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4"/>
  </p:sldMasterIdLst>
  <p:notesMasterIdLst>
    <p:notesMasterId r:id="rId71"/>
  </p:notesMasterIdLst>
  <p:sldIdLst>
    <p:sldId id="269" r:id="rId5"/>
    <p:sldId id="267" r:id="rId6"/>
    <p:sldId id="268" r:id="rId7"/>
    <p:sldId id="270" r:id="rId8"/>
    <p:sldId id="271" r:id="rId9"/>
    <p:sldId id="272" r:id="rId10"/>
    <p:sldId id="273" r:id="rId11"/>
    <p:sldId id="282" r:id="rId12"/>
    <p:sldId id="291" r:id="rId13"/>
    <p:sldId id="274" r:id="rId14"/>
    <p:sldId id="283" r:id="rId15"/>
    <p:sldId id="292" r:id="rId16"/>
    <p:sldId id="275" r:id="rId17"/>
    <p:sldId id="284" r:id="rId18"/>
    <p:sldId id="293" r:id="rId19"/>
    <p:sldId id="276" r:id="rId20"/>
    <p:sldId id="285" r:id="rId21"/>
    <p:sldId id="294" r:id="rId22"/>
    <p:sldId id="277" r:id="rId23"/>
    <p:sldId id="286" r:id="rId24"/>
    <p:sldId id="295" r:id="rId25"/>
    <p:sldId id="278" r:id="rId26"/>
    <p:sldId id="287" r:id="rId27"/>
    <p:sldId id="296" r:id="rId28"/>
    <p:sldId id="279" r:id="rId29"/>
    <p:sldId id="288" r:id="rId30"/>
    <p:sldId id="297" r:id="rId31"/>
    <p:sldId id="280" r:id="rId32"/>
    <p:sldId id="289" r:id="rId33"/>
    <p:sldId id="298" r:id="rId34"/>
    <p:sldId id="281" r:id="rId35"/>
    <p:sldId id="290" r:id="rId36"/>
    <p:sldId id="299" r:id="rId37"/>
    <p:sldId id="333" r:id="rId38"/>
    <p:sldId id="300" r:id="rId39"/>
    <p:sldId id="301" r:id="rId40"/>
    <p:sldId id="302" r:id="rId41"/>
    <p:sldId id="303" r:id="rId42"/>
    <p:sldId id="304" r:id="rId43"/>
    <p:sldId id="305" r:id="rId44"/>
    <p:sldId id="306" r:id="rId45"/>
    <p:sldId id="307" r:id="rId46"/>
    <p:sldId id="308" r:id="rId47"/>
    <p:sldId id="309" r:id="rId48"/>
    <p:sldId id="310" r:id="rId49"/>
    <p:sldId id="332" r:id="rId50"/>
    <p:sldId id="311" r:id="rId51"/>
    <p:sldId id="312" r:id="rId52"/>
    <p:sldId id="315" r:id="rId53"/>
    <p:sldId id="320" r:id="rId54"/>
    <p:sldId id="321" r:id="rId55"/>
    <p:sldId id="322" r:id="rId56"/>
    <p:sldId id="313" r:id="rId57"/>
    <p:sldId id="316" r:id="rId58"/>
    <p:sldId id="319" r:id="rId59"/>
    <p:sldId id="323" r:id="rId60"/>
    <p:sldId id="325" r:id="rId61"/>
    <p:sldId id="314" r:id="rId62"/>
    <p:sldId id="317" r:id="rId63"/>
    <p:sldId id="318" r:id="rId64"/>
    <p:sldId id="324" r:id="rId65"/>
    <p:sldId id="326" r:id="rId66"/>
    <p:sldId id="331" r:id="rId67"/>
    <p:sldId id="327" r:id="rId68"/>
    <p:sldId id="328" r:id="rId69"/>
    <p:sldId id="330" r:id="rId70"/>
  </p:sldIdLst>
  <p:sldSz cx="13393738" cy="10045700"/>
  <p:notesSz cx="6858000" cy="9144000"/>
  <p:embeddedFontLst>
    <p:embeddedFont>
      <p:font typeface="Open Sans" panose="020B0604020202020204" charset="0"/>
      <p:regular r:id="rId72"/>
      <p:bold r:id="rId73"/>
      <p:italic r:id="rId74"/>
      <p:boldItalic r:id="rId75"/>
    </p:embeddedFont>
    <p:embeddedFont>
      <p:font typeface="Calibri" panose="020F0502020204030204" pitchFamily="34" charset="0"/>
      <p:regular r:id="rId76"/>
      <p:bold r:id="rId77"/>
      <p:italic r:id="rId78"/>
      <p:boldItalic r:id="rId79"/>
    </p:embeddedFont>
    <p:embeddedFont>
      <p:font typeface="Kristen ITC" panose="03050502040202030202" pitchFamily="66" charset="0"/>
      <p:regular r:id="rId80"/>
    </p:embeddedFont>
    <p:embeddedFont>
      <p:font typeface="Calibri Light" panose="020F0302020204030204" pitchFamily="34" charset="0"/>
      <p:regular r:id="rId81"/>
      <p:italic r:id="rId82"/>
    </p:embeddedFont>
    <p:embeddedFont>
      <p:font typeface="Candara" panose="020E0502030303020204" pitchFamily="34" charset="0"/>
      <p:regular r:id="rId83"/>
      <p:bold r:id="rId84"/>
      <p:italic r:id="rId85"/>
      <p:boldItalic r:id="rId86"/>
    </p:embeddedFont>
    <p:embeddedFont>
      <p:font typeface="Celliad" panose="02000506020000020004" pitchFamily="50" charset="0"/>
      <p:regular r:id="rId87"/>
    </p:embeddedFont>
    <p:embeddedFont>
      <p:font typeface="Gochi Hand" panose="020B0604020202020204" charset="0"/>
      <p:regular r:id="rId88"/>
    </p:embeddedFont>
    <p:embeddedFont>
      <p:font typeface="Humble boys demo" panose="02000500000000000000" pitchFamily="50" charset="0"/>
      <p:regular r:id="rId89"/>
    </p:embeddedFont>
    <p:embeddedFont>
      <p:font typeface="Scarlet Josephine" pitchFamily="2" charset="0"/>
      <p:regular r:id="rId90"/>
    </p:embeddedFont>
    <p:embeddedFont>
      <p:font typeface="Segoe UI" panose="020B0502040204020203" pitchFamily="34" charset="0"/>
      <p:regular r:id="rId91"/>
      <p:bold r:id="rId92"/>
      <p:italic r:id="rId93"/>
      <p:boldItalic r:id="rId94"/>
    </p:embeddedFont>
    <p:embeddedFont>
      <p:font typeface="Comic Sans MS" panose="030F0702030302020204" pitchFamily="66" charset="0"/>
      <p:regular r:id="rId95"/>
      <p:bold r:id="rId96"/>
      <p:italic r:id="rId97"/>
      <p:boldItalic r:id="rId9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DCFF"/>
    <a:srgbClr val="9966FF"/>
    <a:srgbClr val="FF9999"/>
    <a:srgbClr val="CC9900"/>
    <a:srgbClr val="FFFF66"/>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69BE75-9B5E-43CA-BC09-403D6B4CF0B9}" v="9" dt="2020-11-10T04:08:31.393"/>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249" autoAdjust="0"/>
  </p:normalViewPr>
  <p:slideViewPr>
    <p:cSldViewPr snapToGrid="0">
      <p:cViewPr varScale="1">
        <p:scale>
          <a:sx n="61" d="100"/>
          <a:sy n="61" d="100"/>
        </p:scale>
        <p:origin x="1109"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font" Target="fonts/font13.fntdata"/><Relationship Id="rId89" Type="http://schemas.openxmlformats.org/officeDocument/2006/relationships/font" Target="fonts/font18.fntdata"/><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font" Target="fonts/font3.fntdata"/><Relationship Id="rId79" Type="http://schemas.openxmlformats.org/officeDocument/2006/relationships/font" Target="fonts/font8.fntdata"/><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font" Target="fonts/font19.fntdata"/><Relationship Id="rId95" Type="http://schemas.openxmlformats.org/officeDocument/2006/relationships/font" Target="fonts/font24.fntdata"/><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font" Target="fonts/font9.fntdata"/><Relationship Id="rId85" Type="http://schemas.openxmlformats.org/officeDocument/2006/relationships/font" Target="fonts/font14.fntdata"/><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font" Target="fonts/font4.fntdata"/><Relationship Id="rId83" Type="http://schemas.openxmlformats.org/officeDocument/2006/relationships/font" Target="fonts/font12.fntdata"/><Relationship Id="rId88" Type="http://schemas.openxmlformats.org/officeDocument/2006/relationships/font" Target="fonts/font17.fntdata"/><Relationship Id="rId91" Type="http://schemas.openxmlformats.org/officeDocument/2006/relationships/font" Target="fonts/font20.fntdata"/><Relationship Id="rId96" Type="http://schemas.openxmlformats.org/officeDocument/2006/relationships/font" Target="fonts/font25.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font" Target="fonts/font2.fntdata"/><Relationship Id="rId78" Type="http://schemas.openxmlformats.org/officeDocument/2006/relationships/font" Target="fonts/font7.fntdata"/><Relationship Id="rId81" Type="http://schemas.openxmlformats.org/officeDocument/2006/relationships/font" Target="fonts/font10.fntdata"/><Relationship Id="rId86" Type="http://schemas.openxmlformats.org/officeDocument/2006/relationships/font" Target="fonts/font15.fntdata"/><Relationship Id="rId94" Type="http://schemas.openxmlformats.org/officeDocument/2006/relationships/font" Target="fonts/font23.fntdata"/><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5.fntdata"/><Relationship Id="rId97" Type="http://schemas.openxmlformats.org/officeDocument/2006/relationships/font" Target="fonts/font26.fntdata"/><Relationship Id="rId7" Type="http://schemas.openxmlformats.org/officeDocument/2006/relationships/slide" Target="slides/slide3.xml"/><Relationship Id="rId71" Type="http://schemas.openxmlformats.org/officeDocument/2006/relationships/notesMaster" Target="notesMasters/notesMaster1.xml"/><Relationship Id="rId92" Type="http://schemas.openxmlformats.org/officeDocument/2006/relationships/font" Target="fonts/font21.fntdata"/><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font" Target="fonts/font16.fntdata"/><Relationship Id="rId61" Type="http://schemas.openxmlformats.org/officeDocument/2006/relationships/slide" Target="slides/slide57.xml"/><Relationship Id="rId82" Type="http://schemas.openxmlformats.org/officeDocument/2006/relationships/font" Target="fonts/font11.fntdata"/><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font" Target="fonts/font6.fntdata"/><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1.fntdata"/><Relationship Id="rId93" Type="http://schemas.openxmlformats.org/officeDocument/2006/relationships/font" Target="fonts/font22.fntdata"/><Relationship Id="rId98" Type="http://schemas.openxmlformats.org/officeDocument/2006/relationships/font" Target="fonts/font27.fntdata"/><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9A748A-9021-4DBC-98DB-4C926A4AF65D}" type="datetimeFigureOut">
              <a:rPr lang="es-MX" smtClean="0"/>
              <a:t>22/09/2021</a:t>
            </a:fld>
            <a:endParaRPr lang="es-MX"/>
          </a:p>
        </p:txBody>
      </p:sp>
      <p:sp>
        <p:nvSpPr>
          <p:cNvPr id="4" name="Marcador de imagen de diapositiva 3"/>
          <p:cNvSpPr>
            <a:spLocks noGrp="1" noRot="1" noChangeAspect="1"/>
          </p:cNvSpPr>
          <p:nvPr>
            <p:ph type="sldImg" idx="2"/>
          </p:nvPr>
        </p:nvSpPr>
        <p:spPr>
          <a:xfrm>
            <a:off x="1373188" y="1143000"/>
            <a:ext cx="4111625"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461BB1-EDE8-487B-93EB-EE88FEF97988}" type="slidenum">
              <a:rPr lang="es-MX" smtClean="0"/>
              <a:t>‹Nº›</a:t>
            </a:fld>
            <a:endParaRPr lang="es-MX"/>
          </a:p>
        </p:txBody>
      </p:sp>
    </p:spTree>
    <p:extLst>
      <p:ext uri="{BB962C8B-B14F-4D97-AF65-F5344CB8AC3E}">
        <p14:creationId xmlns:p14="http://schemas.microsoft.com/office/powerpoint/2010/main" val="838548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1"/>
        <p:cNvGrpSpPr/>
        <p:nvPr/>
      </p:nvGrpSpPr>
      <p:grpSpPr>
        <a:xfrm>
          <a:off x="0" y="0"/>
          <a:ext cx="0" cy="0"/>
          <a:chOff x="0" y="0"/>
          <a:chExt cx="0" cy="0"/>
        </a:xfrm>
      </p:grpSpPr>
      <p:sp>
        <p:nvSpPr>
          <p:cNvPr id="4912" name="Google Shape;4912;p:notes"/>
          <p:cNvSpPr>
            <a:spLocks noGrp="1" noRot="1" noChangeAspect="1"/>
          </p:cNvSpPr>
          <p:nvPr>
            <p:ph type="sldImg" idx="2"/>
          </p:nvPr>
        </p:nvSpPr>
        <p:spPr>
          <a:xfrm>
            <a:off x="1144588" y="685800"/>
            <a:ext cx="4568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3" name="Google Shape;491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4671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004531" y="1644054"/>
            <a:ext cx="11384677" cy="3497392"/>
          </a:xfrm>
        </p:spPr>
        <p:txBody>
          <a:bodyPr anchor="b"/>
          <a:lstStyle>
            <a:lvl1pPr algn="ctr">
              <a:defRPr sz="8789"/>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674217" y="5276318"/>
            <a:ext cx="10045304" cy="2425385"/>
          </a:xfrm>
        </p:spPr>
        <p:txBody>
          <a:bodyPr/>
          <a:lstStyle>
            <a:lvl1pPr marL="0" indent="0" algn="ctr">
              <a:buNone/>
              <a:defRPr sz="3516"/>
            </a:lvl1pPr>
            <a:lvl2pPr marL="669707" indent="0" algn="ctr">
              <a:buNone/>
              <a:defRPr sz="2930"/>
            </a:lvl2pPr>
            <a:lvl3pPr marL="1339413" indent="0" algn="ctr">
              <a:buNone/>
              <a:defRPr sz="2637"/>
            </a:lvl3pPr>
            <a:lvl4pPr marL="2009120" indent="0" algn="ctr">
              <a:buNone/>
              <a:defRPr sz="2344"/>
            </a:lvl4pPr>
            <a:lvl5pPr marL="2678826" indent="0" algn="ctr">
              <a:buNone/>
              <a:defRPr sz="2344"/>
            </a:lvl5pPr>
            <a:lvl6pPr marL="3348533" indent="0" algn="ctr">
              <a:buNone/>
              <a:defRPr sz="2344"/>
            </a:lvl6pPr>
            <a:lvl7pPr marL="4018239" indent="0" algn="ctr">
              <a:buNone/>
              <a:defRPr sz="2344"/>
            </a:lvl7pPr>
            <a:lvl8pPr marL="4687946" indent="0" algn="ctr">
              <a:buNone/>
              <a:defRPr sz="2344"/>
            </a:lvl8pPr>
            <a:lvl9pPr marL="5357652" indent="0" algn="ctr">
              <a:buNone/>
              <a:defRPr sz="2344"/>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36E05AD-77F0-46F8-BB92-E0498C440A86}" type="datetimeFigureOut">
              <a:rPr lang="es-MX" smtClean="0"/>
              <a:t>22/09/2021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2876378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36E05AD-77F0-46F8-BB92-E0498C440A86}" type="datetimeFigureOut">
              <a:rPr lang="es-MX" smtClean="0"/>
              <a:t>22/09/2021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3261675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84894" y="534841"/>
            <a:ext cx="2888025" cy="8513266"/>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920820" y="534841"/>
            <a:ext cx="8496653" cy="8513266"/>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36E05AD-77F0-46F8-BB92-E0498C440A86}" type="datetimeFigureOut">
              <a:rPr lang="es-MX" smtClean="0"/>
              <a:t>22/09/2021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951749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36E05AD-77F0-46F8-BB92-E0498C440A86}" type="datetimeFigureOut">
              <a:rPr lang="es-MX" smtClean="0"/>
              <a:t>22/09/2021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541892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13844" y="2504452"/>
            <a:ext cx="11552099" cy="4178731"/>
          </a:xfrm>
        </p:spPr>
        <p:txBody>
          <a:bodyPr anchor="b"/>
          <a:lstStyle>
            <a:lvl1pPr>
              <a:defRPr sz="8789"/>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844" y="6722716"/>
            <a:ext cx="11552099" cy="2197496"/>
          </a:xfrm>
        </p:spPr>
        <p:txBody>
          <a:bodyPr/>
          <a:lstStyle>
            <a:lvl1pPr marL="0" indent="0">
              <a:buNone/>
              <a:defRPr sz="3516">
                <a:solidFill>
                  <a:schemeClr val="tx1"/>
                </a:solidFill>
              </a:defRPr>
            </a:lvl1pPr>
            <a:lvl2pPr marL="669707" indent="0">
              <a:buNone/>
              <a:defRPr sz="2930">
                <a:solidFill>
                  <a:schemeClr val="tx1">
                    <a:tint val="75000"/>
                  </a:schemeClr>
                </a:solidFill>
              </a:defRPr>
            </a:lvl2pPr>
            <a:lvl3pPr marL="1339413" indent="0">
              <a:buNone/>
              <a:defRPr sz="2637">
                <a:solidFill>
                  <a:schemeClr val="tx1">
                    <a:tint val="75000"/>
                  </a:schemeClr>
                </a:solidFill>
              </a:defRPr>
            </a:lvl3pPr>
            <a:lvl4pPr marL="2009120" indent="0">
              <a:buNone/>
              <a:defRPr sz="2344">
                <a:solidFill>
                  <a:schemeClr val="tx1">
                    <a:tint val="75000"/>
                  </a:schemeClr>
                </a:solidFill>
              </a:defRPr>
            </a:lvl4pPr>
            <a:lvl5pPr marL="2678826" indent="0">
              <a:buNone/>
              <a:defRPr sz="2344">
                <a:solidFill>
                  <a:schemeClr val="tx1">
                    <a:tint val="75000"/>
                  </a:schemeClr>
                </a:solidFill>
              </a:defRPr>
            </a:lvl5pPr>
            <a:lvl6pPr marL="3348533" indent="0">
              <a:buNone/>
              <a:defRPr sz="2344">
                <a:solidFill>
                  <a:schemeClr val="tx1">
                    <a:tint val="75000"/>
                  </a:schemeClr>
                </a:solidFill>
              </a:defRPr>
            </a:lvl6pPr>
            <a:lvl7pPr marL="4018239" indent="0">
              <a:buNone/>
              <a:defRPr sz="2344">
                <a:solidFill>
                  <a:schemeClr val="tx1">
                    <a:tint val="75000"/>
                  </a:schemeClr>
                </a:solidFill>
              </a:defRPr>
            </a:lvl7pPr>
            <a:lvl8pPr marL="4687946" indent="0">
              <a:buNone/>
              <a:defRPr sz="2344">
                <a:solidFill>
                  <a:schemeClr val="tx1">
                    <a:tint val="75000"/>
                  </a:schemeClr>
                </a:solidFill>
              </a:defRPr>
            </a:lvl8pPr>
            <a:lvl9pPr marL="5357652" indent="0">
              <a:buNone/>
              <a:defRPr sz="2344">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36E05AD-77F0-46F8-BB92-E0498C440A86}" type="datetimeFigureOut">
              <a:rPr lang="es-MX" smtClean="0"/>
              <a:t>22/09/2021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499535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920819" y="2674203"/>
            <a:ext cx="5692339" cy="637390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780580" y="2674203"/>
            <a:ext cx="5692339" cy="637390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36E05AD-77F0-46F8-BB92-E0498C440A86}" type="datetimeFigureOut">
              <a:rPr lang="es-MX" smtClean="0"/>
              <a:t>22/09/2021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70147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922564" y="534843"/>
            <a:ext cx="11552099" cy="1941704"/>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22566" y="2462592"/>
            <a:ext cx="5666178" cy="1206879"/>
          </a:xfrm>
        </p:spPr>
        <p:txBody>
          <a:bodyPr anchor="b"/>
          <a:lstStyle>
            <a:lvl1pPr marL="0" indent="0">
              <a:buNone/>
              <a:defRPr sz="3516" b="1"/>
            </a:lvl1pPr>
            <a:lvl2pPr marL="669707" indent="0">
              <a:buNone/>
              <a:defRPr sz="2930" b="1"/>
            </a:lvl2pPr>
            <a:lvl3pPr marL="1339413" indent="0">
              <a:buNone/>
              <a:defRPr sz="2637" b="1"/>
            </a:lvl3pPr>
            <a:lvl4pPr marL="2009120" indent="0">
              <a:buNone/>
              <a:defRPr sz="2344" b="1"/>
            </a:lvl4pPr>
            <a:lvl5pPr marL="2678826" indent="0">
              <a:buNone/>
              <a:defRPr sz="2344" b="1"/>
            </a:lvl5pPr>
            <a:lvl6pPr marL="3348533" indent="0">
              <a:buNone/>
              <a:defRPr sz="2344" b="1"/>
            </a:lvl6pPr>
            <a:lvl7pPr marL="4018239" indent="0">
              <a:buNone/>
              <a:defRPr sz="2344" b="1"/>
            </a:lvl7pPr>
            <a:lvl8pPr marL="4687946" indent="0">
              <a:buNone/>
              <a:defRPr sz="2344" b="1"/>
            </a:lvl8pPr>
            <a:lvl9pPr marL="5357652" indent="0">
              <a:buNone/>
              <a:defRPr sz="2344" b="1"/>
            </a:lvl9pPr>
          </a:lstStyle>
          <a:p>
            <a:pPr lvl="0"/>
            <a:r>
              <a:rPr lang="es-ES" smtClean="0"/>
              <a:t>Haga clic para modificar el estilo de texto del patrón</a:t>
            </a:r>
          </a:p>
        </p:txBody>
      </p:sp>
      <p:sp>
        <p:nvSpPr>
          <p:cNvPr id="4" name="Content Placeholder 3"/>
          <p:cNvSpPr>
            <a:spLocks noGrp="1"/>
          </p:cNvSpPr>
          <p:nvPr>
            <p:ph sz="half" idx="2"/>
          </p:nvPr>
        </p:nvSpPr>
        <p:spPr>
          <a:xfrm>
            <a:off x="922566" y="3669471"/>
            <a:ext cx="5666178" cy="539723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780581" y="2462592"/>
            <a:ext cx="5694083" cy="1206879"/>
          </a:xfrm>
        </p:spPr>
        <p:txBody>
          <a:bodyPr anchor="b"/>
          <a:lstStyle>
            <a:lvl1pPr marL="0" indent="0">
              <a:buNone/>
              <a:defRPr sz="3516" b="1"/>
            </a:lvl1pPr>
            <a:lvl2pPr marL="669707" indent="0">
              <a:buNone/>
              <a:defRPr sz="2930" b="1"/>
            </a:lvl2pPr>
            <a:lvl3pPr marL="1339413" indent="0">
              <a:buNone/>
              <a:defRPr sz="2637" b="1"/>
            </a:lvl3pPr>
            <a:lvl4pPr marL="2009120" indent="0">
              <a:buNone/>
              <a:defRPr sz="2344" b="1"/>
            </a:lvl4pPr>
            <a:lvl5pPr marL="2678826" indent="0">
              <a:buNone/>
              <a:defRPr sz="2344" b="1"/>
            </a:lvl5pPr>
            <a:lvl6pPr marL="3348533" indent="0">
              <a:buNone/>
              <a:defRPr sz="2344" b="1"/>
            </a:lvl6pPr>
            <a:lvl7pPr marL="4018239" indent="0">
              <a:buNone/>
              <a:defRPr sz="2344" b="1"/>
            </a:lvl7pPr>
            <a:lvl8pPr marL="4687946" indent="0">
              <a:buNone/>
              <a:defRPr sz="2344" b="1"/>
            </a:lvl8pPr>
            <a:lvl9pPr marL="5357652" indent="0">
              <a:buNone/>
              <a:defRPr sz="2344"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780581" y="3669471"/>
            <a:ext cx="5694083" cy="539723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36E05AD-77F0-46F8-BB92-E0498C440A86}" type="datetimeFigureOut">
              <a:rPr lang="es-MX" smtClean="0"/>
              <a:t>22/09/2021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95654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36E05AD-77F0-46F8-BB92-E0498C440A86}" type="datetimeFigureOut">
              <a:rPr lang="es-MX" smtClean="0"/>
              <a:t>22/09/2021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1622656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E05AD-77F0-46F8-BB92-E0498C440A86}" type="datetimeFigureOut">
              <a:rPr lang="es-MX" smtClean="0"/>
              <a:t>22/09/2021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2961778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22564" y="669713"/>
            <a:ext cx="4319829" cy="2343997"/>
          </a:xfrm>
        </p:spPr>
        <p:txBody>
          <a:bodyPr anchor="b"/>
          <a:lstStyle>
            <a:lvl1pPr>
              <a:defRPr sz="4687"/>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694083" y="1446397"/>
            <a:ext cx="6780580" cy="7138958"/>
          </a:xfrm>
        </p:spPr>
        <p:txBody>
          <a:bodyPr/>
          <a:lstStyle>
            <a:lvl1pPr>
              <a:defRPr sz="4687"/>
            </a:lvl1pPr>
            <a:lvl2pPr>
              <a:defRPr sz="4101"/>
            </a:lvl2pPr>
            <a:lvl3pPr>
              <a:defRPr sz="3516"/>
            </a:lvl3pPr>
            <a:lvl4pPr>
              <a:defRPr sz="2930"/>
            </a:lvl4pPr>
            <a:lvl5pPr>
              <a:defRPr sz="2930"/>
            </a:lvl5pPr>
            <a:lvl6pPr>
              <a:defRPr sz="2930"/>
            </a:lvl6pPr>
            <a:lvl7pPr>
              <a:defRPr sz="2930"/>
            </a:lvl7pPr>
            <a:lvl8pPr>
              <a:defRPr sz="2930"/>
            </a:lvl8pPr>
            <a:lvl9pPr>
              <a:defRPr sz="293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22564" y="3013710"/>
            <a:ext cx="4319829" cy="5583271"/>
          </a:xfrm>
        </p:spPr>
        <p:txBody>
          <a:bodyPr/>
          <a:lstStyle>
            <a:lvl1pPr marL="0" indent="0">
              <a:buNone/>
              <a:defRPr sz="2344"/>
            </a:lvl1pPr>
            <a:lvl2pPr marL="669707" indent="0">
              <a:buNone/>
              <a:defRPr sz="2051"/>
            </a:lvl2pPr>
            <a:lvl3pPr marL="1339413" indent="0">
              <a:buNone/>
              <a:defRPr sz="1758"/>
            </a:lvl3pPr>
            <a:lvl4pPr marL="2009120" indent="0">
              <a:buNone/>
              <a:defRPr sz="1465"/>
            </a:lvl4pPr>
            <a:lvl5pPr marL="2678826" indent="0">
              <a:buNone/>
              <a:defRPr sz="1465"/>
            </a:lvl5pPr>
            <a:lvl6pPr marL="3348533" indent="0">
              <a:buNone/>
              <a:defRPr sz="1465"/>
            </a:lvl6pPr>
            <a:lvl7pPr marL="4018239" indent="0">
              <a:buNone/>
              <a:defRPr sz="1465"/>
            </a:lvl7pPr>
            <a:lvl8pPr marL="4687946" indent="0">
              <a:buNone/>
              <a:defRPr sz="1465"/>
            </a:lvl8pPr>
            <a:lvl9pPr marL="5357652" indent="0">
              <a:buNone/>
              <a:defRPr sz="1465"/>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36E05AD-77F0-46F8-BB92-E0498C440A86}" type="datetimeFigureOut">
              <a:rPr lang="es-MX" smtClean="0"/>
              <a:t>22/09/2021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1223638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22564" y="669713"/>
            <a:ext cx="4319829" cy="2343997"/>
          </a:xfrm>
        </p:spPr>
        <p:txBody>
          <a:bodyPr anchor="b"/>
          <a:lstStyle>
            <a:lvl1pPr>
              <a:defRPr sz="4687"/>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694083" y="1446397"/>
            <a:ext cx="6780580" cy="7138958"/>
          </a:xfrm>
        </p:spPr>
        <p:txBody>
          <a:bodyPr anchor="t"/>
          <a:lstStyle>
            <a:lvl1pPr marL="0" indent="0">
              <a:buNone/>
              <a:defRPr sz="4687"/>
            </a:lvl1pPr>
            <a:lvl2pPr marL="669707" indent="0">
              <a:buNone/>
              <a:defRPr sz="4101"/>
            </a:lvl2pPr>
            <a:lvl3pPr marL="1339413" indent="0">
              <a:buNone/>
              <a:defRPr sz="3516"/>
            </a:lvl3pPr>
            <a:lvl4pPr marL="2009120" indent="0">
              <a:buNone/>
              <a:defRPr sz="2930"/>
            </a:lvl4pPr>
            <a:lvl5pPr marL="2678826" indent="0">
              <a:buNone/>
              <a:defRPr sz="2930"/>
            </a:lvl5pPr>
            <a:lvl6pPr marL="3348533" indent="0">
              <a:buNone/>
              <a:defRPr sz="2930"/>
            </a:lvl6pPr>
            <a:lvl7pPr marL="4018239" indent="0">
              <a:buNone/>
              <a:defRPr sz="2930"/>
            </a:lvl7pPr>
            <a:lvl8pPr marL="4687946" indent="0">
              <a:buNone/>
              <a:defRPr sz="2930"/>
            </a:lvl8pPr>
            <a:lvl9pPr marL="5357652" indent="0">
              <a:buNone/>
              <a:defRPr sz="293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22564" y="3013710"/>
            <a:ext cx="4319829" cy="5583271"/>
          </a:xfrm>
        </p:spPr>
        <p:txBody>
          <a:bodyPr/>
          <a:lstStyle>
            <a:lvl1pPr marL="0" indent="0">
              <a:buNone/>
              <a:defRPr sz="2344"/>
            </a:lvl1pPr>
            <a:lvl2pPr marL="669707" indent="0">
              <a:buNone/>
              <a:defRPr sz="2051"/>
            </a:lvl2pPr>
            <a:lvl3pPr marL="1339413" indent="0">
              <a:buNone/>
              <a:defRPr sz="1758"/>
            </a:lvl3pPr>
            <a:lvl4pPr marL="2009120" indent="0">
              <a:buNone/>
              <a:defRPr sz="1465"/>
            </a:lvl4pPr>
            <a:lvl5pPr marL="2678826" indent="0">
              <a:buNone/>
              <a:defRPr sz="1465"/>
            </a:lvl5pPr>
            <a:lvl6pPr marL="3348533" indent="0">
              <a:buNone/>
              <a:defRPr sz="1465"/>
            </a:lvl6pPr>
            <a:lvl7pPr marL="4018239" indent="0">
              <a:buNone/>
              <a:defRPr sz="1465"/>
            </a:lvl7pPr>
            <a:lvl8pPr marL="4687946" indent="0">
              <a:buNone/>
              <a:defRPr sz="1465"/>
            </a:lvl8pPr>
            <a:lvl9pPr marL="5357652" indent="0">
              <a:buNone/>
              <a:defRPr sz="1465"/>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36E05AD-77F0-46F8-BB92-E0498C440A86}" type="datetimeFigureOut">
              <a:rPr lang="es-MX" smtClean="0"/>
              <a:t>22/09/2021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6E56E53-024C-46EB-AC88-735A2590F808}" type="slidenum">
              <a:rPr lang="es-MX" smtClean="0"/>
              <a:t>‹Nº›</a:t>
            </a:fld>
            <a:endParaRPr lang="es-MX"/>
          </a:p>
        </p:txBody>
      </p:sp>
    </p:spTree>
    <p:extLst>
      <p:ext uri="{BB962C8B-B14F-4D97-AF65-F5344CB8AC3E}">
        <p14:creationId xmlns:p14="http://schemas.microsoft.com/office/powerpoint/2010/main" val="2362146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0820" y="534843"/>
            <a:ext cx="11552099" cy="1941704"/>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20820" y="2674203"/>
            <a:ext cx="11552099" cy="6373904"/>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920820" y="9310878"/>
            <a:ext cx="3013591" cy="534841"/>
          </a:xfrm>
          <a:prstGeom prst="rect">
            <a:avLst/>
          </a:prstGeom>
        </p:spPr>
        <p:txBody>
          <a:bodyPr vert="horz" lIns="91440" tIns="45720" rIns="91440" bIns="45720" rtlCol="0" anchor="ctr"/>
          <a:lstStyle>
            <a:lvl1pPr algn="l">
              <a:defRPr sz="1758">
                <a:solidFill>
                  <a:schemeClr val="tx1">
                    <a:tint val="75000"/>
                  </a:schemeClr>
                </a:solidFill>
              </a:defRPr>
            </a:lvl1pPr>
          </a:lstStyle>
          <a:p>
            <a:fld id="{036E05AD-77F0-46F8-BB92-E0498C440A86}" type="datetimeFigureOut">
              <a:rPr lang="es-MX" smtClean="0"/>
              <a:t>22/09/2021</a:t>
            </a:fld>
            <a:endParaRPr lang="es-MX"/>
          </a:p>
        </p:txBody>
      </p:sp>
      <p:sp>
        <p:nvSpPr>
          <p:cNvPr id="5" name="Footer Placeholder 4"/>
          <p:cNvSpPr>
            <a:spLocks noGrp="1"/>
          </p:cNvSpPr>
          <p:nvPr>
            <p:ph type="ftr" sz="quarter" idx="3"/>
          </p:nvPr>
        </p:nvSpPr>
        <p:spPr>
          <a:xfrm>
            <a:off x="4436676" y="9310878"/>
            <a:ext cx="4520387" cy="534841"/>
          </a:xfrm>
          <a:prstGeom prst="rect">
            <a:avLst/>
          </a:prstGeom>
        </p:spPr>
        <p:txBody>
          <a:bodyPr vert="horz" lIns="91440" tIns="45720" rIns="91440" bIns="45720" rtlCol="0" anchor="ctr"/>
          <a:lstStyle>
            <a:lvl1pPr algn="ctr">
              <a:defRPr sz="1758">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9459327" y="9310878"/>
            <a:ext cx="3013591" cy="534841"/>
          </a:xfrm>
          <a:prstGeom prst="rect">
            <a:avLst/>
          </a:prstGeom>
        </p:spPr>
        <p:txBody>
          <a:bodyPr vert="horz" lIns="91440" tIns="45720" rIns="91440" bIns="45720" rtlCol="0" anchor="ctr"/>
          <a:lstStyle>
            <a:lvl1pPr algn="r">
              <a:defRPr sz="1758">
                <a:solidFill>
                  <a:schemeClr val="tx1">
                    <a:tint val="75000"/>
                  </a:schemeClr>
                </a:solidFill>
              </a:defRPr>
            </a:lvl1pPr>
          </a:lstStyle>
          <a:p>
            <a:fld id="{56E56E53-024C-46EB-AC88-735A2590F808}" type="slidenum">
              <a:rPr lang="es-MX" smtClean="0"/>
              <a:t>‹Nº›</a:t>
            </a:fld>
            <a:endParaRPr lang="es-MX"/>
          </a:p>
        </p:txBody>
      </p:sp>
    </p:spTree>
    <p:extLst>
      <p:ext uri="{BB962C8B-B14F-4D97-AF65-F5344CB8AC3E}">
        <p14:creationId xmlns:p14="http://schemas.microsoft.com/office/powerpoint/2010/main" val="2953611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39413" rtl="0" eaLnBrk="1" latinLnBrk="0" hangingPunct="1">
        <a:lnSpc>
          <a:spcPct val="90000"/>
        </a:lnSpc>
        <a:spcBef>
          <a:spcPct val="0"/>
        </a:spcBef>
        <a:buNone/>
        <a:defRPr sz="6445" kern="1200">
          <a:solidFill>
            <a:schemeClr val="tx1"/>
          </a:solidFill>
          <a:latin typeface="+mj-lt"/>
          <a:ea typeface="+mj-ea"/>
          <a:cs typeface="+mj-cs"/>
        </a:defRPr>
      </a:lvl1pPr>
    </p:titleStyle>
    <p:bodyStyle>
      <a:lvl1pPr marL="334853" indent="-334853" algn="l" defTabSz="1339413" rtl="0" eaLnBrk="1" latinLnBrk="0" hangingPunct="1">
        <a:lnSpc>
          <a:spcPct val="90000"/>
        </a:lnSpc>
        <a:spcBef>
          <a:spcPts val="1465"/>
        </a:spcBef>
        <a:buFont typeface="Arial" panose="020B0604020202020204" pitchFamily="34" charset="0"/>
        <a:buChar char="•"/>
        <a:defRPr sz="4101" kern="1200">
          <a:solidFill>
            <a:schemeClr val="tx1"/>
          </a:solidFill>
          <a:latin typeface="+mn-lt"/>
          <a:ea typeface="+mn-ea"/>
          <a:cs typeface="+mn-cs"/>
        </a:defRPr>
      </a:lvl1pPr>
      <a:lvl2pPr marL="1004560" indent="-334853" algn="l" defTabSz="1339413" rtl="0" eaLnBrk="1" latinLnBrk="0" hangingPunct="1">
        <a:lnSpc>
          <a:spcPct val="90000"/>
        </a:lnSpc>
        <a:spcBef>
          <a:spcPts val="732"/>
        </a:spcBef>
        <a:buFont typeface="Arial" panose="020B0604020202020204" pitchFamily="34" charset="0"/>
        <a:buChar char="•"/>
        <a:defRPr sz="3516" kern="1200">
          <a:solidFill>
            <a:schemeClr val="tx1"/>
          </a:solidFill>
          <a:latin typeface="+mn-lt"/>
          <a:ea typeface="+mn-ea"/>
          <a:cs typeface="+mn-cs"/>
        </a:defRPr>
      </a:lvl2pPr>
      <a:lvl3pPr marL="1674266" indent="-334853" algn="l" defTabSz="1339413" rtl="0" eaLnBrk="1" latinLnBrk="0" hangingPunct="1">
        <a:lnSpc>
          <a:spcPct val="90000"/>
        </a:lnSpc>
        <a:spcBef>
          <a:spcPts val="732"/>
        </a:spcBef>
        <a:buFont typeface="Arial" panose="020B0604020202020204" pitchFamily="34" charset="0"/>
        <a:buChar char="•"/>
        <a:defRPr sz="2930" kern="1200">
          <a:solidFill>
            <a:schemeClr val="tx1"/>
          </a:solidFill>
          <a:latin typeface="+mn-lt"/>
          <a:ea typeface="+mn-ea"/>
          <a:cs typeface="+mn-cs"/>
        </a:defRPr>
      </a:lvl3pPr>
      <a:lvl4pPr marL="2343973" indent="-334853" algn="l" defTabSz="1339413" rtl="0" eaLnBrk="1" latinLnBrk="0" hangingPunct="1">
        <a:lnSpc>
          <a:spcPct val="90000"/>
        </a:lnSpc>
        <a:spcBef>
          <a:spcPts val="732"/>
        </a:spcBef>
        <a:buFont typeface="Arial" panose="020B0604020202020204" pitchFamily="34" charset="0"/>
        <a:buChar char="•"/>
        <a:defRPr sz="2637" kern="1200">
          <a:solidFill>
            <a:schemeClr val="tx1"/>
          </a:solidFill>
          <a:latin typeface="+mn-lt"/>
          <a:ea typeface="+mn-ea"/>
          <a:cs typeface="+mn-cs"/>
        </a:defRPr>
      </a:lvl4pPr>
      <a:lvl5pPr marL="3013680" indent="-334853" algn="l" defTabSz="1339413" rtl="0" eaLnBrk="1" latinLnBrk="0" hangingPunct="1">
        <a:lnSpc>
          <a:spcPct val="90000"/>
        </a:lnSpc>
        <a:spcBef>
          <a:spcPts val="732"/>
        </a:spcBef>
        <a:buFont typeface="Arial" panose="020B0604020202020204" pitchFamily="34" charset="0"/>
        <a:buChar char="•"/>
        <a:defRPr sz="2637" kern="1200">
          <a:solidFill>
            <a:schemeClr val="tx1"/>
          </a:solidFill>
          <a:latin typeface="+mn-lt"/>
          <a:ea typeface="+mn-ea"/>
          <a:cs typeface="+mn-cs"/>
        </a:defRPr>
      </a:lvl5pPr>
      <a:lvl6pPr marL="3683386" indent="-334853" algn="l" defTabSz="1339413" rtl="0" eaLnBrk="1" latinLnBrk="0" hangingPunct="1">
        <a:lnSpc>
          <a:spcPct val="90000"/>
        </a:lnSpc>
        <a:spcBef>
          <a:spcPts val="732"/>
        </a:spcBef>
        <a:buFont typeface="Arial" panose="020B0604020202020204" pitchFamily="34" charset="0"/>
        <a:buChar char="•"/>
        <a:defRPr sz="2637" kern="1200">
          <a:solidFill>
            <a:schemeClr val="tx1"/>
          </a:solidFill>
          <a:latin typeface="+mn-lt"/>
          <a:ea typeface="+mn-ea"/>
          <a:cs typeface="+mn-cs"/>
        </a:defRPr>
      </a:lvl6pPr>
      <a:lvl7pPr marL="4353093" indent="-334853" algn="l" defTabSz="1339413" rtl="0" eaLnBrk="1" latinLnBrk="0" hangingPunct="1">
        <a:lnSpc>
          <a:spcPct val="90000"/>
        </a:lnSpc>
        <a:spcBef>
          <a:spcPts val="732"/>
        </a:spcBef>
        <a:buFont typeface="Arial" panose="020B0604020202020204" pitchFamily="34" charset="0"/>
        <a:buChar char="•"/>
        <a:defRPr sz="2637" kern="1200">
          <a:solidFill>
            <a:schemeClr val="tx1"/>
          </a:solidFill>
          <a:latin typeface="+mn-lt"/>
          <a:ea typeface="+mn-ea"/>
          <a:cs typeface="+mn-cs"/>
        </a:defRPr>
      </a:lvl7pPr>
      <a:lvl8pPr marL="5022799" indent="-334853" algn="l" defTabSz="1339413" rtl="0" eaLnBrk="1" latinLnBrk="0" hangingPunct="1">
        <a:lnSpc>
          <a:spcPct val="90000"/>
        </a:lnSpc>
        <a:spcBef>
          <a:spcPts val="732"/>
        </a:spcBef>
        <a:buFont typeface="Arial" panose="020B0604020202020204" pitchFamily="34" charset="0"/>
        <a:buChar char="•"/>
        <a:defRPr sz="2637" kern="1200">
          <a:solidFill>
            <a:schemeClr val="tx1"/>
          </a:solidFill>
          <a:latin typeface="+mn-lt"/>
          <a:ea typeface="+mn-ea"/>
          <a:cs typeface="+mn-cs"/>
        </a:defRPr>
      </a:lvl8pPr>
      <a:lvl9pPr marL="5692506" indent="-334853" algn="l" defTabSz="1339413" rtl="0" eaLnBrk="1" latinLnBrk="0" hangingPunct="1">
        <a:lnSpc>
          <a:spcPct val="90000"/>
        </a:lnSpc>
        <a:spcBef>
          <a:spcPts val="732"/>
        </a:spcBef>
        <a:buFont typeface="Arial" panose="020B0604020202020204" pitchFamily="34" charset="0"/>
        <a:buChar char="•"/>
        <a:defRPr sz="2637" kern="1200">
          <a:solidFill>
            <a:schemeClr val="tx1"/>
          </a:solidFill>
          <a:latin typeface="+mn-lt"/>
          <a:ea typeface="+mn-ea"/>
          <a:cs typeface="+mn-cs"/>
        </a:defRPr>
      </a:lvl9pPr>
    </p:bodyStyle>
    <p:otherStyle>
      <a:defPPr>
        <a:defRPr lang="en-US"/>
      </a:defPPr>
      <a:lvl1pPr marL="0" algn="l" defTabSz="1339413" rtl="0" eaLnBrk="1" latinLnBrk="0" hangingPunct="1">
        <a:defRPr sz="2637" kern="1200">
          <a:solidFill>
            <a:schemeClr val="tx1"/>
          </a:solidFill>
          <a:latin typeface="+mn-lt"/>
          <a:ea typeface="+mn-ea"/>
          <a:cs typeface="+mn-cs"/>
        </a:defRPr>
      </a:lvl1pPr>
      <a:lvl2pPr marL="669707" algn="l" defTabSz="1339413" rtl="0" eaLnBrk="1" latinLnBrk="0" hangingPunct="1">
        <a:defRPr sz="2637" kern="1200">
          <a:solidFill>
            <a:schemeClr val="tx1"/>
          </a:solidFill>
          <a:latin typeface="+mn-lt"/>
          <a:ea typeface="+mn-ea"/>
          <a:cs typeface="+mn-cs"/>
        </a:defRPr>
      </a:lvl2pPr>
      <a:lvl3pPr marL="1339413" algn="l" defTabSz="1339413" rtl="0" eaLnBrk="1" latinLnBrk="0" hangingPunct="1">
        <a:defRPr sz="2637" kern="1200">
          <a:solidFill>
            <a:schemeClr val="tx1"/>
          </a:solidFill>
          <a:latin typeface="+mn-lt"/>
          <a:ea typeface="+mn-ea"/>
          <a:cs typeface="+mn-cs"/>
        </a:defRPr>
      </a:lvl3pPr>
      <a:lvl4pPr marL="2009120" algn="l" defTabSz="1339413" rtl="0" eaLnBrk="1" latinLnBrk="0" hangingPunct="1">
        <a:defRPr sz="2637" kern="1200">
          <a:solidFill>
            <a:schemeClr val="tx1"/>
          </a:solidFill>
          <a:latin typeface="+mn-lt"/>
          <a:ea typeface="+mn-ea"/>
          <a:cs typeface="+mn-cs"/>
        </a:defRPr>
      </a:lvl4pPr>
      <a:lvl5pPr marL="2678826" algn="l" defTabSz="1339413" rtl="0" eaLnBrk="1" latinLnBrk="0" hangingPunct="1">
        <a:defRPr sz="2637" kern="1200">
          <a:solidFill>
            <a:schemeClr val="tx1"/>
          </a:solidFill>
          <a:latin typeface="+mn-lt"/>
          <a:ea typeface="+mn-ea"/>
          <a:cs typeface="+mn-cs"/>
        </a:defRPr>
      </a:lvl5pPr>
      <a:lvl6pPr marL="3348533" algn="l" defTabSz="1339413" rtl="0" eaLnBrk="1" latinLnBrk="0" hangingPunct="1">
        <a:defRPr sz="2637" kern="1200">
          <a:solidFill>
            <a:schemeClr val="tx1"/>
          </a:solidFill>
          <a:latin typeface="+mn-lt"/>
          <a:ea typeface="+mn-ea"/>
          <a:cs typeface="+mn-cs"/>
        </a:defRPr>
      </a:lvl6pPr>
      <a:lvl7pPr marL="4018239" algn="l" defTabSz="1339413" rtl="0" eaLnBrk="1" latinLnBrk="0" hangingPunct="1">
        <a:defRPr sz="2637" kern="1200">
          <a:solidFill>
            <a:schemeClr val="tx1"/>
          </a:solidFill>
          <a:latin typeface="+mn-lt"/>
          <a:ea typeface="+mn-ea"/>
          <a:cs typeface="+mn-cs"/>
        </a:defRPr>
      </a:lvl7pPr>
      <a:lvl8pPr marL="4687946" algn="l" defTabSz="1339413" rtl="0" eaLnBrk="1" latinLnBrk="0" hangingPunct="1">
        <a:defRPr sz="2637" kern="1200">
          <a:solidFill>
            <a:schemeClr val="tx1"/>
          </a:solidFill>
          <a:latin typeface="+mn-lt"/>
          <a:ea typeface="+mn-ea"/>
          <a:cs typeface="+mn-cs"/>
        </a:defRPr>
      </a:lvl8pPr>
      <a:lvl9pPr marL="5357652" algn="l" defTabSz="1339413" rtl="0" eaLnBrk="1" latinLnBrk="0" hangingPunct="1">
        <a:defRPr sz="263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6912" y="0"/>
            <a:ext cx="13316826" cy="10184326"/>
          </a:xfrm>
          <a:prstGeom prst="rect">
            <a:avLst/>
          </a:prstGeom>
        </p:spPr>
        <p:txBody>
          <a:bodyPr wrap="square">
            <a:spAutoFit/>
          </a:bodyPr>
          <a:lstStyle/>
          <a:p>
            <a:pPr algn="ctr">
              <a:spcAft>
                <a:spcPts val="1000"/>
              </a:spcAft>
            </a:pPr>
            <a:r>
              <a:rPr lang="es-MX" sz="2400" dirty="0">
                <a:latin typeface="Scarlet Josephine" pitchFamily="2" charset="0"/>
                <a:ea typeface="Calibri" panose="020F0502020204030204" pitchFamily="34" charset="0"/>
                <a:cs typeface="Times New Roman" panose="02020603050405020304" pitchFamily="18" charset="0"/>
              </a:rPr>
              <a:t>ESCUELA NORMAL DE EDUCACIÓN PREESCOLAR</a:t>
            </a:r>
            <a:endParaRPr lang="es-MX" sz="2000" dirty="0">
              <a:latin typeface="Scarlet Josephine" pitchFamily="2" charset="0"/>
              <a:ea typeface="Calibri" panose="020F0502020204030204" pitchFamily="34" charset="0"/>
              <a:cs typeface="Times New Roman" panose="02020603050405020304" pitchFamily="18" charset="0"/>
            </a:endParaRPr>
          </a:p>
          <a:p>
            <a:pPr algn="ctr">
              <a:spcAft>
                <a:spcPts val="1000"/>
              </a:spcAft>
            </a:pPr>
            <a:r>
              <a:rPr lang="es-MX" sz="2400" i="1" dirty="0">
                <a:latin typeface="Scarlet Josephine" pitchFamily="2" charset="0"/>
                <a:ea typeface="Calibri" panose="020F0502020204030204" pitchFamily="34" charset="0"/>
                <a:cs typeface="Times New Roman" panose="02020603050405020304" pitchFamily="18" charset="0"/>
              </a:rPr>
              <a:t>Ciclo 2021 – </a:t>
            </a:r>
            <a:r>
              <a:rPr lang="es-MX" sz="2400" i="1" dirty="0" smtClean="0">
                <a:latin typeface="Scarlet Josephine" pitchFamily="2" charset="0"/>
                <a:ea typeface="Calibri" panose="020F0502020204030204" pitchFamily="34" charset="0"/>
                <a:cs typeface="Times New Roman" panose="02020603050405020304" pitchFamily="18" charset="0"/>
              </a:rPr>
              <a:t>2022</a:t>
            </a:r>
            <a:endParaRPr lang="es-MX" sz="2000" dirty="0">
              <a:latin typeface="Scarlet Josephine" pitchFamily="2" charset="0"/>
              <a:ea typeface="Calibri" panose="020F0502020204030204" pitchFamily="34" charset="0"/>
              <a:cs typeface="Times New Roman" panose="02020603050405020304" pitchFamily="18" charset="0"/>
            </a:endParaRPr>
          </a:p>
          <a:p>
            <a:pPr algn="ctr">
              <a:spcAft>
                <a:spcPts val="1000"/>
              </a:spcAft>
            </a:pPr>
            <a:r>
              <a:rPr lang="es-MX" sz="2400" dirty="0">
                <a:latin typeface="Scarlet Josephine" pitchFamily="2" charset="0"/>
                <a:ea typeface="Calibri" panose="020F0502020204030204" pitchFamily="34" charset="0"/>
                <a:cs typeface="Times New Roman" panose="02020603050405020304" pitchFamily="18" charset="0"/>
              </a:rPr>
              <a:t>Caja de Herramientas</a:t>
            </a:r>
            <a:endParaRPr lang="es-MX" sz="2000" dirty="0">
              <a:latin typeface="Scarlet Josephine" pitchFamily="2" charset="0"/>
              <a:ea typeface="Calibri" panose="020F0502020204030204" pitchFamily="34" charset="0"/>
              <a:cs typeface="Times New Roman" panose="02020603050405020304" pitchFamily="18" charset="0"/>
            </a:endParaRPr>
          </a:p>
          <a:p>
            <a:pPr algn="ctr">
              <a:spcAft>
                <a:spcPts val="1000"/>
              </a:spcAft>
            </a:pPr>
            <a:r>
              <a:rPr lang="es-MX" sz="2400" dirty="0">
                <a:latin typeface="Scarlet Josephine" pitchFamily="2" charset="0"/>
                <a:ea typeface="Calibri" panose="020F0502020204030204" pitchFamily="34" charset="0"/>
                <a:cs typeface="Times New Roman" panose="02020603050405020304" pitchFamily="18" charset="0"/>
              </a:rPr>
              <a:t>Alumna: </a:t>
            </a:r>
            <a:r>
              <a:rPr lang="es-MX" sz="2400" dirty="0">
                <a:latin typeface="Times New Roman" panose="02020603050405020304" pitchFamily="18" charset="0"/>
                <a:ea typeface="Calibri" panose="020F0502020204030204" pitchFamily="34" charset="0"/>
                <a:cs typeface="Times New Roman" panose="02020603050405020304" pitchFamily="18" charset="0"/>
              </a:rPr>
              <a:t>Samara </a:t>
            </a:r>
            <a:r>
              <a:rPr lang="es-MX" sz="2400" dirty="0" err="1">
                <a:latin typeface="Times New Roman" panose="02020603050405020304" pitchFamily="18" charset="0"/>
                <a:ea typeface="Calibri" panose="020F0502020204030204" pitchFamily="34" charset="0"/>
                <a:cs typeface="Times New Roman" panose="02020603050405020304" pitchFamily="18" charset="0"/>
              </a:rPr>
              <a:t>Kereny</a:t>
            </a:r>
            <a:r>
              <a:rPr lang="es-MX" sz="2400" dirty="0">
                <a:latin typeface="Times New Roman" panose="02020603050405020304" pitchFamily="18" charset="0"/>
                <a:ea typeface="Calibri" panose="020F0502020204030204" pitchFamily="34" charset="0"/>
                <a:cs typeface="Times New Roman" panose="02020603050405020304" pitchFamily="18" charset="0"/>
              </a:rPr>
              <a:t> Robledo Cortés </a:t>
            </a:r>
            <a:r>
              <a:rPr lang="es-MX" sz="2400" i="1" dirty="0">
                <a:latin typeface="Scarlet Josephine" pitchFamily="2" charset="0"/>
                <a:ea typeface="Calibri" panose="020F0502020204030204" pitchFamily="34" charset="0"/>
                <a:cs typeface="Times New Roman" panose="02020603050405020304" pitchFamily="18" charset="0"/>
              </a:rPr>
              <a:t>N.L. 16</a:t>
            </a:r>
            <a:endParaRPr lang="es-MX" sz="2000" dirty="0">
              <a:latin typeface="Scarlet Josephine" pitchFamily="2" charset="0"/>
              <a:ea typeface="Calibri" panose="020F0502020204030204" pitchFamily="34" charset="0"/>
              <a:cs typeface="Times New Roman" panose="02020603050405020304" pitchFamily="18" charset="0"/>
            </a:endParaRPr>
          </a:p>
          <a:p>
            <a:pPr algn="ctr">
              <a:spcAft>
                <a:spcPts val="1000"/>
              </a:spcAft>
            </a:pPr>
            <a:r>
              <a:rPr lang="es-MX" sz="2400" dirty="0">
                <a:latin typeface="Scarlet Josephine" pitchFamily="2" charset="0"/>
                <a:ea typeface="Calibri" panose="020F0502020204030204" pitchFamily="34" charset="0"/>
                <a:cs typeface="Times New Roman" panose="02020603050405020304" pitchFamily="18" charset="0"/>
              </a:rPr>
              <a:t>3°D</a:t>
            </a:r>
            <a:endParaRPr lang="es-MX" sz="2000" dirty="0">
              <a:latin typeface="Scarlet Josephine" pitchFamily="2" charset="0"/>
              <a:ea typeface="Calibri" panose="020F0502020204030204" pitchFamily="34" charset="0"/>
              <a:cs typeface="Times New Roman" panose="02020603050405020304" pitchFamily="18" charset="0"/>
            </a:endParaRPr>
          </a:p>
          <a:p>
            <a:pPr algn="ctr">
              <a:spcAft>
                <a:spcPts val="1000"/>
              </a:spcAft>
            </a:pPr>
            <a:r>
              <a:rPr lang="es-MX" sz="2400" dirty="0">
                <a:latin typeface="Scarlet Josephine" pitchFamily="2" charset="0"/>
                <a:ea typeface="Calibri" panose="020F0502020204030204" pitchFamily="34" charset="0"/>
                <a:cs typeface="Times New Roman" panose="02020603050405020304" pitchFamily="18" charset="0"/>
              </a:rPr>
              <a:t>Docente: </a:t>
            </a:r>
            <a:r>
              <a:rPr lang="es-MX" sz="2400" dirty="0">
                <a:latin typeface="Times New Roman" panose="02020603050405020304" pitchFamily="18" charset="0"/>
                <a:ea typeface="Calibri" panose="020F0502020204030204" pitchFamily="34" charset="0"/>
                <a:cs typeface="Times New Roman" panose="02020603050405020304" pitchFamily="18" charset="0"/>
              </a:rPr>
              <a:t>Elena Monserrat Gámez Cepeda</a:t>
            </a:r>
            <a:endParaRPr lang="es-MX" sz="20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1000"/>
              </a:spcAft>
            </a:pPr>
            <a:r>
              <a:rPr lang="es-MX" sz="2400" dirty="0">
                <a:latin typeface="Scarlet Josephine" pitchFamily="2" charset="0"/>
                <a:ea typeface="Calibri" panose="020F0502020204030204" pitchFamily="34" charset="0"/>
                <a:cs typeface="Times New Roman" panose="02020603050405020304" pitchFamily="18" charset="0"/>
              </a:rPr>
              <a:t>Asignatura: </a:t>
            </a:r>
            <a:r>
              <a:rPr lang="es-MX" sz="2400" dirty="0">
                <a:latin typeface="Times New Roman" panose="02020603050405020304" pitchFamily="18" charset="0"/>
                <a:ea typeface="Calibri" panose="020F0502020204030204" pitchFamily="34" charset="0"/>
                <a:cs typeface="Times New Roman" panose="02020603050405020304" pitchFamily="18" charset="0"/>
              </a:rPr>
              <a:t>INNOVACIÓN Y TRABAJO DOCENTE</a:t>
            </a:r>
            <a:endParaRPr lang="es-MX" sz="20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1000"/>
              </a:spcAft>
            </a:pPr>
            <a:r>
              <a:rPr lang="es-MX" sz="2400" dirty="0">
                <a:latin typeface="Scarlet Josephine" pitchFamily="2" charset="0"/>
                <a:ea typeface="Calibri" panose="020F0502020204030204" pitchFamily="34" charset="0"/>
                <a:cs typeface="Times New Roman" panose="02020603050405020304" pitchFamily="18" charset="0"/>
              </a:rPr>
              <a:t>Unidad I. </a:t>
            </a:r>
            <a:r>
              <a:rPr lang="es-MX" sz="2400" dirty="0">
                <a:latin typeface="Times New Roman" panose="02020603050405020304" pitchFamily="18" charset="0"/>
                <a:ea typeface="Calibri" panose="020F0502020204030204" pitchFamily="34" charset="0"/>
                <a:cs typeface="Times New Roman" panose="02020603050405020304" pitchFamily="18" charset="0"/>
              </a:rPr>
              <a:t>Innovar el trabajo docente. ¿Nuevos escenarios, nuevas prácticas, nuevos recursos?</a:t>
            </a:r>
            <a:endParaRPr lang="es-MX" sz="20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1000"/>
              </a:spcAft>
            </a:pPr>
            <a:r>
              <a:rPr lang="es-MX" sz="2400" dirty="0">
                <a:latin typeface="Times New Roman" panose="02020603050405020304" pitchFamily="18" charset="0"/>
                <a:ea typeface="Calibri" panose="020F0502020204030204" pitchFamily="34" charset="0"/>
                <a:cs typeface="Times New Roman" panose="02020603050405020304" pitchFamily="18" charset="0"/>
              </a:rPr>
              <a:t>	Detecta los procesos de aprendizaje de sus alumnos para favorecer su desarrollo cognitivo y socioemocional.</a:t>
            </a:r>
            <a:endParaRPr lang="es-MX" sz="20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1000"/>
              </a:spcAft>
            </a:pPr>
            <a:r>
              <a:rPr lang="es-MX" sz="2400" dirty="0">
                <a:latin typeface="Times New Roman" panose="02020603050405020304" pitchFamily="18" charset="0"/>
                <a:ea typeface="Calibri" panose="020F0502020204030204" pitchFamily="34" charset="0"/>
                <a:cs typeface="Times New Roman" panose="02020603050405020304" pitchFamily="18" charset="0"/>
              </a:rPr>
              <a:t> 	Aplica el plan y programa de estudio para alcanzar los propósitos educativos y contribuir al pleno desenvolvimiento de las capacidades de sus alumnos.</a:t>
            </a:r>
            <a:endParaRPr lang="es-MX" sz="20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1000"/>
              </a:spcAft>
            </a:pPr>
            <a:r>
              <a:rPr lang="es-MX" sz="2400" dirty="0">
                <a:latin typeface="Times New Roman" panose="02020603050405020304" pitchFamily="18" charset="0"/>
                <a:ea typeface="Calibri" panose="020F0502020204030204" pitchFamily="34" charset="0"/>
                <a:cs typeface="Times New Roman" panose="02020603050405020304" pitchFamily="18" charset="0"/>
              </a:rPr>
              <a:t> 	Diseña planeaciones aplicando sus conocimientos curriculares, psicopedagógicos, disciplinares, didácticos y tecnológicos para propiciar espacios de aprendizaje incluyentes que respondan a las necesidades de todos los alumnos en el marco del plan y programas de estudio.</a:t>
            </a:r>
            <a:endParaRPr lang="es-MX" sz="20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1000"/>
              </a:spcAft>
            </a:pPr>
            <a:r>
              <a:rPr lang="es-MX" sz="2400" dirty="0">
                <a:latin typeface="Times New Roman" panose="02020603050405020304" pitchFamily="18" charset="0"/>
                <a:ea typeface="Calibri" panose="020F0502020204030204" pitchFamily="34" charset="0"/>
                <a:cs typeface="Times New Roman" panose="02020603050405020304" pitchFamily="18" charset="0"/>
              </a:rPr>
              <a:t> 	Integra recursos de la investigación educativa para enriquecer su práctica profesional, expresando su interés por el conocimiento, la ciencia y la mejora de la educación.</a:t>
            </a:r>
            <a:endParaRPr lang="es-MX" sz="20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1000"/>
              </a:spcAft>
            </a:pPr>
            <a:r>
              <a:rPr lang="es-MX" sz="2400" dirty="0">
                <a:latin typeface="Times New Roman" panose="02020603050405020304" pitchFamily="18" charset="0"/>
                <a:ea typeface="Calibri" panose="020F0502020204030204" pitchFamily="34" charset="0"/>
                <a:cs typeface="Times New Roman" panose="02020603050405020304" pitchFamily="18" charset="0"/>
              </a:rPr>
              <a:t> 	Emplea la evaluación para intervenir en los diferentes ámbitos y momentos de la tarea educativa para mejorar los aprendizajes de sus alumnos.</a:t>
            </a:r>
            <a:endParaRPr lang="es-MX" sz="20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1000"/>
              </a:spcAft>
            </a:pPr>
            <a:r>
              <a:rPr lang="es-MX" sz="2400" dirty="0">
                <a:latin typeface="Times New Roman" panose="02020603050405020304" pitchFamily="18" charset="0"/>
                <a:ea typeface="Calibri" panose="020F0502020204030204" pitchFamily="34" charset="0"/>
                <a:cs typeface="Times New Roman" panose="02020603050405020304" pitchFamily="18" charset="0"/>
              </a:rPr>
              <a:t> 	Actúa de manera ética ante la diversidad de situaciones que se presentan en la práctica profesional</a:t>
            </a:r>
            <a:endParaRPr lang="es-MX" sz="20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1000"/>
              </a:spcAft>
            </a:pPr>
            <a:r>
              <a:rPr lang="es-MX" dirty="0">
                <a:latin typeface="Scarlet Josephine" pitchFamily="2" charset="0"/>
                <a:ea typeface="Calibri" panose="020F0502020204030204" pitchFamily="34" charset="0"/>
                <a:cs typeface="Times New Roman" panose="02020603050405020304" pitchFamily="18" charset="0"/>
              </a:rPr>
              <a:t>22 de septiembre de 2021                                                                                                            Saltillo, Coahuila</a:t>
            </a:r>
            <a:endParaRPr lang="es-MX" sz="1600" dirty="0">
              <a:latin typeface="Scarlet Josephine" pitchFamily="2" charset="0"/>
              <a:ea typeface="Calibri" panose="020F0502020204030204" pitchFamily="34" charset="0"/>
              <a:cs typeface="Times New Roman" panose="02020603050405020304" pitchFamily="18" charset="0"/>
            </a:endParaRPr>
          </a:p>
          <a:p>
            <a:pPr algn="ctr">
              <a:lnSpc>
                <a:spcPct val="115000"/>
              </a:lnSpc>
            </a:pPr>
            <a:r>
              <a:rPr lang="es-MX" sz="2000" b="1" dirty="0">
                <a:latin typeface="Arial" panose="020B0604020202020204" pitchFamily="34" charset="0"/>
                <a:ea typeface="Calibri" panose="020F0502020204030204" pitchFamily="34" charset="0"/>
                <a:cs typeface="Times New Roman" panose="02020603050405020304" pitchFamily="18" charset="0"/>
              </a:rPr>
              <a:t> </a:t>
            </a:r>
            <a:endParaRPr lang="es-MX"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s-MX" sz="1200" b="1" dirty="0">
                <a:latin typeface="Times New Roman" panose="02020603050405020304" pitchFamily="18" charset="0"/>
                <a:ea typeface="Calibri" panose="020F0502020204030204" pitchFamily="34" charset="0"/>
                <a:cs typeface="Times New Roman" panose="02020603050405020304" pitchFamily="18" charset="0"/>
              </a:rPr>
              <a:t>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p:cNvPicPr/>
          <p:nvPr/>
        </p:nvPicPr>
        <p:blipFill>
          <a:blip r:embed="rId2">
            <a:extLst>
              <a:ext uri="{28A0092B-C50C-407E-A947-70E740481C1C}">
                <a14:useLocalDpi xmlns:a14="http://schemas.microsoft.com/office/drawing/2010/main" val="0"/>
              </a:ext>
            </a:extLst>
          </a:blip>
          <a:stretch>
            <a:fillRect/>
          </a:stretch>
        </p:blipFill>
        <p:spPr>
          <a:xfrm>
            <a:off x="0" y="530873"/>
            <a:ext cx="3122536" cy="2212327"/>
          </a:xfrm>
          <a:prstGeom prst="rect">
            <a:avLst/>
          </a:prstGeom>
        </p:spPr>
      </p:pic>
    </p:spTree>
    <p:extLst>
      <p:ext uri="{BB962C8B-B14F-4D97-AF65-F5344CB8AC3E}">
        <p14:creationId xmlns:p14="http://schemas.microsoft.com/office/powerpoint/2010/main" val="1012058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13393738" cy="9311780"/>
          </a:xfrm>
          <a:prstGeom prst="rect">
            <a:avLst/>
          </a:prstGeom>
        </p:spPr>
        <p:txBody>
          <a:bodyPr wrap="square">
            <a:spAutoFit/>
          </a:bodyPr>
          <a:lstStyle/>
          <a:p>
            <a:pPr algn="ctr" fontAlgn="base">
              <a:lnSpc>
                <a:spcPct val="115000"/>
              </a:lnSpc>
              <a:spcAft>
                <a:spcPts val="0"/>
              </a:spcAft>
            </a:pPr>
            <a:r>
              <a:rPr lang="es-MX" sz="3200" b="1" dirty="0">
                <a:latin typeface="Candara" panose="020E0502030303020204" pitchFamily="34" charset="0"/>
                <a:ea typeface="Times New Roman" panose="02020603050405020304" pitchFamily="18" charset="0"/>
                <a:cs typeface="Segoe UI" panose="020B0502040204020203" pitchFamily="34" charset="0"/>
              </a:rPr>
              <a:t>Registro semanal del Profesor Titular</a:t>
            </a:r>
            <a:r>
              <a:rPr lang="es-MX" sz="3200" dirty="0">
                <a:latin typeface="Candara" panose="020E0502030303020204" pitchFamily="34" charset="0"/>
                <a:ea typeface="Times New Roman" panose="02020603050405020304" pitchFamily="18" charset="0"/>
                <a:cs typeface="Segoe UI" panose="020B0502040204020203" pitchFamily="34" charset="0"/>
              </a:rPr>
              <a:t>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15000"/>
              </a:lnSpc>
              <a:spcAft>
                <a:spcPts val="0"/>
              </a:spcAft>
            </a:pPr>
            <a:r>
              <a:rPr lang="es-MX" b="1" dirty="0">
                <a:latin typeface="Candara" panose="020E0502030303020204" pitchFamily="34" charset="0"/>
                <a:ea typeface="Times New Roman" panose="02020603050405020304" pitchFamily="18" charset="0"/>
                <a:cs typeface="Segoe UI" panose="020B0502040204020203" pitchFamily="34" charset="0"/>
              </a:rPr>
              <a:t>Jardín de niños:</a:t>
            </a:r>
            <a:r>
              <a:rPr lang="es-MX" dirty="0">
                <a:latin typeface="Candara" panose="020E0502030303020204" pitchFamily="34" charset="0"/>
                <a:ea typeface="Times New Roman" panose="02020603050405020304" pitchFamily="18" charset="0"/>
                <a:cs typeface="Segoe UI" panose="020B0502040204020203" pitchFamily="34" charset="0"/>
              </a:rPr>
              <a:t> ­­­­­­­­­­­­­­­­­­­­­­­­­­­­­____________________________</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15000"/>
              </a:lnSpc>
              <a:spcAft>
                <a:spcPts val="0"/>
              </a:spcAft>
            </a:pPr>
            <a:r>
              <a:rPr lang="es-MX" b="1" dirty="0">
                <a:latin typeface="Candara" panose="020E0502030303020204" pitchFamily="34" charset="0"/>
                <a:ea typeface="Times New Roman" panose="02020603050405020304" pitchFamily="18" charset="0"/>
                <a:cs typeface="Segoe UI" panose="020B0502040204020203" pitchFamily="34" charset="0"/>
              </a:rPr>
              <a:t>Estudiante normalista:</a:t>
            </a:r>
            <a:r>
              <a:rPr lang="es-MX" dirty="0">
                <a:latin typeface="Candara" panose="020E0502030303020204" pitchFamily="34" charset="0"/>
                <a:ea typeface="Times New Roman" panose="02020603050405020304" pitchFamily="18" charset="0"/>
                <a:cs typeface="Segoe UI" panose="020B0502040204020203" pitchFamily="34" charset="0"/>
              </a:rPr>
              <a:t>  __________________________</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15000"/>
              </a:lnSpc>
              <a:spcAft>
                <a:spcPts val="0"/>
              </a:spcAft>
            </a:pPr>
            <a:r>
              <a:rPr lang="es-MX" b="1" dirty="0">
                <a:latin typeface="Candara" panose="020E0502030303020204" pitchFamily="34" charset="0"/>
                <a:ea typeface="Times New Roman" panose="02020603050405020304" pitchFamily="18" charset="0"/>
                <a:cs typeface="Segoe UI" panose="020B0502040204020203" pitchFamily="34" charset="0"/>
              </a:rPr>
              <a:t>Profesor titular:</a:t>
            </a:r>
            <a:r>
              <a:rPr lang="es-MX" dirty="0">
                <a:latin typeface="Candara" panose="020E0502030303020204" pitchFamily="34" charset="0"/>
                <a:ea typeface="Times New Roman" panose="02020603050405020304" pitchFamily="18" charset="0"/>
                <a:cs typeface="Segoe UI" panose="020B0502040204020203" pitchFamily="34" charset="0"/>
              </a:rPr>
              <a:t>   _____________________________</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15000"/>
              </a:lnSpc>
              <a:spcAft>
                <a:spcPts val="0"/>
              </a:spcAft>
            </a:pPr>
            <a:r>
              <a:rPr lang="es-MX" b="1" dirty="0">
                <a:latin typeface="Candara" panose="020E0502030303020204" pitchFamily="34" charset="0"/>
                <a:ea typeface="Times New Roman" panose="02020603050405020304" pitchFamily="18" charset="0"/>
                <a:cs typeface="Segoe UI" panose="020B0502040204020203" pitchFamily="34" charset="0"/>
              </a:rPr>
              <a:t>Semana de práctica:</a:t>
            </a:r>
            <a:r>
              <a:rPr lang="es-MX" dirty="0">
                <a:latin typeface="Candara" panose="020E0502030303020204" pitchFamily="34" charset="0"/>
                <a:ea typeface="Times New Roman" panose="02020603050405020304" pitchFamily="18" charset="0"/>
                <a:cs typeface="Segoe UI" panose="020B0502040204020203" pitchFamily="34" charset="0"/>
              </a:rPr>
              <a:t> ______________________________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Instrucciones: Este instrumento se realizará de manera semanal y contendrá información de lo realizado durante la práctica, es importante el llenado de todos los indicadores, para de esta manera conocer la dinámica de trabajo que existe al interior de nuestras instituciones de práctica. Favor de contestar de la manera más honesta posible y compartir con la alumna estas sugerencias y/o recomendaciones de la observado con la finalidad de que la alumna mejore los aspectos en los que presenta áreas de oportunidad: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Comunicación con el profesor titular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342900" lvl="0" indent="-342900" algn="just" fontAlgn="base">
              <a:lnSpc>
                <a:spcPct val="115000"/>
              </a:lnSpc>
              <a:spcAft>
                <a:spcPts val="0"/>
              </a:spcAft>
              <a:tabLst>
                <a:tab pos="457200" algn="l"/>
              </a:tabLst>
            </a:pPr>
            <a:r>
              <a:rPr lang="es-MX" dirty="0">
                <a:latin typeface="Candara" panose="020E0502030303020204" pitchFamily="34" charset="0"/>
                <a:ea typeface="Times New Roman" panose="02020603050405020304" pitchFamily="18" charset="0"/>
                <a:cs typeface="Segoe UI" panose="020B0502040204020203" pitchFamily="34" charset="0"/>
              </a:rPr>
              <a:t>La estudiante normalista mantiene comunicación constante con el profesor titular:   Si        No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algn="ctr"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Especifica los días de la semana</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algn="ctr"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Lunes       Martes    Miércoles    Jueves     Viernes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Especifica por favor el medio de comunicación entre la estudiante normalista y el profesor titular: </a:t>
            </a:r>
            <a:endParaRPr lang="es-MX" dirty="0" smtClean="0">
              <a:latin typeface="Candara" panose="020E0502030303020204" pitchFamily="34" charset="0"/>
              <a:ea typeface="Times New Roman" panose="02020603050405020304" pitchFamily="18" charset="0"/>
              <a:cs typeface="Segoe UI" panose="020B0502040204020203" pitchFamily="34" charset="0"/>
            </a:endParaRPr>
          </a:p>
          <a:p>
            <a:pPr fontAlgn="base"/>
            <a:r>
              <a:rPr lang="es-MX" sz="1600" dirty="0">
                <a:latin typeface="Candara" panose="020E0502030303020204" pitchFamily="34" charset="0"/>
              </a:rPr>
              <a:t> </a:t>
            </a:r>
          </a:p>
          <a:p>
            <a:pPr fontAlgn="base"/>
            <a:r>
              <a:rPr lang="es-MX" sz="1600" dirty="0">
                <a:latin typeface="Candara" panose="020E0502030303020204" pitchFamily="34" charset="0"/>
              </a:rPr>
              <a:t> </a:t>
            </a:r>
          </a:p>
          <a:p>
            <a:pPr fontAlgn="base"/>
            <a:r>
              <a:rPr lang="es-MX" sz="1600" dirty="0">
                <a:latin typeface="Candara" panose="020E0502030303020204" pitchFamily="34" charset="0"/>
              </a:rPr>
              <a:t> </a:t>
            </a:r>
          </a:p>
          <a:p>
            <a:pPr fontAlgn="base"/>
            <a:r>
              <a:rPr lang="es-MX" sz="1600" dirty="0">
                <a:latin typeface="Candara" panose="020E0502030303020204" pitchFamily="34" charset="0"/>
              </a:rPr>
              <a:t>       </a:t>
            </a:r>
            <a:r>
              <a:rPr lang="es-MX" sz="1600" dirty="0" err="1">
                <a:latin typeface="Candara" panose="020E0502030303020204" pitchFamily="34" charset="0"/>
              </a:rPr>
              <a:t>WhatsApp</a:t>
            </a:r>
            <a:r>
              <a:rPr lang="es-MX" sz="1600" dirty="0">
                <a:latin typeface="Candara" panose="020E0502030303020204" pitchFamily="34" charset="0"/>
              </a:rPr>
              <a:t>                         Facebook                              Correo electrónico                                   Llamadas telefónicas  </a:t>
            </a:r>
          </a:p>
          <a:p>
            <a:pPr fontAlgn="base"/>
            <a:r>
              <a:rPr lang="es-MX" sz="1600" dirty="0">
                <a:latin typeface="Candara" panose="020E0502030303020204" pitchFamily="34" charset="0"/>
              </a:rPr>
              <a:t> </a:t>
            </a:r>
          </a:p>
          <a:p>
            <a:pPr lvl="0" fontAlgn="base"/>
            <a:r>
              <a:rPr lang="es-MX" sz="1600" dirty="0">
                <a:latin typeface="Candara" panose="020E0502030303020204" pitchFamily="34" charset="0"/>
              </a:rPr>
              <a:t>La estudiante normalista envío la planeación para ser revisada de manera oportuna y atendió a las sugerencias de cambio </a:t>
            </a:r>
          </a:p>
          <a:p>
            <a:pPr fontAlgn="base"/>
            <a:r>
              <a:rPr lang="es-MX" sz="1600" u="sng" dirty="0">
                <a:latin typeface="Candara" panose="020E0502030303020204" pitchFamily="34" charset="0"/>
              </a:rPr>
              <a:t>Sí</a:t>
            </a:r>
            <a:r>
              <a:rPr lang="es-MX" sz="1600" dirty="0">
                <a:latin typeface="Candara" panose="020E0502030303020204" pitchFamily="34" charset="0"/>
              </a:rPr>
              <a:t>                      No </a:t>
            </a:r>
          </a:p>
          <a:p>
            <a:pPr fontAlgn="base"/>
            <a:r>
              <a:rPr lang="es-MX" sz="1600" dirty="0">
                <a:latin typeface="Candara" panose="020E0502030303020204" pitchFamily="34" charset="0"/>
              </a:rPr>
              <a:t>Recomendaciones y/o sugerencias </a:t>
            </a:r>
          </a:p>
          <a:p>
            <a:pPr fontAlgn="base"/>
            <a:r>
              <a:rPr lang="es-MX" sz="1600" dirty="0">
                <a:latin typeface="Candara" panose="020E0502030303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fontAlgn="base"/>
            <a:r>
              <a:rPr lang="es-MX" sz="1600" dirty="0">
                <a:latin typeface="Candara" panose="020E0502030303020204" pitchFamily="34" charset="0"/>
              </a:rPr>
              <a:t> </a:t>
            </a:r>
          </a:p>
          <a:p>
            <a:pPr marL="457200" fontAlgn="base">
              <a:lnSpc>
                <a:spcPct val="115000"/>
              </a:lnSpc>
              <a:spcAft>
                <a:spcPts val="0"/>
              </a:spcAft>
            </a:pP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8" name="Imagen 7" descr="Imagen que contiene dibujo, cuarto, alimentos&#10;&#10;Descripción generada automáticame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853" y="6252676"/>
            <a:ext cx="548993" cy="543333"/>
          </a:xfrm>
          <a:prstGeom prst="rect">
            <a:avLst/>
          </a:prstGeom>
          <a:noFill/>
          <a:extLst>
            <a:ext uri="{909E8E84-426E-40DD-AFC4-6F175D3DCCD1}">
              <a14:hiddenFill xmlns:a14="http://schemas.microsoft.com/office/drawing/2010/main">
                <a:solidFill>
                  <a:srgbClr val="FFFFFF"/>
                </a:solidFill>
              </a14:hiddenFill>
            </a:ext>
          </a:extLst>
        </p:spPr>
      </p:pic>
      <p:pic>
        <p:nvPicPr>
          <p:cNvPr id="2055" name="Imagen 9" descr="Icono&#10;&#10;Descripción generada automáticamen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603" y="6249545"/>
            <a:ext cx="538326" cy="543090"/>
          </a:xfrm>
          <a:prstGeom prst="rect">
            <a:avLst/>
          </a:prstGeom>
          <a:noFill/>
          <a:extLst>
            <a:ext uri="{909E8E84-426E-40DD-AFC4-6F175D3DCCD1}">
              <a14:hiddenFill xmlns:a14="http://schemas.microsoft.com/office/drawing/2010/main">
                <a:solidFill>
                  <a:srgbClr val="FFFFFF"/>
                </a:solidFill>
              </a14:hiddenFill>
            </a:ext>
          </a:extLst>
        </p:spPr>
      </p:pic>
      <p:pic>
        <p:nvPicPr>
          <p:cNvPr id="2057" name="Imagen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6887" y="6097884"/>
            <a:ext cx="642645" cy="6947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Imagen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1895" y="6230946"/>
            <a:ext cx="488538" cy="5362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2"/>
          <p:cNvSpPr>
            <a:spLocks noChangeArrowheads="1"/>
          </p:cNvSpPr>
          <p:nvPr/>
        </p:nvSpPr>
        <p:spPr bwMode="auto">
          <a:xfrm>
            <a:off x="1008345" y="6306855"/>
            <a:ext cx="133937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Tree>
    <p:extLst>
      <p:ext uri="{BB962C8B-B14F-4D97-AF65-F5344CB8AC3E}">
        <p14:creationId xmlns:p14="http://schemas.microsoft.com/office/powerpoint/2010/main" val="4831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Imagen 5" descr="Imagen que contiene dibujo, cuarto, alimentos&#10;&#10;Descripción generada automáticame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2041" y="1172893"/>
            <a:ext cx="476250" cy="471487"/>
          </a:xfrm>
          <a:prstGeom prst="rect">
            <a:avLst/>
          </a:prstGeom>
          <a:noFill/>
          <a:extLst>
            <a:ext uri="{909E8E84-426E-40DD-AFC4-6F175D3DCCD1}">
              <a14:hiddenFill xmlns:a14="http://schemas.microsoft.com/office/drawing/2010/main">
                <a:solidFill>
                  <a:srgbClr val="FFFFFF"/>
                </a:solidFill>
              </a14:hiddenFill>
            </a:ext>
          </a:extLst>
        </p:spPr>
      </p:pic>
      <p:pic>
        <p:nvPicPr>
          <p:cNvPr id="3073"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1241" y="1174480"/>
            <a:ext cx="314325" cy="533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Imagen 3" descr="Icono&#10;&#10;Descripción generada automáticamen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0616" y="1180830"/>
            <a:ext cx="542925" cy="4953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Imagen 2" descr="Icono&#10;&#10;Descripción generada automáticamen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3666" y="1295130"/>
            <a:ext cx="404813" cy="409575"/>
          </a:xfrm>
          <a:prstGeom prst="rect">
            <a:avLst/>
          </a:prstGeom>
          <a:noFill/>
          <a:extLst>
            <a:ext uri="{909E8E84-426E-40DD-AFC4-6F175D3DCCD1}">
              <a14:hiddenFill xmlns:a14="http://schemas.microsoft.com/office/drawing/2010/main">
                <a:solidFill>
                  <a:srgbClr val="FFFFFF"/>
                </a:solidFill>
              </a14:hiddenFill>
            </a:ext>
          </a:extLst>
        </p:spPr>
      </p:pic>
      <p:pic>
        <p:nvPicPr>
          <p:cNvPr id="3075" name="Imagen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6191" y="1193530"/>
            <a:ext cx="371475" cy="3524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6"/>
          <p:cNvSpPr>
            <a:spLocks noChangeArrowheads="1"/>
          </p:cNvSpPr>
          <p:nvPr/>
        </p:nvSpPr>
        <p:spPr bwMode="auto">
          <a:xfrm>
            <a:off x="142352" y="158817"/>
            <a:ext cx="1307717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s-MX" sz="2400" b="1" i="0" u="sng"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Referente al trabajo con el grupo</a:t>
            </a:r>
            <a:r>
              <a:rPr kumimoji="0" lang="es-MX" sz="2400"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 </a:t>
            </a:r>
            <a:endParaRPr kumimoji="0" lang="es-MX" sz="2400" b="1" i="0" u="none" strike="noStrike" cap="none" normalizeH="0" baseline="0" dirty="0" smtClean="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MX"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Medios por el cual realizan las clases virtuales: </a:t>
            </a:r>
            <a:endParaRPr kumimoji="0" lang="es-MX" i="0" u="none" strike="noStrike" cap="none" normalizeH="0" baseline="0" dirty="0" smtClean="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MX" i="0" u="none" strike="noStrike" cap="none" normalizeH="0" baseline="0" dirty="0" smtClean="0">
              <a:ln>
                <a:noFill/>
              </a:ln>
              <a:solidFill>
                <a:schemeClr val="tx1"/>
              </a:solidFill>
              <a:effectLst/>
              <a:latin typeface="Candara" panose="020E0502030303020204" pitchFamily="34" charset="0"/>
            </a:endParaRPr>
          </a:p>
        </p:txBody>
      </p:sp>
      <p:sp>
        <p:nvSpPr>
          <p:cNvPr id="5" name="Rectangle 7"/>
          <p:cNvSpPr>
            <a:spLocks noChangeArrowheads="1"/>
          </p:cNvSpPr>
          <p:nvPr/>
        </p:nvSpPr>
        <p:spPr bwMode="auto">
          <a:xfrm>
            <a:off x="1503124" y="906645"/>
            <a:ext cx="8906005"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800" b="0" i="0" u="none" strike="noStrike" cap="none" normalizeH="0" baseline="0" dirty="0" smtClean="0">
                <a:ln>
                  <a:noFill/>
                </a:ln>
                <a:solidFill>
                  <a:schemeClr val="tx1"/>
                </a:solidFill>
                <a:effectLst/>
                <a:latin typeface="Arial" panose="020B0604020202020204" pitchFamily="34" charset="0"/>
              </a:rPr>
              <a:t/>
            </a:r>
            <a:br>
              <a:rPr kumimoji="0" lang="es-MX" sz="1800" b="0" i="0" u="none" strike="noStrike" cap="none" normalizeH="0" baseline="0" dirty="0" smtClean="0">
                <a:ln>
                  <a:noFill/>
                </a:ln>
                <a:solidFill>
                  <a:schemeClr val="tx1"/>
                </a:solidFill>
                <a:effectLst/>
                <a:latin typeface="Arial" panose="020B0604020202020204" pitchFamily="34" charset="0"/>
              </a:rPr>
            </a:br>
            <a:endParaRPr kumimoji="0" lang="es-MX"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es-MX" sz="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sng" strike="noStrike" cap="none" normalizeH="0" baseline="0" dirty="0" err="1"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WhatsApp</a:t>
            </a:r>
            <a:r>
              <a:rPr kumimoji="0" lang="en-US"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                         Facebook                    Zoom                     Classroom                  Meet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 </a:t>
            </a:r>
            <a:endParaRPr kumimoji="0" lang="es-MX" b="0" i="0" u="none" strike="noStrike" cap="none" normalizeH="0" baseline="0" dirty="0" smtClean="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Otro (especifica por favor): _______________________________________________ </a:t>
            </a:r>
            <a:endParaRPr kumimoji="0" lang="es-MX" b="0" i="0" u="none" strike="noStrike" cap="none" normalizeH="0" baseline="0" dirty="0" smtClean="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Día de la semana en que se impartió: </a:t>
            </a:r>
            <a:r>
              <a:rPr kumimoji="0" lang="es-MX" b="0"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lunes       martes    </a:t>
            </a:r>
            <a:r>
              <a:rPr lang="es-MX" dirty="0">
                <a:latin typeface="Candara" panose="020E0502030303020204" pitchFamily="34" charset="0"/>
                <a:ea typeface="Times New Roman" panose="02020603050405020304" pitchFamily="18" charset="0"/>
                <a:cs typeface="Times New Roman" panose="02020603050405020304" pitchFamily="18" charset="0"/>
              </a:rPr>
              <a:t>miércoles</a:t>
            </a:r>
            <a:r>
              <a:rPr kumimoji="0" lang="es-MX" b="0"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    jueves     viernes </a:t>
            </a:r>
            <a:r>
              <a:rPr kumimoji="0" lang="es-MX"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	 </a:t>
            </a:r>
            <a:endParaRPr kumimoji="0" lang="es-MX" b="0" i="0" u="none" strike="noStrike" cap="none" normalizeH="0" baseline="0" dirty="0" smtClean="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Tiempo de duración ____________ </a:t>
            </a:r>
          </a:p>
          <a:p>
            <a:pPr marL="0" marR="0" lvl="0" indent="0" algn="l" defTabSz="914400" rtl="0" eaLnBrk="0" fontAlgn="base" latinLnBrk="0" hangingPunct="0">
              <a:lnSpc>
                <a:spcPct val="100000"/>
              </a:lnSpc>
              <a:spcBef>
                <a:spcPct val="0"/>
              </a:spcBef>
              <a:spcAft>
                <a:spcPct val="0"/>
              </a:spcAft>
              <a:buClrTx/>
              <a:buSzTx/>
              <a:buFontTx/>
              <a:buNone/>
              <a:tabLst/>
            </a:pPr>
            <a:endParaRPr lang="es-ES" b="1" dirty="0">
              <a:latin typeface="Candara" panose="020E0502030303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b="0" i="0" u="none" strike="noStrike" cap="none" normalizeH="0" baseline="0" dirty="0" smtClean="0">
              <a:ln>
                <a:noFill/>
              </a:ln>
              <a:solidFill>
                <a:schemeClr val="tx1"/>
              </a:solidFill>
              <a:effectLst/>
              <a:latin typeface="Candara" panose="020E0502030303020204" pitchFamily="34" charset="0"/>
            </a:endParaRPr>
          </a:p>
        </p:txBody>
      </p:sp>
      <p:graphicFrame>
        <p:nvGraphicFramePr>
          <p:cNvPr id="6" name="Tabla 5"/>
          <p:cNvGraphicFramePr>
            <a:graphicFrameLocks noGrp="1"/>
          </p:cNvGraphicFramePr>
          <p:nvPr/>
        </p:nvGraphicFramePr>
        <p:xfrm>
          <a:off x="21974" y="4623646"/>
          <a:ext cx="13251384" cy="5257800"/>
        </p:xfrm>
        <a:graphic>
          <a:graphicData uri="http://schemas.openxmlformats.org/drawingml/2006/table">
            <a:tbl>
              <a:tblPr firstRow="1" firstCol="1" bandRow="1">
                <a:tableStyleId>{5C22544A-7EE6-4342-B048-85BDC9FD1C3A}</a:tableStyleId>
              </a:tblPr>
              <a:tblGrid>
                <a:gridCol w="3006538"/>
                <a:gridCol w="3616178"/>
                <a:gridCol w="3012490"/>
                <a:gridCol w="3616178"/>
              </a:tblGrid>
              <a:tr h="0">
                <a:tc>
                  <a:txBody>
                    <a:bodyPr/>
                    <a:lstStyle/>
                    <a:p>
                      <a:pPr algn="ctr" fontAlgn="base">
                        <a:lnSpc>
                          <a:spcPct val="115000"/>
                        </a:lnSpc>
                        <a:spcAft>
                          <a:spcPts val="0"/>
                        </a:spcAft>
                      </a:pPr>
                      <a:r>
                        <a:rPr lang="es-MX" sz="1200">
                          <a:effectLst/>
                        </a:rPr>
                        <a:t>Competente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15000"/>
                        </a:lnSpc>
                        <a:spcAft>
                          <a:spcPts val="0"/>
                        </a:spcAft>
                      </a:pPr>
                      <a:r>
                        <a:rPr lang="es-MX" sz="1200">
                          <a:effectLst/>
                        </a:rPr>
                        <a:t>Satisfactorio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15000"/>
                        </a:lnSpc>
                        <a:spcAft>
                          <a:spcPts val="0"/>
                        </a:spcAft>
                      </a:pPr>
                      <a:r>
                        <a:rPr lang="es-MX" sz="1200">
                          <a:effectLst/>
                        </a:rPr>
                        <a:t>Regular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15000"/>
                        </a:lnSpc>
                        <a:spcAft>
                          <a:spcPts val="0"/>
                        </a:spcAft>
                      </a:pPr>
                      <a:r>
                        <a:rPr lang="es-MX" sz="1200">
                          <a:effectLst/>
                        </a:rPr>
                        <a:t>Básico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Las actividades son retadoras y significativas para el niño.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Las actividades son retadoras o significativas para el niño.  </a:t>
                      </a:r>
                      <a:endParaRPr lang="es-MX" sz="1100">
                        <a:effectLst/>
                      </a:endParaRPr>
                    </a:p>
                    <a:p>
                      <a:pPr fontAlgn="base">
                        <a:lnSpc>
                          <a:spcPct val="115000"/>
                        </a:lnSpc>
                        <a:spcAft>
                          <a:spcPts val="0"/>
                        </a:spcAft>
                      </a:pPr>
                      <a:r>
                        <a:rPr lang="es-MX" sz="12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actividad implementada implica muy poco reto para los alumnos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Las actividades no presentan ningún reto para los niños  </a:t>
                      </a:r>
                      <a:endParaRPr lang="es-MX" sz="1100">
                        <a:effectLst/>
                      </a:endParaRPr>
                    </a:p>
                    <a:p>
                      <a:pPr fontAlgn="base">
                        <a:lnSpc>
                          <a:spcPct val="115000"/>
                        </a:lnSpc>
                        <a:spcAft>
                          <a:spcPts val="0"/>
                        </a:spcAft>
                      </a:pPr>
                      <a:r>
                        <a:rPr lang="es-MX" sz="12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La actividad logra el aprendizaje esperado.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actividad favorece el aprendizaje esperado.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actividad tiene poca relación con el aprendizaje esperado.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actividad no tiene relación con el aprendizaje esperado.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La clase virtual o presencial presenta una secuencia lógica de inicio, desarrollo y cierre de la actividad.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clase virtual o presencial presenta una secuencia lógica de inicio y desarrollo, pero no muestra cierre de la actividad.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clase virtual o presencial presenta solo el, desarrollo de la actividad, sin inicio ni cierre de la actividad.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clase virtual o presencial no presenta secuencia.  </a:t>
                      </a:r>
                      <a:endParaRPr lang="es-MX" sz="1100">
                        <a:effectLst/>
                      </a:endParaRPr>
                    </a:p>
                    <a:p>
                      <a:pPr fontAlgn="base">
                        <a:lnSpc>
                          <a:spcPct val="115000"/>
                        </a:lnSpc>
                        <a:spcAft>
                          <a:spcPts val="0"/>
                        </a:spcAft>
                      </a:pPr>
                      <a:r>
                        <a:rPr lang="es-MX" sz="12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La alumna normalista logra el control de grupo y la participación activa y ordenada del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alumna normalista presenta algunas dificultades para el control grupo y para la participación activa.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alumna normalista presenta mucha dificultad para mantener el control del grupo y tiene poca participación activa de los alumnos.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alumna no presenta control de grupo y omite la participación de los alumnos.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La estudiante normalista aplica diferentes estrategias para lograr captar la atención del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estudiante normalista aplica diferentes estrategias para lograr captar la atención de la mayoría del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estudiante normalista no aplica estrategias por lo que capta la atención de muy pocos integrantes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estudiante normalista no logra atraer la atención de los alumnos.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Modula su voz y utiliza un lenguaje técnico y apropiado al mencionar las indicaciones de las actividades.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Ocasionalmente modula su voz y utiliza un lenguaje y apropiado al mencionar las indicaciones de las actividades.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No realiza modulación de voz y utiliza un lenguaje coloquial.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No realiza modulación de voz y el lenguaje es inapropiado para la edad del alumno.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La alumna normalista utiliza material llamativo, colorido, de buen tamaño, con relación al contenido de las actividades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alumna normalista presenta material llamativo y colorido, pero de tamaño poco apreciable y con relación al contenido de la actividad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alumna normalista presenta material poco colorido de tamaño pequeño, sin relación al contenido de la actividad.  </a:t>
                      </a:r>
                      <a:endParaRPr lang="es-MX" sz="1100">
                        <a:effectLst/>
                      </a:endParaRPr>
                    </a:p>
                    <a:p>
                      <a:pPr fontAlgn="base">
                        <a:lnSpc>
                          <a:spcPct val="115000"/>
                        </a:lnSpc>
                        <a:spcAft>
                          <a:spcPts val="0"/>
                        </a:spcAft>
                      </a:pPr>
                      <a:r>
                        <a:rPr lang="es-MX" sz="12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alumna normalista no presenta material.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Promueve un ambiente de aprendizaje adecuado al nivel y características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Promueve un ambiente de aprendizaje poco adecuado al nivel y características del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Promueve un ambiente de aprendizaje tomando en cuenta solo el nivel o las características del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dirty="0">
                          <a:effectLst/>
                        </a:rPr>
                        <a:t>No favorece un ambiente de aprendizaje ni toma en cuenta el nivel y características del grupo.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sp>
        <p:nvSpPr>
          <p:cNvPr id="7" name="Rectángulo 6"/>
          <p:cNvSpPr/>
          <p:nvPr/>
        </p:nvSpPr>
        <p:spPr>
          <a:xfrm>
            <a:off x="2328632" y="4013580"/>
            <a:ext cx="10123968" cy="410882"/>
          </a:xfrm>
          <a:prstGeom prst="rect">
            <a:avLst/>
          </a:prstGeom>
        </p:spPr>
        <p:txBody>
          <a:bodyPr wrap="square">
            <a:spAutoFit/>
          </a:bodyPr>
          <a:lstStyle/>
          <a:p>
            <a:pPr marL="342900" lvl="0" indent="-342900" fontAlgn="base">
              <a:lnSpc>
                <a:spcPct val="115000"/>
              </a:lnSpc>
              <a:spcAft>
                <a:spcPts val="0"/>
              </a:spcAft>
              <a:buFont typeface="+mj-lt"/>
              <a:buAutoNum type="arabicPeriod" startAt="4"/>
              <a:tabLst>
                <a:tab pos="457200" algn="l"/>
              </a:tabLst>
            </a:pPr>
            <a:r>
              <a:rPr lang="es-MX" b="1"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En las clases virtuales o presenciales ¿cuál es el desempeño de la alumna? </a:t>
            </a:r>
            <a:endParaRPr lang="es-MX" sz="1600" u="none" strike="noStrike" dirty="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3460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662426"/>
            <a:ext cx="13393738" cy="4981364"/>
          </a:xfrm>
          <a:prstGeom prst="rect">
            <a:avLst/>
          </a:prstGeom>
        </p:spPr>
        <p:txBody>
          <a:bodyPr wrap="square">
            <a:spAutoFit/>
          </a:bodyPr>
          <a:lstStyle/>
          <a:p>
            <a:pPr marL="457200" fontAlgn="base">
              <a:lnSpc>
                <a:spcPct val="115000"/>
              </a:lnSpc>
              <a:spcAft>
                <a:spcPts val="0"/>
              </a:spcAft>
            </a:pPr>
            <a:r>
              <a:rPr lang="es-MX" b="1" dirty="0">
                <a:latin typeface="Candara" panose="020E0502030303020204" pitchFamily="34" charset="0"/>
                <a:ea typeface="Times New Roman" panose="02020603050405020304" pitchFamily="18" charset="0"/>
                <a:cs typeface="Times New Roman" panose="02020603050405020304" pitchFamily="18" charset="0"/>
              </a:rPr>
              <a:t>Sugerencias y/o recomendaciones para la estudiante normalista</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fontAlgn="base">
              <a:lnSpc>
                <a:spcPct val="115000"/>
              </a:lnSpc>
              <a:spcAft>
                <a:spcPts val="0"/>
              </a:spcAft>
            </a:pPr>
            <a:r>
              <a:rPr lang="es-MX" b="1" dirty="0">
                <a:latin typeface="Candara" panose="020E0502030303020204" pitchFamily="34" charset="0"/>
                <a:ea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fontAlgn="base">
              <a:spcAft>
                <a:spcPts val="0"/>
              </a:spcAft>
            </a:pPr>
            <a:r>
              <a:rPr lang="es-MX" b="1" dirty="0">
                <a:latin typeface="Candara" panose="020E0502030303020204" pitchFamily="34" charset="0"/>
                <a:ea typeface="Times New Roman" panose="02020603050405020304" pitchFamily="18" charset="0"/>
              </a:rPr>
              <a:t>De que otra manera podría intervenir: </a:t>
            </a:r>
            <a:endParaRPr lang="es-MX" dirty="0">
              <a:latin typeface="Candara" panose="020E0502030303020204" pitchFamily="34" charset="0"/>
              <a:ea typeface="Times New Roman" panose="02020603050405020304" pitchFamily="18" charset="0"/>
            </a:endParaRPr>
          </a:p>
          <a:p>
            <a:pPr marL="457200" fontAlgn="base">
              <a:lnSpc>
                <a:spcPct val="115000"/>
              </a:lnSpc>
              <a:spcAft>
                <a:spcPts val="0"/>
              </a:spcAft>
            </a:pPr>
            <a:r>
              <a:rPr lang="es-MX" b="1" dirty="0">
                <a:latin typeface="Candara" panose="020E0502030303020204" pitchFamily="34" charset="0"/>
                <a:ea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indent="449580" fontAlgn="base">
              <a:spcAft>
                <a:spcPts val="0"/>
              </a:spcAft>
            </a:pPr>
            <a:r>
              <a:rPr lang="es-MX" b="1" dirty="0">
                <a:latin typeface="Candara" panose="020E0502030303020204" pitchFamily="34" charset="0"/>
                <a:ea typeface="Times New Roman" panose="02020603050405020304" pitchFamily="18" charset="0"/>
              </a:rPr>
              <a:t>Que no debe olvidar la alumna al desempeñar su intervención: </a:t>
            </a:r>
            <a:endParaRPr lang="es-MX" dirty="0">
              <a:latin typeface="Candara" panose="020E0502030303020204" pitchFamily="34" charset="0"/>
              <a:ea typeface="Times New Roman" panose="02020603050405020304" pitchFamily="18" charset="0"/>
            </a:endParaRPr>
          </a:p>
          <a:p>
            <a:pPr marL="457200" fontAlgn="base">
              <a:lnSpc>
                <a:spcPct val="115000"/>
              </a:lnSpc>
              <a:spcAft>
                <a:spcPts val="0"/>
              </a:spcAft>
            </a:pPr>
            <a:r>
              <a:rPr lang="es-MX" b="1" dirty="0">
                <a:latin typeface="Candara" panose="020E0502030303020204" pitchFamily="34" charset="0"/>
                <a:ea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fontAlgn="base">
              <a:spcAft>
                <a:spcPts val="0"/>
              </a:spcAft>
            </a:pPr>
            <a:r>
              <a:rPr lang="es-MX" b="1" dirty="0">
                <a:latin typeface="Candara" panose="020E0502030303020204" pitchFamily="34" charset="0"/>
                <a:ea typeface="Times New Roman" panose="02020603050405020304" pitchFamily="18" charset="0"/>
              </a:rPr>
              <a:t> </a:t>
            </a:r>
            <a:endParaRPr lang="es-MX" dirty="0">
              <a:latin typeface="Candara" panose="020E0502030303020204" pitchFamily="34" charset="0"/>
              <a:ea typeface="Times New Roman" panose="02020603050405020304" pitchFamily="18" charset="0"/>
            </a:endParaRPr>
          </a:p>
          <a:p>
            <a:pPr marL="342900" lvl="0" indent="-342900" fontAlgn="base">
              <a:spcAft>
                <a:spcPts val="0"/>
              </a:spcAft>
              <a:buFont typeface="+mj-lt"/>
              <a:buAutoNum type="arabicPeriod" startAt="4"/>
              <a:tabLst>
                <a:tab pos="457200" algn="l"/>
              </a:tabLst>
            </a:pPr>
            <a:r>
              <a:rPr lang="es-MX" b="1" dirty="0">
                <a:uFill>
                  <a:solidFill>
                    <a:srgbClr val="000000"/>
                  </a:solidFill>
                </a:uFill>
                <a:latin typeface="Candara" panose="020E0502030303020204" pitchFamily="34" charset="0"/>
                <a:ea typeface="Times New Roman" panose="02020603050405020304" pitchFamily="18" charset="0"/>
              </a:rPr>
              <a:t>Suceso relevante o particular ocurrido durante la semana que considere importante mencionar al profesor de aprendizaje en el servicio.</a:t>
            </a:r>
            <a:endParaRPr lang="es-MX" dirty="0">
              <a:uFill>
                <a:solidFill>
                  <a:srgbClr val="000000"/>
                </a:solidFill>
              </a:uFill>
              <a:latin typeface="Candara" panose="020E0502030303020204" pitchFamily="34" charset="0"/>
              <a:ea typeface="Times New Roman" panose="02020603050405020304" pitchFamily="18" charset="0"/>
            </a:endParaRPr>
          </a:p>
          <a:p>
            <a:pPr fontAlgn="base">
              <a:lnSpc>
                <a:spcPct val="115000"/>
              </a:lnSpc>
              <a:spcAft>
                <a:spcPts val="0"/>
              </a:spcAft>
            </a:pPr>
            <a:r>
              <a:rPr lang="es-MX" dirty="0">
                <a:latin typeface="Candara" panose="020E0502030303020204" pitchFamily="34" charset="0"/>
                <a:ea typeface="Times New Roman" panose="02020603050405020304" pitchFamily="18" charset="0"/>
                <a:cs typeface="Times New Roman" panose="02020603050405020304" pitchFamily="18" charset="0"/>
              </a:rPr>
              <a:t> </a:t>
            </a:r>
            <a:endParaRPr lang="es-MX" sz="1600" dirty="0">
              <a:effectLst/>
              <a:latin typeface="Candara" panose="020E05020303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754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13393738" cy="9311780"/>
          </a:xfrm>
          <a:prstGeom prst="rect">
            <a:avLst/>
          </a:prstGeom>
        </p:spPr>
        <p:txBody>
          <a:bodyPr wrap="square">
            <a:spAutoFit/>
          </a:bodyPr>
          <a:lstStyle/>
          <a:p>
            <a:pPr algn="ctr" fontAlgn="base">
              <a:lnSpc>
                <a:spcPct val="115000"/>
              </a:lnSpc>
              <a:spcAft>
                <a:spcPts val="0"/>
              </a:spcAft>
            </a:pPr>
            <a:r>
              <a:rPr lang="es-MX" sz="3200" b="1" dirty="0">
                <a:latin typeface="Candara" panose="020E0502030303020204" pitchFamily="34" charset="0"/>
                <a:ea typeface="Times New Roman" panose="02020603050405020304" pitchFamily="18" charset="0"/>
                <a:cs typeface="Segoe UI" panose="020B0502040204020203" pitchFamily="34" charset="0"/>
              </a:rPr>
              <a:t>Registro semanal del Profesor Titular</a:t>
            </a:r>
            <a:r>
              <a:rPr lang="es-MX" sz="3200" dirty="0">
                <a:latin typeface="Candara" panose="020E0502030303020204" pitchFamily="34" charset="0"/>
                <a:ea typeface="Times New Roman" panose="02020603050405020304" pitchFamily="18" charset="0"/>
                <a:cs typeface="Segoe UI" panose="020B0502040204020203" pitchFamily="34" charset="0"/>
              </a:rPr>
              <a:t>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15000"/>
              </a:lnSpc>
              <a:spcAft>
                <a:spcPts val="0"/>
              </a:spcAft>
            </a:pPr>
            <a:r>
              <a:rPr lang="es-MX" b="1" dirty="0">
                <a:latin typeface="Candara" panose="020E0502030303020204" pitchFamily="34" charset="0"/>
                <a:ea typeface="Times New Roman" panose="02020603050405020304" pitchFamily="18" charset="0"/>
                <a:cs typeface="Segoe UI" panose="020B0502040204020203" pitchFamily="34" charset="0"/>
              </a:rPr>
              <a:t>Jardín de niños:</a:t>
            </a:r>
            <a:r>
              <a:rPr lang="es-MX" dirty="0">
                <a:latin typeface="Candara" panose="020E0502030303020204" pitchFamily="34" charset="0"/>
                <a:ea typeface="Times New Roman" panose="02020603050405020304" pitchFamily="18" charset="0"/>
                <a:cs typeface="Segoe UI" panose="020B0502040204020203" pitchFamily="34" charset="0"/>
              </a:rPr>
              <a:t> ­­­­­­­­­­­­­­­­­­­­­­­­­­­­­____________________________</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15000"/>
              </a:lnSpc>
              <a:spcAft>
                <a:spcPts val="0"/>
              </a:spcAft>
            </a:pPr>
            <a:r>
              <a:rPr lang="es-MX" b="1" dirty="0">
                <a:latin typeface="Candara" panose="020E0502030303020204" pitchFamily="34" charset="0"/>
                <a:ea typeface="Times New Roman" panose="02020603050405020304" pitchFamily="18" charset="0"/>
                <a:cs typeface="Segoe UI" panose="020B0502040204020203" pitchFamily="34" charset="0"/>
              </a:rPr>
              <a:t>Estudiante normalista:</a:t>
            </a:r>
            <a:r>
              <a:rPr lang="es-MX" dirty="0">
                <a:latin typeface="Candara" panose="020E0502030303020204" pitchFamily="34" charset="0"/>
                <a:ea typeface="Times New Roman" panose="02020603050405020304" pitchFamily="18" charset="0"/>
                <a:cs typeface="Segoe UI" panose="020B0502040204020203" pitchFamily="34" charset="0"/>
              </a:rPr>
              <a:t>  __________________________</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15000"/>
              </a:lnSpc>
              <a:spcAft>
                <a:spcPts val="0"/>
              </a:spcAft>
            </a:pPr>
            <a:r>
              <a:rPr lang="es-MX" b="1" dirty="0">
                <a:latin typeface="Candara" panose="020E0502030303020204" pitchFamily="34" charset="0"/>
                <a:ea typeface="Times New Roman" panose="02020603050405020304" pitchFamily="18" charset="0"/>
                <a:cs typeface="Segoe UI" panose="020B0502040204020203" pitchFamily="34" charset="0"/>
              </a:rPr>
              <a:t>Profesor titular:</a:t>
            </a:r>
            <a:r>
              <a:rPr lang="es-MX" dirty="0">
                <a:latin typeface="Candara" panose="020E0502030303020204" pitchFamily="34" charset="0"/>
                <a:ea typeface="Times New Roman" panose="02020603050405020304" pitchFamily="18" charset="0"/>
                <a:cs typeface="Segoe UI" panose="020B0502040204020203" pitchFamily="34" charset="0"/>
              </a:rPr>
              <a:t>   _____________________________</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15000"/>
              </a:lnSpc>
              <a:spcAft>
                <a:spcPts val="0"/>
              </a:spcAft>
            </a:pPr>
            <a:r>
              <a:rPr lang="es-MX" b="1" dirty="0">
                <a:latin typeface="Candara" panose="020E0502030303020204" pitchFamily="34" charset="0"/>
                <a:ea typeface="Times New Roman" panose="02020603050405020304" pitchFamily="18" charset="0"/>
                <a:cs typeface="Segoe UI" panose="020B0502040204020203" pitchFamily="34" charset="0"/>
              </a:rPr>
              <a:t>Semana de práctica:</a:t>
            </a:r>
            <a:r>
              <a:rPr lang="es-MX" dirty="0">
                <a:latin typeface="Candara" panose="020E0502030303020204" pitchFamily="34" charset="0"/>
                <a:ea typeface="Times New Roman" panose="02020603050405020304" pitchFamily="18" charset="0"/>
                <a:cs typeface="Segoe UI" panose="020B0502040204020203" pitchFamily="34" charset="0"/>
              </a:rPr>
              <a:t> ______________________________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Instrucciones: Este instrumento se realizará de manera semanal y contendrá información de lo realizado durante la práctica, es importante el llenado de todos los indicadores, para de esta manera conocer la dinámica de trabajo que existe al interior de nuestras instituciones de práctica. Favor de contestar de la manera más honesta posible y compartir con la alumna estas sugerencias y/o recomendaciones de la observado con la finalidad de que la alumna mejore los aspectos en los que presenta áreas de oportunidad: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Comunicación con el profesor titular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342900" lvl="0" indent="-342900" algn="just" fontAlgn="base">
              <a:lnSpc>
                <a:spcPct val="115000"/>
              </a:lnSpc>
              <a:spcAft>
                <a:spcPts val="0"/>
              </a:spcAft>
              <a:tabLst>
                <a:tab pos="457200" algn="l"/>
              </a:tabLst>
            </a:pPr>
            <a:r>
              <a:rPr lang="es-MX" dirty="0">
                <a:latin typeface="Candara" panose="020E0502030303020204" pitchFamily="34" charset="0"/>
                <a:ea typeface="Times New Roman" panose="02020603050405020304" pitchFamily="18" charset="0"/>
                <a:cs typeface="Segoe UI" panose="020B0502040204020203" pitchFamily="34" charset="0"/>
              </a:rPr>
              <a:t>La estudiante normalista mantiene comunicación constante con el profesor titular:   Si        No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algn="ctr"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Especifica los días de la semana</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algn="ctr"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Lunes       Martes    Miércoles    Jueves     Viernes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Especifica por favor el medio de comunicación entre la estudiante normalista y el profesor titular: </a:t>
            </a:r>
            <a:endParaRPr lang="es-MX" dirty="0" smtClean="0">
              <a:latin typeface="Candara" panose="020E0502030303020204" pitchFamily="34" charset="0"/>
              <a:ea typeface="Times New Roman" panose="02020603050405020304" pitchFamily="18" charset="0"/>
              <a:cs typeface="Segoe UI" panose="020B0502040204020203" pitchFamily="34" charset="0"/>
            </a:endParaRPr>
          </a:p>
          <a:p>
            <a:pPr fontAlgn="base"/>
            <a:r>
              <a:rPr lang="es-MX" sz="1600" dirty="0">
                <a:latin typeface="Candara" panose="020E0502030303020204" pitchFamily="34" charset="0"/>
              </a:rPr>
              <a:t> </a:t>
            </a:r>
          </a:p>
          <a:p>
            <a:pPr fontAlgn="base"/>
            <a:r>
              <a:rPr lang="es-MX" sz="1600" dirty="0">
                <a:latin typeface="Candara" panose="020E0502030303020204" pitchFamily="34" charset="0"/>
              </a:rPr>
              <a:t> </a:t>
            </a:r>
          </a:p>
          <a:p>
            <a:pPr fontAlgn="base"/>
            <a:r>
              <a:rPr lang="es-MX" sz="1600" dirty="0">
                <a:latin typeface="Candara" panose="020E0502030303020204" pitchFamily="34" charset="0"/>
              </a:rPr>
              <a:t> </a:t>
            </a:r>
          </a:p>
          <a:p>
            <a:pPr fontAlgn="base"/>
            <a:r>
              <a:rPr lang="es-MX" sz="1600" dirty="0">
                <a:latin typeface="Candara" panose="020E0502030303020204" pitchFamily="34" charset="0"/>
              </a:rPr>
              <a:t>       </a:t>
            </a:r>
            <a:r>
              <a:rPr lang="es-MX" sz="1600" dirty="0" err="1">
                <a:latin typeface="Candara" panose="020E0502030303020204" pitchFamily="34" charset="0"/>
              </a:rPr>
              <a:t>WhatsApp</a:t>
            </a:r>
            <a:r>
              <a:rPr lang="es-MX" sz="1600" dirty="0">
                <a:latin typeface="Candara" panose="020E0502030303020204" pitchFamily="34" charset="0"/>
              </a:rPr>
              <a:t>                         Facebook                              Correo electrónico                                   Llamadas telefónicas  </a:t>
            </a:r>
          </a:p>
          <a:p>
            <a:pPr fontAlgn="base"/>
            <a:r>
              <a:rPr lang="es-MX" sz="1600" dirty="0">
                <a:latin typeface="Candara" panose="020E0502030303020204" pitchFamily="34" charset="0"/>
              </a:rPr>
              <a:t> </a:t>
            </a:r>
          </a:p>
          <a:p>
            <a:pPr lvl="0" fontAlgn="base"/>
            <a:r>
              <a:rPr lang="es-MX" sz="1600" dirty="0">
                <a:latin typeface="Candara" panose="020E0502030303020204" pitchFamily="34" charset="0"/>
              </a:rPr>
              <a:t>La estudiante normalista envío la planeación para ser revisada de manera oportuna y atendió a las sugerencias de cambio </a:t>
            </a:r>
          </a:p>
          <a:p>
            <a:pPr fontAlgn="base"/>
            <a:r>
              <a:rPr lang="es-MX" sz="1600" u="sng" dirty="0">
                <a:latin typeface="Candara" panose="020E0502030303020204" pitchFamily="34" charset="0"/>
              </a:rPr>
              <a:t>Sí</a:t>
            </a:r>
            <a:r>
              <a:rPr lang="es-MX" sz="1600" dirty="0">
                <a:latin typeface="Candara" panose="020E0502030303020204" pitchFamily="34" charset="0"/>
              </a:rPr>
              <a:t>                      No </a:t>
            </a:r>
          </a:p>
          <a:p>
            <a:pPr fontAlgn="base"/>
            <a:r>
              <a:rPr lang="es-MX" sz="1600" dirty="0">
                <a:latin typeface="Candara" panose="020E0502030303020204" pitchFamily="34" charset="0"/>
              </a:rPr>
              <a:t>Recomendaciones y/o sugerencias </a:t>
            </a:r>
          </a:p>
          <a:p>
            <a:pPr fontAlgn="base"/>
            <a:r>
              <a:rPr lang="es-MX" sz="1600" dirty="0">
                <a:latin typeface="Candara" panose="020E0502030303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fontAlgn="base"/>
            <a:r>
              <a:rPr lang="es-MX" sz="1600" dirty="0">
                <a:latin typeface="Candara" panose="020E0502030303020204" pitchFamily="34" charset="0"/>
              </a:rPr>
              <a:t> </a:t>
            </a:r>
          </a:p>
          <a:p>
            <a:pPr marL="457200" fontAlgn="base">
              <a:lnSpc>
                <a:spcPct val="115000"/>
              </a:lnSpc>
              <a:spcAft>
                <a:spcPts val="0"/>
              </a:spcAft>
            </a:pP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8" name="Imagen 7" descr="Imagen que contiene dibujo, cuarto, alimentos&#10;&#10;Descripción generada automáticame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853" y="6252676"/>
            <a:ext cx="548993" cy="543333"/>
          </a:xfrm>
          <a:prstGeom prst="rect">
            <a:avLst/>
          </a:prstGeom>
          <a:noFill/>
          <a:extLst>
            <a:ext uri="{909E8E84-426E-40DD-AFC4-6F175D3DCCD1}">
              <a14:hiddenFill xmlns:a14="http://schemas.microsoft.com/office/drawing/2010/main">
                <a:solidFill>
                  <a:srgbClr val="FFFFFF"/>
                </a:solidFill>
              </a14:hiddenFill>
            </a:ext>
          </a:extLst>
        </p:spPr>
      </p:pic>
      <p:pic>
        <p:nvPicPr>
          <p:cNvPr id="2055" name="Imagen 9" descr="Icono&#10;&#10;Descripción generada automáticamen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603" y="6249545"/>
            <a:ext cx="538326" cy="543090"/>
          </a:xfrm>
          <a:prstGeom prst="rect">
            <a:avLst/>
          </a:prstGeom>
          <a:noFill/>
          <a:extLst>
            <a:ext uri="{909E8E84-426E-40DD-AFC4-6F175D3DCCD1}">
              <a14:hiddenFill xmlns:a14="http://schemas.microsoft.com/office/drawing/2010/main">
                <a:solidFill>
                  <a:srgbClr val="FFFFFF"/>
                </a:solidFill>
              </a14:hiddenFill>
            </a:ext>
          </a:extLst>
        </p:spPr>
      </p:pic>
      <p:pic>
        <p:nvPicPr>
          <p:cNvPr id="2057" name="Imagen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6887" y="6097884"/>
            <a:ext cx="642645" cy="6947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Imagen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1895" y="6230946"/>
            <a:ext cx="488538" cy="5362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2"/>
          <p:cNvSpPr>
            <a:spLocks noChangeArrowheads="1"/>
          </p:cNvSpPr>
          <p:nvPr/>
        </p:nvSpPr>
        <p:spPr bwMode="auto">
          <a:xfrm>
            <a:off x="1008345" y="6306855"/>
            <a:ext cx="133937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Tree>
    <p:extLst>
      <p:ext uri="{BB962C8B-B14F-4D97-AF65-F5344CB8AC3E}">
        <p14:creationId xmlns:p14="http://schemas.microsoft.com/office/powerpoint/2010/main" val="1759770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Imagen 5" descr="Imagen que contiene dibujo, cuarto, alimentos&#10;&#10;Descripción generada automáticame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2041" y="1172893"/>
            <a:ext cx="476250" cy="471487"/>
          </a:xfrm>
          <a:prstGeom prst="rect">
            <a:avLst/>
          </a:prstGeom>
          <a:noFill/>
          <a:extLst>
            <a:ext uri="{909E8E84-426E-40DD-AFC4-6F175D3DCCD1}">
              <a14:hiddenFill xmlns:a14="http://schemas.microsoft.com/office/drawing/2010/main">
                <a:solidFill>
                  <a:srgbClr val="FFFFFF"/>
                </a:solidFill>
              </a14:hiddenFill>
            </a:ext>
          </a:extLst>
        </p:spPr>
      </p:pic>
      <p:pic>
        <p:nvPicPr>
          <p:cNvPr id="3073"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1241" y="1174480"/>
            <a:ext cx="314325" cy="533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Imagen 3" descr="Icono&#10;&#10;Descripción generada automáticamen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0616" y="1180830"/>
            <a:ext cx="542925" cy="4953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Imagen 2" descr="Icono&#10;&#10;Descripción generada automáticamen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3666" y="1295130"/>
            <a:ext cx="404813" cy="409575"/>
          </a:xfrm>
          <a:prstGeom prst="rect">
            <a:avLst/>
          </a:prstGeom>
          <a:noFill/>
          <a:extLst>
            <a:ext uri="{909E8E84-426E-40DD-AFC4-6F175D3DCCD1}">
              <a14:hiddenFill xmlns:a14="http://schemas.microsoft.com/office/drawing/2010/main">
                <a:solidFill>
                  <a:srgbClr val="FFFFFF"/>
                </a:solidFill>
              </a14:hiddenFill>
            </a:ext>
          </a:extLst>
        </p:spPr>
      </p:pic>
      <p:pic>
        <p:nvPicPr>
          <p:cNvPr id="3075" name="Imagen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6191" y="1193530"/>
            <a:ext cx="371475" cy="3524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6"/>
          <p:cNvSpPr>
            <a:spLocks noChangeArrowheads="1"/>
          </p:cNvSpPr>
          <p:nvPr/>
        </p:nvSpPr>
        <p:spPr bwMode="auto">
          <a:xfrm>
            <a:off x="142352" y="158817"/>
            <a:ext cx="1307717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s-MX" sz="2400" b="1" i="0" u="sng"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Referente al trabajo con el grupo</a:t>
            </a:r>
            <a:r>
              <a:rPr kumimoji="0" lang="es-MX" sz="2400"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 </a:t>
            </a:r>
            <a:endParaRPr kumimoji="0" lang="es-MX" sz="2400" b="1" i="0" u="none" strike="noStrike" cap="none" normalizeH="0" baseline="0" dirty="0" smtClean="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MX"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Medios por el cual realizan las clases virtuales: </a:t>
            </a:r>
            <a:endParaRPr kumimoji="0" lang="es-MX" i="0" u="none" strike="noStrike" cap="none" normalizeH="0" baseline="0" dirty="0" smtClean="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MX" i="0" u="none" strike="noStrike" cap="none" normalizeH="0" baseline="0" dirty="0" smtClean="0">
              <a:ln>
                <a:noFill/>
              </a:ln>
              <a:solidFill>
                <a:schemeClr val="tx1"/>
              </a:solidFill>
              <a:effectLst/>
              <a:latin typeface="Candara" panose="020E0502030303020204" pitchFamily="34" charset="0"/>
            </a:endParaRPr>
          </a:p>
        </p:txBody>
      </p:sp>
      <p:sp>
        <p:nvSpPr>
          <p:cNvPr id="5" name="Rectangle 7"/>
          <p:cNvSpPr>
            <a:spLocks noChangeArrowheads="1"/>
          </p:cNvSpPr>
          <p:nvPr/>
        </p:nvSpPr>
        <p:spPr bwMode="auto">
          <a:xfrm>
            <a:off x="1503124" y="906645"/>
            <a:ext cx="8906005"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800" b="0" i="0" u="none" strike="noStrike" cap="none" normalizeH="0" baseline="0" dirty="0" smtClean="0">
                <a:ln>
                  <a:noFill/>
                </a:ln>
                <a:solidFill>
                  <a:schemeClr val="tx1"/>
                </a:solidFill>
                <a:effectLst/>
                <a:latin typeface="Arial" panose="020B0604020202020204" pitchFamily="34" charset="0"/>
              </a:rPr>
              <a:t/>
            </a:r>
            <a:br>
              <a:rPr kumimoji="0" lang="es-MX" sz="1800" b="0" i="0" u="none" strike="noStrike" cap="none" normalizeH="0" baseline="0" dirty="0" smtClean="0">
                <a:ln>
                  <a:noFill/>
                </a:ln>
                <a:solidFill>
                  <a:schemeClr val="tx1"/>
                </a:solidFill>
                <a:effectLst/>
                <a:latin typeface="Arial" panose="020B0604020202020204" pitchFamily="34" charset="0"/>
              </a:rPr>
            </a:br>
            <a:endParaRPr kumimoji="0" lang="es-MX"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es-MX" sz="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sng" strike="noStrike" cap="none" normalizeH="0" baseline="0" dirty="0" err="1"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WhatsApp</a:t>
            </a:r>
            <a:r>
              <a:rPr kumimoji="0" lang="en-US"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                         Facebook                    Zoom                     Classroom                  Meet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 </a:t>
            </a:r>
            <a:endParaRPr kumimoji="0" lang="es-MX" b="0" i="0" u="none" strike="noStrike" cap="none" normalizeH="0" baseline="0" dirty="0" smtClean="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Otro (especifica por favor): _______________________________________________ </a:t>
            </a:r>
            <a:endParaRPr kumimoji="0" lang="es-MX" b="0" i="0" u="none" strike="noStrike" cap="none" normalizeH="0" baseline="0" dirty="0" smtClean="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Día de la semana en que se impartió: </a:t>
            </a:r>
            <a:r>
              <a:rPr kumimoji="0" lang="es-MX" b="0"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lunes       martes    </a:t>
            </a:r>
            <a:r>
              <a:rPr lang="es-MX" dirty="0">
                <a:latin typeface="Candara" panose="020E0502030303020204" pitchFamily="34" charset="0"/>
                <a:ea typeface="Times New Roman" panose="02020603050405020304" pitchFamily="18" charset="0"/>
                <a:cs typeface="Times New Roman" panose="02020603050405020304" pitchFamily="18" charset="0"/>
              </a:rPr>
              <a:t>miércoles</a:t>
            </a:r>
            <a:r>
              <a:rPr kumimoji="0" lang="es-MX" b="0"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    jueves     viernes </a:t>
            </a:r>
            <a:r>
              <a:rPr kumimoji="0" lang="es-MX"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	 </a:t>
            </a:r>
            <a:endParaRPr kumimoji="0" lang="es-MX" b="0" i="0" u="none" strike="noStrike" cap="none" normalizeH="0" baseline="0" dirty="0" smtClean="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Tiempo de duración ____________ </a:t>
            </a:r>
          </a:p>
          <a:p>
            <a:pPr marL="0" marR="0" lvl="0" indent="0" algn="l" defTabSz="914400" rtl="0" eaLnBrk="0" fontAlgn="base" latinLnBrk="0" hangingPunct="0">
              <a:lnSpc>
                <a:spcPct val="100000"/>
              </a:lnSpc>
              <a:spcBef>
                <a:spcPct val="0"/>
              </a:spcBef>
              <a:spcAft>
                <a:spcPct val="0"/>
              </a:spcAft>
              <a:buClrTx/>
              <a:buSzTx/>
              <a:buFontTx/>
              <a:buNone/>
              <a:tabLst/>
            </a:pPr>
            <a:endParaRPr lang="es-ES" b="1" dirty="0">
              <a:latin typeface="Candara" panose="020E0502030303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b="0" i="0" u="none" strike="noStrike" cap="none" normalizeH="0" baseline="0" dirty="0" smtClean="0">
              <a:ln>
                <a:noFill/>
              </a:ln>
              <a:solidFill>
                <a:schemeClr val="tx1"/>
              </a:solidFill>
              <a:effectLst/>
              <a:latin typeface="Candara" panose="020E0502030303020204" pitchFamily="34" charset="0"/>
            </a:endParaRPr>
          </a:p>
        </p:txBody>
      </p:sp>
      <p:graphicFrame>
        <p:nvGraphicFramePr>
          <p:cNvPr id="6" name="Tabla 5"/>
          <p:cNvGraphicFramePr>
            <a:graphicFrameLocks noGrp="1"/>
          </p:cNvGraphicFramePr>
          <p:nvPr/>
        </p:nvGraphicFramePr>
        <p:xfrm>
          <a:off x="21974" y="4623646"/>
          <a:ext cx="13251384" cy="5257800"/>
        </p:xfrm>
        <a:graphic>
          <a:graphicData uri="http://schemas.openxmlformats.org/drawingml/2006/table">
            <a:tbl>
              <a:tblPr firstRow="1" firstCol="1" bandRow="1">
                <a:tableStyleId>{5C22544A-7EE6-4342-B048-85BDC9FD1C3A}</a:tableStyleId>
              </a:tblPr>
              <a:tblGrid>
                <a:gridCol w="3006538"/>
                <a:gridCol w="3616178"/>
                <a:gridCol w="3012490"/>
                <a:gridCol w="3616178"/>
              </a:tblGrid>
              <a:tr h="0">
                <a:tc>
                  <a:txBody>
                    <a:bodyPr/>
                    <a:lstStyle/>
                    <a:p>
                      <a:pPr algn="ctr" fontAlgn="base">
                        <a:lnSpc>
                          <a:spcPct val="115000"/>
                        </a:lnSpc>
                        <a:spcAft>
                          <a:spcPts val="0"/>
                        </a:spcAft>
                      </a:pPr>
                      <a:r>
                        <a:rPr lang="es-MX" sz="1200">
                          <a:effectLst/>
                        </a:rPr>
                        <a:t>Competente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15000"/>
                        </a:lnSpc>
                        <a:spcAft>
                          <a:spcPts val="0"/>
                        </a:spcAft>
                      </a:pPr>
                      <a:r>
                        <a:rPr lang="es-MX" sz="1200">
                          <a:effectLst/>
                        </a:rPr>
                        <a:t>Satisfactorio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15000"/>
                        </a:lnSpc>
                        <a:spcAft>
                          <a:spcPts val="0"/>
                        </a:spcAft>
                      </a:pPr>
                      <a:r>
                        <a:rPr lang="es-MX" sz="1200">
                          <a:effectLst/>
                        </a:rPr>
                        <a:t>Regular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15000"/>
                        </a:lnSpc>
                        <a:spcAft>
                          <a:spcPts val="0"/>
                        </a:spcAft>
                      </a:pPr>
                      <a:r>
                        <a:rPr lang="es-MX" sz="1200">
                          <a:effectLst/>
                        </a:rPr>
                        <a:t>Básico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Las actividades son retadoras y significativas para el niño.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Las actividades son retadoras o significativas para el niño.  </a:t>
                      </a:r>
                      <a:endParaRPr lang="es-MX" sz="1100">
                        <a:effectLst/>
                      </a:endParaRPr>
                    </a:p>
                    <a:p>
                      <a:pPr fontAlgn="base">
                        <a:lnSpc>
                          <a:spcPct val="115000"/>
                        </a:lnSpc>
                        <a:spcAft>
                          <a:spcPts val="0"/>
                        </a:spcAft>
                      </a:pPr>
                      <a:r>
                        <a:rPr lang="es-MX" sz="12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actividad implementada implica muy poco reto para los alumnos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Las actividades no presentan ningún reto para los niños  </a:t>
                      </a:r>
                      <a:endParaRPr lang="es-MX" sz="1100">
                        <a:effectLst/>
                      </a:endParaRPr>
                    </a:p>
                    <a:p>
                      <a:pPr fontAlgn="base">
                        <a:lnSpc>
                          <a:spcPct val="115000"/>
                        </a:lnSpc>
                        <a:spcAft>
                          <a:spcPts val="0"/>
                        </a:spcAft>
                      </a:pPr>
                      <a:r>
                        <a:rPr lang="es-MX" sz="12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La actividad logra el aprendizaje esperado.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actividad favorece el aprendizaje esperado.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actividad tiene poca relación con el aprendizaje esperado.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actividad no tiene relación con el aprendizaje esperado.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La clase virtual o presencial presenta una secuencia lógica de inicio, desarrollo y cierre de la actividad.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clase virtual o presencial presenta una secuencia lógica de inicio y desarrollo, pero no muestra cierre de la actividad.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clase virtual o presencial presenta solo el, desarrollo de la actividad, sin inicio ni cierre de la actividad.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clase virtual o presencial no presenta secuencia.  </a:t>
                      </a:r>
                      <a:endParaRPr lang="es-MX" sz="1100">
                        <a:effectLst/>
                      </a:endParaRPr>
                    </a:p>
                    <a:p>
                      <a:pPr fontAlgn="base">
                        <a:lnSpc>
                          <a:spcPct val="115000"/>
                        </a:lnSpc>
                        <a:spcAft>
                          <a:spcPts val="0"/>
                        </a:spcAft>
                      </a:pPr>
                      <a:r>
                        <a:rPr lang="es-MX" sz="12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La alumna normalista logra el control de grupo y la participación activa y ordenada del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alumna normalista presenta algunas dificultades para el control grupo y para la participación activa.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alumna normalista presenta mucha dificultad para mantener el control del grupo y tiene poca participación activa de los alumnos.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alumna no presenta control de grupo y omite la participación de los alumnos.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La estudiante normalista aplica diferentes estrategias para lograr captar la atención del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estudiante normalista aplica diferentes estrategias para lograr captar la atención de la mayoría del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estudiante normalista no aplica estrategias por lo que capta la atención de muy pocos integrantes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estudiante normalista no logra atraer la atención de los alumnos.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Modula su voz y utiliza un lenguaje técnico y apropiado al mencionar las indicaciones de las actividades.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Ocasionalmente modula su voz y utiliza un lenguaje y apropiado al mencionar las indicaciones de las actividades.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No realiza modulación de voz y utiliza un lenguaje coloquial.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No realiza modulación de voz y el lenguaje es inapropiado para la edad del alumno.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La alumna normalista utiliza material llamativo, colorido, de buen tamaño, con relación al contenido de las actividades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alumna normalista presenta material llamativo y colorido, pero de tamaño poco apreciable y con relación al contenido de la actividad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alumna normalista presenta material poco colorido de tamaño pequeño, sin relación al contenido de la actividad.  </a:t>
                      </a:r>
                      <a:endParaRPr lang="es-MX" sz="1100">
                        <a:effectLst/>
                      </a:endParaRPr>
                    </a:p>
                    <a:p>
                      <a:pPr fontAlgn="base">
                        <a:lnSpc>
                          <a:spcPct val="115000"/>
                        </a:lnSpc>
                        <a:spcAft>
                          <a:spcPts val="0"/>
                        </a:spcAft>
                      </a:pPr>
                      <a:r>
                        <a:rPr lang="es-MX" sz="12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alumna normalista no presenta material.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Promueve un ambiente de aprendizaje adecuado al nivel y características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Promueve un ambiente de aprendizaje poco adecuado al nivel y características del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Promueve un ambiente de aprendizaje tomando en cuenta solo el nivel o las características del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dirty="0">
                          <a:effectLst/>
                        </a:rPr>
                        <a:t>No favorece un ambiente de aprendizaje ni toma en cuenta el nivel y características del grupo.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sp>
        <p:nvSpPr>
          <p:cNvPr id="7" name="Rectángulo 6"/>
          <p:cNvSpPr/>
          <p:nvPr/>
        </p:nvSpPr>
        <p:spPr>
          <a:xfrm>
            <a:off x="2328632" y="4013580"/>
            <a:ext cx="10123968" cy="410882"/>
          </a:xfrm>
          <a:prstGeom prst="rect">
            <a:avLst/>
          </a:prstGeom>
        </p:spPr>
        <p:txBody>
          <a:bodyPr wrap="square">
            <a:spAutoFit/>
          </a:bodyPr>
          <a:lstStyle/>
          <a:p>
            <a:pPr marL="342900" lvl="0" indent="-342900" fontAlgn="base">
              <a:lnSpc>
                <a:spcPct val="115000"/>
              </a:lnSpc>
              <a:spcAft>
                <a:spcPts val="0"/>
              </a:spcAft>
              <a:buFont typeface="+mj-lt"/>
              <a:buAutoNum type="arabicPeriod" startAt="4"/>
              <a:tabLst>
                <a:tab pos="457200" algn="l"/>
              </a:tabLst>
            </a:pPr>
            <a:r>
              <a:rPr lang="es-MX" b="1"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En las clases virtuales o presenciales ¿cuál es el desempeño de la alumna? </a:t>
            </a:r>
            <a:endParaRPr lang="es-MX" sz="1600" u="none" strike="noStrike" dirty="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0462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662426"/>
            <a:ext cx="13393738" cy="4981364"/>
          </a:xfrm>
          <a:prstGeom prst="rect">
            <a:avLst/>
          </a:prstGeom>
        </p:spPr>
        <p:txBody>
          <a:bodyPr wrap="square">
            <a:spAutoFit/>
          </a:bodyPr>
          <a:lstStyle/>
          <a:p>
            <a:pPr marL="457200" fontAlgn="base">
              <a:lnSpc>
                <a:spcPct val="115000"/>
              </a:lnSpc>
              <a:spcAft>
                <a:spcPts val="0"/>
              </a:spcAft>
            </a:pPr>
            <a:r>
              <a:rPr lang="es-MX" b="1" dirty="0">
                <a:latin typeface="Candara" panose="020E0502030303020204" pitchFamily="34" charset="0"/>
                <a:ea typeface="Times New Roman" panose="02020603050405020304" pitchFamily="18" charset="0"/>
                <a:cs typeface="Times New Roman" panose="02020603050405020304" pitchFamily="18" charset="0"/>
              </a:rPr>
              <a:t>Sugerencias y/o recomendaciones para la estudiante normalista</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fontAlgn="base">
              <a:lnSpc>
                <a:spcPct val="115000"/>
              </a:lnSpc>
              <a:spcAft>
                <a:spcPts val="0"/>
              </a:spcAft>
            </a:pPr>
            <a:r>
              <a:rPr lang="es-MX" b="1" dirty="0">
                <a:latin typeface="Candara" panose="020E0502030303020204" pitchFamily="34" charset="0"/>
                <a:ea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fontAlgn="base">
              <a:spcAft>
                <a:spcPts val="0"/>
              </a:spcAft>
            </a:pPr>
            <a:r>
              <a:rPr lang="es-MX" b="1" dirty="0">
                <a:latin typeface="Candara" panose="020E0502030303020204" pitchFamily="34" charset="0"/>
                <a:ea typeface="Times New Roman" panose="02020603050405020304" pitchFamily="18" charset="0"/>
              </a:rPr>
              <a:t>De que otra manera podría intervenir: </a:t>
            </a:r>
            <a:endParaRPr lang="es-MX" dirty="0">
              <a:latin typeface="Candara" panose="020E0502030303020204" pitchFamily="34" charset="0"/>
              <a:ea typeface="Times New Roman" panose="02020603050405020304" pitchFamily="18" charset="0"/>
            </a:endParaRPr>
          </a:p>
          <a:p>
            <a:pPr marL="457200" fontAlgn="base">
              <a:lnSpc>
                <a:spcPct val="115000"/>
              </a:lnSpc>
              <a:spcAft>
                <a:spcPts val="0"/>
              </a:spcAft>
            </a:pPr>
            <a:r>
              <a:rPr lang="es-MX" b="1" dirty="0">
                <a:latin typeface="Candara" panose="020E0502030303020204" pitchFamily="34" charset="0"/>
                <a:ea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indent="449580" fontAlgn="base">
              <a:spcAft>
                <a:spcPts val="0"/>
              </a:spcAft>
            </a:pPr>
            <a:r>
              <a:rPr lang="es-MX" b="1" dirty="0">
                <a:latin typeface="Candara" panose="020E0502030303020204" pitchFamily="34" charset="0"/>
                <a:ea typeface="Times New Roman" panose="02020603050405020304" pitchFamily="18" charset="0"/>
              </a:rPr>
              <a:t>Que no debe olvidar la alumna al desempeñar su intervención: </a:t>
            </a:r>
            <a:endParaRPr lang="es-MX" dirty="0">
              <a:latin typeface="Candara" panose="020E0502030303020204" pitchFamily="34" charset="0"/>
              <a:ea typeface="Times New Roman" panose="02020603050405020304" pitchFamily="18" charset="0"/>
            </a:endParaRPr>
          </a:p>
          <a:p>
            <a:pPr marL="457200" fontAlgn="base">
              <a:lnSpc>
                <a:spcPct val="115000"/>
              </a:lnSpc>
              <a:spcAft>
                <a:spcPts val="0"/>
              </a:spcAft>
            </a:pPr>
            <a:r>
              <a:rPr lang="es-MX" b="1" dirty="0">
                <a:latin typeface="Candara" panose="020E0502030303020204" pitchFamily="34" charset="0"/>
                <a:ea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fontAlgn="base">
              <a:spcAft>
                <a:spcPts val="0"/>
              </a:spcAft>
            </a:pPr>
            <a:r>
              <a:rPr lang="es-MX" b="1" dirty="0">
                <a:latin typeface="Candara" panose="020E0502030303020204" pitchFamily="34" charset="0"/>
                <a:ea typeface="Times New Roman" panose="02020603050405020304" pitchFamily="18" charset="0"/>
              </a:rPr>
              <a:t> </a:t>
            </a:r>
            <a:endParaRPr lang="es-MX" dirty="0">
              <a:latin typeface="Candara" panose="020E0502030303020204" pitchFamily="34" charset="0"/>
              <a:ea typeface="Times New Roman" panose="02020603050405020304" pitchFamily="18" charset="0"/>
            </a:endParaRPr>
          </a:p>
          <a:p>
            <a:pPr marL="342900" lvl="0" indent="-342900" fontAlgn="base">
              <a:spcAft>
                <a:spcPts val="0"/>
              </a:spcAft>
              <a:buFont typeface="+mj-lt"/>
              <a:buAutoNum type="arabicPeriod" startAt="4"/>
              <a:tabLst>
                <a:tab pos="457200" algn="l"/>
              </a:tabLst>
            </a:pPr>
            <a:r>
              <a:rPr lang="es-MX" b="1" dirty="0">
                <a:uFill>
                  <a:solidFill>
                    <a:srgbClr val="000000"/>
                  </a:solidFill>
                </a:uFill>
                <a:latin typeface="Candara" panose="020E0502030303020204" pitchFamily="34" charset="0"/>
                <a:ea typeface="Times New Roman" panose="02020603050405020304" pitchFamily="18" charset="0"/>
              </a:rPr>
              <a:t>Suceso relevante o particular ocurrido durante la semana que considere importante mencionar al profesor de aprendizaje en el servicio.</a:t>
            </a:r>
            <a:endParaRPr lang="es-MX" dirty="0">
              <a:uFill>
                <a:solidFill>
                  <a:srgbClr val="000000"/>
                </a:solidFill>
              </a:uFill>
              <a:latin typeface="Candara" panose="020E0502030303020204" pitchFamily="34" charset="0"/>
              <a:ea typeface="Times New Roman" panose="02020603050405020304" pitchFamily="18" charset="0"/>
            </a:endParaRPr>
          </a:p>
          <a:p>
            <a:pPr fontAlgn="base">
              <a:lnSpc>
                <a:spcPct val="115000"/>
              </a:lnSpc>
              <a:spcAft>
                <a:spcPts val="0"/>
              </a:spcAft>
            </a:pPr>
            <a:r>
              <a:rPr lang="es-MX" dirty="0">
                <a:latin typeface="Candara" panose="020E0502030303020204" pitchFamily="34" charset="0"/>
                <a:ea typeface="Times New Roman" panose="02020603050405020304" pitchFamily="18" charset="0"/>
                <a:cs typeface="Times New Roman" panose="02020603050405020304" pitchFamily="18" charset="0"/>
              </a:rPr>
              <a:t> </a:t>
            </a:r>
            <a:endParaRPr lang="es-MX" sz="1600" dirty="0">
              <a:effectLst/>
              <a:latin typeface="Candara" panose="020E05020303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8900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13393738" cy="9311780"/>
          </a:xfrm>
          <a:prstGeom prst="rect">
            <a:avLst/>
          </a:prstGeom>
        </p:spPr>
        <p:txBody>
          <a:bodyPr wrap="square">
            <a:spAutoFit/>
          </a:bodyPr>
          <a:lstStyle/>
          <a:p>
            <a:pPr algn="ctr" fontAlgn="base">
              <a:lnSpc>
                <a:spcPct val="115000"/>
              </a:lnSpc>
              <a:spcAft>
                <a:spcPts val="0"/>
              </a:spcAft>
            </a:pPr>
            <a:r>
              <a:rPr lang="es-MX" sz="3200" b="1" dirty="0">
                <a:latin typeface="Candara" panose="020E0502030303020204" pitchFamily="34" charset="0"/>
                <a:ea typeface="Times New Roman" panose="02020603050405020304" pitchFamily="18" charset="0"/>
                <a:cs typeface="Segoe UI" panose="020B0502040204020203" pitchFamily="34" charset="0"/>
              </a:rPr>
              <a:t>Registro semanal del Profesor Titular</a:t>
            </a:r>
            <a:r>
              <a:rPr lang="es-MX" sz="3200" dirty="0">
                <a:latin typeface="Candara" panose="020E0502030303020204" pitchFamily="34" charset="0"/>
                <a:ea typeface="Times New Roman" panose="02020603050405020304" pitchFamily="18" charset="0"/>
                <a:cs typeface="Segoe UI" panose="020B0502040204020203" pitchFamily="34" charset="0"/>
              </a:rPr>
              <a:t>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15000"/>
              </a:lnSpc>
              <a:spcAft>
                <a:spcPts val="0"/>
              </a:spcAft>
            </a:pPr>
            <a:r>
              <a:rPr lang="es-MX" b="1" dirty="0">
                <a:latin typeface="Candara" panose="020E0502030303020204" pitchFamily="34" charset="0"/>
                <a:ea typeface="Times New Roman" panose="02020603050405020304" pitchFamily="18" charset="0"/>
                <a:cs typeface="Segoe UI" panose="020B0502040204020203" pitchFamily="34" charset="0"/>
              </a:rPr>
              <a:t>Jardín de niños:</a:t>
            </a:r>
            <a:r>
              <a:rPr lang="es-MX" dirty="0">
                <a:latin typeface="Candara" panose="020E0502030303020204" pitchFamily="34" charset="0"/>
                <a:ea typeface="Times New Roman" panose="02020603050405020304" pitchFamily="18" charset="0"/>
                <a:cs typeface="Segoe UI" panose="020B0502040204020203" pitchFamily="34" charset="0"/>
              </a:rPr>
              <a:t> ­­­­­­­­­­­­­­­­­­­­­­­­­­­­­____________________________</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15000"/>
              </a:lnSpc>
              <a:spcAft>
                <a:spcPts val="0"/>
              </a:spcAft>
            </a:pPr>
            <a:r>
              <a:rPr lang="es-MX" b="1" dirty="0">
                <a:latin typeface="Candara" panose="020E0502030303020204" pitchFamily="34" charset="0"/>
                <a:ea typeface="Times New Roman" panose="02020603050405020304" pitchFamily="18" charset="0"/>
                <a:cs typeface="Segoe UI" panose="020B0502040204020203" pitchFamily="34" charset="0"/>
              </a:rPr>
              <a:t>Estudiante normalista:</a:t>
            </a:r>
            <a:r>
              <a:rPr lang="es-MX" dirty="0">
                <a:latin typeface="Candara" panose="020E0502030303020204" pitchFamily="34" charset="0"/>
                <a:ea typeface="Times New Roman" panose="02020603050405020304" pitchFamily="18" charset="0"/>
                <a:cs typeface="Segoe UI" panose="020B0502040204020203" pitchFamily="34" charset="0"/>
              </a:rPr>
              <a:t>  __________________________</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15000"/>
              </a:lnSpc>
              <a:spcAft>
                <a:spcPts val="0"/>
              </a:spcAft>
            </a:pPr>
            <a:r>
              <a:rPr lang="es-MX" b="1" dirty="0">
                <a:latin typeface="Candara" panose="020E0502030303020204" pitchFamily="34" charset="0"/>
                <a:ea typeface="Times New Roman" panose="02020603050405020304" pitchFamily="18" charset="0"/>
                <a:cs typeface="Segoe UI" panose="020B0502040204020203" pitchFamily="34" charset="0"/>
              </a:rPr>
              <a:t>Profesor titular:</a:t>
            </a:r>
            <a:r>
              <a:rPr lang="es-MX" dirty="0">
                <a:latin typeface="Candara" panose="020E0502030303020204" pitchFamily="34" charset="0"/>
                <a:ea typeface="Times New Roman" panose="02020603050405020304" pitchFamily="18" charset="0"/>
                <a:cs typeface="Segoe UI" panose="020B0502040204020203" pitchFamily="34" charset="0"/>
              </a:rPr>
              <a:t>   _____________________________</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15000"/>
              </a:lnSpc>
              <a:spcAft>
                <a:spcPts val="0"/>
              </a:spcAft>
            </a:pPr>
            <a:r>
              <a:rPr lang="es-MX" b="1" dirty="0">
                <a:latin typeface="Candara" panose="020E0502030303020204" pitchFamily="34" charset="0"/>
                <a:ea typeface="Times New Roman" panose="02020603050405020304" pitchFamily="18" charset="0"/>
                <a:cs typeface="Segoe UI" panose="020B0502040204020203" pitchFamily="34" charset="0"/>
              </a:rPr>
              <a:t>Semana de práctica:</a:t>
            </a:r>
            <a:r>
              <a:rPr lang="es-MX" dirty="0">
                <a:latin typeface="Candara" panose="020E0502030303020204" pitchFamily="34" charset="0"/>
                <a:ea typeface="Times New Roman" panose="02020603050405020304" pitchFamily="18" charset="0"/>
                <a:cs typeface="Segoe UI" panose="020B0502040204020203" pitchFamily="34" charset="0"/>
              </a:rPr>
              <a:t> ______________________________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Instrucciones: Este instrumento se realizará de manera semanal y contendrá información de lo realizado durante la práctica, es importante el llenado de todos los indicadores, para de esta manera conocer la dinámica de trabajo que existe al interior de nuestras instituciones de práctica. Favor de contestar de la manera más honesta posible y compartir con la alumna estas sugerencias y/o recomendaciones de la observado con la finalidad de que la alumna mejore los aspectos en los que presenta áreas de oportunidad: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Comunicación con el profesor titular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342900" lvl="0" indent="-342900" algn="just" fontAlgn="base">
              <a:lnSpc>
                <a:spcPct val="115000"/>
              </a:lnSpc>
              <a:spcAft>
                <a:spcPts val="0"/>
              </a:spcAft>
              <a:tabLst>
                <a:tab pos="457200" algn="l"/>
              </a:tabLst>
            </a:pPr>
            <a:r>
              <a:rPr lang="es-MX" dirty="0">
                <a:latin typeface="Candara" panose="020E0502030303020204" pitchFamily="34" charset="0"/>
                <a:ea typeface="Times New Roman" panose="02020603050405020304" pitchFamily="18" charset="0"/>
                <a:cs typeface="Segoe UI" panose="020B0502040204020203" pitchFamily="34" charset="0"/>
              </a:rPr>
              <a:t>La estudiante normalista mantiene comunicación constante con el profesor titular:   Si        No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algn="ctr"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Especifica los días de la semana</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algn="ctr"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Lunes       Martes    Miércoles    Jueves     Viernes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Especifica por favor el medio de comunicación entre la estudiante normalista y el profesor titular: </a:t>
            </a:r>
            <a:endParaRPr lang="es-MX" dirty="0" smtClean="0">
              <a:latin typeface="Candara" panose="020E0502030303020204" pitchFamily="34" charset="0"/>
              <a:ea typeface="Times New Roman" panose="02020603050405020304" pitchFamily="18" charset="0"/>
              <a:cs typeface="Segoe UI" panose="020B0502040204020203" pitchFamily="34" charset="0"/>
            </a:endParaRPr>
          </a:p>
          <a:p>
            <a:pPr fontAlgn="base"/>
            <a:r>
              <a:rPr lang="es-MX" sz="1600" dirty="0">
                <a:latin typeface="Candara" panose="020E0502030303020204" pitchFamily="34" charset="0"/>
              </a:rPr>
              <a:t> </a:t>
            </a:r>
          </a:p>
          <a:p>
            <a:pPr fontAlgn="base"/>
            <a:r>
              <a:rPr lang="es-MX" sz="1600" dirty="0">
                <a:latin typeface="Candara" panose="020E0502030303020204" pitchFamily="34" charset="0"/>
              </a:rPr>
              <a:t> </a:t>
            </a:r>
          </a:p>
          <a:p>
            <a:pPr fontAlgn="base"/>
            <a:r>
              <a:rPr lang="es-MX" sz="1600" dirty="0">
                <a:latin typeface="Candara" panose="020E0502030303020204" pitchFamily="34" charset="0"/>
              </a:rPr>
              <a:t> </a:t>
            </a:r>
          </a:p>
          <a:p>
            <a:pPr fontAlgn="base"/>
            <a:r>
              <a:rPr lang="es-MX" sz="1600" dirty="0">
                <a:latin typeface="Candara" panose="020E0502030303020204" pitchFamily="34" charset="0"/>
              </a:rPr>
              <a:t>       </a:t>
            </a:r>
            <a:r>
              <a:rPr lang="es-MX" sz="1600" dirty="0" err="1">
                <a:latin typeface="Candara" panose="020E0502030303020204" pitchFamily="34" charset="0"/>
              </a:rPr>
              <a:t>WhatsApp</a:t>
            </a:r>
            <a:r>
              <a:rPr lang="es-MX" sz="1600" dirty="0">
                <a:latin typeface="Candara" panose="020E0502030303020204" pitchFamily="34" charset="0"/>
              </a:rPr>
              <a:t>                         Facebook                              Correo electrónico                                   Llamadas telefónicas  </a:t>
            </a:r>
          </a:p>
          <a:p>
            <a:pPr fontAlgn="base"/>
            <a:r>
              <a:rPr lang="es-MX" sz="1600" dirty="0">
                <a:latin typeface="Candara" panose="020E0502030303020204" pitchFamily="34" charset="0"/>
              </a:rPr>
              <a:t> </a:t>
            </a:r>
          </a:p>
          <a:p>
            <a:pPr lvl="0" fontAlgn="base"/>
            <a:r>
              <a:rPr lang="es-MX" sz="1600" dirty="0">
                <a:latin typeface="Candara" panose="020E0502030303020204" pitchFamily="34" charset="0"/>
              </a:rPr>
              <a:t>La estudiante normalista envío la planeación para ser revisada de manera oportuna y atendió a las sugerencias de cambio </a:t>
            </a:r>
          </a:p>
          <a:p>
            <a:pPr fontAlgn="base"/>
            <a:r>
              <a:rPr lang="es-MX" sz="1600" u="sng" dirty="0">
                <a:latin typeface="Candara" panose="020E0502030303020204" pitchFamily="34" charset="0"/>
              </a:rPr>
              <a:t>Sí</a:t>
            </a:r>
            <a:r>
              <a:rPr lang="es-MX" sz="1600" dirty="0">
                <a:latin typeface="Candara" panose="020E0502030303020204" pitchFamily="34" charset="0"/>
              </a:rPr>
              <a:t>                      No </a:t>
            </a:r>
          </a:p>
          <a:p>
            <a:pPr fontAlgn="base"/>
            <a:r>
              <a:rPr lang="es-MX" sz="1600" dirty="0">
                <a:latin typeface="Candara" panose="020E0502030303020204" pitchFamily="34" charset="0"/>
              </a:rPr>
              <a:t>Recomendaciones y/o sugerencias </a:t>
            </a:r>
          </a:p>
          <a:p>
            <a:pPr fontAlgn="base"/>
            <a:r>
              <a:rPr lang="es-MX" sz="1600" dirty="0">
                <a:latin typeface="Candara" panose="020E0502030303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fontAlgn="base"/>
            <a:r>
              <a:rPr lang="es-MX" sz="1600" dirty="0">
                <a:latin typeface="Candara" panose="020E0502030303020204" pitchFamily="34" charset="0"/>
              </a:rPr>
              <a:t> </a:t>
            </a:r>
          </a:p>
          <a:p>
            <a:pPr marL="457200" fontAlgn="base">
              <a:lnSpc>
                <a:spcPct val="115000"/>
              </a:lnSpc>
              <a:spcAft>
                <a:spcPts val="0"/>
              </a:spcAft>
            </a:pP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8" name="Imagen 7" descr="Imagen que contiene dibujo, cuarto, alimentos&#10;&#10;Descripción generada automáticame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853" y="6252676"/>
            <a:ext cx="548993" cy="543333"/>
          </a:xfrm>
          <a:prstGeom prst="rect">
            <a:avLst/>
          </a:prstGeom>
          <a:noFill/>
          <a:extLst>
            <a:ext uri="{909E8E84-426E-40DD-AFC4-6F175D3DCCD1}">
              <a14:hiddenFill xmlns:a14="http://schemas.microsoft.com/office/drawing/2010/main">
                <a:solidFill>
                  <a:srgbClr val="FFFFFF"/>
                </a:solidFill>
              </a14:hiddenFill>
            </a:ext>
          </a:extLst>
        </p:spPr>
      </p:pic>
      <p:pic>
        <p:nvPicPr>
          <p:cNvPr id="2055" name="Imagen 9" descr="Icono&#10;&#10;Descripción generada automáticamen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603" y="6249545"/>
            <a:ext cx="538326" cy="543090"/>
          </a:xfrm>
          <a:prstGeom prst="rect">
            <a:avLst/>
          </a:prstGeom>
          <a:noFill/>
          <a:extLst>
            <a:ext uri="{909E8E84-426E-40DD-AFC4-6F175D3DCCD1}">
              <a14:hiddenFill xmlns:a14="http://schemas.microsoft.com/office/drawing/2010/main">
                <a:solidFill>
                  <a:srgbClr val="FFFFFF"/>
                </a:solidFill>
              </a14:hiddenFill>
            </a:ext>
          </a:extLst>
        </p:spPr>
      </p:pic>
      <p:pic>
        <p:nvPicPr>
          <p:cNvPr id="2057" name="Imagen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6887" y="6097884"/>
            <a:ext cx="642645" cy="6947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Imagen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1895" y="6230946"/>
            <a:ext cx="488538" cy="5362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2"/>
          <p:cNvSpPr>
            <a:spLocks noChangeArrowheads="1"/>
          </p:cNvSpPr>
          <p:nvPr/>
        </p:nvSpPr>
        <p:spPr bwMode="auto">
          <a:xfrm>
            <a:off x="1008345" y="6306855"/>
            <a:ext cx="133937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Tree>
    <p:extLst>
      <p:ext uri="{BB962C8B-B14F-4D97-AF65-F5344CB8AC3E}">
        <p14:creationId xmlns:p14="http://schemas.microsoft.com/office/powerpoint/2010/main" val="3112526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Imagen 5" descr="Imagen que contiene dibujo, cuarto, alimentos&#10;&#10;Descripción generada automáticame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2041" y="1172893"/>
            <a:ext cx="476250" cy="471487"/>
          </a:xfrm>
          <a:prstGeom prst="rect">
            <a:avLst/>
          </a:prstGeom>
          <a:noFill/>
          <a:extLst>
            <a:ext uri="{909E8E84-426E-40DD-AFC4-6F175D3DCCD1}">
              <a14:hiddenFill xmlns:a14="http://schemas.microsoft.com/office/drawing/2010/main">
                <a:solidFill>
                  <a:srgbClr val="FFFFFF"/>
                </a:solidFill>
              </a14:hiddenFill>
            </a:ext>
          </a:extLst>
        </p:spPr>
      </p:pic>
      <p:pic>
        <p:nvPicPr>
          <p:cNvPr id="3073"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1241" y="1174480"/>
            <a:ext cx="314325" cy="533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Imagen 3" descr="Icono&#10;&#10;Descripción generada automáticamen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0616" y="1180830"/>
            <a:ext cx="542925" cy="4953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Imagen 2" descr="Icono&#10;&#10;Descripción generada automáticamen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3666" y="1295130"/>
            <a:ext cx="404813" cy="409575"/>
          </a:xfrm>
          <a:prstGeom prst="rect">
            <a:avLst/>
          </a:prstGeom>
          <a:noFill/>
          <a:extLst>
            <a:ext uri="{909E8E84-426E-40DD-AFC4-6F175D3DCCD1}">
              <a14:hiddenFill xmlns:a14="http://schemas.microsoft.com/office/drawing/2010/main">
                <a:solidFill>
                  <a:srgbClr val="FFFFFF"/>
                </a:solidFill>
              </a14:hiddenFill>
            </a:ext>
          </a:extLst>
        </p:spPr>
      </p:pic>
      <p:pic>
        <p:nvPicPr>
          <p:cNvPr id="3075" name="Imagen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6191" y="1193530"/>
            <a:ext cx="371475" cy="3524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6"/>
          <p:cNvSpPr>
            <a:spLocks noChangeArrowheads="1"/>
          </p:cNvSpPr>
          <p:nvPr/>
        </p:nvSpPr>
        <p:spPr bwMode="auto">
          <a:xfrm>
            <a:off x="142352" y="158817"/>
            <a:ext cx="1307717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s-MX" sz="2400" b="1" i="0" u="sng"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Referente al trabajo con el grupo</a:t>
            </a:r>
            <a:r>
              <a:rPr kumimoji="0" lang="es-MX" sz="2400"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 </a:t>
            </a:r>
            <a:endParaRPr kumimoji="0" lang="es-MX" sz="2400" b="1" i="0" u="none" strike="noStrike" cap="none" normalizeH="0" baseline="0" dirty="0" smtClean="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MX"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Medios por el cual realizan las clases virtuales: </a:t>
            </a:r>
            <a:endParaRPr kumimoji="0" lang="es-MX" i="0" u="none" strike="noStrike" cap="none" normalizeH="0" baseline="0" dirty="0" smtClean="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MX" i="0" u="none" strike="noStrike" cap="none" normalizeH="0" baseline="0" dirty="0" smtClean="0">
              <a:ln>
                <a:noFill/>
              </a:ln>
              <a:solidFill>
                <a:schemeClr val="tx1"/>
              </a:solidFill>
              <a:effectLst/>
              <a:latin typeface="Candara" panose="020E0502030303020204" pitchFamily="34" charset="0"/>
            </a:endParaRPr>
          </a:p>
        </p:txBody>
      </p:sp>
      <p:sp>
        <p:nvSpPr>
          <p:cNvPr id="5" name="Rectangle 7"/>
          <p:cNvSpPr>
            <a:spLocks noChangeArrowheads="1"/>
          </p:cNvSpPr>
          <p:nvPr/>
        </p:nvSpPr>
        <p:spPr bwMode="auto">
          <a:xfrm>
            <a:off x="1503124" y="906645"/>
            <a:ext cx="8906005"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800" b="0" i="0" u="none" strike="noStrike" cap="none" normalizeH="0" baseline="0" dirty="0" smtClean="0">
                <a:ln>
                  <a:noFill/>
                </a:ln>
                <a:solidFill>
                  <a:schemeClr val="tx1"/>
                </a:solidFill>
                <a:effectLst/>
                <a:latin typeface="Arial" panose="020B0604020202020204" pitchFamily="34" charset="0"/>
              </a:rPr>
              <a:t/>
            </a:r>
            <a:br>
              <a:rPr kumimoji="0" lang="es-MX" sz="1800" b="0" i="0" u="none" strike="noStrike" cap="none" normalizeH="0" baseline="0" dirty="0" smtClean="0">
                <a:ln>
                  <a:noFill/>
                </a:ln>
                <a:solidFill>
                  <a:schemeClr val="tx1"/>
                </a:solidFill>
                <a:effectLst/>
                <a:latin typeface="Arial" panose="020B0604020202020204" pitchFamily="34" charset="0"/>
              </a:rPr>
            </a:br>
            <a:endParaRPr kumimoji="0" lang="es-MX"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es-MX" sz="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sng" strike="noStrike" cap="none" normalizeH="0" baseline="0" dirty="0" err="1"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WhatsApp</a:t>
            </a:r>
            <a:r>
              <a:rPr kumimoji="0" lang="en-US"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                         Facebook                    Zoom                     Classroom                  Meet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 </a:t>
            </a:r>
            <a:endParaRPr kumimoji="0" lang="es-MX" b="0" i="0" u="none" strike="noStrike" cap="none" normalizeH="0" baseline="0" dirty="0" smtClean="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Otro (especifica por favor): _______________________________________________ </a:t>
            </a:r>
            <a:endParaRPr kumimoji="0" lang="es-MX" b="0" i="0" u="none" strike="noStrike" cap="none" normalizeH="0" baseline="0" dirty="0" smtClean="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Día de la semana en que se impartió: </a:t>
            </a:r>
            <a:r>
              <a:rPr kumimoji="0" lang="es-MX" b="0"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lunes       martes    </a:t>
            </a:r>
            <a:r>
              <a:rPr lang="es-MX" dirty="0">
                <a:latin typeface="Candara" panose="020E0502030303020204" pitchFamily="34" charset="0"/>
                <a:ea typeface="Times New Roman" panose="02020603050405020304" pitchFamily="18" charset="0"/>
                <a:cs typeface="Times New Roman" panose="02020603050405020304" pitchFamily="18" charset="0"/>
              </a:rPr>
              <a:t>miércoles</a:t>
            </a:r>
            <a:r>
              <a:rPr kumimoji="0" lang="es-MX" b="0"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    jueves     viernes </a:t>
            </a:r>
            <a:r>
              <a:rPr kumimoji="0" lang="es-MX"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	 </a:t>
            </a:r>
            <a:endParaRPr kumimoji="0" lang="es-MX" b="0" i="0" u="none" strike="noStrike" cap="none" normalizeH="0" baseline="0" dirty="0" smtClean="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Tiempo de duración ____________ </a:t>
            </a:r>
          </a:p>
          <a:p>
            <a:pPr marL="0" marR="0" lvl="0" indent="0" algn="l" defTabSz="914400" rtl="0" eaLnBrk="0" fontAlgn="base" latinLnBrk="0" hangingPunct="0">
              <a:lnSpc>
                <a:spcPct val="100000"/>
              </a:lnSpc>
              <a:spcBef>
                <a:spcPct val="0"/>
              </a:spcBef>
              <a:spcAft>
                <a:spcPct val="0"/>
              </a:spcAft>
              <a:buClrTx/>
              <a:buSzTx/>
              <a:buFontTx/>
              <a:buNone/>
              <a:tabLst/>
            </a:pPr>
            <a:endParaRPr lang="es-ES" b="1" dirty="0">
              <a:latin typeface="Candara" panose="020E0502030303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b="0" i="0" u="none" strike="noStrike" cap="none" normalizeH="0" baseline="0" dirty="0" smtClean="0">
              <a:ln>
                <a:noFill/>
              </a:ln>
              <a:solidFill>
                <a:schemeClr val="tx1"/>
              </a:solidFill>
              <a:effectLst/>
              <a:latin typeface="Candara" panose="020E0502030303020204" pitchFamily="34" charset="0"/>
            </a:endParaRPr>
          </a:p>
        </p:txBody>
      </p:sp>
      <p:graphicFrame>
        <p:nvGraphicFramePr>
          <p:cNvPr id="6" name="Tabla 5"/>
          <p:cNvGraphicFramePr>
            <a:graphicFrameLocks noGrp="1"/>
          </p:cNvGraphicFramePr>
          <p:nvPr/>
        </p:nvGraphicFramePr>
        <p:xfrm>
          <a:off x="21974" y="4623646"/>
          <a:ext cx="13251384" cy="5257800"/>
        </p:xfrm>
        <a:graphic>
          <a:graphicData uri="http://schemas.openxmlformats.org/drawingml/2006/table">
            <a:tbl>
              <a:tblPr firstRow="1" firstCol="1" bandRow="1">
                <a:tableStyleId>{5C22544A-7EE6-4342-B048-85BDC9FD1C3A}</a:tableStyleId>
              </a:tblPr>
              <a:tblGrid>
                <a:gridCol w="3006538"/>
                <a:gridCol w="3616178"/>
                <a:gridCol w="3012490"/>
                <a:gridCol w="3616178"/>
              </a:tblGrid>
              <a:tr h="0">
                <a:tc>
                  <a:txBody>
                    <a:bodyPr/>
                    <a:lstStyle/>
                    <a:p>
                      <a:pPr algn="ctr" fontAlgn="base">
                        <a:lnSpc>
                          <a:spcPct val="115000"/>
                        </a:lnSpc>
                        <a:spcAft>
                          <a:spcPts val="0"/>
                        </a:spcAft>
                      </a:pPr>
                      <a:r>
                        <a:rPr lang="es-MX" sz="1200">
                          <a:effectLst/>
                        </a:rPr>
                        <a:t>Competente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15000"/>
                        </a:lnSpc>
                        <a:spcAft>
                          <a:spcPts val="0"/>
                        </a:spcAft>
                      </a:pPr>
                      <a:r>
                        <a:rPr lang="es-MX" sz="1200">
                          <a:effectLst/>
                        </a:rPr>
                        <a:t>Satisfactorio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15000"/>
                        </a:lnSpc>
                        <a:spcAft>
                          <a:spcPts val="0"/>
                        </a:spcAft>
                      </a:pPr>
                      <a:r>
                        <a:rPr lang="es-MX" sz="1200">
                          <a:effectLst/>
                        </a:rPr>
                        <a:t>Regular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15000"/>
                        </a:lnSpc>
                        <a:spcAft>
                          <a:spcPts val="0"/>
                        </a:spcAft>
                      </a:pPr>
                      <a:r>
                        <a:rPr lang="es-MX" sz="1200">
                          <a:effectLst/>
                        </a:rPr>
                        <a:t>Básico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Las actividades son retadoras y significativas para el niño.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Las actividades son retadoras o significativas para el niño.  </a:t>
                      </a:r>
                      <a:endParaRPr lang="es-MX" sz="1100">
                        <a:effectLst/>
                      </a:endParaRPr>
                    </a:p>
                    <a:p>
                      <a:pPr fontAlgn="base">
                        <a:lnSpc>
                          <a:spcPct val="115000"/>
                        </a:lnSpc>
                        <a:spcAft>
                          <a:spcPts val="0"/>
                        </a:spcAft>
                      </a:pPr>
                      <a:r>
                        <a:rPr lang="es-MX" sz="12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actividad implementada implica muy poco reto para los alumnos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Las actividades no presentan ningún reto para los niños  </a:t>
                      </a:r>
                      <a:endParaRPr lang="es-MX" sz="1100">
                        <a:effectLst/>
                      </a:endParaRPr>
                    </a:p>
                    <a:p>
                      <a:pPr fontAlgn="base">
                        <a:lnSpc>
                          <a:spcPct val="115000"/>
                        </a:lnSpc>
                        <a:spcAft>
                          <a:spcPts val="0"/>
                        </a:spcAft>
                      </a:pPr>
                      <a:r>
                        <a:rPr lang="es-MX" sz="12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La actividad logra el aprendizaje esperado.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actividad favorece el aprendizaje esperado.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actividad tiene poca relación con el aprendizaje esperado.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actividad no tiene relación con el aprendizaje esperado.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La clase virtual o presencial presenta una secuencia lógica de inicio, desarrollo y cierre de la actividad.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clase virtual o presencial presenta una secuencia lógica de inicio y desarrollo, pero no muestra cierre de la actividad.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clase virtual o presencial presenta solo el, desarrollo de la actividad, sin inicio ni cierre de la actividad.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clase virtual o presencial no presenta secuencia.  </a:t>
                      </a:r>
                      <a:endParaRPr lang="es-MX" sz="1100">
                        <a:effectLst/>
                      </a:endParaRPr>
                    </a:p>
                    <a:p>
                      <a:pPr fontAlgn="base">
                        <a:lnSpc>
                          <a:spcPct val="115000"/>
                        </a:lnSpc>
                        <a:spcAft>
                          <a:spcPts val="0"/>
                        </a:spcAft>
                      </a:pPr>
                      <a:r>
                        <a:rPr lang="es-MX" sz="12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La alumna normalista logra el control de grupo y la participación activa y ordenada del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alumna normalista presenta algunas dificultades para el control grupo y para la participación activa.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alumna normalista presenta mucha dificultad para mantener el control del grupo y tiene poca participación activa de los alumnos.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alumna no presenta control de grupo y omite la participación de los alumnos.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La estudiante normalista aplica diferentes estrategias para lograr captar la atención del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estudiante normalista aplica diferentes estrategias para lograr captar la atención de la mayoría del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estudiante normalista no aplica estrategias por lo que capta la atención de muy pocos integrantes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estudiante normalista no logra atraer la atención de los alumnos.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Modula su voz y utiliza un lenguaje técnico y apropiado al mencionar las indicaciones de las actividades.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Ocasionalmente modula su voz y utiliza un lenguaje y apropiado al mencionar las indicaciones de las actividades.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No realiza modulación de voz y utiliza un lenguaje coloquial.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No realiza modulación de voz y el lenguaje es inapropiado para la edad del alumno.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La alumna normalista utiliza material llamativo, colorido, de buen tamaño, con relación al contenido de las actividades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alumna normalista presenta material llamativo y colorido, pero de tamaño poco apreciable y con relación al contenido de la actividad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alumna normalista presenta material poco colorido de tamaño pequeño, sin relación al contenido de la actividad.  </a:t>
                      </a:r>
                      <a:endParaRPr lang="es-MX" sz="1100">
                        <a:effectLst/>
                      </a:endParaRPr>
                    </a:p>
                    <a:p>
                      <a:pPr fontAlgn="base">
                        <a:lnSpc>
                          <a:spcPct val="115000"/>
                        </a:lnSpc>
                        <a:spcAft>
                          <a:spcPts val="0"/>
                        </a:spcAft>
                      </a:pPr>
                      <a:r>
                        <a:rPr lang="es-MX" sz="12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alumna normalista no presenta material.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Promueve un ambiente de aprendizaje adecuado al nivel y características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Promueve un ambiente de aprendizaje poco adecuado al nivel y características del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Promueve un ambiente de aprendizaje tomando en cuenta solo el nivel o las características del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dirty="0">
                          <a:effectLst/>
                        </a:rPr>
                        <a:t>No favorece un ambiente de aprendizaje ni toma en cuenta el nivel y características del grupo.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sp>
        <p:nvSpPr>
          <p:cNvPr id="7" name="Rectángulo 6"/>
          <p:cNvSpPr/>
          <p:nvPr/>
        </p:nvSpPr>
        <p:spPr>
          <a:xfrm>
            <a:off x="2328632" y="4013580"/>
            <a:ext cx="10123968" cy="410882"/>
          </a:xfrm>
          <a:prstGeom prst="rect">
            <a:avLst/>
          </a:prstGeom>
        </p:spPr>
        <p:txBody>
          <a:bodyPr wrap="square">
            <a:spAutoFit/>
          </a:bodyPr>
          <a:lstStyle/>
          <a:p>
            <a:pPr marL="342900" lvl="0" indent="-342900" fontAlgn="base">
              <a:lnSpc>
                <a:spcPct val="115000"/>
              </a:lnSpc>
              <a:spcAft>
                <a:spcPts val="0"/>
              </a:spcAft>
              <a:buFont typeface="+mj-lt"/>
              <a:buAutoNum type="arabicPeriod" startAt="4"/>
              <a:tabLst>
                <a:tab pos="457200" algn="l"/>
              </a:tabLst>
            </a:pPr>
            <a:r>
              <a:rPr lang="es-MX" b="1"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En las clases virtuales o presenciales ¿cuál es el desempeño de la alumna? </a:t>
            </a:r>
            <a:endParaRPr lang="es-MX" sz="1600" u="none" strike="noStrike" dirty="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6332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662426"/>
            <a:ext cx="13393738" cy="4981364"/>
          </a:xfrm>
          <a:prstGeom prst="rect">
            <a:avLst/>
          </a:prstGeom>
        </p:spPr>
        <p:txBody>
          <a:bodyPr wrap="square">
            <a:spAutoFit/>
          </a:bodyPr>
          <a:lstStyle/>
          <a:p>
            <a:pPr marL="457200" fontAlgn="base">
              <a:lnSpc>
                <a:spcPct val="115000"/>
              </a:lnSpc>
              <a:spcAft>
                <a:spcPts val="0"/>
              </a:spcAft>
            </a:pPr>
            <a:r>
              <a:rPr lang="es-MX" b="1" dirty="0">
                <a:latin typeface="Candara" panose="020E0502030303020204" pitchFamily="34" charset="0"/>
                <a:ea typeface="Times New Roman" panose="02020603050405020304" pitchFamily="18" charset="0"/>
                <a:cs typeface="Times New Roman" panose="02020603050405020304" pitchFamily="18" charset="0"/>
              </a:rPr>
              <a:t>Sugerencias y/o recomendaciones para la estudiante normalista</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fontAlgn="base">
              <a:lnSpc>
                <a:spcPct val="115000"/>
              </a:lnSpc>
              <a:spcAft>
                <a:spcPts val="0"/>
              </a:spcAft>
            </a:pPr>
            <a:r>
              <a:rPr lang="es-MX" b="1" dirty="0">
                <a:latin typeface="Candara" panose="020E0502030303020204" pitchFamily="34" charset="0"/>
                <a:ea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fontAlgn="base">
              <a:spcAft>
                <a:spcPts val="0"/>
              </a:spcAft>
            </a:pPr>
            <a:r>
              <a:rPr lang="es-MX" b="1" dirty="0">
                <a:latin typeface="Candara" panose="020E0502030303020204" pitchFamily="34" charset="0"/>
                <a:ea typeface="Times New Roman" panose="02020603050405020304" pitchFamily="18" charset="0"/>
              </a:rPr>
              <a:t>De que otra manera podría intervenir: </a:t>
            </a:r>
            <a:endParaRPr lang="es-MX" dirty="0">
              <a:latin typeface="Candara" panose="020E0502030303020204" pitchFamily="34" charset="0"/>
              <a:ea typeface="Times New Roman" panose="02020603050405020304" pitchFamily="18" charset="0"/>
            </a:endParaRPr>
          </a:p>
          <a:p>
            <a:pPr marL="457200" fontAlgn="base">
              <a:lnSpc>
                <a:spcPct val="115000"/>
              </a:lnSpc>
              <a:spcAft>
                <a:spcPts val="0"/>
              </a:spcAft>
            </a:pPr>
            <a:r>
              <a:rPr lang="es-MX" b="1" dirty="0">
                <a:latin typeface="Candara" panose="020E0502030303020204" pitchFamily="34" charset="0"/>
                <a:ea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indent="449580" fontAlgn="base">
              <a:spcAft>
                <a:spcPts val="0"/>
              </a:spcAft>
            </a:pPr>
            <a:r>
              <a:rPr lang="es-MX" b="1" dirty="0">
                <a:latin typeface="Candara" panose="020E0502030303020204" pitchFamily="34" charset="0"/>
                <a:ea typeface="Times New Roman" panose="02020603050405020304" pitchFamily="18" charset="0"/>
              </a:rPr>
              <a:t>Que no debe olvidar la alumna al desempeñar su intervención: </a:t>
            </a:r>
            <a:endParaRPr lang="es-MX" dirty="0">
              <a:latin typeface="Candara" panose="020E0502030303020204" pitchFamily="34" charset="0"/>
              <a:ea typeface="Times New Roman" panose="02020603050405020304" pitchFamily="18" charset="0"/>
            </a:endParaRPr>
          </a:p>
          <a:p>
            <a:pPr marL="457200" fontAlgn="base">
              <a:lnSpc>
                <a:spcPct val="115000"/>
              </a:lnSpc>
              <a:spcAft>
                <a:spcPts val="0"/>
              </a:spcAft>
            </a:pPr>
            <a:r>
              <a:rPr lang="es-MX" b="1" dirty="0">
                <a:latin typeface="Candara" panose="020E0502030303020204" pitchFamily="34" charset="0"/>
                <a:ea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fontAlgn="base">
              <a:spcAft>
                <a:spcPts val="0"/>
              </a:spcAft>
            </a:pPr>
            <a:r>
              <a:rPr lang="es-MX" b="1" dirty="0">
                <a:latin typeface="Candara" panose="020E0502030303020204" pitchFamily="34" charset="0"/>
                <a:ea typeface="Times New Roman" panose="02020603050405020304" pitchFamily="18" charset="0"/>
              </a:rPr>
              <a:t> </a:t>
            </a:r>
            <a:endParaRPr lang="es-MX" dirty="0">
              <a:latin typeface="Candara" panose="020E0502030303020204" pitchFamily="34" charset="0"/>
              <a:ea typeface="Times New Roman" panose="02020603050405020304" pitchFamily="18" charset="0"/>
            </a:endParaRPr>
          </a:p>
          <a:p>
            <a:pPr marL="342900" lvl="0" indent="-342900" fontAlgn="base">
              <a:spcAft>
                <a:spcPts val="0"/>
              </a:spcAft>
              <a:buFont typeface="+mj-lt"/>
              <a:buAutoNum type="arabicPeriod" startAt="4"/>
              <a:tabLst>
                <a:tab pos="457200" algn="l"/>
              </a:tabLst>
            </a:pPr>
            <a:r>
              <a:rPr lang="es-MX" b="1" dirty="0">
                <a:uFill>
                  <a:solidFill>
                    <a:srgbClr val="000000"/>
                  </a:solidFill>
                </a:uFill>
                <a:latin typeface="Candara" panose="020E0502030303020204" pitchFamily="34" charset="0"/>
                <a:ea typeface="Times New Roman" panose="02020603050405020304" pitchFamily="18" charset="0"/>
              </a:rPr>
              <a:t>Suceso relevante o particular ocurrido durante la semana que considere importante mencionar al profesor de aprendizaje en el servicio.</a:t>
            </a:r>
            <a:endParaRPr lang="es-MX" dirty="0">
              <a:uFill>
                <a:solidFill>
                  <a:srgbClr val="000000"/>
                </a:solidFill>
              </a:uFill>
              <a:latin typeface="Candara" panose="020E0502030303020204" pitchFamily="34" charset="0"/>
              <a:ea typeface="Times New Roman" panose="02020603050405020304" pitchFamily="18" charset="0"/>
            </a:endParaRPr>
          </a:p>
          <a:p>
            <a:pPr fontAlgn="base">
              <a:lnSpc>
                <a:spcPct val="115000"/>
              </a:lnSpc>
              <a:spcAft>
                <a:spcPts val="0"/>
              </a:spcAft>
            </a:pPr>
            <a:r>
              <a:rPr lang="es-MX" dirty="0">
                <a:latin typeface="Candara" panose="020E0502030303020204" pitchFamily="34" charset="0"/>
                <a:ea typeface="Times New Roman" panose="02020603050405020304" pitchFamily="18" charset="0"/>
                <a:cs typeface="Times New Roman" panose="02020603050405020304" pitchFamily="18" charset="0"/>
              </a:rPr>
              <a:t> </a:t>
            </a:r>
            <a:endParaRPr lang="es-MX" sz="1600" dirty="0">
              <a:effectLst/>
              <a:latin typeface="Candara" panose="020E05020303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0621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13393738" cy="9311780"/>
          </a:xfrm>
          <a:prstGeom prst="rect">
            <a:avLst/>
          </a:prstGeom>
        </p:spPr>
        <p:txBody>
          <a:bodyPr wrap="square">
            <a:spAutoFit/>
          </a:bodyPr>
          <a:lstStyle/>
          <a:p>
            <a:pPr algn="ctr" fontAlgn="base">
              <a:lnSpc>
                <a:spcPct val="115000"/>
              </a:lnSpc>
              <a:spcAft>
                <a:spcPts val="0"/>
              </a:spcAft>
            </a:pPr>
            <a:r>
              <a:rPr lang="es-MX" sz="3200" b="1" dirty="0">
                <a:latin typeface="Candara" panose="020E0502030303020204" pitchFamily="34" charset="0"/>
                <a:ea typeface="Times New Roman" panose="02020603050405020304" pitchFamily="18" charset="0"/>
                <a:cs typeface="Segoe UI" panose="020B0502040204020203" pitchFamily="34" charset="0"/>
              </a:rPr>
              <a:t>Registro semanal del Profesor Titular</a:t>
            </a:r>
            <a:r>
              <a:rPr lang="es-MX" sz="3200" dirty="0">
                <a:latin typeface="Candara" panose="020E0502030303020204" pitchFamily="34" charset="0"/>
                <a:ea typeface="Times New Roman" panose="02020603050405020304" pitchFamily="18" charset="0"/>
                <a:cs typeface="Segoe UI" panose="020B0502040204020203" pitchFamily="34" charset="0"/>
              </a:rPr>
              <a:t>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15000"/>
              </a:lnSpc>
              <a:spcAft>
                <a:spcPts val="0"/>
              </a:spcAft>
            </a:pPr>
            <a:r>
              <a:rPr lang="es-MX" b="1" dirty="0">
                <a:latin typeface="Candara" panose="020E0502030303020204" pitchFamily="34" charset="0"/>
                <a:ea typeface="Times New Roman" panose="02020603050405020304" pitchFamily="18" charset="0"/>
                <a:cs typeface="Segoe UI" panose="020B0502040204020203" pitchFamily="34" charset="0"/>
              </a:rPr>
              <a:t>Jardín de niños:</a:t>
            </a:r>
            <a:r>
              <a:rPr lang="es-MX" dirty="0">
                <a:latin typeface="Candara" panose="020E0502030303020204" pitchFamily="34" charset="0"/>
                <a:ea typeface="Times New Roman" panose="02020603050405020304" pitchFamily="18" charset="0"/>
                <a:cs typeface="Segoe UI" panose="020B0502040204020203" pitchFamily="34" charset="0"/>
              </a:rPr>
              <a:t> ­­­­­­­­­­­­­­­­­­­­­­­­­­­­­____________________________</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15000"/>
              </a:lnSpc>
              <a:spcAft>
                <a:spcPts val="0"/>
              </a:spcAft>
            </a:pPr>
            <a:r>
              <a:rPr lang="es-MX" b="1" dirty="0">
                <a:latin typeface="Candara" panose="020E0502030303020204" pitchFamily="34" charset="0"/>
                <a:ea typeface="Times New Roman" panose="02020603050405020304" pitchFamily="18" charset="0"/>
                <a:cs typeface="Segoe UI" panose="020B0502040204020203" pitchFamily="34" charset="0"/>
              </a:rPr>
              <a:t>Estudiante normalista:</a:t>
            </a:r>
            <a:r>
              <a:rPr lang="es-MX" dirty="0">
                <a:latin typeface="Candara" panose="020E0502030303020204" pitchFamily="34" charset="0"/>
                <a:ea typeface="Times New Roman" panose="02020603050405020304" pitchFamily="18" charset="0"/>
                <a:cs typeface="Segoe UI" panose="020B0502040204020203" pitchFamily="34" charset="0"/>
              </a:rPr>
              <a:t>  __________________________</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15000"/>
              </a:lnSpc>
              <a:spcAft>
                <a:spcPts val="0"/>
              </a:spcAft>
            </a:pPr>
            <a:r>
              <a:rPr lang="es-MX" b="1" dirty="0">
                <a:latin typeface="Candara" panose="020E0502030303020204" pitchFamily="34" charset="0"/>
                <a:ea typeface="Times New Roman" panose="02020603050405020304" pitchFamily="18" charset="0"/>
                <a:cs typeface="Segoe UI" panose="020B0502040204020203" pitchFamily="34" charset="0"/>
              </a:rPr>
              <a:t>Profesor titular:</a:t>
            </a:r>
            <a:r>
              <a:rPr lang="es-MX" dirty="0">
                <a:latin typeface="Candara" panose="020E0502030303020204" pitchFamily="34" charset="0"/>
                <a:ea typeface="Times New Roman" panose="02020603050405020304" pitchFamily="18" charset="0"/>
                <a:cs typeface="Segoe UI" panose="020B0502040204020203" pitchFamily="34" charset="0"/>
              </a:rPr>
              <a:t>   _____________________________</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15000"/>
              </a:lnSpc>
              <a:spcAft>
                <a:spcPts val="0"/>
              </a:spcAft>
            </a:pPr>
            <a:r>
              <a:rPr lang="es-MX" b="1" dirty="0">
                <a:latin typeface="Candara" panose="020E0502030303020204" pitchFamily="34" charset="0"/>
                <a:ea typeface="Times New Roman" panose="02020603050405020304" pitchFamily="18" charset="0"/>
                <a:cs typeface="Segoe UI" panose="020B0502040204020203" pitchFamily="34" charset="0"/>
              </a:rPr>
              <a:t>Semana de práctica:</a:t>
            </a:r>
            <a:r>
              <a:rPr lang="es-MX" dirty="0">
                <a:latin typeface="Candara" panose="020E0502030303020204" pitchFamily="34" charset="0"/>
                <a:ea typeface="Times New Roman" panose="02020603050405020304" pitchFamily="18" charset="0"/>
                <a:cs typeface="Segoe UI" panose="020B0502040204020203" pitchFamily="34" charset="0"/>
              </a:rPr>
              <a:t> ______________________________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Instrucciones: Este instrumento se realizará de manera semanal y contendrá información de lo realizado durante la práctica, es importante el llenado de todos los indicadores, para de esta manera conocer la dinámica de trabajo que existe al interior de nuestras instituciones de práctica. Favor de contestar de la manera más honesta posible y compartir con la alumna estas sugerencias y/o recomendaciones de la observado con la finalidad de que la alumna mejore los aspectos en los que presenta áreas de oportunidad: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Comunicación con el profesor titular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342900" lvl="0" indent="-342900" algn="just" fontAlgn="base">
              <a:lnSpc>
                <a:spcPct val="115000"/>
              </a:lnSpc>
              <a:spcAft>
                <a:spcPts val="0"/>
              </a:spcAft>
              <a:tabLst>
                <a:tab pos="457200" algn="l"/>
              </a:tabLst>
            </a:pPr>
            <a:r>
              <a:rPr lang="es-MX" dirty="0">
                <a:latin typeface="Candara" panose="020E0502030303020204" pitchFamily="34" charset="0"/>
                <a:ea typeface="Times New Roman" panose="02020603050405020304" pitchFamily="18" charset="0"/>
                <a:cs typeface="Segoe UI" panose="020B0502040204020203" pitchFamily="34" charset="0"/>
              </a:rPr>
              <a:t>La estudiante normalista mantiene comunicación constante con el profesor titular:   Si        No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algn="ctr"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Especifica los días de la semana</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algn="ctr"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Lunes       Martes    Miércoles    Jueves     Viernes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Especifica por favor el medio de comunicación entre la estudiante normalista y el profesor titular: </a:t>
            </a:r>
            <a:endParaRPr lang="es-MX" dirty="0" smtClean="0">
              <a:latin typeface="Candara" panose="020E0502030303020204" pitchFamily="34" charset="0"/>
              <a:ea typeface="Times New Roman" panose="02020603050405020304" pitchFamily="18" charset="0"/>
              <a:cs typeface="Segoe UI" panose="020B0502040204020203" pitchFamily="34" charset="0"/>
            </a:endParaRPr>
          </a:p>
          <a:p>
            <a:pPr fontAlgn="base"/>
            <a:r>
              <a:rPr lang="es-MX" sz="1600" dirty="0">
                <a:latin typeface="Candara" panose="020E0502030303020204" pitchFamily="34" charset="0"/>
              </a:rPr>
              <a:t> </a:t>
            </a:r>
          </a:p>
          <a:p>
            <a:pPr fontAlgn="base"/>
            <a:r>
              <a:rPr lang="es-MX" sz="1600" dirty="0">
                <a:latin typeface="Candara" panose="020E0502030303020204" pitchFamily="34" charset="0"/>
              </a:rPr>
              <a:t> </a:t>
            </a:r>
          </a:p>
          <a:p>
            <a:pPr fontAlgn="base"/>
            <a:r>
              <a:rPr lang="es-MX" sz="1600" dirty="0">
                <a:latin typeface="Candara" panose="020E0502030303020204" pitchFamily="34" charset="0"/>
              </a:rPr>
              <a:t> </a:t>
            </a:r>
          </a:p>
          <a:p>
            <a:pPr fontAlgn="base"/>
            <a:r>
              <a:rPr lang="es-MX" sz="1600" dirty="0">
                <a:latin typeface="Candara" panose="020E0502030303020204" pitchFamily="34" charset="0"/>
              </a:rPr>
              <a:t>       </a:t>
            </a:r>
            <a:r>
              <a:rPr lang="es-MX" sz="1600" dirty="0" err="1">
                <a:latin typeface="Candara" panose="020E0502030303020204" pitchFamily="34" charset="0"/>
              </a:rPr>
              <a:t>WhatsApp</a:t>
            </a:r>
            <a:r>
              <a:rPr lang="es-MX" sz="1600" dirty="0">
                <a:latin typeface="Candara" panose="020E0502030303020204" pitchFamily="34" charset="0"/>
              </a:rPr>
              <a:t>                         Facebook                              Correo electrónico                                   Llamadas telefónicas  </a:t>
            </a:r>
          </a:p>
          <a:p>
            <a:pPr fontAlgn="base"/>
            <a:r>
              <a:rPr lang="es-MX" sz="1600" dirty="0">
                <a:latin typeface="Candara" panose="020E0502030303020204" pitchFamily="34" charset="0"/>
              </a:rPr>
              <a:t> </a:t>
            </a:r>
          </a:p>
          <a:p>
            <a:pPr lvl="0" fontAlgn="base"/>
            <a:r>
              <a:rPr lang="es-MX" sz="1600" dirty="0">
                <a:latin typeface="Candara" panose="020E0502030303020204" pitchFamily="34" charset="0"/>
              </a:rPr>
              <a:t>La estudiante normalista envío la planeación para ser revisada de manera oportuna y atendió a las sugerencias de cambio </a:t>
            </a:r>
          </a:p>
          <a:p>
            <a:pPr fontAlgn="base"/>
            <a:r>
              <a:rPr lang="es-MX" sz="1600" u="sng" dirty="0">
                <a:latin typeface="Candara" panose="020E0502030303020204" pitchFamily="34" charset="0"/>
              </a:rPr>
              <a:t>Sí</a:t>
            </a:r>
            <a:r>
              <a:rPr lang="es-MX" sz="1600" dirty="0">
                <a:latin typeface="Candara" panose="020E0502030303020204" pitchFamily="34" charset="0"/>
              </a:rPr>
              <a:t>                      No </a:t>
            </a:r>
          </a:p>
          <a:p>
            <a:pPr fontAlgn="base"/>
            <a:r>
              <a:rPr lang="es-MX" sz="1600" dirty="0">
                <a:latin typeface="Candara" panose="020E0502030303020204" pitchFamily="34" charset="0"/>
              </a:rPr>
              <a:t>Recomendaciones y/o sugerencias </a:t>
            </a:r>
          </a:p>
          <a:p>
            <a:pPr fontAlgn="base"/>
            <a:r>
              <a:rPr lang="es-MX" sz="1600" dirty="0">
                <a:latin typeface="Candara" panose="020E0502030303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fontAlgn="base"/>
            <a:r>
              <a:rPr lang="es-MX" sz="1600" dirty="0">
                <a:latin typeface="Candara" panose="020E0502030303020204" pitchFamily="34" charset="0"/>
              </a:rPr>
              <a:t> </a:t>
            </a:r>
          </a:p>
          <a:p>
            <a:pPr marL="457200" fontAlgn="base">
              <a:lnSpc>
                <a:spcPct val="115000"/>
              </a:lnSpc>
              <a:spcAft>
                <a:spcPts val="0"/>
              </a:spcAft>
            </a:pP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8" name="Imagen 7" descr="Imagen que contiene dibujo, cuarto, alimentos&#10;&#10;Descripción generada automáticame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853" y="6252676"/>
            <a:ext cx="548993" cy="543333"/>
          </a:xfrm>
          <a:prstGeom prst="rect">
            <a:avLst/>
          </a:prstGeom>
          <a:noFill/>
          <a:extLst>
            <a:ext uri="{909E8E84-426E-40DD-AFC4-6F175D3DCCD1}">
              <a14:hiddenFill xmlns:a14="http://schemas.microsoft.com/office/drawing/2010/main">
                <a:solidFill>
                  <a:srgbClr val="FFFFFF"/>
                </a:solidFill>
              </a14:hiddenFill>
            </a:ext>
          </a:extLst>
        </p:spPr>
      </p:pic>
      <p:pic>
        <p:nvPicPr>
          <p:cNvPr id="2055" name="Imagen 9" descr="Icono&#10;&#10;Descripción generada automáticamen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603" y="6249545"/>
            <a:ext cx="538326" cy="543090"/>
          </a:xfrm>
          <a:prstGeom prst="rect">
            <a:avLst/>
          </a:prstGeom>
          <a:noFill/>
          <a:extLst>
            <a:ext uri="{909E8E84-426E-40DD-AFC4-6F175D3DCCD1}">
              <a14:hiddenFill xmlns:a14="http://schemas.microsoft.com/office/drawing/2010/main">
                <a:solidFill>
                  <a:srgbClr val="FFFFFF"/>
                </a:solidFill>
              </a14:hiddenFill>
            </a:ext>
          </a:extLst>
        </p:spPr>
      </p:pic>
      <p:pic>
        <p:nvPicPr>
          <p:cNvPr id="2057" name="Imagen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6887" y="6097884"/>
            <a:ext cx="642645" cy="6947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Imagen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1895" y="6230946"/>
            <a:ext cx="488538" cy="5362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2"/>
          <p:cNvSpPr>
            <a:spLocks noChangeArrowheads="1"/>
          </p:cNvSpPr>
          <p:nvPr/>
        </p:nvSpPr>
        <p:spPr bwMode="auto">
          <a:xfrm>
            <a:off x="1008345" y="6306855"/>
            <a:ext cx="133937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Tree>
    <p:extLst>
      <p:ext uri="{BB962C8B-B14F-4D97-AF65-F5344CB8AC3E}">
        <p14:creationId xmlns:p14="http://schemas.microsoft.com/office/powerpoint/2010/main" val="3171342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14"/>
        <p:cNvGrpSpPr/>
        <p:nvPr/>
      </p:nvGrpSpPr>
      <p:grpSpPr>
        <a:xfrm>
          <a:off x="0" y="0"/>
          <a:ext cx="0" cy="0"/>
          <a:chOff x="0" y="0"/>
          <a:chExt cx="0" cy="0"/>
        </a:xfrm>
      </p:grpSpPr>
      <p:sp>
        <p:nvSpPr>
          <p:cNvPr id="4915" name="Google Shape;4915;p43"/>
          <p:cNvSpPr/>
          <p:nvPr/>
        </p:nvSpPr>
        <p:spPr>
          <a:xfrm>
            <a:off x="1819838" y="1270179"/>
            <a:ext cx="9204202" cy="6991199"/>
          </a:xfrm>
          <a:custGeom>
            <a:avLst/>
            <a:gdLst/>
            <a:ahLst/>
            <a:cxnLst/>
            <a:rect l="l" t="t" r="r" b="b"/>
            <a:pathLst>
              <a:path w="139982" h="33922" extrusionOk="0">
                <a:moveTo>
                  <a:pt x="917" y="1"/>
                </a:moveTo>
                <a:cubicBezTo>
                  <a:pt x="881" y="739"/>
                  <a:pt x="893" y="1501"/>
                  <a:pt x="857" y="2215"/>
                </a:cubicBezTo>
                <a:cubicBezTo>
                  <a:pt x="631" y="5430"/>
                  <a:pt x="381" y="8656"/>
                  <a:pt x="167" y="11871"/>
                </a:cubicBezTo>
                <a:cubicBezTo>
                  <a:pt x="83" y="13359"/>
                  <a:pt x="0" y="14860"/>
                  <a:pt x="48" y="16348"/>
                </a:cubicBezTo>
                <a:cubicBezTo>
                  <a:pt x="143" y="19646"/>
                  <a:pt x="286" y="22932"/>
                  <a:pt x="476" y="26218"/>
                </a:cubicBezTo>
                <a:cubicBezTo>
                  <a:pt x="536" y="27123"/>
                  <a:pt x="798" y="28040"/>
                  <a:pt x="1060" y="28909"/>
                </a:cubicBezTo>
                <a:cubicBezTo>
                  <a:pt x="1465" y="30242"/>
                  <a:pt x="2441" y="31028"/>
                  <a:pt x="3846" y="31350"/>
                </a:cubicBezTo>
                <a:cubicBezTo>
                  <a:pt x="5035" y="31639"/>
                  <a:pt x="6254" y="31697"/>
                  <a:pt x="7458" y="31697"/>
                </a:cubicBezTo>
                <a:cubicBezTo>
                  <a:pt x="7591" y="31697"/>
                  <a:pt x="7725" y="31696"/>
                  <a:pt x="7858" y="31695"/>
                </a:cubicBezTo>
                <a:cubicBezTo>
                  <a:pt x="10763" y="31647"/>
                  <a:pt x="13669" y="31612"/>
                  <a:pt x="16550" y="31493"/>
                </a:cubicBezTo>
                <a:cubicBezTo>
                  <a:pt x="23287" y="31200"/>
                  <a:pt x="30024" y="30827"/>
                  <a:pt x="36774" y="30827"/>
                </a:cubicBezTo>
                <a:cubicBezTo>
                  <a:pt x="38255" y="30827"/>
                  <a:pt x="39737" y="30845"/>
                  <a:pt x="41220" y="30885"/>
                </a:cubicBezTo>
                <a:cubicBezTo>
                  <a:pt x="46006" y="31016"/>
                  <a:pt x="50804" y="31195"/>
                  <a:pt x="55590" y="31397"/>
                </a:cubicBezTo>
                <a:cubicBezTo>
                  <a:pt x="60055" y="31576"/>
                  <a:pt x="64508" y="31802"/>
                  <a:pt x="68961" y="32052"/>
                </a:cubicBezTo>
                <a:cubicBezTo>
                  <a:pt x="73605" y="32326"/>
                  <a:pt x="78260" y="32624"/>
                  <a:pt x="82903" y="32981"/>
                </a:cubicBezTo>
                <a:cubicBezTo>
                  <a:pt x="88434" y="33405"/>
                  <a:pt x="93964" y="33657"/>
                  <a:pt x="99508" y="33657"/>
                </a:cubicBezTo>
                <a:cubicBezTo>
                  <a:pt x="100660" y="33657"/>
                  <a:pt x="101812" y="33646"/>
                  <a:pt x="102965" y="33624"/>
                </a:cubicBezTo>
                <a:cubicBezTo>
                  <a:pt x="104624" y="33591"/>
                  <a:pt x="106285" y="33575"/>
                  <a:pt x="107945" y="33575"/>
                </a:cubicBezTo>
                <a:cubicBezTo>
                  <a:pt x="111707" y="33575"/>
                  <a:pt x="115471" y="33657"/>
                  <a:pt x="119229" y="33814"/>
                </a:cubicBezTo>
                <a:cubicBezTo>
                  <a:pt x="120764" y="33876"/>
                  <a:pt x="122299" y="33922"/>
                  <a:pt x="123832" y="33922"/>
                </a:cubicBezTo>
                <a:cubicBezTo>
                  <a:pt x="125260" y="33922"/>
                  <a:pt x="126687" y="33882"/>
                  <a:pt x="128111" y="33779"/>
                </a:cubicBezTo>
                <a:cubicBezTo>
                  <a:pt x="129528" y="33683"/>
                  <a:pt x="130933" y="33481"/>
                  <a:pt x="132279" y="33088"/>
                </a:cubicBezTo>
                <a:cubicBezTo>
                  <a:pt x="132719" y="32945"/>
                  <a:pt x="133136" y="32814"/>
                  <a:pt x="133553" y="32636"/>
                </a:cubicBezTo>
                <a:cubicBezTo>
                  <a:pt x="136077" y="31576"/>
                  <a:pt x="137636" y="29778"/>
                  <a:pt x="137958" y="27135"/>
                </a:cubicBezTo>
                <a:cubicBezTo>
                  <a:pt x="138160" y="25361"/>
                  <a:pt x="138279" y="23587"/>
                  <a:pt x="138410" y="21801"/>
                </a:cubicBezTo>
                <a:cubicBezTo>
                  <a:pt x="138648" y="18812"/>
                  <a:pt x="138875" y="15800"/>
                  <a:pt x="139089" y="12812"/>
                </a:cubicBezTo>
                <a:cubicBezTo>
                  <a:pt x="139327" y="9454"/>
                  <a:pt x="139529" y="6073"/>
                  <a:pt x="139768" y="2703"/>
                </a:cubicBezTo>
                <a:cubicBezTo>
                  <a:pt x="139827" y="1810"/>
                  <a:pt x="139899" y="905"/>
                  <a:pt x="139982" y="1"/>
                </a:cubicBezTo>
                <a:close/>
              </a:path>
            </a:pathLst>
          </a:custGeom>
          <a:solidFill>
            <a:schemeClr val="lt1"/>
          </a:solidFill>
          <a:ln>
            <a:noFill/>
          </a:ln>
        </p:spPr>
        <p:txBody>
          <a:bodyPr spcFirstLastPara="1" wrap="square" lIns="133916" tIns="133916" rIns="133916" bIns="133916" anchor="ctr" anchorCtr="0">
            <a:noAutofit/>
          </a:bodyPr>
          <a:lstStyle/>
          <a:p>
            <a:endParaRPr sz="2637"/>
          </a:p>
        </p:txBody>
      </p:sp>
      <p:grpSp>
        <p:nvGrpSpPr>
          <p:cNvPr id="4918" name="Google Shape;4918;p43"/>
          <p:cNvGrpSpPr/>
          <p:nvPr/>
        </p:nvGrpSpPr>
        <p:grpSpPr>
          <a:xfrm rot="5400000" flipH="1">
            <a:off x="6185611" y="6517355"/>
            <a:ext cx="699658" cy="2591752"/>
            <a:chOff x="8509700" y="2837908"/>
            <a:chExt cx="465603" cy="1724737"/>
          </a:xfrm>
        </p:grpSpPr>
        <p:sp>
          <p:nvSpPr>
            <p:cNvPr id="4919" name="Google Shape;4919;p43"/>
            <p:cNvSpPr/>
            <p:nvPr/>
          </p:nvSpPr>
          <p:spPr>
            <a:xfrm>
              <a:off x="8583327" y="2841033"/>
              <a:ext cx="391975" cy="1490263"/>
            </a:xfrm>
            <a:custGeom>
              <a:avLst/>
              <a:gdLst/>
              <a:ahLst/>
              <a:cxnLst/>
              <a:rect l="l" t="t" r="r" b="b"/>
              <a:pathLst>
                <a:path w="12420" h="47220" extrusionOk="0">
                  <a:moveTo>
                    <a:pt x="9226" y="45032"/>
                  </a:moveTo>
                  <a:cubicBezTo>
                    <a:pt x="9231" y="45033"/>
                    <a:pt x="9232" y="45033"/>
                    <a:pt x="9233" y="45033"/>
                  </a:cubicBezTo>
                  <a:cubicBezTo>
                    <a:pt x="9233" y="45033"/>
                    <a:pt x="9229" y="45032"/>
                    <a:pt x="9226" y="45032"/>
                  </a:cubicBezTo>
                  <a:close/>
                  <a:moveTo>
                    <a:pt x="9157" y="44977"/>
                  </a:moveTo>
                  <a:cubicBezTo>
                    <a:pt x="9236" y="44977"/>
                    <a:pt x="9261" y="45041"/>
                    <a:pt x="9304" y="45099"/>
                  </a:cubicBezTo>
                  <a:lnTo>
                    <a:pt x="9304" y="45099"/>
                  </a:lnTo>
                  <a:cubicBezTo>
                    <a:pt x="9288" y="45082"/>
                    <a:pt x="9271" y="45065"/>
                    <a:pt x="9252" y="45048"/>
                  </a:cubicBezTo>
                  <a:cubicBezTo>
                    <a:pt x="9224" y="45035"/>
                    <a:pt x="9222" y="45031"/>
                    <a:pt x="9225" y="45031"/>
                  </a:cubicBezTo>
                  <a:cubicBezTo>
                    <a:pt x="9225" y="45031"/>
                    <a:pt x="9225" y="45031"/>
                    <a:pt x="9226" y="45032"/>
                  </a:cubicBezTo>
                  <a:lnTo>
                    <a:pt x="9226" y="45032"/>
                  </a:lnTo>
                  <a:cubicBezTo>
                    <a:pt x="9221" y="45030"/>
                    <a:pt x="9215" y="45028"/>
                    <a:pt x="9204" y="45025"/>
                  </a:cubicBezTo>
                  <a:cubicBezTo>
                    <a:pt x="9157" y="45013"/>
                    <a:pt x="9145" y="44977"/>
                    <a:pt x="9157" y="44977"/>
                  </a:cubicBezTo>
                  <a:close/>
                  <a:moveTo>
                    <a:pt x="7613" y="0"/>
                  </a:moveTo>
                  <a:cubicBezTo>
                    <a:pt x="7285" y="0"/>
                    <a:pt x="7254" y="168"/>
                    <a:pt x="7228" y="698"/>
                  </a:cubicBezTo>
                  <a:cubicBezTo>
                    <a:pt x="7240" y="912"/>
                    <a:pt x="7311" y="1091"/>
                    <a:pt x="7430" y="1257"/>
                  </a:cubicBezTo>
                  <a:cubicBezTo>
                    <a:pt x="7633" y="1507"/>
                    <a:pt x="7716" y="1829"/>
                    <a:pt x="7942" y="2055"/>
                  </a:cubicBezTo>
                  <a:cubicBezTo>
                    <a:pt x="8181" y="2424"/>
                    <a:pt x="8371" y="2829"/>
                    <a:pt x="8478" y="3293"/>
                  </a:cubicBezTo>
                  <a:cubicBezTo>
                    <a:pt x="8621" y="3793"/>
                    <a:pt x="8752" y="4317"/>
                    <a:pt x="8669" y="4865"/>
                  </a:cubicBezTo>
                  <a:cubicBezTo>
                    <a:pt x="8681" y="5210"/>
                    <a:pt x="8538" y="5544"/>
                    <a:pt x="8681" y="5865"/>
                  </a:cubicBezTo>
                  <a:cubicBezTo>
                    <a:pt x="8954" y="6234"/>
                    <a:pt x="8692" y="6615"/>
                    <a:pt x="8692" y="6984"/>
                  </a:cubicBezTo>
                  <a:cubicBezTo>
                    <a:pt x="8609" y="7282"/>
                    <a:pt x="8800" y="7687"/>
                    <a:pt x="8431" y="7877"/>
                  </a:cubicBezTo>
                  <a:cubicBezTo>
                    <a:pt x="8252" y="8163"/>
                    <a:pt x="8204" y="8484"/>
                    <a:pt x="8121" y="8794"/>
                  </a:cubicBezTo>
                  <a:cubicBezTo>
                    <a:pt x="8073" y="8937"/>
                    <a:pt x="8002" y="9032"/>
                    <a:pt x="7930" y="9139"/>
                  </a:cubicBezTo>
                  <a:cubicBezTo>
                    <a:pt x="7776" y="9330"/>
                    <a:pt x="7609" y="9508"/>
                    <a:pt x="7549" y="9782"/>
                  </a:cubicBezTo>
                  <a:cubicBezTo>
                    <a:pt x="7526" y="9913"/>
                    <a:pt x="7442" y="10008"/>
                    <a:pt x="7371" y="10104"/>
                  </a:cubicBezTo>
                  <a:cubicBezTo>
                    <a:pt x="7288" y="10258"/>
                    <a:pt x="7145" y="10377"/>
                    <a:pt x="7073" y="10544"/>
                  </a:cubicBezTo>
                  <a:cubicBezTo>
                    <a:pt x="7061" y="10580"/>
                    <a:pt x="7049" y="10628"/>
                    <a:pt x="7049" y="10687"/>
                  </a:cubicBezTo>
                  <a:cubicBezTo>
                    <a:pt x="7049" y="10842"/>
                    <a:pt x="6966" y="10913"/>
                    <a:pt x="6871" y="10973"/>
                  </a:cubicBezTo>
                  <a:cubicBezTo>
                    <a:pt x="6811" y="10997"/>
                    <a:pt x="6752" y="11056"/>
                    <a:pt x="6716" y="11139"/>
                  </a:cubicBezTo>
                  <a:cubicBezTo>
                    <a:pt x="6692" y="11235"/>
                    <a:pt x="6645" y="11330"/>
                    <a:pt x="6597" y="11437"/>
                  </a:cubicBezTo>
                  <a:cubicBezTo>
                    <a:pt x="6418" y="11735"/>
                    <a:pt x="6299" y="12068"/>
                    <a:pt x="6121" y="12354"/>
                  </a:cubicBezTo>
                  <a:lnTo>
                    <a:pt x="6037" y="12485"/>
                  </a:lnTo>
                  <a:cubicBezTo>
                    <a:pt x="5942" y="12652"/>
                    <a:pt x="5847" y="12783"/>
                    <a:pt x="5692" y="12890"/>
                  </a:cubicBezTo>
                  <a:cubicBezTo>
                    <a:pt x="5466" y="13021"/>
                    <a:pt x="5275" y="13175"/>
                    <a:pt x="5561" y="13461"/>
                  </a:cubicBezTo>
                  <a:cubicBezTo>
                    <a:pt x="5859" y="14021"/>
                    <a:pt x="5323" y="13795"/>
                    <a:pt x="5180" y="13961"/>
                  </a:cubicBezTo>
                  <a:cubicBezTo>
                    <a:pt x="4835" y="14080"/>
                    <a:pt x="4537" y="14271"/>
                    <a:pt x="4466" y="14735"/>
                  </a:cubicBezTo>
                  <a:cubicBezTo>
                    <a:pt x="4418" y="14854"/>
                    <a:pt x="4323" y="14949"/>
                    <a:pt x="4275" y="15069"/>
                  </a:cubicBezTo>
                  <a:cubicBezTo>
                    <a:pt x="4228" y="15188"/>
                    <a:pt x="4204" y="15307"/>
                    <a:pt x="4144" y="15402"/>
                  </a:cubicBezTo>
                  <a:cubicBezTo>
                    <a:pt x="4109" y="15485"/>
                    <a:pt x="4085" y="15545"/>
                    <a:pt x="4085" y="15616"/>
                  </a:cubicBezTo>
                  <a:cubicBezTo>
                    <a:pt x="4168" y="15866"/>
                    <a:pt x="3918" y="15723"/>
                    <a:pt x="3894" y="15819"/>
                  </a:cubicBezTo>
                  <a:cubicBezTo>
                    <a:pt x="3739" y="16021"/>
                    <a:pt x="3549" y="16021"/>
                    <a:pt x="3335" y="16021"/>
                  </a:cubicBezTo>
                  <a:cubicBezTo>
                    <a:pt x="3275" y="16033"/>
                    <a:pt x="3239" y="16045"/>
                    <a:pt x="3192" y="16081"/>
                  </a:cubicBezTo>
                  <a:cubicBezTo>
                    <a:pt x="3025" y="16223"/>
                    <a:pt x="2918" y="16438"/>
                    <a:pt x="2942" y="16676"/>
                  </a:cubicBezTo>
                  <a:cubicBezTo>
                    <a:pt x="2954" y="17033"/>
                    <a:pt x="2799" y="17271"/>
                    <a:pt x="2585" y="17474"/>
                  </a:cubicBezTo>
                  <a:lnTo>
                    <a:pt x="2442" y="17569"/>
                  </a:lnTo>
                  <a:cubicBezTo>
                    <a:pt x="2287" y="17640"/>
                    <a:pt x="2085" y="17664"/>
                    <a:pt x="2013" y="17890"/>
                  </a:cubicBezTo>
                  <a:cubicBezTo>
                    <a:pt x="1965" y="18057"/>
                    <a:pt x="1906" y="18236"/>
                    <a:pt x="1989" y="18378"/>
                  </a:cubicBezTo>
                  <a:cubicBezTo>
                    <a:pt x="2085" y="18640"/>
                    <a:pt x="1989" y="18855"/>
                    <a:pt x="1834" y="18938"/>
                  </a:cubicBezTo>
                  <a:cubicBezTo>
                    <a:pt x="1537" y="19081"/>
                    <a:pt x="1644" y="19295"/>
                    <a:pt x="1763" y="19426"/>
                  </a:cubicBezTo>
                  <a:cubicBezTo>
                    <a:pt x="2120" y="19855"/>
                    <a:pt x="1942" y="20164"/>
                    <a:pt x="1608" y="20450"/>
                  </a:cubicBezTo>
                  <a:cubicBezTo>
                    <a:pt x="1573" y="20617"/>
                    <a:pt x="1632" y="20748"/>
                    <a:pt x="1751" y="20843"/>
                  </a:cubicBezTo>
                  <a:cubicBezTo>
                    <a:pt x="1778" y="20864"/>
                    <a:pt x="1808" y="20871"/>
                    <a:pt x="1840" y="20871"/>
                  </a:cubicBezTo>
                  <a:cubicBezTo>
                    <a:pt x="1890" y="20871"/>
                    <a:pt x="1946" y="20855"/>
                    <a:pt x="2001" y="20855"/>
                  </a:cubicBezTo>
                  <a:cubicBezTo>
                    <a:pt x="2068" y="20855"/>
                    <a:pt x="2136" y="20879"/>
                    <a:pt x="2192" y="20986"/>
                  </a:cubicBezTo>
                  <a:cubicBezTo>
                    <a:pt x="1954" y="21034"/>
                    <a:pt x="1870" y="21260"/>
                    <a:pt x="1775" y="21474"/>
                  </a:cubicBezTo>
                  <a:cubicBezTo>
                    <a:pt x="1687" y="21605"/>
                    <a:pt x="1626" y="21801"/>
                    <a:pt x="1486" y="21801"/>
                  </a:cubicBezTo>
                  <a:cubicBezTo>
                    <a:pt x="1435" y="21801"/>
                    <a:pt x="1374" y="21775"/>
                    <a:pt x="1299" y="21712"/>
                  </a:cubicBezTo>
                  <a:cubicBezTo>
                    <a:pt x="1112" y="21332"/>
                    <a:pt x="1038" y="21181"/>
                    <a:pt x="878" y="21181"/>
                  </a:cubicBezTo>
                  <a:cubicBezTo>
                    <a:pt x="773" y="21181"/>
                    <a:pt x="630" y="21246"/>
                    <a:pt x="394" y="21355"/>
                  </a:cubicBezTo>
                  <a:cubicBezTo>
                    <a:pt x="263" y="21415"/>
                    <a:pt x="227" y="21557"/>
                    <a:pt x="180" y="21688"/>
                  </a:cubicBezTo>
                  <a:cubicBezTo>
                    <a:pt x="120" y="21855"/>
                    <a:pt x="1" y="22034"/>
                    <a:pt x="215" y="22165"/>
                  </a:cubicBezTo>
                  <a:cubicBezTo>
                    <a:pt x="322" y="22236"/>
                    <a:pt x="275" y="22331"/>
                    <a:pt x="263" y="22427"/>
                  </a:cubicBezTo>
                  <a:cubicBezTo>
                    <a:pt x="168" y="22724"/>
                    <a:pt x="60" y="23046"/>
                    <a:pt x="418" y="23224"/>
                  </a:cubicBezTo>
                  <a:cubicBezTo>
                    <a:pt x="834" y="23320"/>
                    <a:pt x="656" y="23677"/>
                    <a:pt x="656" y="23962"/>
                  </a:cubicBezTo>
                  <a:cubicBezTo>
                    <a:pt x="656" y="24093"/>
                    <a:pt x="691" y="24201"/>
                    <a:pt x="739" y="24320"/>
                  </a:cubicBezTo>
                  <a:cubicBezTo>
                    <a:pt x="763" y="24379"/>
                    <a:pt x="858" y="24451"/>
                    <a:pt x="763" y="24546"/>
                  </a:cubicBezTo>
                  <a:cubicBezTo>
                    <a:pt x="811" y="24379"/>
                    <a:pt x="691" y="24415"/>
                    <a:pt x="620" y="24391"/>
                  </a:cubicBezTo>
                  <a:lnTo>
                    <a:pt x="620" y="24391"/>
                  </a:lnTo>
                  <a:cubicBezTo>
                    <a:pt x="382" y="24772"/>
                    <a:pt x="680" y="24855"/>
                    <a:pt x="858" y="25022"/>
                  </a:cubicBezTo>
                  <a:cubicBezTo>
                    <a:pt x="918" y="25094"/>
                    <a:pt x="953" y="25141"/>
                    <a:pt x="834" y="25189"/>
                  </a:cubicBezTo>
                  <a:cubicBezTo>
                    <a:pt x="703" y="25225"/>
                    <a:pt x="656" y="25320"/>
                    <a:pt x="763" y="25451"/>
                  </a:cubicBezTo>
                  <a:cubicBezTo>
                    <a:pt x="1096" y="25915"/>
                    <a:pt x="1477" y="26320"/>
                    <a:pt x="1882" y="26677"/>
                  </a:cubicBezTo>
                  <a:cubicBezTo>
                    <a:pt x="1954" y="26677"/>
                    <a:pt x="2077" y="26572"/>
                    <a:pt x="2111" y="26572"/>
                  </a:cubicBezTo>
                  <a:cubicBezTo>
                    <a:pt x="2117" y="26572"/>
                    <a:pt x="2120" y="26575"/>
                    <a:pt x="2120" y="26582"/>
                  </a:cubicBezTo>
                  <a:cubicBezTo>
                    <a:pt x="2120" y="26987"/>
                    <a:pt x="2370" y="27034"/>
                    <a:pt x="2620" y="27106"/>
                  </a:cubicBezTo>
                  <a:cubicBezTo>
                    <a:pt x="2727" y="27130"/>
                    <a:pt x="2668" y="27284"/>
                    <a:pt x="2680" y="27391"/>
                  </a:cubicBezTo>
                  <a:cubicBezTo>
                    <a:pt x="2716" y="27808"/>
                    <a:pt x="3073" y="27892"/>
                    <a:pt x="3263" y="28130"/>
                  </a:cubicBezTo>
                  <a:cubicBezTo>
                    <a:pt x="3370" y="28237"/>
                    <a:pt x="3489" y="28344"/>
                    <a:pt x="3609" y="28439"/>
                  </a:cubicBezTo>
                  <a:cubicBezTo>
                    <a:pt x="3859" y="28594"/>
                    <a:pt x="4037" y="28844"/>
                    <a:pt x="4204" y="29094"/>
                  </a:cubicBezTo>
                  <a:cubicBezTo>
                    <a:pt x="4228" y="29154"/>
                    <a:pt x="4275" y="29201"/>
                    <a:pt x="4311" y="29261"/>
                  </a:cubicBezTo>
                  <a:cubicBezTo>
                    <a:pt x="4466" y="29487"/>
                    <a:pt x="4692" y="29630"/>
                    <a:pt x="4859" y="29856"/>
                  </a:cubicBezTo>
                  <a:cubicBezTo>
                    <a:pt x="5038" y="29962"/>
                    <a:pt x="5218" y="30114"/>
                    <a:pt x="5439" y="30114"/>
                  </a:cubicBezTo>
                  <a:cubicBezTo>
                    <a:pt x="5467" y="30114"/>
                    <a:pt x="5496" y="30111"/>
                    <a:pt x="5525" y="30106"/>
                  </a:cubicBezTo>
                  <a:cubicBezTo>
                    <a:pt x="5692" y="30082"/>
                    <a:pt x="5835" y="30023"/>
                    <a:pt x="5954" y="29904"/>
                  </a:cubicBezTo>
                  <a:cubicBezTo>
                    <a:pt x="6097" y="29689"/>
                    <a:pt x="6454" y="29749"/>
                    <a:pt x="6430" y="29368"/>
                  </a:cubicBezTo>
                  <a:cubicBezTo>
                    <a:pt x="6406" y="29368"/>
                    <a:pt x="6395" y="29356"/>
                    <a:pt x="6395" y="29332"/>
                  </a:cubicBezTo>
                  <a:cubicBezTo>
                    <a:pt x="6395" y="29308"/>
                    <a:pt x="6395" y="29296"/>
                    <a:pt x="6418" y="29296"/>
                  </a:cubicBezTo>
                  <a:cubicBezTo>
                    <a:pt x="6418" y="29296"/>
                    <a:pt x="6442" y="29308"/>
                    <a:pt x="6454" y="29332"/>
                  </a:cubicBezTo>
                  <a:cubicBezTo>
                    <a:pt x="6514" y="29737"/>
                    <a:pt x="6252" y="29797"/>
                    <a:pt x="6002" y="29868"/>
                  </a:cubicBezTo>
                  <a:cubicBezTo>
                    <a:pt x="5859" y="30035"/>
                    <a:pt x="5680" y="30201"/>
                    <a:pt x="5597" y="30439"/>
                  </a:cubicBezTo>
                  <a:cubicBezTo>
                    <a:pt x="5585" y="30499"/>
                    <a:pt x="5585" y="30547"/>
                    <a:pt x="5585" y="30606"/>
                  </a:cubicBezTo>
                  <a:cubicBezTo>
                    <a:pt x="5585" y="30701"/>
                    <a:pt x="5585" y="30797"/>
                    <a:pt x="5573" y="30904"/>
                  </a:cubicBezTo>
                  <a:lnTo>
                    <a:pt x="5573" y="30987"/>
                  </a:lnTo>
                  <a:cubicBezTo>
                    <a:pt x="5811" y="31094"/>
                    <a:pt x="5859" y="31380"/>
                    <a:pt x="6025" y="31559"/>
                  </a:cubicBezTo>
                  <a:cubicBezTo>
                    <a:pt x="6121" y="31594"/>
                    <a:pt x="6240" y="31582"/>
                    <a:pt x="6347" y="31642"/>
                  </a:cubicBezTo>
                  <a:cubicBezTo>
                    <a:pt x="6502" y="31713"/>
                    <a:pt x="6573" y="31916"/>
                    <a:pt x="6752" y="31952"/>
                  </a:cubicBezTo>
                  <a:cubicBezTo>
                    <a:pt x="6811" y="31940"/>
                    <a:pt x="6859" y="31940"/>
                    <a:pt x="6895" y="31916"/>
                  </a:cubicBezTo>
                  <a:cubicBezTo>
                    <a:pt x="7157" y="31749"/>
                    <a:pt x="7192" y="31523"/>
                    <a:pt x="7002" y="31261"/>
                  </a:cubicBezTo>
                  <a:cubicBezTo>
                    <a:pt x="7072" y="31239"/>
                    <a:pt x="7134" y="31229"/>
                    <a:pt x="7189" y="31229"/>
                  </a:cubicBezTo>
                  <a:cubicBezTo>
                    <a:pt x="7580" y="31229"/>
                    <a:pt x="7617" y="31729"/>
                    <a:pt x="7847" y="31928"/>
                  </a:cubicBezTo>
                  <a:cubicBezTo>
                    <a:pt x="7478" y="32654"/>
                    <a:pt x="8145" y="32452"/>
                    <a:pt x="8371" y="32642"/>
                  </a:cubicBezTo>
                  <a:cubicBezTo>
                    <a:pt x="7942" y="32785"/>
                    <a:pt x="7764" y="33226"/>
                    <a:pt x="7788" y="33999"/>
                  </a:cubicBezTo>
                  <a:cubicBezTo>
                    <a:pt x="7788" y="34059"/>
                    <a:pt x="7788" y="34118"/>
                    <a:pt x="7811" y="34178"/>
                  </a:cubicBezTo>
                  <a:cubicBezTo>
                    <a:pt x="7847" y="34333"/>
                    <a:pt x="7859" y="34499"/>
                    <a:pt x="7930" y="34666"/>
                  </a:cubicBezTo>
                  <a:cubicBezTo>
                    <a:pt x="8002" y="34809"/>
                    <a:pt x="8073" y="34952"/>
                    <a:pt x="8121" y="35107"/>
                  </a:cubicBezTo>
                  <a:cubicBezTo>
                    <a:pt x="8157" y="35226"/>
                    <a:pt x="8192" y="35369"/>
                    <a:pt x="8240" y="35500"/>
                  </a:cubicBezTo>
                  <a:cubicBezTo>
                    <a:pt x="8311" y="35762"/>
                    <a:pt x="8502" y="35964"/>
                    <a:pt x="8597" y="36226"/>
                  </a:cubicBezTo>
                  <a:cubicBezTo>
                    <a:pt x="8740" y="36476"/>
                    <a:pt x="8847" y="36750"/>
                    <a:pt x="8895" y="37059"/>
                  </a:cubicBezTo>
                  <a:cubicBezTo>
                    <a:pt x="8919" y="37155"/>
                    <a:pt x="8954" y="37214"/>
                    <a:pt x="9014" y="37274"/>
                  </a:cubicBezTo>
                  <a:cubicBezTo>
                    <a:pt x="9157" y="37452"/>
                    <a:pt x="9014" y="37667"/>
                    <a:pt x="9097" y="37869"/>
                  </a:cubicBezTo>
                  <a:cubicBezTo>
                    <a:pt x="9157" y="38107"/>
                    <a:pt x="9121" y="38345"/>
                    <a:pt x="9157" y="38583"/>
                  </a:cubicBezTo>
                  <a:cubicBezTo>
                    <a:pt x="9181" y="38643"/>
                    <a:pt x="9216" y="38679"/>
                    <a:pt x="9193" y="38726"/>
                  </a:cubicBezTo>
                  <a:cubicBezTo>
                    <a:pt x="9179" y="38743"/>
                    <a:pt x="9165" y="38750"/>
                    <a:pt x="9152" y="38750"/>
                  </a:cubicBezTo>
                  <a:cubicBezTo>
                    <a:pt x="9120" y="38750"/>
                    <a:pt x="9090" y="38711"/>
                    <a:pt x="9073" y="38702"/>
                  </a:cubicBezTo>
                  <a:cubicBezTo>
                    <a:pt x="8895" y="38702"/>
                    <a:pt x="8752" y="38821"/>
                    <a:pt x="8633" y="38952"/>
                  </a:cubicBezTo>
                  <a:cubicBezTo>
                    <a:pt x="8609" y="39000"/>
                    <a:pt x="8609" y="39060"/>
                    <a:pt x="8609" y="39119"/>
                  </a:cubicBezTo>
                  <a:cubicBezTo>
                    <a:pt x="8669" y="39322"/>
                    <a:pt x="8835" y="39452"/>
                    <a:pt x="8919" y="39655"/>
                  </a:cubicBezTo>
                  <a:cubicBezTo>
                    <a:pt x="8919" y="39798"/>
                    <a:pt x="8788" y="39833"/>
                    <a:pt x="8716" y="39905"/>
                  </a:cubicBezTo>
                  <a:cubicBezTo>
                    <a:pt x="8419" y="40214"/>
                    <a:pt x="8442" y="40393"/>
                    <a:pt x="8800" y="40584"/>
                  </a:cubicBezTo>
                  <a:cubicBezTo>
                    <a:pt x="8871" y="40631"/>
                    <a:pt x="8966" y="40667"/>
                    <a:pt x="9038" y="40726"/>
                  </a:cubicBezTo>
                  <a:cubicBezTo>
                    <a:pt x="9157" y="40857"/>
                    <a:pt x="9407" y="40905"/>
                    <a:pt x="9312" y="41179"/>
                  </a:cubicBezTo>
                  <a:cubicBezTo>
                    <a:pt x="9251" y="41315"/>
                    <a:pt x="9152" y="41336"/>
                    <a:pt x="9047" y="41336"/>
                  </a:cubicBezTo>
                  <a:cubicBezTo>
                    <a:pt x="9003" y="41336"/>
                    <a:pt x="8957" y="41332"/>
                    <a:pt x="8913" y="41332"/>
                  </a:cubicBezTo>
                  <a:cubicBezTo>
                    <a:pt x="8899" y="41332"/>
                    <a:pt x="8885" y="41333"/>
                    <a:pt x="8871" y="41334"/>
                  </a:cubicBezTo>
                  <a:cubicBezTo>
                    <a:pt x="8843" y="41338"/>
                    <a:pt x="8814" y="41339"/>
                    <a:pt x="8785" y="41339"/>
                  </a:cubicBezTo>
                  <a:cubicBezTo>
                    <a:pt x="8726" y="41339"/>
                    <a:pt x="8665" y="41334"/>
                    <a:pt x="8609" y="41334"/>
                  </a:cubicBezTo>
                  <a:cubicBezTo>
                    <a:pt x="8478" y="41346"/>
                    <a:pt x="8335" y="41346"/>
                    <a:pt x="8204" y="41393"/>
                  </a:cubicBezTo>
                  <a:cubicBezTo>
                    <a:pt x="8133" y="41417"/>
                    <a:pt x="8073" y="41477"/>
                    <a:pt x="8038" y="41572"/>
                  </a:cubicBezTo>
                  <a:cubicBezTo>
                    <a:pt x="8014" y="41810"/>
                    <a:pt x="8216" y="41858"/>
                    <a:pt x="8395" y="41989"/>
                  </a:cubicBezTo>
                  <a:cubicBezTo>
                    <a:pt x="8192" y="42012"/>
                    <a:pt x="8038" y="41977"/>
                    <a:pt x="7907" y="42060"/>
                  </a:cubicBezTo>
                  <a:cubicBezTo>
                    <a:pt x="7859" y="42108"/>
                    <a:pt x="7847" y="42155"/>
                    <a:pt x="7847" y="42215"/>
                  </a:cubicBezTo>
                  <a:cubicBezTo>
                    <a:pt x="8014" y="42489"/>
                    <a:pt x="7859" y="42810"/>
                    <a:pt x="7919" y="43084"/>
                  </a:cubicBezTo>
                  <a:cubicBezTo>
                    <a:pt x="7835" y="43358"/>
                    <a:pt x="7621" y="43346"/>
                    <a:pt x="7430" y="43382"/>
                  </a:cubicBezTo>
                  <a:cubicBezTo>
                    <a:pt x="7371" y="43405"/>
                    <a:pt x="7323" y="43417"/>
                    <a:pt x="7288" y="43429"/>
                  </a:cubicBezTo>
                  <a:cubicBezTo>
                    <a:pt x="7168" y="43477"/>
                    <a:pt x="7073" y="43560"/>
                    <a:pt x="7061" y="43727"/>
                  </a:cubicBezTo>
                  <a:cubicBezTo>
                    <a:pt x="7073" y="43846"/>
                    <a:pt x="7145" y="43905"/>
                    <a:pt x="7204" y="44001"/>
                  </a:cubicBezTo>
                  <a:cubicBezTo>
                    <a:pt x="7264" y="44072"/>
                    <a:pt x="7311" y="44155"/>
                    <a:pt x="7347" y="44263"/>
                  </a:cubicBezTo>
                  <a:cubicBezTo>
                    <a:pt x="7549" y="44798"/>
                    <a:pt x="7073" y="44846"/>
                    <a:pt x="6883" y="45084"/>
                  </a:cubicBezTo>
                  <a:cubicBezTo>
                    <a:pt x="6758" y="45084"/>
                    <a:pt x="6826" y="45400"/>
                    <a:pt x="6703" y="45400"/>
                  </a:cubicBezTo>
                  <a:cubicBezTo>
                    <a:pt x="6673" y="45400"/>
                    <a:pt x="6632" y="45381"/>
                    <a:pt x="6573" y="45334"/>
                  </a:cubicBezTo>
                  <a:cubicBezTo>
                    <a:pt x="6534" y="45317"/>
                    <a:pt x="6496" y="45309"/>
                    <a:pt x="6459" y="45309"/>
                  </a:cubicBezTo>
                  <a:cubicBezTo>
                    <a:pt x="6396" y="45309"/>
                    <a:pt x="6336" y="45332"/>
                    <a:pt x="6276" y="45370"/>
                  </a:cubicBezTo>
                  <a:cubicBezTo>
                    <a:pt x="6121" y="45572"/>
                    <a:pt x="5764" y="45727"/>
                    <a:pt x="6049" y="46108"/>
                  </a:cubicBezTo>
                  <a:cubicBezTo>
                    <a:pt x="6101" y="46124"/>
                    <a:pt x="6165" y="46126"/>
                    <a:pt x="6230" y="46126"/>
                  </a:cubicBezTo>
                  <a:cubicBezTo>
                    <a:pt x="6245" y="46126"/>
                    <a:pt x="6260" y="46126"/>
                    <a:pt x="6275" y="46126"/>
                  </a:cubicBezTo>
                  <a:cubicBezTo>
                    <a:pt x="6483" y="46126"/>
                    <a:pt x="6676" y="46141"/>
                    <a:pt x="6478" y="46596"/>
                  </a:cubicBezTo>
                  <a:cubicBezTo>
                    <a:pt x="6478" y="46870"/>
                    <a:pt x="6645" y="46953"/>
                    <a:pt x="6847" y="46989"/>
                  </a:cubicBezTo>
                  <a:cubicBezTo>
                    <a:pt x="7633" y="46620"/>
                    <a:pt x="7669" y="46477"/>
                    <a:pt x="7371" y="45560"/>
                  </a:cubicBezTo>
                  <a:lnTo>
                    <a:pt x="7371" y="45560"/>
                  </a:lnTo>
                  <a:cubicBezTo>
                    <a:pt x="7645" y="45810"/>
                    <a:pt x="7645" y="46144"/>
                    <a:pt x="7538" y="46501"/>
                  </a:cubicBezTo>
                  <a:cubicBezTo>
                    <a:pt x="7347" y="47180"/>
                    <a:pt x="7347" y="47192"/>
                    <a:pt x="7978" y="47192"/>
                  </a:cubicBezTo>
                  <a:cubicBezTo>
                    <a:pt x="8111" y="47087"/>
                    <a:pt x="8242" y="47034"/>
                    <a:pt x="8371" y="47034"/>
                  </a:cubicBezTo>
                  <a:cubicBezTo>
                    <a:pt x="8507" y="47034"/>
                    <a:pt x="8641" y="47093"/>
                    <a:pt x="8776" y="47215"/>
                  </a:cubicBezTo>
                  <a:cubicBezTo>
                    <a:pt x="8785" y="47218"/>
                    <a:pt x="8794" y="47220"/>
                    <a:pt x="8802" y="47220"/>
                  </a:cubicBezTo>
                  <a:cubicBezTo>
                    <a:pt x="8829" y="47220"/>
                    <a:pt x="8853" y="47206"/>
                    <a:pt x="8871" y="47180"/>
                  </a:cubicBezTo>
                  <a:cubicBezTo>
                    <a:pt x="8966" y="47013"/>
                    <a:pt x="8931" y="46799"/>
                    <a:pt x="9050" y="46632"/>
                  </a:cubicBezTo>
                  <a:cubicBezTo>
                    <a:pt x="9193" y="46441"/>
                    <a:pt x="9121" y="46263"/>
                    <a:pt x="8966" y="46108"/>
                  </a:cubicBezTo>
                  <a:cubicBezTo>
                    <a:pt x="8917" y="46065"/>
                    <a:pt x="8876" y="46047"/>
                    <a:pt x="8839" y="46047"/>
                  </a:cubicBezTo>
                  <a:cubicBezTo>
                    <a:pt x="8685" y="46047"/>
                    <a:pt x="8627" y="46369"/>
                    <a:pt x="8467" y="46369"/>
                  </a:cubicBezTo>
                  <a:cubicBezTo>
                    <a:pt x="8439" y="46369"/>
                    <a:pt x="8407" y="46358"/>
                    <a:pt x="8371" y="46334"/>
                  </a:cubicBezTo>
                  <a:lnTo>
                    <a:pt x="8371" y="46334"/>
                  </a:lnTo>
                  <a:cubicBezTo>
                    <a:pt x="8390" y="46337"/>
                    <a:pt x="8408" y="46338"/>
                    <a:pt x="8425" y="46338"/>
                  </a:cubicBezTo>
                  <a:cubicBezTo>
                    <a:pt x="8559" y="46338"/>
                    <a:pt x="8641" y="46256"/>
                    <a:pt x="8704" y="46108"/>
                  </a:cubicBezTo>
                  <a:cubicBezTo>
                    <a:pt x="8755" y="45948"/>
                    <a:pt x="8807" y="45893"/>
                    <a:pt x="8860" y="45893"/>
                  </a:cubicBezTo>
                  <a:cubicBezTo>
                    <a:pt x="8945" y="45893"/>
                    <a:pt x="9033" y="46035"/>
                    <a:pt x="9121" y="46108"/>
                  </a:cubicBezTo>
                  <a:cubicBezTo>
                    <a:pt x="9150" y="46123"/>
                    <a:pt x="9180" y="46129"/>
                    <a:pt x="9211" y="46129"/>
                  </a:cubicBezTo>
                  <a:cubicBezTo>
                    <a:pt x="9281" y="46129"/>
                    <a:pt x="9353" y="46094"/>
                    <a:pt x="9419" y="46037"/>
                  </a:cubicBezTo>
                  <a:cubicBezTo>
                    <a:pt x="9525" y="45709"/>
                    <a:pt x="9555" y="45399"/>
                    <a:pt x="9343" y="45142"/>
                  </a:cubicBezTo>
                  <a:lnTo>
                    <a:pt x="9343" y="45142"/>
                  </a:lnTo>
                  <a:cubicBezTo>
                    <a:pt x="9405" y="45204"/>
                    <a:pt x="9481" y="45252"/>
                    <a:pt x="9571" y="45252"/>
                  </a:cubicBezTo>
                  <a:cubicBezTo>
                    <a:pt x="9580" y="45252"/>
                    <a:pt x="9589" y="45252"/>
                    <a:pt x="9597" y="45251"/>
                  </a:cubicBezTo>
                  <a:cubicBezTo>
                    <a:pt x="9919" y="45025"/>
                    <a:pt x="9931" y="44596"/>
                    <a:pt x="10109" y="44275"/>
                  </a:cubicBezTo>
                  <a:cubicBezTo>
                    <a:pt x="10336" y="44096"/>
                    <a:pt x="10371" y="43798"/>
                    <a:pt x="10431" y="43536"/>
                  </a:cubicBezTo>
                  <a:cubicBezTo>
                    <a:pt x="10609" y="43143"/>
                    <a:pt x="10645" y="42727"/>
                    <a:pt x="10621" y="42310"/>
                  </a:cubicBezTo>
                  <a:cubicBezTo>
                    <a:pt x="10609" y="42072"/>
                    <a:pt x="10645" y="41893"/>
                    <a:pt x="10764" y="41738"/>
                  </a:cubicBezTo>
                  <a:cubicBezTo>
                    <a:pt x="10800" y="41679"/>
                    <a:pt x="10812" y="41631"/>
                    <a:pt x="10824" y="41572"/>
                  </a:cubicBezTo>
                  <a:cubicBezTo>
                    <a:pt x="10848" y="41393"/>
                    <a:pt x="10871" y="41215"/>
                    <a:pt x="10919" y="41036"/>
                  </a:cubicBezTo>
                  <a:cubicBezTo>
                    <a:pt x="10930" y="40968"/>
                    <a:pt x="10931" y="40868"/>
                    <a:pt x="11032" y="40868"/>
                  </a:cubicBezTo>
                  <a:cubicBezTo>
                    <a:pt x="11038" y="40868"/>
                    <a:pt x="11044" y="40869"/>
                    <a:pt x="11050" y="40869"/>
                  </a:cubicBezTo>
                  <a:cubicBezTo>
                    <a:pt x="11163" y="41066"/>
                    <a:pt x="11262" y="41139"/>
                    <a:pt x="11352" y="41139"/>
                  </a:cubicBezTo>
                  <a:cubicBezTo>
                    <a:pt x="11508" y="41139"/>
                    <a:pt x="11636" y="40919"/>
                    <a:pt x="11764" y="40738"/>
                  </a:cubicBezTo>
                  <a:cubicBezTo>
                    <a:pt x="11919" y="40345"/>
                    <a:pt x="11740" y="40143"/>
                    <a:pt x="11455" y="39976"/>
                  </a:cubicBezTo>
                  <a:cubicBezTo>
                    <a:pt x="11413" y="39963"/>
                    <a:pt x="11378" y="39956"/>
                    <a:pt x="11349" y="39956"/>
                  </a:cubicBezTo>
                  <a:cubicBezTo>
                    <a:pt x="11199" y="39956"/>
                    <a:pt x="11189" y="40125"/>
                    <a:pt x="11229" y="40393"/>
                  </a:cubicBezTo>
                  <a:cubicBezTo>
                    <a:pt x="11121" y="40036"/>
                    <a:pt x="11336" y="39893"/>
                    <a:pt x="11359" y="39679"/>
                  </a:cubicBezTo>
                  <a:cubicBezTo>
                    <a:pt x="11353" y="39415"/>
                    <a:pt x="11273" y="39328"/>
                    <a:pt x="11158" y="39328"/>
                  </a:cubicBezTo>
                  <a:cubicBezTo>
                    <a:pt x="11070" y="39328"/>
                    <a:pt x="10961" y="39379"/>
                    <a:pt x="10848" y="39441"/>
                  </a:cubicBezTo>
                  <a:cubicBezTo>
                    <a:pt x="10931" y="39179"/>
                    <a:pt x="11236" y="39129"/>
                    <a:pt x="11292" y="38942"/>
                  </a:cubicBezTo>
                  <a:lnTo>
                    <a:pt x="11292" y="38942"/>
                  </a:lnTo>
                  <a:cubicBezTo>
                    <a:pt x="11276" y="39107"/>
                    <a:pt x="11264" y="39329"/>
                    <a:pt x="11455" y="39500"/>
                  </a:cubicBezTo>
                  <a:cubicBezTo>
                    <a:pt x="11574" y="39607"/>
                    <a:pt x="11359" y="39619"/>
                    <a:pt x="11383" y="39714"/>
                  </a:cubicBezTo>
                  <a:cubicBezTo>
                    <a:pt x="11336" y="39798"/>
                    <a:pt x="11348" y="39869"/>
                    <a:pt x="11407" y="39953"/>
                  </a:cubicBezTo>
                  <a:cubicBezTo>
                    <a:pt x="11565" y="39990"/>
                    <a:pt x="11685" y="40013"/>
                    <a:pt x="11777" y="40013"/>
                  </a:cubicBezTo>
                  <a:cubicBezTo>
                    <a:pt x="12003" y="40013"/>
                    <a:pt x="12062" y="39874"/>
                    <a:pt x="12121" y="39476"/>
                  </a:cubicBezTo>
                  <a:cubicBezTo>
                    <a:pt x="12133" y="39322"/>
                    <a:pt x="12062" y="39179"/>
                    <a:pt x="12217" y="39071"/>
                  </a:cubicBezTo>
                  <a:cubicBezTo>
                    <a:pt x="12419" y="38762"/>
                    <a:pt x="12312" y="38381"/>
                    <a:pt x="12395" y="38048"/>
                  </a:cubicBezTo>
                  <a:cubicBezTo>
                    <a:pt x="12312" y="37714"/>
                    <a:pt x="12407" y="37369"/>
                    <a:pt x="12407" y="37047"/>
                  </a:cubicBezTo>
                  <a:cubicBezTo>
                    <a:pt x="12276" y="36535"/>
                    <a:pt x="12121" y="36035"/>
                    <a:pt x="12062" y="35571"/>
                  </a:cubicBezTo>
                  <a:cubicBezTo>
                    <a:pt x="11824" y="35273"/>
                    <a:pt x="11693" y="34845"/>
                    <a:pt x="11252" y="34797"/>
                  </a:cubicBezTo>
                  <a:cubicBezTo>
                    <a:pt x="11248" y="34795"/>
                    <a:pt x="11242" y="34794"/>
                    <a:pt x="11237" y="34794"/>
                  </a:cubicBezTo>
                  <a:cubicBezTo>
                    <a:pt x="11215" y="34794"/>
                    <a:pt x="11188" y="34809"/>
                    <a:pt x="11169" y="34809"/>
                  </a:cubicBezTo>
                  <a:cubicBezTo>
                    <a:pt x="11181" y="34785"/>
                    <a:pt x="11217" y="34750"/>
                    <a:pt x="11229" y="34738"/>
                  </a:cubicBezTo>
                  <a:cubicBezTo>
                    <a:pt x="11276" y="34678"/>
                    <a:pt x="11312" y="34559"/>
                    <a:pt x="11288" y="34511"/>
                  </a:cubicBezTo>
                  <a:cubicBezTo>
                    <a:pt x="11074" y="34214"/>
                    <a:pt x="11109" y="33797"/>
                    <a:pt x="10776" y="33547"/>
                  </a:cubicBezTo>
                  <a:cubicBezTo>
                    <a:pt x="10562" y="33368"/>
                    <a:pt x="10300" y="33059"/>
                    <a:pt x="10336" y="32642"/>
                  </a:cubicBezTo>
                  <a:cubicBezTo>
                    <a:pt x="10264" y="32487"/>
                    <a:pt x="10228" y="32309"/>
                    <a:pt x="10145" y="32166"/>
                  </a:cubicBezTo>
                  <a:cubicBezTo>
                    <a:pt x="9788" y="31975"/>
                    <a:pt x="9454" y="31594"/>
                    <a:pt x="9335" y="31285"/>
                  </a:cubicBezTo>
                  <a:cubicBezTo>
                    <a:pt x="8954" y="30332"/>
                    <a:pt x="8609" y="29356"/>
                    <a:pt x="8311" y="28368"/>
                  </a:cubicBezTo>
                  <a:cubicBezTo>
                    <a:pt x="7954" y="27177"/>
                    <a:pt x="7311" y="26201"/>
                    <a:pt x="6668" y="25248"/>
                  </a:cubicBezTo>
                  <a:cubicBezTo>
                    <a:pt x="6180" y="24510"/>
                    <a:pt x="5704" y="23843"/>
                    <a:pt x="5621" y="22903"/>
                  </a:cubicBezTo>
                  <a:cubicBezTo>
                    <a:pt x="5644" y="22760"/>
                    <a:pt x="5228" y="22819"/>
                    <a:pt x="5478" y="22546"/>
                  </a:cubicBezTo>
                  <a:cubicBezTo>
                    <a:pt x="5466" y="22046"/>
                    <a:pt x="5537" y="21534"/>
                    <a:pt x="5537" y="21045"/>
                  </a:cubicBezTo>
                  <a:cubicBezTo>
                    <a:pt x="5525" y="20105"/>
                    <a:pt x="5597" y="19248"/>
                    <a:pt x="6180" y="18521"/>
                  </a:cubicBezTo>
                  <a:cubicBezTo>
                    <a:pt x="6228" y="18355"/>
                    <a:pt x="6371" y="18247"/>
                    <a:pt x="6335" y="18057"/>
                  </a:cubicBezTo>
                  <a:cubicBezTo>
                    <a:pt x="6277" y="17893"/>
                    <a:pt x="6172" y="17821"/>
                    <a:pt x="6135" y="17819"/>
                  </a:cubicBezTo>
                  <a:lnTo>
                    <a:pt x="6135" y="17819"/>
                  </a:lnTo>
                  <a:cubicBezTo>
                    <a:pt x="6142" y="17819"/>
                    <a:pt x="6150" y="17819"/>
                    <a:pt x="6157" y="17819"/>
                  </a:cubicBezTo>
                  <a:cubicBezTo>
                    <a:pt x="6473" y="17819"/>
                    <a:pt x="6607" y="17592"/>
                    <a:pt x="6526" y="17093"/>
                  </a:cubicBezTo>
                  <a:cubicBezTo>
                    <a:pt x="6462" y="16735"/>
                    <a:pt x="6790" y="16358"/>
                    <a:pt x="7073" y="16358"/>
                  </a:cubicBezTo>
                  <a:cubicBezTo>
                    <a:pt x="7110" y="16358"/>
                    <a:pt x="7146" y="16364"/>
                    <a:pt x="7180" y="16378"/>
                  </a:cubicBezTo>
                  <a:cubicBezTo>
                    <a:pt x="7490" y="16057"/>
                    <a:pt x="7788" y="15735"/>
                    <a:pt x="8026" y="15330"/>
                  </a:cubicBezTo>
                  <a:cubicBezTo>
                    <a:pt x="8145" y="15033"/>
                    <a:pt x="7919" y="14568"/>
                    <a:pt x="8383" y="14473"/>
                  </a:cubicBezTo>
                  <a:cubicBezTo>
                    <a:pt x="8431" y="14426"/>
                    <a:pt x="8454" y="14378"/>
                    <a:pt x="8490" y="14330"/>
                  </a:cubicBezTo>
                  <a:cubicBezTo>
                    <a:pt x="8383" y="13723"/>
                    <a:pt x="8800" y="13545"/>
                    <a:pt x="9145" y="13306"/>
                  </a:cubicBezTo>
                  <a:cubicBezTo>
                    <a:pt x="9204" y="13164"/>
                    <a:pt x="8966" y="12949"/>
                    <a:pt x="9204" y="12830"/>
                  </a:cubicBezTo>
                  <a:cubicBezTo>
                    <a:pt x="9276" y="12604"/>
                    <a:pt x="9419" y="12402"/>
                    <a:pt x="9574" y="12235"/>
                  </a:cubicBezTo>
                  <a:cubicBezTo>
                    <a:pt x="9919" y="11437"/>
                    <a:pt x="10586" y="10806"/>
                    <a:pt x="10538" y="9806"/>
                  </a:cubicBezTo>
                  <a:cubicBezTo>
                    <a:pt x="10519" y="9593"/>
                    <a:pt x="10515" y="9531"/>
                    <a:pt x="10604" y="9531"/>
                  </a:cubicBezTo>
                  <a:cubicBezTo>
                    <a:pt x="10630" y="9531"/>
                    <a:pt x="10662" y="9536"/>
                    <a:pt x="10705" y="9544"/>
                  </a:cubicBezTo>
                  <a:cubicBezTo>
                    <a:pt x="10718" y="9546"/>
                    <a:pt x="10730" y="9546"/>
                    <a:pt x="10742" y="9546"/>
                  </a:cubicBezTo>
                  <a:cubicBezTo>
                    <a:pt x="10924" y="9546"/>
                    <a:pt x="10961" y="9382"/>
                    <a:pt x="11050" y="9270"/>
                  </a:cubicBezTo>
                  <a:cubicBezTo>
                    <a:pt x="10836" y="8889"/>
                    <a:pt x="11038" y="7901"/>
                    <a:pt x="11371" y="7520"/>
                  </a:cubicBezTo>
                  <a:cubicBezTo>
                    <a:pt x="11407" y="6079"/>
                    <a:pt x="11312" y="4662"/>
                    <a:pt x="10776" y="3305"/>
                  </a:cubicBezTo>
                  <a:cubicBezTo>
                    <a:pt x="10216" y="1876"/>
                    <a:pt x="9335" y="817"/>
                    <a:pt x="8157" y="67"/>
                  </a:cubicBezTo>
                  <a:cubicBezTo>
                    <a:pt x="7918" y="26"/>
                    <a:pt x="7742" y="0"/>
                    <a:pt x="7613"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20" name="Google Shape;4920;p43"/>
            <p:cNvSpPr/>
            <p:nvPr/>
          </p:nvSpPr>
          <p:spPr>
            <a:xfrm>
              <a:off x="8509700" y="4336239"/>
              <a:ext cx="312286" cy="221204"/>
            </a:xfrm>
            <a:custGeom>
              <a:avLst/>
              <a:gdLst/>
              <a:ahLst/>
              <a:cxnLst/>
              <a:rect l="l" t="t" r="r" b="b"/>
              <a:pathLst>
                <a:path w="9895" h="7009" extrusionOk="0">
                  <a:moveTo>
                    <a:pt x="8147" y="0"/>
                  </a:moveTo>
                  <a:cubicBezTo>
                    <a:pt x="8126" y="0"/>
                    <a:pt x="8104" y="6"/>
                    <a:pt x="8085" y="16"/>
                  </a:cubicBezTo>
                  <a:cubicBezTo>
                    <a:pt x="7966" y="99"/>
                    <a:pt x="7906" y="230"/>
                    <a:pt x="7847" y="361"/>
                  </a:cubicBezTo>
                  <a:cubicBezTo>
                    <a:pt x="7811" y="468"/>
                    <a:pt x="7787" y="587"/>
                    <a:pt x="7799" y="706"/>
                  </a:cubicBezTo>
                  <a:cubicBezTo>
                    <a:pt x="7788" y="774"/>
                    <a:pt x="7893" y="862"/>
                    <a:pt x="7865" y="862"/>
                  </a:cubicBezTo>
                  <a:cubicBezTo>
                    <a:pt x="7863" y="862"/>
                    <a:pt x="7861" y="862"/>
                    <a:pt x="7858" y="861"/>
                  </a:cubicBezTo>
                  <a:cubicBezTo>
                    <a:pt x="7746" y="821"/>
                    <a:pt x="7637" y="805"/>
                    <a:pt x="7531" y="805"/>
                  </a:cubicBezTo>
                  <a:cubicBezTo>
                    <a:pt x="7202" y="805"/>
                    <a:pt x="6900" y="959"/>
                    <a:pt x="6584" y="1004"/>
                  </a:cubicBezTo>
                  <a:cubicBezTo>
                    <a:pt x="6465" y="1111"/>
                    <a:pt x="6299" y="1076"/>
                    <a:pt x="6180" y="1171"/>
                  </a:cubicBezTo>
                  <a:cubicBezTo>
                    <a:pt x="6108" y="1278"/>
                    <a:pt x="6108" y="1421"/>
                    <a:pt x="6013" y="1516"/>
                  </a:cubicBezTo>
                  <a:cubicBezTo>
                    <a:pt x="5942" y="1588"/>
                    <a:pt x="5882" y="1671"/>
                    <a:pt x="5858" y="1778"/>
                  </a:cubicBezTo>
                  <a:cubicBezTo>
                    <a:pt x="5798" y="1898"/>
                    <a:pt x="5738" y="1993"/>
                    <a:pt x="5621" y="1993"/>
                  </a:cubicBezTo>
                  <a:cubicBezTo>
                    <a:pt x="5575" y="1993"/>
                    <a:pt x="5520" y="1978"/>
                    <a:pt x="5453" y="1945"/>
                  </a:cubicBezTo>
                  <a:cubicBezTo>
                    <a:pt x="5834" y="1945"/>
                    <a:pt x="5834" y="1540"/>
                    <a:pt x="6013" y="1361"/>
                  </a:cubicBezTo>
                  <a:cubicBezTo>
                    <a:pt x="6096" y="1254"/>
                    <a:pt x="6156" y="1171"/>
                    <a:pt x="6227" y="1099"/>
                  </a:cubicBezTo>
                  <a:cubicBezTo>
                    <a:pt x="6237" y="874"/>
                    <a:pt x="6172" y="752"/>
                    <a:pt x="6027" y="752"/>
                  </a:cubicBezTo>
                  <a:cubicBezTo>
                    <a:pt x="5988" y="752"/>
                    <a:pt x="5944" y="760"/>
                    <a:pt x="5894" y="778"/>
                  </a:cubicBezTo>
                  <a:cubicBezTo>
                    <a:pt x="5727" y="861"/>
                    <a:pt x="5549" y="945"/>
                    <a:pt x="5394" y="1016"/>
                  </a:cubicBezTo>
                  <a:cubicBezTo>
                    <a:pt x="5013" y="1302"/>
                    <a:pt x="4965" y="1933"/>
                    <a:pt x="4489" y="2100"/>
                  </a:cubicBezTo>
                  <a:cubicBezTo>
                    <a:pt x="4156" y="2290"/>
                    <a:pt x="4025" y="2731"/>
                    <a:pt x="3656" y="2873"/>
                  </a:cubicBezTo>
                  <a:cubicBezTo>
                    <a:pt x="3298" y="2885"/>
                    <a:pt x="3334" y="3433"/>
                    <a:pt x="3024" y="3504"/>
                  </a:cubicBezTo>
                  <a:cubicBezTo>
                    <a:pt x="2905" y="3552"/>
                    <a:pt x="2786" y="3588"/>
                    <a:pt x="2679" y="3683"/>
                  </a:cubicBezTo>
                  <a:cubicBezTo>
                    <a:pt x="2437" y="3916"/>
                    <a:pt x="2211" y="4195"/>
                    <a:pt x="1884" y="4195"/>
                  </a:cubicBezTo>
                  <a:cubicBezTo>
                    <a:pt x="1810" y="4195"/>
                    <a:pt x="1730" y="4181"/>
                    <a:pt x="1643" y="4147"/>
                  </a:cubicBezTo>
                  <a:cubicBezTo>
                    <a:pt x="1072" y="4528"/>
                    <a:pt x="560" y="4981"/>
                    <a:pt x="48" y="5457"/>
                  </a:cubicBezTo>
                  <a:cubicBezTo>
                    <a:pt x="0" y="5588"/>
                    <a:pt x="0" y="5743"/>
                    <a:pt x="179" y="5743"/>
                  </a:cubicBezTo>
                  <a:cubicBezTo>
                    <a:pt x="584" y="5755"/>
                    <a:pt x="846" y="6064"/>
                    <a:pt x="1179" y="6279"/>
                  </a:cubicBezTo>
                  <a:cubicBezTo>
                    <a:pt x="1191" y="6283"/>
                    <a:pt x="1202" y="6285"/>
                    <a:pt x="1213" y="6285"/>
                  </a:cubicBezTo>
                  <a:cubicBezTo>
                    <a:pt x="1312" y="6285"/>
                    <a:pt x="1353" y="6110"/>
                    <a:pt x="1459" y="6110"/>
                  </a:cubicBezTo>
                  <a:cubicBezTo>
                    <a:pt x="1464" y="6110"/>
                    <a:pt x="1470" y="6111"/>
                    <a:pt x="1477" y="6112"/>
                  </a:cubicBezTo>
                  <a:cubicBezTo>
                    <a:pt x="1504" y="6100"/>
                    <a:pt x="1522" y="6094"/>
                    <a:pt x="1532" y="6094"/>
                  </a:cubicBezTo>
                  <a:cubicBezTo>
                    <a:pt x="1562" y="6094"/>
                    <a:pt x="1533" y="6136"/>
                    <a:pt x="1524" y="6171"/>
                  </a:cubicBezTo>
                  <a:cubicBezTo>
                    <a:pt x="1608" y="6302"/>
                    <a:pt x="1584" y="6398"/>
                    <a:pt x="1477" y="6564"/>
                  </a:cubicBezTo>
                  <a:cubicBezTo>
                    <a:pt x="1331" y="6755"/>
                    <a:pt x="1301" y="7008"/>
                    <a:pt x="1615" y="7008"/>
                  </a:cubicBezTo>
                  <a:cubicBezTo>
                    <a:pt x="1635" y="7008"/>
                    <a:pt x="1656" y="7007"/>
                    <a:pt x="1679" y="7005"/>
                  </a:cubicBezTo>
                  <a:cubicBezTo>
                    <a:pt x="1858" y="6779"/>
                    <a:pt x="2203" y="6874"/>
                    <a:pt x="2334" y="6576"/>
                  </a:cubicBezTo>
                  <a:lnTo>
                    <a:pt x="2334" y="6588"/>
                  </a:lnTo>
                  <a:cubicBezTo>
                    <a:pt x="2751" y="6160"/>
                    <a:pt x="3286" y="5874"/>
                    <a:pt x="3751" y="5505"/>
                  </a:cubicBezTo>
                  <a:cubicBezTo>
                    <a:pt x="3838" y="5450"/>
                    <a:pt x="3932" y="5437"/>
                    <a:pt x="4028" y="5437"/>
                  </a:cubicBezTo>
                  <a:cubicBezTo>
                    <a:pt x="4120" y="5437"/>
                    <a:pt x="4213" y="5449"/>
                    <a:pt x="4306" y="5449"/>
                  </a:cubicBezTo>
                  <a:cubicBezTo>
                    <a:pt x="4392" y="5449"/>
                    <a:pt x="4478" y="5439"/>
                    <a:pt x="4560" y="5398"/>
                  </a:cubicBezTo>
                  <a:cubicBezTo>
                    <a:pt x="4822" y="5219"/>
                    <a:pt x="5180" y="4981"/>
                    <a:pt x="4989" y="4624"/>
                  </a:cubicBezTo>
                  <a:cubicBezTo>
                    <a:pt x="4961" y="4568"/>
                    <a:pt x="4929" y="4546"/>
                    <a:pt x="4895" y="4546"/>
                  </a:cubicBezTo>
                  <a:cubicBezTo>
                    <a:pt x="4766" y="4546"/>
                    <a:pt x="4596" y="4851"/>
                    <a:pt x="4418" y="4897"/>
                  </a:cubicBezTo>
                  <a:cubicBezTo>
                    <a:pt x="4346" y="4897"/>
                    <a:pt x="4453" y="4897"/>
                    <a:pt x="4382" y="4909"/>
                  </a:cubicBezTo>
                  <a:cubicBezTo>
                    <a:pt x="4357" y="4914"/>
                    <a:pt x="4343" y="4917"/>
                    <a:pt x="4336" y="4917"/>
                  </a:cubicBezTo>
                  <a:cubicBezTo>
                    <a:pt x="4326" y="4917"/>
                    <a:pt x="4332" y="4911"/>
                    <a:pt x="4346" y="4897"/>
                  </a:cubicBezTo>
                  <a:cubicBezTo>
                    <a:pt x="4453" y="4802"/>
                    <a:pt x="4632" y="4731"/>
                    <a:pt x="4537" y="4516"/>
                  </a:cubicBezTo>
                  <a:cubicBezTo>
                    <a:pt x="4492" y="4414"/>
                    <a:pt x="4429" y="4387"/>
                    <a:pt x="4359" y="4387"/>
                  </a:cubicBezTo>
                  <a:cubicBezTo>
                    <a:pt x="4277" y="4387"/>
                    <a:pt x="4183" y="4425"/>
                    <a:pt x="4096" y="4425"/>
                  </a:cubicBezTo>
                  <a:cubicBezTo>
                    <a:pt x="4059" y="4425"/>
                    <a:pt x="4023" y="4418"/>
                    <a:pt x="3989" y="4397"/>
                  </a:cubicBezTo>
                  <a:cubicBezTo>
                    <a:pt x="4263" y="4374"/>
                    <a:pt x="4513" y="4421"/>
                    <a:pt x="4751" y="4255"/>
                  </a:cubicBezTo>
                  <a:cubicBezTo>
                    <a:pt x="4780" y="4226"/>
                    <a:pt x="4817" y="4171"/>
                    <a:pt x="4858" y="4171"/>
                  </a:cubicBezTo>
                  <a:cubicBezTo>
                    <a:pt x="4884" y="4171"/>
                    <a:pt x="4913" y="4195"/>
                    <a:pt x="4941" y="4266"/>
                  </a:cubicBezTo>
                  <a:cubicBezTo>
                    <a:pt x="5156" y="4719"/>
                    <a:pt x="5584" y="4755"/>
                    <a:pt x="5930" y="4981"/>
                  </a:cubicBezTo>
                  <a:cubicBezTo>
                    <a:pt x="6537" y="4612"/>
                    <a:pt x="7251" y="4362"/>
                    <a:pt x="7596" y="3564"/>
                  </a:cubicBezTo>
                  <a:cubicBezTo>
                    <a:pt x="7858" y="3433"/>
                    <a:pt x="7739" y="3052"/>
                    <a:pt x="7954" y="2873"/>
                  </a:cubicBezTo>
                  <a:cubicBezTo>
                    <a:pt x="7992" y="2841"/>
                    <a:pt x="8020" y="2828"/>
                    <a:pt x="8043" y="2828"/>
                  </a:cubicBezTo>
                  <a:cubicBezTo>
                    <a:pt x="8129" y="2828"/>
                    <a:pt x="8134" y="3007"/>
                    <a:pt x="8228" y="3016"/>
                  </a:cubicBezTo>
                  <a:cubicBezTo>
                    <a:pt x="8278" y="3050"/>
                    <a:pt x="8322" y="3067"/>
                    <a:pt x="8361" y="3067"/>
                  </a:cubicBezTo>
                  <a:cubicBezTo>
                    <a:pt x="8432" y="3067"/>
                    <a:pt x="8482" y="3009"/>
                    <a:pt x="8513" y="2885"/>
                  </a:cubicBezTo>
                  <a:cubicBezTo>
                    <a:pt x="8513" y="2754"/>
                    <a:pt x="8454" y="2647"/>
                    <a:pt x="8394" y="2540"/>
                  </a:cubicBezTo>
                  <a:cubicBezTo>
                    <a:pt x="8323" y="2421"/>
                    <a:pt x="8216" y="2302"/>
                    <a:pt x="8335" y="2159"/>
                  </a:cubicBezTo>
                  <a:cubicBezTo>
                    <a:pt x="8409" y="2063"/>
                    <a:pt x="8496" y="2004"/>
                    <a:pt x="8589" y="2004"/>
                  </a:cubicBezTo>
                  <a:cubicBezTo>
                    <a:pt x="8646" y="2004"/>
                    <a:pt x="8705" y="2026"/>
                    <a:pt x="8763" y="2076"/>
                  </a:cubicBezTo>
                  <a:cubicBezTo>
                    <a:pt x="8854" y="2148"/>
                    <a:pt x="8944" y="2202"/>
                    <a:pt x="9026" y="2202"/>
                  </a:cubicBezTo>
                  <a:cubicBezTo>
                    <a:pt x="9105" y="2202"/>
                    <a:pt x="9175" y="2151"/>
                    <a:pt x="9228" y="2016"/>
                  </a:cubicBezTo>
                  <a:cubicBezTo>
                    <a:pt x="9335" y="1742"/>
                    <a:pt x="9109" y="1683"/>
                    <a:pt x="8930" y="1623"/>
                  </a:cubicBezTo>
                  <a:cubicBezTo>
                    <a:pt x="8891" y="1604"/>
                    <a:pt x="8884" y="1584"/>
                    <a:pt x="8902" y="1584"/>
                  </a:cubicBezTo>
                  <a:cubicBezTo>
                    <a:pt x="8906" y="1584"/>
                    <a:pt x="8912" y="1585"/>
                    <a:pt x="8918" y="1588"/>
                  </a:cubicBezTo>
                  <a:cubicBezTo>
                    <a:pt x="8959" y="1596"/>
                    <a:pt x="8995" y="1610"/>
                    <a:pt x="9032" y="1610"/>
                  </a:cubicBezTo>
                  <a:cubicBezTo>
                    <a:pt x="9049" y="1610"/>
                    <a:pt x="9066" y="1607"/>
                    <a:pt x="9085" y="1599"/>
                  </a:cubicBezTo>
                  <a:cubicBezTo>
                    <a:pt x="9240" y="1504"/>
                    <a:pt x="9275" y="1290"/>
                    <a:pt x="9406" y="1171"/>
                  </a:cubicBezTo>
                  <a:cubicBezTo>
                    <a:pt x="9894" y="1111"/>
                    <a:pt x="9740" y="671"/>
                    <a:pt x="9799" y="337"/>
                  </a:cubicBezTo>
                  <a:cubicBezTo>
                    <a:pt x="9669" y="154"/>
                    <a:pt x="9485" y="25"/>
                    <a:pt x="9326" y="25"/>
                  </a:cubicBezTo>
                  <a:cubicBezTo>
                    <a:pt x="9238" y="25"/>
                    <a:pt x="9156" y="65"/>
                    <a:pt x="9097" y="159"/>
                  </a:cubicBezTo>
                  <a:cubicBezTo>
                    <a:pt x="8970" y="363"/>
                    <a:pt x="8862" y="434"/>
                    <a:pt x="8761" y="434"/>
                  </a:cubicBezTo>
                  <a:cubicBezTo>
                    <a:pt x="8614" y="434"/>
                    <a:pt x="8483" y="284"/>
                    <a:pt x="8335" y="171"/>
                  </a:cubicBezTo>
                  <a:cubicBezTo>
                    <a:pt x="8311" y="135"/>
                    <a:pt x="8263" y="87"/>
                    <a:pt x="8228" y="40"/>
                  </a:cubicBezTo>
                  <a:cubicBezTo>
                    <a:pt x="8207" y="12"/>
                    <a:pt x="8177" y="0"/>
                    <a:pt x="8147"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21" name="Google Shape;4921;p43"/>
            <p:cNvSpPr/>
            <p:nvPr/>
          </p:nvSpPr>
          <p:spPr>
            <a:xfrm>
              <a:off x="8586736" y="3404426"/>
              <a:ext cx="72904" cy="125672"/>
            </a:xfrm>
            <a:custGeom>
              <a:avLst/>
              <a:gdLst/>
              <a:ahLst/>
              <a:cxnLst/>
              <a:rect l="l" t="t" r="r" b="b"/>
              <a:pathLst>
                <a:path w="2310" h="3982" extrusionOk="0">
                  <a:moveTo>
                    <a:pt x="1820" y="1"/>
                  </a:moveTo>
                  <a:cubicBezTo>
                    <a:pt x="1451" y="1"/>
                    <a:pt x="1119" y="254"/>
                    <a:pt x="750" y="265"/>
                  </a:cubicBezTo>
                  <a:cubicBezTo>
                    <a:pt x="691" y="324"/>
                    <a:pt x="619" y="372"/>
                    <a:pt x="536" y="431"/>
                  </a:cubicBezTo>
                  <a:cubicBezTo>
                    <a:pt x="441" y="574"/>
                    <a:pt x="512" y="646"/>
                    <a:pt x="619" y="705"/>
                  </a:cubicBezTo>
                  <a:cubicBezTo>
                    <a:pt x="654" y="714"/>
                    <a:pt x="688" y="718"/>
                    <a:pt x="721" y="718"/>
                  </a:cubicBezTo>
                  <a:cubicBezTo>
                    <a:pt x="814" y="718"/>
                    <a:pt x="904" y="690"/>
                    <a:pt x="1000" y="681"/>
                  </a:cubicBezTo>
                  <a:cubicBezTo>
                    <a:pt x="1007" y="682"/>
                    <a:pt x="1014" y="682"/>
                    <a:pt x="1021" y="682"/>
                  </a:cubicBezTo>
                  <a:cubicBezTo>
                    <a:pt x="1101" y="682"/>
                    <a:pt x="1187" y="650"/>
                    <a:pt x="1278" y="650"/>
                  </a:cubicBezTo>
                  <a:cubicBezTo>
                    <a:pt x="1357" y="650"/>
                    <a:pt x="1439" y="675"/>
                    <a:pt x="1524" y="765"/>
                  </a:cubicBezTo>
                  <a:cubicBezTo>
                    <a:pt x="1426" y="750"/>
                    <a:pt x="1334" y="739"/>
                    <a:pt x="1252" y="739"/>
                  </a:cubicBezTo>
                  <a:cubicBezTo>
                    <a:pt x="995" y="739"/>
                    <a:pt x="841" y="846"/>
                    <a:pt x="941" y="1288"/>
                  </a:cubicBezTo>
                  <a:cubicBezTo>
                    <a:pt x="1191" y="1812"/>
                    <a:pt x="691" y="1610"/>
                    <a:pt x="583" y="1800"/>
                  </a:cubicBezTo>
                  <a:cubicBezTo>
                    <a:pt x="0" y="1991"/>
                    <a:pt x="405" y="2515"/>
                    <a:pt x="333" y="2872"/>
                  </a:cubicBezTo>
                  <a:cubicBezTo>
                    <a:pt x="393" y="3110"/>
                    <a:pt x="155" y="3313"/>
                    <a:pt x="298" y="3551"/>
                  </a:cubicBezTo>
                  <a:cubicBezTo>
                    <a:pt x="364" y="3617"/>
                    <a:pt x="418" y="3643"/>
                    <a:pt x="462" y="3643"/>
                  </a:cubicBezTo>
                  <a:cubicBezTo>
                    <a:pt x="601" y="3643"/>
                    <a:pt x="657" y="3393"/>
                    <a:pt x="774" y="3348"/>
                  </a:cubicBezTo>
                  <a:cubicBezTo>
                    <a:pt x="917" y="3551"/>
                    <a:pt x="917" y="3789"/>
                    <a:pt x="1072" y="3944"/>
                  </a:cubicBezTo>
                  <a:cubicBezTo>
                    <a:pt x="1130" y="3970"/>
                    <a:pt x="1183" y="3981"/>
                    <a:pt x="1233" y="3981"/>
                  </a:cubicBezTo>
                  <a:cubicBezTo>
                    <a:pt x="1431" y="3981"/>
                    <a:pt x="1579" y="3805"/>
                    <a:pt x="1750" y="3682"/>
                  </a:cubicBezTo>
                  <a:cubicBezTo>
                    <a:pt x="1822" y="3539"/>
                    <a:pt x="1893" y="3289"/>
                    <a:pt x="1965" y="3289"/>
                  </a:cubicBezTo>
                  <a:cubicBezTo>
                    <a:pt x="2310" y="3289"/>
                    <a:pt x="2167" y="3146"/>
                    <a:pt x="2107" y="2943"/>
                  </a:cubicBezTo>
                  <a:cubicBezTo>
                    <a:pt x="2061" y="2802"/>
                    <a:pt x="2014" y="2755"/>
                    <a:pt x="1967" y="2755"/>
                  </a:cubicBezTo>
                  <a:cubicBezTo>
                    <a:pt x="1875" y="2755"/>
                    <a:pt x="1782" y="2934"/>
                    <a:pt x="1696" y="2934"/>
                  </a:cubicBezTo>
                  <a:cubicBezTo>
                    <a:pt x="1678" y="2934"/>
                    <a:pt x="1660" y="2926"/>
                    <a:pt x="1643" y="2908"/>
                  </a:cubicBezTo>
                  <a:cubicBezTo>
                    <a:pt x="1584" y="2967"/>
                    <a:pt x="1548" y="3062"/>
                    <a:pt x="1476" y="3098"/>
                  </a:cubicBezTo>
                  <a:cubicBezTo>
                    <a:pt x="1476" y="3098"/>
                    <a:pt x="1475" y="3098"/>
                    <a:pt x="1474" y="3098"/>
                  </a:cubicBezTo>
                  <a:cubicBezTo>
                    <a:pt x="1458" y="3098"/>
                    <a:pt x="1427" y="3180"/>
                    <a:pt x="1397" y="3180"/>
                  </a:cubicBezTo>
                  <a:cubicBezTo>
                    <a:pt x="1383" y="3180"/>
                    <a:pt x="1369" y="3160"/>
                    <a:pt x="1357" y="3098"/>
                  </a:cubicBezTo>
                  <a:cubicBezTo>
                    <a:pt x="1369" y="2896"/>
                    <a:pt x="1357" y="2670"/>
                    <a:pt x="1536" y="2539"/>
                  </a:cubicBezTo>
                  <a:cubicBezTo>
                    <a:pt x="1691" y="2431"/>
                    <a:pt x="1893" y="2539"/>
                    <a:pt x="2000" y="2277"/>
                  </a:cubicBezTo>
                  <a:cubicBezTo>
                    <a:pt x="2191" y="1765"/>
                    <a:pt x="1596" y="1634"/>
                    <a:pt x="1643" y="1205"/>
                  </a:cubicBezTo>
                  <a:cubicBezTo>
                    <a:pt x="1654" y="1202"/>
                    <a:pt x="1665" y="1200"/>
                    <a:pt x="1677" y="1200"/>
                  </a:cubicBezTo>
                  <a:cubicBezTo>
                    <a:pt x="1754" y="1200"/>
                    <a:pt x="1831" y="1270"/>
                    <a:pt x="1909" y="1270"/>
                  </a:cubicBezTo>
                  <a:cubicBezTo>
                    <a:pt x="1939" y="1270"/>
                    <a:pt x="1970" y="1259"/>
                    <a:pt x="2000" y="1229"/>
                  </a:cubicBezTo>
                  <a:cubicBezTo>
                    <a:pt x="1786" y="991"/>
                    <a:pt x="2119" y="705"/>
                    <a:pt x="2084" y="693"/>
                  </a:cubicBezTo>
                  <a:cubicBezTo>
                    <a:pt x="1786" y="503"/>
                    <a:pt x="2012" y="229"/>
                    <a:pt x="1965" y="14"/>
                  </a:cubicBezTo>
                  <a:cubicBezTo>
                    <a:pt x="1916" y="5"/>
                    <a:pt x="1867" y="1"/>
                    <a:pt x="1820"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22" name="Google Shape;4922;p43"/>
            <p:cNvSpPr/>
            <p:nvPr/>
          </p:nvSpPr>
          <p:spPr>
            <a:xfrm>
              <a:off x="8700569" y="4289753"/>
              <a:ext cx="96226" cy="83066"/>
            </a:xfrm>
            <a:custGeom>
              <a:avLst/>
              <a:gdLst/>
              <a:ahLst/>
              <a:cxnLst/>
              <a:rect l="l" t="t" r="r" b="b"/>
              <a:pathLst>
                <a:path w="3049" h="2632" extrusionOk="0">
                  <a:moveTo>
                    <a:pt x="2906" y="1"/>
                  </a:moveTo>
                  <a:cubicBezTo>
                    <a:pt x="2680" y="36"/>
                    <a:pt x="2513" y="84"/>
                    <a:pt x="2334" y="120"/>
                  </a:cubicBezTo>
                  <a:cubicBezTo>
                    <a:pt x="2049" y="203"/>
                    <a:pt x="1965" y="513"/>
                    <a:pt x="1787" y="715"/>
                  </a:cubicBezTo>
                  <a:cubicBezTo>
                    <a:pt x="1723" y="760"/>
                    <a:pt x="1659" y="797"/>
                    <a:pt x="1596" y="797"/>
                  </a:cubicBezTo>
                  <a:cubicBezTo>
                    <a:pt x="1540" y="797"/>
                    <a:pt x="1485" y="769"/>
                    <a:pt x="1429" y="691"/>
                  </a:cubicBezTo>
                  <a:cubicBezTo>
                    <a:pt x="1387" y="665"/>
                    <a:pt x="1337" y="646"/>
                    <a:pt x="1282" y="646"/>
                  </a:cubicBezTo>
                  <a:cubicBezTo>
                    <a:pt x="1261" y="646"/>
                    <a:pt x="1238" y="649"/>
                    <a:pt x="1215" y="655"/>
                  </a:cubicBezTo>
                  <a:cubicBezTo>
                    <a:pt x="1179" y="667"/>
                    <a:pt x="1132" y="679"/>
                    <a:pt x="1084" y="715"/>
                  </a:cubicBezTo>
                  <a:cubicBezTo>
                    <a:pt x="941" y="917"/>
                    <a:pt x="739" y="977"/>
                    <a:pt x="525" y="989"/>
                  </a:cubicBezTo>
                  <a:cubicBezTo>
                    <a:pt x="441" y="1001"/>
                    <a:pt x="382" y="1048"/>
                    <a:pt x="322" y="1108"/>
                  </a:cubicBezTo>
                  <a:cubicBezTo>
                    <a:pt x="251" y="1120"/>
                    <a:pt x="191" y="1144"/>
                    <a:pt x="120" y="1156"/>
                  </a:cubicBezTo>
                  <a:cubicBezTo>
                    <a:pt x="1" y="1298"/>
                    <a:pt x="84" y="1429"/>
                    <a:pt x="167" y="1537"/>
                  </a:cubicBezTo>
                  <a:cubicBezTo>
                    <a:pt x="227" y="1632"/>
                    <a:pt x="346" y="1703"/>
                    <a:pt x="298" y="1858"/>
                  </a:cubicBezTo>
                  <a:cubicBezTo>
                    <a:pt x="144" y="2215"/>
                    <a:pt x="227" y="2477"/>
                    <a:pt x="560" y="2632"/>
                  </a:cubicBezTo>
                  <a:cubicBezTo>
                    <a:pt x="952" y="2623"/>
                    <a:pt x="1331" y="2449"/>
                    <a:pt x="1725" y="2449"/>
                  </a:cubicBezTo>
                  <a:cubicBezTo>
                    <a:pt x="1870" y="2449"/>
                    <a:pt x="2017" y="2473"/>
                    <a:pt x="2168" y="2537"/>
                  </a:cubicBezTo>
                  <a:cubicBezTo>
                    <a:pt x="2144" y="2203"/>
                    <a:pt x="1870" y="2299"/>
                    <a:pt x="1799" y="2120"/>
                  </a:cubicBezTo>
                  <a:cubicBezTo>
                    <a:pt x="1668" y="2096"/>
                    <a:pt x="1513" y="2049"/>
                    <a:pt x="1489" y="1846"/>
                  </a:cubicBezTo>
                  <a:cubicBezTo>
                    <a:pt x="1394" y="1703"/>
                    <a:pt x="1251" y="1679"/>
                    <a:pt x="1120" y="1548"/>
                  </a:cubicBezTo>
                  <a:lnTo>
                    <a:pt x="1120" y="1548"/>
                  </a:lnTo>
                  <a:cubicBezTo>
                    <a:pt x="1275" y="1644"/>
                    <a:pt x="1418" y="1703"/>
                    <a:pt x="1537" y="1810"/>
                  </a:cubicBezTo>
                  <a:cubicBezTo>
                    <a:pt x="1602" y="1859"/>
                    <a:pt x="1678" y="1897"/>
                    <a:pt x="1765" y="1897"/>
                  </a:cubicBezTo>
                  <a:cubicBezTo>
                    <a:pt x="1806" y="1897"/>
                    <a:pt x="1849" y="1889"/>
                    <a:pt x="1894" y="1870"/>
                  </a:cubicBezTo>
                  <a:cubicBezTo>
                    <a:pt x="1965" y="1751"/>
                    <a:pt x="2037" y="1620"/>
                    <a:pt x="2108" y="1501"/>
                  </a:cubicBezTo>
                  <a:cubicBezTo>
                    <a:pt x="2263" y="1406"/>
                    <a:pt x="2287" y="1251"/>
                    <a:pt x="2310" y="1072"/>
                  </a:cubicBezTo>
                  <a:cubicBezTo>
                    <a:pt x="2322" y="727"/>
                    <a:pt x="2584" y="727"/>
                    <a:pt x="2787" y="620"/>
                  </a:cubicBezTo>
                  <a:cubicBezTo>
                    <a:pt x="3049" y="453"/>
                    <a:pt x="2858" y="215"/>
                    <a:pt x="2906"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23" name="Google Shape;4923;p43"/>
            <p:cNvSpPr/>
            <p:nvPr/>
          </p:nvSpPr>
          <p:spPr>
            <a:xfrm>
              <a:off x="8772713" y="3830789"/>
              <a:ext cx="77827" cy="168373"/>
            </a:xfrm>
            <a:custGeom>
              <a:avLst/>
              <a:gdLst/>
              <a:ahLst/>
              <a:cxnLst/>
              <a:rect l="l" t="t" r="r" b="b"/>
              <a:pathLst>
                <a:path w="2466" h="5335" extrusionOk="0">
                  <a:moveTo>
                    <a:pt x="155" y="1"/>
                  </a:moveTo>
                  <a:cubicBezTo>
                    <a:pt x="122" y="1"/>
                    <a:pt x="87" y="28"/>
                    <a:pt x="48" y="101"/>
                  </a:cubicBezTo>
                  <a:cubicBezTo>
                    <a:pt x="36" y="232"/>
                    <a:pt x="1" y="375"/>
                    <a:pt x="48" y="506"/>
                  </a:cubicBezTo>
                  <a:cubicBezTo>
                    <a:pt x="84" y="649"/>
                    <a:pt x="96" y="792"/>
                    <a:pt x="155" y="923"/>
                  </a:cubicBezTo>
                  <a:cubicBezTo>
                    <a:pt x="751" y="2173"/>
                    <a:pt x="1465" y="3328"/>
                    <a:pt x="1882" y="4673"/>
                  </a:cubicBezTo>
                  <a:cubicBezTo>
                    <a:pt x="1953" y="4900"/>
                    <a:pt x="1965" y="5173"/>
                    <a:pt x="2191" y="5316"/>
                  </a:cubicBezTo>
                  <a:cubicBezTo>
                    <a:pt x="2215" y="5328"/>
                    <a:pt x="2239" y="5334"/>
                    <a:pt x="2261" y="5334"/>
                  </a:cubicBezTo>
                  <a:cubicBezTo>
                    <a:pt x="2284" y="5334"/>
                    <a:pt x="2305" y="5328"/>
                    <a:pt x="2322" y="5316"/>
                  </a:cubicBezTo>
                  <a:cubicBezTo>
                    <a:pt x="2430" y="5162"/>
                    <a:pt x="2430" y="4983"/>
                    <a:pt x="2465" y="4816"/>
                  </a:cubicBezTo>
                  <a:cubicBezTo>
                    <a:pt x="2465" y="4757"/>
                    <a:pt x="2441" y="4721"/>
                    <a:pt x="2430" y="4661"/>
                  </a:cubicBezTo>
                  <a:cubicBezTo>
                    <a:pt x="2263" y="4495"/>
                    <a:pt x="2144" y="4316"/>
                    <a:pt x="2299" y="4042"/>
                  </a:cubicBezTo>
                  <a:cubicBezTo>
                    <a:pt x="2322" y="3888"/>
                    <a:pt x="2239" y="3792"/>
                    <a:pt x="2180" y="3673"/>
                  </a:cubicBezTo>
                  <a:cubicBezTo>
                    <a:pt x="2154" y="3682"/>
                    <a:pt x="2132" y="3686"/>
                    <a:pt x="2112" y="3686"/>
                  </a:cubicBezTo>
                  <a:cubicBezTo>
                    <a:pt x="2048" y="3686"/>
                    <a:pt x="2013" y="3640"/>
                    <a:pt x="2013" y="3530"/>
                  </a:cubicBezTo>
                  <a:cubicBezTo>
                    <a:pt x="2013" y="3447"/>
                    <a:pt x="1965" y="3376"/>
                    <a:pt x="1965" y="3292"/>
                  </a:cubicBezTo>
                  <a:cubicBezTo>
                    <a:pt x="1953" y="3114"/>
                    <a:pt x="2049" y="2899"/>
                    <a:pt x="1870" y="2768"/>
                  </a:cubicBezTo>
                  <a:cubicBezTo>
                    <a:pt x="1668" y="2733"/>
                    <a:pt x="1537" y="2637"/>
                    <a:pt x="1477" y="2399"/>
                  </a:cubicBezTo>
                  <a:cubicBezTo>
                    <a:pt x="1477" y="2340"/>
                    <a:pt x="1465" y="2292"/>
                    <a:pt x="1429" y="2245"/>
                  </a:cubicBezTo>
                  <a:cubicBezTo>
                    <a:pt x="1346" y="2173"/>
                    <a:pt x="1239" y="2125"/>
                    <a:pt x="1239" y="1983"/>
                  </a:cubicBezTo>
                  <a:cubicBezTo>
                    <a:pt x="1215" y="1887"/>
                    <a:pt x="1167" y="1804"/>
                    <a:pt x="1120" y="1709"/>
                  </a:cubicBezTo>
                  <a:cubicBezTo>
                    <a:pt x="1037" y="1578"/>
                    <a:pt x="1120" y="1459"/>
                    <a:pt x="1132" y="1328"/>
                  </a:cubicBezTo>
                  <a:cubicBezTo>
                    <a:pt x="1132" y="1232"/>
                    <a:pt x="1120" y="1149"/>
                    <a:pt x="1060" y="1090"/>
                  </a:cubicBezTo>
                  <a:cubicBezTo>
                    <a:pt x="1001" y="994"/>
                    <a:pt x="632" y="1149"/>
                    <a:pt x="917" y="804"/>
                  </a:cubicBezTo>
                  <a:cubicBezTo>
                    <a:pt x="986" y="736"/>
                    <a:pt x="956" y="493"/>
                    <a:pt x="766" y="493"/>
                  </a:cubicBezTo>
                  <a:cubicBezTo>
                    <a:pt x="757" y="493"/>
                    <a:pt x="748" y="493"/>
                    <a:pt x="739" y="494"/>
                  </a:cubicBezTo>
                  <a:lnTo>
                    <a:pt x="739" y="506"/>
                  </a:lnTo>
                  <a:cubicBezTo>
                    <a:pt x="721" y="509"/>
                    <a:pt x="704" y="511"/>
                    <a:pt x="688" y="511"/>
                  </a:cubicBezTo>
                  <a:cubicBezTo>
                    <a:pt x="463" y="511"/>
                    <a:pt x="442" y="213"/>
                    <a:pt x="286" y="113"/>
                  </a:cubicBezTo>
                  <a:cubicBezTo>
                    <a:pt x="244" y="57"/>
                    <a:pt x="202" y="1"/>
                    <a:pt x="155"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24" name="Google Shape;4924;p43"/>
            <p:cNvSpPr/>
            <p:nvPr/>
          </p:nvSpPr>
          <p:spPr>
            <a:xfrm>
              <a:off x="8563413" y="3452964"/>
              <a:ext cx="36483" cy="128796"/>
            </a:xfrm>
            <a:custGeom>
              <a:avLst/>
              <a:gdLst/>
              <a:ahLst/>
              <a:cxnLst/>
              <a:rect l="l" t="t" r="r" b="b"/>
              <a:pathLst>
                <a:path w="1156" h="4081" extrusionOk="0">
                  <a:moveTo>
                    <a:pt x="239" y="0"/>
                  </a:moveTo>
                  <a:cubicBezTo>
                    <a:pt x="120" y="96"/>
                    <a:pt x="132" y="239"/>
                    <a:pt x="108" y="381"/>
                  </a:cubicBezTo>
                  <a:cubicBezTo>
                    <a:pt x="60" y="584"/>
                    <a:pt x="49" y="798"/>
                    <a:pt x="120" y="1001"/>
                  </a:cubicBezTo>
                  <a:cubicBezTo>
                    <a:pt x="1" y="1298"/>
                    <a:pt x="108" y="1596"/>
                    <a:pt x="132" y="1894"/>
                  </a:cubicBezTo>
                  <a:cubicBezTo>
                    <a:pt x="263" y="2167"/>
                    <a:pt x="132" y="2477"/>
                    <a:pt x="239" y="2763"/>
                  </a:cubicBezTo>
                  <a:cubicBezTo>
                    <a:pt x="299" y="3203"/>
                    <a:pt x="168" y="3691"/>
                    <a:pt x="501" y="4049"/>
                  </a:cubicBezTo>
                  <a:cubicBezTo>
                    <a:pt x="555" y="4071"/>
                    <a:pt x="604" y="4081"/>
                    <a:pt x="648" y="4081"/>
                  </a:cubicBezTo>
                  <a:cubicBezTo>
                    <a:pt x="817" y="4081"/>
                    <a:pt x="919" y="3935"/>
                    <a:pt x="1013" y="3775"/>
                  </a:cubicBezTo>
                  <a:cubicBezTo>
                    <a:pt x="668" y="3549"/>
                    <a:pt x="1156" y="3239"/>
                    <a:pt x="941" y="3001"/>
                  </a:cubicBezTo>
                  <a:cubicBezTo>
                    <a:pt x="822" y="2906"/>
                    <a:pt x="1025" y="2739"/>
                    <a:pt x="894" y="2667"/>
                  </a:cubicBezTo>
                  <a:cubicBezTo>
                    <a:pt x="537" y="2537"/>
                    <a:pt x="1001" y="2501"/>
                    <a:pt x="918" y="2406"/>
                  </a:cubicBezTo>
                  <a:cubicBezTo>
                    <a:pt x="799" y="2060"/>
                    <a:pt x="918" y="1691"/>
                    <a:pt x="787" y="1358"/>
                  </a:cubicBezTo>
                  <a:cubicBezTo>
                    <a:pt x="775" y="1310"/>
                    <a:pt x="739" y="1274"/>
                    <a:pt x="703" y="1227"/>
                  </a:cubicBezTo>
                  <a:cubicBezTo>
                    <a:pt x="644" y="1191"/>
                    <a:pt x="596" y="1191"/>
                    <a:pt x="549" y="1191"/>
                  </a:cubicBezTo>
                  <a:cubicBezTo>
                    <a:pt x="514" y="1209"/>
                    <a:pt x="472" y="1220"/>
                    <a:pt x="453" y="1220"/>
                  </a:cubicBezTo>
                  <a:cubicBezTo>
                    <a:pt x="446" y="1220"/>
                    <a:pt x="441" y="1218"/>
                    <a:pt x="441" y="1215"/>
                  </a:cubicBezTo>
                  <a:cubicBezTo>
                    <a:pt x="406" y="1001"/>
                    <a:pt x="584" y="989"/>
                    <a:pt x="668" y="893"/>
                  </a:cubicBezTo>
                  <a:cubicBezTo>
                    <a:pt x="799" y="751"/>
                    <a:pt x="787" y="596"/>
                    <a:pt x="668" y="453"/>
                  </a:cubicBezTo>
                  <a:cubicBezTo>
                    <a:pt x="549" y="346"/>
                    <a:pt x="418" y="286"/>
                    <a:pt x="346" y="120"/>
                  </a:cubicBezTo>
                  <a:cubicBezTo>
                    <a:pt x="310" y="84"/>
                    <a:pt x="287" y="36"/>
                    <a:pt x="239"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25" name="Google Shape;4925;p43"/>
            <p:cNvSpPr/>
            <p:nvPr/>
          </p:nvSpPr>
          <p:spPr>
            <a:xfrm>
              <a:off x="8824943" y="2936594"/>
              <a:ext cx="39482" cy="81646"/>
            </a:xfrm>
            <a:custGeom>
              <a:avLst/>
              <a:gdLst/>
              <a:ahLst/>
              <a:cxnLst/>
              <a:rect l="l" t="t" r="r" b="b"/>
              <a:pathLst>
                <a:path w="1251" h="2587" extrusionOk="0">
                  <a:moveTo>
                    <a:pt x="416" y="1"/>
                  </a:moveTo>
                  <a:cubicBezTo>
                    <a:pt x="343" y="1"/>
                    <a:pt x="267" y="17"/>
                    <a:pt x="191" y="51"/>
                  </a:cubicBezTo>
                  <a:cubicBezTo>
                    <a:pt x="1" y="218"/>
                    <a:pt x="179" y="372"/>
                    <a:pt x="227" y="491"/>
                  </a:cubicBezTo>
                  <a:cubicBezTo>
                    <a:pt x="525" y="1158"/>
                    <a:pt x="596" y="1873"/>
                    <a:pt x="703" y="2587"/>
                  </a:cubicBezTo>
                  <a:cubicBezTo>
                    <a:pt x="1013" y="2456"/>
                    <a:pt x="929" y="2051"/>
                    <a:pt x="1084" y="1825"/>
                  </a:cubicBezTo>
                  <a:cubicBezTo>
                    <a:pt x="1251" y="1230"/>
                    <a:pt x="1013" y="730"/>
                    <a:pt x="870" y="194"/>
                  </a:cubicBezTo>
                  <a:cubicBezTo>
                    <a:pt x="724" y="72"/>
                    <a:pt x="573" y="1"/>
                    <a:pt x="416"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26" name="Google Shape;4926;p43"/>
            <p:cNvSpPr/>
            <p:nvPr/>
          </p:nvSpPr>
          <p:spPr>
            <a:xfrm>
              <a:off x="8802410" y="4139153"/>
              <a:ext cx="52263" cy="63404"/>
            </a:xfrm>
            <a:custGeom>
              <a:avLst/>
              <a:gdLst/>
              <a:ahLst/>
              <a:cxnLst/>
              <a:rect l="l" t="t" r="r" b="b"/>
              <a:pathLst>
                <a:path w="1656" h="2009" extrusionOk="0">
                  <a:moveTo>
                    <a:pt x="639" y="0"/>
                  </a:moveTo>
                  <a:cubicBezTo>
                    <a:pt x="569" y="0"/>
                    <a:pt x="488" y="30"/>
                    <a:pt x="393" y="105"/>
                  </a:cubicBezTo>
                  <a:cubicBezTo>
                    <a:pt x="346" y="260"/>
                    <a:pt x="298" y="427"/>
                    <a:pt x="250" y="570"/>
                  </a:cubicBezTo>
                  <a:cubicBezTo>
                    <a:pt x="0" y="927"/>
                    <a:pt x="0" y="1237"/>
                    <a:pt x="310" y="1534"/>
                  </a:cubicBezTo>
                  <a:cubicBezTo>
                    <a:pt x="499" y="1734"/>
                    <a:pt x="664" y="2008"/>
                    <a:pt x="943" y="2008"/>
                  </a:cubicBezTo>
                  <a:cubicBezTo>
                    <a:pt x="997" y="2008"/>
                    <a:pt x="1056" y="1998"/>
                    <a:pt x="1119" y="1975"/>
                  </a:cubicBezTo>
                  <a:cubicBezTo>
                    <a:pt x="1143" y="1796"/>
                    <a:pt x="965" y="1629"/>
                    <a:pt x="1084" y="1451"/>
                  </a:cubicBezTo>
                  <a:cubicBezTo>
                    <a:pt x="1310" y="1153"/>
                    <a:pt x="1024" y="1106"/>
                    <a:pt x="905" y="975"/>
                  </a:cubicBezTo>
                  <a:cubicBezTo>
                    <a:pt x="881" y="963"/>
                    <a:pt x="846" y="927"/>
                    <a:pt x="822" y="915"/>
                  </a:cubicBezTo>
                  <a:lnTo>
                    <a:pt x="822" y="915"/>
                  </a:lnTo>
                  <a:cubicBezTo>
                    <a:pt x="846" y="927"/>
                    <a:pt x="881" y="939"/>
                    <a:pt x="905" y="975"/>
                  </a:cubicBezTo>
                  <a:lnTo>
                    <a:pt x="1131" y="975"/>
                  </a:lnTo>
                  <a:cubicBezTo>
                    <a:pt x="1136" y="974"/>
                    <a:pt x="1140" y="974"/>
                    <a:pt x="1145" y="974"/>
                  </a:cubicBezTo>
                  <a:cubicBezTo>
                    <a:pt x="1216" y="974"/>
                    <a:pt x="1309" y="1021"/>
                    <a:pt x="1390" y="1021"/>
                  </a:cubicBezTo>
                  <a:cubicBezTo>
                    <a:pt x="1457" y="1021"/>
                    <a:pt x="1517" y="988"/>
                    <a:pt x="1548" y="867"/>
                  </a:cubicBezTo>
                  <a:cubicBezTo>
                    <a:pt x="1655" y="522"/>
                    <a:pt x="1322" y="725"/>
                    <a:pt x="1250" y="582"/>
                  </a:cubicBezTo>
                  <a:cubicBezTo>
                    <a:pt x="1227" y="522"/>
                    <a:pt x="1179" y="498"/>
                    <a:pt x="1131" y="451"/>
                  </a:cubicBezTo>
                  <a:cubicBezTo>
                    <a:pt x="978" y="297"/>
                    <a:pt x="859" y="0"/>
                    <a:pt x="639"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27" name="Google Shape;4927;p43"/>
            <p:cNvSpPr/>
            <p:nvPr/>
          </p:nvSpPr>
          <p:spPr>
            <a:xfrm>
              <a:off x="8782118" y="3109916"/>
              <a:ext cx="52642" cy="73061"/>
            </a:xfrm>
            <a:custGeom>
              <a:avLst/>
              <a:gdLst/>
              <a:ahLst/>
              <a:cxnLst/>
              <a:rect l="l" t="t" r="r" b="b"/>
              <a:pathLst>
                <a:path w="1668" h="2315" extrusionOk="0">
                  <a:moveTo>
                    <a:pt x="1120" y="0"/>
                  </a:moveTo>
                  <a:cubicBezTo>
                    <a:pt x="989" y="203"/>
                    <a:pt x="810" y="381"/>
                    <a:pt x="798" y="667"/>
                  </a:cubicBezTo>
                  <a:cubicBezTo>
                    <a:pt x="953" y="869"/>
                    <a:pt x="798" y="869"/>
                    <a:pt x="679" y="893"/>
                  </a:cubicBezTo>
                  <a:cubicBezTo>
                    <a:pt x="381" y="1262"/>
                    <a:pt x="143" y="1667"/>
                    <a:pt x="0" y="2155"/>
                  </a:cubicBezTo>
                  <a:cubicBezTo>
                    <a:pt x="24" y="2167"/>
                    <a:pt x="36" y="2203"/>
                    <a:pt x="48" y="2215"/>
                  </a:cubicBezTo>
                  <a:cubicBezTo>
                    <a:pt x="137" y="2290"/>
                    <a:pt x="226" y="2314"/>
                    <a:pt x="318" y="2314"/>
                  </a:cubicBezTo>
                  <a:cubicBezTo>
                    <a:pt x="385" y="2314"/>
                    <a:pt x="454" y="2301"/>
                    <a:pt x="524" y="2286"/>
                  </a:cubicBezTo>
                  <a:cubicBezTo>
                    <a:pt x="631" y="2262"/>
                    <a:pt x="715" y="2227"/>
                    <a:pt x="774" y="2143"/>
                  </a:cubicBezTo>
                  <a:cubicBezTo>
                    <a:pt x="774" y="2108"/>
                    <a:pt x="798" y="2060"/>
                    <a:pt x="798" y="2024"/>
                  </a:cubicBezTo>
                  <a:cubicBezTo>
                    <a:pt x="762" y="1881"/>
                    <a:pt x="560" y="1810"/>
                    <a:pt x="679" y="1619"/>
                  </a:cubicBezTo>
                  <a:cubicBezTo>
                    <a:pt x="858" y="1405"/>
                    <a:pt x="1131" y="1548"/>
                    <a:pt x="1334" y="1369"/>
                  </a:cubicBezTo>
                  <a:cubicBezTo>
                    <a:pt x="1310" y="1048"/>
                    <a:pt x="1596" y="905"/>
                    <a:pt x="1667" y="631"/>
                  </a:cubicBezTo>
                  <a:cubicBezTo>
                    <a:pt x="1667" y="262"/>
                    <a:pt x="1310" y="262"/>
                    <a:pt x="1191" y="36"/>
                  </a:cubicBezTo>
                  <a:cubicBezTo>
                    <a:pt x="1167" y="24"/>
                    <a:pt x="1155" y="12"/>
                    <a:pt x="1120"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28" name="Google Shape;4928;p43"/>
            <p:cNvSpPr/>
            <p:nvPr/>
          </p:nvSpPr>
          <p:spPr>
            <a:xfrm>
              <a:off x="8610405" y="3340992"/>
              <a:ext cx="74797" cy="72304"/>
            </a:xfrm>
            <a:custGeom>
              <a:avLst/>
              <a:gdLst/>
              <a:ahLst/>
              <a:cxnLst/>
              <a:rect l="l" t="t" r="r" b="b"/>
              <a:pathLst>
                <a:path w="2370" h="2291" extrusionOk="0">
                  <a:moveTo>
                    <a:pt x="2012" y="0"/>
                  </a:moveTo>
                  <a:cubicBezTo>
                    <a:pt x="1881" y="119"/>
                    <a:pt x="1738" y="191"/>
                    <a:pt x="1727" y="393"/>
                  </a:cubicBezTo>
                  <a:cubicBezTo>
                    <a:pt x="1905" y="774"/>
                    <a:pt x="1524" y="893"/>
                    <a:pt x="1453" y="1143"/>
                  </a:cubicBezTo>
                  <a:cubicBezTo>
                    <a:pt x="1084" y="1703"/>
                    <a:pt x="655" y="2167"/>
                    <a:pt x="0" y="2275"/>
                  </a:cubicBezTo>
                  <a:cubicBezTo>
                    <a:pt x="65" y="2285"/>
                    <a:pt x="128" y="2290"/>
                    <a:pt x="191" y="2290"/>
                  </a:cubicBezTo>
                  <a:cubicBezTo>
                    <a:pt x="547" y="2290"/>
                    <a:pt x="881" y="2136"/>
                    <a:pt x="1215" y="2024"/>
                  </a:cubicBezTo>
                  <a:cubicBezTo>
                    <a:pt x="1322" y="1822"/>
                    <a:pt x="1560" y="1965"/>
                    <a:pt x="1679" y="1786"/>
                  </a:cubicBezTo>
                  <a:cubicBezTo>
                    <a:pt x="1667" y="1751"/>
                    <a:pt x="1631" y="1727"/>
                    <a:pt x="1619" y="1691"/>
                  </a:cubicBezTo>
                  <a:lnTo>
                    <a:pt x="1619" y="1691"/>
                  </a:lnTo>
                  <a:cubicBezTo>
                    <a:pt x="1655" y="1727"/>
                    <a:pt x="1667" y="1751"/>
                    <a:pt x="1679" y="1786"/>
                  </a:cubicBezTo>
                  <a:cubicBezTo>
                    <a:pt x="1774" y="1763"/>
                    <a:pt x="1834" y="1691"/>
                    <a:pt x="1905" y="1632"/>
                  </a:cubicBezTo>
                  <a:cubicBezTo>
                    <a:pt x="2370" y="1298"/>
                    <a:pt x="2036" y="643"/>
                    <a:pt x="2370" y="262"/>
                  </a:cubicBezTo>
                  <a:cubicBezTo>
                    <a:pt x="2286" y="96"/>
                    <a:pt x="2155" y="24"/>
                    <a:pt x="2012"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29" name="Google Shape;4929;p43"/>
            <p:cNvSpPr/>
            <p:nvPr/>
          </p:nvSpPr>
          <p:spPr>
            <a:xfrm>
              <a:off x="8888062" y="3870427"/>
              <a:ext cx="73693" cy="94554"/>
            </a:xfrm>
            <a:custGeom>
              <a:avLst/>
              <a:gdLst/>
              <a:ahLst/>
              <a:cxnLst/>
              <a:rect l="l" t="t" r="r" b="b"/>
              <a:pathLst>
                <a:path w="2335" h="2996" extrusionOk="0">
                  <a:moveTo>
                    <a:pt x="617" y="0"/>
                  </a:moveTo>
                  <a:cubicBezTo>
                    <a:pt x="596" y="0"/>
                    <a:pt x="573" y="4"/>
                    <a:pt x="549" y="12"/>
                  </a:cubicBezTo>
                  <a:cubicBezTo>
                    <a:pt x="596" y="155"/>
                    <a:pt x="1" y="453"/>
                    <a:pt x="632" y="488"/>
                  </a:cubicBezTo>
                  <a:cubicBezTo>
                    <a:pt x="680" y="488"/>
                    <a:pt x="751" y="608"/>
                    <a:pt x="751" y="679"/>
                  </a:cubicBezTo>
                  <a:cubicBezTo>
                    <a:pt x="787" y="1108"/>
                    <a:pt x="1227" y="1215"/>
                    <a:pt x="1334" y="1643"/>
                  </a:cubicBezTo>
                  <a:cubicBezTo>
                    <a:pt x="1358" y="1810"/>
                    <a:pt x="1442" y="1977"/>
                    <a:pt x="1430" y="2167"/>
                  </a:cubicBezTo>
                  <a:cubicBezTo>
                    <a:pt x="1620" y="2429"/>
                    <a:pt x="2180" y="2334"/>
                    <a:pt x="2049" y="2965"/>
                  </a:cubicBezTo>
                  <a:cubicBezTo>
                    <a:pt x="2046" y="2987"/>
                    <a:pt x="2057" y="2996"/>
                    <a:pt x="2077" y="2996"/>
                  </a:cubicBezTo>
                  <a:cubicBezTo>
                    <a:pt x="2133" y="2996"/>
                    <a:pt x="2256" y="2932"/>
                    <a:pt x="2335" y="2905"/>
                  </a:cubicBezTo>
                  <a:cubicBezTo>
                    <a:pt x="2096" y="2239"/>
                    <a:pt x="1763" y="1620"/>
                    <a:pt x="1442" y="1024"/>
                  </a:cubicBezTo>
                  <a:cubicBezTo>
                    <a:pt x="1227" y="750"/>
                    <a:pt x="953" y="524"/>
                    <a:pt x="858" y="155"/>
                  </a:cubicBezTo>
                  <a:cubicBezTo>
                    <a:pt x="789" y="86"/>
                    <a:pt x="720" y="0"/>
                    <a:pt x="617"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30" name="Google Shape;4930;p43"/>
            <p:cNvSpPr/>
            <p:nvPr/>
          </p:nvSpPr>
          <p:spPr>
            <a:xfrm>
              <a:off x="8758827" y="3342128"/>
              <a:ext cx="54883" cy="71357"/>
            </a:xfrm>
            <a:custGeom>
              <a:avLst/>
              <a:gdLst/>
              <a:ahLst/>
              <a:cxnLst/>
              <a:rect l="l" t="t" r="r" b="b"/>
              <a:pathLst>
                <a:path w="1739" h="2261" extrusionOk="0">
                  <a:moveTo>
                    <a:pt x="1512" y="0"/>
                  </a:moveTo>
                  <a:lnTo>
                    <a:pt x="1512" y="0"/>
                  </a:lnTo>
                  <a:cubicBezTo>
                    <a:pt x="1250" y="72"/>
                    <a:pt x="1203" y="476"/>
                    <a:pt x="953" y="607"/>
                  </a:cubicBezTo>
                  <a:cubicBezTo>
                    <a:pt x="726" y="738"/>
                    <a:pt x="595" y="953"/>
                    <a:pt x="774" y="1310"/>
                  </a:cubicBezTo>
                  <a:cubicBezTo>
                    <a:pt x="888" y="1538"/>
                    <a:pt x="827" y="1788"/>
                    <a:pt x="530" y="1788"/>
                  </a:cubicBezTo>
                  <a:cubicBezTo>
                    <a:pt x="516" y="1788"/>
                    <a:pt x="503" y="1787"/>
                    <a:pt x="488" y="1786"/>
                  </a:cubicBezTo>
                  <a:cubicBezTo>
                    <a:pt x="322" y="1786"/>
                    <a:pt x="167" y="1810"/>
                    <a:pt x="0" y="1822"/>
                  </a:cubicBezTo>
                  <a:cubicBezTo>
                    <a:pt x="107" y="2239"/>
                    <a:pt x="524" y="1881"/>
                    <a:pt x="619" y="2239"/>
                  </a:cubicBezTo>
                  <a:cubicBezTo>
                    <a:pt x="650" y="2254"/>
                    <a:pt x="676" y="2261"/>
                    <a:pt x="697" y="2261"/>
                  </a:cubicBezTo>
                  <a:cubicBezTo>
                    <a:pt x="774" y="2261"/>
                    <a:pt x="796" y="2175"/>
                    <a:pt x="834" y="2119"/>
                  </a:cubicBezTo>
                  <a:cubicBezTo>
                    <a:pt x="1012" y="1738"/>
                    <a:pt x="1036" y="1298"/>
                    <a:pt x="1417" y="1060"/>
                  </a:cubicBezTo>
                  <a:cubicBezTo>
                    <a:pt x="1560" y="953"/>
                    <a:pt x="1691" y="750"/>
                    <a:pt x="1548" y="488"/>
                  </a:cubicBezTo>
                  <a:cubicBezTo>
                    <a:pt x="1322" y="334"/>
                    <a:pt x="1738" y="179"/>
                    <a:pt x="1512"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31" name="Google Shape;4931;p43"/>
            <p:cNvSpPr/>
            <p:nvPr/>
          </p:nvSpPr>
          <p:spPr>
            <a:xfrm>
              <a:off x="8768579" y="4185671"/>
              <a:ext cx="39482" cy="62868"/>
            </a:xfrm>
            <a:custGeom>
              <a:avLst/>
              <a:gdLst/>
              <a:ahLst/>
              <a:cxnLst/>
              <a:rect l="l" t="t" r="r" b="b"/>
              <a:pathLst>
                <a:path w="1251" h="1992" extrusionOk="0">
                  <a:moveTo>
                    <a:pt x="929" y="1"/>
                  </a:moveTo>
                  <a:cubicBezTo>
                    <a:pt x="608" y="584"/>
                    <a:pt x="417" y="1251"/>
                    <a:pt x="1" y="1775"/>
                  </a:cubicBezTo>
                  <a:cubicBezTo>
                    <a:pt x="54" y="1944"/>
                    <a:pt x="163" y="1991"/>
                    <a:pt x="295" y="1991"/>
                  </a:cubicBezTo>
                  <a:cubicBezTo>
                    <a:pt x="312" y="1991"/>
                    <a:pt x="329" y="1990"/>
                    <a:pt x="346" y="1989"/>
                  </a:cubicBezTo>
                  <a:cubicBezTo>
                    <a:pt x="667" y="1906"/>
                    <a:pt x="1060" y="1941"/>
                    <a:pt x="1179" y="1453"/>
                  </a:cubicBezTo>
                  <a:cubicBezTo>
                    <a:pt x="1191" y="1358"/>
                    <a:pt x="1191" y="1275"/>
                    <a:pt x="1168" y="1179"/>
                  </a:cubicBezTo>
                  <a:cubicBezTo>
                    <a:pt x="1132" y="989"/>
                    <a:pt x="1144" y="798"/>
                    <a:pt x="1203" y="620"/>
                  </a:cubicBezTo>
                  <a:cubicBezTo>
                    <a:pt x="1227" y="572"/>
                    <a:pt x="1239" y="525"/>
                    <a:pt x="1251" y="465"/>
                  </a:cubicBezTo>
                  <a:cubicBezTo>
                    <a:pt x="1251" y="417"/>
                    <a:pt x="1239" y="358"/>
                    <a:pt x="1203" y="322"/>
                  </a:cubicBezTo>
                  <a:cubicBezTo>
                    <a:pt x="1120" y="215"/>
                    <a:pt x="1084" y="36"/>
                    <a:pt x="929"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32" name="Google Shape;4932;p43"/>
            <p:cNvSpPr/>
            <p:nvPr/>
          </p:nvSpPr>
          <p:spPr>
            <a:xfrm>
              <a:off x="8672387" y="4326204"/>
              <a:ext cx="46646" cy="49833"/>
            </a:xfrm>
            <a:custGeom>
              <a:avLst/>
              <a:gdLst/>
              <a:ahLst/>
              <a:cxnLst/>
              <a:rect l="l" t="t" r="r" b="b"/>
              <a:pathLst>
                <a:path w="1478" h="1579" extrusionOk="0">
                  <a:moveTo>
                    <a:pt x="1037" y="1"/>
                  </a:moveTo>
                  <a:cubicBezTo>
                    <a:pt x="727" y="286"/>
                    <a:pt x="429" y="548"/>
                    <a:pt x="120" y="846"/>
                  </a:cubicBezTo>
                  <a:cubicBezTo>
                    <a:pt x="1" y="1108"/>
                    <a:pt x="144" y="1286"/>
                    <a:pt x="239" y="1489"/>
                  </a:cubicBezTo>
                  <a:cubicBezTo>
                    <a:pt x="429" y="1441"/>
                    <a:pt x="608" y="1382"/>
                    <a:pt x="787" y="1263"/>
                  </a:cubicBezTo>
                  <a:cubicBezTo>
                    <a:pt x="840" y="1228"/>
                    <a:pt x="879" y="1214"/>
                    <a:pt x="908" y="1214"/>
                  </a:cubicBezTo>
                  <a:cubicBezTo>
                    <a:pt x="1008" y="1214"/>
                    <a:pt x="988" y="1387"/>
                    <a:pt x="1025" y="1489"/>
                  </a:cubicBezTo>
                  <a:cubicBezTo>
                    <a:pt x="1102" y="1548"/>
                    <a:pt x="1176" y="1578"/>
                    <a:pt x="1251" y="1578"/>
                  </a:cubicBezTo>
                  <a:cubicBezTo>
                    <a:pt x="1325" y="1578"/>
                    <a:pt x="1400" y="1548"/>
                    <a:pt x="1477" y="1489"/>
                  </a:cubicBezTo>
                  <a:cubicBezTo>
                    <a:pt x="1358" y="1251"/>
                    <a:pt x="1132" y="1048"/>
                    <a:pt x="1370" y="751"/>
                  </a:cubicBezTo>
                  <a:cubicBezTo>
                    <a:pt x="1275" y="632"/>
                    <a:pt x="1096" y="584"/>
                    <a:pt x="1144" y="358"/>
                  </a:cubicBezTo>
                  <a:cubicBezTo>
                    <a:pt x="1120" y="239"/>
                    <a:pt x="1072" y="120"/>
                    <a:pt x="1037"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33" name="Google Shape;4933;p43"/>
            <p:cNvSpPr/>
            <p:nvPr/>
          </p:nvSpPr>
          <p:spPr>
            <a:xfrm>
              <a:off x="8736262" y="4267630"/>
              <a:ext cx="46646" cy="49202"/>
            </a:xfrm>
            <a:custGeom>
              <a:avLst/>
              <a:gdLst/>
              <a:ahLst/>
              <a:cxnLst/>
              <a:rect l="l" t="t" r="r" b="b"/>
              <a:pathLst>
                <a:path w="1478" h="1559" extrusionOk="0">
                  <a:moveTo>
                    <a:pt x="1170" y="0"/>
                  </a:moveTo>
                  <a:cubicBezTo>
                    <a:pt x="959" y="0"/>
                    <a:pt x="750" y="193"/>
                    <a:pt x="536" y="193"/>
                  </a:cubicBezTo>
                  <a:cubicBezTo>
                    <a:pt x="521" y="193"/>
                    <a:pt x="505" y="192"/>
                    <a:pt x="489" y="190"/>
                  </a:cubicBezTo>
                  <a:cubicBezTo>
                    <a:pt x="382" y="321"/>
                    <a:pt x="167" y="321"/>
                    <a:pt x="132" y="547"/>
                  </a:cubicBezTo>
                  <a:cubicBezTo>
                    <a:pt x="1" y="725"/>
                    <a:pt x="191" y="940"/>
                    <a:pt x="84" y="1118"/>
                  </a:cubicBezTo>
                  <a:cubicBezTo>
                    <a:pt x="179" y="1214"/>
                    <a:pt x="60" y="1333"/>
                    <a:pt x="120" y="1440"/>
                  </a:cubicBezTo>
                  <a:lnTo>
                    <a:pt x="346" y="1440"/>
                  </a:lnTo>
                  <a:cubicBezTo>
                    <a:pt x="381" y="1495"/>
                    <a:pt x="422" y="1511"/>
                    <a:pt x="467" y="1511"/>
                  </a:cubicBezTo>
                  <a:cubicBezTo>
                    <a:pt x="530" y="1511"/>
                    <a:pt x="599" y="1480"/>
                    <a:pt x="664" y="1480"/>
                  </a:cubicBezTo>
                  <a:cubicBezTo>
                    <a:pt x="712" y="1480"/>
                    <a:pt x="759" y="1497"/>
                    <a:pt x="798" y="1559"/>
                  </a:cubicBezTo>
                  <a:lnTo>
                    <a:pt x="1251" y="797"/>
                  </a:lnTo>
                  <a:cubicBezTo>
                    <a:pt x="1096" y="487"/>
                    <a:pt x="1453" y="416"/>
                    <a:pt x="1477" y="178"/>
                  </a:cubicBezTo>
                  <a:cubicBezTo>
                    <a:pt x="1374" y="45"/>
                    <a:pt x="1272" y="0"/>
                    <a:pt x="1170"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34" name="Google Shape;4934;p43"/>
            <p:cNvSpPr/>
            <p:nvPr/>
          </p:nvSpPr>
          <p:spPr>
            <a:xfrm>
              <a:off x="8819326" y="3063303"/>
              <a:ext cx="36831" cy="60248"/>
            </a:xfrm>
            <a:custGeom>
              <a:avLst/>
              <a:gdLst/>
              <a:ahLst/>
              <a:cxnLst/>
              <a:rect l="l" t="t" r="r" b="b"/>
              <a:pathLst>
                <a:path w="1167" h="1909" extrusionOk="0">
                  <a:moveTo>
                    <a:pt x="726" y="1"/>
                  </a:moveTo>
                  <a:cubicBezTo>
                    <a:pt x="691" y="1"/>
                    <a:pt x="643" y="1"/>
                    <a:pt x="595" y="25"/>
                  </a:cubicBezTo>
                  <a:cubicBezTo>
                    <a:pt x="357" y="286"/>
                    <a:pt x="274" y="620"/>
                    <a:pt x="155" y="953"/>
                  </a:cubicBezTo>
                  <a:cubicBezTo>
                    <a:pt x="0" y="1215"/>
                    <a:pt x="167" y="1441"/>
                    <a:pt x="226" y="1680"/>
                  </a:cubicBezTo>
                  <a:cubicBezTo>
                    <a:pt x="318" y="1788"/>
                    <a:pt x="405" y="1909"/>
                    <a:pt x="522" y="1909"/>
                  </a:cubicBezTo>
                  <a:cubicBezTo>
                    <a:pt x="572" y="1909"/>
                    <a:pt x="627" y="1887"/>
                    <a:pt x="691" y="1834"/>
                  </a:cubicBezTo>
                  <a:cubicBezTo>
                    <a:pt x="774" y="1501"/>
                    <a:pt x="845" y="1179"/>
                    <a:pt x="941" y="846"/>
                  </a:cubicBezTo>
                  <a:cubicBezTo>
                    <a:pt x="1060" y="727"/>
                    <a:pt x="1167" y="608"/>
                    <a:pt x="1024" y="406"/>
                  </a:cubicBezTo>
                  <a:cubicBezTo>
                    <a:pt x="881" y="310"/>
                    <a:pt x="869" y="108"/>
                    <a:pt x="726"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35" name="Google Shape;4935;p43"/>
            <p:cNvSpPr/>
            <p:nvPr/>
          </p:nvSpPr>
          <p:spPr>
            <a:xfrm>
              <a:off x="8631423" y="4352492"/>
              <a:ext cx="56019" cy="57376"/>
            </a:xfrm>
            <a:custGeom>
              <a:avLst/>
              <a:gdLst/>
              <a:ahLst/>
              <a:cxnLst/>
              <a:rect l="l" t="t" r="r" b="b"/>
              <a:pathLst>
                <a:path w="1775" h="1818" extrusionOk="0">
                  <a:moveTo>
                    <a:pt x="1430" y="1"/>
                  </a:moveTo>
                  <a:lnTo>
                    <a:pt x="1430" y="1"/>
                  </a:lnTo>
                  <a:cubicBezTo>
                    <a:pt x="1239" y="168"/>
                    <a:pt x="1001" y="275"/>
                    <a:pt x="894" y="537"/>
                  </a:cubicBezTo>
                  <a:cubicBezTo>
                    <a:pt x="996" y="907"/>
                    <a:pt x="961" y="1061"/>
                    <a:pt x="716" y="1061"/>
                  </a:cubicBezTo>
                  <a:cubicBezTo>
                    <a:pt x="646" y="1061"/>
                    <a:pt x="559" y="1049"/>
                    <a:pt x="453" y="1025"/>
                  </a:cubicBezTo>
                  <a:cubicBezTo>
                    <a:pt x="215" y="1025"/>
                    <a:pt x="108" y="1239"/>
                    <a:pt x="1" y="1418"/>
                  </a:cubicBezTo>
                  <a:cubicBezTo>
                    <a:pt x="47" y="1717"/>
                    <a:pt x="153" y="1817"/>
                    <a:pt x="288" y="1817"/>
                  </a:cubicBezTo>
                  <a:cubicBezTo>
                    <a:pt x="400" y="1817"/>
                    <a:pt x="533" y="1749"/>
                    <a:pt x="668" y="1668"/>
                  </a:cubicBezTo>
                  <a:cubicBezTo>
                    <a:pt x="1251" y="1656"/>
                    <a:pt x="1263" y="1001"/>
                    <a:pt x="1549" y="644"/>
                  </a:cubicBezTo>
                  <a:cubicBezTo>
                    <a:pt x="1775" y="370"/>
                    <a:pt x="1418" y="227"/>
                    <a:pt x="1430"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36" name="Google Shape;4936;p43"/>
            <p:cNvSpPr/>
            <p:nvPr/>
          </p:nvSpPr>
          <p:spPr>
            <a:xfrm>
              <a:off x="8751316" y="4241657"/>
              <a:ext cx="50748" cy="39923"/>
            </a:xfrm>
            <a:custGeom>
              <a:avLst/>
              <a:gdLst/>
              <a:ahLst/>
              <a:cxnLst/>
              <a:rect l="l" t="t" r="r" b="b"/>
              <a:pathLst>
                <a:path w="1608" h="1265" extrusionOk="0">
                  <a:moveTo>
                    <a:pt x="548" y="1"/>
                  </a:moveTo>
                  <a:cubicBezTo>
                    <a:pt x="369" y="346"/>
                    <a:pt x="179" y="679"/>
                    <a:pt x="0" y="1025"/>
                  </a:cubicBezTo>
                  <a:cubicBezTo>
                    <a:pt x="83" y="1070"/>
                    <a:pt x="179" y="1264"/>
                    <a:pt x="252" y="1264"/>
                  </a:cubicBezTo>
                  <a:cubicBezTo>
                    <a:pt x="274" y="1264"/>
                    <a:pt x="293" y="1247"/>
                    <a:pt x="310" y="1203"/>
                  </a:cubicBezTo>
                  <a:cubicBezTo>
                    <a:pt x="388" y="1005"/>
                    <a:pt x="484" y="953"/>
                    <a:pt x="586" y="953"/>
                  </a:cubicBezTo>
                  <a:cubicBezTo>
                    <a:pt x="699" y="953"/>
                    <a:pt x="818" y="1018"/>
                    <a:pt x="927" y="1018"/>
                  </a:cubicBezTo>
                  <a:cubicBezTo>
                    <a:pt x="944" y="1018"/>
                    <a:pt x="960" y="1016"/>
                    <a:pt x="976" y="1013"/>
                  </a:cubicBezTo>
                  <a:lnTo>
                    <a:pt x="1310" y="1013"/>
                  </a:lnTo>
                  <a:cubicBezTo>
                    <a:pt x="1607" y="953"/>
                    <a:pt x="1310" y="715"/>
                    <a:pt x="1393" y="596"/>
                  </a:cubicBezTo>
                  <a:cubicBezTo>
                    <a:pt x="1393" y="536"/>
                    <a:pt x="1381" y="477"/>
                    <a:pt x="1369" y="429"/>
                  </a:cubicBezTo>
                  <a:cubicBezTo>
                    <a:pt x="1262" y="191"/>
                    <a:pt x="1060" y="179"/>
                    <a:pt x="881" y="120"/>
                  </a:cubicBezTo>
                  <a:cubicBezTo>
                    <a:pt x="762" y="84"/>
                    <a:pt x="655" y="48"/>
                    <a:pt x="548"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37" name="Google Shape;4937;p43"/>
            <p:cNvSpPr/>
            <p:nvPr/>
          </p:nvSpPr>
          <p:spPr>
            <a:xfrm>
              <a:off x="8586357" y="4409993"/>
              <a:ext cx="46235" cy="44373"/>
            </a:xfrm>
            <a:custGeom>
              <a:avLst/>
              <a:gdLst/>
              <a:ahLst/>
              <a:cxnLst/>
              <a:rect l="l" t="t" r="r" b="b"/>
              <a:pathLst>
                <a:path w="1465" h="1406" extrusionOk="0">
                  <a:moveTo>
                    <a:pt x="1084" y="1"/>
                  </a:moveTo>
                  <a:cubicBezTo>
                    <a:pt x="786" y="298"/>
                    <a:pt x="405" y="453"/>
                    <a:pt x="191" y="858"/>
                  </a:cubicBezTo>
                  <a:cubicBezTo>
                    <a:pt x="0" y="1406"/>
                    <a:pt x="488" y="1203"/>
                    <a:pt x="643" y="1370"/>
                  </a:cubicBezTo>
                  <a:cubicBezTo>
                    <a:pt x="834" y="1346"/>
                    <a:pt x="953" y="1251"/>
                    <a:pt x="965" y="1025"/>
                  </a:cubicBezTo>
                  <a:cubicBezTo>
                    <a:pt x="988" y="751"/>
                    <a:pt x="1131" y="727"/>
                    <a:pt x="1310" y="727"/>
                  </a:cubicBezTo>
                  <a:cubicBezTo>
                    <a:pt x="1465" y="382"/>
                    <a:pt x="1298" y="179"/>
                    <a:pt x="1084"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38" name="Google Shape;4938;p43"/>
            <p:cNvSpPr/>
            <p:nvPr/>
          </p:nvSpPr>
          <p:spPr>
            <a:xfrm>
              <a:off x="8677657" y="3297030"/>
              <a:ext cx="34211" cy="54567"/>
            </a:xfrm>
            <a:custGeom>
              <a:avLst/>
              <a:gdLst/>
              <a:ahLst/>
              <a:cxnLst/>
              <a:rect l="l" t="t" r="r" b="b"/>
              <a:pathLst>
                <a:path w="1084" h="1729" extrusionOk="0">
                  <a:moveTo>
                    <a:pt x="977" y="0"/>
                  </a:moveTo>
                  <a:cubicBezTo>
                    <a:pt x="679" y="417"/>
                    <a:pt x="215" y="643"/>
                    <a:pt x="0" y="1155"/>
                  </a:cubicBezTo>
                  <a:cubicBezTo>
                    <a:pt x="0" y="1405"/>
                    <a:pt x="143" y="1524"/>
                    <a:pt x="310" y="1643"/>
                  </a:cubicBezTo>
                  <a:cubicBezTo>
                    <a:pt x="427" y="1650"/>
                    <a:pt x="565" y="1729"/>
                    <a:pt x="674" y="1729"/>
                  </a:cubicBezTo>
                  <a:cubicBezTo>
                    <a:pt x="776" y="1729"/>
                    <a:pt x="852" y="1659"/>
                    <a:pt x="858" y="1393"/>
                  </a:cubicBezTo>
                  <a:cubicBezTo>
                    <a:pt x="893" y="1036"/>
                    <a:pt x="846" y="643"/>
                    <a:pt x="1072" y="334"/>
                  </a:cubicBezTo>
                  <a:cubicBezTo>
                    <a:pt x="1084" y="215"/>
                    <a:pt x="1072" y="96"/>
                    <a:pt x="977"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39" name="Google Shape;4939;p43"/>
            <p:cNvSpPr/>
            <p:nvPr/>
          </p:nvSpPr>
          <p:spPr>
            <a:xfrm>
              <a:off x="8878689" y="3147598"/>
              <a:ext cx="42480" cy="85212"/>
            </a:xfrm>
            <a:custGeom>
              <a:avLst/>
              <a:gdLst/>
              <a:ahLst/>
              <a:cxnLst/>
              <a:rect l="l" t="t" r="r" b="b"/>
              <a:pathLst>
                <a:path w="1346" h="2700" extrusionOk="0">
                  <a:moveTo>
                    <a:pt x="1176" y="1"/>
                  </a:moveTo>
                  <a:cubicBezTo>
                    <a:pt x="1136" y="1"/>
                    <a:pt x="1091" y="22"/>
                    <a:pt x="1036" y="68"/>
                  </a:cubicBezTo>
                  <a:cubicBezTo>
                    <a:pt x="810" y="378"/>
                    <a:pt x="1024" y="842"/>
                    <a:pt x="667" y="1199"/>
                  </a:cubicBezTo>
                  <a:cubicBezTo>
                    <a:pt x="393" y="1485"/>
                    <a:pt x="215" y="2021"/>
                    <a:pt x="36" y="2461"/>
                  </a:cubicBezTo>
                  <a:cubicBezTo>
                    <a:pt x="0" y="2592"/>
                    <a:pt x="60" y="2652"/>
                    <a:pt x="143" y="2699"/>
                  </a:cubicBezTo>
                  <a:cubicBezTo>
                    <a:pt x="596" y="1902"/>
                    <a:pt x="1167" y="1164"/>
                    <a:pt x="1346" y="187"/>
                  </a:cubicBezTo>
                  <a:cubicBezTo>
                    <a:pt x="1299" y="72"/>
                    <a:pt x="1248" y="1"/>
                    <a:pt x="1176"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40" name="Google Shape;4940;p43"/>
            <p:cNvSpPr/>
            <p:nvPr/>
          </p:nvSpPr>
          <p:spPr>
            <a:xfrm>
              <a:off x="8798276" y="2864355"/>
              <a:ext cx="40996" cy="57692"/>
            </a:xfrm>
            <a:custGeom>
              <a:avLst/>
              <a:gdLst/>
              <a:ahLst/>
              <a:cxnLst/>
              <a:rect l="l" t="t" r="r" b="b"/>
              <a:pathLst>
                <a:path w="1299" h="1828" extrusionOk="0">
                  <a:moveTo>
                    <a:pt x="216" y="0"/>
                  </a:moveTo>
                  <a:cubicBezTo>
                    <a:pt x="166" y="0"/>
                    <a:pt x="114" y="15"/>
                    <a:pt x="60" y="42"/>
                  </a:cubicBezTo>
                  <a:cubicBezTo>
                    <a:pt x="12" y="66"/>
                    <a:pt x="0" y="125"/>
                    <a:pt x="12" y="197"/>
                  </a:cubicBezTo>
                  <a:cubicBezTo>
                    <a:pt x="405" y="661"/>
                    <a:pt x="346" y="1423"/>
                    <a:pt x="834" y="1828"/>
                  </a:cubicBezTo>
                  <a:cubicBezTo>
                    <a:pt x="1036" y="1685"/>
                    <a:pt x="1298" y="1602"/>
                    <a:pt x="1143" y="1233"/>
                  </a:cubicBezTo>
                  <a:cubicBezTo>
                    <a:pt x="917" y="1042"/>
                    <a:pt x="905" y="673"/>
                    <a:pt x="703" y="483"/>
                  </a:cubicBezTo>
                  <a:cubicBezTo>
                    <a:pt x="608" y="316"/>
                    <a:pt x="203" y="447"/>
                    <a:pt x="381" y="66"/>
                  </a:cubicBezTo>
                  <a:cubicBezTo>
                    <a:pt x="330" y="21"/>
                    <a:pt x="275" y="0"/>
                    <a:pt x="216"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41" name="Google Shape;4941;p43"/>
            <p:cNvSpPr/>
            <p:nvPr/>
          </p:nvSpPr>
          <p:spPr>
            <a:xfrm>
              <a:off x="8913246" y="3078326"/>
              <a:ext cx="26353" cy="55293"/>
            </a:xfrm>
            <a:custGeom>
              <a:avLst/>
              <a:gdLst/>
              <a:ahLst/>
              <a:cxnLst/>
              <a:rect l="l" t="t" r="r" b="b"/>
              <a:pathLst>
                <a:path w="835" h="1752" extrusionOk="0">
                  <a:moveTo>
                    <a:pt x="834" y="1"/>
                  </a:moveTo>
                  <a:lnTo>
                    <a:pt x="834" y="1"/>
                  </a:lnTo>
                  <a:cubicBezTo>
                    <a:pt x="382" y="49"/>
                    <a:pt x="120" y="180"/>
                    <a:pt x="548" y="680"/>
                  </a:cubicBezTo>
                  <a:cubicBezTo>
                    <a:pt x="523" y="694"/>
                    <a:pt x="496" y="700"/>
                    <a:pt x="470" y="700"/>
                  </a:cubicBezTo>
                  <a:cubicBezTo>
                    <a:pt x="384" y="700"/>
                    <a:pt x="296" y="641"/>
                    <a:pt x="220" y="641"/>
                  </a:cubicBezTo>
                  <a:cubicBezTo>
                    <a:pt x="168" y="641"/>
                    <a:pt x="121" y="669"/>
                    <a:pt x="84" y="763"/>
                  </a:cubicBezTo>
                  <a:cubicBezTo>
                    <a:pt x="1" y="1013"/>
                    <a:pt x="358" y="1013"/>
                    <a:pt x="346" y="1299"/>
                  </a:cubicBezTo>
                  <a:cubicBezTo>
                    <a:pt x="340" y="1299"/>
                    <a:pt x="333" y="1300"/>
                    <a:pt x="327" y="1300"/>
                  </a:cubicBezTo>
                  <a:cubicBezTo>
                    <a:pt x="285" y="1300"/>
                    <a:pt x="234" y="1288"/>
                    <a:pt x="186" y="1288"/>
                  </a:cubicBezTo>
                  <a:cubicBezTo>
                    <a:pt x="110" y="1288"/>
                    <a:pt x="43" y="1318"/>
                    <a:pt x="36" y="1477"/>
                  </a:cubicBezTo>
                  <a:cubicBezTo>
                    <a:pt x="191" y="1561"/>
                    <a:pt x="346" y="1668"/>
                    <a:pt x="513" y="1751"/>
                  </a:cubicBezTo>
                  <a:cubicBezTo>
                    <a:pt x="715" y="1192"/>
                    <a:pt x="775" y="584"/>
                    <a:pt x="834"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42" name="Google Shape;4942;p43"/>
            <p:cNvSpPr/>
            <p:nvPr/>
          </p:nvSpPr>
          <p:spPr>
            <a:xfrm>
              <a:off x="8759553" y="3177547"/>
              <a:ext cx="36483" cy="52074"/>
            </a:xfrm>
            <a:custGeom>
              <a:avLst/>
              <a:gdLst/>
              <a:ahLst/>
              <a:cxnLst/>
              <a:rect l="l" t="t" r="r" b="b"/>
              <a:pathLst>
                <a:path w="1156" h="1650" extrusionOk="0">
                  <a:moveTo>
                    <a:pt x="703" y="0"/>
                  </a:moveTo>
                  <a:cubicBezTo>
                    <a:pt x="394" y="262"/>
                    <a:pt x="180" y="619"/>
                    <a:pt x="37" y="1024"/>
                  </a:cubicBezTo>
                  <a:cubicBezTo>
                    <a:pt x="1" y="1191"/>
                    <a:pt x="215" y="1143"/>
                    <a:pt x="215" y="1286"/>
                  </a:cubicBezTo>
                  <a:cubicBezTo>
                    <a:pt x="215" y="1465"/>
                    <a:pt x="275" y="1619"/>
                    <a:pt x="453" y="1643"/>
                  </a:cubicBezTo>
                  <a:cubicBezTo>
                    <a:pt x="474" y="1647"/>
                    <a:pt x="492" y="1649"/>
                    <a:pt x="508" y="1649"/>
                  </a:cubicBezTo>
                  <a:cubicBezTo>
                    <a:pt x="684" y="1649"/>
                    <a:pt x="648" y="1431"/>
                    <a:pt x="692" y="1322"/>
                  </a:cubicBezTo>
                  <a:cubicBezTo>
                    <a:pt x="775" y="1096"/>
                    <a:pt x="930" y="953"/>
                    <a:pt x="1049" y="762"/>
                  </a:cubicBezTo>
                  <a:cubicBezTo>
                    <a:pt x="1132" y="715"/>
                    <a:pt x="1156" y="607"/>
                    <a:pt x="1156" y="500"/>
                  </a:cubicBezTo>
                  <a:cubicBezTo>
                    <a:pt x="1013" y="322"/>
                    <a:pt x="834" y="203"/>
                    <a:pt x="703"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43" name="Google Shape;4943;p43"/>
            <p:cNvSpPr/>
            <p:nvPr/>
          </p:nvSpPr>
          <p:spPr>
            <a:xfrm>
              <a:off x="8716633" y="3241928"/>
              <a:ext cx="50496" cy="68454"/>
            </a:xfrm>
            <a:custGeom>
              <a:avLst/>
              <a:gdLst/>
              <a:ahLst/>
              <a:cxnLst/>
              <a:rect l="l" t="t" r="r" b="b"/>
              <a:pathLst>
                <a:path w="1600" h="2169" extrusionOk="0">
                  <a:moveTo>
                    <a:pt x="1390" y="0"/>
                  </a:moveTo>
                  <a:cubicBezTo>
                    <a:pt x="1332" y="0"/>
                    <a:pt x="1265" y="22"/>
                    <a:pt x="1206" y="32"/>
                  </a:cubicBezTo>
                  <a:cubicBezTo>
                    <a:pt x="1004" y="80"/>
                    <a:pt x="849" y="211"/>
                    <a:pt x="635" y="211"/>
                  </a:cubicBezTo>
                  <a:cubicBezTo>
                    <a:pt x="587" y="306"/>
                    <a:pt x="563" y="377"/>
                    <a:pt x="516" y="472"/>
                  </a:cubicBezTo>
                  <a:cubicBezTo>
                    <a:pt x="813" y="889"/>
                    <a:pt x="516" y="1103"/>
                    <a:pt x="289" y="1354"/>
                  </a:cubicBezTo>
                  <a:cubicBezTo>
                    <a:pt x="170" y="1484"/>
                    <a:pt x="75" y="1627"/>
                    <a:pt x="39" y="1806"/>
                  </a:cubicBezTo>
                  <a:cubicBezTo>
                    <a:pt x="1" y="1999"/>
                    <a:pt x="17" y="2169"/>
                    <a:pt x="177" y="2169"/>
                  </a:cubicBezTo>
                  <a:cubicBezTo>
                    <a:pt x="214" y="2169"/>
                    <a:pt x="259" y="2160"/>
                    <a:pt x="313" y="2139"/>
                  </a:cubicBezTo>
                  <a:cubicBezTo>
                    <a:pt x="337" y="1675"/>
                    <a:pt x="611" y="1473"/>
                    <a:pt x="968" y="1365"/>
                  </a:cubicBezTo>
                  <a:cubicBezTo>
                    <a:pt x="1028" y="1056"/>
                    <a:pt x="1397" y="973"/>
                    <a:pt x="1409" y="603"/>
                  </a:cubicBezTo>
                  <a:cubicBezTo>
                    <a:pt x="1004" y="270"/>
                    <a:pt x="1599" y="389"/>
                    <a:pt x="1540" y="234"/>
                  </a:cubicBezTo>
                  <a:cubicBezTo>
                    <a:pt x="1540" y="45"/>
                    <a:pt x="1474" y="0"/>
                    <a:pt x="1390"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44" name="Google Shape;4944;p43"/>
            <p:cNvSpPr/>
            <p:nvPr/>
          </p:nvSpPr>
          <p:spPr>
            <a:xfrm>
              <a:off x="8839966" y="3023381"/>
              <a:ext cx="31592" cy="54630"/>
            </a:xfrm>
            <a:custGeom>
              <a:avLst/>
              <a:gdLst/>
              <a:ahLst/>
              <a:cxnLst/>
              <a:rect l="l" t="t" r="r" b="b"/>
              <a:pathLst>
                <a:path w="1001" h="1731" extrusionOk="0">
                  <a:moveTo>
                    <a:pt x="389" y="0"/>
                  </a:moveTo>
                  <a:cubicBezTo>
                    <a:pt x="379" y="0"/>
                    <a:pt x="369" y="1"/>
                    <a:pt x="358" y="4"/>
                  </a:cubicBezTo>
                  <a:cubicBezTo>
                    <a:pt x="346" y="75"/>
                    <a:pt x="310" y="158"/>
                    <a:pt x="287" y="242"/>
                  </a:cubicBezTo>
                  <a:cubicBezTo>
                    <a:pt x="179" y="444"/>
                    <a:pt x="334" y="742"/>
                    <a:pt x="72" y="873"/>
                  </a:cubicBezTo>
                  <a:lnTo>
                    <a:pt x="72" y="861"/>
                  </a:lnTo>
                  <a:cubicBezTo>
                    <a:pt x="37" y="1028"/>
                    <a:pt x="1" y="1194"/>
                    <a:pt x="37" y="1349"/>
                  </a:cubicBezTo>
                  <a:cubicBezTo>
                    <a:pt x="179" y="1409"/>
                    <a:pt x="60" y="1730"/>
                    <a:pt x="287" y="1730"/>
                  </a:cubicBezTo>
                  <a:cubicBezTo>
                    <a:pt x="465" y="1623"/>
                    <a:pt x="406" y="1313"/>
                    <a:pt x="632" y="1254"/>
                  </a:cubicBezTo>
                  <a:cubicBezTo>
                    <a:pt x="584" y="873"/>
                    <a:pt x="1001" y="492"/>
                    <a:pt x="632" y="99"/>
                  </a:cubicBezTo>
                  <a:cubicBezTo>
                    <a:pt x="546" y="88"/>
                    <a:pt x="480" y="0"/>
                    <a:pt x="389"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45" name="Google Shape;4945;p43"/>
            <p:cNvSpPr/>
            <p:nvPr/>
          </p:nvSpPr>
          <p:spPr>
            <a:xfrm>
              <a:off x="8620535" y="4397212"/>
              <a:ext cx="31592" cy="35726"/>
            </a:xfrm>
            <a:custGeom>
              <a:avLst/>
              <a:gdLst/>
              <a:ahLst/>
              <a:cxnLst/>
              <a:rect l="l" t="t" r="r" b="b"/>
              <a:pathLst>
                <a:path w="1001" h="1132" extrusionOk="0">
                  <a:moveTo>
                    <a:pt x="334" y="1"/>
                  </a:moveTo>
                  <a:cubicBezTo>
                    <a:pt x="215" y="120"/>
                    <a:pt x="13" y="144"/>
                    <a:pt x="1" y="382"/>
                  </a:cubicBezTo>
                  <a:cubicBezTo>
                    <a:pt x="84" y="644"/>
                    <a:pt x="155" y="882"/>
                    <a:pt x="227" y="1132"/>
                  </a:cubicBezTo>
                  <a:cubicBezTo>
                    <a:pt x="560" y="906"/>
                    <a:pt x="775" y="584"/>
                    <a:pt x="1001" y="251"/>
                  </a:cubicBezTo>
                  <a:lnTo>
                    <a:pt x="1001" y="251"/>
                  </a:lnTo>
                  <a:cubicBezTo>
                    <a:pt x="926" y="262"/>
                    <a:pt x="852" y="271"/>
                    <a:pt x="779" y="271"/>
                  </a:cubicBezTo>
                  <a:cubicBezTo>
                    <a:pt x="609" y="271"/>
                    <a:pt x="451" y="218"/>
                    <a:pt x="334"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46" name="Google Shape;4946;p43"/>
            <p:cNvSpPr/>
            <p:nvPr/>
          </p:nvSpPr>
          <p:spPr>
            <a:xfrm>
              <a:off x="8797897" y="4179012"/>
              <a:ext cx="40239" cy="34495"/>
            </a:xfrm>
            <a:custGeom>
              <a:avLst/>
              <a:gdLst/>
              <a:ahLst/>
              <a:cxnLst/>
              <a:rect l="l" t="t" r="r" b="b"/>
              <a:pathLst>
                <a:path w="1275" h="1093" extrusionOk="0">
                  <a:moveTo>
                    <a:pt x="203" y="1"/>
                  </a:moveTo>
                  <a:cubicBezTo>
                    <a:pt x="160" y="1"/>
                    <a:pt x="112" y="20"/>
                    <a:pt x="60" y="69"/>
                  </a:cubicBezTo>
                  <a:cubicBezTo>
                    <a:pt x="36" y="116"/>
                    <a:pt x="12" y="152"/>
                    <a:pt x="0" y="200"/>
                  </a:cubicBezTo>
                  <a:cubicBezTo>
                    <a:pt x="92" y="314"/>
                    <a:pt x="29" y="594"/>
                    <a:pt x="247" y="594"/>
                  </a:cubicBezTo>
                  <a:cubicBezTo>
                    <a:pt x="256" y="594"/>
                    <a:pt x="265" y="594"/>
                    <a:pt x="274" y="593"/>
                  </a:cubicBezTo>
                  <a:cubicBezTo>
                    <a:pt x="358" y="676"/>
                    <a:pt x="453" y="747"/>
                    <a:pt x="512" y="855"/>
                  </a:cubicBezTo>
                  <a:cubicBezTo>
                    <a:pt x="536" y="926"/>
                    <a:pt x="560" y="1009"/>
                    <a:pt x="608" y="1069"/>
                  </a:cubicBezTo>
                  <a:cubicBezTo>
                    <a:pt x="870" y="1033"/>
                    <a:pt x="1167" y="1093"/>
                    <a:pt x="1274" y="688"/>
                  </a:cubicBezTo>
                  <a:cubicBezTo>
                    <a:pt x="965" y="652"/>
                    <a:pt x="774" y="319"/>
                    <a:pt x="489" y="188"/>
                  </a:cubicBezTo>
                  <a:cubicBezTo>
                    <a:pt x="396" y="112"/>
                    <a:pt x="309" y="1"/>
                    <a:pt x="203"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47" name="Google Shape;4947;p43"/>
            <p:cNvSpPr/>
            <p:nvPr/>
          </p:nvSpPr>
          <p:spPr>
            <a:xfrm>
              <a:off x="8753936" y="3201974"/>
              <a:ext cx="39103" cy="32759"/>
            </a:xfrm>
            <a:custGeom>
              <a:avLst/>
              <a:gdLst/>
              <a:ahLst/>
              <a:cxnLst/>
              <a:rect l="l" t="t" r="r" b="b"/>
              <a:pathLst>
                <a:path w="1239" h="1038" extrusionOk="0">
                  <a:moveTo>
                    <a:pt x="1239" y="0"/>
                  </a:moveTo>
                  <a:cubicBezTo>
                    <a:pt x="989" y="119"/>
                    <a:pt x="822" y="310"/>
                    <a:pt x="798" y="631"/>
                  </a:cubicBezTo>
                  <a:cubicBezTo>
                    <a:pt x="780" y="722"/>
                    <a:pt x="762" y="799"/>
                    <a:pt x="696" y="799"/>
                  </a:cubicBezTo>
                  <a:cubicBezTo>
                    <a:pt x="676" y="799"/>
                    <a:pt x="651" y="791"/>
                    <a:pt x="619" y="774"/>
                  </a:cubicBezTo>
                  <a:cubicBezTo>
                    <a:pt x="536" y="726"/>
                    <a:pt x="500" y="679"/>
                    <a:pt x="536" y="572"/>
                  </a:cubicBezTo>
                  <a:cubicBezTo>
                    <a:pt x="669" y="288"/>
                    <a:pt x="621" y="228"/>
                    <a:pt x="525" y="228"/>
                  </a:cubicBezTo>
                  <a:cubicBezTo>
                    <a:pt x="453" y="228"/>
                    <a:pt x="354" y="262"/>
                    <a:pt x="283" y="262"/>
                  </a:cubicBezTo>
                  <a:cubicBezTo>
                    <a:pt x="261" y="262"/>
                    <a:pt x="242" y="258"/>
                    <a:pt x="227" y="250"/>
                  </a:cubicBezTo>
                  <a:cubicBezTo>
                    <a:pt x="60" y="298"/>
                    <a:pt x="0" y="429"/>
                    <a:pt x="0" y="607"/>
                  </a:cubicBezTo>
                  <a:cubicBezTo>
                    <a:pt x="70" y="911"/>
                    <a:pt x="215" y="1038"/>
                    <a:pt x="423" y="1038"/>
                  </a:cubicBezTo>
                  <a:cubicBezTo>
                    <a:pt x="500" y="1038"/>
                    <a:pt x="586" y="1021"/>
                    <a:pt x="679" y="988"/>
                  </a:cubicBezTo>
                  <a:cubicBezTo>
                    <a:pt x="1000" y="774"/>
                    <a:pt x="1060" y="334"/>
                    <a:pt x="1239"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48" name="Google Shape;4948;p43"/>
            <p:cNvSpPr/>
            <p:nvPr/>
          </p:nvSpPr>
          <p:spPr>
            <a:xfrm>
              <a:off x="8561173" y="4449915"/>
              <a:ext cx="34590" cy="26069"/>
            </a:xfrm>
            <a:custGeom>
              <a:avLst/>
              <a:gdLst/>
              <a:ahLst/>
              <a:cxnLst/>
              <a:rect l="l" t="t" r="r" b="b"/>
              <a:pathLst>
                <a:path w="1096" h="826" extrusionOk="0">
                  <a:moveTo>
                    <a:pt x="789" y="1"/>
                  </a:moveTo>
                  <a:cubicBezTo>
                    <a:pt x="676" y="1"/>
                    <a:pt x="554" y="51"/>
                    <a:pt x="429" y="105"/>
                  </a:cubicBezTo>
                  <a:cubicBezTo>
                    <a:pt x="415" y="103"/>
                    <a:pt x="401" y="102"/>
                    <a:pt x="388" y="102"/>
                  </a:cubicBezTo>
                  <a:cubicBezTo>
                    <a:pt x="143" y="102"/>
                    <a:pt x="136" y="410"/>
                    <a:pt x="0" y="557"/>
                  </a:cubicBezTo>
                  <a:cubicBezTo>
                    <a:pt x="162" y="753"/>
                    <a:pt x="292" y="826"/>
                    <a:pt x="404" y="826"/>
                  </a:cubicBezTo>
                  <a:cubicBezTo>
                    <a:pt x="686" y="826"/>
                    <a:pt x="848" y="354"/>
                    <a:pt x="1096" y="200"/>
                  </a:cubicBezTo>
                  <a:cubicBezTo>
                    <a:pt x="1007" y="51"/>
                    <a:pt x="902" y="1"/>
                    <a:pt x="789"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49" name="Google Shape;4949;p43"/>
            <p:cNvSpPr/>
            <p:nvPr/>
          </p:nvSpPr>
          <p:spPr>
            <a:xfrm>
              <a:off x="8824565" y="2902478"/>
              <a:ext cx="28215" cy="40397"/>
            </a:xfrm>
            <a:custGeom>
              <a:avLst/>
              <a:gdLst/>
              <a:ahLst/>
              <a:cxnLst/>
              <a:rect l="l" t="t" r="r" b="b"/>
              <a:pathLst>
                <a:path w="894" h="1280" extrusionOk="0">
                  <a:moveTo>
                    <a:pt x="322" y="1"/>
                  </a:moveTo>
                  <a:lnTo>
                    <a:pt x="322" y="1"/>
                  </a:lnTo>
                  <a:cubicBezTo>
                    <a:pt x="394" y="322"/>
                    <a:pt x="1" y="334"/>
                    <a:pt x="13" y="596"/>
                  </a:cubicBezTo>
                  <a:cubicBezTo>
                    <a:pt x="120" y="715"/>
                    <a:pt x="227" y="822"/>
                    <a:pt x="215" y="1013"/>
                  </a:cubicBezTo>
                  <a:lnTo>
                    <a:pt x="215" y="1132"/>
                  </a:lnTo>
                  <a:cubicBezTo>
                    <a:pt x="383" y="1253"/>
                    <a:pt x="558" y="1279"/>
                    <a:pt x="740" y="1279"/>
                  </a:cubicBezTo>
                  <a:cubicBezTo>
                    <a:pt x="791" y="1279"/>
                    <a:pt x="842" y="1277"/>
                    <a:pt x="894" y="1275"/>
                  </a:cubicBezTo>
                  <a:cubicBezTo>
                    <a:pt x="834" y="763"/>
                    <a:pt x="584" y="394"/>
                    <a:pt x="322"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50" name="Google Shape;4950;p43"/>
            <p:cNvSpPr/>
            <p:nvPr/>
          </p:nvSpPr>
          <p:spPr>
            <a:xfrm>
              <a:off x="8582223" y="3418028"/>
              <a:ext cx="28593" cy="34590"/>
            </a:xfrm>
            <a:custGeom>
              <a:avLst/>
              <a:gdLst/>
              <a:ahLst/>
              <a:cxnLst/>
              <a:rect l="l" t="t" r="r" b="b"/>
              <a:pathLst>
                <a:path w="906" h="1096" extrusionOk="0">
                  <a:moveTo>
                    <a:pt x="667" y="0"/>
                  </a:moveTo>
                  <a:cubicBezTo>
                    <a:pt x="381" y="60"/>
                    <a:pt x="238" y="334"/>
                    <a:pt x="24" y="512"/>
                  </a:cubicBezTo>
                  <a:cubicBezTo>
                    <a:pt x="0" y="869"/>
                    <a:pt x="0" y="869"/>
                    <a:pt x="596" y="1096"/>
                  </a:cubicBezTo>
                  <a:cubicBezTo>
                    <a:pt x="786" y="953"/>
                    <a:pt x="905" y="738"/>
                    <a:pt x="893" y="453"/>
                  </a:cubicBezTo>
                  <a:cubicBezTo>
                    <a:pt x="881" y="369"/>
                    <a:pt x="834" y="274"/>
                    <a:pt x="774" y="203"/>
                  </a:cubicBezTo>
                  <a:cubicBezTo>
                    <a:pt x="679" y="179"/>
                    <a:pt x="667" y="84"/>
                    <a:pt x="667"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51" name="Google Shape;4951;p43"/>
            <p:cNvSpPr/>
            <p:nvPr/>
          </p:nvSpPr>
          <p:spPr>
            <a:xfrm>
              <a:off x="8791491" y="2837908"/>
              <a:ext cx="47024" cy="30424"/>
            </a:xfrm>
            <a:custGeom>
              <a:avLst/>
              <a:gdLst/>
              <a:ahLst/>
              <a:cxnLst/>
              <a:rect l="l" t="t" r="r" b="b"/>
              <a:pathLst>
                <a:path w="1490" h="964" extrusionOk="0">
                  <a:moveTo>
                    <a:pt x="1139" y="1"/>
                  </a:moveTo>
                  <a:cubicBezTo>
                    <a:pt x="1001" y="1"/>
                    <a:pt x="858" y="39"/>
                    <a:pt x="714" y="39"/>
                  </a:cubicBezTo>
                  <a:cubicBezTo>
                    <a:pt x="686" y="39"/>
                    <a:pt x="659" y="38"/>
                    <a:pt x="632" y="35"/>
                  </a:cubicBezTo>
                  <a:cubicBezTo>
                    <a:pt x="477" y="130"/>
                    <a:pt x="239" y="11"/>
                    <a:pt x="168" y="297"/>
                  </a:cubicBezTo>
                  <a:lnTo>
                    <a:pt x="168" y="273"/>
                  </a:lnTo>
                  <a:lnTo>
                    <a:pt x="168" y="273"/>
                  </a:lnTo>
                  <a:cubicBezTo>
                    <a:pt x="1" y="535"/>
                    <a:pt x="156" y="713"/>
                    <a:pt x="275" y="892"/>
                  </a:cubicBezTo>
                  <a:cubicBezTo>
                    <a:pt x="382" y="904"/>
                    <a:pt x="465" y="904"/>
                    <a:pt x="572" y="916"/>
                  </a:cubicBezTo>
                  <a:cubicBezTo>
                    <a:pt x="594" y="949"/>
                    <a:pt x="614" y="964"/>
                    <a:pt x="633" y="964"/>
                  </a:cubicBezTo>
                  <a:cubicBezTo>
                    <a:pt x="655" y="964"/>
                    <a:pt x="678" y="943"/>
                    <a:pt x="703" y="904"/>
                  </a:cubicBezTo>
                  <a:cubicBezTo>
                    <a:pt x="595" y="262"/>
                    <a:pt x="871" y="128"/>
                    <a:pt x="1247" y="128"/>
                  </a:cubicBezTo>
                  <a:cubicBezTo>
                    <a:pt x="1324" y="128"/>
                    <a:pt x="1406" y="134"/>
                    <a:pt x="1489" y="142"/>
                  </a:cubicBezTo>
                  <a:cubicBezTo>
                    <a:pt x="1378" y="31"/>
                    <a:pt x="1260" y="1"/>
                    <a:pt x="1139"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52" name="Google Shape;4952;p43"/>
            <p:cNvSpPr/>
            <p:nvPr/>
          </p:nvSpPr>
          <p:spPr>
            <a:xfrm>
              <a:off x="8736641" y="3228421"/>
              <a:ext cx="37998" cy="24869"/>
            </a:xfrm>
            <a:custGeom>
              <a:avLst/>
              <a:gdLst/>
              <a:ahLst/>
              <a:cxnLst/>
              <a:rect l="l" t="t" r="r" b="b"/>
              <a:pathLst>
                <a:path w="1204" h="788" extrusionOk="0">
                  <a:moveTo>
                    <a:pt x="503" y="0"/>
                  </a:moveTo>
                  <a:cubicBezTo>
                    <a:pt x="461" y="0"/>
                    <a:pt x="417" y="9"/>
                    <a:pt x="370" y="31"/>
                  </a:cubicBezTo>
                  <a:cubicBezTo>
                    <a:pt x="251" y="246"/>
                    <a:pt x="120" y="436"/>
                    <a:pt x="1" y="650"/>
                  </a:cubicBezTo>
                  <a:cubicBezTo>
                    <a:pt x="75" y="748"/>
                    <a:pt x="150" y="787"/>
                    <a:pt x="226" y="787"/>
                  </a:cubicBezTo>
                  <a:cubicBezTo>
                    <a:pt x="308" y="787"/>
                    <a:pt x="391" y="742"/>
                    <a:pt x="477" y="674"/>
                  </a:cubicBezTo>
                  <a:cubicBezTo>
                    <a:pt x="553" y="605"/>
                    <a:pt x="634" y="539"/>
                    <a:pt x="716" y="539"/>
                  </a:cubicBezTo>
                  <a:cubicBezTo>
                    <a:pt x="774" y="539"/>
                    <a:pt x="834" y="573"/>
                    <a:pt x="894" y="662"/>
                  </a:cubicBezTo>
                  <a:cubicBezTo>
                    <a:pt x="1025" y="567"/>
                    <a:pt x="1144" y="448"/>
                    <a:pt x="1203" y="269"/>
                  </a:cubicBezTo>
                  <a:lnTo>
                    <a:pt x="1203" y="269"/>
                  </a:lnTo>
                  <a:cubicBezTo>
                    <a:pt x="1178" y="276"/>
                    <a:pt x="1154" y="279"/>
                    <a:pt x="1130" y="279"/>
                  </a:cubicBezTo>
                  <a:cubicBezTo>
                    <a:pt x="903" y="279"/>
                    <a:pt x="735" y="0"/>
                    <a:pt x="503"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53" name="Google Shape;4953;p43"/>
            <p:cNvSpPr/>
            <p:nvPr/>
          </p:nvSpPr>
          <p:spPr>
            <a:xfrm>
              <a:off x="8708459" y="3279104"/>
              <a:ext cx="21082" cy="38503"/>
            </a:xfrm>
            <a:custGeom>
              <a:avLst/>
              <a:gdLst/>
              <a:ahLst/>
              <a:cxnLst/>
              <a:rect l="l" t="t" r="r" b="b"/>
              <a:pathLst>
                <a:path w="668" h="1220" extrusionOk="0">
                  <a:moveTo>
                    <a:pt x="474" y="0"/>
                  </a:moveTo>
                  <a:cubicBezTo>
                    <a:pt x="435" y="0"/>
                    <a:pt x="392" y="18"/>
                    <a:pt x="346" y="56"/>
                  </a:cubicBezTo>
                  <a:cubicBezTo>
                    <a:pt x="155" y="152"/>
                    <a:pt x="48" y="330"/>
                    <a:pt x="1" y="557"/>
                  </a:cubicBezTo>
                  <a:lnTo>
                    <a:pt x="1" y="949"/>
                  </a:lnTo>
                  <a:cubicBezTo>
                    <a:pt x="60" y="1068"/>
                    <a:pt x="103" y="1220"/>
                    <a:pt x="239" y="1220"/>
                  </a:cubicBezTo>
                  <a:cubicBezTo>
                    <a:pt x="266" y="1220"/>
                    <a:pt x="298" y="1214"/>
                    <a:pt x="334" y="1199"/>
                  </a:cubicBezTo>
                  <a:cubicBezTo>
                    <a:pt x="406" y="1104"/>
                    <a:pt x="477" y="1033"/>
                    <a:pt x="548" y="961"/>
                  </a:cubicBezTo>
                  <a:cubicBezTo>
                    <a:pt x="60" y="604"/>
                    <a:pt x="667" y="449"/>
                    <a:pt x="656" y="187"/>
                  </a:cubicBezTo>
                  <a:cubicBezTo>
                    <a:pt x="615" y="75"/>
                    <a:pt x="554" y="0"/>
                    <a:pt x="474"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54" name="Google Shape;4954;p43"/>
            <p:cNvSpPr/>
            <p:nvPr/>
          </p:nvSpPr>
          <p:spPr>
            <a:xfrm>
              <a:off x="8719000" y="3257202"/>
              <a:ext cx="28941" cy="27836"/>
            </a:xfrm>
            <a:custGeom>
              <a:avLst/>
              <a:gdLst/>
              <a:ahLst/>
              <a:cxnLst/>
              <a:rect l="l" t="t" r="r" b="b"/>
              <a:pathLst>
                <a:path w="917" h="882" extrusionOk="0">
                  <a:moveTo>
                    <a:pt x="429" y="0"/>
                  </a:moveTo>
                  <a:lnTo>
                    <a:pt x="429" y="0"/>
                  </a:lnTo>
                  <a:cubicBezTo>
                    <a:pt x="191" y="179"/>
                    <a:pt x="191" y="536"/>
                    <a:pt x="0" y="762"/>
                  </a:cubicBezTo>
                  <a:cubicBezTo>
                    <a:pt x="95" y="786"/>
                    <a:pt x="214" y="834"/>
                    <a:pt x="322" y="881"/>
                  </a:cubicBezTo>
                  <a:cubicBezTo>
                    <a:pt x="905" y="369"/>
                    <a:pt x="917" y="274"/>
                    <a:pt x="429"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55" name="Google Shape;4955;p43"/>
            <p:cNvSpPr/>
            <p:nvPr/>
          </p:nvSpPr>
          <p:spPr>
            <a:xfrm>
              <a:off x="8642343" y="3669049"/>
              <a:ext cx="33832" cy="34937"/>
            </a:xfrm>
            <a:custGeom>
              <a:avLst/>
              <a:gdLst/>
              <a:ahLst/>
              <a:cxnLst/>
              <a:rect l="l" t="t" r="r" b="b"/>
              <a:pathLst>
                <a:path w="1072" h="1107" extrusionOk="0">
                  <a:moveTo>
                    <a:pt x="340" y="0"/>
                  </a:moveTo>
                  <a:cubicBezTo>
                    <a:pt x="309" y="0"/>
                    <a:pt x="278" y="11"/>
                    <a:pt x="250" y="35"/>
                  </a:cubicBezTo>
                  <a:cubicBezTo>
                    <a:pt x="131" y="119"/>
                    <a:pt x="72" y="285"/>
                    <a:pt x="0" y="416"/>
                  </a:cubicBezTo>
                  <a:cubicBezTo>
                    <a:pt x="0" y="571"/>
                    <a:pt x="119" y="643"/>
                    <a:pt x="226" y="726"/>
                  </a:cubicBezTo>
                  <a:cubicBezTo>
                    <a:pt x="381" y="952"/>
                    <a:pt x="584" y="1107"/>
                    <a:pt x="846" y="1107"/>
                  </a:cubicBezTo>
                  <a:cubicBezTo>
                    <a:pt x="1072" y="940"/>
                    <a:pt x="1000" y="666"/>
                    <a:pt x="822" y="654"/>
                  </a:cubicBezTo>
                  <a:cubicBezTo>
                    <a:pt x="476" y="643"/>
                    <a:pt x="203" y="714"/>
                    <a:pt x="476" y="166"/>
                  </a:cubicBezTo>
                  <a:cubicBezTo>
                    <a:pt x="512" y="87"/>
                    <a:pt x="429" y="0"/>
                    <a:pt x="340"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56" name="Google Shape;4956;p43"/>
            <p:cNvSpPr/>
            <p:nvPr/>
          </p:nvSpPr>
          <p:spPr>
            <a:xfrm>
              <a:off x="8835831" y="4042519"/>
              <a:ext cx="24080" cy="47308"/>
            </a:xfrm>
            <a:custGeom>
              <a:avLst/>
              <a:gdLst/>
              <a:ahLst/>
              <a:cxnLst/>
              <a:rect l="l" t="t" r="r" b="b"/>
              <a:pathLst>
                <a:path w="763" h="1499" extrusionOk="0">
                  <a:moveTo>
                    <a:pt x="275" y="0"/>
                  </a:moveTo>
                  <a:cubicBezTo>
                    <a:pt x="180" y="48"/>
                    <a:pt x="180" y="143"/>
                    <a:pt x="144" y="250"/>
                  </a:cubicBezTo>
                  <a:cubicBezTo>
                    <a:pt x="1" y="584"/>
                    <a:pt x="60" y="893"/>
                    <a:pt x="203" y="1191"/>
                  </a:cubicBezTo>
                  <a:cubicBezTo>
                    <a:pt x="267" y="1307"/>
                    <a:pt x="311" y="1498"/>
                    <a:pt x="437" y="1498"/>
                  </a:cubicBezTo>
                  <a:cubicBezTo>
                    <a:pt x="453" y="1498"/>
                    <a:pt x="470" y="1495"/>
                    <a:pt x="489" y="1489"/>
                  </a:cubicBezTo>
                  <a:cubicBezTo>
                    <a:pt x="680" y="1417"/>
                    <a:pt x="763" y="1227"/>
                    <a:pt x="620" y="1000"/>
                  </a:cubicBezTo>
                  <a:cubicBezTo>
                    <a:pt x="620" y="953"/>
                    <a:pt x="644" y="905"/>
                    <a:pt x="656" y="881"/>
                  </a:cubicBezTo>
                  <a:cubicBezTo>
                    <a:pt x="668" y="715"/>
                    <a:pt x="608" y="548"/>
                    <a:pt x="656" y="393"/>
                  </a:cubicBezTo>
                  <a:cubicBezTo>
                    <a:pt x="656" y="334"/>
                    <a:pt x="656" y="286"/>
                    <a:pt x="632" y="227"/>
                  </a:cubicBezTo>
                  <a:cubicBezTo>
                    <a:pt x="549" y="96"/>
                    <a:pt x="418" y="48"/>
                    <a:pt x="275"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57" name="Google Shape;4957;p43"/>
            <p:cNvSpPr/>
            <p:nvPr/>
          </p:nvSpPr>
          <p:spPr>
            <a:xfrm>
              <a:off x="8578846" y="3571279"/>
              <a:ext cx="39355" cy="25879"/>
            </a:xfrm>
            <a:custGeom>
              <a:avLst/>
              <a:gdLst/>
              <a:ahLst/>
              <a:cxnLst/>
              <a:rect l="l" t="t" r="r" b="b"/>
              <a:pathLst>
                <a:path w="1247" h="820" extrusionOk="0">
                  <a:moveTo>
                    <a:pt x="758" y="1"/>
                  </a:moveTo>
                  <a:cubicBezTo>
                    <a:pt x="698" y="1"/>
                    <a:pt x="625" y="9"/>
                    <a:pt x="536" y="26"/>
                  </a:cubicBezTo>
                  <a:cubicBezTo>
                    <a:pt x="527" y="25"/>
                    <a:pt x="518" y="24"/>
                    <a:pt x="509" y="24"/>
                  </a:cubicBezTo>
                  <a:cubicBezTo>
                    <a:pt x="303" y="24"/>
                    <a:pt x="219" y="288"/>
                    <a:pt x="36" y="300"/>
                  </a:cubicBezTo>
                  <a:cubicBezTo>
                    <a:pt x="12" y="335"/>
                    <a:pt x="0" y="359"/>
                    <a:pt x="12" y="395"/>
                  </a:cubicBezTo>
                  <a:cubicBezTo>
                    <a:pt x="89" y="515"/>
                    <a:pt x="160" y="660"/>
                    <a:pt x="283" y="660"/>
                  </a:cubicBezTo>
                  <a:cubicBezTo>
                    <a:pt x="331" y="660"/>
                    <a:pt x="386" y="638"/>
                    <a:pt x="452" y="585"/>
                  </a:cubicBezTo>
                  <a:cubicBezTo>
                    <a:pt x="474" y="578"/>
                    <a:pt x="493" y="575"/>
                    <a:pt x="510" y="575"/>
                  </a:cubicBezTo>
                  <a:cubicBezTo>
                    <a:pt x="635" y="575"/>
                    <a:pt x="656" y="749"/>
                    <a:pt x="750" y="812"/>
                  </a:cubicBezTo>
                  <a:cubicBezTo>
                    <a:pt x="765" y="817"/>
                    <a:pt x="782" y="819"/>
                    <a:pt x="800" y="819"/>
                  </a:cubicBezTo>
                  <a:cubicBezTo>
                    <a:pt x="825" y="819"/>
                    <a:pt x="853" y="814"/>
                    <a:pt x="881" y="800"/>
                  </a:cubicBezTo>
                  <a:cubicBezTo>
                    <a:pt x="871" y="514"/>
                    <a:pt x="1247" y="1"/>
                    <a:pt x="758"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58" name="Google Shape;4958;p43"/>
            <p:cNvSpPr/>
            <p:nvPr/>
          </p:nvSpPr>
          <p:spPr>
            <a:xfrm>
              <a:off x="8644962" y="4369029"/>
              <a:ext cx="25216" cy="24648"/>
            </a:xfrm>
            <a:custGeom>
              <a:avLst/>
              <a:gdLst/>
              <a:ahLst/>
              <a:cxnLst/>
              <a:rect l="l" t="t" r="r" b="b"/>
              <a:pathLst>
                <a:path w="799" h="781" extrusionOk="0">
                  <a:moveTo>
                    <a:pt x="453" y="1"/>
                  </a:moveTo>
                  <a:cubicBezTo>
                    <a:pt x="239" y="84"/>
                    <a:pt x="155" y="322"/>
                    <a:pt x="1" y="477"/>
                  </a:cubicBezTo>
                  <a:cubicBezTo>
                    <a:pt x="147" y="672"/>
                    <a:pt x="245" y="781"/>
                    <a:pt x="335" y="781"/>
                  </a:cubicBezTo>
                  <a:cubicBezTo>
                    <a:pt x="466" y="781"/>
                    <a:pt x="580" y="553"/>
                    <a:pt x="798" y="25"/>
                  </a:cubicBezTo>
                  <a:cubicBezTo>
                    <a:pt x="791" y="23"/>
                    <a:pt x="785" y="23"/>
                    <a:pt x="778" y="23"/>
                  </a:cubicBezTo>
                  <a:cubicBezTo>
                    <a:pt x="706" y="23"/>
                    <a:pt x="635" y="92"/>
                    <a:pt x="566" y="92"/>
                  </a:cubicBezTo>
                  <a:cubicBezTo>
                    <a:pt x="527" y="92"/>
                    <a:pt x="489" y="70"/>
                    <a:pt x="453"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59" name="Google Shape;4959;p43"/>
            <p:cNvSpPr/>
            <p:nvPr/>
          </p:nvSpPr>
          <p:spPr>
            <a:xfrm>
              <a:off x="8571303" y="3434186"/>
              <a:ext cx="29730" cy="27710"/>
            </a:xfrm>
            <a:custGeom>
              <a:avLst/>
              <a:gdLst/>
              <a:ahLst/>
              <a:cxnLst/>
              <a:rect l="l" t="t" r="r" b="b"/>
              <a:pathLst>
                <a:path w="942" h="878" extrusionOk="0">
                  <a:moveTo>
                    <a:pt x="358" y="0"/>
                  </a:moveTo>
                  <a:cubicBezTo>
                    <a:pt x="132" y="119"/>
                    <a:pt x="120" y="393"/>
                    <a:pt x="1" y="584"/>
                  </a:cubicBezTo>
                  <a:cubicBezTo>
                    <a:pt x="1" y="631"/>
                    <a:pt x="13" y="679"/>
                    <a:pt x="13" y="715"/>
                  </a:cubicBezTo>
                  <a:cubicBezTo>
                    <a:pt x="68" y="751"/>
                    <a:pt x="122" y="760"/>
                    <a:pt x="176" y="760"/>
                  </a:cubicBezTo>
                  <a:cubicBezTo>
                    <a:pt x="224" y="760"/>
                    <a:pt x="271" y="753"/>
                    <a:pt x="317" y="753"/>
                  </a:cubicBezTo>
                  <a:cubicBezTo>
                    <a:pt x="355" y="753"/>
                    <a:pt x="393" y="757"/>
                    <a:pt x="430" y="774"/>
                  </a:cubicBezTo>
                  <a:cubicBezTo>
                    <a:pt x="443" y="769"/>
                    <a:pt x="457" y="767"/>
                    <a:pt x="471" y="767"/>
                  </a:cubicBezTo>
                  <a:cubicBezTo>
                    <a:pt x="572" y="767"/>
                    <a:pt x="678" y="877"/>
                    <a:pt x="777" y="877"/>
                  </a:cubicBezTo>
                  <a:cubicBezTo>
                    <a:pt x="831" y="877"/>
                    <a:pt x="883" y="843"/>
                    <a:pt x="930" y="738"/>
                  </a:cubicBezTo>
                  <a:cubicBezTo>
                    <a:pt x="942" y="679"/>
                    <a:pt x="906" y="631"/>
                    <a:pt x="882" y="584"/>
                  </a:cubicBezTo>
                  <a:cubicBezTo>
                    <a:pt x="785" y="476"/>
                    <a:pt x="775" y="234"/>
                    <a:pt x="605" y="234"/>
                  </a:cubicBezTo>
                  <a:cubicBezTo>
                    <a:pt x="567" y="234"/>
                    <a:pt x="522" y="246"/>
                    <a:pt x="465" y="274"/>
                  </a:cubicBezTo>
                  <a:cubicBezTo>
                    <a:pt x="450" y="281"/>
                    <a:pt x="436" y="284"/>
                    <a:pt x="425" y="284"/>
                  </a:cubicBezTo>
                  <a:cubicBezTo>
                    <a:pt x="340" y="284"/>
                    <a:pt x="358" y="105"/>
                    <a:pt x="358"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60" name="Google Shape;4960;p43"/>
            <p:cNvSpPr/>
            <p:nvPr/>
          </p:nvSpPr>
          <p:spPr>
            <a:xfrm>
              <a:off x="8711836" y="4297264"/>
              <a:ext cx="31970" cy="28215"/>
            </a:xfrm>
            <a:custGeom>
              <a:avLst/>
              <a:gdLst/>
              <a:ahLst/>
              <a:cxnLst/>
              <a:rect l="l" t="t" r="r" b="b"/>
              <a:pathLst>
                <a:path w="1013" h="894" extrusionOk="0">
                  <a:moveTo>
                    <a:pt x="787" y="1"/>
                  </a:moveTo>
                  <a:cubicBezTo>
                    <a:pt x="560" y="334"/>
                    <a:pt x="60" y="358"/>
                    <a:pt x="1" y="894"/>
                  </a:cubicBezTo>
                  <a:lnTo>
                    <a:pt x="239" y="894"/>
                  </a:lnTo>
                  <a:cubicBezTo>
                    <a:pt x="418" y="739"/>
                    <a:pt x="703" y="787"/>
                    <a:pt x="799" y="501"/>
                  </a:cubicBezTo>
                  <a:lnTo>
                    <a:pt x="894" y="501"/>
                  </a:lnTo>
                  <a:cubicBezTo>
                    <a:pt x="894" y="417"/>
                    <a:pt x="1013" y="334"/>
                    <a:pt x="894" y="251"/>
                  </a:cubicBezTo>
                  <a:cubicBezTo>
                    <a:pt x="834" y="179"/>
                    <a:pt x="882" y="36"/>
                    <a:pt x="787"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61" name="Google Shape;4961;p43"/>
            <p:cNvSpPr/>
            <p:nvPr/>
          </p:nvSpPr>
          <p:spPr>
            <a:xfrm>
              <a:off x="8841859" y="3260958"/>
              <a:ext cx="27836" cy="32349"/>
            </a:xfrm>
            <a:custGeom>
              <a:avLst/>
              <a:gdLst/>
              <a:ahLst/>
              <a:cxnLst/>
              <a:rect l="l" t="t" r="r" b="b"/>
              <a:pathLst>
                <a:path w="882" h="1025" extrusionOk="0">
                  <a:moveTo>
                    <a:pt x="881" y="0"/>
                  </a:moveTo>
                  <a:lnTo>
                    <a:pt x="881" y="0"/>
                  </a:lnTo>
                  <a:cubicBezTo>
                    <a:pt x="108" y="167"/>
                    <a:pt x="0" y="310"/>
                    <a:pt x="227" y="1024"/>
                  </a:cubicBezTo>
                  <a:cubicBezTo>
                    <a:pt x="429" y="691"/>
                    <a:pt x="655" y="346"/>
                    <a:pt x="881"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62" name="Google Shape;4962;p43"/>
            <p:cNvSpPr/>
            <p:nvPr/>
          </p:nvSpPr>
          <p:spPr>
            <a:xfrm>
              <a:off x="8588219" y="3601386"/>
              <a:ext cx="25974" cy="32002"/>
            </a:xfrm>
            <a:custGeom>
              <a:avLst/>
              <a:gdLst/>
              <a:ahLst/>
              <a:cxnLst/>
              <a:rect l="l" t="t" r="r" b="b"/>
              <a:pathLst>
                <a:path w="823" h="1014" extrusionOk="0">
                  <a:moveTo>
                    <a:pt x="239" y="0"/>
                  </a:moveTo>
                  <a:cubicBezTo>
                    <a:pt x="108" y="48"/>
                    <a:pt x="1" y="108"/>
                    <a:pt x="48" y="298"/>
                  </a:cubicBezTo>
                  <a:cubicBezTo>
                    <a:pt x="48" y="584"/>
                    <a:pt x="251" y="739"/>
                    <a:pt x="370" y="953"/>
                  </a:cubicBezTo>
                  <a:cubicBezTo>
                    <a:pt x="461" y="953"/>
                    <a:pt x="560" y="1014"/>
                    <a:pt x="646" y="1014"/>
                  </a:cubicBezTo>
                  <a:cubicBezTo>
                    <a:pt x="717" y="1014"/>
                    <a:pt x="779" y="973"/>
                    <a:pt x="822" y="822"/>
                  </a:cubicBezTo>
                  <a:cubicBezTo>
                    <a:pt x="703" y="643"/>
                    <a:pt x="286" y="703"/>
                    <a:pt x="465" y="274"/>
                  </a:cubicBezTo>
                  <a:cubicBezTo>
                    <a:pt x="477" y="179"/>
                    <a:pt x="453" y="108"/>
                    <a:pt x="394" y="48"/>
                  </a:cubicBezTo>
                  <a:cubicBezTo>
                    <a:pt x="346" y="24"/>
                    <a:pt x="286" y="0"/>
                    <a:pt x="239"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63" name="Google Shape;4963;p43"/>
            <p:cNvSpPr/>
            <p:nvPr/>
          </p:nvSpPr>
          <p:spPr>
            <a:xfrm>
              <a:off x="8827942" y="4073384"/>
              <a:ext cx="19567" cy="39292"/>
            </a:xfrm>
            <a:custGeom>
              <a:avLst/>
              <a:gdLst/>
              <a:ahLst/>
              <a:cxnLst/>
              <a:rect l="l" t="t" r="r" b="b"/>
              <a:pathLst>
                <a:path w="620" h="1245" extrusionOk="0">
                  <a:moveTo>
                    <a:pt x="298" y="1"/>
                  </a:moveTo>
                  <a:cubicBezTo>
                    <a:pt x="273" y="1"/>
                    <a:pt x="245" y="8"/>
                    <a:pt x="215" y="22"/>
                  </a:cubicBezTo>
                  <a:cubicBezTo>
                    <a:pt x="144" y="320"/>
                    <a:pt x="72" y="606"/>
                    <a:pt x="1" y="904"/>
                  </a:cubicBezTo>
                  <a:cubicBezTo>
                    <a:pt x="37" y="975"/>
                    <a:pt x="72" y="1082"/>
                    <a:pt x="120" y="1142"/>
                  </a:cubicBezTo>
                  <a:cubicBezTo>
                    <a:pt x="213" y="1199"/>
                    <a:pt x="304" y="1244"/>
                    <a:pt x="382" y="1244"/>
                  </a:cubicBezTo>
                  <a:cubicBezTo>
                    <a:pt x="484" y="1244"/>
                    <a:pt x="563" y="1168"/>
                    <a:pt x="596" y="939"/>
                  </a:cubicBezTo>
                  <a:cubicBezTo>
                    <a:pt x="418" y="701"/>
                    <a:pt x="620" y="392"/>
                    <a:pt x="477" y="142"/>
                  </a:cubicBezTo>
                  <a:cubicBezTo>
                    <a:pt x="432" y="61"/>
                    <a:pt x="374" y="1"/>
                    <a:pt x="298"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64" name="Google Shape;4964;p43"/>
            <p:cNvSpPr/>
            <p:nvPr/>
          </p:nvSpPr>
          <p:spPr>
            <a:xfrm>
              <a:off x="8575059" y="4436660"/>
              <a:ext cx="34432" cy="19599"/>
            </a:xfrm>
            <a:custGeom>
              <a:avLst/>
              <a:gdLst/>
              <a:ahLst/>
              <a:cxnLst/>
              <a:rect l="l" t="t" r="r" b="b"/>
              <a:pathLst>
                <a:path w="1091" h="621" extrusionOk="0">
                  <a:moveTo>
                    <a:pt x="549" y="1"/>
                  </a:moveTo>
                  <a:cubicBezTo>
                    <a:pt x="299" y="72"/>
                    <a:pt x="156" y="287"/>
                    <a:pt x="1" y="501"/>
                  </a:cubicBezTo>
                  <a:cubicBezTo>
                    <a:pt x="83" y="542"/>
                    <a:pt x="168" y="548"/>
                    <a:pt x="253" y="548"/>
                  </a:cubicBezTo>
                  <a:cubicBezTo>
                    <a:pt x="291" y="548"/>
                    <a:pt x="328" y="547"/>
                    <a:pt x="366" y="547"/>
                  </a:cubicBezTo>
                  <a:cubicBezTo>
                    <a:pt x="466" y="547"/>
                    <a:pt x="565" y="556"/>
                    <a:pt x="656" y="620"/>
                  </a:cubicBezTo>
                  <a:cubicBezTo>
                    <a:pt x="736" y="509"/>
                    <a:pt x="843" y="501"/>
                    <a:pt x="945" y="501"/>
                  </a:cubicBezTo>
                  <a:cubicBezTo>
                    <a:pt x="964" y="501"/>
                    <a:pt x="983" y="501"/>
                    <a:pt x="1001" y="501"/>
                  </a:cubicBezTo>
                  <a:cubicBezTo>
                    <a:pt x="1021" y="422"/>
                    <a:pt x="1090" y="293"/>
                    <a:pt x="983" y="293"/>
                  </a:cubicBezTo>
                  <a:cubicBezTo>
                    <a:pt x="961" y="293"/>
                    <a:pt x="932" y="299"/>
                    <a:pt x="894" y="311"/>
                  </a:cubicBezTo>
                  <a:cubicBezTo>
                    <a:pt x="845" y="329"/>
                    <a:pt x="802" y="338"/>
                    <a:pt x="766" y="338"/>
                  </a:cubicBezTo>
                  <a:cubicBezTo>
                    <a:pt x="614" y="338"/>
                    <a:pt x="558" y="192"/>
                    <a:pt x="549"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65" name="Google Shape;4965;p43"/>
            <p:cNvSpPr/>
            <p:nvPr/>
          </p:nvSpPr>
          <p:spPr>
            <a:xfrm>
              <a:off x="8579193" y="3583334"/>
              <a:ext cx="18841" cy="27489"/>
            </a:xfrm>
            <a:custGeom>
              <a:avLst/>
              <a:gdLst/>
              <a:ahLst/>
              <a:cxnLst/>
              <a:rect l="l" t="t" r="r" b="b"/>
              <a:pathLst>
                <a:path w="597" h="871" extrusionOk="0">
                  <a:moveTo>
                    <a:pt x="1" y="1"/>
                  </a:moveTo>
                  <a:cubicBezTo>
                    <a:pt x="60" y="322"/>
                    <a:pt x="108" y="632"/>
                    <a:pt x="334" y="870"/>
                  </a:cubicBezTo>
                  <a:cubicBezTo>
                    <a:pt x="406" y="799"/>
                    <a:pt x="477" y="715"/>
                    <a:pt x="561" y="632"/>
                  </a:cubicBezTo>
                  <a:cubicBezTo>
                    <a:pt x="596" y="513"/>
                    <a:pt x="584" y="382"/>
                    <a:pt x="584" y="239"/>
                  </a:cubicBezTo>
                  <a:cubicBezTo>
                    <a:pt x="572" y="120"/>
                    <a:pt x="525" y="25"/>
                    <a:pt x="418" y="1"/>
                  </a:cubicBezTo>
                  <a:cubicBezTo>
                    <a:pt x="374" y="104"/>
                    <a:pt x="329" y="139"/>
                    <a:pt x="283" y="139"/>
                  </a:cubicBezTo>
                  <a:cubicBezTo>
                    <a:pt x="191" y="139"/>
                    <a:pt x="96" y="1"/>
                    <a:pt x="1"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66" name="Google Shape;4966;p43"/>
            <p:cNvSpPr/>
            <p:nvPr/>
          </p:nvSpPr>
          <p:spPr>
            <a:xfrm>
              <a:off x="8828320" y="3297787"/>
              <a:ext cx="17705" cy="27078"/>
            </a:xfrm>
            <a:custGeom>
              <a:avLst/>
              <a:gdLst/>
              <a:ahLst/>
              <a:cxnLst/>
              <a:rect l="l" t="t" r="r" b="b"/>
              <a:pathLst>
                <a:path w="561" h="858" extrusionOk="0">
                  <a:moveTo>
                    <a:pt x="548" y="0"/>
                  </a:moveTo>
                  <a:cubicBezTo>
                    <a:pt x="84" y="24"/>
                    <a:pt x="1" y="250"/>
                    <a:pt x="191" y="857"/>
                  </a:cubicBezTo>
                  <a:cubicBezTo>
                    <a:pt x="418" y="619"/>
                    <a:pt x="560" y="357"/>
                    <a:pt x="548"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67" name="Google Shape;4967;p43"/>
            <p:cNvSpPr/>
            <p:nvPr/>
          </p:nvSpPr>
          <p:spPr>
            <a:xfrm>
              <a:off x="8904220" y="3128694"/>
              <a:ext cx="24459" cy="24838"/>
            </a:xfrm>
            <a:custGeom>
              <a:avLst/>
              <a:gdLst/>
              <a:ahLst/>
              <a:cxnLst/>
              <a:rect l="l" t="t" r="r" b="b"/>
              <a:pathLst>
                <a:path w="775" h="787" extrusionOk="0">
                  <a:moveTo>
                    <a:pt x="203" y="0"/>
                  </a:moveTo>
                  <a:cubicBezTo>
                    <a:pt x="203" y="298"/>
                    <a:pt x="1" y="500"/>
                    <a:pt x="239" y="667"/>
                  </a:cubicBezTo>
                  <a:cubicBezTo>
                    <a:pt x="346" y="715"/>
                    <a:pt x="453" y="739"/>
                    <a:pt x="560" y="786"/>
                  </a:cubicBezTo>
                  <a:cubicBezTo>
                    <a:pt x="632" y="572"/>
                    <a:pt x="715" y="370"/>
                    <a:pt x="775" y="143"/>
                  </a:cubicBezTo>
                  <a:lnTo>
                    <a:pt x="775" y="143"/>
                  </a:lnTo>
                  <a:cubicBezTo>
                    <a:pt x="696" y="254"/>
                    <a:pt x="619" y="302"/>
                    <a:pt x="545" y="302"/>
                  </a:cubicBezTo>
                  <a:cubicBezTo>
                    <a:pt x="426" y="302"/>
                    <a:pt x="313" y="183"/>
                    <a:pt x="203"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68" name="Google Shape;4968;p43"/>
            <p:cNvSpPr/>
            <p:nvPr/>
          </p:nvSpPr>
          <p:spPr>
            <a:xfrm>
              <a:off x="8695677" y="3735512"/>
              <a:ext cx="21840" cy="23354"/>
            </a:xfrm>
            <a:custGeom>
              <a:avLst/>
              <a:gdLst/>
              <a:ahLst/>
              <a:cxnLst/>
              <a:rect l="l" t="t" r="r" b="b"/>
              <a:pathLst>
                <a:path w="692" h="740" extrusionOk="0">
                  <a:moveTo>
                    <a:pt x="60" y="1"/>
                  </a:moveTo>
                  <a:lnTo>
                    <a:pt x="60" y="1"/>
                  </a:lnTo>
                  <a:cubicBezTo>
                    <a:pt x="25" y="84"/>
                    <a:pt x="1" y="156"/>
                    <a:pt x="84" y="239"/>
                  </a:cubicBezTo>
                  <a:cubicBezTo>
                    <a:pt x="168" y="537"/>
                    <a:pt x="322" y="739"/>
                    <a:pt x="632" y="739"/>
                  </a:cubicBezTo>
                  <a:cubicBezTo>
                    <a:pt x="691" y="251"/>
                    <a:pt x="358" y="144"/>
                    <a:pt x="60"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69" name="Google Shape;4969;p43"/>
            <p:cNvSpPr/>
            <p:nvPr/>
          </p:nvSpPr>
          <p:spPr>
            <a:xfrm>
              <a:off x="8651716" y="3353016"/>
              <a:ext cx="24459" cy="23702"/>
            </a:xfrm>
            <a:custGeom>
              <a:avLst/>
              <a:gdLst/>
              <a:ahLst/>
              <a:cxnLst/>
              <a:rect l="l" t="t" r="r" b="b"/>
              <a:pathLst>
                <a:path w="775" h="751" extrusionOk="0">
                  <a:moveTo>
                    <a:pt x="406" y="0"/>
                  </a:moveTo>
                  <a:cubicBezTo>
                    <a:pt x="346" y="274"/>
                    <a:pt x="1" y="405"/>
                    <a:pt x="144" y="751"/>
                  </a:cubicBezTo>
                  <a:cubicBezTo>
                    <a:pt x="251" y="703"/>
                    <a:pt x="370" y="691"/>
                    <a:pt x="441" y="596"/>
                  </a:cubicBezTo>
                  <a:cubicBezTo>
                    <a:pt x="608" y="405"/>
                    <a:pt x="775" y="167"/>
                    <a:pt x="406"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70" name="Google Shape;4970;p43"/>
            <p:cNvSpPr/>
            <p:nvPr/>
          </p:nvSpPr>
          <p:spPr>
            <a:xfrm>
              <a:off x="8734779" y="3779790"/>
              <a:ext cx="27836" cy="33327"/>
            </a:xfrm>
            <a:custGeom>
              <a:avLst/>
              <a:gdLst/>
              <a:ahLst/>
              <a:cxnLst/>
              <a:rect l="l" t="t" r="r" b="b"/>
              <a:pathLst>
                <a:path w="882" h="1056" extrusionOk="0">
                  <a:moveTo>
                    <a:pt x="71" y="0"/>
                  </a:moveTo>
                  <a:cubicBezTo>
                    <a:pt x="60" y="0"/>
                    <a:pt x="48" y="1"/>
                    <a:pt x="36" y="3"/>
                  </a:cubicBezTo>
                  <a:cubicBezTo>
                    <a:pt x="0" y="158"/>
                    <a:pt x="107" y="241"/>
                    <a:pt x="167" y="360"/>
                  </a:cubicBezTo>
                  <a:cubicBezTo>
                    <a:pt x="179" y="396"/>
                    <a:pt x="191" y="443"/>
                    <a:pt x="191" y="467"/>
                  </a:cubicBezTo>
                  <a:cubicBezTo>
                    <a:pt x="381" y="515"/>
                    <a:pt x="429" y="717"/>
                    <a:pt x="488" y="884"/>
                  </a:cubicBezTo>
                  <a:cubicBezTo>
                    <a:pt x="512" y="920"/>
                    <a:pt x="512" y="955"/>
                    <a:pt x="524" y="991"/>
                  </a:cubicBezTo>
                  <a:cubicBezTo>
                    <a:pt x="577" y="1036"/>
                    <a:pt x="621" y="1055"/>
                    <a:pt x="659" y="1055"/>
                  </a:cubicBezTo>
                  <a:cubicBezTo>
                    <a:pt x="742" y="1055"/>
                    <a:pt x="797" y="966"/>
                    <a:pt x="845" y="860"/>
                  </a:cubicBezTo>
                  <a:cubicBezTo>
                    <a:pt x="845" y="824"/>
                    <a:pt x="834" y="777"/>
                    <a:pt x="834" y="753"/>
                  </a:cubicBezTo>
                  <a:cubicBezTo>
                    <a:pt x="750" y="598"/>
                    <a:pt x="881" y="384"/>
                    <a:pt x="703" y="265"/>
                  </a:cubicBezTo>
                  <a:cubicBezTo>
                    <a:pt x="681" y="269"/>
                    <a:pt x="661" y="272"/>
                    <a:pt x="641" y="272"/>
                  </a:cubicBezTo>
                  <a:cubicBezTo>
                    <a:pt x="418" y="272"/>
                    <a:pt x="281" y="0"/>
                    <a:pt x="71"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71" name="Google Shape;4971;p43"/>
            <p:cNvSpPr/>
            <p:nvPr/>
          </p:nvSpPr>
          <p:spPr>
            <a:xfrm>
              <a:off x="8758448" y="3817724"/>
              <a:ext cx="22565" cy="29445"/>
            </a:xfrm>
            <a:custGeom>
              <a:avLst/>
              <a:gdLst/>
              <a:ahLst/>
              <a:cxnLst/>
              <a:rect l="l" t="t" r="r" b="b"/>
              <a:pathLst>
                <a:path w="715" h="933" extrusionOk="0">
                  <a:moveTo>
                    <a:pt x="97" y="0"/>
                  </a:moveTo>
                  <a:cubicBezTo>
                    <a:pt x="68" y="0"/>
                    <a:pt x="36" y="5"/>
                    <a:pt x="0" y="15"/>
                  </a:cubicBezTo>
                  <a:cubicBezTo>
                    <a:pt x="60" y="396"/>
                    <a:pt x="262" y="682"/>
                    <a:pt x="512" y="932"/>
                  </a:cubicBezTo>
                  <a:cubicBezTo>
                    <a:pt x="560" y="801"/>
                    <a:pt x="715" y="670"/>
                    <a:pt x="512" y="527"/>
                  </a:cubicBezTo>
                  <a:cubicBezTo>
                    <a:pt x="330" y="409"/>
                    <a:pt x="360" y="0"/>
                    <a:pt x="97"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72" name="Google Shape;4972;p43"/>
            <p:cNvSpPr/>
            <p:nvPr/>
          </p:nvSpPr>
          <p:spPr>
            <a:xfrm>
              <a:off x="8846751" y="2993810"/>
              <a:ext cx="15054" cy="34085"/>
            </a:xfrm>
            <a:custGeom>
              <a:avLst/>
              <a:gdLst/>
              <a:ahLst/>
              <a:cxnLst/>
              <a:rect l="l" t="t" r="r" b="b"/>
              <a:pathLst>
                <a:path w="477" h="1080" extrusionOk="0">
                  <a:moveTo>
                    <a:pt x="381" y="0"/>
                  </a:moveTo>
                  <a:lnTo>
                    <a:pt x="381" y="0"/>
                  </a:lnTo>
                  <a:cubicBezTo>
                    <a:pt x="119" y="167"/>
                    <a:pt x="131" y="500"/>
                    <a:pt x="0" y="762"/>
                  </a:cubicBezTo>
                  <a:cubicBezTo>
                    <a:pt x="0" y="857"/>
                    <a:pt x="72" y="869"/>
                    <a:pt x="131" y="905"/>
                  </a:cubicBezTo>
                  <a:cubicBezTo>
                    <a:pt x="183" y="948"/>
                    <a:pt x="222" y="1079"/>
                    <a:pt x="295" y="1079"/>
                  </a:cubicBezTo>
                  <a:cubicBezTo>
                    <a:pt x="322" y="1079"/>
                    <a:pt x="354" y="1061"/>
                    <a:pt x="393" y="1012"/>
                  </a:cubicBezTo>
                  <a:cubicBezTo>
                    <a:pt x="215" y="679"/>
                    <a:pt x="476" y="345"/>
                    <a:pt x="381"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73" name="Google Shape;4973;p43"/>
            <p:cNvSpPr/>
            <p:nvPr/>
          </p:nvSpPr>
          <p:spPr>
            <a:xfrm>
              <a:off x="8814813" y="4128170"/>
              <a:ext cx="27078" cy="25280"/>
            </a:xfrm>
            <a:custGeom>
              <a:avLst/>
              <a:gdLst/>
              <a:ahLst/>
              <a:cxnLst/>
              <a:rect l="l" t="t" r="r" b="b"/>
              <a:pathLst>
                <a:path w="858" h="801" extrusionOk="0">
                  <a:moveTo>
                    <a:pt x="191" y="1"/>
                  </a:moveTo>
                  <a:cubicBezTo>
                    <a:pt x="84" y="132"/>
                    <a:pt x="12" y="275"/>
                    <a:pt x="0" y="453"/>
                  </a:cubicBezTo>
                  <a:cubicBezTo>
                    <a:pt x="38" y="439"/>
                    <a:pt x="73" y="432"/>
                    <a:pt x="106" y="432"/>
                  </a:cubicBezTo>
                  <a:cubicBezTo>
                    <a:pt x="351" y="432"/>
                    <a:pt x="466" y="800"/>
                    <a:pt x="709" y="800"/>
                  </a:cubicBezTo>
                  <a:cubicBezTo>
                    <a:pt x="718" y="800"/>
                    <a:pt x="728" y="800"/>
                    <a:pt x="738" y="799"/>
                  </a:cubicBezTo>
                  <a:lnTo>
                    <a:pt x="857" y="680"/>
                  </a:lnTo>
                  <a:cubicBezTo>
                    <a:pt x="810" y="275"/>
                    <a:pt x="476" y="239"/>
                    <a:pt x="262" y="25"/>
                  </a:cubicBezTo>
                  <a:cubicBezTo>
                    <a:pt x="238" y="13"/>
                    <a:pt x="214" y="13"/>
                    <a:pt x="191"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74" name="Google Shape;4974;p43"/>
            <p:cNvSpPr/>
            <p:nvPr/>
          </p:nvSpPr>
          <p:spPr>
            <a:xfrm>
              <a:off x="8748286" y="3221130"/>
              <a:ext cx="27078" cy="19409"/>
            </a:xfrm>
            <a:custGeom>
              <a:avLst/>
              <a:gdLst/>
              <a:ahLst/>
              <a:cxnLst/>
              <a:rect l="l" t="t" r="r" b="b"/>
              <a:pathLst>
                <a:path w="858" h="615" extrusionOk="0">
                  <a:moveTo>
                    <a:pt x="179" y="0"/>
                  </a:moveTo>
                  <a:cubicBezTo>
                    <a:pt x="96" y="72"/>
                    <a:pt x="1" y="119"/>
                    <a:pt x="1" y="262"/>
                  </a:cubicBezTo>
                  <a:cubicBezTo>
                    <a:pt x="230" y="262"/>
                    <a:pt x="381" y="615"/>
                    <a:pt x="607" y="615"/>
                  </a:cubicBezTo>
                  <a:cubicBezTo>
                    <a:pt x="675" y="615"/>
                    <a:pt x="749" y="583"/>
                    <a:pt x="834" y="500"/>
                  </a:cubicBezTo>
                  <a:cubicBezTo>
                    <a:pt x="834" y="477"/>
                    <a:pt x="834" y="429"/>
                    <a:pt x="858" y="381"/>
                  </a:cubicBezTo>
                  <a:cubicBezTo>
                    <a:pt x="596" y="322"/>
                    <a:pt x="358" y="227"/>
                    <a:pt x="179"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75" name="Google Shape;4975;p43"/>
            <p:cNvSpPr/>
            <p:nvPr/>
          </p:nvSpPr>
          <p:spPr>
            <a:xfrm>
              <a:off x="8842238" y="4029233"/>
              <a:ext cx="19567" cy="21208"/>
            </a:xfrm>
            <a:custGeom>
              <a:avLst/>
              <a:gdLst/>
              <a:ahLst/>
              <a:cxnLst/>
              <a:rect l="l" t="t" r="r" b="b"/>
              <a:pathLst>
                <a:path w="620" h="672" extrusionOk="0">
                  <a:moveTo>
                    <a:pt x="350" y="0"/>
                  </a:moveTo>
                  <a:cubicBezTo>
                    <a:pt x="312" y="0"/>
                    <a:pt x="267" y="9"/>
                    <a:pt x="215" y="28"/>
                  </a:cubicBezTo>
                  <a:cubicBezTo>
                    <a:pt x="167" y="64"/>
                    <a:pt x="143" y="112"/>
                    <a:pt x="96" y="136"/>
                  </a:cubicBezTo>
                  <a:cubicBezTo>
                    <a:pt x="0" y="243"/>
                    <a:pt x="143" y="326"/>
                    <a:pt x="107" y="421"/>
                  </a:cubicBezTo>
                  <a:cubicBezTo>
                    <a:pt x="107" y="671"/>
                    <a:pt x="358" y="529"/>
                    <a:pt x="417" y="671"/>
                  </a:cubicBezTo>
                  <a:cubicBezTo>
                    <a:pt x="500" y="659"/>
                    <a:pt x="560" y="600"/>
                    <a:pt x="596" y="529"/>
                  </a:cubicBezTo>
                  <a:cubicBezTo>
                    <a:pt x="619" y="469"/>
                    <a:pt x="619" y="421"/>
                    <a:pt x="619" y="362"/>
                  </a:cubicBezTo>
                  <a:cubicBezTo>
                    <a:pt x="571" y="177"/>
                    <a:pt x="522" y="0"/>
                    <a:pt x="350"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76" name="Google Shape;4976;p43"/>
            <p:cNvSpPr/>
            <p:nvPr/>
          </p:nvSpPr>
          <p:spPr>
            <a:xfrm>
              <a:off x="8599485" y="3627296"/>
              <a:ext cx="21082" cy="16190"/>
            </a:xfrm>
            <a:custGeom>
              <a:avLst/>
              <a:gdLst/>
              <a:ahLst/>
              <a:cxnLst/>
              <a:rect l="l" t="t" r="r" b="b"/>
              <a:pathLst>
                <a:path w="668" h="513" extrusionOk="0">
                  <a:moveTo>
                    <a:pt x="453" y="1"/>
                  </a:moveTo>
                  <a:cubicBezTo>
                    <a:pt x="398" y="47"/>
                    <a:pt x="335" y="54"/>
                    <a:pt x="272" y="54"/>
                  </a:cubicBezTo>
                  <a:cubicBezTo>
                    <a:pt x="246" y="54"/>
                    <a:pt x="221" y="53"/>
                    <a:pt x="195" y="53"/>
                  </a:cubicBezTo>
                  <a:cubicBezTo>
                    <a:pt x="123" y="53"/>
                    <a:pt x="55" y="62"/>
                    <a:pt x="1" y="132"/>
                  </a:cubicBezTo>
                  <a:cubicBezTo>
                    <a:pt x="96" y="251"/>
                    <a:pt x="72" y="453"/>
                    <a:pt x="227" y="513"/>
                  </a:cubicBezTo>
                  <a:cubicBezTo>
                    <a:pt x="267" y="483"/>
                    <a:pt x="232" y="353"/>
                    <a:pt x="289" y="353"/>
                  </a:cubicBezTo>
                  <a:cubicBezTo>
                    <a:pt x="300" y="353"/>
                    <a:pt x="315" y="358"/>
                    <a:pt x="334" y="370"/>
                  </a:cubicBezTo>
                  <a:cubicBezTo>
                    <a:pt x="398" y="402"/>
                    <a:pt x="461" y="443"/>
                    <a:pt x="515" y="443"/>
                  </a:cubicBezTo>
                  <a:cubicBezTo>
                    <a:pt x="563" y="443"/>
                    <a:pt x="604" y="411"/>
                    <a:pt x="632" y="311"/>
                  </a:cubicBezTo>
                  <a:cubicBezTo>
                    <a:pt x="668" y="156"/>
                    <a:pt x="596" y="49"/>
                    <a:pt x="453"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77" name="Google Shape;4977;p43"/>
            <p:cNvSpPr/>
            <p:nvPr/>
          </p:nvSpPr>
          <p:spPr>
            <a:xfrm>
              <a:off x="8867769" y="3225265"/>
              <a:ext cx="15464" cy="24838"/>
            </a:xfrm>
            <a:custGeom>
              <a:avLst/>
              <a:gdLst/>
              <a:ahLst/>
              <a:cxnLst/>
              <a:rect l="l" t="t" r="r" b="b"/>
              <a:pathLst>
                <a:path w="490" h="787" extrusionOk="0">
                  <a:moveTo>
                    <a:pt x="382" y="0"/>
                  </a:moveTo>
                  <a:cubicBezTo>
                    <a:pt x="180" y="131"/>
                    <a:pt x="84" y="358"/>
                    <a:pt x="60" y="631"/>
                  </a:cubicBezTo>
                  <a:cubicBezTo>
                    <a:pt x="1" y="691"/>
                    <a:pt x="13" y="750"/>
                    <a:pt x="72" y="786"/>
                  </a:cubicBezTo>
                  <a:cubicBezTo>
                    <a:pt x="311" y="715"/>
                    <a:pt x="299" y="369"/>
                    <a:pt x="489" y="238"/>
                  </a:cubicBezTo>
                  <a:cubicBezTo>
                    <a:pt x="465" y="167"/>
                    <a:pt x="418" y="72"/>
                    <a:pt x="382"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78" name="Google Shape;4978;p43"/>
            <p:cNvSpPr/>
            <p:nvPr/>
          </p:nvSpPr>
          <p:spPr>
            <a:xfrm>
              <a:off x="8913624" y="3875319"/>
              <a:ext cx="19567" cy="27457"/>
            </a:xfrm>
            <a:custGeom>
              <a:avLst/>
              <a:gdLst/>
              <a:ahLst/>
              <a:cxnLst/>
              <a:rect l="l" t="t" r="r" b="b"/>
              <a:pathLst>
                <a:path w="620" h="870" extrusionOk="0">
                  <a:moveTo>
                    <a:pt x="36" y="0"/>
                  </a:moveTo>
                  <a:lnTo>
                    <a:pt x="36" y="0"/>
                  </a:lnTo>
                  <a:cubicBezTo>
                    <a:pt x="1" y="476"/>
                    <a:pt x="334" y="655"/>
                    <a:pt x="620" y="869"/>
                  </a:cubicBezTo>
                  <a:cubicBezTo>
                    <a:pt x="477" y="524"/>
                    <a:pt x="298" y="226"/>
                    <a:pt x="36"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79" name="Google Shape;4979;p43"/>
            <p:cNvSpPr/>
            <p:nvPr/>
          </p:nvSpPr>
          <p:spPr>
            <a:xfrm>
              <a:off x="8823460" y="2920751"/>
              <a:ext cx="14675" cy="13697"/>
            </a:xfrm>
            <a:custGeom>
              <a:avLst/>
              <a:gdLst/>
              <a:ahLst/>
              <a:cxnLst/>
              <a:rect l="l" t="t" r="r" b="b"/>
              <a:pathLst>
                <a:path w="465" h="434" extrusionOk="0">
                  <a:moveTo>
                    <a:pt x="171" y="0"/>
                  </a:moveTo>
                  <a:cubicBezTo>
                    <a:pt x="131" y="0"/>
                    <a:pt x="86" y="13"/>
                    <a:pt x="36" y="41"/>
                  </a:cubicBezTo>
                  <a:cubicBezTo>
                    <a:pt x="24" y="231"/>
                    <a:pt x="0" y="422"/>
                    <a:pt x="238" y="434"/>
                  </a:cubicBezTo>
                  <a:cubicBezTo>
                    <a:pt x="333" y="422"/>
                    <a:pt x="464" y="398"/>
                    <a:pt x="405" y="231"/>
                  </a:cubicBezTo>
                  <a:cubicBezTo>
                    <a:pt x="361" y="100"/>
                    <a:pt x="285" y="0"/>
                    <a:pt x="171"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80" name="Google Shape;4980;p43"/>
            <p:cNvSpPr/>
            <p:nvPr/>
          </p:nvSpPr>
          <p:spPr>
            <a:xfrm>
              <a:off x="8817054" y="3093758"/>
              <a:ext cx="17326" cy="21082"/>
            </a:xfrm>
            <a:custGeom>
              <a:avLst/>
              <a:gdLst/>
              <a:ahLst/>
              <a:cxnLst/>
              <a:rect l="l" t="t" r="r" b="b"/>
              <a:pathLst>
                <a:path w="549" h="668" extrusionOk="0">
                  <a:moveTo>
                    <a:pt x="227" y="0"/>
                  </a:moveTo>
                  <a:cubicBezTo>
                    <a:pt x="72" y="131"/>
                    <a:pt x="24" y="310"/>
                    <a:pt x="1" y="512"/>
                  </a:cubicBezTo>
                  <a:lnTo>
                    <a:pt x="1" y="572"/>
                  </a:lnTo>
                  <a:cubicBezTo>
                    <a:pt x="78" y="598"/>
                    <a:pt x="144" y="667"/>
                    <a:pt x="223" y="667"/>
                  </a:cubicBezTo>
                  <a:cubicBezTo>
                    <a:pt x="254" y="667"/>
                    <a:pt x="286" y="657"/>
                    <a:pt x="322" y="631"/>
                  </a:cubicBezTo>
                  <a:cubicBezTo>
                    <a:pt x="548" y="357"/>
                    <a:pt x="84" y="250"/>
                    <a:pt x="227"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81" name="Google Shape;4981;p43"/>
            <p:cNvSpPr/>
            <p:nvPr/>
          </p:nvSpPr>
          <p:spPr>
            <a:xfrm>
              <a:off x="8738156" y="3551207"/>
              <a:ext cx="20325" cy="12245"/>
            </a:xfrm>
            <a:custGeom>
              <a:avLst/>
              <a:gdLst/>
              <a:ahLst/>
              <a:cxnLst/>
              <a:rect l="l" t="t" r="r" b="b"/>
              <a:pathLst>
                <a:path w="644" h="388" extrusionOk="0">
                  <a:moveTo>
                    <a:pt x="282" y="0"/>
                  </a:moveTo>
                  <a:cubicBezTo>
                    <a:pt x="168" y="0"/>
                    <a:pt x="66" y="55"/>
                    <a:pt x="0" y="305"/>
                  </a:cubicBezTo>
                  <a:cubicBezTo>
                    <a:pt x="82" y="249"/>
                    <a:pt x="154" y="228"/>
                    <a:pt x="222" y="228"/>
                  </a:cubicBezTo>
                  <a:cubicBezTo>
                    <a:pt x="371" y="228"/>
                    <a:pt x="496" y="331"/>
                    <a:pt x="643" y="388"/>
                  </a:cubicBezTo>
                  <a:lnTo>
                    <a:pt x="500" y="31"/>
                  </a:lnTo>
                  <a:cubicBezTo>
                    <a:pt x="427" y="22"/>
                    <a:pt x="352" y="0"/>
                    <a:pt x="282"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82" name="Google Shape;4982;p43"/>
            <p:cNvSpPr/>
            <p:nvPr/>
          </p:nvSpPr>
          <p:spPr>
            <a:xfrm>
              <a:off x="8687062" y="3726518"/>
              <a:ext cx="10541" cy="16664"/>
            </a:xfrm>
            <a:custGeom>
              <a:avLst/>
              <a:gdLst/>
              <a:ahLst/>
              <a:cxnLst/>
              <a:rect l="l" t="t" r="r" b="b"/>
              <a:pathLst>
                <a:path w="334" h="528" extrusionOk="0">
                  <a:moveTo>
                    <a:pt x="24" y="0"/>
                  </a:moveTo>
                  <a:cubicBezTo>
                    <a:pt x="12" y="84"/>
                    <a:pt x="12" y="191"/>
                    <a:pt x="0" y="286"/>
                  </a:cubicBezTo>
                  <a:cubicBezTo>
                    <a:pt x="65" y="416"/>
                    <a:pt x="141" y="527"/>
                    <a:pt x="289" y="527"/>
                  </a:cubicBezTo>
                  <a:cubicBezTo>
                    <a:pt x="303" y="527"/>
                    <a:pt x="318" y="526"/>
                    <a:pt x="333" y="524"/>
                  </a:cubicBezTo>
                  <a:lnTo>
                    <a:pt x="333" y="286"/>
                  </a:lnTo>
                  <a:cubicBezTo>
                    <a:pt x="262" y="143"/>
                    <a:pt x="191" y="12"/>
                    <a:pt x="24"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83" name="Google Shape;4983;p43"/>
            <p:cNvSpPr/>
            <p:nvPr/>
          </p:nvSpPr>
          <p:spPr>
            <a:xfrm>
              <a:off x="8740397" y="3790930"/>
              <a:ext cx="15054" cy="16411"/>
            </a:xfrm>
            <a:custGeom>
              <a:avLst/>
              <a:gdLst/>
              <a:ahLst/>
              <a:cxnLst/>
              <a:rect l="l" t="t" r="r" b="b"/>
              <a:pathLst>
                <a:path w="477" h="520" extrusionOk="0">
                  <a:moveTo>
                    <a:pt x="250" y="0"/>
                  </a:moveTo>
                  <a:cubicBezTo>
                    <a:pt x="167" y="0"/>
                    <a:pt x="84" y="77"/>
                    <a:pt x="1" y="102"/>
                  </a:cubicBezTo>
                  <a:cubicBezTo>
                    <a:pt x="36" y="329"/>
                    <a:pt x="179" y="412"/>
                    <a:pt x="310" y="519"/>
                  </a:cubicBezTo>
                  <a:cubicBezTo>
                    <a:pt x="286" y="352"/>
                    <a:pt x="477" y="209"/>
                    <a:pt x="358" y="55"/>
                  </a:cubicBezTo>
                  <a:cubicBezTo>
                    <a:pt x="322" y="15"/>
                    <a:pt x="286" y="0"/>
                    <a:pt x="250"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84" name="Google Shape;4984;p43"/>
            <p:cNvSpPr/>
            <p:nvPr/>
          </p:nvSpPr>
          <p:spPr>
            <a:xfrm>
              <a:off x="8802789" y="3129830"/>
              <a:ext cx="15054" cy="11014"/>
            </a:xfrm>
            <a:custGeom>
              <a:avLst/>
              <a:gdLst/>
              <a:ahLst/>
              <a:cxnLst/>
              <a:rect l="l" t="t" r="r" b="b"/>
              <a:pathLst>
                <a:path w="477" h="349" extrusionOk="0">
                  <a:moveTo>
                    <a:pt x="119" y="36"/>
                  </a:moveTo>
                  <a:cubicBezTo>
                    <a:pt x="24" y="60"/>
                    <a:pt x="48" y="179"/>
                    <a:pt x="0" y="262"/>
                  </a:cubicBezTo>
                  <a:cubicBezTo>
                    <a:pt x="64" y="325"/>
                    <a:pt x="118" y="348"/>
                    <a:pt x="166" y="348"/>
                  </a:cubicBezTo>
                  <a:cubicBezTo>
                    <a:pt x="282" y="348"/>
                    <a:pt x="367" y="219"/>
                    <a:pt x="476" y="203"/>
                  </a:cubicBezTo>
                  <a:cubicBezTo>
                    <a:pt x="381" y="0"/>
                    <a:pt x="226" y="107"/>
                    <a:pt x="119" y="36"/>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85" name="Google Shape;4985;p43"/>
            <p:cNvSpPr/>
            <p:nvPr/>
          </p:nvSpPr>
          <p:spPr>
            <a:xfrm>
              <a:off x="8673144" y="3333481"/>
              <a:ext cx="14297" cy="15433"/>
            </a:xfrm>
            <a:custGeom>
              <a:avLst/>
              <a:gdLst/>
              <a:ahLst/>
              <a:cxnLst/>
              <a:rect l="l" t="t" r="r" b="b"/>
              <a:pathLst>
                <a:path w="453" h="489" extrusionOk="0">
                  <a:moveTo>
                    <a:pt x="143" y="0"/>
                  </a:moveTo>
                  <a:lnTo>
                    <a:pt x="1" y="215"/>
                  </a:lnTo>
                  <a:cubicBezTo>
                    <a:pt x="60" y="417"/>
                    <a:pt x="203" y="488"/>
                    <a:pt x="358" y="488"/>
                  </a:cubicBezTo>
                  <a:lnTo>
                    <a:pt x="453" y="488"/>
                  </a:lnTo>
                  <a:lnTo>
                    <a:pt x="143" y="0"/>
                  </a:ln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86" name="Google Shape;4986;p43"/>
            <p:cNvSpPr/>
            <p:nvPr/>
          </p:nvSpPr>
          <p:spPr>
            <a:xfrm>
              <a:off x="8736262" y="4285240"/>
              <a:ext cx="13950" cy="19946"/>
            </a:xfrm>
            <a:custGeom>
              <a:avLst/>
              <a:gdLst/>
              <a:ahLst/>
              <a:cxnLst/>
              <a:rect l="l" t="t" r="r" b="b"/>
              <a:pathLst>
                <a:path w="442" h="632" extrusionOk="0">
                  <a:moveTo>
                    <a:pt x="120" y="1"/>
                  </a:moveTo>
                  <a:cubicBezTo>
                    <a:pt x="1" y="96"/>
                    <a:pt x="13" y="227"/>
                    <a:pt x="1" y="358"/>
                  </a:cubicBezTo>
                  <a:cubicBezTo>
                    <a:pt x="1" y="465"/>
                    <a:pt x="13" y="584"/>
                    <a:pt x="120" y="632"/>
                  </a:cubicBezTo>
                  <a:cubicBezTo>
                    <a:pt x="441" y="417"/>
                    <a:pt x="144" y="215"/>
                    <a:pt x="120"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87" name="Google Shape;4987;p43"/>
            <p:cNvSpPr/>
            <p:nvPr/>
          </p:nvSpPr>
          <p:spPr>
            <a:xfrm>
              <a:off x="8900464" y="3855026"/>
              <a:ext cx="14328" cy="20482"/>
            </a:xfrm>
            <a:custGeom>
              <a:avLst/>
              <a:gdLst/>
              <a:ahLst/>
              <a:cxnLst/>
              <a:rect l="l" t="t" r="r" b="b"/>
              <a:pathLst>
                <a:path w="454" h="649" extrusionOk="0">
                  <a:moveTo>
                    <a:pt x="1" y="0"/>
                  </a:moveTo>
                  <a:lnTo>
                    <a:pt x="144" y="500"/>
                  </a:lnTo>
                  <a:cubicBezTo>
                    <a:pt x="228" y="532"/>
                    <a:pt x="304" y="649"/>
                    <a:pt x="412" y="649"/>
                  </a:cubicBezTo>
                  <a:cubicBezTo>
                    <a:pt x="425" y="649"/>
                    <a:pt x="439" y="647"/>
                    <a:pt x="453" y="643"/>
                  </a:cubicBezTo>
                  <a:cubicBezTo>
                    <a:pt x="334" y="405"/>
                    <a:pt x="215" y="167"/>
                    <a:pt x="1"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88" name="Google Shape;4988;p43"/>
            <p:cNvSpPr/>
            <p:nvPr/>
          </p:nvSpPr>
          <p:spPr>
            <a:xfrm>
              <a:off x="8770472" y="3408623"/>
              <a:ext cx="14675" cy="16190"/>
            </a:xfrm>
            <a:custGeom>
              <a:avLst/>
              <a:gdLst/>
              <a:ahLst/>
              <a:cxnLst/>
              <a:rect l="l" t="t" r="r" b="b"/>
              <a:pathLst>
                <a:path w="465" h="513" extrusionOk="0">
                  <a:moveTo>
                    <a:pt x="465" y="1"/>
                  </a:moveTo>
                  <a:cubicBezTo>
                    <a:pt x="393" y="36"/>
                    <a:pt x="334" y="84"/>
                    <a:pt x="250" y="132"/>
                  </a:cubicBezTo>
                  <a:cubicBezTo>
                    <a:pt x="250" y="262"/>
                    <a:pt x="0" y="322"/>
                    <a:pt x="167" y="513"/>
                  </a:cubicBezTo>
                  <a:cubicBezTo>
                    <a:pt x="429" y="453"/>
                    <a:pt x="417" y="203"/>
                    <a:pt x="465"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89" name="Google Shape;4989;p43"/>
            <p:cNvSpPr/>
            <p:nvPr/>
          </p:nvSpPr>
          <p:spPr>
            <a:xfrm>
              <a:off x="8861015" y="3245178"/>
              <a:ext cx="13192" cy="15812"/>
            </a:xfrm>
            <a:custGeom>
              <a:avLst/>
              <a:gdLst/>
              <a:ahLst/>
              <a:cxnLst/>
              <a:rect l="l" t="t" r="r" b="b"/>
              <a:pathLst>
                <a:path w="418" h="501" extrusionOk="0">
                  <a:moveTo>
                    <a:pt x="274" y="0"/>
                  </a:moveTo>
                  <a:cubicBezTo>
                    <a:pt x="1" y="155"/>
                    <a:pt x="84" y="322"/>
                    <a:pt x="251" y="500"/>
                  </a:cubicBezTo>
                  <a:cubicBezTo>
                    <a:pt x="417" y="393"/>
                    <a:pt x="346" y="274"/>
                    <a:pt x="286" y="155"/>
                  </a:cubicBezTo>
                  <a:cubicBezTo>
                    <a:pt x="286" y="96"/>
                    <a:pt x="274" y="60"/>
                    <a:pt x="274"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90" name="Google Shape;4990;p43"/>
            <p:cNvSpPr/>
            <p:nvPr/>
          </p:nvSpPr>
          <p:spPr>
            <a:xfrm>
              <a:off x="8751316" y="3806173"/>
              <a:ext cx="15812" cy="9058"/>
            </a:xfrm>
            <a:custGeom>
              <a:avLst/>
              <a:gdLst/>
              <a:ahLst/>
              <a:cxnLst/>
              <a:rect l="l" t="t" r="r" b="b"/>
              <a:pathLst>
                <a:path w="501" h="287" extrusionOk="0">
                  <a:moveTo>
                    <a:pt x="321" y="0"/>
                  </a:moveTo>
                  <a:cubicBezTo>
                    <a:pt x="226" y="48"/>
                    <a:pt x="107" y="96"/>
                    <a:pt x="0" y="143"/>
                  </a:cubicBezTo>
                  <a:cubicBezTo>
                    <a:pt x="24" y="274"/>
                    <a:pt x="119" y="274"/>
                    <a:pt x="202" y="286"/>
                  </a:cubicBezTo>
                  <a:cubicBezTo>
                    <a:pt x="369" y="262"/>
                    <a:pt x="500" y="215"/>
                    <a:pt x="321"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91" name="Google Shape;4991;p43"/>
            <p:cNvSpPr/>
            <p:nvPr/>
          </p:nvSpPr>
          <p:spPr>
            <a:xfrm>
              <a:off x="8757312" y="4347948"/>
              <a:ext cx="86443" cy="80983"/>
            </a:xfrm>
            <a:custGeom>
              <a:avLst/>
              <a:gdLst/>
              <a:ahLst/>
              <a:cxnLst/>
              <a:rect l="l" t="t" r="r" b="b"/>
              <a:pathLst>
                <a:path w="2739" h="2566" extrusionOk="0">
                  <a:moveTo>
                    <a:pt x="1989" y="1"/>
                  </a:moveTo>
                  <a:cubicBezTo>
                    <a:pt x="1957" y="1"/>
                    <a:pt x="1926" y="5"/>
                    <a:pt x="1894" y="14"/>
                  </a:cubicBezTo>
                  <a:cubicBezTo>
                    <a:pt x="1733" y="198"/>
                    <a:pt x="1849" y="635"/>
                    <a:pt x="1485" y="635"/>
                  </a:cubicBezTo>
                  <a:cubicBezTo>
                    <a:pt x="1471" y="635"/>
                    <a:pt x="1456" y="634"/>
                    <a:pt x="1441" y="633"/>
                  </a:cubicBezTo>
                  <a:lnTo>
                    <a:pt x="1441" y="633"/>
                  </a:lnTo>
                  <a:cubicBezTo>
                    <a:pt x="1334" y="788"/>
                    <a:pt x="1453" y="1074"/>
                    <a:pt x="1215" y="1145"/>
                  </a:cubicBezTo>
                  <a:cubicBezTo>
                    <a:pt x="1206" y="1148"/>
                    <a:pt x="1197" y="1149"/>
                    <a:pt x="1187" y="1149"/>
                  </a:cubicBezTo>
                  <a:cubicBezTo>
                    <a:pt x="1079" y="1149"/>
                    <a:pt x="950" y="981"/>
                    <a:pt x="855" y="981"/>
                  </a:cubicBezTo>
                  <a:cubicBezTo>
                    <a:pt x="817" y="981"/>
                    <a:pt x="785" y="1008"/>
                    <a:pt x="763" y="1086"/>
                  </a:cubicBezTo>
                  <a:cubicBezTo>
                    <a:pt x="655" y="1395"/>
                    <a:pt x="1024" y="1205"/>
                    <a:pt x="1132" y="1348"/>
                  </a:cubicBezTo>
                  <a:cubicBezTo>
                    <a:pt x="1203" y="1443"/>
                    <a:pt x="1358" y="1467"/>
                    <a:pt x="1263" y="1633"/>
                  </a:cubicBezTo>
                  <a:cubicBezTo>
                    <a:pt x="1231" y="1706"/>
                    <a:pt x="1185" y="1733"/>
                    <a:pt x="1139" y="1733"/>
                  </a:cubicBezTo>
                  <a:cubicBezTo>
                    <a:pt x="1079" y="1733"/>
                    <a:pt x="1021" y="1687"/>
                    <a:pt x="1001" y="1633"/>
                  </a:cubicBezTo>
                  <a:cubicBezTo>
                    <a:pt x="906" y="1449"/>
                    <a:pt x="816" y="1384"/>
                    <a:pt x="732" y="1384"/>
                  </a:cubicBezTo>
                  <a:cubicBezTo>
                    <a:pt x="570" y="1384"/>
                    <a:pt x="427" y="1619"/>
                    <a:pt x="310" y="1705"/>
                  </a:cubicBezTo>
                  <a:cubicBezTo>
                    <a:pt x="1" y="1967"/>
                    <a:pt x="393" y="2098"/>
                    <a:pt x="453" y="2288"/>
                  </a:cubicBezTo>
                  <a:cubicBezTo>
                    <a:pt x="477" y="2371"/>
                    <a:pt x="524" y="2467"/>
                    <a:pt x="572" y="2562"/>
                  </a:cubicBezTo>
                  <a:cubicBezTo>
                    <a:pt x="586" y="2564"/>
                    <a:pt x="599" y="2565"/>
                    <a:pt x="611" y="2565"/>
                  </a:cubicBezTo>
                  <a:cubicBezTo>
                    <a:pt x="785" y="2565"/>
                    <a:pt x="779" y="2340"/>
                    <a:pt x="846" y="2229"/>
                  </a:cubicBezTo>
                  <a:cubicBezTo>
                    <a:pt x="882" y="2169"/>
                    <a:pt x="893" y="2098"/>
                    <a:pt x="905" y="2038"/>
                  </a:cubicBezTo>
                  <a:cubicBezTo>
                    <a:pt x="905" y="2145"/>
                    <a:pt x="917" y="2229"/>
                    <a:pt x="1001" y="2300"/>
                  </a:cubicBezTo>
                  <a:cubicBezTo>
                    <a:pt x="1191" y="2240"/>
                    <a:pt x="1358" y="2110"/>
                    <a:pt x="1489" y="1931"/>
                  </a:cubicBezTo>
                  <a:cubicBezTo>
                    <a:pt x="1870" y="1431"/>
                    <a:pt x="2275" y="931"/>
                    <a:pt x="2679" y="431"/>
                  </a:cubicBezTo>
                  <a:cubicBezTo>
                    <a:pt x="2727" y="335"/>
                    <a:pt x="2739" y="252"/>
                    <a:pt x="2703" y="157"/>
                  </a:cubicBezTo>
                  <a:cubicBezTo>
                    <a:pt x="2644" y="85"/>
                    <a:pt x="2572" y="62"/>
                    <a:pt x="2501" y="38"/>
                  </a:cubicBezTo>
                  <a:cubicBezTo>
                    <a:pt x="2456" y="55"/>
                    <a:pt x="2413" y="62"/>
                    <a:pt x="2370" y="62"/>
                  </a:cubicBezTo>
                  <a:cubicBezTo>
                    <a:pt x="2239" y="62"/>
                    <a:pt x="2115" y="1"/>
                    <a:pt x="1989"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92" name="Google Shape;4992;p43"/>
            <p:cNvSpPr/>
            <p:nvPr/>
          </p:nvSpPr>
          <p:spPr>
            <a:xfrm>
              <a:off x="8909112" y="4121417"/>
              <a:ext cx="44752" cy="92471"/>
            </a:xfrm>
            <a:custGeom>
              <a:avLst/>
              <a:gdLst/>
              <a:ahLst/>
              <a:cxnLst/>
              <a:rect l="l" t="t" r="r" b="b"/>
              <a:pathLst>
                <a:path w="1418" h="2930" extrusionOk="0">
                  <a:moveTo>
                    <a:pt x="430" y="1047"/>
                  </a:moveTo>
                  <a:cubicBezTo>
                    <a:pt x="465" y="1092"/>
                    <a:pt x="510" y="1132"/>
                    <a:pt x="548" y="1179"/>
                  </a:cubicBezTo>
                  <a:cubicBezTo>
                    <a:pt x="493" y="1142"/>
                    <a:pt x="459" y="1091"/>
                    <a:pt x="430" y="1047"/>
                  </a:cubicBezTo>
                  <a:close/>
                  <a:moveTo>
                    <a:pt x="727" y="1"/>
                  </a:moveTo>
                  <a:cubicBezTo>
                    <a:pt x="644" y="120"/>
                    <a:pt x="560" y="251"/>
                    <a:pt x="501" y="382"/>
                  </a:cubicBezTo>
                  <a:cubicBezTo>
                    <a:pt x="370" y="572"/>
                    <a:pt x="322" y="775"/>
                    <a:pt x="405" y="1013"/>
                  </a:cubicBezTo>
                  <a:cubicBezTo>
                    <a:pt x="322" y="1191"/>
                    <a:pt x="1" y="1251"/>
                    <a:pt x="72" y="1418"/>
                  </a:cubicBezTo>
                  <a:cubicBezTo>
                    <a:pt x="322" y="1941"/>
                    <a:pt x="13" y="2430"/>
                    <a:pt x="84" y="2930"/>
                  </a:cubicBezTo>
                  <a:cubicBezTo>
                    <a:pt x="703" y="2120"/>
                    <a:pt x="1120" y="1167"/>
                    <a:pt x="1417" y="132"/>
                  </a:cubicBezTo>
                  <a:cubicBezTo>
                    <a:pt x="1407" y="129"/>
                    <a:pt x="1396" y="127"/>
                    <a:pt x="1384" y="127"/>
                  </a:cubicBezTo>
                  <a:cubicBezTo>
                    <a:pt x="1246" y="127"/>
                    <a:pt x="1076" y="325"/>
                    <a:pt x="936" y="325"/>
                  </a:cubicBezTo>
                  <a:cubicBezTo>
                    <a:pt x="850" y="325"/>
                    <a:pt x="775" y="248"/>
                    <a:pt x="727"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93" name="Google Shape;4993;p43"/>
            <p:cNvSpPr/>
            <p:nvPr/>
          </p:nvSpPr>
          <p:spPr>
            <a:xfrm>
              <a:off x="8693437" y="4444929"/>
              <a:ext cx="68422" cy="51885"/>
            </a:xfrm>
            <a:custGeom>
              <a:avLst/>
              <a:gdLst/>
              <a:ahLst/>
              <a:cxnLst/>
              <a:rect l="l" t="t" r="r" b="b"/>
              <a:pathLst>
                <a:path w="2168" h="1644" extrusionOk="0">
                  <a:moveTo>
                    <a:pt x="1679" y="1"/>
                  </a:moveTo>
                  <a:cubicBezTo>
                    <a:pt x="1536" y="108"/>
                    <a:pt x="1322" y="168"/>
                    <a:pt x="1370" y="453"/>
                  </a:cubicBezTo>
                  <a:cubicBezTo>
                    <a:pt x="1417" y="691"/>
                    <a:pt x="1251" y="715"/>
                    <a:pt x="1120" y="775"/>
                  </a:cubicBezTo>
                  <a:cubicBezTo>
                    <a:pt x="703" y="930"/>
                    <a:pt x="393" y="1251"/>
                    <a:pt x="36" y="1513"/>
                  </a:cubicBezTo>
                  <a:cubicBezTo>
                    <a:pt x="12" y="1537"/>
                    <a:pt x="12" y="1573"/>
                    <a:pt x="0" y="1584"/>
                  </a:cubicBezTo>
                  <a:cubicBezTo>
                    <a:pt x="12" y="1596"/>
                    <a:pt x="24" y="1632"/>
                    <a:pt x="48" y="1644"/>
                  </a:cubicBezTo>
                  <a:cubicBezTo>
                    <a:pt x="739" y="1537"/>
                    <a:pt x="1215" y="882"/>
                    <a:pt x="1894" y="656"/>
                  </a:cubicBezTo>
                  <a:cubicBezTo>
                    <a:pt x="2108" y="584"/>
                    <a:pt x="2167" y="358"/>
                    <a:pt x="2025" y="108"/>
                  </a:cubicBezTo>
                  <a:cubicBezTo>
                    <a:pt x="2013" y="63"/>
                    <a:pt x="1994" y="47"/>
                    <a:pt x="1970" y="47"/>
                  </a:cubicBezTo>
                  <a:cubicBezTo>
                    <a:pt x="1912" y="47"/>
                    <a:pt x="1827" y="149"/>
                    <a:pt x="1762" y="149"/>
                  </a:cubicBezTo>
                  <a:cubicBezTo>
                    <a:pt x="1724" y="149"/>
                    <a:pt x="1693" y="114"/>
                    <a:pt x="1679"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94" name="Google Shape;4994;p43"/>
            <p:cNvSpPr/>
            <p:nvPr/>
          </p:nvSpPr>
          <p:spPr>
            <a:xfrm>
              <a:off x="8740397" y="4411887"/>
              <a:ext cx="48508" cy="50748"/>
            </a:xfrm>
            <a:custGeom>
              <a:avLst/>
              <a:gdLst/>
              <a:ahLst/>
              <a:cxnLst/>
              <a:rect l="l" t="t" r="r" b="b"/>
              <a:pathLst>
                <a:path w="1537" h="1608" extrusionOk="0">
                  <a:moveTo>
                    <a:pt x="1477" y="0"/>
                  </a:moveTo>
                  <a:cubicBezTo>
                    <a:pt x="1418" y="24"/>
                    <a:pt x="1322" y="60"/>
                    <a:pt x="1299" y="119"/>
                  </a:cubicBezTo>
                  <a:cubicBezTo>
                    <a:pt x="1227" y="250"/>
                    <a:pt x="1168" y="393"/>
                    <a:pt x="1084" y="536"/>
                  </a:cubicBezTo>
                  <a:cubicBezTo>
                    <a:pt x="1059" y="586"/>
                    <a:pt x="1036" y="602"/>
                    <a:pt x="1014" y="602"/>
                  </a:cubicBezTo>
                  <a:cubicBezTo>
                    <a:pt x="971" y="602"/>
                    <a:pt x="933" y="544"/>
                    <a:pt x="894" y="536"/>
                  </a:cubicBezTo>
                  <a:cubicBezTo>
                    <a:pt x="787" y="536"/>
                    <a:pt x="715" y="441"/>
                    <a:pt x="632" y="393"/>
                  </a:cubicBezTo>
                  <a:cubicBezTo>
                    <a:pt x="557" y="350"/>
                    <a:pt x="494" y="327"/>
                    <a:pt x="445" y="327"/>
                  </a:cubicBezTo>
                  <a:cubicBezTo>
                    <a:pt x="345" y="327"/>
                    <a:pt x="302" y="420"/>
                    <a:pt x="334" y="619"/>
                  </a:cubicBezTo>
                  <a:cubicBezTo>
                    <a:pt x="358" y="810"/>
                    <a:pt x="406" y="965"/>
                    <a:pt x="191" y="1048"/>
                  </a:cubicBezTo>
                  <a:cubicBezTo>
                    <a:pt x="286" y="1250"/>
                    <a:pt x="1" y="1405"/>
                    <a:pt x="167" y="1608"/>
                  </a:cubicBezTo>
                  <a:cubicBezTo>
                    <a:pt x="357" y="1530"/>
                    <a:pt x="254" y="1149"/>
                    <a:pt x="484" y="1149"/>
                  </a:cubicBezTo>
                  <a:cubicBezTo>
                    <a:pt x="500" y="1149"/>
                    <a:pt x="517" y="1151"/>
                    <a:pt x="537" y="1155"/>
                  </a:cubicBezTo>
                  <a:cubicBezTo>
                    <a:pt x="542" y="1155"/>
                    <a:pt x="548" y="1155"/>
                    <a:pt x="554" y="1155"/>
                  </a:cubicBezTo>
                  <a:cubicBezTo>
                    <a:pt x="1088" y="1155"/>
                    <a:pt x="1242" y="616"/>
                    <a:pt x="1537" y="298"/>
                  </a:cubicBezTo>
                  <a:cubicBezTo>
                    <a:pt x="1525" y="191"/>
                    <a:pt x="1489" y="95"/>
                    <a:pt x="1477"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95" name="Google Shape;4995;p43"/>
            <p:cNvSpPr/>
            <p:nvPr/>
          </p:nvSpPr>
          <p:spPr>
            <a:xfrm>
              <a:off x="8582223" y="4501988"/>
              <a:ext cx="49612" cy="47245"/>
            </a:xfrm>
            <a:custGeom>
              <a:avLst/>
              <a:gdLst/>
              <a:ahLst/>
              <a:cxnLst/>
              <a:rect l="l" t="t" r="r" b="b"/>
              <a:pathLst>
                <a:path w="1572" h="1497" extrusionOk="0">
                  <a:moveTo>
                    <a:pt x="1084" y="0"/>
                  </a:moveTo>
                  <a:cubicBezTo>
                    <a:pt x="1055" y="0"/>
                    <a:pt x="1034" y="38"/>
                    <a:pt x="1024" y="146"/>
                  </a:cubicBezTo>
                  <a:cubicBezTo>
                    <a:pt x="1000" y="574"/>
                    <a:pt x="846" y="610"/>
                    <a:pt x="560" y="681"/>
                  </a:cubicBezTo>
                  <a:cubicBezTo>
                    <a:pt x="298" y="753"/>
                    <a:pt x="72" y="1015"/>
                    <a:pt x="0" y="1348"/>
                  </a:cubicBezTo>
                  <a:cubicBezTo>
                    <a:pt x="59" y="1407"/>
                    <a:pt x="106" y="1496"/>
                    <a:pt x="184" y="1496"/>
                  </a:cubicBezTo>
                  <a:cubicBezTo>
                    <a:pt x="216" y="1496"/>
                    <a:pt x="253" y="1481"/>
                    <a:pt x="298" y="1443"/>
                  </a:cubicBezTo>
                  <a:cubicBezTo>
                    <a:pt x="667" y="1146"/>
                    <a:pt x="977" y="717"/>
                    <a:pt x="1488" y="693"/>
                  </a:cubicBezTo>
                  <a:cubicBezTo>
                    <a:pt x="1512" y="693"/>
                    <a:pt x="1536" y="622"/>
                    <a:pt x="1548" y="598"/>
                  </a:cubicBezTo>
                  <a:cubicBezTo>
                    <a:pt x="1572" y="431"/>
                    <a:pt x="1429" y="336"/>
                    <a:pt x="1417" y="193"/>
                  </a:cubicBezTo>
                  <a:cubicBezTo>
                    <a:pt x="1401" y="207"/>
                    <a:pt x="1384" y="213"/>
                    <a:pt x="1367" y="213"/>
                  </a:cubicBezTo>
                  <a:cubicBezTo>
                    <a:pt x="1265" y="213"/>
                    <a:pt x="1153" y="0"/>
                    <a:pt x="1084"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96" name="Google Shape;4996;p43"/>
            <p:cNvSpPr/>
            <p:nvPr/>
          </p:nvSpPr>
          <p:spPr>
            <a:xfrm>
              <a:off x="8829078" y="4315253"/>
              <a:ext cx="30834" cy="37651"/>
            </a:xfrm>
            <a:custGeom>
              <a:avLst/>
              <a:gdLst/>
              <a:ahLst/>
              <a:cxnLst/>
              <a:rect l="l" t="t" r="r" b="b"/>
              <a:pathLst>
                <a:path w="977" h="1193" extrusionOk="0">
                  <a:moveTo>
                    <a:pt x="538" y="1"/>
                  </a:moveTo>
                  <a:cubicBezTo>
                    <a:pt x="441" y="1"/>
                    <a:pt x="349" y="149"/>
                    <a:pt x="167" y="443"/>
                  </a:cubicBezTo>
                  <a:cubicBezTo>
                    <a:pt x="155" y="455"/>
                    <a:pt x="120" y="467"/>
                    <a:pt x="108" y="479"/>
                  </a:cubicBezTo>
                  <a:cubicBezTo>
                    <a:pt x="36" y="621"/>
                    <a:pt x="24" y="776"/>
                    <a:pt x="1" y="943"/>
                  </a:cubicBezTo>
                  <a:cubicBezTo>
                    <a:pt x="24" y="1074"/>
                    <a:pt x="84" y="1157"/>
                    <a:pt x="167" y="1193"/>
                  </a:cubicBezTo>
                  <a:lnTo>
                    <a:pt x="382" y="1193"/>
                  </a:lnTo>
                  <a:cubicBezTo>
                    <a:pt x="739" y="1169"/>
                    <a:pt x="751" y="764"/>
                    <a:pt x="941" y="574"/>
                  </a:cubicBezTo>
                  <a:cubicBezTo>
                    <a:pt x="953" y="538"/>
                    <a:pt x="977" y="514"/>
                    <a:pt x="953" y="479"/>
                  </a:cubicBezTo>
                  <a:cubicBezTo>
                    <a:pt x="742" y="158"/>
                    <a:pt x="638" y="1"/>
                    <a:pt x="538"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97" name="Google Shape;4997;p43"/>
            <p:cNvSpPr/>
            <p:nvPr/>
          </p:nvSpPr>
          <p:spPr>
            <a:xfrm>
              <a:off x="8637451" y="4492773"/>
              <a:ext cx="57534" cy="32128"/>
            </a:xfrm>
            <a:custGeom>
              <a:avLst/>
              <a:gdLst/>
              <a:ahLst/>
              <a:cxnLst/>
              <a:rect l="l" t="t" r="r" b="b"/>
              <a:pathLst>
                <a:path w="1823" h="1018" extrusionOk="0">
                  <a:moveTo>
                    <a:pt x="1342" y="0"/>
                  </a:moveTo>
                  <a:cubicBezTo>
                    <a:pt x="1073" y="0"/>
                    <a:pt x="818" y="112"/>
                    <a:pt x="584" y="330"/>
                  </a:cubicBezTo>
                  <a:cubicBezTo>
                    <a:pt x="274" y="378"/>
                    <a:pt x="227" y="735"/>
                    <a:pt x="0" y="902"/>
                  </a:cubicBezTo>
                  <a:cubicBezTo>
                    <a:pt x="84" y="985"/>
                    <a:pt x="168" y="1017"/>
                    <a:pt x="248" y="1017"/>
                  </a:cubicBezTo>
                  <a:cubicBezTo>
                    <a:pt x="386" y="1017"/>
                    <a:pt x="514" y="925"/>
                    <a:pt x="620" y="842"/>
                  </a:cubicBezTo>
                  <a:cubicBezTo>
                    <a:pt x="989" y="545"/>
                    <a:pt x="1429" y="414"/>
                    <a:pt x="1822" y="140"/>
                  </a:cubicBezTo>
                  <a:lnTo>
                    <a:pt x="1774" y="92"/>
                  </a:lnTo>
                  <a:cubicBezTo>
                    <a:pt x="1627" y="31"/>
                    <a:pt x="1483" y="0"/>
                    <a:pt x="1342"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98" name="Google Shape;4998;p43"/>
            <p:cNvSpPr/>
            <p:nvPr/>
          </p:nvSpPr>
          <p:spPr>
            <a:xfrm>
              <a:off x="8546151" y="4523890"/>
              <a:ext cx="26321" cy="38756"/>
            </a:xfrm>
            <a:custGeom>
              <a:avLst/>
              <a:gdLst/>
              <a:ahLst/>
              <a:cxnLst/>
              <a:rect l="l" t="t" r="r" b="b"/>
              <a:pathLst>
                <a:path w="834" h="1228" extrusionOk="0">
                  <a:moveTo>
                    <a:pt x="216" y="0"/>
                  </a:moveTo>
                  <a:cubicBezTo>
                    <a:pt x="116" y="0"/>
                    <a:pt x="97" y="264"/>
                    <a:pt x="0" y="273"/>
                  </a:cubicBezTo>
                  <a:cubicBezTo>
                    <a:pt x="12" y="440"/>
                    <a:pt x="12" y="595"/>
                    <a:pt x="24" y="761"/>
                  </a:cubicBezTo>
                  <a:cubicBezTo>
                    <a:pt x="156" y="912"/>
                    <a:pt x="198" y="1228"/>
                    <a:pt x="406" y="1228"/>
                  </a:cubicBezTo>
                  <a:cubicBezTo>
                    <a:pt x="460" y="1228"/>
                    <a:pt x="526" y="1206"/>
                    <a:pt x="607" y="1154"/>
                  </a:cubicBezTo>
                  <a:cubicBezTo>
                    <a:pt x="596" y="1059"/>
                    <a:pt x="548" y="1011"/>
                    <a:pt x="476" y="999"/>
                  </a:cubicBezTo>
                  <a:cubicBezTo>
                    <a:pt x="215" y="976"/>
                    <a:pt x="238" y="714"/>
                    <a:pt x="357" y="678"/>
                  </a:cubicBezTo>
                  <a:cubicBezTo>
                    <a:pt x="834" y="464"/>
                    <a:pt x="429" y="297"/>
                    <a:pt x="357" y="118"/>
                  </a:cubicBezTo>
                  <a:cubicBezTo>
                    <a:pt x="296" y="32"/>
                    <a:pt x="251" y="0"/>
                    <a:pt x="216"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4999" name="Google Shape;4999;p43"/>
            <p:cNvSpPr/>
            <p:nvPr/>
          </p:nvSpPr>
          <p:spPr>
            <a:xfrm>
              <a:off x="8943322" y="4074078"/>
              <a:ext cx="25185" cy="52263"/>
            </a:xfrm>
            <a:custGeom>
              <a:avLst/>
              <a:gdLst/>
              <a:ahLst/>
              <a:cxnLst/>
              <a:rect l="l" t="t" r="r" b="b"/>
              <a:pathLst>
                <a:path w="798" h="1656" extrusionOk="0">
                  <a:moveTo>
                    <a:pt x="798" y="0"/>
                  </a:moveTo>
                  <a:lnTo>
                    <a:pt x="798" y="0"/>
                  </a:lnTo>
                  <a:cubicBezTo>
                    <a:pt x="750" y="36"/>
                    <a:pt x="643" y="96"/>
                    <a:pt x="643" y="131"/>
                  </a:cubicBezTo>
                  <a:cubicBezTo>
                    <a:pt x="703" y="691"/>
                    <a:pt x="405" y="846"/>
                    <a:pt x="0" y="882"/>
                  </a:cubicBezTo>
                  <a:cubicBezTo>
                    <a:pt x="119" y="1132"/>
                    <a:pt x="393" y="1310"/>
                    <a:pt x="345" y="1655"/>
                  </a:cubicBezTo>
                  <a:cubicBezTo>
                    <a:pt x="595" y="1143"/>
                    <a:pt x="774" y="608"/>
                    <a:pt x="798"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00" name="Google Shape;5000;p43"/>
            <p:cNvSpPr/>
            <p:nvPr/>
          </p:nvSpPr>
          <p:spPr>
            <a:xfrm>
              <a:off x="8617537" y="4502461"/>
              <a:ext cx="38724" cy="18431"/>
            </a:xfrm>
            <a:custGeom>
              <a:avLst/>
              <a:gdLst/>
              <a:ahLst/>
              <a:cxnLst/>
              <a:rect l="l" t="t" r="r" b="b"/>
              <a:pathLst>
                <a:path w="1227" h="584" extrusionOk="0">
                  <a:moveTo>
                    <a:pt x="575" y="1"/>
                  </a:moveTo>
                  <a:cubicBezTo>
                    <a:pt x="478" y="1"/>
                    <a:pt x="387" y="34"/>
                    <a:pt x="310" y="154"/>
                  </a:cubicBezTo>
                  <a:cubicBezTo>
                    <a:pt x="0" y="452"/>
                    <a:pt x="310" y="476"/>
                    <a:pt x="441" y="559"/>
                  </a:cubicBezTo>
                  <a:cubicBezTo>
                    <a:pt x="512" y="583"/>
                    <a:pt x="572" y="583"/>
                    <a:pt x="655" y="583"/>
                  </a:cubicBezTo>
                  <a:cubicBezTo>
                    <a:pt x="662" y="584"/>
                    <a:pt x="669" y="584"/>
                    <a:pt x="676" y="584"/>
                  </a:cubicBezTo>
                  <a:cubicBezTo>
                    <a:pt x="975" y="584"/>
                    <a:pt x="936" y="83"/>
                    <a:pt x="1227" y="71"/>
                  </a:cubicBezTo>
                  <a:cubicBezTo>
                    <a:pt x="1210" y="30"/>
                    <a:pt x="1183" y="12"/>
                    <a:pt x="1148" y="12"/>
                  </a:cubicBezTo>
                  <a:cubicBezTo>
                    <a:pt x="1132" y="12"/>
                    <a:pt x="1115" y="16"/>
                    <a:pt x="1096" y="23"/>
                  </a:cubicBezTo>
                  <a:cubicBezTo>
                    <a:pt x="1051" y="47"/>
                    <a:pt x="1003" y="56"/>
                    <a:pt x="954" y="56"/>
                  </a:cubicBezTo>
                  <a:cubicBezTo>
                    <a:pt x="830" y="56"/>
                    <a:pt x="698" y="1"/>
                    <a:pt x="575"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01" name="Google Shape;5001;p43"/>
            <p:cNvSpPr/>
            <p:nvPr/>
          </p:nvSpPr>
          <p:spPr>
            <a:xfrm>
              <a:off x="8872661" y="4260340"/>
              <a:ext cx="18463" cy="33201"/>
            </a:xfrm>
            <a:custGeom>
              <a:avLst/>
              <a:gdLst/>
              <a:ahLst/>
              <a:cxnLst/>
              <a:rect l="l" t="t" r="r" b="b"/>
              <a:pathLst>
                <a:path w="585" h="1052" extrusionOk="0">
                  <a:moveTo>
                    <a:pt x="77" y="1"/>
                  </a:moveTo>
                  <a:cubicBezTo>
                    <a:pt x="53" y="1"/>
                    <a:pt x="27" y="19"/>
                    <a:pt x="1" y="52"/>
                  </a:cubicBezTo>
                  <a:cubicBezTo>
                    <a:pt x="215" y="349"/>
                    <a:pt x="144" y="718"/>
                    <a:pt x="227" y="1052"/>
                  </a:cubicBezTo>
                  <a:cubicBezTo>
                    <a:pt x="441" y="849"/>
                    <a:pt x="548" y="599"/>
                    <a:pt x="584" y="302"/>
                  </a:cubicBezTo>
                  <a:cubicBezTo>
                    <a:pt x="525" y="194"/>
                    <a:pt x="406" y="254"/>
                    <a:pt x="346" y="171"/>
                  </a:cubicBezTo>
                  <a:lnTo>
                    <a:pt x="132" y="40"/>
                  </a:lnTo>
                  <a:cubicBezTo>
                    <a:pt x="116" y="13"/>
                    <a:pt x="97" y="1"/>
                    <a:pt x="77"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02" name="Google Shape;5002;p43"/>
            <p:cNvSpPr/>
            <p:nvPr/>
          </p:nvSpPr>
          <p:spPr>
            <a:xfrm>
              <a:off x="8858396" y="4292751"/>
              <a:ext cx="21429" cy="36483"/>
            </a:xfrm>
            <a:custGeom>
              <a:avLst/>
              <a:gdLst/>
              <a:ahLst/>
              <a:cxnLst/>
              <a:rect l="l" t="t" r="r" b="b"/>
              <a:pathLst>
                <a:path w="679" h="1156" extrusionOk="0">
                  <a:moveTo>
                    <a:pt x="369" y="1"/>
                  </a:moveTo>
                  <a:cubicBezTo>
                    <a:pt x="262" y="1"/>
                    <a:pt x="191" y="49"/>
                    <a:pt x="131" y="144"/>
                  </a:cubicBezTo>
                  <a:cubicBezTo>
                    <a:pt x="477" y="477"/>
                    <a:pt x="0" y="811"/>
                    <a:pt x="131" y="1156"/>
                  </a:cubicBezTo>
                  <a:cubicBezTo>
                    <a:pt x="369" y="799"/>
                    <a:pt x="536" y="406"/>
                    <a:pt x="679"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03" name="Google Shape;5003;p43"/>
            <p:cNvSpPr/>
            <p:nvPr/>
          </p:nvSpPr>
          <p:spPr>
            <a:xfrm>
              <a:off x="8561173" y="4544151"/>
              <a:ext cx="22565" cy="16569"/>
            </a:xfrm>
            <a:custGeom>
              <a:avLst/>
              <a:gdLst/>
              <a:ahLst/>
              <a:cxnLst/>
              <a:rect l="l" t="t" r="r" b="b"/>
              <a:pathLst>
                <a:path w="715" h="525" extrusionOk="0">
                  <a:moveTo>
                    <a:pt x="667" y="0"/>
                  </a:moveTo>
                  <a:cubicBezTo>
                    <a:pt x="477" y="179"/>
                    <a:pt x="131" y="36"/>
                    <a:pt x="0" y="369"/>
                  </a:cubicBezTo>
                  <a:cubicBezTo>
                    <a:pt x="36" y="417"/>
                    <a:pt x="84" y="476"/>
                    <a:pt x="131" y="524"/>
                  </a:cubicBezTo>
                  <a:cubicBezTo>
                    <a:pt x="298" y="310"/>
                    <a:pt x="715" y="476"/>
                    <a:pt x="667"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04" name="Google Shape;5004;p43"/>
            <p:cNvSpPr/>
            <p:nvPr/>
          </p:nvSpPr>
          <p:spPr>
            <a:xfrm>
              <a:off x="8883580" y="4237523"/>
              <a:ext cx="18431" cy="31970"/>
            </a:xfrm>
            <a:custGeom>
              <a:avLst/>
              <a:gdLst/>
              <a:ahLst/>
              <a:cxnLst/>
              <a:rect l="l" t="t" r="r" b="b"/>
              <a:pathLst>
                <a:path w="584" h="1013" extrusionOk="0">
                  <a:moveTo>
                    <a:pt x="583" y="1"/>
                  </a:moveTo>
                  <a:lnTo>
                    <a:pt x="583" y="1"/>
                  </a:lnTo>
                  <a:cubicBezTo>
                    <a:pt x="274" y="191"/>
                    <a:pt x="345" y="715"/>
                    <a:pt x="0" y="882"/>
                  </a:cubicBezTo>
                  <a:cubicBezTo>
                    <a:pt x="60" y="977"/>
                    <a:pt x="155" y="1013"/>
                    <a:pt x="238" y="1013"/>
                  </a:cubicBezTo>
                  <a:cubicBezTo>
                    <a:pt x="417" y="703"/>
                    <a:pt x="583" y="382"/>
                    <a:pt x="583"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05" name="Google Shape;5005;p43"/>
            <p:cNvSpPr/>
            <p:nvPr/>
          </p:nvSpPr>
          <p:spPr>
            <a:xfrm>
              <a:off x="8841102" y="4333336"/>
              <a:ext cx="17705" cy="28593"/>
            </a:xfrm>
            <a:custGeom>
              <a:avLst/>
              <a:gdLst/>
              <a:ahLst/>
              <a:cxnLst/>
              <a:rect l="l" t="t" r="r" b="b"/>
              <a:pathLst>
                <a:path w="561" h="906" extrusionOk="0">
                  <a:moveTo>
                    <a:pt x="560" y="1"/>
                  </a:moveTo>
                  <a:lnTo>
                    <a:pt x="560" y="1"/>
                  </a:lnTo>
                  <a:cubicBezTo>
                    <a:pt x="310" y="120"/>
                    <a:pt x="239" y="465"/>
                    <a:pt x="1" y="620"/>
                  </a:cubicBezTo>
                  <a:cubicBezTo>
                    <a:pt x="13" y="715"/>
                    <a:pt x="24" y="798"/>
                    <a:pt x="24" y="906"/>
                  </a:cubicBezTo>
                  <a:cubicBezTo>
                    <a:pt x="263" y="656"/>
                    <a:pt x="477" y="370"/>
                    <a:pt x="560"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06" name="Google Shape;5006;p43"/>
            <p:cNvSpPr/>
            <p:nvPr/>
          </p:nvSpPr>
          <p:spPr>
            <a:xfrm>
              <a:off x="8793384" y="3818449"/>
              <a:ext cx="63530" cy="96605"/>
            </a:xfrm>
            <a:custGeom>
              <a:avLst/>
              <a:gdLst/>
              <a:ahLst/>
              <a:cxnLst/>
              <a:rect l="l" t="t" r="r" b="b"/>
              <a:pathLst>
                <a:path w="2013" h="3061" extrusionOk="0">
                  <a:moveTo>
                    <a:pt x="438" y="0"/>
                  </a:moveTo>
                  <a:cubicBezTo>
                    <a:pt x="314" y="0"/>
                    <a:pt x="171" y="44"/>
                    <a:pt x="1" y="147"/>
                  </a:cubicBezTo>
                  <a:cubicBezTo>
                    <a:pt x="227" y="361"/>
                    <a:pt x="584" y="576"/>
                    <a:pt x="96" y="873"/>
                  </a:cubicBezTo>
                  <a:cubicBezTo>
                    <a:pt x="215" y="933"/>
                    <a:pt x="227" y="1088"/>
                    <a:pt x="191" y="1195"/>
                  </a:cubicBezTo>
                  <a:cubicBezTo>
                    <a:pt x="117" y="1471"/>
                    <a:pt x="101" y="1527"/>
                    <a:pt x="245" y="1527"/>
                  </a:cubicBezTo>
                  <a:cubicBezTo>
                    <a:pt x="288" y="1527"/>
                    <a:pt x="344" y="1522"/>
                    <a:pt x="417" y="1516"/>
                  </a:cubicBezTo>
                  <a:cubicBezTo>
                    <a:pt x="512" y="1588"/>
                    <a:pt x="620" y="1635"/>
                    <a:pt x="703" y="1683"/>
                  </a:cubicBezTo>
                  <a:cubicBezTo>
                    <a:pt x="774" y="1731"/>
                    <a:pt x="858" y="1754"/>
                    <a:pt x="834" y="1850"/>
                  </a:cubicBezTo>
                  <a:cubicBezTo>
                    <a:pt x="821" y="1919"/>
                    <a:pt x="782" y="1932"/>
                    <a:pt x="737" y="1932"/>
                  </a:cubicBezTo>
                  <a:cubicBezTo>
                    <a:pt x="712" y="1932"/>
                    <a:pt x="685" y="1928"/>
                    <a:pt x="660" y="1928"/>
                  </a:cubicBezTo>
                  <a:cubicBezTo>
                    <a:pt x="645" y="1928"/>
                    <a:pt x="632" y="1929"/>
                    <a:pt x="620" y="1933"/>
                  </a:cubicBezTo>
                  <a:cubicBezTo>
                    <a:pt x="489" y="1957"/>
                    <a:pt x="405" y="1981"/>
                    <a:pt x="405" y="2147"/>
                  </a:cubicBezTo>
                  <a:cubicBezTo>
                    <a:pt x="453" y="2231"/>
                    <a:pt x="501" y="2314"/>
                    <a:pt x="536" y="2397"/>
                  </a:cubicBezTo>
                  <a:cubicBezTo>
                    <a:pt x="572" y="2528"/>
                    <a:pt x="679" y="2588"/>
                    <a:pt x="763" y="2647"/>
                  </a:cubicBezTo>
                  <a:cubicBezTo>
                    <a:pt x="774" y="2683"/>
                    <a:pt x="774" y="2707"/>
                    <a:pt x="763" y="2743"/>
                  </a:cubicBezTo>
                  <a:cubicBezTo>
                    <a:pt x="769" y="2742"/>
                    <a:pt x="775" y="2742"/>
                    <a:pt x="780" y="2742"/>
                  </a:cubicBezTo>
                  <a:cubicBezTo>
                    <a:pt x="959" y="2742"/>
                    <a:pt x="961" y="3061"/>
                    <a:pt x="1138" y="3061"/>
                  </a:cubicBezTo>
                  <a:cubicBezTo>
                    <a:pt x="1154" y="3061"/>
                    <a:pt x="1172" y="3058"/>
                    <a:pt x="1191" y="3052"/>
                  </a:cubicBezTo>
                  <a:cubicBezTo>
                    <a:pt x="1405" y="2576"/>
                    <a:pt x="1179" y="1826"/>
                    <a:pt x="2013" y="1695"/>
                  </a:cubicBezTo>
                  <a:cubicBezTo>
                    <a:pt x="1718" y="1593"/>
                    <a:pt x="1704" y="1276"/>
                    <a:pt x="1467" y="1276"/>
                  </a:cubicBezTo>
                  <a:cubicBezTo>
                    <a:pt x="1455" y="1276"/>
                    <a:pt x="1443" y="1276"/>
                    <a:pt x="1429" y="1278"/>
                  </a:cubicBezTo>
                  <a:cubicBezTo>
                    <a:pt x="1382" y="1286"/>
                    <a:pt x="1335" y="1403"/>
                    <a:pt x="1285" y="1403"/>
                  </a:cubicBezTo>
                  <a:cubicBezTo>
                    <a:pt x="1258" y="1403"/>
                    <a:pt x="1231" y="1372"/>
                    <a:pt x="1203" y="1278"/>
                  </a:cubicBezTo>
                  <a:cubicBezTo>
                    <a:pt x="1179" y="1159"/>
                    <a:pt x="1120" y="1040"/>
                    <a:pt x="1298" y="992"/>
                  </a:cubicBezTo>
                  <a:cubicBezTo>
                    <a:pt x="1358" y="981"/>
                    <a:pt x="1441" y="921"/>
                    <a:pt x="1358" y="838"/>
                  </a:cubicBezTo>
                  <a:cubicBezTo>
                    <a:pt x="1071" y="523"/>
                    <a:pt x="871" y="0"/>
                    <a:pt x="438"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07" name="Google Shape;5007;p43"/>
            <p:cNvSpPr/>
            <p:nvPr/>
          </p:nvSpPr>
          <p:spPr>
            <a:xfrm>
              <a:off x="8820809" y="4088564"/>
              <a:ext cx="54536" cy="60690"/>
            </a:xfrm>
            <a:custGeom>
              <a:avLst/>
              <a:gdLst/>
              <a:ahLst/>
              <a:cxnLst/>
              <a:rect l="l" t="t" r="r" b="b"/>
              <a:pathLst>
                <a:path w="1728" h="1923" extrusionOk="0">
                  <a:moveTo>
                    <a:pt x="1367" y="0"/>
                  </a:moveTo>
                  <a:cubicBezTo>
                    <a:pt x="1120" y="0"/>
                    <a:pt x="941" y="176"/>
                    <a:pt x="786" y="399"/>
                  </a:cubicBezTo>
                  <a:cubicBezTo>
                    <a:pt x="759" y="602"/>
                    <a:pt x="696" y="663"/>
                    <a:pt x="619" y="663"/>
                  </a:cubicBezTo>
                  <a:cubicBezTo>
                    <a:pt x="528" y="663"/>
                    <a:pt x="418" y="580"/>
                    <a:pt x="322" y="542"/>
                  </a:cubicBezTo>
                  <a:lnTo>
                    <a:pt x="322" y="542"/>
                  </a:lnTo>
                  <a:cubicBezTo>
                    <a:pt x="358" y="875"/>
                    <a:pt x="72" y="1042"/>
                    <a:pt x="1" y="1327"/>
                  </a:cubicBezTo>
                  <a:cubicBezTo>
                    <a:pt x="227" y="1530"/>
                    <a:pt x="441" y="1744"/>
                    <a:pt x="656" y="1923"/>
                  </a:cubicBezTo>
                  <a:lnTo>
                    <a:pt x="1096" y="1923"/>
                  </a:lnTo>
                  <a:cubicBezTo>
                    <a:pt x="1227" y="1649"/>
                    <a:pt x="1179" y="1220"/>
                    <a:pt x="1596" y="1196"/>
                  </a:cubicBezTo>
                  <a:cubicBezTo>
                    <a:pt x="1608" y="1196"/>
                    <a:pt x="1596" y="1089"/>
                    <a:pt x="1548" y="1042"/>
                  </a:cubicBezTo>
                  <a:cubicBezTo>
                    <a:pt x="1501" y="994"/>
                    <a:pt x="1489" y="923"/>
                    <a:pt x="1441" y="899"/>
                  </a:cubicBezTo>
                  <a:cubicBezTo>
                    <a:pt x="1410" y="870"/>
                    <a:pt x="1369" y="864"/>
                    <a:pt x="1326" y="864"/>
                  </a:cubicBezTo>
                  <a:cubicBezTo>
                    <a:pt x="1288" y="864"/>
                    <a:pt x="1248" y="869"/>
                    <a:pt x="1211" y="869"/>
                  </a:cubicBezTo>
                  <a:cubicBezTo>
                    <a:pt x="1132" y="869"/>
                    <a:pt x="1066" y="845"/>
                    <a:pt x="1060" y="696"/>
                  </a:cubicBezTo>
                  <a:cubicBezTo>
                    <a:pt x="1037" y="482"/>
                    <a:pt x="1251" y="434"/>
                    <a:pt x="1394" y="363"/>
                  </a:cubicBezTo>
                  <a:cubicBezTo>
                    <a:pt x="1513" y="303"/>
                    <a:pt x="1727" y="268"/>
                    <a:pt x="1548" y="30"/>
                  </a:cubicBezTo>
                  <a:cubicBezTo>
                    <a:pt x="1484" y="10"/>
                    <a:pt x="1424" y="0"/>
                    <a:pt x="1367"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08" name="Google Shape;5008;p43"/>
            <p:cNvSpPr/>
            <p:nvPr/>
          </p:nvSpPr>
          <p:spPr>
            <a:xfrm>
              <a:off x="8659227" y="3549345"/>
              <a:ext cx="48886" cy="67097"/>
            </a:xfrm>
            <a:custGeom>
              <a:avLst/>
              <a:gdLst/>
              <a:ahLst/>
              <a:cxnLst/>
              <a:rect l="l" t="t" r="r" b="b"/>
              <a:pathLst>
                <a:path w="1549" h="2126" extrusionOk="0">
                  <a:moveTo>
                    <a:pt x="774" y="0"/>
                  </a:moveTo>
                  <a:cubicBezTo>
                    <a:pt x="713" y="0"/>
                    <a:pt x="642" y="23"/>
                    <a:pt x="561" y="78"/>
                  </a:cubicBezTo>
                  <a:cubicBezTo>
                    <a:pt x="561" y="256"/>
                    <a:pt x="465" y="328"/>
                    <a:pt x="311" y="328"/>
                  </a:cubicBezTo>
                  <a:cubicBezTo>
                    <a:pt x="144" y="328"/>
                    <a:pt x="1" y="364"/>
                    <a:pt x="13" y="602"/>
                  </a:cubicBezTo>
                  <a:cubicBezTo>
                    <a:pt x="49" y="560"/>
                    <a:pt x="78" y="544"/>
                    <a:pt x="103" y="544"/>
                  </a:cubicBezTo>
                  <a:cubicBezTo>
                    <a:pt x="186" y="544"/>
                    <a:pt x="212" y="732"/>
                    <a:pt x="288" y="732"/>
                  </a:cubicBezTo>
                  <a:cubicBezTo>
                    <a:pt x="299" y="732"/>
                    <a:pt x="310" y="729"/>
                    <a:pt x="322" y="721"/>
                  </a:cubicBezTo>
                  <a:cubicBezTo>
                    <a:pt x="501" y="721"/>
                    <a:pt x="608" y="816"/>
                    <a:pt x="680" y="995"/>
                  </a:cubicBezTo>
                  <a:cubicBezTo>
                    <a:pt x="846" y="1149"/>
                    <a:pt x="834" y="1316"/>
                    <a:pt x="703" y="1459"/>
                  </a:cubicBezTo>
                  <a:cubicBezTo>
                    <a:pt x="584" y="1471"/>
                    <a:pt x="430" y="1435"/>
                    <a:pt x="346" y="1590"/>
                  </a:cubicBezTo>
                  <a:cubicBezTo>
                    <a:pt x="680" y="1816"/>
                    <a:pt x="1037" y="2042"/>
                    <a:pt x="1442" y="2126"/>
                  </a:cubicBezTo>
                  <a:cubicBezTo>
                    <a:pt x="1549" y="1947"/>
                    <a:pt x="1537" y="1769"/>
                    <a:pt x="1454" y="1578"/>
                  </a:cubicBezTo>
                  <a:cubicBezTo>
                    <a:pt x="1358" y="1161"/>
                    <a:pt x="1120" y="816"/>
                    <a:pt x="1073" y="375"/>
                  </a:cubicBezTo>
                  <a:cubicBezTo>
                    <a:pt x="1046" y="198"/>
                    <a:pt x="953" y="0"/>
                    <a:pt x="774"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09" name="Google Shape;5009;p43"/>
            <p:cNvSpPr/>
            <p:nvPr/>
          </p:nvSpPr>
          <p:spPr>
            <a:xfrm>
              <a:off x="8661499" y="3600250"/>
              <a:ext cx="64288" cy="41691"/>
            </a:xfrm>
            <a:custGeom>
              <a:avLst/>
              <a:gdLst/>
              <a:ahLst/>
              <a:cxnLst/>
              <a:rect l="l" t="t" r="r" b="b"/>
              <a:pathLst>
                <a:path w="2037" h="1321" extrusionOk="0">
                  <a:moveTo>
                    <a:pt x="274" y="1"/>
                  </a:moveTo>
                  <a:lnTo>
                    <a:pt x="274" y="1"/>
                  </a:lnTo>
                  <a:cubicBezTo>
                    <a:pt x="0" y="537"/>
                    <a:pt x="727" y="275"/>
                    <a:pt x="679" y="644"/>
                  </a:cubicBezTo>
                  <a:cubicBezTo>
                    <a:pt x="724" y="636"/>
                    <a:pt x="768" y="632"/>
                    <a:pt x="810" y="632"/>
                  </a:cubicBezTo>
                  <a:cubicBezTo>
                    <a:pt x="1154" y="632"/>
                    <a:pt x="1390" y="882"/>
                    <a:pt x="1560" y="1179"/>
                  </a:cubicBezTo>
                  <a:cubicBezTo>
                    <a:pt x="1622" y="1284"/>
                    <a:pt x="1670" y="1320"/>
                    <a:pt x="1710" y="1320"/>
                  </a:cubicBezTo>
                  <a:cubicBezTo>
                    <a:pt x="1795" y="1320"/>
                    <a:pt x="1849" y="1160"/>
                    <a:pt x="1929" y="1120"/>
                  </a:cubicBezTo>
                  <a:cubicBezTo>
                    <a:pt x="2024" y="1025"/>
                    <a:pt x="1953" y="858"/>
                    <a:pt x="2036" y="751"/>
                  </a:cubicBezTo>
                  <a:cubicBezTo>
                    <a:pt x="2013" y="441"/>
                    <a:pt x="1882" y="275"/>
                    <a:pt x="1596" y="251"/>
                  </a:cubicBezTo>
                  <a:cubicBezTo>
                    <a:pt x="1513" y="322"/>
                    <a:pt x="1441" y="382"/>
                    <a:pt x="1393" y="489"/>
                  </a:cubicBezTo>
                  <a:cubicBezTo>
                    <a:pt x="1048" y="275"/>
                    <a:pt x="691" y="36"/>
                    <a:pt x="274"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10" name="Google Shape;5010;p43"/>
            <p:cNvSpPr/>
            <p:nvPr/>
          </p:nvSpPr>
          <p:spPr>
            <a:xfrm>
              <a:off x="8797140" y="4271733"/>
              <a:ext cx="38345" cy="71042"/>
            </a:xfrm>
            <a:custGeom>
              <a:avLst/>
              <a:gdLst/>
              <a:ahLst/>
              <a:cxnLst/>
              <a:rect l="l" t="t" r="r" b="b"/>
              <a:pathLst>
                <a:path w="1215" h="2251" extrusionOk="0">
                  <a:moveTo>
                    <a:pt x="263" y="0"/>
                  </a:moveTo>
                  <a:lnTo>
                    <a:pt x="263" y="0"/>
                  </a:lnTo>
                  <a:cubicBezTo>
                    <a:pt x="798" y="762"/>
                    <a:pt x="774" y="917"/>
                    <a:pt x="120" y="1536"/>
                  </a:cubicBezTo>
                  <a:cubicBezTo>
                    <a:pt x="108" y="1536"/>
                    <a:pt x="96" y="1548"/>
                    <a:pt x="84" y="1560"/>
                  </a:cubicBezTo>
                  <a:cubicBezTo>
                    <a:pt x="1" y="1643"/>
                    <a:pt x="1" y="1715"/>
                    <a:pt x="48" y="1822"/>
                  </a:cubicBezTo>
                  <a:cubicBezTo>
                    <a:pt x="67" y="1819"/>
                    <a:pt x="84" y="1818"/>
                    <a:pt x="101" y="1818"/>
                  </a:cubicBezTo>
                  <a:cubicBezTo>
                    <a:pt x="393" y="1818"/>
                    <a:pt x="492" y="2183"/>
                    <a:pt x="751" y="2250"/>
                  </a:cubicBezTo>
                  <a:cubicBezTo>
                    <a:pt x="917" y="2143"/>
                    <a:pt x="1096" y="2024"/>
                    <a:pt x="1191" y="1834"/>
                  </a:cubicBezTo>
                  <a:lnTo>
                    <a:pt x="1215" y="1822"/>
                  </a:lnTo>
                  <a:cubicBezTo>
                    <a:pt x="1132" y="1715"/>
                    <a:pt x="1132" y="1536"/>
                    <a:pt x="977" y="1500"/>
                  </a:cubicBezTo>
                  <a:cubicBezTo>
                    <a:pt x="970" y="1499"/>
                    <a:pt x="964" y="1498"/>
                    <a:pt x="959" y="1498"/>
                  </a:cubicBezTo>
                  <a:cubicBezTo>
                    <a:pt x="852" y="1498"/>
                    <a:pt x="946" y="1756"/>
                    <a:pt x="868" y="1756"/>
                  </a:cubicBezTo>
                  <a:cubicBezTo>
                    <a:pt x="849" y="1756"/>
                    <a:pt x="819" y="1741"/>
                    <a:pt x="774" y="1703"/>
                  </a:cubicBezTo>
                  <a:cubicBezTo>
                    <a:pt x="632" y="1584"/>
                    <a:pt x="798" y="1441"/>
                    <a:pt x="858" y="1298"/>
                  </a:cubicBezTo>
                  <a:cubicBezTo>
                    <a:pt x="1155" y="631"/>
                    <a:pt x="882" y="95"/>
                    <a:pt x="263"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11" name="Google Shape;5011;p43"/>
            <p:cNvSpPr/>
            <p:nvPr/>
          </p:nvSpPr>
          <p:spPr>
            <a:xfrm>
              <a:off x="8850664" y="4121417"/>
              <a:ext cx="32917" cy="28404"/>
            </a:xfrm>
            <a:custGeom>
              <a:avLst/>
              <a:gdLst/>
              <a:ahLst/>
              <a:cxnLst/>
              <a:rect l="l" t="t" r="r" b="b"/>
              <a:pathLst>
                <a:path w="1043" h="900" extrusionOk="0">
                  <a:moveTo>
                    <a:pt x="591" y="1"/>
                  </a:moveTo>
                  <a:cubicBezTo>
                    <a:pt x="591" y="94"/>
                    <a:pt x="591" y="160"/>
                    <a:pt x="489" y="160"/>
                  </a:cubicBezTo>
                  <a:cubicBezTo>
                    <a:pt x="474" y="160"/>
                    <a:pt x="456" y="159"/>
                    <a:pt x="436" y="155"/>
                  </a:cubicBezTo>
                  <a:cubicBezTo>
                    <a:pt x="366" y="146"/>
                    <a:pt x="307" y="140"/>
                    <a:pt x="257" y="140"/>
                  </a:cubicBezTo>
                  <a:cubicBezTo>
                    <a:pt x="1" y="140"/>
                    <a:pt x="1" y="296"/>
                    <a:pt x="150" y="894"/>
                  </a:cubicBezTo>
                  <a:cubicBezTo>
                    <a:pt x="227" y="894"/>
                    <a:pt x="302" y="897"/>
                    <a:pt x="372" y="897"/>
                  </a:cubicBezTo>
                  <a:cubicBezTo>
                    <a:pt x="442" y="897"/>
                    <a:pt x="507" y="894"/>
                    <a:pt x="567" y="882"/>
                  </a:cubicBezTo>
                  <a:cubicBezTo>
                    <a:pt x="639" y="882"/>
                    <a:pt x="727" y="900"/>
                    <a:pt x="801" y="900"/>
                  </a:cubicBezTo>
                  <a:cubicBezTo>
                    <a:pt x="886" y="900"/>
                    <a:pt x="953" y="876"/>
                    <a:pt x="960" y="775"/>
                  </a:cubicBezTo>
                  <a:cubicBezTo>
                    <a:pt x="972" y="596"/>
                    <a:pt x="1043" y="310"/>
                    <a:pt x="805" y="179"/>
                  </a:cubicBezTo>
                  <a:cubicBezTo>
                    <a:pt x="733" y="132"/>
                    <a:pt x="662" y="60"/>
                    <a:pt x="591"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12" name="Google Shape;5012;p43"/>
            <p:cNvSpPr/>
            <p:nvPr/>
          </p:nvSpPr>
          <p:spPr>
            <a:xfrm>
              <a:off x="8922114" y="4057320"/>
              <a:ext cx="29509" cy="39324"/>
            </a:xfrm>
            <a:custGeom>
              <a:avLst/>
              <a:gdLst/>
              <a:ahLst/>
              <a:cxnLst/>
              <a:rect l="l" t="t" r="r" b="b"/>
              <a:pathLst>
                <a:path w="935" h="1246" extrusionOk="0">
                  <a:moveTo>
                    <a:pt x="737" y="0"/>
                  </a:moveTo>
                  <a:cubicBezTo>
                    <a:pt x="423" y="0"/>
                    <a:pt x="409" y="590"/>
                    <a:pt x="94" y="590"/>
                  </a:cubicBezTo>
                  <a:cubicBezTo>
                    <a:pt x="70" y="590"/>
                    <a:pt x="45" y="586"/>
                    <a:pt x="17" y="579"/>
                  </a:cubicBezTo>
                  <a:cubicBezTo>
                    <a:pt x="17" y="578"/>
                    <a:pt x="16" y="578"/>
                    <a:pt x="16" y="578"/>
                  </a:cubicBezTo>
                  <a:lnTo>
                    <a:pt x="16" y="578"/>
                  </a:lnTo>
                  <a:cubicBezTo>
                    <a:pt x="1" y="578"/>
                    <a:pt x="133" y="1014"/>
                    <a:pt x="5" y="1246"/>
                  </a:cubicBezTo>
                  <a:cubicBezTo>
                    <a:pt x="196" y="1024"/>
                    <a:pt x="284" y="920"/>
                    <a:pt x="357" y="920"/>
                  </a:cubicBezTo>
                  <a:cubicBezTo>
                    <a:pt x="420" y="920"/>
                    <a:pt x="470" y="1000"/>
                    <a:pt x="565" y="1151"/>
                  </a:cubicBezTo>
                  <a:cubicBezTo>
                    <a:pt x="583" y="1174"/>
                    <a:pt x="604" y="1186"/>
                    <a:pt x="623" y="1186"/>
                  </a:cubicBezTo>
                  <a:cubicBezTo>
                    <a:pt x="642" y="1186"/>
                    <a:pt x="660" y="1174"/>
                    <a:pt x="672" y="1151"/>
                  </a:cubicBezTo>
                  <a:cubicBezTo>
                    <a:pt x="744" y="1127"/>
                    <a:pt x="803" y="1079"/>
                    <a:pt x="863" y="1032"/>
                  </a:cubicBezTo>
                  <a:cubicBezTo>
                    <a:pt x="922" y="996"/>
                    <a:pt x="934" y="948"/>
                    <a:pt x="863" y="901"/>
                  </a:cubicBezTo>
                  <a:cubicBezTo>
                    <a:pt x="434" y="603"/>
                    <a:pt x="684" y="317"/>
                    <a:pt x="922" y="55"/>
                  </a:cubicBezTo>
                  <a:cubicBezTo>
                    <a:pt x="850" y="17"/>
                    <a:pt x="789" y="0"/>
                    <a:pt x="737"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13" name="Google Shape;5013;p43"/>
            <p:cNvSpPr/>
            <p:nvPr/>
          </p:nvSpPr>
          <p:spPr>
            <a:xfrm>
              <a:off x="8843374" y="3982399"/>
              <a:ext cx="31970" cy="63215"/>
            </a:xfrm>
            <a:custGeom>
              <a:avLst/>
              <a:gdLst/>
              <a:ahLst/>
              <a:cxnLst/>
              <a:rect l="l" t="t" r="r" b="b"/>
              <a:pathLst>
                <a:path w="1013" h="2003" extrusionOk="0">
                  <a:moveTo>
                    <a:pt x="179" y="0"/>
                  </a:moveTo>
                  <a:cubicBezTo>
                    <a:pt x="0" y="131"/>
                    <a:pt x="83" y="322"/>
                    <a:pt x="60" y="512"/>
                  </a:cubicBezTo>
                  <a:cubicBezTo>
                    <a:pt x="0" y="893"/>
                    <a:pt x="131" y="1262"/>
                    <a:pt x="143" y="1643"/>
                  </a:cubicBezTo>
                  <a:cubicBezTo>
                    <a:pt x="204" y="1617"/>
                    <a:pt x="252" y="1606"/>
                    <a:pt x="291" y="1606"/>
                  </a:cubicBezTo>
                  <a:cubicBezTo>
                    <a:pt x="466" y="1606"/>
                    <a:pt x="451" y="1835"/>
                    <a:pt x="500" y="2001"/>
                  </a:cubicBezTo>
                  <a:cubicBezTo>
                    <a:pt x="512" y="2002"/>
                    <a:pt x="523" y="2002"/>
                    <a:pt x="533" y="2002"/>
                  </a:cubicBezTo>
                  <a:cubicBezTo>
                    <a:pt x="724" y="2002"/>
                    <a:pt x="704" y="1803"/>
                    <a:pt x="726" y="1667"/>
                  </a:cubicBezTo>
                  <a:cubicBezTo>
                    <a:pt x="476" y="1405"/>
                    <a:pt x="1012" y="1274"/>
                    <a:pt x="822" y="1012"/>
                  </a:cubicBezTo>
                  <a:cubicBezTo>
                    <a:pt x="786" y="965"/>
                    <a:pt x="738" y="917"/>
                    <a:pt x="714" y="881"/>
                  </a:cubicBezTo>
                  <a:cubicBezTo>
                    <a:pt x="476" y="822"/>
                    <a:pt x="250" y="750"/>
                    <a:pt x="322" y="358"/>
                  </a:cubicBezTo>
                  <a:cubicBezTo>
                    <a:pt x="357" y="227"/>
                    <a:pt x="322" y="60"/>
                    <a:pt x="179"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14" name="Google Shape;5014;p43"/>
            <p:cNvSpPr/>
            <p:nvPr/>
          </p:nvSpPr>
          <p:spPr>
            <a:xfrm>
              <a:off x="8869663" y="4163359"/>
              <a:ext cx="26321" cy="40839"/>
            </a:xfrm>
            <a:custGeom>
              <a:avLst/>
              <a:gdLst/>
              <a:ahLst/>
              <a:cxnLst/>
              <a:rect l="l" t="t" r="r" b="b"/>
              <a:pathLst>
                <a:path w="834" h="1294" extrusionOk="0">
                  <a:moveTo>
                    <a:pt x="303" y="1"/>
                  </a:moveTo>
                  <a:cubicBezTo>
                    <a:pt x="274" y="1"/>
                    <a:pt x="237" y="13"/>
                    <a:pt x="191" y="41"/>
                  </a:cubicBezTo>
                  <a:cubicBezTo>
                    <a:pt x="0" y="160"/>
                    <a:pt x="84" y="291"/>
                    <a:pt x="108" y="458"/>
                  </a:cubicBezTo>
                  <a:cubicBezTo>
                    <a:pt x="120" y="696"/>
                    <a:pt x="120" y="946"/>
                    <a:pt x="120" y="1208"/>
                  </a:cubicBezTo>
                  <a:cubicBezTo>
                    <a:pt x="132" y="1204"/>
                    <a:pt x="144" y="1202"/>
                    <a:pt x="157" y="1202"/>
                  </a:cubicBezTo>
                  <a:cubicBezTo>
                    <a:pt x="246" y="1202"/>
                    <a:pt x="339" y="1293"/>
                    <a:pt x="430" y="1293"/>
                  </a:cubicBezTo>
                  <a:cubicBezTo>
                    <a:pt x="474" y="1293"/>
                    <a:pt x="517" y="1272"/>
                    <a:pt x="560" y="1208"/>
                  </a:cubicBezTo>
                  <a:cubicBezTo>
                    <a:pt x="227" y="743"/>
                    <a:pt x="239" y="696"/>
                    <a:pt x="834" y="577"/>
                  </a:cubicBezTo>
                  <a:cubicBezTo>
                    <a:pt x="786" y="386"/>
                    <a:pt x="620" y="327"/>
                    <a:pt x="501" y="219"/>
                  </a:cubicBezTo>
                  <a:cubicBezTo>
                    <a:pt x="426" y="154"/>
                    <a:pt x="410" y="1"/>
                    <a:pt x="303"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15" name="Google Shape;5015;p43"/>
            <p:cNvSpPr/>
            <p:nvPr/>
          </p:nvSpPr>
          <p:spPr>
            <a:xfrm>
              <a:off x="8707701" y="3668638"/>
              <a:ext cx="38188" cy="55262"/>
            </a:xfrm>
            <a:custGeom>
              <a:avLst/>
              <a:gdLst/>
              <a:ahLst/>
              <a:cxnLst/>
              <a:rect l="l" t="t" r="r" b="b"/>
              <a:pathLst>
                <a:path w="1210" h="1751" extrusionOk="0">
                  <a:moveTo>
                    <a:pt x="120" y="1"/>
                  </a:moveTo>
                  <a:lnTo>
                    <a:pt x="120" y="1"/>
                  </a:lnTo>
                  <a:cubicBezTo>
                    <a:pt x="1" y="179"/>
                    <a:pt x="84" y="346"/>
                    <a:pt x="191" y="501"/>
                  </a:cubicBezTo>
                  <a:cubicBezTo>
                    <a:pt x="275" y="656"/>
                    <a:pt x="394" y="786"/>
                    <a:pt x="322" y="1001"/>
                  </a:cubicBezTo>
                  <a:cubicBezTo>
                    <a:pt x="310" y="1060"/>
                    <a:pt x="310" y="1096"/>
                    <a:pt x="310" y="1156"/>
                  </a:cubicBezTo>
                  <a:cubicBezTo>
                    <a:pt x="328" y="1218"/>
                    <a:pt x="360" y="1268"/>
                    <a:pt x="415" y="1268"/>
                  </a:cubicBezTo>
                  <a:cubicBezTo>
                    <a:pt x="433" y="1268"/>
                    <a:pt x="454" y="1263"/>
                    <a:pt x="477" y="1251"/>
                  </a:cubicBezTo>
                  <a:cubicBezTo>
                    <a:pt x="490" y="1249"/>
                    <a:pt x="502" y="1249"/>
                    <a:pt x="514" y="1249"/>
                  </a:cubicBezTo>
                  <a:cubicBezTo>
                    <a:pt x="786" y="1249"/>
                    <a:pt x="781" y="1637"/>
                    <a:pt x="930" y="1751"/>
                  </a:cubicBezTo>
                  <a:cubicBezTo>
                    <a:pt x="1122" y="1644"/>
                    <a:pt x="727" y="1247"/>
                    <a:pt x="1054" y="1247"/>
                  </a:cubicBezTo>
                  <a:cubicBezTo>
                    <a:pt x="1090" y="1247"/>
                    <a:pt x="1136" y="1252"/>
                    <a:pt x="1192" y="1263"/>
                  </a:cubicBezTo>
                  <a:cubicBezTo>
                    <a:pt x="1209" y="1019"/>
                    <a:pt x="1123" y="980"/>
                    <a:pt x="1016" y="980"/>
                  </a:cubicBezTo>
                  <a:cubicBezTo>
                    <a:pt x="966" y="980"/>
                    <a:pt x="912" y="988"/>
                    <a:pt x="862" y="988"/>
                  </a:cubicBezTo>
                  <a:cubicBezTo>
                    <a:pt x="803" y="988"/>
                    <a:pt x="750" y="977"/>
                    <a:pt x="715" y="929"/>
                  </a:cubicBezTo>
                  <a:cubicBezTo>
                    <a:pt x="715" y="906"/>
                    <a:pt x="727" y="882"/>
                    <a:pt x="727" y="870"/>
                  </a:cubicBezTo>
                  <a:cubicBezTo>
                    <a:pt x="680" y="429"/>
                    <a:pt x="418" y="215"/>
                    <a:pt x="120"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16" name="Google Shape;5016;p43"/>
            <p:cNvSpPr/>
            <p:nvPr/>
          </p:nvSpPr>
          <p:spPr>
            <a:xfrm>
              <a:off x="8792248" y="4233041"/>
              <a:ext cx="35000" cy="32317"/>
            </a:xfrm>
            <a:custGeom>
              <a:avLst/>
              <a:gdLst/>
              <a:ahLst/>
              <a:cxnLst/>
              <a:rect l="l" t="t" r="r" b="b"/>
              <a:pathLst>
                <a:path w="1109" h="1024" extrusionOk="0">
                  <a:moveTo>
                    <a:pt x="682" y="1"/>
                  </a:moveTo>
                  <a:cubicBezTo>
                    <a:pt x="264" y="1"/>
                    <a:pt x="199" y="477"/>
                    <a:pt x="13" y="762"/>
                  </a:cubicBezTo>
                  <a:cubicBezTo>
                    <a:pt x="1" y="809"/>
                    <a:pt x="1" y="845"/>
                    <a:pt x="1" y="881"/>
                  </a:cubicBezTo>
                  <a:cubicBezTo>
                    <a:pt x="13" y="905"/>
                    <a:pt x="322" y="1024"/>
                    <a:pt x="346" y="1024"/>
                  </a:cubicBezTo>
                  <a:cubicBezTo>
                    <a:pt x="787" y="845"/>
                    <a:pt x="1108" y="619"/>
                    <a:pt x="799" y="12"/>
                  </a:cubicBezTo>
                  <a:cubicBezTo>
                    <a:pt x="757" y="4"/>
                    <a:pt x="718" y="1"/>
                    <a:pt x="682"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17" name="Google Shape;5017;p43"/>
            <p:cNvSpPr/>
            <p:nvPr/>
          </p:nvSpPr>
          <p:spPr>
            <a:xfrm>
              <a:off x="8834348" y="4074457"/>
              <a:ext cx="35347" cy="27615"/>
            </a:xfrm>
            <a:custGeom>
              <a:avLst/>
              <a:gdLst/>
              <a:ahLst/>
              <a:cxnLst/>
              <a:rect l="l" t="t" r="r" b="b"/>
              <a:pathLst>
                <a:path w="1120" h="875" extrusionOk="0">
                  <a:moveTo>
                    <a:pt x="667" y="0"/>
                  </a:moveTo>
                  <a:cubicBezTo>
                    <a:pt x="619" y="119"/>
                    <a:pt x="584" y="250"/>
                    <a:pt x="536" y="393"/>
                  </a:cubicBezTo>
                  <a:cubicBezTo>
                    <a:pt x="465" y="298"/>
                    <a:pt x="405" y="191"/>
                    <a:pt x="322" y="108"/>
                  </a:cubicBezTo>
                  <a:cubicBezTo>
                    <a:pt x="298" y="119"/>
                    <a:pt x="274" y="131"/>
                    <a:pt x="238" y="131"/>
                  </a:cubicBezTo>
                  <a:cubicBezTo>
                    <a:pt x="238" y="298"/>
                    <a:pt x="238" y="453"/>
                    <a:pt x="155" y="596"/>
                  </a:cubicBezTo>
                  <a:cubicBezTo>
                    <a:pt x="1" y="834"/>
                    <a:pt x="53" y="874"/>
                    <a:pt x="149" y="874"/>
                  </a:cubicBezTo>
                  <a:cubicBezTo>
                    <a:pt x="197" y="874"/>
                    <a:pt x="257" y="864"/>
                    <a:pt x="307" y="864"/>
                  </a:cubicBezTo>
                  <a:cubicBezTo>
                    <a:pt x="325" y="864"/>
                    <a:pt x="343" y="866"/>
                    <a:pt x="357" y="870"/>
                  </a:cubicBezTo>
                  <a:cubicBezTo>
                    <a:pt x="608" y="727"/>
                    <a:pt x="869" y="608"/>
                    <a:pt x="1119" y="489"/>
                  </a:cubicBezTo>
                  <a:cubicBezTo>
                    <a:pt x="965" y="310"/>
                    <a:pt x="822" y="155"/>
                    <a:pt x="667"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18" name="Google Shape;5018;p43"/>
            <p:cNvSpPr/>
            <p:nvPr/>
          </p:nvSpPr>
          <p:spPr>
            <a:xfrm>
              <a:off x="8901979" y="3992151"/>
              <a:ext cx="31592" cy="37998"/>
            </a:xfrm>
            <a:custGeom>
              <a:avLst/>
              <a:gdLst/>
              <a:ahLst/>
              <a:cxnLst/>
              <a:rect l="l" t="t" r="r" b="b"/>
              <a:pathLst>
                <a:path w="1001" h="1204" extrusionOk="0">
                  <a:moveTo>
                    <a:pt x="358" y="1"/>
                  </a:moveTo>
                  <a:cubicBezTo>
                    <a:pt x="0" y="108"/>
                    <a:pt x="250" y="287"/>
                    <a:pt x="298" y="453"/>
                  </a:cubicBezTo>
                  <a:cubicBezTo>
                    <a:pt x="334" y="525"/>
                    <a:pt x="417" y="620"/>
                    <a:pt x="298" y="691"/>
                  </a:cubicBezTo>
                  <a:cubicBezTo>
                    <a:pt x="239" y="930"/>
                    <a:pt x="334" y="1108"/>
                    <a:pt x="512" y="1180"/>
                  </a:cubicBezTo>
                  <a:cubicBezTo>
                    <a:pt x="544" y="1196"/>
                    <a:pt x="570" y="1203"/>
                    <a:pt x="592" y="1203"/>
                  </a:cubicBezTo>
                  <a:cubicBezTo>
                    <a:pt x="697" y="1203"/>
                    <a:pt x="713" y="1042"/>
                    <a:pt x="762" y="953"/>
                  </a:cubicBezTo>
                  <a:cubicBezTo>
                    <a:pt x="810" y="953"/>
                    <a:pt x="834" y="942"/>
                    <a:pt x="870" y="942"/>
                  </a:cubicBezTo>
                  <a:cubicBezTo>
                    <a:pt x="953" y="822"/>
                    <a:pt x="953" y="691"/>
                    <a:pt x="881" y="561"/>
                  </a:cubicBezTo>
                  <a:cubicBezTo>
                    <a:pt x="905" y="477"/>
                    <a:pt x="953" y="394"/>
                    <a:pt x="989" y="322"/>
                  </a:cubicBezTo>
                  <a:cubicBezTo>
                    <a:pt x="1001" y="60"/>
                    <a:pt x="834" y="49"/>
                    <a:pt x="691" y="25"/>
                  </a:cubicBezTo>
                  <a:cubicBezTo>
                    <a:pt x="641" y="64"/>
                    <a:pt x="588" y="85"/>
                    <a:pt x="535" y="85"/>
                  </a:cubicBezTo>
                  <a:cubicBezTo>
                    <a:pt x="475" y="85"/>
                    <a:pt x="415" y="58"/>
                    <a:pt x="358"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19" name="Google Shape;5019;p43"/>
            <p:cNvSpPr/>
            <p:nvPr/>
          </p:nvSpPr>
          <p:spPr>
            <a:xfrm>
              <a:off x="8848991" y="3980947"/>
              <a:ext cx="17705" cy="34905"/>
            </a:xfrm>
            <a:custGeom>
              <a:avLst/>
              <a:gdLst/>
              <a:ahLst/>
              <a:cxnLst/>
              <a:rect l="l" t="t" r="r" b="b"/>
              <a:pathLst>
                <a:path w="561" h="1106" extrusionOk="0">
                  <a:moveTo>
                    <a:pt x="106" y="0"/>
                  </a:moveTo>
                  <a:cubicBezTo>
                    <a:pt x="69" y="0"/>
                    <a:pt x="35" y="18"/>
                    <a:pt x="1" y="58"/>
                  </a:cubicBezTo>
                  <a:cubicBezTo>
                    <a:pt x="24" y="404"/>
                    <a:pt x="48" y="749"/>
                    <a:pt x="60" y="1106"/>
                  </a:cubicBezTo>
                  <a:cubicBezTo>
                    <a:pt x="203" y="1058"/>
                    <a:pt x="382" y="999"/>
                    <a:pt x="548" y="939"/>
                  </a:cubicBezTo>
                  <a:cubicBezTo>
                    <a:pt x="560" y="582"/>
                    <a:pt x="501" y="273"/>
                    <a:pt x="239" y="58"/>
                  </a:cubicBezTo>
                  <a:cubicBezTo>
                    <a:pt x="189" y="21"/>
                    <a:pt x="146" y="0"/>
                    <a:pt x="106"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20" name="Google Shape;5020;p43"/>
            <p:cNvSpPr/>
            <p:nvPr/>
          </p:nvSpPr>
          <p:spPr>
            <a:xfrm>
              <a:off x="8847855" y="4034250"/>
              <a:ext cx="29351" cy="35726"/>
            </a:xfrm>
            <a:custGeom>
              <a:avLst/>
              <a:gdLst/>
              <a:ahLst/>
              <a:cxnLst/>
              <a:rect l="l" t="t" r="r" b="b"/>
              <a:pathLst>
                <a:path w="930" h="1132" extrusionOk="0">
                  <a:moveTo>
                    <a:pt x="799" y="0"/>
                  </a:moveTo>
                  <a:cubicBezTo>
                    <a:pt x="754" y="65"/>
                    <a:pt x="707" y="88"/>
                    <a:pt x="661" y="88"/>
                  </a:cubicBezTo>
                  <a:cubicBezTo>
                    <a:pt x="595" y="88"/>
                    <a:pt x="528" y="42"/>
                    <a:pt x="465" y="0"/>
                  </a:cubicBezTo>
                  <a:lnTo>
                    <a:pt x="465" y="0"/>
                  </a:lnTo>
                  <a:cubicBezTo>
                    <a:pt x="465" y="131"/>
                    <a:pt x="501" y="274"/>
                    <a:pt x="358" y="370"/>
                  </a:cubicBezTo>
                  <a:cubicBezTo>
                    <a:pt x="322" y="453"/>
                    <a:pt x="382" y="608"/>
                    <a:pt x="227" y="608"/>
                  </a:cubicBezTo>
                  <a:cubicBezTo>
                    <a:pt x="1" y="798"/>
                    <a:pt x="108" y="965"/>
                    <a:pt x="263" y="1132"/>
                  </a:cubicBezTo>
                  <a:cubicBezTo>
                    <a:pt x="268" y="1132"/>
                    <a:pt x="272" y="1132"/>
                    <a:pt x="277" y="1132"/>
                  </a:cubicBezTo>
                  <a:cubicBezTo>
                    <a:pt x="446" y="1132"/>
                    <a:pt x="529" y="928"/>
                    <a:pt x="680" y="870"/>
                  </a:cubicBezTo>
                  <a:cubicBezTo>
                    <a:pt x="702" y="881"/>
                    <a:pt x="722" y="886"/>
                    <a:pt x="738" y="886"/>
                  </a:cubicBezTo>
                  <a:cubicBezTo>
                    <a:pt x="793" y="886"/>
                    <a:pt x="817" y="830"/>
                    <a:pt x="799" y="739"/>
                  </a:cubicBezTo>
                  <a:cubicBezTo>
                    <a:pt x="834" y="500"/>
                    <a:pt x="930" y="250"/>
                    <a:pt x="799"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21" name="Google Shape;5021;p43"/>
            <p:cNvSpPr/>
            <p:nvPr/>
          </p:nvSpPr>
          <p:spPr>
            <a:xfrm>
              <a:off x="8900464" y="3977444"/>
              <a:ext cx="37241" cy="29035"/>
            </a:xfrm>
            <a:custGeom>
              <a:avLst/>
              <a:gdLst/>
              <a:ahLst/>
              <a:cxnLst/>
              <a:rect l="l" t="t" r="r" b="b"/>
              <a:pathLst>
                <a:path w="1180" h="920" extrusionOk="0">
                  <a:moveTo>
                    <a:pt x="277" y="0"/>
                  </a:moveTo>
                  <a:cubicBezTo>
                    <a:pt x="226" y="0"/>
                    <a:pt x="174" y="11"/>
                    <a:pt x="120" y="38"/>
                  </a:cubicBezTo>
                  <a:cubicBezTo>
                    <a:pt x="167" y="336"/>
                    <a:pt x="1" y="705"/>
                    <a:pt x="346" y="919"/>
                  </a:cubicBezTo>
                  <a:cubicBezTo>
                    <a:pt x="416" y="815"/>
                    <a:pt x="156" y="562"/>
                    <a:pt x="456" y="562"/>
                  </a:cubicBezTo>
                  <a:cubicBezTo>
                    <a:pt x="463" y="562"/>
                    <a:pt x="470" y="562"/>
                    <a:pt x="477" y="562"/>
                  </a:cubicBezTo>
                  <a:cubicBezTo>
                    <a:pt x="508" y="587"/>
                    <a:pt x="546" y="602"/>
                    <a:pt x="581" y="602"/>
                  </a:cubicBezTo>
                  <a:cubicBezTo>
                    <a:pt x="611" y="602"/>
                    <a:pt x="639" y="590"/>
                    <a:pt x="656" y="562"/>
                  </a:cubicBezTo>
                  <a:cubicBezTo>
                    <a:pt x="799" y="574"/>
                    <a:pt x="929" y="669"/>
                    <a:pt x="1013" y="788"/>
                  </a:cubicBezTo>
                  <a:cubicBezTo>
                    <a:pt x="1180" y="526"/>
                    <a:pt x="1001" y="348"/>
                    <a:pt x="894" y="157"/>
                  </a:cubicBezTo>
                  <a:cubicBezTo>
                    <a:pt x="875" y="161"/>
                    <a:pt x="856" y="162"/>
                    <a:pt x="837" y="162"/>
                  </a:cubicBezTo>
                  <a:cubicBezTo>
                    <a:pt x="648" y="162"/>
                    <a:pt x="474" y="0"/>
                    <a:pt x="277"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22" name="Google Shape;5022;p43"/>
            <p:cNvSpPr/>
            <p:nvPr/>
          </p:nvSpPr>
          <p:spPr>
            <a:xfrm>
              <a:off x="8901600" y="3949009"/>
              <a:ext cx="27836" cy="36199"/>
            </a:xfrm>
            <a:custGeom>
              <a:avLst/>
              <a:gdLst/>
              <a:ahLst/>
              <a:cxnLst/>
              <a:rect l="l" t="t" r="r" b="b"/>
              <a:pathLst>
                <a:path w="882" h="1147" extrusionOk="0">
                  <a:moveTo>
                    <a:pt x="186" y="0"/>
                  </a:moveTo>
                  <a:cubicBezTo>
                    <a:pt x="62" y="0"/>
                    <a:pt x="58" y="192"/>
                    <a:pt x="12" y="320"/>
                  </a:cubicBezTo>
                  <a:cubicBezTo>
                    <a:pt x="1" y="356"/>
                    <a:pt x="1" y="392"/>
                    <a:pt x="1" y="439"/>
                  </a:cubicBezTo>
                  <a:cubicBezTo>
                    <a:pt x="143" y="570"/>
                    <a:pt x="12" y="796"/>
                    <a:pt x="108" y="939"/>
                  </a:cubicBezTo>
                  <a:cubicBezTo>
                    <a:pt x="287" y="991"/>
                    <a:pt x="454" y="1146"/>
                    <a:pt x="645" y="1146"/>
                  </a:cubicBezTo>
                  <a:cubicBezTo>
                    <a:pt x="719" y="1146"/>
                    <a:pt x="798" y="1122"/>
                    <a:pt x="882" y="1058"/>
                  </a:cubicBezTo>
                  <a:cubicBezTo>
                    <a:pt x="524" y="856"/>
                    <a:pt x="489" y="392"/>
                    <a:pt x="334" y="58"/>
                  </a:cubicBezTo>
                  <a:cubicBezTo>
                    <a:pt x="271" y="17"/>
                    <a:pt x="223" y="0"/>
                    <a:pt x="186"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23" name="Google Shape;5023;p43"/>
            <p:cNvSpPr/>
            <p:nvPr/>
          </p:nvSpPr>
          <p:spPr>
            <a:xfrm>
              <a:off x="8779120" y="4224552"/>
              <a:ext cx="38345" cy="32538"/>
            </a:xfrm>
            <a:custGeom>
              <a:avLst/>
              <a:gdLst/>
              <a:ahLst/>
              <a:cxnLst/>
              <a:rect l="l" t="t" r="r" b="b"/>
              <a:pathLst>
                <a:path w="1215" h="1031" extrusionOk="0">
                  <a:moveTo>
                    <a:pt x="1015" y="0"/>
                  </a:moveTo>
                  <a:cubicBezTo>
                    <a:pt x="920" y="0"/>
                    <a:pt x="840" y="77"/>
                    <a:pt x="774" y="162"/>
                  </a:cubicBezTo>
                  <a:cubicBezTo>
                    <a:pt x="679" y="662"/>
                    <a:pt x="214" y="436"/>
                    <a:pt x="0" y="662"/>
                  </a:cubicBezTo>
                  <a:cubicBezTo>
                    <a:pt x="143" y="781"/>
                    <a:pt x="274" y="912"/>
                    <a:pt x="429" y="1031"/>
                  </a:cubicBezTo>
                  <a:cubicBezTo>
                    <a:pt x="750" y="876"/>
                    <a:pt x="834" y="364"/>
                    <a:pt x="1215" y="281"/>
                  </a:cubicBezTo>
                  <a:cubicBezTo>
                    <a:pt x="1167" y="197"/>
                    <a:pt x="1131" y="114"/>
                    <a:pt x="1095" y="19"/>
                  </a:cubicBezTo>
                  <a:cubicBezTo>
                    <a:pt x="1068" y="6"/>
                    <a:pt x="1041" y="0"/>
                    <a:pt x="1015"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24" name="Google Shape;5024;p43"/>
            <p:cNvSpPr/>
            <p:nvPr/>
          </p:nvSpPr>
          <p:spPr>
            <a:xfrm>
              <a:off x="8835831" y="4279402"/>
              <a:ext cx="34243" cy="28530"/>
            </a:xfrm>
            <a:custGeom>
              <a:avLst/>
              <a:gdLst/>
              <a:ahLst/>
              <a:cxnLst/>
              <a:rect l="l" t="t" r="r" b="b"/>
              <a:pathLst>
                <a:path w="1085" h="904" extrusionOk="0">
                  <a:moveTo>
                    <a:pt x="870" y="1"/>
                  </a:moveTo>
                  <a:cubicBezTo>
                    <a:pt x="851" y="1"/>
                    <a:pt x="834" y="17"/>
                    <a:pt x="822" y="55"/>
                  </a:cubicBezTo>
                  <a:cubicBezTo>
                    <a:pt x="680" y="543"/>
                    <a:pt x="227" y="531"/>
                    <a:pt x="1" y="864"/>
                  </a:cubicBezTo>
                  <a:cubicBezTo>
                    <a:pt x="73" y="892"/>
                    <a:pt x="140" y="903"/>
                    <a:pt x="202" y="903"/>
                  </a:cubicBezTo>
                  <a:cubicBezTo>
                    <a:pt x="465" y="903"/>
                    <a:pt x="644" y="692"/>
                    <a:pt x="846" y="567"/>
                  </a:cubicBezTo>
                  <a:cubicBezTo>
                    <a:pt x="953" y="567"/>
                    <a:pt x="1037" y="531"/>
                    <a:pt x="1084" y="424"/>
                  </a:cubicBezTo>
                  <a:cubicBezTo>
                    <a:pt x="1065" y="262"/>
                    <a:pt x="947" y="1"/>
                    <a:pt x="870"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25" name="Google Shape;5025;p43"/>
            <p:cNvSpPr/>
            <p:nvPr/>
          </p:nvSpPr>
          <p:spPr>
            <a:xfrm>
              <a:off x="8621293" y="3541266"/>
              <a:ext cx="28972" cy="21997"/>
            </a:xfrm>
            <a:custGeom>
              <a:avLst/>
              <a:gdLst/>
              <a:ahLst/>
              <a:cxnLst/>
              <a:rect l="l" t="t" r="r" b="b"/>
              <a:pathLst>
                <a:path w="918" h="697" extrusionOk="0">
                  <a:moveTo>
                    <a:pt x="905" y="0"/>
                  </a:moveTo>
                  <a:cubicBezTo>
                    <a:pt x="715" y="36"/>
                    <a:pt x="548" y="203"/>
                    <a:pt x="358" y="203"/>
                  </a:cubicBezTo>
                  <a:cubicBezTo>
                    <a:pt x="250" y="215"/>
                    <a:pt x="12" y="274"/>
                    <a:pt x="0" y="524"/>
                  </a:cubicBezTo>
                  <a:cubicBezTo>
                    <a:pt x="0" y="572"/>
                    <a:pt x="72" y="655"/>
                    <a:pt x="84" y="655"/>
                  </a:cubicBezTo>
                  <a:cubicBezTo>
                    <a:pt x="111" y="643"/>
                    <a:pt x="139" y="639"/>
                    <a:pt x="167" y="639"/>
                  </a:cubicBezTo>
                  <a:cubicBezTo>
                    <a:pt x="267" y="639"/>
                    <a:pt x="373" y="697"/>
                    <a:pt x="469" y="697"/>
                  </a:cubicBezTo>
                  <a:cubicBezTo>
                    <a:pt x="537" y="697"/>
                    <a:pt x="601" y="669"/>
                    <a:pt x="655" y="572"/>
                  </a:cubicBezTo>
                  <a:cubicBezTo>
                    <a:pt x="739" y="405"/>
                    <a:pt x="917" y="274"/>
                    <a:pt x="905"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26" name="Google Shape;5026;p43"/>
            <p:cNvSpPr/>
            <p:nvPr/>
          </p:nvSpPr>
          <p:spPr>
            <a:xfrm>
              <a:off x="8902358" y="4042140"/>
              <a:ext cx="37588" cy="23070"/>
            </a:xfrm>
            <a:custGeom>
              <a:avLst/>
              <a:gdLst/>
              <a:ahLst/>
              <a:cxnLst/>
              <a:rect l="l" t="t" r="r" b="b"/>
              <a:pathLst>
                <a:path w="1191" h="731" extrusionOk="0">
                  <a:moveTo>
                    <a:pt x="858" y="0"/>
                  </a:moveTo>
                  <a:cubicBezTo>
                    <a:pt x="730" y="9"/>
                    <a:pt x="651" y="321"/>
                    <a:pt x="508" y="321"/>
                  </a:cubicBezTo>
                  <a:cubicBezTo>
                    <a:pt x="451" y="321"/>
                    <a:pt x="383" y="271"/>
                    <a:pt x="298" y="131"/>
                  </a:cubicBezTo>
                  <a:lnTo>
                    <a:pt x="298" y="131"/>
                  </a:lnTo>
                  <a:cubicBezTo>
                    <a:pt x="0" y="310"/>
                    <a:pt x="143" y="465"/>
                    <a:pt x="322" y="620"/>
                  </a:cubicBezTo>
                  <a:cubicBezTo>
                    <a:pt x="409" y="699"/>
                    <a:pt x="487" y="731"/>
                    <a:pt x="559" y="731"/>
                  </a:cubicBezTo>
                  <a:cubicBezTo>
                    <a:pt x="701" y="731"/>
                    <a:pt x="818" y="604"/>
                    <a:pt x="929" y="477"/>
                  </a:cubicBezTo>
                  <a:cubicBezTo>
                    <a:pt x="1072" y="298"/>
                    <a:pt x="1191" y="84"/>
                    <a:pt x="858"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27" name="Google Shape;5027;p43"/>
            <p:cNvSpPr/>
            <p:nvPr/>
          </p:nvSpPr>
          <p:spPr>
            <a:xfrm>
              <a:off x="8901979" y="4011591"/>
              <a:ext cx="27457" cy="26889"/>
            </a:xfrm>
            <a:custGeom>
              <a:avLst/>
              <a:gdLst/>
              <a:ahLst/>
              <a:cxnLst/>
              <a:rect l="l" t="t" r="r" b="b"/>
              <a:pathLst>
                <a:path w="870" h="852" extrusionOk="0">
                  <a:moveTo>
                    <a:pt x="85" y="0"/>
                  </a:moveTo>
                  <a:cubicBezTo>
                    <a:pt x="36" y="0"/>
                    <a:pt x="0" y="32"/>
                    <a:pt x="0" y="135"/>
                  </a:cubicBezTo>
                  <a:cubicBezTo>
                    <a:pt x="12" y="421"/>
                    <a:pt x="96" y="754"/>
                    <a:pt x="417" y="849"/>
                  </a:cubicBezTo>
                  <a:cubicBezTo>
                    <a:pt x="441" y="851"/>
                    <a:pt x="465" y="852"/>
                    <a:pt x="489" y="852"/>
                  </a:cubicBezTo>
                  <a:cubicBezTo>
                    <a:pt x="651" y="852"/>
                    <a:pt x="797" y="807"/>
                    <a:pt x="870" y="599"/>
                  </a:cubicBezTo>
                  <a:cubicBezTo>
                    <a:pt x="822" y="504"/>
                    <a:pt x="786" y="433"/>
                    <a:pt x="762" y="361"/>
                  </a:cubicBezTo>
                  <a:cubicBezTo>
                    <a:pt x="669" y="448"/>
                    <a:pt x="601" y="483"/>
                    <a:pt x="549" y="483"/>
                  </a:cubicBezTo>
                  <a:cubicBezTo>
                    <a:pt x="403" y="483"/>
                    <a:pt x="386" y="207"/>
                    <a:pt x="298" y="75"/>
                  </a:cubicBezTo>
                  <a:cubicBezTo>
                    <a:pt x="237" y="55"/>
                    <a:pt x="149" y="0"/>
                    <a:pt x="85"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28" name="Google Shape;5028;p43"/>
            <p:cNvSpPr/>
            <p:nvPr/>
          </p:nvSpPr>
          <p:spPr>
            <a:xfrm>
              <a:off x="8689681" y="3676149"/>
              <a:ext cx="29698" cy="28309"/>
            </a:xfrm>
            <a:custGeom>
              <a:avLst/>
              <a:gdLst/>
              <a:ahLst/>
              <a:cxnLst/>
              <a:rect l="l" t="t" r="r" b="b"/>
              <a:pathLst>
                <a:path w="941" h="897" extrusionOk="0">
                  <a:moveTo>
                    <a:pt x="227" y="1"/>
                  </a:moveTo>
                  <a:cubicBezTo>
                    <a:pt x="119" y="37"/>
                    <a:pt x="0" y="60"/>
                    <a:pt x="48" y="239"/>
                  </a:cubicBezTo>
                  <a:cubicBezTo>
                    <a:pt x="110" y="487"/>
                    <a:pt x="159" y="768"/>
                    <a:pt x="366" y="768"/>
                  </a:cubicBezTo>
                  <a:cubicBezTo>
                    <a:pt x="438" y="768"/>
                    <a:pt x="528" y="735"/>
                    <a:pt x="643" y="656"/>
                  </a:cubicBezTo>
                  <a:cubicBezTo>
                    <a:pt x="644" y="655"/>
                    <a:pt x="644" y="655"/>
                    <a:pt x="645" y="655"/>
                  </a:cubicBezTo>
                  <a:cubicBezTo>
                    <a:pt x="664" y="655"/>
                    <a:pt x="765" y="790"/>
                    <a:pt x="822" y="870"/>
                  </a:cubicBezTo>
                  <a:cubicBezTo>
                    <a:pt x="834" y="888"/>
                    <a:pt x="852" y="897"/>
                    <a:pt x="871" y="897"/>
                  </a:cubicBezTo>
                  <a:cubicBezTo>
                    <a:pt x="890" y="897"/>
                    <a:pt x="911" y="888"/>
                    <a:pt x="929" y="870"/>
                  </a:cubicBezTo>
                  <a:cubicBezTo>
                    <a:pt x="929" y="822"/>
                    <a:pt x="941" y="775"/>
                    <a:pt x="941" y="727"/>
                  </a:cubicBezTo>
                  <a:cubicBezTo>
                    <a:pt x="905" y="346"/>
                    <a:pt x="643" y="179"/>
                    <a:pt x="393" y="13"/>
                  </a:cubicBezTo>
                  <a:cubicBezTo>
                    <a:pt x="334" y="1"/>
                    <a:pt x="286" y="1"/>
                    <a:pt x="227"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29" name="Google Shape;5029;p43"/>
            <p:cNvSpPr/>
            <p:nvPr/>
          </p:nvSpPr>
          <p:spPr>
            <a:xfrm>
              <a:off x="8697571" y="3664125"/>
              <a:ext cx="27710" cy="37115"/>
            </a:xfrm>
            <a:custGeom>
              <a:avLst/>
              <a:gdLst/>
              <a:ahLst/>
              <a:cxnLst/>
              <a:rect l="l" t="t" r="r" b="b"/>
              <a:pathLst>
                <a:path w="878" h="1176" extrusionOk="0">
                  <a:moveTo>
                    <a:pt x="119" y="1"/>
                  </a:moveTo>
                  <a:cubicBezTo>
                    <a:pt x="84" y="37"/>
                    <a:pt x="48" y="84"/>
                    <a:pt x="36" y="144"/>
                  </a:cubicBezTo>
                  <a:cubicBezTo>
                    <a:pt x="0" y="275"/>
                    <a:pt x="36" y="394"/>
                    <a:pt x="119" y="489"/>
                  </a:cubicBezTo>
                  <a:cubicBezTo>
                    <a:pt x="322" y="691"/>
                    <a:pt x="500" y="906"/>
                    <a:pt x="691" y="1108"/>
                  </a:cubicBezTo>
                  <a:cubicBezTo>
                    <a:pt x="731" y="1121"/>
                    <a:pt x="796" y="1175"/>
                    <a:pt x="834" y="1175"/>
                  </a:cubicBezTo>
                  <a:cubicBezTo>
                    <a:pt x="865" y="1175"/>
                    <a:pt x="877" y="1141"/>
                    <a:pt x="846" y="1025"/>
                  </a:cubicBezTo>
                  <a:cubicBezTo>
                    <a:pt x="798" y="691"/>
                    <a:pt x="453" y="513"/>
                    <a:pt x="441" y="144"/>
                  </a:cubicBezTo>
                  <a:cubicBezTo>
                    <a:pt x="334" y="84"/>
                    <a:pt x="227" y="37"/>
                    <a:pt x="119"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30" name="Google Shape;5030;p43"/>
            <p:cNvSpPr/>
            <p:nvPr/>
          </p:nvSpPr>
          <p:spPr>
            <a:xfrm>
              <a:off x="8696435" y="3309054"/>
              <a:ext cx="23323" cy="31749"/>
            </a:xfrm>
            <a:custGeom>
              <a:avLst/>
              <a:gdLst/>
              <a:ahLst/>
              <a:cxnLst/>
              <a:rect l="l" t="t" r="r" b="b"/>
              <a:pathLst>
                <a:path w="739" h="1006" extrusionOk="0">
                  <a:moveTo>
                    <a:pt x="382" y="0"/>
                  </a:moveTo>
                  <a:cubicBezTo>
                    <a:pt x="1" y="274"/>
                    <a:pt x="96" y="631"/>
                    <a:pt x="263" y="989"/>
                  </a:cubicBezTo>
                  <a:cubicBezTo>
                    <a:pt x="275" y="986"/>
                    <a:pt x="288" y="985"/>
                    <a:pt x="302" y="985"/>
                  </a:cubicBezTo>
                  <a:cubicBezTo>
                    <a:pt x="359" y="985"/>
                    <a:pt x="417" y="1005"/>
                    <a:pt x="472" y="1005"/>
                  </a:cubicBezTo>
                  <a:cubicBezTo>
                    <a:pt x="522" y="1005"/>
                    <a:pt x="568" y="989"/>
                    <a:pt x="608" y="929"/>
                  </a:cubicBezTo>
                  <a:cubicBezTo>
                    <a:pt x="608" y="917"/>
                    <a:pt x="536" y="810"/>
                    <a:pt x="489" y="750"/>
                  </a:cubicBezTo>
                  <a:cubicBezTo>
                    <a:pt x="441" y="727"/>
                    <a:pt x="417" y="679"/>
                    <a:pt x="453" y="620"/>
                  </a:cubicBezTo>
                  <a:cubicBezTo>
                    <a:pt x="477" y="596"/>
                    <a:pt x="501" y="584"/>
                    <a:pt x="525" y="584"/>
                  </a:cubicBezTo>
                  <a:cubicBezTo>
                    <a:pt x="548" y="584"/>
                    <a:pt x="572" y="596"/>
                    <a:pt x="596" y="620"/>
                  </a:cubicBezTo>
                  <a:cubicBezTo>
                    <a:pt x="739" y="548"/>
                    <a:pt x="715" y="381"/>
                    <a:pt x="715" y="250"/>
                  </a:cubicBezTo>
                  <a:cubicBezTo>
                    <a:pt x="608" y="155"/>
                    <a:pt x="489" y="84"/>
                    <a:pt x="382"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31" name="Google Shape;5031;p43"/>
            <p:cNvSpPr/>
            <p:nvPr/>
          </p:nvSpPr>
          <p:spPr>
            <a:xfrm>
              <a:off x="8585599" y="3490898"/>
              <a:ext cx="20703" cy="37241"/>
            </a:xfrm>
            <a:custGeom>
              <a:avLst/>
              <a:gdLst/>
              <a:ahLst/>
              <a:cxnLst/>
              <a:rect l="l" t="t" r="r" b="b"/>
              <a:pathLst>
                <a:path w="656" h="1180" extrusionOk="0">
                  <a:moveTo>
                    <a:pt x="187" y="1"/>
                  </a:moveTo>
                  <a:cubicBezTo>
                    <a:pt x="126" y="1"/>
                    <a:pt x="62" y="18"/>
                    <a:pt x="0" y="37"/>
                  </a:cubicBezTo>
                  <a:cubicBezTo>
                    <a:pt x="0" y="442"/>
                    <a:pt x="36" y="823"/>
                    <a:pt x="215" y="1180"/>
                  </a:cubicBezTo>
                  <a:cubicBezTo>
                    <a:pt x="238" y="1049"/>
                    <a:pt x="203" y="882"/>
                    <a:pt x="322" y="799"/>
                  </a:cubicBezTo>
                  <a:cubicBezTo>
                    <a:pt x="310" y="584"/>
                    <a:pt x="655" y="442"/>
                    <a:pt x="429" y="168"/>
                  </a:cubicBezTo>
                  <a:cubicBezTo>
                    <a:pt x="365" y="39"/>
                    <a:pt x="279" y="1"/>
                    <a:pt x="187"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32" name="Google Shape;5032;p43"/>
            <p:cNvSpPr/>
            <p:nvPr/>
          </p:nvSpPr>
          <p:spPr>
            <a:xfrm>
              <a:off x="8854262" y="4222469"/>
              <a:ext cx="28593" cy="21903"/>
            </a:xfrm>
            <a:custGeom>
              <a:avLst/>
              <a:gdLst/>
              <a:ahLst/>
              <a:cxnLst/>
              <a:rect l="l" t="t" r="r" b="b"/>
              <a:pathLst>
                <a:path w="906" h="694" extrusionOk="0">
                  <a:moveTo>
                    <a:pt x="668" y="0"/>
                  </a:moveTo>
                  <a:cubicBezTo>
                    <a:pt x="498" y="0"/>
                    <a:pt x="335" y="87"/>
                    <a:pt x="163" y="87"/>
                  </a:cubicBezTo>
                  <a:cubicBezTo>
                    <a:pt x="114" y="87"/>
                    <a:pt x="63" y="79"/>
                    <a:pt x="12" y="61"/>
                  </a:cubicBezTo>
                  <a:lnTo>
                    <a:pt x="12" y="61"/>
                  </a:lnTo>
                  <a:cubicBezTo>
                    <a:pt x="0" y="359"/>
                    <a:pt x="262" y="371"/>
                    <a:pt x="310" y="609"/>
                  </a:cubicBezTo>
                  <a:cubicBezTo>
                    <a:pt x="319" y="671"/>
                    <a:pt x="356" y="693"/>
                    <a:pt x="397" y="693"/>
                  </a:cubicBezTo>
                  <a:cubicBezTo>
                    <a:pt x="468" y="693"/>
                    <a:pt x="551" y="630"/>
                    <a:pt x="536" y="585"/>
                  </a:cubicBezTo>
                  <a:cubicBezTo>
                    <a:pt x="250" y="25"/>
                    <a:pt x="905" y="371"/>
                    <a:pt x="869" y="49"/>
                  </a:cubicBezTo>
                  <a:cubicBezTo>
                    <a:pt x="801" y="13"/>
                    <a:pt x="734" y="0"/>
                    <a:pt x="668"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33" name="Google Shape;5033;p43"/>
            <p:cNvSpPr/>
            <p:nvPr/>
          </p:nvSpPr>
          <p:spPr>
            <a:xfrm>
              <a:off x="8851611" y="4190531"/>
              <a:ext cx="21840" cy="22187"/>
            </a:xfrm>
            <a:custGeom>
              <a:avLst/>
              <a:gdLst/>
              <a:ahLst/>
              <a:cxnLst/>
              <a:rect l="l" t="t" r="r" b="b"/>
              <a:pathLst>
                <a:path w="692" h="703" extrusionOk="0">
                  <a:moveTo>
                    <a:pt x="202" y="0"/>
                  </a:moveTo>
                  <a:cubicBezTo>
                    <a:pt x="96" y="0"/>
                    <a:pt x="1" y="70"/>
                    <a:pt x="1" y="168"/>
                  </a:cubicBezTo>
                  <a:cubicBezTo>
                    <a:pt x="1" y="442"/>
                    <a:pt x="275" y="585"/>
                    <a:pt x="453" y="668"/>
                  </a:cubicBezTo>
                  <a:cubicBezTo>
                    <a:pt x="497" y="692"/>
                    <a:pt x="532" y="702"/>
                    <a:pt x="560" y="702"/>
                  </a:cubicBezTo>
                  <a:cubicBezTo>
                    <a:pt x="688" y="702"/>
                    <a:pt x="682" y="493"/>
                    <a:pt x="692" y="347"/>
                  </a:cubicBezTo>
                  <a:cubicBezTo>
                    <a:pt x="572" y="251"/>
                    <a:pt x="465" y="132"/>
                    <a:pt x="346" y="49"/>
                  </a:cubicBezTo>
                  <a:cubicBezTo>
                    <a:pt x="301" y="15"/>
                    <a:pt x="250" y="0"/>
                    <a:pt x="202"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34" name="Google Shape;5034;p43"/>
            <p:cNvSpPr/>
            <p:nvPr/>
          </p:nvSpPr>
          <p:spPr>
            <a:xfrm>
              <a:off x="8743773" y="3260958"/>
              <a:ext cx="26731" cy="24080"/>
            </a:xfrm>
            <a:custGeom>
              <a:avLst/>
              <a:gdLst/>
              <a:ahLst/>
              <a:cxnLst/>
              <a:rect l="l" t="t" r="r" b="b"/>
              <a:pathLst>
                <a:path w="847" h="763" extrusionOk="0">
                  <a:moveTo>
                    <a:pt x="537" y="0"/>
                  </a:moveTo>
                  <a:lnTo>
                    <a:pt x="537" y="0"/>
                  </a:lnTo>
                  <a:cubicBezTo>
                    <a:pt x="346" y="227"/>
                    <a:pt x="1" y="334"/>
                    <a:pt x="108" y="762"/>
                  </a:cubicBezTo>
                  <a:cubicBezTo>
                    <a:pt x="822" y="584"/>
                    <a:pt x="846" y="536"/>
                    <a:pt x="537"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35" name="Google Shape;5035;p43"/>
            <p:cNvSpPr/>
            <p:nvPr/>
          </p:nvSpPr>
          <p:spPr>
            <a:xfrm>
              <a:off x="8771104" y="4307237"/>
              <a:ext cx="28688" cy="23481"/>
            </a:xfrm>
            <a:custGeom>
              <a:avLst/>
              <a:gdLst/>
              <a:ahLst/>
              <a:cxnLst/>
              <a:rect l="l" t="t" r="r" b="b"/>
              <a:pathLst>
                <a:path w="909" h="744" extrusionOk="0">
                  <a:moveTo>
                    <a:pt x="290" y="0"/>
                  </a:moveTo>
                  <a:cubicBezTo>
                    <a:pt x="117" y="0"/>
                    <a:pt x="0" y="108"/>
                    <a:pt x="16" y="435"/>
                  </a:cubicBezTo>
                  <a:cubicBezTo>
                    <a:pt x="33" y="432"/>
                    <a:pt x="51" y="430"/>
                    <a:pt x="67" y="430"/>
                  </a:cubicBezTo>
                  <a:cubicBezTo>
                    <a:pt x="310" y="430"/>
                    <a:pt x="496" y="744"/>
                    <a:pt x="744" y="744"/>
                  </a:cubicBezTo>
                  <a:cubicBezTo>
                    <a:pt x="796" y="744"/>
                    <a:pt x="851" y="730"/>
                    <a:pt x="909" y="697"/>
                  </a:cubicBezTo>
                  <a:lnTo>
                    <a:pt x="909" y="435"/>
                  </a:lnTo>
                  <a:cubicBezTo>
                    <a:pt x="754" y="352"/>
                    <a:pt x="576" y="304"/>
                    <a:pt x="576" y="66"/>
                  </a:cubicBezTo>
                  <a:cubicBezTo>
                    <a:pt x="473" y="26"/>
                    <a:pt x="375" y="0"/>
                    <a:pt x="290"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36" name="Google Shape;5036;p43"/>
            <p:cNvSpPr/>
            <p:nvPr/>
          </p:nvSpPr>
          <p:spPr>
            <a:xfrm>
              <a:off x="8676521" y="3653837"/>
              <a:ext cx="24838" cy="25721"/>
            </a:xfrm>
            <a:custGeom>
              <a:avLst/>
              <a:gdLst/>
              <a:ahLst/>
              <a:cxnLst/>
              <a:rect l="l" t="t" r="r" b="b"/>
              <a:pathLst>
                <a:path w="787" h="815" extrusionOk="0">
                  <a:moveTo>
                    <a:pt x="131" y="1"/>
                  </a:moveTo>
                  <a:cubicBezTo>
                    <a:pt x="90" y="1"/>
                    <a:pt x="47" y="19"/>
                    <a:pt x="1" y="65"/>
                  </a:cubicBezTo>
                  <a:cubicBezTo>
                    <a:pt x="60" y="279"/>
                    <a:pt x="48" y="482"/>
                    <a:pt x="1" y="696"/>
                  </a:cubicBezTo>
                  <a:cubicBezTo>
                    <a:pt x="80" y="762"/>
                    <a:pt x="164" y="778"/>
                    <a:pt x="249" y="778"/>
                  </a:cubicBezTo>
                  <a:cubicBezTo>
                    <a:pt x="324" y="778"/>
                    <a:pt x="400" y="765"/>
                    <a:pt x="474" y="765"/>
                  </a:cubicBezTo>
                  <a:cubicBezTo>
                    <a:pt x="541" y="765"/>
                    <a:pt x="606" y="776"/>
                    <a:pt x="667" y="815"/>
                  </a:cubicBezTo>
                  <a:lnTo>
                    <a:pt x="786" y="815"/>
                  </a:lnTo>
                  <a:lnTo>
                    <a:pt x="786" y="422"/>
                  </a:lnTo>
                  <a:cubicBezTo>
                    <a:pt x="632" y="351"/>
                    <a:pt x="453" y="303"/>
                    <a:pt x="346" y="124"/>
                  </a:cubicBezTo>
                  <a:cubicBezTo>
                    <a:pt x="276" y="63"/>
                    <a:pt x="207" y="1"/>
                    <a:pt x="131"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37" name="Google Shape;5037;p43"/>
            <p:cNvSpPr/>
            <p:nvPr/>
          </p:nvSpPr>
          <p:spPr>
            <a:xfrm>
              <a:off x="8912867" y="4030495"/>
              <a:ext cx="19188" cy="24238"/>
            </a:xfrm>
            <a:custGeom>
              <a:avLst/>
              <a:gdLst/>
              <a:ahLst/>
              <a:cxnLst/>
              <a:rect l="l" t="t" r="r" b="b"/>
              <a:pathLst>
                <a:path w="608" h="768" extrusionOk="0">
                  <a:moveTo>
                    <a:pt x="536" y="0"/>
                  </a:moveTo>
                  <a:cubicBezTo>
                    <a:pt x="382" y="84"/>
                    <a:pt x="239" y="155"/>
                    <a:pt x="84" y="250"/>
                  </a:cubicBezTo>
                  <a:cubicBezTo>
                    <a:pt x="84" y="358"/>
                    <a:pt x="72" y="441"/>
                    <a:pt x="1" y="512"/>
                  </a:cubicBezTo>
                  <a:cubicBezTo>
                    <a:pt x="115" y="694"/>
                    <a:pt x="207" y="768"/>
                    <a:pt x="283" y="768"/>
                  </a:cubicBezTo>
                  <a:cubicBezTo>
                    <a:pt x="397" y="768"/>
                    <a:pt x="477" y="602"/>
                    <a:pt x="548" y="381"/>
                  </a:cubicBezTo>
                  <a:lnTo>
                    <a:pt x="548" y="262"/>
                  </a:lnTo>
                  <a:cubicBezTo>
                    <a:pt x="608" y="179"/>
                    <a:pt x="608" y="84"/>
                    <a:pt x="536" y="12"/>
                  </a:cubicBezTo>
                  <a:lnTo>
                    <a:pt x="536" y="0"/>
                  </a:ln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38" name="Google Shape;5038;p43"/>
            <p:cNvSpPr/>
            <p:nvPr/>
          </p:nvSpPr>
          <p:spPr>
            <a:xfrm>
              <a:off x="8771577" y="3762527"/>
              <a:ext cx="27489" cy="27110"/>
            </a:xfrm>
            <a:custGeom>
              <a:avLst/>
              <a:gdLst/>
              <a:ahLst/>
              <a:cxnLst/>
              <a:rect l="l" t="t" r="r" b="b"/>
              <a:pathLst>
                <a:path w="871" h="859" extrusionOk="0">
                  <a:moveTo>
                    <a:pt x="382" y="1"/>
                  </a:moveTo>
                  <a:cubicBezTo>
                    <a:pt x="325" y="1"/>
                    <a:pt x="313" y="43"/>
                    <a:pt x="322" y="133"/>
                  </a:cubicBezTo>
                  <a:cubicBezTo>
                    <a:pt x="433" y="266"/>
                    <a:pt x="349" y="337"/>
                    <a:pt x="269" y="337"/>
                  </a:cubicBezTo>
                  <a:cubicBezTo>
                    <a:pt x="263" y="337"/>
                    <a:pt x="257" y="336"/>
                    <a:pt x="251" y="336"/>
                  </a:cubicBezTo>
                  <a:cubicBezTo>
                    <a:pt x="235" y="334"/>
                    <a:pt x="221" y="333"/>
                    <a:pt x="207" y="333"/>
                  </a:cubicBezTo>
                  <a:cubicBezTo>
                    <a:pt x="23" y="333"/>
                    <a:pt x="12" y="479"/>
                    <a:pt x="1" y="645"/>
                  </a:cubicBezTo>
                  <a:cubicBezTo>
                    <a:pt x="82" y="678"/>
                    <a:pt x="163" y="859"/>
                    <a:pt x="236" y="859"/>
                  </a:cubicBezTo>
                  <a:cubicBezTo>
                    <a:pt x="271" y="859"/>
                    <a:pt x="304" y="819"/>
                    <a:pt x="334" y="705"/>
                  </a:cubicBezTo>
                  <a:cubicBezTo>
                    <a:pt x="418" y="490"/>
                    <a:pt x="870" y="336"/>
                    <a:pt x="453" y="14"/>
                  </a:cubicBezTo>
                  <a:cubicBezTo>
                    <a:pt x="424" y="5"/>
                    <a:pt x="401" y="1"/>
                    <a:pt x="382"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39" name="Google Shape;5039;p43"/>
            <p:cNvSpPr/>
            <p:nvPr/>
          </p:nvSpPr>
          <p:spPr>
            <a:xfrm>
              <a:off x="8787388" y="3155393"/>
              <a:ext cx="29698" cy="18431"/>
            </a:xfrm>
            <a:custGeom>
              <a:avLst/>
              <a:gdLst/>
              <a:ahLst/>
              <a:cxnLst/>
              <a:rect l="l" t="t" r="r" b="b"/>
              <a:pathLst>
                <a:path w="941" h="584" extrusionOk="0">
                  <a:moveTo>
                    <a:pt x="619" y="1"/>
                  </a:moveTo>
                  <a:cubicBezTo>
                    <a:pt x="550" y="1"/>
                    <a:pt x="477" y="21"/>
                    <a:pt x="405" y="59"/>
                  </a:cubicBezTo>
                  <a:cubicBezTo>
                    <a:pt x="0" y="500"/>
                    <a:pt x="393" y="500"/>
                    <a:pt x="631" y="583"/>
                  </a:cubicBezTo>
                  <a:cubicBezTo>
                    <a:pt x="762" y="500"/>
                    <a:pt x="881" y="381"/>
                    <a:pt x="941" y="202"/>
                  </a:cubicBezTo>
                  <a:cubicBezTo>
                    <a:pt x="857" y="65"/>
                    <a:pt x="743" y="1"/>
                    <a:pt x="619"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40" name="Google Shape;5040;p43"/>
            <p:cNvSpPr/>
            <p:nvPr/>
          </p:nvSpPr>
          <p:spPr>
            <a:xfrm>
              <a:off x="8826080" y="3957972"/>
              <a:ext cx="30834" cy="24459"/>
            </a:xfrm>
            <a:custGeom>
              <a:avLst/>
              <a:gdLst/>
              <a:ahLst/>
              <a:cxnLst/>
              <a:rect l="l" t="t" r="r" b="b"/>
              <a:pathLst>
                <a:path w="977" h="775" extrusionOk="0">
                  <a:moveTo>
                    <a:pt x="596" y="0"/>
                  </a:moveTo>
                  <a:cubicBezTo>
                    <a:pt x="417" y="191"/>
                    <a:pt x="0" y="370"/>
                    <a:pt x="596" y="584"/>
                  </a:cubicBezTo>
                  <a:cubicBezTo>
                    <a:pt x="655" y="596"/>
                    <a:pt x="679" y="715"/>
                    <a:pt x="727" y="774"/>
                  </a:cubicBezTo>
                  <a:lnTo>
                    <a:pt x="965" y="774"/>
                  </a:lnTo>
                  <a:cubicBezTo>
                    <a:pt x="977" y="429"/>
                    <a:pt x="679" y="298"/>
                    <a:pt x="596"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41" name="Google Shape;5041;p43"/>
            <p:cNvSpPr/>
            <p:nvPr/>
          </p:nvSpPr>
          <p:spPr>
            <a:xfrm>
              <a:off x="8663014" y="3625182"/>
              <a:ext cx="17674" cy="24680"/>
            </a:xfrm>
            <a:custGeom>
              <a:avLst/>
              <a:gdLst/>
              <a:ahLst/>
              <a:cxnLst/>
              <a:rect l="l" t="t" r="r" b="b"/>
              <a:pathLst>
                <a:path w="560" h="782" extrusionOk="0">
                  <a:moveTo>
                    <a:pt x="321" y="1"/>
                  </a:moveTo>
                  <a:cubicBezTo>
                    <a:pt x="248" y="1"/>
                    <a:pt x="146" y="57"/>
                    <a:pt x="0" y="199"/>
                  </a:cubicBezTo>
                  <a:cubicBezTo>
                    <a:pt x="12" y="342"/>
                    <a:pt x="322" y="425"/>
                    <a:pt x="71" y="604"/>
                  </a:cubicBezTo>
                  <a:cubicBezTo>
                    <a:pt x="60" y="639"/>
                    <a:pt x="107" y="723"/>
                    <a:pt x="143" y="759"/>
                  </a:cubicBezTo>
                  <a:cubicBezTo>
                    <a:pt x="182" y="774"/>
                    <a:pt x="219" y="781"/>
                    <a:pt x="254" y="781"/>
                  </a:cubicBezTo>
                  <a:cubicBezTo>
                    <a:pt x="378" y="781"/>
                    <a:pt x="476" y="692"/>
                    <a:pt x="560" y="580"/>
                  </a:cubicBezTo>
                  <a:cubicBezTo>
                    <a:pt x="509" y="335"/>
                    <a:pt x="500" y="1"/>
                    <a:pt x="321"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42" name="Google Shape;5042;p43"/>
            <p:cNvSpPr/>
            <p:nvPr/>
          </p:nvSpPr>
          <p:spPr>
            <a:xfrm>
              <a:off x="8712214" y="3703574"/>
              <a:ext cx="20703" cy="28215"/>
            </a:xfrm>
            <a:custGeom>
              <a:avLst/>
              <a:gdLst/>
              <a:ahLst/>
              <a:cxnLst/>
              <a:rect l="l" t="t" r="r" b="b"/>
              <a:pathLst>
                <a:path w="656" h="894" extrusionOk="0">
                  <a:moveTo>
                    <a:pt x="108" y="1"/>
                  </a:moveTo>
                  <a:cubicBezTo>
                    <a:pt x="1" y="382"/>
                    <a:pt x="239" y="596"/>
                    <a:pt x="406" y="894"/>
                  </a:cubicBezTo>
                  <a:cubicBezTo>
                    <a:pt x="656" y="561"/>
                    <a:pt x="298" y="382"/>
                    <a:pt x="334" y="132"/>
                  </a:cubicBezTo>
                  <a:cubicBezTo>
                    <a:pt x="287" y="84"/>
                    <a:pt x="251" y="37"/>
                    <a:pt x="215"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43" name="Google Shape;5043;p43"/>
            <p:cNvSpPr/>
            <p:nvPr/>
          </p:nvSpPr>
          <p:spPr>
            <a:xfrm>
              <a:off x="8664876" y="3643833"/>
              <a:ext cx="26700" cy="17074"/>
            </a:xfrm>
            <a:custGeom>
              <a:avLst/>
              <a:gdLst/>
              <a:ahLst/>
              <a:cxnLst/>
              <a:rect l="l" t="t" r="r" b="b"/>
              <a:pathLst>
                <a:path w="846" h="541" extrusionOk="0">
                  <a:moveTo>
                    <a:pt x="489" y="1"/>
                  </a:moveTo>
                  <a:lnTo>
                    <a:pt x="48" y="132"/>
                  </a:lnTo>
                  <a:cubicBezTo>
                    <a:pt x="1" y="168"/>
                    <a:pt x="1" y="227"/>
                    <a:pt x="12" y="287"/>
                  </a:cubicBezTo>
                  <a:cubicBezTo>
                    <a:pt x="81" y="370"/>
                    <a:pt x="159" y="381"/>
                    <a:pt x="237" y="381"/>
                  </a:cubicBezTo>
                  <a:cubicBezTo>
                    <a:pt x="265" y="381"/>
                    <a:pt x="293" y="380"/>
                    <a:pt x="320" y="380"/>
                  </a:cubicBezTo>
                  <a:cubicBezTo>
                    <a:pt x="337" y="380"/>
                    <a:pt x="353" y="380"/>
                    <a:pt x="370" y="382"/>
                  </a:cubicBezTo>
                  <a:cubicBezTo>
                    <a:pt x="489" y="418"/>
                    <a:pt x="596" y="465"/>
                    <a:pt x="715" y="501"/>
                  </a:cubicBezTo>
                  <a:cubicBezTo>
                    <a:pt x="742" y="528"/>
                    <a:pt x="761" y="540"/>
                    <a:pt x="779" y="540"/>
                  </a:cubicBezTo>
                  <a:cubicBezTo>
                    <a:pt x="801" y="540"/>
                    <a:pt x="820" y="522"/>
                    <a:pt x="846" y="489"/>
                  </a:cubicBezTo>
                  <a:cubicBezTo>
                    <a:pt x="834" y="227"/>
                    <a:pt x="548" y="227"/>
                    <a:pt x="489"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44" name="Google Shape;5044;p43"/>
            <p:cNvSpPr/>
            <p:nvPr/>
          </p:nvSpPr>
          <p:spPr>
            <a:xfrm>
              <a:off x="8848991" y="3062199"/>
              <a:ext cx="19188" cy="27836"/>
            </a:xfrm>
            <a:custGeom>
              <a:avLst/>
              <a:gdLst/>
              <a:ahLst/>
              <a:cxnLst/>
              <a:rect l="l" t="t" r="r" b="b"/>
              <a:pathLst>
                <a:path w="608" h="882" extrusionOk="0">
                  <a:moveTo>
                    <a:pt x="346" y="0"/>
                  </a:moveTo>
                  <a:lnTo>
                    <a:pt x="346" y="0"/>
                  </a:lnTo>
                  <a:cubicBezTo>
                    <a:pt x="72" y="36"/>
                    <a:pt x="48" y="274"/>
                    <a:pt x="1" y="500"/>
                  </a:cubicBezTo>
                  <a:cubicBezTo>
                    <a:pt x="167" y="619"/>
                    <a:pt x="24" y="750"/>
                    <a:pt x="13" y="881"/>
                  </a:cubicBezTo>
                  <a:cubicBezTo>
                    <a:pt x="608" y="822"/>
                    <a:pt x="191" y="286"/>
                    <a:pt x="346"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45" name="Google Shape;5045;p43"/>
            <p:cNvSpPr/>
            <p:nvPr/>
          </p:nvSpPr>
          <p:spPr>
            <a:xfrm>
              <a:off x="8781360" y="3177894"/>
              <a:ext cx="28215" cy="15464"/>
            </a:xfrm>
            <a:custGeom>
              <a:avLst/>
              <a:gdLst/>
              <a:ahLst/>
              <a:cxnLst/>
              <a:rect l="l" t="t" r="r" b="b"/>
              <a:pathLst>
                <a:path w="894" h="490" extrusionOk="0">
                  <a:moveTo>
                    <a:pt x="33" y="0"/>
                  </a:moveTo>
                  <a:cubicBezTo>
                    <a:pt x="26" y="0"/>
                    <a:pt x="19" y="1"/>
                    <a:pt x="12" y="1"/>
                  </a:cubicBezTo>
                  <a:cubicBezTo>
                    <a:pt x="1" y="358"/>
                    <a:pt x="203" y="442"/>
                    <a:pt x="465" y="489"/>
                  </a:cubicBezTo>
                  <a:cubicBezTo>
                    <a:pt x="501" y="442"/>
                    <a:pt x="536" y="406"/>
                    <a:pt x="584" y="370"/>
                  </a:cubicBezTo>
                  <a:cubicBezTo>
                    <a:pt x="893" y="108"/>
                    <a:pt x="560" y="108"/>
                    <a:pt x="465" y="1"/>
                  </a:cubicBezTo>
                  <a:cubicBezTo>
                    <a:pt x="416" y="39"/>
                    <a:pt x="368" y="52"/>
                    <a:pt x="320" y="52"/>
                  </a:cubicBezTo>
                  <a:cubicBezTo>
                    <a:pt x="225" y="52"/>
                    <a:pt x="131" y="0"/>
                    <a:pt x="33"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46" name="Google Shape;5046;p43"/>
            <p:cNvSpPr/>
            <p:nvPr/>
          </p:nvSpPr>
          <p:spPr>
            <a:xfrm>
              <a:off x="8618295" y="3484144"/>
              <a:ext cx="22565" cy="20672"/>
            </a:xfrm>
            <a:custGeom>
              <a:avLst/>
              <a:gdLst/>
              <a:ahLst/>
              <a:cxnLst/>
              <a:rect l="l" t="t" r="r" b="b"/>
              <a:pathLst>
                <a:path w="715" h="655" extrusionOk="0">
                  <a:moveTo>
                    <a:pt x="524" y="1"/>
                  </a:moveTo>
                  <a:cubicBezTo>
                    <a:pt x="0" y="1"/>
                    <a:pt x="286" y="382"/>
                    <a:pt x="286" y="644"/>
                  </a:cubicBezTo>
                  <a:cubicBezTo>
                    <a:pt x="294" y="651"/>
                    <a:pt x="301" y="655"/>
                    <a:pt x="308" y="655"/>
                  </a:cubicBezTo>
                  <a:cubicBezTo>
                    <a:pt x="359" y="655"/>
                    <a:pt x="402" y="494"/>
                    <a:pt x="453" y="494"/>
                  </a:cubicBezTo>
                  <a:cubicBezTo>
                    <a:pt x="475" y="494"/>
                    <a:pt x="498" y="524"/>
                    <a:pt x="524" y="608"/>
                  </a:cubicBezTo>
                  <a:cubicBezTo>
                    <a:pt x="596" y="620"/>
                    <a:pt x="655" y="620"/>
                    <a:pt x="715" y="644"/>
                  </a:cubicBezTo>
                  <a:cubicBezTo>
                    <a:pt x="679" y="548"/>
                    <a:pt x="667" y="465"/>
                    <a:pt x="643" y="370"/>
                  </a:cubicBezTo>
                  <a:cubicBezTo>
                    <a:pt x="596" y="251"/>
                    <a:pt x="572" y="120"/>
                    <a:pt x="524"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47" name="Google Shape;5047;p43"/>
            <p:cNvSpPr/>
            <p:nvPr/>
          </p:nvSpPr>
          <p:spPr>
            <a:xfrm>
              <a:off x="8651337" y="3632188"/>
              <a:ext cx="22976" cy="20703"/>
            </a:xfrm>
            <a:custGeom>
              <a:avLst/>
              <a:gdLst/>
              <a:ahLst/>
              <a:cxnLst/>
              <a:rect l="l" t="t" r="r" b="b"/>
              <a:pathLst>
                <a:path w="728" h="656" extrusionOk="0">
                  <a:moveTo>
                    <a:pt x="370" y="1"/>
                  </a:moveTo>
                  <a:lnTo>
                    <a:pt x="370" y="1"/>
                  </a:lnTo>
                  <a:cubicBezTo>
                    <a:pt x="1" y="298"/>
                    <a:pt x="263" y="453"/>
                    <a:pt x="453" y="656"/>
                  </a:cubicBezTo>
                  <a:cubicBezTo>
                    <a:pt x="453" y="596"/>
                    <a:pt x="477" y="548"/>
                    <a:pt x="477" y="501"/>
                  </a:cubicBezTo>
                  <a:cubicBezTo>
                    <a:pt x="441" y="298"/>
                    <a:pt x="632" y="275"/>
                    <a:pt x="727" y="179"/>
                  </a:cubicBezTo>
                  <a:cubicBezTo>
                    <a:pt x="596" y="120"/>
                    <a:pt x="489" y="60"/>
                    <a:pt x="370"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48" name="Google Shape;5048;p43"/>
            <p:cNvSpPr/>
            <p:nvPr/>
          </p:nvSpPr>
          <p:spPr>
            <a:xfrm>
              <a:off x="8659605" y="3566482"/>
              <a:ext cx="16948" cy="20703"/>
            </a:xfrm>
            <a:custGeom>
              <a:avLst/>
              <a:gdLst/>
              <a:ahLst/>
              <a:cxnLst/>
              <a:rect l="l" t="t" r="r" b="b"/>
              <a:pathLst>
                <a:path w="537" h="656" extrusionOk="0">
                  <a:moveTo>
                    <a:pt x="112" y="0"/>
                  </a:moveTo>
                  <a:cubicBezTo>
                    <a:pt x="82" y="0"/>
                    <a:pt x="45" y="20"/>
                    <a:pt x="1" y="71"/>
                  </a:cubicBezTo>
                  <a:cubicBezTo>
                    <a:pt x="12" y="313"/>
                    <a:pt x="2" y="655"/>
                    <a:pt x="282" y="655"/>
                  </a:cubicBezTo>
                  <a:cubicBezTo>
                    <a:pt x="291" y="655"/>
                    <a:pt x="301" y="655"/>
                    <a:pt x="310" y="654"/>
                  </a:cubicBezTo>
                  <a:cubicBezTo>
                    <a:pt x="537" y="606"/>
                    <a:pt x="287" y="356"/>
                    <a:pt x="310" y="190"/>
                  </a:cubicBezTo>
                  <a:cubicBezTo>
                    <a:pt x="241" y="146"/>
                    <a:pt x="196" y="0"/>
                    <a:pt x="112"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49" name="Google Shape;5049;p43"/>
            <p:cNvSpPr/>
            <p:nvPr/>
          </p:nvSpPr>
          <p:spPr>
            <a:xfrm>
              <a:off x="8620157" y="3520216"/>
              <a:ext cx="21082" cy="14423"/>
            </a:xfrm>
            <a:custGeom>
              <a:avLst/>
              <a:gdLst/>
              <a:ahLst/>
              <a:cxnLst/>
              <a:rect l="l" t="t" r="r" b="b"/>
              <a:pathLst>
                <a:path w="668" h="457" extrusionOk="0">
                  <a:moveTo>
                    <a:pt x="644" y="0"/>
                  </a:moveTo>
                  <a:cubicBezTo>
                    <a:pt x="405" y="0"/>
                    <a:pt x="220" y="170"/>
                    <a:pt x="1" y="251"/>
                  </a:cubicBezTo>
                  <a:cubicBezTo>
                    <a:pt x="115" y="384"/>
                    <a:pt x="197" y="456"/>
                    <a:pt x="277" y="456"/>
                  </a:cubicBezTo>
                  <a:cubicBezTo>
                    <a:pt x="389" y="456"/>
                    <a:pt x="493" y="314"/>
                    <a:pt x="667" y="1"/>
                  </a:cubicBezTo>
                  <a:cubicBezTo>
                    <a:pt x="659" y="0"/>
                    <a:pt x="652" y="0"/>
                    <a:pt x="644"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50" name="Google Shape;5050;p43"/>
            <p:cNvSpPr/>
            <p:nvPr/>
          </p:nvSpPr>
          <p:spPr>
            <a:xfrm>
              <a:off x="8928268" y="4093613"/>
              <a:ext cx="18084" cy="22218"/>
            </a:xfrm>
            <a:custGeom>
              <a:avLst/>
              <a:gdLst/>
              <a:ahLst/>
              <a:cxnLst/>
              <a:rect l="l" t="t" r="r" b="b"/>
              <a:pathLst>
                <a:path w="573" h="704" extrusionOk="0">
                  <a:moveTo>
                    <a:pt x="370" y="1"/>
                  </a:moveTo>
                  <a:cubicBezTo>
                    <a:pt x="1" y="632"/>
                    <a:pt x="1" y="632"/>
                    <a:pt x="525" y="703"/>
                  </a:cubicBezTo>
                  <a:cubicBezTo>
                    <a:pt x="572" y="560"/>
                    <a:pt x="120" y="441"/>
                    <a:pt x="489" y="263"/>
                  </a:cubicBezTo>
                  <a:lnTo>
                    <a:pt x="489" y="1"/>
                  </a:ln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51" name="Google Shape;5051;p43"/>
            <p:cNvSpPr/>
            <p:nvPr/>
          </p:nvSpPr>
          <p:spPr>
            <a:xfrm>
              <a:off x="8856503" y="4014337"/>
              <a:ext cx="19188" cy="24175"/>
            </a:xfrm>
            <a:custGeom>
              <a:avLst/>
              <a:gdLst/>
              <a:ahLst/>
              <a:cxnLst/>
              <a:rect l="l" t="t" r="r" b="b"/>
              <a:pathLst>
                <a:path w="608" h="766" extrusionOk="0">
                  <a:moveTo>
                    <a:pt x="417" y="0"/>
                  </a:moveTo>
                  <a:cubicBezTo>
                    <a:pt x="441" y="250"/>
                    <a:pt x="1" y="298"/>
                    <a:pt x="203" y="631"/>
                  </a:cubicBezTo>
                  <a:cubicBezTo>
                    <a:pt x="257" y="721"/>
                    <a:pt x="310" y="765"/>
                    <a:pt x="365" y="765"/>
                  </a:cubicBezTo>
                  <a:cubicBezTo>
                    <a:pt x="420" y="765"/>
                    <a:pt x="477" y="721"/>
                    <a:pt x="537" y="631"/>
                  </a:cubicBezTo>
                  <a:cubicBezTo>
                    <a:pt x="465" y="489"/>
                    <a:pt x="477" y="358"/>
                    <a:pt x="537" y="227"/>
                  </a:cubicBezTo>
                  <a:cubicBezTo>
                    <a:pt x="608" y="72"/>
                    <a:pt x="560" y="0"/>
                    <a:pt x="417"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52" name="Google Shape;5052;p43"/>
            <p:cNvSpPr/>
            <p:nvPr/>
          </p:nvSpPr>
          <p:spPr>
            <a:xfrm>
              <a:off x="8894089" y="3962106"/>
              <a:ext cx="17326" cy="16948"/>
            </a:xfrm>
            <a:custGeom>
              <a:avLst/>
              <a:gdLst/>
              <a:ahLst/>
              <a:cxnLst/>
              <a:rect l="l" t="t" r="r" b="b"/>
              <a:pathLst>
                <a:path w="549" h="537" extrusionOk="0">
                  <a:moveTo>
                    <a:pt x="227" y="0"/>
                  </a:moveTo>
                  <a:cubicBezTo>
                    <a:pt x="72" y="24"/>
                    <a:pt x="0" y="108"/>
                    <a:pt x="12" y="274"/>
                  </a:cubicBezTo>
                  <a:cubicBezTo>
                    <a:pt x="12" y="536"/>
                    <a:pt x="250" y="393"/>
                    <a:pt x="322" y="512"/>
                  </a:cubicBezTo>
                  <a:cubicBezTo>
                    <a:pt x="524" y="286"/>
                    <a:pt x="548" y="96"/>
                    <a:pt x="227"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53" name="Google Shape;5053;p43"/>
            <p:cNvSpPr/>
            <p:nvPr/>
          </p:nvSpPr>
          <p:spPr>
            <a:xfrm>
              <a:off x="8846751" y="3880936"/>
              <a:ext cx="15433" cy="18810"/>
            </a:xfrm>
            <a:custGeom>
              <a:avLst/>
              <a:gdLst/>
              <a:ahLst/>
              <a:cxnLst/>
              <a:rect l="l" t="t" r="r" b="b"/>
              <a:pathLst>
                <a:path w="489" h="596" extrusionOk="0">
                  <a:moveTo>
                    <a:pt x="357" y="1"/>
                  </a:moveTo>
                  <a:lnTo>
                    <a:pt x="357" y="1"/>
                  </a:lnTo>
                  <a:cubicBezTo>
                    <a:pt x="0" y="513"/>
                    <a:pt x="0" y="513"/>
                    <a:pt x="488" y="596"/>
                  </a:cubicBezTo>
                  <a:cubicBezTo>
                    <a:pt x="441" y="405"/>
                    <a:pt x="393" y="215"/>
                    <a:pt x="357"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54" name="Google Shape;5054;p43"/>
            <p:cNvSpPr/>
            <p:nvPr/>
          </p:nvSpPr>
          <p:spPr>
            <a:xfrm>
              <a:off x="8817432" y="3111084"/>
              <a:ext cx="24080" cy="18399"/>
            </a:xfrm>
            <a:custGeom>
              <a:avLst/>
              <a:gdLst/>
              <a:ahLst/>
              <a:cxnLst/>
              <a:rect l="l" t="t" r="r" b="b"/>
              <a:pathLst>
                <a:path w="763" h="583" extrusionOk="0">
                  <a:moveTo>
                    <a:pt x="95" y="0"/>
                  </a:moveTo>
                  <a:cubicBezTo>
                    <a:pt x="64" y="0"/>
                    <a:pt x="33" y="7"/>
                    <a:pt x="1" y="23"/>
                  </a:cubicBezTo>
                  <a:cubicBezTo>
                    <a:pt x="36" y="404"/>
                    <a:pt x="405" y="344"/>
                    <a:pt x="572" y="582"/>
                  </a:cubicBezTo>
                  <a:cubicBezTo>
                    <a:pt x="667" y="535"/>
                    <a:pt x="751" y="451"/>
                    <a:pt x="763" y="320"/>
                  </a:cubicBezTo>
                  <a:cubicBezTo>
                    <a:pt x="584" y="296"/>
                    <a:pt x="453" y="213"/>
                    <a:pt x="334" y="82"/>
                  </a:cubicBezTo>
                  <a:cubicBezTo>
                    <a:pt x="256" y="47"/>
                    <a:pt x="178" y="0"/>
                    <a:pt x="95"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55" name="Google Shape;5055;p43"/>
            <p:cNvSpPr/>
            <p:nvPr/>
          </p:nvSpPr>
          <p:spPr>
            <a:xfrm>
              <a:off x="8887336" y="4191699"/>
              <a:ext cx="18810" cy="11835"/>
            </a:xfrm>
            <a:custGeom>
              <a:avLst/>
              <a:gdLst/>
              <a:ahLst/>
              <a:cxnLst/>
              <a:rect l="l" t="t" r="r" b="b"/>
              <a:pathLst>
                <a:path w="596" h="375" extrusionOk="0">
                  <a:moveTo>
                    <a:pt x="308" y="0"/>
                  </a:moveTo>
                  <a:cubicBezTo>
                    <a:pt x="164" y="0"/>
                    <a:pt x="36" y="47"/>
                    <a:pt x="0" y="310"/>
                  </a:cubicBezTo>
                  <a:cubicBezTo>
                    <a:pt x="73" y="355"/>
                    <a:pt x="135" y="374"/>
                    <a:pt x="189" y="374"/>
                  </a:cubicBezTo>
                  <a:cubicBezTo>
                    <a:pt x="377" y="374"/>
                    <a:pt x="476" y="150"/>
                    <a:pt x="595" y="12"/>
                  </a:cubicBezTo>
                  <a:lnTo>
                    <a:pt x="595" y="12"/>
                  </a:lnTo>
                  <a:cubicBezTo>
                    <a:pt x="580" y="14"/>
                    <a:pt x="563" y="15"/>
                    <a:pt x="546" y="15"/>
                  </a:cubicBezTo>
                  <a:cubicBezTo>
                    <a:pt x="471" y="15"/>
                    <a:pt x="387" y="0"/>
                    <a:pt x="308"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56" name="Google Shape;5056;p43"/>
            <p:cNvSpPr/>
            <p:nvPr/>
          </p:nvSpPr>
          <p:spPr>
            <a:xfrm>
              <a:off x="8811057" y="3904984"/>
              <a:ext cx="20672" cy="17958"/>
            </a:xfrm>
            <a:custGeom>
              <a:avLst/>
              <a:gdLst/>
              <a:ahLst/>
              <a:cxnLst/>
              <a:rect l="l" t="t" r="r" b="b"/>
              <a:pathLst>
                <a:path w="655" h="569" extrusionOk="0">
                  <a:moveTo>
                    <a:pt x="303" y="0"/>
                  </a:moveTo>
                  <a:cubicBezTo>
                    <a:pt x="274" y="0"/>
                    <a:pt x="241" y="8"/>
                    <a:pt x="203" y="24"/>
                  </a:cubicBezTo>
                  <a:cubicBezTo>
                    <a:pt x="203" y="132"/>
                    <a:pt x="0" y="322"/>
                    <a:pt x="203" y="346"/>
                  </a:cubicBezTo>
                  <a:cubicBezTo>
                    <a:pt x="321" y="346"/>
                    <a:pt x="398" y="569"/>
                    <a:pt x="505" y="569"/>
                  </a:cubicBezTo>
                  <a:cubicBezTo>
                    <a:pt x="548" y="569"/>
                    <a:pt x="597" y="532"/>
                    <a:pt x="655" y="429"/>
                  </a:cubicBezTo>
                  <a:cubicBezTo>
                    <a:pt x="655" y="405"/>
                    <a:pt x="631" y="370"/>
                    <a:pt x="631" y="346"/>
                  </a:cubicBezTo>
                  <a:cubicBezTo>
                    <a:pt x="498" y="274"/>
                    <a:pt x="479" y="0"/>
                    <a:pt x="303"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57" name="Google Shape;5057;p43"/>
            <p:cNvSpPr/>
            <p:nvPr/>
          </p:nvSpPr>
          <p:spPr>
            <a:xfrm>
              <a:off x="8794520" y="3789257"/>
              <a:ext cx="9784" cy="25374"/>
            </a:xfrm>
            <a:custGeom>
              <a:avLst/>
              <a:gdLst/>
              <a:ahLst/>
              <a:cxnLst/>
              <a:rect l="l" t="t" r="r" b="b"/>
              <a:pathLst>
                <a:path w="310" h="804" extrusionOk="0">
                  <a:moveTo>
                    <a:pt x="310" y="1"/>
                  </a:moveTo>
                  <a:cubicBezTo>
                    <a:pt x="84" y="298"/>
                    <a:pt x="0" y="477"/>
                    <a:pt x="84" y="739"/>
                  </a:cubicBezTo>
                  <a:cubicBezTo>
                    <a:pt x="105" y="782"/>
                    <a:pt x="165" y="803"/>
                    <a:pt x="210" y="803"/>
                  </a:cubicBezTo>
                  <a:cubicBezTo>
                    <a:pt x="239" y="803"/>
                    <a:pt x="262" y="794"/>
                    <a:pt x="262" y="774"/>
                  </a:cubicBezTo>
                  <a:cubicBezTo>
                    <a:pt x="298" y="572"/>
                    <a:pt x="298" y="358"/>
                    <a:pt x="310"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58" name="Google Shape;5058;p43"/>
            <p:cNvSpPr/>
            <p:nvPr/>
          </p:nvSpPr>
          <p:spPr>
            <a:xfrm>
              <a:off x="8755798" y="3783072"/>
              <a:ext cx="16190" cy="20135"/>
            </a:xfrm>
            <a:custGeom>
              <a:avLst/>
              <a:gdLst/>
              <a:ahLst/>
              <a:cxnLst/>
              <a:rect l="l" t="t" r="r" b="b"/>
              <a:pathLst>
                <a:path w="513" h="638" extrusionOk="0">
                  <a:moveTo>
                    <a:pt x="415" y="1"/>
                  </a:moveTo>
                  <a:cubicBezTo>
                    <a:pt x="277" y="1"/>
                    <a:pt x="148" y="56"/>
                    <a:pt x="37" y="137"/>
                  </a:cubicBezTo>
                  <a:cubicBezTo>
                    <a:pt x="84" y="304"/>
                    <a:pt x="1" y="518"/>
                    <a:pt x="168" y="637"/>
                  </a:cubicBezTo>
                  <a:cubicBezTo>
                    <a:pt x="239" y="411"/>
                    <a:pt x="513" y="292"/>
                    <a:pt x="489" y="6"/>
                  </a:cubicBezTo>
                  <a:cubicBezTo>
                    <a:pt x="464" y="3"/>
                    <a:pt x="440" y="1"/>
                    <a:pt x="415"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59" name="Google Shape;5059;p43"/>
            <p:cNvSpPr/>
            <p:nvPr/>
          </p:nvSpPr>
          <p:spPr>
            <a:xfrm>
              <a:off x="8734400" y="3442770"/>
              <a:ext cx="14675" cy="16979"/>
            </a:xfrm>
            <a:custGeom>
              <a:avLst/>
              <a:gdLst/>
              <a:ahLst/>
              <a:cxnLst/>
              <a:rect l="l" t="t" r="r" b="b"/>
              <a:pathLst>
                <a:path w="465" h="538" extrusionOk="0">
                  <a:moveTo>
                    <a:pt x="326" y="1"/>
                  </a:moveTo>
                  <a:cubicBezTo>
                    <a:pt x="320" y="1"/>
                    <a:pt x="315" y="1"/>
                    <a:pt x="310" y="2"/>
                  </a:cubicBezTo>
                  <a:cubicBezTo>
                    <a:pt x="0" y="50"/>
                    <a:pt x="226" y="407"/>
                    <a:pt x="60" y="538"/>
                  </a:cubicBezTo>
                  <a:cubicBezTo>
                    <a:pt x="286" y="502"/>
                    <a:pt x="465" y="419"/>
                    <a:pt x="465" y="145"/>
                  </a:cubicBezTo>
                  <a:cubicBezTo>
                    <a:pt x="465" y="68"/>
                    <a:pt x="393" y="1"/>
                    <a:pt x="326"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60" name="Google Shape;5060;p43"/>
            <p:cNvSpPr/>
            <p:nvPr/>
          </p:nvSpPr>
          <p:spPr>
            <a:xfrm>
              <a:off x="8707701" y="3514598"/>
              <a:ext cx="13950" cy="16222"/>
            </a:xfrm>
            <a:custGeom>
              <a:avLst/>
              <a:gdLst/>
              <a:ahLst/>
              <a:cxnLst/>
              <a:rect l="l" t="t" r="r" b="b"/>
              <a:pathLst>
                <a:path w="442" h="514" extrusionOk="0">
                  <a:moveTo>
                    <a:pt x="1" y="0"/>
                  </a:moveTo>
                  <a:cubicBezTo>
                    <a:pt x="1" y="286"/>
                    <a:pt x="144" y="417"/>
                    <a:pt x="334" y="512"/>
                  </a:cubicBezTo>
                  <a:cubicBezTo>
                    <a:pt x="336" y="513"/>
                    <a:pt x="338" y="513"/>
                    <a:pt x="341" y="513"/>
                  </a:cubicBezTo>
                  <a:cubicBezTo>
                    <a:pt x="370" y="513"/>
                    <a:pt x="441" y="450"/>
                    <a:pt x="441" y="417"/>
                  </a:cubicBezTo>
                  <a:cubicBezTo>
                    <a:pt x="441" y="72"/>
                    <a:pt x="120" y="191"/>
                    <a:pt x="1"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61" name="Google Shape;5061;p43"/>
            <p:cNvSpPr/>
            <p:nvPr/>
          </p:nvSpPr>
          <p:spPr>
            <a:xfrm>
              <a:off x="8708459" y="3462368"/>
              <a:ext cx="15433" cy="20325"/>
            </a:xfrm>
            <a:custGeom>
              <a:avLst/>
              <a:gdLst/>
              <a:ahLst/>
              <a:cxnLst/>
              <a:rect l="l" t="t" r="r" b="b"/>
              <a:pathLst>
                <a:path w="489" h="644" extrusionOk="0">
                  <a:moveTo>
                    <a:pt x="453" y="0"/>
                  </a:moveTo>
                  <a:cubicBezTo>
                    <a:pt x="406" y="274"/>
                    <a:pt x="1" y="238"/>
                    <a:pt x="13" y="643"/>
                  </a:cubicBezTo>
                  <a:cubicBezTo>
                    <a:pt x="286" y="500"/>
                    <a:pt x="489" y="381"/>
                    <a:pt x="453"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62" name="Google Shape;5062;p43"/>
            <p:cNvSpPr/>
            <p:nvPr/>
          </p:nvSpPr>
          <p:spPr>
            <a:xfrm>
              <a:off x="8785116" y="4260813"/>
              <a:ext cx="17705" cy="19567"/>
            </a:xfrm>
            <a:custGeom>
              <a:avLst/>
              <a:gdLst/>
              <a:ahLst/>
              <a:cxnLst/>
              <a:rect l="l" t="t" r="r" b="b"/>
              <a:pathLst>
                <a:path w="561" h="620" extrusionOk="0">
                  <a:moveTo>
                    <a:pt x="227" y="1"/>
                  </a:moveTo>
                  <a:cubicBezTo>
                    <a:pt x="1" y="144"/>
                    <a:pt x="370" y="275"/>
                    <a:pt x="227" y="406"/>
                  </a:cubicBezTo>
                  <a:lnTo>
                    <a:pt x="227" y="620"/>
                  </a:lnTo>
                  <a:cubicBezTo>
                    <a:pt x="286" y="596"/>
                    <a:pt x="370" y="596"/>
                    <a:pt x="405" y="560"/>
                  </a:cubicBezTo>
                  <a:cubicBezTo>
                    <a:pt x="489" y="441"/>
                    <a:pt x="417" y="227"/>
                    <a:pt x="560" y="144"/>
                  </a:cubicBezTo>
                  <a:cubicBezTo>
                    <a:pt x="539" y="63"/>
                    <a:pt x="499" y="43"/>
                    <a:pt x="454" y="43"/>
                  </a:cubicBezTo>
                  <a:cubicBezTo>
                    <a:pt x="410" y="43"/>
                    <a:pt x="359" y="63"/>
                    <a:pt x="315" y="63"/>
                  </a:cubicBezTo>
                  <a:cubicBezTo>
                    <a:pt x="279" y="63"/>
                    <a:pt x="248" y="49"/>
                    <a:pt x="227"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63" name="Google Shape;5063;p43"/>
            <p:cNvSpPr/>
            <p:nvPr/>
          </p:nvSpPr>
          <p:spPr>
            <a:xfrm>
              <a:off x="8624291" y="3570963"/>
              <a:ext cx="17705" cy="15086"/>
            </a:xfrm>
            <a:custGeom>
              <a:avLst/>
              <a:gdLst/>
              <a:ahLst/>
              <a:cxnLst/>
              <a:rect l="l" t="t" r="r" b="b"/>
              <a:pathLst>
                <a:path w="561" h="478" extrusionOk="0">
                  <a:moveTo>
                    <a:pt x="167" y="0"/>
                  </a:moveTo>
                  <a:lnTo>
                    <a:pt x="167" y="0"/>
                  </a:lnTo>
                  <a:cubicBezTo>
                    <a:pt x="239" y="167"/>
                    <a:pt x="1" y="405"/>
                    <a:pt x="239" y="476"/>
                  </a:cubicBezTo>
                  <a:cubicBezTo>
                    <a:pt x="243" y="477"/>
                    <a:pt x="248" y="478"/>
                    <a:pt x="254" y="478"/>
                  </a:cubicBezTo>
                  <a:cubicBezTo>
                    <a:pt x="321" y="478"/>
                    <a:pt x="454" y="411"/>
                    <a:pt x="465" y="345"/>
                  </a:cubicBezTo>
                  <a:cubicBezTo>
                    <a:pt x="560" y="95"/>
                    <a:pt x="286" y="119"/>
                    <a:pt x="167"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64" name="Google Shape;5064;p43"/>
            <p:cNvSpPr/>
            <p:nvPr/>
          </p:nvSpPr>
          <p:spPr>
            <a:xfrm>
              <a:off x="8822703" y="4258573"/>
              <a:ext cx="15812" cy="13729"/>
            </a:xfrm>
            <a:custGeom>
              <a:avLst/>
              <a:gdLst/>
              <a:ahLst/>
              <a:cxnLst/>
              <a:rect l="l" t="t" r="r" b="b"/>
              <a:pathLst>
                <a:path w="501" h="435" extrusionOk="0">
                  <a:moveTo>
                    <a:pt x="500" y="0"/>
                  </a:moveTo>
                  <a:lnTo>
                    <a:pt x="500" y="0"/>
                  </a:lnTo>
                  <a:cubicBezTo>
                    <a:pt x="262" y="96"/>
                    <a:pt x="107" y="131"/>
                    <a:pt x="0" y="334"/>
                  </a:cubicBezTo>
                  <a:cubicBezTo>
                    <a:pt x="87" y="403"/>
                    <a:pt x="156" y="434"/>
                    <a:pt x="213" y="434"/>
                  </a:cubicBezTo>
                  <a:cubicBezTo>
                    <a:pt x="350" y="434"/>
                    <a:pt x="416" y="253"/>
                    <a:pt x="500"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65" name="Google Shape;5065;p43"/>
            <p:cNvSpPr/>
            <p:nvPr/>
          </p:nvSpPr>
          <p:spPr>
            <a:xfrm>
              <a:off x="8897087" y="3940299"/>
              <a:ext cx="14675" cy="18084"/>
            </a:xfrm>
            <a:custGeom>
              <a:avLst/>
              <a:gdLst/>
              <a:ahLst/>
              <a:cxnLst/>
              <a:rect l="l" t="t" r="r" b="b"/>
              <a:pathLst>
                <a:path w="465" h="573" extrusionOk="0">
                  <a:moveTo>
                    <a:pt x="264" y="1"/>
                  </a:moveTo>
                  <a:cubicBezTo>
                    <a:pt x="249" y="1"/>
                    <a:pt x="233" y="4"/>
                    <a:pt x="215" y="13"/>
                  </a:cubicBezTo>
                  <a:cubicBezTo>
                    <a:pt x="1" y="120"/>
                    <a:pt x="1" y="370"/>
                    <a:pt x="144" y="572"/>
                  </a:cubicBezTo>
                  <a:cubicBezTo>
                    <a:pt x="256" y="494"/>
                    <a:pt x="283" y="320"/>
                    <a:pt x="435" y="320"/>
                  </a:cubicBezTo>
                  <a:cubicBezTo>
                    <a:pt x="445" y="320"/>
                    <a:pt x="455" y="321"/>
                    <a:pt x="465" y="322"/>
                  </a:cubicBezTo>
                  <a:cubicBezTo>
                    <a:pt x="402" y="217"/>
                    <a:pt x="376" y="1"/>
                    <a:pt x="264"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66" name="Google Shape;5066;p43"/>
            <p:cNvSpPr/>
            <p:nvPr/>
          </p:nvSpPr>
          <p:spPr>
            <a:xfrm>
              <a:off x="8824186" y="3934682"/>
              <a:ext cx="17705" cy="19946"/>
            </a:xfrm>
            <a:custGeom>
              <a:avLst/>
              <a:gdLst/>
              <a:ahLst/>
              <a:cxnLst/>
              <a:rect l="l" t="t" r="r" b="b"/>
              <a:pathLst>
                <a:path w="561" h="632" extrusionOk="0">
                  <a:moveTo>
                    <a:pt x="334" y="0"/>
                  </a:moveTo>
                  <a:lnTo>
                    <a:pt x="334" y="0"/>
                  </a:lnTo>
                  <a:cubicBezTo>
                    <a:pt x="1" y="238"/>
                    <a:pt x="489" y="417"/>
                    <a:pt x="358" y="631"/>
                  </a:cubicBezTo>
                  <a:cubicBezTo>
                    <a:pt x="429" y="548"/>
                    <a:pt x="489" y="477"/>
                    <a:pt x="549" y="381"/>
                  </a:cubicBezTo>
                  <a:cubicBezTo>
                    <a:pt x="560" y="191"/>
                    <a:pt x="477" y="72"/>
                    <a:pt x="334"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67" name="Google Shape;5067;p43"/>
            <p:cNvSpPr/>
            <p:nvPr/>
          </p:nvSpPr>
          <p:spPr>
            <a:xfrm>
              <a:off x="8725753" y="3485659"/>
              <a:ext cx="18052" cy="13571"/>
            </a:xfrm>
            <a:custGeom>
              <a:avLst/>
              <a:gdLst/>
              <a:ahLst/>
              <a:cxnLst/>
              <a:rect l="l" t="t" r="r" b="b"/>
              <a:pathLst>
                <a:path w="572" h="430" extrusionOk="0">
                  <a:moveTo>
                    <a:pt x="0" y="0"/>
                  </a:moveTo>
                  <a:cubicBezTo>
                    <a:pt x="82" y="263"/>
                    <a:pt x="159" y="430"/>
                    <a:pt x="312" y="430"/>
                  </a:cubicBezTo>
                  <a:cubicBezTo>
                    <a:pt x="380" y="430"/>
                    <a:pt x="465" y="396"/>
                    <a:pt x="572" y="322"/>
                  </a:cubicBezTo>
                  <a:cubicBezTo>
                    <a:pt x="381" y="203"/>
                    <a:pt x="227" y="131"/>
                    <a:pt x="0"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68" name="Google Shape;5068;p43"/>
            <p:cNvSpPr/>
            <p:nvPr/>
          </p:nvSpPr>
          <p:spPr>
            <a:xfrm>
              <a:off x="8794520" y="4201829"/>
              <a:ext cx="20703" cy="20609"/>
            </a:xfrm>
            <a:custGeom>
              <a:avLst/>
              <a:gdLst/>
              <a:ahLst/>
              <a:cxnLst/>
              <a:rect l="l" t="t" r="r" b="b"/>
              <a:pathLst>
                <a:path w="656" h="653" extrusionOk="0">
                  <a:moveTo>
                    <a:pt x="381" y="1"/>
                  </a:moveTo>
                  <a:cubicBezTo>
                    <a:pt x="0" y="120"/>
                    <a:pt x="262" y="382"/>
                    <a:pt x="286" y="596"/>
                  </a:cubicBezTo>
                  <a:cubicBezTo>
                    <a:pt x="293" y="635"/>
                    <a:pt x="303" y="653"/>
                    <a:pt x="320" y="653"/>
                  </a:cubicBezTo>
                  <a:cubicBezTo>
                    <a:pt x="335" y="653"/>
                    <a:pt x="354" y="641"/>
                    <a:pt x="381" y="620"/>
                  </a:cubicBezTo>
                  <a:cubicBezTo>
                    <a:pt x="465" y="536"/>
                    <a:pt x="524" y="441"/>
                    <a:pt x="596" y="358"/>
                  </a:cubicBezTo>
                  <a:cubicBezTo>
                    <a:pt x="655" y="143"/>
                    <a:pt x="500" y="84"/>
                    <a:pt x="381"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69" name="Google Shape;5069;p43"/>
            <p:cNvSpPr/>
            <p:nvPr/>
          </p:nvSpPr>
          <p:spPr>
            <a:xfrm>
              <a:off x="8800138" y="3152205"/>
              <a:ext cx="24080" cy="9594"/>
            </a:xfrm>
            <a:custGeom>
              <a:avLst/>
              <a:gdLst/>
              <a:ahLst/>
              <a:cxnLst/>
              <a:rect l="l" t="t" r="r" b="b"/>
              <a:pathLst>
                <a:path w="763" h="304" extrusionOk="0">
                  <a:moveTo>
                    <a:pt x="378" y="1"/>
                  </a:moveTo>
                  <a:cubicBezTo>
                    <a:pt x="245" y="1"/>
                    <a:pt x="117" y="32"/>
                    <a:pt x="1" y="160"/>
                  </a:cubicBezTo>
                  <a:cubicBezTo>
                    <a:pt x="179" y="220"/>
                    <a:pt x="358" y="267"/>
                    <a:pt x="537" y="303"/>
                  </a:cubicBezTo>
                  <a:cubicBezTo>
                    <a:pt x="608" y="220"/>
                    <a:pt x="679" y="113"/>
                    <a:pt x="763" y="29"/>
                  </a:cubicBezTo>
                  <a:cubicBezTo>
                    <a:pt x="635" y="29"/>
                    <a:pt x="504" y="1"/>
                    <a:pt x="378"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70" name="Google Shape;5070;p43"/>
            <p:cNvSpPr/>
            <p:nvPr/>
          </p:nvSpPr>
          <p:spPr>
            <a:xfrm>
              <a:off x="8680655" y="3580557"/>
              <a:ext cx="10541" cy="14833"/>
            </a:xfrm>
            <a:custGeom>
              <a:avLst/>
              <a:gdLst/>
              <a:ahLst/>
              <a:cxnLst/>
              <a:rect l="l" t="t" r="r" b="b"/>
              <a:pathLst>
                <a:path w="334" h="470" extrusionOk="0">
                  <a:moveTo>
                    <a:pt x="65" y="1"/>
                  </a:moveTo>
                  <a:cubicBezTo>
                    <a:pt x="44" y="1"/>
                    <a:pt x="23" y="2"/>
                    <a:pt x="1" y="6"/>
                  </a:cubicBezTo>
                  <a:cubicBezTo>
                    <a:pt x="1" y="160"/>
                    <a:pt x="24" y="327"/>
                    <a:pt x="24" y="470"/>
                  </a:cubicBezTo>
                  <a:cubicBezTo>
                    <a:pt x="155" y="446"/>
                    <a:pt x="334" y="399"/>
                    <a:pt x="298" y="184"/>
                  </a:cubicBezTo>
                  <a:cubicBezTo>
                    <a:pt x="278" y="62"/>
                    <a:pt x="187" y="1"/>
                    <a:pt x="65"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71" name="Google Shape;5071;p43"/>
            <p:cNvSpPr/>
            <p:nvPr/>
          </p:nvSpPr>
          <p:spPr>
            <a:xfrm>
              <a:off x="8597623" y="3593970"/>
              <a:ext cx="15054" cy="22124"/>
            </a:xfrm>
            <a:custGeom>
              <a:avLst/>
              <a:gdLst/>
              <a:ahLst/>
              <a:cxnLst/>
              <a:rect l="l" t="t" r="r" b="b"/>
              <a:pathLst>
                <a:path w="477" h="701" extrusionOk="0">
                  <a:moveTo>
                    <a:pt x="127" y="0"/>
                  </a:moveTo>
                  <a:cubicBezTo>
                    <a:pt x="109" y="0"/>
                    <a:pt x="91" y="7"/>
                    <a:pt x="72" y="21"/>
                  </a:cubicBezTo>
                  <a:cubicBezTo>
                    <a:pt x="0" y="104"/>
                    <a:pt x="72" y="212"/>
                    <a:pt x="72" y="319"/>
                  </a:cubicBezTo>
                  <a:cubicBezTo>
                    <a:pt x="108" y="390"/>
                    <a:pt x="131" y="450"/>
                    <a:pt x="167" y="509"/>
                  </a:cubicBezTo>
                  <a:cubicBezTo>
                    <a:pt x="224" y="578"/>
                    <a:pt x="292" y="701"/>
                    <a:pt x="329" y="701"/>
                  </a:cubicBezTo>
                  <a:cubicBezTo>
                    <a:pt x="331" y="701"/>
                    <a:pt x="332" y="700"/>
                    <a:pt x="334" y="700"/>
                  </a:cubicBezTo>
                  <a:cubicBezTo>
                    <a:pt x="477" y="640"/>
                    <a:pt x="381" y="509"/>
                    <a:pt x="369" y="402"/>
                  </a:cubicBezTo>
                  <a:cubicBezTo>
                    <a:pt x="358" y="283"/>
                    <a:pt x="310" y="176"/>
                    <a:pt x="286" y="57"/>
                  </a:cubicBezTo>
                  <a:cubicBezTo>
                    <a:pt x="250" y="57"/>
                    <a:pt x="227" y="45"/>
                    <a:pt x="191" y="45"/>
                  </a:cubicBezTo>
                  <a:cubicBezTo>
                    <a:pt x="176" y="16"/>
                    <a:pt x="153" y="0"/>
                    <a:pt x="127"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72" name="Google Shape;5072;p43"/>
            <p:cNvSpPr/>
            <p:nvPr/>
          </p:nvSpPr>
          <p:spPr>
            <a:xfrm>
              <a:off x="8676521" y="3674224"/>
              <a:ext cx="21082" cy="9468"/>
            </a:xfrm>
            <a:custGeom>
              <a:avLst/>
              <a:gdLst/>
              <a:ahLst/>
              <a:cxnLst/>
              <a:rect l="l" t="t" r="r" b="b"/>
              <a:pathLst>
                <a:path w="668" h="300" extrusionOk="0">
                  <a:moveTo>
                    <a:pt x="306" y="1"/>
                  </a:moveTo>
                  <a:cubicBezTo>
                    <a:pt x="207" y="1"/>
                    <a:pt x="104" y="24"/>
                    <a:pt x="1" y="50"/>
                  </a:cubicBezTo>
                  <a:cubicBezTo>
                    <a:pt x="96" y="288"/>
                    <a:pt x="275" y="300"/>
                    <a:pt x="453" y="300"/>
                  </a:cubicBezTo>
                  <a:cubicBezTo>
                    <a:pt x="489" y="193"/>
                    <a:pt x="584" y="181"/>
                    <a:pt x="667" y="169"/>
                  </a:cubicBezTo>
                  <a:cubicBezTo>
                    <a:pt x="559" y="41"/>
                    <a:pt x="436" y="1"/>
                    <a:pt x="306"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73" name="Google Shape;5073;p43"/>
            <p:cNvSpPr/>
            <p:nvPr/>
          </p:nvSpPr>
          <p:spPr>
            <a:xfrm>
              <a:off x="8782118" y="3835018"/>
              <a:ext cx="14297" cy="13760"/>
            </a:xfrm>
            <a:custGeom>
              <a:avLst/>
              <a:gdLst/>
              <a:ahLst/>
              <a:cxnLst/>
              <a:rect l="l" t="t" r="r" b="b"/>
              <a:pathLst>
                <a:path w="453" h="436" extrusionOk="0">
                  <a:moveTo>
                    <a:pt x="42" y="0"/>
                  </a:moveTo>
                  <a:cubicBezTo>
                    <a:pt x="29" y="0"/>
                    <a:pt x="15" y="1"/>
                    <a:pt x="0" y="3"/>
                  </a:cubicBezTo>
                  <a:cubicBezTo>
                    <a:pt x="67" y="193"/>
                    <a:pt x="88" y="436"/>
                    <a:pt x="275" y="436"/>
                  </a:cubicBezTo>
                  <a:cubicBezTo>
                    <a:pt x="322" y="436"/>
                    <a:pt x="380" y="420"/>
                    <a:pt x="453" y="384"/>
                  </a:cubicBezTo>
                  <a:cubicBezTo>
                    <a:pt x="295" y="272"/>
                    <a:pt x="265" y="0"/>
                    <a:pt x="42"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74" name="Google Shape;5074;p43"/>
            <p:cNvSpPr/>
            <p:nvPr/>
          </p:nvSpPr>
          <p:spPr>
            <a:xfrm>
              <a:off x="8687409" y="3658887"/>
              <a:ext cx="13950" cy="11235"/>
            </a:xfrm>
            <a:custGeom>
              <a:avLst/>
              <a:gdLst/>
              <a:ahLst/>
              <a:cxnLst/>
              <a:rect l="l" t="t" r="r" b="b"/>
              <a:pathLst>
                <a:path w="442" h="356" extrusionOk="0">
                  <a:moveTo>
                    <a:pt x="132" y="12"/>
                  </a:moveTo>
                  <a:cubicBezTo>
                    <a:pt x="84" y="12"/>
                    <a:pt x="49" y="24"/>
                    <a:pt x="1" y="24"/>
                  </a:cubicBezTo>
                  <a:cubicBezTo>
                    <a:pt x="52" y="193"/>
                    <a:pt x="120" y="355"/>
                    <a:pt x="249" y="355"/>
                  </a:cubicBezTo>
                  <a:cubicBezTo>
                    <a:pt x="302" y="355"/>
                    <a:pt x="365" y="328"/>
                    <a:pt x="441" y="262"/>
                  </a:cubicBezTo>
                  <a:lnTo>
                    <a:pt x="441" y="167"/>
                  </a:lnTo>
                  <a:cubicBezTo>
                    <a:pt x="382" y="0"/>
                    <a:pt x="251" y="24"/>
                    <a:pt x="132" y="12"/>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75" name="Google Shape;5075;p43"/>
            <p:cNvSpPr/>
            <p:nvPr/>
          </p:nvSpPr>
          <p:spPr>
            <a:xfrm>
              <a:off x="8826458" y="4226635"/>
              <a:ext cx="10920" cy="16190"/>
            </a:xfrm>
            <a:custGeom>
              <a:avLst/>
              <a:gdLst/>
              <a:ahLst/>
              <a:cxnLst/>
              <a:rect l="l" t="t" r="r" b="b"/>
              <a:pathLst>
                <a:path w="346" h="513" extrusionOk="0">
                  <a:moveTo>
                    <a:pt x="238" y="0"/>
                  </a:moveTo>
                  <a:cubicBezTo>
                    <a:pt x="143" y="179"/>
                    <a:pt x="72" y="346"/>
                    <a:pt x="0" y="512"/>
                  </a:cubicBezTo>
                  <a:cubicBezTo>
                    <a:pt x="238" y="429"/>
                    <a:pt x="346" y="274"/>
                    <a:pt x="238"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76" name="Google Shape;5076;p43"/>
            <p:cNvSpPr/>
            <p:nvPr/>
          </p:nvSpPr>
          <p:spPr>
            <a:xfrm>
              <a:off x="8929404" y="4010202"/>
              <a:ext cx="9184" cy="12056"/>
            </a:xfrm>
            <a:custGeom>
              <a:avLst/>
              <a:gdLst/>
              <a:ahLst/>
              <a:cxnLst/>
              <a:rect l="l" t="t" r="r" b="b"/>
              <a:pathLst>
                <a:path w="291" h="382" extrusionOk="0">
                  <a:moveTo>
                    <a:pt x="12" y="0"/>
                  </a:moveTo>
                  <a:cubicBezTo>
                    <a:pt x="12" y="131"/>
                    <a:pt x="1" y="250"/>
                    <a:pt x="1" y="381"/>
                  </a:cubicBezTo>
                  <a:cubicBezTo>
                    <a:pt x="14" y="380"/>
                    <a:pt x="28" y="380"/>
                    <a:pt x="42" y="380"/>
                  </a:cubicBezTo>
                  <a:cubicBezTo>
                    <a:pt x="71" y="380"/>
                    <a:pt x="101" y="381"/>
                    <a:pt x="130" y="381"/>
                  </a:cubicBezTo>
                  <a:cubicBezTo>
                    <a:pt x="216" y="381"/>
                    <a:pt x="290" y="366"/>
                    <a:pt x="274" y="239"/>
                  </a:cubicBezTo>
                  <a:cubicBezTo>
                    <a:pt x="274" y="72"/>
                    <a:pt x="143" y="24"/>
                    <a:pt x="12"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77" name="Google Shape;5077;p43"/>
            <p:cNvSpPr/>
            <p:nvPr/>
          </p:nvSpPr>
          <p:spPr>
            <a:xfrm>
              <a:off x="8796004" y="3177926"/>
              <a:ext cx="15149" cy="11709"/>
            </a:xfrm>
            <a:custGeom>
              <a:avLst/>
              <a:gdLst/>
              <a:ahLst/>
              <a:cxnLst/>
              <a:rect l="l" t="t" r="r" b="b"/>
              <a:pathLst>
                <a:path w="480" h="371" extrusionOk="0">
                  <a:moveTo>
                    <a:pt x="1" y="0"/>
                  </a:moveTo>
                  <a:cubicBezTo>
                    <a:pt x="72" y="119"/>
                    <a:pt x="251" y="179"/>
                    <a:pt x="120" y="369"/>
                  </a:cubicBezTo>
                  <a:cubicBezTo>
                    <a:pt x="135" y="370"/>
                    <a:pt x="149" y="370"/>
                    <a:pt x="163" y="370"/>
                  </a:cubicBezTo>
                  <a:cubicBezTo>
                    <a:pt x="403" y="370"/>
                    <a:pt x="480" y="270"/>
                    <a:pt x="322"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78" name="Google Shape;5078;p43"/>
            <p:cNvSpPr/>
            <p:nvPr/>
          </p:nvSpPr>
          <p:spPr>
            <a:xfrm>
              <a:off x="8761068" y="3761832"/>
              <a:ext cx="6785" cy="11298"/>
            </a:xfrm>
            <a:custGeom>
              <a:avLst/>
              <a:gdLst/>
              <a:ahLst/>
              <a:cxnLst/>
              <a:rect l="l" t="t" r="r" b="b"/>
              <a:pathLst>
                <a:path w="215" h="358" extrusionOk="0">
                  <a:moveTo>
                    <a:pt x="108" y="0"/>
                  </a:moveTo>
                  <a:cubicBezTo>
                    <a:pt x="1" y="0"/>
                    <a:pt x="1" y="96"/>
                    <a:pt x="1" y="179"/>
                  </a:cubicBezTo>
                  <a:cubicBezTo>
                    <a:pt x="1" y="250"/>
                    <a:pt x="12" y="334"/>
                    <a:pt x="108" y="358"/>
                  </a:cubicBezTo>
                  <a:cubicBezTo>
                    <a:pt x="215" y="358"/>
                    <a:pt x="215" y="262"/>
                    <a:pt x="215" y="179"/>
                  </a:cubicBezTo>
                  <a:cubicBezTo>
                    <a:pt x="215" y="96"/>
                    <a:pt x="215" y="0"/>
                    <a:pt x="108"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79" name="Google Shape;5079;p43"/>
            <p:cNvSpPr/>
            <p:nvPr/>
          </p:nvSpPr>
          <p:spPr>
            <a:xfrm>
              <a:off x="8715970" y="3623919"/>
              <a:ext cx="18084" cy="12056"/>
            </a:xfrm>
            <a:custGeom>
              <a:avLst/>
              <a:gdLst/>
              <a:ahLst/>
              <a:cxnLst/>
              <a:rect l="l" t="t" r="r" b="b"/>
              <a:pathLst>
                <a:path w="573" h="382" extrusionOk="0">
                  <a:moveTo>
                    <a:pt x="298" y="1"/>
                  </a:moveTo>
                  <a:lnTo>
                    <a:pt x="298" y="1"/>
                  </a:lnTo>
                  <a:cubicBezTo>
                    <a:pt x="1" y="25"/>
                    <a:pt x="156" y="227"/>
                    <a:pt x="191" y="382"/>
                  </a:cubicBezTo>
                  <a:cubicBezTo>
                    <a:pt x="572" y="382"/>
                    <a:pt x="370" y="168"/>
                    <a:pt x="298"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80" name="Google Shape;5080;p43"/>
            <p:cNvSpPr/>
            <p:nvPr/>
          </p:nvSpPr>
          <p:spPr>
            <a:xfrm>
              <a:off x="8862909" y="4254186"/>
              <a:ext cx="13918" cy="10225"/>
            </a:xfrm>
            <a:custGeom>
              <a:avLst/>
              <a:gdLst/>
              <a:ahLst/>
              <a:cxnLst/>
              <a:rect l="l" t="t" r="r" b="b"/>
              <a:pathLst>
                <a:path w="441" h="324" extrusionOk="0">
                  <a:moveTo>
                    <a:pt x="164" y="0"/>
                  </a:moveTo>
                  <a:cubicBezTo>
                    <a:pt x="146" y="0"/>
                    <a:pt x="127" y="3"/>
                    <a:pt x="107" y="8"/>
                  </a:cubicBezTo>
                  <a:cubicBezTo>
                    <a:pt x="60" y="8"/>
                    <a:pt x="0" y="199"/>
                    <a:pt x="36" y="258"/>
                  </a:cubicBezTo>
                  <a:cubicBezTo>
                    <a:pt x="62" y="307"/>
                    <a:pt x="91" y="324"/>
                    <a:pt x="120" y="324"/>
                  </a:cubicBezTo>
                  <a:cubicBezTo>
                    <a:pt x="185" y="324"/>
                    <a:pt x="256" y="243"/>
                    <a:pt x="322" y="235"/>
                  </a:cubicBezTo>
                  <a:lnTo>
                    <a:pt x="441" y="235"/>
                  </a:lnTo>
                  <a:cubicBezTo>
                    <a:pt x="357" y="140"/>
                    <a:pt x="292" y="0"/>
                    <a:pt x="164"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81" name="Google Shape;5081;p43"/>
            <p:cNvSpPr/>
            <p:nvPr/>
          </p:nvSpPr>
          <p:spPr>
            <a:xfrm>
              <a:off x="8832455" y="4277729"/>
              <a:ext cx="12435" cy="10225"/>
            </a:xfrm>
            <a:custGeom>
              <a:avLst/>
              <a:gdLst/>
              <a:ahLst/>
              <a:cxnLst/>
              <a:rect l="l" t="t" r="r" b="b"/>
              <a:pathLst>
                <a:path w="394" h="324" extrusionOk="0">
                  <a:moveTo>
                    <a:pt x="394" y="1"/>
                  </a:moveTo>
                  <a:lnTo>
                    <a:pt x="394" y="1"/>
                  </a:lnTo>
                  <a:cubicBezTo>
                    <a:pt x="179" y="60"/>
                    <a:pt x="1" y="36"/>
                    <a:pt x="36" y="322"/>
                  </a:cubicBezTo>
                  <a:cubicBezTo>
                    <a:pt x="48" y="323"/>
                    <a:pt x="60" y="324"/>
                    <a:pt x="72" y="324"/>
                  </a:cubicBezTo>
                  <a:cubicBezTo>
                    <a:pt x="208" y="324"/>
                    <a:pt x="306" y="253"/>
                    <a:pt x="394"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82" name="Google Shape;5082;p43"/>
            <p:cNvSpPr/>
            <p:nvPr/>
          </p:nvSpPr>
          <p:spPr>
            <a:xfrm>
              <a:off x="8701327" y="3599492"/>
              <a:ext cx="10920" cy="16190"/>
            </a:xfrm>
            <a:custGeom>
              <a:avLst/>
              <a:gdLst/>
              <a:ahLst/>
              <a:cxnLst/>
              <a:rect l="l" t="t" r="r" b="b"/>
              <a:pathLst>
                <a:path w="346" h="513" extrusionOk="0">
                  <a:moveTo>
                    <a:pt x="120" y="1"/>
                  </a:moveTo>
                  <a:lnTo>
                    <a:pt x="120" y="1"/>
                  </a:lnTo>
                  <a:cubicBezTo>
                    <a:pt x="143" y="168"/>
                    <a:pt x="0" y="346"/>
                    <a:pt x="143" y="513"/>
                  </a:cubicBezTo>
                  <a:cubicBezTo>
                    <a:pt x="262" y="501"/>
                    <a:pt x="346" y="441"/>
                    <a:pt x="334" y="275"/>
                  </a:cubicBezTo>
                  <a:cubicBezTo>
                    <a:pt x="262" y="180"/>
                    <a:pt x="179" y="96"/>
                    <a:pt x="120"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83" name="Google Shape;5083;p43"/>
            <p:cNvSpPr/>
            <p:nvPr/>
          </p:nvSpPr>
          <p:spPr>
            <a:xfrm>
              <a:off x="8703946" y="3323824"/>
              <a:ext cx="10573" cy="10005"/>
            </a:xfrm>
            <a:custGeom>
              <a:avLst/>
              <a:gdLst/>
              <a:ahLst/>
              <a:cxnLst/>
              <a:rect l="l" t="t" r="r" b="b"/>
              <a:pathLst>
                <a:path w="335" h="317" extrusionOk="0">
                  <a:moveTo>
                    <a:pt x="249" y="0"/>
                  </a:moveTo>
                  <a:cubicBezTo>
                    <a:pt x="217" y="0"/>
                    <a:pt x="177" y="17"/>
                    <a:pt x="132" y="44"/>
                  </a:cubicBezTo>
                  <a:cubicBezTo>
                    <a:pt x="37" y="104"/>
                    <a:pt x="1" y="199"/>
                    <a:pt x="60" y="306"/>
                  </a:cubicBezTo>
                  <a:cubicBezTo>
                    <a:pt x="68" y="314"/>
                    <a:pt x="85" y="317"/>
                    <a:pt x="107" y="317"/>
                  </a:cubicBezTo>
                  <a:cubicBezTo>
                    <a:pt x="150" y="317"/>
                    <a:pt x="211" y="306"/>
                    <a:pt x="251" y="306"/>
                  </a:cubicBezTo>
                  <a:cubicBezTo>
                    <a:pt x="298" y="259"/>
                    <a:pt x="322" y="199"/>
                    <a:pt x="334" y="163"/>
                  </a:cubicBezTo>
                  <a:cubicBezTo>
                    <a:pt x="334" y="45"/>
                    <a:pt x="302" y="0"/>
                    <a:pt x="249"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84" name="Google Shape;5084;p43"/>
            <p:cNvSpPr/>
            <p:nvPr/>
          </p:nvSpPr>
          <p:spPr>
            <a:xfrm>
              <a:off x="8663740" y="3538268"/>
              <a:ext cx="13192" cy="13918"/>
            </a:xfrm>
            <a:custGeom>
              <a:avLst/>
              <a:gdLst/>
              <a:ahLst/>
              <a:cxnLst/>
              <a:rect l="l" t="t" r="r" b="b"/>
              <a:pathLst>
                <a:path w="418" h="441" extrusionOk="0">
                  <a:moveTo>
                    <a:pt x="418" y="0"/>
                  </a:moveTo>
                  <a:cubicBezTo>
                    <a:pt x="346" y="143"/>
                    <a:pt x="1" y="310"/>
                    <a:pt x="418" y="441"/>
                  </a:cubicBezTo>
                  <a:lnTo>
                    <a:pt x="418" y="0"/>
                  </a:ln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85" name="Google Shape;5085;p43"/>
            <p:cNvSpPr/>
            <p:nvPr/>
          </p:nvSpPr>
          <p:spPr>
            <a:xfrm>
              <a:off x="8869663" y="4057920"/>
              <a:ext cx="10162" cy="11614"/>
            </a:xfrm>
            <a:custGeom>
              <a:avLst/>
              <a:gdLst/>
              <a:ahLst/>
              <a:cxnLst/>
              <a:rect l="l" t="t" r="r" b="b"/>
              <a:pathLst>
                <a:path w="322" h="368" extrusionOk="0">
                  <a:moveTo>
                    <a:pt x="120" y="1"/>
                  </a:moveTo>
                  <a:cubicBezTo>
                    <a:pt x="72" y="48"/>
                    <a:pt x="48" y="96"/>
                    <a:pt x="0" y="143"/>
                  </a:cubicBezTo>
                  <a:cubicBezTo>
                    <a:pt x="12" y="215"/>
                    <a:pt x="0" y="358"/>
                    <a:pt x="24" y="358"/>
                  </a:cubicBezTo>
                  <a:cubicBezTo>
                    <a:pt x="43" y="365"/>
                    <a:pt x="61" y="368"/>
                    <a:pt x="78" y="368"/>
                  </a:cubicBezTo>
                  <a:cubicBezTo>
                    <a:pt x="175" y="368"/>
                    <a:pt x="232" y="260"/>
                    <a:pt x="262" y="179"/>
                  </a:cubicBezTo>
                  <a:cubicBezTo>
                    <a:pt x="322" y="48"/>
                    <a:pt x="203" y="36"/>
                    <a:pt x="120"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86" name="Google Shape;5086;p43"/>
            <p:cNvSpPr/>
            <p:nvPr/>
          </p:nvSpPr>
          <p:spPr>
            <a:xfrm>
              <a:off x="8923755" y="3935944"/>
              <a:ext cx="9436" cy="9310"/>
            </a:xfrm>
            <a:custGeom>
              <a:avLst/>
              <a:gdLst/>
              <a:ahLst/>
              <a:cxnLst/>
              <a:rect l="l" t="t" r="r" b="b"/>
              <a:pathLst>
                <a:path w="299" h="295" extrusionOk="0">
                  <a:moveTo>
                    <a:pt x="106" y="0"/>
                  </a:moveTo>
                  <a:cubicBezTo>
                    <a:pt x="73" y="0"/>
                    <a:pt x="42" y="20"/>
                    <a:pt x="13" y="79"/>
                  </a:cubicBezTo>
                  <a:cubicBezTo>
                    <a:pt x="1" y="103"/>
                    <a:pt x="61" y="234"/>
                    <a:pt x="96" y="270"/>
                  </a:cubicBezTo>
                  <a:cubicBezTo>
                    <a:pt x="128" y="287"/>
                    <a:pt x="155" y="295"/>
                    <a:pt x="177" y="295"/>
                  </a:cubicBezTo>
                  <a:cubicBezTo>
                    <a:pt x="261" y="295"/>
                    <a:pt x="280" y="186"/>
                    <a:pt x="299" y="91"/>
                  </a:cubicBezTo>
                  <a:cubicBezTo>
                    <a:pt x="229" y="68"/>
                    <a:pt x="165" y="0"/>
                    <a:pt x="106"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87" name="Google Shape;5087;p43"/>
            <p:cNvSpPr/>
            <p:nvPr/>
          </p:nvSpPr>
          <p:spPr>
            <a:xfrm>
              <a:off x="8776469" y="3756562"/>
              <a:ext cx="9436" cy="10194"/>
            </a:xfrm>
            <a:custGeom>
              <a:avLst/>
              <a:gdLst/>
              <a:ahLst/>
              <a:cxnLst/>
              <a:rect l="l" t="t" r="r" b="b"/>
              <a:pathLst>
                <a:path w="299" h="323" extrusionOk="0">
                  <a:moveTo>
                    <a:pt x="172" y="1"/>
                  </a:moveTo>
                  <a:cubicBezTo>
                    <a:pt x="111" y="1"/>
                    <a:pt x="90" y="84"/>
                    <a:pt x="60" y="144"/>
                  </a:cubicBezTo>
                  <a:cubicBezTo>
                    <a:pt x="1" y="298"/>
                    <a:pt x="84" y="310"/>
                    <a:pt x="179" y="322"/>
                  </a:cubicBezTo>
                  <a:cubicBezTo>
                    <a:pt x="215" y="286"/>
                    <a:pt x="263" y="251"/>
                    <a:pt x="298" y="203"/>
                  </a:cubicBezTo>
                  <a:cubicBezTo>
                    <a:pt x="263" y="144"/>
                    <a:pt x="239" y="48"/>
                    <a:pt x="215" y="13"/>
                  </a:cubicBezTo>
                  <a:cubicBezTo>
                    <a:pt x="199" y="4"/>
                    <a:pt x="184" y="1"/>
                    <a:pt x="172"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88" name="Google Shape;5088;p43"/>
            <p:cNvSpPr/>
            <p:nvPr/>
          </p:nvSpPr>
          <p:spPr>
            <a:xfrm>
              <a:off x="8641995" y="3657719"/>
              <a:ext cx="8647" cy="7511"/>
            </a:xfrm>
            <a:custGeom>
              <a:avLst/>
              <a:gdLst/>
              <a:ahLst/>
              <a:cxnLst/>
              <a:rect l="l" t="t" r="r" b="b"/>
              <a:pathLst>
                <a:path w="274" h="238" extrusionOk="0">
                  <a:moveTo>
                    <a:pt x="99" y="0"/>
                  </a:moveTo>
                  <a:cubicBezTo>
                    <a:pt x="20" y="0"/>
                    <a:pt x="0" y="68"/>
                    <a:pt x="11" y="156"/>
                  </a:cubicBezTo>
                  <a:cubicBezTo>
                    <a:pt x="19" y="205"/>
                    <a:pt x="44" y="237"/>
                    <a:pt x="94" y="237"/>
                  </a:cubicBezTo>
                  <a:cubicBezTo>
                    <a:pt x="116" y="237"/>
                    <a:pt x="144" y="231"/>
                    <a:pt x="178" y="216"/>
                  </a:cubicBezTo>
                  <a:cubicBezTo>
                    <a:pt x="190" y="180"/>
                    <a:pt x="273" y="144"/>
                    <a:pt x="273" y="85"/>
                  </a:cubicBezTo>
                  <a:cubicBezTo>
                    <a:pt x="273" y="16"/>
                    <a:pt x="241" y="7"/>
                    <a:pt x="203" y="7"/>
                  </a:cubicBezTo>
                  <a:cubicBezTo>
                    <a:pt x="189" y="7"/>
                    <a:pt x="175" y="8"/>
                    <a:pt x="161" y="8"/>
                  </a:cubicBezTo>
                  <a:cubicBezTo>
                    <a:pt x="146" y="8"/>
                    <a:pt x="131" y="7"/>
                    <a:pt x="118" y="1"/>
                  </a:cubicBezTo>
                  <a:cubicBezTo>
                    <a:pt x="111" y="1"/>
                    <a:pt x="105" y="0"/>
                    <a:pt x="99"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89" name="Google Shape;5089;p43"/>
            <p:cNvSpPr/>
            <p:nvPr/>
          </p:nvSpPr>
          <p:spPr>
            <a:xfrm>
              <a:off x="8929404" y="4030179"/>
              <a:ext cx="9436" cy="9720"/>
            </a:xfrm>
            <a:custGeom>
              <a:avLst/>
              <a:gdLst/>
              <a:ahLst/>
              <a:cxnLst/>
              <a:rect l="l" t="t" r="r" b="b"/>
              <a:pathLst>
                <a:path w="299" h="308" extrusionOk="0">
                  <a:moveTo>
                    <a:pt x="150" y="1"/>
                  </a:moveTo>
                  <a:cubicBezTo>
                    <a:pt x="99" y="1"/>
                    <a:pt x="43" y="10"/>
                    <a:pt x="1" y="10"/>
                  </a:cubicBezTo>
                  <a:cubicBezTo>
                    <a:pt x="12" y="94"/>
                    <a:pt x="12" y="165"/>
                    <a:pt x="12" y="260"/>
                  </a:cubicBezTo>
                  <a:cubicBezTo>
                    <a:pt x="120" y="225"/>
                    <a:pt x="298" y="308"/>
                    <a:pt x="274" y="82"/>
                  </a:cubicBezTo>
                  <a:cubicBezTo>
                    <a:pt x="268" y="16"/>
                    <a:pt x="213" y="1"/>
                    <a:pt x="150"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90" name="Google Shape;5090;p43"/>
            <p:cNvSpPr/>
            <p:nvPr/>
          </p:nvSpPr>
          <p:spPr>
            <a:xfrm>
              <a:off x="8922650" y="4121795"/>
              <a:ext cx="10541" cy="12435"/>
            </a:xfrm>
            <a:custGeom>
              <a:avLst/>
              <a:gdLst/>
              <a:ahLst/>
              <a:cxnLst/>
              <a:rect l="l" t="t" r="r" b="b"/>
              <a:pathLst>
                <a:path w="334" h="394" extrusionOk="0">
                  <a:moveTo>
                    <a:pt x="334" y="1"/>
                  </a:moveTo>
                  <a:lnTo>
                    <a:pt x="334" y="1"/>
                  </a:lnTo>
                  <a:cubicBezTo>
                    <a:pt x="131" y="36"/>
                    <a:pt x="0" y="120"/>
                    <a:pt x="107" y="393"/>
                  </a:cubicBezTo>
                  <a:cubicBezTo>
                    <a:pt x="250" y="322"/>
                    <a:pt x="334" y="179"/>
                    <a:pt x="334"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91" name="Google Shape;5091;p43"/>
            <p:cNvSpPr/>
            <p:nvPr/>
          </p:nvSpPr>
          <p:spPr>
            <a:xfrm>
              <a:off x="8806166" y="4199904"/>
              <a:ext cx="10920" cy="13602"/>
            </a:xfrm>
            <a:custGeom>
              <a:avLst/>
              <a:gdLst/>
              <a:ahLst/>
              <a:cxnLst/>
              <a:rect l="l" t="t" r="r" b="b"/>
              <a:pathLst>
                <a:path w="346" h="431" extrusionOk="0">
                  <a:moveTo>
                    <a:pt x="154" y="0"/>
                  </a:moveTo>
                  <a:cubicBezTo>
                    <a:pt x="113" y="0"/>
                    <a:pt x="67" y="19"/>
                    <a:pt x="12" y="62"/>
                  </a:cubicBezTo>
                  <a:cubicBezTo>
                    <a:pt x="0" y="240"/>
                    <a:pt x="167" y="300"/>
                    <a:pt x="227" y="419"/>
                  </a:cubicBezTo>
                  <a:cubicBezTo>
                    <a:pt x="250" y="419"/>
                    <a:pt x="298" y="419"/>
                    <a:pt x="334" y="431"/>
                  </a:cubicBezTo>
                  <a:cubicBezTo>
                    <a:pt x="346" y="359"/>
                    <a:pt x="346" y="264"/>
                    <a:pt x="346" y="193"/>
                  </a:cubicBezTo>
                  <a:cubicBezTo>
                    <a:pt x="297" y="80"/>
                    <a:pt x="238" y="0"/>
                    <a:pt x="154"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92" name="Google Shape;5092;p43"/>
            <p:cNvSpPr/>
            <p:nvPr/>
          </p:nvSpPr>
          <p:spPr>
            <a:xfrm>
              <a:off x="8845236" y="4230390"/>
              <a:ext cx="7922" cy="16190"/>
            </a:xfrm>
            <a:custGeom>
              <a:avLst/>
              <a:gdLst/>
              <a:ahLst/>
              <a:cxnLst/>
              <a:rect l="l" t="t" r="r" b="b"/>
              <a:pathLst>
                <a:path w="251" h="513" extrusionOk="0">
                  <a:moveTo>
                    <a:pt x="1" y="0"/>
                  </a:moveTo>
                  <a:lnTo>
                    <a:pt x="1" y="0"/>
                  </a:lnTo>
                  <a:cubicBezTo>
                    <a:pt x="12" y="274"/>
                    <a:pt x="48" y="405"/>
                    <a:pt x="191" y="512"/>
                  </a:cubicBezTo>
                  <a:cubicBezTo>
                    <a:pt x="251" y="298"/>
                    <a:pt x="167" y="191"/>
                    <a:pt x="1"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93" name="Google Shape;5093;p43"/>
            <p:cNvSpPr/>
            <p:nvPr/>
          </p:nvSpPr>
          <p:spPr>
            <a:xfrm>
              <a:off x="8805408" y="2866406"/>
              <a:ext cx="15054" cy="13571"/>
            </a:xfrm>
            <a:custGeom>
              <a:avLst/>
              <a:gdLst/>
              <a:ahLst/>
              <a:cxnLst/>
              <a:rect l="l" t="t" r="r" b="b"/>
              <a:pathLst>
                <a:path w="477" h="430" extrusionOk="0">
                  <a:moveTo>
                    <a:pt x="262" y="1"/>
                  </a:moveTo>
                  <a:cubicBezTo>
                    <a:pt x="215" y="13"/>
                    <a:pt x="179" y="13"/>
                    <a:pt x="131" y="13"/>
                  </a:cubicBezTo>
                  <a:cubicBezTo>
                    <a:pt x="1" y="429"/>
                    <a:pt x="262" y="382"/>
                    <a:pt x="477" y="406"/>
                  </a:cubicBezTo>
                  <a:cubicBezTo>
                    <a:pt x="441" y="239"/>
                    <a:pt x="251" y="191"/>
                    <a:pt x="262"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94" name="Google Shape;5094;p43"/>
            <p:cNvSpPr/>
            <p:nvPr/>
          </p:nvSpPr>
          <p:spPr>
            <a:xfrm>
              <a:off x="8776090" y="3817439"/>
              <a:ext cx="7543" cy="8679"/>
            </a:xfrm>
            <a:custGeom>
              <a:avLst/>
              <a:gdLst/>
              <a:ahLst/>
              <a:cxnLst/>
              <a:rect l="l" t="t" r="r" b="b"/>
              <a:pathLst>
                <a:path w="239" h="275" extrusionOk="0">
                  <a:moveTo>
                    <a:pt x="156" y="1"/>
                  </a:moveTo>
                  <a:cubicBezTo>
                    <a:pt x="108" y="1"/>
                    <a:pt x="48" y="36"/>
                    <a:pt x="13" y="84"/>
                  </a:cubicBezTo>
                  <a:cubicBezTo>
                    <a:pt x="1" y="108"/>
                    <a:pt x="13" y="167"/>
                    <a:pt x="13" y="274"/>
                  </a:cubicBezTo>
                  <a:cubicBezTo>
                    <a:pt x="120" y="215"/>
                    <a:pt x="179" y="167"/>
                    <a:pt x="239" y="120"/>
                  </a:cubicBezTo>
                  <a:cubicBezTo>
                    <a:pt x="215" y="84"/>
                    <a:pt x="179" y="1"/>
                    <a:pt x="156"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95" name="Google Shape;5095;p43"/>
            <p:cNvSpPr/>
            <p:nvPr/>
          </p:nvSpPr>
          <p:spPr>
            <a:xfrm>
              <a:off x="8803515" y="4220607"/>
              <a:ext cx="10194" cy="9058"/>
            </a:xfrm>
            <a:custGeom>
              <a:avLst/>
              <a:gdLst/>
              <a:ahLst/>
              <a:cxnLst/>
              <a:rect l="l" t="t" r="r" b="b"/>
              <a:pathLst>
                <a:path w="323" h="287" extrusionOk="0">
                  <a:moveTo>
                    <a:pt x="1" y="1"/>
                  </a:moveTo>
                  <a:lnTo>
                    <a:pt x="1" y="287"/>
                  </a:lnTo>
                  <a:cubicBezTo>
                    <a:pt x="96" y="239"/>
                    <a:pt x="215" y="191"/>
                    <a:pt x="322" y="144"/>
                  </a:cubicBezTo>
                  <a:cubicBezTo>
                    <a:pt x="275" y="49"/>
                    <a:pt x="191" y="25"/>
                    <a:pt x="96" y="25"/>
                  </a:cubicBezTo>
                  <a:cubicBezTo>
                    <a:pt x="61" y="25"/>
                    <a:pt x="25" y="13"/>
                    <a:pt x="1"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96" name="Google Shape;5096;p43"/>
            <p:cNvSpPr/>
            <p:nvPr/>
          </p:nvSpPr>
          <p:spPr>
            <a:xfrm>
              <a:off x="8933538" y="3950840"/>
              <a:ext cx="8300" cy="6785"/>
            </a:xfrm>
            <a:custGeom>
              <a:avLst/>
              <a:gdLst/>
              <a:ahLst/>
              <a:cxnLst/>
              <a:rect l="l" t="t" r="r" b="b"/>
              <a:pathLst>
                <a:path w="263" h="215" extrusionOk="0">
                  <a:moveTo>
                    <a:pt x="132" y="0"/>
                  </a:moveTo>
                  <a:cubicBezTo>
                    <a:pt x="108" y="24"/>
                    <a:pt x="48" y="48"/>
                    <a:pt x="24" y="95"/>
                  </a:cubicBezTo>
                  <a:cubicBezTo>
                    <a:pt x="1" y="167"/>
                    <a:pt x="36" y="215"/>
                    <a:pt x="108" y="215"/>
                  </a:cubicBezTo>
                  <a:cubicBezTo>
                    <a:pt x="143" y="203"/>
                    <a:pt x="191" y="167"/>
                    <a:pt x="215" y="119"/>
                  </a:cubicBezTo>
                  <a:cubicBezTo>
                    <a:pt x="262" y="36"/>
                    <a:pt x="203" y="24"/>
                    <a:pt x="132"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97" name="Google Shape;5097;p43"/>
            <p:cNvSpPr/>
            <p:nvPr/>
          </p:nvSpPr>
          <p:spPr>
            <a:xfrm>
              <a:off x="8922997" y="3061126"/>
              <a:ext cx="8332" cy="7858"/>
            </a:xfrm>
            <a:custGeom>
              <a:avLst/>
              <a:gdLst/>
              <a:ahLst/>
              <a:cxnLst/>
              <a:rect l="l" t="t" r="r" b="b"/>
              <a:pathLst>
                <a:path w="264" h="249" extrusionOk="0">
                  <a:moveTo>
                    <a:pt x="55" y="0"/>
                  </a:moveTo>
                  <a:cubicBezTo>
                    <a:pt x="21" y="0"/>
                    <a:pt x="0" y="33"/>
                    <a:pt x="25" y="82"/>
                  </a:cubicBezTo>
                  <a:cubicBezTo>
                    <a:pt x="37" y="141"/>
                    <a:pt x="96" y="201"/>
                    <a:pt x="156" y="248"/>
                  </a:cubicBezTo>
                  <a:cubicBezTo>
                    <a:pt x="168" y="248"/>
                    <a:pt x="215" y="213"/>
                    <a:pt x="263" y="189"/>
                  </a:cubicBezTo>
                  <a:cubicBezTo>
                    <a:pt x="215" y="129"/>
                    <a:pt x="168" y="58"/>
                    <a:pt x="108" y="22"/>
                  </a:cubicBezTo>
                  <a:cubicBezTo>
                    <a:pt x="90" y="7"/>
                    <a:pt x="71" y="0"/>
                    <a:pt x="55"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98" name="Google Shape;5098;p43"/>
            <p:cNvSpPr/>
            <p:nvPr/>
          </p:nvSpPr>
          <p:spPr>
            <a:xfrm>
              <a:off x="8586736" y="3536753"/>
              <a:ext cx="14675" cy="10920"/>
            </a:xfrm>
            <a:custGeom>
              <a:avLst/>
              <a:gdLst/>
              <a:ahLst/>
              <a:cxnLst/>
              <a:rect l="l" t="t" r="r" b="b"/>
              <a:pathLst>
                <a:path w="465" h="346" extrusionOk="0">
                  <a:moveTo>
                    <a:pt x="155" y="1"/>
                  </a:moveTo>
                  <a:cubicBezTo>
                    <a:pt x="155" y="120"/>
                    <a:pt x="0" y="251"/>
                    <a:pt x="202" y="346"/>
                  </a:cubicBezTo>
                  <a:cubicBezTo>
                    <a:pt x="298" y="203"/>
                    <a:pt x="464" y="60"/>
                    <a:pt x="155"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099" name="Google Shape;5099;p43"/>
            <p:cNvSpPr/>
            <p:nvPr/>
          </p:nvSpPr>
          <p:spPr>
            <a:xfrm>
              <a:off x="8626563" y="4458468"/>
              <a:ext cx="68422" cy="46235"/>
            </a:xfrm>
            <a:custGeom>
              <a:avLst/>
              <a:gdLst/>
              <a:ahLst/>
              <a:cxnLst/>
              <a:rect l="l" t="t" r="r" b="b"/>
              <a:pathLst>
                <a:path w="2168" h="1465" extrusionOk="0">
                  <a:moveTo>
                    <a:pt x="1250" y="1"/>
                  </a:moveTo>
                  <a:cubicBezTo>
                    <a:pt x="1004" y="218"/>
                    <a:pt x="796" y="443"/>
                    <a:pt x="524" y="443"/>
                  </a:cubicBezTo>
                  <a:cubicBezTo>
                    <a:pt x="454" y="443"/>
                    <a:pt x="379" y="428"/>
                    <a:pt x="298" y="393"/>
                  </a:cubicBezTo>
                  <a:cubicBezTo>
                    <a:pt x="259" y="370"/>
                    <a:pt x="210" y="271"/>
                    <a:pt x="161" y="271"/>
                  </a:cubicBezTo>
                  <a:cubicBezTo>
                    <a:pt x="135" y="271"/>
                    <a:pt x="108" y="299"/>
                    <a:pt x="83" y="382"/>
                  </a:cubicBezTo>
                  <a:cubicBezTo>
                    <a:pt x="48" y="477"/>
                    <a:pt x="0" y="632"/>
                    <a:pt x="36" y="703"/>
                  </a:cubicBezTo>
                  <a:cubicBezTo>
                    <a:pt x="61" y="759"/>
                    <a:pt x="97" y="778"/>
                    <a:pt x="138" y="778"/>
                  </a:cubicBezTo>
                  <a:cubicBezTo>
                    <a:pt x="194" y="778"/>
                    <a:pt x="260" y="742"/>
                    <a:pt x="322" y="715"/>
                  </a:cubicBezTo>
                  <a:cubicBezTo>
                    <a:pt x="401" y="679"/>
                    <a:pt x="490" y="590"/>
                    <a:pt x="579" y="590"/>
                  </a:cubicBezTo>
                  <a:cubicBezTo>
                    <a:pt x="636" y="590"/>
                    <a:pt x="694" y="627"/>
                    <a:pt x="750" y="739"/>
                  </a:cubicBezTo>
                  <a:cubicBezTo>
                    <a:pt x="619" y="858"/>
                    <a:pt x="500" y="953"/>
                    <a:pt x="369" y="1060"/>
                  </a:cubicBezTo>
                  <a:cubicBezTo>
                    <a:pt x="405" y="1179"/>
                    <a:pt x="524" y="1120"/>
                    <a:pt x="584" y="1203"/>
                  </a:cubicBezTo>
                  <a:cubicBezTo>
                    <a:pt x="593" y="1204"/>
                    <a:pt x="602" y="1204"/>
                    <a:pt x="611" y="1204"/>
                  </a:cubicBezTo>
                  <a:cubicBezTo>
                    <a:pt x="876" y="1204"/>
                    <a:pt x="986" y="866"/>
                    <a:pt x="1286" y="739"/>
                  </a:cubicBezTo>
                  <a:lnTo>
                    <a:pt x="1286" y="739"/>
                  </a:lnTo>
                  <a:cubicBezTo>
                    <a:pt x="1143" y="1060"/>
                    <a:pt x="1000" y="1275"/>
                    <a:pt x="822" y="1441"/>
                  </a:cubicBezTo>
                  <a:cubicBezTo>
                    <a:pt x="857" y="1441"/>
                    <a:pt x="905" y="1453"/>
                    <a:pt x="941" y="1465"/>
                  </a:cubicBezTo>
                  <a:cubicBezTo>
                    <a:pt x="1286" y="1144"/>
                    <a:pt x="1738" y="1275"/>
                    <a:pt x="2131" y="1179"/>
                  </a:cubicBezTo>
                  <a:cubicBezTo>
                    <a:pt x="2143" y="1132"/>
                    <a:pt x="2167" y="1108"/>
                    <a:pt x="2167" y="1072"/>
                  </a:cubicBezTo>
                  <a:cubicBezTo>
                    <a:pt x="1988" y="572"/>
                    <a:pt x="1215" y="751"/>
                    <a:pt x="1250"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100" name="Google Shape;5100;p43"/>
            <p:cNvSpPr/>
            <p:nvPr/>
          </p:nvSpPr>
          <p:spPr>
            <a:xfrm>
              <a:off x="8767822" y="4315852"/>
              <a:ext cx="66560" cy="39513"/>
            </a:xfrm>
            <a:custGeom>
              <a:avLst/>
              <a:gdLst/>
              <a:ahLst/>
              <a:cxnLst/>
              <a:rect l="l" t="t" r="r" b="b"/>
              <a:pathLst>
                <a:path w="2109" h="1252" extrusionOk="0">
                  <a:moveTo>
                    <a:pt x="401" y="1"/>
                  </a:moveTo>
                  <a:cubicBezTo>
                    <a:pt x="305" y="1"/>
                    <a:pt x="213" y="105"/>
                    <a:pt x="120" y="162"/>
                  </a:cubicBezTo>
                  <a:cubicBezTo>
                    <a:pt x="84" y="329"/>
                    <a:pt x="37" y="507"/>
                    <a:pt x="1" y="662"/>
                  </a:cubicBezTo>
                  <a:cubicBezTo>
                    <a:pt x="84" y="745"/>
                    <a:pt x="203" y="721"/>
                    <a:pt x="299" y="805"/>
                  </a:cubicBezTo>
                  <a:cubicBezTo>
                    <a:pt x="235" y="797"/>
                    <a:pt x="165" y="740"/>
                    <a:pt x="98" y="740"/>
                  </a:cubicBezTo>
                  <a:cubicBezTo>
                    <a:pt x="65" y="740"/>
                    <a:pt x="32" y="754"/>
                    <a:pt x="1" y="793"/>
                  </a:cubicBezTo>
                  <a:cubicBezTo>
                    <a:pt x="115" y="1031"/>
                    <a:pt x="520" y="1239"/>
                    <a:pt x="786" y="1239"/>
                  </a:cubicBezTo>
                  <a:cubicBezTo>
                    <a:pt x="853" y="1239"/>
                    <a:pt x="911" y="1226"/>
                    <a:pt x="953" y="1198"/>
                  </a:cubicBezTo>
                  <a:cubicBezTo>
                    <a:pt x="989" y="1162"/>
                    <a:pt x="1037" y="1138"/>
                    <a:pt x="977" y="1055"/>
                  </a:cubicBezTo>
                  <a:cubicBezTo>
                    <a:pt x="783" y="844"/>
                    <a:pt x="869" y="799"/>
                    <a:pt x="974" y="799"/>
                  </a:cubicBezTo>
                  <a:cubicBezTo>
                    <a:pt x="1024" y="799"/>
                    <a:pt x="1078" y="809"/>
                    <a:pt x="1108" y="817"/>
                  </a:cubicBezTo>
                  <a:cubicBezTo>
                    <a:pt x="1275" y="864"/>
                    <a:pt x="1453" y="876"/>
                    <a:pt x="1561" y="1043"/>
                  </a:cubicBezTo>
                  <a:cubicBezTo>
                    <a:pt x="1677" y="1118"/>
                    <a:pt x="1788" y="1251"/>
                    <a:pt x="1921" y="1251"/>
                  </a:cubicBezTo>
                  <a:cubicBezTo>
                    <a:pt x="1979" y="1251"/>
                    <a:pt x="2040" y="1226"/>
                    <a:pt x="2108" y="1162"/>
                  </a:cubicBezTo>
                  <a:cubicBezTo>
                    <a:pt x="2084" y="1091"/>
                    <a:pt x="2037" y="995"/>
                    <a:pt x="2001" y="924"/>
                  </a:cubicBezTo>
                  <a:cubicBezTo>
                    <a:pt x="1962" y="805"/>
                    <a:pt x="1907" y="729"/>
                    <a:pt x="1825" y="729"/>
                  </a:cubicBezTo>
                  <a:cubicBezTo>
                    <a:pt x="1784" y="729"/>
                    <a:pt x="1736" y="749"/>
                    <a:pt x="1680" y="793"/>
                  </a:cubicBezTo>
                  <a:cubicBezTo>
                    <a:pt x="1486" y="738"/>
                    <a:pt x="1464" y="284"/>
                    <a:pt x="1255" y="284"/>
                  </a:cubicBezTo>
                  <a:cubicBezTo>
                    <a:pt x="1193" y="284"/>
                    <a:pt x="1116" y="324"/>
                    <a:pt x="1013" y="424"/>
                  </a:cubicBezTo>
                  <a:cubicBezTo>
                    <a:pt x="846" y="400"/>
                    <a:pt x="668" y="340"/>
                    <a:pt x="596" y="186"/>
                  </a:cubicBezTo>
                  <a:cubicBezTo>
                    <a:pt x="529" y="47"/>
                    <a:pt x="464" y="1"/>
                    <a:pt x="401"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101" name="Google Shape;5101;p43"/>
            <p:cNvSpPr/>
            <p:nvPr/>
          </p:nvSpPr>
          <p:spPr>
            <a:xfrm>
              <a:off x="8674659" y="4376540"/>
              <a:ext cx="27457" cy="27836"/>
            </a:xfrm>
            <a:custGeom>
              <a:avLst/>
              <a:gdLst/>
              <a:ahLst/>
              <a:cxnLst/>
              <a:rect l="l" t="t" r="r" b="b"/>
              <a:pathLst>
                <a:path w="870" h="882" extrusionOk="0">
                  <a:moveTo>
                    <a:pt x="726" y="1"/>
                  </a:moveTo>
                  <a:cubicBezTo>
                    <a:pt x="584" y="370"/>
                    <a:pt x="226" y="501"/>
                    <a:pt x="0" y="799"/>
                  </a:cubicBezTo>
                  <a:cubicBezTo>
                    <a:pt x="9" y="798"/>
                    <a:pt x="18" y="798"/>
                    <a:pt x="28" y="798"/>
                  </a:cubicBezTo>
                  <a:cubicBezTo>
                    <a:pt x="168" y="798"/>
                    <a:pt x="332" y="882"/>
                    <a:pt x="466" y="882"/>
                  </a:cubicBezTo>
                  <a:cubicBezTo>
                    <a:pt x="592" y="882"/>
                    <a:pt x="693" y="808"/>
                    <a:pt x="726" y="525"/>
                  </a:cubicBezTo>
                  <a:cubicBezTo>
                    <a:pt x="631" y="358"/>
                    <a:pt x="869" y="227"/>
                    <a:pt x="774" y="61"/>
                  </a:cubicBezTo>
                  <a:cubicBezTo>
                    <a:pt x="762" y="49"/>
                    <a:pt x="750" y="13"/>
                    <a:pt x="726"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102" name="Google Shape;5102;p43"/>
            <p:cNvSpPr/>
            <p:nvPr/>
          </p:nvSpPr>
          <p:spPr>
            <a:xfrm>
              <a:off x="8746424" y="4380327"/>
              <a:ext cx="14297" cy="25942"/>
            </a:xfrm>
            <a:custGeom>
              <a:avLst/>
              <a:gdLst/>
              <a:ahLst/>
              <a:cxnLst/>
              <a:rect l="l" t="t" r="r" b="b"/>
              <a:pathLst>
                <a:path w="453" h="822" extrusionOk="0">
                  <a:moveTo>
                    <a:pt x="453" y="0"/>
                  </a:moveTo>
                  <a:cubicBezTo>
                    <a:pt x="24" y="310"/>
                    <a:pt x="24" y="310"/>
                    <a:pt x="0" y="822"/>
                  </a:cubicBezTo>
                  <a:cubicBezTo>
                    <a:pt x="155" y="524"/>
                    <a:pt x="381" y="381"/>
                    <a:pt x="453"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103" name="Google Shape;5103;p43"/>
            <p:cNvSpPr/>
            <p:nvPr/>
          </p:nvSpPr>
          <p:spPr>
            <a:xfrm>
              <a:off x="8579950" y="4502430"/>
              <a:ext cx="17705" cy="12372"/>
            </a:xfrm>
            <a:custGeom>
              <a:avLst/>
              <a:gdLst/>
              <a:ahLst/>
              <a:cxnLst/>
              <a:rect l="l" t="t" r="r" b="b"/>
              <a:pathLst>
                <a:path w="561" h="392" extrusionOk="0">
                  <a:moveTo>
                    <a:pt x="560" y="1"/>
                  </a:moveTo>
                  <a:lnTo>
                    <a:pt x="560" y="1"/>
                  </a:lnTo>
                  <a:cubicBezTo>
                    <a:pt x="501" y="87"/>
                    <a:pt x="419" y="98"/>
                    <a:pt x="329" y="98"/>
                  </a:cubicBezTo>
                  <a:cubicBezTo>
                    <a:pt x="302" y="98"/>
                    <a:pt x="274" y="97"/>
                    <a:pt x="245" y="97"/>
                  </a:cubicBezTo>
                  <a:cubicBezTo>
                    <a:pt x="163" y="97"/>
                    <a:pt x="78" y="105"/>
                    <a:pt x="1" y="167"/>
                  </a:cubicBezTo>
                  <a:cubicBezTo>
                    <a:pt x="133" y="287"/>
                    <a:pt x="256" y="392"/>
                    <a:pt x="354" y="392"/>
                  </a:cubicBezTo>
                  <a:cubicBezTo>
                    <a:pt x="451" y="392"/>
                    <a:pt x="525" y="290"/>
                    <a:pt x="560"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104" name="Google Shape;5104;p43"/>
            <p:cNvSpPr/>
            <p:nvPr/>
          </p:nvSpPr>
          <p:spPr>
            <a:xfrm>
              <a:off x="8768200" y="4337060"/>
              <a:ext cx="19567" cy="11740"/>
            </a:xfrm>
            <a:custGeom>
              <a:avLst/>
              <a:gdLst/>
              <a:ahLst/>
              <a:cxnLst/>
              <a:rect l="l" t="t" r="r" b="b"/>
              <a:pathLst>
                <a:path w="620" h="372" extrusionOk="0">
                  <a:moveTo>
                    <a:pt x="43" y="1"/>
                  </a:moveTo>
                  <a:cubicBezTo>
                    <a:pt x="29" y="1"/>
                    <a:pt x="15" y="1"/>
                    <a:pt x="1" y="2"/>
                  </a:cubicBezTo>
                  <a:lnTo>
                    <a:pt x="1" y="133"/>
                  </a:lnTo>
                  <a:cubicBezTo>
                    <a:pt x="6" y="132"/>
                    <a:pt x="10" y="132"/>
                    <a:pt x="15" y="132"/>
                  </a:cubicBezTo>
                  <a:cubicBezTo>
                    <a:pt x="155" y="132"/>
                    <a:pt x="273" y="372"/>
                    <a:pt x="423" y="372"/>
                  </a:cubicBezTo>
                  <a:cubicBezTo>
                    <a:pt x="483" y="372"/>
                    <a:pt x="547" y="334"/>
                    <a:pt x="620" y="228"/>
                  </a:cubicBezTo>
                  <a:cubicBezTo>
                    <a:pt x="430" y="83"/>
                    <a:pt x="251" y="1"/>
                    <a:pt x="43"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105" name="Google Shape;5105;p43"/>
            <p:cNvSpPr/>
            <p:nvPr/>
          </p:nvSpPr>
          <p:spPr>
            <a:xfrm>
              <a:off x="8746361" y="4344981"/>
              <a:ext cx="14739" cy="12750"/>
            </a:xfrm>
            <a:custGeom>
              <a:avLst/>
              <a:gdLst/>
              <a:ahLst/>
              <a:cxnLst/>
              <a:rect l="l" t="t" r="r" b="b"/>
              <a:pathLst>
                <a:path w="467" h="404" extrusionOk="0">
                  <a:moveTo>
                    <a:pt x="145" y="1"/>
                  </a:moveTo>
                  <a:cubicBezTo>
                    <a:pt x="62" y="13"/>
                    <a:pt x="38" y="60"/>
                    <a:pt x="38" y="120"/>
                  </a:cubicBezTo>
                  <a:cubicBezTo>
                    <a:pt x="1" y="349"/>
                    <a:pt x="65" y="404"/>
                    <a:pt x="162" y="404"/>
                  </a:cubicBezTo>
                  <a:cubicBezTo>
                    <a:pt x="221" y="404"/>
                    <a:pt x="292" y="383"/>
                    <a:pt x="359" y="370"/>
                  </a:cubicBezTo>
                  <a:cubicBezTo>
                    <a:pt x="395" y="287"/>
                    <a:pt x="443" y="215"/>
                    <a:pt x="467" y="120"/>
                  </a:cubicBezTo>
                  <a:cubicBezTo>
                    <a:pt x="359" y="96"/>
                    <a:pt x="240" y="48"/>
                    <a:pt x="145"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106" name="Google Shape;5106;p43"/>
            <p:cNvSpPr/>
            <p:nvPr/>
          </p:nvSpPr>
          <p:spPr>
            <a:xfrm>
              <a:off x="8796004" y="4369029"/>
              <a:ext cx="17169" cy="16948"/>
            </a:xfrm>
            <a:custGeom>
              <a:avLst/>
              <a:gdLst/>
              <a:ahLst/>
              <a:cxnLst/>
              <a:rect l="l" t="t" r="r" b="b"/>
              <a:pathLst>
                <a:path w="544" h="537" extrusionOk="0">
                  <a:moveTo>
                    <a:pt x="215" y="1"/>
                  </a:moveTo>
                  <a:cubicBezTo>
                    <a:pt x="72" y="120"/>
                    <a:pt x="13" y="299"/>
                    <a:pt x="1" y="501"/>
                  </a:cubicBezTo>
                  <a:cubicBezTo>
                    <a:pt x="99" y="526"/>
                    <a:pt x="173" y="536"/>
                    <a:pt x="228" y="536"/>
                  </a:cubicBezTo>
                  <a:cubicBezTo>
                    <a:pt x="544" y="536"/>
                    <a:pt x="215" y="173"/>
                    <a:pt x="215"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107" name="Google Shape;5107;p43"/>
            <p:cNvSpPr/>
            <p:nvPr/>
          </p:nvSpPr>
          <p:spPr>
            <a:xfrm>
              <a:off x="8659227" y="4417725"/>
              <a:ext cx="15086" cy="11835"/>
            </a:xfrm>
            <a:custGeom>
              <a:avLst/>
              <a:gdLst/>
              <a:ahLst/>
              <a:cxnLst/>
              <a:rect l="l" t="t" r="r" b="b"/>
              <a:pathLst>
                <a:path w="478" h="375" extrusionOk="0">
                  <a:moveTo>
                    <a:pt x="329" y="1"/>
                  </a:moveTo>
                  <a:cubicBezTo>
                    <a:pt x="206" y="1"/>
                    <a:pt x="141" y="154"/>
                    <a:pt x="1" y="375"/>
                  </a:cubicBezTo>
                  <a:cubicBezTo>
                    <a:pt x="239" y="268"/>
                    <a:pt x="358" y="208"/>
                    <a:pt x="477" y="149"/>
                  </a:cubicBezTo>
                  <a:cubicBezTo>
                    <a:pt x="465" y="113"/>
                    <a:pt x="430" y="29"/>
                    <a:pt x="406" y="18"/>
                  </a:cubicBezTo>
                  <a:cubicBezTo>
                    <a:pt x="378" y="6"/>
                    <a:pt x="353" y="1"/>
                    <a:pt x="329"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108" name="Google Shape;5108;p43"/>
            <p:cNvSpPr/>
            <p:nvPr/>
          </p:nvSpPr>
          <p:spPr>
            <a:xfrm>
              <a:off x="8685926" y="4464843"/>
              <a:ext cx="10541" cy="7574"/>
            </a:xfrm>
            <a:custGeom>
              <a:avLst/>
              <a:gdLst/>
              <a:ahLst/>
              <a:cxnLst/>
              <a:rect l="l" t="t" r="r" b="b"/>
              <a:pathLst>
                <a:path w="334" h="240" extrusionOk="0">
                  <a:moveTo>
                    <a:pt x="167" y="1"/>
                  </a:moveTo>
                  <a:cubicBezTo>
                    <a:pt x="96" y="1"/>
                    <a:pt x="0" y="1"/>
                    <a:pt x="0" y="120"/>
                  </a:cubicBezTo>
                  <a:cubicBezTo>
                    <a:pt x="0" y="239"/>
                    <a:pt x="96" y="239"/>
                    <a:pt x="167" y="239"/>
                  </a:cubicBezTo>
                  <a:cubicBezTo>
                    <a:pt x="238" y="239"/>
                    <a:pt x="310" y="227"/>
                    <a:pt x="334" y="120"/>
                  </a:cubicBezTo>
                  <a:cubicBezTo>
                    <a:pt x="310" y="1"/>
                    <a:pt x="238" y="1"/>
                    <a:pt x="167"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109" name="Google Shape;5109;p43"/>
            <p:cNvSpPr/>
            <p:nvPr/>
          </p:nvSpPr>
          <p:spPr>
            <a:xfrm>
              <a:off x="8698328" y="4372785"/>
              <a:ext cx="12435" cy="12056"/>
            </a:xfrm>
            <a:custGeom>
              <a:avLst/>
              <a:gdLst/>
              <a:ahLst/>
              <a:cxnLst/>
              <a:rect l="l" t="t" r="r" b="b"/>
              <a:pathLst>
                <a:path w="394" h="382" extrusionOk="0">
                  <a:moveTo>
                    <a:pt x="203" y="1"/>
                  </a:moveTo>
                  <a:cubicBezTo>
                    <a:pt x="119" y="1"/>
                    <a:pt x="36" y="25"/>
                    <a:pt x="0" y="120"/>
                  </a:cubicBezTo>
                  <a:lnTo>
                    <a:pt x="0" y="132"/>
                  </a:lnTo>
                  <a:cubicBezTo>
                    <a:pt x="72" y="191"/>
                    <a:pt x="24" y="322"/>
                    <a:pt x="95" y="382"/>
                  </a:cubicBezTo>
                  <a:cubicBezTo>
                    <a:pt x="393" y="358"/>
                    <a:pt x="155" y="120"/>
                    <a:pt x="203"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110" name="Google Shape;5110;p43"/>
            <p:cNvSpPr/>
            <p:nvPr/>
          </p:nvSpPr>
          <p:spPr>
            <a:xfrm>
              <a:off x="8691196" y="4376919"/>
              <a:ext cx="9784" cy="16190"/>
            </a:xfrm>
            <a:custGeom>
              <a:avLst/>
              <a:gdLst/>
              <a:ahLst/>
              <a:cxnLst/>
              <a:rect l="l" t="t" r="r" b="b"/>
              <a:pathLst>
                <a:path w="310" h="513" extrusionOk="0">
                  <a:moveTo>
                    <a:pt x="202" y="1"/>
                  </a:moveTo>
                  <a:cubicBezTo>
                    <a:pt x="250" y="168"/>
                    <a:pt x="0" y="334"/>
                    <a:pt x="202" y="513"/>
                  </a:cubicBezTo>
                  <a:cubicBezTo>
                    <a:pt x="238" y="418"/>
                    <a:pt x="286" y="346"/>
                    <a:pt x="310" y="251"/>
                  </a:cubicBezTo>
                  <a:cubicBezTo>
                    <a:pt x="310" y="156"/>
                    <a:pt x="298" y="49"/>
                    <a:pt x="202"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111" name="Google Shape;5111;p43"/>
            <p:cNvSpPr/>
            <p:nvPr/>
          </p:nvSpPr>
          <p:spPr>
            <a:xfrm>
              <a:off x="8760310" y="4422648"/>
              <a:ext cx="8300" cy="9436"/>
            </a:xfrm>
            <a:custGeom>
              <a:avLst/>
              <a:gdLst/>
              <a:ahLst/>
              <a:cxnLst/>
              <a:rect l="l" t="t" r="r" b="b"/>
              <a:pathLst>
                <a:path w="263" h="299" extrusionOk="0">
                  <a:moveTo>
                    <a:pt x="101" y="1"/>
                  </a:moveTo>
                  <a:cubicBezTo>
                    <a:pt x="73" y="1"/>
                    <a:pt x="40" y="15"/>
                    <a:pt x="1" y="52"/>
                  </a:cubicBezTo>
                  <a:cubicBezTo>
                    <a:pt x="16" y="185"/>
                    <a:pt x="42" y="298"/>
                    <a:pt x="113" y="298"/>
                  </a:cubicBezTo>
                  <a:cubicBezTo>
                    <a:pt x="149" y="298"/>
                    <a:pt x="198" y="268"/>
                    <a:pt x="263" y="195"/>
                  </a:cubicBezTo>
                  <a:cubicBezTo>
                    <a:pt x="218" y="124"/>
                    <a:pt x="181" y="1"/>
                    <a:pt x="101"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112" name="Google Shape;5112;p43"/>
            <p:cNvSpPr/>
            <p:nvPr/>
          </p:nvSpPr>
          <p:spPr>
            <a:xfrm>
              <a:off x="8634453" y="4491920"/>
              <a:ext cx="10541" cy="8111"/>
            </a:xfrm>
            <a:custGeom>
              <a:avLst/>
              <a:gdLst/>
              <a:ahLst/>
              <a:cxnLst/>
              <a:rect l="l" t="t" r="r" b="b"/>
              <a:pathLst>
                <a:path w="334" h="257" extrusionOk="0">
                  <a:moveTo>
                    <a:pt x="119" y="0"/>
                  </a:moveTo>
                  <a:cubicBezTo>
                    <a:pt x="72" y="60"/>
                    <a:pt x="0" y="143"/>
                    <a:pt x="72" y="215"/>
                  </a:cubicBezTo>
                  <a:cubicBezTo>
                    <a:pt x="99" y="245"/>
                    <a:pt x="125" y="257"/>
                    <a:pt x="148" y="257"/>
                  </a:cubicBezTo>
                  <a:cubicBezTo>
                    <a:pt x="216" y="257"/>
                    <a:pt x="272" y="161"/>
                    <a:pt x="334" y="143"/>
                  </a:cubicBezTo>
                  <a:cubicBezTo>
                    <a:pt x="298" y="24"/>
                    <a:pt x="203" y="24"/>
                    <a:pt x="119"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113" name="Google Shape;5113;p43"/>
            <p:cNvSpPr/>
            <p:nvPr/>
          </p:nvSpPr>
          <p:spPr>
            <a:xfrm>
              <a:off x="8557417" y="4521176"/>
              <a:ext cx="8300" cy="7227"/>
            </a:xfrm>
            <a:custGeom>
              <a:avLst/>
              <a:gdLst/>
              <a:ahLst/>
              <a:cxnLst/>
              <a:rect l="l" t="t" r="r" b="b"/>
              <a:pathLst>
                <a:path w="263" h="229" extrusionOk="0">
                  <a:moveTo>
                    <a:pt x="166" y="1"/>
                  </a:moveTo>
                  <a:cubicBezTo>
                    <a:pt x="33" y="1"/>
                    <a:pt x="12" y="93"/>
                    <a:pt x="0" y="228"/>
                  </a:cubicBezTo>
                  <a:cubicBezTo>
                    <a:pt x="119" y="204"/>
                    <a:pt x="239" y="204"/>
                    <a:pt x="250" y="73"/>
                  </a:cubicBezTo>
                  <a:cubicBezTo>
                    <a:pt x="262" y="50"/>
                    <a:pt x="215" y="2"/>
                    <a:pt x="191" y="2"/>
                  </a:cubicBezTo>
                  <a:cubicBezTo>
                    <a:pt x="182" y="1"/>
                    <a:pt x="174" y="1"/>
                    <a:pt x="166"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114" name="Google Shape;5114;p43"/>
            <p:cNvSpPr/>
            <p:nvPr/>
          </p:nvSpPr>
          <p:spPr>
            <a:xfrm>
              <a:off x="8582601" y="3454668"/>
              <a:ext cx="25942" cy="41533"/>
            </a:xfrm>
            <a:custGeom>
              <a:avLst/>
              <a:gdLst/>
              <a:ahLst/>
              <a:cxnLst/>
              <a:rect l="l" t="t" r="r" b="b"/>
              <a:pathLst>
                <a:path w="822" h="1316" extrusionOk="0">
                  <a:moveTo>
                    <a:pt x="194" y="0"/>
                  </a:moveTo>
                  <a:cubicBezTo>
                    <a:pt x="165" y="0"/>
                    <a:pt x="136" y="18"/>
                    <a:pt x="107" y="66"/>
                  </a:cubicBezTo>
                  <a:cubicBezTo>
                    <a:pt x="72" y="113"/>
                    <a:pt x="60" y="173"/>
                    <a:pt x="72" y="232"/>
                  </a:cubicBezTo>
                  <a:cubicBezTo>
                    <a:pt x="345" y="542"/>
                    <a:pt x="0" y="875"/>
                    <a:pt x="95" y="1197"/>
                  </a:cubicBezTo>
                  <a:lnTo>
                    <a:pt x="107" y="1185"/>
                  </a:lnTo>
                  <a:cubicBezTo>
                    <a:pt x="238" y="1232"/>
                    <a:pt x="393" y="1280"/>
                    <a:pt x="536" y="1316"/>
                  </a:cubicBezTo>
                  <a:cubicBezTo>
                    <a:pt x="607" y="1161"/>
                    <a:pt x="714" y="994"/>
                    <a:pt x="595" y="816"/>
                  </a:cubicBezTo>
                  <a:cubicBezTo>
                    <a:pt x="345" y="482"/>
                    <a:pt x="595" y="423"/>
                    <a:pt x="774" y="304"/>
                  </a:cubicBezTo>
                  <a:cubicBezTo>
                    <a:pt x="822" y="268"/>
                    <a:pt x="822" y="220"/>
                    <a:pt x="810" y="161"/>
                  </a:cubicBezTo>
                  <a:cubicBezTo>
                    <a:pt x="748" y="90"/>
                    <a:pt x="699" y="32"/>
                    <a:pt x="628" y="32"/>
                  </a:cubicBezTo>
                  <a:cubicBezTo>
                    <a:pt x="604" y="32"/>
                    <a:pt x="578" y="39"/>
                    <a:pt x="548" y="54"/>
                  </a:cubicBezTo>
                  <a:cubicBezTo>
                    <a:pt x="515" y="120"/>
                    <a:pt x="481" y="143"/>
                    <a:pt x="447" y="143"/>
                  </a:cubicBezTo>
                  <a:cubicBezTo>
                    <a:pt x="364" y="143"/>
                    <a:pt x="278" y="0"/>
                    <a:pt x="194"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115" name="Google Shape;5115;p43"/>
            <p:cNvSpPr/>
            <p:nvPr/>
          </p:nvSpPr>
          <p:spPr>
            <a:xfrm>
              <a:off x="8606649" y="3419132"/>
              <a:ext cx="34590" cy="27110"/>
            </a:xfrm>
            <a:custGeom>
              <a:avLst/>
              <a:gdLst/>
              <a:ahLst/>
              <a:cxnLst/>
              <a:rect l="l" t="t" r="r" b="b"/>
              <a:pathLst>
                <a:path w="1096" h="859" extrusionOk="0">
                  <a:moveTo>
                    <a:pt x="857" y="1"/>
                  </a:moveTo>
                  <a:cubicBezTo>
                    <a:pt x="679" y="1"/>
                    <a:pt x="500" y="37"/>
                    <a:pt x="322" y="49"/>
                  </a:cubicBezTo>
                  <a:cubicBezTo>
                    <a:pt x="191" y="156"/>
                    <a:pt x="60" y="263"/>
                    <a:pt x="60" y="465"/>
                  </a:cubicBezTo>
                  <a:cubicBezTo>
                    <a:pt x="72" y="632"/>
                    <a:pt x="0" y="858"/>
                    <a:pt x="262" y="858"/>
                  </a:cubicBezTo>
                  <a:cubicBezTo>
                    <a:pt x="298" y="834"/>
                    <a:pt x="310" y="822"/>
                    <a:pt x="345" y="811"/>
                  </a:cubicBezTo>
                  <a:cubicBezTo>
                    <a:pt x="362" y="595"/>
                    <a:pt x="367" y="361"/>
                    <a:pt x="506" y="361"/>
                  </a:cubicBezTo>
                  <a:cubicBezTo>
                    <a:pt x="566" y="361"/>
                    <a:pt x="652" y="405"/>
                    <a:pt x="774" y="513"/>
                  </a:cubicBezTo>
                  <a:cubicBezTo>
                    <a:pt x="812" y="548"/>
                    <a:pt x="841" y="563"/>
                    <a:pt x="864" y="563"/>
                  </a:cubicBezTo>
                  <a:cubicBezTo>
                    <a:pt x="951" y="563"/>
                    <a:pt x="953" y="362"/>
                    <a:pt x="1000" y="287"/>
                  </a:cubicBezTo>
                  <a:cubicBezTo>
                    <a:pt x="1095" y="120"/>
                    <a:pt x="1024" y="1"/>
                    <a:pt x="857"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116" name="Google Shape;5116;p43"/>
            <p:cNvSpPr/>
            <p:nvPr/>
          </p:nvSpPr>
          <p:spPr>
            <a:xfrm>
              <a:off x="8606649" y="3444663"/>
              <a:ext cx="23323" cy="19599"/>
            </a:xfrm>
            <a:custGeom>
              <a:avLst/>
              <a:gdLst/>
              <a:ahLst/>
              <a:cxnLst/>
              <a:rect l="l" t="t" r="r" b="b"/>
              <a:pathLst>
                <a:path w="739" h="621" extrusionOk="0">
                  <a:moveTo>
                    <a:pt x="506" y="0"/>
                  </a:moveTo>
                  <a:cubicBezTo>
                    <a:pt x="464" y="0"/>
                    <a:pt x="421" y="6"/>
                    <a:pt x="378" y="6"/>
                  </a:cubicBezTo>
                  <a:cubicBezTo>
                    <a:pt x="359" y="6"/>
                    <a:pt x="340" y="5"/>
                    <a:pt x="322" y="2"/>
                  </a:cubicBezTo>
                  <a:cubicBezTo>
                    <a:pt x="203" y="144"/>
                    <a:pt x="24" y="263"/>
                    <a:pt x="0" y="502"/>
                  </a:cubicBezTo>
                  <a:lnTo>
                    <a:pt x="0" y="621"/>
                  </a:lnTo>
                  <a:cubicBezTo>
                    <a:pt x="298" y="549"/>
                    <a:pt x="500" y="323"/>
                    <a:pt x="738" y="144"/>
                  </a:cubicBezTo>
                  <a:cubicBezTo>
                    <a:pt x="670" y="21"/>
                    <a:pt x="589" y="0"/>
                    <a:pt x="506"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117" name="Google Shape;5117;p43"/>
            <p:cNvSpPr/>
            <p:nvPr/>
          </p:nvSpPr>
          <p:spPr>
            <a:xfrm>
              <a:off x="8622429" y="3498945"/>
              <a:ext cx="12056" cy="15149"/>
            </a:xfrm>
            <a:custGeom>
              <a:avLst/>
              <a:gdLst/>
              <a:ahLst/>
              <a:cxnLst/>
              <a:rect l="l" t="t" r="r" b="b"/>
              <a:pathLst>
                <a:path w="382" h="480" extrusionOk="0">
                  <a:moveTo>
                    <a:pt x="294" y="1"/>
                  </a:moveTo>
                  <a:cubicBezTo>
                    <a:pt x="220" y="1"/>
                    <a:pt x="196" y="92"/>
                    <a:pt x="155" y="175"/>
                  </a:cubicBezTo>
                  <a:cubicBezTo>
                    <a:pt x="155" y="270"/>
                    <a:pt x="0" y="437"/>
                    <a:pt x="143" y="472"/>
                  </a:cubicBezTo>
                  <a:cubicBezTo>
                    <a:pt x="159" y="477"/>
                    <a:pt x="172" y="479"/>
                    <a:pt x="184" y="479"/>
                  </a:cubicBezTo>
                  <a:cubicBezTo>
                    <a:pt x="318" y="479"/>
                    <a:pt x="239" y="195"/>
                    <a:pt x="381" y="151"/>
                  </a:cubicBezTo>
                  <a:cubicBezTo>
                    <a:pt x="357" y="115"/>
                    <a:pt x="357" y="8"/>
                    <a:pt x="334" y="8"/>
                  </a:cubicBezTo>
                  <a:cubicBezTo>
                    <a:pt x="319" y="3"/>
                    <a:pt x="306" y="1"/>
                    <a:pt x="294"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118" name="Google Shape;5118;p43"/>
            <p:cNvSpPr/>
            <p:nvPr/>
          </p:nvSpPr>
          <p:spPr>
            <a:xfrm>
              <a:off x="8610784" y="3474045"/>
              <a:ext cx="9026" cy="7890"/>
            </a:xfrm>
            <a:custGeom>
              <a:avLst/>
              <a:gdLst/>
              <a:ahLst/>
              <a:cxnLst/>
              <a:rect l="l" t="t" r="r" b="b"/>
              <a:pathLst>
                <a:path w="286" h="250" extrusionOk="0">
                  <a:moveTo>
                    <a:pt x="102" y="1"/>
                  </a:moveTo>
                  <a:cubicBezTo>
                    <a:pt x="38" y="1"/>
                    <a:pt x="0" y="54"/>
                    <a:pt x="0" y="130"/>
                  </a:cubicBezTo>
                  <a:cubicBezTo>
                    <a:pt x="0" y="166"/>
                    <a:pt x="60" y="249"/>
                    <a:pt x="72" y="249"/>
                  </a:cubicBezTo>
                  <a:cubicBezTo>
                    <a:pt x="131" y="225"/>
                    <a:pt x="191" y="190"/>
                    <a:pt x="286" y="142"/>
                  </a:cubicBezTo>
                  <a:cubicBezTo>
                    <a:pt x="214" y="71"/>
                    <a:pt x="179" y="23"/>
                    <a:pt x="155" y="11"/>
                  </a:cubicBezTo>
                  <a:cubicBezTo>
                    <a:pt x="136" y="4"/>
                    <a:pt x="118" y="1"/>
                    <a:pt x="102"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119" name="Google Shape;5119;p43"/>
            <p:cNvSpPr/>
            <p:nvPr/>
          </p:nvSpPr>
          <p:spPr>
            <a:xfrm>
              <a:off x="8607028" y="3420647"/>
              <a:ext cx="9784" cy="13287"/>
            </a:xfrm>
            <a:custGeom>
              <a:avLst/>
              <a:gdLst/>
              <a:ahLst/>
              <a:cxnLst/>
              <a:rect l="l" t="t" r="r" b="b"/>
              <a:pathLst>
                <a:path w="310" h="421" extrusionOk="0">
                  <a:moveTo>
                    <a:pt x="310" y="1"/>
                  </a:moveTo>
                  <a:cubicBezTo>
                    <a:pt x="214" y="48"/>
                    <a:pt x="95" y="96"/>
                    <a:pt x="0" y="120"/>
                  </a:cubicBezTo>
                  <a:lnTo>
                    <a:pt x="0" y="393"/>
                  </a:lnTo>
                  <a:cubicBezTo>
                    <a:pt x="18" y="411"/>
                    <a:pt x="33" y="420"/>
                    <a:pt x="49" y="420"/>
                  </a:cubicBezTo>
                  <a:cubicBezTo>
                    <a:pt x="66" y="420"/>
                    <a:pt x="83" y="411"/>
                    <a:pt x="107" y="393"/>
                  </a:cubicBezTo>
                  <a:cubicBezTo>
                    <a:pt x="167" y="251"/>
                    <a:pt x="238" y="132"/>
                    <a:pt x="310"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120" name="Google Shape;5120;p43"/>
            <p:cNvSpPr/>
            <p:nvPr/>
          </p:nvSpPr>
          <p:spPr>
            <a:xfrm>
              <a:off x="8727268" y="4335608"/>
              <a:ext cx="23702" cy="13539"/>
            </a:xfrm>
            <a:custGeom>
              <a:avLst/>
              <a:gdLst/>
              <a:ahLst/>
              <a:cxnLst/>
              <a:rect l="l" t="t" r="r" b="b"/>
              <a:pathLst>
                <a:path w="751" h="429" extrusionOk="0">
                  <a:moveTo>
                    <a:pt x="313" y="1"/>
                  </a:moveTo>
                  <a:cubicBezTo>
                    <a:pt x="216" y="1"/>
                    <a:pt x="112" y="41"/>
                    <a:pt x="0" y="131"/>
                  </a:cubicBezTo>
                  <a:cubicBezTo>
                    <a:pt x="9" y="130"/>
                    <a:pt x="18" y="130"/>
                    <a:pt x="26" y="130"/>
                  </a:cubicBezTo>
                  <a:cubicBezTo>
                    <a:pt x="260" y="130"/>
                    <a:pt x="401" y="429"/>
                    <a:pt x="631" y="429"/>
                  </a:cubicBezTo>
                  <a:cubicBezTo>
                    <a:pt x="667" y="393"/>
                    <a:pt x="702" y="345"/>
                    <a:pt x="750" y="298"/>
                  </a:cubicBezTo>
                  <a:cubicBezTo>
                    <a:pt x="617" y="112"/>
                    <a:pt x="474" y="1"/>
                    <a:pt x="313"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121" name="Google Shape;5121;p43"/>
            <p:cNvSpPr/>
            <p:nvPr/>
          </p:nvSpPr>
          <p:spPr>
            <a:xfrm>
              <a:off x="8700948" y="4337092"/>
              <a:ext cx="22218" cy="13381"/>
            </a:xfrm>
            <a:custGeom>
              <a:avLst/>
              <a:gdLst/>
              <a:ahLst/>
              <a:cxnLst/>
              <a:rect l="l" t="t" r="r" b="b"/>
              <a:pathLst>
                <a:path w="704" h="424" extrusionOk="0">
                  <a:moveTo>
                    <a:pt x="239" y="1"/>
                  </a:moveTo>
                  <a:cubicBezTo>
                    <a:pt x="132" y="84"/>
                    <a:pt x="1" y="239"/>
                    <a:pt x="60" y="358"/>
                  </a:cubicBezTo>
                  <a:cubicBezTo>
                    <a:pt x="88" y="407"/>
                    <a:pt x="124" y="423"/>
                    <a:pt x="163" y="423"/>
                  </a:cubicBezTo>
                  <a:cubicBezTo>
                    <a:pt x="236" y="423"/>
                    <a:pt x="324" y="367"/>
                    <a:pt x="402" y="367"/>
                  </a:cubicBezTo>
                  <a:cubicBezTo>
                    <a:pt x="424" y="367"/>
                    <a:pt x="445" y="371"/>
                    <a:pt x="465" y="382"/>
                  </a:cubicBezTo>
                  <a:cubicBezTo>
                    <a:pt x="703" y="13"/>
                    <a:pt x="298" y="144"/>
                    <a:pt x="239"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122" name="Google Shape;5122;p43"/>
            <p:cNvSpPr/>
            <p:nvPr/>
          </p:nvSpPr>
          <p:spPr>
            <a:xfrm>
              <a:off x="8747182" y="4310172"/>
              <a:ext cx="13918" cy="10699"/>
            </a:xfrm>
            <a:custGeom>
              <a:avLst/>
              <a:gdLst/>
              <a:ahLst/>
              <a:cxnLst/>
              <a:rect l="l" t="t" r="r" b="b"/>
              <a:pathLst>
                <a:path w="441" h="339" extrusionOk="0">
                  <a:moveTo>
                    <a:pt x="311" y="1"/>
                  </a:moveTo>
                  <a:cubicBezTo>
                    <a:pt x="226" y="1"/>
                    <a:pt x="120" y="99"/>
                    <a:pt x="35" y="99"/>
                  </a:cubicBezTo>
                  <a:cubicBezTo>
                    <a:pt x="23" y="99"/>
                    <a:pt x="11" y="96"/>
                    <a:pt x="0" y="92"/>
                  </a:cubicBezTo>
                  <a:lnTo>
                    <a:pt x="0" y="92"/>
                  </a:lnTo>
                  <a:cubicBezTo>
                    <a:pt x="13" y="281"/>
                    <a:pt x="57" y="338"/>
                    <a:pt x="114" y="338"/>
                  </a:cubicBezTo>
                  <a:cubicBezTo>
                    <a:pt x="202" y="338"/>
                    <a:pt x="321" y="201"/>
                    <a:pt x="406" y="201"/>
                  </a:cubicBezTo>
                  <a:cubicBezTo>
                    <a:pt x="418" y="201"/>
                    <a:pt x="430" y="204"/>
                    <a:pt x="441" y="211"/>
                  </a:cubicBezTo>
                  <a:cubicBezTo>
                    <a:pt x="418" y="48"/>
                    <a:pt x="370" y="1"/>
                    <a:pt x="311"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123" name="Google Shape;5123;p43"/>
            <p:cNvSpPr/>
            <p:nvPr/>
          </p:nvSpPr>
          <p:spPr>
            <a:xfrm>
              <a:off x="8719000" y="4312665"/>
              <a:ext cx="17674" cy="12403"/>
            </a:xfrm>
            <a:custGeom>
              <a:avLst/>
              <a:gdLst/>
              <a:ahLst/>
              <a:cxnLst/>
              <a:rect l="l" t="t" r="r" b="b"/>
              <a:pathLst>
                <a:path w="560" h="393" extrusionOk="0">
                  <a:moveTo>
                    <a:pt x="560" y="1"/>
                  </a:moveTo>
                  <a:lnTo>
                    <a:pt x="560" y="1"/>
                  </a:lnTo>
                  <a:cubicBezTo>
                    <a:pt x="429" y="227"/>
                    <a:pt x="83" y="72"/>
                    <a:pt x="0" y="382"/>
                  </a:cubicBezTo>
                  <a:cubicBezTo>
                    <a:pt x="57" y="387"/>
                    <a:pt x="117" y="393"/>
                    <a:pt x="174" y="393"/>
                  </a:cubicBezTo>
                  <a:cubicBezTo>
                    <a:pt x="367" y="393"/>
                    <a:pt x="541" y="331"/>
                    <a:pt x="560"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124" name="Google Shape;5124;p43"/>
            <p:cNvSpPr/>
            <p:nvPr/>
          </p:nvSpPr>
          <p:spPr>
            <a:xfrm>
              <a:off x="8806545" y="3865409"/>
              <a:ext cx="22439" cy="21114"/>
            </a:xfrm>
            <a:custGeom>
              <a:avLst/>
              <a:gdLst/>
              <a:ahLst/>
              <a:cxnLst/>
              <a:rect l="l" t="t" r="r" b="b"/>
              <a:pathLst>
                <a:path w="711" h="669" extrusionOk="0">
                  <a:moveTo>
                    <a:pt x="105" y="1"/>
                  </a:moveTo>
                  <a:cubicBezTo>
                    <a:pt x="73" y="1"/>
                    <a:pt x="38" y="14"/>
                    <a:pt x="0" y="52"/>
                  </a:cubicBezTo>
                  <a:cubicBezTo>
                    <a:pt x="0" y="124"/>
                    <a:pt x="0" y="207"/>
                    <a:pt x="24" y="290"/>
                  </a:cubicBezTo>
                  <a:cubicBezTo>
                    <a:pt x="24" y="445"/>
                    <a:pt x="155" y="469"/>
                    <a:pt x="226" y="552"/>
                  </a:cubicBezTo>
                  <a:cubicBezTo>
                    <a:pt x="309" y="575"/>
                    <a:pt x="397" y="669"/>
                    <a:pt x="483" y="669"/>
                  </a:cubicBezTo>
                  <a:cubicBezTo>
                    <a:pt x="533" y="669"/>
                    <a:pt x="583" y="637"/>
                    <a:pt x="631" y="540"/>
                  </a:cubicBezTo>
                  <a:cubicBezTo>
                    <a:pt x="469" y="475"/>
                    <a:pt x="710" y="75"/>
                    <a:pt x="442" y="75"/>
                  </a:cubicBezTo>
                  <a:cubicBezTo>
                    <a:pt x="415" y="75"/>
                    <a:pt x="383" y="79"/>
                    <a:pt x="346" y="88"/>
                  </a:cubicBezTo>
                  <a:cubicBezTo>
                    <a:pt x="339" y="89"/>
                    <a:pt x="333" y="90"/>
                    <a:pt x="327" y="90"/>
                  </a:cubicBezTo>
                  <a:cubicBezTo>
                    <a:pt x="255" y="90"/>
                    <a:pt x="188" y="1"/>
                    <a:pt x="105"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125" name="Google Shape;5125;p43"/>
            <p:cNvSpPr/>
            <p:nvPr/>
          </p:nvSpPr>
          <p:spPr>
            <a:xfrm>
              <a:off x="8800138" y="3874561"/>
              <a:ext cx="13571" cy="12056"/>
            </a:xfrm>
            <a:custGeom>
              <a:avLst/>
              <a:gdLst/>
              <a:ahLst/>
              <a:cxnLst/>
              <a:rect l="l" t="t" r="r" b="b"/>
              <a:pathLst>
                <a:path w="430" h="382" extrusionOk="0">
                  <a:moveTo>
                    <a:pt x="227" y="0"/>
                  </a:moveTo>
                  <a:cubicBezTo>
                    <a:pt x="132" y="36"/>
                    <a:pt x="25" y="96"/>
                    <a:pt x="13" y="226"/>
                  </a:cubicBezTo>
                  <a:cubicBezTo>
                    <a:pt x="1" y="381"/>
                    <a:pt x="120" y="369"/>
                    <a:pt x="191" y="381"/>
                  </a:cubicBezTo>
                  <a:cubicBezTo>
                    <a:pt x="287" y="334"/>
                    <a:pt x="358" y="310"/>
                    <a:pt x="429" y="262"/>
                  </a:cubicBezTo>
                  <a:cubicBezTo>
                    <a:pt x="358" y="179"/>
                    <a:pt x="298" y="84"/>
                    <a:pt x="227"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126" name="Google Shape;5126;p43"/>
            <p:cNvSpPr/>
            <p:nvPr/>
          </p:nvSpPr>
          <p:spPr>
            <a:xfrm>
              <a:off x="8806545" y="3894097"/>
              <a:ext cx="10920" cy="10225"/>
            </a:xfrm>
            <a:custGeom>
              <a:avLst/>
              <a:gdLst/>
              <a:ahLst/>
              <a:cxnLst/>
              <a:rect l="l" t="t" r="r" b="b"/>
              <a:pathLst>
                <a:path w="346" h="324" extrusionOk="0">
                  <a:moveTo>
                    <a:pt x="119" y="0"/>
                  </a:moveTo>
                  <a:cubicBezTo>
                    <a:pt x="36" y="60"/>
                    <a:pt x="0" y="131"/>
                    <a:pt x="48" y="239"/>
                  </a:cubicBezTo>
                  <a:cubicBezTo>
                    <a:pt x="91" y="303"/>
                    <a:pt x="132" y="324"/>
                    <a:pt x="173" y="324"/>
                  </a:cubicBezTo>
                  <a:cubicBezTo>
                    <a:pt x="224" y="324"/>
                    <a:pt x="275" y="294"/>
                    <a:pt x="334" y="274"/>
                  </a:cubicBezTo>
                  <a:cubicBezTo>
                    <a:pt x="346" y="96"/>
                    <a:pt x="274" y="12"/>
                    <a:pt x="119"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127" name="Google Shape;5127;p43"/>
            <p:cNvSpPr/>
            <p:nvPr/>
          </p:nvSpPr>
          <p:spPr>
            <a:xfrm>
              <a:off x="8577331" y="3458676"/>
              <a:ext cx="21461" cy="33769"/>
            </a:xfrm>
            <a:custGeom>
              <a:avLst/>
              <a:gdLst/>
              <a:ahLst/>
              <a:cxnLst/>
              <a:rect l="l" t="t" r="r" b="b"/>
              <a:pathLst>
                <a:path w="680" h="1070" extrusionOk="0">
                  <a:moveTo>
                    <a:pt x="152" y="1"/>
                  </a:moveTo>
                  <a:cubicBezTo>
                    <a:pt x="109" y="1"/>
                    <a:pt x="74" y="24"/>
                    <a:pt x="48" y="81"/>
                  </a:cubicBezTo>
                  <a:cubicBezTo>
                    <a:pt x="0" y="177"/>
                    <a:pt x="84" y="260"/>
                    <a:pt x="155" y="320"/>
                  </a:cubicBezTo>
                  <a:cubicBezTo>
                    <a:pt x="298" y="415"/>
                    <a:pt x="322" y="558"/>
                    <a:pt x="167" y="689"/>
                  </a:cubicBezTo>
                  <a:cubicBezTo>
                    <a:pt x="60" y="808"/>
                    <a:pt x="60" y="927"/>
                    <a:pt x="155" y="1058"/>
                  </a:cubicBezTo>
                  <a:cubicBezTo>
                    <a:pt x="179" y="1058"/>
                    <a:pt x="227" y="1070"/>
                    <a:pt x="262" y="1070"/>
                  </a:cubicBezTo>
                  <a:cubicBezTo>
                    <a:pt x="322" y="736"/>
                    <a:pt x="679" y="391"/>
                    <a:pt x="274" y="46"/>
                  </a:cubicBezTo>
                  <a:cubicBezTo>
                    <a:pt x="230" y="18"/>
                    <a:pt x="188" y="1"/>
                    <a:pt x="152"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128" name="Google Shape;5128;p43"/>
            <p:cNvSpPr/>
            <p:nvPr/>
          </p:nvSpPr>
          <p:spPr>
            <a:xfrm>
              <a:off x="8571303" y="3480294"/>
              <a:ext cx="10951" cy="21808"/>
            </a:xfrm>
            <a:custGeom>
              <a:avLst/>
              <a:gdLst/>
              <a:ahLst/>
              <a:cxnLst/>
              <a:rect l="l" t="t" r="r" b="b"/>
              <a:pathLst>
                <a:path w="347" h="691" extrusionOk="0">
                  <a:moveTo>
                    <a:pt x="290" y="0"/>
                  </a:moveTo>
                  <a:cubicBezTo>
                    <a:pt x="44" y="0"/>
                    <a:pt x="12" y="224"/>
                    <a:pt x="1" y="468"/>
                  </a:cubicBezTo>
                  <a:cubicBezTo>
                    <a:pt x="1" y="542"/>
                    <a:pt x="1" y="690"/>
                    <a:pt x="75" y="690"/>
                  </a:cubicBezTo>
                  <a:cubicBezTo>
                    <a:pt x="85" y="690"/>
                    <a:pt x="96" y="688"/>
                    <a:pt x="108" y="682"/>
                  </a:cubicBezTo>
                  <a:cubicBezTo>
                    <a:pt x="215" y="658"/>
                    <a:pt x="251" y="480"/>
                    <a:pt x="334" y="373"/>
                  </a:cubicBezTo>
                  <a:cubicBezTo>
                    <a:pt x="334" y="254"/>
                    <a:pt x="346" y="123"/>
                    <a:pt x="346" y="4"/>
                  </a:cubicBezTo>
                  <a:cubicBezTo>
                    <a:pt x="326" y="1"/>
                    <a:pt x="307" y="0"/>
                    <a:pt x="290"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129" name="Google Shape;5129;p43"/>
            <p:cNvSpPr/>
            <p:nvPr/>
          </p:nvSpPr>
          <p:spPr>
            <a:xfrm>
              <a:off x="8571303" y="3454573"/>
              <a:ext cx="14707" cy="13445"/>
            </a:xfrm>
            <a:custGeom>
              <a:avLst/>
              <a:gdLst/>
              <a:ahLst/>
              <a:cxnLst/>
              <a:rect l="l" t="t" r="r" b="b"/>
              <a:pathLst>
                <a:path w="466" h="426" extrusionOk="0">
                  <a:moveTo>
                    <a:pt x="321" y="1"/>
                  </a:moveTo>
                  <a:cubicBezTo>
                    <a:pt x="229" y="1"/>
                    <a:pt x="134" y="61"/>
                    <a:pt x="49" y="92"/>
                  </a:cubicBezTo>
                  <a:cubicBezTo>
                    <a:pt x="1" y="342"/>
                    <a:pt x="156" y="414"/>
                    <a:pt x="346" y="426"/>
                  </a:cubicBezTo>
                  <a:cubicBezTo>
                    <a:pt x="287" y="295"/>
                    <a:pt x="287" y="176"/>
                    <a:pt x="465" y="176"/>
                  </a:cubicBezTo>
                  <a:cubicBezTo>
                    <a:pt x="453" y="152"/>
                    <a:pt x="453" y="104"/>
                    <a:pt x="465" y="69"/>
                  </a:cubicBezTo>
                  <a:cubicBezTo>
                    <a:pt x="419" y="18"/>
                    <a:pt x="370" y="1"/>
                    <a:pt x="321"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130" name="Google Shape;5130;p43"/>
            <p:cNvSpPr/>
            <p:nvPr/>
          </p:nvSpPr>
          <p:spPr>
            <a:xfrm>
              <a:off x="8576573" y="3544264"/>
              <a:ext cx="7858" cy="7227"/>
            </a:xfrm>
            <a:custGeom>
              <a:avLst/>
              <a:gdLst/>
              <a:ahLst/>
              <a:cxnLst/>
              <a:rect l="l" t="t" r="r" b="b"/>
              <a:pathLst>
                <a:path w="249" h="229" extrusionOk="0">
                  <a:moveTo>
                    <a:pt x="72" y="1"/>
                  </a:moveTo>
                  <a:cubicBezTo>
                    <a:pt x="48" y="48"/>
                    <a:pt x="1" y="108"/>
                    <a:pt x="1" y="132"/>
                  </a:cubicBezTo>
                  <a:cubicBezTo>
                    <a:pt x="13" y="179"/>
                    <a:pt x="72" y="227"/>
                    <a:pt x="120" y="227"/>
                  </a:cubicBezTo>
                  <a:cubicBezTo>
                    <a:pt x="127" y="228"/>
                    <a:pt x="134" y="229"/>
                    <a:pt x="141" y="229"/>
                  </a:cubicBezTo>
                  <a:cubicBezTo>
                    <a:pt x="202" y="229"/>
                    <a:pt x="248" y="180"/>
                    <a:pt x="227" y="84"/>
                  </a:cubicBezTo>
                  <a:cubicBezTo>
                    <a:pt x="203" y="48"/>
                    <a:pt x="132" y="25"/>
                    <a:pt x="72"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131" name="Google Shape;5131;p43"/>
            <p:cNvSpPr/>
            <p:nvPr/>
          </p:nvSpPr>
          <p:spPr>
            <a:xfrm>
              <a:off x="8819326" y="4162444"/>
              <a:ext cx="11677" cy="13571"/>
            </a:xfrm>
            <a:custGeom>
              <a:avLst/>
              <a:gdLst/>
              <a:ahLst/>
              <a:cxnLst/>
              <a:rect l="l" t="t" r="r" b="b"/>
              <a:pathLst>
                <a:path w="370" h="430" extrusionOk="0">
                  <a:moveTo>
                    <a:pt x="233" y="0"/>
                  </a:moveTo>
                  <a:cubicBezTo>
                    <a:pt x="201" y="0"/>
                    <a:pt x="164" y="14"/>
                    <a:pt x="119" y="46"/>
                  </a:cubicBezTo>
                  <a:cubicBezTo>
                    <a:pt x="12" y="106"/>
                    <a:pt x="0" y="284"/>
                    <a:pt x="71" y="368"/>
                  </a:cubicBezTo>
                  <a:cubicBezTo>
                    <a:pt x="111" y="412"/>
                    <a:pt x="142" y="429"/>
                    <a:pt x="170" y="429"/>
                  </a:cubicBezTo>
                  <a:cubicBezTo>
                    <a:pt x="258" y="429"/>
                    <a:pt x="296" y="246"/>
                    <a:pt x="369" y="237"/>
                  </a:cubicBezTo>
                  <a:cubicBezTo>
                    <a:pt x="360" y="106"/>
                    <a:pt x="320" y="0"/>
                    <a:pt x="233"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132" name="Google Shape;5132;p43"/>
            <p:cNvSpPr/>
            <p:nvPr/>
          </p:nvSpPr>
          <p:spPr>
            <a:xfrm>
              <a:off x="8653641" y="3387826"/>
              <a:ext cx="13161" cy="8805"/>
            </a:xfrm>
            <a:custGeom>
              <a:avLst/>
              <a:gdLst/>
              <a:ahLst/>
              <a:cxnLst/>
              <a:rect l="l" t="t" r="r" b="b"/>
              <a:pathLst>
                <a:path w="417" h="279" extrusionOk="0">
                  <a:moveTo>
                    <a:pt x="233" y="1"/>
                  </a:moveTo>
                  <a:cubicBezTo>
                    <a:pt x="149" y="1"/>
                    <a:pt x="1" y="79"/>
                    <a:pt x="11" y="195"/>
                  </a:cubicBezTo>
                  <a:cubicBezTo>
                    <a:pt x="18" y="265"/>
                    <a:pt x="67" y="277"/>
                    <a:pt x="129" y="277"/>
                  </a:cubicBezTo>
                  <a:cubicBezTo>
                    <a:pt x="164" y="277"/>
                    <a:pt x="202" y="273"/>
                    <a:pt x="238" y="273"/>
                  </a:cubicBezTo>
                  <a:cubicBezTo>
                    <a:pt x="259" y="273"/>
                    <a:pt x="279" y="275"/>
                    <a:pt x="297" y="279"/>
                  </a:cubicBezTo>
                  <a:cubicBezTo>
                    <a:pt x="309" y="183"/>
                    <a:pt x="416" y="29"/>
                    <a:pt x="261" y="5"/>
                  </a:cubicBezTo>
                  <a:cubicBezTo>
                    <a:pt x="253" y="2"/>
                    <a:pt x="243" y="1"/>
                    <a:pt x="233"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133" name="Google Shape;5133;p43"/>
            <p:cNvSpPr/>
            <p:nvPr/>
          </p:nvSpPr>
          <p:spPr>
            <a:xfrm>
              <a:off x="8806545" y="4196969"/>
              <a:ext cx="12308" cy="8647"/>
            </a:xfrm>
            <a:custGeom>
              <a:avLst/>
              <a:gdLst/>
              <a:ahLst/>
              <a:cxnLst/>
              <a:rect l="l" t="t" r="r" b="b"/>
              <a:pathLst>
                <a:path w="390" h="274" extrusionOk="0">
                  <a:moveTo>
                    <a:pt x="269" y="1"/>
                  </a:moveTo>
                  <a:cubicBezTo>
                    <a:pt x="204" y="1"/>
                    <a:pt x="117" y="39"/>
                    <a:pt x="54" y="39"/>
                  </a:cubicBezTo>
                  <a:cubicBezTo>
                    <a:pt x="33" y="39"/>
                    <a:pt x="14" y="35"/>
                    <a:pt x="0" y="24"/>
                  </a:cubicBezTo>
                  <a:lnTo>
                    <a:pt x="0" y="143"/>
                  </a:lnTo>
                  <a:cubicBezTo>
                    <a:pt x="107" y="178"/>
                    <a:pt x="226" y="226"/>
                    <a:pt x="334" y="274"/>
                  </a:cubicBezTo>
                  <a:cubicBezTo>
                    <a:pt x="389" y="52"/>
                    <a:pt x="344" y="1"/>
                    <a:pt x="269"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134" name="Google Shape;5134;p43"/>
            <p:cNvSpPr/>
            <p:nvPr/>
          </p:nvSpPr>
          <p:spPr>
            <a:xfrm>
              <a:off x="8754030" y="4290384"/>
              <a:ext cx="8584" cy="8995"/>
            </a:xfrm>
            <a:custGeom>
              <a:avLst/>
              <a:gdLst/>
              <a:ahLst/>
              <a:cxnLst/>
              <a:rect l="l" t="t" r="r" b="b"/>
              <a:pathLst>
                <a:path w="272" h="285" extrusionOk="0">
                  <a:moveTo>
                    <a:pt x="109" y="0"/>
                  </a:moveTo>
                  <a:cubicBezTo>
                    <a:pt x="35" y="0"/>
                    <a:pt x="0" y="75"/>
                    <a:pt x="21" y="159"/>
                  </a:cubicBezTo>
                  <a:cubicBezTo>
                    <a:pt x="21" y="195"/>
                    <a:pt x="57" y="254"/>
                    <a:pt x="105" y="278"/>
                  </a:cubicBezTo>
                  <a:cubicBezTo>
                    <a:pt x="116" y="282"/>
                    <a:pt x="128" y="284"/>
                    <a:pt x="139" y="284"/>
                  </a:cubicBezTo>
                  <a:cubicBezTo>
                    <a:pt x="195" y="284"/>
                    <a:pt x="241" y="233"/>
                    <a:pt x="271" y="124"/>
                  </a:cubicBezTo>
                  <a:cubicBezTo>
                    <a:pt x="224" y="100"/>
                    <a:pt x="176" y="16"/>
                    <a:pt x="140" y="4"/>
                  </a:cubicBezTo>
                  <a:cubicBezTo>
                    <a:pt x="129" y="2"/>
                    <a:pt x="119" y="0"/>
                    <a:pt x="109"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135" name="Google Shape;5135;p43"/>
            <p:cNvSpPr/>
            <p:nvPr/>
          </p:nvSpPr>
          <p:spPr>
            <a:xfrm>
              <a:off x="8599107" y="3433050"/>
              <a:ext cx="17705" cy="27457"/>
            </a:xfrm>
            <a:custGeom>
              <a:avLst/>
              <a:gdLst/>
              <a:ahLst/>
              <a:cxnLst/>
              <a:rect l="l" t="t" r="r" b="b"/>
              <a:pathLst>
                <a:path w="561" h="870" extrusionOk="0">
                  <a:moveTo>
                    <a:pt x="239" y="0"/>
                  </a:moveTo>
                  <a:cubicBezTo>
                    <a:pt x="311" y="274"/>
                    <a:pt x="13" y="381"/>
                    <a:pt x="1" y="620"/>
                  </a:cubicBezTo>
                  <a:cubicBezTo>
                    <a:pt x="13" y="667"/>
                    <a:pt x="13" y="691"/>
                    <a:pt x="13" y="739"/>
                  </a:cubicBezTo>
                  <a:lnTo>
                    <a:pt x="239" y="870"/>
                  </a:lnTo>
                  <a:cubicBezTo>
                    <a:pt x="406" y="751"/>
                    <a:pt x="549" y="620"/>
                    <a:pt x="561" y="370"/>
                  </a:cubicBezTo>
                  <a:cubicBezTo>
                    <a:pt x="346" y="358"/>
                    <a:pt x="346" y="191"/>
                    <a:pt x="346"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136" name="Google Shape;5136;p43"/>
            <p:cNvSpPr/>
            <p:nvPr/>
          </p:nvSpPr>
          <p:spPr>
            <a:xfrm>
              <a:off x="8855019" y="4046274"/>
              <a:ext cx="12782" cy="11362"/>
            </a:xfrm>
            <a:custGeom>
              <a:avLst/>
              <a:gdLst/>
              <a:ahLst/>
              <a:cxnLst/>
              <a:rect l="l" t="t" r="r" b="b"/>
              <a:pathLst>
                <a:path w="405" h="360" extrusionOk="0">
                  <a:moveTo>
                    <a:pt x="131" y="0"/>
                  </a:moveTo>
                  <a:cubicBezTo>
                    <a:pt x="95" y="48"/>
                    <a:pt x="48" y="96"/>
                    <a:pt x="0" y="119"/>
                  </a:cubicBezTo>
                  <a:lnTo>
                    <a:pt x="0" y="227"/>
                  </a:lnTo>
                  <a:cubicBezTo>
                    <a:pt x="48" y="299"/>
                    <a:pt x="112" y="360"/>
                    <a:pt x="178" y="360"/>
                  </a:cubicBezTo>
                  <a:cubicBezTo>
                    <a:pt x="210" y="360"/>
                    <a:pt x="243" y="345"/>
                    <a:pt x="274" y="310"/>
                  </a:cubicBezTo>
                  <a:cubicBezTo>
                    <a:pt x="405" y="131"/>
                    <a:pt x="155" y="119"/>
                    <a:pt x="131"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137" name="Google Shape;5137;p43"/>
            <p:cNvSpPr/>
            <p:nvPr/>
          </p:nvSpPr>
          <p:spPr>
            <a:xfrm>
              <a:off x="8592353" y="3582450"/>
              <a:ext cx="11298" cy="13729"/>
            </a:xfrm>
            <a:custGeom>
              <a:avLst/>
              <a:gdLst/>
              <a:ahLst/>
              <a:cxnLst/>
              <a:rect l="l" t="t" r="r" b="b"/>
              <a:pathLst>
                <a:path w="358" h="435" extrusionOk="0">
                  <a:moveTo>
                    <a:pt x="146" y="0"/>
                  </a:moveTo>
                  <a:cubicBezTo>
                    <a:pt x="109" y="0"/>
                    <a:pt x="61" y="13"/>
                    <a:pt x="1" y="41"/>
                  </a:cubicBezTo>
                  <a:cubicBezTo>
                    <a:pt x="48" y="112"/>
                    <a:pt x="84" y="208"/>
                    <a:pt x="120" y="291"/>
                  </a:cubicBezTo>
                  <a:cubicBezTo>
                    <a:pt x="93" y="390"/>
                    <a:pt x="107" y="435"/>
                    <a:pt x="162" y="435"/>
                  </a:cubicBezTo>
                  <a:cubicBezTo>
                    <a:pt x="180" y="435"/>
                    <a:pt x="201" y="430"/>
                    <a:pt x="227" y="422"/>
                  </a:cubicBezTo>
                  <a:lnTo>
                    <a:pt x="358" y="422"/>
                  </a:lnTo>
                  <a:cubicBezTo>
                    <a:pt x="279" y="293"/>
                    <a:pt x="331" y="0"/>
                    <a:pt x="146"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138" name="Google Shape;5138;p43"/>
            <p:cNvSpPr/>
            <p:nvPr/>
          </p:nvSpPr>
          <p:spPr>
            <a:xfrm>
              <a:off x="8590491" y="3591603"/>
              <a:ext cx="12782" cy="12435"/>
            </a:xfrm>
            <a:custGeom>
              <a:avLst/>
              <a:gdLst/>
              <a:ahLst/>
              <a:cxnLst/>
              <a:rect l="l" t="t" r="r" b="b"/>
              <a:pathLst>
                <a:path w="405" h="394" extrusionOk="0">
                  <a:moveTo>
                    <a:pt x="179" y="1"/>
                  </a:moveTo>
                  <a:lnTo>
                    <a:pt x="179" y="1"/>
                  </a:lnTo>
                  <a:cubicBezTo>
                    <a:pt x="0" y="132"/>
                    <a:pt x="143" y="251"/>
                    <a:pt x="203" y="370"/>
                  </a:cubicBezTo>
                  <a:cubicBezTo>
                    <a:pt x="226" y="370"/>
                    <a:pt x="262" y="370"/>
                    <a:pt x="286" y="394"/>
                  </a:cubicBezTo>
                  <a:cubicBezTo>
                    <a:pt x="405" y="310"/>
                    <a:pt x="286" y="227"/>
                    <a:pt x="286" y="132"/>
                  </a:cubicBezTo>
                  <a:cubicBezTo>
                    <a:pt x="262" y="96"/>
                    <a:pt x="214" y="49"/>
                    <a:pt x="179"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139" name="Google Shape;5139;p43"/>
            <p:cNvSpPr/>
            <p:nvPr/>
          </p:nvSpPr>
          <p:spPr>
            <a:xfrm>
              <a:off x="8919999" y="4153733"/>
              <a:ext cx="15212" cy="15401"/>
            </a:xfrm>
            <a:custGeom>
              <a:avLst/>
              <a:gdLst/>
              <a:ahLst/>
              <a:cxnLst/>
              <a:rect l="l" t="t" r="r" b="b"/>
              <a:pathLst>
                <a:path w="482" h="488" extrusionOk="0">
                  <a:moveTo>
                    <a:pt x="72" y="1"/>
                  </a:moveTo>
                  <a:cubicBezTo>
                    <a:pt x="96" y="167"/>
                    <a:pt x="1" y="394"/>
                    <a:pt x="215" y="477"/>
                  </a:cubicBezTo>
                  <a:cubicBezTo>
                    <a:pt x="234" y="484"/>
                    <a:pt x="252" y="488"/>
                    <a:pt x="269" y="488"/>
                  </a:cubicBezTo>
                  <a:cubicBezTo>
                    <a:pt x="362" y="488"/>
                    <a:pt x="431" y="387"/>
                    <a:pt x="441" y="286"/>
                  </a:cubicBezTo>
                  <a:cubicBezTo>
                    <a:pt x="482" y="43"/>
                    <a:pt x="404" y="3"/>
                    <a:pt x="302" y="3"/>
                  </a:cubicBezTo>
                  <a:cubicBezTo>
                    <a:pt x="252" y="3"/>
                    <a:pt x="197" y="13"/>
                    <a:pt x="148" y="13"/>
                  </a:cubicBezTo>
                  <a:cubicBezTo>
                    <a:pt x="120" y="13"/>
                    <a:pt x="94" y="10"/>
                    <a:pt x="72"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140" name="Google Shape;5140;p43"/>
            <p:cNvSpPr/>
            <p:nvPr/>
          </p:nvSpPr>
          <p:spPr>
            <a:xfrm>
              <a:off x="8820809" y="4329580"/>
              <a:ext cx="15812" cy="15812"/>
            </a:xfrm>
            <a:custGeom>
              <a:avLst/>
              <a:gdLst/>
              <a:ahLst/>
              <a:cxnLst/>
              <a:rect l="l" t="t" r="r" b="b"/>
              <a:pathLst>
                <a:path w="501" h="501" extrusionOk="0">
                  <a:moveTo>
                    <a:pt x="441" y="1"/>
                  </a:moveTo>
                  <a:lnTo>
                    <a:pt x="441" y="1"/>
                  </a:lnTo>
                  <a:cubicBezTo>
                    <a:pt x="310" y="132"/>
                    <a:pt x="1" y="25"/>
                    <a:pt x="1" y="370"/>
                  </a:cubicBezTo>
                  <a:cubicBezTo>
                    <a:pt x="108" y="417"/>
                    <a:pt x="227" y="465"/>
                    <a:pt x="322" y="501"/>
                  </a:cubicBezTo>
                  <a:cubicBezTo>
                    <a:pt x="501" y="370"/>
                    <a:pt x="429" y="167"/>
                    <a:pt x="441"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141" name="Google Shape;5141;p43"/>
            <p:cNvSpPr/>
            <p:nvPr/>
          </p:nvSpPr>
          <p:spPr>
            <a:xfrm>
              <a:off x="8915518" y="3995180"/>
              <a:ext cx="6785" cy="8300"/>
            </a:xfrm>
            <a:custGeom>
              <a:avLst/>
              <a:gdLst/>
              <a:ahLst/>
              <a:cxnLst/>
              <a:rect l="l" t="t" r="r" b="b"/>
              <a:pathLst>
                <a:path w="215" h="263" extrusionOk="0">
                  <a:moveTo>
                    <a:pt x="0" y="0"/>
                  </a:moveTo>
                  <a:cubicBezTo>
                    <a:pt x="24" y="84"/>
                    <a:pt x="48" y="250"/>
                    <a:pt x="60" y="262"/>
                  </a:cubicBezTo>
                  <a:cubicBezTo>
                    <a:pt x="202" y="262"/>
                    <a:pt x="214" y="143"/>
                    <a:pt x="202" y="12"/>
                  </a:cubicBezTo>
                  <a:cubicBezTo>
                    <a:pt x="143" y="0"/>
                    <a:pt x="60" y="0"/>
                    <a:pt x="0"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grpSp>
      <p:sp>
        <p:nvSpPr>
          <p:cNvPr id="5142" name="Google Shape;5142;p43"/>
          <p:cNvSpPr/>
          <p:nvPr/>
        </p:nvSpPr>
        <p:spPr>
          <a:xfrm>
            <a:off x="5495282" y="8750356"/>
            <a:ext cx="5423" cy="3865"/>
          </a:xfrm>
          <a:custGeom>
            <a:avLst/>
            <a:gdLst/>
            <a:ahLst/>
            <a:cxnLst/>
            <a:rect l="l" t="t" r="r" b="b"/>
            <a:pathLst>
              <a:path w="73" h="52" extrusionOk="0">
                <a:moveTo>
                  <a:pt x="48" y="1"/>
                </a:moveTo>
                <a:lnTo>
                  <a:pt x="1" y="13"/>
                </a:lnTo>
                <a:cubicBezTo>
                  <a:pt x="17" y="39"/>
                  <a:pt x="31" y="52"/>
                  <a:pt x="42" y="52"/>
                </a:cubicBezTo>
                <a:cubicBezTo>
                  <a:pt x="56" y="52"/>
                  <a:pt x="66" y="33"/>
                  <a:pt x="72" y="1"/>
                </a:cubicBezTo>
                <a:close/>
              </a:path>
            </a:pathLst>
          </a:custGeom>
          <a:solidFill>
            <a:srgbClr val="B3B3B3"/>
          </a:solidFill>
          <a:ln>
            <a:noFill/>
          </a:ln>
        </p:spPr>
        <p:txBody>
          <a:bodyPr spcFirstLastPara="1" wrap="square" lIns="133916" tIns="133916" rIns="133916" bIns="133916" anchor="ctr" anchorCtr="0">
            <a:noAutofit/>
          </a:bodyPr>
          <a:lstStyle/>
          <a:p>
            <a:endParaRPr sz="2637"/>
          </a:p>
        </p:txBody>
      </p:sp>
      <p:sp>
        <p:nvSpPr>
          <p:cNvPr id="5143" name="Google Shape;5143;p43"/>
          <p:cNvSpPr/>
          <p:nvPr/>
        </p:nvSpPr>
        <p:spPr>
          <a:xfrm>
            <a:off x="5433387" y="8716772"/>
            <a:ext cx="74" cy="74"/>
          </a:xfrm>
          <a:custGeom>
            <a:avLst/>
            <a:gdLst/>
            <a:ahLst/>
            <a:cxnLst/>
            <a:rect l="l" t="t" r="r" b="b"/>
            <a:pathLst>
              <a:path w="1" h="1" extrusionOk="0">
                <a:moveTo>
                  <a:pt x="0" y="0"/>
                </a:moveTo>
                <a:lnTo>
                  <a:pt x="0" y="0"/>
                </a:lnTo>
                <a:lnTo>
                  <a:pt x="0" y="0"/>
                </a:lnTo>
                <a:close/>
              </a:path>
            </a:pathLst>
          </a:custGeom>
          <a:solidFill>
            <a:srgbClr val="B3B3B3"/>
          </a:solidFill>
          <a:ln>
            <a:noFill/>
          </a:ln>
        </p:spPr>
        <p:txBody>
          <a:bodyPr spcFirstLastPara="1" wrap="square" lIns="133916" tIns="133916" rIns="133916" bIns="133916" anchor="ctr" anchorCtr="0">
            <a:noAutofit/>
          </a:bodyPr>
          <a:lstStyle/>
          <a:p>
            <a:endParaRPr sz="2637"/>
          </a:p>
        </p:txBody>
      </p:sp>
      <p:sp>
        <p:nvSpPr>
          <p:cNvPr id="5144" name="Google Shape;5144;p43"/>
          <p:cNvSpPr/>
          <p:nvPr/>
        </p:nvSpPr>
        <p:spPr>
          <a:xfrm>
            <a:off x="9799928" y="11255439"/>
            <a:ext cx="3641" cy="1262"/>
          </a:xfrm>
          <a:custGeom>
            <a:avLst/>
            <a:gdLst/>
            <a:ahLst/>
            <a:cxnLst/>
            <a:rect l="l" t="t" r="r" b="b"/>
            <a:pathLst>
              <a:path w="49" h="17" extrusionOk="0">
                <a:moveTo>
                  <a:pt x="17" y="0"/>
                </a:moveTo>
                <a:cubicBezTo>
                  <a:pt x="1" y="12"/>
                  <a:pt x="1" y="16"/>
                  <a:pt x="6" y="16"/>
                </a:cubicBezTo>
                <a:cubicBezTo>
                  <a:pt x="17" y="16"/>
                  <a:pt x="48" y="0"/>
                  <a:pt x="17" y="0"/>
                </a:cubicBezTo>
                <a:close/>
              </a:path>
            </a:pathLst>
          </a:custGeom>
          <a:solidFill>
            <a:srgbClr val="B3B3B3"/>
          </a:solidFill>
          <a:ln>
            <a:noFill/>
          </a:ln>
        </p:spPr>
        <p:txBody>
          <a:bodyPr spcFirstLastPara="1" wrap="square" lIns="133916" tIns="133916" rIns="133916" bIns="133916" anchor="ctr" anchorCtr="0">
            <a:noAutofit/>
          </a:bodyPr>
          <a:lstStyle/>
          <a:p>
            <a:endParaRPr sz="2637"/>
          </a:p>
        </p:txBody>
      </p:sp>
      <p:sp>
        <p:nvSpPr>
          <p:cNvPr id="5145" name="Google Shape;5145;p43"/>
          <p:cNvSpPr/>
          <p:nvPr/>
        </p:nvSpPr>
        <p:spPr>
          <a:xfrm>
            <a:off x="5317693" y="5744557"/>
            <a:ext cx="6019" cy="3641"/>
          </a:xfrm>
          <a:custGeom>
            <a:avLst/>
            <a:gdLst/>
            <a:ahLst/>
            <a:cxnLst/>
            <a:rect l="l" t="t" r="r" b="b"/>
            <a:pathLst>
              <a:path w="81" h="49" extrusionOk="0">
                <a:moveTo>
                  <a:pt x="44" y="0"/>
                </a:moveTo>
                <a:cubicBezTo>
                  <a:pt x="0" y="0"/>
                  <a:pt x="33" y="48"/>
                  <a:pt x="60" y="48"/>
                </a:cubicBezTo>
                <a:cubicBezTo>
                  <a:pt x="68" y="48"/>
                  <a:pt x="76" y="43"/>
                  <a:pt x="81" y="31"/>
                </a:cubicBezTo>
                <a:lnTo>
                  <a:pt x="81" y="7"/>
                </a:lnTo>
                <a:cubicBezTo>
                  <a:pt x="65" y="2"/>
                  <a:pt x="53" y="0"/>
                  <a:pt x="44" y="0"/>
                </a:cubicBezTo>
                <a:close/>
              </a:path>
            </a:pathLst>
          </a:custGeom>
          <a:solidFill>
            <a:srgbClr val="B3B3B3"/>
          </a:solidFill>
          <a:ln>
            <a:noFill/>
          </a:ln>
        </p:spPr>
        <p:txBody>
          <a:bodyPr spcFirstLastPara="1" wrap="square" lIns="133916" tIns="133916" rIns="133916" bIns="133916" anchor="ctr" anchorCtr="0">
            <a:noAutofit/>
          </a:bodyPr>
          <a:lstStyle/>
          <a:p>
            <a:endParaRPr sz="2637"/>
          </a:p>
        </p:txBody>
      </p:sp>
      <p:sp>
        <p:nvSpPr>
          <p:cNvPr id="5146" name="Google Shape;5146;p43"/>
          <p:cNvSpPr/>
          <p:nvPr/>
        </p:nvSpPr>
        <p:spPr>
          <a:xfrm>
            <a:off x="4915850" y="5507077"/>
            <a:ext cx="2675" cy="4459"/>
          </a:xfrm>
          <a:custGeom>
            <a:avLst/>
            <a:gdLst/>
            <a:ahLst/>
            <a:cxnLst/>
            <a:rect l="l" t="t" r="r" b="b"/>
            <a:pathLst>
              <a:path w="36" h="60" extrusionOk="0">
                <a:moveTo>
                  <a:pt x="24" y="0"/>
                </a:moveTo>
                <a:lnTo>
                  <a:pt x="0" y="36"/>
                </a:lnTo>
                <a:cubicBezTo>
                  <a:pt x="10" y="51"/>
                  <a:pt x="18" y="60"/>
                  <a:pt x="24" y="60"/>
                </a:cubicBezTo>
                <a:cubicBezTo>
                  <a:pt x="32" y="60"/>
                  <a:pt x="36" y="42"/>
                  <a:pt x="36" y="0"/>
                </a:cubicBezTo>
                <a:close/>
              </a:path>
            </a:pathLst>
          </a:custGeom>
          <a:solidFill>
            <a:srgbClr val="B3B3B3"/>
          </a:solidFill>
          <a:ln>
            <a:noFill/>
          </a:ln>
        </p:spPr>
        <p:txBody>
          <a:bodyPr spcFirstLastPara="1" wrap="square" lIns="133916" tIns="133916" rIns="133916" bIns="133916" anchor="ctr" anchorCtr="0">
            <a:noAutofit/>
          </a:bodyPr>
          <a:lstStyle/>
          <a:p>
            <a:endParaRPr sz="2637"/>
          </a:p>
        </p:txBody>
      </p:sp>
      <p:sp>
        <p:nvSpPr>
          <p:cNvPr id="5147" name="Google Shape;5147;p43"/>
          <p:cNvSpPr/>
          <p:nvPr/>
        </p:nvSpPr>
        <p:spPr>
          <a:xfrm>
            <a:off x="5022848" y="5898146"/>
            <a:ext cx="1857" cy="670"/>
          </a:xfrm>
          <a:custGeom>
            <a:avLst/>
            <a:gdLst/>
            <a:ahLst/>
            <a:cxnLst/>
            <a:rect l="l" t="t" r="r" b="b"/>
            <a:pathLst>
              <a:path w="25" h="9" extrusionOk="0">
                <a:moveTo>
                  <a:pt x="13" y="0"/>
                </a:moveTo>
                <a:cubicBezTo>
                  <a:pt x="1" y="6"/>
                  <a:pt x="7" y="9"/>
                  <a:pt x="13" y="9"/>
                </a:cubicBezTo>
                <a:cubicBezTo>
                  <a:pt x="19" y="9"/>
                  <a:pt x="25" y="6"/>
                  <a:pt x="13" y="0"/>
                </a:cubicBezTo>
                <a:close/>
              </a:path>
            </a:pathLst>
          </a:custGeom>
          <a:solidFill>
            <a:srgbClr val="B3B3B3"/>
          </a:solidFill>
          <a:ln>
            <a:noFill/>
          </a:ln>
        </p:spPr>
        <p:txBody>
          <a:bodyPr spcFirstLastPara="1" wrap="square" lIns="133916" tIns="133916" rIns="133916" bIns="133916" anchor="ctr" anchorCtr="0">
            <a:noAutofit/>
          </a:bodyPr>
          <a:lstStyle/>
          <a:p>
            <a:endParaRPr sz="2637"/>
          </a:p>
        </p:txBody>
      </p:sp>
      <p:sp>
        <p:nvSpPr>
          <p:cNvPr id="5148" name="Google Shape;5148;p43"/>
          <p:cNvSpPr/>
          <p:nvPr/>
        </p:nvSpPr>
        <p:spPr>
          <a:xfrm>
            <a:off x="5327203" y="6297090"/>
            <a:ext cx="9808" cy="5721"/>
          </a:xfrm>
          <a:custGeom>
            <a:avLst/>
            <a:gdLst/>
            <a:ahLst/>
            <a:cxnLst/>
            <a:rect l="l" t="t" r="r" b="b"/>
            <a:pathLst>
              <a:path w="132" h="77" extrusionOk="0">
                <a:moveTo>
                  <a:pt x="1" y="1"/>
                </a:moveTo>
                <a:lnTo>
                  <a:pt x="1" y="1"/>
                </a:lnTo>
                <a:cubicBezTo>
                  <a:pt x="30" y="52"/>
                  <a:pt x="59" y="76"/>
                  <a:pt x="86" y="76"/>
                </a:cubicBezTo>
                <a:cubicBezTo>
                  <a:pt x="102" y="76"/>
                  <a:pt x="118" y="67"/>
                  <a:pt x="132" y="48"/>
                </a:cubicBezTo>
                <a:lnTo>
                  <a:pt x="72" y="13"/>
                </a:lnTo>
                <a:lnTo>
                  <a:pt x="1" y="1"/>
                </a:lnTo>
                <a:close/>
              </a:path>
            </a:pathLst>
          </a:custGeom>
          <a:solidFill>
            <a:srgbClr val="B3B3B3"/>
          </a:solidFill>
          <a:ln>
            <a:noFill/>
          </a:ln>
        </p:spPr>
        <p:txBody>
          <a:bodyPr spcFirstLastPara="1" wrap="square" lIns="133916" tIns="133916" rIns="133916" bIns="133916" anchor="ctr" anchorCtr="0">
            <a:noAutofit/>
          </a:bodyPr>
          <a:lstStyle/>
          <a:p>
            <a:endParaRPr sz="2637"/>
          </a:p>
        </p:txBody>
      </p:sp>
      <p:sp>
        <p:nvSpPr>
          <p:cNvPr id="5149" name="Google Shape;5149;p43"/>
          <p:cNvSpPr/>
          <p:nvPr/>
        </p:nvSpPr>
        <p:spPr>
          <a:xfrm>
            <a:off x="5371786" y="7595279"/>
            <a:ext cx="3269" cy="4237"/>
          </a:xfrm>
          <a:custGeom>
            <a:avLst/>
            <a:gdLst/>
            <a:ahLst/>
            <a:cxnLst/>
            <a:rect l="l" t="t" r="r" b="b"/>
            <a:pathLst>
              <a:path w="44" h="57" extrusionOk="0">
                <a:moveTo>
                  <a:pt x="12" y="0"/>
                </a:moveTo>
                <a:cubicBezTo>
                  <a:pt x="0" y="0"/>
                  <a:pt x="6" y="56"/>
                  <a:pt x="27" y="56"/>
                </a:cubicBezTo>
                <a:cubicBezTo>
                  <a:pt x="29" y="56"/>
                  <a:pt x="30" y="56"/>
                  <a:pt x="32" y="56"/>
                </a:cubicBezTo>
                <a:lnTo>
                  <a:pt x="44" y="56"/>
                </a:lnTo>
                <a:cubicBezTo>
                  <a:pt x="28" y="14"/>
                  <a:pt x="18" y="0"/>
                  <a:pt x="12" y="0"/>
                </a:cubicBezTo>
                <a:close/>
              </a:path>
            </a:pathLst>
          </a:custGeom>
          <a:solidFill>
            <a:srgbClr val="B3B3B3"/>
          </a:solidFill>
          <a:ln>
            <a:noFill/>
          </a:ln>
        </p:spPr>
        <p:txBody>
          <a:bodyPr spcFirstLastPara="1" wrap="square" lIns="133916" tIns="133916" rIns="133916" bIns="133916" anchor="ctr" anchorCtr="0">
            <a:noAutofit/>
          </a:bodyPr>
          <a:lstStyle/>
          <a:p>
            <a:endParaRPr sz="2637"/>
          </a:p>
        </p:txBody>
      </p:sp>
      <p:sp>
        <p:nvSpPr>
          <p:cNvPr id="5150" name="Google Shape;5150;p43"/>
          <p:cNvSpPr/>
          <p:nvPr/>
        </p:nvSpPr>
        <p:spPr>
          <a:xfrm>
            <a:off x="5633786" y="7479885"/>
            <a:ext cx="4013" cy="4087"/>
          </a:xfrm>
          <a:custGeom>
            <a:avLst/>
            <a:gdLst/>
            <a:ahLst/>
            <a:cxnLst/>
            <a:rect l="l" t="t" r="r" b="b"/>
            <a:pathLst>
              <a:path w="54" h="55" extrusionOk="0">
                <a:moveTo>
                  <a:pt x="16" y="1"/>
                </a:moveTo>
                <a:cubicBezTo>
                  <a:pt x="0" y="1"/>
                  <a:pt x="7" y="52"/>
                  <a:pt x="31" y="52"/>
                </a:cubicBezTo>
                <a:cubicBezTo>
                  <a:pt x="35" y="52"/>
                  <a:pt x="38" y="51"/>
                  <a:pt x="42" y="49"/>
                </a:cubicBezTo>
                <a:cubicBezTo>
                  <a:pt x="42" y="53"/>
                  <a:pt x="42" y="54"/>
                  <a:pt x="42" y="54"/>
                </a:cubicBezTo>
                <a:cubicBezTo>
                  <a:pt x="43" y="54"/>
                  <a:pt x="46" y="49"/>
                  <a:pt x="54" y="49"/>
                </a:cubicBezTo>
                <a:cubicBezTo>
                  <a:pt x="36" y="13"/>
                  <a:pt x="23" y="1"/>
                  <a:pt x="16" y="1"/>
                </a:cubicBezTo>
                <a:close/>
              </a:path>
            </a:pathLst>
          </a:custGeom>
          <a:solidFill>
            <a:srgbClr val="B3B3B3"/>
          </a:solidFill>
          <a:ln>
            <a:noFill/>
          </a:ln>
        </p:spPr>
        <p:txBody>
          <a:bodyPr spcFirstLastPara="1" wrap="square" lIns="133916" tIns="133916" rIns="133916" bIns="133916" anchor="ctr" anchorCtr="0">
            <a:noAutofit/>
          </a:bodyPr>
          <a:lstStyle/>
          <a:p>
            <a:endParaRPr sz="2637"/>
          </a:p>
        </p:txBody>
      </p:sp>
      <p:sp>
        <p:nvSpPr>
          <p:cNvPr id="5151" name="Google Shape;5151;p43"/>
          <p:cNvSpPr/>
          <p:nvPr/>
        </p:nvSpPr>
        <p:spPr>
          <a:xfrm>
            <a:off x="5311599" y="7620619"/>
            <a:ext cx="1857" cy="892"/>
          </a:xfrm>
          <a:custGeom>
            <a:avLst/>
            <a:gdLst/>
            <a:ahLst/>
            <a:cxnLst/>
            <a:rect l="l" t="t" r="r" b="b"/>
            <a:pathLst>
              <a:path w="25" h="12" extrusionOk="0">
                <a:moveTo>
                  <a:pt x="8" y="0"/>
                </a:moveTo>
                <a:cubicBezTo>
                  <a:pt x="0" y="8"/>
                  <a:pt x="0" y="11"/>
                  <a:pt x="3" y="11"/>
                </a:cubicBezTo>
                <a:cubicBezTo>
                  <a:pt x="8" y="11"/>
                  <a:pt x="24" y="0"/>
                  <a:pt x="8" y="0"/>
                </a:cubicBezTo>
                <a:close/>
              </a:path>
            </a:pathLst>
          </a:custGeom>
          <a:solidFill>
            <a:srgbClr val="B3B3B3"/>
          </a:solidFill>
          <a:ln>
            <a:noFill/>
          </a:ln>
        </p:spPr>
        <p:txBody>
          <a:bodyPr spcFirstLastPara="1" wrap="square" lIns="133916" tIns="133916" rIns="133916" bIns="133916" anchor="ctr" anchorCtr="0">
            <a:noAutofit/>
          </a:bodyPr>
          <a:lstStyle/>
          <a:p>
            <a:endParaRPr sz="2637"/>
          </a:p>
        </p:txBody>
      </p:sp>
      <p:sp>
        <p:nvSpPr>
          <p:cNvPr id="5152" name="Google Shape;5152;p43"/>
          <p:cNvSpPr/>
          <p:nvPr/>
        </p:nvSpPr>
        <p:spPr>
          <a:xfrm>
            <a:off x="8643444" y="10461040"/>
            <a:ext cx="4979" cy="3195"/>
          </a:xfrm>
          <a:custGeom>
            <a:avLst/>
            <a:gdLst/>
            <a:ahLst/>
            <a:cxnLst/>
            <a:rect l="l" t="t" r="r" b="b"/>
            <a:pathLst>
              <a:path w="67" h="43" extrusionOk="0">
                <a:moveTo>
                  <a:pt x="19" y="0"/>
                </a:moveTo>
                <a:cubicBezTo>
                  <a:pt x="0" y="0"/>
                  <a:pt x="32" y="42"/>
                  <a:pt x="54" y="42"/>
                </a:cubicBezTo>
                <a:cubicBezTo>
                  <a:pt x="59" y="42"/>
                  <a:pt x="63" y="40"/>
                  <a:pt x="67" y="35"/>
                </a:cubicBezTo>
                <a:cubicBezTo>
                  <a:pt x="67" y="35"/>
                  <a:pt x="67" y="23"/>
                  <a:pt x="67" y="23"/>
                </a:cubicBezTo>
                <a:cubicBezTo>
                  <a:pt x="41" y="6"/>
                  <a:pt x="26" y="0"/>
                  <a:pt x="19" y="0"/>
                </a:cubicBezTo>
                <a:close/>
              </a:path>
            </a:pathLst>
          </a:custGeom>
          <a:solidFill>
            <a:srgbClr val="B3B3B3"/>
          </a:solidFill>
          <a:ln>
            <a:noFill/>
          </a:ln>
        </p:spPr>
        <p:txBody>
          <a:bodyPr spcFirstLastPara="1" wrap="square" lIns="133916" tIns="133916" rIns="133916" bIns="133916" anchor="ctr" anchorCtr="0">
            <a:noAutofit/>
          </a:bodyPr>
          <a:lstStyle/>
          <a:p>
            <a:endParaRPr sz="2637"/>
          </a:p>
        </p:txBody>
      </p:sp>
      <p:sp>
        <p:nvSpPr>
          <p:cNvPr id="5153" name="Google Shape;5153;p43"/>
          <p:cNvSpPr/>
          <p:nvPr/>
        </p:nvSpPr>
        <p:spPr>
          <a:xfrm>
            <a:off x="8459909" y="10135361"/>
            <a:ext cx="4385" cy="2972"/>
          </a:xfrm>
          <a:custGeom>
            <a:avLst/>
            <a:gdLst/>
            <a:ahLst/>
            <a:cxnLst/>
            <a:rect l="l" t="t" r="r" b="b"/>
            <a:pathLst>
              <a:path w="59" h="40" extrusionOk="0">
                <a:moveTo>
                  <a:pt x="13" y="1"/>
                </a:moveTo>
                <a:lnTo>
                  <a:pt x="1" y="13"/>
                </a:lnTo>
                <a:lnTo>
                  <a:pt x="13" y="37"/>
                </a:lnTo>
                <a:cubicBezTo>
                  <a:pt x="21" y="39"/>
                  <a:pt x="28" y="40"/>
                  <a:pt x="34" y="40"/>
                </a:cubicBezTo>
                <a:cubicBezTo>
                  <a:pt x="59" y="40"/>
                  <a:pt x="51" y="20"/>
                  <a:pt x="13" y="1"/>
                </a:cubicBezTo>
                <a:close/>
              </a:path>
            </a:pathLst>
          </a:custGeom>
          <a:solidFill>
            <a:srgbClr val="B3B3B3"/>
          </a:solidFill>
          <a:ln>
            <a:noFill/>
          </a:ln>
        </p:spPr>
        <p:txBody>
          <a:bodyPr spcFirstLastPara="1" wrap="square" lIns="133916" tIns="133916" rIns="133916" bIns="133916" anchor="ctr" anchorCtr="0">
            <a:noAutofit/>
          </a:bodyPr>
          <a:lstStyle/>
          <a:p>
            <a:endParaRPr sz="2637"/>
          </a:p>
        </p:txBody>
      </p:sp>
      <p:sp>
        <p:nvSpPr>
          <p:cNvPr id="5154" name="Google Shape;5154;p43"/>
          <p:cNvSpPr/>
          <p:nvPr/>
        </p:nvSpPr>
        <p:spPr>
          <a:xfrm>
            <a:off x="8773105" y="10197332"/>
            <a:ext cx="5349" cy="4237"/>
          </a:xfrm>
          <a:custGeom>
            <a:avLst/>
            <a:gdLst/>
            <a:ahLst/>
            <a:cxnLst/>
            <a:rect l="l" t="t" r="r" b="b"/>
            <a:pathLst>
              <a:path w="72" h="57" extrusionOk="0">
                <a:moveTo>
                  <a:pt x="60" y="0"/>
                </a:moveTo>
                <a:cubicBezTo>
                  <a:pt x="0" y="42"/>
                  <a:pt x="6" y="57"/>
                  <a:pt x="24" y="57"/>
                </a:cubicBezTo>
                <a:cubicBezTo>
                  <a:pt x="42" y="57"/>
                  <a:pt x="72" y="42"/>
                  <a:pt x="60" y="24"/>
                </a:cubicBezTo>
                <a:cubicBezTo>
                  <a:pt x="60" y="24"/>
                  <a:pt x="60" y="12"/>
                  <a:pt x="60" y="0"/>
                </a:cubicBezTo>
                <a:close/>
              </a:path>
            </a:pathLst>
          </a:custGeom>
          <a:solidFill>
            <a:srgbClr val="B3B3B3"/>
          </a:solidFill>
          <a:ln>
            <a:noFill/>
          </a:ln>
        </p:spPr>
        <p:txBody>
          <a:bodyPr spcFirstLastPara="1" wrap="square" lIns="133916" tIns="133916" rIns="133916" bIns="133916" anchor="ctr" anchorCtr="0">
            <a:noAutofit/>
          </a:bodyPr>
          <a:lstStyle/>
          <a:p>
            <a:endParaRPr sz="2637"/>
          </a:p>
        </p:txBody>
      </p:sp>
      <p:sp>
        <p:nvSpPr>
          <p:cNvPr id="5155" name="Google Shape;5155;p43"/>
          <p:cNvSpPr/>
          <p:nvPr/>
        </p:nvSpPr>
        <p:spPr>
          <a:xfrm>
            <a:off x="7033176" y="8185042"/>
            <a:ext cx="2452" cy="892"/>
          </a:xfrm>
          <a:custGeom>
            <a:avLst/>
            <a:gdLst/>
            <a:ahLst/>
            <a:cxnLst/>
            <a:rect l="l" t="t" r="r" b="b"/>
            <a:pathLst>
              <a:path w="33" h="12" extrusionOk="0">
                <a:moveTo>
                  <a:pt x="9" y="1"/>
                </a:moveTo>
                <a:cubicBezTo>
                  <a:pt x="1" y="9"/>
                  <a:pt x="2" y="11"/>
                  <a:pt x="6" y="11"/>
                </a:cubicBezTo>
                <a:cubicBezTo>
                  <a:pt x="14" y="11"/>
                  <a:pt x="33" y="1"/>
                  <a:pt x="9" y="1"/>
                </a:cubicBezTo>
                <a:close/>
              </a:path>
            </a:pathLst>
          </a:custGeom>
          <a:solidFill>
            <a:srgbClr val="B3B3B3"/>
          </a:solidFill>
          <a:ln>
            <a:noFill/>
          </a:ln>
        </p:spPr>
        <p:txBody>
          <a:bodyPr spcFirstLastPara="1" wrap="square" lIns="133916" tIns="133916" rIns="133916" bIns="133916" anchor="ctr" anchorCtr="0">
            <a:noAutofit/>
          </a:bodyPr>
          <a:lstStyle/>
          <a:p>
            <a:endParaRPr sz="2637"/>
          </a:p>
        </p:txBody>
      </p:sp>
      <p:sp>
        <p:nvSpPr>
          <p:cNvPr id="5156" name="Google Shape;5156;p43"/>
          <p:cNvSpPr/>
          <p:nvPr/>
        </p:nvSpPr>
        <p:spPr>
          <a:xfrm>
            <a:off x="7108074" y="8027589"/>
            <a:ext cx="4385" cy="4459"/>
          </a:xfrm>
          <a:custGeom>
            <a:avLst/>
            <a:gdLst/>
            <a:ahLst/>
            <a:cxnLst/>
            <a:rect l="l" t="t" r="r" b="b"/>
            <a:pathLst>
              <a:path w="59" h="60" extrusionOk="0">
                <a:moveTo>
                  <a:pt x="37" y="0"/>
                </a:moveTo>
                <a:lnTo>
                  <a:pt x="13" y="12"/>
                </a:lnTo>
                <a:lnTo>
                  <a:pt x="1" y="48"/>
                </a:lnTo>
                <a:cubicBezTo>
                  <a:pt x="20" y="55"/>
                  <a:pt x="33" y="59"/>
                  <a:pt x="41" y="59"/>
                </a:cubicBezTo>
                <a:cubicBezTo>
                  <a:pt x="58" y="59"/>
                  <a:pt x="53" y="41"/>
                  <a:pt x="37" y="0"/>
                </a:cubicBezTo>
                <a:close/>
              </a:path>
            </a:pathLst>
          </a:custGeom>
          <a:solidFill>
            <a:srgbClr val="B3B3B3"/>
          </a:solidFill>
          <a:ln>
            <a:noFill/>
          </a:ln>
        </p:spPr>
        <p:txBody>
          <a:bodyPr spcFirstLastPara="1" wrap="square" lIns="133916" tIns="133916" rIns="133916" bIns="133916" anchor="ctr" anchorCtr="0">
            <a:noAutofit/>
          </a:bodyPr>
          <a:lstStyle/>
          <a:p>
            <a:endParaRPr sz="2637"/>
          </a:p>
        </p:txBody>
      </p:sp>
      <p:sp>
        <p:nvSpPr>
          <p:cNvPr id="5157" name="Google Shape;5157;p43"/>
          <p:cNvSpPr/>
          <p:nvPr/>
        </p:nvSpPr>
        <p:spPr>
          <a:xfrm>
            <a:off x="7477668" y="7910632"/>
            <a:ext cx="7133" cy="4681"/>
          </a:xfrm>
          <a:custGeom>
            <a:avLst/>
            <a:gdLst/>
            <a:ahLst/>
            <a:cxnLst/>
            <a:rect l="l" t="t" r="r" b="b"/>
            <a:pathLst>
              <a:path w="96" h="63" extrusionOk="0">
                <a:moveTo>
                  <a:pt x="43" y="0"/>
                </a:moveTo>
                <a:cubicBezTo>
                  <a:pt x="23" y="0"/>
                  <a:pt x="0" y="13"/>
                  <a:pt x="16" y="38"/>
                </a:cubicBezTo>
                <a:cubicBezTo>
                  <a:pt x="16" y="50"/>
                  <a:pt x="16" y="50"/>
                  <a:pt x="28" y="62"/>
                </a:cubicBezTo>
                <a:cubicBezTo>
                  <a:pt x="95" y="22"/>
                  <a:pt x="71" y="0"/>
                  <a:pt x="43" y="0"/>
                </a:cubicBezTo>
                <a:close/>
              </a:path>
            </a:pathLst>
          </a:custGeom>
          <a:solidFill>
            <a:srgbClr val="B3B3B3"/>
          </a:solidFill>
          <a:ln>
            <a:noFill/>
          </a:ln>
        </p:spPr>
        <p:txBody>
          <a:bodyPr spcFirstLastPara="1" wrap="square" lIns="133916" tIns="133916" rIns="133916" bIns="133916" anchor="ctr" anchorCtr="0">
            <a:noAutofit/>
          </a:bodyPr>
          <a:lstStyle/>
          <a:p>
            <a:endParaRPr sz="2637"/>
          </a:p>
        </p:txBody>
      </p:sp>
      <p:sp>
        <p:nvSpPr>
          <p:cNvPr id="5158" name="Google Shape;5158;p43"/>
          <p:cNvSpPr/>
          <p:nvPr/>
        </p:nvSpPr>
        <p:spPr>
          <a:xfrm>
            <a:off x="7145228" y="8163122"/>
            <a:ext cx="6315" cy="4533"/>
          </a:xfrm>
          <a:custGeom>
            <a:avLst/>
            <a:gdLst/>
            <a:ahLst/>
            <a:cxnLst/>
            <a:rect l="l" t="t" r="r" b="b"/>
            <a:pathLst>
              <a:path w="85" h="61" extrusionOk="0">
                <a:moveTo>
                  <a:pt x="44" y="0"/>
                </a:moveTo>
                <a:cubicBezTo>
                  <a:pt x="17" y="0"/>
                  <a:pt x="1" y="60"/>
                  <a:pt x="35" y="60"/>
                </a:cubicBezTo>
                <a:cubicBezTo>
                  <a:pt x="39" y="60"/>
                  <a:pt x="43" y="59"/>
                  <a:pt x="49" y="57"/>
                </a:cubicBezTo>
                <a:cubicBezTo>
                  <a:pt x="61" y="57"/>
                  <a:pt x="72" y="57"/>
                  <a:pt x="84" y="46"/>
                </a:cubicBezTo>
                <a:cubicBezTo>
                  <a:pt x="71" y="12"/>
                  <a:pt x="56" y="0"/>
                  <a:pt x="44" y="0"/>
                </a:cubicBezTo>
                <a:close/>
              </a:path>
            </a:pathLst>
          </a:custGeom>
          <a:solidFill>
            <a:srgbClr val="B3B3B3"/>
          </a:solidFill>
          <a:ln>
            <a:noFill/>
          </a:ln>
        </p:spPr>
        <p:txBody>
          <a:bodyPr spcFirstLastPara="1" wrap="square" lIns="133916" tIns="133916" rIns="133916" bIns="133916" anchor="ctr" anchorCtr="0">
            <a:noAutofit/>
          </a:bodyPr>
          <a:lstStyle/>
          <a:p>
            <a:endParaRPr sz="2637"/>
          </a:p>
        </p:txBody>
      </p:sp>
      <p:sp>
        <p:nvSpPr>
          <p:cNvPr id="5159" name="Google Shape;5159;p43"/>
          <p:cNvSpPr/>
          <p:nvPr/>
        </p:nvSpPr>
        <p:spPr>
          <a:xfrm>
            <a:off x="6328689" y="7491476"/>
            <a:ext cx="2749" cy="1784"/>
          </a:xfrm>
          <a:custGeom>
            <a:avLst/>
            <a:gdLst/>
            <a:ahLst/>
            <a:cxnLst/>
            <a:rect l="l" t="t" r="r" b="b"/>
            <a:pathLst>
              <a:path w="37" h="24" extrusionOk="0">
                <a:moveTo>
                  <a:pt x="1" y="0"/>
                </a:moveTo>
                <a:lnTo>
                  <a:pt x="1" y="12"/>
                </a:lnTo>
                <a:lnTo>
                  <a:pt x="12" y="24"/>
                </a:lnTo>
                <a:cubicBezTo>
                  <a:pt x="36" y="24"/>
                  <a:pt x="36" y="12"/>
                  <a:pt x="1" y="0"/>
                </a:cubicBezTo>
                <a:close/>
              </a:path>
            </a:pathLst>
          </a:custGeom>
          <a:solidFill>
            <a:srgbClr val="B3B3B3"/>
          </a:solidFill>
          <a:ln>
            <a:noFill/>
          </a:ln>
        </p:spPr>
        <p:txBody>
          <a:bodyPr spcFirstLastPara="1" wrap="square" lIns="133916" tIns="133916" rIns="133916" bIns="133916" anchor="ctr" anchorCtr="0">
            <a:noAutofit/>
          </a:bodyPr>
          <a:lstStyle/>
          <a:p>
            <a:endParaRPr sz="2637"/>
          </a:p>
        </p:txBody>
      </p:sp>
      <p:sp>
        <p:nvSpPr>
          <p:cNvPr id="5160" name="Google Shape;5160;p43"/>
          <p:cNvSpPr/>
          <p:nvPr/>
        </p:nvSpPr>
        <p:spPr>
          <a:xfrm>
            <a:off x="8533323" y="10975830"/>
            <a:ext cx="4533" cy="2749"/>
          </a:xfrm>
          <a:custGeom>
            <a:avLst/>
            <a:gdLst/>
            <a:ahLst/>
            <a:cxnLst/>
            <a:rect l="l" t="t" r="r" b="b"/>
            <a:pathLst>
              <a:path w="61" h="37" extrusionOk="0">
                <a:moveTo>
                  <a:pt x="1" y="1"/>
                </a:moveTo>
                <a:lnTo>
                  <a:pt x="1" y="13"/>
                </a:lnTo>
                <a:lnTo>
                  <a:pt x="25" y="37"/>
                </a:lnTo>
                <a:cubicBezTo>
                  <a:pt x="60" y="37"/>
                  <a:pt x="60" y="37"/>
                  <a:pt x="1" y="1"/>
                </a:cubicBezTo>
                <a:close/>
              </a:path>
            </a:pathLst>
          </a:custGeom>
          <a:solidFill>
            <a:srgbClr val="B3B3B3"/>
          </a:solidFill>
          <a:ln>
            <a:noFill/>
          </a:ln>
        </p:spPr>
        <p:txBody>
          <a:bodyPr spcFirstLastPara="1" wrap="square" lIns="133916" tIns="133916" rIns="133916" bIns="133916" anchor="ctr" anchorCtr="0">
            <a:noAutofit/>
          </a:bodyPr>
          <a:lstStyle/>
          <a:p>
            <a:endParaRPr sz="2637"/>
          </a:p>
        </p:txBody>
      </p:sp>
      <p:sp>
        <p:nvSpPr>
          <p:cNvPr id="5161" name="Google Shape;5161;p43"/>
          <p:cNvSpPr/>
          <p:nvPr/>
        </p:nvSpPr>
        <p:spPr>
          <a:xfrm>
            <a:off x="8665141" y="11187302"/>
            <a:ext cx="964" cy="1857"/>
          </a:xfrm>
          <a:custGeom>
            <a:avLst/>
            <a:gdLst/>
            <a:ahLst/>
            <a:cxnLst/>
            <a:rect l="l" t="t" r="r" b="b"/>
            <a:pathLst>
              <a:path w="13" h="25" extrusionOk="0">
                <a:moveTo>
                  <a:pt x="13" y="0"/>
                </a:moveTo>
                <a:cubicBezTo>
                  <a:pt x="1" y="24"/>
                  <a:pt x="13" y="0"/>
                  <a:pt x="13" y="0"/>
                </a:cubicBezTo>
                <a:close/>
              </a:path>
            </a:pathLst>
          </a:custGeom>
          <a:solidFill>
            <a:srgbClr val="B3B3B3"/>
          </a:solidFill>
          <a:ln>
            <a:noFill/>
          </a:ln>
        </p:spPr>
        <p:txBody>
          <a:bodyPr spcFirstLastPara="1" wrap="square" lIns="133916" tIns="133916" rIns="133916" bIns="133916" anchor="ctr" anchorCtr="0">
            <a:noAutofit/>
          </a:bodyPr>
          <a:lstStyle/>
          <a:p>
            <a:endParaRPr sz="2637"/>
          </a:p>
        </p:txBody>
      </p:sp>
      <p:sp>
        <p:nvSpPr>
          <p:cNvPr id="5162" name="Google Shape;5162;p43"/>
          <p:cNvSpPr/>
          <p:nvPr/>
        </p:nvSpPr>
        <p:spPr>
          <a:xfrm>
            <a:off x="9387385" y="7298579"/>
            <a:ext cx="2452" cy="892"/>
          </a:xfrm>
          <a:custGeom>
            <a:avLst/>
            <a:gdLst/>
            <a:ahLst/>
            <a:cxnLst/>
            <a:rect l="l" t="t" r="r" b="b"/>
            <a:pathLst>
              <a:path w="33" h="12" extrusionOk="0">
                <a:moveTo>
                  <a:pt x="8" y="1"/>
                </a:moveTo>
                <a:cubicBezTo>
                  <a:pt x="0" y="9"/>
                  <a:pt x="2" y="11"/>
                  <a:pt x="6" y="11"/>
                </a:cubicBezTo>
                <a:cubicBezTo>
                  <a:pt x="14" y="11"/>
                  <a:pt x="32" y="1"/>
                  <a:pt x="8" y="1"/>
                </a:cubicBezTo>
                <a:close/>
              </a:path>
            </a:pathLst>
          </a:custGeom>
          <a:solidFill>
            <a:srgbClr val="B3B3B3"/>
          </a:solidFill>
          <a:ln>
            <a:noFill/>
          </a:ln>
        </p:spPr>
        <p:txBody>
          <a:bodyPr spcFirstLastPara="1" wrap="square" lIns="133916" tIns="133916" rIns="133916" bIns="133916" anchor="ctr" anchorCtr="0">
            <a:noAutofit/>
          </a:bodyPr>
          <a:lstStyle/>
          <a:p>
            <a:endParaRPr sz="2637"/>
          </a:p>
        </p:txBody>
      </p:sp>
      <p:sp>
        <p:nvSpPr>
          <p:cNvPr id="5163" name="Google Shape;5163;p43"/>
          <p:cNvSpPr/>
          <p:nvPr/>
        </p:nvSpPr>
        <p:spPr>
          <a:xfrm>
            <a:off x="7384638" y="10767922"/>
            <a:ext cx="3121" cy="892"/>
          </a:xfrm>
          <a:custGeom>
            <a:avLst/>
            <a:gdLst/>
            <a:ahLst/>
            <a:cxnLst/>
            <a:rect l="l" t="t" r="r" b="b"/>
            <a:pathLst>
              <a:path w="42" h="12" extrusionOk="0">
                <a:moveTo>
                  <a:pt x="17" y="1"/>
                </a:moveTo>
                <a:cubicBezTo>
                  <a:pt x="2" y="9"/>
                  <a:pt x="0" y="12"/>
                  <a:pt x="4" y="12"/>
                </a:cubicBezTo>
                <a:cubicBezTo>
                  <a:pt x="12" y="12"/>
                  <a:pt x="41" y="1"/>
                  <a:pt x="17" y="1"/>
                </a:cubicBezTo>
                <a:close/>
              </a:path>
            </a:pathLst>
          </a:custGeom>
          <a:solidFill>
            <a:srgbClr val="B3B3B3"/>
          </a:solidFill>
          <a:ln>
            <a:noFill/>
          </a:ln>
        </p:spPr>
        <p:txBody>
          <a:bodyPr spcFirstLastPara="1" wrap="square" lIns="133916" tIns="133916" rIns="133916" bIns="133916" anchor="ctr" anchorCtr="0">
            <a:noAutofit/>
          </a:bodyPr>
          <a:lstStyle/>
          <a:p>
            <a:endParaRPr sz="2637"/>
          </a:p>
        </p:txBody>
      </p:sp>
      <p:sp>
        <p:nvSpPr>
          <p:cNvPr id="5164" name="Google Shape;5164;p43"/>
          <p:cNvSpPr/>
          <p:nvPr/>
        </p:nvSpPr>
        <p:spPr>
          <a:xfrm>
            <a:off x="6971873" y="10072573"/>
            <a:ext cx="2749" cy="6241"/>
          </a:xfrm>
          <a:custGeom>
            <a:avLst/>
            <a:gdLst/>
            <a:ahLst/>
            <a:cxnLst/>
            <a:rect l="l" t="t" r="r" b="b"/>
            <a:pathLst>
              <a:path w="37" h="84" extrusionOk="0">
                <a:moveTo>
                  <a:pt x="0" y="1"/>
                </a:moveTo>
                <a:lnTo>
                  <a:pt x="0" y="48"/>
                </a:lnTo>
                <a:lnTo>
                  <a:pt x="0" y="84"/>
                </a:lnTo>
                <a:cubicBezTo>
                  <a:pt x="36" y="48"/>
                  <a:pt x="36" y="13"/>
                  <a:pt x="0" y="1"/>
                </a:cubicBezTo>
                <a:close/>
              </a:path>
            </a:pathLst>
          </a:custGeom>
          <a:solidFill>
            <a:srgbClr val="B3B3B3"/>
          </a:solidFill>
          <a:ln>
            <a:noFill/>
          </a:ln>
        </p:spPr>
        <p:txBody>
          <a:bodyPr spcFirstLastPara="1" wrap="square" lIns="133916" tIns="133916" rIns="133916" bIns="133916" anchor="ctr" anchorCtr="0">
            <a:noAutofit/>
          </a:bodyPr>
          <a:lstStyle/>
          <a:p>
            <a:endParaRPr sz="2637"/>
          </a:p>
        </p:txBody>
      </p:sp>
      <p:sp>
        <p:nvSpPr>
          <p:cNvPr id="5165" name="Google Shape;5165;p43"/>
          <p:cNvSpPr/>
          <p:nvPr/>
        </p:nvSpPr>
        <p:spPr>
          <a:xfrm>
            <a:off x="7514227" y="10677344"/>
            <a:ext cx="4459" cy="6093"/>
          </a:xfrm>
          <a:custGeom>
            <a:avLst/>
            <a:gdLst/>
            <a:ahLst/>
            <a:cxnLst/>
            <a:rect l="l" t="t" r="r" b="b"/>
            <a:pathLst>
              <a:path w="60" h="82" extrusionOk="0">
                <a:moveTo>
                  <a:pt x="42" y="1"/>
                </a:moveTo>
                <a:cubicBezTo>
                  <a:pt x="3" y="1"/>
                  <a:pt x="1" y="81"/>
                  <a:pt x="16" y="81"/>
                </a:cubicBezTo>
                <a:cubicBezTo>
                  <a:pt x="21" y="81"/>
                  <a:pt x="28" y="74"/>
                  <a:pt x="36" y="53"/>
                </a:cubicBezTo>
                <a:cubicBezTo>
                  <a:pt x="48" y="29"/>
                  <a:pt x="48" y="17"/>
                  <a:pt x="59" y="6"/>
                </a:cubicBezTo>
                <a:cubicBezTo>
                  <a:pt x="53" y="2"/>
                  <a:pt x="47" y="1"/>
                  <a:pt x="42" y="1"/>
                </a:cubicBezTo>
                <a:close/>
              </a:path>
            </a:pathLst>
          </a:custGeom>
          <a:solidFill>
            <a:srgbClr val="B3B3B3"/>
          </a:solidFill>
          <a:ln>
            <a:noFill/>
          </a:ln>
        </p:spPr>
        <p:txBody>
          <a:bodyPr spcFirstLastPara="1" wrap="square" lIns="133916" tIns="133916" rIns="133916" bIns="133916" anchor="ctr" anchorCtr="0">
            <a:noAutofit/>
          </a:bodyPr>
          <a:lstStyle/>
          <a:p>
            <a:endParaRPr sz="2637"/>
          </a:p>
        </p:txBody>
      </p:sp>
      <p:sp>
        <p:nvSpPr>
          <p:cNvPr id="5166" name="Google Shape;5166;p43"/>
          <p:cNvSpPr/>
          <p:nvPr/>
        </p:nvSpPr>
        <p:spPr>
          <a:xfrm>
            <a:off x="9832178" y="5761274"/>
            <a:ext cx="892" cy="4237"/>
          </a:xfrm>
          <a:custGeom>
            <a:avLst/>
            <a:gdLst/>
            <a:ahLst/>
            <a:cxnLst/>
            <a:rect l="l" t="t" r="r" b="b"/>
            <a:pathLst>
              <a:path w="12" h="57" extrusionOk="0">
                <a:moveTo>
                  <a:pt x="3" y="0"/>
                </a:moveTo>
                <a:cubicBezTo>
                  <a:pt x="1" y="0"/>
                  <a:pt x="4" y="19"/>
                  <a:pt x="11" y="56"/>
                </a:cubicBezTo>
                <a:lnTo>
                  <a:pt x="11" y="20"/>
                </a:lnTo>
                <a:cubicBezTo>
                  <a:pt x="7" y="7"/>
                  <a:pt x="4" y="0"/>
                  <a:pt x="3" y="0"/>
                </a:cubicBezTo>
                <a:close/>
              </a:path>
            </a:pathLst>
          </a:custGeom>
          <a:solidFill>
            <a:srgbClr val="B3B3B3"/>
          </a:solidFill>
          <a:ln>
            <a:noFill/>
          </a:ln>
        </p:spPr>
        <p:txBody>
          <a:bodyPr spcFirstLastPara="1" wrap="square" lIns="133916" tIns="133916" rIns="133916" bIns="133916" anchor="ctr" anchorCtr="0">
            <a:noAutofit/>
          </a:bodyPr>
          <a:lstStyle/>
          <a:p>
            <a:endParaRPr sz="2637"/>
          </a:p>
        </p:txBody>
      </p:sp>
      <p:sp>
        <p:nvSpPr>
          <p:cNvPr id="5167" name="Google Shape;5167;p43"/>
          <p:cNvSpPr/>
          <p:nvPr/>
        </p:nvSpPr>
        <p:spPr>
          <a:xfrm>
            <a:off x="9843322" y="5785721"/>
            <a:ext cx="892" cy="4829"/>
          </a:xfrm>
          <a:custGeom>
            <a:avLst/>
            <a:gdLst/>
            <a:ahLst/>
            <a:cxnLst/>
            <a:rect l="l" t="t" r="r" b="b"/>
            <a:pathLst>
              <a:path w="12" h="65" extrusionOk="0">
                <a:moveTo>
                  <a:pt x="4" y="1"/>
                </a:moveTo>
                <a:cubicBezTo>
                  <a:pt x="0" y="49"/>
                  <a:pt x="0" y="64"/>
                  <a:pt x="1" y="64"/>
                </a:cubicBezTo>
                <a:cubicBezTo>
                  <a:pt x="4" y="64"/>
                  <a:pt x="12" y="1"/>
                  <a:pt x="4" y="1"/>
                </a:cubicBezTo>
                <a:close/>
              </a:path>
            </a:pathLst>
          </a:custGeom>
          <a:solidFill>
            <a:srgbClr val="B3B3B3"/>
          </a:solidFill>
          <a:ln>
            <a:noFill/>
          </a:ln>
        </p:spPr>
        <p:txBody>
          <a:bodyPr spcFirstLastPara="1" wrap="square" lIns="133916" tIns="133916" rIns="133916" bIns="133916" anchor="ctr" anchorCtr="0">
            <a:noAutofit/>
          </a:bodyPr>
          <a:lstStyle/>
          <a:p>
            <a:endParaRPr sz="2637"/>
          </a:p>
        </p:txBody>
      </p:sp>
      <p:sp>
        <p:nvSpPr>
          <p:cNvPr id="5168" name="Google Shape;5168;p43"/>
          <p:cNvSpPr/>
          <p:nvPr/>
        </p:nvSpPr>
        <p:spPr>
          <a:xfrm>
            <a:off x="10021210" y="5516810"/>
            <a:ext cx="1782" cy="4385"/>
          </a:xfrm>
          <a:custGeom>
            <a:avLst/>
            <a:gdLst/>
            <a:ahLst/>
            <a:cxnLst/>
            <a:rect l="l" t="t" r="r" b="b"/>
            <a:pathLst>
              <a:path w="24" h="59" extrusionOk="0">
                <a:moveTo>
                  <a:pt x="15" y="0"/>
                </a:moveTo>
                <a:lnTo>
                  <a:pt x="15" y="0"/>
                </a:lnTo>
                <a:cubicBezTo>
                  <a:pt x="3" y="44"/>
                  <a:pt x="1" y="59"/>
                  <a:pt x="2" y="59"/>
                </a:cubicBezTo>
                <a:cubicBezTo>
                  <a:pt x="5" y="59"/>
                  <a:pt x="23" y="0"/>
                  <a:pt x="15" y="0"/>
                </a:cubicBezTo>
                <a:close/>
              </a:path>
            </a:pathLst>
          </a:custGeom>
          <a:solidFill>
            <a:srgbClr val="B3B3B3"/>
          </a:solidFill>
          <a:ln>
            <a:noFill/>
          </a:ln>
        </p:spPr>
        <p:txBody>
          <a:bodyPr spcFirstLastPara="1" wrap="square" lIns="133916" tIns="133916" rIns="133916" bIns="133916" anchor="ctr" anchorCtr="0">
            <a:noAutofit/>
          </a:bodyPr>
          <a:lstStyle/>
          <a:p>
            <a:endParaRPr sz="2637"/>
          </a:p>
        </p:txBody>
      </p:sp>
      <p:sp>
        <p:nvSpPr>
          <p:cNvPr id="5169" name="Google Shape;5169;p43"/>
          <p:cNvSpPr/>
          <p:nvPr/>
        </p:nvSpPr>
        <p:spPr>
          <a:xfrm>
            <a:off x="10094847" y="5512354"/>
            <a:ext cx="74" cy="74"/>
          </a:xfrm>
          <a:custGeom>
            <a:avLst/>
            <a:gdLst/>
            <a:ahLst/>
            <a:cxnLst/>
            <a:rect l="l" t="t" r="r" b="b"/>
            <a:pathLst>
              <a:path w="1" h="1" extrusionOk="0">
                <a:moveTo>
                  <a:pt x="0" y="1"/>
                </a:moveTo>
                <a:close/>
              </a:path>
            </a:pathLst>
          </a:custGeom>
          <a:solidFill>
            <a:srgbClr val="B3B3B3"/>
          </a:solidFill>
          <a:ln>
            <a:noFill/>
          </a:ln>
        </p:spPr>
        <p:txBody>
          <a:bodyPr spcFirstLastPara="1" wrap="square" lIns="133916" tIns="133916" rIns="133916" bIns="133916" anchor="ctr" anchorCtr="0">
            <a:noAutofit/>
          </a:bodyPr>
          <a:lstStyle/>
          <a:p>
            <a:endParaRPr sz="2637"/>
          </a:p>
        </p:txBody>
      </p:sp>
      <p:sp>
        <p:nvSpPr>
          <p:cNvPr id="5170" name="Google Shape;5170;p43"/>
          <p:cNvSpPr/>
          <p:nvPr/>
        </p:nvSpPr>
        <p:spPr>
          <a:xfrm>
            <a:off x="10021507" y="5461379"/>
            <a:ext cx="892" cy="4161"/>
          </a:xfrm>
          <a:custGeom>
            <a:avLst/>
            <a:gdLst/>
            <a:ahLst/>
            <a:cxnLst/>
            <a:rect l="l" t="t" r="r" b="b"/>
            <a:pathLst>
              <a:path w="12" h="56" extrusionOk="0">
                <a:moveTo>
                  <a:pt x="3" y="0"/>
                </a:moveTo>
                <a:cubicBezTo>
                  <a:pt x="1" y="0"/>
                  <a:pt x="4" y="19"/>
                  <a:pt x="11" y="56"/>
                </a:cubicBezTo>
                <a:lnTo>
                  <a:pt x="11" y="20"/>
                </a:lnTo>
                <a:cubicBezTo>
                  <a:pt x="7" y="7"/>
                  <a:pt x="4" y="0"/>
                  <a:pt x="3" y="0"/>
                </a:cubicBezTo>
                <a:close/>
              </a:path>
            </a:pathLst>
          </a:custGeom>
          <a:solidFill>
            <a:srgbClr val="B3B3B3"/>
          </a:solidFill>
          <a:ln>
            <a:noFill/>
          </a:ln>
        </p:spPr>
        <p:txBody>
          <a:bodyPr spcFirstLastPara="1" wrap="square" lIns="133916" tIns="133916" rIns="133916" bIns="133916" anchor="ctr" anchorCtr="0">
            <a:noAutofit/>
          </a:bodyPr>
          <a:lstStyle/>
          <a:p>
            <a:endParaRPr sz="2637"/>
          </a:p>
        </p:txBody>
      </p:sp>
      <p:sp>
        <p:nvSpPr>
          <p:cNvPr id="5171" name="Google Shape;5171;p43"/>
          <p:cNvSpPr/>
          <p:nvPr/>
        </p:nvSpPr>
        <p:spPr>
          <a:xfrm>
            <a:off x="10086897" y="5507076"/>
            <a:ext cx="3195" cy="4013"/>
          </a:xfrm>
          <a:custGeom>
            <a:avLst/>
            <a:gdLst/>
            <a:ahLst/>
            <a:cxnLst/>
            <a:rect l="l" t="t" r="r" b="b"/>
            <a:pathLst>
              <a:path w="43" h="54" extrusionOk="0">
                <a:moveTo>
                  <a:pt x="0" y="0"/>
                </a:moveTo>
                <a:lnTo>
                  <a:pt x="0" y="0"/>
                </a:lnTo>
                <a:cubicBezTo>
                  <a:pt x="28" y="40"/>
                  <a:pt x="39" y="53"/>
                  <a:pt x="40" y="53"/>
                </a:cubicBezTo>
                <a:cubicBezTo>
                  <a:pt x="43" y="53"/>
                  <a:pt x="8" y="0"/>
                  <a:pt x="0" y="0"/>
                </a:cubicBezTo>
                <a:close/>
              </a:path>
            </a:pathLst>
          </a:custGeom>
          <a:solidFill>
            <a:srgbClr val="B3B3B3"/>
          </a:solidFill>
          <a:ln>
            <a:noFill/>
          </a:ln>
        </p:spPr>
        <p:txBody>
          <a:bodyPr spcFirstLastPara="1" wrap="square" lIns="133916" tIns="133916" rIns="133916" bIns="133916" anchor="ctr" anchorCtr="0">
            <a:noAutofit/>
          </a:bodyPr>
          <a:lstStyle/>
          <a:p>
            <a:endParaRPr sz="2637"/>
          </a:p>
        </p:txBody>
      </p:sp>
      <p:sp>
        <p:nvSpPr>
          <p:cNvPr id="5172" name="Google Shape;5172;p43"/>
          <p:cNvSpPr/>
          <p:nvPr/>
        </p:nvSpPr>
        <p:spPr>
          <a:xfrm>
            <a:off x="10060368" y="5638004"/>
            <a:ext cx="892" cy="74"/>
          </a:xfrm>
          <a:custGeom>
            <a:avLst/>
            <a:gdLst/>
            <a:ahLst/>
            <a:cxnLst/>
            <a:rect l="l" t="t" r="r" b="b"/>
            <a:pathLst>
              <a:path w="12" h="1" extrusionOk="0">
                <a:moveTo>
                  <a:pt x="12" y="1"/>
                </a:moveTo>
                <a:lnTo>
                  <a:pt x="0" y="1"/>
                </a:lnTo>
                <a:close/>
              </a:path>
            </a:pathLst>
          </a:custGeom>
          <a:solidFill>
            <a:srgbClr val="B3B3B3"/>
          </a:solidFill>
          <a:ln>
            <a:noFill/>
          </a:ln>
        </p:spPr>
        <p:txBody>
          <a:bodyPr spcFirstLastPara="1" wrap="square" lIns="133916" tIns="133916" rIns="133916" bIns="133916" anchor="ctr" anchorCtr="0">
            <a:noAutofit/>
          </a:bodyPr>
          <a:lstStyle/>
          <a:p>
            <a:endParaRPr sz="2637"/>
          </a:p>
        </p:txBody>
      </p:sp>
      <p:sp>
        <p:nvSpPr>
          <p:cNvPr id="5173" name="Google Shape;5173;p43"/>
          <p:cNvSpPr/>
          <p:nvPr/>
        </p:nvSpPr>
        <p:spPr>
          <a:xfrm>
            <a:off x="10058585" y="5640307"/>
            <a:ext cx="1857" cy="1338"/>
          </a:xfrm>
          <a:custGeom>
            <a:avLst/>
            <a:gdLst/>
            <a:ahLst/>
            <a:cxnLst/>
            <a:rect l="l" t="t" r="r" b="b"/>
            <a:pathLst>
              <a:path w="25" h="18" extrusionOk="0">
                <a:moveTo>
                  <a:pt x="3" y="0"/>
                </a:moveTo>
                <a:cubicBezTo>
                  <a:pt x="1" y="0"/>
                  <a:pt x="0" y="2"/>
                  <a:pt x="0" y="5"/>
                </a:cubicBezTo>
                <a:lnTo>
                  <a:pt x="24" y="17"/>
                </a:lnTo>
                <a:cubicBezTo>
                  <a:pt x="16" y="9"/>
                  <a:pt x="7" y="0"/>
                  <a:pt x="3" y="0"/>
                </a:cubicBezTo>
                <a:close/>
              </a:path>
            </a:pathLst>
          </a:custGeom>
          <a:solidFill>
            <a:srgbClr val="B3B3B3"/>
          </a:solidFill>
          <a:ln>
            <a:noFill/>
          </a:ln>
        </p:spPr>
        <p:txBody>
          <a:bodyPr spcFirstLastPara="1" wrap="square" lIns="133916" tIns="133916" rIns="133916" bIns="133916" anchor="ctr" anchorCtr="0">
            <a:noAutofit/>
          </a:bodyPr>
          <a:lstStyle/>
          <a:p>
            <a:endParaRPr sz="2637"/>
          </a:p>
        </p:txBody>
      </p:sp>
      <p:sp>
        <p:nvSpPr>
          <p:cNvPr id="5174" name="Google Shape;5174;p43"/>
          <p:cNvSpPr/>
          <p:nvPr/>
        </p:nvSpPr>
        <p:spPr>
          <a:xfrm>
            <a:off x="9737439" y="6131910"/>
            <a:ext cx="6241" cy="4237"/>
          </a:xfrm>
          <a:custGeom>
            <a:avLst/>
            <a:gdLst/>
            <a:ahLst/>
            <a:cxnLst/>
            <a:rect l="l" t="t" r="r" b="b"/>
            <a:pathLst>
              <a:path w="84" h="57" extrusionOk="0">
                <a:moveTo>
                  <a:pt x="31" y="1"/>
                </a:moveTo>
                <a:cubicBezTo>
                  <a:pt x="10" y="1"/>
                  <a:pt x="0" y="20"/>
                  <a:pt x="0" y="57"/>
                </a:cubicBezTo>
                <a:lnTo>
                  <a:pt x="36" y="57"/>
                </a:lnTo>
                <a:lnTo>
                  <a:pt x="84" y="21"/>
                </a:lnTo>
                <a:cubicBezTo>
                  <a:pt x="61" y="8"/>
                  <a:pt x="44" y="1"/>
                  <a:pt x="31" y="1"/>
                </a:cubicBezTo>
                <a:close/>
              </a:path>
            </a:pathLst>
          </a:custGeom>
          <a:solidFill>
            <a:srgbClr val="B3B3B3"/>
          </a:solidFill>
          <a:ln>
            <a:noFill/>
          </a:ln>
        </p:spPr>
        <p:txBody>
          <a:bodyPr spcFirstLastPara="1" wrap="square" lIns="133916" tIns="133916" rIns="133916" bIns="133916" anchor="ctr" anchorCtr="0">
            <a:noAutofit/>
          </a:bodyPr>
          <a:lstStyle/>
          <a:p>
            <a:endParaRPr sz="2637"/>
          </a:p>
        </p:txBody>
      </p:sp>
      <p:sp>
        <p:nvSpPr>
          <p:cNvPr id="5175" name="Google Shape;5175;p43"/>
          <p:cNvSpPr/>
          <p:nvPr/>
        </p:nvSpPr>
        <p:spPr>
          <a:xfrm>
            <a:off x="9985616" y="5624106"/>
            <a:ext cx="8618" cy="5127"/>
          </a:xfrm>
          <a:custGeom>
            <a:avLst/>
            <a:gdLst/>
            <a:ahLst/>
            <a:cxnLst/>
            <a:rect l="l" t="t" r="r" b="b"/>
            <a:pathLst>
              <a:path w="116" h="69" extrusionOk="0">
                <a:moveTo>
                  <a:pt x="75" y="1"/>
                </a:moveTo>
                <a:cubicBezTo>
                  <a:pt x="41" y="1"/>
                  <a:pt x="0" y="42"/>
                  <a:pt x="65" y="57"/>
                </a:cubicBezTo>
                <a:cubicBezTo>
                  <a:pt x="77" y="69"/>
                  <a:pt x="89" y="69"/>
                  <a:pt x="101" y="69"/>
                </a:cubicBezTo>
                <a:cubicBezTo>
                  <a:pt x="115" y="18"/>
                  <a:pt x="97" y="1"/>
                  <a:pt x="75" y="1"/>
                </a:cubicBezTo>
                <a:close/>
              </a:path>
            </a:pathLst>
          </a:custGeom>
          <a:solidFill>
            <a:srgbClr val="B3B3B3"/>
          </a:solidFill>
          <a:ln>
            <a:noFill/>
          </a:ln>
        </p:spPr>
        <p:txBody>
          <a:bodyPr spcFirstLastPara="1" wrap="square" lIns="133916" tIns="133916" rIns="133916" bIns="133916" anchor="ctr" anchorCtr="0">
            <a:noAutofit/>
          </a:bodyPr>
          <a:lstStyle/>
          <a:p>
            <a:endParaRPr sz="2637"/>
          </a:p>
        </p:txBody>
      </p:sp>
      <p:sp>
        <p:nvSpPr>
          <p:cNvPr id="5176" name="Google Shape;5176;p43"/>
          <p:cNvSpPr/>
          <p:nvPr/>
        </p:nvSpPr>
        <p:spPr>
          <a:xfrm>
            <a:off x="4907900" y="11119982"/>
            <a:ext cx="4607" cy="1932"/>
          </a:xfrm>
          <a:custGeom>
            <a:avLst/>
            <a:gdLst/>
            <a:ahLst/>
            <a:cxnLst/>
            <a:rect l="l" t="t" r="r" b="b"/>
            <a:pathLst>
              <a:path w="62" h="26" extrusionOk="0">
                <a:moveTo>
                  <a:pt x="47" y="1"/>
                </a:moveTo>
                <a:cubicBezTo>
                  <a:pt x="39" y="1"/>
                  <a:pt x="23" y="4"/>
                  <a:pt x="0" y="14"/>
                </a:cubicBezTo>
                <a:lnTo>
                  <a:pt x="0" y="25"/>
                </a:lnTo>
                <a:lnTo>
                  <a:pt x="36" y="25"/>
                </a:lnTo>
                <a:cubicBezTo>
                  <a:pt x="58" y="11"/>
                  <a:pt x="62" y="1"/>
                  <a:pt x="47" y="1"/>
                </a:cubicBezTo>
                <a:close/>
              </a:path>
            </a:pathLst>
          </a:custGeom>
          <a:solidFill>
            <a:srgbClr val="B3B3B3"/>
          </a:solidFill>
          <a:ln>
            <a:noFill/>
          </a:ln>
        </p:spPr>
        <p:txBody>
          <a:bodyPr spcFirstLastPara="1" wrap="square" lIns="133916" tIns="133916" rIns="133916" bIns="133916" anchor="ctr" anchorCtr="0">
            <a:noAutofit/>
          </a:bodyPr>
          <a:lstStyle/>
          <a:p>
            <a:endParaRPr sz="2637"/>
          </a:p>
        </p:txBody>
      </p:sp>
      <p:sp>
        <p:nvSpPr>
          <p:cNvPr id="5177" name="Google Shape;5177;p43"/>
          <p:cNvSpPr/>
          <p:nvPr/>
        </p:nvSpPr>
        <p:spPr>
          <a:xfrm>
            <a:off x="9955970" y="8530116"/>
            <a:ext cx="2675" cy="2675"/>
          </a:xfrm>
          <a:custGeom>
            <a:avLst/>
            <a:gdLst/>
            <a:ahLst/>
            <a:cxnLst/>
            <a:rect l="l" t="t" r="r" b="b"/>
            <a:pathLst>
              <a:path w="36" h="36" extrusionOk="0">
                <a:moveTo>
                  <a:pt x="12" y="0"/>
                </a:moveTo>
                <a:lnTo>
                  <a:pt x="0" y="12"/>
                </a:lnTo>
                <a:lnTo>
                  <a:pt x="12" y="36"/>
                </a:lnTo>
                <a:cubicBezTo>
                  <a:pt x="36" y="36"/>
                  <a:pt x="36" y="24"/>
                  <a:pt x="12" y="0"/>
                </a:cubicBezTo>
                <a:close/>
              </a:path>
            </a:pathLst>
          </a:custGeom>
          <a:solidFill>
            <a:srgbClr val="B3B3B3"/>
          </a:solidFill>
          <a:ln>
            <a:noFill/>
          </a:ln>
        </p:spPr>
        <p:txBody>
          <a:bodyPr spcFirstLastPara="1" wrap="square" lIns="133916" tIns="133916" rIns="133916" bIns="133916" anchor="ctr" anchorCtr="0">
            <a:noAutofit/>
          </a:bodyPr>
          <a:lstStyle/>
          <a:p>
            <a:endParaRPr sz="2637"/>
          </a:p>
        </p:txBody>
      </p:sp>
      <p:sp>
        <p:nvSpPr>
          <p:cNvPr id="5178" name="Google Shape;5178;p43"/>
          <p:cNvSpPr/>
          <p:nvPr/>
        </p:nvSpPr>
        <p:spPr>
          <a:xfrm>
            <a:off x="5551904" y="8693735"/>
            <a:ext cx="6315" cy="3493"/>
          </a:xfrm>
          <a:custGeom>
            <a:avLst/>
            <a:gdLst/>
            <a:ahLst/>
            <a:cxnLst/>
            <a:rect l="l" t="t" r="r" b="b"/>
            <a:pathLst>
              <a:path w="85" h="47" extrusionOk="0">
                <a:moveTo>
                  <a:pt x="48" y="1"/>
                </a:moveTo>
                <a:lnTo>
                  <a:pt x="1" y="13"/>
                </a:lnTo>
                <a:cubicBezTo>
                  <a:pt x="18" y="35"/>
                  <a:pt x="35" y="47"/>
                  <a:pt x="49" y="47"/>
                </a:cubicBezTo>
                <a:cubicBezTo>
                  <a:pt x="65" y="47"/>
                  <a:pt x="78" y="32"/>
                  <a:pt x="84" y="1"/>
                </a:cubicBezTo>
                <a:close/>
              </a:path>
            </a:pathLst>
          </a:custGeom>
          <a:solidFill>
            <a:srgbClr val="B7BEBB"/>
          </a:solidFill>
          <a:ln>
            <a:noFill/>
          </a:ln>
        </p:spPr>
        <p:txBody>
          <a:bodyPr spcFirstLastPara="1" wrap="square" lIns="133916" tIns="133916" rIns="133916" bIns="133916" anchor="ctr" anchorCtr="0">
            <a:noAutofit/>
          </a:bodyPr>
          <a:lstStyle/>
          <a:p>
            <a:endParaRPr sz="2637"/>
          </a:p>
        </p:txBody>
      </p:sp>
      <p:sp>
        <p:nvSpPr>
          <p:cNvPr id="5179" name="Google Shape;5179;p43"/>
          <p:cNvSpPr/>
          <p:nvPr/>
        </p:nvSpPr>
        <p:spPr>
          <a:xfrm>
            <a:off x="5490009" y="8660152"/>
            <a:ext cx="74" cy="74"/>
          </a:xfrm>
          <a:custGeom>
            <a:avLst/>
            <a:gdLst/>
            <a:ahLst/>
            <a:cxnLst/>
            <a:rect l="l" t="t" r="r" b="b"/>
            <a:pathLst>
              <a:path w="1" h="1" extrusionOk="0">
                <a:moveTo>
                  <a:pt x="0" y="0"/>
                </a:moveTo>
                <a:lnTo>
                  <a:pt x="0" y="0"/>
                </a:lnTo>
                <a:lnTo>
                  <a:pt x="0" y="0"/>
                </a:lnTo>
                <a:close/>
              </a:path>
            </a:pathLst>
          </a:custGeom>
          <a:solidFill>
            <a:srgbClr val="B7BEBB"/>
          </a:solidFill>
          <a:ln>
            <a:noFill/>
          </a:ln>
        </p:spPr>
        <p:txBody>
          <a:bodyPr spcFirstLastPara="1" wrap="square" lIns="133916" tIns="133916" rIns="133916" bIns="133916" anchor="ctr" anchorCtr="0">
            <a:noAutofit/>
          </a:bodyPr>
          <a:lstStyle/>
          <a:p>
            <a:endParaRPr sz="2637"/>
          </a:p>
        </p:txBody>
      </p:sp>
      <p:grpSp>
        <p:nvGrpSpPr>
          <p:cNvPr id="5180" name="Google Shape;5180;p43"/>
          <p:cNvGrpSpPr/>
          <p:nvPr/>
        </p:nvGrpSpPr>
        <p:grpSpPr>
          <a:xfrm rot="-805987" flipH="1">
            <a:off x="9936373" y="7228259"/>
            <a:ext cx="560967" cy="526430"/>
            <a:chOff x="3307132" y="2833495"/>
            <a:chExt cx="382993" cy="359414"/>
          </a:xfrm>
        </p:grpSpPr>
        <p:sp>
          <p:nvSpPr>
            <p:cNvPr id="5181" name="Google Shape;5181;p43"/>
            <p:cNvSpPr/>
            <p:nvPr/>
          </p:nvSpPr>
          <p:spPr>
            <a:xfrm>
              <a:off x="3477225" y="3189662"/>
              <a:ext cx="3044" cy="3247"/>
            </a:xfrm>
            <a:custGeom>
              <a:avLst/>
              <a:gdLst/>
              <a:ahLst/>
              <a:cxnLst/>
              <a:rect l="l" t="t" r="r" b="b"/>
              <a:pathLst>
                <a:path w="60" h="64" extrusionOk="0">
                  <a:moveTo>
                    <a:pt x="44" y="1"/>
                  </a:moveTo>
                  <a:cubicBezTo>
                    <a:pt x="28" y="1"/>
                    <a:pt x="0" y="37"/>
                    <a:pt x="29" y="51"/>
                  </a:cubicBezTo>
                  <a:cubicBezTo>
                    <a:pt x="29" y="51"/>
                    <a:pt x="29" y="51"/>
                    <a:pt x="41" y="63"/>
                  </a:cubicBezTo>
                  <a:cubicBezTo>
                    <a:pt x="60" y="16"/>
                    <a:pt x="55" y="1"/>
                    <a:pt x="44" y="1"/>
                  </a:cubicBezTo>
                  <a:close/>
                </a:path>
              </a:pathLst>
            </a:custGeom>
            <a:solidFill>
              <a:srgbClr val="B3B3B3"/>
            </a:solidFill>
            <a:ln>
              <a:noFill/>
            </a:ln>
          </p:spPr>
          <p:txBody>
            <a:bodyPr spcFirstLastPara="1" wrap="square" lIns="133916" tIns="133916" rIns="133916" bIns="133916" anchor="ctr" anchorCtr="0">
              <a:noAutofit/>
            </a:bodyPr>
            <a:lstStyle/>
            <a:p>
              <a:endParaRPr sz="2637"/>
            </a:p>
          </p:txBody>
        </p:sp>
        <p:sp>
          <p:nvSpPr>
            <p:cNvPr id="5182" name="Google Shape;5182;p43"/>
            <p:cNvSpPr/>
            <p:nvPr/>
          </p:nvSpPr>
          <p:spPr>
            <a:xfrm>
              <a:off x="3322858" y="2852722"/>
              <a:ext cx="346722" cy="306917"/>
            </a:xfrm>
            <a:custGeom>
              <a:avLst/>
              <a:gdLst/>
              <a:ahLst/>
              <a:cxnLst/>
              <a:rect l="l" t="t" r="r" b="b"/>
              <a:pathLst>
                <a:path w="6835" h="6050" extrusionOk="0">
                  <a:moveTo>
                    <a:pt x="5094" y="1"/>
                  </a:moveTo>
                  <a:cubicBezTo>
                    <a:pt x="4793" y="1"/>
                    <a:pt x="4493" y="81"/>
                    <a:pt x="4227" y="240"/>
                  </a:cubicBezTo>
                  <a:cubicBezTo>
                    <a:pt x="3703" y="574"/>
                    <a:pt x="3382" y="1157"/>
                    <a:pt x="3370" y="1776"/>
                  </a:cubicBezTo>
                  <a:cubicBezTo>
                    <a:pt x="3132" y="1074"/>
                    <a:pt x="2334" y="681"/>
                    <a:pt x="1584" y="645"/>
                  </a:cubicBezTo>
                  <a:cubicBezTo>
                    <a:pt x="1524" y="638"/>
                    <a:pt x="1465" y="634"/>
                    <a:pt x="1405" y="634"/>
                  </a:cubicBezTo>
                  <a:cubicBezTo>
                    <a:pt x="1085" y="634"/>
                    <a:pt x="773" y="740"/>
                    <a:pt x="512" y="931"/>
                  </a:cubicBezTo>
                  <a:cubicBezTo>
                    <a:pt x="96" y="1264"/>
                    <a:pt x="0" y="1871"/>
                    <a:pt x="155" y="2383"/>
                  </a:cubicBezTo>
                  <a:cubicBezTo>
                    <a:pt x="298" y="2895"/>
                    <a:pt x="655" y="3312"/>
                    <a:pt x="1048" y="3681"/>
                  </a:cubicBezTo>
                  <a:cubicBezTo>
                    <a:pt x="1917" y="4527"/>
                    <a:pt x="2953" y="5193"/>
                    <a:pt x="4096" y="5634"/>
                  </a:cubicBezTo>
                  <a:cubicBezTo>
                    <a:pt x="4340" y="5727"/>
                    <a:pt x="5047" y="6049"/>
                    <a:pt x="5454" y="6049"/>
                  </a:cubicBezTo>
                  <a:cubicBezTo>
                    <a:pt x="5564" y="6049"/>
                    <a:pt x="5653" y="6026"/>
                    <a:pt x="5703" y="5967"/>
                  </a:cubicBezTo>
                  <a:cubicBezTo>
                    <a:pt x="5787" y="5872"/>
                    <a:pt x="5751" y="5181"/>
                    <a:pt x="5811" y="5003"/>
                  </a:cubicBezTo>
                  <a:cubicBezTo>
                    <a:pt x="5918" y="4669"/>
                    <a:pt x="6049" y="4348"/>
                    <a:pt x="6204" y="4038"/>
                  </a:cubicBezTo>
                  <a:cubicBezTo>
                    <a:pt x="6501" y="3419"/>
                    <a:pt x="6775" y="2752"/>
                    <a:pt x="6799" y="2062"/>
                  </a:cubicBezTo>
                  <a:cubicBezTo>
                    <a:pt x="6835" y="1371"/>
                    <a:pt x="6549" y="633"/>
                    <a:pt x="5977" y="252"/>
                  </a:cubicBezTo>
                  <a:cubicBezTo>
                    <a:pt x="5707" y="84"/>
                    <a:pt x="5400" y="1"/>
                    <a:pt x="5094"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183" name="Google Shape;5183;p43"/>
            <p:cNvSpPr/>
            <p:nvPr/>
          </p:nvSpPr>
          <p:spPr>
            <a:xfrm>
              <a:off x="3318647" y="2847395"/>
              <a:ext cx="356361" cy="315185"/>
            </a:xfrm>
            <a:custGeom>
              <a:avLst/>
              <a:gdLst/>
              <a:ahLst/>
              <a:cxnLst/>
              <a:rect l="l" t="t" r="r" b="b"/>
              <a:pathLst>
                <a:path w="7025" h="6213" extrusionOk="0">
                  <a:moveTo>
                    <a:pt x="4882" y="24"/>
                  </a:moveTo>
                  <a:cubicBezTo>
                    <a:pt x="4884" y="29"/>
                    <a:pt x="4886" y="35"/>
                    <a:pt x="4888" y="40"/>
                  </a:cubicBezTo>
                  <a:lnTo>
                    <a:pt x="4888" y="40"/>
                  </a:lnTo>
                  <a:cubicBezTo>
                    <a:pt x="4888" y="34"/>
                    <a:pt x="4886" y="28"/>
                    <a:pt x="4882" y="24"/>
                  </a:cubicBezTo>
                  <a:close/>
                  <a:moveTo>
                    <a:pt x="5180" y="0"/>
                  </a:moveTo>
                  <a:cubicBezTo>
                    <a:pt x="5171" y="0"/>
                    <a:pt x="5167" y="18"/>
                    <a:pt x="5167" y="60"/>
                  </a:cubicBezTo>
                  <a:lnTo>
                    <a:pt x="5191" y="60"/>
                  </a:lnTo>
                  <a:lnTo>
                    <a:pt x="5203" y="24"/>
                  </a:lnTo>
                  <a:cubicBezTo>
                    <a:pt x="5193" y="9"/>
                    <a:pt x="5185" y="0"/>
                    <a:pt x="5180" y="0"/>
                  </a:cubicBezTo>
                  <a:close/>
                  <a:moveTo>
                    <a:pt x="4580" y="139"/>
                  </a:moveTo>
                  <a:cubicBezTo>
                    <a:pt x="4584" y="139"/>
                    <a:pt x="4589" y="140"/>
                    <a:pt x="4596" y="143"/>
                  </a:cubicBezTo>
                  <a:cubicBezTo>
                    <a:pt x="4608" y="155"/>
                    <a:pt x="4632" y="179"/>
                    <a:pt x="4632" y="202"/>
                  </a:cubicBezTo>
                  <a:lnTo>
                    <a:pt x="4632" y="190"/>
                  </a:lnTo>
                  <a:lnTo>
                    <a:pt x="4632" y="190"/>
                  </a:lnTo>
                  <a:cubicBezTo>
                    <a:pt x="4641" y="218"/>
                    <a:pt x="4636" y="246"/>
                    <a:pt x="4622" y="246"/>
                  </a:cubicBezTo>
                  <a:cubicBezTo>
                    <a:pt x="4618" y="246"/>
                    <a:pt x="4613" y="243"/>
                    <a:pt x="4608" y="238"/>
                  </a:cubicBezTo>
                  <a:cubicBezTo>
                    <a:pt x="4587" y="217"/>
                    <a:pt x="4546" y="139"/>
                    <a:pt x="4580" y="139"/>
                  </a:cubicBezTo>
                  <a:close/>
                  <a:moveTo>
                    <a:pt x="5853" y="415"/>
                  </a:moveTo>
                  <a:lnTo>
                    <a:pt x="5853" y="415"/>
                  </a:lnTo>
                  <a:cubicBezTo>
                    <a:pt x="5850" y="418"/>
                    <a:pt x="5848" y="422"/>
                    <a:pt x="5846" y="429"/>
                  </a:cubicBezTo>
                  <a:cubicBezTo>
                    <a:pt x="5848" y="424"/>
                    <a:pt x="5851" y="420"/>
                    <a:pt x="5853" y="415"/>
                  </a:cubicBezTo>
                  <a:close/>
                  <a:moveTo>
                    <a:pt x="4048" y="560"/>
                  </a:moveTo>
                  <a:cubicBezTo>
                    <a:pt x="4072" y="571"/>
                    <a:pt x="4108" y="595"/>
                    <a:pt x="4096" y="619"/>
                  </a:cubicBezTo>
                  <a:lnTo>
                    <a:pt x="4096" y="607"/>
                  </a:lnTo>
                  <a:cubicBezTo>
                    <a:pt x="4093" y="609"/>
                    <a:pt x="4090" y="609"/>
                    <a:pt x="4088" y="609"/>
                  </a:cubicBezTo>
                  <a:cubicBezTo>
                    <a:pt x="4065" y="609"/>
                    <a:pt x="4038" y="570"/>
                    <a:pt x="4048" y="560"/>
                  </a:cubicBezTo>
                  <a:close/>
                  <a:moveTo>
                    <a:pt x="1846" y="643"/>
                  </a:moveTo>
                  <a:lnTo>
                    <a:pt x="1846" y="643"/>
                  </a:lnTo>
                  <a:cubicBezTo>
                    <a:pt x="1822" y="655"/>
                    <a:pt x="1810" y="679"/>
                    <a:pt x="1810" y="702"/>
                  </a:cubicBezTo>
                  <a:cubicBezTo>
                    <a:pt x="1857" y="702"/>
                    <a:pt x="1869" y="679"/>
                    <a:pt x="1846" y="643"/>
                  </a:cubicBezTo>
                  <a:close/>
                  <a:moveTo>
                    <a:pt x="6369" y="671"/>
                  </a:moveTo>
                  <a:cubicBezTo>
                    <a:pt x="6374" y="671"/>
                    <a:pt x="6379" y="673"/>
                    <a:pt x="6382" y="679"/>
                  </a:cubicBezTo>
                  <a:cubicBezTo>
                    <a:pt x="6410" y="697"/>
                    <a:pt x="6387" y="737"/>
                    <a:pt x="6359" y="737"/>
                  </a:cubicBezTo>
                  <a:cubicBezTo>
                    <a:pt x="6351" y="737"/>
                    <a:pt x="6342" y="734"/>
                    <a:pt x="6334" y="726"/>
                  </a:cubicBezTo>
                  <a:lnTo>
                    <a:pt x="6334" y="714"/>
                  </a:lnTo>
                  <a:cubicBezTo>
                    <a:pt x="6325" y="696"/>
                    <a:pt x="6351" y="671"/>
                    <a:pt x="6369" y="671"/>
                  </a:cubicBezTo>
                  <a:close/>
                  <a:moveTo>
                    <a:pt x="2000" y="822"/>
                  </a:moveTo>
                  <a:lnTo>
                    <a:pt x="2012" y="857"/>
                  </a:lnTo>
                  <a:cubicBezTo>
                    <a:pt x="2000" y="857"/>
                    <a:pt x="1976" y="857"/>
                    <a:pt x="1988" y="822"/>
                  </a:cubicBezTo>
                  <a:close/>
                  <a:moveTo>
                    <a:pt x="1128" y="924"/>
                  </a:moveTo>
                  <a:cubicBezTo>
                    <a:pt x="1125" y="926"/>
                    <a:pt x="1123" y="927"/>
                    <a:pt x="1121" y="929"/>
                  </a:cubicBezTo>
                  <a:lnTo>
                    <a:pt x="1121" y="929"/>
                  </a:lnTo>
                  <a:cubicBezTo>
                    <a:pt x="1125" y="928"/>
                    <a:pt x="1127" y="926"/>
                    <a:pt x="1128" y="924"/>
                  </a:cubicBezTo>
                  <a:close/>
                  <a:moveTo>
                    <a:pt x="1121" y="929"/>
                  </a:moveTo>
                  <a:cubicBezTo>
                    <a:pt x="1120" y="929"/>
                    <a:pt x="1120" y="929"/>
                    <a:pt x="1119" y="929"/>
                  </a:cubicBezTo>
                  <a:cubicBezTo>
                    <a:pt x="1118" y="930"/>
                    <a:pt x="1117" y="931"/>
                    <a:pt x="1118" y="931"/>
                  </a:cubicBezTo>
                  <a:cubicBezTo>
                    <a:pt x="1118" y="931"/>
                    <a:pt x="1119" y="930"/>
                    <a:pt x="1121" y="929"/>
                  </a:cubicBezTo>
                  <a:close/>
                  <a:moveTo>
                    <a:pt x="3822" y="1167"/>
                  </a:moveTo>
                  <a:cubicBezTo>
                    <a:pt x="3774" y="1167"/>
                    <a:pt x="3774" y="1179"/>
                    <a:pt x="3834" y="1203"/>
                  </a:cubicBezTo>
                  <a:lnTo>
                    <a:pt x="3834" y="1191"/>
                  </a:lnTo>
                  <a:lnTo>
                    <a:pt x="3822" y="1167"/>
                  </a:lnTo>
                  <a:close/>
                  <a:moveTo>
                    <a:pt x="3167" y="1357"/>
                  </a:moveTo>
                  <a:lnTo>
                    <a:pt x="3167" y="1357"/>
                  </a:lnTo>
                  <a:cubicBezTo>
                    <a:pt x="3159" y="1369"/>
                    <a:pt x="3155" y="1377"/>
                    <a:pt x="3154" y="1384"/>
                  </a:cubicBezTo>
                  <a:lnTo>
                    <a:pt x="3154" y="1384"/>
                  </a:lnTo>
                  <a:cubicBezTo>
                    <a:pt x="3160" y="1373"/>
                    <a:pt x="3164" y="1363"/>
                    <a:pt x="3167" y="1357"/>
                  </a:cubicBezTo>
                  <a:close/>
                  <a:moveTo>
                    <a:pt x="36" y="1381"/>
                  </a:moveTo>
                  <a:lnTo>
                    <a:pt x="36" y="1393"/>
                  </a:lnTo>
                  <a:cubicBezTo>
                    <a:pt x="12" y="1393"/>
                    <a:pt x="0" y="1417"/>
                    <a:pt x="0" y="1429"/>
                  </a:cubicBezTo>
                  <a:cubicBezTo>
                    <a:pt x="12" y="1435"/>
                    <a:pt x="18" y="1438"/>
                    <a:pt x="22" y="1438"/>
                  </a:cubicBezTo>
                  <a:cubicBezTo>
                    <a:pt x="27" y="1438"/>
                    <a:pt x="30" y="1435"/>
                    <a:pt x="36" y="1429"/>
                  </a:cubicBezTo>
                  <a:cubicBezTo>
                    <a:pt x="48" y="1405"/>
                    <a:pt x="60" y="1381"/>
                    <a:pt x="36" y="1381"/>
                  </a:cubicBezTo>
                  <a:close/>
                  <a:moveTo>
                    <a:pt x="464" y="1488"/>
                  </a:moveTo>
                  <a:cubicBezTo>
                    <a:pt x="464" y="1489"/>
                    <a:pt x="463" y="1490"/>
                    <a:pt x="463" y="1491"/>
                  </a:cubicBezTo>
                  <a:lnTo>
                    <a:pt x="463" y="1491"/>
                  </a:lnTo>
                  <a:cubicBezTo>
                    <a:pt x="464" y="1490"/>
                    <a:pt x="464" y="1490"/>
                    <a:pt x="464" y="1488"/>
                  </a:cubicBezTo>
                  <a:close/>
                  <a:moveTo>
                    <a:pt x="6834" y="1459"/>
                  </a:moveTo>
                  <a:cubicBezTo>
                    <a:pt x="6816" y="1459"/>
                    <a:pt x="6793" y="1470"/>
                    <a:pt x="6799" y="1488"/>
                  </a:cubicBezTo>
                  <a:lnTo>
                    <a:pt x="6834" y="1500"/>
                  </a:lnTo>
                  <a:cubicBezTo>
                    <a:pt x="6864" y="1470"/>
                    <a:pt x="6852" y="1459"/>
                    <a:pt x="6834" y="1459"/>
                  </a:cubicBezTo>
                  <a:close/>
                  <a:moveTo>
                    <a:pt x="349" y="1628"/>
                  </a:moveTo>
                  <a:cubicBezTo>
                    <a:pt x="351" y="1629"/>
                    <a:pt x="354" y="1630"/>
                    <a:pt x="357" y="1631"/>
                  </a:cubicBezTo>
                  <a:cubicBezTo>
                    <a:pt x="355" y="1630"/>
                    <a:pt x="352" y="1629"/>
                    <a:pt x="349" y="1628"/>
                  </a:cubicBezTo>
                  <a:close/>
                  <a:moveTo>
                    <a:pt x="163" y="1878"/>
                  </a:moveTo>
                  <a:cubicBezTo>
                    <a:pt x="167" y="1878"/>
                    <a:pt x="172" y="1879"/>
                    <a:pt x="179" y="1881"/>
                  </a:cubicBezTo>
                  <a:lnTo>
                    <a:pt x="179" y="1929"/>
                  </a:lnTo>
                  <a:cubicBezTo>
                    <a:pt x="155" y="1929"/>
                    <a:pt x="143" y="1929"/>
                    <a:pt x="155" y="1905"/>
                  </a:cubicBezTo>
                  <a:cubicBezTo>
                    <a:pt x="155" y="1895"/>
                    <a:pt x="147" y="1878"/>
                    <a:pt x="163" y="1878"/>
                  </a:cubicBezTo>
                  <a:close/>
                  <a:moveTo>
                    <a:pt x="3834" y="714"/>
                  </a:moveTo>
                  <a:cubicBezTo>
                    <a:pt x="3810" y="738"/>
                    <a:pt x="3798" y="762"/>
                    <a:pt x="3786" y="786"/>
                  </a:cubicBezTo>
                  <a:cubicBezTo>
                    <a:pt x="3774" y="810"/>
                    <a:pt x="3786" y="845"/>
                    <a:pt x="3798" y="869"/>
                  </a:cubicBezTo>
                  <a:cubicBezTo>
                    <a:pt x="3822" y="905"/>
                    <a:pt x="3762" y="905"/>
                    <a:pt x="3822" y="941"/>
                  </a:cubicBezTo>
                  <a:cubicBezTo>
                    <a:pt x="3809" y="933"/>
                    <a:pt x="3796" y="929"/>
                    <a:pt x="3784" y="929"/>
                  </a:cubicBezTo>
                  <a:cubicBezTo>
                    <a:pt x="3743" y="929"/>
                    <a:pt x="3710" y="970"/>
                    <a:pt x="3691" y="988"/>
                  </a:cubicBezTo>
                  <a:cubicBezTo>
                    <a:pt x="3667" y="1000"/>
                    <a:pt x="3667" y="1012"/>
                    <a:pt x="3643" y="1012"/>
                  </a:cubicBezTo>
                  <a:cubicBezTo>
                    <a:pt x="3635" y="1012"/>
                    <a:pt x="3612" y="1007"/>
                    <a:pt x="3593" y="1007"/>
                  </a:cubicBezTo>
                  <a:cubicBezTo>
                    <a:pt x="3584" y="1007"/>
                    <a:pt x="3576" y="1008"/>
                    <a:pt x="3572" y="1012"/>
                  </a:cubicBezTo>
                  <a:lnTo>
                    <a:pt x="3631" y="1036"/>
                  </a:lnTo>
                  <a:cubicBezTo>
                    <a:pt x="3620" y="1072"/>
                    <a:pt x="3572" y="1036"/>
                    <a:pt x="3572" y="1083"/>
                  </a:cubicBezTo>
                  <a:cubicBezTo>
                    <a:pt x="3572" y="1107"/>
                    <a:pt x="3584" y="1143"/>
                    <a:pt x="3608" y="1167"/>
                  </a:cubicBezTo>
                  <a:cubicBezTo>
                    <a:pt x="3620" y="1179"/>
                    <a:pt x="3631" y="1179"/>
                    <a:pt x="3631" y="1191"/>
                  </a:cubicBezTo>
                  <a:cubicBezTo>
                    <a:pt x="3620" y="1203"/>
                    <a:pt x="3608" y="1214"/>
                    <a:pt x="3596" y="1214"/>
                  </a:cubicBezTo>
                  <a:cubicBezTo>
                    <a:pt x="3560" y="1238"/>
                    <a:pt x="3524" y="1250"/>
                    <a:pt x="3536" y="1274"/>
                  </a:cubicBezTo>
                  <a:cubicBezTo>
                    <a:pt x="3560" y="1310"/>
                    <a:pt x="3560" y="1369"/>
                    <a:pt x="3536" y="1381"/>
                  </a:cubicBezTo>
                  <a:cubicBezTo>
                    <a:pt x="3532" y="1385"/>
                    <a:pt x="3528" y="1387"/>
                    <a:pt x="3523" y="1387"/>
                  </a:cubicBezTo>
                  <a:cubicBezTo>
                    <a:pt x="3506" y="1387"/>
                    <a:pt x="3487" y="1363"/>
                    <a:pt x="3480" y="1363"/>
                  </a:cubicBezTo>
                  <a:cubicBezTo>
                    <a:pt x="3478" y="1363"/>
                    <a:pt x="3477" y="1365"/>
                    <a:pt x="3477" y="1369"/>
                  </a:cubicBezTo>
                  <a:cubicBezTo>
                    <a:pt x="3500" y="1441"/>
                    <a:pt x="3572" y="1441"/>
                    <a:pt x="3560" y="1524"/>
                  </a:cubicBezTo>
                  <a:cubicBezTo>
                    <a:pt x="3560" y="1528"/>
                    <a:pt x="3559" y="1530"/>
                    <a:pt x="3557" y="1530"/>
                  </a:cubicBezTo>
                  <a:cubicBezTo>
                    <a:pt x="3547" y="1530"/>
                    <a:pt x="3520" y="1491"/>
                    <a:pt x="3500" y="1453"/>
                  </a:cubicBezTo>
                  <a:cubicBezTo>
                    <a:pt x="3482" y="1425"/>
                    <a:pt x="3464" y="1397"/>
                    <a:pt x="3456" y="1397"/>
                  </a:cubicBezTo>
                  <a:cubicBezTo>
                    <a:pt x="3454" y="1397"/>
                    <a:pt x="3453" y="1400"/>
                    <a:pt x="3453" y="1405"/>
                  </a:cubicBezTo>
                  <a:cubicBezTo>
                    <a:pt x="3453" y="1417"/>
                    <a:pt x="3489" y="1464"/>
                    <a:pt x="3489" y="1500"/>
                  </a:cubicBezTo>
                  <a:cubicBezTo>
                    <a:pt x="3500" y="1524"/>
                    <a:pt x="3489" y="1560"/>
                    <a:pt x="3465" y="1584"/>
                  </a:cubicBezTo>
                  <a:cubicBezTo>
                    <a:pt x="3441" y="1631"/>
                    <a:pt x="3417" y="1572"/>
                    <a:pt x="3417" y="1667"/>
                  </a:cubicBezTo>
                  <a:lnTo>
                    <a:pt x="3453" y="1845"/>
                  </a:lnTo>
                  <a:cubicBezTo>
                    <a:pt x="3459" y="1891"/>
                    <a:pt x="3462" y="1911"/>
                    <a:pt x="3462" y="1911"/>
                  </a:cubicBezTo>
                  <a:cubicBezTo>
                    <a:pt x="3461" y="1911"/>
                    <a:pt x="3458" y="1897"/>
                    <a:pt x="3453" y="1869"/>
                  </a:cubicBezTo>
                  <a:lnTo>
                    <a:pt x="3429" y="1750"/>
                  </a:lnTo>
                  <a:cubicBezTo>
                    <a:pt x="3429" y="1738"/>
                    <a:pt x="3429" y="1726"/>
                    <a:pt x="3417" y="1714"/>
                  </a:cubicBezTo>
                  <a:lnTo>
                    <a:pt x="3417" y="1750"/>
                  </a:lnTo>
                  <a:lnTo>
                    <a:pt x="3429" y="1869"/>
                  </a:lnTo>
                  <a:lnTo>
                    <a:pt x="3429" y="1881"/>
                  </a:lnTo>
                  <a:lnTo>
                    <a:pt x="3405" y="1691"/>
                  </a:lnTo>
                  <a:lnTo>
                    <a:pt x="3405" y="1691"/>
                  </a:lnTo>
                  <a:lnTo>
                    <a:pt x="3453" y="2107"/>
                  </a:lnTo>
                  <a:cubicBezTo>
                    <a:pt x="3441" y="2072"/>
                    <a:pt x="3405" y="1810"/>
                    <a:pt x="3393" y="1762"/>
                  </a:cubicBezTo>
                  <a:cubicBezTo>
                    <a:pt x="3387" y="1703"/>
                    <a:pt x="3381" y="1685"/>
                    <a:pt x="3377" y="1685"/>
                  </a:cubicBezTo>
                  <a:cubicBezTo>
                    <a:pt x="3372" y="1685"/>
                    <a:pt x="3370" y="1703"/>
                    <a:pt x="3370" y="1714"/>
                  </a:cubicBezTo>
                  <a:cubicBezTo>
                    <a:pt x="3370" y="1722"/>
                    <a:pt x="3365" y="1729"/>
                    <a:pt x="3358" y="1729"/>
                  </a:cubicBezTo>
                  <a:cubicBezTo>
                    <a:pt x="3344" y="1729"/>
                    <a:pt x="3322" y="1700"/>
                    <a:pt x="3322" y="1595"/>
                  </a:cubicBezTo>
                  <a:cubicBezTo>
                    <a:pt x="3327" y="1546"/>
                    <a:pt x="3324" y="1531"/>
                    <a:pt x="3317" y="1531"/>
                  </a:cubicBezTo>
                  <a:cubicBezTo>
                    <a:pt x="3308" y="1531"/>
                    <a:pt x="3293" y="1560"/>
                    <a:pt x="3286" y="1560"/>
                  </a:cubicBezTo>
                  <a:cubicBezTo>
                    <a:pt x="3255" y="1529"/>
                    <a:pt x="3287" y="1370"/>
                    <a:pt x="3280" y="1370"/>
                  </a:cubicBezTo>
                  <a:lnTo>
                    <a:pt x="3280" y="1370"/>
                  </a:lnTo>
                  <a:cubicBezTo>
                    <a:pt x="3279" y="1370"/>
                    <a:pt x="3277" y="1374"/>
                    <a:pt x="3274" y="1381"/>
                  </a:cubicBezTo>
                  <a:cubicBezTo>
                    <a:pt x="3262" y="1429"/>
                    <a:pt x="3250" y="1488"/>
                    <a:pt x="3250" y="1548"/>
                  </a:cubicBezTo>
                  <a:cubicBezTo>
                    <a:pt x="3262" y="1631"/>
                    <a:pt x="3262" y="1703"/>
                    <a:pt x="3274" y="1786"/>
                  </a:cubicBezTo>
                  <a:lnTo>
                    <a:pt x="3298" y="1917"/>
                  </a:lnTo>
                  <a:cubicBezTo>
                    <a:pt x="3307" y="1964"/>
                    <a:pt x="3317" y="2011"/>
                    <a:pt x="3320" y="2011"/>
                  </a:cubicBezTo>
                  <a:cubicBezTo>
                    <a:pt x="3321" y="2011"/>
                    <a:pt x="3322" y="2008"/>
                    <a:pt x="3322" y="2000"/>
                  </a:cubicBezTo>
                  <a:cubicBezTo>
                    <a:pt x="3322" y="1988"/>
                    <a:pt x="3323" y="1981"/>
                    <a:pt x="3326" y="1981"/>
                  </a:cubicBezTo>
                  <a:cubicBezTo>
                    <a:pt x="3332" y="1981"/>
                    <a:pt x="3342" y="2005"/>
                    <a:pt x="3358" y="2060"/>
                  </a:cubicBezTo>
                  <a:cubicBezTo>
                    <a:pt x="3380" y="2148"/>
                    <a:pt x="3423" y="2361"/>
                    <a:pt x="3448" y="2361"/>
                  </a:cubicBezTo>
                  <a:cubicBezTo>
                    <a:pt x="3449" y="2361"/>
                    <a:pt x="3451" y="2360"/>
                    <a:pt x="3453" y="2357"/>
                  </a:cubicBezTo>
                  <a:cubicBezTo>
                    <a:pt x="3465" y="2345"/>
                    <a:pt x="3465" y="2310"/>
                    <a:pt x="3468" y="2310"/>
                  </a:cubicBezTo>
                  <a:cubicBezTo>
                    <a:pt x="3471" y="2310"/>
                    <a:pt x="3478" y="2339"/>
                    <a:pt x="3500" y="2441"/>
                  </a:cubicBezTo>
                  <a:cubicBezTo>
                    <a:pt x="3506" y="2458"/>
                    <a:pt x="3511" y="2464"/>
                    <a:pt x="3514" y="2464"/>
                  </a:cubicBezTo>
                  <a:cubicBezTo>
                    <a:pt x="3522" y="2464"/>
                    <a:pt x="3525" y="2434"/>
                    <a:pt x="3532" y="2434"/>
                  </a:cubicBezTo>
                  <a:cubicBezTo>
                    <a:pt x="3539" y="2434"/>
                    <a:pt x="3550" y="2465"/>
                    <a:pt x="3573" y="2588"/>
                  </a:cubicBezTo>
                  <a:lnTo>
                    <a:pt x="3573" y="2588"/>
                  </a:lnTo>
                  <a:cubicBezTo>
                    <a:pt x="3572" y="2578"/>
                    <a:pt x="3572" y="2569"/>
                    <a:pt x="3572" y="2560"/>
                  </a:cubicBezTo>
                  <a:cubicBezTo>
                    <a:pt x="3572" y="2524"/>
                    <a:pt x="3572" y="2536"/>
                    <a:pt x="3584" y="2524"/>
                  </a:cubicBezTo>
                  <a:cubicBezTo>
                    <a:pt x="3596" y="2512"/>
                    <a:pt x="3596" y="2500"/>
                    <a:pt x="3584" y="2476"/>
                  </a:cubicBezTo>
                  <a:cubicBezTo>
                    <a:pt x="3584" y="2381"/>
                    <a:pt x="3548" y="2298"/>
                    <a:pt x="3524" y="2167"/>
                  </a:cubicBezTo>
                  <a:cubicBezTo>
                    <a:pt x="3522" y="2143"/>
                    <a:pt x="3522" y="2133"/>
                    <a:pt x="3524" y="2133"/>
                  </a:cubicBezTo>
                  <a:lnTo>
                    <a:pt x="3524" y="2133"/>
                  </a:lnTo>
                  <a:cubicBezTo>
                    <a:pt x="3531" y="2133"/>
                    <a:pt x="3565" y="2286"/>
                    <a:pt x="3584" y="2334"/>
                  </a:cubicBezTo>
                  <a:cubicBezTo>
                    <a:pt x="3610" y="2448"/>
                    <a:pt x="3621" y="2489"/>
                    <a:pt x="3623" y="2489"/>
                  </a:cubicBezTo>
                  <a:cubicBezTo>
                    <a:pt x="3630" y="2489"/>
                    <a:pt x="3596" y="2284"/>
                    <a:pt x="3596" y="2226"/>
                  </a:cubicBezTo>
                  <a:cubicBezTo>
                    <a:pt x="3596" y="2194"/>
                    <a:pt x="3625" y="2066"/>
                    <a:pt x="3639" y="2066"/>
                  </a:cubicBezTo>
                  <a:cubicBezTo>
                    <a:pt x="3641" y="2066"/>
                    <a:pt x="3642" y="2068"/>
                    <a:pt x="3643" y="2072"/>
                  </a:cubicBezTo>
                  <a:cubicBezTo>
                    <a:pt x="3641" y="2061"/>
                    <a:pt x="3639" y="2057"/>
                    <a:pt x="3638" y="2057"/>
                  </a:cubicBezTo>
                  <a:cubicBezTo>
                    <a:pt x="3637" y="2057"/>
                    <a:pt x="3637" y="2066"/>
                    <a:pt x="3635" y="2066"/>
                  </a:cubicBezTo>
                  <a:cubicBezTo>
                    <a:pt x="3633" y="2066"/>
                    <a:pt x="3629" y="2055"/>
                    <a:pt x="3620" y="2012"/>
                  </a:cubicBezTo>
                  <a:cubicBezTo>
                    <a:pt x="3608" y="1976"/>
                    <a:pt x="3608" y="1941"/>
                    <a:pt x="3620" y="1905"/>
                  </a:cubicBezTo>
                  <a:cubicBezTo>
                    <a:pt x="3620" y="1872"/>
                    <a:pt x="3620" y="1820"/>
                    <a:pt x="3638" y="1820"/>
                  </a:cubicBezTo>
                  <a:cubicBezTo>
                    <a:pt x="3639" y="1820"/>
                    <a:pt x="3641" y="1821"/>
                    <a:pt x="3643" y="1822"/>
                  </a:cubicBezTo>
                  <a:cubicBezTo>
                    <a:pt x="3656" y="1834"/>
                    <a:pt x="3665" y="1850"/>
                    <a:pt x="3669" y="1850"/>
                  </a:cubicBezTo>
                  <a:cubicBezTo>
                    <a:pt x="3673" y="1850"/>
                    <a:pt x="3673" y="1837"/>
                    <a:pt x="3667" y="1798"/>
                  </a:cubicBezTo>
                  <a:cubicBezTo>
                    <a:pt x="3655" y="1738"/>
                    <a:pt x="3620" y="1667"/>
                    <a:pt x="3620" y="1631"/>
                  </a:cubicBezTo>
                  <a:cubicBezTo>
                    <a:pt x="3608" y="1560"/>
                    <a:pt x="3655" y="1560"/>
                    <a:pt x="3679" y="1548"/>
                  </a:cubicBezTo>
                  <a:cubicBezTo>
                    <a:pt x="3703" y="1512"/>
                    <a:pt x="3727" y="1464"/>
                    <a:pt x="3727" y="1429"/>
                  </a:cubicBezTo>
                  <a:cubicBezTo>
                    <a:pt x="3739" y="1381"/>
                    <a:pt x="3751" y="1322"/>
                    <a:pt x="3727" y="1298"/>
                  </a:cubicBezTo>
                  <a:cubicBezTo>
                    <a:pt x="3703" y="1286"/>
                    <a:pt x="3679" y="1250"/>
                    <a:pt x="3691" y="1238"/>
                  </a:cubicBezTo>
                  <a:lnTo>
                    <a:pt x="3691" y="1238"/>
                  </a:lnTo>
                  <a:cubicBezTo>
                    <a:pt x="3703" y="1262"/>
                    <a:pt x="3727" y="1274"/>
                    <a:pt x="3751" y="1274"/>
                  </a:cubicBezTo>
                  <a:cubicBezTo>
                    <a:pt x="3774" y="1274"/>
                    <a:pt x="3786" y="1238"/>
                    <a:pt x="3774" y="1226"/>
                  </a:cubicBezTo>
                  <a:cubicBezTo>
                    <a:pt x="3774" y="1214"/>
                    <a:pt x="3751" y="1203"/>
                    <a:pt x="3751" y="1179"/>
                  </a:cubicBezTo>
                  <a:cubicBezTo>
                    <a:pt x="3751" y="1167"/>
                    <a:pt x="3762" y="1155"/>
                    <a:pt x="3774" y="1143"/>
                  </a:cubicBezTo>
                  <a:cubicBezTo>
                    <a:pt x="3822" y="1119"/>
                    <a:pt x="3870" y="1143"/>
                    <a:pt x="3858" y="1083"/>
                  </a:cubicBezTo>
                  <a:cubicBezTo>
                    <a:pt x="3834" y="1048"/>
                    <a:pt x="3858" y="1036"/>
                    <a:pt x="3858" y="1012"/>
                  </a:cubicBezTo>
                  <a:cubicBezTo>
                    <a:pt x="3858" y="1000"/>
                    <a:pt x="3810" y="964"/>
                    <a:pt x="3822" y="952"/>
                  </a:cubicBezTo>
                  <a:lnTo>
                    <a:pt x="3822" y="952"/>
                  </a:lnTo>
                  <a:cubicBezTo>
                    <a:pt x="3840" y="952"/>
                    <a:pt x="3880" y="988"/>
                    <a:pt x="3892" y="988"/>
                  </a:cubicBezTo>
                  <a:cubicBezTo>
                    <a:pt x="3895" y="988"/>
                    <a:pt x="3896" y="985"/>
                    <a:pt x="3893" y="976"/>
                  </a:cubicBezTo>
                  <a:cubicBezTo>
                    <a:pt x="3893" y="952"/>
                    <a:pt x="3870" y="929"/>
                    <a:pt x="3858" y="905"/>
                  </a:cubicBezTo>
                  <a:lnTo>
                    <a:pt x="3858" y="905"/>
                  </a:lnTo>
                  <a:cubicBezTo>
                    <a:pt x="3867" y="921"/>
                    <a:pt x="3875" y="926"/>
                    <a:pt x="3881" y="926"/>
                  </a:cubicBezTo>
                  <a:cubicBezTo>
                    <a:pt x="3900" y="926"/>
                    <a:pt x="3908" y="881"/>
                    <a:pt x="3917" y="881"/>
                  </a:cubicBezTo>
                  <a:cubicBezTo>
                    <a:pt x="3919" y="880"/>
                    <a:pt x="3920" y="879"/>
                    <a:pt x="3922" y="879"/>
                  </a:cubicBezTo>
                  <a:cubicBezTo>
                    <a:pt x="3934" y="879"/>
                    <a:pt x="3954" y="900"/>
                    <a:pt x="3973" y="900"/>
                  </a:cubicBezTo>
                  <a:cubicBezTo>
                    <a:pt x="3978" y="900"/>
                    <a:pt x="3984" y="898"/>
                    <a:pt x="3989" y="893"/>
                  </a:cubicBezTo>
                  <a:cubicBezTo>
                    <a:pt x="3999" y="872"/>
                    <a:pt x="3906" y="794"/>
                    <a:pt x="3869" y="794"/>
                  </a:cubicBezTo>
                  <a:cubicBezTo>
                    <a:pt x="3864" y="794"/>
                    <a:pt x="3860" y="795"/>
                    <a:pt x="3858" y="798"/>
                  </a:cubicBezTo>
                  <a:lnTo>
                    <a:pt x="3870" y="786"/>
                  </a:lnTo>
                  <a:cubicBezTo>
                    <a:pt x="3890" y="776"/>
                    <a:pt x="3875" y="721"/>
                    <a:pt x="3848" y="721"/>
                  </a:cubicBezTo>
                  <a:cubicBezTo>
                    <a:pt x="3844" y="721"/>
                    <a:pt x="3839" y="723"/>
                    <a:pt x="3834" y="726"/>
                  </a:cubicBezTo>
                  <a:lnTo>
                    <a:pt x="3834" y="714"/>
                  </a:lnTo>
                  <a:close/>
                  <a:moveTo>
                    <a:pt x="310" y="2584"/>
                  </a:moveTo>
                  <a:cubicBezTo>
                    <a:pt x="322" y="2596"/>
                    <a:pt x="345" y="2596"/>
                    <a:pt x="357" y="2596"/>
                  </a:cubicBezTo>
                  <a:cubicBezTo>
                    <a:pt x="343" y="2602"/>
                    <a:pt x="326" y="2609"/>
                    <a:pt x="313" y="2609"/>
                  </a:cubicBezTo>
                  <a:cubicBezTo>
                    <a:pt x="304" y="2609"/>
                    <a:pt x="298" y="2606"/>
                    <a:pt x="298" y="2596"/>
                  </a:cubicBezTo>
                  <a:cubicBezTo>
                    <a:pt x="288" y="2599"/>
                    <a:pt x="283" y="2602"/>
                    <a:pt x="282" y="2605"/>
                  </a:cubicBezTo>
                  <a:lnTo>
                    <a:pt x="282" y="2605"/>
                  </a:lnTo>
                  <a:cubicBezTo>
                    <a:pt x="267" y="2599"/>
                    <a:pt x="281" y="2584"/>
                    <a:pt x="310" y="2584"/>
                  </a:cubicBezTo>
                  <a:close/>
                  <a:moveTo>
                    <a:pt x="3573" y="2588"/>
                  </a:moveTo>
                  <a:cubicBezTo>
                    <a:pt x="3576" y="2629"/>
                    <a:pt x="3586" y="2676"/>
                    <a:pt x="3596" y="2715"/>
                  </a:cubicBezTo>
                  <a:cubicBezTo>
                    <a:pt x="3587" y="2664"/>
                    <a:pt x="3580" y="2622"/>
                    <a:pt x="3573" y="2588"/>
                  </a:cubicBezTo>
                  <a:close/>
                  <a:moveTo>
                    <a:pt x="591" y="3016"/>
                  </a:moveTo>
                  <a:cubicBezTo>
                    <a:pt x="596" y="3016"/>
                    <a:pt x="602" y="3019"/>
                    <a:pt x="607" y="3024"/>
                  </a:cubicBezTo>
                  <a:cubicBezTo>
                    <a:pt x="616" y="3042"/>
                    <a:pt x="583" y="3068"/>
                    <a:pt x="562" y="3068"/>
                  </a:cubicBezTo>
                  <a:cubicBezTo>
                    <a:pt x="556" y="3068"/>
                    <a:pt x="550" y="3065"/>
                    <a:pt x="548" y="3060"/>
                  </a:cubicBezTo>
                  <a:cubicBezTo>
                    <a:pt x="557" y="3042"/>
                    <a:pt x="573" y="3016"/>
                    <a:pt x="591" y="3016"/>
                  </a:cubicBezTo>
                  <a:close/>
                  <a:moveTo>
                    <a:pt x="1798" y="4012"/>
                  </a:moveTo>
                  <a:cubicBezTo>
                    <a:pt x="1795" y="4016"/>
                    <a:pt x="1792" y="4019"/>
                    <a:pt x="1789" y="4022"/>
                  </a:cubicBezTo>
                  <a:lnTo>
                    <a:pt x="1789" y="4022"/>
                  </a:lnTo>
                  <a:cubicBezTo>
                    <a:pt x="1792" y="4019"/>
                    <a:pt x="1795" y="4016"/>
                    <a:pt x="1798" y="4012"/>
                  </a:cubicBezTo>
                  <a:close/>
                  <a:moveTo>
                    <a:pt x="6139" y="4041"/>
                  </a:moveTo>
                  <a:cubicBezTo>
                    <a:pt x="6137" y="4041"/>
                    <a:pt x="6140" y="4055"/>
                    <a:pt x="6142" y="4055"/>
                  </a:cubicBezTo>
                  <a:cubicBezTo>
                    <a:pt x="6143" y="4055"/>
                    <a:pt x="6144" y="4053"/>
                    <a:pt x="6144" y="4048"/>
                  </a:cubicBezTo>
                  <a:cubicBezTo>
                    <a:pt x="6141" y="4043"/>
                    <a:pt x="6140" y="4041"/>
                    <a:pt x="6139" y="4041"/>
                  </a:cubicBezTo>
                  <a:close/>
                  <a:moveTo>
                    <a:pt x="5941" y="4667"/>
                  </a:moveTo>
                  <a:cubicBezTo>
                    <a:pt x="5965" y="4679"/>
                    <a:pt x="6001" y="4691"/>
                    <a:pt x="6001" y="4715"/>
                  </a:cubicBezTo>
                  <a:cubicBezTo>
                    <a:pt x="5994" y="4722"/>
                    <a:pt x="5987" y="4729"/>
                    <a:pt x="5978" y="4729"/>
                  </a:cubicBezTo>
                  <a:cubicBezTo>
                    <a:pt x="5971" y="4729"/>
                    <a:pt x="5963" y="4725"/>
                    <a:pt x="5953" y="4715"/>
                  </a:cubicBezTo>
                  <a:lnTo>
                    <a:pt x="5941" y="4715"/>
                  </a:lnTo>
                  <a:cubicBezTo>
                    <a:pt x="5929" y="4703"/>
                    <a:pt x="5941" y="4691"/>
                    <a:pt x="5941" y="4667"/>
                  </a:cubicBezTo>
                  <a:close/>
                  <a:moveTo>
                    <a:pt x="2738" y="5024"/>
                  </a:moveTo>
                  <a:cubicBezTo>
                    <a:pt x="2762" y="5036"/>
                    <a:pt x="2762" y="5060"/>
                    <a:pt x="2738" y="5096"/>
                  </a:cubicBezTo>
                  <a:lnTo>
                    <a:pt x="2715" y="5084"/>
                  </a:lnTo>
                  <a:cubicBezTo>
                    <a:pt x="2715" y="5060"/>
                    <a:pt x="2727" y="5048"/>
                    <a:pt x="2738" y="5024"/>
                  </a:cubicBezTo>
                  <a:close/>
                  <a:moveTo>
                    <a:pt x="5868" y="5222"/>
                  </a:moveTo>
                  <a:cubicBezTo>
                    <a:pt x="5886" y="5222"/>
                    <a:pt x="5917" y="5233"/>
                    <a:pt x="5917" y="5251"/>
                  </a:cubicBezTo>
                  <a:cubicBezTo>
                    <a:pt x="5917" y="5268"/>
                    <a:pt x="5911" y="5279"/>
                    <a:pt x="5894" y="5279"/>
                  </a:cubicBezTo>
                  <a:cubicBezTo>
                    <a:pt x="5887" y="5279"/>
                    <a:pt x="5879" y="5278"/>
                    <a:pt x="5870" y="5274"/>
                  </a:cubicBezTo>
                  <a:cubicBezTo>
                    <a:pt x="5834" y="5263"/>
                    <a:pt x="5858" y="5239"/>
                    <a:pt x="5858" y="5227"/>
                  </a:cubicBezTo>
                  <a:cubicBezTo>
                    <a:pt x="5858" y="5224"/>
                    <a:pt x="5862" y="5222"/>
                    <a:pt x="5868" y="5222"/>
                  </a:cubicBezTo>
                  <a:close/>
                  <a:moveTo>
                    <a:pt x="5985" y="5285"/>
                  </a:moveTo>
                  <a:lnTo>
                    <a:pt x="5985" y="5285"/>
                  </a:lnTo>
                  <a:cubicBezTo>
                    <a:pt x="5986" y="5286"/>
                    <a:pt x="5988" y="5286"/>
                    <a:pt x="5989" y="5286"/>
                  </a:cubicBezTo>
                  <a:cubicBezTo>
                    <a:pt x="5988" y="5286"/>
                    <a:pt x="5986" y="5286"/>
                    <a:pt x="5985" y="5285"/>
                  </a:cubicBezTo>
                  <a:close/>
                  <a:moveTo>
                    <a:pt x="3983" y="5700"/>
                  </a:moveTo>
                  <a:lnTo>
                    <a:pt x="3983" y="5700"/>
                  </a:lnTo>
                  <a:cubicBezTo>
                    <a:pt x="3980" y="5704"/>
                    <a:pt x="3978" y="5709"/>
                    <a:pt x="3977" y="5715"/>
                  </a:cubicBezTo>
                  <a:lnTo>
                    <a:pt x="3983" y="5700"/>
                  </a:lnTo>
                  <a:close/>
                  <a:moveTo>
                    <a:pt x="4963" y="20"/>
                  </a:moveTo>
                  <a:cubicBezTo>
                    <a:pt x="4952" y="20"/>
                    <a:pt x="4941" y="39"/>
                    <a:pt x="4941" y="48"/>
                  </a:cubicBezTo>
                  <a:cubicBezTo>
                    <a:pt x="4941" y="68"/>
                    <a:pt x="4932" y="98"/>
                    <a:pt x="4915" y="98"/>
                  </a:cubicBezTo>
                  <a:cubicBezTo>
                    <a:pt x="4912" y="98"/>
                    <a:pt x="4909" y="97"/>
                    <a:pt x="4905" y="95"/>
                  </a:cubicBezTo>
                  <a:cubicBezTo>
                    <a:pt x="4896" y="77"/>
                    <a:pt x="4894" y="58"/>
                    <a:pt x="4888" y="40"/>
                  </a:cubicBezTo>
                  <a:lnTo>
                    <a:pt x="4888" y="40"/>
                  </a:lnTo>
                  <a:cubicBezTo>
                    <a:pt x="4889" y="68"/>
                    <a:pt x="4856" y="109"/>
                    <a:pt x="4846" y="119"/>
                  </a:cubicBezTo>
                  <a:cubicBezTo>
                    <a:pt x="4834" y="131"/>
                    <a:pt x="4810" y="131"/>
                    <a:pt x="4798" y="131"/>
                  </a:cubicBezTo>
                  <a:cubicBezTo>
                    <a:pt x="4786" y="131"/>
                    <a:pt x="4786" y="107"/>
                    <a:pt x="4774" y="95"/>
                  </a:cubicBezTo>
                  <a:cubicBezTo>
                    <a:pt x="4751" y="95"/>
                    <a:pt x="4703" y="95"/>
                    <a:pt x="4703" y="131"/>
                  </a:cubicBezTo>
                  <a:cubicBezTo>
                    <a:pt x="4715" y="155"/>
                    <a:pt x="4703" y="167"/>
                    <a:pt x="4691" y="179"/>
                  </a:cubicBezTo>
                  <a:cubicBezTo>
                    <a:pt x="4685" y="185"/>
                    <a:pt x="4679" y="188"/>
                    <a:pt x="4675" y="188"/>
                  </a:cubicBezTo>
                  <a:cubicBezTo>
                    <a:pt x="4670" y="188"/>
                    <a:pt x="4667" y="185"/>
                    <a:pt x="4667" y="179"/>
                  </a:cubicBezTo>
                  <a:cubicBezTo>
                    <a:pt x="4667" y="167"/>
                    <a:pt x="4691" y="83"/>
                    <a:pt x="4655" y="83"/>
                  </a:cubicBezTo>
                  <a:cubicBezTo>
                    <a:pt x="4653" y="82"/>
                    <a:pt x="4650" y="82"/>
                    <a:pt x="4648" y="82"/>
                  </a:cubicBezTo>
                  <a:cubicBezTo>
                    <a:pt x="4625" y="82"/>
                    <a:pt x="4627" y="124"/>
                    <a:pt x="4609" y="124"/>
                  </a:cubicBezTo>
                  <a:cubicBezTo>
                    <a:pt x="4605" y="124"/>
                    <a:pt x="4601" y="123"/>
                    <a:pt x="4596" y="119"/>
                  </a:cubicBezTo>
                  <a:cubicBezTo>
                    <a:pt x="4591" y="117"/>
                    <a:pt x="4587" y="117"/>
                    <a:pt x="4583" y="117"/>
                  </a:cubicBezTo>
                  <a:cubicBezTo>
                    <a:pt x="4557" y="117"/>
                    <a:pt x="4545" y="148"/>
                    <a:pt x="4524" y="179"/>
                  </a:cubicBezTo>
                  <a:cubicBezTo>
                    <a:pt x="4519" y="194"/>
                    <a:pt x="4516" y="198"/>
                    <a:pt x="4514" y="198"/>
                  </a:cubicBezTo>
                  <a:cubicBezTo>
                    <a:pt x="4510" y="198"/>
                    <a:pt x="4507" y="190"/>
                    <a:pt x="4501" y="190"/>
                  </a:cubicBezTo>
                  <a:cubicBezTo>
                    <a:pt x="4499" y="189"/>
                    <a:pt x="4497" y="188"/>
                    <a:pt x="4496" y="188"/>
                  </a:cubicBezTo>
                  <a:cubicBezTo>
                    <a:pt x="4486" y="188"/>
                    <a:pt x="4477" y="214"/>
                    <a:pt x="4477" y="214"/>
                  </a:cubicBezTo>
                  <a:cubicBezTo>
                    <a:pt x="4477" y="239"/>
                    <a:pt x="4471" y="270"/>
                    <a:pt x="4455" y="270"/>
                  </a:cubicBezTo>
                  <a:cubicBezTo>
                    <a:pt x="4449" y="270"/>
                    <a:pt x="4440" y="264"/>
                    <a:pt x="4429" y="250"/>
                  </a:cubicBezTo>
                  <a:cubicBezTo>
                    <a:pt x="4429" y="241"/>
                    <a:pt x="4391" y="188"/>
                    <a:pt x="4375" y="188"/>
                  </a:cubicBezTo>
                  <a:cubicBezTo>
                    <a:pt x="4369" y="188"/>
                    <a:pt x="4366" y="195"/>
                    <a:pt x="4370" y="214"/>
                  </a:cubicBezTo>
                  <a:cubicBezTo>
                    <a:pt x="4370" y="238"/>
                    <a:pt x="4382" y="262"/>
                    <a:pt x="4358" y="262"/>
                  </a:cubicBezTo>
                  <a:cubicBezTo>
                    <a:pt x="4354" y="264"/>
                    <a:pt x="4352" y="264"/>
                    <a:pt x="4349" y="264"/>
                  </a:cubicBezTo>
                  <a:cubicBezTo>
                    <a:pt x="4334" y="264"/>
                    <a:pt x="4332" y="236"/>
                    <a:pt x="4322" y="226"/>
                  </a:cubicBezTo>
                  <a:cubicBezTo>
                    <a:pt x="4318" y="222"/>
                    <a:pt x="4314" y="221"/>
                    <a:pt x="4310" y="221"/>
                  </a:cubicBezTo>
                  <a:cubicBezTo>
                    <a:pt x="4302" y="221"/>
                    <a:pt x="4294" y="226"/>
                    <a:pt x="4286" y="226"/>
                  </a:cubicBezTo>
                  <a:lnTo>
                    <a:pt x="4322" y="286"/>
                  </a:lnTo>
                  <a:cubicBezTo>
                    <a:pt x="4334" y="286"/>
                    <a:pt x="4358" y="298"/>
                    <a:pt x="4358" y="310"/>
                  </a:cubicBezTo>
                  <a:cubicBezTo>
                    <a:pt x="4382" y="333"/>
                    <a:pt x="4346" y="345"/>
                    <a:pt x="4334" y="345"/>
                  </a:cubicBezTo>
                  <a:cubicBezTo>
                    <a:pt x="4334" y="345"/>
                    <a:pt x="4298" y="321"/>
                    <a:pt x="4262" y="321"/>
                  </a:cubicBezTo>
                  <a:lnTo>
                    <a:pt x="4215" y="321"/>
                  </a:lnTo>
                  <a:cubicBezTo>
                    <a:pt x="4215" y="321"/>
                    <a:pt x="4239" y="357"/>
                    <a:pt x="4215" y="381"/>
                  </a:cubicBezTo>
                  <a:cubicBezTo>
                    <a:pt x="4179" y="393"/>
                    <a:pt x="4179" y="381"/>
                    <a:pt x="4191" y="405"/>
                  </a:cubicBezTo>
                  <a:cubicBezTo>
                    <a:pt x="4203" y="441"/>
                    <a:pt x="4120" y="476"/>
                    <a:pt x="4096" y="488"/>
                  </a:cubicBezTo>
                  <a:cubicBezTo>
                    <a:pt x="4092" y="496"/>
                    <a:pt x="4088" y="498"/>
                    <a:pt x="4084" y="498"/>
                  </a:cubicBezTo>
                  <a:cubicBezTo>
                    <a:pt x="4075" y="498"/>
                    <a:pt x="4065" y="484"/>
                    <a:pt x="4048" y="476"/>
                  </a:cubicBezTo>
                  <a:cubicBezTo>
                    <a:pt x="4044" y="474"/>
                    <a:pt x="4040" y="473"/>
                    <a:pt x="4036" y="473"/>
                  </a:cubicBezTo>
                  <a:cubicBezTo>
                    <a:pt x="4020" y="473"/>
                    <a:pt x="4010" y="490"/>
                    <a:pt x="4001" y="500"/>
                  </a:cubicBezTo>
                  <a:cubicBezTo>
                    <a:pt x="3989" y="512"/>
                    <a:pt x="3941" y="512"/>
                    <a:pt x="3965" y="548"/>
                  </a:cubicBezTo>
                  <a:cubicBezTo>
                    <a:pt x="3989" y="583"/>
                    <a:pt x="3965" y="571"/>
                    <a:pt x="3953" y="583"/>
                  </a:cubicBezTo>
                  <a:cubicBezTo>
                    <a:pt x="3941" y="595"/>
                    <a:pt x="3953" y="607"/>
                    <a:pt x="3953" y="619"/>
                  </a:cubicBezTo>
                  <a:cubicBezTo>
                    <a:pt x="3953" y="631"/>
                    <a:pt x="3917" y="643"/>
                    <a:pt x="3905" y="655"/>
                  </a:cubicBezTo>
                  <a:cubicBezTo>
                    <a:pt x="3893" y="679"/>
                    <a:pt x="3953" y="810"/>
                    <a:pt x="3977" y="810"/>
                  </a:cubicBezTo>
                  <a:cubicBezTo>
                    <a:pt x="3977" y="810"/>
                    <a:pt x="3977" y="786"/>
                    <a:pt x="3989" y="786"/>
                  </a:cubicBezTo>
                  <a:cubicBezTo>
                    <a:pt x="4001" y="774"/>
                    <a:pt x="4024" y="774"/>
                    <a:pt x="4036" y="774"/>
                  </a:cubicBezTo>
                  <a:cubicBezTo>
                    <a:pt x="4072" y="774"/>
                    <a:pt x="4108" y="762"/>
                    <a:pt x="4120" y="738"/>
                  </a:cubicBezTo>
                  <a:cubicBezTo>
                    <a:pt x="4132" y="714"/>
                    <a:pt x="4072" y="679"/>
                    <a:pt x="4084" y="643"/>
                  </a:cubicBezTo>
                  <a:cubicBezTo>
                    <a:pt x="4090" y="631"/>
                    <a:pt x="4096" y="628"/>
                    <a:pt x="4105" y="628"/>
                  </a:cubicBezTo>
                  <a:cubicBezTo>
                    <a:pt x="4114" y="628"/>
                    <a:pt x="4126" y="631"/>
                    <a:pt x="4143" y="631"/>
                  </a:cubicBezTo>
                  <a:cubicBezTo>
                    <a:pt x="4160" y="639"/>
                    <a:pt x="4165" y="648"/>
                    <a:pt x="4171" y="648"/>
                  </a:cubicBezTo>
                  <a:cubicBezTo>
                    <a:pt x="4173" y="648"/>
                    <a:pt x="4176" y="646"/>
                    <a:pt x="4179" y="643"/>
                  </a:cubicBezTo>
                  <a:cubicBezTo>
                    <a:pt x="4191" y="643"/>
                    <a:pt x="4179" y="643"/>
                    <a:pt x="4155" y="607"/>
                  </a:cubicBezTo>
                  <a:cubicBezTo>
                    <a:pt x="4143" y="571"/>
                    <a:pt x="4155" y="571"/>
                    <a:pt x="4179" y="571"/>
                  </a:cubicBezTo>
                  <a:cubicBezTo>
                    <a:pt x="4189" y="582"/>
                    <a:pt x="4208" y="636"/>
                    <a:pt x="4236" y="636"/>
                  </a:cubicBezTo>
                  <a:cubicBezTo>
                    <a:pt x="4241" y="636"/>
                    <a:pt x="4246" y="634"/>
                    <a:pt x="4251" y="631"/>
                  </a:cubicBezTo>
                  <a:cubicBezTo>
                    <a:pt x="4262" y="607"/>
                    <a:pt x="4262" y="571"/>
                    <a:pt x="4251" y="548"/>
                  </a:cubicBezTo>
                  <a:cubicBezTo>
                    <a:pt x="4251" y="548"/>
                    <a:pt x="4262" y="536"/>
                    <a:pt x="4274" y="536"/>
                  </a:cubicBezTo>
                  <a:cubicBezTo>
                    <a:pt x="4274" y="524"/>
                    <a:pt x="4310" y="441"/>
                    <a:pt x="4322" y="441"/>
                  </a:cubicBezTo>
                  <a:cubicBezTo>
                    <a:pt x="4322" y="452"/>
                    <a:pt x="4334" y="536"/>
                    <a:pt x="4346" y="548"/>
                  </a:cubicBezTo>
                  <a:cubicBezTo>
                    <a:pt x="4334" y="536"/>
                    <a:pt x="4393" y="464"/>
                    <a:pt x="4393" y="441"/>
                  </a:cubicBezTo>
                  <a:cubicBezTo>
                    <a:pt x="4393" y="434"/>
                    <a:pt x="4397" y="427"/>
                    <a:pt x="4408" y="427"/>
                  </a:cubicBezTo>
                  <a:cubicBezTo>
                    <a:pt x="4415" y="427"/>
                    <a:pt x="4426" y="430"/>
                    <a:pt x="4441" y="441"/>
                  </a:cubicBezTo>
                  <a:cubicBezTo>
                    <a:pt x="4446" y="443"/>
                    <a:pt x="4449" y="444"/>
                    <a:pt x="4451" y="444"/>
                  </a:cubicBezTo>
                  <a:cubicBezTo>
                    <a:pt x="4462" y="444"/>
                    <a:pt x="4458" y="426"/>
                    <a:pt x="4477" y="417"/>
                  </a:cubicBezTo>
                  <a:cubicBezTo>
                    <a:pt x="4485" y="417"/>
                    <a:pt x="4487" y="411"/>
                    <a:pt x="4495" y="411"/>
                  </a:cubicBezTo>
                  <a:cubicBezTo>
                    <a:pt x="4499" y="411"/>
                    <a:pt x="4505" y="413"/>
                    <a:pt x="4513" y="417"/>
                  </a:cubicBezTo>
                  <a:cubicBezTo>
                    <a:pt x="4520" y="421"/>
                    <a:pt x="4524" y="422"/>
                    <a:pt x="4527" y="422"/>
                  </a:cubicBezTo>
                  <a:cubicBezTo>
                    <a:pt x="4531" y="422"/>
                    <a:pt x="4528" y="417"/>
                    <a:pt x="4536" y="417"/>
                  </a:cubicBezTo>
                  <a:cubicBezTo>
                    <a:pt x="4536" y="393"/>
                    <a:pt x="4536" y="381"/>
                    <a:pt x="4513" y="357"/>
                  </a:cubicBezTo>
                  <a:cubicBezTo>
                    <a:pt x="4502" y="347"/>
                    <a:pt x="4492" y="319"/>
                    <a:pt x="4505" y="319"/>
                  </a:cubicBezTo>
                  <a:cubicBezTo>
                    <a:pt x="4507" y="319"/>
                    <a:pt x="4509" y="320"/>
                    <a:pt x="4513" y="321"/>
                  </a:cubicBezTo>
                  <a:cubicBezTo>
                    <a:pt x="4548" y="321"/>
                    <a:pt x="4560" y="357"/>
                    <a:pt x="4584" y="357"/>
                  </a:cubicBezTo>
                  <a:cubicBezTo>
                    <a:pt x="4586" y="359"/>
                    <a:pt x="4588" y="360"/>
                    <a:pt x="4590" y="360"/>
                  </a:cubicBezTo>
                  <a:cubicBezTo>
                    <a:pt x="4600" y="360"/>
                    <a:pt x="4610" y="341"/>
                    <a:pt x="4620" y="321"/>
                  </a:cubicBezTo>
                  <a:lnTo>
                    <a:pt x="4667" y="321"/>
                  </a:lnTo>
                  <a:cubicBezTo>
                    <a:pt x="4667" y="330"/>
                    <a:pt x="4673" y="338"/>
                    <a:pt x="4677" y="338"/>
                  </a:cubicBezTo>
                  <a:cubicBezTo>
                    <a:pt x="4678" y="338"/>
                    <a:pt x="4679" y="337"/>
                    <a:pt x="4679" y="333"/>
                  </a:cubicBezTo>
                  <a:cubicBezTo>
                    <a:pt x="4691" y="333"/>
                    <a:pt x="4679" y="310"/>
                    <a:pt x="4715" y="298"/>
                  </a:cubicBezTo>
                  <a:cubicBezTo>
                    <a:pt x="4723" y="294"/>
                    <a:pt x="4728" y="292"/>
                    <a:pt x="4732" y="292"/>
                  </a:cubicBezTo>
                  <a:cubicBezTo>
                    <a:pt x="4740" y="292"/>
                    <a:pt x="4743" y="298"/>
                    <a:pt x="4751" y="298"/>
                  </a:cubicBezTo>
                  <a:cubicBezTo>
                    <a:pt x="4798" y="298"/>
                    <a:pt x="4834" y="274"/>
                    <a:pt x="4846" y="238"/>
                  </a:cubicBezTo>
                  <a:cubicBezTo>
                    <a:pt x="4852" y="226"/>
                    <a:pt x="4858" y="217"/>
                    <a:pt x="4862" y="217"/>
                  </a:cubicBezTo>
                  <a:cubicBezTo>
                    <a:pt x="4867" y="217"/>
                    <a:pt x="4870" y="226"/>
                    <a:pt x="4870" y="250"/>
                  </a:cubicBezTo>
                  <a:cubicBezTo>
                    <a:pt x="4876" y="283"/>
                    <a:pt x="4879" y="290"/>
                    <a:pt x="4885" y="290"/>
                  </a:cubicBezTo>
                  <a:cubicBezTo>
                    <a:pt x="4889" y="290"/>
                    <a:pt x="4895" y="286"/>
                    <a:pt x="4905" y="286"/>
                  </a:cubicBezTo>
                  <a:cubicBezTo>
                    <a:pt x="4917" y="286"/>
                    <a:pt x="4941" y="274"/>
                    <a:pt x="4953" y="262"/>
                  </a:cubicBezTo>
                  <a:cubicBezTo>
                    <a:pt x="4963" y="252"/>
                    <a:pt x="4972" y="235"/>
                    <a:pt x="4988" y="235"/>
                  </a:cubicBezTo>
                  <a:cubicBezTo>
                    <a:pt x="4992" y="235"/>
                    <a:pt x="4996" y="236"/>
                    <a:pt x="5001" y="238"/>
                  </a:cubicBezTo>
                  <a:cubicBezTo>
                    <a:pt x="5001" y="264"/>
                    <a:pt x="5015" y="273"/>
                    <a:pt x="5030" y="273"/>
                  </a:cubicBezTo>
                  <a:cubicBezTo>
                    <a:pt x="5042" y="273"/>
                    <a:pt x="5055" y="267"/>
                    <a:pt x="5060" y="262"/>
                  </a:cubicBezTo>
                  <a:cubicBezTo>
                    <a:pt x="5071" y="251"/>
                    <a:pt x="5092" y="189"/>
                    <a:pt x="5105" y="189"/>
                  </a:cubicBezTo>
                  <a:cubicBezTo>
                    <a:pt x="5106" y="189"/>
                    <a:pt x="5107" y="190"/>
                    <a:pt x="5108" y="190"/>
                  </a:cubicBezTo>
                  <a:cubicBezTo>
                    <a:pt x="5120" y="238"/>
                    <a:pt x="5132" y="262"/>
                    <a:pt x="5155" y="262"/>
                  </a:cubicBezTo>
                  <a:cubicBezTo>
                    <a:pt x="5179" y="268"/>
                    <a:pt x="5203" y="271"/>
                    <a:pt x="5227" y="271"/>
                  </a:cubicBezTo>
                  <a:cubicBezTo>
                    <a:pt x="5251" y="271"/>
                    <a:pt x="5275" y="268"/>
                    <a:pt x="5298" y="262"/>
                  </a:cubicBezTo>
                  <a:cubicBezTo>
                    <a:pt x="5310" y="262"/>
                    <a:pt x="5334" y="250"/>
                    <a:pt x="5346" y="250"/>
                  </a:cubicBezTo>
                  <a:cubicBezTo>
                    <a:pt x="5358" y="250"/>
                    <a:pt x="5370" y="226"/>
                    <a:pt x="5382" y="226"/>
                  </a:cubicBezTo>
                  <a:cubicBezTo>
                    <a:pt x="5382" y="226"/>
                    <a:pt x="5394" y="274"/>
                    <a:pt x="5405" y="286"/>
                  </a:cubicBezTo>
                  <a:cubicBezTo>
                    <a:pt x="5417" y="310"/>
                    <a:pt x="5429" y="321"/>
                    <a:pt x="5441" y="321"/>
                  </a:cubicBezTo>
                  <a:cubicBezTo>
                    <a:pt x="5447" y="324"/>
                    <a:pt x="5452" y="326"/>
                    <a:pt x="5457" y="326"/>
                  </a:cubicBezTo>
                  <a:cubicBezTo>
                    <a:pt x="5471" y="326"/>
                    <a:pt x="5480" y="313"/>
                    <a:pt x="5489" y="286"/>
                  </a:cubicBezTo>
                  <a:lnTo>
                    <a:pt x="5489" y="286"/>
                  </a:lnTo>
                  <a:cubicBezTo>
                    <a:pt x="5486" y="296"/>
                    <a:pt x="5488" y="299"/>
                    <a:pt x="5493" y="299"/>
                  </a:cubicBezTo>
                  <a:cubicBezTo>
                    <a:pt x="5506" y="299"/>
                    <a:pt x="5540" y="274"/>
                    <a:pt x="5548" y="274"/>
                  </a:cubicBezTo>
                  <a:cubicBezTo>
                    <a:pt x="5560" y="274"/>
                    <a:pt x="5572" y="333"/>
                    <a:pt x="5584" y="345"/>
                  </a:cubicBezTo>
                  <a:cubicBezTo>
                    <a:pt x="5596" y="357"/>
                    <a:pt x="5608" y="369"/>
                    <a:pt x="5632" y="369"/>
                  </a:cubicBezTo>
                  <a:cubicBezTo>
                    <a:pt x="5656" y="369"/>
                    <a:pt x="5656" y="321"/>
                    <a:pt x="5667" y="298"/>
                  </a:cubicBezTo>
                  <a:cubicBezTo>
                    <a:pt x="5679" y="298"/>
                    <a:pt x="5691" y="298"/>
                    <a:pt x="5703" y="310"/>
                  </a:cubicBezTo>
                  <a:cubicBezTo>
                    <a:pt x="5691" y="310"/>
                    <a:pt x="5691" y="321"/>
                    <a:pt x="5691" y="333"/>
                  </a:cubicBezTo>
                  <a:cubicBezTo>
                    <a:pt x="5691" y="345"/>
                    <a:pt x="5715" y="345"/>
                    <a:pt x="5715" y="345"/>
                  </a:cubicBezTo>
                  <a:cubicBezTo>
                    <a:pt x="5727" y="345"/>
                    <a:pt x="5715" y="369"/>
                    <a:pt x="5715" y="381"/>
                  </a:cubicBezTo>
                  <a:cubicBezTo>
                    <a:pt x="5727" y="393"/>
                    <a:pt x="5739" y="393"/>
                    <a:pt x="5751" y="393"/>
                  </a:cubicBezTo>
                  <a:cubicBezTo>
                    <a:pt x="5786" y="393"/>
                    <a:pt x="5810" y="381"/>
                    <a:pt x="5846" y="369"/>
                  </a:cubicBezTo>
                  <a:cubicBezTo>
                    <a:pt x="5852" y="367"/>
                    <a:pt x="5857" y="366"/>
                    <a:pt x="5860" y="366"/>
                  </a:cubicBezTo>
                  <a:cubicBezTo>
                    <a:pt x="5875" y="366"/>
                    <a:pt x="5868" y="384"/>
                    <a:pt x="5853" y="415"/>
                  </a:cubicBezTo>
                  <a:lnTo>
                    <a:pt x="5853" y="415"/>
                  </a:lnTo>
                  <a:cubicBezTo>
                    <a:pt x="5855" y="413"/>
                    <a:pt x="5857" y="412"/>
                    <a:pt x="5859" y="412"/>
                  </a:cubicBezTo>
                  <a:cubicBezTo>
                    <a:pt x="5865" y="412"/>
                    <a:pt x="5870" y="419"/>
                    <a:pt x="5876" y="419"/>
                  </a:cubicBezTo>
                  <a:cubicBezTo>
                    <a:pt x="5878" y="419"/>
                    <a:pt x="5880" y="419"/>
                    <a:pt x="5882" y="417"/>
                  </a:cubicBezTo>
                  <a:cubicBezTo>
                    <a:pt x="5906" y="405"/>
                    <a:pt x="5906" y="381"/>
                    <a:pt x="5906" y="381"/>
                  </a:cubicBezTo>
                  <a:lnTo>
                    <a:pt x="5906" y="381"/>
                  </a:lnTo>
                  <a:cubicBezTo>
                    <a:pt x="5917" y="381"/>
                    <a:pt x="5894" y="429"/>
                    <a:pt x="5906" y="441"/>
                  </a:cubicBezTo>
                  <a:cubicBezTo>
                    <a:pt x="5917" y="441"/>
                    <a:pt x="5953" y="417"/>
                    <a:pt x="5977" y="417"/>
                  </a:cubicBezTo>
                  <a:cubicBezTo>
                    <a:pt x="6001" y="417"/>
                    <a:pt x="5977" y="441"/>
                    <a:pt x="5953" y="452"/>
                  </a:cubicBezTo>
                  <a:cubicBezTo>
                    <a:pt x="5941" y="452"/>
                    <a:pt x="5906" y="512"/>
                    <a:pt x="5929" y="512"/>
                  </a:cubicBezTo>
                  <a:cubicBezTo>
                    <a:pt x="5965" y="512"/>
                    <a:pt x="6001" y="488"/>
                    <a:pt x="6025" y="464"/>
                  </a:cubicBezTo>
                  <a:lnTo>
                    <a:pt x="6025" y="464"/>
                  </a:lnTo>
                  <a:cubicBezTo>
                    <a:pt x="5953" y="560"/>
                    <a:pt x="6144" y="560"/>
                    <a:pt x="6084" y="631"/>
                  </a:cubicBezTo>
                  <a:cubicBezTo>
                    <a:pt x="6076" y="663"/>
                    <a:pt x="6105" y="663"/>
                    <a:pt x="6133" y="663"/>
                  </a:cubicBezTo>
                  <a:cubicBezTo>
                    <a:pt x="6146" y="663"/>
                    <a:pt x="6160" y="663"/>
                    <a:pt x="6167" y="667"/>
                  </a:cubicBezTo>
                  <a:cubicBezTo>
                    <a:pt x="6191" y="679"/>
                    <a:pt x="6203" y="702"/>
                    <a:pt x="6227" y="714"/>
                  </a:cubicBezTo>
                  <a:cubicBezTo>
                    <a:pt x="6239" y="738"/>
                    <a:pt x="6287" y="750"/>
                    <a:pt x="6310" y="774"/>
                  </a:cubicBezTo>
                  <a:cubicBezTo>
                    <a:pt x="6322" y="798"/>
                    <a:pt x="6298" y="810"/>
                    <a:pt x="6310" y="833"/>
                  </a:cubicBezTo>
                  <a:cubicBezTo>
                    <a:pt x="6325" y="856"/>
                    <a:pt x="6331" y="864"/>
                    <a:pt x="6339" y="864"/>
                  </a:cubicBezTo>
                  <a:cubicBezTo>
                    <a:pt x="6344" y="864"/>
                    <a:pt x="6349" y="862"/>
                    <a:pt x="6358" y="857"/>
                  </a:cubicBezTo>
                  <a:cubicBezTo>
                    <a:pt x="6370" y="857"/>
                    <a:pt x="6382" y="845"/>
                    <a:pt x="6382" y="845"/>
                  </a:cubicBezTo>
                  <a:lnTo>
                    <a:pt x="6382" y="845"/>
                  </a:lnTo>
                  <a:cubicBezTo>
                    <a:pt x="6394" y="857"/>
                    <a:pt x="6346" y="905"/>
                    <a:pt x="6322" y="929"/>
                  </a:cubicBezTo>
                  <a:cubicBezTo>
                    <a:pt x="6327" y="925"/>
                    <a:pt x="6331" y="924"/>
                    <a:pt x="6336" y="924"/>
                  </a:cubicBezTo>
                  <a:cubicBezTo>
                    <a:pt x="6384" y="924"/>
                    <a:pt x="6453" y="1075"/>
                    <a:pt x="6453" y="1107"/>
                  </a:cubicBezTo>
                  <a:cubicBezTo>
                    <a:pt x="6465" y="1131"/>
                    <a:pt x="6453" y="1179"/>
                    <a:pt x="6465" y="1191"/>
                  </a:cubicBezTo>
                  <a:cubicBezTo>
                    <a:pt x="6477" y="1214"/>
                    <a:pt x="6501" y="1238"/>
                    <a:pt x="6525" y="1250"/>
                  </a:cubicBezTo>
                  <a:lnTo>
                    <a:pt x="6608" y="1250"/>
                  </a:lnTo>
                  <a:cubicBezTo>
                    <a:pt x="6608" y="1262"/>
                    <a:pt x="6525" y="1286"/>
                    <a:pt x="6560" y="1310"/>
                  </a:cubicBezTo>
                  <a:cubicBezTo>
                    <a:pt x="6560" y="1310"/>
                    <a:pt x="6620" y="1322"/>
                    <a:pt x="6608" y="1333"/>
                  </a:cubicBezTo>
                  <a:cubicBezTo>
                    <a:pt x="6596" y="1345"/>
                    <a:pt x="6525" y="1333"/>
                    <a:pt x="6537" y="1357"/>
                  </a:cubicBezTo>
                  <a:cubicBezTo>
                    <a:pt x="6554" y="1375"/>
                    <a:pt x="6584" y="1386"/>
                    <a:pt x="6613" y="1386"/>
                  </a:cubicBezTo>
                  <a:cubicBezTo>
                    <a:pt x="6624" y="1386"/>
                    <a:pt x="6634" y="1384"/>
                    <a:pt x="6644" y="1381"/>
                  </a:cubicBezTo>
                  <a:lnTo>
                    <a:pt x="6644" y="1381"/>
                  </a:lnTo>
                  <a:cubicBezTo>
                    <a:pt x="6656" y="1393"/>
                    <a:pt x="6608" y="1429"/>
                    <a:pt x="6596" y="1441"/>
                  </a:cubicBezTo>
                  <a:cubicBezTo>
                    <a:pt x="6572" y="1453"/>
                    <a:pt x="6560" y="1500"/>
                    <a:pt x="6572" y="1500"/>
                  </a:cubicBezTo>
                  <a:cubicBezTo>
                    <a:pt x="6580" y="1500"/>
                    <a:pt x="6609" y="1490"/>
                    <a:pt x="6631" y="1490"/>
                  </a:cubicBezTo>
                  <a:cubicBezTo>
                    <a:pt x="6642" y="1490"/>
                    <a:pt x="6652" y="1492"/>
                    <a:pt x="6656" y="1500"/>
                  </a:cubicBezTo>
                  <a:cubicBezTo>
                    <a:pt x="6668" y="1524"/>
                    <a:pt x="6644" y="1536"/>
                    <a:pt x="6656" y="1560"/>
                  </a:cubicBezTo>
                  <a:cubicBezTo>
                    <a:pt x="6656" y="1572"/>
                    <a:pt x="6679" y="1572"/>
                    <a:pt x="6691" y="1595"/>
                  </a:cubicBezTo>
                  <a:cubicBezTo>
                    <a:pt x="6691" y="1619"/>
                    <a:pt x="6656" y="1631"/>
                    <a:pt x="6656" y="1655"/>
                  </a:cubicBezTo>
                  <a:cubicBezTo>
                    <a:pt x="6656" y="1691"/>
                    <a:pt x="6668" y="1703"/>
                    <a:pt x="6703" y="1703"/>
                  </a:cubicBezTo>
                  <a:cubicBezTo>
                    <a:pt x="6703" y="1703"/>
                    <a:pt x="6644" y="1750"/>
                    <a:pt x="6668" y="1750"/>
                  </a:cubicBezTo>
                  <a:cubicBezTo>
                    <a:pt x="6675" y="1750"/>
                    <a:pt x="6705" y="1734"/>
                    <a:pt x="6720" y="1734"/>
                  </a:cubicBezTo>
                  <a:cubicBezTo>
                    <a:pt x="6727" y="1734"/>
                    <a:pt x="6731" y="1738"/>
                    <a:pt x="6727" y="1750"/>
                  </a:cubicBezTo>
                  <a:cubicBezTo>
                    <a:pt x="6727" y="1786"/>
                    <a:pt x="6715" y="1774"/>
                    <a:pt x="6703" y="1786"/>
                  </a:cubicBezTo>
                  <a:cubicBezTo>
                    <a:pt x="6679" y="1822"/>
                    <a:pt x="6691" y="1869"/>
                    <a:pt x="6739" y="1881"/>
                  </a:cubicBezTo>
                  <a:cubicBezTo>
                    <a:pt x="6703" y="1881"/>
                    <a:pt x="6668" y="1929"/>
                    <a:pt x="6668" y="1941"/>
                  </a:cubicBezTo>
                  <a:cubicBezTo>
                    <a:pt x="6703" y="1941"/>
                    <a:pt x="6691" y="1953"/>
                    <a:pt x="6691" y="1976"/>
                  </a:cubicBezTo>
                  <a:cubicBezTo>
                    <a:pt x="6691" y="1988"/>
                    <a:pt x="6691" y="1988"/>
                    <a:pt x="6715" y="1988"/>
                  </a:cubicBezTo>
                  <a:cubicBezTo>
                    <a:pt x="6739" y="2000"/>
                    <a:pt x="6703" y="2060"/>
                    <a:pt x="6691" y="2072"/>
                  </a:cubicBezTo>
                  <a:cubicBezTo>
                    <a:pt x="6691" y="2084"/>
                    <a:pt x="6715" y="2084"/>
                    <a:pt x="6727" y="2095"/>
                  </a:cubicBezTo>
                  <a:cubicBezTo>
                    <a:pt x="6727" y="2119"/>
                    <a:pt x="6727" y="2143"/>
                    <a:pt x="6727" y="2167"/>
                  </a:cubicBezTo>
                  <a:cubicBezTo>
                    <a:pt x="6727" y="2205"/>
                    <a:pt x="6727" y="2220"/>
                    <a:pt x="6763" y="2243"/>
                  </a:cubicBezTo>
                  <a:lnTo>
                    <a:pt x="6763" y="2243"/>
                  </a:lnTo>
                  <a:cubicBezTo>
                    <a:pt x="6746" y="2238"/>
                    <a:pt x="6729" y="2238"/>
                    <a:pt x="6715" y="2238"/>
                  </a:cubicBezTo>
                  <a:cubicBezTo>
                    <a:pt x="6679" y="2238"/>
                    <a:pt x="6715" y="2262"/>
                    <a:pt x="6727" y="2262"/>
                  </a:cubicBezTo>
                  <a:cubicBezTo>
                    <a:pt x="6787" y="2298"/>
                    <a:pt x="6763" y="2322"/>
                    <a:pt x="6691" y="2322"/>
                  </a:cubicBezTo>
                  <a:cubicBezTo>
                    <a:pt x="6637" y="2333"/>
                    <a:pt x="6780" y="2383"/>
                    <a:pt x="6744" y="2383"/>
                  </a:cubicBezTo>
                  <a:cubicBezTo>
                    <a:pt x="6740" y="2383"/>
                    <a:pt x="6735" y="2382"/>
                    <a:pt x="6727" y="2381"/>
                  </a:cubicBezTo>
                  <a:cubicBezTo>
                    <a:pt x="6679" y="2381"/>
                    <a:pt x="6679" y="2453"/>
                    <a:pt x="6739" y="2453"/>
                  </a:cubicBezTo>
                  <a:cubicBezTo>
                    <a:pt x="6715" y="2453"/>
                    <a:pt x="6703" y="2465"/>
                    <a:pt x="6679" y="2476"/>
                  </a:cubicBezTo>
                  <a:cubicBezTo>
                    <a:pt x="6668" y="2476"/>
                    <a:pt x="6679" y="2488"/>
                    <a:pt x="6679" y="2500"/>
                  </a:cubicBezTo>
                  <a:cubicBezTo>
                    <a:pt x="6679" y="2512"/>
                    <a:pt x="6656" y="2524"/>
                    <a:pt x="6644" y="2548"/>
                  </a:cubicBezTo>
                  <a:cubicBezTo>
                    <a:pt x="6644" y="2572"/>
                    <a:pt x="6668" y="2584"/>
                    <a:pt x="6656" y="2596"/>
                  </a:cubicBezTo>
                  <a:cubicBezTo>
                    <a:pt x="6656" y="2619"/>
                    <a:pt x="6656" y="2643"/>
                    <a:pt x="6644" y="2655"/>
                  </a:cubicBezTo>
                  <a:cubicBezTo>
                    <a:pt x="6620" y="2691"/>
                    <a:pt x="6596" y="2703"/>
                    <a:pt x="6596" y="2738"/>
                  </a:cubicBezTo>
                  <a:cubicBezTo>
                    <a:pt x="6608" y="2762"/>
                    <a:pt x="6644" y="2774"/>
                    <a:pt x="6644" y="2786"/>
                  </a:cubicBezTo>
                  <a:cubicBezTo>
                    <a:pt x="6644" y="2786"/>
                    <a:pt x="6584" y="2786"/>
                    <a:pt x="6572" y="2798"/>
                  </a:cubicBezTo>
                  <a:cubicBezTo>
                    <a:pt x="6560" y="2810"/>
                    <a:pt x="6596" y="2822"/>
                    <a:pt x="6608" y="2834"/>
                  </a:cubicBezTo>
                  <a:cubicBezTo>
                    <a:pt x="6620" y="2846"/>
                    <a:pt x="6703" y="2869"/>
                    <a:pt x="6668" y="2881"/>
                  </a:cubicBezTo>
                  <a:cubicBezTo>
                    <a:pt x="6632" y="2893"/>
                    <a:pt x="6596" y="2881"/>
                    <a:pt x="6572" y="2905"/>
                  </a:cubicBezTo>
                  <a:cubicBezTo>
                    <a:pt x="6548" y="2929"/>
                    <a:pt x="6656" y="2977"/>
                    <a:pt x="6584" y="2988"/>
                  </a:cubicBezTo>
                  <a:cubicBezTo>
                    <a:pt x="6548" y="2988"/>
                    <a:pt x="6548" y="3060"/>
                    <a:pt x="6548" y="3084"/>
                  </a:cubicBezTo>
                  <a:cubicBezTo>
                    <a:pt x="6537" y="3108"/>
                    <a:pt x="6548" y="3131"/>
                    <a:pt x="6537" y="3155"/>
                  </a:cubicBezTo>
                  <a:cubicBezTo>
                    <a:pt x="6513" y="3167"/>
                    <a:pt x="6465" y="3179"/>
                    <a:pt x="6477" y="3191"/>
                  </a:cubicBezTo>
                  <a:cubicBezTo>
                    <a:pt x="6477" y="3191"/>
                    <a:pt x="6513" y="3191"/>
                    <a:pt x="6525" y="3203"/>
                  </a:cubicBezTo>
                  <a:cubicBezTo>
                    <a:pt x="6525" y="3215"/>
                    <a:pt x="6525" y="3227"/>
                    <a:pt x="6525" y="3238"/>
                  </a:cubicBezTo>
                  <a:cubicBezTo>
                    <a:pt x="6516" y="3256"/>
                    <a:pt x="6494" y="3267"/>
                    <a:pt x="6470" y="3267"/>
                  </a:cubicBezTo>
                  <a:cubicBezTo>
                    <a:pt x="6460" y="3267"/>
                    <a:pt x="6451" y="3265"/>
                    <a:pt x="6441" y="3262"/>
                  </a:cubicBezTo>
                  <a:lnTo>
                    <a:pt x="6441" y="3262"/>
                  </a:lnTo>
                  <a:cubicBezTo>
                    <a:pt x="6572" y="3310"/>
                    <a:pt x="6418" y="3298"/>
                    <a:pt x="6418" y="3322"/>
                  </a:cubicBezTo>
                  <a:cubicBezTo>
                    <a:pt x="6418" y="3358"/>
                    <a:pt x="6477" y="3381"/>
                    <a:pt x="6465" y="3405"/>
                  </a:cubicBezTo>
                  <a:cubicBezTo>
                    <a:pt x="6465" y="3417"/>
                    <a:pt x="6429" y="3429"/>
                    <a:pt x="6418" y="3441"/>
                  </a:cubicBezTo>
                  <a:cubicBezTo>
                    <a:pt x="6382" y="3477"/>
                    <a:pt x="6453" y="3477"/>
                    <a:pt x="6418" y="3512"/>
                  </a:cubicBezTo>
                  <a:cubicBezTo>
                    <a:pt x="6394" y="3536"/>
                    <a:pt x="6370" y="3560"/>
                    <a:pt x="6358" y="3584"/>
                  </a:cubicBezTo>
                  <a:cubicBezTo>
                    <a:pt x="6370" y="3608"/>
                    <a:pt x="6370" y="3619"/>
                    <a:pt x="6370" y="3631"/>
                  </a:cubicBezTo>
                  <a:cubicBezTo>
                    <a:pt x="6346" y="3679"/>
                    <a:pt x="6227" y="3679"/>
                    <a:pt x="6239" y="3750"/>
                  </a:cubicBezTo>
                  <a:cubicBezTo>
                    <a:pt x="6251" y="3774"/>
                    <a:pt x="6275" y="3762"/>
                    <a:pt x="6263" y="3786"/>
                  </a:cubicBezTo>
                  <a:cubicBezTo>
                    <a:pt x="6251" y="3786"/>
                    <a:pt x="6239" y="3798"/>
                    <a:pt x="6227" y="3810"/>
                  </a:cubicBezTo>
                  <a:cubicBezTo>
                    <a:pt x="6227" y="3810"/>
                    <a:pt x="6239" y="3822"/>
                    <a:pt x="6239" y="3834"/>
                  </a:cubicBezTo>
                  <a:cubicBezTo>
                    <a:pt x="6239" y="3905"/>
                    <a:pt x="6096" y="3953"/>
                    <a:pt x="6144" y="4048"/>
                  </a:cubicBezTo>
                  <a:lnTo>
                    <a:pt x="6144" y="4041"/>
                  </a:lnTo>
                  <a:lnTo>
                    <a:pt x="6144" y="4041"/>
                  </a:lnTo>
                  <a:cubicBezTo>
                    <a:pt x="6147" y="4052"/>
                    <a:pt x="6173" y="4071"/>
                    <a:pt x="6205" y="4091"/>
                  </a:cubicBezTo>
                  <a:lnTo>
                    <a:pt x="6205" y="4091"/>
                  </a:lnTo>
                  <a:cubicBezTo>
                    <a:pt x="6159" y="4100"/>
                    <a:pt x="6128" y="4139"/>
                    <a:pt x="6207" y="4175"/>
                  </a:cubicBezTo>
                  <a:lnTo>
                    <a:pt x="6207" y="4175"/>
                  </a:lnTo>
                  <a:cubicBezTo>
                    <a:pt x="6205" y="4175"/>
                    <a:pt x="6203" y="4175"/>
                    <a:pt x="6202" y="4175"/>
                  </a:cubicBezTo>
                  <a:cubicBezTo>
                    <a:pt x="6170" y="4175"/>
                    <a:pt x="6138" y="4239"/>
                    <a:pt x="6096" y="4239"/>
                  </a:cubicBezTo>
                  <a:cubicBezTo>
                    <a:pt x="6087" y="4236"/>
                    <a:pt x="6081" y="4235"/>
                    <a:pt x="6077" y="4235"/>
                  </a:cubicBezTo>
                  <a:cubicBezTo>
                    <a:pt x="6061" y="4235"/>
                    <a:pt x="6084" y="4253"/>
                    <a:pt x="6084" y="4262"/>
                  </a:cubicBezTo>
                  <a:cubicBezTo>
                    <a:pt x="6096" y="4286"/>
                    <a:pt x="6072" y="4298"/>
                    <a:pt x="6072" y="4322"/>
                  </a:cubicBezTo>
                  <a:cubicBezTo>
                    <a:pt x="6060" y="4405"/>
                    <a:pt x="6025" y="4489"/>
                    <a:pt x="5965" y="4572"/>
                  </a:cubicBezTo>
                  <a:cubicBezTo>
                    <a:pt x="5941" y="4620"/>
                    <a:pt x="5822" y="4703"/>
                    <a:pt x="5953" y="4762"/>
                  </a:cubicBezTo>
                  <a:cubicBezTo>
                    <a:pt x="5953" y="4762"/>
                    <a:pt x="6037" y="4810"/>
                    <a:pt x="6013" y="4810"/>
                  </a:cubicBezTo>
                  <a:cubicBezTo>
                    <a:pt x="5977" y="4798"/>
                    <a:pt x="5953" y="4798"/>
                    <a:pt x="5917" y="4786"/>
                  </a:cubicBezTo>
                  <a:cubicBezTo>
                    <a:pt x="5906" y="4786"/>
                    <a:pt x="5751" y="4739"/>
                    <a:pt x="5751" y="4739"/>
                  </a:cubicBezTo>
                  <a:lnTo>
                    <a:pt x="5751" y="4739"/>
                  </a:lnTo>
                  <a:cubicBezTo>
                    <a:pt x="5751" y="4739"/>
                    <a:pt x="5763" y="4751"/>
                    <a:pt x="5775" y="4762"/>
                  </a:cubicBezTo>
                  <a:cubicBezTo>
                    <a:pt x="5775" y="4774"/>
                    <a:pt x="5775" y="4798"/>
                    <a:pt x="5775" y="4810"/>
                  </a:cubicBezTo>
                  <a:cubicBezTo>
                    <a:pt x="5765" y="4830"/>
                    <a:pt x="5755" y="4849"/>
                    <a:pt x="5726" y="4849"/>
                  </a:cubicBezTo>
                  <a:cubicBezTo>
                    <a:pt x="5719" y="4849"/>
                    <a:pt x="5712" y="4848"/>
                    <a:pt x="5703" y="4846"/>
                  </a:cubicBezTo>
                  <a:lnTo>
                    <a:pt x="5703" y="4846"/>
                  </a:lnTo>
                  <a:cubicBezTo>
                    <a:pt x="5786" y="4882"/>
                    <a:pt x="5703" y="4905"/>
                    <a:pt x="5775" y="4929"/>
                  </a:cubicBezTo>
                  <a:cubicBezTo>
                    <a:pt x="5798" y="4953"/>
                    <a:pt x="5870" y="4989"/>
                    <a:pt x="5798" y="5001"/>
                  </a:cubicBezTo>
                  <a:cubicBezTo>
                    <a:pt x="5775" y="5001"/>
                    <a:pt x="5756" y="4990"/>
                    <a:pt x="5736" y="4990"/>
                  </a:cubicBezTo>
                  <a:cubicBezTo>
                    <a:pt x="5736" y="4990"/>
                    <a:pt x="5735" y="4990"/>
                    <a:pt x="5735" y="4990"/>
                  </a:cubicBezTo>
                  <a:lnTo>
                    <a:pt x="5735" y="4990"/>
                  </a:lnTo>
                  <a:cubicBezTo>
                    <a:pt x="5731" y="4989"/>
                    <a:pt x="5727" y="4988"/>
                    <a:pt x="5724" y="4988"/>
                  </a:cubicBezTo>
                  <a:cubicBezTo>
                    <a:pt x="5715" y="4988"/>
                    <a:pt x="5708" y="4992"/>
                    <a:pt x="5703" y="5001"/>
                  </a:cubicBezTo>
                  <a:cubicBezTo>
                    <a:pt x="5679" y="5013"/>
                    <a:pt x="5679" y="5036"/>
                    <a:pt x="5703" y="5048"/>
                  </a:cubicBezTo>
                  <a:cubicBezTo>
                    <a:pt x="5739" y="5060"/>
                    <a:pt x="5727" y="5072"/>
                    <a:pt x="5715" y="5096"/>
                  </a:cubicBezTo>
                  <a:cubicBezTo>
                    <a:pt x="5715" y="5108"/>
                    <a:pt x="5712" y="5112"/>
                    <a:pt x="5708" y="5112"/>
                  </a:cubicBezTo>
                  <a:cubicBezTo>
                    <a:pt x="5700" y="5112"/>
                    <a:pt x="5687" y="5096"/>
                    <a:pt x="5679" y="5096"/>
                  </a:cubicBezTo>
                  <a:lnTo>
                    <a:pt x="5679" y="5096"/>
                  </a:lnTo>
                  <a:cubicBezTo>
                    <a:pt x="5620" y="5120"/>
                    <a:pt x="5727" y="5191"/>
                    <a:pt x="5667" y="5227"/>
                  </a:cubicBezTo>
                  <a:cubicBezTo>
                    <a:pt x="5667" y="5251"/>
                    <a:pt x="5751" y="5286"/>
                    <a:pt x="5727" y="5298"/>
                  </a:cubicBezTo>
                  <a:cubicBezTo>
                    <a:pt x="5715" y="5298"/>
                    <a:pt x="5667" y="5310"/>
                    <a:pt x="5667" y="5310"/>
                  </a:cubicBezTo>
                  <a:cubicBezTo>
                    <a:pt x="5679" y="5322"/>
                    <a:pt x="5727" y="5322"/>
                    <a:pt x="5739" y="5346"/>
                  </a:cubicBezTo>
                  <a:lnTo>
                    <a:pt x="5632" y="5358"/>
                  </a:lnTo>
                  <a:cubicBezTo>
                    <a:pt x="5691" y="5382"/>
                    <a:pt x="5715" y="5405"/>
                    <a:pt x="5679" y="5441"/>
                  </a:cubicBezTo>
                  <a:cubicBezTo>
                    <a:pt x="5667" y="5453"/>
                    <a:pt x="5656" y="5477"/>
                    <a:pt x="5656" y="5501"/>
                  </a:cubicBezTo>
                  <a:cubicBezTo>
                    <a:pt x="5656" y="5501"/>
                    <a:pt x="5671" y="5516"/>
                    <a:pt x="5677" y="5516"/>
                  </a:cubicBezTo>
                  <a:cubicBezTo>
                    <a:pt x="5678" y="5516"/>
                    <a:pt x="5679" y="5515"/>
                    <a:pt x="5679" y="5513"/>
                  </a:cubicBezTo>
                  <a:lnTo>
                    <a:pt x="5679" y="5548"/>
                  </a:lnTo>
                  <a:cubicBezTo>
                    <a:pt x="5679" y="5562"/>
                    <a:pt x="5679" y="5565"/>
                    <a:pt x="5681" y="5565"/>
                  </a:cubicBezTo>
                  <a:cubicBezTo>
                    <a:pt x="5682" y="5565"/>
                    <a:pt x="5684" y="5563"/>
                    <a:pt x="5688" y="5563"/>
                  </a:cubicBezTo>
                  <a:cubicBezTo>
                    <a:pt x="5691" y="5563"/>
                    <a:pt x="5696" y="5565"/>
                    <a:pt x="5703" y="5572"/>
                  </a:cubicBezTo>
                  <a:cubicBezTo>
                    <a:pt x="5727" y="5596"/>
                    <a:pt x="5679" y="5632"/>
                    <a:pt x="5679" y="5655"/>
                  </a:cubicBezTo>
                  <a:cubicBezTo>
                    <a:pt x="5667" y="5667"/>
                    <a:pt x="5644" y="5703"/>
                    <a:pt x="5679" y="5715"/>
                  </a:cubicBezTo>
                  <a:cubicBezTo>
                    <a:pt x="5703" y="5739"/>
                    <a:pt x="5763" y="5727"/>
                    <a:pt x="5691" y="5763"/>
                  </a:cubicBezTo>
                  <a:cubicBezTo>
                    <a:pt x="5643" y="5782"/>
                    <a:pt x="5626" y="5801"/>
                    <a:pt x="5660" y="5801"/>
                  </a:cubicBezTo>
                  <a:cubicBezTo>
                    <a:pt x="5668" y="5801"/>
                    <a:pt x="5678" y="5801"/>
                    <a:pt x="5691" y="5798"/>
                  </a:cubicBezTo>
                  <a:cubicBezTo>
                    <a:pt x="5703" y="5797"/>
                    <a:pt x="5712" y="5796"/>
                    <a:pt x="5720" y="5796"/>
                  </a:cubicBezTo>
                  <a:cubicBezTo>
                    <a:pt x="5771" y="5796"/>
                    <a:pt x="5758" y="5825"/>
                    <a:pt x="5727" y="5846"/>
                  </a:cubicBezTo>
                  <a:cubicBezTo>
                    <a:pt x="5679" y="5870"/>
                    <a:pt x="5656" y="5858"/>
                    <a:pt x="5679" y="5882"/>
                  </a:cubicBezTo>
                  <a:cubicBezTo>
                    <a:pt x="5703" y="5894"/>
                    <a:pt x="5739" y="5929"/>
                    <a:pt x="5727" y="5929"/>
                  </a:cubicBezTo>
                  <a:cubicBezTo>
                    <a:pt x="5715" y="5929"/>
                    <a:pt x="5691" y="5894"/>
                    <a:pt x="5667" y="5894"/>
                  </a:cubicBezTo>
                  <a:cubicBezTo>
                    <a:pt x="5644" y="5894"/>
                    <a:pt x="5691" y="5929"/>
                    <a:pt x="5703" y="5941"/>
                  </a:cubicBezTo>
                  <a:cubicBezTo>
                    <a:pt x="5703" y="5950"/>
                    <a:pt x="5691" y="5958"/>
                    <a:pt x="5676" y="5958"/>
                  </a:cubicBezTo>
                  <a:cubicBezTo>
                    <a:pt x="5669" y="5958"/>
                    <a:pt x="5662" y="5957"/>
                    <a:pt x="5656" y="5953"/>
                  </a:cubicBezTo>
                  <a:cubicBezTo>
                    <a:pt x="5644" y="5941"/>
                    <a:pt x="5632" y="5941"/>
                    <a:pt x="5620" y="5929"/>
                  </a:cubicBezTo>
                  <a:cubicBezTo>
                    <a:pt x="5608" y="5929"/>
                    <a:pt x="5596" y="5929"/>
                    <a:pt x="5596" y="5953"/>
                  </a:cubicBezTo>
                  <a:cubicBezTo>
                    <a:pt x="5596" y="5970"/>
                    <a:pt x="5596" y="5992"/>
                    <a:pt x="5592" y="5992"/>
                  </a:cubicBezTo>
                  <a:cubicBezTo>
                    <a:pt x="5590" y="5992"/>
                    <a:pt x="5588" y="5988"/>
                    <a:pt x="5584" y="5977"/>
                  </a:cubicBezTo>
                  <a:cubicBezTo>
                    <a:pt x="5564" y="5948"/>
                    <a:pt x="5545" y="5926"/>
                    <a:pt x="5532" y="5926"/>
                  </a:cubicBezTo>
                  <a:cubicBezTo>
                    <a:pt x="5529" y="5926"/>
                    <a:pt x="5527" y="5927"/>
                    <a:pt x="5525" y="5929"/>
                  </a:cubicBezTo>
                  <a:cubicBezTo>
                    <a:pt x="5501" y="5941"/>
                    <a:pt x="5501" y="5977"/>
                    <a:pt x="5501" y="6001"/>
                  </a:cubicBezTo>
                  <a:cubicBezTo>
                    <a:pt x="5501" y="5955"/>
                    <a:pt x="5483" y="5938"/>
                    <a:pt x="5462" y="5938"/>
                  </a:cubicBezTo>
                  <a:cubicBezTo>
                    <a:pt x="5446" y="5938"/>
                    <a:pt x="5428" y="5949"/>
                    <a:pt x="5417" y="5965"/>
                  </a:cubicBezTo>
                  <a:cubicBezTo>
                    <a:pt x="5407" y="5980"/>
                    <a:pt x="5400" y="5987"/>
                    <a:pt x="5394" y="5987"/>
                  </a:cubicBezTo>
                  <a:cubicBezTo>
                    <a:pt x="5386" y="5987"/>
                    <a:pt x="5382" y="5974"/>
                    <a:pt x="5382" y="5953"/>
                  </a:cubicBezTo>
                  <a:cubicBezTo>
                    <a:pt x="5370" y="5917"/>
                    <a:pt x="5394" y="5929"/>
                    <a:pt x="5394" y="5905"/>
                  </a:cubicBezTo>
                  <a:cubicBezTo>
                    <a:pt x="5390" y="5898"/>
                    <a:pt x="5386" y="5895"/>
                    <a:pt x="5382" y="5895"/>
                  </a:cubicBezTo>
                  <a:cubicBezTo>
                    <a:pt x="5374" y="5895"/>
                    <a:pt x="5366" y="5909"/>
                    <a:pt x="5358" y="5917"/>
                  </a:cubicBezTo>
                  <a:cubicBezTo>
                    <a:pt x="5351" y="5921"/>
                    <a:pt x="5344" y="5922"/>
                    <a:pt x="5337" y="5922"/>
                  </a:cubicBezTo>
                  <a:cubicBezTo>
                    <a:pt x="5317" y="5922"/>
                    <a:pt x="5298" y="5911"/>
                    <a:pt x="5298" y="5894"/>
                  </a:cubicBezTo>
                  <a:cubicBezTo>
                    <a:pt x="5302" y="5876"/>
                    <a:pt x="5300" y="5870"/>
                    <a:pt x="5296" y="5870"/>
                  </a:cubicBezTo>
                  <a:cubicBezTo>
                    <a:pt x="5285" y="5870"/>
                    <a:pt x="5259" y="5905"/>
                    <a:pt x="5251" y="5905"/>
                  </a:cubicBezTo>
                  <a:cubicBezTo>
                    <a:pt x="5243" y="5905"/>
                    <a:pt x="5219" y="5895"/>
                    <a:pt x="5193" y="5895"/>
                  </a:cubicBezTo>
                  <a:cubicBezTo>
                    <a:pt x="5181" y="5895"/>
                    <a:pt x="5167" y="5898"/>
                    <a:pt x="5155" y="5905"/>
                  </a:cubicBezTo>
                  <a:cubicBezTo>
                    <a:pt x="5149" y="5909"/>
                    <a:pt x="5142" y="5910"/>
                    <a:pt x="5134" y="5910"/>
                  </a:cubicBezTo>
                  <a:cubicBezTo>
                    <a:pt x="5113" y="5910"/>
                    <a:pt x="5090" y="5899"/>
                    <a:pt x="5072" y="5882"/>
                  </a:cubicBezTo>
                  <a:cubicBezTo>
                    <a:pt x="5055" y="5873"/>
                    <a:pt x="5031" y="5845"/>
                    <a:pt x="5005" y="5845"/>
                  </a:cubicBezTo>
                  <a:cubicBezTo>
                    <a:pt x="4996" y="5845"/>
                    <a:pt x="4986" y="5848"/>
                    <a:pt x="4977" y="5858"/>
                  </a:cubicBezTo>
                  <a:cubicBezTo>
                    <a:pt x="4965" y="5858"/>
                    <a:pt x="4965" y="5810"/>
                    <a:pt x="4953" y="5798"/>
                  </a:cubicBezTo>
                  <a:cubicBezTo>
                    <a:pt x="4953" y="5796"/>
                    <a:pt x="4952" y="5795"/>
                    <a:pt x="4950" y="5795"/>
                  </a:cubicBezTo>
                  <a:cubicBezTo>
                    <a:pt x="4945" y="5795"/>
                    <a:pt x="4933" y="5802"/>
                    <a:pt x="4920" y="5802"/>
                  </a:cubicBezTo>
                  <a:cubicBezTo>
                    <a:pt x="4915" y="5802"/>
                    <a:pt x="4910" y="5801"/>
                    <a:pt x="4905" y="5798"/>
                  </a:cubicBezTo>
                  <a:cubicBezTo>
                    <a:pt x="4894" y="5786"/>
                    <a:pt x="4870" y="5786"/>
                    <a:pt x="4846" y="5775"/>
                  </a:cubicBezTo>
                  <a:cubicBezTo>
                    <a:pt x="4830" y="5775"/>
                    <a:pt x="4819" y="5790"/>
                    <a:pt x="4811" y="5790"/>
                  </a:cubicBezTo>
                  <a:cubicBezTo>
                    <a:pt x="4806" y="5790"/>
                    <a:pt x="4802" y="5786"/>
                    <a:pt x="4798" y="5775"/>
                  </a:cubicBezTo>
                  <a:cubicBezTo>
                    <a:pt x="4791" y="5760"/>
                    <a:pt x="4770" y="5726"/>
                    <a:pt x="4746" y="5726"/>
                  </a:cubicBezTo>
                  <a:cubicBezTo>
                    <a:pt x="4734" y="5726"/>
                    <a:pt x="4720" y="5736"/>
                    <a:pt x="4708" y="5761"/>
                  </a:cubicBezTo>
                  <a:lnTo>
                    <a:pt x="4708" y="5761"/>
                  </a:lnTo>
                  <a:cubicBezTo>
                    <a:pt x="4729" y="5698"/>
                    <a:pt x="4654" y="5671"/>
                    <a:pt x="4601" y="5671"/>
                  </a:cubicBezTo>
                  <a:cubicBezTo>
                    <a:pt x="4584" y="5671"/>
                    <a:pt x="4569" y="5674"/>
                    <a:pt x="4560" y="5679"/>
                  </a:cubicBezTo>
                  <a:cubicBezTo>
                    <a:pt x="4558" y="5681"/>
                    <a:pt x="4556" y="5682"/>
                    <a:pt x="4554" y="5682"/>
                  </a:cubicBezTo>
                  <a:cubicBezTo>
                    <a:pt x="4534" y="5682"/>
                    <a:pt x="4547" y="5590"/>
                    <a:pt x="4518" y="5590"/>
                  </a:cubicBezTo>
                  <a:cubicBezTo>
                    <a:pt x="4511" y="5590"/>
                    <a:pt x="4501" y="5595"/>
                    <a:pt x="4489" y="5608"/>
                  </a:cubicBezTo>
                  <a:cubicBezTo>
                    <a:pt x="4473" y="5631"/>
                    <a:pt x="4452" y="5660"/>
                    <a:pt x="4440" y="5660"/>
                  </a:cubicBezTo>
                  <a:cubicBezTo>
                    <a:pt x="4433" y="5660"/>
                    <a:pt x="4429" y="5652"/>
                    <a:pt x="4429" y="5632"/>
                  </a:cubicBezTo>
                  <a:cubicBezTo>
                    <a:pt x="4421" y="5632"/>
                    <a:pt x="4394" y="5622"/>
                    <a:pt x="4378" y="5618"/>
                  </a:cubicBezTo>
                  <a:lnTo>
                    <a:pt x="4378" y="5618"/>
                  </a:lnTo>
                  <a:cubicBezTo>
                    <a:pt x="4384" y="5611"/>
                    <a:pt x="4388" y="5597"/>
                    <a:pt x="4382" y="5584"/>
                  </a:cubicBezTo>
                  <a:cubicBezTo>
                    <a:pt x="4370" y="5572"/>
                    <a:pt x="4358" y="5572"/>
                    <a:pt x="4346" y="5560"/>
                  </a:cubicBezTo>
                  <a:cubicBezTo>
                    <a:pt x="4334" y="5560"/>
                    <a:pt x="4286" y="5501"/>
                    <a:pt x="4262" y="5489"/>
                  </a:cubicBezTo>
                  <a:lnTo>
                    <a:pt x="4262" y="5489"/>
                  </a:lnTo>
                  <a:cubicBezTo>
                    <a:pt x="4274" y="5548"/>
                    <a:pt x="4262" y="5608"/>
                    <a:pt x="4215" y="5644"/>
                  </a:cubicBezTo>
                  <a:cubicBezTo>
                    <a:pt x="4191" y="5632"/>
                    <a:pt x="4227" y="5572"/>
                    <a:pt x="4239" y="5560"/>
                  </a:cubicBezTo>
                  <a:cubicBezTo>
                    <a:pt x="4251" y="5536"/>
                    <a:pt x="4203" y="5536"/>
                    <a:pt x="4191" y="5524"/>
                  </a:cubicBezTo>
                  <a:cubicBezTo>
                    <a:pt x="4180" y="5514"/>
                    <a:pt x="4179" y="5463"/>
                    <a:pt x="4170" y="5463"/>
                  </a:cubicBezTo>
                  <a:cubicBezTo>
                    <a:pt x="4169" y="5463"/>
                    <a:pt x="4168" y="5464"/>
                    <a:pt x="4167" y="5465"/>
                  </a:cubicBezTo>
                  <a:cubicBezTo>
                    <a:pt x="4158" y="5475"/>
                    <a:pt x="4148" y="5492"/>
                    <a:pt x="4138" y="5492"/>
                  </a:cubicBezTo>
                  <a:cubicBezTo>
                    <a:pt x="4136" y="5492"/>
                    <a:pt x="4134" y="5491"/>
                    <a:pt x="4132" y="5489"/>
                  </a:cubicBezTo>
                  <a:cubicBezTo>
                    <a:pt x="4108" y="5465"/>
                    <a:pt x="4096" y="5417"/>
                    <a:pt x="4072" y="5405"/>
                  </a:cubicBezTo>
                  <a:cubicBezTo>
                    <a:pt x="4072" y="5417"/>
                    <a:pt x="4065" y="5422"/>
                    <a:pt x="4053" y="5422"/>
                  </a:cubicBezTo>
                  <a:cubicBezTo>
                    <a:pt x="4019" y="5422"/>
                    <a:pt x="3950" y="5382"/>
                    <a:pt x="3941" y="5382"/>
                  </a:cubicBezTo>
                  <a:cubicBezTo>
                    <a:pt x="3917" y="5394"/>
                    <a:pt x="3917" y="5441"/>
                    <a:pt x="3893" y="5465"/>
                  </a:cubicBezTo>
                  <a:cubicBezTo>
                    <a:pt x="3892" y="5466"/>
                    <a:pt x="3890" y="5466"/>
                    <a:pt x="3889" y="5466"/>
                  </a:cubicBezTo>
                  <a:cubicBezTo>
                    <a:pt x="3873" y="5466"/>
                    <a:pt x="3893" y="5392"/>
                    <a:pt x="3893" y="5370"/>
                  </a:cubicBezTo>
                  <a:lnTo>
                    <a:pt x="3893" y="5370"/>
                  </a:lnTo>
                  <a:cubicBezTo>
                    <a:pt x="3893" y="5386"/>
                    <a:pt x="3876" y="5409"/>
                    <a:pt x="3866" y="5409"/>
                  </a:cubicBezTo>
                  <a:cubicBezTo>
                    <a:pt x="3861" y="5409"/>
                    <a:pt x="3858" y="5404"/>
                    <a:pt x="3858" y="5394"/>
                  </a:cubicBezTo>
                  <a:cubicBezTo>
                    <a:pt x="3846" y="5370"/>
                    <a:pt x="3870" y="5346"/>
                    <a:pt x="3870" y="5322"/>
                  </a:cubicBezTo>
                  <a:cubicBezTo>
                    <a:pt x="3869" y="5321"/>
                    <a:pt x="3868" y="5321"/>
                    <a:pt x="3867" y="5321"/>
                  </a:cubicBezTo>
                  <a:cubicBezTo>
                    <a:pt x="3853" y="5321"/>
                    <a:pt x="3820" y="5374"/>
                    <a:pt x="3804" y="5374"/>
                  </a:cubicBezTo>
                  <a:cubicBezTo>
                    <a:pt x="3802" y="5374"/>
                    <a:pt x="3800" y="5373"/>
                    <a:pt x="3798" y="5370"/>
                  </a:cubicBezTo>
                  <a:cubicBezTo>
                    <a:pt x="3778" y="5350"/>
                    <a:pt x="3783" y="5305"/>
                    <a:pt x="3778" y="5305"/>
                  </a:cubicBezTo>
                  <a:lnTo>
                    <a:pt x="3778" y="5305"/>
                  </a:lnTo>
                  <a:cubicBezTo>
                    <a:pt x="3778" y="5305"/>
                    <a:pt x="3776" y="5306"/>
                    <a:pt x="3774" y="5310"/>
                  </a:cubicBezTo>
                  <a:cubicBezTo>
                    <a:pt x="3762" y="5346"/>
                    <a:pt x="3774" y="5346"/>
                    <a:pt x="3751" y="5358"/>
                  </a:cubicBezTo>
                  <a:cubicBezTo>
                    <a:pt x="3739" y="5358"/>
                    <a:pt x="3739" y="5358"/>
                    <a:pt x="3739" y="5346"/>
                  </a:cubicBezTo>
                  <a:cubicBezTo>
                    <a:pt x="3739" y="5322"/>
                    <a:pt x="3774" y="5274"/>
                    <a:pt x="3751" y="5263"/>
                  </a:cubicBezTo>
                  <a:cubicBezTo>
                    <a:pt x="3739" y="5251"/>
                    <a:pt x="3727" y="5239"/>
                    <a:pt x="3703" y="5239"/>
                  </a:cubicBezTo>
                  <a:lnTo>
                    <a:pt x="3679" y="5263"/>
                  </a:lnTo>
                  <a:cubicBezTo>
                    <a:pt x="3655" y="5251"/>
                    <a:pt x="3631" y="5239"/>
                    <a:pt x="3608" y="5227"/>
                  </a:cubicBezTo>
                  <a:cubicBezTo>
                    <a:pt x="3572" y="5227"/>
                    <a:pt x="3548" y="5239"/>
                    <a:pt x="3572" y="5274"/>
                  </a:cubicBezTo>
                  <a:cubicBezTo>
                    <a:pt x="3548" y="5263"/>
                    <a:pt x="3524" y="5251"/>
                    <a:pt x="3524" y="5215"/>
                  </a:cubicBezTo>
                  <a:cubicBezTo>
                    <a:pt x="3514" y="5174"/>
                    <a:pt x="3522" y="5141"/>
                    <a:pt x="3493" y="5141"/>
                  </a:cubicBezTo>
                  <a:cubicBezTo>
                    <a:pt x="3488" y="5141"/>
                    <a:pt x="3483" y="5142"/>
                    <a:pt x="3477" y="5143"/>
                  </a:cubicBezTo>
                  <a:cubicBezTo>
                    <a:pt x="3451" y="5152"/>
                    <a:pt x="3444" y="5160"/>
                    <a:pt x="3433" y="5160"/>
                  </a:cubicBezTo>
                  <a:cubicBezTo>
                    <a:pt x="3429" y="5160"/>
                    <a:pt x="3424" y="5159"/>
                    <a:pt x="3417" y="5155"/>
                  </a:cubicBezTo>
                  <a:cubicBezTo>
                    <a:pt x="3393" y="5155"/>
                    <a:pt x="3405" y="5143"/>
                    <a:pt x="3393" y="5143"/>
                  </a:cubicBezTo>
                  <a:cubicBezTo>
                    <a:pt x="3381" y="5143"/>
                    <a:pt x="3381" y="5167"/>
                    <a:pt x="3370" y="5167"/>
                  </a:cubicBezTo>
                  <a:cubicBezTo>
                    <a:pt x="3370" y="5167"/>
                    <a:pt x="3322" y="5132"/>
                    <a:pt x="3298" y="5132"/>
                  </a:cubicBezTo>
                  <a:cubicBezTo>
                    <a:pt x="3280" y="5132"/>
                    <a:pt x="3265" y="5138"/>
                    <a:pt x="3255" y="5138"/>
                  </a:cubicBezTo>
                  <a:cubicBezTo>
                    <a:pt x="3244" y="5138"/>
                    <a:pt x="3239" y="5132"/>
                    <a:pt x="3239" y="5108"/>
                  </a:cubicBezTo>
                  <a:cubicBezTo>
                    <a:pt x="3239" y="5081"/>
                    <a:pt x="3212" y="5068"/>
                    <a:pt x="3188" y="5068"/>
                  </a:cubicBezTo>
                  <a:cubicBezTo>
                    <a:pt x="3180" y="5068"/>
                    <a:pt x="3173" y="5069"/>
                    <a:pt x="3167" y="5072"/>
                  </a:cubicBezTo>
                  <a:cubicBezTo>
                    <a:pt x="3148" y="5091"/>
                    <a:pt x="3160" y="5118"/>
                    <a:pt x="3171" y="5128"/>
                  </a:cubicBezTo>
                  <a:lnTo>
                    <a:pt x="3171" y="5128"/>
                  </a:lnTo>
                  <a:cubicBezTo>
                    <a:pt x="3152" y="5119"/>
                    <a:pt x="3142" y="5117"/>
                    <a:pt x="3131" y="5096"/>
                  </a:cubicBezTo>
                  <a:cubicBezTo>
                    <a:pt x="3131" y="5072"/>
                    <a:pt x="3131" y="5048"/>
                    <a:pt x="3119" y="5036"/>
                  </a:cubicBezTo>
                  <a:cubicBezTo>
                    <a:pt x="3108" y="5024"/>
                    <a:pt x="3072" y="5036"/>
                    <a:pt x="3060" y="5013"/>
                  </a:cubicBezTo>
                  <a:cubicBezTo>
                    <a:pt x="3051" y="4985"/>
                    <a:pt x="3063" y="4937"/>
                    <a:pt x="3053" y="4937"/>
                  </a:cubicBezTo>
                  <a:lnTo>
                    <a:pt x="3053" y="4937"/>
                  </a:lnTo>
                  <a:cubicBezTo>
                    <a:pt x="3050" y="4937"/>
                    <a:pt x="3045" y="4942"/>
                    <a:pt x="3036" y="4953"/>
                  </a:cubicBezTo>
                  <a:cubicBezTo>
                    <a:pt x="3014" y="4983"/>
                    <a:pt x="2996" y="5008"/>
                    <a:pt x="2983" y="5008"/>
                  </a:cubicBezTo>
                  <a:cubicBezTo>
                    <a:pt x="2975" y="5008"/>
                    <a:pt x="2969" y="4999"/>
                    <a:pt x="2965" y="4977"/>
                  </a:cubicBezTo>
                  <a:cubicBezTo>
                    <a:pt x="2965" y="4929"/>
                    <a:pt x="2977" y="4929"/>
                    <a:pt x="2965" y="4905"/>
                  </a:cubicBezTo>
                  <a:cubicBezTo>
                    <a:pt x="2965" y="4887"/>
                    <a:pt x="2937" y="4862"/>
                    <a:pt x="2918" y="4862"/>
                  </a:cubicBezTo>
                  <a:cubicBezTo>
                    <a:pt x="2913" y="4862"/>
                    <a:pt x="2908" y="4864"/>
                    <a:pt x="2905" y="4870"/>
                  </a:cubicBezTo>
                  <a:cubicBezTo>
                    <a:pt x="2896" y="4889"/>
                    <a:pt x="2886" y="4939"/>
                    <a:pt x="2864" y="4939"/>
                  </a:cubicBezTo>
                  <a:cubicBezTo>
                    <a:pt x="2859" y="4939"/>
                    <a:pt x="2853" y="4936"/>
                    <a:pt x="2846" y="4929"/>
                  </a:cubicBezTo>
                  <a:cubicBezTo>
                    <a:pt x="2822" y="4905"/>
                    <a:pt x="2869" y="4882"/>
                    <a:pt x="2881" y="4858"/>
                  </a:cubicBezTo>
                  <a:lnTo>
                    <a:pt x="2881" y="4858"/>
                  </a:lnTo>
                  <a:cubicBezTo>
                    <a:pt x="2858" y="4870"/>
                    <a:pt x="2834" y="4882"/>
                    <a:pt x="2822" y="4893"/>
                  </a:cubicBezTo>
                  <a:cubicBezTo>
                    <a:pt x="2811" y="4900"/>
                    <a:pt x="2805" y="4903"/>
                    <a:pt x="2801" y="4903"/>
                  </a:cubicBezTo>
                  <a:cubicBezTo>
                    <a:pt x="2792" y="4903"/>
                    <a:pt x="2798" y="4886"/>
                    <a:pt x="2798" y="4870"/>
                  </a:cubicBezTo>
                  <a:cubicBezTo>
                    <a:pt x="2798" y="4846"/>
                    <a:pt x="2774" y="4774"/>
                    <a:pt x="2738" y="4774"/>
                  </a:cubicBezTo>
                  <a:cubicBezTo>
                    <a:pt x="2715" y="4786"/>
                    <a:pt x="2679" y="4882"/>
                    <a:pt x="2667" y="4882"/>
                  </a:cubicBezTo>
                  <a:cubicBezTo>
                    <a:pt x="2655" y="4882"/>
                    <a:pt x="2667" y="4846"/>
                    <a:pt x="2667" y="4822"/>
                  </a:cubicBezTo>
                  <a:cubicBezTo>
                    <a:pt x="2667" y="4798"/>
                    <a:pt x="2655" y="4786"/>
                    <a:pt x="2643" y="4762"/>
                  </a:cubicBezTo>
                  <a:cubicBezTo>
                    <a:pt x="2631" y="4751"/>
                    <a:pt x="2631" y="4667"/>
                    <a:pt x="2608" y="4667"/>
                  </a:cubicBezTo>
                  <a:cubicBezTo>
                    <a:pt x="2590" y="4667"/>
                    <a:pt x="2565" y="4687"/>
                    <a:pt x="2554" y="4687"/>
                  </a:cubicBezTo>
                  <a:cubicBezTo>
                    <a:pt x="2550" y="4687"/>
                    <a:pt x="2548" y="4685"/>
                    <a:pt x="2548" y="4679"/>
                  </a:cubicBezTo>
                  <a:cubicBezTo>
                    <a:pt x="2548" y="4655"/>
                    <a:pt x="2560" y="4643"/>
                    <a:pt x="2548" y="4632"/>
                  </a:cubicBezTo>
                  <a:cubicBezTo>
                    <a:pt x="2547" y="4630"/>
                    <a:pt x="2545" y="4630"/>
                    <a:pt x="2543" y="4630"/>
                  </a:cubicBezTo>
                  <a:cubicBezTo>
                    <a:pt x="2523" y="4630"/>
                    <a:pt x="2463" y="4669"/>
                    <a:pt x="2428" y="4669"/>
                  </a:cubicBezTo>
                  <a:cubicBezTo>
                    <a:pt x="2424" y="4669"/>
                    <a:pt x="2420" y="4668"/>
                    <a:pt x="2417" y="4667"/>
                  </a:cubicBezTo>
                  <a:cubicBezTo>
                    <a:pt x="2409" y="4662"/>
                    <a:pt x="2405" y="4652"/>
                    <a:pt x="2404" y="4641"/>
                  </a:cubicBezTo>
                  <a:lnTo>
                    <a:pt x="2404" y="4641"/>
                  </a:lnTo>
                  <a:cubicBezTo>
                    <a:pt x="2404" y="4641"/>
                    <a:pt x="2405" y="4641"/>
                    <a:pt x="2405" y="4641"/>
                  </a:cubicBezTo>
                  <a:cubicBezTo>
                    <a:pt x="2424" y="4641"/>
                    <a:pt x="2462" y="4610"/>
                    <a:pt x="2441" y="4596"/>
                  </a:cubicBezTo>
                  <a:cubicBezTo>
                    <a:pt x="2429" y="4584"/>
                    <a:pt x="2429" y="4584"/>
                    <a:pt x="2417" y="4584"/>
                  </a:cubicBezTo>
                  <a:cubicBezTo>
                    <a:pt x="2413" y="4591"/>
                    <a:pt x="2409" y="4597"/>
                    <a:pt x="2406" y="4602"/>
                  </a:cubicBezTo>
                  <a:lnTo>
                    <a:pt x="2406" y="4602"/>
                  </a:lnTo>
                  <a:cubicBezTo>
                    <a:pt x="2410" y="4572"/>
                    <a:pt x="2418" y="4543"/>
                    <a:pt x="2405" y="4536"/>
                  </a:cubicBezTo>
                  <a:cubicBezTo>
                    <a:pt x="2401" y="4532"/>
                    <a:pt x="2398" y="4531"/>
                    <a:pt x="2395" y="4531"/>
                  </a:cubicBezTo>
                  <a:cubicBezTo>
                    <a:pt x="2389" y="4531"/>
                    <a:pt x="2386" y="4538"/>
                    <a:pt x="2384" y="4546"/>
                  </a:cubicBezTo>
                  <a:lnTo>
                    <a:pt x="2384" y="4546"/>
                  </a:lnTo>
                  <a:cubicBezTo>
                    <a:pt x="2381" y="4530"/>
                    <a:pt x="2375" y="4512"/>
                    <a:pt x="2369" y="4512"/>
                  </a:cubicBezTo>
                  <a:cubicBezTo>
                    <a:pt x="2357" y="4501"/>
                    <a:pt x="2322" y="4501"/>
                    <a:pt x="2298" y="4489"/>
                  </a:cubicBezTo>
                  <a:cubicBezTo>
                    <a:pt x="2306" y="4489"/>
                    <a:pt x="2298" y="4483"/>
                    <a:pt x="2285" y="4483"/>
                  </a:cubicBezTo>
                  <a:cubicBezTo>
                    <a:pt x="2278" y="4483"/>
                    <a:pt x="2270" y="4485"/>
                    <a:pt x="2262" y="4489"/>
                  </a:cubicBezTo>
                  <a:cubicBezTo>
                    <a:pt x="2250" y="4489"/>
                    <a:pt x="2238" y="4489"/>
                    <a:pt x="2238" y="4465"/>
                  </a:cubicBezTo>
                  <a:cubicBezTo>
                    <a:pt x="2227" y="4429"/>
                    <a:pt x="2191" y="4417"/>
                    <a:pt x="2167" y="4405"/>
                  </a:cubicBezTo>
                  <a:cubicBezTo>
                    <a:pt x="2158" y="4405"/>
                    <a:pt x="2116" y="4425"/>
                    <a:pt x="2100" y="4425"/>
                  </a:cubicBezTo>
                  <a:cubicBezTo>
                    <a:pt x="2095" y="4425"/>
                    <a:pt x="2093" y="4423"/>
                    <a:pt x="2096" y="4417"/>
                  </a:cubicBezTo>
                  <a:cubicBezTo>
                    <a:pt x="2125" y="4378"/>
                    <a:pt x="2154" y="4339"/>
                    <a:pt x="2125" y="4339"/>
                  </a:cubicBezTo>
                  <a:cubicBezTo>
                    <a:pt x="2118" y="4339"/>
                    <a:pt x="2109" y="4341"/>
                    <a:pt x="2096" y="4346"/>
                  </a:cubicBezTo>
                  <a:cubicBezTo>
                    <a:pt x="2081" y="4351"/>
                    <a:pt x="2059" y="4361"/>
                    <a:pt x="2038" y="4368"/>
                  </a:cubicBezTo>
                  <a:lnTo>
                    <a:pt x="2038" y="4368"/>
                  </a:lnTo>
                  <a:cubicBezTo>
                    <a:pt x="2036" y="4368"/>
                    <a:pt x="2034" y="4368"/>
                    <a:pt x="2032" y="4368"/>
                  </a:cubicBezTo>
                  <a:cubicBezTo>
                    <a:pt x="2025" y="4368"/>
                    <a:pt x="2017" y="4370"/>
                    <a:pt x="2008" y="4375"/>
                  </a:cubicBezTo>
                  <a:lnTo>
                    <a:pt x="2008" y="4375"/>
                  </a:lnTo>
                  <a:cubicBezTo>
                    <a:pt x="2007" y="4375"/>
                    <a:pt x="2005" y="4375"/>
                    <a:pt x="2004" y="4375"/>
                  </a:cubicBezTo>
                  <a:cubicBezTo>
                    <a:pt x="1988" y="4375"/>
                    <a:pt x="1976" y="4368"/>
                    <a:pt x="1976" y="4346"/>
                  </a:cubicBezTo>
                  <a:cubicBezTo>
                    <a:pt x="1976" y="4310"/>
                    <a:pt x="2000" y="4262"/>
                    <a:pt x="1976" y="4239"/>
                  </a:cubicBezTo>
                  <a:cubicBezTo>
                    <a:pt x="1972" y="4230"/>
                    <a:pt x="1968" y="4228"/>
                    <a:pt x="1963" y="4228"/>
                  </a:cubicBezTo>
                  <a:cubicBezTo>
                    <a:pt x="1957" y="4228"/>
                    <a:pt x="1951" y="4230"/>
                    <a:pt x="1943" y="4230"/>
                  </a:cubicBezTo>
                  <a:cubicBezTo>
                    <a:pt x="1939" y="4230"/>
                    <a:pt x="1934" y="4229"/>
                    <a:pt x="1929" y="4227"/>
                  </a:cubicBezTo>
                  <a:cubicBezTo>
                    <a:pt x="1917" y="4215"/>
                    <a:pt x="1929" y="4167"/>
                    <a:pt x="1929" y="4155"/>
                  </a:cubicBezTo>
                  <a:cubicBezTo>
                    <a:pt x="1927" y="4154"/>
                    <a:pt x="1925" y="4153"/>
                    <a:pt x="1923" y="4153"/>
                  </a:cubicBezTo>
                  <a:cubicBezTo>
                    <a:pt x="1911" y="4153"/>
                    <a:pt x="1893" y="4179"/>
                    <a:pt x="1893" y="4179"/>
                  </a:cubicBezTo>
                  <a:cubicBezTo>
                    <a:pt x="1890" y="4180"/>
                    <a:pt x="1887" y="4180"/>
                    <a:pt x="1884" y="4180"/>
                  </a:cubicBezTo>
                  <a:cubicBezTo>
                    <a:pt x="1840" y="4180"/>
                    <a:pt x="1892" y="4095"/>
                    <a:pt x="1869" y="4084"/>
                  </a:cubicBezTo>
                  <a:lnTo>
                    <a:pt x="1869" y="4084"/>
                  </a:lnTo>
                  <a:cubicBezTo>
                    <a:pt x="1878" y="4093"/>
                    <a:pt x="1833" y="4156"/>
                    <a:pt x="1810" y="4156"/>
                  </a:cubicBezTo>
                  <a:cubicBezTo>
                    <a:pt x="1803" y="4156"/>
                    <a:pt x="1798" y="4149"/>
                    <a:pt x="1798" y="4131"/>
                  </a:cubicBezTo>
                  <a:cubicBezTo>
                    <a:pt x="1798" y="4084"/>
                    <a:pt x="1810" y="4096"/>
                    <a:pt x="1774" y="4072"/>
                  </a:cubicBezTo>
                  <a:cubicBezTo>
                    <a:pt x="1774" y="4051"/>
                    <a:pt x="1774" y="4040"/>
                    <a:pt x="1789" y="4022"/>
                  </a:cubicBezTo>
                  <a:lnTo>
                    <a:pt x="1789" y="4022"/>
                  </a:lnTo>
                  <a:cubicBezTo>
                    <a:pt x="1778" y="4032"/>
                    <a:pt x="1768" y="4036"/>
                    <a:pt x="1760" y="4036"/>
                  </a:cubicBezTo>
                  <a:cubicBezTo>
                    <a:pt x="1735" y="4036"/>
                    <a:pt x="1716" y="4007"/>
                    <a:pt x="1695" y="4007"/>
                  </a:cubicBezTo>
                  <a:cubicBezTo>
                    <a:pt x="1688" y="4007"/>
                    <a:pt x="1680" y="4010"/>
                    <a:pt x="1672" y="4019"/>
                  </a:cubicBezTo>
                  <a:lnTo>
                    <a:pt x="1672" y="4019"/>
                  </a:lnTo>
                  <a:cubicBezTo>
                    <a:pt x="1697" y="3985"/>
                    <a:pt x="1643" y="3952"/>
                    <a:pt x="1631" y="3941"/>
                  </a:cubicBezTo>
                  <a:cubicBezTo>
                    <a:pt x="1607" y="3941"/>
                    <a:pt x="1595" y="3929"/>
                    <a:pt x="1584" y="3929"/>
                  </a:cubicBezTo>
                  <a:cubicBezTo>
                    <a:pt x="1584" y="3929"/>
                    <a:pt x="1536" y="3953"/>
                    <a:pt x="1536" y="3953"/>
                  </a:cubicBezTo>
                  <a:cubicBezTo>
                    <a:pt x="1560" y="3917"/>
                    <a:pt x="1584" y="3893"/>
                    <a:pt x="1607" y="3870"/>
                  </a:cubicBezTo>
                  <a:lnTo>
                    <a:pt x="1607" y="3870"/>
                  </a:lnTo>
                  <a:cubicBezTo>
                    <a:pt x="1584" y="3881"/>
                    <a:pt x="1560" y="3870"/>
                    <a:pt x="1536" y="3893"/>
                  </a:cubicBezTo>
                  <a:cubicBezTo>
                    <a:pt x="1507" y="3923"/>
                    <a:pt x="1477" y="3944"/>
                    <a:pt x="1454" y="3944"/>
                  </a:cubicBezTo>
                  <a:cubicBezTo>
                    <a:pt x="1450" y="3944"/>
                    <a:pt x="1445" y="3943"/>
                    <a:pt x="1441" y="3941"/>
                  </a:cubicBezTo>
                  <a:cubicBezTo>
                    <a:pt x="1465" y="3917"/>
                    <a:pt x="1524" y="3870"/>
                    <a:pt x="1524" y="3858"/>
                  </a:cubicBezTo>
                  <a:cubicBezTo>
                    <a:pt x="1524" y="3854"/>
                    <a:pt x="1519" y="3852"/>
                    <a:pt x="1511" y="3852"/>
                  </a:cubicBezTo>
                  <a:cubicBezTo>
                    <a:pt x="1496" y="3852"/>
                    <a:pt x="1472" y="3858"/>
                    <a:pt x="1465" y="3858"/>
                  </a:cubicBezTo>
                  <a:cubicBezTo>
                    <a:pt x="1453" y="3846"/>
                    <a:pt x="1441" y="3834"/>
                    <a:pt x="1441" y="3822"/>
                  </a:cubicBezTo>
                  <a:cubicBezTo>
                    <a:pt x="1441" y="3810"/>
                    <a:pt x="1453" y="3774"/>
                    <a:pt x="1441" y="3762"/>
                  </a:cubicBezTo>
                  <a:cubicBezTo>
                    <a:pt x="1431" y="3762"/>
                    <a:pt x="1391" y="3793"/>
                    <a:pt x="1376" y="3793"/>
                  </a:cubicBezTo>
                  <a:cubicBezTo>
                    <a:pt x="1372" y="3793"/>
                    <a:pt x="1369" y="3791"/>
                    <a:pt x="1369" y="3786"/>
                  </a:cubicBezTo>
                  <a:cubicBezTo>
                    <a:pt x="1369" y="3774"/>
                    <a:pt x="1381" y="3762"/>
                    <a:pt x="1381" y="3750"/>
                  </a:cubicBezTo>
                  <a:cubicBezTo>
                    <a:pt x="1381" y="3739"/>
                    <a:pt x="1369" y="3739"/>
                    <a:pt x="1369" y="3727"/>
                  </a:cubicBezTo>
                  <a:cubicBezTo>
                    <a:pt x="1345" y="3703"/>
                    <a:pt x="1322" y="3703"/>
                    <a:pt x="1298" y="3691"/>
                  </a:cubicBezTo>
                  <a:cubicBezTo>
                    <a:pt x="1274" y="3679"/>
                    <a:pt x="1298" y="3643"/>
                    <a:pt x="1274" y="3643"/>
                  </a:cubicBezTo>
                  <a:cubicBezTo>
                    <a:pt x="1262" y="3643"/>
                    <a:pt x="1238" y="3655"/>
                    <a:pt x="1226" y="3667"/>
                  </a:cubicBezTo>
                  <a:cubicBezTo>
                    <a:pt x="1274" y="3619"/>
                    <a:pt x="1286" y="3608"/>
                    <a:pt x="1262" y="3584"/>
                  </a:cubicBezTo>
                  <a:lnTo>
                    <a:pt x="1262" y="3584"/>
                  </a:lnTo>
                  <a:lnTo>
                    <a:pt x="1238" y="3596"/>
                  </a:lnTo>
                  <a:cubicBezTo>
                    <a:pt x="1227" y="3585"/>
                    <a:pt x="1196" y="3523"/>
                    <a:pt x="1163" y="3523"/>
                  </a:cubicBezTo>
                  <a:cubicBezTo>
                    <a:pt x="1160" y="3523"/>
                    <a:pt x="1158" y="3523"/>
                    <a:pt x="1155" y="3524"/>
                  </a:cubicBezTo>
                  <a:cubicBezTo>
                    <a:pt x="1155" y="3524"/>
                    <a:pt x="1116" y="3573"/>
                    <a:pt x="1108" y="3573"/>
                  </a:cubicBezTo>
                  <a:cubicBezTo>
                    <a:pt x="1108" y="3573"/>
                    <a:pt x="1107" y="3573"/>
                    <a:pt x="1107" y="3572"/>
                  </a:cubicBezTo>
                  <a:cubicBezTo>
                    <a:pt x="1095" y="3548"/>
                    <a:pt x="1107" y="3512"/>
                    <a:pt x="1107" y="3489"/>
                  </a:cubicBezTo>
                  <a:cubicBezTo>
                    <a:pt x="1095" y="3441"/>
                    <a:pt x="1072" y="3405"/>
                    <a:pt x="1036" y="3369"/>
                  </a:cubicBezTo>
                  <a:cubicBezTo>
                    <a:pt x="1012" y="3358"/>
                    <a:pt x="976" y="3369"/>
                    <a:pt x="964" y="3346"/>
                  </a:cubicBezTo>
                  <a:cubicBezTo>
                    <a:pt x="957" y="3342"/>
                    <a:pt x="950" y="3341"/>
                    <a:pt x="943" y="3341"/>
                  </a:cubicBezTo>
                  <a:cubicBezTo>
                    <a:pt x="925" y="3341"/>
                    <a:pt x="905" y="3348"/>
                    <a:pt x="873" y="3356"/>
                  </a:cubicBezTo>
                  <a:lnTo>
                    <a:pt x="873" y="3356"/>
                  </a:lnTo>
                  <a:cubicBezTo>
                    <a:pt x="895" y="3346"/>
                    <a:pt x="927" y="3268"/>
                    <a:pt x="899" y="3268"/>
                  </a:cubicBezTo>
                  <a:cubicBezTo>
                    <a:pt x="895" y="3268"/>
                    <a:pt x="889" y="3270"/>
                    <a:pt x="881" y="3274"/>
                  </a:cubicBezTo>
                  <a:cubicBezTo>
                    <a:pt x="833" y="3298"/>
                    <a:pt x="845" y="3381"/>
                    <a:pt x="822" y="3393"/>
                  </a:cubicBezTo>
                  <a:lnTo>
                    <a:pt x="833" y="3310"/>
                  </a:lnTo>
                  <a:cubicBezTo>
                    <a:pt x="845" y="3262"/>
                    <a:pt x="869" y="3227"/>
                    <a:pt x="905" y="3191"/>
                  </a:cubicBezTo>
                  <a:lnTo>
                    <a:pt x="905" y="3191"/>
                  </a:lnTo>
                  <a:cubicBezTo>
                    <a:pt x="887" y="3209"/>
                    <a:pt x="873" y="3215"/>
                    <a:pt x="862" y="3215"/>
                  </a:cubicBezTo>
                  <a:cubicBezTo>
                    <a:pt x="838" y="3215"/>
                    <a:pt x="823" y="3190"/>
                    <a:pt x="797" y="3190"/>
                  </a:cubicBezTo>
                  <a:cubicBezTo>
                    <a:pt x="793" y="3190"/>
                    <a:pt x="790" y="3190"/>
                    <a:pt x="786" y="3191"/>
                  </a:cubicBezTo>
                  <a:cubicBezTo>
                    <a:pt x="774" y="3167"/>
                    <a:pt x="774" y="3167"/>
                    <a:pt x="822" y="3143"/>
                  </a:cubicBezTo>
                  <a:cubicBezTo>
                    <a:pt x="857" y="3108"/>
                    <a:pt x="822" y="3108"/>
                    <a:pt x="845" y="3084"/>
                  </a:cubicBezTo>
                  <a:lnTo>
                    <a:pt x="845" y="3084"/>
                  </a:lnTo>
                  <a:lnTo>
                    <a:pt x="726" y="3167"/>
                  </a:lnTo>
                  <a:cubicBezTo>
                    <a:pt x="714" y="3143"/>
                    <a:pt x="798" y="3072"/>
                    <a:pt x="786" y="3072"/>
                  </a:cubicBezTo>
                  <a:cubicBezTo>
                    <a:pt x="778" y="3072"/>
                    <a:pt x="763" y="3073"/>
                    <a:pt x="748" y="3073"/>
                  </a:cubicBezTo>
                  <a:cubicBezTo>
                    <a:pt x="718" y="3073"/>
                    <a:pt x="687" y="3068"/>
                    <a:pt x="703" y="3036"/>
                  </a:cubicBezTo>
                  <a:cubicBezTo>
                    <a:pt x="724" y="3004"/>
                    <a:pt x="726" y="2925"/>
                    <a:pt x="676" y="2925"/>
                  </a:cubicBezTo>
                  <a:cubicBezTo>
                    <a:pt x="670" y="2925"/>
                    <a:pt x="663" y="2926"/>
                    <a:pt x="655" y="2929"/>
                  </a:cubicBezTo>
                  <a:cubicBezTo>
                    <a:pt x="653" y="2930"/>
                    <a:pt x="651" y="2931"/>
                    <a:pt x="649" y="2931"/>
                  </a:cubicBezTo>
                  <a:cubicBezTo>
                    <a:pt x="633" y="2931"/>
                    <a:pt x="629" y="2892"/>
                    <a:pt x="604" y="2892"/>
                  </a:cubicBezTo>
                  <a:cubicBezTo>
                    <a:pt x="602" y="2892"/>
                    <a:pt x="599" y="2892"/>
                    <a:pt x="595" y="2893"/>
                  </a:cubicBezTo>
                  <a:cubicBezTo>
                    <a:pt x="536" y="2893"/>
                    <a:pt x="619" y="2834"/>
                    <a:pt x="619" y="2822"/>
                  </a:cubicBezTo>
                  <a:cubicBezTo>
                    <a:pt x="619" y="2798"/>
                    <a:pt x="572" y="2810"/>
                    <a:pt x="572" y="2786"/>
                  </a:cubicBezTo>
                  <a:cubicBezTo>
                    <a:pt x="560" y="2774"/>
                    <a:pt x="572" y="2762"/>
                    <a:pt x="607" y="2750"/>
                  </a:cubicBezTo>
                  <a:cubicBezTo>
                    <a:pt x="631" y="2738"/>
                    <a:pt x="583" y="2727"/>
                    <a:pt x="583" y="2727"/>
                  </a:cubicBezTo>
                  <a:cubicBezTo>
                    <a:pt x="583" y="2727"/>
                    <a:pt x="572" y="2715"/>
                    <a:pt x="572" y="2703"/>
                  </a:cubicBezTo>
                  <a:cubicBezTo>
                    <a:pt x="572" y="2702"/>
                    <a:pt x="571" y="2702"/>
                    <a:pt x="570" y="2702"/>
                  </a:cubicBezTo>
                  <a:cubicBezTo>
                    <a:pt x="558" y="2702"/>
                    <a:pt x="501" y="2732"/>
                    <a:pt x="485" y="2732"/>
                  </a:cubicBezTo>
                  <a:cubicBezTo>
                    <a:pt x="476" y="2732"/>
                    <a:pt x="478" y="2725"/>
                    <a:pt x="500" y="2703"/>
                  </a:cubicBezTo>
                  <a:cubicBezTo>
                    <a:pt x="548" y="2655"/>
                    <a:pt x="536" y="2631"/>
                    <a:pt x="488" y="2619"/>
                  </a:cubicBezTo>
                  <a:cubicBezTo>
                    <a:pt x="429" y="2619"/>
                    <a:pt x="405" y="2607"/>
                    <a:pt x="488" y="2560"/>
                  </a:cubicBezTo>
                  <a:cubicBezTo>
                    <a:pt x="524" y="2536"/>
                    <a:pt x="417" y="2512"/>
                    <a:pt x="452" y="2477"/>
                  </a:cubicBezTo>
                  <a:lnTo>
                    <a:pt x="452" y="2477"/>
                  </a:lnTo>
                  <a:cubicBezTo>
                    <a:pt x="444" y="2485"/>
                    <a:pt x="432" y="2488"/>
                    <a:pt x="419" y="2488"/>
                  </a:cubicBezTo>
                  <a:cubicBezTo>
                    <a:pt x="375" y="2488"/>
                    <a:pt x="322" y="2450"/>
                    <a:pt x="405" y="2441"/>
                  </a:cubicBezTo>
                  <a:cubicBezTo>
                    <a:pt x="488" y="2417"/>
                    <a:pt x="405" y="2405"/>
                    <a:pt x="405" y="2381"/>
                  </a:cubicBezTo>
                  <a:cubicBezTo>
                    <a:pt x="393" y="2369"/>
                    <a:pt x="393" y="2346"/>
                    <a:pt x="405" y="2334"/>
                  </a:cubicBezTo>
                  <a:cubicBezTo>
                    <a:pt x="405" y="2322"/>
                    <a:pt x="417" y="2322"/>
                    <a:pt x="417" y="2310"/>
                  </a:cubicBezTo>
                  <a:cubicBezTo>
                    <a:pt x="417" y="2300"/>
                    <a:pt x="400" y="2256"/>
                    <a:pt x="373" y="2249"/>
                  </a:cubicBezTo>
                  <a:lnTo>
                    <a:pt x="373" y="2249"/>
                  </a:lnTo>
                  <a:cubicBezTo>
                    <a:pt x="403" y="2246"/>
                    <a:pt x="429" y="2235"/>
                    <a:pt x="429" y="2215"/>
                  </a:cubicBezTo>
                  <a:cubicBezTo>
                    <a:pt x="429" y="2191"/>
                    <a:pt x="369" y="2179"/>
                    <a:pt x="405" y="2167"/>
                  </a:cubicBezTo>
                  <a:cubicBezTo>
                    <a:pt x="405" y="2167"/>
                    <a:pt x="393" y="2155"/>
                    <a:pt x="369" y="2155"/>
                  </a:cubicBezTo>
                  <a:cubicBezTo>
                    <a:pt x="357" y="2155"/>
                    <a:pt x="369" y="2143"/>
                    <a:pt x="369" y="2143"/>
                  </a:cubicBezTo>
                  <a:cubicBezTo>
                    <a:pt x="393" y="2107"/>
                    <a:pt x="429" y="2072"/>
                    <a:pt x="333" y="2072"/>
                  </a:cubicBezTo>
                  <a:cubicBezTo>
                    <a:pt x="345" y="2072"/>
                    <a:pt x="429" y="2072"/>
                    <a:pt x="393" y="2060"/>
                  </a:cubicBezTo>
                  <a:cubicBezTo>
                    <a:pt x="357" y="2036"/>
                    <a:pt x="357" y="2048"/>
                    <a:pt x="357" y="2012"/>
                  </a:cubicBezTo>
                  <a:lnTo>
                    <a:pt x="357" y="2012"/>
                  </a:lnTo>
                  <a:cubicBezTo>
                    <a:pt x="357" y="2022"/>
                    <a:pt x="368" y="2026"/>
                    <a:pt x="381" y="2026"/>
                  </a:cubicBezTo>
                  <a:cubicBezTo>
                    <a:pt x="399" y="2026"/>
                    <a:pt x="422" y="2019"/>
                    <a:pt x="429" y="2012"/>
                  </a:cubicBezTo>
                  <a:cubicBezTo>
                    <a:pt x="429" y="1988"/>
                    <a:pt x="417" y="1976"/>
                    <a:pt x="417" y="1965"/>
                  </a:cubicBezTo>
                  <a:cubicBezTo>
                    <a:pt x="393" y="1929"/>
                    <a:pt x="381" y="1929"/>
                    <a:pt x="322" y="1917"/>
                  </a:cubicBezTo>
                  <a:cubicBezTo>
                    <a:pt x="322" y="1893"/>
                    <a:pt x="333" y="1893"/>
                    <a:pt x="381" y="1893"/>
                  </a:cubicBezTo>
                  <a:cubicBezTo>
                    <a:pt x="357" y="1881"/>
                    <a:pt x="333" y="1869"/>
                    <a:pt x="310" y="1869"/>
                  </a:cubicBezTo>
                  <a:lnTo>
                    <a:pt x="452" y="1869"/>
                  </a:lnTo>
                  <a:lnTo>
                    <a:pt x="369" y="1822"/>
                  </a:lnTo>
                  <a:cubicBezTo>
                    <a:pt x="322" y="1786"/>
                    <a:pt x="345" y="1762"/>
                    <a:pt x="369" y="1726"/>
                  </a:cubicBezTo>
                  <a:cubicBezTo>
                    <a:pt x="393" y="1703"/>
                    <a:pt x="429" y="1667"/>
                    <a:pt x="369" y="1655"/>
                  </a:cubicBezTo>
                  <a:cubicBezTo>
                    <a:pt x="322" y="1643"/>
                    <a:pt x="286" y="1631"/>
                    <a:pt x="250" y="1619"/>
                  </a:cubicBezTo>
                  <a:cubicBezTo>
                    <a:pt x="250" y="1612"/>
                    <a:pt x="258" y="1609"/>
                    <a:pt x="270" y="1609"/>
                  </a:cubicBezTo>
                  <a:cubicBezTo>
                    <a:pt x="293" y="1609"/>
                    <a:pt x="329" y="1619"/>
                    <a:pt x="349" y="1628"/>
                  </a:cubicBezTo>
                  <a:lnTo>
                    <a:pt x="349" y="1628"/>
                  </a:lnTo>
                  <a:cubicBezTo>
                    <a:pt x="338" y="1621"/>
                    <a:pt x="358" y="1614"/>
                    <a:pt x="382" y="1614"/>
                  </a:cubicBezTo>
                  <a:cubicBezTo>
                    <a:pt x="394" y="1614"/>
                    <a:pt x="406" y="1616"/>
                    <a:pt x="417" y="1619"/>
                  </a:cubicBezTo>
                  <a:cubicBezTo>
                    <a:pt x="433" y="1619"/>
                    <a:pt x="454" y="1625"/>
                    <a:pt x="466" y="1625"/>
                  </a:cubicBezTo>
                  <a:cubicBezTo>
                    <a:pt x="472" y="1625"/>
                    <a:pt x="476" y="1623"/>
                    <a:pt x="476" y="1619"/>
                  </a:cubicBezTo>
                  <a:lnTo>
                    <a:pt x="345" y="1572"/>
                  </a:lnTo>
                  <a:lnTo>
                    <a:pt x="345" y="1572"/>
                  </a:lnTo>
                  <a:cubicBezTo>
                    <a:pt x="354" y="1575"/>
                    <a:pt x="362" y="1576"/>
                    <a:pt x="370" y="1576"/>
                  </a:cubicBezTo>
                  <a:cubicBezTo>
                    <a:pt x="423" y="1576"/>
                    <a:pt x="451" y="1515"/>
                    <a:pt x="463" y="1491"/>
                  </a:cubicBezTo>
                  <a:lnTo>
                    <a:pt x="463" y="1491"/>
                  </a:lnTo>
                  <a:cubicBezTo>
                    <a:pt x="461" y="1493"/>
                    <a:pt x="458" y="1493"/>
                    <a:pt x="454" y="1493"/>
                  </a:cubicBezTo>
                  <a:cubicBezTo>
                    <a:pt x="439" y="1493"/>
                    <a:pt x="410" y="1485"/>
                    <a:pt x="393" y="1476"/>
                  </a:cubicBezTo>
                  <a:cubicBezTo>
                    <a:pt x="417" y="1453"/>
                    <a:pt x="536" y="1488"/>
                    <a:pt x="488" y="1429"/>
                  </a:cubicBezTo>
                  <a:cubicBezTo>
                    <a:pt x="477" y="1429"/>
                    <a:pt x="447" y="1380"/>
                    <a:pt x="468" y="1380"/>
                  </a:cubicBezTo>
                  <a:cubicBezTo>
                    <a:pt x="470" y="1380"/>
                    <a:pt x="473" y="1380"/>
                    <a:pt x="476" y="1381"/>
                  </a:cubicBezTo>
                  <a:cubicBezTo>
                    <a:pt x="486" y="1381"/>
                    <a:pt x="521" y="1422"/>
                    <a:pt x="539" y="1422"/>
                  </a:cubicBezTo>
                  <a:cubicBezTo>
                    <a:pt x="543" y="1422"/>
                    <a:pt x="546" y="1421"/>
                    <a:pt x="548" y="1417"/>
                  </a:cubicBezTo>
                  <a:cubicBezTo>
                    <a:pt x="548" y="1393"/>
                    <a:pt x="524" y="1369"/>
                    <a:pt x="548" y="1357"/>
                  </a:cubicBezTo>
                  <a:cubicBezTo>
                    <a:pt x="572" y="1333"/>
                    <a:pt x="595" y="1333"/>
                    <a:pt x="607" y="1322"/>
                  </a:cubicBezTo>
                  <a:cubicBezTo>
                    <a:pt x="617" y="1302"/>
                    <a:pt x="594" y="1257"/>
                    <a:pt x="572" y="1257"/>
                  </a:cubicBezTo>
                  <a:cubicBezTo>
                    <a:pt x="568" y="1257"/>
                    <a:pt x="563" y="1258"/>
                    <a:pt x="560" y="1262"/>
                  </a:cubicBezTo>
                  <a:cubicBezTo>
                    <a:pt x="572" y="1250"/>
                    <a:pt x="572" y="1226"/>
                    <a:pt x="595" y="1226"/>
                  </a:cubicBezTo>
                  <a:cubicBezTo>
                    <a:pt x="599" y="1222"/>
                    <a:pt x="605" y="1221"/>
                    <a:pt x="611" y="1221"/>
                  </a:cubicBezTo>
                  <a:cubicBezTo>
                    <a:pt x="623" y="1221"/>
                    <a:pt x="639" y="1226"/>
                    <a:pt x="655" y="1226"/>
                  </a:cubicBezTo>
                  <a:cubicBezTo>
                    <a:pt x="667" y="1226"/>
                    <a:pt x="667" y="1214"/>
                    <a:pt x="667" y="1203"/>
                  </a:cubicBezTo>
                  <a:cubicBezTo>
                    <a:pt x="667" y="1191"/>
                    <a:pt x="643" y="1167"/>
                    <a:pt x="619" y="1143"/>
                  </a:cubicBezTo>
                  <a:lnTo>
                    <a:pt x="619" y="1143"/>
                  </a:lnTo>
                  <a:cubicBezTo>
                    <a:pt x="625" y="1155"/>
                    <a:pt x="622" y="1161"/>
                    <a:pt x="616" y="1161"/>
                  </a:cubicBezTo>
                  <a:cubicBezTo>
                    <a:pt x="610" y="1161"/>
                    <a:pt x="601" y="1155"/>
                    <a:pt x="595" y="1143"/>
                  </a:cubicBezTo>
                  <a:cubicBezTo>
                    <a:pt x="583" y="1119"/>
                    <a:pt x="595" y="1095"/>
                    <a:pt x="607" y="1095"/>
                  </a:cubicBezTo>
                  <a:cubicBezTo>
                    <a:pt x="618" y="1095"/>
                    <a:pt x="650" y="1168"/>
                    <a:pt x="674" y="1168"/>
                  </a:cubicBezTo>
                  <a:cubicBezTo>
                    <a:pt x="675" y="1168"/>
                    <a:pt x="677" y="1168"/>
                    <a:pt x="679" y="1167"/>
                  </a:cubicBezTo>
                  <a:cubicBezTo>
                    <a:pt x="703" y="1143"/>
                    <a:pt x="726" y="1083"/>
                    <a:pt x="679" y="1060"/>
                  </a:cubicBezTo>
                  <a:cubicBezTo>
                    <a:pt x="643" y="1048"/>
                    <a:pt x="631" y="1048"/>
                    <a:pt x="631" y="1012"/>
                  </a:cubicBezTo>
                  <a:cubicBezTo>
                    <a:pt x="631" y="985"/>
                    <a:pt x="631" y="972"/>
                    <a:pt x="646" y="972"/>
                  </a:cubicBezTo>
                  <a:cubicBezTo>
                    <a:pt x="651" y="972"/>
                    <a:pt x="658" y="973"/>
                    <a:pt x="667" y="976"/>
                  </a:cubicBezTo>
                  <a:cubicBezTo>
                    <a:pt x="703" y="988"/>
                    <a:pt x="750" y="1107"/>
                    <a:pt x="762" y="1107"/>
                  </a:cubicBezTo>
                  <a:cubicBezTo>
                    <a:pt x="774" y="1107"/>
                    <a:pt x="786" y="1095"/>
                    <a:pt x="798" y="1072"/>
                  </a:cubicBezTo>
                  <a:cubicBezTo>
                    <a:pt x="798" y="1060"/>
                    <a:pt x="762" y="1024"/>
                    <a:pt x="774" y="1000"/>
                  </a:cubicBezTo>
                  <a:cubicBezTo>
                    <a:pt x="774" y="998"/>
                    <a:pt x="775" y="997"/>
                    <a:pt x="776" y="997"/>
                  </a:cubicBezTo>
                  <a:cubicBezTo>
                    <a:pt x="784" y="997"/>
                    <a:pt x="820" y="1055"/>
                    <a:pt x="838" y="1055"/>
                  </a:cubicBezTo>
                  <a:cubicBezTo>
                    <a:pt x="841" y="1055"/>
                    <a:pt x="844" y="1053"/>
                    <a:pt x="845" y="1048"/>
                  </a:cubicBezTo>
                  <a:cubicBezTo>
                    <a:pt x="845" y="1014"/>
                    <a:pt x="840" y="987"/>
                    <a:pt x="828" y="957"/>
                  </a:cubicBezTo>
                  <a:lnTo>
                    <a:pt x="828" y="957"/>
                  </a:lnTo>
                  <a:cubicBezTo>
                    <a:pt x="840" y="978"/>
                    <a:pt x="854" y="997"/>
                    <a:pt x="869" y="1012"/>
                  </a:cubicBezTo>
                  <a:cubicBezTo>
                    <a:pt x="887" y="1030"/>
                    <a:pt x="920" y="1056"/>
                    <a:pt x="939" y="1056"/>
                  </a:cubicBezTo>
                  <a:cubicBezTo>
                    <a:pt x="945" y="1056"/>
                    <a:pt x="950" y="1053"/>
                    <a:pt x="953" y="1048"/>
                  </a:cubicBezTo>
                  <a:cubicBezTo>
                    <a:pt x="964" y="1012"/>
                    <a:pt x="917" y="1012"/>
                    <a:pt x="929" y="988"/>
                  </a:cubicBezTo>
                  <a:cubicBezTo>
                    <a:pt x="929" y="964"/>
                    <a:pt x="953" y="964"/>
                    <a:pt x="964" y="964"/>
                  </a:cubicBezTo>
                  <a:cubicBezTo>
                    <a:pt x="975" y="964"/>
                    <a:pt x="994" y="991"/>
                    <a:pt x="1006" y="991"/>
                  </a:cubicBezTo>
                  <a:cubicBezTo>
                    <a:pt x="1008" y="991"/>
                    <a:pt x="1010" y="990"/>
                    <a:pt x="1012" y="988"/>
                  </a:cubicBezTo>
                  <a:cubicBezTo>
                    <a:pt x="1023" y="977"/>
                    <a:pt x="1014" y="927"/>
                    <a:pt x="1039" y="927"/>
                  </a:cubicBezTo>
                  <a:cubicBezTo>
                    <a:pt x="1042" y="927"/>
                    <a:pt x="1045" y="928"/>
                    <a:pt x="1048" y="929"/>
                  </a:cubicBezTo>
                  <a:cubicBezTo>
                    <a:pt x="1067" y="938"/>
                    <a:pt x="1078" y="986"/>
                    <a:pt x="1088" y="986"/>
                  </a:cubicBezTo>
                  <a:cubicBezTo>
                    <a:pt x="1091" y="986"/>
                    <a:pt x="1093" y="983"/>
                    <a:pt x="1095" y="976"/>
                  </a:cubicBezTo>
                  <a:cubicBezTo>
                    <a:pt x="1095" y="941"/>
                    <a:pt x="1084" y="869"/>
                    <a:pt x="1107" y="869"/>
                  </a:cubicBezTo>
                  <a:lnTo>
                    <a:pt x="1119" y="905"/>
                  </a:lnTo>
                  <a:cubicBezTo>
                    <a:pt x="1126" y="912"/>
                    <a:pt x="1129" y="919"/>
                    <a:pt x="1128" y="924"/>
                  </a:cubicBezTo>
                  <a:lnTo>
                    <a:pt x="1128" y="924"/>
                  </a:lnTo>
                  <a:cubicBezTo>
                    <a:pt x="1142" y="913"/>
                    <a:pt x="1167" y="893"/>
                    <a:pt x="1167" y="893"/>
                  </a:cubicBezTo>
                  <a:cubicBezTo>
                    <a:pt x="1176" y="893"/>
                    <a:pt x="1194" y="908"/>
                    <a:pt x="1206" y="908"/>
                  </a:cubicBezTo>
                  <a:cubicBezTo>
                    <a:pt x="1209" y="908"/>
                    <a:pt x="1212" y="907"/>
                    <a:pt x="1214" y="905"/>
                  </a:cubicBezTo>
                  <a:cubicBezTo>
                    <a:pt x="1238" y="893"/>
                    <a:pt x="1238" y="881"/>
                    <a:pt x="1250" y="869"/>
                  </a:cubicBezTo>
                  <a:cubicBezTo>
                    <a:pt x="1274" y="869"/>
                    <a:pt x="1286" y="869"/>
                    <a:pt x="1298" y="881"/>
                  </a:cubicBezTo>
                  <a:cubicBezTo>
                    <a:pt x="1304" y="885"/>
                    <a:pt x="1309" y="887"/>
                    <a:pt x="1313" y="887"/>
                  </a:cubicBezTo>
                  <a:cubicBezTo>
                    <a:pt x="1334" y="887"/>
                    <a:pt x="1339" y="843"/>
                    <a:pt x="1369" y="833"/>
                  </a:cubicBezTo>
                  <a:cubicBezTo>
                    <a:pt x="1393" y="833"/>
                    <a:pt x="1405" y="905"/>
                    <a:pt x="1429" y="905"/>
                  </a:cubicBezTo>
                  <a:cubicBezTo>
                    <a:pt x="1453" y="905"/>
                    <a:pt x="1453" y="857"/>
                    <a:pt x="1476" y="845"/>
                  </a:cubicBezTo>
                  <a:cubicBezTo>
                    <a:pt x="1478" y="845"/>
                    <a:pt x="1479" y="844"/>
                    <a:pt x="1480" y="844"/>
                  </a:cubicBezTo>
                  <a:cubicBezTo>
                    <a:pt x="1500" y="844"/>
                    <a:pt x="1500" y="930"/>
                    <a:pt x="1500" y="952"/>
                  </a:cubicBezTo>
                  <a:cubicBezTo>
                    <a:pt x="1512" y="929"/>
                    <a:pt x="1536" y="893"/>
                    <a:pt x="1536" y="869"/>
                  </a:cubicBezTo>
                  <a:cubicBezTo>
                    <a:pt x="1547" y="844"/>
                    <a:pt x="1555" y="834"/>
                    <a:pt x="1560" y="834"/>
                  </a:cubicBezTo>
                  <a:cubicBezTo>
                    <a:pt x="1572" y="834"/>
                    <a:pt x="1572" y="884"/>
                    <a:pt x="1572" y="917"/>
                  </a:cubicBezTo>
                  <a:cubicBezTo>
                    <a:pt x="1572" y="833"/>
                    <a:pt x="1643" y="893"/>
                    <a:pt x="1643" y="833"/>
                  </a:cubicBezTo>
                  <a:cubicBezTo>
                    <a:pt x="1655" y="857"/>
                    <a:pt x="1667" y="893"/>
                    <a:pt x="1691" y="893"/>
                  </a:cubicBezTo>
                  <a:cubicBezTo>
                    <a:pt x="1691" y="872"/>
                    <a:pt x="1695" y="867"/>
                    <a:pt x="1704" y="867"/>
                  </a:cubicBezTo>
                  <a:cubicBezTo>
                    <a:pt x="1709" y="867"/>
                    <a:pt x="1717" y="869"/>
                    <a:pt x="1726" y="869"/>
                  </a:cubicBezTo>
                  <a:cubicBezTo>
                    <a:pt x="1738" y="869"/>
                    <a:pt x="1774" y="822"/>
                    <a:pt x="1798" y="822"/>
                  </a:cubicBezTo>
                  <a:cubicBezTo>
                    <a:pt x="1818" y="822"/>
                    <a:pt x="1829" y="930"/>
                    <a:pt x="1840" y="930"/>
                  </a:cubicBezTo>
                  <a:cubicBezTo>
                    <a:pt x="1842" y="930"/>
                    <a:pt x="1844" y="926"/>
                    <a:pt x="1846" y="917"/>
                  </a:cubicBezTo>
                  <a:cubicBezTo>
                    <a:pt x="1854" y="899"/>
                    <a:pt x="1850" y="826"/>
                    <a:pt x="1857" y="805"/>
                  </a:cubicBezTo>
                  <a:lnTo>
                    <a:pt x="1857" y="805"/>
                  </a:lnTo>
                  <a:cubicBezTo>
                    <a:pt x="1856" y="808"/>
                    <a:pt x="1856" y="810"/>
                    <a:pt x="1857" y="810"/>
                  </a:cubicBezTo>
                  <a:cubicBezTo>
                    <a:pt x="1860" y="810"/>
                    <a:pt x="1863" y="808"/>
                    <a:pt x="1866" y="804"/>
                  </a:cubicBezTo>
                  <a:lnTo>
                    <a:pt x="1866" y="804"/>
                  </a:lnTo>
                  <a:cubicBezTo>
                    <a:pt x="1867" y="806"/>
                    <a:pt x="1868" y="807"/>
                    <a:pt x="1869" y="810"/>
                  </a:cubicBezTo>
                  <a:cubicBezTo>
                    <a:pt x="1884" y="838"/>
                    <a:pt x="1885" y="854"/>
                    <a:pt x="1892" y="854"/>
                  </a:cubicBezTo>
                  <a:cubicBezTo>
                    <a:pt x="1896" y="854"/>
                    <a:pt x="1903" y="848"/>
                    <a:pt x="1917" y="833"/>
                  </a:cubicBezTo>
                  <a:cubicBezTo>
                    <a:pt x="1917" y="833"/>
                    <a:pt x="1929" y="786"/>
                    <a:pt x="1941" y="786"/>
                  </a:cubicBezTo>
                  <a:lnTo>
                    <a:pt x="1941" y="786"/>
                  </a:lnTo>
                  <a:cubicBezTo>
                    <a:pt x="1941" y="822"/>
                    <a:pt x="1893" y="893"/>
                    <a:pt x="1905" y="905"/>
                  </a:cubicBezTo>
                  <a:cubicBezTo>
                    <a:pt x="1907" y="910"/>
                    <a:pt x="1910" y="912"/>
                    <a:pt x="1912" y="912"/>
                  </a:cubicBezTo>
                  <a:cubicBezTo>
                    <a:pt x="1921" y="912"/>
                    <a:pt x="1929" y="881"/>
                    <a:pt x="1929" y="881"/>
                  </a:cubicBezTo>
                  <a:cubicBezTo>
                    <a:pt x="1929" y="881"/>
                    <a:pt x="1939" y="876"/>
                    <a:pt x="1950" y="876"/>
                  </a:cubicBezTo>
                  <a:cubicBezTo>
                    <a:pt x="1955" y="876"/>
                    <a:pt x="1961" y="877"/>
                    <a:pt x="1965" y="881"/>
                  </a:cubicBezTo>
                  <a:cubicBezTo>
                    <a:pt x="1953" y="881"/>
                    <a:pt x="1953" y="905"/>
                    <a:pt x="1953" y="917"/>
                  </a:cubicBezTo>
                  <a:cubicBezTo>
                    <a:pt x="1953" y="909"/>
                    <a:pt x="1955" y="906"/>
                    <a:pt x="1959" y="906"/>
                  </a:cubicBezTo>
                  <a:cubicBezTo>
                    <a:pt x="1967" y="906"/>
                    <a:pt x="1980" y="917"/>
                    <a:pt x="1988" y="917"/>
                  </a:cubicBezTo>
                  <a:cubicBezTo>
                    <a:pt x="2000" y="917"/>
                    <a:pt x="1988" y="893"/>
                    <a:pt x="2000" y="893"/>
                  </a:cubicBezTo>
                  <a:cubicBezTo>
                    <a:pt x="2012" y="893"/>
                    <a:pt x="2048" y="893"/>
                    <a:pt x="2048" y="917"/>
                  </a:cubicBezTo>
                  <a:cubicBezTo>
                    <a:pt x="2040" y="940"/>
                    <a:pt x="2058" y="964"/>
                    <a:pt x="2074" y="964"/>
                  </a:cubicBezTo>
                  <a:cubicBezTo>
                    <a:pt x="2083" y="964"/>
                    <a:pt x="2091" y="957"/>
                    <a:pt x="2096" y="941"/>
                  </a:cubicBezTo>
                  <a:cubicBezTo>
                    <a:pt x="2103" y="941"/>
                    <a:pt x="2118" y="953"/>
                    <a:pt x="2132" y="953"/>
                  </a:cubicBezTo>
                  <a:cubicBezTo>
                    <a:pt x="2142" y="953"/>
                    <a:pt x="2150" y="948"/>
                    <a:pt x="2155" y="929"/>
                  </a:cubicBezTo>
                  <a:cubicBezTo>
                    <a:pt x="2182" y="964"/>
                    <a:pt x="2208" y="1046"/>
                    <a:pt x="2250" y="1046"/>
                  </a:cubicBezTo>
                  <a:cubicBezTo>
                    <a:pt x="2264" y="1046"/>
                    <a:pt x="2280" y="1036"/>
                    <a:pt x="2298" y="1012"/>
                  </a:cubicBezTo>
                  <a:lnTo>
                    <a:pt x="2298" y="1012"/>
                  </a:lnTo>
                  <a:cubicBezTo>
                    <a:pt x="2278" y="1066"/>
                    <a:pt x="2276" y="1085"/>
                    <a:pt x="2283" y="1085"/>
                  </a:cubicBezTo>
                  <a:cubicBezTo>
                    <a:pt x="2299" y="1085"/>
                    <a:pt x="2362" y="994"/>
                    <a:pt x="2378" y="994"/>
                  </a:cubicBezTo>
                  <a:cubicBezTo>
                    <a:pt x="2380" y="994"/>
                    <a:pt x="2381" y="996"/>
                    <a:pt x="2381" y="1000"/>
                  </a:cubicBezTo>
                  <a:cubicBezTo>
                    <a:pt x="2391" y="1029"/>
                    <a:pt x="2377" y="1081"/>
                    <a:pt x="2397" y="1081"/>
                  </a:cubicBezTo>
                  <a:cubicBezTo>
                    <a:pt x="2401" y="1081"/>
                    <a:pt x="2408" y="1078"/>
                    <a:pt x="2417" y="1072"/>
                  </a:cubicBezTo>
                  <a:cubicBezTo>
                    <a:pt x="2453" y="1048"/>
                    <a:pt x="2477" y="1012"/>
                    <a:pt x="2500" y="976"/>
                  </a:cubicBezTo>
                  <a:lnTo>
                    <a:pt x="2500" y="976"/>
                  </a:lnTo>
                  <a:cubicBezTo>
                    <a:pt x="2500" y="1012"/>
                    <a:pt x="2465" y="1060"/>
                    <a:pt x="2500" y="1060"/>
                  </a:cubicBezTo>
                  <a:cubicBezTo>
                    <a:pt x="2505" y="1061"/>
                    <a:pt x="2509" y="1061"/>
                    <a:pt x="2512" y="1061"/>
                  </a:cubicBezTo>
                  <a:cubicBezTo>
                    <a:pt x="2543" y="1061"/>
                    <a:pt x="2539" y="1022"/>
                    <a:pt x="2554" y="1022"/>
                  </a:cubicBezTo>
                  <a:cubicBezTo>
                    <a:pt x="2556" y="1022"/>
                    <a:pt x="2558" y="1023"/>
                    <a:pt x="2560" y="1024"/>
                  </a:cubicBezTo>
                  <a:cubicBezTo>
                    <a:pt x="2548" y="1048"/>
                    <a:pt x="2512" y="1107"/>
                    <a:pt x="2512" y="1131"/>
                  </a:cubicBezTo>
                  <a:cubicBezTo>
                    <a:pt x="2518" y="1143"/>
                    <a:pt x="2527" y="1149"/>
                    <a:pt x="2536" y="1149"/>
                  </a:cubicBezTo>
                  <a:cubicBezTo>
                    <a:pt x="2545" y="1149"/>
                    <a:pt x="2554" y="1143"/>
                    <a:pt x="2560" y="1131"/>
                  </a:cubicBezTo>
                  <a:cubicBezTo>
                    <a:pt x="2568" y="1123"/>
                    <a:pt x="2578" y="1121"/>
                    <a:pt x="2589" y="1121"/>
                  </a:cubicBezTo>
                  <a:cubicBezTo>
                    <a:pt x="2611" y="1121"/>
                    <a:pt x="2635" y="1131"/>
                    <a:pt x="2643" y="1131"/>
                  </a:cubicBezTo>
                  <a:cubicBezTo>
                    <a:pt x="2643" y="1131"/>
                    <a:pt x="2703" y="1155"/>
                    <a:pt x="2691" y="1191"/>
                  </a:cubicBezTo>
                  <a:cubicBezTo>
                    <a:pt x="2667" y="1226"/>
                    <a:pt x="2667" y="1274"/>
                    <a:pt x="2715" y="1274"/>
                  </a:cubicBezTo>
                  <a:cubicBezTo>
                    <a:pt x="2738" y="1274"/>
                    <a:pt x="2750" y="1238"/>
                    <a:pt x="2774" y="1238"/>
                  </a:cubicBezTo>
                  <a:cubicBezTo>
                    <a:pt x="2798" y="1250"/>
                    <a:pt x="2798" y="1274"/>
                    <a:pt x="2810" y="1286"/>
                  </a:cubicBezTo>
                  <a:cubicBezTo>
                    <a:pt x="2820" y="1306"/>
                    <a:pt x="2838" y="1351"/>
                    <a:pt x="2851" y="1351"/>
                  </a:cubicBezTo>
                  <a:cubicBezTo>
                    <a:pt x="2853" y="1351"/>
                    <a:pt x="2856" y="1349"/>
                    <a:pt x="2858" y="1345"/>
                  </a:cubicBezTo>
                  <a:cubicBezTo>
                    <a:pt x="2868" y="1325"/>
                    <a:pt x="2877" y="1317"/>
                    <a:pt x="2885" y="1317"/>
                  </a:cubicBezTo>
                  <a:cubicBezTo>
                    <a:pt x="2906" y="1317"/>
                    <a:pt x="2921" y="1364"/>
                    <a:pt x="2929" y="1381"/>
                  </a:cubicBezTo>
                  <a:cubicBezTo>
                    <a:pt x="2941" y="1393"/>
                    <a:pt x="2953" y="1405"/>
                    <a:pt x="2965" y="1417"/>
                  </a:cubicBezTo>
                  <a:cubicBezTo>
                    <a:pt x="2989" y="1417"/>
                    <a:pt x="2989" y="1417"/>
                    <a:pt x="2989" y="1405"/>
                  </a:cubicBezTo>
                  <a:cubicBezTo>
                    <a:pt x="2990" y="1403"/>
                    <a:pt x="2992" y="1403"/>
                    <a:pt x="2994" y="1403"/>
                  </a:cubicBezTo>
                  <a:cubicBezTo>
                    <a:pt x="3004" y="1403"/>
                    <a:pt x="3012" y="1429"/>
                    <a:pt x="3012" y="1429"/>
                  </a:cubicBezTo>
                  <a:cubicBezTo>
                    <a:pt x="3024" y="1453"/>
                    <a:pt x="3048" y="1464"/>
                    <a:pt x="3060" y="1464"/>
                  </a:cubicBezTo>
                  <a:cubicBezTo>
                    <a:pt x="3084" y="1488"/>
                    <a:pt x="3143" y="1500"/>
                    <a:pt x="3131" y="1548"/>
                  </a:cubicBezTo>
                  <a:cubicBezTo>
                    <a:pt x="3108" y="1607"/>
                    <a:pt x="3131" y="1667"/>
                    <a:pt x="3167" y="1703"/>
                  </a:cubicBezTo>
                  <a:cubicBezTo>
                    <a:pt x="3172" y="1708"/>
                    <a:pt x="3177" y="1710"/>
                    <a:pt x="3180" y="1710"/>
                  </a:cubicBezTo>
                  <a:cubicBezTo>
                    <a:pt x="3196" y="1710"/>
                    <a:pt x="3196" y="1666"/>
                    <a:pt x="3205" y="1666"/>
                  </a:cubicBezTo>
                  <a:cubicBezTo>
                    <a:pt x="3207" y="1666"/>
                    <a:pt x="3210" y="1670"/>
                    <a:pt x="3215" y="1679"/>
                  </a:cubicBezTo>
                  <a:cubicBezTo>
                    <a:pt x="3215" y="1726"/>
                    <a:pt x="3191" y="1762"/>
                    <a:pt x="3215" y="1810"/>
                  </a:cubicBezTo>
                  <a:cubicBezTo>
                    <a:pt x="3221" y="1816"/>
                    <a:pt x="3226" y="1819"/>
                    <a:pt x="3230" y="1819"/>
                  </a:cubicBezTo>
                  <a:cubicBezTo>
                    <a:pt x="3247" y="1819"/>
                    <a:pt x="3239" y="1759"/>
                    <a:pt x="3239" y="1691"/>
                  </a:cubicBezTo>
                  <a:cubicBezTo>
                    <a:pt x="3227" y="1643"/>
                    <a:pt x="3215" y="1595"/>
                    <a:pt x="3215" y="1548"/>
                  </a:cubicBezTo>
                  <a:lnTo>
                    <a:pt x="3203" y="1536"/>
                  </a:lnTo>
                  <a:cubicBezTo>
                    <a:pt x="3191" y="1500"/>
                    <a:pt x="3155" y="1488"/>
                    <a:pt x="3179" y="1429"/>
                  </a:cubicBezTo>
                  <a:cubicBezTo>
                    <a:pt x="3179" y="1411"/>
                    <a:pt x="3151" y="1406"/>
                    <a:pt x="3154" y="1384"/>
                  </a:cubicBezTo>
                  <a:lnTo>
                    <a:pt x="3154" y="1384"/>
                  </a:lnTo>
                  <a:cubicBezTo>
                    <a:pt x="3140" y="1411"/>
                    <a:pt x="3121" y="1445"/>
                    <a:pt x="3105" y="1445"/>
                  </a:cubicBezTo>
                  <a:cubicBezTo>
                    <a:pt x="3102" y="1445"/>
                    <a:pt x="3099" y="1444"/>
                    <a:pt x="3096" y="1441"/>
                  </a:cubicBezTo>
                  <a:cubicBezTo>
                    <a:pt x="3073" y="1429"/>
                    <a:pt x="3104" y="1344"/>
                    <a:pt x="3087" y="1344"/>
                  </a:cubicBezTo>
                  <a:cubicBezTo>
                    <a:pt x="3086" y="1344"/>
                    <a:pt x="3085" y="1345"/>
                    <a:pt x="3084" y="1345"/>
                  </a:cubicBezTo>
                  <a:cubicBezTo>
                    <a:pt x="3048" y="1345"/>
                    <a:pt x="3060" y="1369"/>
                    <a:pt x="3048" y="1381"/>
                  </a:cubicBezTo>
                  <a:lnTo>
                    <a:pt x="3000" y="1381"/>
                  </a:lnTo>
                  <a:cubicBezTo>
                    <a:pt x="2977" y="1357"/>
                    <a:pt x="2989" y="1322"/>
                    <a:pt x="3012" y="1310"/>
                  </a:cubicBezTo>
                  <a:cubicBezTo>
                    <a:pt x="3024" y="1302"/>
                    <a:pt x="3037" y="1300"/>
                    <a:pt x="3051" y="1300"/>
                  </a:cubicBezTo>
                  <a:cubicBezTo>
                    <a:pt x="3057" y="1300"/>
                    <a:pt x="3064" y="1301"/>
                    <a:pt x="3070" y="1301"/>
                  </a:cubicBezTo>
                  <a:cubicBezTo>
                    <a:pt x="3090" y="1301"/>
                    <a:pt x="3108" y="1298"/>
                    <a:pt x="3119" y="1274"/>
                  </a:cubicBezTo>
                  <a:cubicBezTo>
                    <a:pt x="3137" y="1248"/>
                    <a:pt x="3129" y="1229"/>
                    <a:pt x="3106" y="1229"/>
                  </a:cubicBezTo>
                  <a:cubicBezTo>
                    <a:pt x="3097" y="1229"/>
                    <a:pt x="3085" y="1232"/>
                    <a:pt x="3072" y="1238"/>
                  </a:cubicBezTo>
                  <a:cubicBezTo>
                    <a:pt x="3065" y="1245"/>
                    <a:pt x="3057" y="1248"/>
                    <a:pt x="3049" y="1248"/>
                  </a:cubicBezTo>
                  <a:cubicBezTo>
                    <a:pt x="3014" y="1248"/>
                    <a:pt x="2974" y="1191"/>
                    <a:pt x="3012" y="1143"/>
                  </a:cubicBezTo>
                  <a:lnTo>
                    <a:pt x="3012" y="1143"/>
                  </a:lnTo>
                  <a:cubicBezTo>
                    <a:pt x="3000" y="1155"/>
                    <a:pt x="2965" y="1203"/>
                    <a:pt x="2953" y="1203"/>
                  </a:cubicBezTo>
                  <a:cubicBezTo>
                    <a:pt x="2946" y="1196"/>
                    <a:pt x="2931" y="1189"/>
                    <a:pt x="2918" y="1189"/>
                  </a:cubicBezTo>
                  <a:cubicBezTo>
                    <a:pt x="2909" y="1189"/>
                    <a:pt x="2901" y="1191"/>
                    <a:pt x="2896" y="1198"/>
                  </a:cubicBezTo>
                  <a:lnTo>
                    <a:pt x="2896" y="1198"/>
                  </a:lnTo>
                  <a:cubicBezTo>
                    <a:pt x="2936" y="1128"/>
                    <a:pt x="2821" y="1048"/>
                    <a:pt x="2786" y="1036"/>
                  </a:cubicBezTo>
                  <a:cubicBezTo>
                    <a:pt x="2766" y="1024"/>
                    <a:pt x="2746" y="1019"/>
                    <a:pt x="2726" y="1019"/>
                  </a:cubicBezTo>
                  <a:cubicBezTo>
                    <a:pt x="2700" y="1019"/>
                    <a:pt x="2674" y="1027"/>
                    <a:pt x="2646" y="1041"/>
                  </a:cubicBezTo>
                  <a:lnTo>
                    <a:pt x="2646" y="1041"/>
                  </a:lnTo>
                  <a:cubicBezTo>
                    <a:pt x="2664" y="1027"/>
                    <a:pt x="2679" y="1011"/>
                    <a:pt x="2679" y="1000"/>
                  </a:cubicBezTo>
                  <a:lnTo>
                    <a:pt x="2655" y="1000"/>
                  </a:lnTo>
                  <a:cubicBezTo>
                    <a:pt x="2643" y="1000"/>
                    <a:pt x="2655" y="1000"/>
                    <a:pt x="2655" y="976"/>
                  </a:cubicBezTo>
                  <a:cubicBezTo>
                    <a:pt x="2655" y="953"/>
                    <a:pt x="2655" y="930"/>
                    <a:pt x="2645" y="930"/>
                  </a:cubicBezTo>
                  <a:cubicBezTo>
                    <a:pt x="2640" y="930"/>
                    <a:pt x="2632" y="936"/>
                    <a:pt x="2619" y="952"/>
                  </a:cubicBezTo>
                  <a:cubicBezTo>
                    <a:pt x="2596" y="984"/>
                    <a:pt x="2593" y="995"/>
                    <a:pt x="2587" y="995"/>
                  </a:cubicBezTo>
                  <a:cubicBezTo>
                    <a:pt x="2584" y="995"/>
                    <a:pt x="2580" y="992"/>
                    <a:pt x="2572" y="988"/>
                  </a:cubicBezTo>
                  <a:cubicBezTo>
                    <a:pt x="2560" y="988"/>
                    <a:pt x="2548" y="976"/>
                    <a:pt x="2536" y="976"/>
                  </a:cubicBezTo>
                  <a:lnTo>
                    <a:pt x="2536" y="941"/>
                  </a:lnTo>
                  <a:cubicBezTo>
                    <a:pt x="2524" y="929"/>
                    <a:pt x="2500" y="917"/>
                    <a:pt x="2477" y="917"/>
                  </a:cubicBezTo>
                  <a:cubicBezTo>
                    <a:pt x="2473" y="914"/>
                    <a:pt x="2470" y="913"/>
                    <a:pt x="2466" y="913"/>
                  </a:cubicBezTo>
                  <a:cubicBezTo>
                    <a:pt x="2436" y="913"/>
                    <a:pt x="2417" y="1001"/>
                    <a:pt x="2417" y="1012"/>
                  </a:cubicBezTo>
                  <a:cubicBezTo>
                    <a:pt x="2405" y="1012"/>
                    <a:pt x="2405" y="893"/>
                    <a:pt x="2393" y="857"/>
                  </a:cubicBezTo>
                  <a:cubicBezTo>
                    <a:pt x="2388" y="841"/>
                    <a:pt x="2382" y="832"/>
                    <a:pt x="2378" y="832"/>
                  </a:cubicBezTo>
                  <a:cubicBezTo>
                    <a:pt x="2373" y="832"/>
                    <a:pt x="2369" y="844"/>
                    <a:pt x="2369" y="869"/>
                  </a:cubicBezTo>
                  <a:cubicBezTo>
                    <a:pt x="2378" y="905"/>
                    <a:pt x="2374" y="941"/>
                    <a:pt x="2361" y="941"/>
                  </a:cubicBezTo>
                  <a:cubicBezTo>
                    <a:pt x="2356" y="941"/>
                    <a:pt x="2351" y="937"/>
                    <a:pt x="2346" y="929"/>
                  </a:cubicBezTo>
                  <a:cubicBezTo>
                    <a:pt x="2334" y="905"/>
                    <a:pt x="2322" y="881"/>
                    <a:pt x="2310" y="857"/>
                  </a:cubicBezTo>
                  <a:cubicBezTo>
                    <a:pt x="2310" y="857"/>
                    <a:pt x="2310" y="822"/>
                    <a:pt x="2310" y="822"/>
                  </a:cubicBezTo>
                  <a:cubicBezTo>
                    <a:pt x="2310" y="857"/>
                    <a:pt x="2298" y="881"/>
                    <a:pt x="2286" y="917"/>
                  </a:cubicBezTo>
                  <a:cubicBezTo>
                    <a:pt x="2285" y="917"/>
                    <a:pt x="2285" y="918"/>
                    <a:pt x="2284" y="918"/>
                  </a:cubicBezTo>
                  <a:cubicBezTo>
                    <a:pt x="2273" y="918"/>
                    <a:pt x="2262" y="821"/>
                    <a:pt x="2262" y="810"/>
                  </a:cubicBezTo>
                  <a:cubicBezTo>
                    <a:pt x="2257" y="784"/>
                    <a:pt x="2254" y="774"/>
                    <a:pt x="2251" y="774"/>
                  </a:cubicBezTo>
                  <a:cubicBezTo>
                    <a:pt x="2243" y="774"/>
                    <a:pt x="2250" y="905"/>
                    <a:pt x="2250" y="905"/>
                  </a:cubicBezTo>
                  <a:cubicBezTo>
                    <a:pt x="2241" y="905"/>
                    <a:pt x="2224" y="829"/>
                    <a:pt x="2205" y="829"/>
                  </a:cubicBezTo>
                  <a:cubicBezTo>
                    <a:pt x="2200" y="829"/>
                    <a:pt x="2196" y="833"/>
                    <a:pt x="2191" y="845"/>
                  </a:cubicBezTo>
                  <a:cubicBezTo>
                    <a:pt x="2203" y="786"/>
                    <a:pt x="2072" y="774"/>
                    <a:pt x="2048" y="774"/>
                  </a:cubicBezTo>
                  <a:cubicBezTo>
                    <a:pt x="2012" y="774"/>
                    <a:pt x="1988" y="774"/>
                    <a:pt x="1953" y="786"/>
                  </a:cubicBezTo>
                  <a:cubicBezTo>
                    <a:pt x="1943" y="786"/>
                    <a:pt x="1933" y="744"/>
                    <a:pt x="1923" y="744"/>
                  </a:cubicBezTo>
                  <a:cubicBezTo>
                    <a:pt x="1921" y="744"/>
                    <a:pt x="1919" y="746"/>
                    <a:pt x="1917" y="750"/>
                  </a:cubicBezTo>
                  <a:cubicBezTo>
                    <a:pt x="1898" y="760"/>
                    <a:pt x="1879" y="791"/>
                    <a:pt x="1866" y="804"/>
                  </a:cubicBezTo>
                  <a:lnTo>
                    <a:pt x="1866" y="804"/>
                  </a:lnTo>
                  <a:cubicBezTo>
                    <a:pt x="1864" y="801"/>
                    <a:pt x="1862" y="799"/>
                    <a:pt x="1861" y="799"/>
                  </a:cubicBezTo>
                  <a:cubicBezTo>
                    <a:pt x="1859" y="799"/>
                    <a:pt x="1858" y="801"/>
                    <a:pt x="1857" y="805"/>
                  </a:cubicBezTo>
                  <a:lnTo>
                    <a:pt x="1857" y="805"/>
                  </a:lnTo>
                  <a:cubicBezTo>
                    <a:pt x="1861" y="784"/>
                    <a:pt x="1903" y="701"/>
                    <a:pt x="1895" y="701"/>
                  </a:cubicBezTo>
                  <a:lnTo>
                    <a:pt x="1895" y="701"/>
                  </a:lnTo>
                  <a:cubicBezTo>
                    <a:pt x="1893" y="701"/>
                    <a:pt x="1889" y="705"/>
                    <a:pt x="1881" y="714"/>
                  </a:cubicBezTo>
                  <a:cubicBezTo>
                    <a:pt x="1857" y="738"/>
                    <a:pt x="1834" y="714"/>
                    <a:pt x="1822" y="774"/>
                  </a:cubicBezTo>
                  <a:cubicBezTo>
                    <a:pt x="1818" y="787"/>
                    <a:pt x="1814" y="791"/>
                    <a:pt x="1810" y="791"/>
                  </a:cubicBezTo>
                  <a:cubicBezTo>
                    <a:pt x="1803" y="791"/>
                    <a:pt x="1795" y="780"/>
                    <a:pt x="1791" y="780"/>
                  </a:cubicBezTo>
                  <a:cubicBezTo>
                    <a:pt x="1788" y="780"/>
                    <a:pt x="1786" y="785"/>
                    <a:pt x="1786" y="798"/>
                  </a:cubicBezTo>
                  <a:cubicBezTo>
                    <a:pt x="1786" y="750"/>
                    <a:pt x="1786" y="714"/>
                    <a:pt x="1750" y="691"/>
                  </a:cubicBezTo>
                  <a:cubicBezTo>
                    <a:pt x="1749" y="690"/>
                    <a:pt x="1748" y="690"/>
                    <a:pt x="1747" y="690"/>
                  </a:cubicBezTo>
                  <a:cubicBezTo>
                    <a:pt x="1745" y="690"/>
                    <a:pt x="1742" y="692"/>
                    <a:pt x="1740" y="695"/>
                  </a:cubicBezTo>
                  <a:lnTo>
                    <a:pt x="1740" y="695"/>
                  </a:lnTo>
                  <a:cubicBezTo>
                    <a:pt x="1738" y="678"/>
                    <a:pt x="1732" y="661"/>
                    <a:pt x="1726" y="655"/>
                  </a:cubicBezTo>
                  <a:cubicBezTo>
                    <a:pt x="1691" y="655"/>
                    <a:pt x="1691" y="714"/>
                    <a:pt x="1726" y="726"/>
                  </a:cubicBezTo>
                  <a:lnTo>
                    <a:pt x="1726" y="726"/>
                  </a:lnTo>
                  <a:cubicBezTo>
                    <a:pt x="1715" y="763"/>
                    <a:pt x="1705" y="814"/>
                    <a:pt x="1691" y="822"/>
                  </a:cubicBezTo>
                  <a:cubicBezTo>
                    <a:pt x="1683" y="829"/>
                    <a:pt x="1676" y="833"/>
                    <a:pt x="1671" y="833"/>
                  </a:cubicBezTo>
                  <a:cubicBezTo>
                    <a:pt x="1634" y="833"/>
                    <a:pt x="1643" y="684"/>
                    <a:pt x="1643" y="643"/>
                  </a:cubicBezTo>
                  <a:lnTo>
                    <a:pt x="1643" y="643"/>
                  </a:lnTo>
                  <a:cubicBezTo>
                    <a:pt x="1619" y="691"/>
                    <a:pt x="1595" y="738"/>
                    <a:pt x="1560" y="786"/>
                  </a:cubicBezTo>
                  <a:cubicBezTo>
                    <a:pt x="1560" y="750"/>
                    <a:pt x="1548" y="726"/>
                    <a:pt x="1524" y="691"/>
                  </a:cubicBezTo>
                  <a:cubicBezTo>
                    <a:pt x="1524" y="738"/>
                    <a:pt x="1488" y="714"/>
                    <a:pt x="1476" y="726"/>
                  </a:cubicBezTo>
                  <a:cubicBezTo>
                    <a:pt x="1465" y="737"/>
                    <a:pt x="1434" y="779"/>
                    <a:pt x="1439" y="795"/>
                  </a:cubicBezTo>
                  <a:lnTo>
                    <a:pt x="1439" y="795"/>
                  </a:lnTo>
                  <a:cubicBezTo>
                    <a:pt x="1422" y="764"/>
                    <a:pt x="1433" y="706"/>
                    <a:pt x="1412" y="706"/>
                  </a:cubicBezTo>
                  <a:cubicBezTo>
                    <a:pt x="1407" y="706"/>
                    <a:pt x="1401" y="708"/>
                    <a:pt x="1393" y="714"/>
                  </a:cubicBezTo>
                  <a:cubicBezTo>
                    <a:pt x="1374" y="730"/>
                    <a:pt x="1361" y="736"/>
                    <a:pt x="1352" y="736"/>
                  </a:cubicBezTo>
                  <a:cubicBezTo>
                    <a:pt x="1334" y="736"/>
                    <a:pt x="1334" y="707"/>
                    <a:pt x="1334" y="667"/>
                  </a:cubicBezTo>
                  <a:cubicBezTo>
                    <a:pt x="1310" y="667"/>
                    <a:pt x="1322" y="702"/>
                    <a:pt x="1310" y="714"/>
                  </a:cubicBezTo>
                  <a:cubicBezTo>
                    <a:pt x="1310" y="738"/>
                    <a:pt x="1274" y="726"/>
                    <a:pt x="1250" y="750"/>
                  </a:cubicBezTo>
                  <a:cubicBezTo>
                    <a:pt x="1238" y="762"/>
                    <a:pt x="1250" y="798"/>
                    <a:pt x="1250" y="822"/>
                  </a:cubicBezTo>
                  <a:cubicBezTo>
                    <a:pt x="1250" y="833"/>
                    <a:pt x="1244" y="833"/>
                    <a:pt x="1238" y="833"/>
                  </a:cubicBezTo>
                  <a:cubicBezTo>
                    <a:pt x="1232" y="833"/>
                    <a:pt x="1226" y="833"/>
                    <a:pt x="1226" y="845"/>
                  </a:cubicBezTo>
                  <a:cubicBezTo>
                    <a:pt x="1226" y="814"/>
                    <a:pt x="1226" y="803"/>
                    <a:pt x="1219" y="803"/>
                  </a:cubicBezTo>
                  <a:cubicBezTo>
                    <a:pt x="1216" y="803"/>
                    <a:pt x="1211" y="806"/>
                    <a:pt x="1203" y="810"/>
                  </a:cubicBezTo>
                  <a:lnTo>
                    <a:pt x="1143" y="822"/>
                  </a:lnTo>
                  <a:cubicBezTo>
                    <a:pt x="1143" y="798"/>
                    <a:pt x="1131" y="750"/>
                    <a:pt x="1143" y="750"/>
                  </a:cubicBezTo>
                  <a:cubicBezTo>
                    <a:pt x="1155" y="750"/>
                    <a:pt x="1167" y="750"/>
                    <a:pt x="1155" y="714"/>
                  </a:cubicBezTo>
                  <a:lnTo>
                    <a:pt x="1155" y="714"/>
                  </a:lnTo>
                  <a:cubicBezTo>
                    <a:pt x="1107" y="726"/>
                    <a:pt x="1107" y="798"/>
                    <a:pt x="1084" y="833"/>
                  </a:cubicBezTo>
                  <a:cubicBezTo>
                    <a:pt x="1077" y="842"/>
                    <a:pt x="1072" y="846"/>
                    <a:pt x="1069" y="846"/>
                  </a:cubicBezTo>
                  <a:cubicBezTo>
                    <a:pt x="1056" y="846"/>
                    <a:pt x="1072" y="774"/>
                    <a:pt x="1072" y="774"/>
                  </a:cubicBezTo>
                  <a:lnTo>
                    <a:pt x="1072" y="774"/>
                  </a:lnTo>
                  <a:lnTo>
                    <a:pt x="1036" y="810"/>
                  </a:lnTo>
                  <a:cubicBezTo>
                    <a:pt x="1036" y="822"/>
                    <a:pt x="1036" y="827"/>
                    <a:pt x="1031" y="827"/>
                  </a:cubicBezTo>
                  <a:cubicBezTo>
                    <a:pt x="1027" y="827"/>
                    <a:pt x="1018" y="822"/>
                    <a:pt x="1000" y="810"/>
                  </a:cubicBezTo>
                  <a:cubicBezTo>
                    <a:pt x="993" y="806"/>
                    <a:pt x="982" y="803"/>
                    <a:pt x="972" y="803"/>
                  </a:cubicBezTo>
                  <a:cubicBezTo>
                    <a:pt x="950" y="803"/>
                    <a:pt x="932" y="816"/>
                    <a:pt x="964" y="857"/>
                  </a:cubicBezTo>
                  <a:cubicBezTo>
                    <a:pt x="953" y="857"/>
                    <a:pt x="953" y="869"/>
                    <a:pt x="953" y="881"/>
                  </a:cubicBezTo>
                  <a:cubicBezTo>
                    <a:pt x="941" y="881"/>
                    <a:pt x="929" y="810"/>
                    <a:pt x="929" y="798"/>
                  </a:cubicBezTo>
                  <a:cubicBezTo>
                    <a:pt x="925" y="794"/>
                    <a:pt x="921" y="792"/>
                    <a:pt x="917" y="792"/>
                  </a:cubicBezTo>
                  <a:cubicBezTo>
                    <a:pt x="909" y="792"/>
                    <a:pt x="901" y="798"/>
                    <a:pt x="893" y="798"/>
                  </a:cubicBezTo>
                  <a:cubicBezTo>
                    <a:pt x="869" y="857"/>
                    <a:pt x="917" y="941"/>
                    <a:pt x="869" y="964"/>
                  </a:cubicBezTo>
                  <a:cubicBezTo>
                    <a:pt x="857" y="929"/>
                    <a:pt x="845" y="893"/>
                    <a:pt x="822" y="869"/>
                  </a:cubicBezTo>
                  <a:cubicBezTo>
                    <a:pt x="811" y="859"/>
                    <a:pt x="802" y="855"/>
                    <a:pt x="795" y="855"/>
                  </a:cubicBezTo>
                  <a:cubicBezTo>
                    <a:pt x="779" y="855"/>
                    <a:pt x="771" y="876"/>
                    <a:pt x="780" y="903"/>
                  </a:cubicBezTo>
                  <a:lnTo>
                    <a:pt x="780" y="903"/>
                  </a:lnTo>
                  <a:cubicBezTo>
                    <a:pt x="767" y="877"/>
                    <a:pt x="744" y="855"/>
                    <a:pt x="725" y="855"/>
                  </a:cubicBezTo>
                  <a:cubicBezTo>
                    <a:pt x="721" y="855"/>
                    <a:pt x="718" y="856"/>
                    <a:pt x="714" y="857"/>
                  </a:cubicBezTo>
                  <a:cubicBezTo>
                    <a:pt x="725" y="878"/>
                    <a:pt x="779" y="960"/>
                    <a:pt x="764" y="960"/>
                  </a:cubicBezTo>
                  <a:cubicBezTo>
                    <a:pt x="761" y="960"/>
                    <a:pt x="757" y="958"/>
                    <a:pt x="750" y="952"/>
                  </a:cubicBezTo>
                  <a:cubicBezTo>
                    <a:pt x="721" y="933"/>
                    <a:pt x="700" y="898"/>
                    <a:pt x="674" y="898"/>
                  </a:cubicBezTo>
                  <a:cubicBezTo>
                    <a:pt x="668" y="898"/>
                    <a:pt x="662" y="900"/>
                    <a:pt x="655" y="905"/>
                  </a:cubicBezTo>
                  <a:cubicBezTo>
                    <a:pt x="631" y="917"/>
                    <a:pt x="655" y="941"/>
                    <a:pt x="631" y="952"/>
                  </a:cubicBezTo>
                  <a:cubicBezTo>
                    <a:pt x="625" y="941"/>
                    <a:pt x="617" y="936"/>
                    <a:pt x="607" y="936"/>
                  </a:cubicBezTo>
                  <a:cubicBezTo>
                    <a:pt x="576" y="936"/>
                    <a:pt x="533" y="979"/>
                    <a:pt x="524" y="988"/>
                  </a:cubicBezTo>
                  <a:cubicBezTo>
                    <a:pt x="512" y="1012"/>
                    <a:pt x="572" y="1036"/>
                    <a:pt x="583" y="1048"/>
                  </a:cubicBezTo>
                  <a:cubicBezTo>
                    <a:pt x="583" y="1058"/>
                    <a:pt x="579" y="1062"/>
                    <a:pt x="571" y="1062"/>
                  </a:cubicBezTo>
                  <a:cubicBezTo>
                    <a:pt x="545" y="1062"/>
                    <a:pt x="486" y="1012"/>
                    <a:pt x="476" y="1012"/>
                  </a:cubicBezTo>
                  <a:cubicBezTo>
                    <a:pt x="474" y="1010"/>
                    <a:pt x="471" y="1009"/>
                    <a:pt x="467" y="1009"/>
                  </a:cubicBezTo>
                  <a:cubicBezTo>
                    <a:pt x="452" y="1009"/>
                    <a:pt x="426" y="1026"/>
                    <a:pt x="417" y="1036"/>
                  </a:cubicBezTo>
                  <a:cubicBezTo>
                    <a:pt x="393" y="1072"/>
                    <a:pt x="381" y="1107"/>
                    <a:pt x="369" y="1143"/>
                  </a:cubicBezTo>
                  <a:lnTo>
                    <a:pt x="369" y="1238"/>
                  </a:lnTo>
                  <a:cubicBezTo>
                    <a:pt x="369" y="1238"/>
                    <a:pt x="310" y="1140"/>
                    <a:pt x="290" y="1140"/>
                  </a:cubicBezTo>
                  <a:cubicBezTo>
                    <a:pt x="288" y="1140"/>
                    <a:pt x="287" y="1141"/>
                    <a:pt x="286" y="1143"/>
                  </a:cubicBezTo>
                  <a:cubicBezTo>
                    <a:pt x="286" y="1178"/>
                    <a:pt x="286" y="1290"/>
                    <a:pt x="307" y="1308"/>
                  </a:cubicBezTo>
                  <a:lnTo>
                    <a:pt x="307" y="1308"/>
                  </a:lnTo>
                  <a:cubicBezTo>
                    <a:pt x="291" y="1297"/>
                    <a:pt x="276" y="1292"/>
                    <a:pt x="265" y="1292"/>
                  </a:cubicBezTo>
                  <a:cubicBezTo>
                    <a:pt x="253" y="1292"/>
                    <a:pt x="244" y="1298"/>
                    <a:pt x="238" y="1310"/>
                  </a:cubicBezTo>
                  <a:cubicBezTo>
                    <a:pt x="226" y="1333"/>
                    <a:pt x="214" y="1345"/>
                    <a:pt x="214" y="1369"/>
                  </a:cubicBezTo>
                  <a:cubicBezTo>
                    <a:pt x="214" y="1393"/>
                    <a:pt x="238" y="1405"/>
                    <a:pt x="250" y="1429"/>
                  </a:cubicBezTo>
                  <a:cubicBezTo>
                    <a:pt x="250" y="1476"/>
                    <a:pt x="179" y="1488"/>
                    <a:pt x="143" y="1512"/>
                  </a:cubicBezTo>
                  <a:cubicBezTo>
                    <a:pt x="131" y="1524"/>
                    <a:pt x="143" y="1536"/>
                    <a:pt x="155" y="1536"/>
                  </a:cubicBezTo>
                  <a:cubicBezTo>
                    <a:pt x="179" y="1536"/>
                    <a:pt x="155" y="1560"/>
                    <a:pt x="143" y="1584"/>
                  </a:cubicBezTo>
                  <a:cubicBezTo>
                    <a:pt x="143" y="1595"/>
                    <a:pt x="167" y="1631"/>
                    <a:pt x="155" y="1667"/>
                  </a:cubicBezTo>
                  <a:cubicBezTo>
                    <a:pt x="155" y="1691"/>
                    <a:pt x="143" y="1703"/>
                    <a:pt x="119" y="1726"/>
                  </a:cubicBezTo>
                  <a:cubicBezTo>
                    <a:pt x="119" y="1738"/>
                    <a:pt x="107" y="1762"/>
                    <a:pt x="119" y="1774"/>
                  </a:cubicBezTo>
                  <a:cubicBezTo>
                    <a:pt x="143" y="1786"/>
                    <a:pt x="119" y="1857"/>
                    <a:pt x="119" y="1893"/>
                  </a:cubicBezTo>
                  <a:cubicBezTo>
                    <a:pt x="119" y="1917"/>
                    <a:pt x="167" y="1976"/>
                    <a:pt x="167" y="1976"/>
                  </a:cubicBezTo>
                  <a:cubicBezTo>
                    <a:pt x="167" y="1979"/>
                    <a:pt x="165" y="1980"/>
                    <a:pt x="162" y="1980"/>
                  </a:cubicBezTo>
                  <a:cubicBezTo>
                    <a:pt x="150" y="1980"/>
                    <a:pt x="119" y="1965"/>
                    <a:pt x="119" y="1965"/>
                  </a:cubicBezTo>
                  <a:lnTo>
                    <a:pt x="119" y="1965"/>
                  </a:lnTo>
                  <a:lnTo>
                    <a:pt x="143" y="2000"/>
                  </a:lnTo>
                  <a:cubicBezTo>
                    <a:pt x="143" y="2000"/>
                    <a:pt x="214" y="2036"/>
                    <a:pt x="214" y="2036"/>
                  </a:cubicBezTo>
                  <a:cubicBezTo>
                    <a:pt x="214" y="2042"/>
                    <a:pt x="202" y="2042"/>
                    <a:pt x="189" y="2042"/>
                  </a:cubicBezTo>
                  <a:cubicBezTo>
                    <a:pt x="176" y="2042"/>
                    <a:pt x="161" y="2042"/>
                    <a:pt x="155" y="2048"/>
                  </a:cubicBezTo>
                  <a:cubicBezTo>
                    <a:pt x="143" y="2060"/>
                    <a:pt x="143" y="2084"/>
                    <a:pt x="143" y="2095"/>
                  </a:cubicBezTo>
                  <a:cubicBezTo>
                    <a:pt x="143" y="2119"/>
                    <a:pt x="191" y="2155"/>
                    <a:pt x="131" y="2155"/>
                  </a:cubicBezTo>
                  <a:cubicBezTo>
                    <a:pt x="149" y="2155"/>
                    <a:pt x="175" y="2169"/>
                    <a:pt x="186" y="2170"/>
                  </a:cubicBezTo>
                  <a:lnTo>
                    <a:pt x="186" y="2170"/>
                  </a:lnTo>
                  <a:cubicBezTo>
                    <a:pt x="155" y="2192"/>
                    <a:pt x="155" y="2204"/>
                    <a:pt x="155" y="2238"/>
                  </a:cubicBezTo>
                  <a:cubicBezTo>
                    <a:pt x="167" y="2262"/>
                    <a:pt x="155" y="2274"/>
                    <a:pt x="167" y="2286"/>
                  </a:cubicBezTo>
                  <a:cubicBezTo>
                    <a:pt x="175" y="2290"/>
                    <a:pt x="180" y="2291"/>
                    <a:pt x="183" y="2291"/>
                  </a:cubicBezTo>
                  <a:cubicBezTo>
                    <a:pt x="191" y="2291"/>
                    <a:pt x="191" y="2286"/>
                    <a:pt x="191" y="2286"/>
                  </a:cubicBezTo>
                  <a:lnTo>
                    <a:pt x="191" y="2286"/>
                  </a:lnTo>
                  <a:cubicBezTo>
                    <a:pt x="202" y="2298"/>
                    <a:pt x="179" y="2346"/>
                    <a:pt x="179" y="2369"/>
                  </a:cubicBezTo>
                  <a:cubicBezTo>
                    <a:pt x="179" y="2405"/>
                    <a:pt x="214" y="2453"/>
                    <a:pt x="167" y="2465"/>
                  </a:cubicBezTo>
                  <a:cubicBezTo>
                    <a:pt x="170" y="2475"/>
                    <a:pt x="176" y="2478"/>
                    <a:pt x="184" y="2478"/>
                  </a:cubicBezTo>
                  <a:cubicBezTo>
                    <a:pt x="200" y="2478"/>
                    <a:pt x="224" y="2463"/>
                    <a:pt x="241" y="2463"/>
                  </a:cubicBezTo>
                  <a:cubicBezTo>
                    <a:pt x="244" y="2463"/>
                    <a:pt x="247" y="2463"/>
                    <a:pt x="250" y="2465"/>
                  </a:cubicBezTo>
                  <a:cubicBezTo>
                    <a:pt x="274" y="2476"/>
                    <a:pt x="226" y="2500"/>
                    <a:pt x="214" y="2512"/>
                  </a:cubicBezTo>
                  <a:cubicBezTo>
                    <a:pt x="214" y="2524"/>
                    <a:pt x="202" y="2536"/>
                    <a:pt x="202" y="2548"/>
                  </a:cubicBezTo>
                  <a:cubicBezTo>
                    <a:pt x="202" y="2572"/>
                    <a:pt x="322" y="2631"/>
                    <a:pt x="262" y="2655"/>
                  </a:cubicBezTo>
                  <a:cubicBezTo>
                    <a:pt x="272" y="2655"/>
                    <a:pt x="344" y="2629"/>
                    <a:pt x="364" y="2629"/>
                  </a:cubicBezTo>
                  <a:cubicBezTo>
                    <a:pt x="367" y="2629"/>
                    <a:pt x="369" y="2630"/>
                    <a:pt x="369" y="2631"/>
                  </a:cubicBezTo>
                  <a:cubicBezTo>
                    <a:pt x="381" y="2643"/>
                    <a:pt x="345" y="2667"/>
                    <a:pt x="333" y="2667"/>
                  </a:cubicBezTo>
                  <a:cubicBezTo>
                    <a:pt x="333" y="2679"/>
                    <a:pt x="333" y="2679"/>
                    <a:pt x="333" y="2691"/>
                  </a:cubicBezTo>
                  <a:cubicBezTo>
                    <a:pt x="333" y="2715"/>
                    <a:pt x="333" y="2727"/>
                    <a:pt x="345" y="2738"/>
                  </a:cubicBezTo>
                  <a:cubicBezTo>
                    <a:pt x="369" y="2750"/>
                    <a:pt x="369" y="2750"/>
                    <a:pt x="345" y="2762"/>
                  </a:cubicBezTo>
                  <a:cubicBezTo>
                    <a:pt x="333" y="2774"/>
                    <a:pt x="274" y="2774"/>
                    <a:pt x="262" y="2786"/>
                  </a:cubicBezTo>
                  <a:cubicBezTo>
                    <a:pt x="262" y="2798"/>
                    <a:pt x="322" y="2822"/>
                    <a:pt x="333" y="2822"/>
                  </a:cubicBezTo>
                  <a:cubicBezTo>
                    <a:pt x="345" y="2834"/>
                    <a:pt x="345" y="2905"/>
                    <a:pt x="345" y="2941"/>
                  </a:cubicBezTo>
                  <a:cubicBezTo>
                    <a:pt x="345" y="2949"/>
                    <a:pt x="349" y="2953"/>
                    <a:pt x="356" y="2953"/>
                  </a:cubicBezTo>
                  <a:cubicBezTo>
                    <a:pt x="377" y="2953"/>
                    <a:pt x="421" y="2922"/>
                    <a:pt x="443" y="2922"/>
                  </a:cubicBezTo>
                  <a:cubicBezTo>
                    <a:pt x="454" y="2922"/>
                    <a:pt x="459" y="2930"/>
                    <a:pt x="452" y="2953"/>
                  </a:cubicBezTo>
                  <a:cubicBezTo>
                    <a:pt x="429" y="2988"/>
                    <a:pt x="405" y="3024"/>
                    <a:pt x="441" y="3048"/>
                  </a:cubicBezTo>
                  <a:cubicBezTo>
                    <a:pt x="445" y="3052"/>
                    <a:pt x="458" y="3052"/>
                    <a:pt x="471" y="3052"/>
                  </a:cubicBezTo>
                  <a:lnTo>
                    <a:pt x="471" y="3052"/>
                  </a:lnTo>
                  <a:cubicBezTo>
                    <a:pt x="499" y="3052"/>
                    <a:pt x="528" y="3052"/>
                    <a:pt x="488" y="3084"/>
                  </a:cubicBezTo>
                  <a:cubicBezTo>
                    <a:pt x="429" y="3119"/>
                    <a:pt x="512" y="3131"/>
                    <a:pt x="548" y="3131"/>
                  </a:cubicBezTo>
                  <a:cubicBezTo>
                    <a:pt x="607" y="3131"/>
                    <a:pt x="548" y="3191"/>
                    <a:pt x="560" y="3227"/>
                  </a:cubicBezTo>
                  <a:cubicBezTo>
                    <a:pt x="563" y="3230"/>
                    <a:pt x="567" y="3231"/>
                    <a:pt x="572" y="3231"/>
                  </a:cubicBezTo>
                  <a:cubicBezTo>
                    <a:pt x="600" y="3231"/>
                    <a:pt x="646" y="3177"/>
                    <a:pt x="667" y="3167"/>
                  </a:cubicBezTo>
                  <a:cubicBezTo>
                    <a:pt x="668" y="3166"/>
                    <a:pt x="669" y="3166"/>
                    <a:pt x="670" y="3166"/>
                  </a:cubicBezTo>
                  <a:lnTo>
                    <a:pt x="670" y="3166"/>
                  </a:lnTo>
                  <a:cubicBezTo>
                    <a:pt x="683" y="3166"/>
                    <a:pt x="628" y="3251"/>
                    <a:pt x="650" y="3251"/>
                  </a:cubicBezTo>
                  <a:cubicBezTo>
                    <a:pt x="651" y="3251"/>
                    <a:pt x="653" y="3251"/>
                    <a:pt x="655" y="3250"/>
                  </a:cubicBezTo>
                  <a:cubicBezTo>
                    <a:pt x="667" y="3250"/>
                    <a:pt x="667" y="3227"/>
                    <a:pt x="691" y="3215"/>
                  </a:cubicBezTo>
                  <a:cubicBezTo>
                    <a:pt x="703" y="3215"/>
                    <a:pt x="714" y="3238"/>
                    <a:pt x="703" y="3250"/>
                  </a:cubicBezTo>
                  <a:cubicBezTo>
                    <a:pt x="691" y="3286"/>
                    <a:pt x="631" y="3286"/>
                    <a:pt x="655" y="3334"/>
                  </a:cubicBezTo>
                  <a:cubicBezTo>
                    <a:pt x="667" y="3393"/>
                    <a:pt x="714" y="3441"/>
                    <a:pt x="774" y="3465"/>
                  </a:cubicBezTo>
                  <a:cubicBezTo>
                    <a:pt x="798" y="3465"/>
                    <a:pt x="798" y="3465"/>
                    <a:pt x="822" y="3477"/>
                  </a:cubicBezTo>
                  <a:cubicBezTo>
                    <a:pt x="826" y="3476"/>
                    <a:pt x="830" y="3475"/>
                    <a:pt x="832" y="3475"/>
                  </a:cubicBezTo>
                  <a:cubicBezTo>
                    <a:pt x="863" y="3475"/>
                    <a:pt x="762" y="3536"/>
                    <a:pt x="762" y="3536"/>
                  </a:cubicBezTo>
                  <a:cubicBezTo>
                    <a:pt x="765" y="3539"/>
                    <a:pt x="769" y="3541"/>
                    <a:pt x="774" y="3541"/>
                  </a:cubicBezTo>
                  <a:cubicBezTo>
                    <a:pt x="793" y="3541"/>
                    <a:pt x="822" y="3522"/>
                    <a:pt x="838" y="3522"/>
                  </a:cubicBezTo>
                  <a:cubicBezTo>
                    <a:pt x="849" y="3522"/>
                    <a:pt x="854" y="3531"/>
                    <a:pt x="845" y="3560"/>
                  </a:cubicBezTo>
                  <a:cubicBezTo>
                    <a:pt x="845" y="3560"/>
                    <a:pt x="857" y="3572"/>
                    <a:pt x="869" y="3572"/>
                  </a:cubicBezTo>
                  <a:cubicBezTo>
                    <a:pt x="869" y="3572"/>
                    <a:pt x="1036" y="3631"/>
                    <a:pt x="988" y="3679"/>
                  </a:cubicBezTo>
                  <a:lnTo>
                    <a:pt x="1095" y="3655"/>
                  </a:lnTo>
                  <a:lnTo>
                    <a:pt x="1095" y="3655"/>
                  </a:lnTo>
                  <a:cubicBezTo>
                    <a:pt x="1072" y="3667"/>
                    <a:pt x="1072" y="3703"/>
                    <a:pt x="1095" y="3727"/>
                  </a:cubicBezTo>
                  <a:cubicBezTo>
                    <a:pt x="1107" y="3750"/>
                    <a:pt x="1084" y="3774"/>
                    <a:pt x="1072" y="3810"/>
                  </a:cubicBezTo>
                  <a:cubicBezTo>
                    <a:pt x="1070" y="3813"/>
                    <a:pt x="1071" y="3815"/>
                    <a:pt x="1073" y="3815"/>
                  </a:cubicBezTo>
                  <a:cubicBezTo>
                    <a:pt x="1087" y="3815"/>
                    <a:pt x="1155" y="3773"/>
                    <a:pt x="1174" y="3773"/>
                  </a:cubicBezTo>
                  <a:cubicBezTo>
                    <a:pt x="1176" y="3773"/>
                    <a:pt x="1178" y="3773"/>
                    <a:pt x="1179" y="3774"/>
                  </a:cubicBezTo>
                  <a:cubicBezTo>
                    <a:pt x="1167" y="3786"/>
                    <a:pt x="1095" y="3846"/>
                    <a:pt x="1107" y="3858"/>
                  </a:cubicBezTo>
                  <a:cubicBezTo>
                    <a:pt x="1107" y="3864"/>
                    <a:pt x="1123" y="3871"/>
                    <a:pt x="1143" y="3871"/>
                  </a:cubicBezTo>
                  <a:cubicBezTo>
                    <a:pt x="1158" y="3871"/>
                    <a:pt x="1176" y="3868"/>
                    <a:pt x="1191" y="3858"/>
                  </a:cubicBezTo>
                  <a:cubicBezTo>
                    <a:pt x="1210" y="3838"/>
                    <a:pt x="1214" y="3819"/>
                    <a:pt x="1221" y="3819"/>
                  </a:cubicBezTo>
                  <a:cubicBezTo>
                    <a:pt x="1222" y="3819"/>
                    <a:pt x="1224" y="3820"/>
                    <a:pt x="1226" y="3822"/>
                  </a:cubicBezTo>
                  <a:cubicBezTo>
                    <a:pt x="1250" y="3834"/>
                    <a:pt x="1238" y="3834"/>
                    <a:pt x="1226" y="3858"/>
                  </a:cubicBezTo>
                  <a:cubicBezTo>
                    <a:pt x="1214" y="3881"/>
                    <a:pt x="1167" y="3917"/>
                    <a:pt x="1155" y="3953"/>
                  </a:cubicBezTo>
                  <a:lnTo>
                    <a:pt x="1191" y="3929"/>
                  </a:lnTo>
                  <a:cubicBezTo>
                    <a:pt x="1199" y="3925"/>
                    <a:pt x="1205" y="3924"/>
                    <a:pt x="1211" y="3924"/>
                  </a:cubicBezTo>
                  <a:cubicBezTo>
                    <a:pt x="1224" y="3924"/>
                    <a:pt x="1234" y="3929"/>
                    <a:pt x="1250" y="3929"/>
                  </a:cubicBezTo>
                  <a:cubicBezTo>
                    <a:pt x="1260" y="3939"/>
                    <a:pt x="1254" y="3956"/>
                    <a:pt x="1258" y="3956"/>
                  </a:cubicBezTo>
                  <a:cubicBezTo>
                    <a:pt x="1258" y="3956"/>
                    <a:pt x="1260" y="3955"/>
                    <a:pt x="1262" y="3953"/>
                  </a:cubicBezTo>
                  <a:cubicBezTo>
                    <a:pt x="1286" y="3953"/>
                    <a:pt x="1298" y="3953"/>
                    <a:pt x="1322" y="3941"/>
                  </a:cubicBezTo>
                  <a:cubicBezTo>
                    <a:pt x="1323" y="3940"/>
                    <a:pt x="1325" y="3940"/>
                    <a:pt x="1326" y="3940"/>
                  </a:cubicBezTo>
                  <a:cubicBezTo>
                    <a:pt x="1337" y="3940"/>
                    <a:pt x="1306" y="3990"/>
                    <a:pt x="1317" y="3990"/>
                  </a:cubicBezTo>
                  <a:cubicBezTo>
                    <a:pt x="1318" y="3990"/>
                    <a:pt x="1320" y="3990"/>
                    <a:pt x="1322" y="3989"/>
                  </a:cubicBezTo>
                  <a:cubicBezTo>
                    <a:pt x="1341" y="3989"/>
                    <a:pt x="1352" y="3973"/>
                    <a:pt x="1362" y="3973"/>
                  </a:cubicBezTo>
                  <a:cubicBezTo>
                    <a:pt x="1364" y="3973"/>
                    <a:pt x="1367" y="3974"/>
                    <a:pt x="1369" y="3977"/>
                  </a:cubicBezTo>
                  <a:cubicBezTo>
                    <a:pt x="1381" y="3977"/>
                    <a:pt x="1393" y="3989"/>
                    <a:pt x="1405" y="4000"/>
                  </a:cubicBezTo>
                  <a:cubicBezTo>
                    <a:pt x="1398" y="3994"/>
                    <a:pt x="1387" y="3991"/>
                    <a:pt x="1375" y="3991"/>
                  </a:cubicBezTo>
                  <a:cubicBezTo>
                    <a:pt x="1344" y="3991"/>
                    <a:pt x="1308" y="4010"/>
                    <a:pt x="1334" y="4036"/>
                  </a:cubicBezTo>
                  <a:cubicBezTo>
                    <a:pt x="1345" y="4048"/>
                    <a:pt x="1363" y="4054"/>
                    <a:pt x="1380" y="4054"/>
                  </a:cubicBezTo>
                  <a:cubicBezTo>
                    <a:pt x="1391" y="4054"/>
                    <a:pt x="1402" y="4051"/>
                    <a:pt x="1409" y="4045"/>
                  </a:cubicBezTo>
                  <a:lnTo>
                    <a:pt x="1409" y="4045"/>
                  </a:lnTo>
                  <a:cubicBezTo>
                    <a:pt x="1371" y="4103"/>
                    <a:pt x="1501" y="4168"/>
                    <a:pt x="1524" y="4191"/>
                  </a:cubicBezTo>
                  <a:cubicBezTo>
                    <a:pt x="1533" y="4200"/>
                    <a:pt x="1540" y="4204"/>
                    <a:pt x="1547" y="4204"/>
                  </a:cubicBezTo>
                  <a:cubicBezTo>
                    <a:pt x="1567" y="4204"/>
                    <a:pt x="1581" y="4170"/>
                    <a:pt x="1607" y="4143"/>
                  </a:cubicBezTo>
                  <a:cubicBezTo>
                    <a:pt x="1622" y="4123"/>
                    <a:pt x="1633" y="4114"/>
                    <a:pt x="1639" y="4114"/>
                  </a:cubicBezTo>
                  <a:cubicBezTo>
                    <a:pt x="1647" y="4114"/>
                    <a:pt x="1645" y="4132"/>
                    <a:pt x="1631" y="4167"/>
                  </a:cubicBezTo>
                  <a:cubicBezTo>
                    <a:pt x="1584" y="4215"/>
                    <a:pt x="1595" y="4298"/>
                    <a:pt x="1655" y="4346"/>
                  </a:cubicBezTo>
                  <a:cubicBezTo>
                    <a:pt x="1667" y="4370"/>
                    <a:pt x="1691" y="4370"/>
                    <a:pt x="1726" y="4370"/>
                  </a:cubicBezTo>
                  <a:cubicBezTo>
                    <a:pt x="1750" y="4358"/>
                    <a:pt x="1765" y="4352"/>
                    <a:pt x="1779" y="4352"/>
                  </a:cubicBezTo>
                  <a:cubicBezTo>
                    <a:pt x="1786" y="4352"/>
                    <a:pt x="1794" y="4354"/>
                    <a:pt x="1802" y="4358"/>
                  </a:cubicBezTo>
                  <a:lnTo>
                    <a:pt x="1802" y="4358"/>
                  </a:lnTo>
                  <a:cubicBezTo>
                    <a:pt x="1799" y="4357"/>
                    <a:pt x="1796" y="4357"/>
                    <a:pt x="1793" y="4357"/>
                  </a:cubicBezTo>
                  <a:cubicBezTo>
                    <a:pt x="1767" y="4357"/>
                    <a:pt x="1748" y="4388"/>
                    <a:pt x="1774" y="4405"/>
                  </a:cubicBezTo>
                  <a:cubicBezTo>
                    <a:pt x="1810" y="4441"/>
                    <a:pt x="1834" y="4453"/>
                    <a:pt x="1869" y="4477"/>
                  </a:cubicBezTo>
                  <a:cubicBezTo>
                    <a:pt x="1889" y="4490"/>
                    <a:pt x="1905" y="4499"/>
                    <a:pt x="1923" y="4499"/>
                  </a:cubicBezTo>
                  <a:cubicBezTo>
                    <a:pt x="1938" y="4499"/>
                    <a:pt x="1955" y="4493"/>
                    <a:pt x="1976" y="4477"/>
                  </a:cubicBezTo>
                  <a:lnTo>
                    <a:pt x="1976" y="4477"/>
                  </a:lnTo>
                  <a:cubicBezTo>
                    <a:pt x="1953" y="4501"/>
                    <a:pt x="1929" y="4524"/>
                    <a:pt x="1917" y="4548"/>
                  </a:cubicBezTo>
                  <a:cubicBezTo>
                    <a:pt x="1908" y="4557"/>
                    <a:pt x="1913" y="4580"/>
                    <a:pt x="1926" y="4580"/>
                  </a:cubicBezTo>
                  <a:cubicBezTo>
                    <a:pt x="1930" y="4580"/>
                    <a:pt x="1935" y="4578"/>
                    <a:pt x="1941" y="4572"/>
                  </a:cubicBezTo>
                  <a:cubicBezTo>
                    <a:pt x="1948" y="4565"/>
                    <a:pt x="1954" y="4562"/>
                    <a:pt x="1960" y="4562"/>
                  </a:cubicBezTo>
                  <a:cubicBezTo>
                    <a:pt x="1972" y="4562"/>
                    <a:pt x="1980" y="4576"/>
                    <a:pt x="1988" y="4584"/>
                  </a:cubicBezTo>
                  <a:cubicBezTo>
                    <a:pt x="1993" y="4589"/>
                    <a:pt x="1997" y="4591"/>
                    <a:pt x="2001" y="4591"/>
                  </a:cubicBezTo>
                  <a:cubicBezTo>
                    <a:pt x="2017" y="4591"/>
                    <a:pt x="2026" y="4560"/>
                    <a:pt x="2036" y="4560"/>
                  </a:cubicBezTo>
                  <a:cubicBezTo>
                    <a:pt x="2048" y="4560"/>
                    <a:pt x="2048" y="4596"/>
                    <a:pt x="2048" y="4608"/>
                  </a:cubicBezTo>
                  <a:cubicBezTo>
                    <a:pt x="2060" y="4620"/>
                    <a:pt x="2072" y="4632"/>
                    <a:pt x="2084" y="4643"/>
                  </a:cubicBezTo>
                  <a:cubicBezTo>
                    <a:pt x="2090" y="4649"/>
                    <a:pt x="2099" y="4652"/>
                    <a:pt x="2107" y="4652"/>
                  </a:cubicBezTo>
                  <a:cubicBezTo>
                    <a:pt x="2116" y="4652"/>
                    <a:pt x="2125" y="4649"/>
                    <a:pt x="2131" y="4643"/>
                  </a:cubicBezTo>
                  <a:cubicBezTo>
                    <a:pt x="2139" y="4636"/>
                    <a:pt x="2144" y="4633"/>
                    <a:pt x="2148" y="4633"/>
                  </a:cubicBezTo>
                  <a:cubicBezTo>
                    <a:pt x="2156" y="4633"/>
                    <a:pt x="2159" y="4647"/>
                    <a:pt x="2167" y="4655"/>
                  </a:cubicBezTo>
                  <a:cubicBezTo>
                    <a:pt x="2143" y="4691"/>
                    <a:pt x="2131" y="4691"/>
                    <a:pt x="2167" y="4691"/>
                  </a:cubicBezTo>
                  <a:cubicBezTo>
                    <a:pt x="2179" y="4697"/>
                    <a:pt x="2191" y="4700"/>
                    <a:pt x="2203" y="4700"/>
                  </a:cubicBezTo>
                  <a:cubicBezTo>
                    <a:pt x="2215" y="4700"/>
                    <a:pt x="2227" y="4697"/>
                    <a:pt x="2238" y="4691"/>
                  </a:cubicBezTo>
                  <a:cubicBezTo>
                    <a:pt x="2238" y="4691"/>
                    <a:pt x="2274" y="4691"/>
                    <a:pt x="2262" y="4703"/>
                  </a:cubicBezTo>
                  <a:cubicBezTo>
                    <a:pt x="2238" y="4715"/>
                    <a:pt x="2238" y="4703"/>
                    <a:pt x="2227" y="4739"/>
                  </a:cubicBezTo>
                  <a:cubicBezTo>
                    <a:pt x="2234" y="4743"/>
                    <a:pt x="2241" y="4744"/>
                    <a:pt x="2247" y="4744"/>
                  </a:cubicBezTo>
                  <a:cubicBezTo>
                    <a:pt x="2260" y="4744"/>
                    <a:pt x="2270" y="4739"/>
                    <a:pt x="2286" y="4739"/>
                  </a:cubicBezTo>
                  <a:cubicBezTo>
                    <a:pt x="2300" y="4739"/>
                    <a:pt x="2317" y="4731"/>
                    <a:pt x="2327" y="4731"/>
                  </a:cubicBezTo>
                  <a:cubicBezTo>
                    <a:pt x="2335" y="4731"/>
                    <a:pt x="2339" y="4735"/>
                    <a:pt x="2334" y="4751"/>
                  </a:cubicBezTo>
                  <a:cubicBezTo>
                    <a:pt x="2322" y="4786"/>
                    <a:pt x="2298" y="4798"/>
                    <a:pt x="2322" y="4834"/>
                  </a:cubicBezTo>
                  <a:cubicBezTo>
                    <a:pt x="2334" y="4858"/>
                    <a:pt x="2346" y="4882"/>
                    <a:pt x="2357" y="4893"/>
                  </a:cubicBezTo>
                  <a:cubicBezTo>
                    <a:pt x="2363" y="4899"/>
                    <a:pt x="2367" y="4901"/>
                    <a:pt x="2371" y="4901"/>
                  </a:cubicBezTo>
                  <a:cubicBezTo>
                    <a:pt x="2382" y="4901"/>
                    <a:pt x="2384" y="4876"/>
                    <a:pt x="2393" y="4858"/>
                  </a:cubicBezTo>
                  <a:cubicBezTo>
                    <a:pt x="2400" y="4851"/>
                    <a:pt x="2415" y="4844"/>
                    <a:pt x="2426" y="4844"/>
                  </a:cubicBezTo>
                  <a:cubicBezTo>
                    <a:pt x="2434" y="4844"/>
                    <a:pt x="2441" y="4848"/>
                    <a:pt x="2441" y="4858"/>
                  </a:cubicBezTo>
                  <a:cubicBezTo>
                    <a:pt x="2441" y="4876"/>
                    <a:pt x="2448" y="4901"/>
                    <a:pt x="2462" y="4901"/>
                  </a:cubicBezTo>
                  <a:cubicBezTo>
                    <a:pt x="2466" y="4901"/>
                    <a:pt x="2471" y="4899"/>
                    <a:pt x="2477" y="4893"/>
                  </a:cubicBezTo>
                  <a:lnTo>
                    <a:pt x="2477" y="4893"/>
                  </a:lnTo>
                  <a:cubicBezTo>
                    <a:pt x="2429" y="4965"/>
                    <a:pt x="2536" y="4953"/>
                    <a:pt x="2560" y="4965"/>
                  </a:cubicBezTo>
                  <a:cubicBezTo>
                    <a:pt x="2584" y="4977"/>
                    <a:pt x="2572" y="4989"/>
                    <a:pt x="2584" y="5001"/>
                  </a:cubicBezTo>
                  <a:cubicBezTo>
                    <a:pt x="2596" y="5024"/>
                    <a:pt x="2608" y="5036"/>
                    <a:pt x="2631" y="5048"/>
                  </a:cubicBezTo>
                  <a:cubicBezTo>
                    <a:pt x="2643" y="5060"/>
                    <a:pt x="2750" y="5108"/>
                    <a:pt x="2715" y="5143"/>
                  </a:cubicBezTo>
                  <a:cubicBezTo>
                    <a:pt x="2728" y="5148"/>
                    <a:pt x="2736" y="5151"/>
                    <a:pt x="2743" y="5151"/>
                  </a:cubicBezTo>
                  <a:cubicBezTo>
                    <a:pt x="2755" y="5151"/>
                    <a:pt x="2763" y="5142"/>
                    <a:pt x="2786" y="5120"/>
                  </a:cubicBezTo>
                  <a:cubicBezTo>
                    <a:pt x="2804" y="5093"/>
                    <a:pt x="2822" y="5079"/>
                    <a:pt x="2835" y="5079"/>
                  </a:cubicBezTo>
                  <a:cubicBezTo>
                    <a:pt x="2839" y="5079"/>
                    <a:pt x="2843" y="5081"/>
                    <a:pt x="2846" y="5084"/>
                  </a:cubicBezTo>
                  <a:cubicBezTo>
                    <a:pt x="2834" y="5108"/>
                    <a:pt x="2822" y="5132"/>
                    <a:pt x="2822" y="5155"/>
                  </a:cubicBezTo>
                  <a:cubicBezTo>
                    <a:pt x="2822" y="5191"/>
                    <a:pt x="2846" y="5203"/>
                    <a:pt x="2869" y="5203"/>
                  </a:cubicBezTo>
                  <a:cubicBezTo>
                    <a:pt x="2881" y="5197"/>
                    <a:pt x="2890" y="5194"/>
                    <a:pt x="2899" y="5194"/>
                  </a:cubicBezTo>
                  <a:cubicBezTo>
                    <a:pt x="2908" y="5194"/>
                    <a:pt x="2917" y="5197"/>
                    <a:pt x="2929" y="5203"/>
                  </a:cubicBezTo>
                  <a:lnTo>
                    <a:pt x="2929" y="5251"/>
                  </a:lnTo>
                  <a:cubicBezTo>
                    <a:pt x="2931" y="5255"/>
                    <a:pt x="2933" y="5257"/>
                    <a:pt x="2937" y="5257"/>
                  </a:cubicBezTo>
                  <a:cubicBezTo>
                    <a:pt x="2958" y="5257"/>
                    <a:pt x="3009" y="5178"/>
                    <a:pt x="3032" y="5178"/>
                  </a:cubicBezTo>
                  <a:cubicBezTo>
                    <a:pt x="3034" y="5178"/>
                    <a:pt x="3035" y="5179"/>
                    <a:pt x="3036" y="5179"/>
                  </a:cubicBezTo>
                  <a:cubicBezTo>
                    <a:pt x="3060" y="5191"/>
                    <a:pt x="2989" y="5263"/>
                    <a:pt x="3000" y="5286"/>
                  </a:cubicBezTo>
                  <a:cubicBezTo>
                    <a:pt x="3003" y="5292"/>
                    <a:pt x="3012" y="5295"/>
                    <a:pt x="3023" y="5295"/>
                  </a:cubicBezTo>
                  <a:cubicBezTo>
                    <a:pt x="3057" y="5295"/>
                    <a:pt x="3119" y="5274"/>
                    <a:pt x="3155" y="5274"/>
                  </a:cubicBezTo>
                  <a:cubicBezTo>
                    <a:pt x="3155" y="5274"/>
                    <a:pt x="3250" y="5286"/>
                    <a:pt x="3191" y="5310"/>
                  </a:cubicBezTo>
                  <a:cubicBezTo>
                    <a:pt x="3185" y="5308"/>
                    <a:pt x="3179" y="5307"/>
                    <a:pt x="3173" y="5307"/>
                  </a:cubicBezTo>
                  <a:cubicBezTo>
                    <a:pt x="3148" y="5307"/>
                    <a:pt x="3136" y="5328"/>
                    <a:pt x="3155" y="5358"/>
                  </a:cubicBezTo>
                  <a:cubicBezTo>
                    <a:pt x="3162" y="5365"/>
                    <a:pt x="3183" y="5377"/>
                    <a:pt x="3200" y="5377"/>
                  </a:cubicBezTo>
                  <a:cubicBezTo>
                    <a:pt x="3212" y="5377"/>
                    <a:pt x="3222" y="5372"/>
                    <a:pt x="3227" y="5358"/>
                  </a:cubicBezTo>
                  <a:cubicBezTo>
                    <a:pt x="3227" y="5346"/>
                    <a:pt x="3227" y="5298"/>
                    <a:pt x="3239" y="5298"/>
                  </a:cubicBezTo>
                  <a:cubicBezTo>
                    <a:pt x="3239" y="5298"/>
                    <a:pt x="3240" y="5298"/>
                    <a:pt x="3241" y="5298"/>
                  </a:cubicBezTo>
                  <a:cubicBezTo>
                    <a:pt x="3259" y="5298"/>
                    <a:pt x="3244" y="5411"/>
                    <a:pt x="3265" y="5411"/>
                  </a:cubicBezTo>
                  <a:cubicBezTo>
                    <a:pt x="3267" y="5411"/>
                    <a:pt x="3271" y="5409"/>
                    <a:pt x="3274" y="5405"/>
                  </a:cubicBezTo>
                  <a:cubicBezTo>
                    <a:pt x="3298" y="5382"/>
                    <a:pt x="3298" y="5358"/>
                    <a:pt x="3310" y="5346"/>
                  </a:cubicBezTo>
                  <a:cubicBezTo>
                    <a:pt x="3334" y="5322"/>
                    <a:pt x="3346" y="5322"/>
                    <a:pt x="3370" y="5310"/>
                  </a:cubicBezTo>
                  <a:lnTo>
                    <a:pt x="3370" y="5310"/>
                  </a:lnTo>
                  <a:cubicBezTo>
                    <a:pt x="3334" y="5370"/>
                    <a:pt x="3322" y="5394"/>
                    <a:pt x="3358" y="5417"/>
                  </a:cubicBezTo>
                  <a:cubicBezTo>
                    <a:pt x="3370" y="5417"/>
                    <a:pt x="3441" y="5417"/>
                    <a:pt x="3441" y="5382"/>
                  </a:cubicBezTo>
                  <a:lnTo>
                    <a:pt x="3465" y="5394"/>
                  </a:lnTo>
                  <a:cubicBezTo>
                    <a:pt x="3465" y="5417"/>
                    <a:pt x="3441" y="5441"/>
                    <a:pt x="3441" y="5465"/>
                  </a:cubicBezTo>
                  <a:cubicBezTo>
                    <a:pt x="3441" y="5489"/>
                    <a:pt x="3453" y="5513"/>
                    <a:pt x="3477" y="5513"/>
                  </a:cubicBezTo>
                  <a:cubicBezTo>
                    <a:pt x="3508" y="5513"/>
                    <a:pt x="3540" y="5470"/>
                    <a:pt x="3554" y="5470"/>
                  </a:cubicBezTo>
                  <a:cubicBezTo>
                    <a:pt x="3561" y="5470"/>
                    <a:pt x="3564" y="5481"/>
                    <a:pt x="3560" y="5513"/>
                  </a:cubicBezTo>
                  <a:cubicBezTo>
                    <a:pt x="3544" y="5544"/>
                    <a:pt x="3543" y="5555"/>
                    <a:pt x="3549" y="5555"/>
                  </a:cubicBezTo>
                  <a:cubicBezTo>
                    <a:pt x="3561" y="5555"/>
                    <a:pt x="3604" y="5513"/>
                    <a:pt x="3620" y="5513"/>
                  </a:cubicBezTo>
                  <a:cubicBezTo>
                    <a:pt x="3653" y="5524"/>
                    <a:pt x="3645" y="5585"/>
                    <a:pt x="3662" y="5585"/>
                  </a:cubicBezTo>
                  <a:cubicBezTo>
                    <a:pt x="3664" y="5585"/>
                    <a:pt x="3665" y="5585"/>
                    <a:pt x="3667" y="5584"/>
                  </a:cubicBezTo>
                  <a:cubicBezTo>
                    <a:pt x="3679" y="5572"/>
                    <a:pt x="3703" y="5548"/>
                    <a:pt x="3715" y="5536"/>
                  </a:cubicBezTo>
                  <a:lnTo>
                    <a:pt x="3715" y="5536"/>
                  </a:lnTo>
                  <a:cubicBezTo>
                    <a:pt x="3715" y="5572"/>
                    <a:pt x="3691" y="5584"/>
                    <a:pt x="3715" y="5608"/>
                  </a:cubicBezTo>
                  <a:cubicBezTo>
                    <a:pt x="3729" y="5629"/>
                    <a:pt x="3738" y="5641"/>
                    <a:pt x="3747" y="5641"/>
                  </a:cubicBezTo>
                  <a:cubicBezTo>
                    <a:pt x="3752" y="5641"/>
                    <a:pt x="3757" y="5635"/>
                    <a:pt x="3762" y="5620"/>
                  </a:cubicBezTo>
                  <a:cubicBezTo>
                    <a:pt x="3770" y="5612"/>
                    <a:pt x="3777" y="5609"/>
                    <a:pt x="3783" y="5609"/>
                  </a:cubicBezTo>
                  <a:cubicBezTo>
                    <a:pt x="3795" y="5609"/>
                    <a:pt x="3806" y="5620"/>
                    <a:pt x="3822" y="5620"/>
                  </a:cubicBezTo>
                  <a:cubicBezTo>
                    <a:pt x="3832" y="5620"/>
                    <a:pt x="3850" y="5587"/>
                    <a:pt x="3870" y="5583"/>
                  </a:cubicBezTo>
                  <a:lnTo>
                    <a:pt x="3870" y="5583"/>
                  </a:lnTo>
                  <a:lnTo>
                    <a:pt x="3870" y="5608"/>
                  </a:lnTo>
                  <a:cubicBezTo>
                    <a:pt x="3870" y="5608"/>
                    <a:pt x="3871" y="5608"/>
                    <a:pt x="3872" y="5609"/>
                  </a:cubicBezTo>
                  <a:lnTo>
                    <a:pt x="3872" y="5609"/>
                  </a:lnTo>
                  <a:lnTo>
                    <a:pt x="3881" y="5584"/>
                  </a:lnTo>
                  <a:cubicBezTo>
                    <a:pt x="3879" y="5583"/>
                    <a:pt x="3876" y="5582"/>
                    <a:pt x="3874" y="5582"/>
                  </a:cubicBezTo>
                  <a:cubicBezTo>
                    <a:pt x="3872" y="5582"/>
                    <a:pt x="3871" y="5582"/>
                    <a:pt x="3870" y="5583"/>
                  </a:cubicBezTo>
                  <a:lnTo>
                    <a:pt x="3870" y="5583"/>
                  </a:lnTo>
                  <a:lnTo>
                    <a:pt x="3870" y="5572"/>
                  </a:lnTo>
                  <a:cubicBezTo>
                    <a:pt x="3886" y="5564"/>
                    <a:pt x="3897" y="5550"/>
                    <a:pt x="3906" y="5550"/>
                  </a:cubicBezTo>
                  <a:cubicBezTo>
                    <a:pt x="3910" y="5550"/>
                    <a:pt x="3914" y="5553"/>
                    <a:pt x="3917" y="5560"/>
                  </a:cubicBezTo>
                  <a:cubicBezTo>
                    <a:pt x="3907" y="5571"/>
                    <a:pt x="3896" y="5610"/>
                    <a:pt x="3877" y="5610"/>
                  </a:cubicBezTo>
                  <a:cubicBezTo>
                    <a:pt x="3875" y="5610"/>
                    <a:pt x="3873" y="5609"/>
                    <a:pt x="3872" y="5609"/>
                  </a:cubicBezTo>
                  <a:lnTo>
                    <a:pt x="3872" y="5609"/>
                  </a:lnTo>
                  <a:lnTo>
                    <a:pt x="3858" y="5644"/>
                  </a:lnTo>
                  <a:cubicBezTo>
                    <a:pt x="3864" y="5644"/>
                    <a:pt x="3873" y="5647"/>
                    <a:pt x="3881" y="5647"/>
                  </a:cubicBezTo>
                  <a:cubicBezTo>
                    <a:pt x="3890" y="5647"/>
                    <a:pt x="3899" y="5644"/>
                    <a:pt x="3905" y="5632"/>
                  </a:cubicBezTo>
                  <a:cubicBezTo>
                    <a:pt x="3910" y="5617"/>
                    <a:pt x="3917" y="5610"/>
                    <a:pt x="3924" y="5610"/>
                  </a:cubicBezTo>
                  <a:cubicBezTo>
                    <a:pt x="3933" y="5610"/>
                    <a:pt x="3941" y="5623"/>
                    <a:pt x="3941" y="5644"/>
                  </a:cubicBezTo>
                  <a:cubicBezTo>
                    <a:pt x="3953" y="5644"/>
                    <a:pt x="3965" y="5644"/>
                    <a:pt x="3977" y="5620"/>
                  </a:cubicBezTo>
                  <a:cubicBezTo>
                    <a:pt x="3977" y="5608"/>
                    <a:pt x="4001" y="5608"/>
                    <a:pt x="4024" y="5608"/>
                  </a:cubicBezTo>
                  <a:lnTo>
                    <a:pt x="3983" y="5700"/>
                  </a:lnTo>
                  <a:lnTo>
                    <a:pt x="3983" y="5700"/>
                  </a:lnTo>
                  <a:cubicBezTo>
                    <a:pt x="3992" y="5689"/>
                    <a:pt x="4005" y="5685"/>
                    <a:pt x="4020" y="5685"/>
                  </a:cubicBezTo>
                  <a:cubicBezTo>
                    <a:pt x="4039" y="5685"/>
                    <a:pt x="4060" y="5691"/>
                    <a:pt x="4072" y="5691"/>
                  </a:cubicBezTo>
                  <a:cubicBezTo>
                    <a:pt x="4084" y="5703"/>
                    <a:pt x="4084" y="5739"/>
                    <a:pt x="4096" y="5751"/>
                  </a:cubicBezTo>
                  <a:cubicBezTo>
                    <a:pt x="4155" y="5810"/>
                    <a:pt x="4239" y="5846"/>
                    <a:pt x="4322" y="5882"/>
                  </a:cubicBezTo>
                  <a:cubicBezTo>
                    <a:pt x="4322" y="5882"/>
                    <a:pt x="4310" y="5905"/>
                    <a:pt x="4322" y="5917"/>
                  </a:cubicBezTo>
                  <a:cubicBezTo>
                    <a:pt x="4334" y="5917"/>
                    <a:pt x="4346" y="5917"/>
                    <a:pt x="4358" y="5929"/>
                  </a:cubicBezTo>
                  <a:lnTo>
                    <a:pt x="4489" y="5953"/>
                  </a:lnTo>
                  <a:cubicBezTo>
                    <a:pt x="4548" y="5965"/>
                    <a:pt x="4620" y="5977"/>
                    <a:pt x="4679" y="5989"/>
                  </a:cubicBezTo>
                  <a:cubicBezTo>
                    <a:pt x="4703" y="5989"/>
                    <a:pt x="4727" y="5989"/>
                    <a:pt x="4751" y="5965"/>
                  </a:cubicBezTo>
                  <a:cubicBezTo>
                    <a:pt x="4759" y="5961"/>
                    <a:pt x="4765" y="5960"/>
                    <a:pt x="4771" y="5960"/>
                  </a:cubicBezTo>
                  <a:cubicBezTo>
                    <a:pt x="4782" y="5960"/>
                    <a:pt x="4790" y="5965"/>
                    <a:pt x="4798" y="5965"/>
                  </a:cubicBezTo>
                  <a:cubicBezTo>
                    <a:pt x="4786" y="5965"/>
                    <a:pt x="4763" y="5989"/>
                    <a:pt x="4774" y="5989"/>
                  </a:cubicBezTo>
                  <a:cubicBezTo>
                    <a:pt x="4810" y="6013"/>
                    <a:pt x="4846" y="6025"/>
                    <a:pt x="4882" y="6036"/>
                  </a:cubicBezTo>
                  <a:cubicBezTo>
                    <a:pt x="4890" y="6036"/>
                    <a:pt x="4908" y="6047"/>
                    <a:pt x="4923" y="6047"/>
                  </a:cubicBezTo>
                  <a:cubicBezTo>
                    <a:pt x="4931" y="6047"/>
                    <a:pt x="4937" y="6044"/>
                    <a:pt x="4941" y="6036"/>
                  </a:cubicBezTo>
                  <a:cubicBezTo>
                    <a:pt x="4965" y="6001"/>
                    <a:pt x="4965" y="5965"/>
                    <a:pt x="4977" y="5929"/>
                  </a:cubicBezTo>
                  <a:cubicBezTo>
                    <a:pt x="5001" y="5941"/>
                    <a:pt x="4989" y="6001"/>
                    <a:pt x="4977" y="6036"/>
                  </a:cubicBezTo>
                  <a:cubicBezTo>
                    <a:pt x="4965" y="6072"/>
                    <a:pt x="5001" y="6072"/>
                    <a:pt x="5024" y="6084"/>
                  </a:cubicBezTo>
                  <a:cubicBezTo>
                    <a:pt x="5060" y="6084"/>
                    <a:pt x="5096" y="6108"/>
                    <a:pt x="5132" y="6132"/>
                  </a:cubicBezTo>
                  <a:cubicBezTo>
                    <a:pt x="5132" y="6132"/>
                    <a:pt x="5144" y="6156"/>
                    <a:pt x="5144" y="6156"/>
                  </a:cubicBezTo>
                  <a:cubicBezTo>
                    <a:pt x="5144" y="6156"/>
                    <a:pt x="5179" y="6132"/>
                    <a:pt x="5203" y="6120"/>
                  </a:cubicBezTo>
                  <a:cubicBezTo>
                    <a:pt x="5204" y="6119"/>
                    <a:pt x="5206" y="6118"/>
                    <a:pt x="5209" y="6118"/>
                  </a:cubicBezTo>
                  <a:cubicBezTo>
                    <a:pt x="5227" y="6118"/>
                    <a:pt x="5277" y="6158"/>
                    <a:pt x="5298" y="6179"/>
                  </a:cubicBezTo>
                  <a:cubicBezTo>
                    <a:pt x="5303" y="6181"/>
                    <a:pt x="5307" y="6182"/>
                    <a:pt x="5311" y="6182"/>
                  </a:cubicBezTo>
                  <a:cubicBezTo>
                    <a:pt x="5337" y="6182"/>
                    <a:pt x="5349" y="6151"/>
                    <a:pt x="5370" y="6120"/>
                  </a:cubicBezTo>
                  <a:cubicBezTo>
                    <a:pt x="5381" y="6102"/>
                    <a:pt x="5389" y="6096"/>
                    <a:pt x="5393" y="6096"/>
                  </a:cubicBezTo>
                  <a:cubicBezTo>
                    <a:pt x="5407" y="6096"/>
                    <a:pt x="5394" y="6161"/>
                    <a:pt x="5394" y="6179"/>
                  </a:cubicBezTo>
                  <a:cubicBezTo>
                    <a:pt x="5394" y="6190"/>
                    <a:pt x="5396" y="6194"/>
                    <a:pt x="5400" y="6194"/>
                  </a:cubicBezTo>
                  <a:cubicBezTo>
                    <a:pt x="5413" y="6194"/>
                    <a:pt x="5444" y="6144"/>
                    <a:pt x="5453" y="6144"/>
                  </a:cubicBezTo>
                  <a:cubicBezTo>
                    <a:pt x="5458" y="6137"/>
                    <a:pt x="5462" y="6134"/>
                    <a:pt x="5466" y="6134"/>
                  </a:cubicBezTo>
                  <a:cubicBezTo>
                    <a:pt x="5482" y="6134"/>
                    <a:pt x="5493" y="6184"/>
                    <a:pt x="5513" y="6203"/>
                  </a:cubicBezTo>
                  <a:cubicBezTo>
                    <a:pt x="5525" y="6209"/>
                    <a:pt x="5542" y="6212"/>
                    <a:pt x="5560" y="6212"/>
                  </a:cubicBezTo>
                  <a:cubicBezTo>
                    <a:pt x="5578" y="6212"/>
                    <a:pt x="5596" y="6209"/>
                    <a:pt x="5608" y="6203"/>
                  </a:cubicBezTo>
                  <a:cubicBezTo>
                    <a:pt x="5635" y="6203"/>
                    <a:pt x="5688" y="6163"/>
                    <a:pt x="5728" y="6163"/>
                  </a:cubicBezTo>
                  <a:cubicBezTo>
                    <a:pt x="5742" y="6163"/>
                    <a:pt x="5754" y="6167"/>
                    <a:pt x="5763" y="6179"/>
                  </a:cubicBezTo>
                  <a:cubicBezTo>
                    <a:pt x="5786" y="6179"/>
                    <a:pt x="5810" y="6132"/>
                    <a:pt x="5822" y="6120"/>
                  </a:cubicBezTo>
                  <a:cubicBezTo>
                    <a:pt x="5870" y="6036"/>
                    <a:pt x="5882" y="5929"/>
                    <a:pt x="5858" y="5846"/>
                  </a:cubicBezTo>
                  <a:cubicBezTo>
                    <a:pt x="5858" y="5798"/>
                    <a:pt x="5822" y="5775"/>
                    <a:pt x="5786" y="5775"/>
                  </a:cubicBezTo>
                  <a:lnTo>
                    <a:pt x="5786" y="5775"/>
                  </a:lnTo>
                  <a:cubicBezTo>
                    <a:pt x="5810" y="5775"/>
                    <a:pt x="5834" y="5780"/>
                    <a:pt x="5854" y="5780"/>
                  </a:cubicBezTo>
                  <a:cubicBezTo>
                    <a:pt x="5865" y="5780"/>
                    <a:pt x="5874" y="5778"/>
                    <a:pt x="5882" y="5775"/>
                  </a:cubicBezTo>
                  <a:cubicBezTo>
                    <a:pt x="5906" y="5763"/>
                    <a:pt x="5870" y="5751"/>
                    <a:pt x="5882" y="5739"/>
                  </a:cubicBezTo>
                  <a:lnTo>
                    <a:pt x="5894" y="5715"/>
                  </a:lnTo>
                  <a:cubicBezTo>
                    <a:pt x="5917" y="5679"/>
                    <a:pt x="5917" y="5632"/>
                    <a:pt x="5917" y="5596"/>
                  </a:cubicBezTo>
                  <a:cubicBezTo>
                    <a:pt x="5894" y="5584"/>
                    <a:pt x="5906" y="5501"/>
                    <a:pt x="5894" y="5501"/>
                  </a:cubicBezTo>
                  <a:cubicBezTo>
                    <a:pt x="5846" y="5489"/>
                    <a:pt x="5775" y="5501"/>
                    <a:pt x="5715" y="5477"/>
                  </a:cubicBezTo>
                  <a:cubicBezTo>
                    <a:pt x="5706" y="5477"/>
                    <a:pt x="5746" y="5442"/>
                    <a:pt x="5787" y="5442"/>
                  </a:cubicBezTo>
                  <a:cubicBezTo>
                    <a:pt x="5799" y="5442"/>
                    <a:pt x="5811" y="5445"/>
                    <a:pt x="5822" y="5453"/>
                  </a:cubicBezTo>
                  <a:cubicBezTo>
                    <a:pt x="5839" y="5461"/>
                    <a:pt x="5853" y="5465"/>
                    <a:pt x="5864" y="5465"/>
                  </a:cubicBezTo>
                  <a:cubicBezTo>
                    <a:pt x="5884" y="5465"/>
                    <a:pt x="5894" y="5452"/>
                    <a:pt x="5894" y="5429"/>
                  </a:cubicBezTo>
                  <a:cubicBezTo>
                    <a:pt x="5906" y="5394"/>
                    <a:pt x="5894" y="5382"/>
                    <a:pt x="5882" y="5370"/>
                  </a:cubicBezTo>
                  <a:cubicBezTo>
                    <a:pt x="5870" y="5358"/>
                    <a:pt x="5858" y="5370"/>
                    <a:pt x="5858" y="5346"/>
                  </a:cubicBezTo>
                  <a:cubicBezTo>
                    <a:pt x="5869" y="5325"/>
                    <a:pt x="5936" y="5284"/>
                    <a:pt x="5976" y="5284"/>
                  </a:cubicBezTo>
                  <a:cubicBezTo>
                    <a:pt x="5979" y="5284"/>
                    <a:pt x="5982" y="5285"/>
                    <a:pt x="5985" y="5285"/>
                  </a:cubicBezTo>
                  <a:lnTo>
                    <a:pt x="5985" y="5285"/>
                  </a:lnTo>
                  <a:cubicBezTo>
                    <a:pt x="5941" y="5273"/>
                    <a:pt x="5942" y="5250"/>
                    <a:pt x="5953" y="5227"/>
                  </a:cubicBezTo>
                  <a:cubicBezTo>
                    <a:pt x="5953" y="5203"/>
                    <a:pt x="5953" y="5167"/>
                    <a:pt x="5929" y="5143"/>
                  </a:cubicBezTo>
                  <a:cubicBezTo>
                    <a:pt x="5929" y="5143"/>
                    <a:pt x="5906" y="5108"/>
                    <a:pt x="5906" y="5108"/>
                  </a:cubicBezTo>
                  <a:cubicBezTo>
                    <a:pt x="5917" y="5108"/>
                    <a:pt x="5953" y="5108"/>
                    <a:pt x="5965" y="5096"/>
                  </a:cubicBezTo>
                  <a:cubicBezTo>
                    <a:pt x="5965" y="5096"/>
                    <a:pt x="5953" y="5060"/>
                    <a:pt x="5965" y="5048"/>
                  </a:cubicBezTo>
                  <a:lnTo>
                    <a:pt x="5989" y="4977"/>
                  </a:lnTo>
                  <a:cubicBezTo>
                    <a:pt x="6037" y="4977"/>
                    <a:pt x="5965" y="4941"/>
                    <a:pt x="5941" y="4929"/>
                  </a:cubicBezTo>
                  <a:cubicBezTo>
                    <a:pt x="5917" y="4917"/>
                    <a:pt x="5917" y="4893"/>
                    <a:pt x="5929" y="4882"/>
                  </a:cubicBezTo>
                  <a:lnTo>
                    <a:pt x="5929" y="4882"/>
                  </a:lnTo>
                  <a:cubicBezTo>
                    <a:pt x="5962" y="4895"/>
                    <a:pt x="5980" y="4904"/>
                    <a:pt x="5994" y="4904"/>
                  </a:cubicBezTo>
                  <a:cubicBezTo>
                    <a:pt x="6006" y="4904"/>
                    <a:pt x="6014" y="4898"/>
                    <a:pt x="6025" y="4882"/>
                  </a:cubicBezTo>
                  <a:cubicBezTo>
                    <a:pt x="6060" y="4822"/>
                    <a:pt x="6084" y="4751"/>
                    <a:pt x="6108" y="4679"/>
                  </a:cubicBezTo>
                  <a:cubicBezTo>
                    <a:pt x="6108" y="4679"/>
                    <a:pt x="6156" y="4608"/>
                    <a:pt x="6120" y="4608"/>
                  </a:cubicBezTo>
                  <a:cubicBezTo>
                    <a:pt x="6096" y="4608"/>
                    <a:pt x="6096" y="4572"/>
                    <a:pt x="6108" y="4560"/>
                  </a:cubicBezTo>
                  <a:cubicBezTo>
                    <a:pt x="6110" y="4558"/>
                    <a:pt x="6114" y="4557"/>
                    <a:pt x="6117" y="4557"/>
                  </a:cubicBezTo>
                  <a:cubicBezTo>
                    <a:pt x="6126" y="4557"/>
                    <a:pt x="6137" y="4564"/>
                    <a:pt x="6147" y="4564"/>
                  </a:cubicBezTo>
                  <a:cubicBezTo>
                    <a:pt x="6150" y="4564"/>
                    <a:pt x="6153" y="4563"/>
                    <a:pt x="6156" y="4560"/>
                  </a:cubicBezTo>
                  <a:cubicBezTo>
                    <a:pt x="6179" y="4548"/>
                    <a:pt x="6179" y="4536"/>
                    <a:pt x="6179" y="4536"/>
                  </a:cubicBezTo>
                  <a:cubicBezTo>
                    <a:pt x="6191" y="4524"/>
                    <a:pt x="6227" y="4477"/>
                    <a:pt x="6215" y="4441"/>
                  </a:cubicBezTo>
                  <a:cubicBezTo>
                    <a:pt x="6191" y="4417"/>
                    <a:pt x="6215" y="4417"/>
                    <a:pt x="6215" y="4393"/>
                  </a:cubicBezTo>
                  <a:cubicBezTo>
                    <a:pt x="6215" y="4358"/>
                    <a:pt x="6179" y="4346"/>
                    <a:pt x="6179" y="4334"/>
                  </a:cubicBezTo>
                  <a:lnTo>
                    <a:pt x="6227" y="4334"/>
                  </a:lnTo>
                  <a:cubicBezTo>
                    <a:pt x="6251" y="4322"/>
                    <a:pt x="6275" y="4310"/>
                    <a:pt x="6287" y="4286"/>
                  </a:cubicBezTo>
                  <a:cubicBezTo>
                    <a:pt x="6298" y="4251"/>
                    <a:pt x="6310" y="4215"/>
                    <a:pt x="6322" y="4167"/>
                  </a:cubicBezTo>
                  <a:cubicBezTo>
                    <a:pt x="6322" y="4162"/>
                    <a:pt x="6320" y="4155"/>
                    <a:pt x="6316" y="4148"/>
                  </a:cubicBezTo>
                  <a:lnTo>
                    <a:pt x="6316" y="4148"/>
                  </a:lnTo>
                  <a:cubicBezTo>
                    <a:pt x="6334" y="4154"/>
                    <a:pt x="6349" y="4158"/>
                    <a:pt x="6359" y="4158"/>
                  </a:cubicBezTo>
                  <a:cubicBezTo>
                    <a:pt x="6364" y="4158"/>
                    <a:pt x="6368" y="4157"/>
                    <a:pt x="6370" y="4155"/>
                  </a:cubicBezTo>
                  <a:cubicBezTo>
                    <a:pt x="6406" y="4120"/>
                    <a:pt x="6418" y="4096"/>
                    <a:pt x="6406" y="4084"/>
                  </a:cubicBezTo>
                  <a:cubicBezTo>
                    <a:pt x="6382" y="4060"/>
                    <a:pt x="6322" y="4024"/>
                    <a:pt x="6382" y="4000"/>
                  </a:cubicBezTo>
                  <a:cubicBezTo>
                    <a:pt x="6418" y="3977"/>
                    <a:pt x="6441" y="3941"/>
                    <a:pt x="6453" y="3905"/>
                  </a:cubicBezTo>
                  <a:cubicBezTo>
                    <a:pt x="6453" y="3881"/>
                    <a:pt x="6406" y="3834"/>
                    <a:pt x="6418" y="3822"/>
                  </a:cubicBezTo>
                  <a:cubicBezTo>
                    <a:pt x="6420" y="3819"/>
                    <a:pt x="6428" y="3818"/>
                    <a:pt x="6438" y="3818"/>
                  </a:cubicBezTo>
                  <a:cubicBezTo>
                    <a:pt x="6457" y="3818"/>
                    <a:pt x="6484" y="3821"/>
                    <a:pt x="6509" y="3821"/>
                  </a:cubicBezTo>
                  <a:cubicBezTo>
                    <a:pt x="6531" y="3821"/>
                    <a:pt x="6552" y="3819"/>
                    <a:pt x="6560" y="3810"/>
                  </a:cubicBezTo>
                  <a:cubicBezTo>
                    <a:pt x="6596" y="3774"/>
                    <a:pt x="6513" y="3774"/>
                    <a:pt x="6501" y="3762"/>
                  </a:cubicBezTo>
                  <a:cubicBezTo>
                    <a:pt x="6504" y="3760"/>
                    <a:pt x="6509" y="3759"/>
                    <a:pt x="6516" y="3759"/>
                  </a:cubicBezTo>
                  <a:cubicBezTo>
                    <a:pt x="6529" y="3759"/>
                    <a:pt x="6546" y="3762"/>
                    <a:pt x="6559" y="3762"/>
                  </a:cubicBezTo>
                  <a:cubicBezTo>
                    <a:pt x="6570" y="3762"/>
                    <a:pt x="6577" y="3759"/>
                    <a:pt x="6572" y="3750"/>
                  </a:cubicBezTo>
                  <a:cubicBezTo>
                    <a:pt x="6560" y="3715"/>
                    <a:pt x="6429" y="3667"/>
                    <a:pt x="6489" y="3655"/>
                  </a:cubicBezTo>
                  <a:cubicBezTo>
                    <a:pt x="6507" y="3655"/>
                    <a:pt x="6531" y="3675"/>
                    <a:pt x="6553" y="3675"/>
                  </a:cubicBezTo>
                  <a:cubicBezTo>
                    <a:pt x="6560" y="3675"/>
                    <a:pt x="6566" y="3673"/>
                    <a:pt x="6572" y="3667"/>
                  </a:cubicBezTo>
                  <a:cubicBezTo>
                    <a:pt x="6584" y="3667"/>
                    <a:pt x="6596" y="3643"/>
                    <a:pt x="6596" y="3631"/>
                  </a:cubicBezTo>
                  <a:cubicBezTo>
                    <a:pt x="6596" y="3596"/>
                    <a:pt x="6501" y="3608"/>
                    <a:pt x="6525" y="3548"/>
                  </a:cubicBezTo>
                  <a:lnTo>
                    <a:pt x="6525" y="3548"/>
                  </a:lnTo>
                  <a:cubicBezTo>
                    <a:pt x="6560" y="3572"/>
                    <a:pt x="6584" y="3572"/>
                    <a:pt x="6620" y="3572"/>
                  </a:cubicBezTo>
                  <a:cubicBezTo>
                    <a:pt x="6641" y="3561"/>
                    <a:pt x="6682" y="3541"/>
                    <a:pt x="6638" y="3520"/>
                  </a:cubicBezTo>
                  <a:lnTo>
                    <a:pt x="6638" y="3520"/>
                  </a:lnTo>
                  <a:cubicBezTo>
                    <a:pt x="6652" y="3525"/>
                    <a:pt x="6662" y="3527"/>
                    <a:pt x="6670" y="3527"/>
                  </a:cubicBezTo>
                  <a:cubicBezTo>
                    <a:pt x="6696" y="3527"/>
                    <a:pt x="6685" y="3499"/>
                    <a:pt x="6668" y="3465"/>
                  </a:cubicBezTo>
                  <a:lnTo>
                    <a:pt x="6668" y="3465"/>
                  </a:lnTo>
                  <a:cubicBezTo>
                    <a:pt x="6672" y="3467"/>
                    <a:pt x="6676" y="3467"/>
                    <a:pt x="6680" y="3467"/>
                  </a:cubicBezTo>
                  <a:cubicBezTo>
                    <a:pt x="6725" y="3467"/>
                    <a:pt x="6715" y="3345"/>
                    <a:pt x="6715" y="3334"/>
                  </a:cubicBezTo>
                  <a:lnTo>
                    <a:pt x="6715" y="3334"/>
                  </a:lnTo>
                  <a:cubicBezTo>
                    <a:pt x="6706" y="3356"/>
                    <a:pt x="6691" y="3365"/>
                    <a:pt x="6677" y="3365"/>
                  </a:cubicBezTo>
                  <a:cubicBezTo>
                    <a:pt x="6655" y="3365"/>
                    <a:pt x="6638" y="3340"/>
                    <a:pt x="6668" y="3310"/>
                  </a:cubicBezTo>
                  <a:cubicBezTo>
                    <a:pt x="6691" y="3274"/>
                    <a:pt x="6715" y="3238"/>
                    <a:pt x="6727" y="3203"/>
                  </a:cubicBezTo>
                  <a:cubicBezTo>
                    <a:pt x="6721" y="3200"/>
                    <a:pt x="6714" y="3199"/>
                    <a:pt x="6708" y="3199"/>
                  </a:cubicBezTo>
                  <a:cubicBezTo>
                    <a:pt x="6657" y="3199"/>
                    <a:pt x="6617" y="3277"/>
                    <a:pt x="6596" y="3298"/>
                  </a:cubicBezTo>
                  <a:cubicBezTo>
                    <a:pt x="6608" y="3274"/>
                    <a:pt x="6608" y="3238"/>
                    <a:pt x="6632" y="3215"/>
                  </a:cubicBezTo>
                  <a:cubicBezTo>
                    <a:pt x="6632" y="3191"/>
                    <a:pt x="6668" y="3167"/>
                    <a:pt x="6691" y="3167"/>
                  </a:cubicBezTo>
                  <a:cubicBezTo>
                    <a:pt x="6718" y="3167"/>
                    <a:pt x="6732" y="3187"/>
                    <a:pt x="6747" y="3187"/>
                  </a:cubicBezTo>
                  <a:cubicBezTo>
                    <a:pt x="6752" y="3187"/>
                    <a:pt x="6757" y="3185"/>
                    <a:pt x="6763" y="3179"/>
                  </a:cubicBezTo>
                  <a:cubicBezTo>
                    <a:pt x="6834" y="3143"/>
                    <a:pt x="6751" y="3108"/>
                    <a:pt x="6763" y="3060"/>
                  </a:cubicBezTo>
                  <a:cubicBezTo>
                    <a:pt x="6787" y="3012"/>
                    <a:pt x="6822" y="3000"/>
                    <a:pt x="6870" y="2988"/>
                  </a:cubicBezTo>
                  <a:cubicBezTo>
                    <a:pt x="6834" y="2977"/>
                    <a:pt x="6799" y="2941"/>
                    <a:pt x="6775" y="2905"/>
                  </a:cubicBezTo>
                  <a:cubicBezTo>
                    <a:pt x="6770" y="2892"/>
                    <a:pt x="6775" y="2889"/>
                    <a:pt x="6783" y="2889"/>
                  </a:cubicBezTo>
                  <a:cubicBezTo>
                    <a:pt x="6794" y="2889"/>
                    <a:pt x="6811" y="2896"/>
                    <a:pt x="6819" y="2896"/>
                  </a:cubicBezTo>
                  <a:cubicBezTo>
                    <a:pt x="6821" y="2896"/>
                    <a:pt x="6822" y="2895"/>
                    <a:pt x="6822" y="2893"/>
                  </a:cubicBezTo>
                  <a:cubicBezTo>
                    <a:pt x="6834" y="2881"/>
                    <a:pt x="6787" y="2869"/>
                    <a:pt x="6763" y="2857"/>
                  </a:cubicBezTo>
                  <a:cubicBezTo>
                    <a:pt x="6783" y="2857"/>
                    <a:pt x="6830" y="2884"/>
                    <a:pt x="6850" y="2884"/>
                  </a:cubicBezTo>
                  <a:cubicBezTo>
                    <a:pt x="6854" y="2884"/>
                    <a:pt x="6856" y="2883"/>
                    <a:pt x="6858" y="2881"/>
                  </a:cubicBezTo>
                  <a:cubicBezTo>
                    <a:pt x="6882" y="2881"/>
                    <a:pt x="6882" y="2834"/>
                    <a:pt x="6882" y="2810"/>
                  </a:cubicBezTo>
                  <a:cubicBezTo>
                    <a:pt x="6894" y="2774"/>
                    <a:pt x="6882" y="2750"/>
                    <a:pt x="6858" y="2727"/>
                  </a:cubicBezTo>
                  <a:cubicBezTo>
                    <a:pt x="6834" y="2715"/>
                    <a:pt x="6822" y="2715"/>
                    <a:pt x="6834" y="2691"/>
                  </a:cubicBezTo>
                  <a:cubicBezTo>
                    <a:pt x="6846" y="2679"/>
                    <a:pt x="6858" y="2667"/>
                    <a:pt x="6870" y="2667"/>
                  </a:cubicBezTo>
                  <a:cubicBezTo>
                    <a:pt x="6906" y="2667"/>
                    <a:pt x="6894" y="2667"/>
                    <a:pt x="6894" y="2655"/>
                  </a:cubicBezTo>
                  <a:cubicBezTo>
                    <a:pt x="6894" y="2631"/>
                    <a:pt x="6870" y="2596"/>
                    <a:pt x="6870" y="2572"/>
                  </a:cubicBezTo>
                  <a:cubicBezTo>
                    <a:pt x="6858" y="2548"/>
                    <a:pt x="6858" y="2524"/>
                    <a:pt x="6870" y="2500"/>
                  </a:cubicBezTo>
                  <a:cubicBezTo>
                    <a:pt x="6870" y="2488"/>
                    <a:pt x="6918" y="2476"/>
                    <a:pt x="6918" y="2465"/>
                  </a:cubicBezTo>
                  <a:cubicBezTo>
                    <a:pt x="6918" y="2461"/>
                    <a:pt x="6915" y="2459"/>
                    <a:pt x="6911" y="2459"/>
                  </a:cubicBezTo>
                  <a:cubicBezTo>
                    <a:pt x="6904" y="2459"/>
                    <a:pt x="6894" y="2465"/>
                    <a:pt x="6894" y="2465"/>
                  </a:cubicBezTo>
                  <a:lnTo>
                    <a:pt x="6894" y="2453"/>
                  </a:lnTo>
                  <a:lnTo>
                    <a:pt x="6906" y="2357"/>
                  </a:lnTo>
                  <a:cubicBezTo>
                    <a:pt x="6906" y="2322"/>
                    <a:pt x="6929" y="2262"/>
                    <a:pt x="6858" y="2250"/>
                  </a:cubicBezTo>
                  <a:cubicBezTo>
                    <a:pt x="6918" y="2250"/>
                    <a:pt x="6929" y="2191"/>
                    <a:pt x="6929" y="2167"/>
                  </a:cubicBezTo>
                  <a:cubicBezTo>
                    <a:pt x="6929" y="2143"/>
                    <a:pt x="6882" y="2131"/>
                    <a:pt x="6894" y="2095"/>
                  </a:cubicBezTo>
                  <a:cubicBezTo>
                    <a:pt x="6894" y="2082"/>
                    <a:pt x="6901" y="2079"/>
                    <a:pt x="6910" y="2079"/>
                  </a:cubicBezTo>
                  <a:cubicBezTo>
                    <a:pt x="6918" y="2079"/>
                    <a:pt x="6927" y="2081"/>
                    <a:pt x="6935" y="2081"/>
                  </a:cubicBezTo>
                  <a:cubicBezTo>
                    <a:pt x="6943" y="2081"/>
                    <a:pt x="6950" y="2079"/>
                    <a:pt x="6953" y="2072"/>
                  </a:cubicBezTo>
                  <a:cubicBezTo>
                    <a:pt x="6965" y="2060"/>
                    <a:pt x="6965" y="2048"/>
                    <a:pt x="6965" y="2036"/>
                  </a:cubicBezTo>
                  <a:cubicBezTo>
                    <a:pt x="6953" y="2012"/>
                    <a:pt x="6941" y="1988"/>
                    <a:pt x="6929" y="1976"/>
                  </a:cubicBezTo>
                  <a:cubicBezTo>
                    <a:pt x="6926" y="1972"/>
                    <a:pt x="6920" y="1971"/>
                    <a:pt x="6914" y="1971"/>
                  </a:cubicBezTo>
                  <a:cubicBezTo>
                    <a:pt x="6910" y="1971"/>
                    <a:pt x="6906" y="1972"/>
                    <a:pt x="6902" y="1972"/>
                  </a:cubicBezTo>
                  <a:lnTo>
                    <a:pt x="6902" y="1972"/>
                  </a:lnTo>
                  <a:cubicBezTo>
                    <a:pt x="6934" y="1960"/>
                    <a:pt x="6894" y="1925"/>
                    <a:pt x="6894" y="1905"/>
                  </a:cubicBezTo>
                  <a:cubicBezTo>
                    <a:pt x="6894" y="1893"/>
                    <a:pt x="7025" y="1905"/>
                    <a:pt x="7001" y="1869"/>
                  </a:cubicBezTo>
                  <a:cubicBezTo>
                    <a:pt x="6989" y="1851"/>
                    <a:pt x="6956" y="1848"/>
                    <a:pt x="6921" y="1848"/>
                  </a:cubicBezTo>
                  <a:cubicBezTo>
                    <a:pt x="6903" y="1848"/>
                    <a:pt x="6884" y="1849"/>
                    <a:pt x="6867" y="1849"/>
                  </a:cubicBezTo>
                  <a:cubicBezTo>
                    <a:pt x="6850" y="1849"/>
                    <a:pt x="6834" y="1848"/>
                    <a:pt x="6822" y="1845"/>
                  </a:cubicBezTo>
                  <a:cubicBezTo>
                    <a:pt x="6763" y="1834"/>
                    <a:pt x="6882" y="1786"/>
                    <a:pt x="6894" y="1786"/>
                  </a:cubicBezTo>
                  <a:cubicBezTo>
                    <a:pt x="6870" y="1786"/>
                    <a:pt x="6858" y="1786"/>
                    <a:pt x="6846" y="1762"/>
                  </a:cubicBezTo>
                  <a:cubicBezTo>
                    <a:pt x="6846" y="1750"/>
                    <a:pt x="6846" y="1738"/>
                    <a:pt x="6834" y="1738"/>
                  </a:cubicBezTo>
                  <a:cubicBezTo>
                    <a:pt x="6834" y="1734"/>
                    <a:pt x="6832" y="1733"/>
                    <a:pt x="6827" y="1733"/>
                  </a:cubicBezTo>
                  <a:cubicBezTo>
                    <a:pt x="6818" y="1733"/>
                    <a:pt x="6802" y="1738"/>
                    <a:pt x="6787" y="1738"/>
                  </a:cubicBezTo>
                  <a:cubicBezTo>
                    <a:pt x="6775" y="1738"/>
                    <a:pt x="6775" y="1714"/>
                    <a:pt x="6775" y="1703"/>
                  </a:cubicBezTo>
                  <a:cubicBezTo>
                    <a:pt x="6810" y="1703"/>
                    <a:pt x="6834" y="1691"/>
                    <a:pt x="6822" y="1667"/>
                  </a:cubicBezTo>
                  <a:cubicBezTo>
                    <a:pt x="6799" y="1643"/>
                    <a:pt x="6775" y="1631"/>
                    <a:pt x="6846" y="1619"/>
                  </a:cubicBezTo>
                  <a:cubicBezTo>
                    <a:pt x="6870" y="1619"/>
                    <a:pt x="6858" y="1560"/>
                    <a:pt x="6846" y="1560"/>
                  </a:cubicBezTo>
                  <a:cubicBezTo>
                    <a:pt x="6838" y="1560"/>
                    <a:pt x="6825" y="1565"/>
                    <a:pt x="6814" y="1565"/>
                  </a:cubicBezTo>
                  <a:cubicBezTo>
                    <a:pt x="6808" y="1565"/>
                    <a:pt x="6802" y="1564"/>
                    <a:pt x="6799" y="1560"/>
                  </a:cubicBezTo>
                  <a:cubicBezTo>
                    <a:pt x="6787" y="1536"/>
                    <a:pt x="6787" y="1512"/>
                    <a:pt x="6787" y="1488"/>
                  </a:cubicBezTo>
                  <a:cubicBezTo>
                    <a:pt x="6787" y="1464"/>
                    <a:pt x="6822" y="1453"/>
                    <a:pt x="6834" y="1429"/>
                  </a:cubicBezTo>
                  <a:cubicBezTo>
                    <a:pt x="6846" y="1393"/>
                    <a:pt x="6834" y="1369"/>
                    <a:pt x="6799" y="1357"/>
                  </a:cubicBezTo>
                  <a:cubicBezTo>
                    <a:pt x="6763" y="1345"/>
                    <a:pt x="6799" y="1274"/>
                    <a:pt x="6810" y="1274"/>
                  </a:cubicBezTo>
                  <a:cubicBezTo>
                    <a:pt x="6807" y="1273"/>
                    <a:pt x="6804" y="1273"/>
                    <a:pt x="6801" y="1273"/>
                  </a:cubicBezTo>
                  <a:cubicBezTo>
                    <a:pt x="6758" y="1273"/>
                    <a:pt x="6725" y="1345"/>
                    <a:pt x="6703" y="1345"/>
                  </a:cubicBezTo>
                  <a:cubicBezTo>
                    <a:pt x="6700" y="1347"/>
                    <a:pt x="6697" y="1348"/>
                    <a:pt x="6695" y="1348"/>
                  </a:cubicBezTo>
                  <a:cubicBezTo>
                    <a:pt x="6680" y="1348"/>
                    <a:pt x="6683" y="1320"/>
                    <a:pt x="6703" y="1310"/>
                  </a:cubicBezTo>
                  <a:cubicBezTo>
                    <a:pt x="6727" y="1310"/>
                    <a:pt x="6715" y="1274"/>
                    <a:pt x="6691" y="1262"/>
                  </a:cubicBezTo>
                  <a:cubicBezTo>
                    <a:pt x="6668" y="1250"/>
                    <a:pt x="6715" y="1238"/>
                    <a:pt x="6739" y="1203"/>
                  </a:cubicBezTo>
                  <a:cubicBezTo>
                    <a:pt x="6754" y="1187"/>
                    <a:pt x="6752" y="1183"/>
                    <a:pt x="6745" y="1183"/>
                  </a:cubicBezTo>
                  <a:cubicBezTo>
                    <a:pt x="6735" y="1183"/>
                    <a:pt x="6715" y="1191"/>
                    <a:pt x="6715" y="1191"/>
                  </a:cubicBezTo>
                  <a:cubicBezTo>
                    <a:pt x="6708" y="1193"/>
                    <a:pt x="6703" y="1194"/>
                    <a:pt x="6698" y="1194"/>
                  </a:cubicBezTo>
                  <a:cubicBezTo>
                    <a:pt x="6679" y="1194"/>
                    <a:pt x="6677" y="1176"/>
                    <a:pt x="6668" y="1167"/>
                  </a:cubicBezTo>
                  <a:cubicBezTo>
                    <a:pt x="6668" y="1155"/>
                    <a:pt x="6668" y="1119"/>
                    <a:pt x="6608" y="1107"/>
                  </a:cubicBezTo>
                  <a:cubicBezTo>
                    <a:pt x="6608" y="1107"/>
                    <a:pt x="6572" y="1095"/>
                    <a:pt x="6584" y="1095"/>
                  </a:cubicBezTo>
                  <a:cubicBezTo>
                    <a:pt x="6584" y="1083"/>
                    <a:pt x="6679" y="1083"/>
                    <a:pt x="6679" y="1048"/>
                  </a:cubicBezTo>
                  <a:cubicBezTo>
                    <a:pt x="6679" y="1000"/>
                    <a:pt x="6644" y="964"/>
                    <a:pt x="6632" y="929"/>
                  </a:cubicBezTo>
                  <a:lnTo>
                    <a:pt x="6632" y="929"/>
                  </a:lnTo>
                  <a:cubicBezTo>
                    <a:pt x="6632" y="929"/>
                    <a:pt x="6644" y="965"/>
                    <a:pt x="6620" y="976"/>
                  </a:cubicBezTo>
                  <a:cubicBezTo>
                    <a:pt x="6618" y="977"/>
                    <a:pt x="6616" y="978"/>
                    <a:pt x="6615" y="978"/>
                  </a:cubicBezTo>
                  <a:cubicBezTo>
                    <a:pt x="6599" y="978"/>
                    <a:pt x="6595" y="936"/>
                    <a:pt x="6574" y="936"/>
                  </a:cubicBezTo>
                  <a:cubicBezTo>
                    <a:pt x="6570" y="936"/>
                    <a:pt x="6566" y="937"/>
                    <a:pt x="6560" y="941"/>
                  </a:cubicBezTo>
                  <a:cubicBezTo>
                    <a:pt x="6563" y="940"/>
                    <a:pt x="6564" y="939"/>
                    <a:pt x="6566" y="939"/>
                  </a:cubicBezTo>
                  <a:cubicBezTo>
                    <a:pt x="6580" y="939"/>
                    <a:pt x="6559" y="988"/>
                    <a:pt x="6548" y="988"/>
                  </a:cubicBezTo>
                  <a:cubicBezTo>
                    <a:pt x="6537" y="976"/>
                    <a:pt x="6453" y="976"/>
                    <a:pt x="6525" y="929"/>
                  </a:cubicBezTo>
                  <a:cubicBezTo>
                    <a:pt x="6537" y="929"/>
                    <a:pt x="6572" y="917"/>
                    <a:pt x="6572" y="905"/>
                  </a:cubicBezTo>
                  <a:cubicBezTo>
                    <a:pt x="6560" y="869"/>
                    <a:pt x="6537" y="833"/>
                    <a:pt x="6513" y="810"/>
                  </a:cubicBezTo>
                  <a:cubicBezTo>
                    <a:pt x="6510" y="808"/>
                    <a:pt x="6508" y="808"/>
                    <a:pt x="6505" y="808"/>
                  </a:cubicBezTo>
                  <a:cubicBezTo>
                    <a:pt x="6484" y="808"/>
                    <a:pt x="6461" y="847"/>
                    <a:pt x="6429" y="857"/>
                  </a:cubicBezTo>
                  <a:cubicBezTo>
                    <a:pt x="6429" y="822"/>
                    <a:pt x="6429" y="786"/>
                    <a:pt x="6429" y="750"/>
                  </a:cubicBezTo>
                  <a:cubicBezTo>
                    <a:pt x="6433" y="748"/>
                    <a:pt x="6436" y="748"/>
                    <a:pt x="6440" y="748"/>
                  </a:cubicBezTo>
                  <a:cubicBezTo>
                    <a:pt x="6463" y="748"/>
                    <a:pt x="6489" y="774"/>
                    <a:pt x="6489" y="774"/>
                  </a:cubicBezTo>
                  <a:cubicBezTo>
                    <a:pt x="6477" y="750"/>
                    <a:pt x="6441" y="726"/>
                    <a:pt x="6453" y="691"/>
                  </a:cubicBezTo>
                  <a:cubicBezTo>
                    <a:pt x="6465" y="655"/>
                    <a:pt x="6513" y="631"/>
                    <a:pt x="6537" y="619"/>
                  </a:cubicBezTo>
                  <a:lnTo>
                    <a:pt x="6537" y="619"/>
                  </a:lnTo>
                  <a:cubicBezTo>
                    <a:pt x="6489" y="631"/>
                    <a:pt x="6441" y="655"/>
                    <a:pt x="6382" y="667"/>
                  </a:cubicBezTo>
                  <a:cubicBezTo>
                    <a:pt x="6358" y="667"/>
                    <a:pt x="6358" y="643"/>
                    <a:pt x="6334" y="643"/>
                  </a:cubicBezTo>
                  <a:cubicBezTo>
                    <a:pt x="6326" y="643"/>
                    <a:pt x="6308" y="654"/>
                    <a:pt x="6300" y="654"/>
                  </a:cubicBezTo>
                  <a:cubicBezTo>
                    <a:pt x="6296" y="654"/>
                    <a:pt x="6294" y="651"/>
                    <a:pt x="6298" y="643"/>
                  </a:cubicBezTo>
                  <a:cubicBezTo>
                    <a:pt x="6310" y="619"/>
                    <a:pt x="6370" y="595"/>
                    <a:pt x="6394" y="560"/>
                  </a:cubicBezTo>
                  <a:cubicBezTo>
                    <a:pt x="6408" y="538"/>
                    <a:pt x="6397" y="534"/>
                    <a:pt x="6383" y="534"/>
                  </a:cubicBezTo>
                  <a:cubicBezTo>
                    <a:pt x="6373" y="534"/>
                    <a:pt x="6363" y="536"/>
                    <a:pt x="6358" y="536"/>
                  </a:cubicBezTo>
                  <a:cubicBezTo>
                    <a:pt x="6342" y="536"/>
                    <a:pt x="6332" y="541"/>
                    <a:pt x="6319" y="541"/>
                  </a:cubicBezTo>
                  <a:cubicBezTo>
                    <a:pt x="6313" y="541"/>
                    <a:pt x="6306" y="540"/>
                    <a:pt x="6298" y="536"/>
                  </a:cubicBezTo>
                  <a:cubicBezTo>
                    <a:pt x="6287" y="524"/>
                    <a:pt x="6275" y="512"/>
                    <a:pt x="6251" y="500"/>
                  </a:cubicBezTo>
                  <a:cubicBezTo>
                    <a:pt x="6247" y="496"/>
                    <a:pt x="6243" y="492"/>
                    <a:pt x="6239" y="487"/>
                  </a:cubicBezTo>
                  <a:lnTo>
                    <a:pt x="6239" y="487"/>
                  </a:lnTo>
                  <a:cubicBezTo>
                    <a:pt x="6237" y="514"/>
                    <a:pt x="6227" y="538"/>
                    <a:pt x="6204" y="538"/>
                  </a:cubicBezTo>
                  <a:cubicBezTo>
                    <a:pt x="6200" y="538"/>
                    <a:pt x="6196" y="537"/>
                    <a:pt x="6191" y="536"/>
                  </a:cubicBezTo>
                  <a:lnTo>
                    <a:pt x="6191" y="524"/>
                  </a:lnTo>
                  <a:cubicBezTo>
                    <a:pt x="6182" y="505"/>
                    <a:pt x="6203" y="471"/>
                    <a:pt x="6223" y="470"/>
                  </a:cubicBezTo>
                  <a:lnTo>
                    <a:pt x="6223" y="470"/>
                  </a:lnTo>
                  <a:cubicBezTo>
                    <a:pt x="6229" y="476"/>
                    <a:pt x="6234" y="481"/>
                    <a:pt x="6239" y="487"/>
                  </a:cubicBezTo>
                  <a:lnTo>
                    <a:pt x="6239" y="487"/>
                  </a:lnTo>
                  <a:cubicBezTo>
                    <a:pt x="6239" y="483"/>
                    <a:pt x="6239" y="480"/>
                    <a:pt x="6239" y="476"/>
                  </a:cubicBezTo>
                  <a:cubicBezTo>
                    <a:pt x="6234" y="472"/>
                    <a:pt x="6229" y="470"/>
                    <a:pt x="6224" y="470"/>
                  </a:cubicBezTo>
                  <a:cubicBezTo>
                    <a:pt x="6224" y="470"/>
                    <a:pt x="6224" y="470"/>
                    <a:pt x="6223" y="470"/>
                  </a:cubicBezTo>
                  <a:lnTo>
                    <a:pt x="6223" y="470"/>
                  </a:lnTo>
                  <a:cubicBezTo>
                    <a:pt x="6196" y="438"/>
                    <a:pt x="6164" y="405"/>
                    <a:pt x="6120" y="405"/>
                  </a:cubicBezTo>
                  <a:cubicBezTo>
                    <a:pt x="6111" y="405"/>
                    <a:pt x="6095" y="425"/>
                    <a:pt x="6088" y="425"/>
                  </a:cubicBezTo>
                  <a:cubicBezTo>
                    <a:pt x="6086" y="425"/>
                    <a:pt x="6084" y="423"/>
                    <a:pt x="6084" y="417"/>
                  </a:cubicBezTo>
                  <a:cubicBezTo>
                    <a:pt x="6084" y="393"/>
                    <a:pt x="6096" y="357"/>
                    <a:pt x="6096" y="333"/>
                  </a:cubicBezTo>
                  <a:cubicBezTo>
                    <a:pt x="6084" y="286"/>
                    <a:pt x="6037" y="250"/>
                    <a:pt x="5977" y="250"/>
                  </a:cubicBezTo>
                  <a:cubicBezTo>
                    <a:pt x="5965" y="250"/>
                    <a:pt x="5941" y="286"/>
                    <a:pt x="5929" y="286"/>
                  </a:cubicBezTo>
                  <a:cubicBezTo>
                    <a:pt x="5929" y="274"/>
                    <a:pt x="5965" y="214"/>
                    <a:pt x="5941" y="202"/>
                  </a:cubicBezTo>
                  <a:lnTo>
                    <a:pt x="5941" y="202"/>
                  </a:lnTo>
                  <a:cubicBezTo>
                    <a:pt x="5941" y="202"/>
                    <a:pt x="5922" y="240"/>
                    <a:pt x="5902" y="240"/>
                  </a:cubicBezTo>
                  <a:cubicBezTo>
                    <a:pt x="5899" y="240"/>
                    <a:pt x="5896" y="239"/>
                    <a:pt x="5894" y="238"/>
                  </a:cubicBezTo>
                  <a:cubicBezTo>
                    <a:pt x="5882" y="238"/>
                    <a:pt x="5876" y="235"/>
                    <a:pt x="5871" y="235"/>
                  </a:cubicBezTo>
                  <a:cubicBezTo>
                    <a:pt x="5867" y="235"/>
                    <a:pt x="5864" y="238"/>
                    <a:pt x="5858" y="250"/>
                  </a:cubicBezTo>
                  <a:cubicBezTo>
                    <a:pt x="5822" y="298"/>
                    <a:pt x="5822" y="298"/>
                    <a:pt x="5775" y="321"/>
                  </a:cubicBezTo>
                  <a:cubicBezTo>
                    <a:pt x="5775" y="310"/>
                    <a:pt x="5796" y="213"/>
                    <a:pt x="5798" y="213"/>
                  </a:cubicBezTo>
                  <a:cubicBezTo>
                    <a:pt x="5798" y="213"/>
                    <a:pt x="5798" y="214"/>
                    <a:pt x="5798" y="214"/>
                  </a:cubicBezTo>
                  <a:cubicBezTo>
                    <a:pt x="5808" y="224"/>
                    <a:pt x="5810" y="241"/>
                    <a:pt x="5823" y="241"/>
                  </a:cubicBezTo>
                  <a:cubicBezTo>
                    <a:pt x="5826" y="241"/>
                    <a:pt x="5830" y="240"/>
                    <a:pt x="5834" y="238"/>
                  </a:cubicBezTo>
                  <a:cubicBezTo>
                    <a:pt x="5858" y="214"/>
                    <a:pt x="5846" y="214"/>
                    <a:pt x="5834" y="202"/>
                  </a:cubicBezTo>
                  <a:cubicBezTo>
                    <a:pt x="5822" y="190"/>
                    <a:pt x="5763" y="214"/>
                    <a:pt x="5763" y="167"/>
                  </a:cubicBezTo>
                  <a:cubicBezTo>
                    <a:pt x="5763" y="154"/>
                    <a:pt x="5758" y="146"/>
                    <a:pt x="5751" y="141"/>
                  </a:cubicBezTo>
                  <a:lnTo>
                    <a:pt x="5751" y="141"/>
                  </a:lnTo>
                  <a:cubicBezTo>
                    <a:pt x="5749" y="184"/>
                    <a:pt x="5739" y="239"/>
                    <a:pt x="5720" y="239"/>
                  </a:cubicBezTo>
                  <a:cubicBezTo>
                    <a:pt x="5719" y="239"/>
                    <a:pt x="5717" y="239"/>
                    <a:pt x="5715" y="238"/>
                  </a:cubicBezTo>
                  <a:lnTo>
                    <a:pt x="5715" y="226"/>
                  </a:lnTo>
                  <a:lnTo>
                    <a:pt x="5748" y="139"/>
                  </a:lnTo>
                  <a:lnTo>
                    <a:pt x="5748" y="139"/>
                  </a:lnTo>
                  <a:cubicBezTo>
                    <a:pt x="5749" y="139"/>
                    <a:pt x="5750" y="140"/>
                    <a:pt x="5751" y="141"/>
                  </a:cubicBezTo>
                  <a:lnTo>
                    <a:pt x="5751" y="141"/>
                  </a:lnTo>
                  <a:cubicBezTo>
                    <a:pt x="5751" y="137"/>
                    <a:pt x="5751" y="134"/>
                    <a:pt x="5751" y="131"/>
                  </a:cubicBezTo>
                  <a:lnTo>
                    <a:pt x="5751" y="131"/>
                  </a:lnTo>
                  <a:lnTo>
                    <a:pt x="5748" y="139"/>
                  </a:lnTo>
                  <a:lnTo>
                    <a:pt x="5748" y="139"/>
                  </a:lnTo>
                  <a:cubicBezTo>
                    <a:pt x="5737" y="133"/>
                    <a:pt x="5722" y="131"/>
                    <a:pt x="5706" y="131"/>
                  </a:cubicBezTo>
                  <a:cubicBezTo>
                    <a:pt x="5686" y="131"/>
                    <a:pt x="5665" y="134"/>
                    <a:pt x="5650" y="134"/>
                  </a:cubicBezTo>
                  <a:cubicBezTo>
                    <a:pt x="5642" y="134"/>
                    <a:pt x="5636" y="133"/>
                    <a:pt x="5632" y="131"/>
                  </a:cubicBezTo>
                  <a:cubicBezTo>
                    <a:pt x="5608" y="190"/>
                    <a:pt x="5632" y="190"/>
                    <a:pt x="5620" y="238"/>
                  </a:cubicBezTo>
                  <a:cubicBezTo>
                    <a:pt x="5596" y="238"/>
                    <a:pt x="5596" y="167"/>
                    <a:pt x="5584" y="167"/>
                  </a:cubicBezTo>
                  <a:cubicBezTo>
                    <a:pt x="5572" y="179"/>
                    <a:pt x="5536" y="226"/>
                    <a:pt x="5525" y="238"/>
                  </a:cubicBezTo>
                  <a:cubicBezTo>
                    <a:pt x="5525" y="209"/>
                    <a:pt x="5478" y="66"/>
                    <a:pt x="5454" y="66"/>
                  </a:cubicBezTo>
                  <a:cubicBezTo>
                    <a:pt x="5448" y="66"/>
                    <a:pt x="5444" y="74"/>
                    <a:pt x="5441" y="95"/>
                  </a:cubicBezTo>
                  <a:cubicBezTo>
                    <a:pt x="5452" y="95"/>
                    <a:pt x="5453" y="95"/>
                    <a:pt x="5462" y="86"/>
                  </a:cubicBezTo>
                  <a:lnTo>
                    <a:pt x="5462" y="86"/>
                  </a:lnTo>
                  <a:cubicBezTo>
                    <a:pt x="5455" y="101"/>
                    <a:pt x="5441" y="146"/>
                    <a:pt x="5441" y="155"/>
                  </a:cubicBezTo>
                  <a:cubicBezTo>
                    <a:pt x="5429" y="167"/>
                    <a:pt x="5417" y="167"/>
                    <a:pt x="5405" y="167"/>
                  </a:cubicBezTo>
                  <a:cubicBezTo>
                    <a:pt x="5370" y="143"/>
                    <a:pt x="5417" y="71"/>
                    <a:pt x="5382" y="48"/>
                  </a:cubicBezTo>
                  <a:cubicBezTo>
                    <a:pt x="5370" y="42"/>
                    <a:pt x="5358" y="39"/>
                    <a:pt x="5347" y="39"/>
                  </a:cubicBezTo>
                  <a:cubicBezTo>
                    <a:pt x="5337" y="39"/>
                    <a:pt x="5328" y="42"/>
                    <a:pt x="5322" y="48"/>
                  </a:cubicBezTo>
                  <a:cubicBezTo>
                    <a:pt x="5298" y="48"/>
                    <a:pt x="5310" y="95"/>
                    <a:pt x="5275" y="95"/>
                  </a:cubicBezTo>
                  <a:cubicBezTo>
                    <a:pt x="5239" y="95"/>
                    <a:pt x="5239" y="95"/>
                    <a:pt x="5239" y="71"/>
                  </a:cubicBezTo>
                  <a:cubicBezTo>
                    <a:pt x="5251" y="48"/>
                    <a:pt x="5251" y="36"/>
                    <a:pt x="5251" y="24"/>
                  </a:cubicBezTo>
                  <a:cubicBezTo>
                    <a:pt x="5251" y="22"/>
                    <a:pt x="5250" y="21"/>
                    <a:pt x="5249" y="21"/>
                  </a:cubicBezTo>
                  <a:cubicBezTo>
                    <a:pt x="5238" y="21"/>
                    <a:pt x="5178" y="105"/>
                    <a:pt x="5153" y="105"/>
                  </a:cubicBezTo>
                  <a:cubicBezTo>
                    <a:pt x="5149" y="105"/>
                    <a:pt x="5145" y="102"/>
                    <a:pt x="5144" y="95"/>
                  </a:cubicBezTo>
                  <a:cubicBezTo>
                    <a:pt x="5132" y="60"/>
                    <a:pt x="5144" y="24"/>
                    <a:pt x="5108" y="24"/>
                  </a:cubicBezTo>
                  <a:cubicBezTo>
                    <a:pt x="5096" y="24"/>
                    <a:pt x="5072" y="24"/>
                    <a:pt x="5060" y="36"/>
                  </a:cubicBezTo>
                  <a:cubicBezTo>
                    <a:pt x="5060" y="36"/>
                    <a:pt x="5132" y="119"/>
                    <a:pt x="5108" y="119"/>
                  </a:cubicBezTo>
                  <a:cubicBezTo>
                    <a:pt x="5084" y="107"/>
                    <a:pt x="5048" y="95"/>
                    <a:pt x="5024" y="95"/>
                  </a:cubicBezTo>
                  <a:lnTo>
                    <a:pt x="4989" y="95"/>
                  </a:lnTo>
                  <a:cubicBezTo>
                    <a:pt x="4977" y="95"/>
                    <a:pt x="4977" y="95"/>
                    <a:pt x="4977" y="107"/>
                  </a:cubicBezTo>
                  <a:cubicBezTo>
                    <a:pt x="4977" y="98"/>
                    <a:pt x="4977" y="36"/>
                    <a:pt x="4977" y="36"/>
                  </a:cubicBezTo>
                  <a:cubicBezTo>
                    <a:pt x="4973" y="24"/>
                    <a:pt x="4968" y="20"/>
                    <a:pt x="4963" y="2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184" name="Google Shape;5184;p43"/>
            <p:cNvSpPr/>
            <p:nvPr/>
          </p:nvSpPr>
          <p:spPr>
            <a:xfrm>
              <a:off x="3312560" y="2842982"/>
              <a:ext cx="365492" cy="326346"/>
            </a:xfrm>
            <a:custGeom>
              <a:avLst/>
              <a:gdLst/>
              <a:ahLst/>
              <a:cxnLst/>
              <a:rect l="l" t="t" r="r" b="b"/>
              <a:pathLst>
                <a:path w="7205" h="6433" extrusionOk="0">
                  <a:moveTo>
                    <a:pt x="5279" y="386"/>
                  </a:moveTo>
                  <a:cubicBezTo>
                    <a:pt x="5550" y="386"/>
                    <a:pt x="5821" y="461"/>
                    <a:pt x="6061" y="611"/>
                  </a:cubicBezTo>
                  <a:cubicBezTo>
                    <a:pt x="6633" y="980"/>
                    <a:pt x="6811" y="1706"/>
                    <a:pt x="6799" y="2254"/>
                  </a:cubicBezTo>
                  <a:cubicBezTo>
                    <a:pt x="6776" y="2921"/>
                    <a:pt x="6514" y="3564"/>
                    <a:pt x="6228" y="4159"/>
                  </a:cubicBezTo>
                  <a:lnTo>
                    <a:pt x="6157" y="4290"/>
                  </a:lnTo>
                  <a:cubicBezTo>
                    <a:pt x="6026" y="4564"/>
                    <a:pt x="5895" y="4849"/>
                    <a:pt x="5799" y="5135"/>
                  </a:cubicBezTo>
                  <a:cubicBezTo>
                    <a:pt x="5776" y="5290"/>
                    <a:pt x="5752" y="5457"/>
                    <a:pt x="5764" y="5623"/>
                  </a:cubicBezTo>
                  <a:cubicBezTo>
                    <a:pt x="5752" y="5766"/>
                    <a:pt x="5740" y="6004"/>
                    <a:pt x="5740" y="6040"/>
                  </a:cubicBezTo>
                  <a:cubicBezTo>
                    <a:pt x="5724" y="6050"/>
                    <a:pt x="5695" y="6058"/>
                    <a:pt x="5642" y="6058"/>
                  </a:cubicBezTo>
                  <a:cubicBezTo>
                    <a:pt x="5500" y="6058"/>
                    <a:pt x="5186" y="5994"/>
                    <a:pt x="4490" y="5707"/>
                  </a:cubicBezTo>
                  <a:lnTo>
                    <a:pt x="4347" y="5647"/>
                  </a:lnTo>
                  <a:cubicBezTo>
                    <a:pt x="3228" y="5207"/>
                    <a:pt x="2227" y="4564"/>
                    <a:pt x="1370" y="3742"/>
                  </a:cubicBezTo>
                  <a:cubicBezTo>
                    <a:pt x="1049" y="3433"/>
                    <a:pt x="668" y="3004"/>
                    <a:pt x="525" y="2528"/>
                  </a:cubicBezTo>
                  <a:cubicBezTo>
                    <a:pt x="382" y="2040"/>
                    <a:pt x="501" y="1528"/>
                    <a:pt x="823" y="1266"/>
                  </a:cubicBezTo>
                  <a:cubicBezTo>
                    <a:pt x="1061" y="1069"/>
                    <a:pt x="1390" y="1025"/>
                    <a:pt x="1660" y="1025"/>
                  </a:cubicBezTo>
                  <a:cubicBezTo>
                    <a:pt x="1700" y="1025"/>
                    <a:pt x="1738" y="1026"/>
                    <a:pt x="1775" y="1028"/>
                  </a:cubicBezTo>
                  <a:cubicBezTo>
                    <a:pt x="2096" y="1039"/>
                    <a:pt x="2418" y="1123"/>
                    <a:pt x="2704" y="1278"/>
                  </a:cubicBezTo>
                  <a:cubicBezTo>
                    <a:pt x="3025" y="1432"/>
                    <a:pt x="3263" y="1706"/>
                    <a:pt x="3382" y="2028"/>
                  </a:cubicBezTo>
                  <a:lnTo>
                    <a:pt x="3751" y="3099"/>
                  </a:lnTo>
                  <a:lnTo>
                    <a:pt x="3751" y="1968"/>
                  </a:lnTo>
                  <a:cubicBezTo>
                    <a:pt x="3751" y="1409"/>
                    <a:pt x="4037" y="897"/>
                    <a:pt x="4513" y="599"/>
                  </a:cubicBezTo>
                  <a:cubicBezTo>
                    <a:pt x="4749" y="458"/>
                    <a:pt x="5014" y="386"/>
                    <a:pt x="5279" y="386"/>
                  </a:cubicBezTo>
                  <a:close/>
                  <a:moveTo>
                    <a:pt x="5277" y="1"/>
                  </a:moveTo>
                  <a:cubicBezTo>
                    <a:pt x="4946" y="1"/>
                    <a:pt x="4616" y="90"/>
                    <a:pt x="4323" y="266"/>
                  </a:cubicBezTo>
                  <a:cubicBezTo>
                    <a:pt x="3906" y="528"/>
                    <a:pt x="3597" y="932"/>
                    <a:pt x="3454" y="1409"/>
                  </a:cubicBezTo>
                  <a:cubicBezTo>
                    <a:pt x="3049" y="920"/>
                    <a:pt x="2382" y="670"/>
                    <a:pt x="1787" y="647"/>
                  </a:cubicBezTo>
                  <a:cubicBezTo>
                    <a:pt x="1725" y="640"/>
                    <a:pt x="1663" y="636"/>
                    <a:pt x="1601" y="636"/>
                  </a:cubicBezTo>
                  <a:cubicBezTo>
                    <a:pt x="1235" y="636"/>
                    <a:pt x="878" y="754"/>
                    <a:pt x="572" y="968"/>
                  </a:cubicBezTo>
                  <a:cubicBezTo>
                    <a:pt x="72" y="1385"/>
                    <a:pt x="1" y="2099"/>
                    <a:pt x="156" y="2635"/>
                  </a:cubicBezTo>
                  <a:cubicBezTo>
                    <a:pt x="334" y="3218"/>
                    <a:pt x="751" y="3671"/>
                    <a:pt x="1096" y="4016"/>
                  </a:cubicBezTo>
                  <a:cubicBezTo>
                    <a:pt x="1715" y="4611"/>
                    <a:pt x="2418" y="5123"/>
                    <a:pt x="3180" y="5528"/>
                  </a:cubicBezTo>
                  <a:cubicBezTo>
                    <a:pt x="3513" y="5707"/>
                    <a:pt x="3847" y="5862"/>
                    <a:pt x="4204" y="6004"/>
                  </a:cubicBezTo>
                  <a:lnTo>
                    <a:pt x="4347" y="6064"/>
                  </a:lnTo>
                  <a:cubicBezTo>
                    <a:pt x="4820" y="6256"/>
                    <a:pt x="5293" y="6433"/>
                    <a:pt x="5635" y="6433"/>
                  </a:cubicBezTo>
                  <a:cubicBezTo>
                    <a:pt x="5801" y="6433"/>
                    <a:pt x="5936" y="6391"/>
                    <a:pt x="6026" y="6290"/>
                  </a:cubicBezTo>
                  <a:cubicBezTo>
                    <a:pt x="6109" y="6195"/>
                    <a:pt x="6133" y="6028"/>
                    <a:pt x="6145" y="5635"/>
                  </a:cubicBezTo>
                  <a:cubicBezTo>
                    <a:pt x="6145" y="5504"/>
                    <a:pt x="6157" y="5373"/>
                    <a:pt x="6168" y="5242"/>
                  </a:cubicBezTo>
                  <a:cubicBezTo>
                    <a:pt x="6264" y="4980"/>
                    <a:pt x="6371" y="4707"/>
                    <a:pt x="6514" y="4457"/>
                  </a:cubicBezTo>
                  <a:lnTo>
                    <a:pt x="6573" y="4314"/>
                  </a:lnTo>
                  <a:cubicBezTo>
                    <a:pt x="6883" y="3695"/>
                    <a:pt x="7157" y="3004"/>
                    <a:pt x="7180" y="2266"/>
                  </a:cubicBezTo>
                  <a:cubicBezTo>
                    <a:pt x="7204" y="1432"/>
                    <a:pt x="6859" y="670"/>
                    <a:pt x="6264" y="289"/>
                  </a:cubicBezTo>
                  <a:cubicBezTo>
                    <a:pt x="5961" y="96"/>
                    <a:pt x="5619" y="1"/>
                    <a:pt x="5277"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185" name="Google Shape;5185;p43"/>
            <p:cNvSpPr/>
            <p:nvPr/>
          </p:nvSpPr>
          <p:spPr>
            <a:xfrm>
              <a:off x="3333054" y="2857034"/>
              <a:ext cx="331098" cy="296415"/>
            </a:xfrm>
            <a:custGeom>
              <a:avLst/>
              <a:gdLst/>
              <a:ahLst/>
              <a:cxnLst/>
              <a:rect l="l" t="t" r="r" b="b"/>
              <a:pathLst>
                <a:path w="6527" h="5843" extrusionOk="0">
                  <a:moveTo>
                    <a:pt x="4550" y="84"/>
                  </a:moveTo>
                  <a:cubicBezTo>
                    <a:pt x="4574" y="108"/>
                    <a:pt x="4586" y="120"/>
                    <a:pt x="4586" y="143"/>
                  </a:cubicBezTo>
                  <a:cubicBezTo>
                    <a:pt x="4580" y="145"/>
                    <a:pt x="4574" y="146"/>
                    <a:pt x="4569" y="146"/>
                  </a:cubicBezTo>
                  <a:cubicBezTo>
                    <a:pt x="4546" y="146"/>
                    <a:pt x="4538" y="123"/>
                    <a:pt x="4538" y="84"/>
                  </a:cubicBezTo>
                  <a:close/>
                  <a:moveTo>
                    <a:pt x="5192" y="357"/>
                  </a:moveTo>
                  <a:cubicBezTo>
                    <a:pt x="5190" y="358"/>
                    <a:pt x="5190" y="358"/>
                    <a:pt x="5193" y="358"/>
                  </a:cubicBezTo>
                  <a:cubicBezTo>
                    <a:pt x="5193" y="358"/>
                    <a:pt x="5193" y="358"/>
                    <a:pt x="5192" y="357"/>
                  </a:cubicBezTo>
                  <a:close/>
                  <a:moveTo>
                    <a:pt x="3609" y="905"/>
                  </a:moveTo>
                  <a:cubicBezTo>
                    <a:pt x="3621" y="917"/>
                    <a:pt x="3633" y="941"/>
                    <a:pt x="3609" y="953"/>
                  </a:cubicBezTo>
                  <a:cubicBezTo>
                    <a:pt x="3597" y="941"/>
                    <a:pt x="3562" y="917"/>
                    <a:pt x="3574" y="905"/>
                  </a:cubicBezTo>
                  <a:close/>
                  <a:moveTo>
                    <a:pt x="2768" y="1414"/>
                  </a:moveTo>
                  <a:cubicBezTo>
                    <a:pt x="2771" y="1414"/>
                    <a:pt x="2774" y="1415"/>
                    <a:pt x="2776" y="1417"/>
                  </a:cubicBezTo>
                  <a:cubicBezTo>
                    <a:pt x="2788" y="1441"/>
                    <a:pt x="2800" y="1465"/>
                    <a:pt x="2752" y="1477"/>
                  </a:cubicBezTo>
                  <a:lnTo>
                    <a:pt x="2752" y="1465"/>
                  </a:lnTo>
                  <a:cubicBezTo>
                    <a:pt x="2728" y="1465"/>
                    <a:pt x="2728" y="1453"/>
                    <a:pt x="2716" y="1441"/>
                  </a:cubicBezTo>
                  <a:cubicBezTo>
                    <a:pt x="2736" y="1432"/>
                    <a:pt x="2755" y="1414"/>
                    <a:pt x="2768" y="1414"/>
                  </a:cubicBezTo>
                  <a:close/>
                  <a:moveTo>
                    <a:pt x="49" y="1739"/>
                  </a:moveTo>
                  <a:cubicBezTo>
                    <a:pt x="1" y="1760"/>
                    <a:pt x="17" y="1772"/>
                    <a:pt x="39" y="1772"/>
                  </a:cubicBezTo>
                  <a:cubicBezTo>
                    <a:pt x="54" y="1772"/>
                    <a:pt x="73" y="1766"/>
                    <a:pt x="73" y="1751"/>
                  </a:cubicBezTo>
                  <a:lnTo>
                    <a:pt x="49" y="1739"/>
                  </a:lnTo>
                  <a:close/>
                  <a:moveTo>
                    <a:pt x="2837" y="1768"/>
                  </a:moveTo>
                  <a:cubicBezTo>
                    <a:pt x="2819" y="1768"/>
                    <a:pt x="2795" y="1777"/>
                    <a:pt x="2800" y="1798"/>
                  </a:cubicBezTo>
                  <a:cubicBezTo>
                    <a:pt x="2800" y="1798"/>
                    <a:pt x="2800" y="1798"/>
                    <a:pt x="2800" y="1810"/>
                  </a:cubicBezTo>
                  <a:cubicBezTo>
                    <a:pt x="2873" y="1784"/>
                    <a:pt x="2860" y="1768"/>
                    <a:pt x="2837" y="1768"/>
                  </a:cubicBezTo>
                  <a:close/>
                  <a:moveTo>
                    <a:pt x="3075" y="1883"/>
                  </a:moveTo>
                  <a:cubicBezTo>
                    <a:pt x="3082" y="1883"/>
                    <a:pt x="3086" y="1886"/>
                    <a:pt x="3086" y="1894"/>
                  </a:cubicBezTo>
                  <a:cubicBezTo>
                    <a:pt x="3095" y="1913"/>
                    <a:pt x="3097" y="1932"/>
                    <a:pt x="3078" y="1932"/>
                  </a:cubicBezTo>
                  <a:cubicBezTo>
                    <a:pt x="3074" y="1932"/>
                    <a:pt x="3068" y="1931"/>
                    <a:pt x="3062" y="1929"/>
                  </a:cubicBezTo>
                  <a:lnTo>
                    <a:pt x="3050" y="1929"/>
                  </a:lnTo>
                  <a:cubicBezTo>
                    <a:pt x="3026" y="1929"/>
                    <a:pt x="3026" y="1905"/>
                    <a:pt x="3026" y="1894"/>
                  </a:cubicBezTo>
                  <a:cubicBezTo>
                    <a:pt x="3042" y="1894"/>
                    <a:pt x="3063" y="1883"/>
                    <a:pt x="3075" y="1883"/>
                  </a:cubicBezTo>
                  <a:close/>
                  <a:moveTo>
                    <a:pt x="26" y="1965"/>
                  </a:moveTo>
                  <a:lnTo>
                    <a:pt x="26" y="1965"/>
                  </a:lnTo>
                  <a:cubicBezTo>
                    <a:pt x="26" y="1965"/>
                    <a:pt x="26" y="1966"/>
                    <a:pt x="27" y="1966"/>
                  </a:cubicBezTo>
                  <a:lnTo>
                    <a:pt x="27" y="1966"/>
                  </a:lnTo>
                  <a:cubicBezTo>
                    <a:pt x="26" y="1966"/>
                    <a:pt x="26" y="1965"/>
                    <a:pt x="26" y="1965"/>
                  </a:cubicBezTo>
                  <a:close/>
                  <a:moveTo>
                    <a:pt x="6315" y="1987"/>
                  </a:moveTo>
                  <a:cubicBezTo>
                    <a:pt x="6334" y="1987"/>
                    <a:pt x="6355" y="1994"/>
                    <a:pt x="6348" y="2001"/>
                  </a:cubicBezTo>
                  <a:cubicBezTo>
                    <a:pt x="6348" y="2014"/>
                    <a:pt x="6333" y="2023"/>
                    <a:pt x="6321" y="2023"/>
                  </a:cubicBezTo>
                  <a:cubicBezTo>
                    <a:pt x="6310" y="2023"/>
                    <a:pt x="6300" y="2017"/>
                    <a:pt x="6300" y="2001"/>
                  </a:cubicBezTo>
                  <a:lnTo>
                    <a:pt x="6288" y="2001"/>
                  </a:lnTo>
                  <a:cubicBezTo>
                    <a:pt x="6288" y="1991"/>
                    <a:pt x="6301" y="1987"/>
                    <a:pt x="6315" y="1987"/>
                  </a:cubicBezTo>
                  <a:close/>
                  <a:moveTo>
                    <a:pt x="430" y="2394"/>
                  </a:moveTo>
                  <a:cubicBezTo>
                    <a:pt x="428" y="2395"/>
                    <a:pt x="425" y="2396"/>
                    <a:pt x="422" y="2397"/>
                  </a:cubicBezTo>
                  <a:lnTo>
                    <a:pt x="422" y="2397"/>
                  </a:lnTo>
                  <a:cubicBezTo>
                    <a:pt x="424" y="2397"/>
                    <a:pt x="427" y="2395"/>
                    <a:pt x="430" y="2394"/>
                  </a:cubicBezTo>
                  <a:close/>
                  <a:moveTo>
                    <a:pt x="6370" y="2510"/>
                  </a:moveTo>
                  <a:cubicBezTo>
                    <a:pt x="6370" y="2510"/>
                    <a:pt x="6370" y="2510"/>
                    <a:pt x="6370" y="2510"/>
                  </a:cubicBezTo>
                  <a:lnTo>
                    <a:pt x="6370" y="2510"/>
                  </a:lnTo>
                  <a:cubicBezTo>
                    <a:pt x="6377" y="2512"/>
                    <a:pt x="6381" y="2513"/>
                    <a:pt x="6384" y="2513"/>
                  </a:cubicBezTo>
                  <a:cubicBezTo>
                    <a:pt x="6378" y="2511"/>
                    <a:pt x="6374" y="2510"/>
                    <a:pt x="6370" y="2510"/>
                  </a:cubicBezTo>
                  <a:close/>
                  <a:moveTo>
                    <a:pt x="3276" y="2441"/>
                  </a:moveTo>
                  <a:cubicBezTo>
                    <a:pt x="3264" y="2477"/>
                    <a:pt x="3300" y="2489"/>
                    <a:pt x="3347" y="2513"/>
                  </a:cubicBezTo>
                  <a:cubicBezTo>
                    <a:pt x="3405" y="2532"/>
                    <a:pt x="3339" y="2536"/>
                    <a:pt x="3305" y="2536"/>
                  </a:cubicBezTo>
                  <a:lnTo>
                    <a:pt x="3305" y="2536"/>
                  </a:lnTo>
                  <a:cubicBezTo>
                    <a:pt x="3300" y="2528"/>
                    <a:pt x="3294" y="2520"/>
                    <a:pt x="3288" y="2513"/>
                  </a:cubicBezTo>
                  <a:cubicBezTo>
                    <a:pt x="3279" y="2486"/>
                    <a:pt x="3250" y="2473"/>
                    <a:pt x="3221" y="2473"/>
                  </a:cubicBezTo>
                  <a:cubicBezTo>
                    <a:pt x="3211" y="2473"/>
                    <a:pt x="3202" y="2474"/>
                    <a:pt x="3193" y="2477"/>
                  </a:cubicBezTo>
                  <a:lnTo>
                    <a:pt x="3193" y="2477"/>
                  </a:lnTo>
                  <a:cubicBezTo>
                    <a:pt x="3228" y="2465"/>
                    <a:pt x="3264" y="2465"/>
                    <a:pt x="3276" y="2441"/>
                  </a:cubicBezTo>
                  <a:close/>
                  <a:moveTo>
                    <a:pt x="6241" y="2513"/>
                  </a:moveTo>
                  <a:cubicBezTo>
                    <a:pt x="6264" y="2513"/>
                    <a:pt x="6312" y="2525"/>
                    <a:pt x="6300" y="2548"/>
                  </a:cubicBezTo>
                  <a:cubicBezTo>
                    <a:pt x="6300" y="2548"/>
                    <a:pt x="6300" y="2548"/>
                    <a:pt x="6300" y="2548"/>
                  </a:cubicBezTo>
                  <a:lnTo>
                    <a:pt x="6300" y="2548"/>
                  </a:lnTo>
                  <a:cubicBezTo>
                    <a:pt x="6302" y="2550"/>
                    <a:pt x="6304" y="2551"/>
                    <a:pt x="6306" y="2552"/>
                  </a:cubicBezTo>
                  <a:lnTo>
                    <a:pt x="6306" y="2552"/>
                  </a:lnTo>
                  <a:cubicBezTo>
                    <a:pt x="6313" y="2557"/>
                    <a:pt x="6310" y="2562"/>
                    <a:pt x="6303" y="2562"/>
                  </a:cubicBezTo>
                  <a:cubicBezTo>
                    <a:pt x="6297" y="2562"/>
                    <a:pt x="6286" y="2558"/>
                    <a:pt x="6276" y="2548"/>
                  </a:cubicBezTo>
                  <a:cubicBezTo>
                    <a:pt x="6264" y="2537"/>
                    <a:pt x="6253" y="2525"/>
                    <a:pt x="6241" y="2513"/>
                  </a:cubicBezTo>
                  <a:close/>
                  <a:moveTo>
                    <a:pt x="252" y="2548"/>
                  </a:moveTo>
                  <a:lnTo>
                    <a:pt x="252" y="2548"/>
                  </a:lnTo>
                  <a:cubicBezTo>
                    <a:pt x="252" y="2548"/>
                    <a:pt x="257" y="2556"/>
                    <a:pt x="265" y="2563"/>
                  </a:cubicBezTo>
                  <a:lnTo>
                    <a:pt x="265" y="2563"/>
                  </a:lnTo>
                  <a:cubicBezTo>
                    <a:pt x="260" y="2557"/>
                    <a:pt x="255" y="2552"/>
                    <a:pt x="252" y="2548"/>
                  </a:cubicBezTo>
                  <a:close/>
                  <a:moveTo>
                    <a:pt x="3332" y="2584"/>
                  </a:moveTo>
                  <a:cubicBezTo>
                    <a:pt x="3334" y="2584"/>
                    <a:pt x="3335" y="2584"/>
                    <a:pt x="3336" y="2584"/>
                  </a:cubicBezTo>
                  <a:cubicBezTo>
                    <a:pt x="3344" y="2593"/>
                    <a:pt x="3346" y="2599"/>
                    <a:pt x="3343" y="2605"/>
                  </a:cubicBezTo>
                  <a:lnTo>
                    <a:pt x="3343" y="2605"/>
                  </a:lnTo>
                  <a:cubicBezTo>
                    <a:pt x="3340" y="2597"/>
                    <a:pt x="3336" y="2590"/>
                    <a:pt x="3332" y="2584"/>
                  </a:cubicBezTo>
                  <a:close/>
                  <a:moveTo>
                    <a:pt x="356" y="2593"/>
                  </a:moveTo>
                  <a:cubicBezTo>
                    <a:pt x="366" y="2593"/>
                    <a:pt x="376" y="2598"/>
                    <a:pt x="383" y="2608"/>
                  </a:cubicBezTo>
                  <a:lnTo>
                    <a:pt x="371" y="2620"/>
                  </a:lnTo>
                  <a:cubicBezTo>
                    <a:pt x="379" y="2637"/>
                    <a:pt x="358" y="2654"/>
                    <a:pt x="341" y="2654"/>
                  </a:cubicBezTo>
                  <a:cubicBezTo>
                    <a:pt x="333" y="2654"/>
                    <a:pt x="327" y="2651"/>
                    <a:pt x="323" y="2644"/>
                  </a:cubicBezTo>
                  <a:cubicBezTo>
                    <a:pt x="306" y="2618"/>
                    <a:pt x="331" y="2593"/>
                    <a:pt x="356" y="2593"/>
                  </a:cubicBezTo>
                  <a:close/>
                  <a:moveTo>
                    <a:pt x="6237" y="3012"/>
                  </a:moveTo>
                  <a:cubicBezTo>
                    <a:pt x="6238" y="3013"/>
                    <a:pt x="6240" y="3013"/>
                    <a:pt x="6241" y="3013"/>
                  </a:cubicBezTo>
                  <a:cubicBezTo>
                    <a:pt x="6239" y="3012"/>
                    <a:pt x="6238" y="3012"/>
                    <a:pt x="6237" y="3012"/>
                  </a:cubicBezTo>
                  <a:close/>
                  <a:moveTo>
                    <a:pt x="6098" y="3239"/>
                  </a:moveTo>
                  <a:cubicBezTo>
                    <a:pt x="6134" y="3239"/>
                    <a:pt x="6134" y="3251"/>
                    <a:pt x="6122" y="3263"/>
                  </a:cubicBezTo>
                  <a:cubicBezTo>
                    <a:pt x="6122" y="3272"/>
                    <a:pt x="6122" y="3290"/>
                    <a:pt x="6103" y="3290"/>
                  </a:cubicBezTo>
                  <a:cubicBezTo>
                    <a:pt x="6098" y="3290"/>
                    <a:pt x="6093" y="3289"/>
                    <a:pt x="6086" y="3287"/>
                  </a:cubicBezTo>
                  <a:lnTo>
                    <a:pt x="6098" y="3239"/>
                  </a:lnTo>
                  <a:close/>
                  <a:moveTo>
                    <a:pt x="6166" y="3730"/>
                  </a:moveTo>
                  <a:cubicBezTo>
                    <a:pt x="6160" y="3730"/>
                    <a:pt x="6157" y="3733"/>
                    <a:pt x="6157" y="3739"/>
                  </a:cubicBezTo>
                  <a:cubicBezTo>
                    <a:pt x="6145" y="3751"/>
                    <a:pt x="6134" y="3775"/>
                    <a:pt x="6157" y="3775"/>
                  </a:cubicBezTo>
                  <a:cubicBezTo>
                    <a:pt x="6181" y="3775"/>
                    <a:pt x="6181" y="3751"/>
                    <a:pt x="6193" y="3739"/>
                  </a:cubicBezTo>
                  <a:cubicBezTo>
                    <a:pt x="6181" y="3733"/>
                    <a:pt x="6172" y="3730"/>
                    <a:pt x="6166" y="3730"/>
                  </a:cubicBezTo>
                  <a:close/>
                  <a:moveTo>
                    <a:pt x="1204" y="3739"/>
                  </a:moveTo>
                  <a:lnTo>
                    <a:pt x="1169" y="3751"/>
                  </a:lnTo>
                  <a:cubicBezTo>
                    <a:pt x="1162" y="3776"/>
                    <a:pt x="1163" y="3791"/>
                    <a:pt x="1171" y="3791"/>
                  </a:cubicBezTo>
                  <a:cubicBezTo>
                    <a:pt x="1179" y="3791"/>
                    <a:pt x="1194" y="3779"/>
                    <a:pt x="1216" y="3751"/>
                  </a:cubicBezTo>
                  <a:lnTo>
                    <a:pt x="1204" y="3739"/>
                  </a:lnTo>
                  <a:close/>
                  <a:moveTo>
                    <a:pt x="1420" y="3966"/>
                  </a:moveTo>
                  <a:cubicBezTo>
                    <a:pt x="1414" y="3969"/>
                    <a:pt x="1409" y="3973"/>
                    <a:pt x="1407" y="3977"/>
                  </a:cubicBezTo>
                  <a:cubicBezTo>
                    <a:pt x="1410" y="3974"/>
                    <a:pt x="1415" y="3970"/>
                    <a:pt x="1420" y="3966"/>
                  </a:cubicBezTo>
                  <a:close/>
                  <a:moveTo>
                    <a:pt x="2304" y="4428"/>
                  </a:moveTo>
                  <a:cubicBezTo>
                    <a:pt x="2306" y="4428"/>
                    <a:pt x="2309" y="4428"/>
                    <a:pt x="2312" y="4430"/>
                  </a:cubicBezTo>
                  <a:cubicBezTo>
                    <a:pt x="2333" y="4451"/>
                    <a:pt x="2297" y="4491"/>
                    <a:pt x="2281" y="4491"/>
                  </a:cubicBezTo>
                  <a:cubicBezTo>
                    <a:pt x="2279" y="4491"/>
                    <a:pt x="2277" y="4490"/>
                    <a:pt x="2276" y="4489"/>
                  </a:cubicBezTo>
                  <a:cubicBezTo>
                    <a:pt x="2255" y="4468"/>
                    <a:pt x="2281" y="4428"/>
                    <a:pt x="2304" y="4428"/>
                  </a:cubicBezTo>
                  <a:close/>
                  <a:moveTo>
                    <a:pt x="1026" y="655"/>
                  </a:moveTo>
                  <a:cubicBezTo>
                    <a:pt x="1026" y="703"/>
                    <a:pt x="1014" y="739"/>
                    <a:pt x="978" y="774"/>
                  </a:cubicBezTo>
                  <a:cubicBezTo>
                    <a:pt x="974" y="778"/>
                    <a:pt x="971" y="780"/>
                    <a:pt x="969" y="780"/>
                  </a:cubicBezTo>
                  <a:cubicBezTo>
                    <a:pt x="958" y="780"/>
                    <a:pt x="964" y="739"/>
                    <a:pt x="954" y="739"/>
                  </a:cubicBezTo>
                  <a:cubicBezTo>
                    <a:pt x="953" y="739"/>
                    <a:pt x="953" y="739"/>
                    <a:pt x="952" y="739"/>
                  </a:cubicBezTo>
                  <a:lnTo>
                    <a:pt x="952" y="739"/>
                  </a:lnTo>
                  <a:cubicBezTo>
                    <a:pt x="950" y="722"/>
                    <a:pt x="947" y="708"/>
                    <a:pt x="942" y="703"/>
                  </a:cubicBezTo>
                  <a:cubicBezTo>
                    <a:pt x="935" y="699"/>
                    <a:pt x="926" y="698"/>
                    <a:pt x="917" y="698"/>
                  </a:cubicBezTo>
                  <a:cubicBezTo>
                    <a:pt x="894" y="698"/>
                    <a:pt x="867" y="706"/>
                    <a:pt x="859" y="715"/>
                  </a:cubicBezTo>
                  <a:cubicBezTo>
                    <a:pt x="835" y="727"/>
                    <a:pt x="800" y="739"/>
                    <a:pt x="788" y="774"/>
                  </a:cubicBezTo>
                  <a:cubicBezTo>
                    <a:pt x="788" y="822"/>
                    <a:pt x="788" y="822"/>
                    <a:pt x="764" y="822"/>
                  </a:cubicBezTo>
                  <a:cubicBezTo>
                    <a:pt x="752" y="822"/>
                    <a:pt x="740" y="810"/>
                    <a:pt x="728" y="786"/>
                  </a:cubicBezTo>
                  <a:cubicBezTo>
                    <a:pt x="722" y="780"/>
                    <a:pt x="719" y="777"/>
                    <a:pt x="716" y="777"/>
                  </a:cubicBezTo>
                  <a:cubicBezTo>
                    <a:pt x="713" y="777"/>
                    <a:pt x="710" y="780"/>
                    <a:pt x="704" y="786"/>
                  </a:cubicBezTo>
                  <a:cubicBezTo>
                    <a:pt x="680" y="786"/>
                    <a:pt x="669" y="834"/>
                    <a:pt x="645" y="846"/>
                  </a:cubicBezTo>
                  <a:cubicBezTo>
                    <a:pt x="633" y="870"/>
                    <a:pt x="609" y="882"/>
                    <a:pt x="585" y="882"/>
                  </a:cubicBezTo>
                  <a:cubicBezTo>
                    <a:pt x="576" y="882"/>
                    <a:pt x="551" y="866"/>
                    <a:pt x="535" y="866"/>
                  </a:cubicBezTo>
                  <a:cubicBezTo>
                    <a:pt x="531" y="866"/>
                    <a:pt x="528" y="867"/>
                    <a:pt x="526" y="870"/>
                  </a:cubicBezTo>
                  <a:cubicBezTo>
                    <a:pt x="514" y="870"/>
                    <a:pt x="538" y="882"/>
                    <a:pt x="526" y="893"/>
                  </a:cubicBezTo>
                  <a:lnTo>
                    <a:pt x="514" y="893"/>
                  </a:lnTo>
                  <a:cubicBezTo>
                    <a:pt x="490" y="917"/>
                    <a:pt x="454" y="929"/>
                    <a:pt x="430" y="953"/>
                  </a:cubicBezTo>
                  <a:cubicBezTo>
                    <a:pt x="407" y="965"/>
                    <a:pt x="335" y="1001"/>
                    <a:pt x="395" y="1060"/>
                  </a:cubicBezTo>
                  <a:cubicBezTo>
                    <a:pt x="380" y="1045"/>
                    <a:pt x="365" y="1040"/>
                    <a:pt x="351" y="1040"/>
                  </a:cubicBezTo>
                  <a:cubicBezTo>
                    <a:pt x="321" y="1040"/>
                    <a:pt x="296" y="1068"/>
                    <a:pt x="288" y="1084"/>
                  </a:cubicBezTo>
                  <a:cubicBezTo>
                    <a:pt x="264" y="1108"/>
                    <a:pt x="288" y="1143"/>
                    <a:pt x="264" y="1167"/>
                  </a:cubicBezTo>
                  <a:cubicBezTo>
                    <a:pt x="259" y="1172"/>
                    <a:pt x="255" y="1174"/>
                    <a:pt x="251" y="1174"/>
                  </a:cubicBezTo>
                  <a:cubicBezTo>
                    <a:pt x="235" y="1174"/>
                    <a:pt x="223" y="1143"/>
                    <a:pt x="204" y="1143"/>
                  </a:cubicBezTo>
                  <a:cubicBezTo>
                    <a:pt x="192" y="1155"/>
                    <a:pt x="180" y="1167"/>
                    <a:pt x="168" y="1179"/>
                  </a:cubicBezTo>
                  <a:cubicBezTo>
                    <a:pt x="168" y="1203"/>
                    <a:pt x="168" y="1227"/>
                    <a:pt x="168" y="1251"/>
                  </a:cubicBezTo>
                  <a:cubicBezTo>
                    <a:pt x="168" y="1256"/>
                    <a:pt x="175" y="1261"/>
                    <a:pt x="184" y="1265"/>
                  </a:cubicBezTo>
                  <a:lnTo>
                    <a:pt x="184" y="1265"/>
                  </a:lnTo>
                  <a:cubicBezTo>
                    <a:pt x="167" y="1272"/>
                    <a:pt x="177" y="1313"/>
                    <a:pt x="168" y="1322"/>
                  </a:cubicBezTo>
                  <a:cubicBezTo>
                    <a:pt x="167" y="1326"/>
                    <a:pt x="163" y="1327"/>
                    <a:pt x="158" y="1327"/>
                  </a:cubicBezTo>
                  <a:cubicBezTo>
                    <a:pt x="137" y="1327"/>
                    <a:pt x="92" y="1300"/>
                    <a:pt x="72" y="1300"/>
                  </a:cubicBezTo>
                  <a:cubicBezTo>
                    <a:pt x="65" y="1300"/>
                    <a:pt x="61" y="1303"/>
                    <a:pt x="61" y="1310"/>
                  </a:cubicBezTo>
                  <a:cubicBezTo>
                    <a:pt x="61" y="1358"/>
                    <a:pt x="157" y="1382"/>
                    <a:pt x="204" y="1417"/>
                  </a:cubicBezTo>
                  <a:cubicBezTo>
                    <a:pt x="233" y="1439"/>
                    <a:pt x="197" y="1443"/>
                    <a:pt x="164" y="1443"/>
                  </a:cubicBezTo>
                  <a:cubicBezTo>
                    <a:pt x="142" y="1443"/>
                    <a:pt x="121" y="1441"/>
                    <a:pt x="121" y="1441"/>
                  </a:cubicBezTo>
                  <a:lnTo>
                    <a:pt x="121" y="1441"/>
                  </a:lnTo>
                  <a:cubicBezTo>
                    <a:pt x="133" y="1453"/>
                    <a:pt x="157" y="1453"/>
                    <a:pt x="145" y="1477"/>
                  </a:cubicBezTo>
                  <a:cubicBezTo>
                    <a:pt x="145" y="1501"/>
                    <a:pt x="133" y="1501"/>
                    <a:pt x="145" y="1513"/>
                  </a:cubicBezTo>
                  <a:cubicBezTo>
                    <a:pt x="157" y="1524"/>
                    <a:pt x="180" y="1524"/>
                    <a:pt x="192" y="1524"/>
                  </a:cubicBezTo>
                  <a:cubicBezTo>
                    <a:pt x="204" y="1536"/>
                    <a:pt x="192" y="1548"/>
                    <a:pt x="192" y="1560"/>
                  </a:cubicBezTo>
                  <a:cubicBezTo>
                    <a:pt x="179" y="1556"/>
                    <a:pt x="168" y="1553"/>
                    <a:pt x="158" y="1553"/>
                  </a:cubicBezTo>
                  <a:cubicBezTo>
                    <a:pt x="142" y="1553"/>
                    <a:pt x="133" y="1561"/>
                    <a:pt x="133" y="1584"/>
                  </a:cubicBezTo>
                  <a:cubicBezTo>
                    <a:pt x="142" y="1603"/>
                    <a:pt x="152" y="1623"/>
                    <a:pt x="123" y="1623"/>
                  </a:cubicBezTo>
                  <a:cubicBezTo>
                    <a:pt x="116" y="1623"/>
                    <a:pt x="108" y="1622"/>
                    <a:pt x="97" y="1620"/>
                  </a:cubicBezTo>
                  <a:cubicBezTo>
                    <a:pt x="73" y="1620"/>
                    <a:pt x="61" y="1667"/>
                    <a:pt x="85" y="1679"/>
                  </a:cubicBezTo>
                  <a:cubicBezTo>
                    <a:pt x="97" y="1679"/>
                    <a:pt x="121" y="1679"/>
                    <a:pt x="121" y="1691"/>
                  </a:cubicBezTo>
                  <a:cubicBezTo>
                    <a:pt x="121" y="1715"/>
                    <a:pt x="121" y="1751"/>
                    <a:pt x="109" y="1775"/>
                  </a:cubicBezTo>
                  <a:cubicBezTo>
                    <a:pt x="97" y="1798"/>
                    <a:pt x="73" y="1798"/>
                    <a:pt x="49" y="1822"/>
                  </a:cubicBezTo>
                  <a:cubicBezTo>
                    <a:pt x="26" y="1846"/>
                    <a:pt x="38" y="1870"/>
                    <a:pt x="61" y="1894"/>
                  </a:cubicBezTo>
                  <a:cubicBezTo>
                    <a:pt x="94" y="1915"/>
                    <a:pt x="47" y="1967"/>
                    <a:pt x="30" y="1967"/>
                  </a:cubicBezTo>
                  <a:cubicBezTo>
                    <a:pt x="29" y="1967"/>
                    <a:pt x="28" y="1966"/>
                    <a:pt x="27" y="1966"/>
                  </a:cubicBezTo>
                  <a:lnTo>
                    <a:pt x="27" y="1966"/>
                  </a:lnTo>
                  <a:cubicBezTo>
                    <a:pt x="36" y="1972"/>
                    <a:pt x="46" y="1975"/>
                    <a:pt x="55" y="1975"/>
                  </a:cubicBezTo>
                  <a:cubicBezTo>
                    <a:pt x="96" y="1975"/>
                    <a:pt x="138" y="1929"/>
                    <a:pt x="157" y="1929"/>
                  </a:cubicBezTo>
                  <a:cubicBezTo>
                    <a:pt x="180" y="1929"/>
                    <a:pt x="168" y="1965"/>
                    <a:pt x="145" y="1965"/>
                  </a:cubicBezTo>
                  <a:cubicBezTo>
                    <a:pt x="121" y="1965"/>
                    <a:pt x="133" y="2001"/>
                    <a:pt x="145" y="2013"/>
                  </a:cubicBezTo>
                  <a:cubicBezTo>
                    <a:pt x="157" y="2036"/>
                    <a:pt x="121" y="2036"/>
                    <a:pt x="85" y="2060"/>
                  </a:cubicBezTo>
                  <a:cubicBezTo>
                    <a:pt x="64" y="2082"/>
                    <a:pt x="72" y="2086"/>
                    <a:pt x="85" y="2086"/>
                  </a:cubicBezTo>
                  <a:cubicBezTo>
                    <a:pt x="94" y="2086"/>
                    <a:pt x="104" y="2084"/>
                    <a:pt x="109" y="2084"/>
                  </a:cubicBezTo>
                  <a:cubicBezTo>
                    <a:pt x="145" y="2084"/>
                    <a:pt x="145" y="2108"/>
                    <a:pt x="145" y="2120"/>
                  </a:cubicBezTo>
                  <a:cubicBezTo>
                    <a:pt x="145" y="2156"/>
                    <a:pt x="133" y="2167"/>
                    <a:pt x="192" y="2179"/>
                  </a:cubicBezTo>
                  <a:cubicBezTo>
                    <a:pt x="192" y="2179"/>
                    <a:pt x="228" y="2203"/>
                    <a:pt x="216" y="2203"/>
                  </a:cubicBezTo>
                  <a:cubicBezTo>
                    <a:pt x="216" y="2215"/>
                    <a:pt x="121" y="2203"/>
                    <a:pt x="109" y="2239"/>
                  </a:cubicBezTo>
                  <a:cubicBezTo>
                    <a:pt x="109" y="2275"/>
                    <a:pt x="121" y="2322"/>
                    <a:pt x="145" y="2358"/>
                  </a:cubicBezTo>
                  <a:cubicBezTo>
                    <a:pt x="145" y="2358"/>
                    <a:pt x="133" y="2322"/>
                    <a:pt x="157" y="2322"/>
                  </a:cubicBezTo>
                  <a:cubicBezTo>
                    <a:pt x="158" y="2321"/>
                    <a:pt x="160" y="2321"/>
                    <a:pt x="162" y="2321"/>
                  </a:cubicBezTo>
                  <a:cubicBezTo>
                    <a:pt x="179" y="2321"/>
                    <a:pt x="182" y="2371"/>
                    <a:pt x="199" y="2371"/>
                  </a:cubicBezTo>
                  <a:cubicBezTo>
                    <a:pt x="201" y="2371"/>
                    <a:pt x="202" y="2371"/>
                    <a:pt x="204" y="2370"/>
                  </a:cubicBezTo>
                  <a:cubicBezTo>
                    <a:pt x="193" y="2370"/>
                    <a:pt x="212" y="2321"/>
                    <a:pt x="225" y="2321"/>
                  </a:cubicBezTo>
                  <a:cubicBezTo>
                    <a:pt x="226" y="2321"/>
                    <a:pt x="227" y="2321"/>
                    <a:pt x="228" y="2322"/>
                  </a:cubicBezTo>
                  <a:cubicBezTo>
                    <a:pt x="240" y="2322"/>
                    <a:pt x="323" y="2346"/>
                    <a:pt x="252" y="2382"/>
                  </a:cubicBezTo>
                  <a:cubicBezTo>
                    <a:pt x="228" y="2382"/>
                    <a:pt x="192" y="2382"/>
                    <a:pt x="204" y="2406"/>
                  </a:cubicBezTo>
                  <a:cubicBezTo>
                    <a:pt x="204" y="2441"/>
                    <a:pt x="216" y="2477"/>
                    <a:pt x="240" y="2501"/>
                  </a:cubicBezTo>
                  <a:cubicBezTo>
                    <a:pt x="245" y="2505"/>
                    <a:pt x="250" y="2507"/>
                    <a:pt x="255" y="2507"/>
                  </a:cubicBezTo>
                  <a:cubicBezTo>
                    <a:pt x="277" y="2507"/>
                    <a:pt x="304" y="2475"/>
                    <a:pt x="323" y="2465"/>
                  </a:cubicBezTo>
                  <a:lnTo>
                    <a:pt x="323" y="2465"/>
                  </a:lnTo>
                  <a:cubicBezTo>
                    <a:pt x="335" y="2501"/>
                    <a:pt x="323" y="2537"/>
                    <a:pt x="311" y="2572"/>
                  </a:cubicBezTo>
                  <a:cubicBezTo>
                    <a:pt x="307" y="2577"/>
                    <a:pt x="301" y="2579"/>
                    <a:pt x="296" y="2579"/>
                  </a:cubicBezTo>
                  <a:cubicBezTo>
                    <a:pt x="285" y="2579"/>
                    <a:pt x="274" y="2571"/>
                    <a:pt x="265" y="2563"/>
                  </a:cubicBezTo>
                  <a:lnTo>
                    <a:pt x="265" y="2563"/>
                  </a:lnTo>
                  <a:cubicBezTo>
                    <a:pt x="279" y="2580"/>
                    <a:pt x="293" y="2606"/>
                    <a:pt x="276" y="2632"/>
                  </a:cubicBezTo>
                  <a:cubicBezTo>
                    <a:pt x="264" y="2656"/>
                    <a:pt x="216" y="2679"/>
                    <a:pt x="192" y="2691"/>
                  </a:cubicBezTo>
                  <a:cubicBezTo>
                    <a:pt x="240" y="2679"/>
                    <a:pt x="288" y="2667"/>
                    <a:pt x="335" y="2667"/>
                  </a:cubicBezTo>
                  <a:cubicBezTo>
                    <a:pt x="359" y="2667"/>
                    <a:pt x="359" y="2691"/>
                    <a:pt x="383" y="2703"/>
                  </a:cubicBezTo>
                  <a:cubicBezTo>
                    <a:pt x="389" y="2703"/>
                    <a:pt x="404" y="2700"/>
                    <a:pt x="414" y="2700"/>
                  </a:cubicBezTo>
                  <a:cubicBezTo>
                    <a:pt x="424" y="2700"/>
                    <a:pt x="430" y="2703"/>
                    <a:pt x="419" y="2715"/>
                  </a:cubicBezTo>
                  <a:cubicBezTo>
                    <a:pt x="395" y="2751"/>
                    <a:pt x="335" y="2751"/>
                    <a:pt x="311" y="2775"/>
                  </a:cubicBezTo>
                  <a:cubicBezTo>
                    <a:pt x="276" y="2810"/>
                    <a:pt x="323" y="2810"/>
                    <a:pt x="347" y="2810"/>
                  </a:cubicBezTo>
                  <a:lnTo>
                    <a:pt x="395" y="2810"/>
                  </a:lnTo>
                  <a:cubicBezTo>
                    <a:pt x="407" y="2822"/>
                    <a:pt x="419" y="2846"/>
                    <a:pt x="430" y="2858"/>
                  </a:cubicBezTo>
                  <a:cubicBezTo>
                    <a:pt x="432" y="2860"/>
                    <a:pt x="433" y="2861"/>
                    <a:pt x="434" y="2863"/>
                  </a:cubicBezTo>
                  <a:lnTo>
                    <a:pt x="434" y="2863"/>
                  </a:lnTo>
                  <a:cubicBezTo>
                    <a:pt x="446" y="2847"/>
                    <a:pt x="456" y="2832"/>
                    <a:pt x="469" y="2832"/>
                  </a:cubicBezTo>
                  <a:cubicBezTo>
                    <a:pt x="472" y="2832"/>
                    <a:pt x="475" y="2833"/>
                    <a:pt x="478" y="2834"/>
                  </a:cubicBezTo>
                  <a:lnTo>
                    <a:pt x="478" y="2846"/>
                  </a:lnTo>
                  <a:cubicBezTo>
                    <a:pt x="486" y="2862"/>
                    <a:pt x="468" y="2878"/>
                    <a:pt x="448" y="2883"/>
                  </a:cubicBezTo>
                  <a:lnTo>
                    <a:pt x="448" y="2883"/>
                  </a:lnTo>
                  <a:cubicBezTo>
                    <a:pt x="443" y="2876"/>
                    <a:pt x="439" y="2870"/>
                    <a:pt x="434" y="2863"/>
                  </a:cubicBezTo>
                  <a:lnTo>
                    <a:pt x="434" y="2863"/>
                  </a:lnTo>
                  <a:cubicBezTo>
                    <a:pt x="429" y="2869"/>
                    <a:pt x="424" y="2876"/>
                    <a:pt x="419" y="2882"/>
                  </a:cubicBezTo>
                  <a:cubicBezTo>
                    <a:pt x="423" y="2884"/>
                    <a:pt x="428" y="2885"/>
                    <a:pt x="434" y="2885"/>
                  </a:cubicBezTo>
                  <a:cubicBezTo>
                    <a:pt x="438" y="2885"/>
                    <a:pt x="443" y="2884"/>
                    <a:pt x="448" y="2883"/>
                  </a:cubicBezTo>
                  <a:lnTo>
                    <a:pt x="448" y="2883"/>
                  </a:lnTo>
                  <a:cubicBezTo>
                    <a:pt x="475" y="2924"/>
                    <a:pt x="498" y="2967"/>
                    <a:pt x="538" y="2977"/>
                  </a:cubicBezTo>
                  <a:cubicBezTo>
                    <a:pt x="553" y="2977"/>
                    <a:pt x="569" y="2972"/>
                    <a:pt x="578" y="2972"/>
                  </a:cubicBezTo>
                  <a:cubicBezTo>
                    <a:pt x="583" y="2972"/>
                    <a:pt x="585" y="2973"/>
                    <a:pt x="585" y="2977"/>
                  </a:cubicBezTo>
                  <a:cubicBezTo>
                    <a:pt x="585" y="3001"/>
                    <a:pt x="549" y="3025"/>
                    <a:pt x="549" y="3060"/>
                  </a:cubicBezTo>
                  <a:cubicBezTo>
                    <a:pt x="549" y="3108"/>
                    <a:pt x="585" y="3156"/>
                    <a:pt x="633" y="3168"/>
                  </a:cubicBezTo>
                  <a:cubicBezTo>
                    <a:pt x="645" y="3168"/>
                    <a:pt x="692" y="3156"/>
                    <a:pt x="692" y="3156"/>
                  </a:cubicBezTo>
                  <a:lnTo>
                    <a:pt x="692" y="3156"/>
                  </a:lnTo>
                  <a:cubicBezTo>
                    <a:pt x="692" y="3168"/>
                    <a:pt x="633" y="3215"/>
                    <a:pt x="645" y="3227"/>
                  </a:cubicBezTo>
                  <a:cubicBezTo>
                    <a:pt x="650" y="3232"/>
                    <a:pt x="655" y="3234"/>
                    <a:pt x="659" y="3234"/>
                  </a:cubicBezTo>
                  <a:cubicBezTo>
                    <a:pt x="675" y="3234"/>
                    <a:pt x="690" y="3213"/>
                    <a:pt x="700" y="3213"/>
                  </a:cubicBezTo>
                  <a:cubicBezTo>
                    <a:pt x="701" y="3213"/>
                    <a:pt x="703" y="3214"/>
                    <a:pt x="704" y="3215"/>
                  </a:cubicBezTo>
                  <a:cubicBezTo>
                    <a:pt x="711" y="3222"/>
                    <a:pt x="718" y="3229"/>
                    <a:pt x="727" y="3229"/>
                  </a:cubicBezTo>
                  <a:cubicBezTo>
                    <a:pt x="734" y="3229"/>
                    <a:pt x="742" y="3225"/>
                    <a:pt x="752" y="3215"/>
                  </a:cubicBezTo>
                  <a:cubicBezTo>
                    <a:pt x="776" y="3191"/>
                    <a:pt x="811" y="3179"/>
                    <a:pt x="847" y="3179"/>
                  </a:cubicBezTo>
                  <a:cubicBezTo>
                    <a:pt x="847" y="3191"/>
                    <a:pt x="795" y="3264"/>
                    <a:pt x="788" y="3264"/>
                  </a:cubicBezTo>
                  <a:cubicBezTo>
                    <a:pt x="788" y="3264"/>
                    <a:pt x="788" y="3264"/>
                    <a:pt x="788" y="3263"/>
                  </a:cubicBezTo>
                  <a:cubicBezTo>
                    <a:pt x="788" y="3253"/>
                    <a:pt x="788" y="3236"/>
                    <a:pt x="775" y="3236"/>
                  </a:cubicBezTo>
                  <a:cubicBezTo>
                    <a:pt x="772" y="3236"/>
                    <a:pt x="768" y="3237"/>
                    <a:pt x="764" y="3239"/>
                  </a:cubicBezTo>
                  <a:cubicBezTo>
                    <a:pt x="740" y="3251"/>
                    <a:pt x="740" y="3251"/>
                    <a:pt x="740" y="3263"/>
                  </a:cubicBezTo>
                  <a:cubicBezTo>
                    <a:pt x="752" y="3275"/>
                    <a:pt x="823" y="3287"/>
                    <a:pt x="800" y="3334"/>
                  </a:cubicBezTo>
                  <a:cubicBezTo>
                    <a:pt x="799" y="3335"/>
                    <a:pt x="799" y="3336"/>
                    <a:pt x="798" y="3336"/>
                  </a:cubicBezTo>
                  <a:lnTo>
                    <a:pt x="798" y="3336"/>
                  </a:lnTo>
                  <a:cubicBezTo>
                    <a:pt x="814" y="3314"/>
                    <a:pt x="832" y="3293"/>
                    <a:pt x="847" y="3293"/>
                  </a:cubicBezTo>
                  <a:cubicBezTo>
                    <a:pt x="851" y="3293"/>
                    <a:pt x="855" y="3295"/>
                    <a:pt x="859" y="3299"/>
                  </a:cubicBezTo>
                  <a:lnTo>
                    <a:pt x="847" y="3310"/>
                  </a:lnTo>
                  <a:lnTo>
                    <a:pt x="798" y="3352"/>
                  </a:lnTo>
                  <a:lnTo>
                    <a:pt x="798" y="3352"/>
                  </a:lnTo>
                  <a:cubicBezTo>
                    <a:pt x="795" y="3347"/>
                    <a:pt x="795" y="3342"/>
                    <a:pt x="798" y="3336"/>
                  </a:cubicBezTo>
                  <a:lnTo>
                    <a:pt x="798" y="3336"/>
                  </a:lnTo>
                  <a:cubicBezTo>
                    <a:pt x="790" y="3348"/>
                    <a:pt x="782" y="3360"/>
                    <a:pt x="776" y="3370"/>
                  </a:cubicBezTo>
                  <a:lnTo>
                    <a:pt x="798" y="3352"/>
                  </a:lnTo>
                  <a:lnTo>
                    <a:pt x="798" y="3352"/>
                  </a:lnTo>
                  <a:cubicBezTo>
                    <a:pt x="810" y="3378"/>
                    <a:pt x="887" y="3398"/>
                    <a:pt x="907" y="3418"/>
                  </a:cubicBezTo>
                  <a:cubicBezTo>
                    <a:pt x="942" y="3382"/>
                    <a:pt x="930" y="3370"/>
                    <a:pt x="954" y="3334"/>
                  </a:cubicBezTo>
                  <a:lnTo>
                    <a:pt x="954" y="3334"/>
                  </a:lnTo>
                  <a:cubicBezTo>
                    <a:pt x="966" y="3358"/>
                    <a:pt x="942" y="3406"/>
                    <a:pt x="954" y="3406"/>
                  </a:cubicBezTo>
                  <a:cubicBezTo>
                    <a:pt x="957" y="3408"/>
                    <a:pt x="961" y="3409"/>
                    <a:pt x="966" y="3409"/>
                  </a:cubicBezTo>
                  <a:cubicBezTo>
                    <a:pt x="988" y="3409"/>
                    <a:pt x="1030" y="3391"/>
                    <a:pt x="1050" y="3382"/>
                  </a:cubicBezTo>
                  <a:lnTo>
                    <a:pt x="1050" y="3382"/>
                  </a:lnTo>
                  <a:cubicBezTo>
                    <a:pt x="1029" y="3413"/>
                    <a:pt x="982" y="3575"/>
                    <a:pt x="1022" y="3575"/>
                  </a:cubicBezTo>
                  <a:cubicBezTo>
                    <a:pt x="1029" y="3575"/>
                    <a:pt x="1038" y="3571"/>
                    <a:pt x="1050" y="3560"/>
                  </a:cubicBezTo>
                  <a:cubicBezTo>
                    <a:pt x="1050" y="3553"/>
                    <a:pt x="1047" y="3550"/>
                    <a:pt x="1043" y="3550"/>
                  </a:cubicBezTo>
                  <a:cubicBezTo>
                    <a:pt x="1036" y="3550"/>
                    <a:pt x="1026" y="3560"/>
                    <a:pt x="1026" y="3560"/>
                  </a:cubicBezTo>
                  <a:cubicBezTo>
                    <a:pt x="1014" y="3560"/>
                    <a:pt x="1061" y="3513"/>
                    <a:pt x="1073" y="3513"/>
                  </a:cubicBezTo>
                  <a:cubicBezTo>
                    <a:pt x="1080" y="3509"/>
                    <a:pt x="1086" y="3508"/>
                    <a:pt x="1092" y="3508"/>
                  </a:cubicBezTo>
                  <a:cubicBezTo>
                    <a:pt x="1104" y="3508"/>
                    <a:pt x="1113" y="3516"/>
                    <a:pt x="1121" y="3525"/>
                  </a:cubicBezTo>
                  <a:cubicBezTo>
                    <a:pt x="1133" y="3560"/>
                    <a:pt x="1050" y="3584"/>
                    <a:pt x="1073" y="3632"/>
                  </a:cubicBezTo>
                  <a:cubicBezTo>
                    <a:pt x="1073" y="3644"/>
                    <a:pt x="1097" y="3668"/>
                    <a:pt x="1109" y="3668"/>
                  </a:cubicBezTo>
                  <a:cubicBezTo>
                    <a:pt x="1127" y="3668"/>
                    <a:pt x="1145" y="3648"/>
                    <a:pt x="1163" y="3648"/>
                  </a:cubicBezTo>
                  <a:cubicBezTo>
                    <a:pt x="1169" y="3648"/>
                    <a:pt x="1175" y="3650"/>
                    <a:pt x="1181" y="3656"/>
                  </a:cubicBezTo>
                  <a:cubicBezTo>
                    <a:pt x="1204" y="3668"/>
                    <a:pt x="1216" y="3668"/>
                    <a:pt x="1181" y="3703"/>
                  </a:cubicBezTo>
                  <a:cubicBezTo>
                    <a:pt x="1169" y="3703"/>
                    <a:pt x="1157" y="3715"/>
                    <a:pt x="1145" y="3727"/>
                  </a:cubicBezTo>
                  <a:cubicBezTo>
                    <a:pt x="1143" y="3729"/>
                    <a:pt x="1144" y="3729"/>
                    <a:pt x="1147" y="3729"/>
                  </a:cubicBezTo>
                  <a:cubicBezTo>
                    <a:pt x="1159" y="3729"/>
                    <a:pt x="1207" y="3717"/>
                    <a:pt x="1242" y="3717"/>
                  </a:cubicBezTo>
                  <a:cubicBezTo>
                    <a:pt x="1264" y="3717"/>
                    <a:pt x="1280" y="3722"/>
                    <a:pt x="1276" y="3739"/>
                  </a:cubicBezTo>
                  <a:cubicBezTo>
                    <a:pt x="1252" y="3787"/>
                    <a:pt x="1228" y="3799"/>
                    <a:pt x="1252" y="3822"/>
                  </a:cubicBezTo>
                  <a:cubicBezTo>
                    <a:pt x="1264" y="3834"/>
                    <a:pt x="1276" y="3846"/>
                    <a:pt x="1300" y="3846"/>
                  </a:cubicBezTo>
                  <a:cubicBezTo>
                    <a:pt x="1289" y="3846"/>
                    <a:pt x="1297" y="3756"/>
                    <a:pt x="1315" y="3756"/>
                  </a:cubicBezTo>
                  <a:cubicBezTo>
                    <a:pt x="1317" y="3756"/>
                    <a:pt x="1320" y="3758"/>
                    <a:pt x="1323" y="3763"/>
                  </a:cubicBezTo>
                  <a:cubicBezTo>
                    <a:pt x="1335" y="3787"/>
                    <a:pt x="1347" y="3799"/>
                    <a:pt x="1359" y="3822"/>
                  </a:cubicBezTo>
                  <a:lnTo>
                    <a:pt x="1395" y="3858"/>
                  </a:lnTo>
                  <a:lnTo>
                    <a:pt x="1419" y="3858"/>
                  </a:lnTo>
                  <a:cubicBezTo>
                    <a:pt x="1431" y="3858"/>
                    <a:pt x="1359" y="3906"/>
                    <a:pt x="1359" y="3906"/>
                  </a:cubicBezTo>
                  <a:cubicBezTo>
                    <a:pt x="1351" y="3914"/>
                    <a:pt x="1366" y="3923"/>
                    <a:pt x="1380" y="3923"/>
                  </a:cubicBezTo>
                  <a:cubicBezTo>
                    <a:pt x="1386" y="3923"/>
                    <a:pt x="1391" y="3921"/>
                    <a:pt x="1395" y="3918"/>
                  </a:cubicBezTo>
                  <a:cubicBezTo>
                    <a:pt x="1403" y="3918"/>
                    <a:pt x="1421" y="3907"/>
                    <a:pt x="1433" y="3907"/>
                  </a:cubicBezTo>
                  <a:cubicBezTo>
                    <a:pt x="1438" y="3907"/>
                    <a:pt x="1442" y="3910"/>
                    <a:pt x="1442" y="3918"/>
                  </a:cubicBezTo>
                  <a:cubicBezTo>
                    <a:pt x="1442" y="3943"/>
                    <a:pt x="1431" y="3956"/>
                    <a:pt x="1420" y="3966"/>
                  </a:cubicBezTo>
                  <a:lnTo>
                    <a:pt x="1420" y="3966"/>
                  </a:lnTo>
                  <a:cubicBezTo>
                    <a:pt x="1445" y="3953"/>
                    <a:pt x="1495" y="3953"/>
                    <a:pt x="1514" y="3953"/>
                  </a:cubicBezTo>
                  <a:cubicBezTo>
                    <a:pt x="1526" y="3953"/>
                    <a:pt x="1538" y="3965"/>
                    <a:pt x="1550" y="3977"/>
                  </a:cubicBezTo>
                  <a:cubicBezTo>
                    <a:pt x="1550" y="3989"/>
                    <a:pt x="1538" y="4001"/>
                    <a:pt x="1538" y="4025"/>
                  </a:cubicBezTo>
                  <a:cubicBezTo>
                    <a:pt x="1547" y="4034"/>
                    <a:pt x="1563" y="4057"/>
                    <a:pt x="1580" y="4057"/>
                  </a:cubicBezTo>
                  <a:cubicBezTo>
                    <a:pt x="1586" y="4057"/>
                    <a:pt x="1592" y="4054"/>
                    <a:pt x="1597" y="4049"/>
                  </a:cubicBezTo>
                  <a:cubicBezTo>
                    <a:pt x="1611" y="4035"/>
                    <a:pt x="1621" y="4029"/>
                    <a:pt x="1629" y="4029"/>
                  </a:cubicBezTo>
                  <a:cubicBezTo>
                    <a:pt x="1635" y="4029"/>
                    <a:pt x="1640" y="4032"/>
                    <a:pt x="1645" y="4037"/>
                  </a:cubicBezTo>
                  <a:cubicBezTo>
                    <a:pt x="1669" y="4037"/>
                    <a:pt x="1669" y="4049"/>
                    <a:pt x="1669" y="4049"/>
                  </a:cubicBezTo>
                  <a:cubicBezTo>
                    <a:pt x="1657" y="4061"/>
                    <a:pt x="1573" y="4084"/>
                    <a:pt x="1597" y="4120"/>
                  </a:cubicBezTo>
                  <a:cubicBezTo>
                    <a:pt x="1600" y="4129"/>
                    <a:pt x="1606" y="4132"/>
                    <a:pt x="1612" y="4132"/>
                  </a:cubicBezTo>
                  <a:cubicBezTo>
                    <a:pt x="1623" y="4132"/>
                    <a:pt x="1637" y="4124"/>
                    <a:pt x="1649" y="4124"/>
                  </a:cubicBezTo>
                  <a:cubicBezTo>
                    <a:pt x="1652" y="4124"/>
                    <a:pt x="1656" y="4125"/>
                    <a:pt x="1659" y="4127"/>
                  </a:cubicBezTo>
                  <a:lnTo>
                    <a:pt x="1659" y="4127"/>
                  </a:lnTo>
                  <a:cubicBezTo>
                    <a:pt x="1663" y="4109"/>
                    <a:pt x="1674" y="4091"/>
                    <a:pt x="1692" y="4072"/>
                  </a:cubicBezTo>
                  <a:lnTo>
                    <a:pt x="1692" y="4072"/>
                  </a:lnTo>
                  <a:lnTo>
                    <a:pt x="1681" y="4084"/>
                  </a:lnTo>
                  <a:cubicBezTo>
                    <a:pt x="1692" y="4066"/>
                    <a:pt x="1707" y="4058"/>
                    <a:pt x="1718" y="4058"/>
                  </a:cubicBezTo>
                  <a:cubicBezTo>
                    <a:pt x="1728" y="4058"/>
                    <a:pt x="1734" y="4066"/>
                    <a:pt x="1728" y="4084"/>
                  </a:cubicBezTo>
                  <a:cubicBezTo>
                    <a:pt x="1728" y="4110"/>
                    <a:pt x="1697" y="4161"/>
                    <a:pt x="1675" y="4165"/>
                  </a:cubicBezTo>
                  <a:lnTo>
                    <a:pt x="1675" y="4165"/>
                  </a:lnTo>
                  <a:cubicBezTo>
                    <a:pt x="1671" y="4160"/>
                    <a:pt x="1669" y="4153"/>
                    <a:pt x="1669" y="4144"/>
                  </a:cubicBezTo>
                  <a:cubicBezTo>
                    <a:pt x="1666" y="4135"/>
                    <a:pt x="1663" y="4130"/>
                    <a:pt x="1659" y="4127"/>
                  </a:cubicBezTo>
                  <a:lnTo>
                    <a:pt x="1659" y="4127"/>
                  </a:lnTo>
                  <a:cubicBezTo>
                    <a:pt x="1657" y="4133"/>
                    <a:pt x="1657" y="4138"/>
                    <a:pt x="1657" y="4144"/>
                  </a:cubicBezTo>
                  <a:cubicBezTo>
                    <a:pt x="1660" y="4159"/>
                    <a:pt x="1666" y="4165"/>
                    <a:pt x="1673" y="4165"/>
                  </a:cubicBezTo>
                  <a:cubicBezTo>
                    <a:pt x="1674" y="4165"/>
                    <a:pt x="1674" y="4165"/>
                    <a:pt x="1675" y="4165"/>
                  </a:cubicBezTo>
                  <a:lnTo>
                    <a:pt x="1675" y="4165"/>
                  </a:lnTo>
                  <a:cubicBezTo>
                    <a:pt x="1681" y="4172"/>
                    <a:pt x="1692" y="4175"/>
                    <a:pt x="1706" y="4175"/>
                  </a:cubicBezTo>
                  <a:cubicBezTo>
                    <a:pt x="1719" y="4175"/>
                    <a:pt x="1735" y="4172"/>
                    <a:pt x="1752" y="4168"/>
                  </a:cubicBezTo>
                  <a:cubicBezTo>
                    <a:pt x="1788" y="4168"/>
                    <a:pt x="1764" y="4168"/>
                    <a:pt x="1776" y="4191"/>
                  </a:cubicBezTo>
                  <a:cubicBezTo>
                    <a:pt x="1776" y="4197"/>
                    <a:pt x="1782" y="4197"/>
                    <a:pt x="1789" y="4197"/>
                  </a:cubicBezTo>
                  <a:cubicBezTo>
                    <a:pt x="1797" y="4197"/>
                    <a:pt x="1806" y="4197"/>
                    <a:pt x="1812" y="4203"/>
                  </a:cubicBezTo>
                  <a:cubicBezTo>
                    <a:pt x="1823" y="4191"/>
                    <a:pt x="1844" y="4183"/>
                    <a:pt x="1858" y="4183"/>
                  </a:cubicBezTo>
                  <a:cubicBezTo>
                    <a:pt x="1871" y="4183"/>
                    <a:pt x="1877" y="4191"/>
                    <a:pt x="1859" y="4215"/>
                  </a:cubicBezTo>
                  <a:cubicBezTo>
                    <a:pt x="1859" y="4226"/>
                    <a:pt x="1815" y="4306"/>
                    <a:pt x="1841" y="4306"/>
                  </a:cubicBezTo>
                  <a:cubicBezTo>
                    <a:pt x="1845" y="4306"/>
                    <a:pt x="1851" y="4304"/>
                    <a:pt x="1859" y="4299"/>
                  </a:cubicBezTo>
                  <a:cubicBezTo>
                    <a:pt x="1877" y="4281"/>
                    <a:pt x="1888" y="4270"/>
                    <a:pt x="1897" y="4270"/>
                  </a:cubicBezTo>
                  <a:cubicBezTo>
                    <a:pt x="1900" y="4270"/>
                    <a:pt x="1904" y="4272"/>
                    <a:pt x="1907" y="4275"/>
                  </a:cubicBezTo>
                  <a:cubicBezTo>
                    <a:pt x="1931" y="4299"/>
                    <a:pt x="1895" y="4311"/>
                    <a:pt x="1883" y="4322"/>
                  </a:cubicBezTo>
                  <a:cubicBezTo>
                    <a:pt x="1883" y="4334"/>
                    <a:pt x="1895" y="4346"/>
                    <a:pt x="1907" y="4358"/>
                  </a:cubicBezTo>
                  <a:lnTo>
                    <a:pt x="1943" y="4311"/>
                  </a:lnTo>
                  <a:cubicBezTo>
                    <a:pt x="1943" y="4287"/>
                    <a:pt x="1943" y="4275"/>
                    <a:pt x="1943" y="4263"/>
                  </a:cubicBezTo>
                  <a:cubicBezTo>
                    <a:pt x="1946" y="4251"/>
                    <a:pt x="1953" y="4247"/>
                    <a:pt x="1961" y="4247"/>
                  </a:cubicBezTo>
                  <a:cubicBezTo>
                    <a:pt x="1976" y="4247"/>
                    <a:pt x="1994" y="4263"/>
                    <a:pt x="2002" y="4263"/>
                  </a:cubicBezTo>
                  <a:cubicBezTo>
                    <a:pt x="2002" y="4275"/>
                    <a:pt x="1990" y="4311"/>
                    <a:pt x="2002" y="4346"/>
                  </a:cubicBezTo>
                  <a:cubicBezTo>
                    <a:pt x="2002" y="4346"/>
                    <a:pt x="2014" y="4394"/>
                    <a:pt x="2026" y="4394"/>
                  </a:cubicBezTo>
                  <a:cubicBezTo>
                    <a:pt x="2035" y="4385"/>
                    <a:pt x="2044" y="4362"/>
                    <a:pt x="2058" y="4362"/>
                  </a:cubicBezTo>
                  <a:cubicBezTo>
                    <a:pt x="2063" y="4362"/>
                    <a:pt x="2068" y="4364"/>
                    <a:pt x="2073" y="4370"/>
                  </a:cubicBezTo>
                  <a:cubicBezTo>
                    <a:pt x="2090" y="4379"/>
                    <a:pt x="2095" y="4387"/>
                    <a:pt x="2101" y="4387"/>
                  </a:cubicBezTo>
                  <a:cubicBezTo>
                    <a:pt x="2103" y="4387"/>
                    <a:pt x="2106" y="4385"/>
                    <a:pt x="2109" y="4382"/>
                  </a:cubicBezTo>
                  <a:cubicBezTo>
                    <a:pt x="2112" y="4381"/>
                    <a:pt x="2115" y="4380"/>
                    <a:pt x="2119" y="4380"/>
                  </a:cubicBezTo>
                  <a:cubicBezTo>
                    <a:pt x="2148" y="4380"/>
                    <a:pt x="2207" y="4419"/>
                    <a:pt x="2228" y="4430"/>
                  </a:cubicBezTo>
                  <a:cubicBezTo>
                    <a:pt x="2240" y="4453"/>
                    <a:pt x="2228" y="4453"/>
                    <a:pt x="2228" y="4489"/>
                  </a:cubicBezTo>
                  <a:cubicBezTo>
                    <a:pt x="2228" y="4513"/>
                    <a:pt x="2252" y="4525"/>
                    <a:pt x="2264" y="4537"/>
                  </a:cubicBezTo>
                  <a:cubicBezTo>
                    <a:pt x="2273" y="4537"/>
                    <a:pt x="2281" y="4562"/>
                    <a:pt x="2295" y="4562"/>
                  </a:cubicBezTo>
                  <a:cubicBezTo>
                    <a:pt x="2299" y="4562"/>
                    <a:pt x="2305" y="4558"/>
                    <a:pt x="2312" y="4549"/>
                  </a:cubicBezTo>
                  <a:cubicBezTo>
                    <a:pt x="2324" y="4541"/>
                    <a:pt x="2331" y="4538"/>
                    <a:pt x="2337" y="4538"/>
                  </a:cubicBezTo>
                  <a:cubicBezTo>
                    <a:pt x="2349" y="4538"/>
                    <a:pt x="2351" y="4549"/>
                    <a:pt x="2359" y="4549"/>
                  </a:cubicBezTo>
                  <a:cubicBezTo>
                    <a:pt x="2367" y="4549"/>
                    <a:pt x="2375" y="4543"/>
                    <a:pt x="2383" y="4543"/>
                  </a:cubicBezTo>
                  <a:cubicBezTo>
                    <a:pt x="2387" y="4543"/>
                    <a:pt x="2391" y="4545"/>
                    <a:pt x="2395" y="4549"/>
                  </a:cubicBezTo>
                  <a:cubicBezTo>
                    <a:pt x="2407" y="4549"/>
                    <a:pt x="2419" y="4572"/>
                    <a:pt x="2443" y="4584"/>
                  </a:cubicBezTo>
                  <a:cubicBezTo>
                    <a:pt x="2444" y="4587"/>
                    <a:pt x="2447" y="4589"/>
                    <a:pt x="2451" y="4589"/>
                  </a:cubicBezTo>
                  <a:cubicBezTo>
                    <a:pt x="2482" y="4589"/>
                    <a:pt x="2574" y="4522"/>
                    <a:pt x="2574" y="4501"/>
                  </a:cubicBezTo>
                  <a:cubicBezTo>
                    <a:pt x="2574" y="4501"/>
                    <a:pt x="2550" y="4501"/>
                    <a:pt x="2538" y="4489"/>
                  </a:cubicBezTo>
                  <a:cubicBezTo>
                    <a:pt x="2538" y="4477"/>
                    <a:pt x="2526" y="4453"/>
                    <a:pt x="2526" y="4442"/>
                  </a:cubicBezTo>
                  <a:cubicBezTo>
                    <a:pt x="2514" y="4406"/>
                    <a:pt x="2490" y="4370"/>
                    <a:pt x="2454" y="4358"/>
                  </a:cubicBezTo>
                  <a:cubicBezTo>
                    <a:pt x="2453" y="4357"/>
                    <a:pt x="2451" y="4357"/>
                    <a:pt x="2450" y="4357"/>
                  </a:cubicBezTo>
                  <a:cubicBezTo>
                    <a:pt x="2430" y="4357"/>
                    <a:pt x="2418" y="4419"/>
                    <a:pt x="2390" y="4419"/>
                  </a:cubicBezTo>
                  <a:cubicBezTo>
                    <a:pt x="2388" y="4419"/>
                    <a:pt x="2385" y="4419"/>
                    <a:pt x="2383" y="4418"/>
                  </a:cubicBezTo>
                  <a:cubicBezTo>
                    <a:pt x="2347" y="4406"/>
                    <a:pt x="2347" y="4394"/>
                    <a:pt x="2347" y="4358"/>
                  </a:cubicBezTo>
                  <a:cubicBezTo>
                    <a:pt x="2347" y="4334"/>
                    <a:pt x="2371" y="4334"/>
                    <a:pt x="2347" y="4322"/>
                  </a:cubicBezTo>
                  <a:cubicBezTo>
                    <a:pt x="2344" y="4319"/>
                    <a:pt x="2342" y="4318"/>
                    <a:pt x="2340" y="4318"/>
                  </a:cubicBezTo>
                  <a:cubicBezTo>
                    <a:pt x="2334" y="4318"/>
                    <a:pt x="2329" y="4329"/>
                    <a:pt x="2312" y="4346"/>
                  </a:cubicBezTo>
                  <a:cubicBezTo>
                    <a:pt x="2297" y="4356"/>
                    <a:pt x="2288" y="4360"/>
                    <a:pt x="2283" y="4360"/>
                  </a:cubicBezTo>
                  <a:cubicBezTo>
                    <a:pt x="2276" y="4360"/>
                    <a:pt x="2276" y="4353"/>
                    <a:pt x="2276" y="4346"/>
                  </a:cubicBezTo>
                  <a:cubicBezTo>
                    <a:pt x="2276" y="4334"/>
                    <a:pt x="2335" y="4287"/>
                    <a:pt x="2300" y="4251"/>
                  </a:cubicBezTo>
                  <a:cubicBezTo>
                    <a:pt x="2276" y="4251"/>
                    <a:pt x="2240" y="4251"/>
                    <a:pt x="2228" y="4275"/>
                  </a:cubicBezTo>
                  <a:cubicBezTo>
                    <a:pt x="2216" y="4275"/>
                    <a:pt x="2204" y="4263"/>
                    <a:pt x="2204" y="4263"/>
                  </a:cubicBezTo>
                  <a:cubicBezTo>
                    <a:pt x="2193" y="4263"/>
                    <a:pt x="2097" y="4263"/>
                    <a:pt x="2097" y="4251"/>
                  </a:cubicBezTo>
                  <a:cubicBezTo>
                    <a:pt x="2097" y="4227"/>
                    <a:pt x="2181" y="4203"/>
                    <a:pt x="2181" y="4191"/>
                  </a:cubicBezTo>
                  <a:lnTo>
                    <a:pt x="2181" y="4191"/>
                  </a:lnTo>
                  <a:cubicBezTo>
                    <a:pt x="2179" y="4193"/>
                    <a:pt x="2176" y="4194"/>
                    <a:pt x="2171" y="4194"/>
                  </a:cubicBezTo>
                  <a:cubicBezTo>
                    <a:pt x="2143" y="4194"/>
                    <a:pt x="2072" y="4168"/>
                    <a:pt x="2062" y="4168"/>
                  </a:cubicBezTo>
                  <a:cubicBezTo>
                    <a:pt x="2056" y="4171"/>
                    <a:pt x="2050" y="4172"/>
                    <a:pt x="2046" y="4172"/>
                  </a:cubicBezTo>
                  <a:cubicBezTo>
                    <a:pt x="2033" y="4172"/>
                    <a:pt x="2026" y="4159"/>
                    <a:pt x="2026" y="4132"/>
                  </a:cubicBezTo>
                  <a:cubicBezTo>
                    <a:pt x="2026" y="4114"/>
                    <a:pt x="2020" y="4111"/>
                    <a:pt x="2012" y="4111"/>
                  </a:cubicBezTo>
                  <a:cubicBezTo>
                    <a:pt x="2009" y="4111"/>
                    <a:pt x="2005" y="4112"/>
                    <a:pt x="2001" y="4112"/>
                  </a:cubicBezTo>
                  <a:cubicBezTo>
                    <a:pt x="1997" y="4112"/>
                    <a:pt x="1993" y="4111"/>
                    <a:pt x="1990" y="4108"/>
                  </a:cubicBezTo>
                  <a:cubicBezTo>
                    <a:pt x="1978" y="4096"/>
                    <a:pt x="1966" y="4096"/>
                    <a:pt x="1966" y="4061"/>
                  </a:cubicBezTo>
                  <a:cubicBezTo>
                    <a:pt x="1972" y="4049"/>
                    <a:pt x="1972" y="4046"/>
                    <a:pt x="1971" y="4046"/>
                  </a:cubicBezTo>
                  <a:lnTo>
                    <a:pt x="1971" y="4046"/>
                  </a:lnTo>
                  <a:cubicBezTo>
                    <a:pt x="1969" y="4046"/>
                    <a:pt x="1966" y="4049"/>
                    <a:pt x="1966" y="4049"/>
                  </a:cubicBezTo>
                  <a:cubicBezTo>
                    <a:pt x="1954" y="4049"/>
                    <a:pt x="1919" y="4061"/>
                    <a:pt x="1919" y="4084"/>
                  </a:cubicBezTo>
                  <a:cubicBezTo>
                    <a:pt x="1919" y="4103"/>
                    <a:pt x="1898" y="4128"/>
                    <a:pt x="1888" y="4128"/>
                  </a:cubicBezTo>
                  <a:cubicBezTo>
                    <a:pt x="1885" y="4128"/>
                    <a:pt x="1883" y="4126"/>
                    <a:pt x="1883" y="4120"/>
                  </a:cubicBezTo>
                  <a:cubicBezTo>
                    <a:pt x="1871" y="4096"/>
                    <a:pt x="1895" y="4061"/>
                    <a:pt x="1883" y="4037"/>
                  </a:cubicBezTo>
                  <a:cubicBezTo>
                    <a:pt x="1871" y="4013"/>
                    <a:pt x="1847" y="4013"/>
                    <a:pt x="1823" y="4013"/>
                  </a:cubicBezTo>
                  <a:cubicBezTo>
                    <a:pt x="1812" y="4013"/>
                    <a:pt x="1800" y="3989"/>
                    <a:pt x="1800" y="3977"/>
                  </a:cubicBezTo>
                  <a:lnTo>
                    <a:pt x="1800" y="3953"/>
                  </a:lnTo>
                  <a:cubicBezTo>
                    <a:pt x="1795" y="3951"/>
                    <a:pt x="1790" y="3950"/>
                    <a:pt x="1786" y="3950"/>
                  </a:cubicBezTo>
                  <a:cubicBezTo>
                    <a:pt x="1774" y="3950"/>
                    <a:pt x="1765" y="3957"/>
                    <a:pt x="1754" y="3957"/>
                  </a:cubicBezTo>
                  <a:cubicBezTo>
                    <a:pt x="1750" y="3957"/>
                    <a:pt x="1745" y="3956"/>
                    <a:pt x="1740" y="3953"/>
                  </a:cubicBezTo>
                  <a:cubicBezTo>
                    <a:pt x="1728" y="3941"/>
                    <a:pt x="1728" y="3930"/>
                    <a:pt x="1728" y="3918"/>
                  </a:cubicBezTo>
                  <a:cubicBezTo>
                    <a:pt x="1699" y="3888"/>
                    <a:pt x="1669" y="3867"/>
                    <a:pt x="1633" y="3867"/>
                  </a:cubicBezTo>
                  <a:cubicBezTo>
                    <a:pt x="1626" y="3867"/>
                    <a:pt x="1618" y="3868"/>
                    <a:pt x="1609" y="3870"/>
                  </a:cubicBezTo>
                  <a:cubicBezTo>
                    <a:pt x="1573" y="3870"/>
                    <a:pt x="1573" y="3870"/>
                    <a:pt x="1597" y="3834"/>
                  </a:cubicBezTo>
                  <a:cubicBezTo>
                    <a:pt x="1633" y="3822"/>
                    <a:pt x="1621" y="3810"/>
                    <a:pt x="1597" y="3799"/>
                  </a:cubicBezTo>
                  <a:cubicBezTo>
                    <a:pt x="1585" y="3787"/>
                    <a:pt x="1573" y="3763"/>
                    <a:pt x="1550" y="3763"/>
                  </a:cubicBezTo>
                  <a:cubicBezTo>
                    <a:pt x="1538" y="3763"/>
                    <a:pt x="1526" y="3766"/>
                    <a:pt x="1517" y="3766"/>
                  </a:cubicBezTo>
                  <a:cubicBezTo>
                    <a:pt x="1508" y="3766"/>
                    <a:pt x="1502" y="3763"/>
                    <a:pt x="1502" y="3751"/>
                  </a:cubicBezTo>
                  <a:cubicBezTo>
                    <a:pt x="1538" y="3715"/>
                    <a:pt x="1490" y="3691"/>
                    <a:pt x="1466" y="3680"/>
                  </a:cubicBezTo>
                  <a:cubicBezTo>
                    <a:pt x="1446" y="3680"/>
                    <a:pt x="1399" y="3706"/>
                    <a:pt x="1386" y="3706"/>
                  </a:cubicBezTo>
                  <a:cubicBezTo>
                    <a:pt x="1384" y="3706"/>
                    <a:pt x="1383" y="3705"/>
                    <a:pt x="1383" y="3703"/>
                  </a:cubicBezTo>
                  <a:cubicBezTo>
                    <a:pt x="1395" y="3656"/>
                    <a:pt x="1407" y="3632"/>
                    <a:pt x="1383" y="3608"/>
                  </a:cubicBezTo>
                  <a:cubicBezTo>
                    <a:pt x="1347" y="3560"/>
                    <a:pt x="1311" y="3537"/>
                    <a:pt x="1264" y="3501"/>
                  </a:cubicBezTo>
                  <a:cubicBezTo>
                    <a:pt x="1252" y="3501"/>
                    <a:pt x="1228" y="3489"/>
                    <a:pt x="1216" y="3477"/>
                  </a:cubicBezTo>
                  <a:lnTo>
                    <a:pt x="1181" y="3477"/>
                  </a:lnTo>
                  <a:cubicBezTo>
                    <a:pt x="1169" y="3477"/>
                    <a:pt x="1192" y="3429"/>
                    <a:pt x="1192" y="3418"/>
                  </a:cubicBezTo>
                  <a:cubicBezTo>
                    <a:pt x="1192" y="3394"/>
                    <a:pt x="1181" y="3370"/>
                    <a:pt x="1169" y="3358"/>
                  </a:cubicBezTo>
                  <a:cubicBezTo>
                    <a:pt x="1162" y="3345"/>
                    <a:pt x="1156" y="3336"/>
                    <a:pt x="1145" y="3336"/>
                  </a:cubicBezTo>
                  <a:cubicBezTo>
                    <a:pt x="1136" y="3336"/>
                    <a:pt x="1125" y="3342"/>
                    <a:pt x="1109" y="3358"/>
                  </a:cubicBezTo>
                  <a:cubicBezTo>
                    <a:pt x="1133" y="3334"/>
                    <a:pt x="1061" y="3334"/>
                    <a:pt x="1050" y="3334"/>
                  </a:cubicBezTo>
                  <a:cubicBezTo>
                    <a:pt x="1026" y="3334"/>
                    <a:pt x="1050" y="3275"/>
                    <a:pt x="1050" y="3263"/>
                  </a:cubicBezTo>
                  <a:cubicBezTo>
                    <a:pt x="1038" y="3239"/>
                    <a:pt x="1026" y="3215"/>
                    <a:pt x="1002" y="3203"/>
                  </a:cubicBezTo>
                  <a:cubicBezTo>
                    <a:pt x="978" y="3203"/>
                    <a:pt x="954" y="3239"/>
                    <a:pt x="942" y="3251"/>
                  </a:cubicBezTo>
                  <a:cubicBezTo>
                    <a:pt x="942" y="3251"/>
                    <a:pt x="919" y="3239"/>
                    <a:pt x="907" y="3227"/>
                  </a:cubicBezTo>
                  <a:cubicBezTo>
                    <a:pt x="919" y="3227"/>
                    <a:pt x="930" y="3215"/>
                    <a:pt x="930" y="3203"/>
                  </a:cubicBezTo>
                  <a:cubicBezTo>
                    <a:pt x="930" y="3191"/>
                    <a:pt x="919" y="3191"/>
                    <a:pt x="907" y="3179"/>
                  </a:cubicBezTo>
                  <a:cubicBezTo>
                    <a:pt x="907" y="3179"/>
                    <a:pt x="919" y="3156"/>
                    <a:pt x="919" y="3144"/>
                  </a:cubicBezTo>
                  <a:cubicBezTo>
                    <a:pt x="919" y="3132"/>
                    <a:pt x="907" y="3120"/>
                    <a:pt x="895" y="3108"/>
                  </a:cubicBezTo>
                  <a:cubicBezTo>
                    <a:pt x="871" y="3096"/>
                    <a:pt x="835" y="3096"/>
                    <a:pt x="788" y="3096"/>
                  </a:cubicBezTo>
                  <a:cubicBezTo>
                    <a:pt x="740" y="3096"/>
                    <a:pt x="776" y="3072"/>
                    <a:pt x="811" y="3048"/>
                  </a:cubicBezTo>
                  <a:lnTo>
                    <a:pt x="811" y="3048"/>
                  </a:lnTo>
                  <a:cubicBezTo>
                    <a:pt x="808" y="3050"/>
                    <a:pt x="805" y="3051"/>
                    <a:pt x="802" y="3051"/>
                  </a:cubicBezTo>
                  <a:cubicBezTo>
                    <a:pt x="790" y="3051"/>
                    <a:pt x="785" y="3034"/>
                    <a:pt x="773" y="3034"/>
                  </a:cubicBezTo>
                  <a:cubicBezTo>
                    <a:pt x="770" y="3034"/>
                    <a:pt x="767" y="3035"/>
                    <a:pt x="764" y="3037"/>
                  </a:cubicBezTo>
                  <a:cubicBezTo>
                    <a:pt x="740" y="3037"/>
                    <a:pt x="728" y="3060"/>
                    <a:pt x="728" y="3060"/>
                  </a:cubicBezTo>
                  <a:cubicBezTo>
                    <a:pt x="728" y="3048"/>
                    <a:pt x="764" y="3013"/>
                    <a:pt x="752" y="3001"/>
                  </a:cubicBezTo>
                  <a:cubicBezTo>
                    <a:pt x="748" y="2997"/>
                    <a:pt x="740" y="2996"/>
                    <a:pt x="731" y="2996"/>
                  </a:cubicBezTo>
                  <a:cubicBezTo>
                    <a:pt x="712" y="2996"/>
                    <a:pt x="688" y="3001"/>
                    <a:pt x="680" y="3001"/>
                  </a:cubicBezTo>
                  <a:cubicBezTo>
                    <a:pt x="657" y="3001"/>
                    <a:pt x="680" y="2989"/>
                    <a:pt x="704" y="2977"/>
                  </a:cubicBezTo>
                  <a:cubicBezTo>
                    <a:pt x="728" y="2977"/>
                    <a:pt x="776" y="2941"/>
                    <a:pt x="752" y="2929"/>
                  </a:cubicBezTo>
                  <a:cubicBezTo>
                    <a:pt x="737" y="2924"/>
                    <a:pt x="720" y="2922"/>
                    <a:pt x="704" y="2922"/>
                  </a:cubicBezTo>
                  <a:cubicBezTo>
                    <a:pt x="683" y="2922"/>
                    <a:pt x="663" y="2926"/>
                    <a:pt x="649" y="2938"/>
                  </a:cubicBezTo>
                  <a:lnTo>
                    <a:pt x="649" y="2938"/>
                  </a:lnTo>
                  <a:cubicBezTo>
                    <a:pt x="722" y="2868"/>
                    <a:pt x="539" y="2810"/>
                    <a:pt x="609" y="2763"/>
                  </a:cubicBezTo>
                  <a:cubicBezTo>
                    <a:pt x="645" y="2703"/>
                    <a:pt x="561" y="2727"/>
                    <a:pt x="538" y="2703"/>
                  </a:cubicBezTo>
                  <a:cubicBezTo>
                    <a:pt x="526" y="2679"/>
                    <a:pt x="514" y="2656"/>
                    <a:pt x="490" y="2632"/>
                  </a:cubicBezTo>
                  <a:cubicBezTo>
                    <a:pt x="478" y="2608"/>
                    <a:pt x="430" y="2596"/>
                    <a:pt x="419" y="2560"/>
                  </a:cubicBezTo>
                  <a:cubicBezTo>
                    <a:pt x="407" y="2537"/>
                    <a:pt x="430" y="2525"/>
                    <a:pt x="419" y="2489"/>
                  </a:cubicBezTo>
                  <a:cubicBezTo>
                    <a:pt x="407" y="2465"/>
                    <a:pt x="407" y="2465"/>
                    <a:pt x="383" y="2465"/>
                  </a:cubicBezTo>
                  <a:cubicBezTo>
                    <a:pt x="367" y="2465"/>
                    <a:pt x="356" y="2470"/>
                    <a:pt x="351" y="2470"/>
                  </a:cubicBezTo>
                  <a:cubicBezTo>
                    <a:pt x="348" y="2470"/>
                    <a:pt x="347" y="2469"/>
                    <a:pt x="347" y="2465"/>
                  </a:cubicBezTo>
                  <a:cubicBezTo>
                    <a:pt x="347" y="2454"/>
                    <a:pt x="387" y="2413"/>
                    <a:pt x="422" y="2397"/>
                  </a:cubicBezTo>
                  <a:lnTo>
                    <a:pt x="422" y="2397"/>
                  </a:lnTo>
                  <a:cubicBezTo>
                    <a:pt x="420" y="2398"/>
                    <a:pt x="418" y="2398"/>
                    <a:pt x="417" y="2398"/>
                  </a:cubicBezTo>
                  <a:cubicBezTo>
                    <a:pt x="364" y="2398"/>
                    <a:pt x="323" y="2213"/>
                    <a:pt x="323" y="2191"/>
                  </a:cubicBezTo>
                  <a:cubicBezTo>
                    <a:pt x="323" y="2167"/>
                    <a:pt x="335" y="2132"/>
                    <a:pt x="323" y="2108"/>
                  </a:cubicBezTo>
                  <a:cubicBezTo>
                    <a:pt x="323" y="2084"/>
                    <a:pt x="299" y="2060"/>
                    <a:pt x="276" y="2048"/>
                  </a:cubicBezTo>
                  <a:cubicBezTo>
                    <a:pt x="276" y="2048"/>
                    <a:pt x="229" y="2028"/>
                    <a:pt x="205" y="2028"/>
                  </a:cubicBezTo>
                  <a:cubicBezTo>
                    <a:pt x="199" y="2028"/>
                    <a:pt x="194" y="2030"/>
                    <a:pt x="193" y="2034"/>
                  </a:cubicBezTo>
                  <a:lnTo>
                    <a:pt x="193" y="2034"/>
                  </a:lnTo>
                  <a:cubicBezTo>
                    <a:pt x="199" y="2013"/>
                    <a:pt x="287" y="2012"/>
                    <a:pt x="264" y="1989"/>
                  </a:cubicBezTo>
                  <a:cubicBezTo>
                    <a:pt x="264" y="1989"/>
                    <a:pt x="204" y="1953"/>
                    <a:pt x="216" y="1953"/>
                  </a:cubicBezTo>
                  <a:cubicBezTo>
                    <a:pt x="219" y="1951"/>
                    <a:pt x="224" y="1950"/>
                    <a:pt x="230" y="1950"/>
                  </a:cubicBezTo>
                  <a:cubicBezTo>
                    <a:pt x="248" y="1950"/>
                    <a:pt x="275" y="1957"/>
                    <a:pt x="285" y="1957"/>
                  </a:cubicBezTo>
                  <a:cubicBezTo>
                    <a:pt x="289" y="1957"/>
                    <a:pt x="290" y="1956"/>
                    <a:pt x="288" y="1953"/>
                  </a:cubicBezTo>
                  <a:cubicBezTo>
                    <a:pt x="276" y="1917"/>
                    <a:pt x="240" y="1894"/>
                    <a:pt x="204" y="1894"/>
                  </a:cubicBezTo>
                  <a:cubicBezTo>
                    <a:pt x="204" y="1882"/>
                    <a:pt x="252" y="1858"/>
                    <a:pt x="264" y="1858"/>
                  </a:cubicBezTo>
                  <a:cubicBezTo>
                    <a:pt x="288" y="1858"/>
                    <a:pt x="311" y="1810"/>
                    <a:pt x="299" y="1810"/>
                  </a:cubicBezTo>
                  <a:cubicBezTo>
                    <a:pt x="299" y="1810"/>
                    <a:pt x="228" y="1810"/>
                    <a:pt x="228" y="1775"/>
                  </a:cubicBezTo>
                  <a:cubicBezTo>
                    <a:pt x="228" y="1751"/>
                    <a:pt x="252" y="1751"/>
                    <a:pt x="240" y="1727"/>
                  </a:cubicBezTo>
                  <a:cubicBezTo>
                    <a:pt x="228" y="1715"/>
                    <a:pt x="216" y="1703"/>
                    <a:pt x="216" y="1691"/>
                  </a:cubicBezTo>
                  <a:cubicBezTo>
                    <a:pt x="228" y="1667"/>
                    <a:pt x="264" y="1655"/>
                    <a:pt x="276" y="1644"/>
                  </a:cubicBezTo>
                  <a:cubicBezTo>
                    <a:pt x="288" y="1620"/>
                    <a:pt x="276" y="1596"/>
                    <a:pt x="240" y="1584"/>
                  </a:cubicBezTo>
                  <a:cubicBezTo>
                    <a:pt x="252" y="1584"/>
                    <a:pt x="311" y="1560"/>
                    <a:pt x="299" y="1560"/>
                  </a:cubicBezTo>
                  <a:cubicBezTo>
                    <a:pt x="288" y="1560"/>
                    <a:pt x="216" y="1560"/>
                    <a:pt x="240" y="1536"/>
                  </a:cubicBezTo>
                  <a:cubicBezTo>
                    <a:pt x="252" y="1513"/>
                    <a:pt x="264" y="1524"/>
                    <a:pt x="276" y="1513"/>
                  </a:cubicBezTo>
                  <a:cubicBezTo>
                    <a:pt x="311" y="1489"/>
                    <a:pt x="323" y="1441"/>
                    <a:pt x="288" y="1417"/>
                  </a:cubicBezTo>
                  <a:lnTo>
                    <a:pt x="288" y="1417"/>
                  </a:lnTo>
                  <a:cubicBezTo>
                    <a:pt x="295" y="1421"/>
                    <a:pt x="305" y="1422"/>
                    <a:pt x="315" y="1422"/>
                  </a:cubicBezTo>
                  <a:cubicBezTo>
                    <a:pt x="341" y="1422"/>
                    <a:pt x="371" y="1414"/>
                    <a:pt x="371" y="1405"/>
                  </a:cubicBezTo>
                  <a:cubicBezTo>
                    <a:pt x="335" y="1394"/>
                    <a:pt x="359" y="1382"/>
                    <a:pt x="359" y="1370"/>
                  </a:cubicBezTo>
                  <a:cubicBezTo>
                    <a:pt x="371" y="1346"/>
                    <a:pt x="371" y="1358"/>
                    <a:pt x="347" y="1334"/>
                  </a:cubicBezTo>
                  <a:cubicBezTo>
                    <a:pt x="335" y="1322"/>
                    <a:pt x="395" y="1298"/>
                    <a:pt x="407" y="1286"/>
                  </a:cubicBezTo>
                  <a:cubicBezTo>
                    <a:pt x="419" y="1274"/>
                    <a:pt x="395" y="1263"/>
                    <a:pt x="407" y="1251"/>
                  </a:cubicBezTo>
                  <a:cubicBezTo>
                    <a:pt x="419" y="1227"/>
                    <a:pt x="430" y="1215"/>
                    <a:pt x="442" y="1203"/>
                  </a:cubicBezTo>
                  <a:cubicBezTo>
                    <a:pt x="462" y="1183"/>
                    <a:pt x="474" y="1163"/>
                    <a:pt x="456" y="1122"/>
                  </a:cubicBezTo>
                  <a:lnTo>
                    <a:pt x="456" y="1122"/>
                  </a:lnTo>
                  <a:cubicBezTo>
                    <a:pt x="465" y="1137"/>
                    <a:pt x="475" y="1152"/>
                    <a:pt x="490" y="1167"/>
                  </a:cubicBezTo>
                  <a:cubicBezTo>
                    <a:pt x="493" y="1169"/>
                    <a:pt x="496" y="1170"/>
                    <a:pt x="498" y="1170"/>
                  </a:cubicBezTo>
                  <a:cubicBezTo>
                    <a:pt x="511" y="1170"/>
                    <a:pt x="502" y="1142"/>
                    <a:pt x="502" y="1132"/>
                  </a:cubicBezTo>
                  <a:cubicBezTo>
                    <a:pt x="489" y="1100"/>
                    <a:pt x="490" y="1085"/>
                    <a:pt x="502" y="1085"/>
                  </a:cubicBezTo>
                  <a:cubicBezTo>
                    <a:pt x="513" y="1085"/>
                    <a:pt x="533" y="1097"/>
                    <a:pt x="561" y="1120"/>
                  </a:cubicBezTo>
                  <a:cubicBezTo>
                    <a:pt x="569" y="1125"/>
                    <a:pt x="573" y="1128"/>
                    <a:pt x="577" y="1128"/>
                  </a:cubicBezTo>
                  <a:cubicBezTo>
                    <a:pt x="595" y="1128"/>
                    <a:pt x="555" y="1043"/>
                    <a:pt x="560" y="1043"/>
                  </a:cubicBezTo>
                  <a:lnTo>
                    <a:pt x="560" y="1043"/>
                  </a:lnTo>
                  <a:cubicBezTo>
                    <a:pt x="561" y="1043"/>
                    <a:pt x="565" y="1048"/>
                    <a:pt x="573" y="1060"/>
                  </a:cubicBezTo>
                  <a:cubicBezTo>
                    <a:pt x="580" y="1070"/>
                    <a:pt x="588" y="1074"/>
                    <a:pt x="596" y="1074"/>
                  </a:cubicBezTo>
                  <a:cubicBezTo>
                    <a:pt x="618" y="1074"/>
                    <a:pt x="638" y="1044"/>
                    <a:pt x="621" y="1001"/>
                  </a:cubicBezTo>
                  <a:lnTo>
                    <a:pt x="621" y="1001"/>
                  </a:lnTo>
                  <a:cubicBezTo>
                    <a:pt x="633" y="1024"/>
                    <a:pt x="645" y="1036"/>
                    <a:pt x="669" y="1048"/>
                  </a:cubicBezTo>
                  <a:cubicBezTo>
                    <a:pt x="680" y="1048"/>
                    <a:pt x="680" y="1036"/>
                    <a:pt x="680" y="1024"/>
                  </a:cubicBezTo>
                  <a:lnTo>
                    <a:pt x="740" y="1024"/>
                  </a:lnTo>
                  <a:cubicBezTo>
                    <a:pt x="752" y="1024"/>
                    <a:pt x="752" y="1001"/>
                    <a:pt x="764" y="989"/>
                  </a:cubicBezTo>
                  <a:lnTo>
                    <a:pt x="823" y="989"/>
                  </a:lnTo>
                  <a:cubicBezTo>
                    <a:pt x="847" y="989"/>
                    <a:pt x="866" y="994"/>
                    <a:pt x="882" y="994"/>
                  </a:cubicBezTo>
                  <a:cubicBezTo>
                    <a:pt x="891" y="994"/>
                    <a:pt x="899" y="993"/>
                    <a:pt x="907" y="989"/>
                  </a:cubicBezTo>
                  <a:cubicBezTo>
                    <a:pt x="930" y="965"/>
                    <a:pt x="919" y="929"/>
                    <a:pt x="930" y="929"/>
                  </a:cubicBezTo>
                  <a:cubicBezTo>
                    <a:pt x="942" y="929"/>
                    <a:pt x="954" y="977"/>
                    <a:pt x="966" y="989"/>
                  </a:cubicBezTo>
                  <a:cubicBezTo>
                    <a:pt x="968" y="990"/>
                    <a:pt x="969" y="991"/>
                    <a:pt x="970" y="991"/>
                  </a:cubicBezTo>
                  <a:cubicBezTo>
                    <a:pt x="981" y="991"/>
                    <a:pt x="990" y="952"/>
                    <a:pt x="990" y="941"/>
                  </a:cubicBezTo>
                  <a:cubicBezTo>
                    <a:pt x="990" y="921"/>
                    <a:pt x="982" y="861"/>
                    <a:pt x="993" y="861"/>
                  </a:cubicBezTo>
                  <a:cubicBezTo>
                    <a:pt x="995" y="861"/>
                    <a:pt x="998" y="864"/>
                    <a:pt x="1002" y="870"/>
                  </a:cubicBezTo>
                  <a:cubicBezTo>
                    <a:pt x="1026" y="905"/>
                    <a:pt x="1038" y="929"/>
                    <a:pt x="1061" y="941"/>
                  </a:cubicBezTo>
                  <a:cubicBezTo>
                    <a:pt x="1064" y="943"/>
                    <a:pt x="1066" y="944"/>
                    <a:pt x="1068" y="944"/>
                  </a:cubicBezTo>
                  <a:cubicBezTo>
                    <a:pt x="1083" y="944"/>
                    <a:pt x="1094" y="889"/>
                    <a:pt x="1114" y="889"/>
                  </a:cubicBezTo>
                  <a:cubicBezTo>
                    <a:pt x="1119" y="889"/>
                    <a:pt x="1126" y="893"/>
                    <a:pt x="1133" y="905"/>
                  </a:cubicBezTo>
                  <a:cubicBezTo>
                    <a:pt x="1142" y="919"/>
                    <a:pt x="1157" y="924"/>
                    <a:pt x="1173" y="924"/>
                  </a:cubicBezTo>
                  <a:cubicBezTo>
                    <a:pt x="1198" y="924"/>
                    <a:pt x="1226" y="913"/>
                    <a:pt x="1240" y="905"/>
                  </a:cubicBezTo>
                  <a:cubicBezTo>
                    <a:pt x="1256" y="905"/>
                    <a:pt x="1266" y="900"/>
                    <a:pt x="1279" y="900"/>
                  </a:cubicBezTo>
                  <a:cubicBezTo>
                    <a:pt x="1285" y="900"/>
                    <a:pt x="1292" y="901"/>
                    <a:pt x="1300" y="905"/>
                  </a:cubicBezTo>
                  <a:cubicBezTo>
                    <a:pt x="1321" y="905"/>
                    <a:pt x="1343" y="955"/>
                    <a:pt x="1347" y="955"/>
                  </a:cubicBezTo>
                  <a:cubicBezTo>
                    <a:pt x="1347" y="955"/>
                    <a:pt x="1347" y="954"/>
                    <a:pt x="1347" y="953"/>
                  </a:cubicBezTo>
                  <a:cubicBezTo>
                    <a:pt x="1347" y="941"/>
                    <a:pt x="1335" y="905"/>
                    <a:pt x="1347" y="893"/>
                  </a:cubicBezTo>
                  <a:cubicBezTo>
                    <a:pt x="1359" y="882"/>
                    <a:pt x="1371" y="882"/>
                    <a:pt x="1383" y="882"/>
                  </a:cubicBezTo>
                  <a:cubicBezTo>
                    <a:pt x="1419" y="893"/>
                    <a:pt x="1431" y="917"/>
                    <a:pt x="1431" y="953"/>
                  </a:cubicBezTo>
                  <a:cubicBezTo>
                    <a:pt x="1434" y="914"/>
                    <a:pt x="1439" y="900"/>
                    <a:pt x="1444" y="900"/>
                  </a:cubicBezTo>
                  <a:cubicBezTo>
                    <a:pt x="1456" y="900"/>
                    <a:pt x="1472" y="966"/>
                    <a:pt x="1487" y="966"/>
                  </a:cubicBezTo>
                  <a:cubicBezTo>
                    <a:pt x="1488" y="966"/>
                    <a:pt x="1489" y="965"/>
                    <a:pt x="1490" y="965"/>
                  </a:cubicBezTo>
                  <a:cubicBezTo>
                    <a:pt x="1526" y="953"/>
                    <a:pt x="1526" y="893"/>
                    <a:pt x="1562" y="893"/>
                  </a:cubicBezTo>
                  <a:cubicBezTo>
                    <a:pt x="1573" y="893"/>
                    <a:pt x="1597" y="929"/>
                    <a:pt x="1597" y="929"/>
                  </a:cubicBezTo>
                  <a:cubicBezTo>
                    <a:pt x="1607" y="937"/>
                    <a:pt x="1615" y="939"/>
                    <a:pt x="1621" y="939"/>
                  </a:cubicBezTo>
                  <a:cubicBezTo>
                    <a:pt x="1637" y="939"/>
                    <a:pt x="1641" y="919"/>
                    <a:pt x="1657" y="919"/>
                  </a:cubicBezTo>
                  <a:cubicBezTo>
                    <a:pt x="1663" y="919"/>
                    <a:pt x="1671" y="922"/>
                    <a:pt x="1681" y="929"/>
                  </a:cubicBezTo>
                  <a:cubicBezTo>
                    <a:pt x="1704" y="953"/>
                    <a:pt x="1728" y="965"/>
                    <a:pt x="1752" y="965"/>
                  </a:cubicBezTo>
                  <a:cubicBezTo>
                    <a:pt x="1776" y="965"/>
                    <a:pt x="1788" y="953"/>
                    <a:pt x="1800" y="953"/>
                  </a:cubicBezTo>
                  <a:cubicBezTo>
                    <a:pt x="1842" y="963"/>
                    <a:pt x="1856" y="1066"/>
                    <a:pt x="1899" y="1066"/>
                  </a:cubicBezTo>
                  <a:cubicBezTo>
                    <a:pt x="1905" y="1066"/>
                    <a:pt x="1912" y="1064"/>
                    <a:pt x="1919" y="1060"/>
                  </a:cubicBezTo>
                  <a:cubicBezTo>
                    <a:pt x="1938" y="1051"/>
                    <a:pt x="1934" y="1033"/>
                    <a:pt x="1944" y="1033"/>
                  </a:cubicBezTo>
                  <a:cubicBezTo>
                    <a:pt x="1947" y="1033"/>
                    <a:pt x="1950" y="1034"/>
                    <a:pt x="1954" y="1036"/>
                  </a:cubicBezTo>
                  <a:cubicBezTo>
                    <a:pt x="1966" y="1048"/>
                    <a:pt x="1966" y="1072"/>
                    <a:pt x="1978" y="1084"/>
                  </a:cubicBezTo>
                  <a:cubicBezTo>
                    <a:pt x="1978" y="1084"/>
                    <a:pt x="1990" y="1060"/>
                    <a:pt x="2002" y="1060"/>
                  </a:cubicBezTo>
                  <a:cubicBezTo>
                    <a:pt x="2005" y="1060"/>
                    <a:pt x="2007" y="1059"/>
                    <a:pt x="2010" y="1059"/>
                  </a:cubicBezTo>
                  <a:cubicBezTo>
                    <a:pt x="2066" y="1059"/>
                    <a:pt x="2108" y="1157"/>
                    <a:pt x="2166" y="1157"/>
                  </a:cubicBezTo>
                  <a:cubicBezTo>
                    <a:pt x="2177" y="1157"/>
                    <a:pt x="2188" y="1154"/>
                    <a:pt x="2199" y="1147"/>
                  </a:cubicBezTo>
                  <a:lnTo>
                    <a:pt x="2199" y="1147"/>
                  </a:lnTo>
                  <a:cubicBezTo>
                    <a:pt x="2196" y="1148"/>
                    <a:pt x="2192" y="1149"/>
                    <a:pt x="2191" y="1149"/>
                  </a:cubicBezTo>
                  <a:cubicBezTo>
                    <a:pt x="2190" y="1149"/>
                    <a:pt x="2193" y="1147"/>
                    <a:pt x="2204" y="1143"/>
                  </a:cubicBezTo>
                  <a:lnTo>
                    <a:pt x="2204" y="1143"/>
                  </a:lnTo>
                  <a:cubicBezTo>
                    <a:pt x="2203" y="1145"/>
                    <a:pt x="2201" y="1146"/>
                    <a:pt x="2199" y="1147"/>
                  </a:cubicBezTo>
                  <a:lnTo>
                    <a:pt x="2199" y="1147"/>
                  </a:lnTo>
                  <a:cubicBezTo>
                    <a:pt x="2204" y="1145"/>
                    <a:pt x="2209" y="1143"/>
                    <a:pt x="2204" y="1143"/>
                  </a:cubicBezTo>
                  <a:lnTo>
                    <a:pt x="2196" y="1143"/>
                  </a:lnTo>
                  <a:cubicBezTo>
                    <a:pt x="2219" y="1133"/>
                    <a:pt x="2334" y="952"/>
                    <a:pt x="2312" y="929"/>
                  </a:cubicBezTo>
                  <a:cubicBezTo>
                    <a:pt x="2286" y="903"/>
                    <a:pt x="2266" y="884"/>
                    <a:pt x="2253" y="884"/>
                  </a:cubicBezTo>
                  <a:cubicBezTo>
                    <a:pt x="2248" y="884"/>
                    <a:pt x="2243" y="887"/>
                    <a:pt x="2240" y="893"/>
                  </a:cubicBezTo>
                  <a:cubicBezTo>
                    <a:pt x="2223" y="902"/>
                    <a:pt x="2200" y="935"/>
                    <a:pt x="2179" y="935"/>
                  </a:cubicBezTo>
                  <a:cubicBezTo>
                    <a:pt x="2171" y="935"/>
                    <a:pt x="2163" y="931"/>
                    <a:pt x="2157" y="917"/>
                  </a:cubicBezTo>
                  <a:cubicBezTo>
                    <a:pt x="2133" y="882"/>
                    <a:pt x="2097" y="858"/>
                    <a:pt x="2050" y="846"/>
                  </a:cubicBezTo>
                  <a:cubicBezTo>
                    <a:pt x="2030" y="846"/>
                    <a:pt x="1993" y="887"/>
                    <a:pt x="1975" y="887"/>
                  </a:cubicBezTo>
                  <a:cubicBezTo>
                    <a:pt x="1971" y="887"/>
                    <a:pt x="1968" y="886"/>
                    <a:pt x="1966" y="882"/>
                  </a:cubicBezTo>
                  <a:cubicBezTo>
                    <a:pt x="1954" y="870"/>
                    <a:pt x="1966" y="774"/>
                    <a:pt x="1931" y="751"/>
                  </a:cubicBezTo>
                  <a:cubicBezTo>
                    <a:pt x="1924" y="744"/>
                    <a:pt x="1920" y="742"/>
                    <a:pt x="1916" y="742"/>
                  </a:cubicBezTo>
                  <a:cubicBezTo>
                    <a:pt x="1899" y="742"/>
                    <a:pt x="1907" y="800"/>
                    <a:pt x="1907" y="810"/>
                  </a:cubicBezTo>
                  <a:cubicBezTo>
                    <a:pt x="1906" y="813"/>
                    <a:pt x="1905" y="814"/>
                    <a:pt x="1904" y="814"/>
                  </a:cubicBezTo>
                  <a:cubicBezTo>
                    <a:pt x="1898" y="814"/>
                    <a:pt x="1902" y="747"/>
                    <a:pt x="1881" y="747"/>
                  </a:cubicBezTo>
                  <a:cubicBezTo>
                    <a:pt x="1878" y="747"/>
                    <a:pt x="1875" y="748"/>
                    <a:pt x="1871" y="751"/>
                  </a:cubicBezTo>
                  <a:cubicBezTo>
                    <a:pt x="1841" y="760"/>
                    <a:pt x="1820" y="860"/>
                    <a:pt x="1807" y="860"/>
                  </a:cubicBezTo>
                  <a:cubicBezTo>
                    <a:pt x="1804" y="860"/>
                    <a:pt x="1802" y="856"/>
                    <a:pt x="1800" y="846"/>
                  </a:cubicBezTo>
                  <a:cubicBezTo>
                    <a:pt x="1788" y="822"/>
                    <a:pt x="1812" y="786"/>
                    <a:pt x="1800" y="751"/>
                  </a:cubicBezTo>
                  <a:cubicBezTo>
                    <a:pt x="1788" y="739"/>
                    <a:pt x="1764" y="739"/>
                    <a:pt x="1752" y="739"/>
                  </a:cubicBezTo>
                  <a:cubicBezTo>
                    <a:pt x="1719" y="750"/>
                    <a:pt x="1737" y="823"/>
                    <a:pt x="1691" y="823"/>
                  </a:cubicBezTo>
                  <a:cubicBezTo>
                    <a:pt x="1688" y="823"/>
                    <a:pt x="1685" y="823"/>
                    <a:pt x="1681" y="822"/>
                  </a:cubicBezTo>
                  <a:cubicBezTo>
                    <a:pt x="1692" y="786"/>
                    <a:pt x="1692" y="762"/>
                    <a:pt x="1681" y="727"/>
                  </a:cubicBezTo>
                  <a:cubicBezTo>
                    <a:pt x="1674" y="713"/>
                    <a:pt x="1660" y="696"/>
                    <a:pt x="1647" y="696"/>
                  </a:cubicBezTo>
                  <a:cubicBezTo>
                    <a:pt x="1636" y="696"/>
                    <a:pt x="1626" y="707"/>
                    <a:pt x="1621" y="739"/>
                  </a:cubicBezTo>
                  <a:cubicBezTo>
                    <a:pt x="1628" y="693"/>
                    <a:pt x="1620" y="676"/>
                    <a:pt x="1607" y="676"/>
                  </a:cubicBezTo>
                  <a:cubicBezTo>
                    <a:pt x="1597" y="676"/>
                    <a:pt x="1584" y="687"/>
                    <a:pt x="1573" y="703"/>
                  </a:cubicBezTo>
                  <a:cubicBezTo>
                    <a:pt x="1573" y="676"/>
                    <a:pt x="1544" y="669"/>
                    <a:pt x="1511" y="669"/>
                  </a:cubicBezTo>
                  <a:cubicBezTo>
                    <a:pt x="1471" y="669"/>
                    <a:pt x="1425" y="679"/>
                    <a:pt x="1419" y="679"/>
                  </a:cubicBezTo>
                  <a:cubicBezTo>
                    <a:pt x="1469" y="679"/>
                    <a:pt x="1468" y="747"/>
                    <a:pt x="1431" y="747"/>
                  </a:cubicBezTo>
                  <a:cubicBezTo>
                    <a:pt x="1424" y="747"/>
                    <a:pt x="1416" y="744"/>
                    <a:pt x="1407" y="739"/>
                  </a:cubicBezTo>
                  <a:cubicBezTo>
                    <a:pt x="1371" y="727"/>
                    <a:pt x="1335" y="715"/>
                    <a:pt x="1288" y="703"/>
                  </a:cubicBezTo>
                  <a:lnTo>
                    <a:pt x="1288" y="703"/>
                  </a:lnTo>
                  <a:cubicBezTo>
                    <a:pt x="1288" y="774"/>
                    <a:pt x="1383" y="798"/>
                    <a:pt x="1419" y="810"/>
                  </a:cubicBezTo>
                  <a:lnTo>
                    <a:pt x="1323" y="810"/>
                  </a:lnTo>
                  <a:cubicBezTo>
                    <a:pt x="1300" y="798"/>
                    <a:pt x="1276" y="786"/>
                    <a:pt x="1264" y="762"/>
                  </a:cubicBezTo>
                  <a:cubicBezTo>
                    <a:pt x="1252" y="727"/>
                    <a:pt x="1276" y="703"/>
                    <a:pt x="1252" y="679"/>
                  </a:cubicBezTo>
                  <a:cubicBezTo>
                    <a:pt x="1239" y="669"/>
                    <a:pt x="1228" y="665"/>
                    <a:pt x="1219" y="665"/>
                  </a:cubicBezTo>
                  <a:cubicBezTo>
                    <a:pt x="1185" y="665"/>
                    <a:pt x="1170" y="717"/>
                    <a:pt x="1133" y="727"/>
                  </a:cubicBezTo>
                  <a:cubicBezTo>
                    <a:pt x="1085" y="727"/>
                    <a:pt x="1061" y="703"/>
                    <a:pt x="1026" y="655"/>
                  </a:cubicBezTo>
                  <a:close/>
                  <a:moveTo>
                    <a:pt x="2966" y="4668"/>
                  </a:moveTo>
                  <a:lnTo>
                    <a:pt x="2943" y="4680"/>
                  </a:lnTo>
                  <a:cubicBezTo>
                    <a:pt x="2943" y="4702"/>
                    <a:pt x="2945" y="4714"/>
                    <a:pt x="2952" y="4714"/>
                  </a:cubicBezTo>
                  <a:cubicBezTo>
                    <a:pt x="2959" y="4714"/>
                    <a:pt x="2971" y="4699"/>
                    <a:pt x="2990" y="4668"/>
                  </a:cubicBezTo>
                  <a:close/>
                  <a:moveTo>
                    <a:pt x="4047" y="5238"/>
                  </a:moveTo>
                  <a:cubicBezTo>
                    <a:pt x="4038" y="5238"/>
                    <a:pt x="4042" y="5267"/>
                    <a:pt x="4050" y="5298"/>
                  </a:cubicBezTo>
                  <a:lnTo>
                    <a:pt x="4050" y="5298"/>
                  </a:lnTo>
                  <a:cubicBezTo>
                    <a:pt x="4062" y="5275"/>
                    <a:pt x="4085" y="5251"/>
                    <a:pt x="4050" y="5239"/>
                  </a:cubicBezTo>
                  <a:cubicBezTo>
                    <a:pt x="4049" y="5239"/>
                    <a:pt x="4048" y="5238"/>
                    <a:pt x="4047" y="5238"/>
                  </a:cubicBezTo>
                  <a:close/>
                  <a:moveTo>
                    <a:pt x="4050" y="5298"/>
                  </a:moveTo>
                  <a:lnTo>
                    <a:pt x="4050" y="5298"/>
                  </a:lnTo>
                  <a:cubicBezTo>
                    <a:pt x="4050" y="5298"/>
                    <a:pt x="4050" y="5299"/>
                    <a:pt x="4050" y="5299"/>
                  </a:cubicBezTo>
                  <a:cubicBezTo>
                    <a:pt x="4050" y="5299"/>
                    <a:pt x="4050" y="5299"/>
                    <a:pt x="4050" y="5299"/>
                  </a:cubicBezTo>
                  <a:lnTo>
                    <a:pt x="4050" y="5299"/>
                  </a:lnTo>
                  <a:cubicBezTo>
                    <a:pt x="4050" y="5299"/>
                    <a:pt x="4050" y="5299"/>
                    <a:pt x="4050" y="5298"/>
                  </a:cubicBezTo>
                  <a:close/>
                  <a:moveTo>
                    <a:pt x="5425" y="5329"/>
                  </a:moveTo>
                  <a:cubicBezTo>
                    <a:pt x="5410" y="5329"/>
                    <a:pt x="5395" y="5334"/>
                    <a:pt x="5395" y="5346"/>
                  </a:cubicBezTo>
                  <a:cubicBezTo>
                    <a:pt x="5395" y="5364"/>
                    <a:pt x="5410" y="5370"/>
                    <a:pt x="5425" y="5370"/>
                  </a:cubicBezTo>
                  <a:cubicBezTo>
                    <a:pt x="5440" y="5370"/>
                    <a:pt x="5455" y="5364"/>
                    <a:pt x="5455" y="5358"/>
                  </a:cubicBezTo>
                  <a:lnTo>
                    <a:pt x="5455" y="5346"/>
                  </a:lnTo>
                  <a:cubicBezTo>
                    <a:pt x="5455" y="5334"/>
                    <a:pt x="5440" y="5329"/>
                    <a:pt x="5425" y="5329"/>
                  </a:cubicBezTo>
                  <a:close/>
                  <a:moveTo>
                    <a:pt x="5419" y="5442"/>
                  </a:moveTo>
                  <a:cubicBezTo>
                    <a:pt x="5419" y="5473"/>
                    <a:pt x="5430" y="5484"/>
                    <a:pt x="5447" y="5484"/>
                  </a:cubicBezTo>
                  <a:cubicBezTo>
                    <a:pt x="5456" y="5484"/>
                    <a:pt x="5467" y="5481"/>
                    <a:pt x="5479" y="5477"/>
                  </a:cubicBezTo>
                  <a:lnTo>
                    <a:pt x="5479" y="5465"/>
                  </a:lnTo>
                  <a:cubicBezTo>
                    <a:pt x="5467" y="5454"/>
                    <a:pt x="5443" y="5442"/>
                    <a:pt x="5419" y="5442"/>
                  </a:cubicBezTo>
                  <a:close/>
                  <a:moveTo>
                    <a:pt x="2628" y="4512"/>
                  </a:moveTo>
                  <a:cubicBezTo>
                    <a:pt x="2590" y="4512"/>
                    <a:pt x="2516" y="4633"/>
                    <a:pt x="2550" y="4656"/>
                  </a:cubicBezTo>
                  <a:lnTo>
                    <a:pt x="2526" y="4644"/>
                  </a:lnTo>
                  <a:cubicBezTo>
                    <a:pt x="2522" y="4627"/>
                    <a:pt x="2512" y="4621"/>
                    <a:pt x="2502" y="4621"/>
                  </a:cubicBezTo>
                  <a:cubicBezTo>
                    <a:pt x="2483" y="4621"/>
                    <a:pt x="2463" y="4644"/>
                    <a:pt x="2478" y="4668"/>
                  </a:cubicBezTo>
                  <a:cubicBezTo>
                    <a:pt x="2490" y="4692"/>
                    <a:pt x="2514" y="4703"/>
                    <a:pt x="2550" y="4703"/>
                  </a:cubicBezTo>
                  <a:cubicBezTo>
                    <a:pt x="2560" y="4708"/>
                    <a:pt x="2569" y="4711"/>
                    <a:pt x="2579" y="4711"/>
                  </a:cubicBezTo>
                  <a:cubicBezTo>
                    <a:pt x="2593" y="4711"/>
                    <a:pt x="2607" y="4706"/>
                    <a:pt x="2621" y="4692"/>
                  </a:cubicBezTo>
                  <a:cubicBezTo>
                    <a:pt x="2628" y="4687"/>
                    <a:pt x="2633" y="4686"/>
                    <a:pt x="2639" y="4686"/>
                  </a:cubicBezTo>
                  <a:cubicBezTo>
                    <a:pt x="2652" y="4686"/>
                    <a:pt x="2662" y="4695"/>
                    <a:pt x="2673" y="4695"/>
                  </a:cubicBezTo>
                  <a:cubicBezTo>
                    <a:pt x="2682" y="4695"/>
                    <a:pt x="2692" y="4689"/>
                    <a:pt x="2704" y="4668"/>
                  </a:cubicBezTo>
                  <a:lnTo>
                    <a:pt x="2704" y="4668"/>
                  </a:lnTo>
                  <a:cubicBezTo>
                    <a:pt x="2669" y="4727"/>
                    <a:pt x="2728" y="4775"/>
                    <a:pt x="2752" y="4799"/>
                  </a:cubicBezTo>
                  <a:cubicBezTo>
                    <a:pt x="2764" y="4811"/>
                    <a:pt x="2776" y="4823"/>
                    <a:pt x="2776" y="4846"/>
                  </a:cubicBezTo>
                  <a:cubicBezTo>
                    <a:pt x="2764" y="4870"/>
                    <a:pt x="2764" y="4906"/>
                    <a:pt x="2776" y="4918"/>
                  </a:cubicBezTo>
                  <a:lnTo>
                    <a:pt x="2812" y="4858"/>
                  </a:lnTo>
                  <a:cubicBezTo>
                    <a:pt x="2835" y="4882"/>
                    <a:pt x="2812" y="4918"/>
                    <a:pt x="2847" y="4930"/>
                  </a:cubicBezTo>
                  <a:cubicBezTo>
                    <a:pt x="2883" y="4930"/>
                    <a:pt x="2919" y="4918"/>
                    <a:pt x="2943" y="4894"/>
                  </a:cubicBezTo>
                  <a:cubicBezTo>
                    <a:pt x="2951" y="4886"/>
                    <a:pt x="2954" y="4877"/>
                    <a:pt x="2958" y="4877"/>
                  </a:cubicBezTo>
                  <a:cubicBezTo>
                    <a:pt x="2960" y="4877"/>
                    <a:pt x="2963" y="4879"/>
                    <a:pt x="2966" y="4882"/>
                  </a:cubicBezTo>
                  <a:cubicBezTo>
                    <a:pt x="2978" y="4894"/>
                    <a:pt x="2990" y="4906"/>
                    <a:pt x="2990" y="4918"/>
                  </a:cubicBezTo>
                  <a:cubicBezTo>
                    <a:pt x="3001" y="4949"/>
                    <a:pt x="3011" y="4980"/>
                    <a:pt x="3037" y="4980"/>
                  </a:cubicBezTo>
                  <a:cubicBezTo>
                    <a:pt x="3041" y="4980"/>
                    <a:pt x="3045" y="4979"/>
                    <a:pt x="3050" y="4977"/>
                  </a:cubicBezTo>
                  <a:cubicBezTo>
                    <a:pt x="3060" y="4972"/>
                    <a:pt x="3074" y="4969"/>
                    <a:pt x="3088" y="4969"/>
                  </a:cubicBezTo>
                  <a:cubicBezTo>
                    <a:pt x="3109" y="4969"/>
                    <a:pt x="3131" y="4975"/>
                    <a:pt x="3145" y="4989"/>
                  </a:cubicBezTo>
                  <a:cubicBezTo>
                    <a:pt x="3156" y="5000"/>
                    <a:pt x="3137" y="5062"/>
                    <a:pt x="3152" y="5062"/>
                  </a:cubicBezTo>
                  <a:cubicBezTo>
                    <a:pt x="3154" y="5062"/>
                    <a:pt x="3155" y="5062"/>
                    <a:pt x="3157" y="5061"/>
                  </a:cubicBezTo>
                  <a:cubicBezTo>
                    <a:pt x="3199" y="5050"/>
                    <a:pt x="3186" y="4985"/>
                    <a:pt x="3214" y="4985"/>
                  </a:cubicBezTo>
                  <a:cubicBezTo>
                    <a:pt x="3218" y="4985"/>
                    <a:pt x="3222" y="4986"/>
                    <a:pt x="3228" y="4989"/>
                  </a:cubicBezTo>
                  <a:cubicBezTo>
                    <a:pt x="3276" y="5013"/>
                    <a:pt x="3157" y="5096"/>
                    <a:pt x="3205" y="5120"/>
                  </a:cubicBezTo>
                  <a:cubicBezTo>
                    <a:pt x="3207" y="5121"/>
                    <a:pt x="3209" y="5122"/>
                    <a:pt x="3211" y="5122"/>
                  </a:cubicBezTo>
                  <a:cubicBezTo>
                    <a:pt x="3229" y="5122"/>
                    <a:pt x="3231" y="5073"/>
                    <a:pt x="3252" y="5073"/>
                  </a:cubicBezTo>
                  <a:cubicBezTo>
                    <a:pt x="3276" y="5073"/>
                    <a:pt x="3324" y="5108"/>
                    <a:pt x="3347" y="5132"/>
                  </a:cubicBezTo>
                  <a:cubicBezTo>
                    <a:pt x="3407" y="5168"/>
                    <a:pt x="3467" y="5263"/>
                    <a:pt x="3538" y="5275"/>
                  </a:cubicBezTo>
                  <a:cubicBezTo>
                    <a:pt x="3562" y="5275"/>
                    <a:pt x="3574" y="5251"/>
                    <a:pt x="3597" y="5239"/>
                  </a:cubicBezTo>
                  <a:cubicBezTo>
                    <a:pt x="3611" y="5231"/>
                    <a:pt x="3618" y="5228"/>
                    <a:pt x="3622" y="5228"/>
                  </a:cubicBezTo>
                  <a:cubicBezTo>
                    <a:pt x="3634" y="5228"/>
                    <a:pt x="3600" y="5266"/>
                    <a:pt x="3609" y="5275"/>
                  </a:cubicBezTo>
                  <a:cubicBezTo>
                    <a:pt x="3615" y="5287"/>
                    <a:pt x="3630" y="5293"/>
                    <a:pt x="3647" y="5293"/>
                  </a:cubicBezTo>
                  <a:cubicBezTo>
                    <a:pt x="3663" y="5293"/>
                    <a:pt x="3681" y="5287"/>
                    <a:pt x="3693" y="5275"/>
                  </a:cubicBezTo>
                  <a:cubicBezTo>
                    <a:pt x="3710" y="5257"/>
                    <a:pt x="3720" y="5250"/>
                    <a:pt x="3724" y="5250"/>
                  </a:cubicBezTo>
                  <a:lnTo>
                    <a:pt x="3724" y="5250"/>
                  </a:lnTo>
                  <a:cubicBezTo>
                    <a:pt x="3732" y="5250"/>
                    <a:pt x="3724" y="5273"/>
                    <a:pt x="3717" y="5311"/>
                  </a:cubicBezTo>
                  <a:cubicBezTo>
                    <a:pt x="3740" y="5275"/>
                    <a:pt x="3764" y="5239"/>
                    <a:pt x="3788" y="5204"/>
                  </a:cubicBezTo>
                  <a:lnTo>
                    <a:pt x="3788" y="5204"/>
                  </a:lnTo>
                  <a:cubicBezTo>
                    <a:pt x="3800" y="5204"/>
                    <a:pt x="3776" y="5275"/>
                    <a:pt x="3776" y="5287"/>
                  </a:cubicBezTo>
                  <a:cubicBezTo>
                    <a:pt x="3776" y="5299"/>
                    <a:pt x="3812" y="5311"/>
                    <a:pt x="3824" y="5311"/>
                  </a:cubicBezTo>
                  <a:cubicBezTo>
                    <a:pt x="3827" y="5307"/>
                    <a:pt x="3839" y="5304"/>
                    <a:pt x="3852" y="5304"/>
                  </a:cubicBezTo>
                  <a:cubicBezTo>
                    <a:pt x="3882" y="5304"/>
                    <a:pt x="3920" y="5317"/>
                    <a:pt x="3895" y="5358"/>
                  </a:cubicBezTo>
                  <a:cubicBezTo>
                    <a:pt x="3877" y="5381"/>
                    <a:pt x="3881" y="5388"/>
                    <a:pt x="3895" y="5388"/>
                  </a:cubicBezTo>
                  <a:cubicBezTo>
                    <a:pt x="3916" y="5388"/>
                    <a:pt x="3959" y="5370"/>
                    <a:pt x="3967" y="5370"/>
                  </a:cubicBezTo>
                  <a:cubicBezTo>
                    <a:pt x="4008" y="5370"/>
                    <a:pt x="3959" y="5498"/>
                    <a:pt x="3986" y="5498"/>
                  </a:cubicBezTo>
                  <a:cubicBezTo>
                    <a:pt x="3989" y="5498"/>
                    <a:pt x="3995" y="5495"/>
                    <a:pt x="4002" y="5489"/>
                  </a:cubicBezTo>
                  <a:cubicBezTo>
                    <a:pt x="4014" y="5418"/>
                    <a:pt x="4014" y="5334"/>
                    <a:pt x="4002" y="5263"/>
                  </a:cubicBezTo>
                  <a:cubicBezTo>
                    <a:pt x="4002" y="5263"/>
                    <a:pt x="3994" y="5196"/>
                    <a:pt x="3984" y="5196"/>
                  </a:cubicBezTo>
                  <a:cubicBezTo>
                    <a:pt x="3982" y="5196"/>
                    <a:pt x="3980" y="5198"/>
                    <a:pt x="3978" y="5204"/>
                  </a:cubicBezTo>
                  <a:cubicBezTo>
                    <a:pt x="3973" y="5214"/>
                    <a:pt x="3966" y="5217"/>
                    <a:pt x="3959" y="5217"/>
                  </a:cubicBezTo>
                  <a:cubicBezTo>
                    <a:pt x="3949" y="5217"/>
                    <a:pt x="3938" y="5210"/>
                    <a:pt x="3931" y="5204"/>
                  </a:cubicBezTo>
                  <a:cubicBezTo>
                    <a:pt x="3920" y="5182"/>
                    <a:pt x="3900" y="5142"/>
                    <a:pt x="3879" y="5142"/>
                  </a:cubicBezTo>
                  <a:cubicBezTo>
                    <a:pt x="3876" y="5142"/>
                    <a:pt x="3874" y="5143"/>
                    <a:pt x="3871" y="5144"/>
                  </a:cubicBezTo>
                  <a:cubicBezTo>
                    <a:pt x="3850" y="5151"/>
                    <a:pt x="3837" y="5163"/>
                    <a:pt x="3827" y="5163"/>
                  </a:cubicBezTo>
                  <a:cubicBezTo>
                    <a:pt x="3821" y="5163"/>
                    <a:pt x="3816" y="5158"/>
                    <a:pt x="3812" y="5144"/>
                  </a:cubicBezTo>
                  <a:cubicBezTo>
                    <a:pt x="3809" y="5143"/>
                    <a:pt x="3806" y="5142"/>
                    <a:pt x="3803" y="5142"/>
                  </a:cubicBezTo>
                  <a:cubicBezTo>
                    <a:pt x="3787" y="5142"/>
                    <a:pt x="3762" y="5152"/>
                    <a:pt x="3745" y="5152"/>
                  </a:cubicBezTo>
                  <a:cubicBezTo>
                    <a:pt x="3727" y="5152"/>
                    <a:pt x="3718" y="5141"/>
                    <a:pt x="3740" y="5096"/>
                  </a:cubicBezTo>
                  <a:lnTo>
                    <a:pt x="3740" y="5096"/>
                  </a:lnTo>
                  <a:cubicBezTo>
                    <a:pt x="3730" y="5118"/>
                    <a:pt x="3718" y="5125"/>
                    <a:pt x="3706" y="5125"/>
                  </a:cubicBezTo>
                  <a:cubicBezTo>
                    <a:pt x="3678" y="5125"/>
                    <a:pt x="3650" y="5084"/>
                    <a:pt x="3633" y="5084"/>
                  </a:cubicBezTo>
                  <a:cubicBezTo>
                    <a:pt x="3609" y="5084"/>
                    <a:pt x="3609" y="5120"/>
                    <a:pt x="3586" y="5132"/>
                  </a:cubicBezTo>
                  <a:cubicBezTo>
                    <a:pt x="3581" y="5135"/>
                    <a:pt x="3577" y="5137"/>
                    <a:pt x="3574" y="5137"/>
                  </a:cubicBezTo>
                  <a:cubicBezTo>
                    <a:pt x="3556" y="5137"/>
                    <a:pt x="3575" y="5083"/>
                    <a:pt x="3586" y="5073"/>
                  </a:cubicBezTo>
                  <a:cubicBezTo>
                    <a:pt x="3602" y="5028"/>
                    <a:pt x="3596" y="5017"/>
                    <a:pt x="3581" y="5017"/>
                  </a:cubicBezTo>
                  <a:cubicBezTo>
                    <a:pt x="3568" y="5017"/>
                    <a:pt x="3548" y="5027"/>
                    <a:pt x="3534" y="5027"/>
                  </a:cubicBezTo>
                  <a:cubicBezTo>
                    <a:pt x="3531" y="5027"/>
                    <a:pt x="3528" y="5026"/>
                    <a:pt x="3526" y="5025"/>
                  </a:cubicBezTo>
                  <a:cubicBezTo>
                    <a:pt x="3490" y="5025"/>
                    <a:pt x="3431" y="4965"/>
                    <a:pt x="3443" y="4953"/>
                  </a:cubicBezTo>
                  <a:lnTo>
                    <a:pt x="3443" y="4953"/>
                  </a:lnTo>
                  <a:cubicBezTo>
                    <a:pt x="3431" y="4965"/>
                    <a:pt x="3455" y="4965"/>
                    <a:pt x="3431" y="4977"/>
                  </a:cubicBezTo>
                  <a:cubicBezTo>
                    <a:pt x="3423" y="4985"/>
                    <a:pt x="3418" y="4988"/>
                    <a:pt x="3414" y="4988"/>
                  </a:cubicBezTo>
                  <a:cubicBezTo>
                    <a:pt x="3406" y="4988"/>
                    <a:pt x="3403" y="4977"/>
                    <a:pt x="3395" y="4977"/>
                  </a:cubicBezTo>
                  <a:cubicBezTo>
                    <a:pt x="3383" y="4977"/>
                    <a:pt x="3359" y="4965"/>
                    <a:pt x="3359" y="4942"/>
                  </a:cubicBezTo>
                  <a:cubicBezTo>
                    <a:pt x="3359" y="4918"/>
                    <a:pt x="3371" y="4894"/>
                    <a:pt x="3336" y="4894"/>
                  </a:cubicBezTo>
                  <a:cubicBezTo>
                    <a:pt x="3300" y="4906"/>
                    <a:pt x="3288" y="4942"/>
                    <a:pt x="3276" y="4942"/>
                  </a:cubicBezTo>
                  <a:cubicBezTo>
                    <a:pt x="3264" y="4942"/>
                    <a:pt x="3240" y="4894"/>
                    <a:pt x="3228" y="4870"/>
                  </a:cubicBezTo>
                  <a:cubicBezTo>
                    <a:pt x="3216" y="4846"/>
                    <a:pt x="3193" y="4823"/>
                    <a:pt x="3169" y="4811"/>
                  </a:cubicBezTo>
                  <a:cubicBezTo>
                    <a:pt x="3157" y="4805"/>
                    <a:pt x="3145" y="4802"/>
                    <a:pt x="3133" y="4802"/>
                  </a:cubicBezTo>
                  <a:cubicBezTo>
                    <a:pt x="3121" y="4802"/>
                    <a:pt x="3109" y="4805"/>
                    <a:pt x="3097" y="4811"/>
                  </a:cubicBezTo>
                  <a:cubicBezTo>
                    <a:pt x="3074" y="4811"/>
                    <a:pt x="3038" y="4846"/>
                    <a:pt x="3026" y="4846"/>
                  </a:cubicBezTo>
                  <a:cubicBezTo>
                    <a:pt x="3038" y="4823"/>
                    <a:pt x="3050" y="4811"/>
                    <a:pt x="3062" y="4787"/>
                  </a:cubicBezTo>
                  <a:cubicBezTo>
                    <a:pt x="3062" y="4763"/>
                    <a:pt x="3026" y="4751"/>
                    <a:pt x="3014" y="4751"/>
                  </a:cubicBezTo>
                  <a:cubicBezTo>
                    <a:pt x="3004" y="4751"/>
                    <a:pt x="2994" y="4777"/>
                    <a:pt x="2976" y="4777"/>
                  </a:cubicBezTo>
                  <a:cubicBezTo>
                    <a:pt x="2973" y="4777"/>
                    <a:pt x="2970" y="4777"/>
                    <a:pt x="2966" y="4775"/>
                  </a:cubicBezTo>
                  <a:cubicBezTo>
                    <a:pt x="2943" y="4763"/>
                    <a:pt x="2931" y="4751"/>
                    <a:pt x="2919" y="4739"/>
                  </a:cubicBezTo>
                  <a:cubicBezTo>
                    <a:pt x="2898" y="4697"/>
                    <a:pt x="2914" y="4654"/>
                    <a:pt x="2876" y="4654"/>
                  </a:cubicBezTo>
                  <a:cubicBezTo>
                    <a:pt x="2871" y="4654"/>
                    <a:pt x="2866" y="4655"/>
                    <a:pt x="2859" y="4656"/>
                  </a:cubicBezTo>
                  <a:cubicBezTo>
                    <a:pt x="2849" y="4659"/>
                    <a:pt x="2840" y="4661"/>
                    <a:pt x="2833" y="4661"/>
                  </a:cubicBezTo>
                  <a:cubicBezTo>
                    <a:pt x="2816" y="4661"/>
                    <a:pt x="2805" y="4652"/>
                    <a:pt x="2788" y="4644"/>
                  </a:cubicBezTo>
                  <a:cubicBezTo>
                    <a:pt x="2786" y="4643"/>
                    <a:pt x="2783" y="4642"/>
                    <a:pt x="2781" y="4642"/>
                  </a:cubicBezTo>
                  <a:cubicBezTo>
                    <a:pt x="2762" y="4642"/>
                    <a:pt x="2742" y="4681"/>
                    <a:pt x="2723" y="4681"/>
                  </a:cubicBezTo>
                  <a:cubicBezTo>
                    <a:pt x="2721" y="4681"/>
                    <a:pt x="2719" y="4681"/>
                    <a:pt x="2716" y="4680"/>
                  </a:cubicBezTo>
                  <a:cubicBezTo>
                    <a:pt x="2716" y="4658"/>
                    <a:pt x="2766" y="4607"/>
                    <a:pt x="2748" y="4607"/>
                  </a:cubicBezTo>
                  <a:cubicBezTo>
                    <a:pt x="2746" y="4607"/>
                    <a:pt x="2743" y="4607"/>
                    <a:pt x="2740" y="4608"/>
                  </a:cubicBezTo>
                  <a:cubicBezTo>
                    <a:pt x="2715" y="4608"/>
                    <a:pt x="2701" y="4620"/>
                    <a:pt x="2687" y="4632"/>
                  </a:cubicBezTo>
                  <a:lnTo>
                    <a:pt x="2687" y="4632"/>
                  </a:lnTo>
                  <a:cubicBezTo>
                    <a:pt x="2698" y="4612"/>
                    <a:pt x="2633" y="4594"/>
                    <a:pt x="2633" y="4584"/>
                  </a:cubicBezTo>
                  <a:cubicBezTo>
                    <a:pt x="2621" y="4572"/>
                    <a:pt x="2657" y="4537"/>
                    <a:pt x="2633" y="4513"/>
                  </a:cubicBezTo>
                  <a:cubicBezTo>
                    <a:pt x="2632" y="4512"/>
                    <a:pt x="2630" y="4512"/>
                    <a:pt x="2628" y="4512"/>
                  </a:cubicBezTo>
                  <a:close/>
                  <a:moveTo>
                    <a:pt x="4387" y="5611"/>
                  </a:moveTo>
                  <a:cubicBezTo>
                    <a:pt x="4385" y="5619"/>
                    <a:pt x="4383" y="5626"/>
                    <a:pt x="4383" y="5632"/>
                  </a:cubicBezTo>
                  <a:cubicBezTo>
                    <a:pt x="4386" y="5625"/>
                    <a:pt x="4387" y="5618"/>
                    <a:pt x="4387" y="5611"/>
                  </a:cubicBezTo>
                  <a:close/>
                  <a:moveTo>
                    <a:pt x="5283" y="5610"/>
                  </a:moveTo>
                  <a:cubicBezTo>
                    <a:pt x="5288" y="5610"/>
                    <a:pt x="5297" y="5613"/>
                    <a:pt x="5312" y="5620"/>
                  </a:cubicBezTo>
                  <a:lnTo>
                    <a:pt x="5312" y="5632"/>
                  </a:lnTo>
                  <a:lnTo>
                    <a:pt x="5276" y="5632"/>
                  </a:lnTo>
                  <a:cubicBezTo>
                    <a:pt x="5276" y="5624"/>
                    <a:pt x="5271" y="5610"/>
                    <a:pt x="5283" y="5610"/>
                  </a:cubicBezTo>
                  <a:close/>
                  <a:moveTo>
                    <a:pt x="4979" y="0"/>
                  </a:moveTo>
                  <a:cubicBezTo>
                    <a:pt x="4955" y="0"/>
                    <a:pt x="4979" y="36"/>
                    <a:pt x="4967" y="48"/>
                  </a:cubicBezTo>
                  <a:cubicBezTo>
                    <a:pt x="4967" y="66"/>
                    <a:pt x="4954" y="77"/>
                    <a:pt x="4942" y="77"/>
                  </a:cubicBezTo>
                  <a:cubicBezTo>
                    <a:pt x="4938" y="77"/>
                    <a:pt x="4934" y="75"/>
                    <a:pt x="4931" y="72"/>
                  </a:cubicBezTo>
                  <a:cubicBezTo>
                    <a:pt x="4924" y="58"/>
                    <a:pt x="4909" y="44"/>
                    <a:pt x="4898" y="44"/>
                  </a:cubicBezTo>
                  <a:cubicBezTo>
                    <a:pt x="4890" y="44"/>
                    <a:pt x="4883" y="52"/>
                    <a:pt x="4883" y="72"/>
                  </a:cubicBezTo>
                  <a:cubicBezTo>
                    <a:pt x="4883" y="35"/>
                    <a:pt x="4869" y="23"/>
                    <a:pt x="4850" y="23"/>
                  </a:cubicBezTo>
                  <a:cubicBezTo>
                    <a:pt x="4820" y="23"/>
                    <a:pt x="4779" y="53"/>
                    <a:pt x="4764" y="60"/>
                  </a:cubicBezTo>
                  <a:cubicBezTo>
                    <a:pt x="4740" y="60"/>
                    <a:pt x="4752" y="48"/>
                    <a:pt x="4729" y="36"/>
                  </a:cubicBezTo>
                  <a:lnTo>
                    <a:pt x="4657" y="36"/>
                  </a:lnTo>
                  <a:cubicBezTo>
                    <a:pt x="4641" y="36"/>
                    <a:pt x="4588" y="52"/>
                    <a:pt x="4548" y="52"/>
                  </a:cubicBezTo>
                  <a:cubicBezTo>
                    <a:pt x="4527" y="52"/>
                    <a:pt x="4510" y="48"/>
                    <a:pt x="4502" y="36"/>
                  </a:cubicBezTo>
                  <a:cubicBezTo>
                    <a:pt x="4479" y="36"/>
                    <a:pt x="4467" y="48"/>
                    <a:pt x="4479" y="96"/>
                  </a:cubicBezTo>
                  <a:cubicBezTo>
                    <a:pt x="4479" y="120"/>
                    <a:pt x="4479" y="167"/>
                    <a:pt x="4455" y="167"/>
                  </a:cubicBezTo>
                  <a:cubicBezTo>
                    <a:pt x="4443" y="143"/>
                    <a:pt x="4431" y="120"/>
                    <a:pt x="4419" y="96"/>
                  </a:cubicBezTo>
                  <a:cubicBezTo>
                    <a:pt x="4410" y="87"/>
                    <a:pt x="4399" y="83"/>
                    <a:pt x="4389" y="83"/>
                  </a:cubicBezTo>
                  <a:cubicBezTo>
                    <a:pt x="4371" y="83"/>
                    <a:pt x="4355" y="93"/>
                    <a:pt x="4348" y="108"/>
                  </a:cubicBezTo>
                  <a:cubicBezTo>
                    <a:pt x="4336" y="120"/>
                    <a:pt x="4324" y="143"/>
                    <a:pt x="4312" y="155"/>
                  </a:cubicBezTo>
                  <a:cubicBezTo>
                    <a:pt x="4312" y="155"/>
                    <a:pt x="4276" y="131"/>
                    <a:pt x="4276" y="120"/>
                  </a:cubicBezTo>
                  <a:cubicBezTo>
                    <a:pt x="4274" y="119"/>
                    <a:pt x="4272" y="119"/>
                    <a:pt x="4270" y="119"/>
                  </a:cubicBezTo>
                  <a:cubicBezTo>
                    <a:pt x="4233" y="119"/>
                    <a:pt x="4275" y="227"/>
                    <a:pt x="4252" y="239"/>
                  </a:cubicBezTo>
                  <a:cubicBezTo>
                    <a:pt x="4251" y="239"/>
                    <a:pt x="4250" y="240"/>
                    <a:pt x="4248" y="240"/>
                  </a:cubicBezTo>
                  <a:cubicBezTo>
                    <a:pt x="4227" y="240"/>
                    <a:pt x="4215" y="155"/>
                    <a:pt x="4193" y="155"/>
                  </a:cubicBezTo>
                  <a:cubicBezTo>
                    <a:pt x="4133" y="155"/>
                    <a:pt x="4133" y="262"/>
                    <a:pt x="4109" y="298"/>
                  </a:cubicBezTo>
                  <a:cubicBezTo>
                    <a:pt x="4109" y="298"/>
                    <a:pt x="4069" y="338"/>
                    <a:pt x="4054" y="338"/>
                  </a:cubicBezTo>
                  <a:cubicBezTo>
                    <a:pt x="4049" y="338"/>
                    <a:pt x="4047" y="334"/>
                    <a:pt x="4050" y="322"/>
                  </a:cubicBezTo>
                  <a:cubicBezTo>
                    <a:pt x="4086" y="298"/>
                    <a:pt x="4074" y="262"/>
                    <a:pt x="4026" y="262"/>
                  </a:cubicBezTo>
                  <a:cubicBezTo>
                    <a:pt x="4014" y="262"/>
                    <a:pt x="3967" y="298"/>
                    <a:pt x="4002" y="322"/>
                  </a:cubicBezTo>
                  <a:cubicBezTo>
                    <a:pt x="4002" y="334"/>
                    <a:pt x="4050" y="358"/>
                    <a:pt x="4050" y="370"/>
                  </a:cubicBezTo>
                  <a:cubicBezTo>
                    <a:pt x="4050" y="373"/>
                    <a:pt x="4048" y="374"/>
                    <a:pt x="4043" y="374"/>
                  </a:cubicBezTo>
                  <a:cubicBezTo>
                    <a:pt x="4022" y="374"/>
                    <a:pt x="3951" y="337"/>
                    <a:pt x="3932" y="337"/>
                  </a:cubicBezTo>
                  <a:cubicBezTo>
                    <a:pt x="3928" y="337"/>
                    <a:pt x="3927" y="339"/>
                    <a:pt x="3931" y="346"/>
                  </a:cubicBezTo>
                  <a:cubicBezTo>
                    <a:pt x="3943" y="393"/>
                    <a:pt x="3967" y="393"/>
                    <a:pt x="3978" y="417"/>
                  </a:cubicBezTo>
                  <a:cubicBezTo>
                    <a:pt x="3978" y="441"/>
                    <a:pt x="3978" y="465"/>
                    <a:pt x="3978" y="477"/>
                  </a:cubicBezTo>
                  <a:cubicBezTo>
                    <a:pt x="3944" y="442"/>
                    <a:pt x="3928" y="420"/>
                    <a:pt x="3908" y="420"/>
                  </a:cubicBezTo>
                  <a:cubicBezTo>
                    <a:pt x="3901" y="420"/>
                    <a:pt x="3893" y="423"/>
                    <a:pt x="3883" y="429"/>
                  </a:cubicBezTo>
                  <a:cubicBezTo>
                    <a:pt x="3871" y="429"/>
                    <a:pt x="3848" y="501"/>
                    <a:pt x="3883" y="512"/>
                  </a:cubicBezTo>
                  <a:lnTo>
                    <a:pt x="3848" y="548"/>
                  </a:lnTo>
                  <a:cubicBezTo>
                    <a:pt x="3836" y="524"/>
                    <a:pt x="3824" y="501"/>
                    <a:pt x="3800" y="489"/>
                  </a:cubicBezTo>
                  <a:cubicBezTo>
                    <a:pt x="3794" y="485"/>
                    <a:pt x="3787" y="484"/>
                    <a:pt x="3781" y="484"/>
                  </a:cubicBezTo>
                  <a:cubicBezTo>
                    <a:pt x="3765" y="484"/>
                    <a:pt x="3752" y="495"/>
                    <a:pt x="3752" y="512"/>
                  </a:cubicBezTo>
                  <a:cubicBezTo>
                    <a:pt x="3733" y="550"/>
                    <a:pt x="3782" y="610"/>
                    <a:pt x="3756" y="610"/>
                  </a:cubicBezTo>
                  <a:cubicBezTo>
                    <a:pt x="3749" y="610"/>
                    <a:pt x="3737" y="606"/>
                    <a:pt x="3717" y="596"/>
                  </a:cubicBezTo>
                  <a:cubicBezTo>
                    <a:pt x="3696" y="578"/>
                    <a:pt x="3686" y="572"/>
                    <a:pt x="3681" y="572"/>
                  </a:cubicBezTo>
                  <a:cubicBezTo>
                    <a:pt x="3667" y="572"/>
                    <a:pt x="3711" y="637"/>
                    <a:pt x="3693" y="655"/>
                  </a:cubicBezTo>
                  <a:cubicBezTo>
                    <a:pt x="3681" y="667"/>
                    <a:pt x="3660" y="667"/>
                    <a:pt x="3644" y="667"/>
                  </a:cubicBezTo>
                  <a:cubicBezTo>
                    <a:pt x="3627" y="667"/>
                    <a:pt x="3615" y="667"/>
                    <a:pt x="3621" y="679"/>
                  </a:cubicBezTo>
                  <a:cubicBezTo>
                    <a:pt x="3621" y="703"/>
                    <a:pt x="3633" y="727"/>
                    <a:pt x="3645" y="751"/>
                  </a:cubicBezTo>
                  <a:cubicBezTo>
                    <a:pt x="3616" y="741"/>
                    <a:pt x="3611" y="724"/>
                    <a:pt x="3591" y="724"/>
                  </a:cubicBezTo>
                  <a:cubicBezTo>
                    <a:pt x="3586" y="724"/>
                    <a:pt x="3580" y="725"/>
                    <a:pt x="3574" y="727"/>
                  </a:cubicBezTo>
                  <a:cubicBezTo>
                    <a:pt x="3538" y="739"/>
                    <a:pt x="3526" y="751"/>
                    <a:pt x="3550" y="774"/>
                  </a:cubicBezTo>
                  <a:cubicBezTo>
                    <a:pt x="3574" y="798"/>
                    <a:pt x="3550" y="810"/>
                    <a:pt x="3538" y="834"/>
                  </a:cubicBezTo>
                  <a:cubicBezTo>
                    <a:pt x="3514" y="846"/>
                    <a:pt x="3586" y="882"/>
                    <a:pt x="3562" y="905"/>
                  </a:cubicBezTo>
                  <a:lnTo>
                    <a:pt x="3514" y="870"/>
                  </a:lnTo>
                  <a:lnTo>
                    <a:pt x="3514" y="870"/>
                  </a:lnTo>
                  <a:cubicBezTo>
                    <a:pt x="3514" y="882"/>
                    <a:pt x="3490" y="905"/>
                    <a:pt x="3526" y="917"/>
                  </a:cubicBezTo>
                  <a:cubicBezTo>
                    <a:pt x="3550" y="941"/>
                    <a:pt x="3538" y="953"/>
                    <a:pt x="3502" y="953"/>
                  </a:cubicBezTo>
                  <a:cubicBezTo>
                    <a:pt x="3490" y="977"/>
                    <a:pt x="3502" y="977"/>
                    <a:pt x="3526" y="989"/>
                  </a:cubicBezTo>
                  <a:cubicBezTo>
                    <a:pt x="3538" y="1001"/>
                    <a:pt x="3538" y="1024"/>
                    <a:pt x="3538" y="1036"/>
                  </a:cubicBezTo>
                  <a:lnTo>
                    <a:pt x="3431" y="989"/>
                  </a:lnTo>
                  <a:lnTo>
                    <a:pt x="3431" y="989"/>
                  </a:lnTo>
                  <a:cubicBezTo>
                    <a:pt x="3478" y="1013"/>
                    <a:pt x="3455" y="1072"/>
                    <a:pt x="3443" y="1084"/>
                  </a:cubicBezTo>
                  <a:cubicBezTo>
                    <a:pt x="3443" y="1108"/>
                    <a:pt x="3407" y="1096"/>
                    <a:pt x="3395" y="1120"/>
                  </a:cubicBezTo>
                  <a:cubicBezTo>
                    <a:pt x="3336" y="1191"/>
                    <a:pt x="3300" y="1274"/>
                    <a:pt x="3288" y="1370"/>
                  </a:cubicBezTo>
                  <a:cubicBezTo>
                    <a:pt x="3288" y="1370"/>
                    <a:pt x="3252" y="1370"/>
                    <a:pt x="3252" y="1382"/>
                  </a:cubicBezTo>
                  <a:cubicBezTo>
                    <a:pt x="3252" y="1394"/>
                    <a:pt x="3252" y="1417"/>
                    <a:pt x="3252" y="1429"/>
                  </a:cubicBezTo>
                  <a:cubicBezTo>
                    <a:pt x="3240" y="1477"/>
                    <a:pt x="3240" y="1524"/>
                    <a:pt x="3252" y="1584"/>
                  </a:cubicBezTo>
                  <a:cubicBezTo>
                    <a:pt x="3252" y="1644"/>
                    <a:pt x="3264" y="1715"/>
                    <a:pt x="3276" y="1775"/>
                  </a:cubicBezTo>
                  <a:cubicBezTo>
                    <a:pt x="3288" y="1798"/>
                    <a:pt x="3300" y="1822"/>
                    <a:pt x="3324" y="1834"/>
                  </a:cubicBezTo>
                  <a:cubicBezTo>
                    <a:pt x="3347" y="1846"/>
                    <a:pt x="3336" y="1870"/>
                    <a:pt x="3336" y="1882"/>
                  </a:cubicBezTo>
                  <a:cubicBezTo>
                    <a:pt x="3336" y="1875"/>
                    <a:pt x="3328" y="1868"/>
                    <a:pt x="3319" y="1868"/>
                  </a:cubicBezTo>
                  <a:cubicBezTo>
                    <a:pt x="3312" y="1868"/>
                    <a:pt x="3305" y="1872"/>
                    <a:pt x="3300" y="1882"/>
                  </a:cubicBezTo>
                  <a:cubicBezTo>
                    <a:pt x="3300" y="1917"/>
                    <a:pt x="3300" y="1953"/>
                    <a:pt x="3300" y="1989"/>
                  </a:cubicBezTo>
                  <a:cubicBezTo>
                    <a:pt x="3300" y="2001"/>
                    <a:pt x="3300" y="2048"/>
                    <a:pt x="3324" y="2060"/>
                  </a:cubicBezTo>
                  <a:lnTo>
                    <a:pt x="3431" y="2060"/>
                  </a:lnTo>
                  <a:cubicBezTo>
                    <a:pt x="3431" y="2084"/>
                    <a:pt x="3371" y="2096"/>
                    <a:pt x="3336" y="2096"/>
                  </a:cubicBezTo>
                  <a:cubicBezTo>
                    <a:pt x="3300" y="2096"/>
                    <a:pt x="3300" y="2132"/>
                    <a:pt x="3300" y="2156"/>
                  </a:cubicBezTo>
                  <a:cubicBezTo>
                    <a:pt x="3300" y="2191"/>
                    <a:pt x="3300" y="2227"/>
                    <a:pt x="3288" y="2275"/>
                  </a:cubicBezTo>
                  <a:cubicBezTo>
                    <a:pt x="3288" y="2275"/>
                    <a:pt x="3264" y="2286"/>
                    <a:pt x="3264" y="2286"/>
                  </a:cubicBezTo>
                  <a:cubicBezTo>
                    <a:pt x="3264" y="2298"/>
                    <a:pt x="3288" y="2322"/>
                    <a:pt x="3312" y="2334"/>
                  </a:cubicBezTo>
                  <a:cubicBezTo>
                    <a:pt x="3324" y="2358"/>
                    <a:pt x="3288" y="2417"/>
                    <a:pt x="3276" y="2441"/>
                  </a:cubicBezTo>
                  <a:cubicBezTo>
                    <a:pt x="3288" y="2417"/>
                    <a:pt x="3264" y="2417"/>
                    <a:pt x="3264" y="2406"/>
                  </a:cubicBezTo>
                  <a:lnTo>
                    <a:pt x="3264" y="2370"/>
                  </a:lnTo>
                  <a:cubicBezTo>
                    <a:pt x="3264" y="2334"/>
                    <a:pt x="3264" y="2298"/>
                    <a:pt x="3240" y="2263"/>
                  </a:cubicBezTo>
                  <a:cubicBezTo>
                    <a:pt x="3205" y="2263"/>
                    <a:pt x="3193" y="2179"/>
                    <a:pt x="3193" y="2179"/>
                  </a:cubicBezTo>
                  <a:cubicBezTo>
                    <a:pt x="3133" y="2179"/>
                    <a:pt x="3074" y="2215"/>
                    <a:pt x="3002" y="2215"/>
                  </a:cubicBezTo>
                  <a:cubicBezTo>
                    <a:pt x="2991" y="2215"/>
                    <a:pt x="3031" y="2154"/>
                    <a:pt x="3084" y="2154"/>
                  </a:cubicBezTo>
                  <a:cubicBezTo>
                    <a:pt x="3088" y="2154"/>
                    <a:pt x="3093" y="2155"/>
                    <a:pt x="3097" y="2156"/>
                  </a:cubicBezTo>
                  <a:cubicBezTo>
                    <a:pt x="3108" y="2158"/>
                    <a:pt x="3116" y="2159"/>
                    <a:pt x="3124" y="2159"/>
                  </a:cubicBezTo>
                  <a:cubicBezTo>
                    <a:pt x="3160" y="2159"/>
                    <a:pt x="3167" y="2135"/>
                    <a:pt x="3157" y="2096"/>
                  </a:cubicBezTo>
                  <a:cubicBezTo>
                    <a:pt x="3145" y="2060"/>
                    <a:pt x="3145" y="2060"/>
                    <a:pt x="3121" y="2060"/>
                  </a:cubicBezTo>
                  <a:cubicBezTo>
                    <a:pt x="3097" y="2048"/>
                    <a:pt x="3097" y="2060"/>
                    <a:pt x="3097" y="2036"/>
                  </a:cubicBezTo>
                  <a:cubicBezTo>
                    <a:pt x="3097" y="2025"/>
                    <a:pt x="3145" y="1929"/>
                    <a:pt x="3181" y="1929"/>
                  </a:cubicBezTo>
                  <a:cubicBezTo>
                    <a:pt x="3133" y="1929"/>
                    <a:pt x="3133" y="1917"/>
                    <a:pt x="3121" y="1894"/>
                  </a:cubicBezTo>
                  <a:cubicBezTo>
                    <a:pt x="3121" y="1858"/>
                    <a:pt x="3097" y="1834"/>
                    <a:pt x="3074" y="1822"/>
                  </a:cubicBezTo>
                  <a:cubicBezTo>
                    <a:pt x="3074" y="1822"/>
                    <a:pt x="3026" y="1798"/>
                    <a:pt x="3026" y="1798"/>
                  </a:cubicBezTo>
                  <a:cubicBezTo>
                    <a:pt x="3038" y="1786"/>
                    <a:pt x="3074" y="1763"/>
                    <a:pt x="3074" y="1751"/>
                  </a:cubicBezTo>
                  <a:cubicBezTo>
                    <a:pt x="3074" y="1739"/>
                    <a:pt x="3038" y="1727"/>
                    <a:pt x="3026" y="1703"/>
                  </a:cubicBezTo>
                  <a:cubicBezTo>
                    <a:pt x="3026" y="1679"/>
                    <a:pt x="3014" y="1655"/>
                    <a:pt x="3002" y="1632"/>
                  </a:cubicBezTo>
                  <a:cubicBezTo>
                    <a:pt x="3018" y="1610"/>
                    <a:pt x="3013" y="1603"/>
                    <a:pt x="2998" y="1603"/>
                  </a:cubicBezTo>
                  <a:cubicBezTo>
                    <a:pt x="2980" y="1603"/>
                    <a:pt x="2950" y="1613"/>
                    <a:pt x="2931" y="1620"/>
                  </a:cubicBezTo>
                  <a:cubicBezTo>
                    <a:pt x="2924" y="1623"/>
                    <a:pt x="2918" y="1625"/>
                    <a:pt x="2913" y="1625"/>
                  </a:cubicBezTo>
                  <a:cubicBezTo>
                    <a:pt x="2900" y="1625"/>
                    <a:pt x="2892" y="1616"/>
                    <a:pt x="2883" y="1608"/>
                  </a:cubicBezTo>
                  <a:cubicBezTo>
                    <a:pt x="2943" y="1572"/>
                    <a:pt x="2966" y="1572"/>
                    <a:pt x="2955" y="1524"/>
                  </a:cubicBezTo>
                  <a:cubicBezTo>
                    <a:pt x="2919" y="1453"/>
                    <a:pt x="2871" y="1394"/>
                    <a:pt x="2824" y="1334"/>
                  </a:cubicBezTo>
                  <a:cubicBezTo>
                    <a:pt x="2824" y="1334"/>
                    <a:pt x="2780" y="1282"/>
                    <a:pt x="2760" y="1282"/>
                  </a:cubicBezTo>
                  <a:cubicBezTo>
                    <a:pt x="2757" y="1282"/>
                    <a:pt x="2754" y="1283"/>
                    <a:pt x="2752" y="1286"/>
                  </a:cubicBezTo>
                  <a:cubicBezTo>
                    <a:pt x="2747" y="1300"/>
                    <a:pt x="2739" y="1305"/>
                    <a:pt x="2731" y="1305"/>
                  </a:cubicBezTo>
                  <a:cubicBezTo>
                    <a:pt x="2718" y="1305"/>
                    <a:pt x="2705" y="1294"/>
                    <a:pt x="2705" y="1286"/>
                  </a:cubicBezTo>
                  <a:cubicBezTo>
                    <a:pt x="2693" y="1274"/>
                    <a:pt x="2728" y="1263"/>
                    <a:pt x="2728" y="1239"/>
                  </a:cubicBezTo>
                  <a:cubicBezTo>
                    <a:pt x="2728" y="1227"/>
                    <a:pt x="2716" y="1215"/>
                    <a:pt x="2705" y="1203"/>
                  </a:cubicBezTo>
                  <a:cubicBezTo>
                    <a:pt x="2694" y="1203"/>
                    <a:pt x="2663" y="1154"/>
                    <a:pt x="2631" y="1154"/>
                  </a:cubicBezTo>
                  <a:cubicBezTo>
                    <a:pt x="2628" y="1154"/>
                    <a:pt x="2624" y="1154"/>
                    <a:pt x="2621" y="1155"/>
                  </a:cubicBezTo>
                  <a:cubicBezTo>
                    <a:pt x="2617" y="1158"/>
                    <a:pt x="2613" y="1159"/>
                    <a:pt x="2610" y="1159"/>
                  </a:cubicBezTo>
                  <a:cubicBezTo>
                    <a:pt x="2596" y="1159"/>
                    <a:pt x="2591" y="1141"/>
                    <a:pt x="2562" y="1132"/>
                  </a:cubicBezTo>
                  <a:cubicBezTo>
                    <a:pt x="2538" y="1132"/>
                    <a:pt x="2514" y="1155"/>
                    <a:pt x="2502" y="1155"/>
                  </a:cubicBezTo>
                  <a:cubicBezTo>
                    <a:pt x="2502" y="1143"/>
                    <a:pt x="2514" y="1120"/>
                    <a:pt x="2502" y="1108"/>
                  </a:cubicBezTo>
                  <a:cubicBezTo>
                    <a:pt x="2502" y="1072"/>
                    <a:pt x="2490" y="1048"/>
                    <a:pt x="2466" y="1036"/>
                  </a:cubicBezTo>
                  <a:cubicBezTo>
                    <a:pt x="2431" y="1013"/>
                    <a:pt x="2383" y="1001"/>
                    <a:pt x="2347" y="989"/>
                  </a:cubicBezTo>
                  <a:cubicBezTo>
                    <a:pt x="2324" y="989"/>
                    <a:pt x="2312" y="1001"/>
                    <a:pt x="2300" y="1024"/>
                  </a:cubicBezTo>
                  <a:cubicBezTo>
                    <a:pt x="2248" y="1050"/>
                    <a:pt x="2259" y="1150"/>
                    <a:pt x="2295" y="1150"/>
                  </a:cubicBezTo>
                  <a:cubicBezTo>
                    <a:pt x="2309" y="1150"/>
                    <a:pt x="2326" y="1137"/>
                    <a:pt x="2344" y="1102"/>
                  </a:cubicBezTo>
                  <a:lnTo>
                    <a:pt x="2344" y="1102"/>
                  </a:lnTo>
                  <a:cubicBezTo>
                    <a:pt x="2332" y="1135"/>
                    <a:pt x="2406" y="1170"/>
                    <a:pt x="2395" y="1215"/>
                  </a:cubicBezTo>
                  <a:cubicBezTo>
                    <a:pt x="2385" y="1234"/>
                    <a:pt x="2384" y="1240"/>
                    <a:pt x="2386" y="1240"/>
                  </a:cubicBezTo>
                  <a:cubicBezTo>
                    <a:pt x="2390" y="1240"/>
                    <a:pt x="2404" y="1227"/>
                    <a:pt x="2419" y="1227"/>
                  </a:cubicBezTo>
                  <a:cubicBezTo>
                    <a:pt x="2443" y="1227"/>
                    <a:pt x="2454" y="1251"/>
                    <a:pt x="2466" y="1251"/>
                  </a:cubicBezTo>
                  <a:cubicBezTo>
                    <a:pt x="2550" y="1286"/>
                    <a:pt x="2609" y="1346"/>
                    <a:pt x="2657" y="1417"/>
                  </a:cubicBezTo>
                  <a:cubicBezTo>
                    <a:pt x="2685" y="1455"/>
                    <a:pt x="2691" y="1545"/>
                    <a:pt x="2752" y="1545"/>
                  </a:cubicBezTo>
                  <a:cubicBezTo>
                    <a:pt x="2768" y="1545"/>
                    <a:pt x="2787" y="1539"/>
                    <a:pt x="2812" y="1524"/>
                  </a:cubicBezTo>
                  <a:cubicBezTo>
                    <a:pt x="2812" y="1524"/>
                    <a:pt x="2865" y="1494"/>
                    <a:pt x="2880" y="1494"/>
                  </a:cubicBezTo>
                  <a:cubicBezTo>
                    <a:pt x="2884" y="1494"/>
                    <a:pt x="2885" y="1496"/>
                    <a:pt x="2883" y="1501"/>
                  </a:cubicBezTo>
                  <a:cubicBezTo>
                    <a:pt x="2859" y="1524"/>
                    <a:pt x="2835" y="1548"/>
                    <a:pt x="2812" y="1560"/>
                  </a:cubicBezTo>
                  <a:cubicBezTo>
                    <a:pt x="2800" y="1572"/>
                    <a:pt x="2657" y="1667"/>
                    <a:pt x="2657" y="1667"/>
                  </a:cubicBezTo>
                  <a:cubicBezTo>
                    <a:pt x="2657" y="1667"/>
                    <a:pt x="2667" y="1662"/>
                    <a:pt x="2678" y="1662"/>
                  </a:cubicBezTo>
                  <a:cubicBezTo>
                    <a:pt x="2683" y="1662"/>
                    <a:pt x="2689" y="1663"/>
                    <a:pt x="2693" y="1667"/>
                  </a:cubicBezTo>
                  <a:cubicBezTo>
                    <a:pt x="2705" y="1667"/>
                    <a:pt x="2716" y="1679"/>
                    <a:pt x="2728" y="1691"/>
                  </a:cubicBezTo>
                  <a:cubicBezTo>
                    <a:pt x="2728" y="1715"/>
                    <a:pt x="2740" y="1739"/>
                    <a:pt x="2705" y="1763"/>
                  </a:cubicBezTo>
                  <a:cubicBezTo>
                    <a:pt x="2722" y="1754"/>
                    <a:pt x="2733" y="1751"/>
                    <a:pt x="2740" y="1751"/>
                  </a:cubicBezTo>
                  <a:cubicBezTo>
                    <a:pt x="2759" y="1751"/>
                    <a:pt x="2757" y="1768"/>
                    <a:pt x="2776" y="1768"/>
                  </a:cubicBezTo>
                  <a:cubicBezTo>
                    <a:pt x="2782" y="1768"/>
                    <a:pt x="2789" y="1767"/>
                    <a:pt x="2800" y="1763"/>
                  </a:cubicBezTo>
                  <a:cubicBezTo>
                    <a:pt x="2812" y="1763"/>
                    <a:pt x="2829" y="1761"/>
                    <a:pt x="2844" y="1761"/>
                  </a:cubicBezTo>
                  <a:cubicBezTo>
                    <a:pt x="2875" y="1761"/>
                    <a:pt x="2899" y="1767"/>
                    <a:pt x="2859" y="1798"/>
                  </a:cubicBezTo>
                  <a:cubicBezTo>
                    <a:pt x="2835" y="1810"/>
                    <a:pt x="2800" y="1822"/>
                    <a:pt x="2788" y="1846"/>
                  </a:cubicBezTo>
                  <a:cubicBezTo>
                    <a:pt x="2764" y="1870"/>
                    <a:pt x="2788" y="1882"/>
                    <a:pt x="2812" y="1882"/>
                  </a:cubicBezTo>
                  <a:cubicBezTo>
                    <a:pt x="2818" y="1878"/>
                    <a:pt x="2823" y="1877"/>
                    <a:pt x="2826" y="1877"/>
                  </a:cubicBezTo>
                  <a:cubicBezTo>
                    <a:pt x="2836" y="1877"/>
                    <a:pt x="2839" y="1888"/>
                    <a:pt x="2847" y="1905"/>
                  </a:cubicBezTo>
                  <a:cubicBezTo>
                    <a:pt x="2847" y="1929"/>
                    <a:pt x="2824" y="1917"/>
                    <a:pt x="2812" y="1929"/>
                  </a:cubicBezTo>
                  <a:cubicBezTo>
                    <a:pt x="2764" y="1965"/>
                    <a:pt x="2895" y="1977"/>
                    <a:pt x="2847" y="2036"/>
                  </a:cubicBezTo>
                  <a:cubicBezTo>
                    <a:pt x="2859" y="2060"/>
                    <a:pt x="2955" y="2060"/>
                    <a:pt x="2931" y="2072"/>
                  </a:cubicBezTo>
                  <a:cubicBezTo>
                    <a:pt x="2919" y="2084"/>
                    <a:pt x="2871" y="2108"/>
                    <a:pt x="2883" y="2108"/>
                  </a:cubicBezTo>
                  <a:cubicBezTo>
                    <a:pt x="2886" y="2110"/>
                    <a:pt x="2890" y="2111"/>
                    <a:pt x="2895" y="2111"/>
                  </a:cubicBezTo>
                  <a:cubicBezTo>
                    <a:pt x="2909" y="2111"/>
                    <a:pt x="2929" y="2104"/>
                    <a:pt x="2943" y="2104"/>
                  </a:cubicBezTo>
                  <a:cubicBezTo>
                    <a:pt x="2948" y="2104"/>
                    <a:pt x="2952" y="2105"/>
                    <a:pt x="2955" y="2108"/>
                  </a:cubicBezTo>
                  <a:lnTo>
                    <a:pt x="2871" y="2167"/>
                  </a:lnTo>
                  <a:cubicBezTo>
                    <a:pt x="2919" y="2167"/>
                    <a:pt x="2966" y="2179"/>
                    <a:pt x="2943" y="2227"/>
                  </a:cubicBezTo>
                  <a:cubicBezTo>
                    <a:pt x="2931" y="2239"/>
                    <a:pt x="2931" y="2263"/>
                    <a:pt x="2943" y="2286"/>
                  </a:cubicBezTo>
                  <a:cubicBezTo>
                    <a:pt x="2943" y="2286"/>
                    <a:pt x="2959" y="2297"/>
                    <a:pt x="2966" y="2297"/>
                  </a:cubicBezTo>
                  <a:cubicBezTo>
                    <a:pt x="2967" y="2297"/>
                    <a:pt x="2968" y="2297"/>
                    <a:pt x="2969" y="2295"/>
                  </a:cubicBezTo>
                  <a:lnTo>
                    <a:pt x="2969" y="2295"/>
                  </a:lnTo>
                  <a:lnTo>
                    <a:pt x="2978" y="2334"/>
                  </a:lnTo>
                  <a:cubicBezTo>
                    <a:pt x="2983" y="2343"/>
                    <a:pt x="2984" y="2345"/>
                    <a:pt x="2985" y="2345"/>
                  </a:cubicBezTo>
                  <a:cubicBezTo>
                    <a:pt x="2987" y="2345"/>
                    <a:pt x="2989" y="2342"/>
                    <a:pt x="2996" y="2342"/>
                  </a:cubicBezTo>
                  <a:cubicBezTo>
                    <a:pt x="3000" y="2342"/>
                    <a:pt x="3006" y="2343"/>
                    <a:pt x="3014" y="2346"/>
                  </a:cubicBezTo>
                  <a:cubicBezTo>
                    <a:pt x="3050" y="2358"/>
                    <a:pt x="3014" y="2417"/>
                    <a:pt x="3014" y="2429"/>
                  </a:cubicBezTo>
                  <a:cubicBezTo>
                    <a:pt x="3014" y="2441"/>
                    <a:pt x="3014" y="2489"/>
                    <a:pt x="3038" y="2501"/>
                  </a:cubicBezTo>
                  <a:cubicBezTo>
                    <a:pt x="3056" y="2501"/>
                    <a:pt x="3077" y="2495"/>
                    <a:pt x="3087" y="2495"/>
                  </a:cubicBezTo>
                  <a:cubicBezTo>
                    <a:pt x="3097" y="2495"/>
                    <a:pt x="3097" y="2501"/>
                    <a:pt x="3074" y="2525"/>
                  </a:cubicBezTo>
                  <a:cubicBezTo>
                    <a:pt x="3048" y="2542"/>
                    <a:pt x="3034" y="2578"/>
                    <a:pt x="3052" y="2578"/>
                  </a:cubicBezTo>
                  <a:cubicBezTo>
                    <a:pt x="3058" y="2578"/>
                    <a:pt x="3069" y="2573"/>
                    <a:pt x="3086" y="2560"/>
                  </a:cubicBezTo>
                  <a:cubicBezTo>
                    <a:pt x="3100" y="2558"/>
                    <a:pt x="3112" y="2556"/>
                    <a:pt x="3122" y="2556"/>
                  </a:cubicBezTo>
                  <a:cubicBezTo>
                    <a:pt x="3154" y="2556"/>
                    <a:pt x="3163" y="2572"/>
                    <a:pt x="3145" y="2608"/>
                  </a:cubicBezTo>
                  <a:cubicBezTo>
                    <a:pt x="3109" y="2644"/>
                    <a:pt x="3074" y="2644"/>
                    <a:pt x="3121" y="2667"/>
                  </a:cubicBezTo>
                  <a:cubicBezTo>
                    <a:pt x="3121" y="2667"/>
                    <a:pt x="3205" y="2703"/>
                    <a:pt x="3193" y="2703"/>
                  </a:cubicBezTo>
                  <a:cubicBezTo>
                    <a:pt x="3190" y="2706"/>
                    <a:pt x="3186" y="2707"/>
                    <a:pt x="3181" y="2707"/>
                  </a:cubicBezTo>
                  <a:cubicBezTo>
                    <a:pt x="3167" y="2707"/>
                    <a:pt x="3147" y="2700"/>
                    <a:pt x="3133" y="2700"/>
                  </a:cubicBezTo>
                  <a:cubicBezTo>
                    <a:pt x="3128" y="2700"/>
                    <a:pt x="3124" y="2701"/>
                    <a:pt x="3121" y="2703"/>
                  </a:cubicBezTo>
                  <a:cubicBezTo>
                    <a:pt x="3109" y="2715"/>
                    <a:pt x="3169" y="2739"/>
                    <a:pt x="3181" y="2751"/>
                  </a:cubicBezTo>
                  <a:cubicBezTo>
                    <a:pt x="3193" y="2775"/>
                    <a:pt x="3193" y="2798"/>
                    <a:pt x="3181" y="2822"/>
                  </a:cubicBezTo>
                  <a:cubicBezTo>
                    <a:pt x="3169" y="2834"/>
                    <a:pt x="3169" y="2858"/>
                    <a:pt x="3169" y="2882"/>
                  </a:cubicBezTo>
                  <a:lnTo>
                    <a:pt x="3169" y="2894"/>
                  </a:lnTo>
                  <a:lnTo>
                    <a:pt x="3443" y="4001"/>
                  </a:lnTo>
                  <a:lnTo>
                    <a:pt x="3514" y="2834"/>
                  </a:lnTo>
                  <a:cubicBezTo>
                    <a:pt x="3514" y="2810"/>
                    <a:pt x="3502" y="2787"/>
                    <a:pt x="3502" y="2775"/>
                  </a:cubicBezTo>
                  <a:cubicBezTo>
                    <a:pt x="3478" y="2751"/>
                    <a:pt x="3443" y="2739"/>
                    <a:pt x="3478" y="2715"/>
                  </a:cubicBezTo>
                  <a:cubicBezTo>
                    <a:pt x="3514" y="2715"/>
                    <a:pt x="3538" y="2667"/>
                    <a:pt x="3526" y="2644"/>
                  </a:cubicBezTo>
                  <a:cubicBezTo>
                    <a:pt x="3514" y="2620"/>
                    <a:pt x="3478" y="2620"/>
                    <a:pt x="3455" y="2620"/>
                  </a:cubicBezTo>
                  <a:cubicBezTo>
                    <a:pt x="3538" y="2620"/>
                    <a:pt x="3514" y="2548"/>
                    <a:pt x="3478" y="2525"/>
                  </a:cubicBezTo>
                  <a:cubicBezTo>
                    <a:pt x="3443" y="2501"/>
                    <a:pt x="3455" y="2477"/>
                    <a:pt x="3490" y="2477"/>
                  </a:cubicBezTo>
                  <a:cubicBezTo>
                    <a:pt x="3495" y="2474"/>
                    <a:pt x="3499" y="2474"/>
                    <a:pt x="3503" y="2474"/>
                  </a:cubicBezTo>
                  <a:cubicBezTo>
                    <a:pt x="3512" y="2474"/>
                    <a:pt x="3516" y="2480"/>
                    <a:pt x="3526" y="2480"/>
                  </a:cubicBezTo>
                  <a:cubicBezTo>
                    <a:pt x="3529" y="2480"/>
                    <a:pt x="3533" y="2480"/>
                    <a:pt x="3538" y="2477"/>
                  </a:cubicBezTo>
                  <a:cubicBezTo>
                    <a:pt x="3550" y="2453"/>
                    <a:pt x="3526" y="2453"/>
                    <a:pt x="3514" y="2441"/>
                  </a:cubicBezTo>
                  <a:cubicBezTo>
                    <a:pt x="3502" y="2417"/>
                    <a:pt x="3502" y="2382"/>
                    <a:pt x="3526" y="2370"/>
                  </a:cubicBezTo>
                  <a:cubicBezTo>
                    <a:pt x="3586" y="2370"/>
                    <a:pt x="3502" y="2334"/>
                    <a:pt x="3502" y="2322"/>
                  </a:cubicBezTo>
                  <a:cubicBezTo>
                    <a:pt x="3502" y="2310"/>
                    <a:pt x="3514" y="2251"/>
                    <a:pt x="3490" y="2227"/>
                  </a:cubicBezTo>
                  <a:cubicBezTo>
                    <a:pt x="3467" y="2203"/>
                    <a:pt x="3467" y="2167"/>
                    <a:pt x="3478" y="2132"/>
                  </a:cubicBezTo>
                  <a:cubicBezTo>
                    <a:pt x="3490" y="2108"/>
                    <a:pt x="3514" y="2048"/>
                    <a:pt x="3478" y="2025"/>
                  </a:cubicBezTo>
                  <a:cubicBezTo>
                    <a:pt x="3467" y="2013"/>
                    <a:pt x="3514" y="2001"/>
                    <a:pt x="3526" y="1989"/>
                  </a:cubicBezTo>
                  <a:cubicBezTo>
                    <a:pt x="3538" y="1977"/>
                    <a:pt x="3502" y="1965"/>
                    <a:pt x="3502" y="1941"/>
                  </a:cubicBezTo>
                  <a:cubicBezTo>
                    <a:pt x="3514" y="1917"/>
                    <a:pt x="3514" y="1894"/>
                    <a:pt x="3502" y="1870"/>
                  </a:cubicBezTo>
                  <a:cubicBezTo>
                    <a:pt x="3502" y="1846"/>
                    <a:pt x="3467" y="1846"/>
                    <a:pt x="3490" y="1822"/>
                  </a:cubicBezTo>
                  <a:cubicBezTo>
                    <a:pt x="3526" y="1798"/>
                    <a:pt x="3574" y="1727"/>
                    <a:pt x="3467" y="1727"/>
                  </a:cubicBezTo>
                  <a:cubicBezTo>
                    <a:pt x="3574" y="1727"/>
                    <a:pt x="3550" y="1596"/>
                    <a:pt x="3514" y="1560"/>
                  </a:cubicBezTo>
                  <a:cubicBezTo>
                    <a:pt x="3478" y="1524"/>
                    <a:pt x="3645" y="1524"/>
                    <a:pt x="3550" y="1489"/>
                  </a:cubicBezTo>
                  <a:cubicBezTo>
                    <a:pt x="3514" y="1465"/>
                    <a:pt x="3467" y="1453"/>
                    <a:pt x="3514" y="1429"/>
                  </a:cubicBezTo>
                  <a:cubicBezTo>
                    <a:pt x="3514" y="1429"/>
                    <a:pt x="3521" y="1394"/>
                    <a:pt x="3519" y="1378"/>
                  </a:cubicBezTo>
                  <a:lnTo>
                    <a:pt x="3519" y="1378"/>
                  </a:lnTo>
                  <a:cubicBezTo>
                    <a:pt x="3525" y="1382"/>
                    <a:pt x="3533" y="1385"/>
                    <a:pt x="3540" y="1385"/>
                  </a:cubicBezTo>
                  <a:cubicBezTo>
                    <a:pt x="3544" y="1385"/>
                    <a:pt x="3547" y="1384"/>
                    <a:pt x="3550" y="1382"/>
                  </a:cubicBezTo>
                  <a:cubicBezTo>
                    <a:pt x="3574" y="1370"/>
                    <a:pt x="3562" y="1358"/>
                    <a:pt x="3562" y="1346"/>
                  </a:cubicBezTo>
                  <a:cubicBezTo>
                    <a:pt x="3574" y="1334"/>
                    <a:pt x="3621" y="1298"/>
                    <a:pt x="3621" y="1263"/>
                  </a:cubicBezTo>
                  <a:lnTo>
                    <a:pt x="3621" y="1263"/>
                  </a:lnTo>
                  <a:cubicBezTo>
                    <a:pt x="3607" y="1270"/>
                    <a:pt x="3592" y="1272"/>
                    <a:pt x="3577" y="1272"/>
                  </a:cubicBezTo>
                  <a:cubicBezTo>
                    <a:pt x="3541" y="1272"/>
                    <a:pt x="3504" y="1256"/>
                    <a:pt x="3478" y="1239"/>
                  </a:cubicBezTo>
                  <a:cubicBezTo>
                    <a:pt x="3482" y="1227"/>
                    <a:pt x="3491" y="1223"/>
                    <a:pt x="3501" y="1223"/>
                  </a:cubicBezTo>
                  <a:cubicBezTo>
                    <a:pt x="3523" y="1223"/>
                    <a:pt x="3554" y="1243"/>
                    <a:pt x="3562" y="1251"/>
                  </a:cubicBezTo>
                  <a:cubicBezTo>
                    <a:pt x="3564" y="1252"/>
                    <a:pt x="3567" y="1253"/>
                    <a:pt x="3569" y="1253"/>
                  </a:cubicBezTo>
                  <a:cubicBezTo>
                    <a:pt x="3586" y="1253"/>
                    <a:pt x="3587" y="1214"/>
                    <a:pt x="3597" y="1203"/>
                  </a:cubicBezTo>
                  <a:cubicBezTo>
                    <a:pt x="3597" y="1203"/>
                    <a:pt x="3657" y="1203"/>
                    <a:pt x="3657" y="1191"/>
                  </a:cubicBezTo>
                  <a:cubicBezTo>
                    <a:pt x="3645" y="1179"/>
                    <a:pt x="3609" y="1155"/>
                    <a:pt x="3621" y="1143"/>
                  </a:cubicBezTo>
                  <a:cubicBezTo>
                    <a:pt x="3645" y="1132"/>
                    <a:pt x="3693" y="1120"/>
                    <a:pt x="3705" y="1096"/>
                  </a:cubicBezTo>
                  <a:cubicBezTo>
                    <a:pt x="3669" y="1096"/>
                    <a:pt x="3728" y="989"/>
                    <a:pt x="3728" y="977"/>
                  </a:cubicBezTo>
                  <a:cubicBezTo>
                    <a:pt x="3728" y="965"/>
                    <a:pt x="3669" y="953"/>
                    <a:pt x="3669" y="929"/>
                  </a:cubicBezTo>
                  <a:cubicBezTo>
                    <a:pt x="3666" y="923"/>
                    <a:pt x="3668" y="921"/>
                    <a:pt x="3673" y="921"/>
                  </a:cubicBezTo>
                  <a:cubicBezTo>
                    <a:pt x="3688" y="921"/>
                    <a:pt x="3731" y="944"/>
                    <a:pt x="3740" y="953"/>
                  </a:cubicBezTo>
                  <a:cubicBezTo>
                    <a:pt x="3728" y="941"/>
                    <a:pt x="3705" y="905"/>
                    <a:pt x="3728" y="905"/>
                  </a:cubicBezTo>
                  <a:cubicBezTo>
                    <a:pt x="3752" y="905"/>
                    <a:pt x="3776" y="929"/>
                    <a:pt x="3800" y="929"/>
                  </a:cubicBezTo>
                  <a:cubicBezTo>
                    <a:pt x="3812" y="929"/>
                    <a:pt x="3740" y="870"/>
                    <a:pt x="3764" y="858"/>
                  </a:cubicBezTo>
                  <a:cubicBezTo>
                    <a:pt x="3767" y="852"/>
                    <a:pt x="3774" y="849"/>
                    <a:pt x="3783" y="849"/>
                  </a:cubicBezTo>
                  <a:cubicBezTo>
                    <a:pt x="3802" y="849"/>
                    <a:pt x="3828" y="860"/>
                    <a:pt x="3829" y="860"/>
                  </a:cubicBezTo>
                  <a:cubicBezTo>
                    <a:pt x="3829" y="860"/>
                    <a:pt x="3827" y="860"/>
                    <a:pt x="3824" y="858"/>
                  </a:cubicBezTo>
                  <a:cubicBezTo>
                    <a:pt x="3800" y="846"/>
                    <a:pt x="3776" y="846"/>
                    <a:pt x="3776" y="822"/>
                  </a:cubicBezTo>
                  <a:cubicBezTo>
                    <a:pt x="3776" y="810"/>
                    <a:pt x="3788" y="810"/>
                    <a:pt x="3788" y="810"/>
                  </a:cubicBezTo>
                  <a:cubicBezTo>
                    <a:pt x="3820" y="810"/>
                    <a:pt x="3851" y="848"/>
                    <a:pt x="3867" y="848"/>
                  </a:cubicBezTo>
                  <a:cubicBezTo>
                    <a:pt x="3868" y="848"/>
                    <a:pt x="3870" y="847"/>
                    <a:pt x="3871" y="846"/>
                  </a:cubicBezTo>
                  <a:cubicBezTo>
                    <a:pt x="3883" y="834"/>
                    <a:pt x="3895" y="822"/>
                    <a:pt x="3895" y="810"/>
                  </a:cubicBezTo>
                  <a:lnTo>
                    <a:pt x="3883" y="786"/>
                  </a:lnTo>
                  <a:cubicBezTo>
                    <a:pt x="3907" y="762"/>
                    <a:pt x="3931" y="751"/>
                    <a:pt x="3943" y="727"/>
                  </a:cubicBezTo>
                  <a:cubicBezTo>
                    <a:pt x="3953" y="697"/>
                    <a:pt x="3946" y="676"/>
                    <a:pt x="3917" y="676"/>
                  </a:cubicBezTo>
                  <a:cubicBezTo>
                    <a:pt x="3911" y="676"/>
                    <a:pt x="3904" y="677"/>
                    <a:pt x="3895" y="679"/>
                  </a:cubicBezTo>
                  <a:cubicBezTo>
                    <a:pt x="3914" y="670"/>
                    <a:pt x="3926" y="652"/>
                    <a:pt x="3948" y="652"/>
                  </a:cubicBezTo>
                  <a:cubicBezTo>
                    <a:pt x="3954" y="652"/>
                    <a:pt x="3960" y="653"/>
                    <a:pt x="3967" y="655"/>
                  </a:cubicBezTo>
                  <a:cubicBezTo>
                    <a:pt x="3990" y="661"/>
                    <a:pt x="4011" y="667"/>
                    <a:pt x="4026" y="667"/>
                  </a:cubicBezTo>
                  <a:cubicBezTo>
                    <a:pt x="4041" y="667"/>
                    <a:pt x="4050" y="661"/>
                    <a:pt x="4050" y="643"/>
                  </a:cubicBezTo>
                  <a:cubicBezTo>
                    <a:pt x="4038" y="608"/>
                    <a:pt x="4038" y="608"/>
                    <a:pt x="4050" y="584"/>
                  </a:cubicBezTo>
                  <a:cubicBezTo>
                    <a:pt x="4056" y="578"/>
                    <a:pt x="4062" y="578"/>
                    <a:pt x="4066" y="578"/>
                  </a:cubicBezTo>
                  <a:cubicBezTo>
                    <a:pt x="4071" y="578"/>
                    <a:pt x="4074" y="578"/>
                    <a:pt x="4074" y="572"/>
                  </a:cubicBezTo>
                  <a:cubicBezTo>
                    <a:pt x="4074" y="560"/>
                    <a:pt x="4062" y="548"/>
                    <a:pt x="4062" y="548"/>
                  </a:cubicBezTo>
                  <a:cubicBezTo>
                    <a:pt x="4062" y="536"/>
                    <a:pt x="4109" y="512"/>
                    <a:pt x="4121" y="489"/>
                  </a:cubicBezTo>
                  <a:cubicBezTo>
                    <a:pt x="4130" y="470"/>
                    <a:pt x="4133" y="445"/>
                    <a:pt x="4149" y="445"/>
                  </a:cubicBezTo>
                  <a:cubicBezTo>
                    <a:pt x="4154" y="445"/>
                    <a:pt x="4161" y="447"/>
                    <a:pt x="4169" y="453"/>
                  </a:cubicBezTo>
                  <a:cubicBezTo>
                    <a:pt x="4175" y="456"/>
                    <a:pt x="4182" y="457"/>
                    <a:pt x="4188" y="457"/>
                  </a:cubicBezTo>
                  <a:cubicBezTo>
                    <a:pt x="4208" y="457"/>
                    <a:pt x="4229" y="444"/>
                    <a:pt x="4229" y="417"/>
                  </a:cubicBezTo>
                  <a:cubicBezTo>
                    <a:pt x="4229" y="393"/>
                    <a:pt x="4181" y="393"/>
                    <a:pt x="4181" y="393"/>
                  </a:cubicBezTo>
                  <a:cubicBezTo>
                    <a:pt x="4193" y="381"/>
                    <a:pt x="4205" y="381"/>
                    <a:pt x="4229" y="381"/>
                  </a:cubicBezTo>
                  <a:cubicBezTo>
                    <a:pt x="4252" y="381"/>
                    <a:pt x="4264" y="405"/>
                    <a:pt x="4288" y="405"/>
                  </a:cubicBezTo>
                  <a:cubicBezTo>
                    <a:pt x="4299" y="405"/>
                    <a:pt x="4309" y="368"/>
                    <a:pt x="4328" y="368"/>
                  </a:cubicBezTo>
                  <a:cubicBezTo>
                    <a:pt x="4331" y="368"/>
                    <a:pt x="4333" y="368"/>
                    <a:pt x="4336" y="370"/>
                  </a:cubicBezTo>
                  <a:cubicBezTo>
                    <a:pt x="4361" y="378"/>
                    <a:pt x="4393" y="417"/>
                    <a:pt x="4400" y="417"/>
                  </a:cubicBezTo>
                  <a:cubicBezTo>
                    <a:pt x="4403" y="417"/>
                    <a:pt x="4402" y="411"/>
                    <a:pt x="4395" y="393"/>
                  </a:cubicBezTo>
                  <a:cubicBezTo>
                    <a:pt x="4395" y="363"/>
                    <a:pt x="4378" y="316"/>
                    <a:pt x="4401" y="316"/>
                  </a:cubicBezTo>
                  <a:cubicBezTo>
                    <a:pt x="4406" y="316"/>
                    <a:pt x="4411" y="318"/>
                    <a:pt x="4419" y="322"/>
                  </a:cubicBezTo>
                  <a:cubicBezTo>
                    <a:pt x="4455" y="358"/>
                    <a:pt x="4443" y="370"/>
                    <a:pt x="4479" y="370"/>
                  </a:cubicBezTo>
                  <a:cubicBezTo>
                    <a:pt x="4485" y="373"/>
                    <a:pt x="4492" y="374"/>
                    <a:pt x="4499" y="374"/>
                  </a:cubicBezTo>
                  <a:cubicBezTo>
                    <a:pt x="4519" y="374"/>
                    <a:pt x="4538" y="363"/>
                    <a:pt x="4538" y="346"/>
                  </a:cubicBezTo>
                  <a:cubicBezTo>
                    <a:pt x="4538" y="334"/>
                    <a:pt x="4490" y="262"/>
                    <a:pt x="4538" y="262"/>
                  </a:cubicBezTo>
                  <a:cubicBezTo>
                    <a:pt x="4574" y="274"/>
                    <a:pt x="4550" y="322"/>
                    <a:pt x="4574" y="346"/>
                  </a:cubicBezTo>
                  <a:cubicBezTo>
                    <a:pt x="4574" y="322"/>
                    <a:pt x="4574" y="298"/>
                    <a:pt x="4586" y="274"/>
                  </a:cubicBezTo>
                  <a:cubicBezTo>
                    <a:pt x="4590" y="260"/>
                    <a:pt x="4593" y="255"/>
                    <a:pt x="4596" y="255"/>
                  </a:cubicBezTo>
                  <a:cubicBezTo>
                    <a:pt x="4599" y="255"/>
                    <a:pt x="4602" y="267"/>
                    <a:pt x="4610" y="274"/>
                  </a:cubicBezTo>
                  <a:cubicBezTo>
                    <a:pt x="4619" y="293"/>
                    <a:pt x="4663" y="318"/>
                    <a:pt x="4688" y="318"/>
                  </a:cubicBezTo>
                  <a:cubicBezTo>
                    <a:pt x="4696" y="318"/>
                    <a:pt x="4702" y="316"/>
                    <a:pt x="4705" y="310"/>
                  </a:cubicBezTo>
                  <a:cubicBezTo>
                    <a:pt x="4729" y="298"/>
                    <a:pt x="4693" y="191"/>
                    <a:pt x="4705" y="191"/>
                  </a:cubicBezTo>
                  <a:cubicBezTo>
                    <a:pt x="4729" y="191"/>
                    <a:pt x="4729" y="227"/>
                    <a:pt x="4740" y="239"/>
                  </a:cubicBezTo>
                  <a:cubicBezTo>
                    <a:pt x="4752" y="251"/>
                    <a:pt x="4776" y="262"/>
                    <a:pt x="4788" y="262"/>
                  </a:cubicBezTo>
                  <a:cubicBezTo>
                    <a:pt x="4809" y="262"/>
                    <a:pt x="4848" y="326"/>
                    <a:pt x="4865" y="326"/>
                  </a:cubicBezTo>
                  <a:cubicBezTo>
                    <a:pt x="4868" y="326"/>
                    <a:pt x="4870" y="325"/>
                    <a:pt x="4871" y="322"/>
                  </a:cubicBezTo>
                  <a:cubicBezTo>
                    <a:pt x="4891" y="312"/>
                    <a:pt x="4902" y="280"/>
                    <a:pt x="4906" y="280"/>
                  </a:cubicBezTo>
                  <a:cubicBezTo>
                    <a:pt x="4907" y="280"/>
                    <a:pt x="4907" y="282"/>
                    <a:pt x="4907" y="286"/>
                  </a:cubicBezTo>
                  <a:cubicBezTo>
                    <a:pt x="4919" y="310"/>
                    <a:pt x="4907" y="322"/>
                    <a:pt x="4931" y="322"/>
                  </a:cubicBezTo>
                  <a:cubicBezTo>
                    <a:pt x="4932" y="323"/>
                    <a:pt x="4934" y="323"/>
                    <a:pt x="4935" y="323"/>
                  </a:cubicBezTo>
                  <a:cubicBezTo>
                    <a:pt x="4959" y="323"/>
                    <a:pt x="4993" y="239"/>
                    <a:pt x="5026" y="239"/>
                  </a:cubicBezTo>
                  <a:cubicBezTo>
                    <a:pt x="5041" y="239"/>
                    <a:pt x="5050" y="257"/>
                    <a:pt x="5057" y="279"/>
                  </a:cubicBezTo>
                  <a:lnTo>
                    <a:pt x="5057" y="279"/>
                  </a:lnTo>
                  <a:cubicBezTo>
                    <a:pt x="5046" y="297"/>
                    <a:pt x="5040" y="328"/>
                    <a:pt x="5062" y="334"/>
                  </a:cubicBezTo>
                  <a:lnTo>
                    <a:pt x="5073" y="334"/>
                  </a:lnTo>
                  <a:cubicBezTo>
                    <a:pt x="5077" y="341"/>
                    <a:pt x="5081" y="346"/>
                    <a:pt x="5086" y="346"/>
                  </a:cubicBezTo>
                  <a:cubicBezTo>
                    <a:pt x="5088" y="347"/>
                    <a:pt x="5090" y="347"/>
                    <a:pt x="5091" y="347"/>
                  </a:cubicBezTo>
                  <a:cubicBezTo>
                    <a:pt x="5105" y="347"/>
                    <a:pt x="5086" y="298"/>
                    <a:pt x="5086" y="298"/>
                  </a:cubicBezTo>
                  <a:lnTo>
                    <a:pt x="5086" y="298"/>
                  </a:lnTo>
                  <a:cubicBezTo>
                    <a:pt x="5110" y="298"/>
                    <a:pt x="5110" y="358"/>
                    <a:pt x="5121" y="358"/>
                  </a:cubicBezTo>
                  <a:cubicBezTo>
                    <a:pt x="5133" y="352"/>
                    <a:pt x="5145" y="349"/>
                    <a:pt x="5157" y="349"/>
                  </a:cubicBezTo>
                  <a:cubicBezTo>
                    <a:pt x="5169" y="349"/>
                    <a:pt x="5181" y="352"/>
                    <a:pt x="5192" y="357"/>
                  </a:cubicBezTo>
                  <a:lnTo>
                    <a:pt x="5192" y="357"/>
                  </a:lnTo>
                  <a:cubicBezTo>
                    <a:pt x="5199" y="357"/>
                    <a:pt x="5220" y="354"/>
                    <a:pt x="5229" y="346"/>
                  </a:cubicBezTo>
                  <a:cubicBezTo>
                    <a:pt x="5232" y="342"/>
                    <a:pt x="5236" y="341"/>
                    <a:pt x="5239" y="341"/>
                  </a:cubicBezTo>
                  <a:cubicBezTo>
                    <a:pt x="5248" y="341"/>
                    <a:pt x="5256" y="349"/>
                    <a:pt x="5264" y="358"/>
                  </a:cubicBezTo>
                  <a:cubicBezTo>
                    <a:pt x="5276" y="381"/>
                    <a:pt x="5312" y="381"/>
                    <a:pt x="5336" y="381"/>
                  </a:cubicBezTo>
                  <a:cubicBezTo>
                    <a:pt x="5345" y="381"/>
                    <a:pt x="5382" y="346"/>
                    <a:pt x="5394" y="346"/>
                  </a:cubicBezTo>
                  <a:cubicBezTo>
                    <a:pt x="5397" y="346"/>
                    <a:pt x="5398" y="349"/>
                    <a:pt x="5395" y="358"/>
                  </a:cubicBezTo>
                  <a:cubicBezTo>
                    <a:pt x="5377" y="395"/>
                    <a:pt x="5358" y="440"/>
                    <a:pt x="5380" y="440"/>
                  </a:cubicBezTo>
                  <a:cubicBezTo>
                    <a:pt x="5386" y="440"/>
                    <a:pt x="5395" y="437"/>
                    <a:pt x="5407" y="429"/>
                  </a:cubicBezTo>
                  <a:cubicBezTo>
                    <a:pt x="5430" y="415"/>
                    <a:pt x="5451" y="398"/>
                    <a:pt x="5468" y="386"/>
                  </a:cubicBezTo>
                  <a:lnTo>
                    <a:pt x="5468" y="386"/>
                  </a:lnTo>
                  <a:cubicBezTo>
                    <a:pt x="5467" y="389"/>
                    <a:pt x="5467" y="392"/>
                    <a:pt x="5467" y="393"/>
                  </a:cubicBezTo>
                  <a:cubicBezTo>
                    <a:pt x="5461" y="399"/>
                    <a:pt x="5467" y="405"/>
                    <a:pt x="5476" y="405"/>
                  </a:cubicBezTo>
                  <a:cubicBezTo>
                    <a:pt x="5485" y="405"/>
                    <a:pt x="5497" y="399"/>
                    <a:pt x="5502" y="381"/>
                  </a:cubicBezTo>
                  <a:cubicBezTo>
                    <a:pt x="5505" y="379"/>
                    <a:pt x="5506" y="377"/>
                    <a:pt x="5508" y="375"/>
                  </a:cubicBezTo>
                  <a:lnTo>
                    <a:pt x="5508" y="375"/>
                  </a:lnTo>
                  <a:cubicBezTo>
                    <a:pt x="5512" y="380"/>
                    <a:pt x="5514" y="389"/>
                    <a:pt x="5514" y="405"/>
                  </a:cubicBezTo>
                  <a:cubicBezTo>
                    <a:pt x="5514" y="429"/>
                    <a:pt x="5514" y="477"/>
                    <a:pt x="5514" y="501"/>
                  </a:cubicBezTo>
                  <a:cubicBezTo>
                    <a:pt x="5518" y="508"/>
                    <a:pt x="5524" y="511"/>
                    <a:pt x="5529" y="511"/>
                  </a:cubicBezTo>
                  <a:cubicBezTo>
                    <a:pt x="5541" y="511"/>
                    <a:pt x="5554" y="501"/>
                    <a:pt x="5562" y="501"/>
                  </a:cubicBezTo>
                  <a:cubicBezTo>
                    <a:pt x="5574" y="501"/>
                    <a:pt x="5562" y="560"/>
                    <a:pt x="5574" y="572"/>
                  </a:cubicBezTo>
                  <a:cubicBezTo>
                    <a:pt x="5586" y="572"/>
                    <a:pt x="5598" y="548"/>
                    <a:pt x="5598" y="548"/>
                  </a:cubicBezTo>
                  <a:cubicBezTo>
                    <a:pt x="5604" y="546"/>
                    <a:pt x="5609" y="544"/>
                    <a:pt x="5613" y="544"/>
                  </a:cubicBezTo>
                  <a:cubicBezTo>
                    <a:pt x="5645" y="544"/>
                    <a:pt x="5600" y="621"/>
                    <a:pt x="5622" y="632"/>
                  </a:cubicBezTo>
                  <a:cubicBezTo>
                    <a:pt x="5622" y="633"/>
                    <a:pt x="5624" y="634"/>
                    <a:pt x="5625" y="634"/>
                  </a:cubicBezTo>
                  <a:cubicBezTo>
                    <a:pt x="5638" y="634"/>
                    <a:pt x="5670" y="569"/>
                    <a:pt x="5685" y="569"/>
                  </a:cubicBezTo>
                  <a:cubicBezTo>
                    <a:pt x="5690" y="569"/>
                    <a:pt x="5693" y="577"/>
                    <a:pt x="5693" y="596"/>
                  </a:cubicBezTo>
                  <a:cubicBezTo>
                    <a:pt x="5693" y="632"/>
                    <a:pt x="5681" y="632"/>
                    <a:pt x="5705" y="655"/>
                  </a:cubicBezTo>
                  <a:cubicBezTo>
                    <a:pt x="5729" y="667"/>
                    <a:pt x="5705" y="679"/>
                    <a:pt x="5681" y="703"/>
                  </a:cubicBezTo>
                  <a:lnTo>
                    <a:pt x="5681" y="703"/>
                  </a:lnTo>
                  <a:cubicBezTo>
                    <a:pt x="5695" y="689"/>
                    <a:pt x="5705" y="684"/>
                    <a:pt x="5714" y="684"/>
                  </a:cubicBezTo>
                  <a:cubicBezTo>
                    <a:pt x="5736" y="684"/>
                    <a:pt x="5748" y="716"/>
                    <a:pt x="5772" y="716"/>
                  </a:cubicBezTo>
                  <a:cubicBezTo>
                    <a:pt x="5779" y="716"/>
                    <a:pt x="5787" y="713"/>
                    <a:pt x="5796" y="706"/>
                  </a:cubicBezTo>
                  <a:lnTo>
                    <a:pt x="5796" y="706"/>
                  </a:lnTo>
                  <a:cubicBezTo>
                    <a:pt x="5768" y="730"/>
                    <a:pt x="5813" y="775"/>
                    <a:pt x="5824" y="786"/>
                  </a:cubicBezTo>
                  <a:cubicBezTo>
                    <a:pt x="5836" y="798"/>
                    <a:pt x="5848" y="798"/>
                    <a:pt x="5872" y="810"/>
                  </a:cubicBezTo>
                  <a:cubicBezTo>
                    <a:pt x="5872" y="810"/>
                    <a:pt x="5919" y="786"/>
                    <a:pt x="5919" y="786"/>
                  </a:cubicBezTo>
                  <a:lnTo>
                    <a:pt x="5919" y="786"/>
                  </a:lnTo>
                  <a:cubicBezTo>
                    <a:pt x="5883" y="810"/>
                    <a:pt x="5860" y="834"/>
                    <a:pt x="5824" y="858"/>
                  </a:cubicBezTo>
                  <a:cubicBezTo>
                    <a:pt x="5848" y="858"/>
                    <a:pt x="5883" y="858"/>
                    <a:pt x="5907" y="846"/>
                  </a:cubicBezTo>
                  <a:cubicBezTo>
                    <a:pt x="5933" y="829"/>
                    <a:pt x="5958" y="812"/>
                    <a:pt x="5975" y="812"/>
                  </a:cubicBezTo>
                  <a:cubicBezTo>
                    <a:pt x="5982" y="812"/>
                    <a:pt x="5987" y="815"/>
                    <a:pt x="5991" y="822"/>
                  </a:cubicBezTo>
                  <a:cubicBezTo>
                    <a:pt x="5979" y="834"/>
                    <a:pt x="5907" y="870"/>
                    <a:pt x="5907" y="882"/>
                  </a:cubicBezTo>
                  <a:cubicBezTo>
                    <a:pt x="5901" y="888"/>
                    <a:pt x="5910" y="890"/>
                    <a:pt x="5924" y="890"/>
                  </a:cubicBezTo>
                  <a:cubicBezTo>
                    <a:pt x="5937" y="890"/>
                    <a:pt x="5955" y="888"/>
                    <a:pt x="5967" y="882"/>
                  </a:cubicBezTo>
                  <a:cubicBezTo>
                    <a:pt x="5967" y="893"/>
                    <a:pt x="5967" y="905"/>
                    <a:pt x="5967" y="929"/>
                  </a:cubicBezTo>
                  <a:cubicBezTo>
                    <a:pt x="5967" y="941"/>
                    <a:pt x="5943" y="965"/>
                    <a:pt x="5943" y="977"/>
                  </a:cubicBezTo>
                  <a:cubicBezTo>
                    <a:pt x="5951" y="977"/>
                    <a:pt x="5985" y="966"/>
                    <a:pt x="6007" y="966"/>
                  </a:cubicBezTo>
                  <a:cubicBezTo>
                    <a:pt x="6018" y="966"/>
                    <a:pt x="6026" y="969"/>
                    <a:pt x="6026" y="977"/>
                  </a:cubicBezTo>
                  <a:cubicBezTo>
                    <a:pt x="6014" y="989"/>
                    <a:pt x="6003" y="1001"/>
                    <a:pt x="6003" y="1001"/>
                  </a:cubicBezTo>
                  <a:cubicBezTo>
                    <a:pt x="5991" y="1013"/>
                    <a:pt x="5991" y="1024"/>
                    <a:pt x="6003" y="1036"/>
                  </a:cubicBezTo>
                  <a:cubicBezTo>
                    <a:pt x="6014" y="1060"/>
                    <a:pt x="6038" y="1072"/>
                    <a:pt x="6050" y="1084"/>
                  </a:cubicBezTo>
                  <a:cubicBezTo>
                    <a:pt x="6062" y="1108"/>
                    <a:pt x="6026" y="1132"/>
                    <a:pt x="6050" y="1143"/>
                  </a:cubicBezTo>
                  <a:lnTo>
                    <a:pt x="6098" y="1143"/>
                  </a:lnTo>
                  <a:cubicBezTo>
                    <a:pt x="6050" y="1155"/>
                    <a:pt x="6026" y="1167"/>
                    <a:pt x="6038" y="1203"/>
                  </a:cubicBezTo>
                  <a:lnTo>
                    <a:pt x="6062" y="1191"/>
                  </a:lnTo>
                  <a:cubicBezTo>
                    <a:pt x="6062" y="1215"/>
                    <a:pt x="6074" y="1286"/>
                    <a:pt x="6110" y="1298"/>
                  </a:cubicBezTo>
                  <a:cubicBezTo>
                    <a:pt x="6110" y="1298"/>
                    <a:pt x="6153" y="1272"/>
                    <a:pt x="6166" y="1272"/>
                  </a:cubicBezTo>
                  <a:cubicBezTo>
                    <a:pt x="6168" y="1272"/>
                    <a:pt x="6169" y="1273"/>
                    <a:pt x="6169" y="1274"/>
                  </a:cubicBezTo>
                  <a:cubicBezTo>
                    <a:pt x="6169" y="1298"/>
                    <a:pt x="6145" y="1322"/>
                    <a:pt x="6134" y="1346"/>
                  </a:cubicBezTo>
                  <a:cubicBezTo>
                    <a:pt x="6110" y="1382"/>
                    <a:pt x="6110" y="1441"/>
                    <a:pt x="6134" y="1477"/>
                  </a:cubicBezTo>
                  <a:cubicBezTo>
                    <a:pt x="6145" y="1501"/>
                    <a:pt x="6181" y="1513"/>
                    <a:pt x="6181" y="1536"/>
                  </a:cubicBezTo>
                  <a:cubicBezTo>
                    <a:pt x="6193" y="1560"/>
                    <a:pt x="6217" y="1560"/>
                    <a:pt x="6264" y="1572"/>
                  </a:cubicBezTo>
                  <a:cubicBezTo>
                    <a:pt x="6253" y="1572"/>
                    <a:pt x="6145" y="1644"/>
                    <a:pt x="6205" y="1644"/>
                  </a:cubicBezTo>
                  <a:cubicBezTo>
                    <a:pt x="6264" y="1644"/>
                    <a:pt x="6288" y="1572"/>
                    <a:pt x="6324" y="1572"/>
                  </a:cubicBezTo>
                  <a:lnTo>
                    <a:pt x="6264" y="1632"/>
                  </a:lnTo>
                  <a:cubicBezTo>
                    <a:pt x="6241" y="1667"/>
                    <a:pt x="6193" y="1691"/>
                    <a:pt x="6145" y="1691"/>
                  </a:cubicBezTo>
                  <a:cubicBezTo>
                    <a:pt x="6229" y="1691"/>
                    <a:pt x="6193" y="1739"/>
                    <a:pt x="6241" y="1763"/>
                  </a:cubicBezTo>
                  <a:cubicBezTo>
                    <a:pt x="6241" y="1798"/>
                    <a:pt x="6241" y="1798"/>
                    <a:pt x="6181" y="1798"/>
                  </a:cubicBezTo>
                  <a:cubicBezTo>
                    <a:pt x="6134" y="1798"/>
                    <a:pt x="6157" y="1822"/>
                    <a:pt x="6134" y="1822"/>
                  </a:cubicBezTo>
                  <a:lnTo>
                    <a:pt x="6276" y="1822"/>
                  </a:lnTo>
                  <a:cubicBezTo>
                    <a:pt x="6276" y="1858"/>
                    <a:pt x="6157" y="1870"/>
                    <a:pt x="6169" y="1870"/>
                  </a:cubicBezTo>
                  <a:cubicBezTo>
                    <a:pt x="6169" y="1870"/>
                    <a:pt x="6264" y="1917"/>
                    <a:pt x="6217" y="1941"/>
                  </a:cubicBezTo>
                  <a:cubicBezTo>
                    <a:pt x="6181" y="1965"/>
                    <a:pt x="6122" y="2036"/>
                    <a:pt x="6193" y="2060"/>
                  </a:cubicBezTo>
                  <a:cubicBezTo>
                    <a:pt x="6229" y="2060"/>
                    <a:pt x="6181" y="2108"/>
                    <a:pt x="6217" y="2132"/>
                  </a:cubicBezTo>
                  <a:cubicBezTo>
                    <a:pt x="6276" y="2167"/>
                    <a:pt x="6169" y="2156"/>
                    <a:pt x="6157" y="2179"/>
                  </a:cubicBezTo>
                  <a:cubicBezTo>
                    <a:pt x="6145" y="2191"/>
                    <a:pt x="6193" y="2215"/>
                    <a:pt x="6181" y="2239"/>
                  </a:cubicBezTo>
                  <a:cubicBezTo>
                    <a:pt x="6181" y="2249"/>
                    <a:pt x="6177" y="2253"/>
                    <a:pt x="6170" y="2253"/>
                  </a:cubicBezTo>
                  <a:cubicBezTo>
                    <a:pt x="6161" y="2253"/>
                    <a:pt x="6147" y="2246"/>
                    <a:pt x="6134" y="2239"/>
                  </a:cubicBezTo>
                  <a:cubicBezTo>
                    <a:pt x="6110" y="2239"/>
                    <a:pt x="6134" y="2275"/>
                    <a:pt x="6134" y="2275"/>
                  </a:cubicBezTo>
                  <a:lnTo>
                    <a:pt x="6134" y="2310"/>
                  </a:lnTo>
                  <a:cubicBezTo>
                    <a:pt x="6134" y="2322"/>
                    <a:pt x="6300" y="2334"/>
                    <a:pt x="6181" y="2358"/>
                  </a:cubicBezTo>
                  <a:cubicBezTo>
                    <a:pt x="6122" y="2358"/>
                    <a:pt x="6122" y="2406"/>
                    <a:pt x="6157" y="2429"/>
                  </a:cubicBezTo>
                  <a:cubicBezTo>
                    <a:pt x="6205" y="2465"/>
                    <a:pt x="6217" y="2489"/>
                    <a:pt x="6134" y="2489"/>
                  </a:cubicBezTo>
                  <a:cubicBezTo>
                    <a:pt x="6086" y="2489"/>
                    <a:pt x="6157" y="2572"/>
                    <a:pt x="6110" y="2572"/>
                  </a:cubicBezTo>
                  <a:cubicBezTo>
                    <a:pt x="6149" y="2572"/>
                    <a:pt x="6206" y="2655"/>
                    <a:pt x="6168" y="2655"/>
                  </a:cubicBezTo>
                  <a:cubicBezTo>
                    <a:pt x="6161" y="2655"/>
                    <a:pt x="6149" y="2652"/>
                    <a:pt x="6134" y="2644"/>
                  </a:cubicBezTo>
                  <a:cubicBezTo>
                    <a:pt x="6118" y="2640"/>
                    <a:pt x="6107" y="2638"/>
                    <a:pt x="6099" y="2638"/>
                  </a:cubicBezTo>
                  <a:cubicBezTo>
                    <a:pt x="6059" y="2638"/>
                    <a:pt x="6110" y="2683"/>
                    <a:pt x="6110" y="2703"/>
                  </a:cubicBezTo>
                  <a:cubicBezTo>
                    <a:pt x="6110" y="2727"/>
                    <a:pt x="6098" y="2739"/>
                    <a:pt x="6086" y="2751"/>
                  </a:cubicBezTo>
                  <a:cubicBezTo>
                    <a:pt x="6074" y="2751"/>
                    <a:pt x="6062" y="2751"/>
                    <a:pt x="6050" y="2763"/>
                  </a:cubicBezTo>
                  <a:cubicBezTo>
                    <a:pt x="6050" y="2774"/>
                    <a:pt x="6039" y="2839"/>
                    <a:pt x="6079" y="2856"/>
                  </a:cubicBezTo>
                  <a:lnTo>
                    <a:pt x="6079" y="2856"/>
                  </a:lnTo>
                  <a:cubicBezTo>
                    <a:pt x="6061" y="2850"/>
                    <a:pt x="6043" y="2844"/>
                    <a:pt x="6029" y="2844"/>
                  </a:cubicBezTo>
                  <a:cubicBezTo>
                    <a:pt x="6017" y="2844"/>
                    <a:pt x="6008" y="2848"/>
                    <a:pt x="6003" y="2858"/>
                  </a:cubicBezTo>
                  <a:cubicBezTo>
                    <a:pt x="5991" y="2882"/>
                    <a:pt x="6038" y="2918"/>
                    <a:pt x="6003" y="2918"/>
                  </a:cubicBezTo>
                  <a:cubicBezTo>
                    <a:pt x="6003" y="2918"/>
                    <a:pt x="6003" y="2929"/>
                    <a:pt x="6026" y="2941"/>
                  </a:cubicBezTo>
                  <a:cubicBezTo>
                    <a:pt x="6038" y="2941"/>
                    <a:pt x="6026" y="2953"/>
                    <a:pt x="6014" y="2953"/>
                  </a:cubicBezTo>
                  <a:cubicBezTo>
                    <a:pt x="5979" y="2977"/>
                    <a:pt x="5931" y="3001"/>
                    <a:pt x="6026" y="3037"/>
                  </a:cubicBezTo>
                  <a:cubicBezTo>
                    <a:pt x="6018" y="3037"/>
                    <a:pt x="5984" y="3021"/>
                    <a:pt x="5969" y="3021"/>
                  </a:cubicBezTo>
                  <a:cubicBezTo>
                    <a:pt x="5962" y="3021"/>
                    <a:pt x="5959" y="3025"/>
                    <a:pt x="5967" y="3037"/>
                  </a:cubicBezTo>
                  <a:cubicBezTo>
                    <a:pt x="5991" y="3072"/>
                    <a:pt x="5991" y="3060"/>
                    <a:pt x="5979" y="3096"/>
                  </a:cubicBezTo>
                  <a:cubicBezTo>
                    <a:pt x="5979" y="3079"/>
                    <a:pt x="5953" y="3068"/>
                    <a:pt x="5935" y="3068"/>
                  </a:cubicBezTo>
                  <a:cubicBezTo>
                    <a:pt x="5928" y="3068"/>
                    <a:pt x="5922" y="3069"/>
                    <a:pt x="5919" y="3072"/>
                  </a:cubicBezTo>
                  <a:cubicBezTo>
                    <a:pt x="5907" y="3096"/>
                    <a:pt x="5907" y="3108"/>
                    <a:pt x="5907" y="3132"/>
                  </a:cubicBezTo>
                  <a:cubicBezTo>
                    <a:pt x="5907" y="3168"/>
                    <a:pt x="5919" y="3179"/>
                    <a:pt x="5979" y="3203"/>
                  </a:cubicBezTo>
                  <a:cubicBezTo>
                    <a:pt x="5973" y="3215"/>
                    <a:pt x="5967" y="3218"/>
                    <a:pt x="5956" y="3218"/>
                  </a:cubicBezTo>
                  <a:cubicBezTo>
                    <a:pt x="5946" y="3218"/>
                    <a:pt x="5931" y="3215"/>
                    <a:pt x="5907" y="3215"/>
                  </a:cubicBezTo>
                  <a:cubicBezTo>
                    <a:pt x="5931" y="3227"/>
                    <a:pt x="5955" y="3251"/>
                    <a:pt x="5967" y="3263"/>
                  </a:cubicBezTo>
                  <a:cubicBezTo>
                    <a:pt x="5919" y="3239"/>
                    <a:pt x="5872" y="3227"/>
                    <a:pt x="5824" y="3215"/>
                  </a:cubicBezTo>
                  <a:lnTo>
                    <a:pt x="5824" y="3215"/>
                  </a:lnTo>
                  <a:cubicBezTo>
                    <a:pt x="5848" y="3251"/>
                    <a:pt x="5860" y="3275"/>
                    <a:pt x="5883" y="3299"/>
                  </a:cubicBezTo>
                  <a:cubicBezTo>
                    <a:pt x="5931" y="3346"/>
                    <a:pt x="5883" y="3370"/>
                    <a:pt x="5860" y="3394"/>
                  </a:cubicBezTo>
                  <a:cubicBezTo>
                    <a:pt x="5848" y="3418"/>
                    <a:pt x="5800" y="3453"/>
                    <a:pt x="5848" y="3477"/>
                  </a:cubicBezTo>
                  <a:cubicBezTo>
                    <a:pt x="5883" y="3501"/>
                    <a:pt x="5919" y="3513"/>
                    <a:pt x="5967" y="3525"/>
                  </a:cubicBezTo>
                  <a:cubicBezTo>
                    <a:pt x="5964" y="3530"/>
                    <a:pt x="5958" y="3533"/>
                    <a:pt x="5949" y="3533"/>
                  </a:cubicBezTo>
                  <a:cubicBezTo>
                    <a:pt x="5923" y="3533"/>
                    <a:pt x="5878" y="3510"/>
                    <a:pt x="5860" y="3501"/>
                  </a:cubicBezTo>
                  <a:lnTo>
                    <a:pt x="5860" y="3501"/>
                  </a:lnTo>
                  <a:cubicBezTo>
                    <a:pt x="5876" y="3509"/>
                    <a:pt x="5852" y="3518"/>
                    <a:pt x="5823" y="3518"/>
                  </a:cubicBezTo>
                  <a:cubicBezTo>
                    <a:pt x="5811" y="3518"/>
                    <a:pt x="5799" y="3516"/>
                    <a:pt x="5788" y="3513"/>
                  </a:cubicBezTo>
                  <a:cubicBezTo>
                    <a:pt x="5771" y="3504"/>
                    <a:pt x="5755" y="3496"/>
                    <a:pt x="5742" y="3496"/>
                  </a:cubicBezTo>
                  <a:cubicBezTo>
                    <a:pt x="5737" y="3496"/>
                    <a:pt x="5732" y="3497"/>
                    <a:pt x="5729" y="3501"/>
                  </a:cubicBezTo>
                  <a:lnTo>
                    <a:pt x="5860" y="3560"/>
                  </a:lnTo>
                  <a:cubicBezTo>
                    <a:pt x="5852" y="3558"/>
                    <a:pt x="5844" y="3557"/>
                    <a:pt x="5837" y="3557"/>
                  </a:cubicBezTo>
                  <a:cubicBezTo>
                    <a:pt x="5778" y="3557"/>
                    <a:pt x="5739" y="3635"/>
                    <a:pt x="5729" y="3656"/>
                  </a:cubicBezTo>
                  <a:cubicBezTo>
                    <a:pt x="5732" y="3648"/>
                    <a:pt x="5738" y="3646"/>
                    <a:pt x="5745" y="3646"/>
                  </a:cubicBezTo>
                  <a:cubicBezTo>
                    <a:pt x="5760" y="3646"/>
                    <a:pt x="5780" y="3659"/>
                    <a:pt x="5788" y="3668"/>
                  </a:cubicBezTo>
                  <a:cubicBezTo>
                    <a:pt x="5764" y="3691"/>
                    <a:pt x="5657" y="3668"/>
                    <a:pt x="5693" y="3715"/>
                  </a:cubicBezTo>
                  <a:cubicBezTo>
                    <a:pt x="5704" y="3726"/>
                    <a:pt x="5734" y="3776"/>
                    <a:pt x="5713" y="3776"/>
                  </a:cubicBezTo>
                  <a:cubicBezTo>
                    <a:pt x="5711" y="3776"/>
                    <a:pt x="5708" y="3776"/>
                    <a:pt x="5705" y="3775"/>
                  </a:cubicBezTo>
                  <a:cubicBezTo>
                    <a:pt x="5685" y="3775"/>
                    <a:pt x="5649" y="3733"/>
                    <a:pt x="5637" y="3733"/>
                  </a:cubicBezTo>
                  <a:cubicBezTo>
                    <a:pt x="5635" y="3733"/>
                    <a:pt x="5633" y="3735"/>
                    <a:pt x="5633" y="3739"/>
                  </a:cubicBezTo>
                  <a:cubicBezTo>
                    <a:pt x="5622" y="3763"/>
                    <a:pt x="5657" y="3799"/>
                    <a:pt x="5633" y="3822"/>
                  </a:cubicBezTo>
                  <a:cubicBezTo>
                    <a:pt x="5610" y="3846"/>
                    <a:pt x="5574" y="3858"/>
                    <a:pt x="5562" y="3882"/>
                  </a:cubicBezTo>
                  <a:cubicBezTo>
                    <a:pt x="5553" y="3900"/>
                    <a:pt x="5587" y="3941"/>
                    <a:pt x="5608" y="3941"/>
                  </a:cubicBezTo>
                  <a:cubicBezTo>
                    <a:pt x="5614" y="3941"/>
                    <a:pt x="5619" y="3937"/>
                    <a:pt x="5622" y="3930"/>
                  </a:cubicBezTo>
                  <a:lnTo>
                    <a:pt x="5622" y="3930"/>
                  </a:lnTo>
                  <a:cubicBezTo>
                    <a:pt x="5622" y="3953"/>
                    <a:pt x="5610" y="3965"/>
                    <a:pt x="5598" y="3977"/>
                  </a:cubicBezTo>
                  <a:cubicBezTo>
                    <a:pt x="5586" y="4001"/>
                    <a:pt x="5550" y="3989"/>
                    <a:pt x="5538" y="4001"/>
                  </a:cubicBezTo>
                  <a:cubicBezTo>
                    <a:pt x="5514" y="4001"/>
                    <a:pt x="5526" y="4013"/>
                    <a:pt x="5538" y="4025"/>
                  </a:cubicBezTo>
                  <a:cubicBezTo>
                    <a:pt x="5538" y="4037"/>
                    <a:pt x="5562" y="4061"/>
                    <a:pt x="5598" y="4072"/>
                  </a:cubicBezTo>
                  <a:cubicBezTo>
                    <a:pt x="5592" y="4061"/>
                    <a:pt x="5592" y="4055"/>
                    <a:pt x="5596" y="4055"/>
                  </a:cubicBezTo>
                  <a:cubicBezTo>
                    <a:pt x="5601" y="4055"/>
                    <a:pt x="5610" y="4061"/>
                    <a:pt x="5622" y="4072"/>
                  </a:cubicBezTo>
                  <a:cubicBezTo>
                    <a:pt x="5633" y="4096"/>
                    <a:pt x="5633" y="4120"/>
                    <a:pt x="5622" y="4132"/>
                  </a:cubicBezTo>
                  <a:cubicBezTo>
                    <a:pt x="5620" y="4133"/>
                    <a:pt x="5618" y="4133"/>
                    <a:pt x="5616" y="4133"/>
                  </a:cubicBezTo>
                  <a:cubicBezTo>
                    <a:pt x="5595" y="4133"/>
                    <a:pt x="5557" y="4087"/>
                    <a:pt x="5537" y="4087"/>
                  </a:cubicBezTo>
                  <a:cubicBezTo>
                    <a:pt x="5532" y="4087"/>
                    <a:pt x="5528" y="4090"/>
                    <a:pt x="5526" y="4096"/>
                  </a:cubicBezTo>
                  <a:cubicBezTo>
                    <a:pt x="5502" y="4132"/>
                    <a:pt x="5502" y="4203"/>
                    <a:pt x="5550" y="4203"/>
                  </a:cubicBezTo>
                  <a:cubicBezTo>
                    <a:pt x="5568" y="4199"/>
                    <a:pt x="5579" y="4196"/>
                    <a:pt x="5587" y="4196"/>
                  </a:cubicBezTo>
                  <a:cubicBezTo>
                    <a:pt x="5601" y="4196"/>
                    <a:pt x="5606" y="4205"/>
                    <a:pt x="5622" y="4227"/>
                  </a:cubicBezTo>
                  <a:cubicBezTo>
                    <a:pt x="5645" y="4263"/>
                    <a:pt x="5645" y="4275"/>
                    <a:pt x="5610" y="4275"/>
                  </a:cubicBezTo>
                  <a:cubicBezTo>
                    <a:pt x="5587" y="4275"/>
                    <a:pt x="5482" y="4202"/>
                    <a:pt x="5468" y="4202"/>
                  </a:cubicBezTo>
                  <a:cubicBezTo>
                    <a:pt x="5467" y="4202"/>
                    <a:pt x="5467" y="4203"/>
                    <a:pt x="5467" y="4203"/>
                  </a:cubicBezTo>
                  <a:cubicBezTo>
                    <a:pt x="5443" y="4215"/>
                    <a:pt x="5443" y="4239"/>
                    <a:pt x="5455" y="4251"/>
                  </a:cubicBezTo>
                  <a:cubicBezTo>
                    <a:pt x="5455" y="4287"/>
                    <a:pt x="5491" y="4287"/>
                    <a:pt x="5502" y="4311"/>
                  </a:cubicBezTo>
                  <a:cubicBezTo>
                    <a:pt x="5505" y="4316"/>
                    <a:pt x="5502" y="4318"/>
                    <a:pt x="5496" y="4318"/>
                  </a:cubicBezTo>
                  <a:cubicBezTo>
                    <a:pt x="5482" y="4318"/>
                    <a:pt x="5452" y="4309"/>
                    <a:pt x="5434" y="4309"/>
                  </a:cubicBezTo>
                  <a:cubicBezTo>
                    <a:pt x="5422" y="4309"/>
                    <a:pt x="5416" y="4312"/>
                    <a:pt x="5419" y="4322"/>
                  </a:cubicBezTo>
                  <a:cubicBezTo>
                    <a:pt x="5443" y="4358"/>
                    <a:pt x="5479" y="4394"/>
                    <a:pt x="5514" y="4406"/>
                  </a:cubicBezTo>
                  <a:cubicBezTo>
                    <a:pt x="5479" y="4394"/>
                    <a:pt x="5455" y="4370"/>
                    <a:pt x="5407" y="4370"/>
                  </a:cubicBezTo>
                  <a:cubicBezTo>
                    <a:pt x="5372" y="4370"/>
                    <a:pt x="5312" y="4382"/>
                    <a:pt x="5324" y="4418"/>
                  </a:cubicBezTo>
                  <a:cubicBezTo>
                    <a:pt x="5329" y="4432"/>
                    <a:pt x="5337" y="4435"/>
                    <a:pt x="5346" y="4435"/>
                  </a:cubicBezTo>
                  <a:cubicBezTo>
                    <a:pt x="5353" y="4435"/>
                    <a:pt x="5361" y="4433"/>
                    <a:pt x="5368" y="4433"/>
                  </a:cubicBezTo>
                  <a:cubicBezTo>
                    <a:pt x="5374" y="4433"/>
                    <a:pt x="5380" y="4434"/>
                    <a:pt x="5383" y="4442"/>
                  </a:cubicBezTo>
                  <a:cubicBezTo>
                    <a:pt x="5395" y="4465"/>
                    <a:pt x="5383" y="4477"/>
                    <a:pt x="5372" y="4501"/>
                  </a:cubicBezTo>
                  <a:cubicBezTo>
                    <a:pt x="5348" y="4513"/>
                    <a:pt x="5312" y="4513"/>
                    <a:pt x="5312" y="4525"/>
                  </a:cubicBezTo>
                  <a:cubicBezTo>
                    <a:pt x="5300" y="4549"/>
                    <a:pt x="5360" y="4572"/>
                    <a:pt x="5336" y="4596"/>
                  </a:cubicBezTo>
                  <a:cubicBezTo>
                    <a:pt x="5328" y="4599"/>
                    <a:pt x="5318" y="4600"/>
                    <a:pt x="5309" y="4600"/>
                  </a:cubicBezTo>
                  <a:cubicBezTo>
                    <a:pt x="5293" y="4600"/>
                    <a:pt x="5276" y="4597"/>
                    <a:pt x="5267" y="4597"/>
                  </a:cubicBezTo>
                  <a:cubicBezTo>
                    <a:pt x="5258" y="4597"/>
                    <a:pt x="5256" y="4599"/>
                    <a:pt x="5264" y="4608"/>
                  </a:cubicBezTo>
                  <a:cubicBezTo>
                    <a:pt x="5288" y="4644"/>
                    <a:pt x="5348" y="4668"/>
                    <a:pt x="5336" y="4703"/>
                  </a:cubicBezTo>
                  <a:lnTo>
                    <a:pt x="5300" y="4692"/>
                  </a:lnTo>
                  <a:cubicBezTo>
                    <a:pt x="5288" y="4692"/>
                    <a:pt x="5276" y="4680"/>
                    <a:pt x="5276" y="4668"/>
                  </a:cubicBezTo>
                  <a:cubicBezTo>
                    <a:pt x="5276" y="4677"/>
                    <a:pt x="5276" y="4739"/>
                    <a:pt x="5276" y="4739"/>
                  </a:cubicBezTo>
                  <a:cubicBezTo>
                    <a:pt x="5276" y="4751"/>
                    <a:pt x="5241" y="4763"/>
                    <a:pt x="5241" y="4787"/>
                  </a:cubicBezTo>
                  <a:cubicBezTo>
                    <a:pt x="5241" y="4811"/>
                    <a:pt x="5264" y="4823"/>
                    <a:pt x="5252" y="4846"/>
                  </a:cubicBezTo>
                  <a:cubicBezTo>
                    <a:pt x="5252" y="4858"/>
                    <a:pt x="5229" y="4882"/>
                    <a:pt x="5217" y="4894"/>
                  </a:cubicBezTo>
                  <a:cubicBezTo>
                    <a:pt x="5181" y="4930"/>
                    <a:pt x="5241" y="4965"/>
                    <a:pt x="5241" y="4989"/>
                  </a:cubicBezTo>
                  <a:cubicBezTo>
                    <a:pt x="5241" y="5025"/>
                    <a:pt x="5169" y="5025"/>
                    <a:pt x="5157" y="5061"/>
                  </a:cubicBezTo>
                  <a:cubicBezTo>
                    <a:pt x="5157" y="5084"/>
                    <a:pt x="5205" y="5096"/>
                    <a:pt x="5217" y="5120"/>
                  </a:cubicBezTo>
                  <a:cubicBezTo>
                    <a:pt x="5223" y="5132"/>
                    <a:pt x="5202" y="5135"/>
                    <a:pt x="5177" y="5135"/>
                  </a:cubicBezTo>
                  <a:cubicBezTo>
                    <a:pt x="5151" y="5135"/>
                    <a:pt x="5121" y="5132"/>
                    <a:pt x="5110" y="5132"/>
                  </a:cubicBezTo>
                  <a:cubicBezTo>
                    <a:pt x="5133" y="5156"/>
                    <a:pt x="5157" y="5180"/>
                    <a:pt x="5193" y="5192"/>
                  </a:cubicBezTo>
                  <a:cubicBezTo>
                    <a:pt x="5236" y="5213"/>
                    <a:pt x="5227" y="5217"/>
                    <a:pt x="5203" y="5217"/>
                  </a:cubicBezTo>
                  <a:cubicBezTo>
                    <a:pt x="5187" y="5217"/>
                    <a:pt x="5164" y="5215"/>
                    <a:pt x="5145" y="5215"/>
                  </a:cubicBezTo>
                  <a:cubicBezTo>
                    <a:pt x="5217" y="5215"/>
                    <a:pt x="5157" y="5299"/>
                    <a:pt x="5217" y="5299"/>
                  </a:cubicBezTo>
                  <a:cubicBezTo>
                    <a:pt x="5193" y="5311"/>
                    <a:pt x="5157" y="5334"/>
                    <a:pt x="5157" y="5358"/>
                  </a:cubicBezTo>
                  <a:cubicBezTo>
                    <a:pt x="5193" y="5358"/>
                    <a:pt x="5181" y="5370"/>
                    <a:pt x="5181" y="5394"/>
                  </a:cubicBezTo>
                  <a:cubicBezTo>
                    <a:pt x="5181" y="5418"/>
                    <a:pt x="5229" y="5442"/>
                    <a:pt x="5229" y="5465"/>
                  </a:cubicBezTo>
                  <a:cubicBezTo>
                    <a:pt x="5229" y="5489"/>
                    <a:pt x="5086" y="5513"/>
                    <a:pt x="5145" y="5525"/>
                  </a:cubicBezTo>
                  <a:cubicBezTo>
                    <a:pt x="5157" y="5525"/>
                    <a:pt x="5193" y="5522"/>
                    <a:pt x="5221" y="5522"/>
                  </a:cubicBezTo>
                  <a:cubicBezTo>
                    <a:pt x="5249" y="5522"/>
                    <a:pt x="5270" y="5525"/>
                    <a:pt x="5252" y="5537"/>
                  </a:cubicBezTo>
                  <a:cubicBezTo>
                    <a:pt x="5205" y="5561"/>
                    <a:pt x="5193" y="5537"/>
                    <a:pt x="5229" y="5573"/>
                  </a:cubicBezTo>
                  <a:cubicBezTo>
                    <a:pt x="5229" y="5573"/>
                    <a:pt x="5288" y="5596"/>
                    <a:pt x="5276" y="5596"/>
                  </a:cubicBezTo>
                  <a:cubicBezTo>
                    <a:pt x="5252" y="5596"/>
                    <a:pt x="5181" y="5549"/>
                    <a:pt x="5157" y="5549"/>
                  </a:cubicBezTo>
                  <a:cubicBezTo>
                    <a:pt x="5145" y="5549"/>
                    <a:pt x="5181" y="5573"/>
                    <a:pt x="5181" y="5573"/>
                  </a:cubicBezTo>
                  <a:cubicBezTo>
                    <a:pt x="5181" y="5573"/>
                    <a:pt x="5205" y="5585"/>
                    <a:pt x="5205" y="5596"/>
                  </a:cubicBezTo>
                  <a:cubicBezTo>
                    <a:pt x="5203" y="5598"/>
                    <a:pt x="5201" y="5599"/>
                    <a:pt x="5199" y="5599"/>
                  </a:cubicBezTo>
                  <a:cubicBezTo>
                    <a:pt x="5186" y="5599"/>
                    <a:pt x="5167" y="5573"/>
                    <a:pt x="5157" y="5573"/>
                  </a:cubicBezTo>
                  <a:lnTo>
                    <a:pt x="5157" y="5573"/>
                  </a:lnTo>
                  <a:cubicBezTo>
                    <a:pt x="5181" y="5585"/>
                    <a:pt x="5157" y="5585"/>
                    <a:pt x="5169" y="5585"/>
                  </a:cubicBezTo>
                  <a:cubicBezTo>
                    <a:pt x="5181" y="5596"/>
                    <a:pt x="5181" y="5596"/>
                    <a:pt x="5193" y="5608"/>
                  </a:cubicBezTo>
                  <a:cubicBezTo>
                    <a:pt x="5200" y="5623"/>
                    <a:pt x="5203" y="5633"/>
                    <a:pt x="5196" y="5633"/>
                  </a:cubicBezTo>
                  <a:cubicBezTo>
                    <a:pt x="5191" y="5633"/>
                    <a:pt x="5183" y="5629"/>
                    <a:pt x="5169" y="5620"/>
                  </a:cubicBezTo>
                  <a:cubicBezTo>
                    <a:pt x="5153" y="5604"/>
                    <a:pt x="5141" y="5595"/>
                    <a:pt x="5137" y="5595"/>
                  </a:cubicBezTo>
                  <a:lnTo>
                    <a:pt x="5137" y="5595"/>
                  </a:lnTo>
                  <a:cubicBezTo>
                    <a:pt x="5133" y="5595"/>
                    <a:pt x="5138" y="5607"/>
                    <a:pt x="5157" y="5632"/>
                  </a:cubicBezTo>
                  <a:cubicBezTo>
                    <a:pt x="5157" y="5634"/>
                    <a:pt x="5156" y="5635"/>
                    <a:pt x="5155" y="5635"/>
                  </a:cubicBezTo>
                  <a:cubicBezTo>
                    <a:pt x="5152" y="5635"/>
                    <a:pt x="5147" y="5632"/>
                    <a:pt x="5144" y="5632"/>
                  </a:cubicBezTo>
                  <a:cubicBezTo>
                    <a:pt x="5139" y="5632"/>
                    <a:pt x="5139" y="5638"/>
                    <a:pt x="5157" y="5668"/>
                  </a:cubicBezTo>
                  <a:cubicBezTo>
                    <a:pt x="5115" y="5643"/>
                    <a:pt x="5091" y="5577"/>
                    <a:pt x="5080" y="5577"/>
                  </a:cubicBezTo>
                  <a:cubicBezTo>
                    <a:pt x="5076" y="5577"/>
                    <a:pt x="5074" y="5588"/>
                    <a:pt x="5074" y="5620"/>
                  </a:cubicBezTo>
                  <a:cubicBezTo>
                    <a:pt x="5074" y="5565"/>
                    <a:pt x="5073" y="5545"/>
                    <a:pt x="5071" y="5545"/>
                  </a:cubicBezTo>
                  <a:cubicBezTo>
                    <a:pt x="5066" y="5545"/>
                    <a:pt x="5054" y="5659"/>
                    <a:pt x="5033" y="5659"/>
                  </a:cubicBezTo>
                  <a:cubicBezTo>
                    <a:pt x="5031" y="5659"/>
                    <a:pt x="5028" y="5658"/>
                    <a:pt x="5026" y="5656"/>
                  </a:cubicBezTo>
                  <a:cubicBezTo>
                    <a:pt x="5026" y="5627"/>
                    <a:pt x="5026" y="5575"/>
                    <a:pt x="5007" y="5575"/>
                  </a:cubicBezTo>
                  <a:cubicBezTo>
                    <a:pt x="5003" y="5575"/>
                    <a:pt x="4997" y="5578"/>
                    <a:pt x="4991" y="5585"/>
                  </a:cubicBezTo>
                  <a:cubicBezTo>
                    <a:pt x="4955" y="5620"/>
                    <a:pt x="4931" y="5656"/>
                    <a:pt x="4907" y="5692"/>
                  </a:cubicBezTo>
                  <a:cubicBezTo>
                    <a:pt x="4907" y="5644"/>
                    <a:pt x="4943" y="5608"/>
                    <a:pt x="4895" y="5608"/>
                  </a:cubicBezTo>
                  <a:cubicBezTo>
                    <a:pt x="4852" y="5608"/>
                    <a:pt x="4868" y="5658"/>
                    <a:pt x="4853" y="5658"/>
                  </a:cubicBezTo>
                  <a:cubicBezTo>
                    <a:pt x="4852" y="5658"/>
                    <a:pt x="4850" y="5657"/>
                    <a:pt x="4848" y="5656"/>
                  </a:cubicBezTo>
                  <a:cubicBezTo>
                    <a:pt x="4848" y="5620"/>
                    <a:pt x="4883" y="5561"/>
                    <a:pt x="4871" y="5537"/>
                  </a:cubicBezTo>
                  <a:cubicBezTo>
                    <a:pt x="4866" y="5526"/>
                    <a:pt x="4856" y="5520"/>
                    <a:pt x="4846" y="5520"/>
                  </a:cubicBezTo>
                  <a:cubicBezTo>
                    <a:pt x="4835" y="5520"/>
                    <a:pt x="4824" y="5529"/>
                    <a:pt x="4824" y="5549"/>
                  </a:cubicBezTo>
                  <a:cubicBezTo>
                    <a:pt x="4818" y="5561"/>
                    <a:pt x="4800" y="5564"/>
                    <a:pt x="4782" y="5564"/>
                  </a:cubicBezTo>
                  <a:cubicBezTo>
                    <a:pt x="4764" y="5564"/>
                    <a:pt x="4746" y="5561"/>
                    <a:pt x="4740" y="5561"/>
                  </a:cubicBezTo>
                  <a:cubicBezTo>
                    <a:pt x="4729" y="5561"/>
                    <a:pt x="4669" y="5549"/>
                    <a:pt x="4681" y="5501"/>
                  </a:cubicBezTo>
                  <a:cubicBezTo>
                    <a:pt x="4681" y="5469"/>
                    <a:pt x="4681" y="5428"/>
                    <a:pt x="4639" y="5428"/>
                  </a:cubicBezTo>
                  <a:cubicBezTo>
                    <a:pt x="4633" y="5428"/>
                    <a:pt x="4628" y="5428"/>
                    <a:pt x="4621" y="5430"/>
                  </a:cubicBezTo>
                  <a:cubicBezTo>
                    <a:pt x="4610" y="5442"/>
                    <a:pt x="4598" y="5477"/>
                    <a:pt x="4574" y="5477"/>
                  </a:cubicBezTo>
                  <a:cubicBezTo>
                    <a:pt x="4550" y="5477"/>
                    <a:pt x="4526" y="5454"/>
                    <a:pt x="4514" y="5430"/>
                  </a:cubicBezTo>
                  <a:cubicBezTo>
                    <a:pt x="4505" y="5420"/>
                    <a:pt x="4464" y="5387"/>
                    <a:pt x="4449" y="5387"/>
                  </a:cubicBezTo>
                  <a:cubicBezTo>
                    <a:pt x="4445" y="5387"/>
                    <a:pt x="4443" y="5389"/>
                    <a:pt x="4443" y="5394"/>
                  </a:cubicBezTo>
                  <a:cubicBezTo>
                    <a:pt x="4443" y="5421"/>
                    <a:pt x="4437" y="5431"/>
                    <a:pt x="4427" y="5431"/>
                  </a:cubicBezTo>
                  <a:cubicBezTo>
                    <a:pt x="4408" y="5431"/>
                    <a:pt x="4376" y="5390"/>
                    <a:pt x="4359" y="5382"/>
                  </a:cubicBezTo>
                  <a:cubicBezTo>
                    <a:pt x="4348" y="5370"/>
                    <a:pt x="4324" y="5358"/>
                    <a:pt x="4300" y="5358"/>
                  </a:cubicBezTo>
                  <a:cubicBezTo>
                    <a:pt x="4276" y="5358"/>
                    <a:pt x="4288" y="5358"/>
                    <a:pt x="4288" y="5370"/>
                  </a:cubicBezTo>
                  <a:cubicBezTo>
                    <a:pt x="4285" y="5376"/>
                    <a:pt x="4281" y="5378"/>
                    <a:pt x="4277" y="5378"/>
                  </a:cubicBezTo>
                  <a:cubicBezTo>
                    <a:pt x="4266" y="5378"/>
                    <a:pt x="4252" y="5358"/>
                    <a:pt x="4252" y="5358"/>
                  </a:cubicBezTo>
                  <a:cubicBezTo>
                    <a:pt x="4240" y="5346"/>
                    <a:pt x="4217" y="5346"/>
                    <a:pt x="4205" y="5346"/>
                  </a:cubicBezTo>
                  <a:cubicBezTo>
                    <a:pt x="4198" y="5346"/>
                    <a:pt x="4176" y="5354"/>
                    <a:pt x="4160" y="5354"/>
                  </a:cubicBezTo>
                  <a:cubicBezTo>
                    <a:pt x="4148" y="5354"/>
                    <a:pt x="4140" y="5350"/>
                    <a:pt x="4145" y="5334"/>
                  </a:cubicBezTo>
                  <a:cubicBezTo>
                    <a:pt x="4169" y="5287"/>
                    <a:pt x="4133" y="5263"/>
                    <a:pt x="4109" y="5263"/>
                  </a:cubicBezTo>
                  <a:cubicBezTo>
                    <a:pt x="4080" y="5263"/>
                    <a:pt x="4083" y="5304"/>
                    <a:pt x="4064" y="5304"/>
                  </a:cubicBezTo>
                  <a:cubicBezTo>
                    <a:pt x="4061" y="5304"/>
                    <a:pt x="4056" y="5303"/>
                    <a:pt x="4050" y="5299"/>
                  </a:cubicBezTo>
                  <a:lnTo>
                    <a:pt x="4050" y="5299"/>
                  </a:lnTo>
                  <a:cubicBezTo>
                    <a:pt x="4058" y="5328"/>
                    <a:pt x="4068" y="5359"/>
                    <a:pt x="4074" y="5370"/>
                  </a:cubicBezTo>
                  <a:lnTo>
                    <a:pt x="4062" y="5370"/>
                  </a:lnTo>
                  <a:cubicBezTo>
                    <a:pt x="4086" y="5394"/>
                    <a:pt x="4133" y="5382"/>
                    <a:pt x="4109" y="5430"/>
                  </a:cubicBezTo>
                  <a:cubicBezTo>
                    <a:pt x="4121" y="5442"/>
                    <a:pt x="4169" y="5430"/>
                    <a:pt x="4145" y="5477"/>
                  </a:cubicBezTo>
                  <a:cubicBezTo>
                    <a:pt x="4157" y="5465"/>
                    <a:pt x="4169" y="5382"/>
                    <a:pt x="4193" y="5382"/>
                  </a:cubicBezTo>
                  <a:cubicBezTo>
                    <a:pt x="4215" y="5393"/>
                    <a:pt x="4216" y="5467"/>
                    <a:pt x="4236" y="5467"/>
                  </a:cubicBezTo>
                  <a:cubicBezTo>
                    <a:pt x="4237" y="5467"/>
                    <a:pt x="4239" y="5466"/>
                    <a:pt x="4240" y="5465"/>
                  </a:cubicBezTo>
                  <a:cubicBezTo>
                    <a:pt x="4276" y="5454"/>
                    <a:pt x="4252" y="5430"/>
                    <a:pt x="4252" y="5430"/>
                  </a:cubicBezTo>
                  <a:cubicBezTo>
                    <a:pt x="4267" y="5408"/>
                    <a:pt x="4277" y="5404"/>
                    <a:pt x="4285" y="5404"/>
                  </a:cubicBezTo>
                  <a:cubicBezTo>
                    <a:pt x="4290" y="5404"/>
                    <a:pt x="4295" y="5406"/>
                    <a:pt x="4300" y="5406"/>
                  </a:cubicBezTo>
                  <a:cubicBezTo>
                    <a:pt x="4336" y="5418"/>
                    <a:pt x="4348" y="5454"/>
                    <a:pt x="4324" y="5477"/>
                  </a:cubicBezTo>
                  <a:cubicBezTo>
                    <a:pt x="4300" y="5513"/>
                    <a:pt x="4240" y="5489"/>
                    <a:pt x="4240" y="5537"/>
                  </a:cubicBezTo>
                  <a:cubicBezTo>
                    <a:pt x="4234" y="5570"/>
                    <a:pt x="4242" y="5585"/>
                    <a:pt x="4255" y="5585"/>
                  </a:cubicBezTo>
                  <a:cubicBezTo>
                    <a:pt x="4265" y="5585"/>
                    <a:pt x="4278" y="5576"/>
                    <a:pt x="4288" y="5561"/>
                  </a:cubicBezTo>
                  <a:cubicBezTo>
                    <a:pt x="4294" y="5551"/>
                    <a:pt x="4306" y="5547"/>
                    <a:pt x="4319" y="5547"/>
                  </a:cubicBezTo>
                  <a:cubicBezTo>
                    <a:pt x="4349" y="5547"/>
                    <a:pt x="4388" y="5571"/>
                    <a:pt x="4387" y="5611"/>
                  </a:cubicBezTo>
                  <a:lnTo>
                    <a:pt x="4387" y="5611"/>
                  </a:lnTo>
                  <a:cubicBezTo>
                    <a:pt x="4394" y="5588"/>
                    <a:pt x="4410" y="5561"/>
                    <a:pt x="4419" y="5561"/>
                  </a:cubicBezTo>
                  <a:cubicBezTo>
                    <a:pt x="4424" y="5561"/>
                    <a:pt x="4432" y="5563"/>
                    <a:pt x="4442" y="5563"/>
                  </a:cubicBezTo>
                  <a:cubicBezTo>
                    <a:pt x="4456" y="5563"/>
                    <a:pt x="4471" y="5558"/>
                    <a:pt x="4479" y="5537"/>
                  </a:cubicBezTo>
                  <a:lnTo>
                    <a:pt x="4479" y="5537"/>
                  </a:lnTo>
                  <a:cubicBezTo>
                    <a:pt x="4455" y="5608"/>
                    <a:pt x="4598" y="5668"/>
                    <a:pt x="4633" y="5668"/>
                  </a:cubicBezTo>
                  <a:cubicBezTo>
                    <a:pt x="4646" y="5673"/>
                    <a:pt x="4659" y="5675"/>
                    <a:pt x="4672" y="5675"/>
                  </a:cubicBezTo>
                  <a:cubicBezTo>
                    <a:pt x="4709" y="5675"/>
                    <a:pt x="4746" y="5657"/>
                    <a:pt x="4783" y="5631"/>
                  </a:cubicBezTo>
                  <a:lnTo>
                    <a:pt x="4783" y="5631"/>
                  </a:lnTo>
                  <a:cubicBezTo>
                    <a:pt x="4764" y="5650"/>
                    <a:pt x="4745" y="5677"/>
                    <a:pt x="4752" y="5692"/>
                  </a:cubicBezTo>
                  <a:lnTo>
                    <a:pt x="4776" y="5692"/>
                  </a:lnTo>
                  <a:cubicBezTo>
                    <a:pt x="4788" y="5692"/>
                    <a:pt x="4776" y="5692"/>
                    <a:pt x="4776" y="5715"/>
                  </a:cubicBezTo>
                  <a:cubicBezTo>
                    <a:pt x="4776" y="5731"/>
                    <a:pt x="4781" y="5751"/>
                    <a:pt x="4791" y="5751"/>
                  </a:cubicBezTo>
                  <a:cubicBezTo>
                    <a:pt x="4796" y="5751"/>
                    <a:pt x="4803" y="5745"/>
                    <a:pt x="4812" y="5727"/>
                  </a:cubicBezTo>
                  <a:cubicBezTo>
                    <a:pt x="4829" y="5685"/>
                    <a:pt x="4828" y="5679"/>
                    <a:pt x="4834" y="5679"/>
                  </a:cubicBezTo>
                  <a:cubicBezTo>
                    <a:pt x="4837" y="5679"/>
                    <a:pt x="4841" y="5680"/>
                    <a:pt x="4848" y="5680"/>
                  </a:cubicBezTo>
                  <a:cubicBezTo>
                    <a:pt x="4860" y="5680"/>
                    <a:pt x="4883" y="5692"/>
                    <a:pt x="4895" y="5704"/>
                  </a:cubicBezTo>
                  <a:cubicBezTo>
                    <a:pt x="4895" y="5704"/>
                    <a:pt x="4895" y="5727"/>
                    <a:pt x="4895" y="5727"/>
                  </a:cubicBezTo>
                  <a:lnTo>
                    <a:pt x="4955" y="5751"/>
                  </a:lnTo>
                  <a:cubicBezTo>
                    <a:pt x="4956" y="5752"/>
                    <a:pt x="4958" y="5752"/>
                    <a:pt x="4960" y="5752"/>
                  </a:cubicBezTo>
                  <a:cubicBezTo>
                    <a:pt x="4992" y="5752"/>
                    <a:pt x="5002" y="5644"/>
                    <a:pt x="5002" y="5644"/>
                  </a:cubicBezTo>
                  <a:cubicBezTo>
                    <a:pt x="5014" y="5644"/>
                    <a:pt x="5038" y="5763"/>
                    <a:pt x="5050" y="5787"/>
                  </a:cubicBezTo>
                  <a:cubicBezTo>
                    <a:pt x="5060" y="5797"/>
                    <a:pt x="5070" y="5803"/>
                    <a:pt x="5076" y="5803"/>
                  </a:cubicBezTo>
                  <a:cubicBezTo>
                    <a:pt x="5085" y="5803"/>
                    <a:pt x="5088" y="5791"/>
                    <a:pt x="5074" y="5763"/>
                  </a:cubicBezTo>
                  <a:cubicBezTo>
                    <a:pt x="5055" y="5735"/>
                    <a:pt x="5051" y="5693"/>
                    <a:pt x="5062" y="5693"/>
                  </a:cubicBezTo>
                  <a:cubicBezTo>
                    <a:pt x="5065" y="5693"/>
                    <a:pt x="5069" y="5696"/>
                    <a:pt x="5074" y="5704"/>
                  </a:cubicBezTo>
                  <a:cubicBezTo>
                    <a:pt x="5098" y="5739"/>
                    <a:pt x="5110" y="5751"/>
                    <a:pt x="5121" y="5775"/>
                  </a:cubicBezTo>
                  <a:cubicBezTo>
                    <a:pt x="5121" y="5775"/>
                    <a:pt x="5145" y="5811"/>
                    <a:pt x="5145" y="5811"/>
                  </a:cubicBezTo>
                  <a:cubicBezTo>
                    <a:pt x="5133" y="5775"/>
                    <a:pt x="5121" y="5739"/>
                    <a:pt x="5121" y="5715"/>
                  </a:cubicBezTo>
                  <a:cubicBezTo>
                    <a:pt x="5121" y="5713"/>
                    <a:pt x="5122" y="5712"/>
                    <a:pt x="5123" y="5712"/>
                  </a:cubicBezTo>
                  <a:cubicBezTo>
                    <a:pt x="5133" y="5712"/>
                    <a:pt x="5182" y="5800"/>
                    <a:pt x="5193" y="5811"/>
                  </a:cubicBezTo>
                  <a:cubicBezTo>
                    <a:pt x="5218" y="5833"/>
                    <a:pt x="5230" y="5842"/>
                    <a:pt x="5234" y="5842"/>
                  </a:cubicBezTo>
                  <a:cubicBezTo>
                    <a:pt x="5250" y="5842"/>
                    <a:pt x="5148" y="5715"/>
                    <a:pt x="5157" y="5715"/>
                  </a:cubicBezTo>
                  <a:cubicBezTo>
                    <a:pt x="5158" y="5715"/>
                    <a:pt x="5159" y="5715"/>
                    <a:pt x="5159" y="5715"/>
                  </a:cubicBezTo>
                  <a:cubicBezTo>
                    <a:pt x="5173" y="5715"/>
                    <a:pt x="5225" y="5774"/>
                    <a:pt x="5235" y="5774"/>
                  </a:cubicBezTo>
                  <a:cubicBezTo>
                    <a:pt x="5238" y="5774"/>
                    <a:pt x="5237" y="5768"/>
                    <a:pt x="5229" y="5751"/>
                  </a:cubicBezTo>
                  <a:lnTo>
                    <a:pt x="5229" y="5751"/>
                  </a:lnTo>
                  <a:cubicBezTo>
                    <a:pt x="5246" y="5778"/>
                    <a:pt x="5278" y="5791"/>
                    <a:pt x="5307" y="5791"/>
                  </a:cubicBezTo>
                  <a:cubicBezTo>
                    <a:pt x="5317" y="5791"/>
                    <a:pt x="5327" y="5790"/>
                    <a:pt x="5336" y="5787"/>
                  </a:cubicBezTo>
                  <a:cubicBezTo>
                    <a:pt x="5372" y="5775"/>
                    <a:pt x="5348" y="5704"/>
                    <a:pt x="5348" y="5704"/>
                  </a:cubicBezTo>
                  <a:cubicBezTo>
                    <a:pt x="5348" y="5668"/>
                    <a:pt x="5336" y="5632"/>
                    <a:pt x="5324" y="5596"/>
                  </a:cubicBezTo>
                  <a:cubicBezTo>
                    <a:pt x="5324" y="5585"/>
                    <a:pt x="5372" y="5585"/>
                    <a:pt x="5360" y="5561"/>
                  </a:cubicBezTo>
                  <a:cubicBezTo>
                    <a:pt x="5336" y="5537"/>
                    <a:pt x="5300" y="5513"/>
                    <a:pt x="5300" y="5513"/>
                  </a:cubicBezTo>
                  <a:cubicBezTo>
                    <a:pt x="5300" y="5512"/>
                    <a:pt x="5301" y="5512"/>
                    <a:pt x="5302" y="5512"/>
                  </a:cubicBezTo>
                  <a:cubicBezTo>
                    <a:pt x="5314" y="5512"/>
                    <a:pt x="5379" y="5547"/>
                    <a:pt x="5399" y="5547"/>
                  </a:cubicBezTo>
                  <a:cubicBezTo>
                    <a:pt x="5407" y="5547"/>
                    <a:pt x="5408" y="5541"/>
                    <a:pt x="5395" y="5525"/>
                  </a:cubicBezTo>
                  <a:cubicBezTo>
                    <a:pt x="5372" y="5501"/>
                    <a:pt x="5383" y="5477"/>
                    <a:pt x="5336" y="5465"/>
                  </a:cubicBezTo>
                  <a:cubicBezTo>
                    <a:pt x="5276" y="5465"/>
                    <a:pt x="5348" y="5430"/>
                    <a:pt x="5300" y="5430"/>
                  </a:cubicBezTo>
                  <a:cubicBezTo>
                    <a:pt x="5348" y="5430"/>
                    <a:pt x="5383" y="5430"/>
                    <a:pt x="5407" y="5394"/>
                  </a:cubicBezTo>
                  <a:cubicBezTo>
                    <a:pt x="5419" y="5358"/>
                    <a:pt x="5288" y="5358"/>
                    <a:pt x="5264" y="5334"/>
                  </a:cubicBezTo>
                  <a:cubicBezTo>
                    <a:pt x="5217" y="5275"/>
                    <a:pt x="5407" y="5275"/>
                    <a:pt x="5455" y="5275"/>
                  </a:cubicBezTo>
                  <a:cubicBezTo>
                    <a:pt x="5395" y="5251"/>
                    <a:pt x="5348" y="5227"/>
                    <a:pt x="5300" y="5192"/>
                  </a:cubicBezTo>
                  <a:cubicBezTo>
                    <a:pt x="5336" y="5180"/>
                    <a:pt x="5372" y="5180"/>
                    <a:pt x="5407" y="5156"/>
                  </a:cubicBezTo>
                  <a:cubicBezTo>
                    <a:pt x="5360" y="5156"/>
                    <a:pt x="5383" y="5120"/>
                    <a:pt x="5372" y="5108"/>
                  </a:cubicBezTo>
                  <a:cubicBezTo>
                    <a:pt x="5361" y="5088"/>
                    <a:pt x="5324" y="5058"/>
                    <a:pt x="5307" y="5058"/>
                  </a:cubicBezTo>
                  <a:cubicBezTo>
                    <a:pt x="5306" y="5058"/>
                    <a:pt x="5306" y="5058"/>
                    <a:pt x="5305" y="5058"/>
                  </a:cubicBezTo>
                  <a:lnTo>
                    <a:pt x="5305" y="5058"/>
                  </a:lnTo>
                  <a:cubicBezTo>
                    <a:pt x="5353" y="5039"/>
                    <a:pt x="5430" y="5070"/>
                    <a:pt x="5395" y="5013"/>
                  </a:cubicBezTo>
                  <a:cubicBezTo>
                    <a:pt x="5374" y="4978"/>
                    <a:pt x="5378" y="4968"/>
                    <a:pt x="5397" y="4968"/>
                  </a:cubicBezTo>
                  <a:cubicBezTo>
                    <a:pt x="5410" y="4968"/>
                    <a:pt x="5431" y="4972"/>
                    <a:pt x="5455" y="4977"/>
                  </a:cubicBezTo>
                  <a:cubicBezTo>
                    <a:pt x="5455" y="4953"/>
                    <a:pt x="5431" y="4953"/>
                    <a:pt x="5407" y="4942"/>
                  </a:cubicBezTo>
                  <a:cubicBezTo>
                    <a:pt x="5395" y="4930"/>
                    <a:pt x="5407" y="4906"/>
                    <a:pt x="5395" y="4882"/>
                  </a:cubicBezTo>
                  <a:cubicBezTo>
                    <a:pt x="5395" y="4858"/>
                    <a:pt x="5348" y="4858"/>
                    <a:pt x="5336" y="4846"/>
                  </a:cubicBezTo>
                  <a:cubicBezTo>
                    <a:pt x="5312" y="4823"/>
                    <a:pt x="5348" y="4811"/>
                    <a:pt x="5324" y="4799"/>
                  </a:cubicBezTo>
                  <a:lnTo>
                    <a:pt x="5324" y="4799"/>
                  </a:lnTo>
                  <a:cubicBezTo>
                    <a:pt x="5351" y="4806"/>
                    <a:pt x="5359" y="4812"/>
                    <a:pt x="5363" y="4812"/>
                  </a:cubicBezTo>
                  <a:cubicBezTo>
                    <a:pt x="5366" y="4812"/>
                    <a:pt x="5366" y="4809"/>
                    <a:pt x="5372" y="4799"/>
                  </a:cubicBezTo>
                  <a:lnTo>
                    <a:pt x="5395" y="4739"/>
                  </a:lnTo>
                  <a:cubicBezTo>
                    <a:pt x="5407" y="4751"/>
                    <a:pt x="5455" y="4763"/>
                    <a:pt x="5443" y="4775"/>
                  </a:cubicBezTo>
                  <a:cubicBezTo>
                    <a:pt x="5443" y="4799"/>
                    <a:pt x="5443" y="4799"/>
                    <a:pt x="5467" y="4811"/>
                  </a:cubicBezTo>
                  <a:cubicBezTo>
                    <a:pt x="5479" y="4763"/>
                    <a:pt x="5419" y="4727"/>
                    <a:pt x="5407" y="4680"/>
                  </a:cubicBezTo>
                  <a:cubicBezTo>
                    <a:pt x="5404" y="4668"/>
                    <a:pt x="5406" y="4663"/>
                    <a:pt x="5412" y="4663"/>
                  </a:cubicBezTo>
                  <a:cubicBezTo>
                    <a:pt x="5427" y="4663"/>
                    <a:pt x="5467" y="4703"/>
                    <a:pt x="5467" y="4703"/>
                  </a:cubicBezTo>
                  <a:lnTo>
                    <a:pt x="5455" y="4656"/>
                  </a:lnTo>
                  <a:cubicBezTo>
                    <a:pt x="5431" y="4632"/>
                    <a:pt x="5443" y="4632"/>
                    <a:pt x="5467" y="4620"/>
                  </a:cubicBezTo>
                  <a:cubicBezTo>
                    <a:pt x="5502" y="4620"/>
                    <a:pt x="5550" y="4561"/>
                    <a:pt x="5467" y="4561"/>
                  </a:cubicBezTo>
                  <a:cubicBezTo>
                    <a:pt x="5479" y="4549"/>
                    <a:pt x="5467" y="4537"/>
                    <a:pt x="5467" y="4537"/>
                  </a:cubicBezTo>
                  <a:cubicBezTo>
                    <a:pt x="5467" y="4535"/>
                    <a:pt x="5468" y="4534"/>
                    <a:pt x="5471" y="4534"/>
                  </a:cubicBezTo>
                  <a:cubicBezTo>
                    <a:pt x="5486" y="4534"/>
                    <a:pt x="5538" y="4561"/>
                    <a:pt x="5538" y="4561"/>
                  </a:cubicBezTo>
                  <a:cubicBezTo>
                    <a:pt x="5542" y="4564"/>
                    <a:pt x="5545" y="4566"/>
                    <a:pt x="5548" y="4566"/>
                  </a:cubicBezTo>
                  <a:cubicBezTo>
                    <a:pt x="5556" y="4566"/>
                    <a:pt x="5562" y="4557"/>
                    <a:pt x="5562" y="4549"/>
                  </a:cubicBezTo>
                  <a:cubicBezTo>
                    <a:pt x="5538" y="4489"/>
                    <a:pt x="5443" y="4453"/>
                    <a:pt x="5467" y="4406"/>
                  </a:cubicBezTo>
                  <a:lnTo>
                    <a:pt x="5467" y="4406"/>
                  </a:lnTo>
                  <a:cubicBezTo>
                    <a:pt x="5502" y="4430"/>
                    <a:pt x="5538" y="4430"/>
                    <a:pt x="5574" y="4442"/>
                  </a:cubicBezTo>
                  <a:cubicBezTo>
                    <a:pt x="5622" y="4442"/>
                    <a:pt x="5610" y="4406"/>
                    <a:pt x="5574" y="4382"/>
                  </a:cubicBezTo>
                  <a:lnTo>
                    <a:pt x="5574" y="4382"/>
                  </a:lnTo>
                  <a:cubicBezTo>
                    <a:pt x="5594" y="4395"/>
                    <a:pt x="5613" y="4405"/>
                    <a:pt x="5629" y="4405"/>
                  </a:cubicBezTo>
                  <a:cubicBezTo>
                    <a:pt x="5642" y="4405"/>
                    <a:pt x="5652" y="4398"/>
                    <a:pt x="5657" y="4382"/>
                  </a:cubicBezTo>
                  <a:cubicBezTo>
                    <a:pt x="5645" y="4382"/>
                    <a:pt x="5514" y="4334"/>
                    <a:pt x="5586" y="4334"/>
                  </a:cubicBezTo>
                  <a:cubicBezTo>
                    <a:pt x="5604" y="4334"/>
                    <a:pt x="5625" y="4337"/>
                    <a:pt x="5642" y="4337"/>
                  </a:cubicBezTo>
                  <a:cubicBezTo>
                    <a:pt x="5660" y="4337"/>
                    <a:pt x="5675" y="4334"/>
                    <a:pt x="5681" y="4322"/>
                  </a:cubicBezTo>
                  <a:cubicBezTo>
                    <a:pt x="5693" y="4299"/>
                    <a:pt x="5669" y="4287"/>
                    <a:pt x="5681" y="4263"/>
                  </a:cubicBezTo>
                  <a:lnTo>
                    <a:pt x="5681" y="4263"/>
                  </a:lnTo>
                  <a:cubicBezTo>
                    <a:pt x="5687" y="4266"/>
                    <a:pt x="5693" y="4267"/>
                    <a:pt x="5698" y="4267"/>
                  </a:cubicBezTo>
                  <a:cubicBezTo>
                    <a:pt x="5734" y="4267"/>
                    <a:pt x="5753" y="4202"/>
                    <a:pt x="5753" y="4191"/>
                  </a:cubicBezTo>
                  <a:cubicBezTo>
                    <a:pt x="5764" y="4168"/>
                    <a:pt x="5693" y="4168"/>
                    <a:pt x="5681" y="4156"/>
                  </a:cubicBezTo>
                  <a:cubicBezTo>
                    <a:pt x="5673" y="4144"/>
                    <a:pt x="5681" y="4140"/>
                    <a:pt x="5696" y="4140"/>
                  </a:cubicBezTo>
                  <a:cubicBezTo>
                    <a:pt x="5725" y="4140"/>
                    <a:pt x="5780" y="4156"/>
                    <a:pt x="5788" y="4156"/>
                  </a:cubicBezTo>
                  <a:cubicBezTo>
                    <a:pt x="5812" y="4156"/>
                    <a:pt x="5836" y="4120"/>
                    <a:pt x="5836" y="4108"/>
                  </a:cubicBezTo>
                  <a:cubicBezTo>
                    <a:pt x="5848" y="4072"/>
                    <a:pt x="5860" y="4037"/>
                    <a:pt x="5860" y="4001"/>
                  </a:cubicBezTo>
                  <a:cubicBezTo>
                    <a:pt x="5860" y="3989"/>
                    <a:pt x="5836" y="3906"/>
                    <a:pt x="5848" y="3906"/>
                  </a:cubicBezTo>
                  <a:lnTo>
                    <a:pt x="5848" y="3906"/>
                  </a:lnTo>
                  <a:cubicBezTo>
                    <a:pt x="5858" y="3906"/>
                    <a:pt x="5927" y="3993"/>
                    <a:pt x="5941" y="3993"/>
                  </a:cubicBezTo>
                  <a:cubicBezTo>
                    <a:pt x="5942" y="3993"/>
                    <a:pt x="5943" y="3991"/>
                    <a:pt x="5943" y="3989"/>
                  </a:cubicBezTo>
                  <a:cubicBezTo>
                    <a:pt x="5943" y="3955"/>
                    <a:pt x="5921" y="3854"/>
                    <a:pt x="5898" y="3836"/>
                  </a:cubicBezTo>
                  <a:lnTo>
                    <a:pt x="5898" y="3836"/>
                  </a:lnTo>
                  <a:cubicBezTo>
                    <a:pt x="5911" y="3844"/>
                    <a:pt x="5922" y="3847"/>
                    <a:pt x="5931" y="3847"/>
                  </a:cubicBezTo>
                  <a:cubicBezTo>
                    <a:pt x="5948" y="3847"/>
                    <a:pt x="5959" y="3837"/>
                    <a:pt x="5967" y="3822"/>
                  </a:cubicBezTo>
                  <a:cubicBezTo>
                    <a:pt x="5979" y="3810"/>
                    <a:pt x="5991" y="3787"/>
                    <a:pt x="5991" y="3763"/>
                  </a:cubicBezTo>
                  <a:cubicBezTo>
                    <a:pt x="5991" y="3751"/>
                    <a:pt x="5967" y="3727"/>
                    <a:pt x="5955" y="3715"/>
                  </a:cubicBezTo>
                  <a:cubicBezTo>
                    <a:pt x="5955" y="3656"/>
                    <a:pt x="6026" y="3656"/>
                    <a:pt x="6062" y="3632"/>
                  </a:cubicBezTo>
                  <a:cubicBezTo>
                    <a:pt x="6074" y="3620"/>
                    <a:pt x="6062" y="3620"/>
                    <a:pt x="6050" y="3608"/>
                  </a:cubicBezTo>
                  <a:cubicBezTo>
                    <a:pt x="6062" y="3596"/>
                    <a:pt x="6062" y="3584"/>
                    <a:pt x="6074" y="3572"/>
                  </a:cubicBezTo>
                  <a:cubicBezTo>
                    <a:pt x="6086" y="3549"/>
                    <a:pt x="6074" y="3513"/>
                    <a:pt x="6074" y="3489"/>
                  </a:cubicBezTo>
                  <a:cubicBezTo>
                    <a:pt x="6086" y="3465"/>
                    <a:pt x="6098" y="3453"/>
                    <a:pt x="6122" y="3429"/>
                  </a:cubicBezTo>
                  <a:cubicBezTo>
                    <a:pt x="6122" y="3429"/>
                    <a:pt x="6145" y="3406"/>
                    <a:pt x="6122" y="3394"/>
                  </a:cubicBezTo>
                  <a:cubicBezTo>
                    <a:pt x="6110" y="3370"/>
                    <a:pt x="6157" y="3299"/>
                    <a:pt x="6157" y="3275"/>
                  </a:cubicBezTo>
                  <a:cubicBezTo>
                    <a:pt x="6169" y="3251"/>
                    <a:pt x="6145" y="3179"/>
                    <a:pt x="6145" y="3179"/>
                  </a:cubicBezTo>
                  <a:cubicBezTo>
                    <a:pt x="6147" y="3178"/>
                    <a:pt x="6149" y="3177"/>
                    <a:pt x="6152" y="3177"/>
                  </a:cubicBezTo>
                  <a:cubicBezTo>
                    <a:pt x="6167" y="3177"/>
                    <a:pt x="6193" y="3203"/>
                    <a:pt x="6193" y="3203"/>
                  </a:cubicBezTo>
                  <a:lnTo>
                    <a:pt x="6181" y="3156"/>
                  </a:lnTo>
                  <a:cubicBezTo>
                    <a:pt x="6181" y="3156"/>
                    <a:pt x="6122" y="3108"/>
                    <a:pt x="6134" y="3096"/>
                  </a:cubicBezTo>
                  <a:lnTo>
                    <a:pt x="6134" y="3096"/>
                  </a:lnTo>
                  <a:cubicBezTo>
                    <a:pt x="6134" y="3096"/>
                    <a:pt x="6156" y="3111"/>
                    <a:pt x="6172" y="3111"/>
                  </a:cubicBezTo>
                  <a:cubicBezTo>
                    <a:pt x="6175" y="3111"/>
                    <a:pt x="6179" y="3110"/>
                    <a:pt x="6181" y="3108"/>
                  </a:cubicBezTo>
                  <a:cubicBezTo>
                    <a:pt x="6193" y="3108"/>
                    <a:pt x="6205" y="3084"/>
                    <a:pt x="6217" y="3060"/>
                  </a:cubicBezTo>
                  <a:cubicBezTo>
                    <a:pt x="6217" y="3050"/>
                    <a:pt x="6198" y="3011"/>
                    <a:pt x="6227" y="3011"/>
                  </a:cubicBezTo>
                  <a:cubicBezTo>
                    <a:pt x="6230" y="3011"/>
                    <a:pt x="6234" y="3011"/>
                    <a:pt x="6237" y="3012"/>
                  </a:cubicBezTo>
                  <a:lnTo>
                    <a:pt x="6237" y="3012"/>
                  </a:lnTo>
                  <a:cubicBezTo>
                    <a:pt x="6225" y="3007"/>
                    <a:pt x="6204" y="2977"/>
                    <a:pt x="6193" y="2977"/>
                  </a:cubicBezTo>
                  <a:cubicBezTo>
                    <a:pt x="6241" y="2977"/>
                    <a:pt x="6253" y="2965"/>
                    <a:pt x="6264" y="2941"/>
                  </a:cubicBezTo>
                  <a:cubicBezTo>
                    <a:pt x="6264" y="2906"/>
                    <a:pt x="6276" y="2906"/>
                    <a:pt x="6264" y="2882"/>
                  </a:cubicBezTo>
                  <a:cubicBezTo>
                    <a:pt x="6259" y="2876"/>
                    <a:pt x="6253" y="2876"/>
                    <a:pt x="6250" y="2876"/>
                  </a:cubicBezTo>
                  <a:cubicBezTo>
                    <a:pt x="6247" y="2876"/>
                    <a:pt x="6247" y="2876"/>
                    <a:pt x="6253" y="2870"/>
                  </a:cubicBezTo>
                  <a:cubicBezTo>
                    <a:pt x="6253" y="2858"/>
                    <a:pt x="6288" y="2834"/>
                    <a:pt x="6300" y="2798"/>
                  </a:cubicBezTo>
                  <a:cubicBezTo>
                    <a:pt x="6311" y="2767"/>
                    <a:pt x="6312" y="2725"/>
                    <a:pt x="6346" y="2725"/>
                  </a:cubicBezTo>
                  <a:cubicBezTo>
                    <a:pt x="6350" y="2725"/>
                    <a:pt x="6355" y="2726"/>
                    <a:pt x="6360" y="2727"/>
                  </a:cubicBezTo>
                  <a:cubicBezTo>
                    <a:pt x="6372" y="2691"/>
                    <a:pt x="6300" y="2703"/>
                    <a:pt x="6288" y="2679"/>
                  </a:cubicBezTo>
                  <a:cubicBezTo>
                    <a:pt x="6281" y="2658"/>
                    <a:pt x="6300" y="2654"/>
                    <a:pt x="6318" y="2654"/>
                  </a:cubicBezTo>
                  <a:cubicBezTo>
                    <a:pt x="6331" y="2654"/>
                    <a:pt x="6343" y="2656"/>
                    <a:pt x="6348" y="2656"/>
                  </a:cubicBezTo>
                  <a:cubicBezTo>
                    <a:pt x="6360" y="2656"/>
                    <a:pt x="6360" y="2644"/>
                    <a:pt x="6372" y="2632"/>
                  </a:cubicBezTo>
                  <a:cubicBezTo>
                    <a:pt x="6393" y="2610"/>
                    <a:pt x="6337" y="2510"/>
                    <a:pt x="6370" y="2510"/>
                  </a:cubicBezTo>
                  <a:lnTo>
                    <a:pt x="6370" y="2510"/>
                  </a:lnTo>
                  <a:cubicBezTo>
                    <a:pt x="6341" y="2501"/>
                    <a:pt x="6279" y="2475"/>
                    <a:pt x="6288" y="2465"/>
                  </a:cubicBezTo>
                  <a:cubicBezTo>
                    <a:pt x="6288" y="2453"/>
                    <a:pt x="6324" y="2453"/>
                    <a:pt x="6336" y="2453"/>
                  </a:cubicBezTo>
                  <a:cubicBezTo>
                    <a:pt x="6336" y="2453"/>
                    <a:pt x="6348" y="2441"/>
                    <a:pt x="6348" y="2441"/>
                  </a:cubicBezTo>
                  <a:cubicBezTo>
                    <a:pt x="6372" y="2417"/>
                    <a:pt x="6372" y="2417"/>
                    <a:pt x="6372" y="2394"/>
                  </a:cubicBezTo>
                  <a:cubicBezTo>
                    <a:pt x="6360" y="2370"/>
                    <a:pt x="6372" y="2370"/>
                    <a:pt x="6372" y="2370"/>
                  </a:cubicBezTo>
                  <a:cubicBezTo>
                    <a:pt x="6384" y="2370"/>
                    <a:pt x="6443" y="2394"/>
                    <a:pt x="6455" y="2394"/>
                  </a:cubicBezTo>
                  <a:cubicBezTo>
                    <a:pt x="6467" y="2394"/>
                    <a:pt x="6431" y="2334"/>
                    <a:pt x="6431" y="2322"/>
                  </a:cubicBezTo>
                  <a:cubicBezTo>
                    <a:pt x="6431" y="2286"/>
                    <a:pt x="6467" y="2251"/>
                    <a:pt x="6491" y="2215"/>
                  </a:cubicBezTo>
                  <a:cubicBezTo>
                    <a:pt x="6503" y="2191"/>
                    <a:pt x="6336" y="2203"/>
                    <a:pt x="6407" y="2156"/>
                  </a:cubicBezTo>
                  <a:cubicBezTo>
                    <a:pt x="6443" y="2132"/>
                    <a:pt x="6491" y="2120"/>
                    <a:pt x="6479" y="2084"/>
                  </a:cubicBezTo>
                  <a:cubicBezTo>
                    <a:pt x="6479" y="2060"/>
                    <a:pt x="6372" y="2025"/>
                    <a:pt x="6443" y="2025"/>
                  </a:cubicBezTo>
                  <a:cubicBezTo>
                    <a:pt x="6526" y="2013"/>
                    <a:pt x="6467" y="1965"/>
                    <a:pt x="6443" y="1953"/>
                  </a:cubicBezTo>
                  <a:cubicBezTo>
                    <a:pt x="6384" y="1905"/>
                    <a:pt x="6467" y="1894"/>
                    <a:pt x="6479" y="1858"/>
                  </a:cubicBezTo>
                  <a:cubicBezTo>
                    <a:pt x="6479" y="1845"/>
                    <a:pt x="6467" y="1842"/>
                    <a:pt x="6450" y="1842"/>
                  </a:cubicBezTo>
                  <a:cubicBezTo>
                    <a:pt x="6427" y="1842"/>
                    <a:pt x="6396" y="1849"/>
                    <a:pt x="6375" y="1849"/>
                  </a:cubicBezTo>
                  <a:cubicBezTo>
                    <a:pt x="6369" y="1849"/>
                    <a:pt x="6363" y="1848"/>
                    <a:pt x="6360" y="1846"/>
                  </a:cubicBezTo>
                  <a:cubicBezTo>
                    <a:pt x="6336" y="1834"/>
                    <a:pt x="6455" y="1798"/>
                    <a:pt x="6419" y="1786"/>
                  </a:cubicBezTo>
                  <a:cubicBezTo>
                    <a:pt x="6411" y="1786"/>
                    <a:pt x="6398" y="1792"/>
                    <a:pt x="6387" y="1792"/>
                  </a:cubicBezTo>
                  <a:cubicBezTo>
                    <a:pt x="6381" y="1792"/>
                    <a:pt x="6376" y="1790"/>
                    <a:pt x="6372" y="1786"/>
                  </a:cubicBezTo>
                  <a:cubicBezTo>
                    <a:pt x="6360" y="1775"/>
                    <a:pt x="6360" y="1763"/>
                    <a:pt x="6372" y="1751"/>
                  </a:cubicBezTo>
                  <a:cubicBezTo>
                    <a:pt x="6407" y="1727"/>
                    <a:pt x="6455" y="1751"/>
                    <a:pt x="6467" y="1715"/>
                  </a:cubicBezTo>
                  <a:cubicBezTo>
                    <a:pt x="6479" y="1644"/>
                    <a:pt x="6467" y="1584"/>
                    <a:pt x="6431" y="1524"/>
                  </a:cubicBezTo>
                  <a:cubicBezTo>
                    <a:pt x="6419" y="1513"/>
                    <a:pt x="6407" y="1513"/>
                    <a:pt x="6407" y="1489"/>
                  </a:cubicBezTo>
                  <a:cubicBezTo>
                    <a:pt x="6348" y="1465"/>
                    <a:pt x="6479" y="1465"/>
                    <a:pt x="6479" y="1465"/>
                  </a:cubicBezTo>
                  <a:cubicBezTo>
                    <a:pt x="6479" y="1429"/>
                    <a:pt x="6360" y="1465"/>
                    <a:pt x="6419" y="1405"/>
                  </a:cubicBezTo>
                  <a:cubicBezTo>
                    <a:pt x="6419" y="1394"/>
                    <a:pt x="6419" y="1382"/>
                    <a:pt x="6407" y="1382"/>
                  </a:cubicBezTo>
                  <a:cubicBezTo>
                    <a:pt x="6407" y="1370"/>
                    <a:pt x="6288" y="1227"/>
                    <a:pt x="6348" y="1215"/>
                  </a:cubicBezTo>
                  <a:lnTo>
                    <a:pt x="6241" y="1191"/>
                  </a:lnTo>
                  <a:cubicBezTo>
                    <a:pt x="6264" y="1191"/>
                    <a:pt x="6288" y="1155"/>
                    <a:pt x="6276" y="1120"/>
                  </a:cubicBezTo>
                  <a:cubicBezTo>
                    <a:pt x="6276" y="1096"/>
                    <a:pt x="6312" y="1084"/>
                    <a:pt x="6336" y="1060"/>
                  </a:cubicBezTo>
                  <a:cubicBezTo>
                    <a:pt x="6348" y="1048"/>
                    <a:pt x="6321" y="1048"/>
                    <a:pt x="6290" y="1048"/>
                  </a:cubicBezTo>
                  <a:cubicBezTo>
                    <a:pt x="6259" y="1048"/>
                    <a:pt x="6223" y="1048"/>
                    <a:pt x="6217" y="1036"/>
                  </a:cubicBezTo>
                  <a:cubicBezTo>
                    <a:pt x="6229" y="1036"/>
                    <a:pt x="6324" y="1013"/>
                    <a:pt x="6324" y="1001"/>
                  </a:cubicBezTo>
                  <a:cubicBezTo>
                    <a:pt x="6324" y="990"/>
                    <a:pt x="6289" y="963"/>
                    <a:pt x="6256" y="963"/>
                  </a:cubicBezTo>
                  <a:cubicBezTo>
                    <a:pt x="6251" y="963"/>
                    <a:pt x="6246" y="963"/>
                    <a:pt x="6241" y="965"/>
                  </a:cubicBezTo>
                  <a:cubicBezTo>
                    <a:pt x="6224" y="973"/>
                    <a:pt x="6213" y="987"/>
                    <a:pt x="6204" y="987"/>
                  </a:cubicBezTo>
                  <a:cubicBezTo>
                    <a:pt x="6200" y="987"/>
                    <a:pt x="6197" y="984"/>
                    <a:pt x="6193" y="977"/>
                  </a:cubicBezTo>
                  <a:cubicBezTo>
                    <a:pt x="6181" y="965"/>
                    <a:pt x="6193" y="965"/>
                    <a:pt x="6205" y="941"/>
                  </a:cubicBezTo>
                  <a:cubicBezTo>
                    <a:pt x="6217" y="929"/>
                    <a:pt x="6276" y="917"/>
                    <a:pt x="6300" y="893"/>
                  </a:cubicBezTo>
                  <a:cubicBezTo>
                    <a:pt x="6308" y="882"/>
                    <a:pt x="6305" y="878"/>
                    <a:pt x="6298" y="878"/>
                  </a:cubicBezTo>
                  <a:cubicBezTo>
                    <a:pt x="6284" y="878"/>
                    <a:pt x="6253" y="893"/>
                    <a:pt x="6253" y="893"/>
                  </a:cubicBezTo>
                  <a:cubicBezTo>
                    <a:pt x="6229" y="882"/>
                    <a:pt x="6217" y="882"/>
                    <a:pt x="6205" y="858"/>
                  </a:cubicBezTo>
                  <a:cubicBezTo>
                    <a:pt x="6205" y="846"/>
                    <a:pt x="6217" y="834"/>
                    <a:pt x="6205" y="834"/>
                  </a:cubicBezTo>
                  <a:lnTo>
                    <a:pt x="6145" y="834"/>
                  </a:lnTo>
                  <a:cubicBezTo>
                    <a:pt x="6110" y="834"/>
                    <a:pt x="6181" y="786"/>
                    <a:pt x="6145" y="774"/>
                  </a:cubicBezTo>
                  <a:cubicBezTo>
                    <a:pt x="6122" y="774"/>
                    <a:pt x="6114" y="780"/>
                    <a:pt x="6107" y="780"/>
                  </a:cubicBezTo>
                  <a:cubicBezTo>
                    <a:pt x="6104" y="780"/>
                    <a:pt x="6102" y="778"/>
                    <a:pt x="6098" y="774"/>
                  </a:cubicBezTo>
                  <a:cubicBezTo>
                    <a:pt x="6086" y="763"/>
                    <a:pt x="6086" y="762"/>
                    <a:pt x="6074" y="751"/>
                  </a:cubicBezTo>
                  <a:lnTo>
                    <a:pt x="6074" y="751"/>
                  </a:lnTo>
                  <a:cubicBezTo>
                    <a:pt x="6085" y="762"/>
                    <a:pt x="6106" y="770"/>
                    <a:pt x="6124" y="770"/>
                  </a:cubicBezTo>
                  <a:cubicBezTo>
                    <a:pt x="6144" y="770"/>
                    <a:pt x="6158" y="759"/>
                    <a:pt x="6145" y="727"/>
                  </a:cubicBezTo>
                  <a:cubicBezTo>
                    <a:pt x="6138" y="704"/>
                    <a:pt x="6115" y="691"/>
                    <a:pt x="6094" y="691"/>
                  </a:cubicBezTo>
                  <a:cubicBezTo>
                    <a:pt x="6085" y="691"/>
                    <a:pt x="6077" y="693"/>
                    <a:pt x="6070" y="697"/>
                  </a:cubicBezTo>
                  <a:lnTo>
                    <a:pt x="6070" y="697"/>
                  </a:lnTo>
                  <a:cubicBezTo>
                    <a:pt x="6124" y="647"/>
                    <a:pt x="6013" y="547"/>
                    <a:pt x="5979" y="512"/>
                  </a:cubicBezTo>
                  <a:cubicBezTo>
                    <a:pt x="5973" y="507"/>
                    <a:pt x="5968" y="505"/>
                    <a:pt x="5962" y="505"/>
                  </a:cubicBezTo>
                  <a:cubicBezTo>
                    <a:pt x="5944" y="505"/>
                    <a:pt x="5923" y="532"/>
                    <a:pt x="5895" y="560"/>
                  </a:cubicBezTo>
                  <a:cubicBezTo>
                    <a:pt x="5881" y="574"/>
                    <a:pt x="5871" y="581"/>
                    <a:pt x="5865" y="581"/>
                  </a:cubicBezTo>
                  <a:cubicBezTo>
                    <a:pt x="5856" y="581"/>
                    <a:pt x="5857" y="565"/>
                    <a:pt x="5872" y="536"/>
                  </a:cubicBezTo>
                  <a:cubicBezTo>
                    <a:pt x="5919" y="477"/>
                    <a:pt x="5919" y="393"/>
                    <a:pt x="5860" y="346"/>
                  </a:cubicBezTo>
                  <a:cubicBezTo>
                    <a:pt x="5853" y="332"/>
                    <a:pt x="5838" y="326"/>
                    <a:pt x="5821" y="326"/>
                  </a:cubicBezTo>
                  <a:cubicBezTo>
                    <a:pt x="5810" y="326"/>
                    <a:pt x="5798" y="329"/>
                    <a:pt x="5788" y="334"/>
                  </a:cubicBezTo>
                  <a:cubicBezTo>
                    <a:pt x="5761" y="341"/>
                    <a:pt x="5741" y="348"/>
                    <a:pt x="5723" y="348"/>
                  </a:cubicBezTo>
                  <a:cubicBezTo>
                    <a:pt x="5709" y="348"/>
                    <a:pt x="5696" y="344"/>
                    <a:pt x="5681" y="334"/>
                  </a:cubicBezTo>
                  <a:lnTo>
                    <a:pt x="5681" y="334"/>
                  </a:lnTo>
                  <a:cubicBezTo>
                    <a:pt x="5688" y="338"/>
                    <a:pt x="5695" y="340"/>
                    <a:pt x="5702" y="340"/>
                  </a:cubicBezTo>
                  <a:cubicBezTo>
                    <a:pt x="5732" y="340"/>
                    <a:pt x="5758" y="306"/>
                    <a:pt x="5729" y="286"/>
                  </a:cubicBezTo>
                  <a:cubicBezTo>
                    <a:pt x="5693" y="251"/>
                    <a:pt x="5657" y="239"/>
                    <a:pt x="5622" y="215"/>
                  </a:cubicBezTo>
                  <a:cubicBezTo>
                    <a:pt x="5602" y="205"/>
                    <a:pt x="5586" y="199"/>
                    <a:pt x="5571" y="199"/>
                  </a:cubicBezTo>
                  <a:cubicBezTo>
                    <a:pt x="5550" y="199"/>
                    <a:pt x="5530" y="211"/>
                    <a:pt x="5502" y="239"/>
                  </a:cubicBezTo>
                  <a:cubicBezTo>
                    <a:pt x="5526" y="215"/>
                    <a:pt x="5550" y="191"/>
                    <a:pt x="5562" y="167"/>
                  </a:cubicBezTo>
                  <a:cubicBezTo>
                    <a:pt x="5562" y="150"/>
                    <a:pt x="5550" y="134"/>
                    <a:pt x="5539" y="134"/>
                  </a:cubicBezTo>
                  <a:cubicBezTo>
                    <a:pt x="5534" y="134"/>
                    <a:pt x="5530" y="136"/>
                    <a:pt x="5526" y="143"/>
                  </a:cubicBezTo>
                  <a:cubicBezTo>
                    <a:pt x="5522" y="151"/>
                    <a:pt x="5517" y="154"/>
                    <a:pt x="5511" y="154"/>
                  </a:cubicBezTo>
                  <a:cubicBezTo>
                    <a:pt x="5499" y="154"/>
                    <a:pt x="5483" y="143"/>
                    <a:pt x="5467" y="143"/>
                  </a:cubicBezTo>
                  <a:cubicBezTo>
                    <a:pt x="5443" y="143"/>
                    <a:pt x="5443" y="167"/>
                    <a:pt x="5431" y="179"/>
                  </a:cubicBezTo>
                  <a:cubicBezTo>
                    <a:pt x="5430" y="180"/>
                    <a:pt x="5429" y="181"/>
                    <a:pt x="5428" y="181"/>
                  </a:cubicBezTo>
                  <a:cubicBezTo>
                    <a:pt x="5419" y="181"/>
                    <a:pt x="5418" y="142"/>
                    <a:pt x="5407" y="131"/>
                  </a:cubicBezTo>
                  <a:cubicBezTo>
                    <a:pt x="5395" y="120"/>
                    <a:pt x="5383" y="120"/>
                    <a:pt x="5360" y="120"/>
                  </a:cubicBezTo>
                  <a:cubicBezTo>
                    <a:pt x="5356" y="116"/>
                    <a:pt x="5352" y="115"/>
                    <a:pt x="5347" y="115"/>
                  </a:cubicBezTo>
                  <a:cubicBezTo>
                    <a:pt x="5335" y="115"/>
                    <a:pt x="5320" y="123"/>
                    <a:pt x="5312" y="131"/>
                  </a:cubicBezTo>
                  <a:cubicBezTo>
                    <a:pt x="5307" y="142"/>
                    <a:pt x="5302" y="145"/>
                    <a:pt x="5297" y="145"/>
                  </a:cubicBezTo>
                  <a:cubicBezTo>
                    <a:pt x="5290" y="145"/>
                    <a:pt x="5283" y="138"/>
                    <a:pt x="5276" y="131"/>
                  </a:cubicBezTo>
                  <a:cubicBezTo>
                    <a:pt x="5276" y="105"/>
                    <a:pt x="5290" y="91"/>
                    <a:pt x="5281" y="91"/>
                  </a:cubicBezTo>
                  <a:cubicBezTo>
                    <a:pt x="5278" y="91"/>
                    <a:pt x="5273" y="93"/>
                    <a:pt x="5264" y="96"/>
                  </a:cubicBezTo>
                  <a:cubicBezTo>
                    <a:pt x="5241" y="96"/>
                    <a:pt x="5217" y="108"/>
                    <a:pt x="5193" y="120"/>
                  </a:cubicBezTo>
                  <a:cubicBezTo>
                    <a:pt x="5193" y="120"/>
                    <a:pt x="5177" y="130"/>
                    <a:pt x="5170" y="130"/>
                  </a:cubicBezTo>
                  <a:cubicBezTo>
                    <a:pt x="5166" y="130"/>
                    <a:pt x="5165" y="127"/>
                    <a:pt x="5169" y="120"/>
                  </a:cubicBezTo>
                  <a:cubicBezTo>
                    <a:pt x="5181" y="96"/>
                    <a:pt x="5181" y="108"/>
                    <a:pt x="5181" y="84"/>
                  </a:cubicBezTo>
                  <a:cubicBezTo>
                    <a:pt x="5157" y="84"/>
                    <a:pt x="5157" y="84"/>
                    <a:pt x="5133" y="108"/>
                  </a:cubicBezTo>
                  <a:cubicBezTo>
                    <a:pt x="5121" y="127"/>
                    <a:pt x="5108" y="139"/>
                    <a:pt x="5099" y="139"/>
                  </a:cubicBezTo>
                  <a:cubicBezTo>
                    <a:pt x="5091" y="139"/>
                    <a:pt x="5086" y="130"/>
                    <a:pt x="5086" y="108"/>
                  </a:cubicBezTo>
                  <a:cubicBezTo>
                    <a:pt x="5074" y="72"/>
                    <a:pt x="5098" y="60"/>
                    <a:pt x="5062" y="36"/>
                  </a:cubicBezTo>
                  <a:cubicBezTo>
                    <a:pt x="5038" y="12"/>
                    <a:pt x="5014" y="0"/>
                    <a:pt x="4979"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186" name="Google Shape;5186;p43"/>
            <p:cNvSpPr/>
            <p:nvPr/>
          </p:nvSpPr>
          <p:spPr>
            <a:xfrm>
              <a:off x="3307132" y="2833495"/>
              <a:ext cx="382993" cy="348515"/>
            </a:xfrm>
            <a:custGeom>
              <a:avLst/>
              <a:gdLst/>
              <a:ahLst/>
              <a:cxnLst/>
              <a:rect l="l" t="t" r="r" b="b"/>
              <a:pathLst>
                <a:path w="7550" h="6870" extrusionOk="0">
                  <a:moveTo>
                    <a:pt x="4620" y="214"/>
                  </a:moveTo>
                  <a:lnTo>
                    <a:pt x="4620" y="214"/>
                  </a:lnTo>
                  <a:cubicBezTo>
                    <a:pt x="4614" y="221"/>
                    <a:pt x="4611" y="224"/>
                    <a:pt x="4612" y="229"/>
                  </a:cubicBezTo>
                  <a:lnTo>
                    <a:pt x="4612" y="229"/>
                  </a:lnTo>
                  <a:cubicBezTo>
                    <a:pt x="4620" y="221"/>
                    <a:pt x="4625" y="214"/>
                    <a:pt x="4620" y="214"/>
                  </a:cubicBezTo>
                  <a:close/>
                  <a:moveTo>
                    <a:pt x="6180" y="345"/>
                  </a:moveTo>
                  <a:lnTo>
                    <a:pt x="6228" y="369"/>
                  </a:lnTo>
                  <a:cubicBezTo>
                    <a:pt x="6219" y="387"/>
                    <a:pt x="6217" y="398"/>
                    <a:pt x="6207" y="398"/>
                  </a:cubicBezTo>
                  <a:cubicBezTo>
                    <a:pt x="6203" y="398"/>
                    <a:pt x="6198" y="396"/>
                    <a:pt x="6192" y="393"/>
                  </a:cubicBezTo>
                  <a:cubicBezTo>
                    <a:pt x="6180" y="381"/>
                    <a:pt x="6156" y="369"/>
                    <a:pt x="6168" y="345"/>
                  </a:cubicBezTo>
                  <a:close/>
                  <a:moveTo>
                    <a:pt x="4132" y="476"/>
                  </a:moveTo>
                  <a:lnTo>
                    <a:pt x="4132" y="476"/>
                  </a:lnTo>
                  <a:cubicBezTo>
                    <a:pt x="4134" y="478"/>
                    <a:pt x="4135" y="480"/>
                    <a:pt x="4136" y="481"/>
                  </a:cubicBezTo>
                  <a:lnTo>
                    <a:pt x="4136" y="481"/>
                  </a:lnTo>
                  <a:cubicBezTo>
                    <a:pt x="4135" y="480"/>
                    <a:pt x="4134" y="478"/>
                    <a:pt x="4132" y="476"/>
                  </a:cubicBezTo>
                  <a:close/>
                  <a:moveTo>
                    <a:pt x="5728" y="450"/>
                  </a:moveTo>
                  <a:cubicBezTo>
                    <a:pt x="5722" y="450"/>
                    <a:pt x="5716" y="453"/>
                    <a:pt x="5716" y="464"/>
                  </a:cubicBezTo>
                  <a:cubicBezTo>
                    <a:pt x="5716" y="488"/>
                    <a:pt x="5740" y="488"/>
                    <a:pt x="5752" y="488"/>
                  </a:cubicBezTo>
                  <a:cubicBezTo>
                    <a:pt x="5752" y="464"/>
                    <a:pt x="5752" y="464"/>
                    <a:pt x="5740" y="453"/>
                  </a:cubicBezTo>
                  <a:cubicBezTo>
                    <a:pt x="5740" y="453"/>
                    <a:pt x="5734" y="450"/>
                    <a:pt x="5728" y="450"/>
                  </a:cubicBezTo>
                  <a:close/>
                  <a:moveTo>
                    <a:pt x="6258" y="487"/>
                  </a:moveTo>
                  <a:lnTo>
                    <a:pt x="6252" y="488"/>
                  </a:lnTo>
                  <a:cubicBezTo>
                    <a:pt x="6253" y="488"/>
                    <a:pt x="6256" y="488"/>
                    <a:pt x="6258" y="487"/>
                  </a:cubicBezTo>
                  <a:close/>
                  <a:moveTo>
                    <a:pt x="6424" y="574"/>
                  </a:moveTo>
                  <a:cubicBezTo>
                    <a:pt x="6422" y="577"/>
                    <a:pt x="6420" y="580"/>
                    <a:pt x="6418" y="584"/>
                  </a:cubicBezTo>
                  <a:cubicBezTo>
                    <a:pt x="6421" y="580"/>
                    <a:pt x="6423" y="577"/>
                    <a:pt x="6424" y="574"/>
                  </a:cubicBezTo>
                  <a:close/>
                  <a:moveTo>
                    <a:pt x="1751" y="607"/>
                  </a:moveTo>
                  <a:lnTo>
                    <a:pt x="1727" y="631"/>
                  </a:lnTo>
                  <a:cubicBezTo>
                    <a:pt x="1742" y="651"/>
                    <a:pt x="1753" y="661"/>
                    <a:pt x="1760" y="661"/>
                  </a:cubicBezTo>
                  <a:cubicBezTo>
                    <a:pt x="1771" y="661"/>
                    <a:pt x="1775" y="642"/>
                    <a:pt x="1775" y="607"/>
                  </a:cubicBezTo>
                  <a:close/>
                  <a:moveTo>
                    <a:pt x="2355" y="686"/>
                  </a:moveTo>
                  <a:cubicBezTo>
                    <a:pt x="2353" y="686"/>
                    <a:pt x="2350" y="688"/>
                    <a:pt x="2346" y="691"/>
                  </a:cubicBezTo>
                  <a:cubicBezTo>
                    <a:pt x="2343" y="694"/>
                    <a:pt x="2347" y="699"/>
                    <a:pt x="2354" y="706"/>
                  </a:cubicBezTo>
                  <a:lnTo>
                    <a:pt x="2354" y="706"/>
                  </a:lnTo>
                  <a:cubicBezTo>
                    <a:pt x="2363" y="694"/>
                    <a:pt x="2361" y="686"/>
                    <a:pt x="2355" y="686"/>
                  </a:cubicBezTo>
                  <a:close/>
                  <a:moveTo>
                    <a:pt x="6930" y="715"/>
                  </a:moveTo>
                  <a:cubicBezTo>
                    <a:pt x="6930" y="715"/>
                    <a:pt x="6930" y="715"/>
                    <a:pt x="6929" y="716"/>
                  </a:cubicBezTo>
                  <a:lnTo>
                    <a:pt x="6929" y="716"/>
                  </a:lnTo>
                  <a:cubicBezTo>
                    <a:pt x="6930" y="715"/>
                    <a:pt x="6930" y="715"/>
                    <a:pt x="6930" y="715"/>
                  </a:cubicBezTo>
                  <a:close/>
                  <a:moveTo>
                    <a:pt x="4141" y="725"/>
                  </a:moveTo>
                  <a:cubicBezTo>
                    <a:pt x="4138" y="725"/>
                    <a:pt x="4135" y="725"/>
                    <a:pt x="4132" y="726"/>
                  </a:cubicBezTo>
                  <a:cubicBezTo>
                    <a:pt x="4122" y="747"/>
                    <a:pt x="4147" y="776"/>
                    <a:pt x="4170" y="776"/>
                  </a:cubicBezTo>
                  <a:cubicBezTo>
                    <a:pt x="4173" y="776"/>
                    <a:pt x="4177" y="776"/>
                    <a:pt x="4180" y="774"/>
                  </a:cubicBezTo>
                  <a:cubicBezTo>
                    <a:pt x="4201" y="763"/>
                    <a:pt x="4166" y="725"/>
                    <a:pt x="4141" y="725"/>
                  </a:cubicBezTo>
                  <a:close/>
                  <a:moveTo>
                    <a:pt x="2692" y="786"/>
                  </a:moveTo>
                  <a:cubicBezTo>
                    <a:pt x="2691" y="789"/>
                    <a:pt x="2690" y="791"/>
                    <a:pt x="2689" y="794"/>
                  </a:cubicBezTo>
                  <a:lnTo>
                    <a:pt x="2689" y="794"/>
                  </a:lnTo>
                  <a:cubicBezTo>
                    <a:pt x="2690" y="791"/>
                    <a:pt x="2691" y="789"/>
                    <a:pt x="2692" y="786"/>
                  </a:cubicBezTo>
                  <a:close/>
                  <a:moveTo>
                    <a:pt x="6859" y="786"/>
                  </a:moveTo>
                  <a:cubicBezTo>
                    <a:pt x="6842" y="803"/>
                    <a:pt x="6825" y="820"/>
                    <a:pt x="6813" y="820"/>
                  </a:cubicBezTo>
                  <a:cubicBezTo>
                    <a:pt x="6808" y="820"/>
                    <a:pt x="6804" y="818"/>
                    <a:pt x="6801" y="813"/>
                  </a:cubicBezTo>
                  <a:lnTo>
                    <a:pt x="6801" y="813"/>
                  </a:lnTo>
                  <a:cubicBezTo>
                    <a:pt x="6801" y="812"/>
                    <a:pt x="6800" y="811"/>
                    <a:pt x="6799" y="810"/>
                  </a:cubicBezTo>
                  <a:lnTo>
                    <a:pt x="6799" y="810"/>
                  </a:lnTo>
                  <a:cubicBezTo>
                    <a:pt x="6799" y="810"/>
                    <a:pt x="6799" y="810"/>
                    <a:pt x="6799" y="810"/>
                  </a:cubicBezTo>
                  <a:cubicBezTo>
                    <a:pt x="6775" y="810"/>
                    <a:pt x="6775" y="786"/>
                    <a:pt x="6799" y="786"/>
                  </a:cubicBezTo>
                  <a:close/>
                  <a:moveTo>
                    <a:pt x="3823" y="845"/>
                  </a:moveTo>
                  <a:lnTo>
                    <a:pt x="3823" y="845"/>
                  </a:lnTo>
                  <a:cubicBezTo>
                    <a:pt x="3825" y="848"/>
                    <a:pt x="3828" y="850"/>
                    <a:pt x="3831" y="852"/>
                  </a:cubicBezTo>
                  <a:lnTo>
                    <a:pt x="3831" y="852"/>
                  </a:lnTo>
                  <a:cubicBezTo>
                    <a:pt x="3830" y="850"/>
                    <a:pt x="3827" y="848"/>
                    <a:pt x="3823" y="845"/>
                  </a:cubicBezTo>
                  <a:close/>
                  <a:moveTo>
                    <a:pt x="4097" y="822"/>
                  </a:moveTo>
                  <a:cubicBezTo>
                    <a:pt x="4061" y="845"/>
                    <a:pt x="4073" y="869"/>
                    <a:pt x="4120" y="869"/>
                  </a:cubicBezTo>
                  <a:cubicBezTo>
                    <a:pt x="4120" y="845"/>
                    <a:pt x="4108" y="834"/>
                    <a:pt x="4097" y="822"/>
                  </a:cubicBezTo>
                  <a:close/>
                  <a:moveTo>
                    <a:pt x="3866" y="892"/>
                  </a:moveTo>
                  <a:cubicBezTo>
                    <a:pt x="3872" y="892"/>
                    <a:pt x="3881" y="896"/>
                    <a:pt x="3894" y="905"/>
                  </a:cubicBezTo>
                  <a:lnTo>
                    <a:pt x="3882" y="917"/>
                  </a:lnTo>
                  <a:lnTo>
                    <a:pt x="3847" y="917"/>
                  </a:lnTo>
                  <a:cubicBezTo>
                    <a:pt x="3854" y="902"/>
                    <a:pt x="3857" y="892"/>
                    <a:pt x="3866" y="892"/>
                  </a:cubicBezTo>
                  <a:close/>
                  <a:moveTo>
                    <a:pt x="1046" y="868"/>
                  </a:moveTo>
                  <a:cubicBezTo>
                    <a:pt x="1074" y="868"/>
                    <a:pt x="1082" y="918"/>
                    <a:pt x="1060" y="929"/>
                  </a:cubicBezTo>
                  <a:cubicBezTo>
                    <a:pt x="1037" y="905"/>
                    <a:pt x="1001" y="881"/>
                    <a:pt x="1037" y="869"/>
                  </a:cubicBezTo>
                  <a:cubicBezTo>
                    <a:pt x="1040" y="868"/>
                    <a:pt x="1043" y="868"/>
                    <a:pt x="1046" y="868"/>
                  </a:cubicBezTo>
                  <a:close/>
                  <a:moveTo>
                    <a:pt x="6791" y="925"/>
                  </a:moveTo>
                  <a:cubicBezTo>
                    <a:pt x="6790" y="927"/>
                    <a:pt x="6788" y="928"/>
                    <a:pt x="6787" y="929"/>
                  </a:cubicBezTo>
                  <a:cubicBezTo>
                    <a:pt x="6789" y="928"/>
                    <a:pt x="6790" y="927"/>
                    <a:pt x="6791" y="925"/>
                  </a:cubicBezTo>
                  <a:close/>
                  <a:moveTo>
                    <a:pt x="1669" y="613"/>
                  </a:moveTo>
                  <a:cubicBezTo>
                    <a:pt x="1660" y="613"/>
                    <a:pt x="1648" y="618"/>
                    <a:pt x="1632" y="631"/>
                  </a:cubicBezTo>
                  <a:cubicBezTo>
                    <a:pt x="1608" y="667"/>
                    <a:pt x="1584" y="655"/>
                    <a:pt x="1561" y="667"/>
                  </a:cubicBezTo>
                  <a:cubicBezTo>
                    <a:pt x="1525" y="667"/>
                    <a:pt x="1549" y="726"/>
                    <a:pt x="1513" y="726"/>
                  </a:cubicBezTo>
                  <a:cubicBezTo>
                    <a:pt x="1513" y="706"/>
                    <a:pt x="1522" y="650"/>
                    <a:pt x="1501" y="650"/>
                  </a:cubicBezTo>
                  <a:cubicBezTo>
                    <a:pt x="1498" y="650"/>
                    <a:pt x="1494" y="652"/>
                    <a:pt x="1489" y="655"/>
                  </a:cubicBezTo>
                  <a:cubicBezTo>
                    <a:pt x="1472" y="673"/>
                    <a:pt x="1467" y="697"/>
                    <a:pt x="1461" y="718"/>
                  </a:cubicBezTo>
                  <a:lnTo>
                    <a:pt x="1461" y="718"/>
                  </a:lnTo>
                  <a:cubicBezTo>
                    <a:pt x="1463" y="702"/>
                    <a:pt x="1454" y="698"/>
                    <a:pt x="1441" y="698"/>
                  </a:cubicBezTo>
                  <a:cubicBezTo>
                    <a:pt x="1424" y="698"/>
                    <a:pt x="1402" y="705"/>
                    <a:pt x="1390" y="705"/>
                  </a:cubicBezTo>
                  <a:cubicBezTo>
                    <a:pt x="1386" y="705"/>
                    <a:pt x="1383" y="704"/>
                    <a:pt x="1382" y="703"/>
                  </a:cubicBezTo>
                  <a:cubicBezTo>
                    <a:pt x="1371" y="703"/>
                    <a:pt x="1370" y="653"/>
                    <a:pt x="1343" y="653"/>
                  </a:cubicBezTo>
                  <a:cubicBezTo>
                    <a:pt x="1341" y="653"/>
                    <a:pt x="1338" y="654"/>
                    <a:pt x="1334" y="655"/>
                  </a:cubicBezTo>
                  <a:cubicBezTo>
                    <a:pt x="1303" y="655"/>
                    <a:pt x="1326" y="779"/>
                    <a:pt x="1356" y="798"/>
                  </a:cubicBezTo>
                  <a:lnTo>
                    <a:pt x="1346" y="798"/>
                  </a:lnTo>
                  <a:cubicBezTo>
                    <a:pt x="1311" y="822"/>
                    <a:pt x="1287" y="893"/>
                    <a:pt x="1322" y="893"/>
                  </a:cubicBezTo>
                  <a:lnTo>
                    <a:pt x="1334" y="905"/>
                  </a:lnTo>
                  <a:cubicBezTo>
                    <a:pt x="1358" y="905"/>
                    <a:pt x="1394" y="893"/>
                    <a:pt x="1418" y="881"/>
                  </a:cubicBezTo>
                  <a:cubicBezTo>
                    <a:pt x="1441" y="869"/>
                    <a:pt x="1453" y="857"/>
                    <a:pt x="1465" y="822"/>
                  </a:cubicBezTo>
                  <a:cubicBezTo>
                    <a:pt x="1477" y="774"/>
                    <a:pt x="1525" y="834"/>
                    <a:pt x="1513" y="750"/>
                  </a:cubicBezTo>
                  <a:lnTo>
                    <a:pt x="1513" y="750"/>
                  </a:lnTo>
                  <a:cubicBezTo>
                    <a:pt x="1525" y="822"/>
                    <a:pt x="1596" y="822"/>
                    <a:pt x="1632" y="834"/>
                  </a:cubicBezTo>
                  <a:cubicBezTo>
                    <a:pt x="1644" y="834"/>
                    <a:pt x="1668" y="845"/>
                    <a:pt x="1680" y="857"/>
                  </a:cubicBezTo>
                  <a:cubicBezTo>
                    <a:pt x="1680" y="893"/>
                    <a:pt x="1703" y="917"/>
                    <a:pt x="1715" y="917"/>
                  </a:cubicBezTo>
                  <a:lnTo>
                    <a:pt x="1715" y="857"/>
                  </a:lnTo>
                  <a:cubicBezTo>
                    <a:pt x="1747" y="857"/>
                    <a:pt x="1751" y="895"/>
                    <a:pt x="1768" y="895"/>
                  </a:cubicBezTo>
                  <a:cubicBezTo>
                    <a:pt x="1770" y="895"/>
                    <a:pt x="1772" y="894"/>
                    <a:pt x="1775" y="893"/>
                  </a:cubicBezTo>
                  <a:cubicBezTo>
                    <a:pt x="1811" y="869"/>
                    <a:pt x="1834" y="845"/>
                    <a:pt x="1846" y="822"/>
                  </a:cubicBezTo>
                  <a:cubicBezTo>
                    <a:pt x="1846" y="804"/>
                    <a:pt x="1846" y="793"/>
                    <a:pt x="1851" y="793"/>
                  </a:cubicBezTo>
                  <a:cubicBezTo>
                    <a:pt x="1853" y="793"/>
                    <a:pt x="1855" y="795"/>
                    <a:pt x="1858" y="798"/>
                  </a:cubicBezTo>
                  <a:cubicBezTo>
                    <a:pt x="1882" y="798"/>
                    <a:pt x="1894" y="810"/>
                    <a:pt x="1906" y="810"/>
                  </a:cubicBezTo>
                  <a:cubicBezTo>
                    <a:pt x="1923" y="835"/>
                    <a:pt x="1939" y="860"/>
                    <a:pt x="1956" y="860"/>
                  </a:cubicBezTo>
                  <a:cubicBezTo>
                    <a:pt x="1963" y="860"/>
                    <a:pt x="1970" y="856"/>
                    <a:pt x="1977" y="845"/>
                  </a:cubicBezTo>
                  <a:cubicBezTo>
                    <a:pt x="1995" y="828"/>
                    <a:pt x="2019" y="817"/>
                    <a:pt x="2044" y="817"/>
                  </a:cubicBezTo>
                  <a:cubicBezTo>
                    <a:pt x="2053" y="817"/>
                    <a:pt x="2063" y="818"/>
                    <a:pt x="2073" y="822"/>
                  </a:cubicBezTo>
                  <a:cubicBezTo>
                    <a:pt x="2084" y="833"/>
                    <a:pt x="2095" y="894"/>
                    <a:pt x="2105" y="894"/>
                  </a:cubicBezTo>
                  <a:cubicBezTo>
                    <a:pt x="2106" y="894"/>
                    <a:pt x="2107" y="894"/>
                    <a:pt x="2108" y="893"/>
                  </a:cubicBezTo>
                  <a:cubicBezTo>
                    <a:pt x="2132" y="869"/>
                    <a:pt x="2096" y="786"/>
                    <a:pt x="2156" y="786"/>
                  </a:cubicBezTo>
                  <a:cubicBezTo>
                    <a:pt x="2203" y="798"/>
                    <a:pt x="2120" y="917"/>
                    <a:pt x="2168" y="929"/>
                  </a:cubicBezTo>
                  <a:cubicBezTo>
                    <a:pt x="2203" y="929"/>
                    <a:pt x="2192" y="881"/>
                    <a:pt x="2203" y="869"/>
                  </a:cubicBezTo>
                  <a:cubicBezTo>
                    <a:pt x="2208" y="867"/>
                    <a:pt x="2214" y="866"/>
                    <a:pt x="2221" y="866"/>
                  </a:cubicBezTo>
                  <a:cubicBezTo>
                    <a:pt x="2249" y="866"/>
                    <a:pt x="2291" y="883"/>
                    <a:pt x="2311" y="893"/>
                  </a:cubicBezTo>
                  <a:cubicBezTo>
                    <a:pt x="2382" y="929"/>
                    <a:pt x="2442" y="1000"/>
                    <a:pt x="2513" y="1000"/>
                  </a:cubicBezTo>
                  <a:cubicBezTo>
                    <a:pt x="2537" y="1000"/>
                    <a:pt x="2549" y="976"/>
                    <a:pt x="2573" y="953"/>
                  </a:cubicBezTo>
                  <a:cubicBezTo>
                    <a:pt x="2583" y="945"/>
                    <a:pt x="2590" y="942"/>
                    <a:pt x="2593" y="942"/>
                  </a:cubicBezTo>
                  <a:cubicBezTo>
                    <a:pt x="2606" y="942"/>
                    <a:pt x="2584" y="982"/>
                    <a:pt x="2584" y="1000"/>
                  </a:cubicBezTo>
                  <a:cubicBezTo>
                    <a:pt x="2590" y="1006"/>
                    <a:pt x="2605" y="1009"/>
                    <a:pt x="2622" y="1009"/>
                  </a:cubicBezTo>
                  <a:cubicBezTo>
                    <a:pt x="2638" y="1009"/>
                    <a:pt x="2656" y="1006"/>
                    <a:pt x="2668" y="1000"/>
                  </a:cubicBezTo>
                  <a:cubicBezTo>
                    <a:pt x="2687" y="976"/>
                    <a:pt x="2697" y="966"/>
                    <a:pt x="2701" y="966"/>
                  </a:cubicBezTo>
                  <a:cubicBezTo>
                    <a:pt x="2708" y="966"/>
                    <a:pt x="2704" y="989"/>
                    <a:pt x="2704" y="1024"/>
                  </a:cubicBezTo>
                  <a:cubicBezTo>
                    <a:pt x="2727" y="988"/>
                    <a:pt x="2751" y="953"/>
                    <a:pt x="2763" y="917"/>
                  </a:cubicBezTo>
                  <a:lnTo>
                    <a:pt x="2763" y="917"/>
                  </a:lnTo>
                  <a:cubicBezTo>
                    <a:pt x="2775" y="929"/>
                    <a:pt x="2751" y="988"/>
                    <a:pt x="2751" y="1000"/>
                  </a:cubicBezTo>
                  <a:cubicBezTo>
                    <a:pt x="2751" y="1009"/>
                    <a:pt x="2769" y="1017"/>
                    <a:pt x="2784" y="1017"/>
                  </a:cubicBezTo>
                  <a:cubicBezTo>
                    <a:pt x="2790" y="1017"/>
                    <a:pt x="2795" y="1016"/>
                    <a:pt x="2799" y="1012"/>
                  </a:cubicBezTo>
                  <a:cubicBezTo>
                    <a:pt x="2823" y="1012"/>
                    <a:pt x="2918" y="1012"/>
                    <a:pt x="2870" y="1072"/>
                  </a:cubicBezTo>
                  <a:cubicBezTo>
                    <a:pt x="2851" y="1091"/>
                    <a:pt x="2857" y="1096"/>
                    <a:pt x="2871" y="1096"/>
                  </a:cubicBezTo>
                  <a:cubicBezTo>
                    <a:pt x="2893" y="1096"/>
                    <a:pt x="2935" y="1084"/>
                    <a:pt x="2942" y="1084"/>
                  </a:cubicBezTo>
                  <a:lnTo>
                    <a:pt x="2942" y="1084"/>
                  </a:lnTo>
                  <a:cubicBezTo>
                    <a:pt x="2984" y="1094"/>
                    <a:pt x="2923" y="1208"/>
                    <a:pt x="2951" y="1208"/>
                  </a:cubicBezTo>
                  <a:cubicBezTo>
                    <a:pt x="2954" y="1208"/>
                    <a:pt x="2959" y="1207"/>
                    <a:pt x="2965" y="1203"/>
                  </a:cubicBezTo>
                  <a:cubicBezTo>
                    <a:pt x="2989" y="1131"/>
                    <a:pt x="3001" y="1060"/>
                    <a:pt x="2989" y="988"/>
                  </a:cubicBezTo>
                  <a:cubicBezTo>
                    <a:pt x="2989" y="988"/>
                    <a:pt x="2980" y="913"/>
                    <a:pt x="2961" y="913"/>
                  </a:cubicBezTo>
                  <a:cubicBezTo>
                    <a:pt x="2959" y="913"/>
                    <a:pt x="2956" y="914"/>
                    <a:pt x="2954" y="917"/>
                  </a:cubicBezTo>
                  <a:cubicBezTo>
                    <a:pt x="2949" y="926"/>
                    <a:pt x="2944" y="930"/>
                    <a:pt x="2940" y="930"/>
                  </a:cubicBezTo>
                  <a:cubicBezTo>
                    <a:pt x="2933" y="930"/>
                    <a:pt x="2925" y="920"/>
                    <a:pt x="2918" y="905"/>
                  </a:cubicBezTo>
                  <a:cubicBezTo>
                    <a:pt x="2907" y="884"/>
                    <a:pt x="2887" y="844"/>
                    <a:pt x="2858" y="844"/>
                  </a:cubicBezTo>
                  <a:cubicBezTo>
                    <a:pt x="2854" y="844"/>
                    <a:pt x="2850" y="844"/>
                    <a:pt x="2846" y="845"/>
                  </a:cubicBezTo>
                  <a:cubicBezTo>
                    <a:pt x="2820" y="852"/>
                    <a:pt x="2809" y="862"/>
                    <a:pt x="2801" y="862"/>
                  </a:cubicBezTo>
                  <a:cubicBezTo>
                    <a:pt x="2795" y="862"/>
                    <a:pt x="2792" y="855"/>
                    <a:pt x="2787" y="834"/>
                  </a:cubicBezTo>
                  <a:cubicBezTo>
                    <a:pt x="2784" y="833"/>
                    <a:pt x="2781" y="832"/>
                    <a:pt x="2777" y="832"/>
                  </a:cubicBezTo>
                  <a:cubicBezTo>
                    <a:pt x="2756" y="832"/>
                    <a:pt x="2725" y="846"/>
                    <a:pt x="2705" y="846"/>
                  </a:cubicBezTo>
                  <a:cubicBezTo>
                    <a:pt x="2687" y="846"/>
                    <a:pt x="2677" y="835"/>
                    <a:pt x="2689" y="794"/>
                  </a:cubicBezTo>
                  <a:lnTo>
                    <a:pt x="2689" y="794"/>
                  </a:lnTo>
                  <a:cubicBezTo>
                    <a:pt x="2682" y="816"/>
                    <a:pt x="2672" y="823"/>
                    <a:pt x="2661" y="823"/>
                  </a:cubicBezTo>
                  <a:cubicBezTo>
                    <a:pt x="2637" y="823"/>
                    <a:pt x="2608" y="786"/>
                    <a:pt x="2584" y="786"/>
                  </a:cubicBezTo>
                  <a:cubicBezTo>
                    <a:pt x="2561" y="786"/>
                    <a:pt x="2573" y="822"/>
                    <a:pt x="2537" y="845"/>
                  </a:cubicBezTo>
                  <a:cubicBezTo>
                    <a:pt x="2535" y="847"/>
                    <a:pt x="2533" y="847"/>
                    <a:pt x="2531" y="847"/>
                  </a:cubicBezTo>
                  <a:cubicBezTo>
                    <a:pt x="2515" y="847"/>
                    <a:pt x="2525" y="796"/>
                    <a:pt x="2525" y="774"/>
                  </a:cubicBezTo>
                  <a:cubicBezTo>
                    <a:pt x="2535" y="740"/>
                    <a:pt x="2530" y="730"/>
                    <a:pt x="2519" y="730"/>
                  </a:cubicBezTo>
                  <a:cubicBezTo>
                    <a:pt x="2504" y="730"/>
                    <a:pt x="2475" y="750"/>
                    <a:pt x="2454" y="750"/>
                  </a:cubicBezTo>
                  <a:cubicBezTo>
                    <a:pt x="2427" y="750"/>
                    <a:pt x="2375" y="724"/>
                    <a:pt x="2354" y="706"/>
                  </a:cubicBezTo>
                  <a:lnTo>
                    <a:pt x="2354" y="706"/>
                  </a:lnTo>
                  <a:cubicBezTo>
                    <a:pt x="2352" y="709"/>
                    <a:pt x="2349" y="711"/>
                    <a:pt x="2346" y="715"/>
                  </a:cubicBezTo>
                  <a:cubicBezTo>
                    <a:pt x="2342" y="726"/>
                    <a:pt x="2338" y="730"/>
                    <a:pt x="2334" y="730"/>
                  </a:cubicBezTo>
                  <a:cubicBezTo>
                    <a:pt x="2327" y="730"/>
                    <a:pt x="2319" y="715"/>
                    <a:pt x="2311" y="715"/>
                  </a:cubicBezTo>
                  <a:cubicBezTo>
                    <a:pt x="2299" y="715"/>
                    <a:pt x="2263" y="715"/>
                    <a:pt x="2251" y="691"/>
                  </a:cubicBezTo>
                  <a:cubicBezTo>
                    <a:pt x="2251" y="664"/>
                    <a:pt x="2251" y="651"/>
                    <a:pt x="2241" y="651"/>
                  </a:cubicBezTo>
                  <a:cubicBezTo>
                    <a:pt x="2238" y="651"/>
                    <a:pt x="2233" y="652"/>
                    <a:pt x="2227" y="655"/>
                  </a:cubicBezTo>
                  <a:cubicBezTo>
                    <a:pt x="2192" y="667"/>
                    <a:pt x="2192" y="703"/>
                    <a:pt x="2180" y="715"/>
                  </a:cubicBezTo>
                  <a:cubicBezTo>
                    <a:pt x="2178" y="716"/>
                    <a:pt x="2177" y="716"/>
                    <a:pt x="2175" y="716"/>
                  </a:cubicBezTo>
                  <a:cubicBezTo>
                    <a:pt x="2158" y="716"/>
                    <a:pt x="2118" y="676"/>
                    <a:pt x="2096" y="655"/>
                  </a:cubicBezTo>
                  <a:cubicBezTo>
                    <a:pt x="2084" y="631"/>
                    <a:pt x="2049" y="631"/>
                    <a:pt x="2025" y="619"/>
                  </a:cubicBezTo>
                  <a:cubicBezTo>
                    <a:pt x="1989" y="619"/>
                    <a:pt x="1965" y="631"/>
                    <a:pt x="1942" y="655"/>
                  </a:cubicBezTo>
                  <a:cubicBezTo>
                    <a:pt x="1930" y="655"/>
                    <a:pt x="1906" y="703"/>
                    <a:pt x="1894" y="703"/>
                  </a:cubicBezTo>
                  <a:cubicBezTo>
                    <a:pt x="1894" y="691"/>
                    <a:pt x="1906" y="667"/>
                    <a:pt x="1906" y="643"/>
                  </a:cubicBezTo>
                  <a:cubicBezTo>
                    <a:pt x="1906" y="631"/>
                    <a:pt x="1891" y="628"/>
                    <a:pt x="1875" y="628"/>
                  </a:cubicBezTo>
                  <a:cubicBezTo>
                    <a:pt x="1858" y="628"/>
                    <a:pt x="1840" y="631"/>
                    <a:pt x="1834" y="631"/>
                  </a:cubicBezTo>
                  <a:cubicBezTo>
                    <a:pt x="1822" y="631"/>
                    <a:pt x="1822" y="667"/>
                    <a:pt x="1799" y="679"/>
                  </a:cubicBezTo>
                  <a:cubicBezTo>
                    <a:pt x="1775" y="679"/>
                    <a:pt x="1763" y="679"/>
                    <a:pt x="1739" y="667"/>
                  </a:cubicBezTo>
                  <a:cubicBezTo>
                    <a:pt x="1704" y="650"/>
                    <a:pt x="1695" y="613"/>
                    <a:pt x="1669" y="613"/>
                  </a:cubicBezTo>
                  <a:close/>
                  <a:moveTo>
                    <a:pt x="7143" y="1223"/>
                  </a:moveTo>
                  <a:cubicBezTo>
                    <a:pt x="7148" y="1223"/>
                    <a:pt x="7153" y="1228"/>
                    <a:pt x="7156" y="1238"/>
                  </a:cubicBezTo>
                  <a:lnTo>
                    <a:pt x="7168" y="1238"/>
                  </a:lnTo>
                  <a:cubicBezTo>
                    <a:pt x="7177" y="1255"/>
                    <a:pt x="7150" y="1272"/>
                    <a:pt x="7129" y="1272"/>
                  </a:cubicBezTo>
                  <a:cubicBezTo>
                    <a:pt x="7120" y="1272"/>
                    <a:pt x="7112" y="1269"/>
                    <a:pt x="7109" y="1262"/>
                  </a:cubicBezTo>
                  <a:cubicBezTo>
                    <a:pt x="7117" y="1246"/>
                    <a:pt x="7131" y="1223"/>
                    <a:pt x="7143" y="1223"/>
                  </a:cubicBezTo>
                  <a:close/>
                  <a:moveTo>
                    <a:pt x="7418" y="1465"/>
                  </a:moveTo>
                  <a:cubicBezTo>
                    <a:pt x="7409" y="1465"/>
                    <a:pt x="7405" y="1466"/>
                    <a:pt x="7403" y="1469"/>
                  </a:cubicBezTo>
                  <a:lnTo>
                    <a:pt x="7403" y="1469"/>
                  </a:lnTo>
                  <a:lnTo>
                    <a:pt x="7418" y="1465"/>
                  </a:lnTo>
                  <a:close/>
                  <a:moveTo>
                    <a:pt x="3858" y="798"/>
                  </a:moveTo>
                  <a:cubicBezTo>
                    <a:pt x="3847" y="798"/>
                    <a:pt x="3858" y="834"/>
                    <a:pt x="3858" y="834"/>
                  </a:cubicBezTo>
                  <a:cubicBezTo>
                    <a:pt x="3869" y="855"/>
                    <a:pt x="3860" y="857"/>
                    <a:pt x="3850" y="875"/>
                  </a:cubicBezTo>
                  <a:lnTo>
                    <a:pt x="3850" y="875"/>
                  </a:lnTo>
                  <a:cubicBezTo>
                    <a:pt x="3851" y="868"/>
                    <a:pt x="3840" y="860"/>
                    <a:pt x="3831" y="852"/>
                  </a:cubicBezTo>
                  <a:lnTo>
                    <a:pt x="3831" y="852"/>
                  </a:lnTo>
                  <a:cubicBezTo>
                    <a:pt x="3834" y="862"/>
                    <a:pt x="3811" y="872"/>
                    <a:pt x="3811" y="881"/>
                  </a:cubicBezTo>
                  <a:cubicBezTo>
                    <a:pt x="3799" y="893"/>
                    <a:pt x="3823" y="893"/>
                    <a:pt x="3823" y="905"/>
                  </a:cubicBezTo>
                  <a:cubicBezTo>
                    <a:pt x="3823" y="905"/>
                    <a:pt x="3813" y="943"/>
                    <a:pt x="3786" y="943"/>
                  </a:cubicBezTo>
                  <a:cubicBezTo>
                    <a:pt x="3783" y="943"/>
                    <a:pt x="3779" y="942"/>
                    <a:pt x="3775" y="941"/>
                  </a:cubicBezTo>
                  <a:cubicBezTo>
                    <a:pt x="3767" y="935"/>
                    <a:pt x="3758" y="933"/>
                    <a:pt x="3750" y="933"/>
                  </a:cubicBezTo>
                  <a:cubicBezTo>
                    <a:pt x="3722" y="933"/>
                    <a:pt x="3700" y="961"/>
                    <a:pt x="3727" y="988"/>
                  </a:cubicBezTo>
                  <a:cubicBezTo>
                    <a:pt x="3727" y="1000"/>
                    <a:pt x="3680" y="1024"/>
                    <a:pt x="3727" y="1048"/>
                  </a:cubicBezTo>
                  <a:cubicBezTo>
                    <a:pt x="3668" y="1072"/>
                    <a:pt x="3513" y="1107"/>
                    <a:pt x="3597" y="1203"/>
                  </a:cubicBezTo>
                  <a:cubicBezTo>
                    <a:pt x="3556" y="1181"/>
                    <a:pt x="3537" y="1173"/>
                    <a:pt x="3530" y="1173"/>
                  </a:cubicBezTo>
                  <a:cubicBezTo>
                    <a:pt x="3507" y="1173"/>
                    <a:pt x="3625" y="1263"/>
                    <a:pt x="3611" y="1263"/>
                  </a:cubicBezTo>
                  <a:cubicBezTo>
                    <a:pt x="3611" y="1263"/>
                    <a:pt x="3610" y="1263"/>
                    <a:pt x="3608" y="1262"/>
                  </a:cubicBezTo>
                  <a:cubicBezTo>
                    <a:pt x="3582" y="1262"/>
                    <a:pt x="3549" y="1223"/>
                    <a:pt x="3548" y="1222"/>
                  </a:cubicBezTo>
                  <a:lnTo>
                    <a:pt x="3548" y="1222"/>
                  </a:lnTo>
                  <a:cubicBezTo>
                    <a:pt x="3548" y="1222"/>
                    <a:pt x="3552" y="1227"/>
                    <a:pt x="3561" y="1238"/>
                  </a:cubicBezTo>
                  <a:cubicBezTo>
                    <a:pt x="3585" y="1286"/>
                    <a:pt x="3608" y="1334"/>
                    <a:pt x="3632" y="1393"/>
                  </a:cubicBezTo>
                  <a:cubicBezTo>
                    <a:pt x="3603" y="1364"/>
                    <a:pt x="3582" y="1312"/>
                    <a:pt x="3575" y="1312"/>
                  </a:cubicBezTo>
                  <a:cubicBezTo>
                    <a:pt x="3574" y="1312"/>
                    <a:pt x="3573" y="1315"/>
                    <a:pt x="3573" y="1322"/>
                  </a:cubicBezTo>
                  <a:cubicBezTo>
                    <a:pt x="3573" y="1357"/>
                    <a:pt x="3608" y="1405"/>
                    <a:pt x="3597" y="1417"/>
                  </a:cubicBezTo>
                  <a:cubicBezTo>
                    <a:pt x="3585" y="1381"/>
                    <a:pt x="3549" y="1286"/>
                    <a:pt x="3537" y="1262"/>
                  </a:cubicBezTo>
                  <a:cubicBezTo>
                    <a:pt x="3534" y="1256"/>
                    <a:pt x="3532" y="1253"/>
                    <a:pt x="3532" y="1253"/>
                  </a:cubicBezTo>
                  <a:lnTo>
                    <a:pt x="3532" y="1253"/>
                  </a:lnTo>
                  <a:cubicBezTo>
                    <a:pt x="3531" y="1253"/>
                    <a:pt x="3540" y="1275"/>
                    <a:pt x="3549" y="1310"/>
                  </a:cubicBezTo>
                  <a:cubicBezTo>
                    <a:pt x="3549" y="1334"/>
                    <a:pt x="3549" y="1357"/>
                    <a:pt x="3549" y="1381"/>
                  </a:cubicBezTo>
                  <a:cubicBezTo>
                    <a:pt x="3549" y="1381"/>
                    <a:pt x="3525" y="1369"/>
                    <a:pt x="3513" y="1310"/>
                  </a:cubicBezTo>
                  <a:cubicBezTo>
                    <a:pt x="3513" y="1263"/>
                    <a:pt x="3506" y="1216"/>
                    <a:pt x="3503" y="1216"/>
                  </a:cubicBezTo>
                  <a:cubicBezTo>
                    <a:pt x="3502" y="1216"/>
                    <a:pt x="3501" y="1219"/>
                    <a:pt x="3501" y="1226"/>
                  </a:cubicBezTo>
                  <a:cubicBezTo>
                    <a:pt x="3501" y="1274"/>
                    <a:pt x="3501" y="1298"/>
                    <a:pt x="3489" y="1298"/>
                  </a:cubicBezTo>
                  <a:cubicBezTo>
                    <a:pt x="3477" y="1298"/>
                    <a:pt x="3477" y="1274"/>
                    <a:pt x="3477" y="1262"/>
                  </a:cubicBezTo>
                  <a:cubicBezTo>
                    <a:pt x="3477" y="1243"/>
                    <a:pt x="3477" y="1223"/>
                    <a:pt x="3471" y="1223"/>
                  </a:cubicBezTo>
                  <a:cubicBezTo>
                    <a:pt x="3470" y="1223"/>
                    <a:pt x="3468" y="1224"/>
                    <a:pt x="3466" y="1226"/>
                  </a:cubicBezTo>
                  <a:cubicBezTo>
                    <a:pt x="3466" y="1243"/>
                    <a:pt x="3460" y="1260"/>
                    <a:pt x="3448" y="1260"/>
                  </a:cubicBezTo>
                  <a:cubicBezTo>
                    <a:pt x="3443" y="1260"/>
                    <a:pt x="3437" y="1257"/>
                    <a:pt x="3430" y="1250"/>
                  </a:cubicBezTo>
                  <a:cubicBezTo>
                    <a:pt x="3406" y="1238"/>
                    <a:pt x="3406" y="1203"/>
                    <a:pt x="3394" y="1203"/>
                  </a:cubicBezTo>
                  <a:cubicBezTo>
                    <a:pt x="3370" y="1179"/>
                    <a:pt x="3358" y="1167"/>
                    <a:pt x="3335" y="1155"/>
                  </a:cubicBezTo>
                  <a:cubicBezTo>
                    <a:pt x="3311" y="1155"/>
                    <a:pt x="3311" y="1155"/>
                    <a:pt x="3311" y="1167"/>
                  </a:cubicBezTo>
                  <a:cubicBezTo>
                    <a:pt x="3309" y="1169"/>
                    <a:pt x="3307" y="1169"/>
                    <a:pt x="3305" y="1169"/>
                  </a:cubicBezTo>
                  <a:cubicBezTo>
                    <a:pt x="3293" y="1169"/>
                    <a:pt x="3275" y="1143"/>
                    <a:pt x="3275" y="1143"/>
                  </a:cubicBezTo>
                  <a:cubicBezTo>
                    <a:pt x="3263" y="1131"/>
                    <a:pt x="3251" y="1131"/>
                    <a:pt x="3239" y="1119"/>
                  </a:cubicBezTo>
                  <a:cubicBezTo>
                    <a:pt x="3230" y="1119"/>
                    <a:pt x="3215" y="1121"/>
                    <a:pt x="3201" y="1121"/>
                  </a:cubicBezTo>
                  <a:cubicBezTo>
                    <a:pt x="3181" y="1121"/>
                    <a:pt x="3166" y="1117"/>
                    <a:pt x="3180" y="1096"/>
                  </a:cubicBezTo>
                  <a:cubicBezTo>
                    <a:pt x="3204" y="1060"/>
                    <a:pt x="3180" y="1024"/>
                    <a:pt x="3132" y="1024"/>
                  </a:cubicBezTo>
                  <a:cubicBezTo>
                    <a:pt x="3111" y="1024"/>
                    <a:pt x="3109" y="1062"/>
                    <a:pt x="3083" y="1062"/>
                  </a:cubicBezTo>
                  <a:cubicBezTo>
                    <a:pt x="3080" y="1062"/>
                    <a:pt x="3077" y="1061"/>
                    <a:pt x="3073" y="1060"/>
                  </a:cubicBezTo>
                  <a:cubicBezTo>
                    <a:pt x="3096" y="1024"/>
                    <a:pt x="3108" y="1000"/>
                    <a:pt x="3085" y="988"/>
                  </a:cubicBezTo>
                  <a:cubicBezTo>
                    <a:pt x="3083" y="988"/>
                    <a:pt x="3082" y="987"/>
                    <a:pt x="3080" y="987"/>
                  </a:cubicBezTo>
                  <a:cubicBezTo>
                    <a:pt x="3057" y="987"/>
                    <a:pt x="3026" y="1073"/>
                    <a:pt x="3037" y="1096"/>
                  </a:cubicBezTo>
                  <a:cubicBezTo>
                    <a:pt x="3061" y="1119"/>
                    <a:pt x="3108" y="1119"/>
                    <a:pt x="3073" y="1167"/>
                  </a:cubicBezTo>
                  <a:cubicBezTo>
                    <a:pt x="3085" y="1179"/>
                    <a:pt x="3132" y="1179"/>
                    <a:pt x="3108" y="1226"/>
                  </a:cubicBezTo>
                  <a:cubicBezTo>
                    <a:pt x="3120" y="1215"/>
                    <a:pt x="3144" y="1131"/>
                    <a:pt x="3168" y="1131"/>
                  </a:cubicBezTo>
                  <a:cubicBezTo>
                    <a:pt x="3190" y="1142"/>
                    <a:pt x="3171" y="1228"/>
                    <a:pt x="3198" y="1228"/>
                  </a:cubicBezTo>
                  <a:cubicBezTo>
                    <a:pt x="3200" y="1228"/>
                    <a:pt x="3202" y="1227"/>
                    <a:pt x="3204" y="1226"/>
                  </a:cubicBezTo>
                  <a:cubicBezTo>
                    <a:pt x="3239" y="1226"/>
                    <a:pt x="3227" y="1203"/>
                    <a:pt x="3227" y="1191"/>
                  </a:cubicBezTo>
                  <a:cubicBezTo>
                    <a:pt x="3227" y="1185"/>
                    <a:pt x="3236" y="1182"/>
                    <a:pt x="3247" y="1182"/>
                  </a:cubicBezTo>
                  <a:cubicBezTo>
                    <a:pt x="3257" y="1182"/>
                    <a:pt x="3269" y="1185"/>
                    <a:pt x="3275" y="1191"/>
                  </a:cubicBezTo>
                  <a:cubicBezTo>
                    <a:pt x="3311" y="1203"/>
                    <a:pt x="3311" y="1250"/>
                    <a:pt x="3275" y="1262"/>
                  </a:cubicBezTo>
                  <a:cubicBezTo>
                    <a:pt x="3263" y="1270"/>
                    <a:pt x="3250" y="1271"/>
                    <a:pt x="3237" y="1271"/>
                  </a:cubicBezTo>
                  <a:cubicBezTo>
                    <a:pt x="3231" y="1271"/>
                    <a:pt x="3224" y="1271"/>
                    <a:pt x="3218" y="1271"/>
                  </a:cubicBezTo>
                  <a:cubicBezTo>
                    <a:pt x="3201" y="1271"/>
                    <a:pt x="3186" y="1274"/>
                    <a:pt x="3180" y="1298"/>
                  </a:cubicBezTo>
                  <a:cubicBezTo>
                    <a:pt x="3165" y="1335"/>
                    <a:pt x="3173" y="1354"/>
                    <a:pt x="3190" y="1354"/>
                  </a:cubicBezTo>
                  <a:cubicBezTo>
                    <a:pt x="3201" y="1354"/>
                    <a:pt x="3214" y="1347"/>
                    <a:pt x="3227" y="1334"/>
                  </a:cubicBezTo>
                  <a:cubicBezTo>
                    <a:pt x="3234" y="1327"/>
                    <a:pt x="3242" y="1324"/>
                    <a:pt x="3250" y="1324"/>
                  </a:cubicBezTo>
                  <a:cubicBezTo>
                    <a:pt x="3286" y="1324"/>
                    <a:pt x="3328" y="1380"/>
                    <a:pt x="3299" y="1429"/>
                  </a:cubicBezTo>
                  <a:cubicBezTo>
                    <a:pt x="3310" y="1418"/>
                    <a:pt x="3330" y="1368"/>
                    <a:pt x="3343" y="1368"/>
                  </a:cubicBezTo>
                  <a:cubicBezTo>
                    <a:pt x="3344" y="1368"/>
                    <a:pt x="3345" y="1368"/>
                    <a:pt x="3346" y="1369"/>
                  </a:cubicBezTo>
                  <a:cubicBezTo>
                    <a:pt x="3352" y="1375"/>
                    <a:pt x="3364" y="1381"/>
                    <a:pt x="3376" y="1381"/>
                  </a:cubicBezTo>
                  <a:cubicBezTo>
                    <a:pt x="3386" y="1381"/>
                    <a:pt x="3397" y="1377"/>
                    <a:pt x="3403" y="1364"/>
                  </a:cubicBezTo>
                  <a:lnTo>
                    <a:pt x="3403" y="1364"/>
                  </a:lnTo>
                  <a:cubicBezTo>
                    <a:pt x="3378" y="1437"/>
                    <a:pt x="3502" y="1561"/>
                    <a:pt x="3525" y="1584"/>
                  </a:cubicBezTo>
                  <a:cubicBezTo>
                    <a:pt x="3537" y="1596"/>
                    <a:pt x="3549" y="1602"/>
                    <a:pt x="3558" y="1602"/>
                  </a:cubicBezTo>
                  <a:cubicBezTo>
                    <a:pt x="3567" y="1602"/>
                    <a:pt x="3573" y="1596"/>
                    <a:pt x="3573" y="1584"/>
                  </a:cubicBezTo>
                  <a:cubicBezTo>
                    <a:pt x="3573" y="1536"/>
                    <a:pt x="3573" y="1477"/>
                    <a:pt x="3561" y="1417"/>
                  </a:cubicBezTo>
                  <a:lnTo>
                    <a:pt x="3561" y="1417"/>
                  </a:lnTo>
                  <a:cubicBezTo>
                    <a:pt x="3573" y="1477"/>
                    <a:pt x="3585" y="1548"/>
                    <a:pt x="3597" y="1607"/>
                  </a:cubicBezTo>
                  <a:lnTo>
                    <a:pt x="3597" y="1572"/>
                  </a:lnTo>
                  <a:cubicBezTo>
                    <a:pt x="3597" y="1569"/>
                    <a:pt x="3597" y="1567"/>
                    <a:pt x="3597" y="1567"/>
                  </a:cubicBezTo>
                  <a:cubicBezTo>
                    <a:pt x="3597" y="1567"/>
                    <a:pt x="3600" y="1578"/>
                    <a:pt x="3608" y="1596"/>
                  </a:cubicBezTo>
                  <a:cubicBezTo>
                    <a:pt x="3614" y="1613"/>
                    <a:pt x="3625" y="1627"/>
                    <a:pt x="3631" y="1627"/>
                  </a:cubicBezTo>
                  <a:cubicBezTo>
                    <a:pt x="3638" y="1627"/>
                    <a:pt x="3639" y="1610"/>
                    <a:pt x="3620" y="1560"/>
                  </a:cubicBezTo>
                  <a:cubicBezTo>
                    <a:pt x="3608" y="1500"/>
                    <a:pt x="3597" y="1488"/>
                    <a:pt x="3608" y="1465"/>
                  </a:cubicBezTo>
                  <a:cubicBezTo>
                    <a:pt x="3608" y="1441"/>
                    <a:pt x="3608" y="1429"/>
                    <a:pt x="3620" y="1429"/>
                  </a:cubicBezTo>
                  <a:cubicBezTo>
                    <a:pt x="3632" y="1429"/>
                    <a:pt x="3644" y="1453"/>
                    <a:pt x="3644" y="1453"/>
                  </a:cubicBezTo>
                  <a:lnTo>
                    <a:pt x="3668" y="1381"/>
                  </a:lnTo>
                  <a:cubicBezTo>
                    <a:pt x="3687" y="1353"/>
                    <a:pt x="3631" y="1302"/>
                    <a:pt x="3607" y="1282"/>
                  </a:cubicBezTo>
                  <a:lnTo>
                    <a:pt x="3607" y="1282"/>
                  </a:lnTo>
                  <a:cubicBezTo>
                    <a:pt x="3626" y="1291"/>
                    <a:pt x="3670" y="1301"/>
                    <a:pt x="3702" y="1301"/>
                  </a:cubicBezTo>
                  <a:cubicBezTo>
                    <a:pt x="3712" y="1301"/>
                    <a:pt x="3721" y="1300"/>
                    <a:pt x="3727" y="1298"/>
                  </a:cubicBezTo>
                  <a:cubicBezTo>
                    <a:pt x="3751" y="1286"/>
                    <a:pt x="3763" y="1274"/>
                    <a:pt x="3716" y="1274"/>
                  </a:cubicBezTo>
                  <a:cubicBezTo>
                    <a:pt x="3668" y="1274"/>
                    <a:pt x="3620" y="1250"/>
                    <a:pt x="3656" y="1238"/>
                  </a:cubicBezTo>
                  <a:cubicBezTo>
                    <a:pt x="3692" y="1226"/>
                    <a:pt x="3716" y="1226"/>
                    <a:pt x="3739" y="1215"/>
                  </a:cubicBezTo>
                  <a:lnTo>
                    <a:pt x="3775" y="1215"/>
                  </a:lnTo>
                  <a:cubicBezTo>
                    <a:pt x="3739" y="1215"/>
                    <a:pt x="3716" y="1203"/>
                    <a:pt x="3692" y="1179"/>
                  </a:cubicBezTo>
                  <a:cubicBezTo>
                    <a:pt x="3688" y="1175"/>
                    <a:pt x="3697" y="1174"/>
                    <a:pt x="3711" y="1174"/>
                  </a:cubicBezTo>
                  <a:cubicBezTo>
                    <a:pt x="3739" y="1174"/>
                    <a:pt x="3787" y="1179"/>
                    <a:pt x="3787" y="1179"/>
                  </a:cubicBezTo>
                  <a:cubicBezTo>
                    <a:pt x="3918" y="1179"/>
                    <a:pt x="3704" y="1155"/>
                    <a:pt x="3704" y="1143"/>
                  </a:cubicBezTo>
                  <a:cubicBezTo>
                    <a:pt x="3704" y="1143"/>
                    <a:pt x="3823" y="1143"/>
                    <a:pt x="3775" y="1107"/>
                  </a:cubicBezTo>
                  <a:lnTo>
                    <a:pt x="3775" y="1107"/>
                  </a:lnTo>
                  <a:cubicBezTo>
                    <a:pt x="3781" y="1112"/>
                    <a:pt x="3787" y="1114"/>
                    <a:pt x="3792" y="1114"/>
                  </a:cubicBezTo>
                  <a:cubicBezTo>
                    <a:pt x="3836" y="1114"/>
                    <a:pt x="3884" y="1009"/>
                    <a:pt x="3894" y="988"/>
                  </a:cubicBezTo>
                  <a:cubicBezTo>
                    <a:pt x="3906" y="965"/>
                    <a:pt x="3918" y="941"/>
                    <a:pt x="3930" y="905"/>
                  </a:cubicBezTo>
                  <a:cubicBezTo>
                    <a:pt x="3930" y="893"/>
                    <a:pt x="3945" y="893"/>
                    <a:pt x="3958" y="893"/>
                  </a:cubicBezTo>
                  <a:cubicBezTo>
                    <a:pt x="3972" y="893"/>
                    <a:pt x="3983" y="893"/>
                    <a:pt x="3978" y="881"/>
                  </a:cubicBezTo>
                  <a:cubicBezTo>
                    <a:pt x="3978" y="869"/>
                    <a:pt x="3954" y="822"/>
                    <a:pt x="3966" y="810"/>
                  </a:cubicBezTo>
                  <a:cubicBezTo>
                    <a:pt x="3950" y="810"/>
                    <a:pt x="3939" y="808"/>
                    <a:pt x="3933" y="808"/>
                  </a:cubicBezTo>
                  <a:cubicBezTo>
                    <a:pt x="3919" y="808"/>
                    <a:pt x="3922" y="814"/>
                    <a:pt x="3930" y="845"/>
                  </a:cubicBezTo>
                  <a:cubicBezTo>
                    <a:pt x="3930" y="845"/>
                    <a:pt x="3944" y="873"/>
                    <a:pt x="3950" y="881"/>
                  </a:cubicBezTo>
                  <a:lnTo>
                    <a:pt x="3950" y="881"/>
                  </a:lnTo>
                  <a:cubicBezTo>
                    <a:pt x="3916" y="876"/>
                    <a:pt x="3881" y="798"/>
                    <a:pt x="3858" y="798"/>
                  </a:cubicBezTo>
                  <a:close/>
                  <a:moveTo>
                    <a:pt x="298" y="1893"/>
                  </a:moveTo>
                  <a:lnTo>
                    <a:pt x="298" y="1905"/>
                  </a:lnTo>
                  <a:lnTo>
                    <a:pt x="322" y="1929"/>
                  </a:lnTo>
                  <a:cubicBezTo>
                    <a:pt x="370" y="1917"/>
                    <a:pt x="358" y="1905"/>
                    <a:pt x="298" y="1893"/>
                  </a:cubicBezTo>
                  <a:close/>
                  <a:moveTo>
                    <a:pt x="236" y="2453"/>
                  </a:moveTo>
                  <a:cubicBezTo>
                    <a:pt x="232" y="2457"/>
                    <a:pt x="231" y="2462"/>
                    <a:pt x="230" y="2466"/>
                  </a:cubicBezTo>
                  <a:lnTo>
                    <a:pt x="230" y="2466"/>
                  </a:lnTo>
                  <a:cubicBezTo>
                    <a:pt x="246" y="2462"/>
                    <a:pt x="262" y="2457"/>
                    <a:pt x="275" y="2453"/>
                  </a:cubicBezTo>
                  <a:close/>
                  <a:moveTo>
                    <a:pt x="427" y="3255"/>
                  </a:moveTo>
                  <a:cubicBezTo>
                    <a:pt x="433" y="3255"/>
                    <a:pt x="439" y="3257"/>
                    <a:pt x="441" y="3262"/>
                  </a:cubicBezTo>
                  <a:cubicBezTo>
                    <a:pt x="457" y="3294"/>
                    <a:pt x="436" y="3321"/>
                    <a:pt x="413" y="3321"/>
                  </a:cubicBezTo>
                  <a:cubicBezTo>
                    <a:pt x="402" y="3321"/>
                    <a:pt x="390" y="3314"/>
                    <a:pt x="382" y="3298"/>
                  </a:cubicBezTo>
                  <a:lnTo>
                    <a:pt x="394" y="3298"/>
                  </a:lnTo>
                  <a:cubicBezTo>
                    <a:pt x="375" y="3280"/>
                    <a:pt x="406" y="3255"/>
                    <a:pt x="427" y="3255"/>
                  </a:cubicBezTo>
                  <a:close/>
                  <a:moveTo>
                    <a:pt x="384" y="3523"/>
                  </a:moveTo>
                  <a:cubicBezTo>
                    <a:pt x="384" y="3523"/>
                    <a:pt x="383" y="3524"/>
                    <a:pt x="382" y="3524"/>
                  </a:cubicBezTo>
                  <a:cubicBezTo>
                    <a:pt x="383" y="3524"/>
                    <a:pt x="383" y="3524"/>
                    <a:pt x="384" y="3523"/>
                  </a:cubicBezTo>
                  <a:close/>
                  <a:moveTo>
                    <a:pt x="668" y="3524"/>
                  </a:moveTo>
                  <a:cubicBezTo>
                    <a:pt x="670" y="3528"/>
                    <a:pt x="672" y="3531"/>
                    <a:pt x="675" y="3535"/>
                  </a:cubicBezTo>
                  <a:lnTo>
                    <a:pt x="675" y="3535"/>
                  </a:lnTo>
                  <a:cubicBezTo>
                    <a:pt x="672" y="3528"/>
                    <a:pt x="668" y="3524"/>
                    <a:pt x="668" y="3524"/>
                  </a:cubicBezTo>
                  <a:close/>
                  <a:moveTo>
                    <a:pt x="930" y="3810"/>
                  </a:moveTo>
                  <a:lnTo>
                    <a:pt x="930" y="3810"/>
                  </a:lnTo>
                  <a:cubicBezTo>
                    <a:pt x="929" y="3810"/>
                    <a:pt x="929" y="3810"/>
                    <a:pt x="928" y="3810"/>
                  </a:cubicBezTo>
                  <a:lnTo>
                    <a:pt x="928" y="3810"/>
                  </a:lnTo>
                  <a:cubicBezTo>
                    <a:pt x="929" y="3810"/>
                    <a:pt x="929" y="3810"/>
                    <a:pt x="930" y="3810"/>
                  </a:cubicBezTo>
                  <a:close/>
                  <a:moveTo>
                    <a:pt x="1054" y="3978"/>
                  </a:moveTo>
                  <a:cubicBezTo>
                    <a:pt x="1038" y="3978"/>
                    <a:pt x="1010" y="4005"/>
                    <a:pt x="1025" y="4013"/>
                  </a:cubicBezTo>
                  <a:lnTo>
                    <a:pt x="1060" y="4013"/>
                  </a:lnTo>
                  <a:cubicBezTo>
                    <a:pt x="1069" y="3987"/>
                    <a:pt x="1064" y="3978"/>
                    <a:pt x="1054" y="3978"/>
                  </a:cubicBezTo>
                  <a:close/>
                  <a:moveTo>
                    <a:pt x="6835" y="4215"/>
                  </a:moveTo>
                  <a:lnTo>
                    <a:pt x="6835" y="4227"/>
                  </a:lnTo>
                  <a:cubicBezTo>
                    <a:pt x="6835" y="4241"/>
                    <a:pt x="6827" y="4247"/>
                    <a:pt x="6810" y="4247"/>
                  </a:cubicBezTo>
                  <a:cubicBezTo>
                    <a:pt x="6799" y="4247"/>
                    <a:pt x="6783" y="4244"/>
                    <a:pt x="6764" y="4239"/>
                  </a:cubicBezTo>
                  <a:lnTo>
                    <a:pt x="6775" y="4215"/>
                  </a:lnTo>
                  <a:close/>
                  <a:moveTo>
                    <a:pt x="2549" y="5167"/>
                  </a:moveTo>
                  <a:lnTo>
                    <a:pt x="2549" y="5167"/>
                  </a:lnTo>
                  <a:cubicBezTo>
                    <a:pt x="2549" y="5168"/>
                    <a:pt x="2550" y="5168"/>
                    <a:pt x="2550" y="5169"/>
                  </a:cubicBezTo>
                  <a:lnTo>
                    <a:pt x="2550" y="5169"/>
                  </a:lnTo>
                  <a:cubicBezTo>
                    <a:pt x="2550" y="5168"/>
                    <a:pt x="2549" y="5168"/>
                    <a:pt x="2549" y="5167"/>
                  </a:cubicBezTo>
                  <a:close/>
                  <a:moveTo>
                    <a:pt x="6494" y="5445"/>
                  </a:moveTo>
                  <a:cubicBezTo>
                    <a:pt x="6501" y="5450"/>
                    <a:pt x="6509" y="5453"/>
                    <a:pt x="6514" y="5453"/>
                  </a:cubicBezTo>
                  <a:cubicBezTo>
                    <a:pt x="6511" y="5450"/>
                    <a:pt x="6503" y="5447"/>
                    <a:pt x="6494" y="5445"/>
                  </a:cubicBezTo>
                  <a:close/>
                  <a:moveTo>
                    <a:pt x="1138" y="685"/>
                  </a:moveTo>
                  <a:cubicBezTo>
                    <a:pt x="1117" y="685"/>
                    <a:pt x="1096" y="691"/>
                    <a:pt x="1072" y="703"/>
                  </a:cubicBezTo>
                  <a:cubicBezTo>
                    <a:pt x="1049" y="715"/>
                    <a:pt x="1096" y="774"/>
                    <a:pt x="1072" y="798"/>
                  </a:cubicBezTo>
                  <a:cubicBezTo>
                    <a:pt x="1064" y="806"/>
                    <a:pt x="1058" y="808"/>
                    <a:pt x="1052" y="808"/>
                  </a:cubicBezTo>
                  <a:cubicBezTo>
                    <a:pt x="1039" y="808"/>
                    <a:pt x="1029" y="798"/>
                    <a:pt x="1013" y="798"/>
                  </a:cubicBezTo>
                  <a:cubicBezTo>
                    <a:pt x="989" y="798"/>
                    <a:pt x="1001" y="774"/>
                    <a:pt x="977" y="774"/>
                  </a:cubicBezTo>
                  <a:cubicBezTo>
                    <a:pt x="965" y="786"/>
                    <a:pt x="965" y="786"/>
                    <a:pt x="977" y="822"/>
                  </a:cubicBezTo>
                  <a:cubicBezTo>
                    <a:pt x="977" y="841"/>
                    <a:pt x="969" y="861"/>
                    <a:pt x="960" y="861"/>
                  </a:cubicBezTo>
                  <a:cubicBezTo>
                    <a:pt x="958" y="861"/>
                    <a:pt x="956" y="860"/>
                    <a:pt x="953" y="857"/>
                  </a:cubicBezTo>
                  <a:cubicBezTo>
                    <a:pt x="943" y="847"/>
                    <a:pt x="932" y="782"/>
                    <a:pt x="898" y="782"/>
                  </a:cubicBezTo>
                  <a:cubicBezTo>
                    <a:pt x="893" y="782"/>
                    <a:pt x="888" y="783"/>
                    <a:pt x="882" y="786"/>
                  </a:cubicBezTo>
                  <a:cubicBezTo>
                    <a:pt x="858" y="810"/>
                    <a:pt x="846" y="834"/>
                    <a:pt x="858" y="869"/>
                  </a:cubicBezTo>
                  <a:cubicBezTo>
                    <a:pt x="858" y="881"/>
                    <a:pt x="834" y="881"/>
                    <a:pt x="834" y="881"/>
                  </a:cubicBezTo>
                  <a:cubicBezTo>
                    <a:pt x="823" y="892"/>
                    <a:pt x="780" y="977"/>
                    <a:pt x="765" y="977"/>
                  </a:cubicBezTo>
                  <a:cubicBezTo>
                    <a:pt x="764" y="977"/>
                    <a:pt x="764" y="977"/>
                    <a:pt x="763" y="976"/>
                  </a:cubicBezTo>
                  <a:cubicBezTo>
                    <a:pt x="751" y="976"/>
                    <a:pt x="763" y="881"/>
                    <a:pt x="751" y="869"/>
                  </a:cubicBezTo>
                  <a:cubicBezTo>
                    <a:pt x="751" y="893"/>
                    <a:pt x="668" y="976"/>
                    <a:pt x="668" y="1000"/>
                  </a:cubicBezTo>
                  <a:cubicBezTo>
                    <a:pt x="668" y="1014"/>
                    <a:pt x="663" y="1020"/>
                    <a:pt x="653" y="1020"/>
                  </a:cubicBezTo>
                  <a:cubicBezTo>
                    <a:pt x="645" y="1020"/>
                    <a:pt x="635" y="1017"/>
                    <a:pt x="620" y="1012"/>
                  </a:cubicBezTo>
                  <a:cubicBezTo>
                    <a:pt x="615" y="1011"/>
                    <a:pt x="611" y="1010"/>
                    <a:pt x="608" y="1010"/>
                  </a:cubicBezTo>
                  <a:cubicBezTo>
                    <a:pt x="587" y="1010"/>
                    <a:pt x="594" y="1038"/>
                    <a:pt x="584" y="1048"/>
                  </a:cubicBezTo>
                  <a:cubicBezTo>
                    <a:pt x="560" y="1060"/>
                    <a:pt x="560" y="1072"/>
                    <a:pt x="537" y="1072"/>
                  </a:cubicBezTo>
                  <a:cubicBezTo>
                    <a:pt x="533" y="1068"/>
                    <a:pt x="529" y="1066"/>
                    <a:pt x="525" y="1066"/>
                  </a:cubicBezTo>
                  <a:cubicBezTo>
                    <a:pt x="518" y="1066"/>
                    <a:pt x="513" y="1072"/>
                    <a:pt x="513" y="1072"/>
                  </a:cubicBezTo>
                  <a:cubicBezTo>
                    <a:pt x="501" y="1096"/>
                    <a:pt x="513" y="1119"/>
                    <a:pt x="537" y="1131"/>
                  </a:cubicBezTo>
                  <a:cubicBezTo>
                    <a:pt x="560" y="1131"/>
                    <a:pt x="584" y="1167"/>
                    <a:pt x="560" y="1167"/>
                  </a:cubicBezTo>
                  <a:cubicBezTo>
                    <a:pt x="556" y="1169"/>
                    <a:pt x="550" y="1170"/>
                    <a:pt x="545" y="1170"/>
                  </a:cubicBezTo>
                  <a:cubicBezTo>
                    <a:pt x="523" y="1170"/>
                    <a:pt x="496" y="1155"/>
                    <a:pt x="477" y="1155"/>
                  </a:cubicBezTo>
                  <a:cubicBezTo>
                    <a:pt x="453" y="1167"/>
                    <a:pt x="453" y="1191"/>
                    <a:pt x="453" y="1215"/>
                  </a:cubicBezTo>
                  <a:cubicBezTo>
                    <a:pt x="441" y="1238"/>
                    <a:pt x="418" y="1238"/>
                    <a:pt x="406" y="1250"/>
                  </a:cubicBezTo>
                  <a:lnTo>
                    <a:pt x="382" y="1250"/>
                  </a:lnTo>
                  <a:cubicBezTo>
                    <a:pt x="382" y="1250"/>
                    <a:pt x="394" y="1286"/>
                    <a:pt x="382" y="1310"/>
                  </a:cubicBezTo>
                  <a:cubicBezTo>
                    <a:pt x="370" y="1322"/>
                    <a:pt x="346" y="1322"/>
                    <a:pt x="334" y="1334"/>
                  </a:cubicBezTo>
                  <a:cubicBezTo>
                    <a:pt x="298" y="1369"/>
                    <a:pt x="287" y="1417"/>
                    <a:pt x="298" y="1465"/>
                  </a:cubicBezTo>
                  <a:cubicBezTo>
                    <a:pt x="305" y="1484"/>
                    <a:pt x="308" y="1493"/>
                    <a:pt x="303" y="1493"/>
                  </a:cubicBezTo>
                  <a:cubicBezTo>
                    <a:pt x="300" y="1493"/>
                    <a:pt x="291" y="1487"/>
                    <a:pt x="275" y="1477"/>
                  </a:cubicBezTo>
                  <a:cubicBezTo>
                    <a:pt x="267" y="1469"/>
                    <a:pt x="260" y="1466"/>
                    <a:pt x="254" y="1466"/>
                  </a:cubicBezTo>
                  <a:cubicBezTo>
                    <a:pt x="243" y="1466"/>
                    <a:pt x="235" y="1477"/>
                    <a:pt x="227" y="1477"/>
                  </a:cubicBezTo>
                  <a:cubicBezTo>
                    <a:pt x="227" y="1488"/>
                    <a:pt x="203" y="1524"/>
                    <a:pt x="203" y="1548"/>
                  </a:cubicBezTo>
                  <a:cubicBezTo>
                    <a:pt x="215" y="1584"/>
                    <a:pt x="227" y="1596"/>
                    <a:pt x="203" y="1607"/>
                  </a:cubicBezTo>
                  <a:cubicBezTo>
                    <a:pt x="199" y="1606"/>
                    <a:pt x="195" y="1606"/>
                    <a:pt x="191" y="1606"/>
                  </a:cubicBezTo>
                  <a:cubicBezTo>
                    <a:pt x="154" y="1606"/>
                    <a:pt x="144" y="1657"/>
                    <a:pt x="144" y="1679"/>
                  </a:cubicBezTo>
                  <a:cubicBezTo>
                    <a:pt x="156" y="1703"/>
                    <a:pt x="215" y="1750"/>
                    <a:pt x="191" y="1750"/>
                  </a:cubicBezTo>
                  <a:cubicBezTo>
                    <a:pt x="144" y="1750"/>
                    <a:pt x="120" y="1750"/>
                    <a:pt x="108" y="1798"/>
                  </a:cubicBezTo>
                  <a:cubicBezTo>
                    <a:pt x="84" y="1846"/>
                    <a:pt x="72" y="1905"/>
                    <a:pt x="72" y="1965"/>
                  </a:cubicBezTo>
                  <a:cubicBezTo>
                    <a:pt x="72" y="1988"/>
                    <a:pt x="72" y="2012"/>
                    <a:pt x="84" y="2024"/>
                  </a:cubicBezTo>
                  <a:cubicBezTo>
                    <a:pt x="84" y="2036"/>
                    <a:pt x="108" y="2048"/>
                    <a:pt x="108" y="2060"/>
                  </a:cubicBezTo>
                  <a:cubicBezTo>
                    <a:pt x="108" y="2072"/>
                    <a:pt x="60" y="2084"/>
                    <a:pt x="48" y="2096"/>
                  </a:cubicBezTo>
                  <a:cubicBezTo>
                    <a:pt x="25" y="2108"/>
                    <a:pt x="13" y="2131"/>
                    <a:pt x="1" y="2155"/>
                  </a:cubicBezTo>
                  <a:cubicBezTo>
                    <a:pt x="1" y="2179"/>
                    <a:pt x="1" y="2203"/>
                    <a:pt x="48" y="2203"/>
                  </a:cubicBezTo>
                  <a:cubicBezTo>
                    <a:pt x="13" y="2203"/>
                    <a:pt x="72" y="2262"/>
                    <a:pt x="72" y="2274"/>
                  </a:cubicBezTo>
                  <a:cubicBezTo>
                    <a:pt x="84" y="2286"/>
                    <a:pt x="25" y="2310"/>
                    <a:pt x="25" y="2334"/>
                  </a:cubicBezTo>
                  <a:cubicBezTo>
                    <a:pt x="13" y="2358"/>
                    <a:pt x="13" y="2381"/>
                    <a:pt x="25" y="2405"/>
                  </a:cubicBezTo>
                  <a:cubicBezTo>
                    <a:pt x="30" y="2415"/>
                    <a:pt x="39" y="2419"/>
                    <a:pt x="50" y="2419"/>
                  </a:cubicBezTo>
                  <a:cubicBezTo>
                    <a:pt x="65" y="2419"/>
                    <a:pt x="82" y="2412"/>
                    <a:pt x="96" y="2405"/>
                  </a:cubicBezTo>
                  <a:lnTo>
                    <a:pt x="96" y="2453"/>
                  </a:lnTo>
                  <a:lnTo>
                    <a:pt x="72" y="2453"/>
                  </a:lnTo>
                  <a:cubicBezTo>
                    <a:pt x="60" y="2453"/>
                    <a:pt x="72" y="2477"/>
                    <a:pt x="72" y="2489"/>
                  </a:cubicBezTo>
                  <a:cubicBezTo>
                    <a:pt x="72" y="2489"/>
                    <a:pt x="48" y="2500"/>
                    <a:pt x="48" y="2512"/>
                  </a:cubicBezTo>
                  <a:cubicBezTo>
                    <a:pt x="37" y="2524"/>
                    <a:pt x="37" y="2536"/>
                    <a:pt x="48" y="2560"/>
                  </a:cubicBezTo>
                  <a:cubicBezTo>
                    <a:pt x="60" y="2596"/>
                    <a:pt x="84" y="2608"/>
                    <a:pt x="132" y="2643"/>
                  </a:cubicBezTo>
                  <a:cubicBezTo>
                    <a:pt x="168" y="2667"/>
                    <a:pt x="132" y="2667"/>
                    <a:pt x="84" y="2679"/>
                  </a:cubicBezTo>
                  <a:cubicBezTo>
                    <a:pt x="108" y="2679"/>
                    <a:pt x="96" y="2703"/>
                    <a:pt x="120" y="2715"/>
                  </a:cubicBezTo>
                  <a:cubicBezTo>
                    <a:pt x="128" y="2719"/>
                    <a:pt x="134" y="2720"/>
                    <a:pt x="140" y="2720"/>
                  </a:cubicBezTo>
                  <a:cubicBezTo>
                    <a:pt x="145" y="2720"/>
                    <a:pt x="150" y="2719"/>
                    <a:pt x="152" y="2717"/>
                  </a:cubicBezTo>
                  <a:lnTo>
                    <a:pt x="152" y="2717"/>
                  </a:lnTo>
                  <a:cubicBezTo>
                    <a:pt x="143" y="2723"/>
                    <a:pt x="120" y="2741"/>
                    <a:pt x="120" y="2750"/>
                  </a:cubicBezTo>
                  <a:cubicBezTo>
                    <a:pt x="120" y="2774"/>
                    <a:pt x="168" y="2786"/>
                    <a:pt x="179" y="2798"/>
                  </a:cubicBezTo>
                  <a:cubicBezTo>
                    <a:pt x="196" y="2807"/>
                    <a:pt x="183" y="2815"/>
                    <a:pt x="170" y="2815"/>
                  </a:cubicBezTo>
                  <a:cubicBezTo>
                    <a:pt x="165" y="2815"/>
                    <a:pt x="159" y="2814"/>
                    <a:pt x="156" y="2810"/>
                  </a:cubicBezTo>
                  <a:cubicBezTo>
                    <a:pt x="150" y="2807"/>
                    <a:pt x="141" y="2806"/>
                    <a:pt x="133" y="2806"/>
                  </a:cubicBezTo>
                  <a:cubicBezTo>
                    <a:pt x="107" y="2806"/>
                    <a:pt x="78" y="2819"/>
                    <a:pt x="96" y="2846"/>
                  </a:cubicBezTo>
                  <a:cubicBezTo>
                    <a:pt x="114" y="2863"/>
                    <a:pt x="137" y="2874"/>
                    <a:pt x="168" y="2874"/>
                  </a:cubicBezTo>
                  <a:cubicBezTo>
                    <a:pt x="179" y="2874"/>
                    <a:pt x="190" y="2873"/>
                    <a:pt x="203" y="2870"/>
                  </a:cubicBezTo>
                  <a:lnTo>
                    <a:pt x="203" y="2870"/>
                  </a:lnTo>
                  <a:cubicBezTo>
                    <a:pt x="84" y="2905"/>
                    <a:pt x="263" y="3048"/>
                    <a:pt x="179" y="3084"/>
                  </a:cubicBezTo>
                  <a:cubicBezTo>
                    <a:pt x="144" y="3131"/>
                    <a:pt x="227" y="3143"/>
                    <a:pt x="251" y="3167"/>
                  </a:cubicBezTo>
                  <a:cubicBezTo>
                    <a:pt x="263" y="3191"/>
                    <a:pt x="275" y="3227"/>
                    <a:pt x="287" y="3251"/>
                  </a:cubicBezTo>
                  <a:cubicBezTo>
                    <a:pt x="310" y="3286"/>
                    <a:pt x="346" y="3298"/>
                    <a:pt x="370" y="3334"/>
                  </a:cubicBezTo>
                  <a:cubicBezTo>
                    <a:pt x="382" y="3370"/>
                    <a:pt x="358" y="3382"/>
                    <a:pt x="382" y="3417"/>
                  </a:cubicBezTo>
                  <a:cubicBezTo>
                    <a:pt x="391" y="3435"/>
                    <a:pt x="393" y="3446"/>
                    <a:pt x="403" y="3446"/>
                  </a:cubicBezTo>
                  <a:cubicBezTo>
                    <a:pt x="406" y="3446"/>
                    <a:pt x="411" y="3444"/>
                    <a:pt x="418" y="3441"/>
                  </a:cubicBezTo>
                  <a:cubicBezTo>
                    <a:pt x="433" y="3441"/>
                    <a:pt x="439" y="3436"/>
                    <a:pt x="444" y="3436"/>
                  </a:cubicBezTo>
                  <a:cubicBezTo>
                    <a:pt x="447" y="3436"/>
                    <a:pt x="449" y="3437"/>
                    <a:pt x="453" y="3441"/>
                  </a:cubicBezTo>
                  <a:cubicBezTo>
                    <a:pt x="453" y="3464"/>
                    <a:pt x="409" y="3509"/>
                    <a:pt x="384" y="3523"/>
                  </a:cubicBezTo>
                  <a:lnTo>
                    <a:pt x="384" y="3523"/>
                  </a:lnTo>
                  <a:cubicBezTo>
                    <a:pt x="388" y="3521"/>
                    <a:pt x="392" y="3521"/>
                    <a:pt x="396" y="3521"/>
                  </a:cubicBezTo>
                  <a:cubicBezTo>
                    <a:pt x="456" y="3521"/>
                    <a:pt x="549" y="3717"/>
                    <a:pt x="560" y="3739"/>
                  </a:cubicBezTo>
                  <a:cubicBezTo>
                    <a:pt x="584" y="3763"/>
                    <a:pt x="584" y="3810"/>
                    <a:pt x="608" y="3834"/>
                  </a:cubicBezTo>
                  <a:cubicBezTo>
                    <a:pt x="632" y="3858"/>
                    <a:pt x="656" y="3882"/>
                    <a:pt x="691" y="3882"/>
                  </a:cubicBezTo>
                  <a:cubicBezTo>
                    <a:pt x="703" y="3882"/>
                    <a:pt x="775" y="3870"/>
                    <a:pt x="775" y="3858"/>
                  </a:cubicBezTo>
                  <a:lnTo>
                    <a:pt x="775" y="3858"/>
                  </a:lnTo>
                  <a:cubicBezTo>
                    <a:pt x="787" y="3870"/>
                    <a:pt x="703" y="3917"/>
                    <a:pt x="751" y="3929"/>
                  </a:cubicBezTo>
                  <a:cubicBezTo>
                    <a:pt x="751" y="3929"/>
                    <a:pt x="810" y="3929"/>
                    <a:pt x="810" y="3941"/>
                  </a:cubicBezTo>
                  <a:cubicBezTo>
                    <a:pt x="799" y="3953"/>
                    <a:pt x="727" y="3977"/>
                    <a:pt x="751" y="3989"/>
                  </a:cubicBezTo>
                  <a:cubicBezTo>
                    <a:pt x="763" y="4001"/>
                    <a:pt x="781" y="4007"/>
                    <a:pt x="800" y="4007"/>
                  </a:cubicBezTo>
                  <a:cubicBezTo>
                    <a:pt x="819" y="4007"/>
                    <a:pt x="840" y="4001"/>
                    <a:pt x="858" y="3989"/>
                  </a:cubicBezTo>
                  <a:lnTo>
                    <a:pt x="858" y="3989"/>
                  </a:lnTo>
                  <a:cubicBezTo>
                    <a:pt x="870" y="3989"/>
                    <a:pt x="846" y="4048"/>
                    <a:pt x="834" y="4060"/>
                  </a:cubicBezTo>
                  <a:cubicBezTo>
                    <a:pt x="834" y="4071"/>
                    <a:pt x="834" y="4121"/>
                    <a:pt x="852" y="4121"/>
                  </a:cubicBezTo>
                  <a:cubicBezTo>
                    <a:pt x="854" y="4121"/>
                    <a:pt x="856" y="4121"/>
                    <a:pt x="858" y="4120"/>
                  </a:cubicBezTo>
                  <a:cubicBezTo>
                    <a:pt x="868" y="4120"/>
                    <a:pt x="896" y="4093"/>
                    <a:pt x="919" y="4093"/>
                  </a:cubicBezTo>
                  <a:cubicBezTo>
                    <a:pt x="922" y="4093"/>
                    <a:pt x="926" y="4094"/>
                    <a:pt x="930" y="4096"/>
                  </a:cubicBezTo>
                  <a:cubicBezTo>
                    <a:pt x="953" y="4120"/>
                    <a:pt x="941" y="4132"/>
                    <a:pt x="965" y="4144"/>
                  </a:cubicBezTo>
                  <a:cubicBezTo>
                    <a:pt x="989" y="4155"/>
                    <a:pt x="1001" y="4144"/>
                    <a:pt x="1013" y="4167"/>
                  </a:cubicBezTo>
                  <a:cubicBezTo>
                    <a:pt x="1037" y="4179"/>
                    <a:pt x="1013" y="4215"/>
                    <a:pt x="1037" y="4239"/>
                  </a:cubicBezTo>
                  <a:cubicBezTo>
                    <a:pt x="1043" y="4257"/>
                    <a:pt x="1055" y="4266"/>
                    <a:pt x="1066" y="4266"/>
                  </a:cubicBezTo>
                  <a:cubicBezTo>
                    <a:pt x="1078" y="4266"/>
                    <a:pt x="1090" y="4257"/>
                    <a:pt x="1096" y="4239"/>
                  </a:cubicBezTo>
                  <a:cubicBezTo>
                    <a:pt x="1096" y="4249"/>
                    <a:pt x="1096" y="4301"/>
                    <a:pt x="1096" y="4310"/>
                  </a:cubicBezTo>
                  <a:cubicBezTo>
                    <a:pt x="1106" y="4300"/>
                    <a:pt x="1124" y="4257"/>
                    <a:pt x="1144" y="4257"/>
                  </a:cubicBezTo>
                  <a:cubicBezTo>
                    <a:pt x="1148" y="4257"/>
                    <a:pt x="1152" y="4259"/>
                    <a:pt x="1156" y="4263"/>
                  </a:cubicBezTo>
                  <a:cubicBezTo>
                    <a:pt x="1180" y="4298"/>
                    <a:pt x="1156" y="4298"/>
                    <a:pt x="1156" y="4322"/>
                  </a:cubicBezTo>
                  <a:cubicBezTo>
                    <a:pt x="1156" y="4332"/>
                    <a:pt x="1189" y="4375"/>
                    <a:pt x="1228" y="4375"/>
                  </a:cubicBezTo>
                  <a:cubicBezTo>
                    <a:pt x="1235" y="4375"/>
                    <a:pt x="1243" y="4374"/>
                    <a:pt x="1251" y="4370"/>
                  </a:cubicBezTo>
                  <a:lnTo>
                    <a:pt x="1251" y="4370"/>
                  </a:lnTo>
                  <a:cubicBezTo>
                    <a:pt x="1227" y="4382"/>
                    <a:pt x="1227" y="4465"/>
                    <a:pt x="1239" y="4465"/>
                  </a:cubicBezTo>
                  <a:cubicBezTo>
                    <a:pt x="1249" y="4455"/>
                    <a:pt x="1257" y="4451"/>
                    <a:pt x="1264" y="4451"/>
                  </a:cubicBezTo>
                  <a:cubicBezTo>
                    <a:pt x="1273" y="4451"/>
                    <a:pt x="1280" y="4458"/>
                    <a:pt x="1287" y="4465"/>
                  </a:cubicBezTo>
                  <a:cubicBezTo>
                    <a:pt x="1293" y="4471"/>
                    <a:pt x="1293" y="4474"/>
                    <a:pt x="1296" y="4474"/>
                  </a:cubicBezTo>
                  <a:cubicBezTo>
                    <a:pt x="1299" y="4474"/>
                    <a:pt x="1305" y="4471"/>
                    <a:pt x="1322" y="4465"/>
                  </a:cubicBezTo>
                  <a:cubicBezTo>
                    <a:pt x="1324" y="4464"/>
                    <a:pt x="1326" y="4464"/>
                    <a:pt x="1327" y="4464"/>
                  </a:cubicBezTo>
                  <a:cubicBezTo>
                    <a:pt x="1348" y="4464"/>
                    <a:pt x="1359" y="4537"/>
                    <a:pt x="1370" y="4548"/>
                  </a:cubicBezTo>
                  <a:cubicBezTo>
                    <a:pt x="1374" y="4552"/>
                    <a:pt x="1378" y="4554"/>
                    <a:pt x="1382" y="4554"/>
                  </a:cubicBezTo>
                  <a:cubicBezTo>
                    <a:pt x="1390" y="4554"/>
                    <a:pt x="1398" y="4548"/>
                    <a:pt x="1406" y="4548"/>
                  </a:cubicBezTo>
                  <a:cubicBezTo>
                    <a:pt x="1430" y="4560"/>
                    <a:pt x="1453" y="4572"/>
                    <a:pt x="1465" y="4596"/>
                  </a:cubicBezTo>
                  <a:cubicBezTo>
                    <a:pt x="1483" y="4614"/>
                    <a:pt x="1498" y="4623"/>
                    <a:pt x="1516" y="4623"/>
                  </a:cubicBezTo>
                  <a:cubicBezTo>
                    <a:pt x="1526" y="4623"/>
                    <a:pt x="1538" y="4620"/>
                    <a:pt x="1551" y="4614"/>
                  </a:cubicBezTo>
                  <a:lnTo>
                    <a:pt x="1551" y="4614"/>
                  </a:lnTo>
                  <a:cubicBezTo>
                    <a:pt x="1539" y="4621"/>
                    <a:pt x="1526" y="4631"/>
                    <a:pt x="1513" y="4644"/>
                  </a:cubicBezTo>
                  <a:cubicBezTo>
                    <a:pt x="1506" y="4658"/>
                    <a:pt x="1519" y="4663"/>
                    <a:pt x="1534" y="4663"/>
                  </a:cubicBezTo>
                  <a:cubicBezTo>
                    <a:pt x="1545" y="4663"/>
                    <a:pt x="1556" y="4660"/>
                    <a:pt x="1561" y="4655"/>
                  </a:cubicBezTo>
                  <a:cubicBezTo>
                    <a:pt x="1575" y="4650"/>
                    <a:pt x="1587" y="4647"/>
                    <a:pt x="1595" y="4647"/>
                  </a:cubicBezTo>
                  <a:cubicBezTo>
                    <a:pt x="1619" y="4647"/>
                    <a:pt x="1614" y="4673"/>
                    <a:pt x="1596" y="4727"/>
                  </a:cubicBezTo>
                  <a:cubicBezTo>
                    <a:pt x="1589" y="4740"/>
                    <a:pt x="1590" y="4744"/>
                    <a:pt x="1595" y="4744"/>
                  </a:cubicBezTo>
                  <a:cubicBezTo>
                    <a:pt x="1611" y="4744"/>
                    <a:pt x="1663" y="4710"/>
                    <a:pt x="1674" y="4710"/>
                  </a:cubicBezTo>
                  <a:cubicBezTo>
                    <a:pt x="1679" y="4710"/>
                    <a:pt x="1678" y="4714"/>
                    <a:pt x="1668" y="4727"/>
                  </a:cubicBezTo>
                  <a:cubicBezTo>
                    <a:pt x="1628" y="4759"/>
                    <a:pt x="1652" y="4785"/>
                    <a:pt x="1686" y="4785"/>
                  </a:cubicBezTo>
                  <a:cubicBezTo>
                    <a:pt x="1703" y="4785"/>
                    <a:pt x="1723" y="4779"/>
                    <a:pt x="1739" y="4763"/>
                  </a:cubicBezTo>
                  <a:lnTo>
                    <a:pt x="1739" y="4763"/>
                  </a:lnTo>
                  <a:cubicBezTo>
                    <a:pt x="1727" y="4775"/>
                    <a:pt x="1715" y="4798"/>
                    <a:pt x="1715" y="4822"/>
                  </a:cubicBezTo>
                  <a:cubicBezTo>
                    <a:pt x="1715" y="4828"/>
                    <a:pt x="1721" y="4828"/>
                    <a:pt x="1729" y="4828"/>
                  </a:cubicBezTo>
                  <a:cubicBezTo>
                    <a:pt x="1736" y="4828"/>
                    <a:pt x="1745" y="4828"/>
                    <a:pt x="1751" y="4834"/>
                  </a:cubicBezTo>
                  <a:cubicBezTo>
                    <a:pt x="1763" y="4846"/>
                    <a:pt x="1763" y="4870"/>
                    <a:pt x="1775" y="4882"/>
                  </a:cubicBezTo>
                  <a:cubicBezTo>
                    <a:pt x="1781" y="4894"/>
                    <a:pt x="1793" y="4894"/>
                    <a:pt x="1805" y="4894"/>
                  </a:cubicBezTo>
                  <a:cubicBezTo>
                    <a:pt x="1817" y="4894"/>
                    <a:pt x="1828" y="4894"/>
                    <a:pt x="1834" y="4906"/>
                  </a:cubicBezTo>
                  <a:cubicBezTo>
                    <a:pt x="1846" y="4917"/>
                    <a:pt x="1870" y="4929"/>
                    <a:pt x="1882" y="4953"/>
                  </a:cubicBezTo>
                  <a:cubicBezTo>
                    <a:pt x="1894" y="4977"/>
                    <a:pt x="1906" y="5013"/>
                    <a:pt x="1942" y="5025"/>
                  </a:cubicBezTo>
                  <a:cubicBezTo>
                    <a:pt x="1947" y="5026"/>
                    <a:pt x="1952" y="5027"/>
                    <a:pt x="1956" y="5027"/>
                  </a:cubicBezTo>
                  <a:cubicBezTo>
                    <a:pt x="1979" y="5027"/>
                    <a:pt x="1995" y="5010"/>
                    <a:pt x="2000" y="5010"/>
                  </a:cubicBezTo>
                  <a:cubicBezTo>
                    <a:pt x="2001" y="5010"/>
                    <a:pt x="2001" y="5011"/>
                    <a:pt x="2001" y="5013"/>
                  </a:cubicBezTo>
                  <a:cubicBezTo>
                    <a:pt x="2013" y="5013"/>
                    <a:pt x="1977" y="5060"/>
                    <a:pt x="1989" y="5084"/>
                  </a:cubicBezTo>
                  <a:cubicBezTo>
                    <a:pt x="1989" y="5087"/>
                    <a:pt x="1992" y="5089"/>
                    <a:pt x="1996" y="5089"/>
                  </a:cubicBezTo>
                  <a:cubicBezTo>
                    <a:pt x="2007" y="5089"/>
                    <a:pt x="2028" y="5078"/>
                    <a:pt x="2037" y="5060"/>
                  </a:cubicBezTo>
                  <a:cubicBezTo>
                    <a:pt x="2046" y="5051"/>
                    <a:pt x="2084" y="5013"/>
                    <a:pt x="2100" y="5013"/>
                  </a:cubicBezTo>
                  <a:cubicBezTo>
                    <a:pt x="2105" y="5013"/>
                    <a:pt x="2108" y="5017"/>
                    <a:pt x="2108" y="5025"/>
                  </a:cubicBezTo>
                  <a:cubicBezTo>
                    <a:pt x="2096" y="5072"/>
                    <a:pt x="2084" y="5096"/>
                    <a:pt x="2096" y="5132"/>
                  </a:cubicBezTo>
                  <a:cubicBezTo>
                    <a:pt x="2098" y="5135"/>
                    <a:pt x="2102" y="5137"/>
                    <a:pt x="2106" y="5137"/>
                  </a:cubicBezTo>
                  <a:cubicBezTo>
                    <a:pt x="2122" y="5137"/>
                    <a:pt x="2151" y="5119"/>
                    <a:pt x="2168" y="5119"/>
                  </a:cubicBezTo>
                  <a:cubicBezTo>
                    <a:pt x="2178" y="5119"/>
                    <a:pt x="2183" y="5125"/>
                    <a:pt x="2180" y="5144"/>
                  </a:cubicBezTo>
                  <a:cubicBezTo>
                    <a:pt x="2180" y="5191"/>
                    <a:pt x="2251" y="5215"/>
                    <a:pt x="2275" y="5227"/>
                  </a:cubicBezTo>
                  <a:cubicBezTo>
                    <a:pt x="2299" y="5227"/>
                    <a:pt x="2323" y="5227"/>
                    <a:pt x="2334" y="5251"/>
                  </a:cubicBezTo>
                  <a:cubicBezTo>
                    <a:pt x="2345" y="5272"/>
                    <a:pt x="2356" y="5324"/>
                    <a:pt x="2358" y="5324"/>
                  </a:cubicBezTo>
                  <a:cubicBezTo>
                    <a:pt x="2358" y="5324"/>
                    <a:pt x="2358" y="5323"/>
                    <a:pt x="2358" y="5322"/>
                  </a:cubicBezTo>
                  <a:cubicBezTo>
                    <a:pt x="2358" y="5322"/>
                    <a:pt x="2358" y="5287"/>
                    <a:pt x="2382" y="5287"/>
                  </a:cubicBezTo>
                  <a:cubicBezTo>
                    <a:pt x="2406" y="5287"/>
                    <a:pt x="2418" y="5287"/>
                    <a:pt x="2418" y="5298"/>
                  </a:cubicBezTo>
                  <a:cubicBezTo>
                    <a:pt x="2442" y="5310"/>
                    <a:pt x="2454" y="5346"/>
                    <a:pt x="2430" y="5382"/>
                  </a:cubicBezTo>
                  <a:cubicBezTo>
                    <a:pt x="2453" y="5349"/>
                    <a:pt x="2465" y="5337"/>
                    <a:pt x="2471" y="5337"/>
                  </a:cubicBezTo>
                  <a:cubicBezTo>
                    <a:pt x="2487" y="5337"/>
                    <a:pt x="2463" y="5417"/>
                    <a:pt x="2489" y="5417"/>
                  </a:cubicBezTo>
                  <a:cubicBezTo>
                    <a:pt x="2493" y="5419"/>
                    <a:pt x="2497" y="5419"/>
                    <a:pt x="2501" y="5419"/>
                  </a:cubicBezTo>
                  <a:cubicBezTo>
                    <a:pt x="2529" y="5419"/>
                    <a:pt x="2556" y="5392"/>
                    <a:pt x="2576" y="5392"/>
                  </a:cubicBezTo>
                  <a:cubicBezTo>
                    <a:pt x="2579" y="5392"/>
                    <a:pt x="2582" y="5392"/>
                    <a:pt x="2584" y="5394"/>
                  </a:cubicBezTo>
                  <a:cubicBezTo>
                    <a:pt x="2596" y="5394"/>
                    <a:pt x="2596" y="5429"/>
                    <a:pt x="2608" y="5441"/>
                  </a:cubicBezTo>
                  <a:cubicBezTo>
                    <a:pt x="2620" y="5456"/>
                    <a:pt x="2629" y="5461"/>
                    <a:pt x="2637" y="5461"/>
                  </a:cubicBezTo>
                  <a:cubicBezTo>
                    <a:pt x="2647" y="5461"/>
                    <a:pt x="2657" y="5453"/>
                    <a:pt x="2668" y="5453"/>
                  </a:cubicBezTo>
                  <a:cubicBezTo>
                    <a:pt x="2675" y="5453"/>
                    <a:pt x="2682" y="5456"/>
                    <a:pt x="2692" y="5465"/>
                  </a:cubicBezTo>
                  <a:cubicBezTo>
                    <a:pt x="2704" y="5501"/>
                    <a:pt x="2727" y="5525"/>
                    <a:pt x="2751" y="5537"/>
                  </a:cubicBezTo>
                  <a:lnTo>
                    <a:pt x="2811" y="5537"/>
                  </a:lnTo>
                  <a:cubicBezTo>
                    <a:pt x="2845" y="5559"/>
                    <a:pt x="2835" y="5680"/>
                    <a:pt x="2897" y="5680"/>
                  </a:cubicBezTo>
                  <a:cubicBezTo>
                    <a:pt x="2900" y="5680"/>
                    <a:pt x="2903" y="5680"/>
                    <a:pt x="2906" y="5679"/>
                  </a:cubicBezTo>
                  <a:cubicBezTo>
                    <a:pt x="2933" y="5679"/>
                    <a:pt x="2933" y="5659"/>
                    <a:pt x="2941" y="5659"/>
                  </a:cubicBezTo>
                  <a:cubicBezTo>
                    <a:pt x="2944" y="5659"/>
                    <a:pt x="2948" y="5662"/>
                    <a:pt x="2954" y="5668"/>
                  </a:cubicBezTo>
                  <a:cubicBezTo>
                    <a:pt x="2954" y="5679"/>
                    <a:pt x="2954" y="5703"/>
                    <a:pt x="2965" y="5715"/>
                  </a:cubicBezTo>
                  <a:cubicBezTo>
                    <a:pt x="2965" y="5715"/>
                    <a:pt x="2989" y="5691"/>
                    <a:pt x="3001" y="5691"/>
                  </a:cubicBezTo>
                  <a:cubicBezTo>
                    <a:pt x="3064" y="5691"/>
                    <a:pt x="3109" y="5830"/>
                    <a:pt x="3176" y="5830"/>
                  </a:cubicBezTo>
                  <a:cubicBezTo>
                    <a:pt x="3184" y="5830"/>
                    <a:pt x="3194" y="5828"/>
                    <a:pt x="3204" y="5822"/>
                  </a:cubicBezTo>
                  <a:lnTo>
                    <a:pt x="3204" y="5822"/>
                  </a:lnTo>
                  <a:cubicBezTo>
                    <a:pt x="3204" y="5832"/>
                    <a:pt x="3200" y="5840"/>
                    <a:pt x="3195" y="5847"/>
                  </a:cubicBezTo>
                  <a:lnTo>
                    <a:pt x="3195" y="5847"/>
                  </a:lnTo>
                  <a:cubicBezTo>
                    <a:pt x="3225" y="5841"/>
                    <a:pt x="3334" y="5655"/>
                    <a:pt x="3311" y="5632"/>
                  </a:cubicBezTo>
                  <a:cubicBezTo>
                    <a:pt x="3284" y="5605"/>
                    <a:pt x="3271" y="5592"/>
                    <a:pt x="3256" y="5592"/>
                  </a:cubicBezTo>
                  <a:cubicBezTo>
                    <a:pt x="3250" y="5592"/>
                    <a:pt x="3245" y="5593"/>
                    <a:pt x="3239" y="5596"/>
                  </a:cubicBezTo>
                  <a:cubicBezTo>
                    <a:pt x="3231" y="5613"/>
                    <a:pt x="3212" y="5640"/>
                    <a:pt x="3192" y="5640"/>
                  </a:cubicBezTo>
                  <a:cubicBezTo>
                    <a:pt x="3184" y="5640"/>
                    <a:pt x="3175" y="5635"/>
                    <a:pt x="3168" y="5620"/>
                  </a:cubicBezTo>
                  <a:cubicBezTo>
                    <a:pt x="3144" y="5584"/>
                    <a:pt x="3108" y="5548"/>
                    <a:pt x="3073" y="5537"/>
                  </a:cubicBezTo>
                  <a:cubicBezTo>
                    <a:pt x="3070" y="5535"/>
                    <a:pt x="3067" y="5535"/>
                    <a:pt x="3063" y="5535"/>
                  </a:cubicBezTo>
                  <a:cubicBezTo>
                    <a:pt x="3039" y="5535"/>
                    <a:pt x="3000" y="5562"/>
                    <a:pt x="2983" y="5562"/>
                  </a:cubicBezTo>
                  <a:cubicBezTo>
                    <a:pt x="2981" y="5562"/>
                    <a:pt x="2979" y="5562"/>
                    <a:pt x="2977" y="5560"/>
                  </a:cubicBezTo>
                  <a:cubicBezTo>
                    <a:pt x="2965" y="5537"/>
                    <a:pt x="3001" y="5441"/>
                    <a:pt x="2977" y="5406"/>
                  </a:cubicBezTo>
                  <a:cubicBezTo>
                    <a:pt x="2973" y="5399"/>
                    <a:pt x="2969" y="5397"/>
                    <a:pt x="2966" y="5397"/>
                  </a:cubicBezTo>
                  <a:cubicBezTo>
                    <a:pt x="2950" y="5397"/>
                    <a:pt x="2942" y="5455"/>
                    <a:pt x="2942" y="5465"/>
                  </a:cubicBezTo>
                  <a:cubicBezTo>
                    <a:pt x="2919" y="5465"/>
                    <a:pt x="2949" y="5393"/>
                    <a:pt x="2934" y="5393"/>
                  </a:cubicBezTo>
                  <a:cubicBezTo>
                    <a:pt x="2933" y="5393"/>
                    <a:pt x="2931" y="5393"/>
                    <a:pt x="2930" y="5394"/>
                  </a:cubicBezTo>
                  <a:cubicBezTo>
                    <a:pt x="2902" y="5403"/>
                    <a:pt x="2851" y="5486"/>
                    <a:pt x="2831" y="5486"/>
                  </a:cubicBezTo>
                  <a:cubicBezTo>
                    <a:pt x="2826" y="5486"/>
                    <a:pt x="2823" y="5480"/>
                    <a:pt x="2823" y="5465"/>
                  </a:cubicBezTo>
                  <a:cubicBezTo>
                    <a:pt x="2823" y="5441"/>
                    <a:pt x="2858" y="5417"/>
                    <a:pt x="2846" y="5382"/>
                  </a:cubicBezTo>
                  <a:cubicBezTo>
                    <a:pt x="2846" y="5370"/>
                    <a:pt x="2823" y="5358"/>
                    <a:pt x="2811" y="5358"/>
                  </a:cubicBezTo>
                  <a:cubicBezTo>
                    <a:pt x="2781" y="5358"/>
                    <a:pt x="2776" y="5414"/>
                    <a:pt x="2749" y="5414"/>
                  </a:cubicBezTo>
                  <a:cubicBezTo>
                    <a:pt x="2743" y="5414"/>
                    <a:pt x="2736" y="5412"/>
                    <a:pt x="2727" y="5406"/>
                  </a:cubicBezTo>
                  <a:cubicBezTo>
                    <a:pt x="2739" y="5382"/>
                    <a:pt x="2751" y="5346"/>
                    <a:pt x="2763" y="5322"/>
                  </a:cubicBezTo>
                  <a:cubicBezTo>
                    <a:pt x="2755" y="5299"/>
                    <a:pt x="2747" y="5275"/>
                    <a:pt x="2733" y="5275"/>
                  </a:cubicBezTo>
                  <a:cubicBezTo>
                    <a:pt x="2725" y="5275"/>
                    <a:pt x="2716" y="5282"/>
                    <a:pt x="2704" y="5298"/>
                  </a:cubicBezTo>
                  <a:cubicBezTo>
                    <a:pt x="2726" y="5253"/>
                    <a:pt x="2720" y="5237"/>
                    <a:pt x="2704" y="5237"/>
                  </a:cubicBezTo>
                  <a:cubicBezTo>
                    <a:pt x="2694" y="5237"/>
                    <a:pt x="2681" y="5242"/>
                    <a:pt x="2668" y="5251"/>
                  </a:cubicBezTo>
                  <a:cubicBezTo>
                    <a:pt x="2691" y="5205"/>
                    <a:pt x="2570" y="5181"/>
                    <a:pt x="2550" y="5169"/>
                  </a:cubicBezTo>
                  <a:lnTo>
                    <a:pt x="2550" y="5169"/>
                  </a:lnTo>
                  <a:cubicBezTo>
                    <a:pt x="2583" y="5195"/>
                    <a:pt x="2567" y="5233"/>
                    <a:pt x="2542" y="5233"/>
                  </a:cubicBezTo>
                  <a:cubicBezTo>
                    <a:pt x="2533" y="5233"/>
                    <a:pt x="2523" y="5228"/>
                    <a:pt x="2513" y="5215"/>
                  </a:cubicBezTo>
                  <a:cubicBezTo>
                    <a:pt x="2489" y="5179"/>
                    <a:pt x="2454" y="5144"/>
                    <a:pt x="2418" y="5120"/>
                  </a:cubicBezTo>
                  <a:lnTo>
                    <a:pt x="2418" y="5120"/>
                  </a:lnTo>
                  <a:cubicBezTo>
                    <a:pt x="2382" y="5179"/>
                    <a:pt x="2465" y="5251"/>
                    <a:pt x="2477" y="5275"/>
                  </a:cubicBezTo>
                  <a:cubicBezTo>
                    <a:pt x="2454" y="5263"/>
                    <a:pt x="2430" y="5251"/>
                    <a:pt x="2406" y="5227"/>
                  </a:cubicBezTo>
                  <a:cubicBezTo>
                    <a:pt x="2382" y="5203"/>
                    <a:pt x="2370" y="5179"/>
                    <a:pt x="2382" y="5156"/>
                  </a:cubicBezTo>
                  <a:cubicBezTo>
                    <a:pt x="2394" y="5120"/>
                    <a:pt x="2418" y="5108"/>
                    <a:pt x="2418" y="5084"/>
                  </a:cubicBezTo>
                  <a:cubicBezTo>
                    <a:pt x="2409" y="5058"/>
                    <a:pt x="2395" y="5051"/>
                    <a:pt x="2380" y="5051"/>
                  </a:cubicBezTo>
                  <a:cubicBezTo>
                    <a:pt x="2363" y="5051"/>
                    <a:pt x="2344" y="5059"/>
                    <a:pt x="2326" y="5059"/>
                  </a:cubicBezTo>
                  <a:cubicBezTo>
                    <a:pt x="2316" y="5059"/>
                    <a:pt x="2307" y="5056"/>
                    <a:pt x="2299" y="5048"/>
                  </a:cubicBezTo>
                  <a:cubicBezTo>
                    <a:pt x="2251" y="5013"/>
                    <a:pt x="2251" y="4977"/>
                    <a:pt x="2263" y="4917"/>
                  </a:cubicBezTo>
                  <a:lnTo>
                    <a:pt x="2263" y="4917"/>
                  </a:lnTo>
                  <a:cubicBezTo>
                    <a:pt x="2227" y="4953"/>
                    <a:pt x="2192" y="4977"/>
                    <a:pt x="2156" y="4977"/>
                  </a:cubicBezTo>
                  <a:cubicBezTo>
                    <a:pt x="2108" y="4977"/>
                    <a:pt x="2168" y="4941"/>
                    <a:pt x="2156" y="4929"/>
                  </a:cubicBezTo>
                  <a:lnTo>
                    <a:pt x="2156" y="4929"/>
                  </a:lnTo>
                  <a:cubicBezTo>
                    <a:pt x="2144" y="4929"/>
                    <a:pt x="2108" y="4965"/>
                    <a:pt x="2096" y="4977"/>
                  </a:cubicBezTo>
                  <a:cubicBezTo>
                    <a:pt x="2108" y="4965"/>
                    <a:pt x="2156" y="4917"/>
                    <a:pt x="2156" y="4894"/>
                  </a:cubicBezTo>
                  <a:cubicBezTo>
                    <a:pt x="2156" y="4882"/>
                    <a:pt x="2120" y="4858"/>
                    <a:pt x="2096" y="4846"/>
                  </a:cubicBezTo>
                  <a:cubicBezTo>
                    <a:pt x="2082" y="4832"/>
                    <a:pt x="2064" y="4826"/>
                    <a:pt x="2047" y="4826"/>
                  </a:cubicBezTo>
                  <a:cubicBezTo>
                    <a:pt x="2035" y="4826"/>
                    <a:pt x="2023" y="4829"/>
                    <a:pt x="2013" y="4834"/>
                  </a:cubicBezTo>
                  <a:cubicBezTo>
                    <a:pt x="1999" y="4841"/>
                    <a:pt x="1989" y="4848"/>
                    <a:pt x="1981" y="4848"/>
                  </a:cubicBezTo>
                  <a:cubicBezTo>
                    <a:pt x="1975" y="4848"/>
                    <a:pt x="1970" y="4844"/>
                    <a:pt x="1965" y="4834"/>
                  </a:cubicBezTo>
                  <a:cubicBezTo>
                    <a:pt x="1953" y="4822"/>
                    <a:pt x="1953" y="4810"/>
                    <a:pt x="1965" y="4786"/>
                  </a:cubicBezTo>
                  <a:cubicBezTo>
                    <a:pt x="1977" y="4763"/>
                    <a:pt x="1965" y="4775"/>
                    <a:pt x="1953" y="4763"/>
                  </a:cubicBezTo>
                  <a:cubicBezTo>
                    <a:pt x="1953" y="4757"/>
                    <a:pt x="1942" y="4757"/>
                    <a:pt x="1927" y="4757"/>
                  </a:cubicBezTo>
                  <a:cubicBezTo>
                    <a:pt x="1912" y="4757"/>
                    <a:pt x="1894" y="4757"/>
                    <a:pt x="1882" y="4751"/>
                  </a:cubicBezTo>
                  <a:cubicBezTo>
                    <a:pt x="1858" y="4751"/>
                    <a:pt x="1834" y="4727"/>
                    <a:pt x="1822" y="4715"/>
                  </a:cubicBezTo>
                  <a:cubicBezTo>
                    <a:pt x="1811" y="4703"/>
                    <a:pt x="1822" y="4655"/>
                    <a:pt x="1811" y="4644"/>
                  </a:cubicBezTo>
                  <a:cubicBezTo>
                    <a:pt x="1799" y="4644"/>
                    <a:pt x="1799" y="4667"/>
                    <a:pt x="1799" y="4667"/>
                  </a:cubicBezTo>
                  <a:lnTo>
                    <a:pt x="1775" y="4655"/>
                  </a:lnTo>
                  <a:lnTo>
                    <a:pt x="1703" y="4596"/>
                  </a:lnTo>
                  <a:cubicBezTo>
                    <a:pt x="1686" y="4579"/>
                    <a:pt x="1662" y="4542"/>
                    <a:pt x="1632" y="4542"/>
                  </a:cubicBezTo>
                  <a:cubicBezTo>
                    <a:pt x="1621" y="4542"/>
                    <a:pt x="1609" y="4547"/>
                    <a:pt x="1596" y="4560"/>
                  </a:cubicBezTo>
                  <a:cubicBezTo>
                    <a:pt x="1632" y="4525"/>
                    <a:pt x="1584" y="4477"/>
                    <a:pt x="1572" y="4465"/>
                  </a:cubicBezTo>
                  <a:cubicBezTo>
                    <a:pt x="1561" y="4453"/>
                    <a:pt x="1546" y="4453"/>
                    <a:pt x="1531" y="4453"/>
                  </a:cubicBezTo>
                  <a:cubicBezTo>
                    <a:pt x="1516" y="4453"/>
                    <a:pt x="1501" y="4453"/>
                    <a:pt x="1489" y="4441"/>
                  </a:cubicBezTo>
                  <a:cubicBezTo>
                    <a:pt x="1465" y="4417"/>
                    <a:pt x="1525" y="4405"/>
                    <a:pt x="1513" y="4382"/>
                  </a:cubicBezTo>
                  <a:cubicBezTo>
                    <a:pt x="1513" y="4370"/>
                    <a:pt x="1501" y="4358"/>
                    <a:pt x="1489" y="4346"/>
                  </a:cubicBezTo>
                  <a:cubicBezTo>
                    <a:pt x="1465" y="4334"/>
                    <a:pt x="1453" y="4322"/>
                    <a:pt x="1430" y="4322"/>
                  </a:cubicBezTo>
                  <a:cubicBezTo>
                    <a:pt x="1422" y="4322"/>
                    <a:pt x="1411" y="4336"/>
                    <a:pt x="1400" y="4349"/>
                  </a:cubicBezTo>
                  <a:lnTo>
                    <a:pt x="1400" y="4349"/>
                  </a:lnTo>
                  <a:cubicBezTo>
                    <a:pt x="1422" y="4313"/>
                    <a:pt x="1367" y="4320"/>
                    <a:pt x="1346" y="4310"/>
                  </a:cubicBezTo>
                  <a:cubicBezTo>
                    <a:pt x="1334" y="4286"/>
                    <a:pt x="1441" y="4215"/>
                    <a:pt x="1406" y="4203"/>
                  </a:cubicBezTo>
                  <a:cubicBezTo>
                    <a:pt x="1403" y="4202"/>
                    <a:pt x="1399" y="4202"/>
                    <a:pt x="1396" y="4202"/>
                  </a:cubicBezTo>
                  <a:cubicBezTo>
                    <a:pt x="1350" y="4202"/>
                    <a:pt x="1295" y="4276"/>
                    <a:pt x="1251" y="4298"/>
                  </a:cubicBezTo>
                  <a:cubicBezTo>
                    <a:pt x="1246" y="4301"/>
                    <a:pt x="1243" y="4302"/>
                    <a:pt x="1240" y="4302"/>
                  </a:cubicBezTo>
                  <a:cubicBezTo>
                    <a:pt x="1215" y="4302"/>
                    <a:pt x="1263" y="4214"/>
                    <a:pt x="1263" y="4203"/>
                  </a:cubicBezTo>
                  <a:lnTo>
                    <a:pt x="1263" y="4203"/>
                  </a:lnTo>
                  <a:cubicBezTo>
                    <a:pt x="1246" y="4211"/>
                    <a:pt x="1241" y="4225"/>
                    <a:pt x="1232" y="4225"/>
                  </a:cubicBezTo>
                  <a:cubicBezTo>
                    <a:pt x="1228" y="4225"/>
                    <a:pt x="1223" y="4222"/>
                    <a:pt x="1215" y="4215"/>
                  </a:cubicBezTo>
                  <a:cubicBezTo>
                    <a:pt x="1203" y="4203"/>
                    <a:pt x="1203" y="4203"/>
                    <a:pt x="1191" y="4203"/>
                  </a:cubicBezTo>
                  <a:cubicBezTo>
                    <a:pt x="1180" y="4203"/>
                    <a:pt x="1168" y="4227"/>
                    <a:pt x="1156" y="4227"/>
                  </a:cubicBezTo>
                  <a:cubicBezTo>
                    <a:pt x="1153" y="4229"/>
                    <a:pt x="1151" y="4230"/>
                    <a:pt x="1149" y="4230"/>
                  </a:cubicBezTo>
                  <a:cubicBezTo>
                    <a:pt x="1139" y="4230"/>
                    <a:pt x="1130" y="4215"/>
                    <a:pt x="1120" y="4215"/>
                  </a:cubicBezTo>
                  <a:cubicBezTo>
                    <a:pt x="1156" y="4191"/>
                    <a:pt x="1168" y="4167"/>
                    <a:pt x="1144" y="4155"/>
                  </a:cubicBezTo>
                  <a:cubicBezTo>
                    <a:pt x="1108" y="4144"/>
                    <a:pt x="1084" y="4155"/>
                    <a:pt x="1132" y="4096"/>
                  </a:cubicBezTo>
                  <a:cubicBezTo>
                    <a:pt x="1142" y="4086"/>
                    <a:pt x="1117" y="4058"/>
                    <a:pt x="1102" y="4058"/>
                  </a:cubicBezTo>
                  <a:cubicBezTo>
                    <a:pt x="1100" y="4058"/>
                    <a:pt x="1098" y="4059"/>
                    <a:pt x="1096" y="4060"/>
                  </a:cubicBezTo>
                  <a:cubicBezTo>
                    <a:pt x="1077" y="4060"/>
                    <a:pt x="1073" y="4075"/>
                    <a:pt x="1060" y="4075"/>
                  </a:cubicBezTo>
                  <a:cubicBezTo>
                    <a:pt x="1057" y="4075"/>
                    <a:pt x="1053" y="4074"/>
                    <a:pt x="1049" y="4072"/>
                  </a:cubicBezTo>
                  <a:cubicBezTo>
                    <a:pt x="1025" y="4060"/>
                    <a:pt x="1013" y="4036"/>
                    <a:pt x="1001" y="4013"/>
                  </a:cubicBezTo>
                  <a:cubicBezTo>
                    <a:pt x="989" y="3989"/>
                    <a:pt x="1013" y="3965"/>
                    <a:pt x="1001" y="3941"/>
                  </a:cubicBezTo>
                  <a:cubicBezTo>
                    <a:pt x="1001" y="3912"/>
                    <a:pt x="985" y="3890"/>
                    <a:pt x="966" y="3890"/>
                  </a:cubicBezTo>
                  <a:cubicBezTo>
                    <a:pt x="962" y="3890"/>
                    <a:pt x="958" y="3891"/>
                    <a:pt x="953" y="3893"/>
                  </a:cubicBezTo>
                  <a:cubicBezTo>
                    <a:pt x="907" y="3893"/>
                    <a:pt x="917" y="3815"/>
                    <a:pt x="928" y="3810"/>
                  </a:cubicBezTo>
                  <a:lnTo>
                    <a:pt x="928" y="3810"/>
                  </a:lnTo>
                  <a:cubicBezTo>
                    <a:pt x="870" y="3823"/>
                    <a:pt x="870" y="3905"/>
                    <a:pt x="846" y="3917"/>
                  </a:cubicBezTo>
                  <a:cubicBezTo>
                    <a:pt x="845" y="3919"/>
                    <a:pt x="843" y="3920"/>
                    <a:pt x="841" y="3920"/>
                  </a:cubicBezTo>
                  <a:cubicBezTo>
                    <a:pt x="831" y="3920"/>
                    <a:pt x="824" y="3892"/>
                    <a:pt x="834" y="3882"/>
                  </a:cubicBezTo>
                  <a:cubicBezTo>
                    <a:pt x="846" y="3870"/>
                    <a:pt x="822" y="3846"/>
                    <a:pt x="810" y="3834"/>
                  </a:cubicBezTo>
                  <a:cubicBezTo>
                    <a:pt x="763" y="3822"/>
                    <a:pt x="822" y="3798"/>
                    <a:pt x="834" y="3763"/>
                  </a:cubicBezTo>
                  <a:cubicBezTo>
                    <a:pt x="842" y="3751"/>
                    <a:pt x="842" y="3747"/>
                    <a:pt x="838" y="3747"/>
                  </a:cubicBezTo>
                  <a:cubicBezTo>
                    <a:pt x="830" y="3747"/>
                    <a:pt x="806" y="3763"/>
                    <a:pt x="799" y="3763"/>
                  </a:cubicBezTo>
                  <a:cubicBezTo>
                    <a:pt x="799" y="3763"/>
                    <a:pt x="763" y="3763"/>
                    <a:pt x="751" y="3751"/>
                  </a:cubicBezTo>
                  <a:cubicBezTo>
                    <a:pt x="739" y="3739"/>
                    <a:pt x="739" y="3703"/>
                    <a:pt x="679" y="3703"/>
                  </a:cubicBezTo>
                  <a:cubicBezTo>
                    <a:pt x="679" y="3703"/>
                    <a:pt x="644" y="3703"/>
                    <a:pt x="644" y="3691"/>
                  </a:cubicBezTo>
                  <a:cubicBezTo>
                    <a:pt x="644" y="3679"/>
                    <a:pt x="739" y="3667"/>
                    <a:pt x="727" y="3620"/>
                  </a:cubicBezTo>
                  <a:cubicBezTo>
                    <a:pt x="716" y="3587"/>
                    <a:pt x="696" y="3565"/>
                    <a:pt x="675" y="3535"/>
                  </a:cubicBezTo>
                  <a:lnTo>
                    <a:pt x="675" y="3535"/>
                  </a:lnTo>
                  <a:cubicBezTo>
                    <a:pt x="679" y="3544"/>
                    <a:pt x="682" y="3558"/>
                    <a:pt x="668" y="3572"/>
                  </a:cubicBezTo>
                  <a:cubicBezTo>
                    <a:pt x="666" y="3573"/>
                    <a:pt x="664" y="3573"/>
                    <a:pt x="662" y="3573"/>
                  </a:cubicBezTo>
                  <a:cubicBezTo>
                    <a:pt x="645" y="3573"/>
                    <a:pt x="634" y="3531"/>
                    <a:pt x="618" y="3531"/>
                  </a:cubicBezTo>
                  <a:cubicBezTo>
                    <a:pt x="615" y="3531"/>
                    <a:pt x="611" y="3533"/>
                    <a:pt x="608" y="3536"/>
                  </a:cubicBezTo>
                  <a:cubicBezTo>
                    <a:pt x="609" y="3535"/>
                    <a:pt x="610" y="3535"/>
                    <a:pt x="610" y="3535"/>
                  </a:cubicBezTo>
                  <a:lnTo>
                    <a:pt x="610" y="3535"/>
                  </a:lnTo>
                  <a:cubicBezTo>
                    <a:pt x="617" y="3535"/>
                    <a:pt x="609" y="3585"/>
                    <a:pt x="599" y="3585"/>
                  </a:cubicBezTo>
                  <a:cubicBezTo>
                    <a:pt x="598" y="3585"/>
                    <a:pt x="597" y="3585"/>
                    <a:pt x="596" y="3584"/>
                  </a:cubicBezTo>
                  <a:cubicBezTo>
                    <a:pt x="596" y="3584"/>
                    <a:pt x="489" y="3572"/>
                    <a:pt x="560" y="3524"/>
                  </a:cubicBezTo>
                  <a:cubicBezTo>
                    <a:pt x="584" y="3524"/>
                    <a:pt x="608" y="3512"/>
                    <a:pt x="608" y="3489"/>
                  </a:cubicBezTo>
                  <a:cubicBezTo>
                    <a:pt x="596" y="3453"/>
                    <a:pt x="572" y="3429"/>
                    <a:pt x="549" y="3405"/>
                  </a:cubicBezTo>
                  <a:cubicBezTo>
                    <a:pt x="544" y="3401"/>
                    <a:pt x="539" y="3399"/>
                    <a:pt x="533" y="3399"/>
                  </a:cubicBezTo>
                  <a:cubicBezTo>
                    <a:pt x="511" y="3399"/>
                    <a:pt x="484" y="3431"/>
                    <a:pt x="465" y="3441"/>
                  </a:cubicBezTo>
                  <a:cubicBezTo>
                    <a:pt x="453" y="3405"/>
                    <a:pt x="453" y="3370"/>
                    <a:pt x="465" y="3334"/>
                  </a:cubicBezTo>
                  <a:cubicBezTo>
                    <a:pt x="469" y="3332"/>
                    <a:pt x="472" y="3331"/>
                    <a:pt x="476" y="3331"/>
                  </a:cubicBezTo>
                  <a:cubicBezTo>
                    <a:pt x="498" y="3331"/>
                    <a:pt x="525" y="3358"/>
                    <a:pt x="525" y="3358"/>
                  </a:cubicBezTo>
                  <a:cubicBezTo>
                    <a:pt x="513" y="3346"/>
                    <a:pt x="477" y="3310"/>
                    <a:pt x="489" y="3274"/>
                  </a:cubicBezTo>
                  <a:cubicBezTo>
                    <a:pt x="513" y="3239"/>
                    <a:pt x="560" y="3227"/>
                    <a:pt x="584" y="3215"/>
                  </a:cubicBezTo>
                  <a:lnTo>
                    <a:pt x="584" y="3215"/>
                  </a:lnTo>
                  <a:cubicBezTo>
                    <a:pt x="537" y="3227"/>
                    <a:pt x="489" y="3239"/>
                    <a:pt x="441" y="3239"/>
                  </a:cubicBezTo>
                  <a:cubicBezTo>
                    <a:pt x="418" y="3239"/>
                    <a:pt x="418" y="3215"/>
                    <a:pt x="394" y="3203"/>
                  </a:cubicBezTo>
                  <a:cubicBezTo>
                    <a:pt x="382" y="3191"/>
                    <a:pt x="334" y="3203"/>
                    <a:pt x="358" y="3179"/>
                  </a:cubicBezTo>
                  <a:cubicBezTo>
                    <a:pt x="382" y="3155"/>
                    <a:pt x="441" y="3155"/>
                    <a:pt x="477" y="3131"/>
                  </a:cubicBezTo>
                  <a:cubicBezTo>
                    <a:pt x="513" y="3096"/>
                    <a:pt x="465" y="3096"/>
                    <a:pt x="441" y="3096"/>
                  </a:cubicBezTo>
                  <a:cubicBezTo>
                    <a:pt x="435" y="3090"/>
                    <a:pt x="426" y="3090"/>
                    <a:pt x="418" y="3090"/>
                  </a:cubicBezTo>
                  <a:cubicBezTo>
                    <a:pt x="409" y="3090"/>
                    <a:pt x="400" y="3090"/>
                    <a:pt x="394" y="3084"/>
                  </a:cubicBezTo>
                  <a:cubicBezTo>
                    <a:pt x="382" y="3060"/>
                    <a:pt x="370" y="3048"/>
                    <a:pt x="370" y="3024"/>
                  </a:cubicBezTo>
                  <a:cubicBezTo>
                    <a:pt x="353" y="3041"/>
                    <a:pt x="336" y="3058"/>
                    <a:pt x="319" y="3058"/>
                  </a:cubicBezTo>
                  <a:cubicBezTo>
                    <a:pt x="312" y="3058"/>
                    <a:pt x="305" y="3055"/>
                    <a:pt x="298" y="3048"/>
                  </a:cubicBezTo>
                  <a:lnTo>
                    <a:pt x="310" y="3048"/>
                  </a:lnTo>
                  <a:cubicBezTo>
                    <a:pt x="303" y="3025"/>
                    <a:pt x="325" y="3012"/>
                    <a:pt x="345" y="3012"/>
                  </a:cubicBezTo>
                  <a:cubicBezTo>
                    <a:pt x="356" y="3012"/>
                    <a:pt x="366" y="3016"/>
                    <a:pt x="370" y="3024"/>
                  </a:cubicBezTo>
                  <a:cubicBezTo>
                    <a:pt x="346" y="2977"/>
                    <a:pt x="346" y="2917"/>
                    <a:pt x="298" y="2881"/>
                  </a:cubicBezTo>
                  <a:cubicBezTo>
                    <a:pt x="287" y="2881"/>
                    <a:pt x="251" y="2881"/>
                    <a:pt x="263" y="2858"/>
                  </a:cubicBezTo>
                  <a:cubicBezTo>
                    <a:pt x="263" y="2846"/>
                    <a:pt x="298" y="2822"/>
                    <a:pt x="310" y="2798"/>
                  </a:cubicBezTo>
                  <a:cubicBezTo>
                    <a:pt x="334" y="2762"/>
                    <a:pt x="322" y="2703"/>
                    <a:pt x="287" y="2667"/>
                  </a:cubicBezTo>
                  <a:cubicBezTo>
                    <a:pt x="287" y="2667"/>
                    <a:pt x="239" y="2655"/>
                    <a:pt x="239" y="2655"/>
                  </a:cubicBezTo>
                  <a:cubicBezTo>
                    <a:pt x="239" y="2643"/>
                    <a:pt x="310" y="2631"/>
                    <a:pt x="310" y="2608"/>
                  </a:cubicBezTo>
                  <a:cubicBezTo>
                    <a:pt x="310" y="2608"/>
                    <a:pt x="251" y="2608"/>
                    <a:pt x="251" y="2596"/>
                  </a:cubicBezTo>
                  <a:cubicBezTo>
                    <a:pt x="251" y="2572"/>
                    <a:pt x="251" y="2560"/>
                    <a:pt x="215" y="2560"/>
                  </a:cubicBezTo>
                  <a:cubicBezTo>
                    <a:pt x="206" y="2563"/>
                    <a:pt x="196" y="2565"/>
                    <a:pt x="187" y="2565"/>
                  </a:cubicBezTo>
                  <a:cubicBezTo>
                    <a:pt x="161" y="2565"/>
                    <a:pt x="137" y="2554"/>
                    <a:pt x="120" y="2536"/>
                  </a:cubicBezTo>
                  <a:cubicBezTo>
                    <a:pt x="130" y="2526"/>
                    <a:pt x="202" y="2498"/>
                    <a:pt x="214" y="2498"/>
                  </a:cubicBezTo>
                  <a:cubicBezTo>
                    <a:pt x="216" y="2498"/>
                    <a:pt x="217" y="2499"/>
                    <a:pt x="215" y="2500"/>
                  </a:cubicBezTo>
                  <a:cubicBezTo>
                    <a:pt x="215" y="2512"/>
                    <a:pt x="191" y="2536"/>
                    <a:pt x="215" y="2536"/>
                  </a:cubicBezTo>
                  <a:cubicBezTo>
                    <a:pt x="222" y="2540"/>
                    <a:pt x="227" y="2541"/>
                    <a:pt x="231" y="2541"/>
                  </a:cubicBezTo>
                  <a:cubicBezTo>
                    <a:pt x="240" y="2541"/>
                    <a:pt x="242" y="2533"/>
                    <a:pt x="251" y="2524"/>
                  </a:cubicBezTo>
                  <a:cubicBezTo>
                    <a:pt x="251" y="2516"/>
                    <a:pt x="227" y="2489"/>
                    <a:pt x="230" y="2466"/>
                  </a:cubicBezTo>
                  <a:lnTo>
                    <a:pt x="230" y="2466"/>
                  </a:lnTo>
                  <a:cubicBezTo>
                    <a:pt x="217" y="2469"/>
                    <a:pt x="205" y="2472"/>
                    <a:pt x="194" y="2472"/>
                  </a:cubicBezTo>
                  <a:cubicBezTo>
                    <a:pt x="179" y="2472"/>
                    <a:pt x="168" y="2467"/>
                    <a:pt x="168" y="2453"/>
                  </a:cubicBezTo>
                  <a:lnTo>
                    <a:pt x="236" y="2453"/>
                  </a:lnTo>
                  <a:cubicBezTo>
                    <a:pt x="239" y="2448"/>
                    <a:pt x="244" y="2444"/>
                    <a:pt x="251" y="2441"/>
                  </a:cubicBezTo>
                  <a:cubicBezTo>
                    <a:pt x="298" y="2429"/>
                    <a:pt x="227" y="2346"/>
                    <a:pt x="227" y="2310"/>
                  </a:cubicBezTo>
                  <a:cubicBezTo>
                    <a:pt x="168" y="2310"/>
                    <a:pt x="179" y="2334"/>
                    <a:pt x="132" y="2334"/>
                  </a:cubicBezTo>
                  <a:cubicBezTo>
                    <a:pt x="132" y="2310"/>
                    <a:pt x="191" y="2286"/>
                    <a:pt x="179" y="2286"/>
                  </a:cubicBezTo>
                  <a:cubicBezTo>
                    <a:pt x="179" y="2274"/>
                    <a:pt x="120" y="2250"/>
                    <a:pt x="96" y="2227"/>
                  </a:cubicBezTo>
                  <a:cubicBezTo>
                    <a:pt x="144" y="2227"/>
                    <a:pt x="334" y="2131"/>
                    <a:pt x="239" y="2119"/>
                  </a:cubicBezTo>
                  <a:lnTo>
                    <a:pt x="239" y="2119"/>
                  </a:lnTo>
                  <a:cubicBezTo>
                    <a:pt x="229" y="2129"/>
                    <a:pt x="236" y="2139"/>
                    <a:pt x="245" y="2142"/>
                  </a:cubicBezTo>
                  <a:lnTo>
                    <a:pt x="245" y="2142"/>
                  </a:lnTo>
                  <a:cubicBezTo>
                    <a:pt x="228" y="2139"/>
                    <a:pt x="179" y="2131"/>
                    <a:pt x="179" y="2131"/>
                  </a:cubicBezTo>
                  <a:cubicBezTo>
                    <a:pt x="156" y="2119"/>
                    <a:pt x="156" y="2108"/>
                    <a:pt x="156" y="2084"/>
                  </a:cubicBezTo>
                  <a:cubicBezTo>
                    <a:pt x="163" y="2077"/>
                    <a:pt x="174" y="2075"/>
                    <a:pt x="187" y="2075"/>
                  </a:cubicBezTo>
                  <a:cubicBezTo>
                    <a:pt x="201" y="2075"/>
                    <a:pt x="216" y="2077"/>
                    <a:pt x="231" y="2077"/>
                  </a:cubicBezTo>
                  <a:cubicBezTo>
                    <a:pt x="249" y="2077"/>
                    <a:pt x="265" y="2074"/>
                    <a:pt x="275" y="2060"/>
                  </a:cubicBezTo>
                  <a:cubicBezTo>
                    <a:pt x="287" y="2048"/>
                    <a:pt x="287" y="2024"/>
                    <a:pt x="275" y="2000"/>
                  </a:cubicBezTo>
                  <a:cubicBezTo>
                    <a:pt x="275" y="1988"/>
                    <a:pt x="227" y="1988"/>
                    <a:pt x="227" y="1965"/>
                  </a:cubicBezTo>
                  <a:cubicBezTo>
                    <a:pt x="227" y="1929"/>
                    <a:pt x="227" y="1929"/>
                    <a:pt x="263" y="1929"/>
                  </a:cubicBezTo>
                  <a:cubicBezTo>
                    <a:pt x="275" y="1941"/>
                    <a:pt x="298" y="1953"/>
                    <a:pt x="310" y="1953"/>
                  </a:cubicBezTo>
                  <a:cubicBezTo>
                    <a:pt x="322" y="1953"/>
                    <a:pt x="203" y="1834"/>
                    <a:pt x="251" y="1834"/>
                  </a:cubicBezTo>
                  <a:cubicBezTo>
                    <a:pt x="285" y="1834"/>
                    <a:pt x="303" y="1841"/>
                    <a:pt x="317" y="1841"/>
                  </a:cubicBezTo>
                  <a:cubicBezTo>
                    <a:pt x="328" y="1841"/>
                    <a:pt x="336" y="1837"/>
                    <a:pt x="346" y="1822"/>
                  </a:cubicBezTo>
                  <a:cubicBezTo>
                    <a:pt x="346" y="1810"/>
                    <a:pt x="346" y="1786"/>
                    <a:pt x="346" y="1774"/>
                  </a:cubicBezTo>
                  <a:cubicBezTo>
                    <a:pt x="346" y="1774"/>
                    <a:pt x="286" y="1794"/>
                    <a:pt x="261" y="1794"/>
                  </a:cubicBezTo>
                  <a:cubicBezTo>
                    <a:pt x="252" y="1794"/>
                    <a:pt x="248" y="1792"/>
                    <a:pt x="251" y="1786"/>
                  </a:cubicBezTo>
                  <a:cubicBezTo>
                    <a:pt x="275" y="1762"/>
                    <a:pt x="287" y="1738"/>
                    <a:pt x="298" y="1715"/>
                  </a:cubicBezTo>
                  <a:lnTo>
                    <a:pt x="310" y="1679"/>
                  </a:lnTo>
                  <a:cubicBezTo>
                    <a:pt x="322" y="1679"/>
                    <a:pt x="310" y="1667"/>
                    <a:pt x="310" y="1667"/>
                  </a:cubicBezTo>
                  <a:cubicBezTo>
                    <a:pt x="310" y="1666"/>
                    <a:pt x="311" y="1665"/>
                    <a:pt x="313" y="1665"/>
                  </a:cubicBezTo>
                  <a:cubicBezTo>
                    <a:pt x="325" y="1665"/>
                    <a:pt x="382" y="1703"/>
                    <a:pt x="382" y="1703"/>
                  </a:cubicBezTo>
                  <a:cubicBezTo>
                    <a:pt x="418" y="1703"/>
                    <a:pt x="382" y="1667"/>
                    <a:pt x="382" y="1667"/>
                  </a:cubicBezTo>
                  <a:cubicBezTo>
                    <a:pt x="382" y="1655"/>
                    <a:pt x="346" y="1619"/>
                    <a:pt x="370" y="1607"/>
                  </a:cubicBezTo>
                  <a:lnTo>
                    <a:pt x="370" y="1607"/>
                  </a:lnTo>
                  <a:cubicBezTo>
                    <a:pt x="382" y="1607"/>
                    <a:pt x="406" y="1631"/>
                    <a:pt x="429" y="1631"/>
                  </a:cubicBezTo>
                  <a:cubicBezTo>
                    <a:pt x="406" y="1631"/>
                    <a:pt x="382" y="1560"/>
                    <a:pt x="382" y="1548"/>
                  </a:cubicBezTo>
                  <a:cubicBezTo>
                    <a:pt x="382" y="1524"/>
                    <a:pt x="382" y="1512"/>
                    <a:pt x="406" y="1500"/>
                  </a:cubicBezTo>
                  <a:cubicBezTo>
                    <a:pt x="414" y="1500"/>
                    <a:pt x="422" y="1506"/>
                    <a:pt x="429" y="1506"/>
                  </a:cubicBezTo>
                  <a:cubicBezTo>
                    <a:pt x="433" y="1506"/>
                    <a:pt x="437" y="1504"/>
                    <a:pt x="441" y="1500"/>
                  </a:cubicBezTo>
                  <a:cubicBezTo>
                    <a:pt x="453" y="1488"/>
                    <a:pt x="489" y="1453"/>
                    <a:pt x="465" y="1441"/>
                  </a:cubicBezTo>
                  <a:cubicBezTo>
                    <a:pt x="441" y="1417"/>
                    <a:pt x="429" y="1405"/>
                    <a:pt x="441" y="1393"/>
                  </a:cubicBezTo>
                  <a:cubicBezTo>
                    <a:pt x="453" y="1369"/>
                    <a:pt x="453" y="1369"/>
                    <a:pt x="465" y="1369"/>
                  </a:cubicBezTo>
                  <a:cubicBezTo>
                    <a:pt x="465" y="1380"/>
                    <a:pt x="493" y="1445"/>
                    <a:pt x="523" y="1445"/>
                  </a:cubicBezTo>
                  <a:cubicBezTo>
                    <a:pt x="528" y="1445"/>
                    <a:pt x="532" y="1444"/>
                    <a:pt x="537" y="1441"/>
                  </a:cubicBezTo>
                  <a:cubicBezTo>
                    <a:pt x="555" y="1431"/>
                    <a:pt x="530" y="1400"/>
                    <a:pt x="536" y="1381"/>
                  </a:cubicBezTo>
                  <a:lnTo>
                    <a:pt x="536" y="1381"/>
                  </a:lnTo>
                  <a:cubicBezTo>
                    <a:pt x="540" y="1381"/>
                    <a:pt x="544" y="1381"/>
                    <a:pt x="549" y="1381"/>
                  </a:cubicBezTo>
                  <a:cubicBezTo>
                    <a:pt x="566" y="1381"/>
                    <a:pt x="571" y="1375"/>
                    <a:pt x="569" y="1366"/>
                  </a:cubicBezTo>
                  <a:lnTo>
                    <a:pt x="569" y="1366"/>
                  </a:lnTo>
                  <a:cubicBezTo>
                    <a:pt x="564" y="1368"/>
                    <a:pt x="557" y="1369"/>
                    <a:pt x="549" y="1369"/>
                  </a:cubicBezTo>
                  <a:cubicBezTo>
                    <a:pt x="541" y="1372"/>
                    <a:pt x="537" y="1376"/>
                    <a:pt x="536" y="1381"/>
                  </a:cubicBezTo>
                  <a:lnTo>
                    <a:pt x="536" y="1381"/>
                  </a:lnTo>
                  <a:cubicBezTo>
                    <a:pt x="516" y="1380"/>
                    <a:pt x="499" y="1377"/>
                    <a:pt x="489" y="1357"/>
                  </a:cubicBezTo>
                  <a:cubicBezTo>
                    <a:pt x="465" y="1346"/>
                    <a:pt x="453" y="1310"/>
                    <a:pt x="489" y="1310"/>
                  </a:cubicBezTo>
                  <a:cubicBezTo>
                    <a:pt x="514" y="1310"/>
                    <a:pt x="563" y="1345"/>
                    <a:pt x="569" y="1366"/>
                  </a:cubicBezTo>
                  <a:lnTo>
                    <a:pt x="569" y="1366"/>
                  </a:lnTo>
                  <a:cubicBezTo>
                    <a:pt x="592" y="1357"/>
                    <a:pt x="584" y="1327"/>
                    <a:pt x="584" y="1298"/>
                  </a:cubicBezTo>
                  <a:cubicBezTo>
                    <a:pt x="584" y="1277"/>
                    <a:pt x="584" y="1272"/>
                    <a:pt x="587" y="1272"/>
                  </a:cubicBezTo>
                  <a:cubicBezTo>
                    <a:pt x="589" y="1272"/>
                    <a:pt x="591" y="1274"/>
                    <a:pt x="596" y="1274"/>
                  </a:cubicBezTo>
                  <a:cubicBezTo>
                    <a:pt x="620" y="1274"/>
                    <a:pt x="608" y="1250"/>
                    <a:pt x="620" y="1238"/>
                  </a:cubicBezTo>
                  <a:cubicBezTo>
                    <a:pt x="601" y="1220"/>
                    <a:pt x="597" y="1180"/>
                    <a:pt x="619" y="1180"/>
                  </a:cubicBezTo>
                  <a:cubicBezTo>
                    <a:pt x="625" y="1180"/>
                    <a:pt x="633" y="1183"/>
                    <a:pt x="644" y="1191"/>
                  </a:cubicBezTo>
                  <a:cubicBezTo>
                    <a:pt x="652" y="1199"/>
                    <a:pt x="697" y="1238"/>
                    <a:pt x="713" y="1238"/>
                  </a:cubicBezTo>
                  <a:cubicBezTo>
                    <a:pt x="720" y="1238"/>
                    <a:pt x="722" y="1232"/>
                    <a:pt x="715" y="1215"/>
                  </a:cubicBezTo>
                  <a:cubicBezTo>
                    <a:pt x="703" y="1191"/>
                    <a:pt x="691" y="1179"/>
                    <a:pt x="715" y="1155"/>
                  </a:cubicBezTo>
                  <a:cubicBezTo>
                    <a:pt x="718" y="1154"/>
                    <a:pt x="720" y="1153"/>
                    <a:pt x="722" y="1153"/>
                  </a:cubicBezTo>
                  <a:cubicBezTo>
                    <a:pt x="739" y="1153"/>
                    <a:pt x="740" y="1191"/>
                    <a:pt x="751" y="1191"/>
                  </a:cubicBezTo>
                  <a:cubicBezTo>
                    <a:pt x="758" y="1194"/>
                    <a:pt x="764" y="1196"/>
                    <a:pt x="769" y="1196"/>
                  </a:cubicBezTo>
                  <a:cubicBezTo>
                    <a:pt x="781" y="1196"/>
                    <a:pt x="787" y="1187"/>
                    <a:pt x="787" y="1179"/>
                  </a:cubicBezTo>
                  <a:lnTo>
                    <a:pt x="751" y="1131"/>
                  </a:lnTo>
                  <a:cubicBezTo>
                    <a:pt x="739" y="1131"/>
                    <a:pt x="715" y="1131"/>
                    <a:pt x="703" y="1119"/>
                  </a:cubicBezTo>
                  <a:cubicBezTo>
                    <a:pt x="679" y="1096"/>
                    <a:pt x="727" y="1072"/>
                    <a:pt x="727" y="1072"/>
                  </a:cubicBezTo>
                  <a:cubicBezTo>
                    <a:pt x="729" y="1069"/>
                    <a:pt x="732" y="1068"/>
                    <a:pt x="735" y="1068"/>
                  </a:cubicBezTo>
                  <a:cubicBezTo>
                    <a:pt x="749" y="1068"/>
                    <a:pt x="770" y="1086"/>
                    <a:pt x="799" y="1096"/>
                  </a:cubicBezTo>
                  <a:lnTo>
                    <a:pt x="858" y="1096"/>
                  </a:lnTo>
                  <a:cubicBezTo>
                    <a:pt x="858" y="1096"/>
                    <a:pt x="822" y="1048"/>
                    <a:pt x="858" y="1036"/>
                  </a:cubicBezTo>
                  <a:cubicBezTo>
                    <a:pt x="870" y="1024"/>
                    <a:pt x="876" y="1024"/>
                    <a:pt x="879" y="1024"/>
                  </a:cubicBezTo>
                  <a:cubicBezTo>
                    <a:pt x="882" y="1024"/>
                    <a:pt x="882" y="1024"/>
                    <a:pt x="882" y="1012"/>
                  </a:cubicBezTo>
                  <a:cubicBezTo>
                    <a:pt x="870" y="965"/>
                    <a:pt x="965" y="941"/>
                    <a:pt x="989" y="929"/>
                  </a:cubicBezTo>
                  <a:cubicBezTo>
                    <a:pt x="1013" y="929"/>
                    <a:pt x="1013" y="929"/>
                    <a:pt x="1037" y="965"/>
                  </a:cubicBezTo>
                  <a:cubicBezTo>
                    <a:pt x="1041" y="972"/>
                    <a:pt x="1046" y="975"/>
                    <a:pt x="1052" y="975"/>
                  </a:cubicBezTo>
                  <a:cubicBezTo>
                    <a:pt x="1063" y="975"/>
                    <a:pt x="1076" y="965"/>
                    <a:pt x="1084" y="965"/>
                  </a:cubicBezTo>
                  <a:cubicBezTo>
                    <a:pt x="1088" y="965"/>
                    <a:pt x="1096" y="966"/>
                    <a:pt x="1105" y="966"/>
                  </a:cubicBezTo>
                  <a:cubicBezTo>
                    <a:pt x="1121" y="966"/>
                    <a:pt x="1140" y="961"/>
                    <a:pt x="1132" y="929"/>
                  </a:cubicBezTo>
                  <a:cubicBezTo>
                    <a:pt x="1132" y="907"/>
                    <a:pt x="1136" y="903"/>
                    <a:pt x="1145" y="903"/>
                  </a:cubicBezTo>
                  <a:cubicBezTo>
                    <a:pt x="1150" y="903"/>
                    <a:pt x="1158" y="905"/>
                    <a:pt x="1168" y="905"/>
                  </a:cubicBezTo>
                  <a:cubicBezTo>
                    <a:pt x="1180" y="905"/>
                    <a:pt x="1168" y="881"/>
                    <a:pt x="1180" y="869"/>
                  </a:cubicBezTo>
                  <a:cubicBezTo>
                    <a:pt x="1187" y="865"/>
                    <a:pt x="1195" y="864"/>
                    <a:pt x="1203" y="864"/>
                  </a:cubicBezTo>
                  <a:cubicBezTo>
                    <a:pt x="1219" y="864"/>
                    <a:pt x="1235" y="869"/>
                    <a:pt x="1251" y="869"/>
                  </a:cubicBezTo>
                  <a:cubicBezTo>
                    <a:pt x="1275" y="857"/>
                    <a:pt x="1311" y="715"/>
                    <a:pt x="1275" y="703"/>
                  </a:cubicBezTo>
                  <a:lnTo>
                    <a:pt x="1275" y="703"/>
                  </a:lnTo>
                  <a:cubicBezTo>
                    <a:pt x="1275" y="715"/>
                    <a:pt x="1263" y="715"/>
                    <a:pt x="1251" y="715"/>
                  </a:cubicBezTo>
                  <a:cubicBezTo>
                    <a:pt x="1227" y="715"/>
                    <a:pt x="1215" y="715"/>
                    <a:pt x="1203" y="703"/>
                  </a:cubicBezTo>
                  <a:cubicBezTo>
                    <a:pt x="1180" y="691"/>
                    <a:pt x="1159" y="685"/>
                    <a:pt x="1138" y="685"/>
                  </a:cubicBezTo>
                  <a:close/>
                  <a:moveTo>
                    <a:pt x="3192" y="5846"/>
                  </a:moveTo>
                  <a:lnTo>
                    <a:pt x="3180" y="5858"/>
                  </a:lnTo>
                  <a:cubicBezTo>
                    <a:pt x="3174" y="5861"/>
                    <a:pt x="3172" y="5862"/>
                    <a:pt x="3173" y="5862"/>
                  </a:cubicBezTo>
                  <a:cubicBezTo>
                    <a:pt x="3176" y="5862"/>
                    <a:pt x="3187" y="5857"/>
                    <a:pt x="3195" y="5847"/>
                  </a:cubicBezTo>
                  <a:lnTo>
                    <a:pt x="3195" y="5847"/>
                  </a:lnTo>
                  <a:cubicBezTo>
                    <a:pt x="3195" y="5847"/>
                    <a:pt x="3194" y="5847"/>
                    <a:pt x="3194" y="5847"/>
                  </a:cubicBezTo>
                  <a:cubicBezTo>
                    <a:pt x="3193" y="5847"/>
                    <a:pt x="3192" y="5846"/>
                    <a:pt x="3192" y="5846"/>
                  </a:cubicBezTo>
                  <a:close/>
                  <a:moveTo>
                    <a:pt x="3865" y="6010"/>
                  </a:moveTo>
                  <a:cubicBezTo>
                    <a:pt x="3867" y="6010"/>
                    <a:pt x="3869" y="6011"/>
                    <a:pt x="3870" y="6013"/>
                  </a:cubicBezTo>
                  <a:cubicBezTo>
                    <a:pt x="3894" y="6013"/>
                    <a:pt x="3906" y="6037"/>
                    <a:pt x="3870" y="6060"/>
                  </a:cubicBezTo>
                  <a:lnTo>
                    <a:pt x="3882" y="6060"/>
                  </a:lnTo>
                  <a:cubicBezTo>
                    <a:pt x="3874" y="6064"/>
                    <a:pt x="3868" y="6066"/>
                    <a:pt x="3862" y="6066"/>
                  </a:cubicBezTo>
                  <a:cubicBezTo>
                    <a:pt x="3851" y="6066"/>
                    <a:pt x="3843" y="6060"/>
                    <a:pt x="3835" y="6060"/>
                  </a:cubicBezTo>
                  <a:cubicBezTo>
                    <a:pt x="3835" y="6040"/>
                    <a:pt x="3852" y="6010"/>
                    <a:pt x="3865" y="6010"/>
                  </a:cubicBezTo>
                  <a:close/>
                  <a:moveTo>
                    <a:pt x="4525" y="6144"/>
                  </a:moveTo>
                  <a:cubicBezTo>
                    <a:pt x="4524" y="6145"/>
                    <a:pt x="4522" y="6148"/>
                    <a:pt x="4521" y="6150"/>
                  </a:cubicBezTo>
                  <a:lnTo>
                    <a:pt x="4521" y="6150"/>
                  </a:lnTo>
                  <a:cubicBezTo>
                    <a:pt x="4522" y="6148"/>
                    <a:pt x="4524" y="6146"/>
                    <a:pt x="4525" y="6144"/>
                  </a:cubicBezTo>
                  <a:close/>
                  <a:moveTo>
                    <a:pt x="4413" y="6165"/>
                  </a:moveTo>
                  <a:cubicBezTo>
                    <a:pt x="4415" y="6165"/>
                    <a:pt x="4416" y="6166"/>
                    <a:pt x="4418" y="6168"/>
                  </a:cubicBezTo>
                  <a:cubicBezTo>
                    <a:pt x="4440" y="6168"/>
                    <a:pt x="4452" y="6188"/>
                    <a:pt x="4425" y="6220"/>
                  </a:cubicBezTo>
                  <a:lnTo>
                    <a:pt x="4425" y="6220"/>
                  </a:lnTo>
                  <a:cubicBezTo>
                    <a:pt x="4419" y="6224"/>
                    <a:pt x="4414" y="6226"/>
                    <a:pt x="4410" y="6226"/>
                  </a:cubicBezTo>
                  <a:cubicBezTo>
                    <a:pt x="4398" y="6226"/>
                    <a:pt x="4390" y="6215"/>
                    <a:pt x="4382" y="6215"/>
                  </a:cubicBezTo>
                  <a:cubicBezTo>
                    <a:pt x="4382" y="6195"/>
                    <a:pt x="4400" y="6165"/>
                    <a:pt x="4413" y="6165"/>
                  </a:cubicBezTo>
                  <a:close/>
                  <a:moveTo>
                    <a:pt x="3943" y="6299"/>
                  </a:moveTo>
                  <a:cubicBezTo>
                    <a:pt x="3942" y="6299"/>
                    <a:pt x="3942" y="6299"/>
                    <a:pt x="3942" y="6299"/>
                  </a:cubicBezTo>
                  <a:cubicBezTo>
                    <a:pt x="3942" y="6299"/>
                    <a:pt x="3942" y="6299"/>
                    <a:pt x="3942" y="6299"/>
                  </a:cubicBezTo>
                  <a:cubicBezTo>
                    <a:pt x="3942" y="6299"/>
                    <a:pt x="3942" y="6299"/>
                    <a:pt x="3943" y="6299"/>
                  </a:cubicBezTo>
                  <a:close/>
                  <a:moveTo>
                    <a:pt x="4054" y="6349"/>
                  </a:moveTo>
                  <a:lnTo>
                    <a:pt x="4054" y="6349"/>
                  </a:lnTo>
                  <a:cubicBezTo>
                    <a:pt x="4052" y="6352"/>
                    <a:pt x="4051" y="6355"/>
                    <a:pt x="4049" y="6358"/>
                  </a:cubicBezTo>
                  <a:cubicBezTo>
                    <a:pt x="4051" y="6355"/>
                    <a:pt x="4053" y="6352"/>
                    <a:pt x="4054" y="6349"/>
                  </a:cubicBezTo>
                  <a:close/>
                  <a:moveTo>
                    <a:pt x="5502" y="0"/>
                  </a:moveTo>
                  <a:cubicBezTo>
                    <a:pt x="5466" y="0"/>
                    <a:pt x="5430" y="72"/>
                    <a:pt x="5478" y="72"/>
                  </a:cubicBezTo>
                  <a:lnTo>
                    <a:pt x="5418" y="72"/>
                  </a:lnTo>
                  <a:cubicBezTo>
                    <a:pt x="5394" y="72"/>
                    <a:pt x="5382" y="48"/>
                    <a:pt x="5371" y="24"/>
                  </a:cubicBezTo>
                  <a:cubicBezTo>
                    <a:pt x="5364" y="20"/>
                    <a:pt x="5359" y="19"/>
                    <a:pt x="5355" y="19"/>
                  </a:cubicBezTo>
                  <a:cubicBezTo>
                    <a:pt x="5346" y="19"/>
                    <a:pt x="5343" y="27"/>
                    <a:pt x="5335" y="36"/>
                  </a:cubicBezTo>
                  <a:cubicBezTo>
                    <a:pt x="5323" y="36"/>
                    <a:pt x="5323" y="72"/>
                    <a:pt x="5323" y="107"/>
                  </a:cubicBezTo>
                  <a:cubicBezTo>
                    <a:pt x="5327" y="98"/>
                    <a:pt x="5332" y="94"/>
                    <a:pt x="5335" y="94"/>
                  </a:cubicBezTo>
                  <a:cubicBezTo>
                    <a:pt x="5340" y="94"/>
                    <a:pt x="5342" y="105"/>
                    <a:pt x="5335" y="119"/>
                  </a:cubicBezTo>
                  <a:cubicBezTo>
                    <a:pt x="5325" y="139"/>
                    <a:pt x="5315" y="158"/>
                    <a:pt x="5299" y="158"/>
                  </a:cubicBezTo>
                  <a:cubicBezTo>
                    <a:pt x="5296" y="158"/>
                    <a:pt x="5292" y="157"/>
                    <a:pt x="5287" y="155"/>
                  </a:cubicBezTo>
                  <a:cubicBezTo>
                    <a:pt x="5276" y="144"/>
                    <a:pt x="5307" y="59"/>
                    <a:pt x="5271" y="59"/>
                  </a:cubicBezTo>
                  <a:cubicBezTo>
                    <a:pt x="5269" y="59"/>
                    <a:pt x="5266" y="59"/>
                    <a:pt x="5263" y="60"/>
                  </a:cubicBezTo>
                  <a:cubicBezTo>
                    <a:pt x="5228" y="60"/>
                    <a:pt x="5156" y="95"/>
                    <a:pt x="5192" y="131"/>
                  </a:cubicBezTo>
                  <a:cubicBezTo>
                    <a:pt x="5216" y="179"/>
                    <a:pt x="5228" y="167"/>
                    <a:pt x="5204" y="214"/>
                  </a:cubicBezTo>
                  <a:cubicBezTo>
                    <a:pt x="5191" y="234"/>
                    <a:pt x="5181" y="243"/>
                    <a:pt x="5173" y="243"/>
                  </a:cubicBezTo>
                  <a:cubicBezTo>
                    <a:pt x="5167" y="243"/>
                    <a:pt x="5162" y="237"/>
                    <a:pt x="5156" y="226"/>
                  </a:cubicBezTo>
                  <a:cubicBezTo>
                    <a:pt x="5132" y="203"/>
                    <a:pt x="5144" y="72"/>
                    <a:pt x="5132" y="60"/>
                  </a:cubicBezTo>
                  <a:cubicBezTo>
                    <a:pt x="5109" y="60"/>
                    <a:pt x="5085" y="60"/>
                    <a:pt x="5073" y="83"/>
                  </a:cubicBezTo>
                  <a:cubicBezTo>
                    <a:pt x="5061" y="107"/>
                    <a:pt x="5073" y="131"/>
                    <a:pt x="5061" y="155"/>
                  </a:cubicBezTo>
                  <a:cubicBezTo>
                    <a:pt x="5061" y="157"/>
                    <a:pt x="5061" y="158"/>
                    <a:pt x="5060" y="158"/>
                  </a:cubicBezTo>
                  <a:cubicBezTo>
                    <a:pt x="5055" y="158"/>
                    <a:pt x="5030" y="92"/>
                    <a:pt x="5009" y="92"/>
                  </a:cubicBezTo>
                  <a:cubicBezTo>
                    <a:pt x="5006" y="92"/>
                    <a:pt x="5004" y="93"/>
                    <a:pt x="5001" y="95"/>
                  </a:cubicBezTo>
                  <a:cubicBezTo>
                    <a:pt x="4984" y="131"/>
                    <a:pt x="4973" y="159"/>
                    <a:pt x="4978" y="191"/>
                  </a:cubicBezTo>
                  <a:lnTo>
                    <a:pt x="4978" y="191"/>
                  </a:lnTo>
                  <a:cubicBezTo>
                    <a:pt x="4970" y="167"/>
                    <a:pt x="4962" y="143"/>
                    <a:pt x="4954" y="119"/>
                  </a:cubicBezTo>
                  <a:cubicBezTo>
                    <a:pt x="4936" y="102"/>
                    <a:pt x="4905" y="71"/>
                    <a:pt x="4881" y="71"/>
                  </a:cubicBezTo>
                  <a:cubicBezTo>
                    <a:pt x="4872" y="71"/>
                    <a:pt x="4865" y="74"/>
                    <a:pt x="4859" y="83"/>
                  </a:cubicBezTo>
                  <a:cubicBezTo>
                    <a:pt x="4835" y="107"/>
                    <a:pt x="4894" y="119"/>
                    <a:pt x="4870" y="143"/>
                  </a:cubicBezTo>
                  <a:cubicBezTo>
                    <a:pt x="4859" y="167"/>
                    <a:pt x="4847" y="167"/>
                    <a:pt x="4823" y="167"/>
                  </a:cubicBezTo>
                  <a:cubicBezTo>
                    <a:pt x="4802" y="167"/>
                    <a:pt x="4782" y="141"/>
                    <a:pt x="4762" y="141"/>
                  </a:cubicBezTo>
                  <a:cubicBezTo>
                    <a:pt x="4758" y="141"/>
                    <a:pt x="4755" y="141"/>
                    <a:pt x="4751" y="143"/>
                  </a:cubicBezTo>
                  <a:cubicBezTo>
                    <a:pt x="4740" y="143"/>
                    <a:pt x="4750" y="204"/>
                    <a:pt x="4723" y="204"/>
                  </a:cubicBezTo>
                  <a:cubicBezTo>
                    <a:pt x="4721" y="204"/>
                    <a:pt x="4718" y="203"/>
                    <a:pt x="4716" y="203"/>
                  </a:cubicBezTo>
                  <a:cubicBezTo>
                    <a:pt x="4688" y="193"/>
                    <a:pt x="4675" y="156"/>
                    <a:pt x="4664" y="156"/>
                  </a:cubicBezTo>
                  <a:cubicBezTo>
                    <a:pt x="4662" y="156"/>
                    <a:pt x="4659" y="159"/>
                    <a:pt x="4656" y="167"/>
                  </a:cubicBezTo>
                  <a:cubicBezTo>
                    <a:pt x="4644" y="203"/>
                    <a:pt x="4680" y="274"/>
                    <a:pt x="4644" y="286"/>
                  </a:cubicBezTo>
                  <a:lnTo>
                    <a:pt x="4620" y="250"/>
                  </a:lnTo>
                  <a:cubicBezTo>
                    <a:pt x="4615" y="239"/>
                    <a:pt x="4612" y="233"/>
                    <a:pt x="4612" y="229"/>
                  </a:cubicBezTo>
                  <a:lnTo>
                    <a:pt x="4612" y="229"/>
                  </a:lnTo>
                  <a:cubicBezTo>
                    <a:pt x="4597" y="244"/>
                    <a:pt x="4573" y="266"/>
                    <a:pt x="4573" y="274"/>
                  </a:cubicBezTo>
                  <a:cubicBezTo>
                    <a:pt x="4565" y="274"/>
                    <a:pt x="4546" y="269"/>
                    <a:pt x="4531" y="269"/>
                  </a:cubicBezTo>
                  <a:cubicBezTo>
                    <a:pt x="4524" y="269"/>
                    <a:pt x="4517" y="270"/>
                    <a:pt x="4513" y="274"/>
                  </a:cubicBezTo>
                  <a:cubicBezTo>
                    <a:pt x="4501" y="286"/>
                    <a:pt x="4501" y="310"/>
                    <a:pt x="4478" y="322"/>
                  </a:cubicBezTo>
                  <a:cubicBezTo>
                    <a:pt x="4466" y="334"/>
                    <a:pt x="4442" y="334"/>
                    <a:pt x="4418" y="334"/>
                  </a:cubicBezTo>
                  <a:cubicBezTo>
                    <a:pt x="4382" y="334"/>
                    <a:pt x="4394" y="393"/>
                    <a:pt x="4370" y="405"/>
                  </a:cubicBezTo>
                  <a:cubicBezTo>
                    <a:pt x="4368" y="406"/>
                    <a:pt x="4365" y="407"/>
                    <a:pt x="4362" y="407"/>
                  </a:cubicBezTo>
                  <a:cubicBezTo>
                    <a:pt x="4339" y="407"/>
                    <a:pt x="4306" y="379"/>
                    <a:pt x="4284" y="379"/>
                  </a:cubicBezTo>
                  <a:cubicBezTo>
                    <a:pt x="4281" y="379"/>
                    <a:pt x="4278" y="380"/>
                    <a:pt x="4275" y="381"/>
                  </a:cubicBezTo>
                  <a:cubicBezTo>
                    <a:pt x="4251" y="405"/>
                    <a:pt x="4275" y="453"/>
                    <a:pt x="4263" y="476"/>
                  </a:cubicBezTo>
                  <a:cubicBezTo>
                    <a:pt x="4262" y="479"/>
                    <a:pt x="4260" y="481"/>
                    <a:pt x="4257" y="481"/>
                  </a:cubicBezTo>
                  <a:cubicBezTo>
                    <a:pt x="4237" y="481"/>
                    <a:pt x="4189" y="414"/>
                    <a:pt x="4168" y="393"/>
                  </a:cubicBezTo>
                  <a:lnTo>
                    <a:pt x="4168" y="393"/>
                  </a:lnTo>
                  <a:cubicBezTo>
                    <a:pt x="4168" y="429"/>
                    <a:pt x="4180" y="464"/>
                    <a:pt x="4180" y="500"/>
                  </a:cubicBezTo>
                  <a:cubicBezTo>
                    <a:pt x="4189" y="530"/>
                    <a:pt x="4189" y="542"/>
                    <a:pt x="4185" y="542"/>
                  </a:cubicBezTo>
                  <a:cubicBezTo>
                    <a:pt x="4178" y="542"/>
                    <a:pt x="4157" y="510"/>
                    <a:pt x="4136" y="481"/>
                  </a:cubicBezTo>
                  <a:lnTo>
                    <a:pt x="4136" y="481"/>
                  </a:lnTo>
                  <a:cubicBezTo>
                    <a:pt x="4174" y="537"/>
                    <a:pt x="4074" y="549"/>
                    <a:pt x="4120" y="595"/>
                  </a:cubicBezTo>
                  <a:cubicBezTo>
                    <a:pt x="4097" y="595"/>
                    <a:pt x="4073" y="585"/>
                    <a:pt x="4052" y="585"/>
                  </a:cubicBezTo>
                  <a:cubicBezTo>
                    <a:pt x="4042" y="585"/>
                    <a:pt x="4033" y="588"/>
                    <a:pt x="4025" y="595"/>
                  </a:cubicBezTo>
                  <a:cubicBezTo>
                    <a:pt x="4049" y="631"/>
                    <a:pt x="4037" y="631"/>
                    <a:pt x="4025" y="643"/>
                  </a:cubicBezTo>
                  <a:cubicBezTo>
                    <a:pt x="4013" y="667"/>
                    <a:pt x="4025" y="726"/>
                    <a:pt x="4013" y="738"/>
                  </a:cubicBezTo>
                  <a:cubicBezTo>
                    <a:pt x="4011" y="742"/>
                    <a:pt x="4007" y="743"/>
                    <a:pt x="4000" y="743"/>
                  </a:cubicBezTo>
                  <a:cubicBezTo>
                    <a:pt x="3974" y="743"/>
                    <a:pt x="3919" y="722"/>
                    <a:pt x="3897" y="722"/>
                  </a:cubicBezTo>
                  <a:cubicBezTo>
                    <a:pt x="3888" y="722"/>
                    <a:pt x="3885" y="726"/>
                    <a:pt x="3894" y="738"/>
                  </a:cubicBezTo>
                  <a:cubicBezTo>
                    <a:pt x="3906" y="762"/>
                    <a:pt x="4020" y="808"/>
                    <a:pt x="3969" y="810"/>
                  </a:cubicBezTo>
                  <a:lnTo>
                    <a:pt x="3969" y="810"/>
                  </a:lnTo>
                  <a:cubicBezTo>
                    <a:pt x="3968" y="809"/>
                    <a:pt x="3968" y="809"/>
                    <a:pt x="3967" y="809"/>
                  </a:cubicBezTo>
                  <a:cubicBezTo>
                    <a:pt x="3967" y="809"/>
                    <a:pt x="3966" y="809"/>
                    <a:pt x="3966" y="810"/>
                  </a:cubicBezTo>
                  <a:cubicBezTo>
                    <a:pt x="3967" y="810"/>
                    <a:pt x="3968" y="810"/>
                    <a:pt x="3969" y="810"/>
                  </a:cubicBezTo>
                  <a:lnTo>
                    <a:pt x="3969" y="810"/>
                  </a:lnTo>
                  <a:cubicBezTo>
                    <a:pt x="3984" y="818"/>
                    <a:pt x="4025" y="900"/>
                    <a:pt x="4036" y="900"/>
                  </a:cubicBezTo>
                  <a:cubicBezTo>
                    <a:pt x="4039" y="900"/>
                    <a:pt x="4039" y="895"/>
                    <a:pt x="4037" y="881"/>
                  </a:cubicBezTo>
                  <a:cubicBezTo>
                    <a:pt x="4037" y="845"/>
                    <a:pt x="4049" y="834"/>
                    <a:pt x="4013" y="798"/>
                  </a:cubicBezTo>
                  <a:cubicBezTo>
                    <a:pt x="3988" y="773"/>
                    <a:pt x="4022" y="771"/>
                    <a:pt x="4028" y="764"/>
                  </a:cubicBezTo>
                  <a:lnTo>
                    <a:pt x="4028" y="764"/>
                  </a:lnTo>
                  <a:cubicBezTo>
                    <a:pt x="4052" y="786"/>
                    <a:pt x="4076" y="801"/>
                    <a:pt x="4095" y="801"/>
                  </a:cubicBezTo>
                  <a:cubicBezTo>
                    <a:pt x="4100" y="801"/>
                    <a:pt x="4104" y="800"/>
                    <a:pt x="4108" y="798"/>
                  </a:cubicBezTo>
                  <a:cubicBezTo>
                    <a:pt x="4144" y="786"/>
                    <a:pt x="4049" y="691"/>
                    <a:pt x="4061" y="655"/>
                  </a:cubicBezTo>
                  <a:cubicBezTo>
                    <a:pt x="4061" y="637"/>
                    <a:pt x="4067" y="629"/>
                    <a:pt x="4077" y="629"/>
                  </a:cubicBezTo>
                  <a:cubicBezTo>
                    <a:pt x="4114" y="629"/>
                    <a:pt x="4200" y="722"/>
                    <a:pt x="4228" y="750"/>
                  </a:cubicBezTo>
                  <a:cubicBezTo>
                    <a:pt x="4204" y="691"/>
                    <a:pt x="4192" y="643"/>
                    <a:pt x="4192" y="584"/>
                  </a:cubicBezTo>
                  <a:lnTo>
                    <a:pt x="4192" y="584"/>
                  </a:lnTo>
                  <a:cubicBezTo>
                    <a:pt x="4216" y="595"/>
                    <a:pt x="4239" y="619"/>
                    <a:pt x="4275" y="631"/>
                  </a:cubicBezTo>
                  <a:cubicBezTo>
                    <a:pt x="4251" y="595"/>
                    <a:pt x="4287" y="584"/>
                    <a:pt x="4299" y="572"/>
                  </a:cubicBezTo>
                  <a:cubicBezTo>
                    <a:pt x="4311" y="560"/>
                    <a:pt x="4299" y="488"/>
                    <a:pt x="4299" y="488"/>
                  </a:cubicBezTo>
                  <a:lnTo>
                    <a:pt x="4299" y="488"/>
                  </a:lnTo>
                  <a:cubicBezTo>
                    <a:pt x="4326" y="506"/>
                    <a:pt x="4346" y="557"/>
                    <a:pt x="4364" y="557"/>
                  </a:cubicBezTo>
                  <a:cubicBezTo>
                    <a:pt x="4370" y="557"/>
                    <a:pt x="4376" y="551"/>
                    <a:pt x="4382" y="536"/>
                  </a:cubicBezTo>
                  <a:cubicBezTo>
                    <a:pt x="4392" y="507"/>
                    <a:pt x="4400" y="496"/>
                    <a:pt x="4408" y="496"/>
                  </a:cubicBezTo>
                  <a:cubicBezTo>
                    <a:pt x="4420" y="496"/>
                    <a:pt x="4433" y="520"/>
                    <a:pt x="4454" y="548"/>
                  </a:cubicBezTo>
                  <a:cubicBezTo>
                    <a:pt x="4478" y="536"/>
                    <a:pt x="4454" y="524"/>
                    <a:pt x="4454" y="500"/>
                  </a:cubicBezTo>
                  <a:cubicBezTo>
                    <a:pt x="4454" y="476"/>
                    <a:pt x="4489" y="476"/>
                    <a:pt x="4501" y="453"/>
                  </a:cubicBezTo>
                  <a:cubicBezTo>
                    <a:pt x="4501" y="429"/>
                    <a:pt x="4478" y="405"/>
                    <a:pt x="4478" y="381"/>
                  </a:cubicBezTo>
                  <a:cubicBezTo>
                    <a:pt x="4478" y="357"/>
                    <a:pt x="4513" y="369"/>
                    <a:pt x="4501" y="334"/>
                  </a:cubicBezTo>
                  <a:lnTo>
                    <a:pt x="4501" y="334"/>
                  </a:lnTo>
                  <a:cubicBezTo>
                    <a:pt x="4517" y="365"/>
                    <a:pt x="4517" y="376"/>
                    <a:pt x="4523" y="376"/>
                  </a:cubicBezTo>
                  <a:cubicBezTo>
                    <a:pt x="4525" y="376"/>
                    <a:pt x="4529" y="373"/>
                    <a:pt x="4537" y="369"/>
                  </a:cubicBezTo>
                  <a:lnTo>
                    <a:pt x="4597" y="345"/>
                  </a:lnTo>
                  <a:cubicBezTo>
                    <a:pt x="4597" y="369"/>
                    <a:pt x="4620" y="405"/>
                    <a:pt x="4597" y="417"/>
                  </a:cubicBezTo>
                  <a:cubicBezTo>
                    <a:pt x="4585" y="417"/>
                    <a:pt x="4585" y="417"/>
                    <a:pt x="4597" y="453"/>
                  </a:cubicBezTo>
                  <a:cubicBezTo>
                    <a:pt x="4644" y="429"/>
                    <a:pt x="4620" y="357"/>
                    <a:pt x="4656" y="310"/>
                  </a:cubicBezTo>
                  <a:cubicBezTo>
                    <a:pt x="4660" y="301"/>
                    <a:pt x="4664" y="298"/>
                    <a:pt x="4667" y="298"/>
                  </a:cubicBezTo>
                  <a:cubicBezTo>
                    <a:pt x="4680" y="298"/>
                    <a:pt x="4680" y="369"/>
                    <a:pt x="4680" y="369"/>
                  </a:cubicBezTo>
                  <a:cubicBezTo>
                    <a:pt x="4692" y="357"/>
                    <a:pt x="4692" y="345"/>
                    <a:pt x="4704" y="334"/>
                  </a:cubicBezTo>
                  <a:cubicBezTo>
                    <a:pt x="4704" y="320"/>
                    <a:pt x="4704" y="314"/>
                    <a:pt x="4711" y="314"/>
                  </a:cubicBezTo>
                  <a:cubicBezTo>
                    <a:pt x="4716" y="314"/>
                    <a:pt x="4725" y="317"/>
                    <a:pt x="4740" y="322"/>
                  </a:cubicBezTo>
                  <a:cubicBezTo>
                    <a:pt x="4748" y="330"/>
                    <a:pt x="4763" y="336"/>
                    <a:pt x="4776" y="336"/>
                  </a:cubicBezTo>
                  <a:cubicBezTo>
                    <a:pt x="4798" y="336"/>
                    <a:pt x="4813" y="319"/>
                    <a:pt x="4775" y="274"/>
                  </a:cubicBezTo>
                  <a:cubicBezTo>
                    <a:pt x="4799" y="274"/>
                    <a:pt x="4799" y="262"/>
                    <a:pt x="4799" y="250"/>
                  </a:cubicBezTo>
                  <a:cubicBezTo>
                    <a:pt x="4799" y="250"/>
                    <a:pt x="4811" y="322"/>
                    <a:pt x="4823" y="334"/>
                  </a:cubicBezTo>
                  <a:cubicBezTo>
                    <a:pt x="4823" y="339"/>
                    <a:pt x="4826" y="342"/>
                    <a:pt x="4830" y="342"/>
                  </a:cubicBezTo>
                  <a:cubicBezTo>
                    <a:pt x="4835" y="342"/>
                    <a:pt x="4841" y="339"/>
                    <a:pt x="4847" y="334"/>
                  </a:cubicBezTo>
                  <a:cubicBezTo>
                    <a:pt x="4882" y="286"/>
                    <a:pt x="4847" y="179"/>
                    <a:pt x="4894" y="179"/>
                  </a:cubicBezTo>
                  <a:cubicBezTo>
                    <a:pt x="4906" y="214"/>
                    <a:pt x="4918" y="250"/>
                    <a:pt x="4930" y="274"/>
                  </a:cubicBezTo>
                  <a:cubicBezTo>
                    <a:pt x="4942" y="290"/>
                    <a:pt x="4951" y="296"/>
                    <a:pt x="4958" y="296"/>
                  </a:cubicBezTo>
                  <a:cubicBezTo>
                    <a:pt x="4972" y="296"/>
                    <a:pt x="4978" y="270"/>
                    <a:pt x="4978" y="238"/>
                  </a:cubicBezTo>
                  <a:cubicBezTo>
                    <a:pt x="4978" y="270"/>
                    <a:pt x="4997" y="312"/>
                    <a:pt x="5018" y="312"/>
                  </a:cubicBezTo>
                  <a:cubicBezTo>
                    <a:pt x="5020" y="312"/>
                    <a:pt x="5023" y="311"/>
                    <a:pt x="5025" y="310"/>
                  </a:cubicBezTo>
                  <a:cubicBezTo>
                    <a:pt x="5025" y="290"/>
                    <a:pt x="5000" y="203"/>
                    <a:pt x="5013" y="203"/>
                  </a:cubicBezTo>
                  <a:lnTo>
                    <a:pt x="5013" y="203"/>
                  </a:lnTo>
                  <a:cubicBezTo>
                    <a:pt x="5015" y="203"/>
                    <a:pt x="5019" y="207"/>
                    <a:pt x="5025" y="214"/>
                  </a:cubicBezTo>
                  <a:cubicBezTo>
                    <a:pt x="5049" y="238"/>
                    <a:pt x="5061" y="298"/>
                    <a:pt x="5097" y="298"/>
                  </a:cubicBezTo>
                  <a:cubicBezTo>
                    <a:pt x="5121" y="286"/>
                    <a:pt x="5109" y="262"/>
                    <a:pt x="5132" y="262"/>
                  </a:cubicBezTo>
                  <a:cubicBezTo>
                    <a:pt x="5132" y="286"/>
                    <a:pt x="5156" y="292"/>
                    <a:pt x="5182" y="292"/>
                  </a:cubicBezTo>
                  <a:cubicBezTo>
                    <a:pt x="5207" y="292"/>
                    <a:pt x="5234" y="286"/>
                    <a:pt x="5240" y="286"/>
                  </a:cubicBezTo>
                  <a:cubicBezTo>
                    <a:pt x="5263" y="274"/>
                    <a:pt x="5228" y="214"/>
                    <a:pt x="5240" y="203"/>
                  </a:cubicBezTo>
                  <a:cubicBezTo>
                    <a:pt x="5241" y="198"/>
                    <a:pt x="5243" y="195"/>
                    <a:pt x="5246" y="195"/>
                  </a:cubicBezTo>
                  <a:cubicBezTo>
                    <a:pt x="5261" y="195"/>
                    <a:pt x="5287" y="277"/>
                    <a:pt x="5287" y="298"/>
                  </a:cubicBezTo>
                  <a:cubicBezTo>
                    <a:pt x="5299" y="310"/>
                    <a:pt x="5335" y="310"/>
                    <a:pt x="5347" y="310"/>
                  </a:cubicBezTo>
                  <a:cubicBezTo>
                    <a:pt x="5382" y="310"/>
                    <a:pt x="5418" y="298"/>
                    <a:pt x="5454" y="286"/>
                  </a:cubicBezTo>
                  <a:cubicBezTo>
                    <a:pt x="5465" y="286"/>
                    <a:pt x="5515" y="237"/>
                    <a:pt x="5524" y="237"/>
                  </a:cubicBezTo>
                  <a:cubicBezTo>
                    <a:pt x="5525" y="237"/>
                    <a:pt x="5525" y="237"/>
                    <a:pt x="5525" y="238"/>
                  </a:cubicBezTo>
                  <a:cubicBezTo>
                    <a:pt x="5537" y="250"/>
                    <a:pt x="5473" y="346"/>
                    <a:pt x="5487" y="346"/>
                  </a:cubicBezTo>
                  <a:cubicBezTo>
                    <a:pt x="5487" y="346"/>
                    <a:pt x="5488" y="346"/>
                    <a:pt x="5490" y="345"/>
                  </a:cubicBezTo>
                  <a:cubicBezTo>
                    <a:pt x="5525" y="345"/>
                    <a:pt x="5609" y="286"/>
                    <a:pt x="5609" y="250"/>
                  </a:cubicBezTo>
                  <a:cubicBezTo>
                    <a:pt x="5609" y="298"/>
                    <a:pt x="5621" y="310"/>
                    <a:pt x="5644" y="322"/>
                  </a:cubicBezTo>
                  <a:cubicBezTo>
                    <a:pt x="5656" y="328"/>
                    <a:pt x="5668" y="331"/>
                    <a:pt x="5679" y="331"/>
                  </a:cubicBezTo>
                  <a:cubicBezTo>
                    <a:pt x="5689" y="331"/>
                    <a:pt x="5698" y="328"/>
                    <a:pt x="5704" y="322"/>
                  </a:cubicBezTo>
                  <a:cubicBezTo>
                    <a:pt x="5728" y="322"/>
                    <a:pt x="5740" y="286"/>
                    <a:pt x="5752" y="286"/>
                  </a:cubicBezTo>
                  <a:cubicBezTo>
                    <a:pt x="5758" y="283"/>
                    <a:pt x="5764" y="281"/>
                    <a:pt x="5770" y="281"/>
                  </a:cubicBezTo>
                  <a:cubicBezTo>
                    <a:pt x="5806" y="281"/>
                    <a:pt x="5826" y="338"/>
                    <a:pt x="5847" y="369"/>
                  </a:cubicBezTo>
                  <a:cubicBezTo>
                    <a:pt x="5850" y="373"/>
                    <a:pt x="5853" y="374"/>
                    <a:pt x="5855" y="374"/>
                  </a:cubicBezTo>
                  <a:cubicBezTo>
                    <a:pt x="5860" y="374"/>
                    <a:pt x="5862" y="366"/>
                    <a:pt x="5871" y="357"/>
                  </a:cubicBezTo>
                  <a:cubicBezTo>
                    <a:pt x="5883" y="357"/>
                    <a:pt x="5894" y="357"/>
                    <a:pt x="5906" y="369"/>
                  </a:cubicBezTo>
                  <a:cubicBezTo>
                    <a:pt x="5922" y="369"/>
                    <a:pt x="5938" y="359"/>
                    <a:pt x="5957" y="359"/>
                  </a:cubicBezTo>
                  <a:cubicBezTo>
                    <a:pt x="5967" y="359"/>
                    <a:pt x="5978" y="361"/>
                    <a:pt x="5990" y="369"/>
                  </a:cubicBezTo>
                  <a:cubicBezTo>
                    <a:pt x="6013" y="369"/>
                    <a:pt x="6025" y="393"/>
                    <a:pt x="6037" y="405"/>
                  </a:cubicBezTo>
                  <a:cubicBezTo>
                    <a:pt x="6046" y="413"/>
                    <a:pt x="6054" y="422"/>
                    <a:pt x="6067" y="422"/>
                  </a:cubicBezTo>
                  <a:cubicBezTo>
                    <a:pt x="6072" y="422"/>
                    <a:pt x="6078" y="420"/>
                    <a:pt x="6085" y="417"/>
                  </a:cubicBezTo>
                  <a:cubicBezTo>
                    <a:pt x="6087" y="412"/>
                    <a:pt x="6092" y="410"/>
                    <a:pt x="6098" y="410"/>
                  </a:cubicBezTo>
                  <a:cubicBezTo>
                    <a:pt x="6123" y="410"/>
                    <a:pt x="6173" y="443"/>
                    <a:pt x="6192" y="453"/>
                  </a:cubicBezTo>
                  <a:cubicBezTo>
                    <a:pt x="6197" y="455"/>
                    <a:pt x="6204" y="456"/>
                    <a:pt x="6212" y="456"/>
                  </a:cubicBezTo>
                  <a:cubicBezTo>
                    <a:pt x="6235" y="456"/>
                    <a:pt x="6265" y="449"/>
                    <a:pt x="6279" y="449"/>
                  </a:cubicBezTo>
                  <a:cubicBezTo>
                    <a:pt x="6284" y="449"/>
                    <a:pt x="6287" y="450"/>
                    <a:pt x="6287" y="453"/>
                  </a:cubicBezTo>
                  <a:cubicBezTo>
                    <a:pt x="6287" y="463"/>
                    <a:pt x="6270" y="481"/>
                    <a:pt x="6258" y="487"/>
                  </a:cubicBezTo>
                  <a:lnTo>
                    <a:pt x="6258" y="487"/>
                  </a:lnTo>
                  <a:lnTo>
                    <a:pt x="6299" y="476"/>
                  </a:lnTo>
                  <a:cubicBezTo>
                    <a:pt x="6299" y="476"/>
                    <a:pt x="6359" y="441"/>
                    <a:pt x="6371" y="441"/>
                  </a:cubicBezTo>
                  <a:lnTo>
                    <a:pt x="6371" y="441"/>
                  </a:lnTo>
                  <a:cubicBezTo>
                    <a:pt x="6371" y="453"/>
                    <a:pt x="6347" y="488"/>
                    <a:pt x="6347" y="500"/>
                  </a:cubicBezTo>
                  <a:cubicBezTo>
                    <a:pt x="6347" y="512"/>
                    <a:pt x="6371" y="524"/>
                    <a:pt x="6383" y="536"/>
                  </a:cubicBezTo>
                  <a:cubicBezTo>
                    <a:pt x="6394" y="547"/>
                    <a:pt x="6446" y="537"/>
                    <a:pt x="6424" y="574"/>
                  </a:cubicBezTo>
                  <a:lnTo>
                    <a:pt x="6424" y="574"/>
                  </a:lnTo>
                  <a:cubicBezTo>
                    <a:pt x="6440" y="557"/>
                    <a:pt x="6468" y="548"/>
                    <a:pt x="6478" y="548"/>
                  </a:cubicBezTo>
                  <a:lnTo>
                    <a:pt x="6478" y="548"/>
                  </a:lnTo>
                  <a:cubicBezTo>
                    <a:pt x="6454" y="584"/>
                    <a:pt x="6478" y="595"/>
                    <a:pt x="6490" y="607"/>
                  </a:cubicBezTo>
                  <a:cubicBezTo>
                    <a:pt x="6514" y="631"/>
                    <a:pt x="6514" y="643"/>
                    <a:pt x="6537" y="643"/>
                  </a:cubicBezTo>
                  <a:cubicBezTo>
                    <a:pt x="6556" y="643"/>
                    <a:pt x="6553" y="628"/>
                    <a:pt x="6556" y="628"/>
                  </a:cubicBezTo>
                  <a:cubicBezTo>
                    <a:pt x="6557" y="628"/>
                    <a:pt x="6559" y="629"/>
                    <a:pt x="6561" y="631"/>
                  </a:cubicBezTo>
                  <a:cubicBezTo>
                    <a:pt x="6573" y="643"/>
                    <a:pt x="6573" y="679"/>
                    <a:pt x="6597" y="703"/>
                  </a:cubicBezTo>
                  <a:cubicBezTo>
                    <a:pt x="6621" y="738"/>
                    <a:pt x="6668" y="762"/>
                    <a:pt x="6633" y="798"/>
                  </a:cubicBezTo>
                  <a:cubicBezTo>
                    <a:pt x="6638" y="801"/>
                    <a:pt x="6642" y="803"/>
                    <a:pt x="6647" y="803"/>
                  </a:cubicBezTo>
                  <a:cubicBezTo>
                    <a:pt x="6670" y="803"/>
                    <a:pt x="6683" y="761"/>
                    <a:pt x="6708" y="761"/>
                  </a:cubicBezTo>
                  <a:cubicBezTo>
                    <a:pt x="6711" y="761"/>
                    <a:pt x="6713" y="761"/>
                    <a:pt x="6716" y="762"/>
                  </a:cubicBezTo>
                  <a:cubicBezTo>
                    <a:pt x="6740" y="762"/>
                    <a:pt x="6704" y="798"/>
                    <a:pt x="6704" y="810"/>
                  </a:cubicBezTo>
                  <a:cubicBezTo>
                    <a:pt x="6704" y="822"/>
                    <a:pt x="6704" y="834"/>
                    <a:pt x="6704" y="845"/>
                  </a:cubicBezTo>
                  <a:cubicBezTo>
                    <a:pt x="6704" y="869"/>
                    <a:pt x="6827" y="892"/>
                    <a:pt x="6791" y="925"/>
                  </a:cubicBezTo>
                  <a:lnTo>
                    <a:pt x="6791" y="925"/>
                  </a:lnTo>
                  <a:cubicBezTo>
                    <a:pt x="6810" y="912"/>
                    <a:pt x="6867" y="879"/>
                    <a:pt x="6888" y="879"/>
                  </a:cubicBezTo>
                  <a:cubicBezTo>
                    <a:pt x="6891" y="879"/>
                    <a:pt x="6893" y="880"/>
                    <a:pt x="6895" y="881"/>
                  </a:cubicBezTo>
                  <a:cubicBezTo>
                    <a:pt x="6906" y="893"/>
                    <a:pt x="6871" y="917"/>
                    <a:pt x="6871" y="917"/>
                  </a:cubicBezTo>
                  <a:cubicBezTo>
                    <a:pt x="6871" y="929"/>
                    <a:pt x="6871" y="941"/>
                    <a:pt x="6871" y="953"/>
                  </a:cubicBezTo>
                  <a:cubicBezTo>
                    <a:pt x="6871" y="976"/>
                    <a:pt x="6871" y="988"/>
                    <a:pt x="6895" y="988"/>
                  </a:cubicBezTo>
                  <a:cubicBezTo>
                    <a:pt x="6918" y="1000"/>
                    <a:pt x="6906" y="1000"/>
                    <a:pt x="6895" y="1012"/>
                  </a:cubicBezTo>
                  <a:cubicBezTo>
                    <a:pt x="6883" y="1024"/>
                    <a:pt x="6823" y="1048"/>
                    <a:pt x="6811" y="1060"/>
                  </a:cubicBezTo>
                  <a:cubicBezTo>
                    <a:pt x="6811" y="1072"/>
                    <a:pt x="6871" y="1072"/>
                    <a:pt x="6883" y="1084"/>
                  </a:cubicBezTo>
                  <a:cubicBezTo>
                    <a:pt x="6895" y="1096"/>
                    <a:pt x="6895" y="1155"/>
                    <a:pt x="6895" y="1191"/>
                  </a:cubicBezTo>
                  <a:cubicBezTo>
                    <a:pt x="6896" y="1196"/>
                    <a:pt x="6901" y="1198"/>
                    <a:pt x="6907" y="1198"/>
                  </a:cubicBezTo>
                  <a:cubicBezTo>
                    <a:pt x="6930" y="1198"/>
                    <a:pt x="6976" y="1170"/>
                    <a:pt x="6997" y="1170"/>
                  </a:cubicBezTo>
                  <a:cubicBezTo>
                    <a:pt x="7008" y="1170"/>
                    <a:pt x="7012" y="1178"/>
                    <a:pt x="7002" y="1203"/>
                  </a:cubicBezTo>
                  <a:cubicBezTo>
                    <a:pt x="6990" y="1238"/>
                    <a:pt x="6954" y="1274"/>
                    <a:pt x="6990" y="1298"/>
                  </a:cubicBezTo>
                  <a:cubicBezTo>
                    <a:pt x="7014" y="1322"/>
                    <a:pt x="7097" y="1298"/>
                    <a:pt x="7037" y="1334"/>
                  </a:cubicBezTo>
                  <a:cubicBezTo>
                    <a:pt x="6966" y="1369"/>
                    <a:pt x="7037" y="1381"/>
                    <a:pt x="7073" y="1393"/>
                  </a:cubicBezTo>
                  <a:cubicBezTo>
                    <a:pt x="7133" y="1405"/>
                    <a:pt x="7073" y="1453"/>
                    <a:pt x="7073" y="1488"/>
                  </a:cubicBezTo>
                  <a:cubicBezTo>
                    <a:pt x="7073" y="1497"/>
                    <a:pt x="7078" y="1500"/>
                    <a:pt x="7085" y="1500"/>
                  </a:cubicBezTo>
                  <a:cubicBezTo>
                    <a:pt x="7109" y="1500"/>
                    <a:pt x="7165" y="1465"/>
                    <a:pt x="7192" y="1465"/>
                  </a:cubicBezTo>
                  <a:cubicBezTo>
                    <a:pt x="7216" y="1465"/>
                    <a:pt x="7121" y="1536"/>
                    <a:pt x="7156" y="1536"/>
                  </a:cubicBezTo>
                  <a:cubicBezTo>
                    <a:pt x="7166" y="1536"/>
                    <a:pt x="7176" y="1521"/>
                    <a:pt x="7185" y="1521"/>
                  </a:cubicBezTo>
                  <a:cubicBezTo>
                    <a:pt x="7187" y="1521"/>
                    <a:pt x="7190" y="1522"/>
                    <a:pt x="7192" y="1524"/>
                  </a:cubicBezTo>
                  <a:cubicBezTo>
                    <a:pt x="7204" y="1524"/>
                    <a:pt x="7204" y="1548"/>
                    <a:pt x="7204" y="1560"/>
                  </a:cubicBezTo>
                  <a:cubicBezTo>
                    <a:pt x="7180" y="1584"/>
                    <a:pt x="7133" y="1572"/>
                    <a:pt x="7121" y="1607"/>
                  </a:cubicBezTo>
                  <a:cubicBezTo>
                    <a:pt x="7121" y="1679"/>
                    <a:pt x="7145" y="1738"/>
                    <a:pt x="7180" y="1786"/>
                  </a:cubicBezTo>
                  <a:cubicBezTo>
                    <a:pt x="7192" y="1798"/>
                    <a:pt x="7204" y="1798"/>
                    <a:pt x="7216" y="1822"/>
                  </a:cubicBezTo>
                  <a:cubicBezTo>
                    <a:pt x="7276" y="1834"/>
                    <a:pt x="7133" y="1846"/>
                    <a:pt x="7133" y="1846"/>
                  </a:cubicBezTo>
                  <a:cubicBezTo>
                    <a:pt x="7133" y="1881"/>
                    <a:pt x="7264" y="1846"/>
                    <a:pt x="7192" y="1893"/>
                  </a:cubicBezTo>
                  <a:cubicBezTo>
                    <a:pt x="7192" y="1905"/>
                    <a:pt x="7192" y="1917"/>
                    <a:pt x="7204" y="1929"/>
                  </a:cubicBezTo>
                  <a:cubicBezTo>
                    <a:pt x="7216" y="1929"/>
                    <a:pt x="7311" y="2072"/>
                    <a:pt x="7252" y="2084"/>
                  </a:cubicBezTo>
                  <a:lnTo>
                    <a:pt x="7347" y="2131"/>
                  </a:lnTo>
                  <a:cubicBezTo>
                    <a:pt x="7299" y="2131"/>
                    <a:pt x="7287" y="2167"/>
                    <a:pt x="7287" y="2191"/>
                  </a:cubicBezTo>
                  <a:cubicBezTo>
                    <a:pt x="7287" y="2215"/>
                    <a:pt x="7252" y="2215"/>
                    <a:pt x="7228" y="2227"/>
                  </a:cubicBezTo>
                  <a:cubicBezTo>
                    <a:pt x="7192" y="2250"/>
                    <a:pt x="7323" y="2262"/>
                    <a:pt x="7323" y="2286"/>
                  </a:cubicBezTo>
                  <a:lnTo>
                    <a:pt x="7216" y="2286"/>
                  </a:lnTo>
                  <a:cubicBezTo>
                    <a:pt x="7204" y="2310"/>
                    <a:pt x="7240" y="2346"/>
                    <a:pt x="7276" y="2346"/>
                  </a:cubicBezTo>
                  <a:cubicBezTo>
                    <a:pt x="7299" y="2346"/>
                    <a:pt x="7313" y="2340"/>
                    <a:pt x="7319" y="2340"/>
                  </a:cubicBezTo>
                  <a:cubicBezTo>
                    <a:pt x="7322" y="2340"/>
                    <a:pt x="7323" y="2342"/>
                    <a:pt x="7323" y="2346"/>
                  </a:cubicBezTo>
                  <a:cubicBezTo>
                    <a:pt x="7335" y="2369"/>
                    <a:pt x="7323" y="2369"/>
                    <a:pt x="7299" y="2381"/>
                  </a:cubicBezTo>
                  <a:lnTo>
                    <a:pt x="7180" y="2381"/>
                  </a:lnTo>
                  <a:lnTo>
                    <a:pt x="7228" y="2393"/>
                  </a:lnTo>
                  <a:cubicBezTo>
                    <a:pt x="7252" y="2405"/>
                    <a:pt x="7264" y="2417"/>
                    <a:pt x="7264" y="2441"/>
                  </a:cubicBezTo>
                  <a:cubicBezTo>
                    <a:pt x="7264" y="2453"/>
                    <a:pt x="7240" y="2453"/>
                    <a:pt x="7252" y="2465"/>
                  </a:cubicBezTo>
                  <a:cubicBezTo>
                    <a:pt x="7276" y="2477"/>
                    <a:pt x="7287" y="2489"/>
                    <a:pt x="7311" y="2500"/>
                  </a:cubicBezTo>
                  <a:cubicBezTo>
                    <a:pt x="7335" y="2512"/>
                    <a:pt x="7240" y="2512"/>
                    <a:pt x="7264" y="2536"/>
                  </a:cubicBezTo>
                  <a:cubicBezTo>
                    <a:pt x="7299" y="2560"/>
                    <a:pt x="7311" y="2548"/>
                    <a:pt x="7311" y="2560"/>
                  </a:cubicBezTo>
                  <a:cubicBezTo>
                    <a:pt x="7311" y="2572"/>
                    <a:pt x="7311" y="2596"/>
                    <a:pt x="7311" y="2608"/>
                  </a:cubicBezTo>
                  <a:cubicBezTo>
                    <a:pt x="7311" y="2583"/>
                    <a:pt x="7282" y="2552"/>
                    <a:pt x="7265" y="2552"/>
                  </a:cubicBezTo>
                  <a:cubicBezTo>
                    <a:pt x="7257" y="2552"/>
                    <a:pt x="7252" y="2558"/>
                    <a:pt x="7252" y="2572"/>
                  </a:cubicBezTo>
                  <a:cubicBezTo>
                    <a:pt x="7240" y="2608"/>
                    <a:pt x="7264" y="2643"/>
                    <a:pt x="7299" y="2643"/>
                  </a:cubicBezTo>
                  <a:cubicBezTo>
                    <a:pt x="7204" y="2643"/>
                    <a:pt x="7228" y="2798"/>
                    <a:pt x="7216" y="2834"/>
                  </a:cubicBezTo>
                  <a:cubicBezTo>
                    <a:pt x="7204" y="2870"/>
                    <a:pt x="7252" y="2858"/>
                    <a:pt x="7311" y="2870"/>
                  </a:cubicBezTo>
                  <a:cubicBezTo>
                    <a:pt x="7359" y="2881"/>
                    <a:pt x="7359" y="2893"/>
                    <a:pt x="7311" y="2905"/>
                  </a:cubicBezTo>
                  <a:cubicBezTo>
                    <a:pt x="7304" y="2904"/>
                    <a:pt x="7297" y="2903"/>
                    <a:pt x="7290" y="2903"/>
                  </a:cubicBezTo>
                  <a:cubicBezTo>
                    <a:pt x="7228" y="2903"/>
                    <a:pt x="7178" y="2948"/>
                    <a:pt x="7156" y="3012"/>
                  </a:cubicBezTo>
                  <a:cubicBezTo>
                    <a:pt x="7145" y="3036"/>
                    <a:pt x="7156" y="3072"/>
                    <a:pt x="7180" y="3084"/>
                  </a:cubicBezTo>
                  <a:cubicBezTo>
                    <a:pt x="7216" y="3120"/>
                    <a:pt x="7228" y="3131"/>
                    <a:pt x="7216" y="3179"/>
                  </a:cubicBezTo>
                  <a:cubicBezTo>
                    <a:pt x="7223" y="3150"/>
                    <a:pt x="7203" y="3129"/>
                    <a:pt x="7184" y="3129"/>
                  </a:cubicBezTo>
                  <a:cubicBezTo>
                    <a:pt x="7173" y="3129"/>
                    <a:pt x="7161" y="3137"/>
                    <a:pt x="7156" y="3155"/>
                  </a:cubicBezTo>
                  <a:cubicBezTo>
                    <a:pt x="7145" y="3203"/>
                    <a:pt x="7145" y="3227"/>
                    <a:pt x="7133" y="3262"/>
                  </a:cubicBezTo>
                  <a:cubicBezTo>
                    <a:pt x="7121" y="3310"/>
                    <a:pt x="7121" y="3334"/>
                    <a:pt x="7180" y="3370"/>
                  </a:cubicBezTo>
                  <a:cubicBezTo>
                    <a:pt x="7156" y="3358"/>
                    <a:pt x="7133" y="3334"/>
                    <a:pt x="7097" y="3334"/>
                  </a:cubicBezTo>
                  <a:cubicBezTo>
                    <a:pt x="7073" y="3334"/>
                    <a:pt x="7049" y="3358"/>
                    <a:pt x="7085" y="3370"/>
                  </a:cubicBezTo>
                  <a:cubicBezTo>
                    <a:pt x="7109" y="3382"/>
                    <a:pt x="7085" y="3405"/>
                    <a:pt x="7085" y="3417"/>
                  </a:cubicBezTo>
                  <a:cubicBezTo>
                    <a:pt x="7085" y="3441"/>
                    <a:pt x="7109" y="3441"/>
                    <a:pt x="7121" y="3453"/>
                  </a:cubicBezTo>
                  <a:cubicBezTo>
                    <a:pt x="7133" y="3465"/>
                    <a:pt x="7085" y="3477"/>
                    <a:pt x="7073" y="3477"/>
                  </a:cubicBezTo>
                  <a:cubicBezTo>
                    <a:pt x="7061" y="3489"/>
                    <a:pt x="7061" y="3501"/>
                    <a:pt x="7061" y="3524"/>
                  </a:cubicBezTo>
                  <a:cubicBezTo>
                    <a:pt x="7049" y="3536"/>
                    <a:pt x="7061" y="3560"/>
                    <a:pt x="7085" y="3572"/>
                  </a:cubicBezTo>
                  <a:cubicBezTo>
                    <a:pt x="7097" y="3584"/>
                    <a:pt x="7085" y="3596"/>
                    <a:pt x="7085" y="3608"/>
                  </a:cubicBezTo>
                  <a:cubicBezTo>
                    <a:pt x="7061" y="3602"/>
                    <a:pt x="7049" y="3596"/>
                    <a:pt x="7043" y="3596"/>
                  </a:cubicBezTo>
                  <a:cubicBezTo>
                    <a:pt x="7037" y="3596"/>
                    <a:pt x="7037" y="3602"/>
                    <a:pt x="7037" y="3620"/>
                  </a:cubicBezTo>
                  <a:cubicBezTo>
                    <a:pt x="7037" y="3643"/>
                    <a:pt x="7049" y="3667"/>
                    <a:pt x="7049" y="3679"/>
                  </a:cubicBezTo>
                  <a:cubicBezTo>
                    <a:pt x="7049" y="3679"/>
                    <a:pt x="7068" y="3717"/>
                    <a:pt x="7056" y="3717"/>
                  </a:cubicBezTo>
                  <a:cubicBezTo>
                    <a:pt x="7054" y="3717"/>
                    <a:pt x="7052" y="3716"/>
                    <a:pt x="7049" y="3715"/>
                  </a:cubicBezTo>
                  <a:cubicBezTo>
                    <a:pt x="7037" y="3691"/>
                    <a:pt x="7049" y="3691"/>
                    <a:pt x="7026" y="3691"/>
                  </a:cubicBezTo>
                  <a:cubicBezTo>
                    <a:pt x="7014" y="3715"/>
                    <a:pt x="7026" y="3715"/>
                    <a:pt x="7037" y="3739"/>
                  </a:cubicBezTo>
                  <a:cubicBezTo>
                    <a:pt x="7061" y="3774"/>
                    <a:pt x="7073" y="3798"/>
                    <a:pt x="7037" y="3798"/>
                  </a:cubicBezTo>
                  <a:cubicBezTo>
                    <a:pt x="7014" y="3798"/>
                    <a:pt x="7000" y="3788"/>
                    <a:pt x="6984" y="3788"/>
                  </a:cubicBezTo>
                  <a:cubicBezTo>
                    <a:pt x="6975" y="3788"/>
                    <a:pt x="6966" y="3790"/>
                    <a:pt x="6954" y="3798"/>
                  </a:cubicBezTo>
                  <a:cubicBezTo>
                    <a:pt x="6918" y="3822"/>
                    <a:pt x="6906" y="3834"/>
                    <a:pt x="6895" y="3846"/>
                  </a:cubicBezTo>
                  <a:cubicBezTo>
                    <a:pt x="6895" y="3870"/>
                    <a:pt x="6918" y="3870"/>
                    <a:pt x="6942" y="3882"/>
                  </a:cubicBezTo>
                  <a:cubicBezTo>
                    <a:pt x="6954" y="3893"/>
                    <a:pt x="6966" y="3917"/>
                    <a:pt x="6942" y="3917"/>
                  </a:cubicBezTo>
                  <a:cubicBezTo>
                    <a:pt x="6909" y="3928"/>
                    <a:pt x="6886" y="3950"/>
                    <a:pt x="6912" y="3962"/>
                  </a:cubicBezTo>
                  <a:lnTo>
                    <a:pt x="6912" y="3962"/>
                  </a:lnTo>
                  <a:cubicBezTo>
                    <a:pt x="6903" y="3959"/>
                    <a:pt x="6896" y="3958"/>
                    <a:pt x="6889" y="3958"/>
                  </a:cubicBezTo>
                  <a:cubicBezTo>
                    <a:pt x="6841" y="3958"/>
                    <a:pt x="6859" y="4040"/>
                    <a:pt x="6859" y="4060"/>
                  </a:cubicBezTo>
                  <a:cubicBezTo>
                    <a:pt x="6847" y="4084"/>
                    <a:pt x="6835" y="4072"/>
                    <a:pt x="6823" y="4084"/>
                  </a:cubicBezTo>
                  <a:cubicBezTo>
                    <a:pt x="6811" y="4096"/>
                    <a:pt x="6799" y="4120"/>
                    <a:pt x="6787" y="4144"/>
                  </a:cubicBezTo>
                  <a:cubicBezTo>
                    <a:pt x="6787" y="4154"/>
                    <a:pt x="6749" y="4242"/>
                    <a:pt x="6715" y="4242"/>
                  </a:cubicBezTo>
                  <a:cubicBezTo>
                    <a:pt x="6711" y="4242"/>
                    <a:pt x="6708" y="4241"/>
                    <a:pt x="6704" y="4239"/>
                  </a:cubicBezTo>
                  <a:lnTo>
                    <a:pt x="6704" y="4239"/>
                  </a:lnTo>
                  <a:cubicBezTo>
                    <a:pt x="6692" y="4274"/>
                    <a:pt x="6692" y="4274"/>
                    <a:pt x="6740" y="4298"/>
                  </a:cubicBezTo>
                  <a:cubicBezTo>
                    <a:pt x="6752" y="4310"/>
                    <a:pt x="6787" y="4346"/>
                    <a:pt x="6775" y="4358"/>
                  </a:cubicBezTo>
                  <a:cubicBezTo>
                    <a:pt x="6752" y="4358"/>
                    <a:pt x="6728" y="4346"/>
                    <a:pt x="6692" y="4346"/>
                  </a:cubicBezTo>
                  <a:cubicBezTo>
                    <a:pt x="6668" y="4346"/>
                    <a:pt x="6656" y="4370"/>
                    <a:pt x="6668" y="4394"/>
                  </a:cubicBezTo>
                  <a:cubicBezTo>
                    <a:pt x="6668" y="4417"/>
                    <a:pt x="6668" y="4441"/>
                    <a:pt x="6668" y="4465"/>
                  </a:cubicBezTo>
                  <a:lnTo>
                    <a:pt x="6621" y="4465"/>
                  </a:lnTo>
                  <a:cubicBezTo>
                    <a:pt x="6573" y="4477"/>
                    <a:pt x="6692" y="4536"/>
                    <a:pt x="6680" y="4560"/>
                  </a:cubicBezTo>
                  <a:cubicBezTo>
                    <a:pt x="6678" y="4564"/>
                    <a:pt x="6675" y="4565"/>
                    <a:pt x="6672" y="4565"/>
                  </a:cubicBezTo>
                  <a:cubicBezTo>
                    <a:pt x="6652" y="4565"/>
                    <a:pt x="6611" y="4531"/>
                    <a:pt x="6586" y="4531"/>
                  </a:cubicBezTo>
                  <a:cubicBezTo>
                    <a:pt x="6581" y="4531"/>
                    <a:pt x="6577" y="4533"/>
                    <a:pt x="6573" y="4536"/>
                  </a:cubicBezTo>
                  <a:cubicBezTo>
                    <a:pt x="6561" y="4548"/>
                    <a:pt x="6597" y="4644"/>
                    <a:pt x="6597" y="4679"/>
                  </a:cubicBezTo>
                  <a:cubicBezTo>
                    <a:pt x="6597" y="4688"/>
                    <a:pt x="6590" y="4746"/>
                    <a:pt x="6576" y="4746"/>
                  </a:cubicBezTo>
                  <a:cubicBezTo>
                    <a:pt x="6572" y="4746"/>
                    <a:pt x="6567" y="4741"/>
                    <a:pt x="6561" y="4727"/>
                  </a:cubicBezTo>
                  <a:cubicBezTo>
                    <a:pt x="6570" y="4701"/>
                    <a:pt x="6560" y="4682"/>
                    <a:pt x="6540" y="4682"/>
                  </a:cubicBezTo>
                  <a:cubicBezTo>
                    <a:pt x="6533" y="4682"/>
                    <a:pt x="6524" y="4685"/>
                    <a:pt x="6514" y="4691"/>
                  </a:cubicBezTo>
                  <a:cubicBezTo>
                    <a:pt x="6502" y="4703"/>
                    <a:pt x="6478" y="4751"/>
                    <a:pt x="6525" y="4763"/>
                  </a:cubicBezTo>
                  <a:cubicBezTo>
                    <a:pt x="6525" y="4763"/>
                    <a:pt x="6573" y="4763"/>
                    <a:pt x="6585" y="4775"/>
                  </a:cubicBezTo>
                  <a:cubicBezTo>
                    <a:pt x="6597" y="4798"/>
                    <a:pt x="6442" y="4786"/>
                    <a:pt x="6466" y="4810"/>
                  </a:cubicBezTo>
                  <a:cubicBezTo>
                    <a:pt x="6502" y="4846"/>
                    <a:pt x="6525" y="4834"/>
                    <a:pt x="6537" y="4858"/>
                  </a:cubicBezTo>
                  <a:cubicBezTo>
                    <a:pt x="6561" y="4870"/>
                    <a:pt x="6561" y="4894"/>
                    <a:pt x="6573" y="4906"/>
                  </a:cubicBezTo>
                  <a:cubicBezTo>
                    <a:pt x="6540" y="4892"/>
                    <a:pt x="6519" y="4883"/>
                    <a:pt x="6501" y="4883"/>
                  </a:cubicBezTo>
                  <a:cubicBezTo>
                    <a:pt x="6487" y="4883"/>
                    <a:pt x="6477" y="4889"/>
                    <a:pt x="6466" y="4906"/>
                  </a:cubicBezTo>
                  <a:cubicBezTo>
                    <a:pt x="6466" y="4917"/>
                    <a:pt x="6466" y="4989"/>
                    <a:pt x="6502" y="4989"/>
                  </a:cubicBezTo>
                  <a:lnTo>
                    <a:pt x="6490" y="5025"/>
                  </a:lnTo>
                  <a:cubicBezTo>
                    <a:pt x="6466" y="5013"/>
                    <a:pt x="6442" y="4989"/>
                    <a:pt x="6418" y="4989"/>
                  </a:cubicBezTo>
                  <a:cubicBezTo>
                    <a:pt x="6394" y="4989"/>
                    <a:pt x="6383" y="5013"/>
                    <a:pt x="6383" y="5036"/>
                  </a:cubicBezTo>
                  <a:cubicBezTo>
                    <a:pt x="6383" y="5069"/>
                    <a:pt x="6462" y="5121"/>
                    <a:pt x="6404" y="5121"/>
                  </a:cubicBezTo>
                  <a:cubicBezTo>
                    <a:pt x="6398" y="5121"/>
                    <a:pt x="6391" y="5121"/>
                    <a:pt x="6383" y="5120"/>
                  </a:cubicBezTo>
                  <a:cubicBezTo>
                    <a:pt x="6359" y="5110"/>
                    <a:pt x="6346" y="5105"/>
                    <a:pt x="6340" y="5105"/>
                  </a:cubicBezTo>
                  <a:cubicBezTo>
                    <a:pt x="6317" y="5105"/>
                    <a:pt x="6383" y="5161"/>
                    <a:pt x="6383" y="5179"/>
                  </a:cubicBezTo>
                  <a:cubicBezTo>
                    <a:pt x="6371" y="5215"/>
                    <a:pt x="6299" y="5203"/>
                    <a:pt x="6311" y="5227"/>
                  </a:cubicBezTo>
                  <a:cubicBezTo>
                    <a:pt x="6335" y="5251"/>
                    <a:pt x="6347" y="5263"/>
                    <a:pt x="6359" y="5275"/>
                  </a:cubicBezTo>
                  <a:cubicBezTo>
                    <a:pt x="6335" y="5275"/>
                    <a:pt x="6322" y="5264"/>
                    <a:pt x="6308" y="5264"/>
                  </a:cubicBezTo>
                  <a:cubicBezTo>
                    <a:pt x="6302" y="5264"/>
                    <a:pt x="6295" y="5267"/>
                    <a:pt x="6287" y="5275"/>
                  </a:cubicBezTo>
                  <a:cubicBezTo>
                    <a:pt x="6252" y="5298"/>
                    <a:pt x="6252" y="5310"/>
                    <a:pt x="6275" y="5334"/>
                  </a:cubicBezTo>
                  <a:cubicBezTo>
                    <a:pt x="6299" y="5346"/>
                    <a:pt x="6275" y="5370"/>
                    <a:pt x="6275" y="5382"/>
                  </a:cubicBezTo>
                  <a:cubicBezTo>
                    <a:pt x="6275" y="5397"/>
                    <a:pt x="6298" y="5411"/>
                    <a:pt x="6313" y="5426"/>
                  </a:cubicBezTo>
                  <a:lnTo>
                    <a:pt x="6313" y="5426"/>
                  </a:lnTo>
                  <a:lnTo>
                    <a:pt x="6347" y="5417"/>
                  </a:lnTo>
                  <a:cubicBezTo>
                    <a:pt x="6359" y="5429"/>
                    <a:pt x="6371" y="5441"/>
                    <a:pt x="6359" y="5465"/>
                  </a:cubicBezTo>
                  <a:cubicBezTo>
                    <a:pt x="6357" y="5467"/>
                    <a:pt x="6355" y="5468"/>
                    <a:pt x="6352" y="5468"/>
                  </a:cubicBezTo>
                  <a:cubicBezTo>
                    <a:pt x="6343" y="5468"/>
                    <a:pt x="6328" y="5460"/>
                    <a:pt x="6317" y="5451"/>
                  </a:cubicBezTo>
                  <a:lnTo>
                    <a:pt x="6317" y="5451"/>
                  </a:lnTo>
                  <a:lnTo>
                    <a:pt x="6323" y="5453"/>
                  </a:lnTo>
                  <a:cubicBezTo>
                    <a:pt x="6328" y="5444"/>
                    <a:pt x="6322" y="5435"/>
                    <a:pt x="6313" y="5426"/>
                  </a:cubicBezTo>
                  <a:lnTo>
                    <a:pt x="6313" y="5426"/>
                  </a:lnTo>
                  <a:lnTo>
                    <a:pt x="6299" y="5429"/>
                  </a:lnTo>
                  <a:cubicBezTo>
                    <a:pt x="6299" y="5434"/>
                    <a:pt x="6307" y="5443"/>
                    <a:pt x="6317" y="5451"/>
                  </a:cubicBezTo>
                  <a:lnTo>
                    <a:pt x="6317" y="5451"/>
                  </a:lnTo>
                  <a:lnTo>
                    <a:pt x="6264" y="5429"/>
                  </a:lnTo>
                  <a:lnTo>
                    <a:pt x="6264" y="5429"/>
                  </a:lnTo>
                  <a:cubicBezTo>
                    <a:pt x="6252" y="5453"/>
                    <a:pt x="6264" y="5477"/>
                    <a:pt x="6287" y="5477"/>
                  </a:cubicBezTo>
                  <a:cubicBezTo>
                    <a:pt x="6311" y="5501"/>
                    <a:pt x="6311" y="5513"/>
                    <a:pt x="6287" y="5513"/>
                  </a:cubicBezTo>
                  <a:cubicBezTo>
                    <a:pt x="6287" y="5537"/>
                    <a:pt x="6287" y="5537"/>
                    <a:pt x="6311" y="5548"/>
                  </a:cubicBezTo>
                  <a:cubicBezTo>
                    <a:pt x="6347" y="5548"/>
                    <a:pt x="6347" y="5572"/>
                    <a:pt x="6335" y="5584"/>
                  </a:cubicBezTo>
                  <a:lnTo>
                    <a:pt x="6240" y="5560"/>
                  </a:lnTo>
                  <a:lnTo>
                    <a:pt x="6240" y="5560"/>
                  </a:lnTo>
                  <a:cubicBezTo>
                    <a:pt x="6275" y="5572"/>
                    <a:pt x="6275" y="5632"/>
                    <a:pt x="6275" y="5656"/>
                  </a:cubicBezTo>
                  <a:cubicBezTo>
                    <a:pt x="6275" y="5679"/>
                    <a:pt x="6240" y="5679"/>
                    <a:pt x="6228" y="5691"/>
                  </a:cubicBezTo>
                  <a:cubicBezTo>
                    <a:pt x="6192" y="5775"/>
                    <a:pt x="6180" y="5870"/>
                    <a:pt x="6180" y="5965"/>
                  </a:cubicBezTo>
                  <a:cubicBezTo>
                    <a:pt x="6180" y="5965"/>
                    <a:pt x="6144" y="5965"/>
                    <a:pt x="6144" y="5977"/>
                  </a:cubicBezTo>
                  <a:cubicBezTo>
                    <a:pt x="6144" y="5989"/>
                    <a:pt x="6144" y="6013"/>
                    <a:pt x="6144" y="6025"/>
                  </a:cubicBezTo>
                  <a:lnTo>
                    <a:pt x="6156" y="6156"/>
                  </a:lnTo>
                  <a:cubicBezTo>
                    <a:pt x="6156" y="6215"/>
                    <a:pt x="6156" y="6275"/>
                    <a:pt x="6168" y="6334"/>
                  </a:cubicBezTo>
                  <a:cubicBezTo>
                    <a:pt x="6168" y="6358"/>
                    <a:pt x="6180" y="6382"/>
                    <a:pt x="6192" y="6406"/>
                  </a:cubicBezTo>
                  <a:cubicBezTo>
                    <a:pt x="6204" y="6418"/>
                    <a:pt x="6192" y="6430"/>
                    <a:pt x="6192" y="6441"/>
                  </a:cubicBezTo>
                  <a:cubicBezTo>
                    <a:pt x="6192" y="6443"/>
                    <a:pt x="6192" y="6444"/>
                    <a:pt x="6191" y="6444"/>
                  </a:cubicBezTo>
                  <a:cubicBezTo>
                    <a:pt x="6189" y="6444"/>
                    <a:pt x="6182" y="6427"/>
                    <a:pt x="6173" y="6427"/>
                  </a:cubicBezTo>
                  <a:cubicBezTo>
                    <a:pt x="6172" y="6427"/>
                    <a:pt x="6170" y="6428"/>
                    <a:pt x="6168" y="6430"/>
                  </a:cubicBezTo>
                  <a:cubicBezTo>
                    <a:pt x="6156" y="6441"/>
                    <a:pt x="6144" y="6453"/>
                    <a:pt x="6133" y="6465"/>
                  </a:cubicBezTo>
                  <a:lnTo>
                    <a:pt x="6109" y="6489"/>
                  </a:lnTo>
                  <a:cubicBezTo>
                    <a:pt x="6097" y="6501"/>
                    <a:pt x="6061" y="6513"/>
                    <a:pt x="6073" y="6537"/>
                  </a:cubicBezTo>
                  <a:cubicBezTo>
                    <a:pt x="6085" y="6572"/>
                    <a:pt x="6109" y="6608"/>
                    <a:pt x="6133" y="6632"/>
                  </a:cubicBezTo>
                  <a:cubicBezTo>
                    <a:pt x="6129" y="6633"/>
                    <a:pt x="6125" y="6634"/>
                    <a:pt x="6121" y="6634"/>
                  </a:cubicBezTo>
                  <a:cubicBezTo>
                    <a:pt x="6089" y="6634"/>
                    <a:pt x="6060" y="6592"/>
                    <a:pt x="6049" y="6560"/>
                  </a:cubicBezTo>
                  <a:cubicBezTo>
                    <a:pt x="6039" y="6550"/>
                    <a:pt x="6029" y="6547"/>
                    <a:pt x="6019" y="6547"/>
                  </a:cubicBezTo>
                  <a:cubicBezTo>
                    <a:pt x="6005" y="6547"/>
                    <a:pt x="5992" y="6554"/>
                    <a:pt x="5978" y="6560"/>
                  </a:cubicBezTo>
                  <a:cubicBezTo>
                    <a:pt x="5954" y="6572"/>
                    <a:pt x="5918" y="6572"/>
                    <a:pt x="5883" y="6572"/>
                  </a:cubicBezTo>
                  <a:cubicBezTo>
                    <a:pt x="5883" y="6572"/>
                    <a:pt x="5859" y="6549"/>
                    <a:pt x="5859" y="6549"/>
                  </a:cubicBezTo>
                  <a:cubicBezTo>
                    <a:pt x="5859" y="6549"/>
                    <a:pt x="5835" y="6572"/>
                    <a:pt x="5823" y="6596"/>
                  </a:cubicBezTo>
                  <a:cubicBezTo>
                    <a:pt x="5822" y="6598"/>
                    <a:pt x="5820" y="6598"/>
                    <a:pt x="5817" y="6598"/>
                  </a:cubicBezTo>
                  <a:cubicBezTo>
                    <a:pt x="5796" y="6598"/>
                    <a:pt x="5737" y="6560"/>
                    <a:pt x="5716" y="6560"/>
                  </a:cubicBezTo>
                  <a:cubicBezTo>
                    <a:pt x="5713" y="6559"/>
                    <a:pt x="5709" y="6558"/>
                    <a:pt x="5706" y="6558"/>
                  </a:cubicBezTo>
                  <a:cubicBezTo>
                    <a:pt x="5686" y="6558"/>
                    <a:pt x="5665" y="6589"/>
                    <a:pt x="5644" y="6620"/>
                  </a:cubicBezTo>
                  <a:cubicBezTo>
                    <a:pt x="5636" y="6637"/>
                    <a:pt x="5631" y="6644"/>
                    <a:pt x="5628" y="6644"/>
                  </a:cubicBezTo>
                  <a:cubicBezTo>
                    <a:pt x="5619" y="6644"/>
                    <a:pt x="5632" y="6579"/>
                    <a:pt x="5632" y="6560"/>
                  </a:cubicBezTo>
                  <a:cubicBezTo>
                    <a:pt x="5632" y="6550"/>
                    <a:pt x="5630" y="6546"/>
                    <a:pt x="5626" y="6546"/>
                  </a:cubicBezTo>
                  <a:cubicBezTo>
                    <a:pt x="5613" y="6546"/>
                    <a:pt x="5582" y="6596"/>
                    <a:pt x="5573" y="6596"/>
                  </a:cubicBezTo>
                  <a:cubicBezTo>
                    <a:pt x="5567" y="6602"/>
                    <a:pt x="5562" y="6605"/>
                    <a:pt x="5558" y="6605"/>
                  </a:cubicBezTo>
                  <a:cubicBezTo>
                    <a:pt x="5540" y="6605"/>
                    <a:pt x="5545" y="6547"/>
                    <a:pt x="5525" y="6537"/>
                  </a:cubicBezTo>
                  <a:cubicBezTo>
                    <a:pt x="5508" y="6519"/>
                    <a:pt x="5490" y="6508"/>
                    <a:pt x="5468" y="6508"/>
                  </a:cubicBezTo>
                  <a:cubicBezTo>
                    <a:pt x="5460" y="6508"/>
                    <a:pt x="5452" y="6510"/>
                    <a:pt x="5442" y="6513"/>
                  </a:cubicBezTo>
                  <a:cubicBezTo>
                    <a:pt x="5439" y="6513"/>
                    <a:pt x="5427" y="6514"/>
                    <a:pt x="5414" y="6514"/>
                  </a:cubicBezTo>
                  <a:cubicBezTo>
                    <a:pt x="5380" y="6514"/>
                    <a:pt x="5330" y="6508"/>
                    <a:pt x="5347" y="6465"/>
                  </a:cubicBezTo>
                  <a:cubicBezTo>
                    <a:pt x="5337" y="6455"/>
                    <a:pt x="5327" y="6451"/>
                    <a:pt x="5317" y="6451"/>
                  </a:cubicBezTo>
                  <a:cubicBezTo>
                    <a:pt x="5303" y="6451"/>
                    <a:pt x="5289" y="6458"/>
                    <a:pt x="5275" y="6465"/>
                  </a:cubicBezTo>
                  <a:cubicBezTo>
                    <a:pt x="5192" y="6465"/>
                    <a:pt x="5121" y="6441"/>
                    <a:pt x="5037" y="6430"/>
                  </a:cubicBezTo>
                  <a:cubicBezTo>
                    <a:pt x="5006" y="6430"/>
                    <a:pt x="4975" y="6448"/>
                    <a:pt x="4959" y="6476"/>
                  </a:cubicBezTo>
                  <a:lnTo>
                    <a:pt x="4959" y="6476"/>
                  </a:lnTo>
                  <a:cubicBezTo>
                    <a:pt x="4969" y="6451"/>
                    <a:pt x="4978" y="6414"/>
                    <a:pt x="4978" y="6394"/>
                  </a:cubicBezTo>
                  <a:cubicBezTo>
                    <a:pt x="4974" y="6386"/>
                    <a:pt x="4970" y="6383"/>
                    <a:pt x="4965" y="6383"/>
                  </a:cubicBezTo>
                  <a:cubicBezTo>
                    <a:pt x="4956" y="6383"/>
                    <a:pt x="4946" y="6394"/>
                    <a:pt x="4930" y="6394"/>
                  </a:cubicBezTo>
                  <a:lnTo>
                    <a:pt x="4918" y="6370"/>
                  </a:lnTo>
                  <a:cubicBezTo>
                    <a:pt x="4882" y="6346"/>
                    <a:pt x="4847" y="6322"/>
                    <a:pt x="4811" y="6310"/>
                  </a:cubicBezTo>
                  <a:cubicBezTo>
                    <a:pt x="4805" y="6316"/>
                    <a:pt x="4796" y="6319"/>
                    <a:pt x="4786" y="6319"/>
                  </a:cubicBezTo>
                  <a:cubicBezTo>
                    <a:pt x="4756" y="6319"/>
                    <a:pt x="4716" y="6299"/>
                    <a:pt x="4716" y="6299"/>
                  </a:cubicBezTo>
                  <a:cubicBezTo>
                    <a:pt x="4680" y="6346"/>
                    <a:pt x="4668" y="6418"/>
                    <a:pt x="4632" y="6465"/>
                  </a:cubicBezTo>
                  <a:cubicBezTo>
                    <a:pt x="4632" y="6466"/>
                    <a:pt x="4631" y="6466"/>
                    <a:pt x="4630" y="6466"/>
                  </a:cubicBezTo>
                  <a:cubicBezTo>
                    <a:pt x="4618" y="6466"/>
                    <a:pt x="4600" y="6391"/>
                    <a:pt x="4644" y="6358"/>
                  </a:cubicBezTo>
                  <a:cubicBezTo>
                    <a:pt x="4692" y="6322"/>
                    <a:pt x="4680" y="6287"/>
                    <a:pt x="4644" y="6275"/>
                  </a:cubicBezTo>
                  <a:cubicBezTo>
                    <a:pt x="4626" y="6263"/>
                    <a:pt x="4614" y="6257"/>
                    <a:pt x="4606" y="6257"/>
                  </a:cubicBezTo>
                  <a:cubicBezTo>
                    <a:pt x="4597" y="6257"/>
                    <a:pt x="4591" y="6263"/>
                    <a:pt x="4585" y="6275"/>
                  </a:cubicBezTo>
                  <a:cubicBezTo>
                    <a:pt x="4568" y="6283"/>
                    <a:pt x="4563" y="6292"/>
                    <a:pt x="4557" y="6292"/>
                  </a:cubicBezTo>
                  <a:cubicBezTo>
                    <a:pt x="4555" y="6292"/>
                    <a:pt x="4552" y="6290"/>
                    <a:pt x="4549" y="6287"/>
                  </a:cubicBezTo>
                  <a:cubicBezTo>
                    <a:pt x="4538" y="6265"/>
                    <a:pt x="4506" y="6181"/>
                    <a:pt x="4521" y="6150"/>
                  </a:cubicBezTo>
                  <a:lnTo>
                    <a:pt x="4521" y="6150"/>
                  </a:lnTo>
                  <a:cubicBezTo>
                    <a:pt x="4508" y="6168"/>
                    <a:pt x="4498" y="6175"/>
                    <a:pt x="4485" y="6175"/>
                  </a:cubicBezTo>
                  <a:cubicBezTo>
                    <a:pt x="4477" y="6175"/>
                    <a:pt x="4467" y="6172"/>
                    <a:pt x="4454" y="6168"/>
                  </a:cubicBezTo>
                  <a:cubicBezTo>
                    <a:pt x="4437" y="6159"/>
                    <a:pt x="4420" y="6151"/>
                    <a:pt x="4399" y="6151"/>
                  </a:cubicBezTo>
                  <a:cubicBezTo>
                    <a:pt x="4390" y="6151"/>
                    <a:pt x="4381" y="6152"/>
                    <a:pt x="4370" y="6156"/>
                  </a:cubicBezTo>
                  <a:cubicBezTo>
                    <a:pt x="4361" y="6156"/>
                    <a:pt x="4336" y="6171"/>
                    <a:pt x="4327" y="6171"/>
                  </a:cubicBezTo>
                  <a:cubicBezTo>
                    <a:pt x="4324" y="6171"/>
                    <a:pt x="4323" y="6170"/>
                    <a:pt x="4323" y="6168"/>
                  </a:cubicBezTo>
                  <a:cubicBezTo>
                    <a:pt x="4323" y="6168"/>
                    <a:pt x="4323" y="6120"/>
                    <a:pt x="4323" y="6108"/>
                  </a:cubicBezTo>
                  <a:lnTo>
                    <a:pt x="4263" y="6108"/>
                  </a:lnTo>
                  <a:lnTo>
                    <a:pt x="4204" y="6084"/>
                  </a:lnTo>
                  <a:cubicBezTo>
                    <a:pt x="4204" y="6067"/>
                    <a:pt x="4200" y="6061"/>
                    <a:pt x="4194" y="6061"/>
                  </a:cubicBezTo>
                  <a:cubicBezTo>
                    <a:pt x="4180" y="6061"/>
                    <a:pt x="4153" y="6103"/>
                    <a:pt x="4144" y="6120"/>
                  </a:cubicBezTo>
                  <a:cubicBezTo>
                    <a:pt x="4137" y="6134"/>
                    <a:pt x="4126" y="6140"/>
                    <a:pt x="4116" y="6140"/>
                  </a:cubicBezTo>
                  <a:cubicBezTo>
                    <a:pt x="4108" y="6140"/>
                    <a:pt x="4102" y="6137"/>
                    <a:pt x="4097" y="6132"/>
                  </a:cubicBezTo>
                  <a:cubicBezTo>
                    <a:pt x="4120" y="6072"/>
                    <a:pt x="4132" y="6060"/>
                    <a:pt x="4097" y="6037"/>
                  </a:cubicBezTo>
                  <a:cubicBezTo>
                    <a:pt x="4037" y="6001"/>
                    <a:pt x="3966" y="5965"/>
                    <a:pt x="3894" y="5941"/>
                  </a:cubicBezTo>
                  <a:cubicBezTo>
                    <a:pt x="3894" y="5941"/>
                    <a:pt x="3856" y="5916"/>
                    <a:pt x="3836" y="5916"/>
                  </a:cubicBezTo>
                  <a:cubicBezTo>
                    <a:pt x="3828" y="5916"/>
                    <a:pt x="3823" y="5920"/>
                    <a:pt x="3823" y="5929"/>
                  </a:cubicBezTo>
                  <a:cubicBezTo>
                    <a:pt x="3823" y="5943"/>
                    <a:pt x="3806" y="5949"/>
                    <a:pt x="3790" y="5949"/>
                  </a:cubicBezTo>
                  <a:cubicBezTo>
                    <a:pt x="3779" y="5949"/>
                    <a:pt x="3768" y="5946"/>
                    <a:pt x="3763" y="5941"/>
                  </a:cubicBezTo>
                  <a:cubicBezTo>
                    <a:pt x="3751" y="5918"/>
                    <a:pt x="3775" y="5906"/>
                    <a:pt x="3763" y="5882"/>
                  </a:cubicBezTo>
                  <a:cubicBezTo>
                    <a:pt x="3763" y="5870"/>
                    <a:pt x="3751" y="5870"/>
                    <a:pt x="3739" y="5858"/>
                  </a:cubicBezTo>
                  <a:cubicBezTo>
                    <a:pt x="3730" y="5858"/>
                    <a:pt x="3697" y="5828"/>
                    <a:pt x="3673" y="5828"/>
                  </a:cubicBezTo>
                  <a:cubicBezTo>
                    <a:pt x="3667" y="5828"/>
                    <a:pt x="3661" y="5829"/>
                    <a:pt x="3656" y="5834"/>
                  </a:cubicBezTo>
                  <a:cubicBezTo>
                    <a:pt x="3644" y="5842"/>
                    <a:pt x="3636" y="5845"/>
                    <a:pt x="3630" y="5845"/>
                  </a:cubicBezTo>
                  <a:cubicBezTo>
                    <a:pt x="3618" y="5845"/>
                    <a:pt x="3612" y="5834"/>
                    <a:pt x="3597" y="5834"/>
                  </a:cubicBezTo>
                  <a:cubicBezTo>
                    <a:pt x="3573" y="5834"/>
                    <a:pt x="3549" y="5870"/>
                    <a:pt x="3537" y="5870"/>
                  </a:cubicBezTo>
                  <a:cubicBezTo>
                    <a:pt x="3525" y="5858"/>
                    <a:pt x="3537" y="5834"/>
                    <a:pt x="3537" y="5822"/>
                  </a:cubicBezTo>
                  <a:cubicBezTo>
                    <a:pt x="3537" y="5798"/>
                    <a:pt x="3513" y="5775"/>
                    <a:pt x="3489" y="5763"/>
                  </a:cubicBezTo>
                  <a:cubicBezTo>
                    <a:pt x="3454" y="5739"/>
                    <a:pt x="3406" y="5727"/>
                    <a:pt x="3370" y="5727"/>
                  </a:cubicBezTo>
                  <a:cubicBezTo>
                    <a:pt x="3346" y="5727"/>
                    <a:pt x="3335" y="5739"/>
                    <a:pt x="3323" y="5763"/>
                  </a:cubicBezTo>
                  <a:cubicBezTo>
                    <a:pt x="3273" y="5796"/>
                    <a:pt x="3292" y="5887"/>
                    <a:pt x="3325" y="5887"/>
                  </a:cubicBezTo>
                  <a:cubicBezTo>
                    <a:pt x="3339" y="5887"/>
                    <a:pt x="3356" y="5870"/>
                    <a:pt x="3370" y="5823"/>
                  </a:cubicBezTo>
                  <a:lnTo>
                    <a:pt x="3370" y="5823"/>
                  </a:lnTo>
                  <a:cubicBezTo>
                    <a:pt x="3360" y="5859"/>
                    <a:pt x="3442" y="5894"/>
                    <a:pt x="3442" y="5953"/>
                  </a:cubicBezTo>
                  <a:cubicBezTo>
                    <a:pt x="3437" y="5971"/>
                    <a:pt x="3438" y="5977"/>
                    <a:pt x="3441" y="5977"/>
                  </a:cubicBezTo>
                  <a:cubicBezTo>
                    <a:pt x="3446" y="5977"/>
                    <a:pt x="3458" y="5961"/>
                    <a:pt x="3466" y="5953"/>
                  </a:cubicBezTo>
                  <a:cubicBezTo>
                    <a:pt x="3489" y="5953"/>
                    <a:pt x="3513" y="5965"/>
                    <a:pt x="3525" y="5965"/>
                  </a:cubicBezTo>
                  <a:cubicBezTo>
                    <a:pt x="3620" y="5989"/>
                    <a:pt x="3704" y="6025"/>
                    <a:pt x="3787" y="6072"/>
                  </a:cubicBezTo>
                  <a:cubicBezTo>
                    <a:pt x="3819" y="6096"/>
                    <a:pt x="3866" y="6156"/>
                    <a:pt x="3911" y="6156"/>
                  </a:cubicBezTo>
                  <a:cubicBezTo>
                    <a:pt x="3935" y="6156"/>
                    <a:pt x="3957" y="6140"/>
                    <a:pt x="3978" y="6096"/>
                  </a:cubicBezTo>
                  <a:cubicBezTo>
                    <a:pt x="3978" y="6096"/>
                    <a:pt x="4010" y="6040"/>
                    <a:pt x="4021" y="6040"/>
                  </a:cubicBezTo>
                  <a:cubicBezTo>
                    <a:pt x="4024" y="6040"/>
                    <a:pt x="4025" y="6042"/>
                    <a:pt x="4025" y="6049"/>
                  </a:cubicBezTo>
                  <a:cubicBezTo>
                    <a:pt x="4025" y="6072"/>
                    <a:pt x="4013" y="6108"/>
                    <a:pt x="4001" y="6132"/>
                  </a:cubicBezTo>
                  <a:cubicBezTo>
                    <a:pt x="4001" y="6143"/>
                    <a:pt x="3950" y="6288"/>
                    <a:pt x="3943" y="6299"/>
                  </a:cubicBezTo>
                  <a:lnTo>
                    <a:pt x="3943" y="6299"/>
                  </a:lnTo>
                  <a:cubicBezTo>
                    <a:pt x="3954" y="6298"/>
                    <a:pt x="3954" y="6287"/>
                    <a:pt x="3978" y="6287"/>
                  </a:cubicBezTo>
                  <a:cubicBezTo>
                    <a:pt x="3989" y="6287"/>
                    <a:pt x="4001" y="6287"/>
                    <a:pt x="4013" y="6299"/>
                  </a:cubicBezTo>
                  <a:cubicBezTo>
                    <a:pt x="4035" y="6299"/>
                    <a:pt x="4067" y="6318"/>
                    <a:pt x="4054" y="6349"/>
                  </a:cubicBezTo>
                  <a:lnTo>
                    <a:pt x="4054" y="6349"/>
                  </a:lnTo>
                  <a:cubicBezTo>
                    <a:pt x="4067" y="6327"/>
                    <a:pt x="4078" y="6323"/>
                    <a:pt x="4089" y="6323"/>
                  </a:cubicBezTo>
                  <a:cubicBezTo>
                    <a:pt x="4095" y="6323"/>
                    <a:pt x="4102" y="6325"/>
                    <a:pt x="4108" y="6325"/>
                  </a:cubicBezTo>
                  <a:cubicBezTo>
                    <a:pt x="4118" y="6325"/>
                    <a:pt x="4128" y="6322"/>
                    <a:pt x="4139" y="6307"/>
                  </a:cubicBezTo>
                  <a:lnTo>
                    <a:pt x="4139" y="6307"/>
                  </a:lnTo>
                  <a:cubicBezTo>
                    <a:pt x="4140" y="6308"/>
                    <a:pt x="4142" y="6309"/>
                    <a:pt x="4144" y="6310"/>
                  </a:cubicBezTo>
                  <a:cubicBezTo>
                    <a:pt x="4144" y="6322"/>
                    <a:pt x="4156" y="6322"/>
                    <a:pt x="4156" y="6322"/>
                  </a:cubicBezTo>
                  <a:cubicBezTo>
                    <a:pt x="4168" y="6291"/>
                    <a:pt x="4170" y="6272"/>
                    <a:pt x="4168" y="6263"/>
                  </a:cubicBezTo>
                  <a:lnTo>
                    <a:pt x="4168" y="6263"/>
                  </a:lnTo>
                  <a:cubicBezTo>
                    <a:pt x="4175" y="6254"/>
                    <a:pt x="4183" y="6247"/>
                    <a:pt x="4190" y="6247"/>
                  </a:cubicBezTo>
                  <a:cubicBezTo>
                    <a:pt x="4198" y="6247"/>
                    <a:pt x="4204" y="6258"/>
                    <a:pt x="4204" y="6287"/>
                  </a:cubicBezTo>
                  <a:cubicBezTo>
                    <a:pt x="4204" y="6310"/>
                    <a:pt x="4192" y="6346"/>
                    <a:pt x="4192" y="6370"/>
                  </a:cubicBezTo>
                  <a:cubicBezTo>
                    <a:pt x="4198" y="6388"/>
                    <a:pt x="4207" y="6397"/>
                    <a:pt x="4216" y="6397"/>
                  </a:cubicBezTo>
                  <a:cubicBezTo>
                    <a:pt x="4225" y="6397"/>
                    <a:pt x="4233" y="6388"/>
                    <a:pt x="4239" y="6370"/>
                  </a:cubicBezTo>
                  <a:cubicBezTo>
                    <a:pt x="4244" y="6360"/>
                    <a:pt x="4247" y="6356"/>
                    <a:pt x="4251" y="6356"/>
                  </a:cubicBezTo>
                  <a:cubicBezTo>
                    <a:pt x="4256" y="6356"/>
                    <a:pt x="4261" y="6363"/>
                    <a:pt x="4275" y="6370"/>
                  </a:cubicBezTo>
                  <a:cubicBezTo>
                    <a:pt x="4299" y="6394"/>
                    <a:pt x="4275" y="6394"/>
                    <a:pt x="4275" y="6418"/>
                  </a:cubicBezTo>
                  <a:cubicBezTo>
                    <a:pt x="4275" y="6435"/>
                    <a:pt x="4284" y="6440"/>
                    <a:pt x="4296" y="6440"/>
                  </a:cubicBezTo>
                  <a:cubicBezTo>
                    <a:pt x="4312" y="6440"/>
                    <a:pt x="4336" y="6431"/>
                    <a:pt x="4354" y="6431"/>
                  </a:cubicBezTo>
                  <a:cubicBezTo>
                    <a:pt x="4368" y="6431"/>
                    <a:pt x="4379" y="6436"/>
                    <a:pt x="4382" y="6453"/>
                  </a:cubicBezTo>
                  <a:cubicBezTo>
                    <a:pt x="4384" y="6454"/>
                    <a:pt x="4386" y="6455"/>
                    <a:pt x="4388" y="6455"/>
                  </a:cubicBezTo>
                  <a:cubicBezTo>
                    <a:pt x="4411" y="6455"/>
                    <a:pt x="4450" y="6413"/>
                    <a:pt x="4462" y="6413"/>
                  </a:cubicBezTo>
                  <a:cubicBezTo>
                    <a:pt x="4464" y="6413"/>
                    <a:pt x="4466" y="6414"/>
                    <a:pt x="4466" y="6418"/>
                  </a:cubicBezTo>
                  <a:cubicBezTo>
                    <a:pt x="4466" y="6430"/>
                    <a:pt x="4454" y="6477"/>
                    <a:pt x="4466" y="6477"/>
                  </a:cubicBezTo>
                  <a:cubicBezTo>
                    <a:pt x="4478" y="6477"/>
                    <a:pt x="4489" y="6430"/>
                    <a:pt x="4513" y="6418"/>
                  </a:cubicBezTo>
                  <a:lnTo>
                    <a:pt x="4513" y="6418"/>
                  </a:lnTo>
                  <a:lnTo>
                    <a:pt x="4501" y="6525"/>
                  </a:lnTo>
                  <a:cubicBezTo>
                    <a:pt x="4523" y="6496"/>
                    <a:pt x="4545" y="6480"/>
                    <a:pt x="4564" y="6480"/>
                  </a:cubicBezTo>
                  <a:cubicBezTo>
                    <a:pt x="4576" y="6480"/>
                    <a:pt x="4587" y="6487"/>
                    <a:pt x="4597" y="6501"/>
                  </a:cubicBezTo>
                  <a:cubicBezTo>
                    <a:pt x="4609" y="6525"/>
                    <a:pt x="4620" y="6537"/>
                    <a:pt x="4644" y="6549"/>
                  </a:cubicBezTo>
                  <a:cubicBezTo>
                    <a:pt x="4644" y="6549"/>
                    <a:pt x="4664" y="6542"/>
                    <a:pt x="4664" y="6539"/>
                  </a:cubicBezTo>
                  <a:lnTo>
                    <a:pt x="4664" y="6539"/>
                  </a:lnTo>
                  <a:lnTo>
                    <a:pt x="4704" y="6549"/>
                  </a:lnTo>
                  <a:cubicBezTo>
                    <a:pt x="4711" y="6552"/>
                    <a:pt x="4714" y="6554"/>
                    <a:pt x="4715" y="6554"/>
                  </a:cubicBezTo>
                  <a:cubicBezTo>
                    <a:pt x="4718" y="6554"/>
                    <a:pt x="4711" y="6545"/>
                    <a:pt x="4728" y="6537"/>
                  </a:cubicBezTo>
                  <a:cubicBezTo>
                    <a:pt x="4733" y="6533"/>
                    <a:pt x="4738" y="6532"/>
                    <a:pt x="4742" y="6532"/>
                  </a:cubicBezTo>
                  <a:cubicBezTo>
                    <a:pt x="4770" y="6532"/>
                    <a:pt x="4789" y="6584"/>
                    <a:pt x="4799" y="6584"/>
                  </a:cubicBezTo>
                  <a:cubicBezTo>
                    <a:pt x="4808" y="6593"/>
                    <a:pt x="4831" y="6616"/>
                    <a:pt x="4852" y="6616"/>
                  </a:cubicBezTo>
                  <a:cubicBezTo>
                    <a:pt x="4858" y="6616"/>
                    <a:pt x="4865" y="6614"/>
                    <a:pt x="4870" y="6608"/>
                  </a:cubicBezTo>
                  <a:cubicBezTo>
                    <a:pt x="4886" y="6601"/>
                    <a:pt x="4896" y="6574"/>
                    <a:pt x="4905" y="6574"/>
                  </a:cubicBezTo>
                  <a:cubicBezTo>
                    <a:pt x="4909" y="6574"/>
                    <a:pt x="4914" y="6582"/>
                    <a:pt x="4918" y="6608"/>
                  </a:cubicBezTo>
                  <a:cubicBezTo>
                    <a:pt x="4918" y="6630"/>
                    <a:pt x="4932" y="6657"/>
                    <a:pt x="4942" y="6657"/>
                  </a:cubicBezTo>
                  <a:cubicBezTo>
                    <a:pt x="4949" y="6657"/>
                    <a:pt x="4954" y="6647"/>
                    <a:pt x="4954" y="6620"/>
                  </a:cubicBezTo>
                  <a:cubicBezTo>
                    <a:pt x="4954" y="6584"/>
                    <a:pt x="4966" y="6569"/>
                    <a:pt x="4979" y="6569"/>
                  </a:cubicBezTo>
                  <a:cubicBezTo>
                    <a:pt x="4993" y="6569"/>
                    <a:pt x="5007" y="6584"/>
                    <a:pt x="5013" y="6608"/>
                  </a:cubicBezTo>
                  <a:cubicBezTo>
                    <a:pt x="5034" y="6639"/>
                    <a:pt x="5019" y="6670"/>
                    <a:pt x="5045" y="6670"/>
                  </a:cubicBezTo>
                  <a:cubicBezTo>
                    <a:pt x="5049" y="6670"/>
                    <a:pt x="5055" y="6669"/>
                    <a:pt x="5061" y="6668"/>
                  </a:cubicBezTo>
                  <a:cubicBezTo>
                    <a:pt x="5061" y="6668"/>
                    <a:pt x="5120" y="6618"/>
                    <a:pt x="5131" y="6618"/>
                  </a:cubicBezTo>
                  <a:cubicBezTo>
                    <a:pt x="5132" y="6618"/>
                    <a:pt x="5132" y="6619"/>
                    <a:pt x="5132" y="6620"/>
                  </a:cubicBezTo>
                  <a:cubicBezTo>
                    <a:pt x="5132" y="6632"/>
                    <a:pt x="5085" y="6668"/>
                    <a:pt x="5097" y="6680"/>
                  </a:cubicBezTo>
                  <a:cubicBezTo>
                    <a:pt x="5100" y="6686"/>
                    <a:pt x="5105" y="6688"/>
                    <a:pt x="5111" y="6688"/>
                  </a:cubicBezTo>
                  <a:cubicBezTo>
                    <a:pt x="5130" y="6688"/>
                    <a:pt x="5159" y="6668"/>
                    <a:pt x="5168" y="6668"/>
                  </a:cubicBezTo>
                  <a:cubicBezTo>
                    <a:pt x="5170" y="6665"/>
                    <a:pt x="5173" y="6664"/>
                    <a:pt x="5177" y="6664"/>
                  </a:cubicBezTo>
                  <a:cubicBezTo>
                    <a:pt x="5192" y="6664"/>
                    <a:pt x="5218" y="6684"/>
                    <a:pt x="5228" y="6703"/>
                  </a:cubicBezTo>
                  <a:cubicBezTo>
                    <a:pt x="5240" y="6727"/>
                    <a:pt x="5263" y="6739"/>
                    <a:pt x="5275" y="6751"/>
                  </a:cubicBezTo>
                  <a:cubicBezTo>
                    <a:pt x="5293" y="6757"/>
                    <a:pt x="5308" y="6760"/>
                    <a:pt x="5321" y="6760"/>
                  </a:cubicBezTo>
                  <a:cubicBezTo>
                    <a:pt x="5335" y="6760"/>
                    <a:pt x="5347" y="6757"/>
                    <a:pt x="5359" y="6751"/>
                  </a:cubicBezTo>
                  <a:cubicBezTo>
                    <a:pt x="5382" y="6751"/>
                    <a:pt x="5401" y="6730"/>
                    <a:pt x="5411" y="6730"/>
                  </a:cubicBezTo>
                  <a:cubicBezTo>
                    <a:pt x="5416" y="6730"/>
                    <a:pt x="5418" y="6735"/>
                    <a:pt x="5418" y="6751"/>
                  </a:cubicBezTo>
                  <a:cubicBezTo>
                    <a:pt x="5428" y="6782"/>
                    <a:pt x="5457" y="6813"/>
                    <a:pt x="5487" y="6813"/>
                  </a:cubicBezTo>
                  <a:cubicBezTo>
                    <a:pt x="5492" y="6813"/>
                    <a:pt x="5497" y="6812"/>
                    <a:pt x="5502" y="6811"/>
                  </a:cubicBezTo>
                  <a:cubicBezTo>
                    <a:pt x="5515" y="6811"/>
                    <a:pt x="5521" y="6799"/>
                    <a:pt x="5523" y="6782"/>
                  </a:cubicBezTo>
                  <a:lnTo>
                    <a:pt x="5523" y="6782"/>
                  </a:lnTo>
                  <a:cubicBezTo>
                    <a:pt x="5529" y="6804"/>
                    <a:pt x="5547" y="6813"/>
                    <a:pt x="5568" y="6813"/>
                  </a:cubicBezTo>
                  <a:cubicBezTo>
                    <a:pt x="5591" y="6813"/>
                    <a:pt x="5617" y="6802"/>
                    <a:pt x="5632" y="6787"/>
                  </a:cubicBezTo>
                  <a:cubicBezTo>
                    <a:pt x="5646" y="6774"/>
                    <a:pt x="5656" y="6768"/>
                    <a:pt x="5663" y="6768"/>
                  </a:cubicBezTo>
                  <a:cubicBezTo>
                    <a:pt x="5675" y="6768"/>
                    <a:pt x="5680" y="6784"/>
                    <a:pt x="5680" y="6799"/>
                  </a:cubicBezTo>
                  <a:cubicBezTo>
                    <a:pt x="5692" y="6834"/>
                    <a:pt x="5668" y="6834"/>
                    <a:pt x="5680" y="6858"/>
                  </a:cubicBezTo>
                  <a:cubicBezTo>
                    <a:pt x="5680" y="6860"/>
                    <a:pt x="5681" y="6861"/>
                    <a:pt x="5682" y="6861"/>
                  </a:cubicBezTo>
                  <a:cubicBezTo>
                    <a:pt x="5689" y="6861"/>
                    <a:pt x="5706" y="6844"/>
                    <a:pt x="5716" y="6834"/>
                  </a:cubicBezTo>
                  <a:cubicBezTo>
                    <a:pt x="5725" y="6825"/>
                    <a:pt x="5736" y="6821"/>
                    <a:pt x="5747" y="6821"/>
                  </a:cubicBezTo>
                  <a:cubicBezTo>
                    <a:pt x="5765" y="6821"/>
                    <a:pt x="5784" y="6832"/>
                    <a:pt x="5799" y="6846"/>
                  </a:cubicBezTo>
                  <a:cubicBezTo>
                    <a:pt x="5799" y="6863"/>
                    <a:pt x="5802" y="6870"/>
                    <a:pt x="5807" y="6870"/>
                  </a:cubicBezTo>
                  <a:cubicBezTo>
                    <a:pt x="5819" y="6870"/>
                    <a:pt x="5842" y="6831"/>
                    <a:pt x="5859" y="6822"/>
                  </a:cubicBezTo>
                  <a:cubicBezTo>
                    <a:pt x="5894" y="6811"/>
                    <a:pt x="5942" y="6822"/>
                    <a:pt x="5966" y="6799"/>
                  </a:cubicBezTo>
                  <a:cubicBezTo>
                    <a:pt x="6002" y="6763"/>
                    <a:pt x="6037" y="6751"/>
                    <a:pt x="6073" y="6751"/>
                  </a:cubicBezTo>
                  <a:cubicBezTo>
                    <a:pt x="6109" y="6751"/>
                    <a:pt x="6192" y="6739"/>
                    <a:pt x="6204" y="6680"/>
                  </a:cubicBezTo>
                  <a:cubicBezTo>
                    <a:pt x="6204" y="6676"/>
                    <a:pt x="6211" y="6674"/>
                    <a:pt x="6220" y="6674"/>
                  </a:cubicBezTo>
                  <a:cubicBezTo>
                    <a:pt x="6238" y="6674"/>
                    <a:pt x="6267" y="6680"/>
                    <a:pt x="6275" y="6680"/>
                  </a:cubicBezTo>
                  <a:cubicBezTo>
                    <a:pt x="6299" y="6680"/>
                    <a:pt x="6299" y="6656"/>
                    <a:pt x="6311" y="6632"/>
                  </a:cubicBezTo>
                  <a:lnTo>
                    <a:pt x="6311" y="6620"/>
                  </a:lnTo>
                  <a:cubicBezTo>
                    <a:pt x="6335" y="6596"/>
                    <a:pt x="6359" y="6560"/>
                    <a:pt x="6371" y="6525"/>
                  </a:cubicBezTo>
                  <a:cubicBezTo>
                    <a:pt x="6371" y="6489"/>
                    <a:pt x="6335" y="6489"/>
                    <a:pt x="6383" y="6453"/>
                  </a:cubicBezTo>
                  <a:cubicBezTo>
                    <a:pt x="6418" y="6430"/>
                    <a:pt x="6478" y="6358"/>
                    <a:pt x="6383" y="6334"/>
                  </a:cubicBezTo>
                  <a:lnTo>
                    <a:pt x="6383" y="6334"/>
                  </a:lnTo>
                  <a:cubicBezTo>
                    <a:pt x="6389" y="6336"/>
                    <a:pt x="6394" y="6336"/>
                    <a:pt x="6399" y="6336"/>
                  </a:cubicBezTo>
                  <a:cubicBezTo>
                    <a:pt x="6476" y="6336"/>
                    <a:pt x="6464" y="6177"/>
                    <a:pt x="6430" y="6144"/>
                  </a:cubicBezTo>
                  <a:cubicBezTo>
                    <a:pt x="6394" y="6120"/>
                    <a:pt x="6561" y="6096"/>
                    <a:pt x="6478" y="6049"/>
                  </a:cubicBezTo>
                  <a:cubicBezTo>
                    <a:pt x="6430" y="6037"/>
                    <a:pt x="6383" y="6025"/>
                    <a:pt x="6430" y="6001"/>
                  </a:cubicBezTo>
                  <a:lnTo>
                    <a:pt x="6430" y="5929"/>
                  </a:lnTo>
                  <a:cubicBezTo>
                    <a:pt x="6430" y="5929"/>
                    <a:pt x="6441" y="5940"/>
                    <a:pt x="6451" y="5940"/>
                  </a:cubicBezTo>
                  <a:cubicBezTo>
                    <a:pt x="6457" y="5940"/>
                    <a:pt x="6462" y="5937"/>
                    <a:pt x="6466" y="5929"/>
                  </a:cubicBezTo>
                  <a:cubicBezTo>
                    <a:pt x="6478" y="5906"/>
                    <a:pt x="6466" y="5906"/>
                    <a:pt x="6466" y="5894"/>
                  </a:cubicBezTo>
                  <a:cubicBezTo>
                    <a:pt x="6466" y="5858"/>
                    <a:pt x="6514" y="5822"/>
                    <a:pt x="6514" y="5798"/>
                  </a:cubicBezTo>
                  <a:lnTo>
                    <a:pt x="6514" y="5798"/>
                  </a:lnTo>
                  <a:cubicBezTo>
                    <a:pt x="6490" y="5810"/>
                    <a:pt x="6463" y="5816"/>
                    <a:pt x="6435" y="5816"/>
                  </a:cubicBezTo>
                  <a:cubicBezTo>
                    <a:pt x="6406" y="5816"/>
                    <a:pt x="6377" y="5810"/>
                    <a:pt x="6347" y="5798"/>
                  </a:cubicBezTo>
                  <a:cubicBezTo>
                    <a:pt x="6347" y="5787"/>
                    <a:pt x="6355" y="5783"/>
                    <a:pt x="6366" y="5783"/>
                  </a:cubicBezTo>
                  <a:cubicBezTo>
                    <a:pt x="6389" y="5783"/>
                    <a:pt x="6426" y="5798"/>
                    <a:pt x="6442" y="5798"/>
                  </a:cubicBezTo>
                  <a:cubicBezTo>
                    <a:pt x="6454" y="5798"/>
                    <a:pt x="6442" y="5763"/>
                    <a:pt x="6454" y="5751"/>
                  </a:cubicBezTo>
                  <a:cubicBezTo>
                    <a:pt x="6466" y="5739"/>
                    <a:pt x="6514" y="5727"/>
                    <a:pt x="6502" y="5715"/>
                  </a:cubicBezTo>
                  <a:cubicBezTo>
                    <a:pt x="6490" y="5703"/>
                    <a:pt x="6454" y="5691"/>
                    <a:pt x="6466" y="5679"/>
                  </a:cubicBezTo>
                  <a:cubicBezTo>
                    <a:pt x="6478" y="5656"/>
                    <a:pt x="6525" y="5644"/>
                    <a:pt x="6525" y="5620"/>
                  </a:cubicBezTo>
                  <a:lnTo>
                    <a:pt x="6525" y="5620"/>
                  </a:lnTo>
                  <a:cubicBezTo>
                    <a:pt x="6524" y="5620"/>
                    <a:pt x="6522" y="5621"/>
                    <a:pt x="6521" y="5621"/>
                  </a:cubicBezTo>
                  <a:cubicBezTo>
                    <a:pt x="6491" y="5621"/>
                    <a:pt x="6502" y="5500"/>
                    <a:pt x="6514" y="5489"/>
                  </a:cubicBezTo>
                  <a:cubicBezTo>
                    <a:pt x="6514" y="5465"/>
                    <a:pt x="6454" y="5477"/>
                    <a:pt x="6430" y="5453"/>
                  </a:cubicBezTo>
                  <a:cubicBezTo>
                    <a:pt x="6425" y="5443"/>
                    <a:pt x="6437" y="5439"/>
                    <a:pt x="6454" y="5439"/>
                  </a:cubicBezTo>
                  <a:cubicBezTo>
                    <a:pt x="6466" y="5439"/>
                    <a:pt x="6482" y="5442"/>
                    <a:pt x="6494" y="5445"/>
                  </a:cubicBezTo>
                  <a:lnTo>
                    <a:pt x="6494" y="5445"/>
                  </a:lnTo>
                  <a:cubicBezTo>
                    <a:pt x="6483" y="5437"/>
                    <a:pt x="6475" y="5425"/>
                    <a:pt x="6490" y="5417"/>
                  </a:cubicBezTo>
                  <a:cubicBezTo>
                    <a:pt x="6495" y="5415"/>
                    <a:pt x="6500" y="5414"/>
                    <a:pt x="6506" y="5414"/>
                  </a:cubicBezTo>
                  <a:cubicBezTo>
                    <a:pt x="6522" y="5414"/>
                    <a:pt x="6539" y="5421"/>
                    <a:pt x="6551" y="5421"/>
                  </a:cubicBezTo>
                  <a:cubicBezTo>
                    <a:pt x="6555" y="5421"/>
                    <a:pt x="6559" y="5420"/>
                    <a:pt x="6561" y="5417"/>
                  </a:cubicBezTo>
                  <a:cubicBezTo>
                    <a:pt x="6585" y="5406"/>
                    <a:pt x="6490" y="5370"/>
                    <a:pt x="6514" y="5346"/>
                  </a:cubicBezTo>
                  <a:cubicBezTo>
                    <a:pt x="6525" y="5334"/>
                    <a:pt x="6609" y="5334"/>
                    <a:pt x="6573" y="5322"/>
                  </a:cubicBezTo>
                  <a:cubicBezTo>
                    <a:pt x="6537" y="5310"/>
                    <a:pt x="6525" y="5322"/>
                    <a:pt x="6525" y="5298"/>
                  </a:cubicBezTo>
                  <a:cubicBezTo>
                    <a:pt x="6525" y="5298"/>
                    <a:pt x="6525" y="5287"/>
                    <a:pt x="6537" y="5287"/>
                  </a:cubicBezTo>
                  <a:cubicBezTo>
                    <a:pt x="6555" y="5287"/>
                    <a:pt x="6586" y="5307"/>
                    <a:pt x="6606" y="5307"/>
                  </a:cubicBezTo>
                  <a:cubicBezTo>
                    <a:pt x="6613" y="5307"/>
                    <a:pt x="6618" y="5304"/>
                    <a:pt x="6621" y="5298"/>
                  </a:cubicBezTo>
                  <a:cubicBezTo>
                    <a:pt x="6633" y="5287"/>
                    <a:pt x="6645" y="5275"/>
                    <a:pt x="6645" y="5251"/>
                  </a:cubicBezTo>
                  <a:lnTo>
                    <a:pt x="6621" y="5227"/>
                  </a:lnTo>
                  <a:cubicBezTo>
                    <a:pt x="6633" y="5203"/>
                    <a:pt x="6645" y="5179"/>
                    <a:pt x="6656" y="5156"/>
                  </a:cubicBezTo>
                  <a:cubicBezTo>
                    <a:pt x="6656" y="5130"/>
                    <a:pt x="6644" y="5110"/>
                    <a:pt x="6624" y="5110"/>
                  </a:cubicBezTo>
                  <a:cubicBezTo>
                    <a:pt x="6616" y="5110"/>
                    <a:pt x="6607" y="5113"/>
                    <a:pt x="6597" y="5120"/>
                  </a:cubicBezTo>
                  <a:cubicBezTo>
                    <a:pt x="6609" y="5096"/>
                    <a:pt x="6621" y="5072"/>
                    <a:pt x="6656" y="5072"/>
                  </a:cubicBezTo>
                  <a:cubicBezTo>
                    <a:pt x="6704" y="5060"/>
                    <a:pt x="6740" y="5060"/>
                    <a:pt x="6728" y="5025"/>
                  </a:cubicBezTo>
                  <a:cubicBezTo>
                    <a:pt x="6716" y="4989"/>
                    <a:pt x="6704" y="4989"/>
                    <a:pt x="6716" y="4965"/>
                  </a:cubicBezTo>
                  <a:cubicBezTo>
                    <a:pt x="6716" y="4941"/>
                    <a:pt x="6728" y="4941"/>
                    <a:pt x="6728" y="4929"/>
                  </a:cubicBezTo>
                  <a:cubicBezTo>
                    <a:pt x="6728" y="4923"/>
                    <a:pt x="6722" y="4923"/>
                    <a:pt x="6716" y="4923"/>
                  </a:cubicBezTo>
                  <a:cubicBezTo>
                    <a:pt x="6710" y="4923"/>
                    <a:pt x="6704" y="4923"/>
                    <a:pt x="6704" y="4917"/>
                  </a:cubicBezTo>
                  <a:cubicBezTo>
                    <a:pt x="6704" y="4906"/>
                    <a:pt x="6728" y="4858"/>
                    <a:pt x="6728" y="4834"/>
                  </a:cubicBezTo>
                  <a:cubicBezTo>
                    <a:pt x="6728" y="4798"/>
                    <a:pt x="6716" y="4775"/>
                    <a:pt x="6764" y="4775"/>
                  </a:cubicBezTo>
                  <a:cubicBezTo>
                    <a:pt x="6799" y="4775"/>
                    <a:pt x="6811" y="4715"/>
                    <a:pt x="6799" y="4703"/>
                  </a:cubicBezTo>
                  <a:cubicBezTo>
                    <a:pt x="6792" y="4696"/>
                    <a:pt x="6783" y="4693"/>
                    <a:pt x="6775" y="4693"/>
                  </a:cubicBezTo>
                  <a:cubicBezTo>
                    <a:pt x="6757" y="4693"/>
                    <a:pt x="6740" y="4707"/>
                    <a:pt x="6740" y="4715"/>
                  </a:cubicBezTo>
                  <a:cubicBezTo>
                    <a:pt x="6740" y="4691"/>
                    <a:pt x="6752" y="4679"/>
                    <a:pt x="6775" y="4667"/>
                  </a:cubicBezTo>
                  <a:cubicBezTo>
                    <a:pt x="6781" y="4661"/>
                    <a:pt x="6793" y="4661"/>
                    <a:pt x="6805" y="4661"/>
                  </a:cubicBezTo>
                  <a:cubicBezTo>
                    <a:pt x="6817" y="4661"/>
                    <a:pt x="6829" y="4661"/>
                    <a:pt x="6835" y="4655"/>
                  </a:cubicBezTo>
                  <a:cubicBezTo>
                    <a:pt x="6847" y="4632"/>
                    <a:pt x="6823" y="4596"/>
                    <a:pt x="6859" y="4584"/>
                  </a:cubicBezTo>
                  <a:cubicBezTo>
                    <a:pt x="6895" y="4572"/>
                    <a:pt x="6966" y="4584"/>
                    <a:pt x="6918" y="4548"/>
                  </a:cubicBezTo>
                  <a:cubicBezTo>
                    <a:pt x="6859" y="4513"/>
                    <a:pt x="6835" y="4501"/>
                    <a:pt x="6883" y="4489"/>
                  </a:cubicBezTo>
                  <a:cubicBezTo>
                    <a:pt x="6930" y="4477"/>
                    <a:pt x="6930" y="4489"/>
                    <a:pt x="6954" y="4465"/>
                  </a:cubicBezTo>
                  <a:cubicBezTo>
                    <a:pt x="6978" y="4453"/>
                    <a:pt x="7002" y="4417"/>
                    <a:pt x="6990" y="4405"/>
                  </a:cubicBezTo>
                  <a:cubicBezTo>
                    <a:pt x="6966" y="4382"/>
                    <a:pt x="6895" y="4382"/>
                    <a:pt x="6918" y="4346"/>
                  </a:cubicBezTo>
                  <a:cubicBezTo>
                    <a:pt x="6923" y="4341"/>
                    <a:pt x="6928" y="4339"/>
                    <a:pt x="6933" y="4339"/>
                  </a:cubicBezTo>
                  <a:cubicBezTo>
                    <a:pt x="6952" y="4339"/>
                    <a:pt x="6971" y="4370"/>
                    <a:pt x="6990" y="4370"/>
                  </a:cubicBezTo>
                  <a:cubicBezTo>
                    <a:pt x="6978" y="4346"/>
                    <a:pt x="6966" y="4334"/>
                    <a:pt x="6954" y="4310"/>
                  </a:cubicBezTo>
                  <a:cubicBezTo>
                    <a:pt x="6930" y="4286"/>
                    <a:pt x="6954" y="4286"/>
                    <a:pt x="6978" y="4286"/>
                  </a:cubicBezTo>
                  <a:cubicBezTo>
                    <a:pt x="7002" y="4286"/>
                    <a:pt x="7061" y="4251"/>
                    <a:pt x="7061" y="4215"/>
                  </a:cubicBezTo>
                  <a:cubicBezTo>
                    <a:pt x="7049" y="4191"/>
                    <a:pt x="6942" y="4167"/>
                    <a:pt x="6954" y="4155"/>
                  </a:cubicBezTo>
                  <a:cubicBezTo>
                    <a:pt x="6954" y="4149"/>
                    <a:pt x="6963" y="4149"/>
                    <a:pt x="6973" y="4149"/>
                  </a:cubicBezTo>
                  <a:cubicBezTo>
                    <a:pt x="6984" y="4149"/>
                    <a:pt x="6996" y="4149"/>
                    <a:pt x="7002" y="4144"/>
                  </a:cubicBezTo>
                  <a:cubicBezTo>
                    <a:pt x="7026" y="4144"/>
                    <a:pt x="7049" y="4132"/>
                    <a:pt x="7061" y="4120"/>
                  </a:cubicBezTo>
                  <a:cubicBezTo>
                    <a:pt x="7073" y="4096"/>
                    <a:pt x="7156" y="4072"/>
                    <a:pt x="7156" y="4048"/>
                  </a:cubicBezTo>
                  <a:cubicBezTo>
                    <a:pt x="7145" y="4024"/>
                    <a:pt x="7109" y="4001"/>
                    <a:pt x="7133" y="4001"/>
                  </a:cubicBezTo>
                  <a:cubicBezTo>
                    <a:pt x="7156" y="4001"/>
                    <a:pt x="7168" y="4001"/>
                    <a:pt x="7180" y="3989"/>
                  </a:cubicBezTo>
                  <a:cubicBezTo>
                    <a:pt x="7180" y="3977"/>
                    <a:pt x="7109" y="3905"/>
                    <a:pt x="7121" y="3858"/>
                  </a:cubicBezTo>
                  <a:cubicBezTo>
                    <a:pt x="7127" y="3838"/>
                    <a:pt x="7162" y="3837"/>
                    <a:pt x="7194" y="3833"/>
                  </a:cubicBezTo>
                  <a:lnTo>
                    <a:pt x="7194" y="3833"/>
                  </a:lnTo>
                  <a:cubicBezTo>
                    <a:pt x="7196" y="3833"/>
                    <a:pt x="7197" y="3834"/>
                    <a:pt x="7199" y="3834"/>
                  </a:cubicBezTo>
                  <a:cubicBezTo>
                    <a:pt x="7202" y="3834"/>
                    <a:pt x="7204" y="3833"/>
                    <a:pt x="7207" y="3832"/>
                  </a:cubicBezTo>
                  <a:lnTo>
                    <a:pt x="7207" y="3832"/>
                  </a:lnTo>
                  <a:cubicBezTo>
                    <a:pt x="7229" y="3829"/>
                    <a:pt x="7247" y="3824"/>
                    <a:pt x="7252" y="3810"/>
                  </a:cubicBezTo>
                  <a:cubicBezTo>
                    <a:pt x="7256" y="3797"/>
                    <a:pt x="7251" y="3792"/>
                    <a:pt x="7242" y="3791"/>
                  </a:cubicBezTo>
                  <a:lnTo>
                    <a:pt x="7242" y="3791"/>
                  </a:lnTo>
                  <a:cubicBezTo>
                    <a:pt x="7254" y="3789"/>
                    <a:pt x="7264" y="3785"/>
                    <a:pt x="7264" y="3774"/>
                  </a:cubicBezTo>
                  <a:cubicBezTo>
                    <a:pt x="7264" y="3751"/>
                    <a:pt x="7264" y="3727"/>
                    <a:pt x="7264" y="3691"/>
                  </a:cubicBezTo>
                  <a:lnTo>
                    <a:pt x="7264" y="3655"/>
                  </a:lnTo>
                  <a:cubicBezTo>
                    <a:pt x="7264" y="3643"/>
                    <a:pt x="7264" y="3632"/>
                    <a:pt x="7276" y="3620"/>
                  </a:cubicBezTo>
                  <a:cubicBezTo>
                    <a:pt x="7299" y="3596"/>
                    <a:pt x="7311" y="3560"/>
                    <a:pt x="7299" y="3524"/>
                  </a:cubicBezTo>
                  <a:cubicBezTo>
                    <a:pt x="7299" y="3514"/>
                    <a:pt x="7260" y="3463"/>
                    <a:pt x="7271" y="3463"/>
                  </a:cubicBezTo>
                  <a:lnTo>
                    <a:pt x="7271" y="3463"/>
                  </a:lnTo>
                  <a:cubicBezTo>
                    <a:pt x="7272" y="3463"/>
                    <a:pt x="7273" y="3464"/>
                    <a:pt x="7276" y="3465"/>
                  </a:cubicBezTo>
                  <a:cubicBezTo>
                    <a:pt x="7305" y="3471"/>
                    <a:pt x="7335" y="3480"/>
                    <a:pt x="7351" y="3480"/>
                  </a:cubicBezTo>
                  <a:cubicBezTo>
                    <a:pt x="7368" y="3480"/>
                    <a:pt x="7371" y="3471"/>
                    <a:pt x="7347" y="3441"/>
                  </a:cubicBezTo>
                  <a:cubicBezTo>
                    <a:pt x="7308" y="3392"/>
                    <a:pt x="7268" y="3359"/>
                    <a:pt x="7283" y="3335"/>
                  </a:cubicBezTo>
                  <a:lnTo>
                    <a:pt x="7283" y="3335"/>
                  </a:lnTo>
                  <a:cubicBezTo>
                    <a:pt x="7294" y="3341"/>
                    <a:pt x="7306" y="3346"/>
                    <a:pt x="7311" y="3346"/>
                  </a:cubicBezTo>
                  <a:cubicBezTo>
                    <a:pt x="7320" y="3346"/>
                    <a:pt x="7322" y="3328"/>
                    <a:pt x="7315" y="3318"/>
                  </a:cubicBezTo>
                  <a:lnTo>
                    <a:pt x="7315" y="3318"/>
                  </a:lnTo>
                  <a:cubicBezTo>
                    <a:pt x="7348" y="3309"/>
                    <a:pt x="7386" y="3305"/>
                    <a:pt x="7407" y="3274"/>
                  </a:cubicBezTo>
                  <a:cubicBezTo>
                    <a:pt x="7418" y="3251"/>
                    <a:pt x="7395" y="3251"/>
                    <a:pt x="7407" y="3227"/>
                  </a:cubicBezTo>
                  <a:cubicBezTo>
                    <a:pt x="7407" y="3203"/>
                    <a:pt x="7454" y="3203"/>
                    <a:pt x="7466" y="3179"/>
                  </a:cubicBezTo>
                  <a:cubicBezTo>
                    <a:pt x="7466" y="3167"/>
                    <a:pt x="7430" y="3167"/>
                    <a:pt x="7430" y="3155"/>
                  </a:cubicBezTo>
                  <a:cubicBezTo>
                    <a:pt x="7395" y="3120"/>
                    <a:pt x="7502" y="3120"/>
                    <a:pt x="7502" y="3084"/>
                  </a:cubicBezTo>
                  <a:lnTo>
                    <a:pt x="7502" y="3084"/>
                  </a:lnTo>
                  <a:cubicBezTo>
                    <a:pt x="7502" y="3091"/>
                    <a:pt x="7491" y="3093"/>
                    <a:pt x="7476" y="3093"/>
                  </a:cubicBezTo>
                  <a:cubicBezTo>
                    <a:pt x="7439" y="3093"/>
                    <a:pt x="7379" y="3074"/>
                    <a:pt x="7430" y="3048"/>
                  </a:cubicBezTo>
                  <a:cubicBezTo>
                    <a:pt x="7466" y="3024"/>
                    <a:pt x="7466" y="3036"/>
                    <a:pt x="7478" y="2989"/>
                  </a:cubicBezTo>
                  <a:cubicBezTo>
                    <a:pt x="7490" y="2977"/>
                    <a:pt x="7502" y="2977"/>
                    <a:pt x="7537" y="2977"/>
                  </a:cubicBezTo>
                  <a:cubicBezTo>
                    <a:pt x="7454" y="2965"/>
                    <a:pt x="7537" y="2881"/>
                    <a:pt x="7454" y="2870"/>
                  </a:cubicBezTo>
                  <a:cubicBezTo>
                    <a:pt x="7502" y="2870"/>
                    <a:pt x="7502" y="2798"/>
                    <a:pt x="7502" y="2774"/>
                  </a:cubicBezTo>
                  <a:cubicBezTo>
                    <a:pt x="7502" y="2762"/>
                    <a:pt x="7502" y="2739"/>
                    <a:pt x="7490" y="2727"/>
                  </a:cubicBezTo>
                  <a:cubicBezTo>
                    <a:pt x="7490" y="2727"/>
                    <a:pt x="7442" y="2703"/>
                    <a:pt x="7442" y="2703"/>
                  </a:cubicBezTo>
                  <a:cubicBezTo>
                    <a:pt x="7478" y="2703"/>
                    <a:pt x="7514" y="2703"/>
                    <a:pt x="7549" y="2715"/>
                  </a:cubicBezTo>
                  <a:cubicBezTo>
                    <a:pt x="7526" y="2691"/>
                    <a:pt x="7526" y="2679"/>
                    <a:pt x="7490" y="2667"/>
                  </a:cubicBezTo>
                  <a:cubicBezTo>
                    <a:pt x="7454" y="2655"/>
                    <a:pt x="7407" y="2655"/>
                    <a:pt x="7407" y="2620"/>
                  </a:cubicBezTo>
                  <a:cubicBezTo>
                    <a:pt x="7418" y="2620"/>
                    <a:pt x="7502" y="2631"/>
                    <a:pt x="7514" y="2631"/>
                  </a:cubicBezTo>
                  <a:cubicBezTo>
                    <a:pt x="7526" y="2620"/>
                    <a:pt x="7490" y="2584"/>
                    <a:pt x="7466" y="2584"/>
                  </a:cubicBezTo>
                  <a:cubicBezTo>
                    <a:pt x="7466" y="2560"/>
                    <a:pt x="7478" y="2548"/>
                    <a:pt x="7490" y="2536"/>
                  </a:cubicBezTo>
                  <a:cubicBezTo>
                    <a:pt x="7490" y="2524"/>
                    <a:pt x="7526" y="2512"/>
                    <a:pt x="7526" y="2500"/>
                  </a:cubicBezTo>
                  <a:cubicBezTo>
                    <a:pt x="7526" y="2489"/>
                    <a:pt x="7454" y="2477"/>
                    <a:pt x="7466" y="2465"/>
                  </a:cubicBezTo>
                  <a:cubicBezTo>
                    <a:pt x="7466" y="2453"/>
                    <a:pt x="7490" y="2453"/>
                    <a:pt x="7502" y="2441"/>
                  </a:cubicBezTo>
                  <a:cubicBezTo>
                    <a:pt x="7502" y="2429"/>
                    <a:pt x="7502" y="2417"/>
                    <a:pt x="7514" y="2405"/>
                  </a:cubicBezTo>
                  <a:cubicBezTo>
                    <a:pt x="7514" y="2381"/>
                    <a:pt x="7490" y="2358"/>
                    <a:pt x="7490" y="2334"/>
                  </a:cubicBezTo>
                  <a:cubicBezTo>
                    <a:pt x="7478" y="2298"/>
                    <a:pt x="7526" y="2298"/>
                    <a:pt x="7502" y="2274"/>
                  </a:cubicBezTo>
                  <a:cubicBezTo>
                    <a:pt x="7497" y="2270"/>
                    <a:pt x="7493" y="2265"/>
                    <a:pt x="7487" y="2262"/>
                  </a:cubicBezTo>
                  <a:lnTo>
                    <a:pt x="7487" y="2262"/>
                  </a:lnTo>
                  <a:cubicBezTo>
                    <a:pt x="7523" y="2260"/>
                    <a:pt x="7537" y="2252"/>
                    <a:pt x="7537" y="2215"/>
                  </a:cubicBezTo>
                  <a:lnTo>
                    <a:pt x="7502" y="2215"/>
                  </a:lnTo>
                  <a:cubicBezTo>
                    <a:pt x="7502" y="2191"/>
                    <a:pt x="7526" y="2096"/>
                    <a:pt x="7490" y="2084"/>
                  </a:cubicBezTo>
                  <a:cubicBezTo>
                    <a:pt x="7490" y="2084"/>
                    <a:pt x="7458" y="2094"/>
                    <a:pt x="7437" y="2094"/>
                  </a:cubicBezTo>
                  <a:cubicBezTo>
                    <a:pt x="7426" y="2094"/>
                    <a:pt x="7418" y="2092"/>
                    <a:pt x="7418" y="2084"/>
                  </a:cubicBezTo>
                  <a:cubicBezTo>
                    <a:pt x="7430" y="2060"/>
                    <a:pt x="7454" y="2036"/>
                    <a:pt x="7466" y="2024"/>
                  </a:cubicBezTo>
                  <a:cubicBezTo>
                    <a:pt x="7490" y="1965"/>
                    <a:pt x="7490" y="1917"/>
                    <a:pt x="7478" y="1858"/>
                  </a:cubicBezTo>
                  <a:cubicBezTo>
                    <a:pt x="7466" y="1834"/>
                    <a:pt x="7430" y="1822"/>
                    <a:pt x="7430" y="1798"/>
                  </a:cubicBezTo>
                  <a:cubicBezTo>
                    <a:pt x="7418" y="1774"/>
                    <a:pt x="7395" y="1762"/>
                    <a:pt x="7335" y="1762"/>
                  </a:cubicBezTo>
                  <a:cubicBezTo>
                    <a:pt x="7357" y="1762"/>
                    <a:pt x="7443" y="1678"/>
                    <a:pt x="7404" y="1678"/>
                  </a:cubicBezTo>
                  <a:cubicBezTo>
                    <a:pt x="7401" y="1678"/>
                    <a:pt x="7398" y="1678"/>
                    <a:pt x="7395" y="1679"/>
                  </a:cubicBezTo>
                  <a:cubicBezTo>
                    <a:pt x="7359" y="1679"/>
                    <a:pt x="7311" y="1762"/>
                    <a:pt x="7276" y="1762"/>
                  </a:cubicBezTo>
                  <a:lnTo>
                    <a:pt x="7323" y="1691"/>
                  </a:lnTo>
                  <a:cubicBezTo>
                    <a:pt x="7359" y="1655"/>
                    <a:pt x="7395" y="1619"/>
                    <a:pt x="7430" y="1608"/>
                  </a:cubicBezTo>
                  <a:lnTo>
                    <a:pt x="7430" y="1608"/>
                  </a:lnTo>
                  <a:cubicBezTo>
                    <a:pt x="7420" y="1611"/>
                    <a:pt x="7412" y="1612"/>
                    <a:pt x="7405" y="1612"/>
                  </a:cubicBezTo>
                  <a:cubicBezTo>
                    <a:pt x="7364" y="1612"/>
                    <a:pt x="7376" y="1558"/>
                    <a:pt x="7335" y="1548"/>
                  </a:cubicBezTo>
                  <a:cubicBezTo>
                    <a:pt x="7323" y="1512"/>
                    <a:pt x="7335" y="1512"/>
                    <a:pt x="7371" y="1500"/>
                  </a:cubicBezTo>
                  <a:cubicBezTo>
                    <a:pt x="7406" y="1491"/>
                    <a:pt x="7395" y="1476"/>
                    <a:pt x="7403" y="1469"/>
                  </a:cubicBezTo>
                  <a:lnTo>
                    <a:pt x="7403" y="1469"/>
                  </a:lnTo>
                  <a:lnTo>
                    <a:pt x="7276" y="1500"/>
                  </a:lnTo>
                  <a:cubicBezTo>
                    <a:pt x="7276" y="1477"/>
                    <a:pt x="7371" y="1429"/>
                    <a:pt x="7371" y="1417"/>
                  </a:cubicBezTo>
                  <a:cubicBezTo>
                    <a:pt x="7359" y="1417"/>
                    <a:pt x="7252" y="1405"/>
                    <a:pt x="7287" y="1357"/>
                  </a:cubicBezTo>
                  <a:cubicBezTo>
                    <a:pt x="7310" y="1324"/>
                    <a:pt x="7322" y="1226"/>
                    <a:pt x="7262" y="1226"/>
                  </a:cubicBezTo>
                  <a:cubicBezTo>
                    <a:pt x="7259" y="1226"/>
                    <a:pt x="7255" y="1226"/>
                    <a:pt x="7252" y="1226"/>
                  </a:cubicBezTo>
                  <a:cubicBezTo>
                    <a:pt x="7216" y="1226"/>
                    <a:pt x="7228" y="1167"/>
                    <a:pt x="7192" y="1167"/>
                  </a:cubicBezTo>
                  <a:cubicBezTo>
                    <a:pt x="7121" y="1167"/>
                    <a:pt x="7216" y="1119"/>
                    <a:pt x="7204" y="1096"/>
                  </a:cubicBezTo>
                  <a:cubicBezTo>
                    <a:pt x="7204" y="1072"/>
                    <a:pt x="7156" y="1072"/>
                    <a:pt x="7145" y="1048"/>
                  </a:cubicBezTo>
                  <a:cubicBezTo>
                    <a:pt x="7145" y="1036"/>
                    <a:pt x="7145" y="1024"/>
                    <a:pt x="7180" y="1012"/>
                  </a:cubicBezTo>
                  <a:cubicBezTo>
                    <a:pt x="7216" y="1000"/>
                    <a:pt x="7156" y="976"/>
                    <a:pt x="7156" y="976"/>
                  </a:cubicBezTo>
                  <a:cubicBezTo>
                    <a:pt x="7133" y="976"/>
                    <a:pt x="7145" y="965"/>
                    <a:pt x="7145" y="953"/>
                  </a:cubicBezTo>
                  <a:cubicBezTo>
                    <a:pt x="7145" y="945"/>
                    <a:pt x="7140" y="942"/>
                    <a:pt x="7134" y="942"/>
                  </a:cubicBezTo>
                  <a:cubicBezTo>
                    <a:pt x="7110" y="942"/>
                    <a:pt x="7055" y="981"/>
                    <a:pt x="7044" y="981"/>
                  </a:cubicBezTo>
                  <a:cubicBezTo>
                    <a:pt x="7040" y="981"/>
                    <a:pt x="7043" y="974"/>
                    <a:pt x="7061" y="953"/>
                  </a:cubicBezTo>
                  <a:cubicBezTo>
                    <a:pt x="7092" y="901"/>
                    <a:pt x="7078" y="867"/>
                    <a:pt x="7043" y="867"/>
                  </a:cubicBezTo>
                  <a:cubicBezTo>
                    <a:pt x="7037" y="867"/>
                    <a:pt x="7032" y="868"/>
                    <a:pt x="7026" y="869"/>
                  </a:cubicBezTo>
                  <a:cubicBezTo>
                    <a:pt x="6966" y="869"/>
                    <a:pt x="6942" y="869"/>
                    <a:pt x="6990" y="798"/>
                  </a:cubicBezTo>
                  <a:cubicBezTo>
                    <a:pt x="7025" y="751"/>
                    <a:pt x="6897" y="762"/>
                    <a:pt x="6929" y="716"/>
                  </a:cubicBezTo>
                  <a:lnTo>
                    <a:pt x="6929" y="716"/>
                  </a:lnTo>
                  <a:cubicBezTo>
                    <a:pt x="6919" y="729"/>
                    <a:pt x="6890" y="735"/>
                    <a:pt x="6864" y="735"/>
                  </a:cubicBezTo>
                  <a:cubicBezTo>
                    <a:pt x="6823" y="735"/>
                    <a:pt x="6789" y="720"/>
                    <a:pt x="6847" y="691"/>
                  </a:cubicBezTo>
                  <a:cubicBezTo>
                    <a:pt x="6918" y="631"/>
                    <a:pt x="6835" y="643"/>
                    <a:pt x="6811" y="631"/>
                  </a:cubicBezTo>
                  <a:cubicBezTo>
                    <a:pt x="6787" y="619"/>
                    <a:pt x="6775" y="595"/>
                    <a:pt x="6764" y="584"/>
                  </a:cubicBezTo>
                  <a:cubicBezTo>
                    <a:pt x="6764" y="572"/>
                    <a:pt x="6775" y="560"/>
                    <a:pt x="6764" y="548"/>
                  </a:cubicBezTo>
                  <a:cubicBezTo>
                    <a:pt x="6755" y="539"/>
                    <a:pt x="6718" y="516"/>
                    <a:pt x="6685" y="516"/>
                  </a:cubicBezTo>
                  <a:cubicBezTo>
                    <a:pt x="6675" y="516"/>
                    <a:pt x="6665" y="518"/>
                    <a:pt x="6656" y="524"/>
                  </a:cubicBezTo>
                  <a:cubicBezTo>
                    <a:pt x="6680" y="500"/>
                    <a:pt x="6716" y="476"/>
                    <a:pt x="6692" y="453"/>
                  </a:cubicBezTo>
                  <a:cubicBezTo>
                    <a:pt x="6685" y="446"/>
                    <a:pt x="6676" y="444"/>
                    <a:pt x="6667" y="444"/>
                  </a:cubicBezTo>
                  <a:cubicBezTo>
                    <a:pt x="6657" y="444"/>
                    <a:pt x="6648" y="446"/>
                    <a:pt x="6641" y="446"/>
                  </a:cubicBezTo>
                  <a:cubicBezTo>
                    <a:pt x="6632" y="446"/>
                    <a:pt x="6628" y="443"/>
                    <a:pt x="6633" y="429"/>
                  </a:cubicBezTo>
                  <a:lnTo>
                    <a:pt x="6633" y="429"/>
                  </a:lnTo>
                  <a:cubicBezTo>
                    <a:pt x="6633" y="429"/>
                    <a:pt x="6609" y="429"/>
                    <a:pt x="6597" y="441"/>
                  </a:cubicBezTo>
                  <a:cubicBezTo>
                    <a:pt x="6585" y="441"/>
                    <a:pt x="6585" y="441"/>
                    <a:pt x="6585" y="417"/>
                  </a:cubicBezTo>
                  <a:cubicBezTo>
                    <a:pt x="6570" y="394"/>
                    <a:pt x="6560" y="363"/>
                    <a:pt x="6540" y="363"/>
                  </a:cubicBezTo>
                  <a:cubicBezTo>
                    <a:pt x="6530" y="363"/>
                    <a:pt x="6518" y="370"/>
                    <a:pt x="6503" y="388"/>
                  </a:cubicBezTo>
                  <a:lnTo>
                    <a:pt x="6503" y="388"/>
                  </a:lnTo>
                  <a:cubicBezTo>
                    <a:pt x="6516" y="368"/>
                    <a:pt x="6531" y="341"/>
                    <a:pt x="6516" y="341"/>
                  </a:cubicBezTo>
                  <a:cubicBezTo>
                    <a:pt x="6513" y="341"/>
                    <a:pt x="6508" y="342"/>
                    <a:pt x="6502" y="345"/>
                  </a:cubicBezTo>
                  <a:cubicBezTo>
                    <a:pt x="6481" y="352"/>
                    <a:pt x="6472" y="359"/>
                    <a:pt x="6464" y="359"/>
                  </a:cubicBezTo>
                  <a:cubicBezTo>
                    <a:pt x="6458" y="359"/>
                    <a:pt x="6452" y="356"/>
                    <a:pt x="6442" y="345"/>
                  </a:cubicBezTo>
                  <a:lnTo>
                    <a:pt x="6442" y="345"/>
                  </a:lnTo>
                  <a:cubicBezTo>
                    <a:pt x="6443" y="347"/>
                    <a:pt x="6444" y="347"/>
                    <a:pt x="6446" y="347"/>
                  </a:cubicBezTo>
                  <a:cubicBezTo>
                    <a:pt x="6460" y="347"/>
                    <a:pt x="6488" y="296"/>
                    <a:pt x="6466" y="274"/>
                  </a:cubicBezTo>
                  <a:cubicBezTo>
                    <a:pt x="6454" y="262"/>
                    <a:pt x="6430" y="250"/>
                    <a:pt x="6406" y="250"/>
                  </a:cubicBezTo>
                  <a:cubicBezTo>
                    <a:pt x="6359" y="250"/>
                    <a:pt x="6347" y="262"/>
                    <a:pt x="6323" y="310"/>
                  </a:cubicBezTo>
                  <a:cubicBezTo>
                    <a:pt x="6287" y="298"/>
                    <a:pt x="6299" y="286"/>
                    <a:pt x="6311" y="250"/>
                  </a:cubicBezTo>
                  <a:lnTo>
                    <a:pt x="6311" y="250"/>
                  </a:lnTo>
                  <a:cubicBezTo>
                    <a:pt x="6287" y="262"/>
                    <a:pt x="6275" y="274"/>
                    <a:pt x="6264" y="298"/>
                  </a:cubicBezTo>
                  <a:cubicBezTo>
                    <a:pt x="6287" y="250"/>
                    <a:pt x="6299" y="203"/>
                    <a:pt x="6311" y="155"/>
                  </a:cubicBezTo>
                  <a:lnTo>
                    <a:pt x="6311" y="155"/>
                  </a:lnTo>
                  <a:cubicBezTo>
                    <a:pt x="6275" y="167"/>
                    <a:pt x="6252" y="191"/>
                    <a:pt x="6216" y="214"/>
                  </a:cubicBezTo>
                  <a:cubicBezTo>
                    <a:pt x="6201" y="225"/>
                    <a:pt x="6189" y="230"/>
                    <a:pt x="6178" y="230"/>
                  </a:cubicBezTo>
                  <a:cubicBezTo>
                    <a:pt x="6153" y="230"/>
                    <a:pt x="6134" y="207"/>
                    <a:pt x="6109" y="191"/>
                  </a:cubicBezTo>
                  <a:cubicBezTo>
                    <a:pt x="6093" y="167"/>
                    <a:pt x="6067" y="144"/>
                    <a:pt x="6048" y="144"/>
                  </a:cubicBezTo>
                  <a:cubicBezTo>
                    <a:pt x="6038" y="144"/>
                    <a:pt x="6029" y="150"/>
                    <a:pt x="6025" y="167"/>
                  </a:cubicBezTo>
                  <a:cubicBezTo>
                    <a:pt x="6002" y="214"/>
                    <a:pt x="5990" y="250"/>
                    <a:pt x="5978" y="298"/>
                  </a:cubicBezTo>
                  <a:cubicBezTo>
                    <a:pt x="5954" y="286"/>
                    <a:pt x="5978" y="215"/>
                    <a:pt x="5990" y="179"/>
                  </a:cubicBezTo>
                  <a:lnTo>
                    <a:pt x="5990" y="179"/>
                  </a:lnTo>
                  <a:cubicBezTo>
                    <a:pt x="5987" y="187"/>
                    <a:pt x="5984" y="190"/>
                    <a:pt x="5982" y="190"/>
                  </a:cubicBezTo>
                  <a:cubicBezTo>
                    <a:pt x="5973" y="190"/>
                    <a:pt x="5966" y="147"/>
                    <a:pt x="5966" y="119"/>
                  </a:cubicBezTo>
                  <a:cubicBezTo>
                    <a:pt x="5978" y="95"/>
                    <a:pt x="5990" y="60"/>
                    <a:pt x="5966" y="60"/>
                  </a:cubicBezTo>
                  <a:lnTo>
                    <a:pt x="5932" y="184"/>
                  </a:lnTo>
                  <a:lnTo>
                    <a:pt x="5932" y="184"/>
                  </a:lnTo>
                  <a:cubicBezTo>
                    <a:pt x="5946" y="117"/>
                    <a:pt x="5834" y="83"/>
                    <a:pt x="5799" y="83"/>
                  </a:cubicBezTo>
                  <a:lnTo>
                    <a:pt x="5799" y="83"/>
                  </a:lnTo>
                  <a:cubicBezTo>
                    <a:pt x="5823" y="83"/>
                    <a:pt x="5823" y="119"/>
                    <a:pt x="5811" y="143"/>
                  </a:cubicBezTo>
                  <a:cubicBezTo>
                    <a:pt x="5782" y="133"/>
                    <a:pt x="5777" y="55"/>
                    <a:pt x="5745" y="55"/>
                  </a:cubicBezTo>
                  <a:cubicBezTo>
                    <a:pt x="5737" y="55"/>
                    <a:pt x="5728" y="60"/>
                    <a:pt x="5716" y="72"/>
                  </a:cubicBezTo>
                  <a:cubicBezTo>
                    <a:pt x="5716" y="72"/>
                    <a:pt x="5689" y="112"/>
                    <a:pt x="5676" y="112"/>
                  </a:cubicBezTo>
                  <a:cubicBezTo>
                    <a:pt x="5671" y="112"/>
                    <a:pt x="5668" y="107"/>
                    <a:pt x="5668" y="95"/>
                  </a:cubicBezTo>
                  <a:cubicBezTo>
                    <a:pt x="5668" y="72"/>
                    <a:pt x="5716" y="12"/>
                    <a:pt x="5680" y="12"/>
                  </a:cubicBezTo>
                  <a:cubicBezTo>
                    <a:pt x="5653" y="21"/>
                    <a:pt x="5640" y="44"/>
                    <a:pt x="5614" y="44"/>
                  </a:cubicBezTo>
                  <a:cubicBezTo>
                    <a:pt x="5606" y="44"/>
                    <a:pt x="5596" y="42"/>
                    <a:pt x="5585" y="36"/>
                  </a:cubicBezTo>
                  <a:cubicBezTo>
                    <a:pt x="5549" y="12"/>
                    <a:pt x="5537" y="0"/>
                    <a:pt x="5502"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grpSp>
      <p:grpSp>
        <p:nvGrpSpPr>
          <p:cNvPr id="5187" name="Google Shape;5187;p43"/>
          <p:cNvGrpSpPr/>
          <p:nvPr/>
        </p:nvGrpSpPr>
        <p:grpSpPr>
          <a:xfrm>
            <a:off x="1173012" y="6800475"/>
            <a:ext cx="998873" cy="1383799"/>
            <a:chOff x="3233474" y="3362597"/>
            <a:chExt cx="681938" cy="944729"/>
          </a:xfrm>
        </p:grpSpPr>
        <p:sp>
          <p:nvSpPr>
            <p:cNvPr id="5188" name="Google Shape;5188;p43"/>
            <p:cNvSpPr/>
            <p:nvPr/>
          </p:nvSpPr>
          <p:spPr>
            <a:xfrm>
              <a:off x="3243721" y="3383802"/>
              <a:ext cx="597367" cy="736244"/>
            </a:xfrm>
            <a:custGeom>
              <a:avLst/>
              <a:gdLst/>
              <a:ahLst/>
              <a:cxnLst/>
              <a:rect l="l" t="t" r="r" b="b"/>
              <a:pathLst>
                <a:path w="11776" h="14513" extrusionOk="0">
                  <a:moveTo>
                    <a:pt x="5689" y="0"/>
                  </a:moveTo>
                  <a:cubicBezTo>
                    <a:pt x="4913" y="0"/>
                    <a:pt x="4050" y="142"/>
                    <a:pt x="3287" y="487"/>
                  </a:cubicBezTo>
                  <a:cubicBezTo>
                    <a:pt x="2132" y="1058"/>
                    <a:pt x="1191" y="1999"/>
                    <a:pt x="644" y="3166"/>
                  </a:cubicBezTo>
                  <a:cubicBezTo>
                    <a:pt x="1" y="4761"/>
                    <a:pt x="1" y="6535"/>
                    <a:pt x="644" y="8131"/>
                  </a:cubicBezTo>
                  <a:cubicBezTo>
                    <a:pt x="1275" y="9702"/>
                    <a:pt x="2596" y="11012"/>
                    <a:pt x="4215" y="11512"/>
                  </a:cubicBezTo>
                  <a:cubicBezTo>
                    <a:pt x="4918" y="11726"/>
                    <a:pt x="5704" y="11810"/>
                    <a:pt x="6251" y="12298"/>
                  </a:cubicBezTo>
                  <a:cubicBezTo>
                    <a:pt x="6894" y="12857"/>
                    <a:pt x="7025" y="13798"/>
                    <a:pt x="7502" y="14512"/>
                  </a:cubicBezTo>
                  <a:lnTo>
                    <a:pt x="11085" y="12929"/>
                  </a:lnTo>
                  <a:cubicBezTo>
                    <a:pt x="10883" y="12095"/>
                    <a:pt x="10276" y="11369"/>
                    <a:pt x="10288" y="10512"/>
                  </a:cubicBezTo>
                  <a:cubicBezTo>
                    <a:pt x="10288" y="9786"/>
                    <a:pt x="10752" y="9143"/>
                    <a:pt x="11062" y="8476"/>
                  </a:cubicBezTo>
                  <a:cubicBezTo>
                    <a:pt x="11776" y="6940"/>
                    <a:pt x="11693" y="5095"/>
                    <a:pt x="10954" y="3571"/>
                  </a:cubicBezTo>
                  <a:cubicBezTo>
                    <a:pt x="10204" y="2023"/>
                    <a:pt x="8883" y="832"/>
                    <a:pt x="7275" y="237"/>
                  </a:cubicBezTo>
                  <a:cubicBezTo>
                    <a:pt x="6864" y="89"/>
                    <a:pt x="6304" y="0"/>
                    <a:pt x="5689" y="0"/>
                  </a:cubicBezTo>
                  <a:close/>
                </a:path>
              </a:pathLst>
            </a:custGeom>
            <a:solidFill>
              <a:schemeClr val="accent2"/>
            </a:solidFill>
            <a:ln>
              <a:noFill/>
            </a:ln>
          </p:spPr>
          <p:txBody>
            <a:bodyPr spcFirstLastPara="1" wrap="square" lIns="133916" tIns="133916" rIns="133916" bIns="133916" anchor="ctr" anchorCtr="0">
              <a:noAutofit/>
            </a:bodyPr>
            <a:lstStyle/>
            <a:p>
              <a:endParaRPr sz="2637"/>
            </a:p>
          </p:txBody>
        </p:sp>
        <p:sp>
          <p:nvSpPr>
            <p:cNvPr id="5189" name="Google Shape;5189;p43"/>
            <p:cNvSpPr/>
            <p:nvPr/>
          </p:nvSpPr>
          <p:spPr>
            <a:xfrm>
              <a:off x="3246156" y="3379490"/>
              <a:ext cx="587729" cy="740252"/>
            </a:xfrm>
            <a:custGeom>
              <a:avLst/>
              <a:gdLst/>
              <a:ahLst/>
              <a:cxnLst/>
              <a:rect l="l" t="t" r="r" b="b"/>
              <a:pathLst>
                <a:path w="11586" h="14592" extrusionOk="0">
                  <a:moveTo>
                    <a:pt x="4965" y="0"/>
                  </a:moveTo>
                  <a:lnTo>
                    <a:pt x="4965" y="0"/>
                  </a:lnTo>
                  <a:cubicBezTo>
                    <a:pt x="4941" y="24"/>
                    <a:pt x="4929" y="36"/>
                    <a:pt x="4941" y="72"/>
                  </a:cubicBezTo>
                  <a:cubicBezTo>
                    <a:pt x="5001" y="60"/>
                    <a:pt x="5013" y="36"/>
                    <a:pt x="4965" y="0"/>
                  </a:cubicBezTo>
                  <a:close/>
                  <a:moveTo>
                    <a:pt x="5299" y="131"/>
                  </a:moveTo>
                  <a:lnTo>
                    <a:pt x="5334" y="167"/>
                  </a:lnTo>
                  <a:cubicBezTo>
                    <a:pt x="5322" y="167"/>
                    <a:pt x="5310" y="168"/>
                    <a:pt x="5300" y="168"/>
                  </a:cubicBezTo>
                  <a:cubicBezTo>
                    <a:pt x="5279" y="168"/>
                    <a:pt x="5263" y="163"/>
                    <a:pt x="5263" y="131"/>
                  </a:cubicBezTo>
                  <a:close/>
                  <a:moveTo>
                    <a:pt x="7108" y="191"/>
                  </a:moveTo>
                  <a:cubicBezTo>
                    <a:pt x="7106" y="196"/>
                    <a:pt x="7106" y="202"/>
                    <a:pt x="7106" y="207"/>
                  </a:cubicBezTo>
                  <a:lnTo>
                    <a:pt x="7106" y="207"/>
                  </a:lnTo>
                  <a:cubicBezTo>
                    <a:pt x="7108" y="200"/>
                    <a:pt x="7108" y="194"/>
                    <a:pt x="7108" y="191"/>
                  </a:cubicBezTo>
                  <a:close/>
                  <a:moveTo>
                    <a:pt x="4524" y="391"/>
                  </a:moveTo>
                  <a:cubicBezTo>
                    <a:pt x="4524" y="395"/>
                    <a:pt x="4524" y="400"/>
                    <a:pt x="4525" y="405"/>
                  </a:cubicBezTo>
                  <a:cubicBezTo>
                    <a:pt x="4525" y="400"/>
                    <a:pt x="4525" y="395"/>
                    <a:pt x="4524" y="391"/>
                  </a:cubicBezTo>
                  <a:close/>
                  <a:moveTo>
                    <a:pt x="3723" y="567"/>
                  </a:moveTo>
                  <a:cubicBezTo>
                    <a:pt x="3721" y="569"/>
                    <a:pt x="3718" y="571"/>
                    <a:pt x="3717" y="572"/>
                  </a:cubicBezTo>
                  <a:lnTo>
                    <a:pt x="3717" y="572"/>
                  </a:lnTo>
                  <a:cubicBezTo>
                    <a:pt x="3720" y="571"/>
                    <a:pt x="3722" y="570"/>
                    <a:pt x="3723" y="567"/>
                  </a:cubicBezTo>
                  <a:close/>
                  <a:moveTo>
                    <a:pt x="3717" y="572"/>
                  </a:moveTo>
                  <a:cubicBezTo>
                    <a:pt x="3716" y="572"/>
                    <a:pt x="3716" y="572"/>
                    <a:pt x="3715" y="572"/>
                  </a:cubicBezTo>
                  <a:cubicBezTo>
                    <a:pt x="3714" y="573"/>
                    <a:pt x="3714" y="573"/>
                    <a:pt x="3714" y="573"/>
                  </a:cubicBezTo>
                  <a:cubicBezTo>
                    <a:pt x="3714" y="573"/>
                    <a:pt x="3715" y="573"/>
                    <a:pt x="3717" y="572"/>
                  </a:cubicBezTo>
                  <a:close/>
                  <a:moveTo>
                    <a:pt x="1875" y="1176"/>
                  </a:moveTo>
                  <a:cubicBezTo>
                    <a:pt x="1849" y="1176"/>
                    <a:pt x="1829" y="1195"/>
                    <a:pt x="1810" y="1215"/>
                  </a:cubicBezTo>
                  <a:cubicBezTo>
                    <a:pt x="1822" y="1227"/>
                    <a:pt x="1828" y="1233"/>
                    <a:pt x="1834" y="1233"/>
                  </a:cubicBezTo>
                  <a:cubicBezTo>
                    <a:pt x="1840" y="1233"/>
                    <a:pt x="1846" y="1227"/>
                    <a:pt x="1858" y="1215"/>
                  </a:cubicBezTo>
                  <a:cubicBezTo>
                    <a:pt x="1881" y="1203"/>
                    <a:pt x="1917" y="1179"/>
                    <a:pt x="1893" y="1179"/>
                  </a:cubicBezTo>
                  <a:cubicBezTo>
                    <a:pt x="1887" y="1177"/>
                    <a:pt x="1881" y="1176"/>
                    <a:pt x="1875" y="1176"/>
                  </a:cubicBezTo>
                  <a:close/>
                  <a:moveTo>
                    <a:pt x="8683" y="1295"/>
                  </a:moveTo>
                  <a:cubicBezTo>
                    <a:pt x="8679" y="1301"/>
                    <a:pt x="8689" y="1306"/>
                    <a:pt x="8692" y="1308"/>
                  </a:cubicBezTo>
                  <a:lnTo>
                    <a:pt x="8692" y="1308"/>
                  </a:lnTo>
                  <a:cubicBezTo>
                    <a:pt x="8692" y="1306"/>
                    <a:pt x="8688" y="1301"/>
                    <a:pt x="8683" y="1295"/>
                  </a:cubicBezTo>
                  <a:close/>
                  <a:moveTo>
                    <a:pt x="8692" y="1308"/>
                  </a:moveTo>
                  <a:lnTo>
                    <a:pt x="8692" y="1308"/>
                  </a:lnTo>
                  <a:cubicBezTo>
                    <a:pt x="8693" y="1309"/>
                    <a:pt x="8693" y="1310"/>
                    <a:pt x="8692" y="1310"/>
                  </a:cubicBezTo>
                  <a:cubicBezTo>
                    <a:pt x="8695" y="1310"/>
                    <a:pt x="8694" y="1309"/>
                    <a:pt x="8692" y="1308"/>
                  </a:cubicBezTo>
                  <a:close/>
                  <a:moveTo>
                    <a:pt x="2167" y="1477"/>
                  </a:moveTo>
                  <a:lnTo>
                    <a:pt x="2167" y="1477"/>
                  </a:lnTo>
                  <a:cubicBezTo>
                    <a:pt x="2165" y="1478"/>
                    <a:pt x="2162" y="1480"/>
                    <a:pt x="2159" y="1483"/>
                  </a:cubicBezTo>
                  <a:lnTo>
                    <a:pt x="2159" y="1483"/>
                  </a:lnTo>
                  <a:cubicBezTo>
                    <a:pt x="2161" y="1482"/>
                    <a:pt x="2164" y="1480"/>
                    <a:pt x="2167" y="1477"/>
                  </a:cubicBezTo>
                  <a:close/>
                  <a:moveTo>
                    <a:pt x="1891" y="1638"/>
                  </a:moveTo>
                  <a:cubicBezTo>
                    <a:pt x="1891" y="1640"/>
                    <a:pt x="1892" y="1642"/>
                    <a:pt x="1893" y="1643"/>
                  </a:cubicBezTo>
                  <a:cubicBezTo>
                    <a:pt x="1893" y="1642"/>
                    <a:pt x="1892" y="1640"/>
                    <a:pt x="1891" y="1638"/>
                  </a:cubicBezTo>
                  <a:close/>
                  <a:moveTo>
                    <a:pt x="1531" y="1850"/>
                  </a:moveTo>
                  <a:cubicBezTo>
                    <a:pt x="1537" y="1850"/>
                    <a:pt x="1542" y="1852"/>
                    <a:pt x="1548" y="1858"/>
                  </a:cubicBezTo>
                  <a:lnTo>
                    <a:pt x="1477" y="1929"/>
                  </a:lnTo>
                  <a:cubicBezTo>
                    <a:pt x="1465" y="1917"/>
                    <a:pt x="1465" y="1905"/>
                    <a:pt x="1477" y="1882"/>
                  </a:cubicBezTo>
                  <a:cubicBezTo>
                    <a:pt x="1495" y="1873"/>
                    <a:pt x="1513" y="1850"/>
                    <a:pt x="1531" y="1850"/>
                  </a:cubicBezTo>
                  <a:close/>
                  <a:moveTo>
                    <a:pt x="9384" y="1876"/>
                  </a:moveTo>
                  <a:cubicBezTo>
                    <a:pt x="9374" y="1876"/>
                    <a:pt x="9362" y="1885"/>
                    <a:pt x="9347" y="1905"/>
                  </a:cubicBezTo>
                  <a:lnTo>
                    <a:pt x="9371" y="1929"/>
                  </a:lnTo>
                  <a:lnTo>
                    <a:pt x="9406" y="1929"/>
                  </a:lnTo>
                  <a:cubicBezTo>
                    <a:pt x="9406" y="1895"/>
                    <a:pt x="9398" y="1876"/>
                    <a:pt x="9384" y="1876"/>
                  </a:cubicBezTo>
                  <a:close/>
                  <a:moveTo>
                    <a:pt x="7779" y="438"/>
                  </a:moveTo>
                  <a:cubicBezTo>
                    <a:pt x="7775" y="438"/>
                    <a:pt x="7770" y="439"/>
                    <a:pt x="7763" y="441"/>
                  </a:cubicBezTo>
                  <a:cubicBezTo>
                    <a:pt x="7727" y="500"/>
                    <a:pt x="7787" y="631"/>
                    <a:pt x="7799" y="691"/>
                  </a:cubicBezTo>
                  <a:cubicBezTo>
                    <a:pt x="7799" y="691"/>
                    <a:pt x="7828" y="778"/>
                    <a:pt x="7842" y="778"/>
                  </a:cubicBezTo>
                  <a:cubicBezTo>
                    <a:pt x="7844" y="778"/>
                    <a:pt x="7845" y="777"/>
                    <a:pt x="7847" y="774"/>
                  </a:cubicBezTo>
                  <a:cubicBezTo>
                    <a:pt x="7856" y="769"/>
                    <a:pt x="7868" y="766"/>
                    <a:pt x="7880" y="766"/>
                  </a:cubicBezTo>
                  <a:cubicBezTo>
                    <a:pt x="7896" y="766"/>
                    <a:pt x="7911" y="772"/>
                    <a:pt x="7918" y="786"/>
                  </a:cubicBezTo>
                  <a:cubicBezTo>
                    <a:pt x="7942" y="822"/>
                    <a:pt x="7977" y="881"/>
                    <a:pt x="8025" y="881"/>
                  </a:cubicBezTo>
                  <a:cubicBezTo>
                    <a:pt x="8049" y="881"/>
                    <a:pt x="8064" y="875"/>
                    <a:pt x="8074" y="875"/>
                  </a:cubicBezTo>
                  <a:cubicBezTo>
                    <a:pt x="8085" y="875"/>
                    <a:pt x="8091" y="881"/>
                    <a:pt x="8097" y="905"/>
                  </a:cubicBezTo>
                  <a:cubicBezTo>
                    <a:pt x="8144" y="941"/>
                    <a:pt x="8287" y="905"/>
                    <a:pt x="8228" y="1001"/>
                  </a:cubicBezTo>
                  <a:cubicBezTo>
                    <a:pt x="8238" y="984"/>
                    <a:pt x="8250" y="978"/>
                    <a:pt x="8263" y="978"/>
                  </a:cubicBezTo>
                  <a:cubicBezTo>
                    <a:pt x="8306" y="978"/>
                    <a:pt x="8355" y="1051"/>
                    <a:pt x="8382" y="1060"/>
                  </a:cubicBezTo>
                  <a:cubicBezTo>
                    <a:pt x="8389" y="1062"/>
                    <a:pt x="8394" y="1062"/>
                    <a:pt x="8399" y="1062"/>
                  </a:cubicBezTo>
                  <a:cubicBezTo>
                    <a:pt x="8428" y="1062"/>
                    <a:pt x="8423" y="1035"/>
                    <a:pt x="8454" y="1024"/>
                  </a:cubicBezTo>
                  <a:cubicBezTo>
                    <a:pt x="8501" y="1024"/>
                    <a:pt x="8478" y="1084"/>
                    <a:pt x="8466" y="1108"/>
                  </a:cubicBezTo>
                  <a:cubicBezTo>
                    <a:pt x="8418" y="1179"/>
                    <a:pt x="8513" y="1155"/>
                    <a:pt x="8561" y="1179"/>
                  </a:cubicBezTo>
                  <a:cubicBezTo>
                    <a:pt x="8579" y="1188"/>
                    <a:pt x="8656" y="1263"/>
                    <a:pt x="8683" y="1295"/>
                  </a:cubicBezTo>
                  <a:lnTo>
                    <a:pt x="8683" y="1295"/>
                  </a:lnTo>
                  <a:cubicBezTo>
                    <a:pt x="8685" y="1292"/>
                    <a:pt x="8691" y="1289"/>
                    <a:pt x="8704" y="1286"/>
                  </a:cubicBezTo>
                  <a:cubicBezTo>
                    <a:pt x="8711" y="1284"/>
                    <a:pt x="8716" y="1283"/>
                    <a:pt x="8721" y="1283"/>
                  </a:cubicBezTo>
                  <a:cubicBezTo>
                    <a:pt x="8740" y="1283"/>
                    <a:pt x="8742" y="1300"/>
                    <a:pt x="8751" y="1310"/>
                  </a:cubicBezTo>
                  <a:cubicBezTo>
                    <a:pt x="8763" y="1322"/>
                    <a:pt x="8811" y="1346"/>
                    <a:pt x="8811" y="1382"/>
                  </a:cubicBezTo>
                  <a:cubicBezTo>
                    <a:pt x="8811" y="1405"/>
                    <a:pt x="8799" y="1429"/>
                    <a:pt x="8847" y="1441"/>
                  </a:cubicBezTo>
                  <a:cubicBezTo>
                    <a:pt x="8852" y="1443"/>
                    <a:pt x="8857" y="1443"/>
                    <a:pt x="8861" y="1443"/>
                  </a:cubicBezTo>
                  <a:cubicBezTo>
                    <a:pt x="8889" y="1443"/>
                    <a:pt x="8910" y="1417"/>
                    <a:pt x="8930" y="1417"/>
                  </a:cubicBezTo>
                  <a:cubicBezTo>
                    <a:pt x="8954" y="1429"/>
                    <a:pt x="8990" y="1501"/>
                    <a:pt x="9001" y="1536"/>
                  </a:cubicBezTo>
                  <a:cubicBezTo>
                    <a:pt x="9025" y="1572"/>
                    <a:pt x="9049" y="1608"/>
                    <a:pt x="9085" y="1632"/>
                  </a:cubicBezTo>
                  <a:cubicBezTo>
                    <a:pt x="9120" y="1667"/>
                    <a:pt x="9156" y="1679"/>
                    <a:pt x="9192" y="1691"/>
                  </a:cubicBezTo>
                  <a:lnTo>
                    <a:pt x="9287" y="1691"/>
                  </a:lnTo>
                  <a:cubicBezTo>
                    <a:pt x="9275" y="1703"/>
                    <a:pt x="9251" y="1715"/>
                    <a:pt x="9228" y="1739"/>
                  </a:cubicBezTo>
                  <a:cubicBezTo>
                    <a:pt x="9228" y="1751"/>
                    <a:pt x="9287" y="1798"/>
                    <a:pt x="9299" y="1810"/>
                  </a:cubicBezTo>
                  <a:cubicBezTo>
                    <a:pt x="9303" y="1812"/>
                    <a:pt x="9306" y="1813"/>
                    <a:pt x="9310" y="1813"/>
                  </a:cubicBezTo>
                  <a:cubicBezTo>
                    <a:pt x="9324" y="1813"/>
                    <a:pt x="9338" y="1802"/>
                    <a:pt x="9352" y="1802"/>
                  </a:cubicBezTo>
                  <a:cubicBezTo>
                    <a:pt x="9358" y="1802"/>
                    <a:pt x="9364" y="1804"/>
                    <a:pt x="9371" y="1810"/>
                  </a:cubicBezTo>
                  <a:cubicBezTo>
                    <a:pt x="9394" y="1834"/>
                    <a:pt x="9418" y="1858"/>
                    <a:pt x="9430" y="1882"/>
                  </a:cubicBezTo>
                  <a:cubicBezTo>
                    <a:pt x="9466" y="1953"/>
                    <a:pt x="9430" y="2001"/>
                    <a:pt x="9513" y="2024"/>
                  </a:cubicBezTo>
                  <a:cubicBezTo>
                    <a:pt x="9561" y="2024"/>
                    <a:pt x="9585" y="2060"/>
                    <a:pt x="9621" y="2096"/>
                  </a:cubicBezTo>
                  <a:cubicBezTo>
                    <a:pt x="9629" y="2105"/>
                    <a:pt x="9638" y="2108"/>
                    <a:pt x="9647" y="2108"/>
                  </a:cubicBezTo>
                  <a:cubicBezTo>
                    <a:pt x="9665" y="2108"/>
                    <a:pt x="9681" y="2096"/>
                    <a:pt x="9696" y="2096"/>
                  </a:cubicBezTo>
                  <a:cubicBezTo>
                    <a:pt x="9703" y="2096"/>
                    <a:pt x="9710" y="2099"/>
                    <a:pt x="9716" y="2108"/>
                  </a:cubicBezTo>
                  <a:cubicBezTo>
                    <a:pt x="9704" y="2120"/>
                    <a:pt x="9632" y="2155"/>
                    <a:pt x="9668" y="2179"/>
                  </a:cubicBezTo>
                  <a:lnTo>
                    <a:pt x="9775" y="2179"/>
                  </a:lnTo>
                  <a:cubicBezTo>
                    <a:pt x="9692" y="2179"/>
                    <a:pt x="9811" y="2251"/>
                    <a:pt x="9823" y="2274"/>
                  </a:cubicBezTo>
                  <a:cubicBezTo>
                    <a:pt x="9835" y="2298"/>
                    <a:pt x="9775" y="2322"/>
                    <a:pt x="9811" y="2358"/>
                  </a:cubicBezTo>
                  <a:cubicBezTo>
                    <a:pt x="9816" y="2363"/>
                    <a:pt x="9824" y="2366"/>
                    <a:pt x="9832" y="2366"/>
                  </a:cubicBezTo>
                  <a:cubicBezTo>
                    <a:pt x="9878" y="2366"/>
                    <a:pt x="9956" y="2295"/>
                    <a:pt x="9932" y="2254"/>
                  </a:cubicBezTo>
                  <a:lnTo>
                    <a:pt x="9932" y="2254"/>
                  </a:lnTo>
                  <a:lnTo>
                    <a:pt x="9954" y="2286"/>
                  </a:lnTo>
                  <a:cubicBezTo>
                    <a:pt x="9978" y="2310"/>
                    <a:pt x="10007" y="2322"/>
                    <a:pt x="10028" y="2322"/>
                  </a:cubicBezTo>
                  <a:cubicBezTo>
                    <a:pt x="10049" y="2322"/>
                    <a:pt x="10061" y="2310"/>
                    <a:pt x="10049" y="2286"/>
                  </a:cubicBezTo>
                  <a:lnTo>
                    <a:pt x="10037" y="2274"/>
                  </a:lnTo>
                  <a:cubicBezTo>
                    <a:pt x="10013" y="2239"/>
                    <a:pt x="9978" y="2203"/>
                    <a:pt x="9942" y="2167"/>
                  </a:cubicBezTo>
                  <a:cubicBezTo>
                    <a:pt x="9918" y="2144"/>
                    <a:pt x="9882" y="2132"/>
                    <a:pt x="9835" y="2132"/>
                  </a:cubicBezTo>
                  <a:cubicBezTo>
                    <a:pt x="9799" y="2132"/>
                    <a:pt x="9790" y="2091"/>
                    <a:pt x="9763" y="2091"/>
                  </a:cubicBezTo>
                  <a:cubicBezTo>
                    <a:pt x="9754" y="2091"/>
                    <a:pt x="9743" y="2096"/>
                    <a:pt x="9728" y="2108"/>
                  </a:cubicBezTo>
                  <a:cubicBezTo>
                    <a:pt x="9787" y="2060"/>
                    <a:pt x="9704" y="1965"/>
                    <a:pt x="9668" y="1917"/>
                  </a:cubicBezTo>
                  <a:cubicBezTo>
                    <a:pt x="9656" y="1893"/>
                    <a:pt x="9644" y="1870"/>
                    <a:pt x="9632" y="1834"/>
                  </a:cubicBezTo>
                  <a:cubicBezTo>
                    <a:pt x="9656" y="1810"/>
                    <a:pt x="9656" y="1774"/>
                    <a:pt x="9632" y="1751"/>
                  </a:cubicBezTo>
                  <a:lnTo>
                    <a:pt x="9597" y="1786"/>
                  </a:lnTo>
                  <a:cubicBezTo>
                    <a:pt x="9561" y="1751"/>
                    <a:pt x="9597" y="1715"/>
                    <a:pt x="9537" y="1691"/>
                  </a:cubicBezTo>
                  <a:cubicBezTo>
                    <a:pt x="9511" y="1674"/>
                    <a:pt x="9479" y="1663"/>
                    <a:pt x="9444" y="1663"/>
                  </a:cubicBezTo>
                  <a:cubicBezTo>
                    <a:pt x="9432" y="1663"/>
                    <a:pt x="9419" y="1664"/>
                    <a:pt x="9406" y="1667"/>
                  </a:cubicBezTo>
                  <a:cubicBezTo>
                    <a:pt x="9398" y="1667"/>
                    <a:pt x="9396" y="1673"/>
                    <a:pt x="9388" y="1673"/>
                  </a:cubicBezTo>
                  <a:cubicBezTo>
                    <a:pt x="9384" y="1673"/>
                    <a:pt x="9378" y="1671"/>
                    <a:pt x="9371" y="1667"/>
                  </a:cubicBezTo>
                  <a:cubicBezTo>
                    <a:pt x="9359" y="1643"/>
                    <a:pt x="9347" y="1620"/>
                    <a:pt x="9335" y="1608"/>
                  </a:cubicBezTo>
                  <a:cubicBezTo>
                    <a:pt x="9323" y="1560"/>
                    <a:pt x="9311" y="1501"/>
                    <a:pt x="9263" y="1489"/>
                  </a:cubicBezTo>
                  <a:cubicBezTo>
                    <a:pt x="9204" y="1489"/>
                    <a:pt x="9156" y="1453"/>
                    <a:pt x="9120" y="1417"/>
                  </a:cubicBezTo>
                  <a:cubicBezTo>
                    <a:pt x="9109" y="1393"/>
                    <a:pt x="9132" y="1322"/>
                    <a:pt x="9097" y="1322"/>
                  </a:cubicBezTo>
                  <a:cubicBezTo>
                    <a:pt x="9041" y="1322"/>
                    <a:pt x="9058" y="1388"/>
                    <a:pt x="9034" y="1388"/>
                  </a:cubicBezTo>
                  <a:cubicBezTo>
                    <a:pt x="9027" y="1388"/>
                    <a:pt x="9017" y="1383"/>
                    <a:pt x="9001" y="1370"/>
                  </a:cubicBezTo>
                  <a:cubicBezTo>
                    <a:pt x="8930" y="1322"/>
                    <a:pt x="9097" y="1298"/>
                    <a:pt x="9025" y="1239"/>
                  </a:cubicBezTo>
                  <a:cubicBezTo>
                    <a:pt x="9017" y="1230"/>
                    <a:pt x="9010" y="1227"/>
                    <a:pt x="9005" y="1227"/>
                  </a:cubicBezTo>
                  <a:cubicBezTo>
                    <a:pt x="8990" y="1227"/>
                    <a:pt x="8983" y="1252"/>
                    <a:pt x="8963" y="1252"/>
                  </a:cubicBezTo>
                  <a:cubicBezTo>
                    <a:pt x="8960" y="1252"/>
                    <a:pt x="8957" y="1252"/>
                    <a:pt x="8954" y="1251"/>
                  </a:cubicBezTo>
                  <a:cubicBezTo>
                    <a:pt x="8894" y="1227"/>
                    <a:pt x="8847" y="1191"/>
                    <a:pt x="8811" y="1143"/>
                  </a:cubicBezTo>
                  <a:cubicBezTo>
                    <a:pt x="8728" y="1036"/>
                    <a:pt x="8632" y="941"/>
                    <a:pt x="8513" y="881"/>
                  </a:cubicBezTo>
                  <a:cubicBezTo>
                    <a:pt x="8501" y="874"/>
                    <a:pt x="8491" y="871"/>
                    <a:pt x="8481" y="871"/>
                  </a:cubicBezTo>
                  <a:cubicBezTo>
                    <a:pt x="8460" y="871"/>
                    <a:pt x="8442" y="881"/>
                    <a:pt x="8418" y="881"/>
                  </a:cubicBezTo>
                  <a:cubicBezTo>
                    <a:pt x="8408" y="883"/>
                    <a:pt x="8401" y="884"/>
                    <a:pt x="8396" y="884"/>
                  </a:cubicBezTo>
                  <a:cubicBezTo>
                    <a:pt x="8362" y="884"/>
                    <a:pt x="8406" y="854"/>
                    <a:pt x="8406" y="834"/>
                  </a:cubicBezTo>
                  <a:cubicBezTo>
                    <a:pt x="8406" y="814"/>
                    <a:pt x="8343" y="795"/>
                    <a:pt x="8306" y="795"/>
                  </a:cubicBezTo>
                  <a:cubicBezTo>
                    <a:pt x="8298" y="795"/>
                    <a:pt x="8291" y="796"/>
                    <a:pt x="8287" y="798"/>
                  </a:cubicBezTo>
                  <a:cubicBezTo>
                    <a:pt x="8264" y="810"/>
                    <a:pt x="8250" y="815"/>
                    <a:pt x="8241" y="815"/>
                  </a:cubicBezTo>
                  <a:cubicBezTo>
                    <a:pt x="8222" y="815"/>
                    <a:pt x="8228" y="791"/>
                    <a:pt x="8228" y="750"/>
                  </a:cubicBezTo>
                  <a:cubicBezTo>
                    <a:pt x="8228" y="750"/>
                    <a:pt x="8227" y="749"/>
                    <a:pt x="8226" y="749"/>
                  </a:cubicBezTo>
                  <a:cubicBezTo>
                    <a:pt x="8214" y="749"/>
                    <a:pt x="8121" y="823"/>
                    <a:pt x="8132" y="834"/>
                  </a:cubicBezTo>
                  <a:cubicBezTo>
                    <a:pt x="8120" y="822"/>
                    <a:pt x="8144" y="762"/>
                    <a:pt x="8144" y="750"/>
                  </a:cubicBezTo>
                  <a:cubicBezTo>
                    <a:pt x="8144" y="715"/>
                    <a:pt x="8097" y="703"/>
                    <a:pt x="8073" y="703"/>
                  </a:cubicBezTo>
                  <a:cubicBezTo>
                    <a:pt x="8049" y="703"/>
                    <a:pt x="7894" y="679"/>
                    <a:pt x="7954" y="631"/>
                  </a:cubicBezTo>
                  <a:cubicBezTo>
                    <a:pt x="8013" y="584"/>
                    <a:pt x="7858" y="596"/>
                    <a:pt x="7835" y="584"/>
                  </a:cubicBezTo>
                  <a:cubicBezTo>
                    <a:pt x="7758" y="562"/>
                    <a:pt x="7833" y="438"/>
                    <a:pt x="7779" y="438"/>
                  </a:cubicBezTo>
                  <a:close/>
                  <a:moveTo>
                    <a:pt x="10263" y="2653"/>
                  </a:moveTo>
                  <a:cubicBezTo>
                    <a:pt x="10271" y="2653"/>
                    <a:pt x="10280" y="2657"/>
                    <a:pt x="10287" y="2667"/>
                  </a:cubicBezTo>
                  <a:cubicBezTo>
                    <a:pt x="10279" y="2692"/>
                    <a:pt x="10271" y="2723"/>
                    <a:pt x="10254" y="2723"/>
                  </a:cubicBezTo>
                  <a:cubicBezTo>
                    <a:pt x="10247" y="2723"/>
                    <a:pt x="10239" y="2717"/>
                    <a:pt x="10228" y="2703"/>
                  </a:cubicBezTo>
                  <a:lnTo>
                    <a:pt x="10240" y="2703"/>
                  </a:lnTo>
                  <a:cubicBezTo>
                    <a:pt x="10223" y="2678"/>
                    <a:pt x="10242" y="2653"/>
                    <a:pt x="10263" y="2653"/>
                  </a:cubicBezTo>
                  <a:close/>
                  <a:moveTo>
                    <a:pt x="805" y="2891"/>
                  </a:moveTo>
                  <a:cubicBezTo>
                    <a:pt x="810" y="2891"/>
                    <a:pt x="817" y="2898"/>
                    <a:pt x="822" y="2917"/>
                  </a:cubicBezTo>
                  <a:cubicBezTo>
                    <a:pt x="822" y="2941"/>
                    <a:pt x="822" y="2965"/>
                    <a:pt x="834" y="2977"/>
                  </a:cubicBezTo>
                  <a:cubicBezTo>
                    <a:pt x="811" y="2965"/>
                    <a:pt x="776" y="2954"/>
                    <a:pt x="785" y="2931"/>
                  </a:cubicBezTo>
                  <a:lnTo>
                    <a:pt x="785" y="2931"/>
                  </a:lnTo>
                  <a:cubicBezTo>
                    <a:pt x="786" y="2933"/>
                    <a:pt x="788" y="2934"/>
                    <a:pt x="790" y="2934"/>
                  </a:cubicBezTo>
                  <a:cubicBezTo>
                    <a:pt x="792" y="2934"/>
                    <a:pt x="794" y="2933"/>
                    <a:pt x="798" y="2929"/>
                  </a:cubicBezTo>
                  <a:cubicBezTo>
                    <a:pt x="791" y="2908"/>
                    <a:pt x="797" y="2891"/>
                    <a:pt x="805" y="2891"/>
                  </a:cubicBezTo>
                  <a:close/>
                  <a:moveTo>
                    <a:pt x="10937" y="3593"/>
                  </a:moveTo>
                  <a:cubicBezTo>
                    <a:pt x="10953" y="3593"/>
                    <a:pt x="10966" y="3607"/>
                    <a:pt x="10966" y="3644"/>
                  </a:cubicBezTo>
                  <a:cubicBezTo>
                    <a:pt x="10954" y="3668"/>
                    <a:pt x="10942" y="3691"/>
                    <a:pt x="10918" y="3703"/>
                  </a:cubicBezTo>
                  <a:cubicBezTo>
                    <a:pt x="10914" y="3705"/>
                    <a:pt x="10910" y="3706"/>
                    <a:pt x="10905" y="3706"/>
                  </a:cubicBezTo>
                  <a:cubicBezTo>
                    <a:pt x="10883" y="3706"/>
                    <a:pt x="10861" y="3685"/>
                    <a:pt x="10871" y="3656"/>
                  </a:cubicBezTo>
                  <a:cubicBezTo>
                    <a:pt x="10878" y="3627"/>
                    <a:pt x="10912" y="3593"/>
                    <a:pt x="10937" y="3593"/>
                  </a:cubicBezTo>
                  <a:close/>
                  <a:moveTo>
                    <a:pt x="508" y="3760"/>
                  </a:moveTo>
                  <a:cubicBezTo>
                    <a:pt x="521" y="3760"/>
                    <a:pt x="530" y="3769"/>
                    <a:pt x="524" y="3798"/>
                  </a:cubicBezTo>
                  <a:cubicBezTo>
                    <a:pt x="520" y="3811"/>
                    <a:pt x="510" y="3816"/>
                    <a:pt x="499" y="3816"/>
                  </a:cubicBezTo>
                  <a:cubicBezTo>
                    <a:pt x="479" y="3816"/>
                    <a:pt x="457" y="3798"/>
                    <a:pt x="465" y="3775"/>
                  </a:cubicBezTo>
                  <a:cubicBezTo>
                    <a:pt x="477" y="3769"/>
                    <a:pt x="494" y="3760"/>
                    <a:pt x="508" y="3760"/>
                  </a:cubicBezTo>
                  <a:close/>
                  <a:moveTo>
                    <a:pt x="519" y="4202"/>
                  </a:moveTo>
                  <a:lnTo>
                    <a:pt x="524" y="4203"/>
                  </a:lnTo>
                  <a:cubicBezTo>
                    <a:pt x="522" y="4203"/>
                    <a:pt x="521" y="4202"/>
                    <a:pt x="519" y="4202"/>
                  </a:cubicBezTo>
                  <a:close/>
                  <a:moveTo>
                    <a:pt x="444" y="4416"/>
                  </a:moveTo>
                  <a:cubicBezTo>
                    <a:pt x="447" y="4417"/>
                    <a:pt x="450" y="4417"/>
                    <a:pt x="453" y="4418"/>
                  </a:cubicBezTo>
                  <a:cubicBezTo>
                    <a:pt x="450" y="4417"/>
                    <a:pt x="447" y="4416"/>
                    <a:pt x="444" y="4416"/>
                  </a:cubicBezTo>
                  <a:close/>
                  <a:moveTo>
                    <a:pt x="11338" y="4563"/>
                  </a:moveTo>
                  <a:cubicBezTo>
                    <a:pt x="11328" y="4563"/>
                    <a:pt x="11315" y="4566"/>
                    <a:pt x="11299" y="4572"/>
                  </a:cubicBezTo>
                  <a:lnTo>
                    <a:pt x="11311" y="4596"/>
                  </a:lnTo>
                  <a:lnTo>
                    <a:pt x="11347" y="4632"/>
                  </a:lnTo>
                  <a:cubicBezTo>
                    <a:pt x="11373" y="4588"/>
                    <a:pt x="11367" y="4563"/>
                    <a:pt x="11338" y="4563"/>
                  </a:cubicBezTo>
                  <a:close/>
                  <a:moveTo>
                    <a:pt x="11526" y="5537"/>
                  </a:moveTo>
                  <a:cubicBezTo>
                    <a:pt x="11511" y="5559"/>
                    <a:pt x="11479" y="5581"/>
                    <a:pt x="11456" y="5581"/>
                  </a:cubicBezTo>
                  <a:cubicBezTo>
                    <a:pt x="11441" y="5581"/>
                    <a:pt x="11430" y="5572"/>
                    <a:pt x="11430" y="5549"/>
                  </a:cubicBezTo>
                  <a:lnTo>
                    <a:pt x="11526" y="5537"/>
                  </a:lnTo>
                  <a:close/>
                  <a:moveTo>
                    <a:pt x="11513" y="6533"/>
                  </a:moveTo>
                  <a:cubicBezTo>
                    <a:pt x="11511" y="6547"/>
                    <a:pt x="11508" y="6562"/>
                    <a:pt x="11504" y="6576"/>
                  </a:cubicBezTo>
                  <a:lnTo>
                    <a:pt x="11504" y="6576"/>
                  </a:lnTo>
                  <a:cubicBezTo>
                    <a:pt x="11511" y="6571"/>
                    <a:pt x="11518" y="6566"/>
                    <a:pt x="11526" y="6561"/>
                  </a:cubicBezTo>
                  <a:cubicBezTo>
                    <a:pt x="11526" y="6548"/>
                    <a:pt x="11521" y="6539"/>
                    <a:pt x="11513" y="6533"/>
                  </a:cubicBezTo>
                  <a:close/>
                  <a:moveTo>
                    <a:pt x="11418" y="6946"/>
                  </a:moveTo>
                  <a:cubicBezTo>
                    <a:pt x="11434" y="6946"/>
                    <a:pt x="11449" y="6958"/>
                    <a:pt x="11442" y="6977"/>
                  </a:cubicBezTo>
                  <a:cubicBezTo>
                    <a:pt x="11436" y="7018"/>
                    <a:pt x="11420" y="7036"/>
                    <a:pt x="11405" y="7036"/>
                  </a:cubicBezTo>
                  <a:cubicBezTo>
                    <a:pt x="11390" y="7036"/>
                    <a:pt x="11376" y="7015"/>
                    <a:pt x="11383" y="6977"/>
                  </a:cubicBezTo>
                  <a:cubicBezTo>
                    <a:pt x="11388" y="6955"/>
                    <a:pt x="11404" y="6946"/>
                    <a:pt x="11418" y="6946"/>
                  </a:cubicBezTo>
                  <a:close/>
                  <a:moveTo>
                    <a:pt x="414" y="7143"/>
                  </a:moveTo>
                  <a:cubicBezTo>
                    <a:pt x="411" y="7143"/>
                    <a:pt x="408" y="7143"/>
                    <a:pt x="405" y="7144"/>
                  </a:cubicBezTo>
                  <a:cubicBezTo>
                    <a:pt x="393" y="7156"/>
                    <a:pt x="381" y="7168"/>
                    <a:pt x="381" y="7180"/>
                  </a:cubicBezTo>
                  <a:cubicBezTo>
                    <a:pt x="381" y="7204"/>
                    <a:pt x="429" y="7204"/>
                    <a:pt x="453" y="7204"/>
                  </a:cubicBezTo>
                  <a:cubicBezTo>
                    <a:pt x="464" y="7193"/>
                    <a:pt x="445" y="7143"/>
                    <a:pt x="414" y="7143"/>
                  </a:cubicBezTo>
                  <a:close/>
                  <a:moveTo>
                    <a:pt x="11335" y="7513"/>
                  </a:moveTo>
                  <a:lnTo>
                    <a:pt x="11335" y="7513"/>
                  </a:lnTo>
                  <a:cubicBezTo>
                    <a:pt x="11337" y="7514"/>
                    <a:pt x="11338" y="7514"/>
                    <a:pt x="11340" y="7515"/>
                  </a:cubicBezTo>
                  <a:lnTo>
                    <a:pt x="11340" y="7515"/>
                  </a:lnTo>
                  <a:cubicBezTo>
                    <a:pt x="11339" y="7514"/>
                    <a:pt x="11338" y="7513"/>
                    <a:pt x="11335" y="7513"/>
                  </a:cubicBezTo>
                  <a:close/>
                  <a:moveTo>
                    <a:pt x="703" y="7882"/>
                  </a:moveTo>
                  <a:cubicBezTo>
                    <a:pt x="615" y="7914"/>
                    <a:pt x="660" y="7951"/>
                    <a:pt x="693" y="7951"/>
                  </a:cubicBezTo>
                  <a:cubicBezTo>
                    <a:pt x="709" y="7951"/>
                    <a:pt x="723" y="7942"/>
                    <a:pt x="715" y="7918"/>
                  </a:cubicBezTo>
                  <a:cubicBezTo>
                    <a:pt x="715" y="7906"/>
                    <a:pt x="703" y="7894"/>
                    <a:pt x="703" y="7882"/>
                  </a:cubicBezTo>
                  <a:close/>
                  <a:moveTo>
                    <a:pt x="11216" y="8226"/>
                  </a:moveTo>
                  <a:cubicBezTo>
                    <a:pt x="11216" y="8227"/>
                    <a:pt x="11216" y="8227"/>
                    <a:pt x="11216" y="8228"/>
                  </a:cubicBezTo>
                  <a:cubicBezTo>
                    <a:pt x="11216" y="8227"/>
                    <a:pt x="11216" y="8227"/>
                    <a:pt x="11216" y="8226"/>
                  </a:cubicBezTo>
                  <a:close/>
                  <a:moveTo>
                    <a:pt x="11051" y="8506"/>
                  </a:moveTo>
                  <a:cubicBezTo>
                    <a:pt x="11040" y="8506"/>
                    <a:pt x="11029" y="8511"/>
                    <a:pt x="11025" y="8525"/>
                  </a:cubicBezTo>
                  <a:lnTo>
                    <a:pt x="11037" y="8573"/>
                  </a:lnTo>
                  <a:cubicBezTo>
                    <a:pt x="11105" y="8539"/>
                    <a:pt x="11077" y="8506"/>
                    <a:pt x="11051" y="8506"/>
                  </a:cubicBezTo>
                  <a:close/>
                  <a:moveTo>
                    <a:pt x="869" y="8763"/>
                  </a:moveTo>
                  <a:cubicBezTo>
                    <a:pt x="893" y="8799"/>
                    <a:pt x="881" y="8823"/>
                    <a:pt x="834" y="8847"/>
                  </a:cubicBezTo>
                  <a:lnTo>
                    <a:pt x="822" y="8823"/>
                  </a:lnTo>
                  <a:cubicBezTo>
                    <a:pt x="834" y="8799"/>
                    <a:pt x="846" y="8775"/>
                    <a:pt x="858" y="8763"/>
                  </a:cubicBezTo>
                  <a:close/>
                  <a:moveTo>
                    <a:pt x="2239" y="10287"/>
                  </a:moveTo>
                  <a:lnTo>
                    <a:pt x="2239" y="10287"/>
                  </a:lnTo>
                  <a:cubicBezTo>
                    <a:pt x="2236" y="10288"/>
                    <a:pt x="2234" y="10290"/>
                    <a:pt x="2232" y="10292"/>
                  </a:cubicBezTo>
                  <a:lnTo>
                    <a:pt x="2232" y="10292"/>
                  </a:lnTo>
                  <a:cubicBezTo>
                    <a:pt x="2235" y="10291"/>
                    <a:pt x="2237" y="10289"/>
                    <a:pt x="2239" y="10287"/>
                  </a:cubicBezTo>
                  <a:close/>
                  <a:moveTo>
                    <a:pt x="2239" y="10454"/>
                  </a:moveTo>
                  <a:cubicBezTo>
                    <a:pt x="2262" y="10454"/>
                    <a:pt x="2286" y="10454"/>
                    <a:pt x="2310" y="10478"/>
                  </a:cubicBezTo>
                  <a:cubicBezTo>
                    <a:pt x="2292" y="10487"/>
                    <a:pt x="2274" y="10510"/>
                    <a:pt x="2256" y="10510"/>
                  </a:cubicBezTo>
                  <a:cubicBezTo>
                    <a:pt x="2250" y="10510"/>
                    <a:pt x="2244" y="10507"/>
                    <a:pt x="2239" y="10502"/>
                  </a:cubicBezTo>
                  <a:lnTo>
                    <a:pt x="2239" y="10454"/>
                  </a:lnTo>
                  <a:close/>
                  <a:moveTo>
                    <a:pt x="2337" y="10700"/>
                  </a:moveTo>
                  <a:lnTo>
                    <a:pt x="2337" y="10700"/>
                  </a:lnTo>
                  <a:cubicBezTo>
                    <a:pt x="2336" y="10701"/>
                    <a:pt x="2335" y="10703"/>
                    <a:pt x="2334" y="10704"/>
                  </a:cubicBezTo>
                  <a:lnTo>
                    <a:pt x="2337" y="10700"/>
                  </a:lnTo>
                  <a:close/>
                  <a:moveTo>
                    <a:pt x="10514" y="11549"/>
                  </a:moveTo>
                  <a:cubicBezTo>
                    <a:pt x="10514" y="11552"/>
                    <a:pt x="10515" y="11556"/>
                    <a:pt x="10518" y="11562"/>
                  </a:cubicBezTo>
                  <a:lnTo>
                    <a:pt x="10518" y="11562"/>
                  </a:lnTo>
                  <a:cubicBezTo>
                    <a:pt x="10517" y="11558"/>
                    <a:pt x="10515" y="11554"/>
                    <a:pt x="10514" y="11549"/>
                  </a:cubicBezTo>
                  <a:close/>
                  <a:moveTo>
                    <a:pt x="10267" y="11655"/>
                  </a:moveTo>
                  <a:cubicBezTo>
                    <a:pt x="10266" y="11656"/>
                    <a:pt x="10265" y="11656"/>
                    <a:pt x="10263" y="11657"/>
                  </a:cubicBezTo>
                  <a:cubicBezTo>
                    <a:pt x="10265" y="11656"/>
                    <a:pt x="10266" y="11656"/>
                    <a:pt x="10267" y="11655"/>
                  </a:cubicBezTo>
                  <a:close/>
                  <a:moveTo>
                    <a:pt x="6350" y="12763"/>
                  </a:moveTo>
                  <a:cubicBezTo>
                    <a:pt x="6349" y="12763"/>
                    <a:pt x="6348" y="12763"/>
                    <a:pt x="6346" y="12764"/>
                  </a:cubicBezTo>
                  <a:cubicBezTo>
                    <a:pt x="6348" y="12764"/>
                    <a:pt x="6349" y="12763"/>
                    <a:pt x="6350" y="12763"/>
                  </a:cubicBezTo>
                  <a:close/>
                  <a:moveTo>
                    <a:pt x="6513" y="12740"/>
                  </a:moveTo>
                  <a:cubicBezTo>
                    <a:pt x="6537" y="12740"/>
                    <a:pt x="6549" y="12776"/>
                    <a:pt x="6561" y="12800"/>
                  </a:cubicBezTo>
                  <a:cubicBezTo>
                    <a:pt x="6553" y="12807"/>
                    <a:pt x="6537" y="12818"/>
                    <a:pt x="6521" y="12818"/>
                  </a:cubicBezTo>
                  <a:cubicBezTo>
                    <a:pt x="6510" y="12818"/>
                    <a:pt x="6499" y="12814"/>
                    <a:pt x="6489" y="12800"/>
                  </a:cubicBezTo>
                  <a:cubicBezTo>
                    <a:pt x="6477" y="12764"/>
                    <a:pt x="6453" y="12740"/>
                    <a:pt x="6501" y="12740"/>
                  </a:cubicBezTo>
                  <a:close/>
                  <a:moveTo>
                    <a:pt x="6858" y="12942"/>
                  </a:moveTo>
                  <a:cubicBezTo>
                    <a:pt x="6785" y="12979"/>
                    <a:pt x="6824" y="13011"/>
                    <a:pt x="6854" y="13011"/>
                  </a:cubicBezTo>
                  <a:cubicBezTo>
                    <a:pt x="6873" y="13011"/>
                    <a:pt x="6889" y="12998"/>
                    <a:pt x="6870" y="12966"/>
                  </a:cubicBezTo>
                  <a:cubicBezTo>
                    <a:pt x="6870" y="12954"/>
                    <a:pt x="6858" y="12942"/>
                    <a:pt x="6858" y="12942"/>
                  </a:cubicBezTo>
                  <a:close/>
                  <a:moveTo>
                    <a:pt x="9998" y="2383"/>
                  </a:moveTo>
                  <a:cubicBezTo>
                    <a:pt x="9962" y="2383"/>
                    <a:pt x="9930" y="2389"/>
                    <a:pt x="9930" y="2405"/>
                  </a:cubicBezTo>
                  <a:cubicBezTo>
                    <a:pt x="9942" y="2417"/>
                    <a:pt x="9954" y="2429"/>
                    <a:pt x="9966" y="2441"/>
                  </a:cubicBezTo>
                  <a:cubicBezTo>
                    <a:pt x="9978" y="2465"/>
                    <a:pt x="9990" y="2489"/>
                    <a:pt x="9978" y="2513"/>
                  </a:cubicBezTo>
                  <a:cubicBezTo>
                    <a:pt x="9990" y="2572"/>
                    <a:pt x="10025" y="2620"/>
                    <a:pt x="10061" y="2667"/>
                  </a:cubicBezTo>
                  <a:cubicBezTo>
                    <a:pt x="10066" y="2671"/>
                    <a:pt x="10072" y="2672"/>
                    <a:pt x="10077" y="2672"/>
                  </a:cubicBezTo>
                  <a:cubicBezTo>
                    <a:pt x="10100" y="2672"/>
                    <a:pt x="10123" y="2645"/>
                    <a:pt x="10146" y="2645"/>
                  </a:cubicBezTo>
                  <a:cubicBezTo>
                    <a:pt x="10153" y="2645"/>
                    <a:pt x="10161" y="2648"/>
                    <a:pt x="10168" y="2655"/>
                  </a:cubicBezTo>
                  <a:cubicBezTo>
                    <a:pt x="10192" y="2679"/>
                    <a:pt x="10204" y="2715"/>
                    <a:pt x="10204" y="2751"/>
                  </a:cubicBezTo>
                  <a:cubicBezTo>
                    <a:pt x="10180" y="2763"/>
                    <a:pt x="10168" y="2775"/>
                    <a:pt x="10192" y="2798"/>
                  </a:cubicBezTo>
                  <a:cubicBezTo>
                    <a:pt x="10197" y="2808"/>
                    <a:pt x="10200" y="2812"/>
                    <a:pt x="10205" y="2812"/>
                  </a:cubicBezTo>
                  <a:cubicBezTo>
                    <a:pt x="10212" y="2812"/>
                    <a:pt x="10224" y="2805"/>
                    <a:pt x="10252" y="2798"/>
                  </a:cubicBezTo>
                  <a:cubicBezTo>
                    <a:pt x="10263" y="2798"/>
                    <a:pt x="10299" y="2810"/>
                    <a:pt x="10287" y="2834"/>
                  </a:cubicBezTo>
                  <a:cubicBezTo>
                    <a:pt x="10287" y="2882"/>
                    <a:pt x="10204" y="2858"/>
                    <a:pt x="10240" y="2917"/>
                  </a:cubicBezTo>
                  <a:cubicBezTo>
                    <a:pt x="10249" y="2936"/>
                    <a:pt x="10286" y="2961"/>
                    <a:pt x="10319" y="2961"/>
                  </a:cubicBezTo>
                  <a:cubicBezTo>
                    <a:pt x="10329" y="2961"/>
                    <a:pt x="10339" y="2959"/>
                    <a:pt x="10347" y="2953"/>
                  </a:cubicBezTo>
                  <a:cubicBezTo>
                    <a:pt x="10359" y="2965"/>
                    <a:pt x="10359" y="2989"/>
                    <a:pt x="10371" y="3001"/>
                  </a:cubicBezTo>
                  <a:cubicBezTo>
                    <a:pt x="10383" y="3013"/>
                    <a:pt x="10502" y="3096"/>
                    <a:pt x="10502" y="3108"/>
                  </a:cubicBezTo>
                  <a:cubicBezTo>
                    <a:pt x="10499" y="3110"/>
                    <a:pt x="10493" y="3111"/>
                    <a:pt x="10484" y="3111"/>
                  </a:cubicBezTo>
                  <a:cubicBezTo>
                    <a:pt x="10461" y="3111"/>
                    <a:pt x="10421" y="3104"/>
                    <a:pt x="10394" y="3104"/>
                  </a:cubicBezTo>
                  <a:cubicBezTo>
                    <a:pt x="10384" y="3104"/>
                    <a:pt x="10376" y="3105"/>
                    <a:pt x="10371" y="3108"/>
                  </a:cubicBezTo>
                  <a:lnTo>
                    <a:pt x="10371" y="3108"/>
                  </a:lnTo>
                  <a:cubicBezTo>
                    <a:pt x="10372" y="3107"/>
                    <a:pt x="10373" y="3107"/>
                    <a:pt x="10374" y="3107"/>
                  </a:cubicBezTo>
                  <a:cubicBezTo>
                    <a:pt x="10404" y="3107"/>
                    <a:pt x="10503" y="3227"/>
                    <a:pt x="10525" y="3239"/>
                  </a:cubicBezTo>
                  <a:cubicBezTo>
                    <a:pt x="10549" y="3251"/>
                    <a:pt x="10561" y="3275"/>
                    <a:pt x="10549" y="3322"/>
                  </a:cubicBezTo>
                  <a:cubicBezTo>
                    <a:pt x="10537" y="3382"/>
                    <a:pt x="10573" y="3358"/>
                    <a:pt x="10585" y="3382"/>
                  </a:cubicBezTo>
                  <a:cubicBezTo>
                    <a:pt x="10609" y="3406"/>
                    <a:pt x="10609" y="3417"/>
                    <a:pt x="10609" y="3453"/>
                  </a:cubicBezTo>
                  <a:cubicBezTo>
                    <a:pt x="10597" y="3465"/>
                    <a:pt x="10597" y="3477"/>
                    <a:pt x="10609" y="3477"/>
                  </a:cubicBezTo>
                  <a:cubicBezTo>
                    <a:pt x="10615" y="3489"/>
                    <a:pt x="10627" y="3495"/>
                    <a:pt x="10639" y="3495"/>
                  </a:cubicBezTo>
                  <a:cubicBezTo>
                    <a:pt x="10650" y="3495"/>
                    <a:pt x="10662" y="3489"/>
                    <a:pt x="10668" y="3477"/>
                  </a:cubicBezTo>
                  <a:cubicBezTo>
                    <a:pt x="10675" y="3463"/>
                    <a:pt x="10690" y="3450"/>
                    <a:pt x="10701" y="3450"/>
                  </a:cubicBezTo>
                  <a:cubicBezTo>
                    <a:pt x="10710" y="3450"/>
                    <a:pt x="10716" y="3457"/>
                    <a:pt x="10716" y="3477"/>
                  </a:cubicBezTo>
                  <a:cubicBezTo>
                    <a:pt x="10716" y="3513"/>
                    <a:pt x="10692" y="3537"/>
                    <a:pt x="10692" y="3572"/>
                  </a:cubicBezTo>
                  <a:cubicBezTo>
                    <a:pt x="10692" y="3596"/>
                    <a:pt x="10728" y="3632"/>
                    <a:pt x="10752" y="3644"/>
                  </a:cubicBezTo>
                  <a:cubicBezTo>
                    <a:pt x="10764" y="3668"/>
                    <a:pt x="10775" y="3691"/>
                    <a:pt x="10775" y="3715"/>
                  </a:cubicBezTo>
                  <a:cubicBezTo>
                    <a:pt x="10764" y="3727"/>
                    <a:pt x="10764" y="3739"/>
                    <a:pt x="10775" y="3751"/>
                  </a:cubicBezTo>
                  <a:cubicBezTo>
                    <a:pt x="10787" y="3787"/>
                    <a:pt x="10811" y="3763"/>
                    <a:pt x="10823" y="3798"/>
                  </a:cubicBezTo>
                  <a:cubicBezTo>
                    <a:pt x="10847" y="3834"/>
                    <a:pt x="10823" y="3846"/>
                    <a:pt x="10847" y="3870"/>
                  </a:cubicBezTo>
                  <a:cubicBezTo>
                    <a:pt x="10859" y="3941"/>
                    <a:pt x="10895" y="4001"/>
                    <a:pt x="10954" y="4037"/>
                  </a:cubicBezTo>
                  <a:cubicBezTo>
                    <a:pt x="10990" y="4060"/>
                    <a:pt x="11002" y="4072"/>
                    <a:pt x="10954" y="4084"/>
                  </a:cubicBezTo>
                  <a:cubicBezTo>
                    <a:pt x="10948" y="4083"/>
                    <a:pt x="10942" y="4082"/>
                    <a:pt x="10938" y="4082"/>
                  </a:cubicBezTo>
                  <a:cubicBezTo>
                    <a:pt x="10912" y="4082"/>
                    <a:pt x="10930" y="4111"/>
                    <a:pt x="10930" y="4132"/>
                  </a:cubicBezTo>
                  <a:cubicBezTo>
                    <a:pt x="10942" y="4168"/>
                    <a:pt x="10954" y="4203"/>
                    <a:pt x="10978" y="4227"/>
                  </a:cubicBezTo>
                  <a:cubicBezTo>
                    <a:pt x="11002" y="4251"/>
                    <a:pt x="11037" y="4251"/>
                    <a:pt x="11025" y="4299"/>
                  </a:cubicBezTo>
                  <a:cubicBezTo>
                    <a:pt x="10978" y="4310"/>
                    <a:pt x="11014" y="4394"/>
                    <a:pt x="11037" y="4418"/>
                  </a:cubicBezTo>
                  <a:cubicBezTo>
                    <a:pt x="11049" y="4441"/>
                    <a:pt x="11133" y="4465"/>
                    <a:pt x="11121" y="4477"/>
                  </a:cubicBezTo>
                  <a:cubicBezTo>
                    <a:pt x="11085" y="4525"/>
                    <a:pt x="11073" y="4537"/>
                    <a:pt x="11085" y="4596"/>
                  </a:cubicBezTo>
                  <a:cubicBezTo>
                    <a:pt x="11097" y="4680"/>
                    <a:pt x="11121" y="4763"/>
                    <a:pt x="11156" y="4846"/>
                  </a:cubicBezTo>
                  <a:lnTo>
                    <a:pt x="11192" y="4930"/>
                  </a:lnTo>
                  <a:cubicBezTo>
                    <a:pt x="11204" y="4941"/>
                    <a:pt x="11228" y="4953"/>
                    <a:pt x="11228" y="4977"/>
                  </a:cubicBezTo>
                  <a:cubicBezTo>
                    <a:pt x="11240" y="4989"/>
                    <a:pt x="11204" y="5025"/>
                    <a:pt x="11192" y="5049"/>
                  </a:cubicBezTo>
                  <a:cubicBezTo>
                    <a:pt x="11180" y="5072"/>
                    <a:pt x="11168" y="5108"/>
                    <a:pt x="11180" y="5132"/>
                  </a:cubicBezTo>
                  <a:cubicBezTo>
                    <a:pt x="11180" y="5180"/>
                    <a:pt x="11192" y="5203"/>
                    <a:pt x="11240" y="5203"/>
                  </a:cubicBezTo>
                  <a:cubicBezTo>
                    <a:pt x="11204" y="5203"/>
                    <a:pt x="11276" y="5287"/>
                    <a:pt x="11287" y="5299"/>
                  </a:cubicBezTo>
                  <a:cubicBezTo>
                    <a:pt x="11287" y="5322"/>
                    <a:pt x="11240" y="5370"/>
                    <a:pt x="11240" y="5394"/>
                  </a:cubicBezTo>
                  <a:cubicBezTo>
                    <a:pt x="11240" y="5430"/>
                    <a:pt x="11240" y="5465"/>
                    <a:pt x="11252" y="5501"/>
                  </a:cubicBezTo>
                  <a:cubicBezTo>
                    <a:pt x="11258" y="5513"/>
                    <a:pt x="11273" y="5516"/>
                    <a:pt x="11289" y="5516"/>
                  </a:cubicBezTo>
                  <a:cubicBezTo>
                    <a:pt x="11305" y="5516"/>
                    <a:pt x="11323" y="5513"/>
                    <a:pt x="11335" y="5513"/>
                  </a:cubicBezTo>
                  <a:cubicBezTo>
                    <a:pt x="11335" y="5525"/>
                    <a:pt x="11335" y="5549"/>
                    <a:pt x="11335" y="5572"/>
                  </a:cubicBezTo>
                  <a:lnTo>
                    <a:pt x="11299" y="5572"/>
                  </a:lnTo>
                  <a:cubicBezTo>
                    <a:pt x="11299" y="5584"/>
                    <a:pt x="11299" y="5608"/>
                    <a:pt x="11299" y="5620"/>
                  </a:cubicBezTo>
                  <a:cubicBezTo>
                    <a:pt x="11299" y="5632"/>
                    <a:pt x="11276" y="5644"/>
                    <a:pt x="11276" y="5668"/>
                  </a:cubicBezTo>
                  <a:cubicBezTo>
                    <a:pt x="11276" y="5680"/>
                    <a:pt x="11276" y="5703"/>
                    <a:pt x="11276" y="5727"/>
                  </a:cubicBezTo>
                  <a:cubicBezTo>
                    <a:pt x="11287" y="5775"/>
                    <a:pt x="11323" y="5823"/>
                    <a:pt x="11359" y="5870"/>
                  </a:cubicBezTo>
                  <a:cubicBezTo>
                    <a:pt x="11384" y="5913"/>
                    <a:pt x="11373" y="5919"/>
                    <a:pt x="11348" y="5919"/>
                  </a:cubicBezTo>
                  <a:cubicBezTo>
                    <a:pt x="11337" y="5919"/>
                    <a:pt x="11325" y="5918"/>
                    <a:pt x="11311" y="5918"/>
                  </a:cubicBezTo>
                  <a:cubicBezTo>
                    <a:pt x="11335" y="5918"/>
                    <a:pt x="11311" y="5965"/>
                    <a:pt x="11335" y="5977"/>
                  </a:cubicBezTo>
                  <a:cubicBezTo>
                    <a:pt x="11347" y="5983"/>
                    <a:pt x="11359" y="5983"/>
                    <a:pt x="11368" y="5983"/>
                  </a:cubicBezTo>
                  <a:cubicBezTo>
                    <a:pt x="11377" y="5983"/>
                    <a:pt x="11383" y="5983"/>
                    <a:pt x="11383" y="5989"/>
                  </a:cubicBezTo>
                  <a:cubicBezTo>
                    <a:pt x="11383" y="6013"/>
                    <a:pt x="11335" y="6013"/>
                    <a:pt x="11335" y="6037"/>
                  </a:cubicBezTo>
                  <a:cubicBezTo>
                    <a:pt x="11335" y="6061"/>
                    <a:pt x="11371" y="6096"/>
                    <a:pt x="11383" y="6120"/>
                  </a:cubicBezTo>
                  <a:cubicBezTo>
                    <a:pt x="11388" y="6136"/>
                    <a:pt x="11386" y="6143"/>
                    <a:pt x="11381" y="6143"/>
                  </a:cubicBezTo>
                  <a:cubicBezTo>
                    <a:pt x="11375" y="6143"/>
                    <a:pt x="11365" y="6133"/>
                    <a:pt x="11359" y="6120"/>
                  </a:cubicBezTo>
                  <a:cubicBezTo>
                    <a:pt x="11349" y="6110"/>
                    <a:pt x="11333" y="6105"/>
                    <a:pt x="11318" y="6105"/>
                  </a:cubicBezTo>
                  <a:cubicBezTo>
                    <a:pt x="11298" y="6105"/>
                    <a:pt x="11280" y="6116"/>
                    <a:pt x="11287" y="6144"/>
                  </a:cubicBezTo>
                  <a:cubicBezTo>
                    <a:pt x="11299" y="6192"/>
                    <a:pt x="11335" y="6239"/>
                    <a:pt x="11383" y="6239"/>
                  </a:cubicBezTo>
                  <a:cubicBezTo>
                    <a:pt x="11264" y="6239"/>
                    <a:pt x="11371" y="6525"/>
                    <a:pt x="11287" y="6525"/>
                  </a:cubicBezTo>
                  <a:cubicBezTo>
                    <a:pt x="11228" y="6573"/>
                    <a:pt x="11287" y="6620"/>
                    <a:pt x="11299" y="6680"/>
                  </a:cubicBezTo>
                  <a:cubicBezTo>
                    <a:pt x="11299" y="6727"/>
                    <a:pt x="11287" y="6775"/>
                    <a:pt x="11287" y="6823"/>
                  </a:cubicBezTo>
                  <a:cubicBezTo>
                    <a:pt x="11287" y="6882"/>
                    <a:pt x="11299" y="6942"/>
                    <a:pt x="11299" y="7001"/>
                  </a:cubicBezTo>
                  <a:cubicBezTo>
                    <a:pt x="11287" y="7061"/>
                    <a:pt x="11252" y="7049"/>
                    <a:pt x="11240" y="7108"/>
                  </a:cubicBezTo>
                  <a:cubicBezTo>
                    <a:pt x="11240" y="7132"/>
                    <a:pt x="11228" y="7156"/>
                    <a:pt x="11240" y="7180"/>
                  </a:cubicBezTo>
                  <a:cubicBezTo>
                    <a:pt x="11252" y="7204"/>
                    <a:pt x="11276" y="7192"/>
                    <a:pt x="11276" y="7204"/>
                  </a:cubicBezTo>
                  <a:cubicBezTo>
                    <a:pt x="11268" y="7235"/>
                    <a:pt x="11238" y="7241"/>
                    <a:pt x="11209" y="7241"/>
                  </a:cubicBezTo>
                  <a:cubicBezTo>
                    <a:pt x="11195" y="7241"/>
                    <a:pt x="11180" y="7239"/>
                    <a:pt x="11168" y="7239"/>
                  </a:cubicBezTo>
                  <a:cubicBezTo>
                    <a:pt x="11240" y="7251"/>
                    <a:pt x="11121" y="7608"/>
                    <a:pt x="11097" y="7644"/>
                  </a:cubicBezTo>
                  <a:cubicBezTo>
                    <a:pt x="11073" y="7692"/>
                    <a:pt x="11049" y="7751"/>
                    <a:pt x="11025" y="7799"/>
                  </a:cubicBezTo>
                  <a:cubicBezTo>
                    <a:pt x="11025" y="7847"/>
                    <a:pt x="11025" y="7894"/>
                    <a:pt x="11025" y="7942"/>
                  </a:cubicBezTo>
                  <a:cubicBezTo>
                    <a:pt x="11025" y="7962"/>
                    <a:pt x="11061" y="8018"/>
                    <a:pt x="11078" y="8018"/>
                  </a:cubicBezTo>
                  <a:cubicBezTo>
                    <a:pt x="11081" y="8018"/>
                    <a:pt x="11083" y="8017"/>
                    <a:pt x="11085" y="8013"/>
                  </a:cubicBezTo>
                  <a:lnTo>
                    <a:pt x="11085" y="8013"/>
                  </a:lnTo>
                  <a:cubicBezTo>
                    <a:pt x="11082" y="8023"/>
                    <a:pt x="11073" y="8026"/>
                    <a:pt x="11062" y="8026"/>
                  </a:cubicBezTo>
                  <a:cubicBezTo>
                    <a:pt x="11051" y="8026"/>
                    <a:pt x="11038" y="8023"/>
                    <a:pt x="11027" y="8023"/>
                  </a:cubicBezTo>
                  <a:cubicBezTo>
                    <a:pt x="11010" y="8023"/>
                    <a:pt x="10996" y="8029"/>
                    <a:pt x="11002" y="8061"/>
                  </a:cubicBezTo>
                  <a:cubicBezTo>
                    <a:pt x="11002" y="8061"/>
                    <a:pt x="11025" y="8132"/>
                    <a:pt x="11014" y="8144"/>
                  </a:cubicBezTo>
                  <a:cubicBezTo>
                    <a:pt x="10995" y="8144"/>
                    <a:pt x="10968" y="8099"/>
                    <a:pt x="10952" y="8099"/>
                  </a:cubicBezTo>
                  <a:cubicBezTo>
                    <a:pt x="10948" y="8099"/>
                    <a:pt x="10945" y="8101"/>
                    <a:pt x="10942" y="8109"/>
                  </a:cubicBezTo>
                  <a:cubicBezTo>
                    <a:pt x="10942" y="8144"/>
                    <a:pt x="10930" y="8228"/>
                    <a:pt x="10978" y="8239"/>
                  </a:cubicBezTo>
                  <a:cubicBezTo>
                    <a:pt x="10978" y="8275"/>
                    <a:pt x="10918" y="8275"/>
                    <a:pt x="10895" y="8275"/>
                  </a:cubicBezTo>
                  <a:cubicBezTo>
                    <a:pt x="10883" y="8275"/>
                    <a:pt x="10823" y="8335"/>
                    <a:pt x="10823" y="8347"/>
                  </a:cubicBezTo>
                  <a:cubicBezTo>
                    <a:pt x="10835" y="8359"/>
                    <a:pt x="10895" y="8382"/>
                    <a:pt x="10883" y="8430"/>
                  </a:cubicBezTo>
                  <a:cubicBezTo>
                    <a:pt x="10859" y="8466"/>
                    <a:pt x="10835" y="8478"/>
                    <a:pt x="10835" y="8513"/>
                  </a:cubicBezTo>
                  <a:cubicBezTo>
                    <a:pt x="10823" y="8549"/>
                    <a:pt x="10835" y="8561"/>
                    <a:pt x="10823" y="8597"/>
                  </a:cubicBezTo>
                  <a:cubicBezTo>
                    <a:pt x="10811" y="8620"/>
                    <a:pt x="10764" y="8620"/>
                    <a:pt x="10728" y="8668"/>
                  </a:cubicBezTo>
                  <a:cubicBezTo>
                    <a:pt x="10704" y="8704"/>
                    <a:pt x="10692" y="8740"/>
                    <a:pt x="10728" y="8763"/>
                  </a:cubicBezTo>
                  <a:cubicBezTo>
                    <a:pt x="10716" y="8763"/>
                    <a:pt x="10633" y="8811"/>
                    <a:pt x="10644" y="8811"/>
                  </a:cubicBezTo>
                  <a:cubicBezTo>
                    <a:pt x="10668" y="8811"/>
                    <a:pt x="10740" y="8811"/>
                    <a:pt x="10704" y="8847"/>
                  </a:cubicBezTo>
                  <a:cubicBezTo>
                    <a:pt x="10692" y="8871"/>
                    <a:pt x="10668" y="8871"/>
                    <a:pt x="10644" y="8894"/>
                  </a:cubicBezTo>
                  <a:cubicBezTo>
                    <a:pt x="10621" y="8906"/>
                    <a:pt x="10549" y="9013"/>
                    <a:pt x="10585" y="9061"/>
                  </a:cubicBezTo>
                  <a:cubicBezTo>
                    <a:pt x="10580" y="9056"/>
                    <a:pt x="10574" y="9055"/>
                    <a:pt x="10566" y="9055"/>
                  </a:cubicBezTo>
                  <a:cubicBezTo>
                    <a:pt x="10532" y="9055"/>
                    <a:pt x="10476" y="9089"/>
                    <a:pt x="10466" y="9109"/>
                  </a:cubicBezTo>
                  <a:cubicBezTo>
                    <a:pt x="10502" y="9132"/>
                    <a:pt x="10490" y="9144"/>
                    <a:pt x="10466" y="9180"/>
                  </a:cubicBezTo>
                  <a:cubicBezTo>
                    <a:pt x="10454" y="9216"/>
                    <a:pt x="10454" y="9204"/>
                    <a:pt x="10466" y="9228"/>
                  </a:cubicBezTo>
                  <a:cubicBezTo>
                    <a:pt x="10490" y="9252"/>
                    <a:pt x="10394" y="9323"/>
                    <a:pt x="10383" y="9347"/>
                  </a:cubicBezTo>
                  <a:cubicBezTo>
                    <a:pt x="10371" y="9371"/>
                    <a:pt x="10394" y="9382"/>
                    <a:pt x="10383" y="9406"/>
                  </a:cubicBezTo>
                  <a:cubicBezTo>
                    <a:pt x="10371" y="9442"/>
                    <a:pt x="10347" y="9490"/>
                    <a:pt x="10335" y="9525"/>
                  </a:cubicBezTo>
                  <a:cubicBezTo>
                    <a:pt x="10299" y="9597"/>
                    <a:pt x="10287" y="9644"/>
                    <a:pt x="10335" y="9704"/>
                  </a:cubicBezTo>
                  <a:cubicBezTo>
                    <a:pt x="10311" y="9680"/>
                    <a:pt x="10299" y="9644"/>
                    <a:pt x="10263" y="9644"/>
                  </a:cubicBezTo>
                  <a:cubicBezTo>
                    <a:pt x="10261" y="9643"/>
                    <a:pt x="10259" y="9643"/>
                    <a:pt x="10258" y="9643"/>
                  </a:cubicBezTo>
                  <a:cubicBezTo>
                    <a:pt x="10242" y="9643"/>
                    <a:pt x="10253" y="9693"/>
                    <a:pt x="10263" y="9704"/>
                  </a:cubicBezTo>
                  <a:cubicBezTo>
                    <a:pt x="10299" y="9775"/>
                    <a:pt x="10263" y="9799"/>
                    <a:pt x="10192" y="9811"/>
                  </a:cubicBezTo>
                  <a:cubicBezTo>
                    <a:pt x="10137" y="9811"/>
                    <a:pt x="10253" y="9921"/>
                    <a:pt x="10218" y="9921"/>
                  </a:cubicBezTo>
                  <a:cubicBezTo>
                    <a:pt x="10214" y="9921"/>
                    <a:pt x="10210" y="9920"/>
                    <a:pt x="10204" y="9918"/>
                  </a:cubicBezTo>
                  <a:cubicBezTo>
                    <a:pt x="10200" y="9916"/>
                    <a:pt x="10197" y="9916"/>
                    <a:pt x="10193" y="9916"/>
                  </a:cubicBezTo>
                  <a:cubicBezTo>
                    <a:pt x="10150" y="9916"/>
                    <a:pt x="10114" y="10038"/>
                    <a:pt x="10180" y="10049"/>
                  </a:cubicBezTo>
                  <a:cubicBezTo>
                    <a:pt x="10156" y="10049"/>
                    <a:pt x="10133" y="10061"/>
                    <a:pt x="10109" y="10085"/>
                  </a:cubicBezTo>
                  <a:cubicBezTo>
                    <a:pt x="10085" y="10109"/>
                    <a:pt x="10109" y="10121"/>
                    <a:pt x="10109" y="10144"/>
                  </a:cubicBezTo>
                  <a:cubicBezTo>
                    <a:pt x="10109" y="10168"/>
                    <a:pt x="10073" y="10192"/>
                    <a:pt x="10073" y="10228"/>
                  </a:cubicBezTo>
                  <a:cubicBezTo>
                    <a:pt x="10061" y="10264"/>
                    <a:pt x="10085" y="10299"/>
                    <a:pt x="10073" y="10335"/>
                  </a:cubicBezTo>
                  <a:cubicBezTo>
                    <a:pt x="10061" y="10359"/>
                    <a:pt x="10049" y="10406"/>
                    <a:pt x="10049" y="10454"/>
                  </a:cubicBezTo>
                  <a:cubicBezTo>
                    <a:pt x="10025" y="10502"/>
                    <a:pt x="10013" y="10561"/>
                    <a:pt x="10013" y="10609"/>
                  </a:cubicBezTo>
                  <a:cubicBezTo>
                    <a:pt x="10013" y="10645"/>
                    <a:pt x="10073" y="10680"/>
                    <a:pt x="10073" y="10692"/>
                  </a:cubicBezTo>
                  <a:cubicBezTo>
                    <a:pt x="10073" y="10704"/>
                    <a:pt x="10013" y="10728"/>
                    <a:pt x="10002" y="10752"/>
                  </a:cubicBezTo>
                  <a:cubicBezTo>
                    <a:pt x="10002" y="10764"/>
                    <a:pt x="10037" y="10799"/>
                    <a:pt x="10061" y="10799"/>
                  </a:cubicBezTo>
                  <a:cubicBezTo>
                    <a:pt x="10073" y="10811"/>
                    <a:pt x="10156" y="10799"/>
                    <a:pt x="10133" y="10847"/>
                  </a:cubicBezTo>
                  <a:cubicBezTo>
                    <a:pt x="10097" y="10895"/>
                    <a:pt x="10061" y="10906"/>
                    <a:pt x="10061" y="10954"/>
                  </a:cubicBezTo>
                  <a:cubicBezTo>
                    <a:pt x="10049" y="11002"/>
                    <a:pt x="10168" y="11026"/>
                    <a:pt x="10121" y="11097"/>
                  </a:cubicBezTo>
                  <a:cubicBezTo>
                    <a:pt x="10097" y="11133"/>
                    <a:pt x="10144" y="11252"/>
                    <a:pt x="10168" y="11287"/>
                  </a:cubicBezTo>
                  <a:cubicBezTo>
                    <a:pt x="10192" y="11323"/>
                    <a:pt x="10204" y="11359"/>
                    <a:pt x="10216" y="11407"/>
                  </a:cubicBezTo>
                  <a:cubicBezTo>
                    <a:pt x="10216" y="11418"/>
                    <a:pt x="10194" y="11515"/>
                    <a:pt x="10202" y="11515"/>
                  </a:cubicBezTo>
                  <a:cubicBezTo>
                    <a:pt x="10203" y="11515"/>
                    <a:pt x="10203" y="11514"/>
                    <a:pt x="10204" y="11514"/>
                  </a:cubicBezTo>
                  <a:cubicBezTo>
                    <a:pt x="10213" y="11514"/>
                    <a:pt x="10223" y="11483"/>
                    <a:pt x="10239" y="11483"/>
                  </a:cubicBezTo>
                  <a:cubicBezTo>
                    <a:pt x="10243" y="11483"/>
                    <a:pt x="10247" y="11485"/>
                    <a:pt x="10252" y="11490"/>
                  </a:cubicBezTo>
                  <a:cubicBezTo>
                    <a:pt x="10263" y="11502"/>
                    <a:pt x="10275" y="11526"/>
                    <a:pt x="10287" y="11538"/>
                  </a:cubicBezTo>
                  <a:cubicBezTo>
                    <a:pt x="10299" y="11572"/>
                    <a:pt x="10299" y="11640"/>
                    <a:pt x="10267" y="11655"/>
                  </a:cubicBezTo>
                  <a:lnTo>
                    <a:pt x="10267" y="11655"/>
                  </a:lnTo>
                  <a:cubicBezTo>
                    <a:pt x="10284" y="11649"/>
                    <a:pt x="10296" y="11646"/>
                    <a:pt x="10304" y="11646"/>
                  </a:cubicBezTo>
                  <a:cubicBezTo>
                    <a:pt x="10348" y="11646"/>
                    <a:pt x="10269" y="11736"/>
                    <a:pt x="10299" y="11776"/>
                  </a:cubicBezTo>
                  <a:cubicBezTo>
                    <a:pt x="10335" y="11811"/>
                    <a:pt x="10394" y="11788"/>
                    <a:pt x="10418" y="11835"/>
                  </a:cubicBezTo>
                  <a:cubicBezTo>
                    <a:pt x="10430" y="11859"/>
                    <a:pt x="10418" y="11907"/>
                    <a:pt x="10418" y="11930"/>
                  </a:cubicBezTo>
                  <a:cubicBezTo>
                    <a:pt x="10430" y="12014"/>
                    <a:pt x="10478" y="11954"/>
                    <a:pt x="10502" y="12038"/>
                  </a:cubicBezTo>
                  <a:cubicBezTo>
                    <a:pt x="10502" y="12097"/>
                    <a:pt x="10514" y="12145"/>
                    <a:pt x="10537" y="12192"/>
                  </a:cubicBezTo>
                  <a:cubicBezTo>
                    <a:pt x="10561" y="12204"/>
                    <a:pt x="10573" y="12228"/>
                    <a:pt x="10597" y="12240"/>
                  </a:cubicBezTo>
                  <a:cubicBezTo>
                    <a:pt x="10621" y="12323"/>
                    <a:pt x="10561" y="12454"/>
                    <a:pt x="10633" y="12514"/>
                  </a:cubicBezTo>
                  <a:cubicBezTo>
                    <a:pt x="10644" y="12526"/>
                    <a:pt x="10652" y="12528"/>
                    <a:pt x="10659" y="12528"/>
                  </a:cubicBezTo>
                  <a:cubicBezTo>
                    <a:pt x="10664" y="12528"/>
                    <a:pt x="10667" y="12527"/>
                    <a:pt x="10671" y="12527"/>
                  </a:cubicBezTo>
                  <a:cubicBezTo>
                    <a:pt x="10677" y="12527"/>
                    <a:pt x="10683" y="12530"/>
                    <a:pt x="10692" y="12550"/>
                  </a:cubicBezTo>
                  <a:cubicBezTo>
                    <a:pt x="10680" y="12573"/>
                    <a:pt x="10680" y="12597"/>
                    <a:pt x="10680" y="12621"/>
                  </a:cubicBezTo>
                  <a:cubicBezTo>
                    <a:pt x="10680" y="12621"/>
                    <a:pt x="10704" y="12621"/>
                    <a:pt x="10716" y="12633"/>
                  </a:cubicBezTo>
                  <a:cubicBezTo>
                    <a:pt x="10787" y="12716"/>
                    <a:pt x="10740" y="12942"/>
                    <a:pt x="10835" y="12990"/>
                  </a:cubicBezTo>
                  <a:cubicBezTo>
                    <a:pt x="10845" y="13006"/>
                    <a:pt x="10848" y="13013"/>
                    <a:pt x="10849" y="13016"/>
                  </a:cubicBezTo>
                  <a:lnTo>
                    <a:pt x="10849" y="13016"/>
                  </a:lnTo>
                  <a:cubicBezTo>
                    <a:pt x="10846" y="13014"/>
                    <a:pt x="10845" y="13013"/>
                    <a:pt x="10845" y="13013"/>
                  </a:cubicBezTo>
                  <a:lnTo>
                    <a:pt x="10845" y="13013"/>
                  </a:lnTo>
                  <a:cubicBezTo>
                    <a:pt x="10844" y="13013"/>
                    <a:pt x="10847" y="13018"/>
                    <a:pt x="10849" y="13018"/>
                  </a:cubicBezTo>
                  <a:cubicBezTo>
                    <a:pt x="10849" y="13018"/>
                    <a:pt x="10849" y="13018"/>
                    <a:pt x="10849" y="13016"/>
                  </a:cubicBezTo>
                  <a:lnTo>
                    <a:pt x="10849" y="13016"/>
                  </a:lnTo>
                  <a:cubicBezTo>
                    <a:pt x="10851" y="13018"/>
                    <a:pt x="10854" y="13021"/>
                    <a:pt x="10859" y="13026"/>
                  </a:cubicBezTo>
                  <a:cubicBezTo>
                    <a:pt x="10862" y="13035"/>
                    <a:pt x="10881" y="13040"/>
                    <a:pt x="10908" y="13040"/>
                  </a:cubicBezTo>
                  <a:cubicBezTo>
                    <a:pt x="10981" y="13040"/>
                    <a:pt x="11109" y="13007"/>
                    <a:pt x="11109" y="12954"/>
                  </a:cubicBezTo>
                  <a:cubicBezTo>
                    <a:pt x="11109" y="12931"/>
                    <a:pt x="11085" y="12835"/>
                    <a:pt x="11061" y="12835"/>
                  </a:cubicBezTo>
                  <a:cubicBezTo>
                    <a:pt x="11014" y="12823"/>
                    <a:pt x="10966" y="12835"/>
                    <a:pt x="10978" y="12752"/>
                  </a:cubicBezTo>
                  <a:cubicBezTo>
                    <a:pt x="10978" y="12681"/>
                    <a:pt x="10954" y="12609"/>
                    <a:pt x="10930" y="12550"/>
                  </a:cubicBezTo>
                  <a:cubicBezTo>
                    <a:pt x="10906" y="12502"/>
                    <a:pt x="10835" y="12502"/>
                    <a:pt x="10823" y="12466"/>
                  </a:cubicBezTo>
                  <a:cubicBezTo>
                    <a:pt x="10823" y="12407"/>
                    <a:pt x="10906" y="12371"/>
                    <a:pt x="10883" y="12300"/>
                  </a:cubicBezTo>
                  <a:cubicBezTo>
                    <a:pt x="10883" y="12291"/>
                    <a:pt x="10880" y="12288"/>
                    <a:pt x="10876" y="12288"/>
                  </a:cubicBezTo>
                  <a:cubicBezTo>
                    <a:pt x="10862" y="12288"/>
                    <a:pt x="10829" y="12323"/>
                    <a:pt x="10811" y="12323"/>
                  </a:cubicBezTo>
                  <a:cubicBezTo>
                    <a:pt x="10799" y="12288"/>
                    <a:pt x="10871" y="12240"/>
                    <a:pt x="10835" y="12216"/>
                  </a:cubicBezTo>
                  <a:lnTo>
                    <a:pt x="10835" y="12216"/>
                  </a:lnTo>
                  <a:cubicBezTo>
                    <a:pt x="10828" y="12216"/>
                    <a:pt x="10775" y="12232"/>
                    <a:pt x="10735" y="12232"/>
                  </a:cubicBezTo>
                  <a:cubicBezTo>
                    <a:pt x="10704" y="12232"/>
                    <a:pt x="10682" y="12223"/>
                    <a:pt x="10692" y="12192"/>
                  </a:cubicBezTo>
                  <a:cubicBezTo>
                    <a:pt x="10704" y="12169"/>
                    <a:pt x="10752" y="12169"/>
                    <a:pt x="10752" y="12121"/>
                  </a:cubicBezTo>
                  <a:cubicBezTo>
                    <a:pt x="10752" y="12097"/>
                    <a:pt x="10740" y="12073"/>
                    <a:pt x="10728" y="12049"/>
                  </a:cubicBezTo>
                  <a:cubicBezTo>
                    <a:pt x="10722" y="12043"/>
                    <a:pt x="10715" y="12041"/>
                    <a:pt x="10708" y="12041"/>
                  </a:cubicBezTo>
                  <a:cubicBezTo>
                    <a:pt x="10690" y="12041"/>
                    <a:pt x="10670" y="12058"/>
                    <a:pt x="10651" y="12058"/>
                  </a:cubicBezTo>
                  <a:cubicBezTo>
                    <a:pt x="10636" y="12058"/>
                    <a:pt x="10622" y="12048"/>
                    <a:pt x="10609" y="12014"/>
                  </a:cubicBezTo>
                  <a:cubicBezTo>
                    <a:pt x="10644" y="12002"/>
                    <a:pt x="10668" y="11978"/>
                    <a:pt x="10680" y="11942"/>
                  </a:cubicBezTo>
                  <a:cubicBezTo>
                    <a:pt x="10680" y="11913"/>
                    <a:pt x="10680" y="11861"/>
                    <a:pt x="10649" y="11861"/>
                  </a:cubicBezTo>
                  <a:cubicBezTo>
                    <a:pt x="10645" y="11861"/>
                    <a:pt x="10640" y="11862"/>
                    <a:pt x="10635" y="11864"/>
                  </a:cubicBezTo>
                  <a:lnTo>
                    <a:pt x="10635" y="11864"/>
                  </a:lnTo>
                  <a:cubicBezTo>
                    <a:pt x="10698" y="11829"/>
                    <a:pt x="10652" y="11786"/>
                    <a:pt x="10597" y="11764"/>
                  </a:cubicBezTo>
                  <a:cubicBezTo>
                    <a:pt x="10650" y="11743"/>
                    <a:pt x="10542" y="11608"/>
                    <a:pt x="10518" y="11562"/>
                  </a:cubicBezTo>
                  <a:lnTo>
                    <a:pt x="10518" y="11562"/>
                  </a:lnTo>
                  <a:cubicBezTo>
                    <a:pt x="10530" y="11599"/>
                    <a:pt x="10516" y="11621"/>
                    <a:pt x="10498" y="11621"/>
                  </a:cubicBezTo>
                  <a:cubicBezTo>
                    <a:pt x="10481" y="11621"/>
                    <a:pt x="10460" y="11600"/>
                    <a:pt x="10454" y="11549"/>
                  </a:cubicBezTo>
                  <a:cubicBezTo>
                    <a:pt x="10442" y="11490"/>
                    <a:pt x="10430" y="11418"/>
                    <a:pt x="10406" y="11359"/>
                  </a:cubicBezTo>
                  <a:cubicBezTo>
                    <a:pt x="10347" y="11371"/>
                    <a:pt x="10383" y="11549"/>
                    <a:pt x="10394" y="11597"/>
                  </a:cubicBezTo>
                  <a:cubicBezTo>
                    <a:pt x="10371" y="11549"/>
                    <a:pt x="10359" y="11502"/>
                    <a:pt x="10347" y="11454"/>
                  </a:cubicBezTo>
                  <a:cubicBezTo>
                    <a:pt x="10335" y="11418"/>
                    <a:pt x="10323" y="11359"/>
                    <a:pt x="10347" y="11335"/>
                  </a:cubicBezTo>
                  <a:cubicBezTo>
                    <a:pt x="10383" y="11311"/>
                    <a:pt x="10406" y="11335"/>
                    <a:pt x="10418" y="11287"/>
                  </a:cubicBezTo>
                  <a:cubicBezTo>
                    <a:pt x="10442" y="11192"/>
                    <a:pt x="10347" y="11192"/>
                    <a:pt x="10323" y="11121"/>
                  </a:cubicBezTo>
                  <a:cubicBezTo>
                    <a:pt x="10311" y="11049"/>
                    <a:pt x="10323" y="10990"/>
                    <a:pt x="10371" y="10942"/>
                  </a:cubicBezTo>
                  <a:cubicBezTo>
                    <a:pt x="10323" y="10942"/>
                    <a:pt x="10275" y="10906"/>
                    <a:pt x="10252" y="10871"/>
                  </a:cubicBezTo>
                  <a:cubicBezTo>
                    <a:pt x="10216" y="10811"/>
                    <a:pt x="10287" y="10835"/>
                    <a:pt x="10287" y="10823"/>
                  </a:cubicBezTo>
                  <a:cubicBezTo>
                    <a:pt x="10287" y="10813"/>
                    <a:pt x="10276" y="10807"/>
                    <a:pt x="10263" y="10804"/>
                  </a:cubicBezTo>
                  <a:lnTo>
                    <a:pt x="10263" y="10804"/>
                  </a:lnTo>
                  <a:cubicBezTo>
                    <a:pt x="10270" y="10804"/>
                    <a:pt x="10277" y="10805"/>
                    <a:pt x="10284" y="10805"/>
                  </a:cubicBezTo>
                  <a:cubicBezTo>
                    <a:pt x="10297" y="10805"/>
                    <a:pt x="10307" y="10803"/>
                    <a:pt x="10311" y="10799"/>
                  </a:cubicBezTo>
                  <a:cubicBezTo>
                    <a:pt x="10323" y="10752"/>
                    <a:pt x="10323" y="10704"/>
                    <a:pt x="10311" y="10668"/>
                  </a:cubicBezTo>
                  <a:cubicBezTo>
                    <a:pt x="10311" y="10633"/>
                    <a:pt x="10299" y="10561"/>
                    <a:pt x="10263" y="10537"/>
                  </a:cubicBezTo>
                  <a:cubicBezTo>
                    <a:pt x="10240" y="10514"/>
                    <a:pt x="10240" y="10525"/>
                    <a:pt x="10240" y="10490"/>
                  </a:cubicBezTo>
                  <a:cubicBezTo>
                    <a:pt x="10240" y="10466"/>
                    <a:pt x="10263" y="10454"/>
                    <a:pt x="10275" y="10442"/>
                  </a:cubicBezTo>
                  <a:cubicBezTo>
                    <a:pt x="10311" y="10442"/>
                    <a:pt x="10299" y="10430"/>
                    <a:pt x="10299" y="10406"/>
                  </a:cubicBezTo>
                  <a:cubicBezTo>
                    <a:pt x="10311" y="10383"/>
                    <a:pt x="10275" y="10323"/>
                    <a:pt x="10275" y="10287"/>
                  </a:cubicBezTo>
                  <a:cubicBezTo>
                    <a:pt x="10275" y="10240"/>
                    <a:pt x="10287" y="10204"/>
                    <a:pt x="10299" y="10168"/>
                  </a:cubicBezTo>
                  <a:cubicBezTo>
                    <a:pt x="10311" y="10144"/>
                    <a:pt x="10359" y="10121"/>
                    <a:pt x="10359" y="10097"/>
                  </a:cubicBezTo>
                  <a:cubicBezTo>
                    <a:pt x="10365" y="10091"/>
                    <a:pt x="10359" y="10091"/>
                    <a:pt x="10351" y="10091"/>
                  </a:cubicBezTo>
                  <a:cubicBezTo>
                    <a:pt x="10344" y="10091"/>
                    <a:pt x="10335" y="10091"/>
                    <a:pt x="10335" y="10085"/>
                  </a:cubicBezTo>
                  <a:lnTo>
                    <a:pt x="10347" y="10061"/>
                  </a:lnTo>
                  <a:cubicBezTo>
                    <a:pt x="10371" y="10002"/>
                    <a:pt x="10383" y="9954"/>
                    <a:pt x="10406" y="9906"/>
                  </a:cubicBezTo>
                  <a:cubicBezTo>
                    <a:pt x="10418" y="9859"/>
                    <a:pt x="10478" y="9763"/>
                    <a:pt x="10418" y="9740"/>
                  </a:cubicBezTo>
                  <a:lnTo>
                    <a:pt x="10418" y="9740"/>
                  </a:lnTo>
                  <a:cubicBezTo>
                    <a:pt x="10421" y="9740"/>
                    <a:pt x="10424" y="9741"/>
                    <a:pt x="10427" y="9741"/>
                  </a:cubicBezTo>
                  <a:cubicBezTo>
                    <a:pt x="10471" y="9741"/>
                    <a:pt x="10514" y="9654"/>
                    <a:pt x="10525" y="9621"/>
                  </a:cubicBezTo>
                  <a:cubicBezTo>
                    <a:pt x="10549" y="9585"/>
                    <a:pt x="10525" y="9537"/>
                    <a:pt x="10549" y="9490"/>
                  </a:cubicBezTo>
                  <a:cubicBezTo>
                    <a:pt x="10552" y="9483"/>
                    <a:pt x="10557" y="9481"/>
                    <a:pt x="10563" y="9481"/>
                  </a:cubicBezTo>
                  <a:cubicBezTo>
                    <a:pt x="10576" y="9481"/>
                    <a:pt x="10594" y="9492"/>
                    <a:pt x="10609" y="9492"/>
                  </a:cubicBezTo>
                  <a:cubicBezTo>
                    <a:pt x="10613" y="9492"/>
                    <a:pt x="10617" y="9491"/>
                    <a:pt x="10621" y="9490"/>
                  </a:cubicBezTo>
                  <a:cubicBezTo>
                    <a:pt x="10633" y="9466"/>
                    <a:pt x="10656" y="9454"/>
                    <a:pt x="10656" y="9418"/>
                  </a:cubicBezTo>
                  <a:cubicBezTo>
                    <a:pt x="10668" y="9394"/>
                    <a:pt x="10680" y="9359"/>
                    <a:pt x="10680" y="9323"/>
                  </a:cubicBezTo>
                  <a:cubicBezTo>
                    <a:pt x="10680" y="9317"/>
                    <a:pt x="10672" y="9311"/>
                    <a:pt x="10662" y="9307"/>
                  </a:cubicBezTo>
                  <a:lnTo>
                    <a:pt x="10662" y="9307"/>
                  </a:lnTo>
                  <a:cubicBezTo>
                    <a:pt x="10697" y="9304"/>
                    <a:pt x="10684" y="9233"/>
                    <a:pt x="10704" y="9204"/>
                  </a:cubicBezTo>
                  <a:cubicBezTo>
                    <a:pt x="10705" y="9201"/>
                    <a:pt x="10708" y="9200"/>
                    <a:pt x="10711" y="9200"/>
                  </a:cubicBezTo>
                  <a:cubicBezTo>
                    <a:pt x="10729" y="9200"/>
                    <a:pt x="10769" y="9231"/>
                    <a:pt x="10797" y="9231"/>
                  </a:cubicBezTo>
                  <a:cubicBezTo>
                    <a:pt x="10810" y="9231"/>
                    <a:pt x="10820" y="9224"/>
                    <a:pt x="10823" y="9204"/>
                  </a:cubicBezTo>
                  <a:cubicBezTo>
                    <a:pt x="10835" y="9132"/>
                    <a:pt x="10740" y="9109"/>
                    <a:pt x="10704" y="9061"/>
                  </a:cubicBezTo>
                  <a:cubicBezTo>
                    <a:pt x="10678" y="9018"/>
                    <a:pt x="10744" y="9012"/>
                    <a:pt x="10784" y="9012"/>
                  </a:cubicBezTo>
                  <a:cubicBezTo>
                    <a:pt x="10800" y="9012"/>
                    <a:pt x="10811" y="9013"/>
                    <a:pt x="10811" y="9013"/>
                  </a:cubicBezTo>
                  <a:cubicBezTo>
                    <a:pt x="10799" y="8990"/>
                    <a:pt x="10775" y="8990"/>
                    <a:pt x="10799" y="8954"/>
                  </a:cubicBezTo>
                  <a:cubicBezTo>
                    <a:pt x="10799" y="8942"/>
                    <a:pt x="10823" y="8918"/>
                    <a:pt x="10823" y="8906"/>
                  </a:cubicBezTo>
                  <a:cubicBezTo>
                    <a:pt x="10811" y="8894"/>
                    <a:pt x="10787" y="8894"/>
                    <a:pt x="10787" y="8882"/>
                  </a:cubicBezTo>
                  <a:cubicBezTo>
                    <a:pt x="10775" y="8859"/>
                    <a:pt x="10787" y="8835"/>
                    <a:pt x="10799" y="8823"/>
                  </a:cubicBezTo>
                  <a:cubicBezTo>
                    <a:pt x="10815" y="8828"/>
                    <a:pt x="10829" y="8834"/>
                    <a:pt x="10840" y="8834"/>
                  </a:cubicBezTo>
                  <a:cubicBezTo>
                    <a:pt x="10854" y="8834"/>
                    <a:pt x="10864" y="8825"/>
                    <a:pt x="10871" y="8799"/>
                  </a:cubicBezTo>
                  <a:cubicBezTo>
                    <a:pt x="10880" y="8762"/>
                    <a:pt x="10875" y="8732"/>
                    <a:pt x="10900" y="8732"/>
                  </a:cubicBezTo>
                  <a:cubicBezTo>
                    <a:pt x="10908" y="8732"/>
                    <a:pt x="10917" y="8734"/>
                    <a:pt x="10930" y="8740"/>
                  </a:cubicBezTo>
                  <a:cubicBezTo>
                    <a:pt x="10932" y="8740"/>
                    <a:pt x="10934" y="8741"/>
                    <a:pt x="10936" y="8741"/>
                  </a:cubicBezTo>
                  <a:cubicBezTo>
                    <a:pt x="10959" y="8741"/>
                    <a:pt x="10989" y="8678"/>
                    <a:pt x="10978" y="8656"/>
                  </a:cubicBezTo>
                  <a:cubicBezTo>
                    <a:pt x="10966" y="8644"/>
                    <a:pt x="10942" y="8656"/>
                    <a:pt x="10954" y="8620"/>
                  </a:cubicBezTo>
                  <a:cubicBezTo>
                    <a:pt x="10966" y="8573"/>
                    <a:pt x="10990" y="8537"/>
                    <a:pt x="11014" y="8501"/>
                  </a:cubicBezTo>
                  <a:cubicBezTo>
                    <a:pt x="11037" y="8466"/>
                    <a:pt x="11061" y="8478"/>
                    <a:pt x="11097" y="8442"/>
                  </a:cubicBezTo>
                  <a:cubicBezTo>
                    <a:pt x="11133" y="8418"/>
                    <a:pt x="11145" y="8370"/>
                    <a:pt x="11145" y="8335"/>
                  </a:cubicBezTo>
                  <a:cubicBezTo>
                    <a:pt x="11123" y="8280"/>
                    <a:pt x="11200" y="8226"/>
                    <a:pt x="11214" y="8226"/>
                  </a:cubicBezTo>
                  <a:cubicBezTo>
                    <a:pt x="11215" y="8226"/>
                    <a:pt x="11215" y="8226"/>
                    <a:pt x="11216" y="8226"/>
                  </a:cubicBezTo>
                  <a:lnTo>
                    <a:pt x="11216" y="8226"/>
                  </a:lnTo>
                  <a:cubicBezTo>
                    <a:pt x="11208" y="8209"/>
                    <a:pt x="11196" y="8204"/>
                    <a:pt x="11181" y="8204"/>
                  </a:cubicBezTo>
                  <a:cubicBezTo>
                    <a:pt x="11151" y="8204"/>
                    <a:pt x="11112" y="8229"/>
                    <a:pt x="11092" y="8229"/>
                  </a:cubicBezTo>
                  <a:cubicBezTo>
                    <a:pt x="11089" y="8229"/>
                    <a:pt x="11087" y="8229"/>
                    <a:pt x="11085" y="8228"/>
                  </a:cubicBezTo>
                  <a:cubicBezTo>
                    <a:pt x="11064" y="8217"/>
                    <a:pt x="11090" y="8178"/>
                    <a:pt x="11104" y="8178"/>
                  </a:cubicBezTo>
                  <a:cubicBezTo>
                    <a:pt x="11106" y="8178"/>
                    <a:pt x="11108" y="8179"/>
                    <a:pt x="11109" y="8180"/>
                  </a:cubicBezTo>
                  <a:cubicBezTo>
                    <a:pt x="11133" y="8180"/>
                    <a:pt x="11156" y="8120"/>
                    <a:pt x="11145" y="8097"/>
                  </a:cubicBezTo>
                  <a:cubicBezTo>
                    <a:pt x="11145" y="8061"/>
                    <a:pt x="11156" y="8055"/>
                    <a:pt x="11174" y="8055"/>
                  </a:cubicBezTo>
                  <a:cubicBezTo>
                    <a:pt x="11183" y="8055"/>
                    <a:pt x="11194" y="8056"/>
                    <a:pt x="11205" y="8056"/>
                  </a:cubicBezTo>
                  <a:cubicBezTo>
                    <a:pt x="11216" y="8056"/>
                    <a:pt x="11228" y="8055"/>
                    <a:pt x="11240" y="8049"/>
                  </a:cubicBezTo>
                  <a:cubicBezTo>
                    <a:pt x="11287" y="8037"/>
                    <a:pt x="11228" y="8013"/>
                    <a:pt x="11228" y="8013"/>
                  </a:cubicBezTo>
                  <a:cubicBezTo>
                    <a:pt x="11192" y="8001"/>
                    <a:pt x="11216" y="7954"/>
                    <a:pt x="11216" y="7930"/>
                  </a:cubicBezTo>
                  <a:cubicBezTo>
                    <a:pt x="11240" y="7870"/>
                    <a:pt x="11264" y="7870"/>
                    <a:pt x="11216" y="7799"/>
                  </a:cubicBezTo>
                  <a:cubicBezTo>
                    <a:pt x="11216" y="7799"/>
                    <a:pt x="11204" y="7751"/>
                    <a:pt x="11216" y="7751"/>
                  </a:cubicBezTo>
                  <a:cubicBezTo>
                    <a:pt x="11217" y="7751"/>
                    <a:pt x="11218" y="7750"/>
                    <a:pt x="11219" y="7750"/>
                  </a:cubicBezTo>
                  <a:cubicBezTo>
                    <a:pt x="11231" y="7750"/>
                    <a:pt x="11264" y="7795"/>
                    <a:pt x="11294" y="7795"/>
                  </a:cubicBezTo>
                  <a:cubicBezTo>
                    <a:pt x="11304" y="7795"/>
                    <a:pt x="11314" y="7790"/>
                    <a:pt x="11323" y="7775"/>
                  </a:cubicBezTo>
                  <a:cubicBezTo>
                    <a:pt x="11359" y="7716"/>
                    <a:pt x="11371" y="7644"/>
                    <a:pt x="11383" y="7573"/>
                  </a:cubicBezTo>
                  <a:lnTo>
                    <a:pt x="11383" y="7573"/>
                  </a:lnTo>
                  <a:cubicBezTo>
                    <a:pt x="11383" y="7573"/>
                    <a:pt x="11373" y="7622"/>
                    <a:pt x="11353" y="7622"/>
                  </a:cubicBezTo>
                  <a:cubicBezTo>
                    <a:pt x="11351" y="7622"/>
                    <a:pt x="11349" y="7621"/>
                    <a:pt x="11347" y="7620"/>
                  </a:cubicBezTo>
                  <a:cubicBezTo>
                    <a:pt x="11324" y="7609"/>
                    <a:pt x="11366" y="7533"/>
                    <a:pt x="11340" y="7515"/>
                  </a:cubicBezTo>
                  <a:lnTo>
                    <a:pt x="11340" y="7515"/>
                  </a:lnTo>
                  <a:cubicBezTo>
                    <a:pt x="11344" y="7526"/>
                    <a:pt x="11297" y="7574"/>
                    <a:pt x="11289" y="7574"/>
                  </a:cubicBezTo>
                  <a:cubicBezTo>
                    <a:pt x="11288" y="7574"/>
                    <a:pt x="11287" y="7574"/>
                    <a:pt x="11287" y="7573"/>
                  </a:cubicBezTo>
                  <a:cubicBezTo>
                    <a:pt x="11287" y="7528"/>
                    <a:pt x="11246" y="7453"/>
                    <a:pt x="11299" y="7453"/>
                  </a:cubicBezTo>
                  <a:cubicBezTo>
                    <a:pt x="11302" y="7453"/>
                    <a:pt x="11307" y="7453"/>
                    <a:pt x="11311" y="7454"/>
                  </a:cubicBezTo>
                  <a:cubicBezTo>
                    <a:pt x="11326" y="7469"/>
                    <a:pt x="11341" y="7484"/>
                    <a:pt x="11353" y="7484"/>
                  </a:cubicBezTo>
                  <a:cubicBezTo>
                    <a:pt x="11360" y="7484"/>
                    <a:pt x="11366" y="7479"/>
                    <a:pt x="11371" y="7466"/>
                  </a:cubicBezTo>
                  <a:cubicBezTo>
                    <a:pt x="11395" y="7406"/>
                    <a:pt x="11418" y="7347"/>
                    <a:pt x="11418" y="7287"/>
                  </a:cubicBezTo>
                  <a:cubicBezTo>
                    <a:pt x="11418" y="7266"/>
                    <a:pt x="11405" y="7261"/>
                    <a:pt x="11388" y="7261"/>
                  </a:cubicBezTo>
                  <a:cubicBezTo>
                    <a:pt x="11372" y="7261"/>
                    <a:pt x="11352" y="7266"/>
                    <a:pt x="11338" y="7266"/>
                  </a:cubicBezTo>
                  <a:cubicBezTo>
                    <a:pt x="11332" y="7266"/>
                    <a:pt x="11327" y="7265"/>
                    <a:pt x="11323" y="7263"/>
                  </a:cubicBezTo>
                  <a:cubicBezTo>
                    <a:pt x="11335" y="7216"/>
                    <a:pt x="11371" y="7168"/>
                    <a:pt x="11406" y="7132"/>
                  </a:cubicBezTo>
                  <a:cubicBezTo>
                    <a:pt x="11408" y="7131"/>
                    <a:pt x="11410" y="7131"/>
                    <a:pt x="11411" y="7131"/>
                  </a:cubicBezTo>
                  <a:cubicBezTo>
                    <a:pt x="11430" y="7131"/>
                    <a:pt x="11430" y="7204"/>
                    <a:pt x="11430" y="7216"/>
                  </a:cubicBezTo>
                  <a:cubicBezTo>
                    <a:pt x="11430" y="7180"/>
                    <a:pt x="11430" y="7096"/>
                    <a:pt x="11466" y="7073"/>
                  </a:cubicBezTo>
                  <a:cubicBezTo>
                    <a:pt x="11482" y="7061"/>
                    <a:pt x="11496" y="7057"/>
                    <a:pt x="11510" y="7057"/>
                  </a:cubicBezTo>
                  <a:cubicBezTo>
                    <a:pt x="11537" y="7057"/>
                    <a:pt x="11561" y="7073"/>
                    <a:pt x="11585" y="7073"/>
                  </a:cubicBezTo>
                  <a:cubicBezTo>
                    <a:pt x="11537" y="7037"/>
                    <a:pt x="11490" y="7001"/>
                    <a:pt x="11442" y="6954"/>
                  </a:cubicBezTo>
                  <a:cubicBezTo>
                    <a:pt x="11430" y="6930"/>
                    <a:pt x="11442" y="6894"/>
                    <a:pt x="11442" y="6870"/>
                  </a:cubicBezTo>
                  <a:cubicBezTo>
                    <a:pt x="11430" y="6835"/>
                    <a:pt x="11383" y="6823"/>
                    <a:pt x="11418" y="6811"/>
                  </a:cubicBezTo>
                  <a:cubicBezTo>
                    <a:pt x="11424" y="6807"/>
                    <a:pt x="11431" y="6805"/>
                    <a:pt x="11438" y="6805"/>
                  </a:cubicBezTo>
                  <a:cubicBezTo>
                    <a:pt x="11467" y="6805"/>
                    <a:pt x="11501" y="6836"/>
                    <a:pt x="11536" y="6836"/>
                  </a:cubicBezTo>
                  <a:cubicBezTo>
                    <a:pt x="11541" y="6836"/>
                    <a:pt x="11545" y="6836"/>
                    <a:pt x="11549" y="6835"/>
                  </a:cubicBezTo>
                  <a:cubicBezTo>
                    <a:pt x="11585" y="6823"/>
                    <a:pt x="11549" y="6763"/>
                    <a:pt x="11549" y="6751"/>
                  </a:cubicBezTo>
                  <a:cubicBezTo>
                    <a:pt x="11537" y="6727"/>
                    <a:pt x="11514" y="6715"/>
                    <a:pt x="11502" y="6692"/>
                  </a:cubicBezTo>
                  <a:cubicBezTo>
                    <a:pt x="11502" y="6656"/>
                    <a:pt x="11502" y="6620"/>
                    <a:pt x="11502" y="6585"/>
                  </a:cubicBezTo>
                  <a:cubicBezTo>
                    <a:pt x="11503" y="6582"/>
                    <a:pt x="11503" y="6579"/>
                    <a:pt x="11504" y="6576"/>
                  </a:cubicBezTo>
                  <a:lnTo>
                    <a:pt x="11504" y="6576"/>
                  </a:lnTo>
                  <a:cubicBezTo>
                    <a:pt x="11491" y="6585"/>
                    <a:pt x="11478" y="6593"/>
                    <a:pt x="11469" y="6593"/>
                  </a:cubicBezTo>
                  <a:cubicBezTo>
                    <a:pt x="11460" y="6593"/>
                    <a:pt x="11454" y="6585"/>
                    <a:pt x="11454" y="6561"/>
                  </a:cubicBezTo>
                  <a:cubicBezTo>
                    <a:pt x="11454" y="6537"/>
                    <a:pt x="11472" y="6525"/>
                    <a:pt x="11490" y="6525"/>
                  </a:cubicBezTo>
                  <a:cubicBezTo>
                    <a:pt x="11498" y="6525"/>
                    <a:pt x="11507" y="6528"/>
                    <a:pt x="11513" y="6533"/>
                  </a:cubicBezTo>
                  <a:lnTo>
                    <a:pt x="11513" y="6533"/>
                  </a:lnTo>
                  <a:cubicBezTo>
                    <a:pt x="11525" y="6463"/>
                    <a:pt x="11521" y="6387"/>
                    <a:pt x="11502" y="6311"/>
                  </a:cubicBezTo>
                  <a:cubicBezTo>
                    <a:pt x="11502" y="6299"/>
                    <a:pt x="11466" y="6299"/>
                    <a:pt x="11478" y="6275"/>
                  </a:cubicBezTo>
                  <a:cubicBezTo>
                    <a:pt x="11490" y="6251"/>
                    <a:pt x="11526" y="6239"/>
                    <a:pt x="11549" y="6204"/>
                  </a:cubicBezTo>
                  <a:cubicBezTo>
                    <a:pt x="11585" y="6132"/>
                    <a:pt x="11585" y="6037"/>
                    <a:pt x="11549" y="5965"/>
                  </a:cubicBezTo>
                  <a:cubicBezTo>
                    <a:pt x="11549" y="5953"/>
                    <a:pt x="11490" y="5930"/>
                    <a:pt x="11502" y="5918"/>
                  </a:cubicBezTo>
                  <a:cubicBezTo>
                    <a:pt x="11502" y="5906"/>
                    <a:pt x="11573" y="5918"/>
                    <a:pt x="11573" y="5870"/>
                  </a:cubicBezTo>
                  <a:cubicBezTo>
                    <a:pt x="11573" y="5870"/>
                    <a:pt x="11514" y="5858"/>
                    <a:pt x="11514" y="5823"/>
                  </a:cubicBezTo>
                  <a:cubicBezTo>
                    <a:pt x="11514" y="5787"/>
                    <a:pt x="11514" y="5775"/>
                    <a:pt x="11478" y="5775"/>
                  </a:cubicBezTo>
                  <a:cubicBezTo>
                    <a:pt x="11418" y="5775"/>
                    <a:pt x="11418" y="5751"/>
                    <a:pt x="11383" y="5715"/>
                  </a:cubicBezTo>
                  <a:cubicBezTo>
                    <a:pt x="11393" y="5705"/>
                    <a:pt x="11470" y="5666"/>
                    <a:pt x="11478" y="5666"/>
                  </a:cubicBezTo>
                  <a:lnTo>
                    <a:pt x="11478" y="5666"/>
                  </a:lnTo>
                  <a:cubicBezTo>
                    <a:pt x="11479" y="5666"/>
                    <a:pt x="11479" y="5666"/>
                    <a:pt x="11478" y="5668"/>
                  </a:cubicBezTo>
                  <a:cubicBezTo>
                    <a:pt x="11478" y="5680"/>
                    <a:pt x="11454" y="5715"/>
                    <a:pt x="11478" y="5727"/>
                  </a:cubicBezTo>
                  <a:cubicBezTo>
                    <a:pt x="11485" y="5735"/>
                    <a:pt x="11490" y="5737"/>
                    <a:pt x="11494" y="5737"/>
                  </a:cubicBezTo>
                  <a:cubicBezTo>
                    <a:pt x="11503" y="5737"/>
                    <a:pt x="11505" y="5724"/>
                    <a:pt x="11514" y="5715"/>
                  </a:cubicBezTo>
                  <a:cubicBezTo>
                    <a:pt x="11514" y="5692"/>
                    <a:pt x="11454" y="5596"/>
                    <a:pt x="11514" y="5561"/>
                  </a:cubicBezTo>
                  <a:cubicBezTo>
                    <a:pt x="11561" y="5525"/>
                    <a:pt x="11478" y="5382"/>
                    <a:pt x="11466" y="5334"/>
                  </a:cubicBezTo>
                  <a:cubicBezTo>
                    <a:pt x="11406" y="5334"/>
                    <a:pt x="11418" y="5370"/>
                    <a:pt x="11371" y="5382"/>
                  </a:cubicBezTo>
                  <a:cubicBezTo>
                    <a:pt x="11371" y="5346"/>
                    <a:pt x="11418" y="5311"/>
                    <a:pt x="11418" y="5287"/>
                  </a:cubicBezTo>
                  <a:cubicBezTo>
                    <a:pt x="11406" y="5275"/>
                    <a:pt x="11347" y="5239"/>
                    <a:pt x="11323" y="5227"/>
                  </a:cubicBezTo>
                  <a:cubicBezTo>
                    <a:pt x="11357" y="5205"/>
                    <a:pt x="11498" y="5011"/>
                    <a:pt x="11421" y="5011"/>
                  </a:cubicBezTo>
                  <a:cubicBezTo>
                    <a:pt x="11417" y="5011"/>
                    <a:pt x="11412" y="5012"/>
                    <a:pt x="11406" y="5013"/>
                  </a:cubicBezTo>
                  <a:cubicBezTo>
                    <a:pt x="11406" y="5037"/>
                    <a:pt x="11418" y="5037"/>
                    <a:pt x="11430" y="5049"/>
                  </a:cubicBezTo>
                  <a:lnTo>
                    <a:pt x="11359" y="5049"/>
                  </a:lnTo>
                  <a:cubicBezTo>
                    <a:pt x="11335" y="5025"/>
                    <a:pt x="11323" y="5013"/>
                    <a:pt x="11323" y="4989"/>
                  </a:cubicBezTo>
                  <a:cubicBezTo>
                    <a:pt x="11323" y="4930"/>
                    <a:pt x="11418" y="4965"/>
                    <a:pt x="11418" y="4906"/>
                  </a:cubicBezTo>
                  <a:cubicBezTo>
                    <a:pt x="11418" y="4870"/>
                    <a:pt x="11406" y="4834"/>
                    <a:pt x="11395" y="4799"/>
                  </a:cubicBezTo>
                  <a:cubicBezTo>
                    <a:pt x="11371" y="4763"/>
                    <a:pt x="11335" y="4799"/>
                    <a:pt x="11323" y="4751"/>
                  </a:cubicBezTo>
                  <a:cubicBezTo>
                    <a:pt x="11299" y="4703"/>
                    <a:pt x="11299" y="4703"/>
                    <a:pt x="11335" y="4691"/>
                  </a:cubicBezTo>
                  <a:cubicBezTo>
                    <a:pt x="11343" y="4691"/>
                    <a:pt x="11356" y="4697"/>
                    <a:pt x="11368" y="4697"/>
                  </a:cubicBezTo>
                  <a:cubicBezTo>
                    <a:pt x="11373" y="4697"/>
                    <a:pt x="11379" y="4695"/>
                    <a:pt x="11383" y="4691"/>
                  </a:cubicBezTo>
                  <a:cubicBezTo>
                    <a:pt x="11395" y="4691"/>
                    <a:pt x="11228" y="4584"/>
                    <a:pt x="11264" y="4549"/>
                  </a:cubicBezTo>
                  <a:cubicBezTo>
                    <a:pt x="11299" y="4513"/>
                    <a:pt x="11335" y="4525"/>
                    <a:pt x="11323" y="4465"/>
                  </a:cubicBezTo>
                  <a:cubicBezTo>
                    <a:pt x="11311" y="4430"/>
                    <a:pt x="11299" y="4406"/>
                    <a:pt x="11276" y="4382"/>
                  </a:cubicBezTo>
                  <a:lnTo>
                    <a:pt x="11276" y="4382"/>
                  </a:lnTo>
                  <a:cubicBezTo>
                    <a:pt x="11285" y="4392"/>
                    <a:pt x="11246" y="4492"/>
                    <a:pt x="11232" y="4492"/>
                  </a:cubicBezTo>
                  <a:cubicBezTo>
                    <a:pt x="11230" y="4492"/>
                    <a:pt x="11228" y="4487"/>
                    <a:pt x="11228" y="4477"/>
                  </a:cubicBezTo>
                  <a:cubicBezTo>
                    <a:pt x="11216" y="4429"/>
                    <a:pt x="11216" y="4382"/>
                    <a:pt x="11204" y="4346"/>
                  </a:cubicBezTo>
                  <a:lnTo>
                    <a:pt x="11180" y="4275"/>
                  </a:lnTo>
                  <a:cubicBezTo>
                    <a:pt x="11180" y="4266"/>
                    <a:pt x="11180" y="4258"/>
                    <a:pt x="11176" y="4258"/>
                  </a:cubicBezTo>
                  <a:cubicBezTo>
                    <a:pt x="11174" y="4258"/>
                    <a:pt x="11172" y="4259"/>
                    <a:pt x="11168" y="4263"/>
                  </a:cubicBezTo>
                  <a:cubicBezTo>
                    <a:pt x="11156" y="4239"/>
                    <a:pt x="11240" y="4251"/>
                    <a:pt x="11240" y="4239"/>
                  </a:cubicBezTo>
                  <a:cubicBezTo>
                    <a:pt x="11252" y="4239"/>
                    <a:pt x="11228" y="4191"/>
                    <a:pt x="11216" y="4191"/>
                  </a:cubicBezTo>
                  <a:cubicBezTo>
                    <a:pt x="11192" y="4191"/>
                    <a:pt x="11145" y="4179"/>
                    <a:pt x="11156" y="4144"/>
                  </a:cubicBezTo>
                  <a:cubicBezTo>
                    <a:pt x="11156" y="4115"/>
                    <a:pt x="11180" y="4117"/>
                    <a:pt x="11201" y="4113"/>
                  </a:cubicBezTo>
                  <a:lnTo>
                    <a:pt x="11201" y="4113"/>
                  </a:lnTo>
                  <a:cubicBezTo>
                    <a:pt x="11202" y="4113"/>
                    <a:pt x="11202" y="4113"/>
                    <a:pt x="11203" y="4113"/>
                  </a:cubicBezTo>
                  <a:cubicBezTo>
                    <a:pt x="11208" y="4113"/>
                    <a:pt x="11213" y="4111"/>
                    <a:pt x="11216" y="4108"/>
                  </a:cubicBezTo>
                  <a:lnTo>
                    <a:pt x="11216" y="4108"/>
                  </a:lnTo>
                  <a:cubicBezTo>
                    <a:pt x="11211" y="4110"/>
                    <a:pt x="11206" y="4112"/>
                    <a:pt x="11201" y="4113"/>
                  </a:cubicBezTo>
                  <a:lnTo>
                    <a:pt x="11201" y="4113"/>
                  </a:lnTo>
                  <a:cubicBezTo>
                    <a:pt x="11168" y="4111"/>
                    <a:pt x="11107" y="4057"/>
                    <a:pt x="11097" y="4037"/>
                  </a:cubicBezTo>
                  <a:cubicBezTo>
                    <a:pt x="11073" y="4013"/>
                    <a:pt x="11061" y="3989"/>
                    <a:pt x="11061" y="3965"/>
                  </a:cubicBezTo>
                  <a:cubicBezTo>
                    <a:pt x="11061" y="3941"/>
                    <a:pt x="11085" y="3941"/>
                    <a:pt x="11085" y="3918"/>
                  </a:cubicBezTo>
                  <a:cubicBezTo>
                    <a:pt x="11085" y="3895"/>
                    <a:pt x="11064" y="3821"/>
                    <a:pt x="11032" y="3821"/>
                  </a:cubicBezTo>
                  <a:cubicBezTo>
                    <a:pt x="11030" y="3821"/>
                    <a:pt x="11028" y="3821"/>
                    <a:pt x="11025" y="3822"/>
                  </a:cubicBezTo>
                  <a:cubicBezTo>
                    <a:pt x="11012" y="3827"/>
                    <a:pt x="11003" y="3829"/>
                    <a:pt x="10995" y="3829"/>
                  </a:cubicBezTo>
                  <a:cubicBezTo>
                    <a:pt x="10981" y="3829"/>
                    <a:pt x="10973" y="3821"/>
                    <a:pt x="10966" y="3798"/>
                  </a:cubicBezTo>
                  <a:cubicBezTo>
                    <a:pt x="10966" y="3798"/>
                    <a:pt x="10942" y="3763"/>
                    <a:pt x="10954" y="3763"/>
                  </a:cubicBezTo>
                  <a:cubicBezTo>
                    <a:pt x="10954" y="3762"/>
                    <a:pt x="10955" y="3761"/>
                    <a:pt x="10957" y="3761"/>
                  </a:cubicBezTo>
                  <a:cubicBezTo>
                    <a:pt x="10966" y="3761"/>
                    <a:pt x="10998" y="3775"/>
                    <a:pt x="11022" y="3775"/>
                  </a:cubicBezTo>
                  <a:cubicBezTo>
                    <a:pt x="11040" y="3775"/>
                    <a:pt x="11054" y="3767"/>
                    <a:pt x="11049" y="3739"/>
                  </a:cubicBezTo>
                  <a:cubicBezTo>
                    <a:pt x="11037" y="3679"/>
                    <a:pt x="10978" y="3703"/>
                    <a:pt x="10978" y="3644"/>
                  </a:cubicBezTo>
                  <a:cubicBezTo>
                    <a:pt x="10978" y="3584"/>
                    <a:pt x="10930" y="3560"/>
                    <a:pt x="10895" y="3537"/>
                  </a:cubicBezTo>
                  <a:cubicBezTo>
                    <a:pt x="10847" y="3501"/>
                    <a:pt x="10871" y="3513"/>
                    <a:pt x="10871" y="3489"/>
                  </a:cubicBezTo>
                  <a:cubicBezTo>
                    <a:pt x="10871" y="3465"/>
                    <a:pt x="10835" y="3453"/>
                    <a:pt x="10835" y="3441"/>
                  </a:cubicBezTo>
                  <a:cubicBezTo>
                    <a:pt x="10799" y="3441"/>
                    <a:pt x="10728" y="3406"/>
                    <a:pt x="10764" y="3370"/>
                  </a:cubicBezTo>
                  <a:cubicBezTo>
                    <a:pt x="10775" y="3358"/>
                    <a:pt x="10871" y="3275"/>
                    <a:pt x="10799" y="3275"/>
                  </a:cubicBezTo>
                  <a:cubicBezTo>
                    <a:pt x="10785" y="3275"/>
                    <a:pt x="10773" y="3277"/>
                    <a:pt x="10762" y="3277"/>
                  </a:cubicBezTo>
                  <a:cubicBezTo>
                    <a:pt x="10746" y="3277"/>
                    <a:pt x="10735" y="3272"/>
                    <a:pt x="10728" y="3251"/>
                  </a:cubicBezTo>
                  <a:cubicBezTo>
                    <a:pt x="10716" y="3215"/>
                    <a:pt x="10752" y="3227"/>
                    <a:pt x="10764" y="3215"/>
                  </a:cubicBezTo>
                  <a:cubicBezTo>
                    <a:pt x="10775" y="3191"/>
                    <a:pt x="10752" y="3167"/>
                    <a:pt x="10740" y="3156"/>
                  </a:cubicBezTo>
                  <a:lnTo>
                    <a:pt x="10692" y="3179"/>
                  </a:lnTo>
                  <a:cubicBezTo>
                    <a:pt x="10692" y="3203"/>
                    <a:pt x="10692" y="3227"/>
                    <a:pt x="10680" y="3239"/>
                  </a:cubicBezTo>
                  <a:cubicBezTo>
                    <a:pt x="10677" y="3242"/>
                    <a:pt x="10673" y="3244"/>
                    <a:pt x="10669" y="3244"/>
                  </a:cubicBezTo>
                  <a:cubicBezTo>
                    <a:pt x="10647" y="3244"/>
                    <a:pt x="10621" y="3191"/>
                    <a:pt x="10621" y="3191"/>
                  </a:cubicBezTo>
                  <a:cubicBezTo>
                    <a:pt x="10597" y="3144"/>
                    <a:pt x="10633" y="3144"/>
                    <a:pt x="10633" y="3096"/>
                  </a:cubicBezTo>
                  <a:cubicBezTo>
                    <a:pt x="10633" y="3084"/>
                    <a:pt x="10621" y="3001"/>
                    <a:pt x="10609" y="3001"/>
                  </a:cubicBezTo>
                  <a:cubicBezTo>
                    <a:pt x="10602" y="3001"/>
                    <a:pt x="10590" y="3014"/>
                    <a:pt x="10574" y="3014"/>
                  </a:cubicBezTo>
                  <a:cubicBezTo>
                    <a:pt x="10564" y="3014"/>
                    <a:pt x="10552" y="3008"/>
                    <a:pt x="10537" y="2989"/>
                  </a:cubicBezTo>
                  <a:cubicBezTo>
                    <a:pt x="10519" y="2962"/>
                    <a:pt x="10522" y="2949"/>
                    <a:pt x="10514" y="2949"/>
                  </a:cubicBezTo>
                  <a:cubicBezTo>
                    <a:pt x="10511" y="2949"/>
                    <a:pt x="10508" y="2950"/>
                    <a:pt x="10502" y="2953"/>
                  </a:cubicBezTo>
                  <a:cubicBezTo>
                    <a:pt x="10454" y="2953"/>
                    <a:pt x="10383" y="2810"/>
                    <a:pt x="10371" y="2775"/>
                  </a:cubicBezTo>
                  <a:cubicBezTo>
                    <a:pt x="10347" y="2751"/>
                    <a:pt x="10371" y="2739"/>
                    <a:pt x="10371" y="2715"/>
                  </a:cubicBezTo>
                  <a:cubicBezTo>
                    <a:pt x="10383" y="2691"/>
                    <a:pt x="10347" y="2644"/>
                    <a:pt x="10335" y="2632"/>
                  </a:cubicBezTo>
                  <a:cubicBezTo>
                    <a:pt x="10324" y="2610"/>
                    <a:pt x="10313" y="2559"/>
                    <a:pt x="10275" y="2559"/>
                  </a:cubicBezTo>
                  <a:cubicBezTo>
                    <a:pt x="10272" y="2559"/>
                    <a:pt x="10268" y="2559"/>
                    <a:pt x="10263" y="2560"/>
                  </a:cubicBezTo>
                  <a:cubicBezTo>
                    <a:pt x="10258" y="2562"/>
                    <a:pt x="10254" y="2563"/>
                    <a:pt x="10251" y="2563"/>
                  </a:cubicBezTo>
                  <a:cubicBezTo>
                    <a:pt x="10230" y="2563"/>
                    <a:pt x="10236" y="2535"/>
                    <a:pt x="10216" y="2525"/>
                  </a:cubicBezTo>
                  <a:cubicBezTo>
                    <a:pt x="10210" y="2513"/>
                    <a:pt x="10204" y="2513"/>
                    <a:pt x="10197" y="2513"/>
                  </a:cubicBezTo>
                  <a:cubicBezTo>
                    <a:pt x="10189" y="2513"/>
                    <a:pt x="10180" y="2513"/>
                    <a:pt x="10168" y="2501"/>
                  </a:cubicBezTo>
                  <a:cubicBezTo>
                    <a:pt x="10144" y="2477"/>
                    <a:pt x="10133" y="2441"/>
                    <a:pt x="10109" y="2405"/>
                  </a:cubicBezTo>
                  <a:cubicBezTo>
                    <a:pt x="10096" y="2392"/>
                    <a:pt x="10043" y="2383"/>
                    <a:pt x="9998" y="2383"/>
                  </a:cubicBezTo>
                  <a:close/>
                  <a:moveTo>
                    <a:pt x="6977" y="13097"/>
                  </a:moveTo>
                  <a:cubicBezTo>
                    <a:pt x="6973" y="13098"/>
                    <a:pt x="6970" y="13100"/>
                    <a:pt x="6967" y="13101"/>
                  </a:cubicBezTo>
                  <a:lnTo>
                    <a:pt x="6967" y="13101"/>
                  </a:lnTo>
                  <a:cubicBezTo>
                    <a:pt x="6970" y="13100"/>
                    <a:pt x="6974" y="13099"/>
                    <a:pt x="6977" y="13097"/>
                  </a:cubicBezTo>
                  <a:close/>
                  <a:moveTo>
                    <a:pt x="7011" y="13548"/>
                  </a:moveTo>
                  <a:cubicBezTo>
                    <a:pt x="7015" y="13548"/>
                    <a:pt x="7020" y="13549"/>
                    <a:pt x="7025" y="13550"/>
                  </a:cubicBezTo>
                  <a:cubicBezTo>
                    <a:pt x="7049" y="13550"/>
                    <a:pt x="7049" y="13597"/>
                    <a:pt x="7061" y="13621"/>
                  </a:cubicBezTo>
                  <a:cubicBezTo>
                    <a:pt x="7054" y="13628"/>
                    <a:pt x="7035" y="13635"/>
                    <a:pt x="7018" y="13635"/>
                  </a:cubicBezTo>
                  <a:cubicBezTo>
                    <a:pt x="7006" y="13635"/>
                    <a:pt x="6994" y="13631"/>
                    <a:pt x="6989" y="13621"/>
                  </a:cubicBezTo>
                  <a:cubicBezTo>
                    <a:pt x="6978" y="13599"/>
                    <a:pt x="6968" y="13548"/>
                    <a:pt x="7011" y="13548"/>
                  </a:cubicBezTo>
                  <a:close/>
                  <a:moveTo>
                    <a:pt x="5687" y="11"/>
                  </a:moveTo>
                  <a:cubicBezTo>
                    <a:pt x="5672" y="11"/>
                    <a:pt x="5748" y="134"/>
                    <a:pt x="5739" y="143"/>
                  </a:cubicBezTo>
                  <a:cubicBezTo>
                    <a:pt x="5730" y="143"/>
                    <a:pt x="5662" y="78"/>
                    <a:pt x="5633" y="78"/>
                  </a:cubicBezTo>
                  <a:cubicBezTo>
                    <a:pt x="5625" y="78"/>
                    <a:pt x="5620" y="83"/>
                    <a:pt x="5620" y="96"/>
                  </a:cubicBezTo>
                  <a:cubicBezTo>
                    <a:pt x="5620" y="66"/>
                    <a:pt x="5561" y="57"/>
                    <a:pt x="5497" y="57"/>
                  </a:cubicBezTo>
                  <a:cubicBezTo>
                    <a:pt x="5433" y="57"/>
                    <a:pt x="5364" y="66"/>
                    <a:pt x="5346" y="72"/>
                  </a:cubicBezTo>
                  <a:cubicBezTo>
                    <a:pt x="5299" y="72"/>
                    <a:pt x="5251" y="96"/>
                    <a:pt x="5203" y="108"/>
                  </a:cubicBezTo>
                  <a:cubicBezTo>
                    <a:pt x="5200" y="109"/>
                    <a:pt x="5197" y="109"/>
                    <a:pt x="5194" y="109"/>
                  </a:cubicBezTo>
                  <a:cubicBezTo>
                    <a:pt x="5169" y="109"/>
                    <a:pt x="5150" y="78"/>
                    <a:pt x="5132" y="78"/>
                  </a:cubicBezTo>
                  <a:cubicBezTo>
                    <a:pt x="5128" y="78"/>
                    <a:pt x="5124" y="80"/>
                    <a:pt x="5120" y="84"/>
                  </a:cubicBezTo>
                  <a:cubicBezTo>
                    <a:pt x="5096" y="108"/>
                    <a:pt x="5072" y="155"/>
                    <a:pt x="5049" y="155"/>
                  </a:cubicBezTo>
                  <a:cubicBezTo>
                    <a:pt x="5049" y="155"/>
                    <a:pt x="5100" y="35"/>
                    <a:pt x="5072" y="35"/>
                  </a:cubicBezTo>
                  <a:cubicBezTo>
                    <a:pt x="5067" y="35"/>
                    <a:pt x="5059" y="39"/>
                    <a:pt x="5049" y="48"/>
                  </a:cubicBezTo>
                  <a:cubicBezTo>
                    <a:pt x="5025" y="84"/>
                    <a:pt x="4965" y="72"/>
                    <a:pt x="4965" y="131"/>
                  </a:cubicBezTo>
                  <a:cubicBezTo>
                    <a:pt x="4965" y="150"/>
                    <a:pt x="4956" y="154"/>
                    <a:pt x="4944" y="154"/>
                  </a:cubicBezTo>
                  <a:cubicBezTo>
                    <a:pt x="4937" y="154"/>
                    <a:pt x="4928" y="153"/>
                    <a:pt x="4921" y="153"/>
                  </a:cubicBezTo>
                  <a:cubicBezTo>
                    <a:pt x="4912" y="153"/>
                    <a:pt x="4906" y="155"/>
                    <a:pt x="4906" y="167"/>
                  </a:cubicBezTo>
                  <a:cubicBezTo>
                    <a:pt x="4906" y="119"/>
                    <a:pt x="4894" y="84"/>
                    <a:pt x="4834" y="72"/>
                  </a:cubicBezTo>
                  <a:cubicBezTo>
                    <a:pt x="4832" y="71"/>
                    <a:pt x="4829" y="71"/>
                    <a:pt x="4827" y="71"/>
                  </a:cubicBezTo>
                  <a:cubicBezTo>
                    <a:pt x="4817" y="71"/>
                    <a:pt x="4810" y="76"/>
                    <a:pt x="4805" y="83"/>
                  </a:cubicBezTo>
                  <a:lnTo>
                    <a:pt x="4805" y="83"/>
                  </a:lnTo>
                  <a:cubicBezTo>
                    <a:pt x="4804" y="65"/>
                    <a:pt x="4788" y="48"/>
                    <a:pt x="4763" y="48"/>
                  </a:cubicBezTo>
                  <a:lnTo>
                    <a:pt x="4763" y="60"/>
                  </a:lnTo>
                  <a:cubicBezTo>
                    <a:pt x="4727" y="60"/>
                    <a:pt x="4727" y="119"/>
                    <a:pt x="4775" y="119"/>
                  </a:cubicBezTo>
                  <a:cubicBezTo>
                    <a:pt x="4783" y="117"/>
                    <a:pt x="4789" y="114"/>
                    <a:pt x="4794" y="110"/>
                  </a:cubicBezTo>
                  <a:lnTo>
                    <a:pt x="4794" y="110"/>
                  </a:lnTo>
                  <a:cubicBezTo>
                    <a:pt x="4784" y="148"/>
                    <a:pt x="4784" y="205"/>
                    <a:pt x="4763" y="227"/>
                  </a:cubicBezTo>
                  <a:cubicBezTo>
                    <a:pt x="4748" y="238"/>
                    <a:pt x="4735" y="242"/>
                    <a:pt x="4723" y="242"/>
                  </a:cubicBezTo>
                  <a:cubicBezTo>
                    <a:pt x="4657" y="242"/>
                    <a:pt x="4632" y="100"/>
                    <a:pt x="4632" y="60"/>
                  </a:cubicBezTo>
                  <a:cubicBezTo>
                    <a:pt x="4596" y="119"/>
                    <a:pt x="4560" y="179"/>
                    <a:pt x="4525" y="227"/>
                  </a:cubicBezTo>
                  <a:cubicBezTo>
                    <a:pt x="4501" y="203"/>
                    <a:pt x="4477" y="167"/>
                    <a:pt x="4441" y="155"/>
                  </a:cubicBezTo>
                  <a:cubicBezTo>
                    <a:pt x="4441" y="191"/>
                    <a:pt x="4394" y="191"/>
                    <a:pt x="4358" y="203"/>
                  </a:cubicBezTo>
                  <a:cubicBezTo>
                    <a:pt x="4334" y="215"/>
                    <a:pt x="4287" y="274"/>
                    <a:pt x="4298" y="286"/>
                  </a:cubicBezTo>
                  <a:cubicBezTo>
                    <a:pt x="4271" y="259"/>
                    <a:pt x="4286" y="196"/>
                    <a:pt x="4250" y="196"/>
                  </a:cubicBezTo>
                  <a:cubicBezTo>
                    <a:pt x="4240" y="196"/>
                    <a:pt x="4225" y="201"/>
                    <a:pt x="4203" y="215"/>
                  </a:cubicBezTo>
                  <a:cubicBezTo>
                    <a:pt x="4178" y="235"/>
                    <a:pt x="4160" y="244"/>
                    <a:pt x="4146" y="244"/>
                  </a:cubicBezTo>
                  <a:cubicBezTo>
                    <a:pt x="4126" y="244"/>
                    <a:pt x="4115" y="226"/>
                    <a:pt x="4108" y="191"/>
                  </a:cubicBezTo>
                  <a:cubicBezTo>
                    <a:pt x="4072" y="191"/>
                    <a:pt x="4096" y="227"/>
                    <a:pt x="4084" y="239"/>
                  </a:cubicBezTo>
                  <a:cubicBezTo>
                    <a:pt x="4072" y="262"/>
                    <a:pt x="4013" y="262"/>
                    <a:pt x="3989" y="286"/>
                  </a:cubicBezTo>
                  <a:cubicBezTo>
                    <a:pt x="3965" y="310"/>
                    <a:pt x="3989" y="346"/>
                    <a:pt x="3989" y="369"/>
                  </a:cubicBezTo>
                  <a:cubicBezTo>
                    <a:pt x="3989" y="393"/>
                    <a:pt x="3929" y="381"/>
                    <a:pt x="3929" y="405"/>
                  </a:cubicBezTo>
                  <a:cubicBezTo>
                    <a:pt x="3921" y="373"/>
                    <a:pt x="3924" y="363"/>
                    <a:pt x="3913" y="363"/>
                  </a:cubicBezTo>
                  <a:cubicBezTo>
                    <a:pt x="3907" y="363"/>
                    <a:pt x="3898" y="366"/>
                    <a:pt x="3882" y="369"/>
                  </a:cubicBezTo>
                  <a:lnTo>
                    <a:pt x="3798" y="405"/>
                  </a:lnTo>
                  <a:cubicBezTo>
                    <a:pt x="3798" y="381"/>
                    <a:pt x="3775" y="346"/>
                    <a:pt x="3810" y="334"/>
                  </a:cubicBezTo>
                  <a:cubicBezTo>
                    <a:pt x="3822" y="310"/>
                    <a:pt x="3846" y="322"/>
                    <a:pt x="3834" y="286"/>
                  </a:cubicBezTo>
                  <a:lnTo>
                    <a:pt x="3834" y="286"/>
                  </a:lnTo>
                  <a:cubicBezTo>
                    <a:pt x="3751" y="322"/>
                    <a:pt x="3751" y="381"/>
                    <a:pt x="3703" y="441"/>
                  </a:cubicBezTo>
                  <a:cubicBezTo>
                    <a:pt x="3691" y="453"/>
                    <a:pt x="3683" y="458"/>
                    <a:pt x="3678" y="458"/>
                  </a:cubicBezTo>
                  <a:cubicBezTo>
                    <a:pt x="3656" y="458"/>
                    <a:pt x="3679" y="381"/>
                    <a:pt x="3679" y="381"/>
                  </a:cubicBezTo>
                  <a:lnTo>
                    <a:pt x="3679" y="381"/>
                  </a:lnTo>
                  <a:cubicBezTo>
                    <a:pt x="3667" y="393"/>
                    <a:pt x="3644" y="405"/>
                    <a:pt x="3632" y="417"/>
                  </a:cubicBezTo>
                  <a:cubicBezTo>
                    <a:pt x="3624" y="440"/>
                    <a:pt x="3616" y="453"/>
                    <a:pt x="3602" y="453"/>
                  </a:cubicBezTo>
                  <a:cubicBezTo>
                    <a:pt x="3594" y="453"/>
                    <a:pt x="3585" y="449"/>
                    <a:pt x="3572" y="441"/>
                  </a:cubicBezTo>
                  <a:cubicBezTo>
                    <a:pt x="3564" y="438"/>
                    <a:pt x="3552" y="437"/>
                    <a:pt x="3539" y="437"/>
                  </a:cubicBezTo>
                  <a:cubicBezTo>
                    <a:pt x="3493" y="437"/>
                    <a:pt x="3433" y="454"/>
                    <a:pt x="3489" y="500"/>
                  </a:cubicBezTo>
                  <a:cubicBezTo>
                    <a:pt x="3465" y="500"/>
                    <a:pt x="3465" y="524"/>
                    <a:pt x="3465" y="524"/>
                  </a:cubicBezTo>
                  <a:cubicBezTo>
                    <a:pt x="3464" y="525"/>
                    <a:pt x="3463" y="526"/>
                    <a:pt x="3462" y="526"/>
                  </a:cubicBezTo>
                  <a:cubicBezTo>
                    <a:pt x="3451" y="526"/>
                    <a:pt x="3440" y="464"/>
                    <a:pt x="3429" y="453"/>
                  </a:cubicBezTo>
                  <a:cubicBezTo>
                    <a:pt x="3429" y="449"/>
                    <a:pt x="3427" y="448"/>
                    <a:pt x="3424" y="448"/>
                  </a:cubicBezTo>
                  <a:cubicBezTo>
                    <a:pt x="3416" y="448"/>
                    <a:pt x="3402" y="456"/>
                    <a:pt x="3394" y="465"/>
                  </a:cubicBezTo>
                  <a:cubicBezTo>
                    <a:pt x="3334" y="524"/>
                    <a:pt x="3382" y="620"/>
                    <a:pt x="3310" y="643"/>
                  </a:cubicBezTo>
                  <a:cubicBezTo>
                    <a:pt x="3298" y="620"/>
                    <a:pt x="3275" y="584"/>
                    <a:pt x="3251" y="560"/>
                  </a:cubicBezTo>
                  <a:cubicBezTo>
                    <a:pt x="3240" y="552"/>
                    <a:pt x="3231" y="549"/>
                    <a:pt x="3222" y="549"/>
                  </a:cubicBezTo>
                  <a:cubicBezTo>
                    <a:pt x="3190" y="549"/>
                    <a:pt x="3173" y="592"/>
                    <a:pt x="3191" y="620"/>
                  </a:cubicBezTo>
                  <a:cubicBezTo>
                    <a:pt x="3173" y="592"/>
                    <a:pt x="3147" y="564"/>
                    <a:pt x="3120" y="564"/>
                  </a:cubicBezTo>
                  <a:cubicBezTo>
                    <a:pt x="3112" y="564"/>
                    <a:pt x="3104" y="567"/>
                    <a:pt x="3096" y="572"/>
                  </a:cubicBezTo>
                  <a:cubicBezTo>
                    <a:pt x="3096" y="593"/>
                    <a:pt x="3162" y="671"/>
                    <a:pt x="3126" y="671"/>
                  </a:cubicBezTo>
                  <a:cubicBezTo>
                    <a:pt x="3122" y="671"/>
                    <a:pt x="3116" y="670"/>
                    <a:pt x="3108" y="667"/>
                  </a:cubicBezTo>
                  <a:cubicBezTo>
                    <a:pt x="3069" y="658"/>
                    <a:pt x="3047" y="625"/>
                    <a:pt x="3014" y="625"/>
                  </a:cubicBezTo>
                  <a:cubicBezTo>
                    <a:pt x="3006" y="625"/>
                    <a:pt x="2998" y="627"/>
                    <a:pt x="2989" y="631"/>
                  </a:cubicBezTo>
                  <a:cubicBezTo>
                    <a:pt x="2941" y="655"/>
                    <a:pt x="2965" y="679"/>
                    <a:pt x="2929" y="691"/>
                  </a:cubicBezTo>
                  <a:cubicBezTo>
                    <a:pt x="2925" y="685"/>
                    <a:pt x="2918" y="682"/>
                    <a:pt x="2909" y="682"/>
                  </a:cubicBezTo>
                  <a:cubicBezTo>
                    <a:pt x="2867" y="682"/>
                    <a:pt x="2782" y="741"/>
                    <a:pt x="2763" y="750"/>
                  </a:cubicBezTo>
                  <a:cubicBezTo>
                    <a:pt x="2739" y="774"/>
                    <a:pt x="2810" y="798"/>
                    <a:pt x="2798" y="822"/>
                  </a:cubicBezTo>
                  <a:cubicBezTo>
                    <a:pt x="2795" y="834"/>
                    <a:pt x="2787" y="838"/>
                    <a:pt x="2777" y="838"/>
                  </a:cubicBezTo>
                  <a:cubicBezTo>
                    <a:pt x="2745" y="838"/>
                    <a:pt x="2688" y="795"/>
                    <a:pt x="2679" y="786"/>
                  </a:cubicBezTo>
                  <a:cubicBezTo>
                    <a:pt x="2678" y="785"/>
                    <a:pt x="2675" y="784"/>
                    <a:pt x="2671" y="784"/>
                  </a:cubicBezTo>
                  <a:cubicBezTo>
                    <a:pt x="2648" y="784"/>
                    <a:pt x="2593" y="812"/>
                    <a:pt x="2572" y="822"/>
                  </a:cubicBezTo>
                  <a:cubicBezTo>
                    <a:pt x="2524" y="858"/>
                    <a:pt x="2477" y="893"/>
                    <a:pt x="2441" y="953"/>
                  </a:cubicBezTo>
                  <a:cubicBezTo>
                    <a:pt x="2429" y="965"/>
                    <a:pt x="2382" y="1072"/>
                    <a:pt x="2358" y="1072"/>
                  </a:cubicBezTo>
                  <a:cubicBezTo>
                    <a:pt x="2347" y="1072"/>
                    <a:pt x="2356" y="936"/>
                    <a:pt x="2340" y="936"/>
                  </a:cubicBezTo>
                  <a:cubicBezTo>
                    <a:pt x="2338" y="936"/>
                    <a:pt x="2336" y="938"/>
                    <a:pt x="2334" y="941"/>
                  </a:cubicBezTo>
                  <a:cubicBezTo>
                    <a:pt x="2310" y="977"/>
                    <a:pt x="2227" y="1120"/>
                    <a:pt x="2239" y="1155"/>
                  </a:cubicBezTo>
                  <a:cubicBezTo>
                    <a:pt x="2227" y="1137"/>
                    <a:pt x="2212" y="1128"/>
                    <a:pt x="2196" y="1128"/>
                  </a:cubicBezTo>
                  <a:cubicBezTo>
                    <a:pt x="2179" y="1128"/>
                    <a:pt x="2161" y="1137"/>
                    <a:pt x="2143" y="1155"/>
                  </a:cubicBezTo>
                  <a:cubicBezTo>
                    <a:pt x="2120" y="1167"/>
                    <a:pt x="2084" y="1191"/>
                    <a:pt x="2072" y="1227"/>
                  </a:cubicBezTo>
                  <a:cubicBezTo>
                    <a:pt x="2060" y="1251"/>
                    <a:pt x="2072" y="1274"/>
                    <a:pt x="2048" y="1298"/>
                  </a:cubicBezTo>
                  <a:cubicBezTo>
                    <a:pt x="2012" y="1382"/>
                    <a:pt x="1929" y="1358"/>
                    <a:pt x="1858" y="1382"/>
                  </a:cubicBezTo>
                  <a:cubicBezTo>
                    <a:pt x="1846" y="1393"/>
                    <a:pt x="1846" y="1405"/>
                    <a:pt x="1858" y="1417"/>
                  </a:cubicBezTo>
                  <a:cubicBezTo>
                    <a:pt x="1846" y="1441"/>
                    <a:pt x="1822" y="1453"/>
                    <a:pt x="1810" y="1465"/>
                  </a:cubicBezTo>
                  <a:cubicBezTo>
                    <a:pt x="1774" y="1501"/>
                    <a:pt x="1762" y="1548"/>
                    <a:pt x="1727" y="1584"/>
                  </a:cubicBezTo>
                  <a:cubicBezTo>
                    <a:pt x="1703" y="1608"/>
                    <a:pt x="1667" y="1632"/>
                    <a:pt x="1631" y="1643"/>
                  </a:cubicBezTo>
                  <a:cubicBezTo>
                    <a:pt x="1620" y="1655"/>
                    <a:pt x="1584" y="1679"/>
                    <a:pt x="1596" y="1703"/>
                  </a:cubicBezTo>
                  <a:cubicBezTo>
                    <a:pt x="1596" y="1727"/>
                    <a:pt x="1489" y="1822"/>
                    <a:pt x="1465" y="1858"/>
                  </a:cubicBezTo>
                  <a:cubicBezTo>
                    <a:pt x="1429" y="1882"/>
                    <a:pt x="1405" y="2001"/>
                    <a:pt x="1393" y="2001"/>
                  </a:cubicBezTo>
                  <a:cubicBezTo>
                    <a:pt x="1393" y="2001"/>
                    <a:pt x="1370" y="1953"/>
                    <a:pt x="1370" y="1953"/>
                  </a:cubicBezTo>
                  <a:lnTo>
                    <a:pt x="1346" y="2024"/>
                  </a:lnTo>
                  <a:cubicBezTo>
                    <a:pt x="1346" y="2036"/>
                    <a:pt x="1370" y="2108"/>
                    <a:pt x="1358" y="2120"/>
                  </a:cubicBezTo>
                  <a:cubicBezTo>
                    <a:pt x="1358" y="2120"/>
                    <a:pt x="1322" y="2084"/>
                    <a:pt x="1310" y="2084"/>
                  </a:cubicBezTo>
                  <a:cubicBezTo>
                    <a:pt x="1298" y="2096"/>
                    <a:pt x="1262" y="2132"/>
                    <a:pt x="1250" y="2155"/>
                  </a:cubicBezTo>
                  <a:cubicBezTo>
                    <a:pt x="1231" y="2165"/>
                    <a:pt x="1228" y="2228"/>
                    <a:pt x="1202" y="2228"/>
                  </a:cubicBezTo>
                  <a:cubicBezTo>
                    <a:pt x="1196" y="2228"/>
                    <a:pt x="1188" y="2224"/>
                    <a:pt x="1179" y="2215"/>
                  </a:cubicBezTo>
                  <a:lnTo>
                    <a:pt x="1179" y="2215"/>
                  </a:lnTo>
                  <a:cubicBezTo>
                    <a:pt x="1191" y="2227"/>
                    <a:pt x="1191" y="2274"/>
                    <a:pt x="1203" y="2286"/>
                  </a:cubicBezTo>
                  <a:cubicBezTo>
                    <a:pt x="1192" y="2284"/>
                    <a:pt x="1182" y="2282"/>
                    <a:pt x="1173" y="2282"/>
                  </a:cubicBezTo>
                  <a:cubicBezTo>
                    <a:pt x="1144" y="2282"/>
                    <a:pt x="1126" y="2298"/>
                    <a:pt x="1108" y="2334"/>
                  </a:cubicBezTo>
                  <a:cubicBezTo>
                    <a:pt x="1084" y="2358"/>
                    <a:pt x="1072" y="2382"/>
                    <a:pt x="1060" y="2405"/>
                  </a:cubicBezTo>
                  <a:cubicBezTo>
                    <a:pt x="1060" y="2429"/>
                    <a:pt x="1072" y="2417"/>
                    <a:pt x="1060" y="2441"/>
                  </a:cubicBezTo>
                  <a:cubicBezTo>
                    <a:pt x="1024" y="2489"/>
                    <a:pt x="989" y="2477"/>
                    <a:pt x="953" y="2525"/>
                  </a:cubicBezTo>
                  <a:cubicBezTo>
                    <a:pt x="942" y="2546"/>
                    <a:pt x="892" y="2647"/>
                    <a:pt x="856" y="2647"/>
                  </a:cubicBezTo>
                  <a:cubicBezTo>
                    <a:pt x="852" y="2647"/>
                    <a:pt x="849" y="2646"/>
                    <a:pt x="846" y="2644"/>
                  </a:cubicBezTo>
                  <a:lnTo>
                    <a:pt x="846" y="2644"/>
                  </a:lnTo>
                  <a:cubicBezTo>
                    <a:pt x="810" y="2691"/>
                    <a:pt x="893" y="2679"/>
                    <a:pt x="881" y="2727"/>
                  </a:cubicBezTo>
                  <a:cubicBezTo>
                    <a:pt x="881" y="2739"/>
                    <a:pt x="834" y="2739"/>
                    <a:pt x="810" y="2739"/>
                  </a:cubicBezTo>
                  <a:cubicBezTo>
                    <a:pt x="798" y="2751"/>
                    <a:pt x="786" y="2763"/>
                    <a:pt x="774" y="2775"/>
                  </a:cubicBezTo>
                  <a:cubicBezTo>
                    <a:pt x="742" y="2796"/>
                    <a:pt x="729" y="2963"/>
                    <a:pt x="692" y="2969"/>
                  </a:cubicBezTo>
                  <a:lnTo>
                    <a:pt x="692" y="2969"/>
                  </a:lnTo>
                  <a:cubicBezTo>
                    <a:pt x="687" y="2967"/>
                    <a:pt x="682" y="2965"/>
                    <a:pt x="679" y="2965"/>
                  </a:cubicBezTo>
                  <a:lnTo>
                    <a:pt x="679" y="2965"/>
                  </a:lnTo>
                  <a:cubicBezTo>
                    <a:pt x="683" y="2968"/>
                    <a:pt x="686" y="2969"/>
                    <a:pt x="690" y="2969"/>
                  </a:cubicBezTo>
                  <a:cubicBezTo>
                    <a:pt x="690" y="2969"/>
                    <a:pt x="691" y="2969"/>
                    <a:pt x="692" y="2969"/>
                  </a:cubicBezTo>
                  <a:lnTo>
                    <a:pt x="692" y="2969"/>
                  </a:lnTo>
                  <a:cubicBezTo>
                    <a:pt x="722" y="2984"/>
                    <a:pt x="772" y="3038"/>
                    <a:pt x="762" y="3048"/>
                  </a:cubicBezTo>
                  <a:cubicBezTo>
                    <a:pt x="758" y="3056"/>
                    <a:pt x="752" y="3059"/>
                    <a:pt x="745" y="3059"/>
                  </a:cubicBezTo>
                  <a:cubicBezTo>
                    <a:pt x="731" y="3059"/>
                    <a:pt x="715" y="3048"/>
                    <a:pt x="715" y="3048"/>
                  </a:cubicBezTo>
                  <a:cubicBezTo>
                    <a:pt x="703" y="3060"/>
                    <a:pt x="691" y="3072"/>
                    <a:pt x="679" y="3072"/>
                  </a:cubicBezTo>
                  <a:cubicBezTo>
                    <a:pt x="655" y="3096"/>
                    <a:pt x="643" y="3120"/>
                    <a:pt x="631" y="3156"/>
                  </a:cubicBezTo>
                  <a:cubicBezTo>
                    <a:pt x="631" y="3167"/>
                    <a:pt x="631" y="3179"/>
                    <a:pt x="619" y="3179"/>
                  </a:cubicBezTo>
                  <a:cubicBezTo>
                    <a:pt x="598" y="3179"/>
                    <a:pt x="566" y="3130"/>
                    <a:pt x="552" y="3130"/>
                  </a:cubicBezTo>
                  <a:cubicBezTo>
                    <a:pt x="550" y="3130"/>
                    <a:pt x="549" y="3131"/>
                    <a:pt x="548" y="3132"/>
                  </a:cubicBezTo>
                  <a:cubicBezTo>
                    <a:pt x="524" y="3132"/>
                    <a:pt x="548" y="3227"/>
                    <a:pt x="548" y="3239"/>
                  </a:cubicBezTo>
                  <a:cubicBezTo>
                    <a:pt x="512" y="3298"/>
                    <a:pt x="477" y="3358"/>
                    <a:pt x="429" y="3406"/>
                  </a:cubicBezTo>
                  <a:cubicBezTo>
                    <a:pt x="393" y="3453"/>
                    <a:pt x="572" y="3465"/>
                    <a:pt x="477" y="3525"/>
                  </a:cubicBezTo>
                  <a:cubicBezTo>
                    <a:pt x="429" y="3548"/>
                    <a:pt x="381" y="3560"/>
                    <a:pt x="381" y="3632"/>
                  </a:cubicBezTo>
                  <a:cubicBezTo>
                    <a:pt x="381" y="3654"/>
                    <a:pt x="444" y="3728"/>
                    <a:pt x="394" y="3728"/>
                  </a:cubicBezTo>
                  <a:cubicBezTo>
                    <a:pt x="390" y="3728"/>
                    <a:pt x="386" y="3728"/>
                    <a:pt x="381" y="3727"/>
                  </a:cubicBezTo>
                  <a:cubicBezTo>
                    <a:pt x="377" y="3726"/>
                    <a:pt x="373" y="3726"/>
                    <a:pt x="370" y="3726"/>
                  </a:cubicBezTo>
                  <a:cubicBezTo>
                    <a:pt x="313" y="3726"/>
                    <a:pt x="334" y="3812"/>
                    <a:pt x="346" y="3846"/>
                  </a:cubicBezTo>
                  <a:cubicBezTo>
                    <a:pt x="381" y="3929"/>
                    <a:pt x="298" y="3929"/>
                    <a:pt x="274" y="3977"/>
                  </a:cubicBezTo>
                  <a:cubicBezTo>
                    <a:pt x="250" y="4037"/>
                    <a:pt x="357" y="4025"/>
                    <a:pt x="381" y="4037"/>
                  </a:cubicBezTo>
                  <a:cubicBezTo>
                    <a:pt x="405" y="4060"/>
                    <a:pt x="262" y="4096"/>
                    <a:pt x="298" y="4120"/>
                  </a:cubicBezTo>
                  <a:cubicBezTo>
                    <a:pt x="305" y="4130"/>
                    <a:pt x="311" y="4134"/>
                    <a:pt x="316" y="4134"/>
                  </a:cubicBezTo>
                  <a:cubicBezTo>
                    <a:pt x="325" y="4134"/>
                    <a:pt x="332" y="4125"/>
                    <a:pt x="338" y="4125"/>
                  </a:cubicBezTo>
                  <a:cubicBezTo>
                    <a:pt x="340" y="4125"/>
                    <a:pt x="343" y="4127"/>
                    <a:pt x="346" y="4132"/>
                  </a:cubicBezTo>
                  <a:cubicBezTo>
                    <a:pt x="346" y="4156"/>
                    <a:pt x="334" y="4168"/>
                    <a:pt x="322" y="4191"/>
                  </a:cubicBezTo>
                  <a:cubicBezTo>
                    <a:pt x="316" y="4195"/>
                    <a:pt x="311" y="4196"/>
                    <a:pt x="305" y="4196"/>
                  </a:cubicBezTo>
                  <a:cubicBezTo>
                    <a:pt x="288" y="4196"/>
                    <a:pt x="271" y="4182"/>
                    <a:pt x="256" y="4182"/>
                  </a:cubicBezTo>
                  <a:cubicBezTo>
                    <a:pt x="245" y="4182"/>
                    <a:pt x="235" y="4190"/>
                    <a:pt x="227" y="4215"/>
                  </a:cubicBezTo>
                  <a:cubicBezTo>
                    <a:pt x="179" y="4310"/>
                    <a:pt x="155" y="4429"/>
                    <a:pt x="179" y="4537"/>
                  </a:cubicBezTo>
                  <a:cubicBezTo>
                    <a:pt x="179" y="4572"/>
                    <a:pt x="191" y="4572"/>
                    <a:pt x="179" y="4608"/>
                  </a:cubicBezTo>
                  <a:cubicBezTo>
                    <a:pt x="195" y="4629"/>
                    <a:pt x="190" y="4635"/>
                    <a:pt x="177" y="4635"/>
                  </a:cubicBezTo>
                  <a:cubicBezTo>
                    <a:pt x="155" y="4635"/>
                    <a:pt x="111" y="4618"/>
                    <a:pt x="99" y="4618"/>
                  </a:cubicBezTo>
                  <a:cubicBezTo>
                    <a:pt x="97" y="4618"/>
                    <a:pt x="96" y="4619"/>
                    <a:pt x="96" y="4620"/>
                  </a:cubicBezTo>
                  <a:cubicBezTo>
                    <a:pt x="96" y="4680"/>
                    <a:pt x="215" y="4668"/>
                    <a:pt x="131" y="4739"/>
                  </a:cubicBezTo>
                  <a:cubicBezTo>
                    <a:pt x="131" y="4751"/>
                    <a:pt x="131" y="4763"/>
                    <a:pt x="131" y="4787"/>
                  </a:cubicBezTo>
                  <a:cubicBezTo>
                    <a:pt x="131" y="4821"/>
                    <a:pt x="175" y="5062"/>
                    <a:pt x="127" y="5062"/>
                  </a:cubicBezTo>
                  <a:cubicBezTo>
                    <a:pt x="124" y="5062"/>
                    <a:pt x="122" y="5062"/>
                    <a:pt x="119" y="5061"/>
                  </a:cubicBezTo>
                  <a:lnTo>
                    <a:pt x="119" y="5061"/>
                  </a:lnTo>
                  <a:lnTo>
                    <a:pt x="203" y="5168"/>
                  </a:lnTo>
                  <a:cubicBezTo>
                    <a:pt x="155" y="5168"/>
                    <a:pt x="143" y="5215"/>
                    <a:pt x="131" y="5251"/>
                  </a:cubicBezTo>
                  <a:cubicBezTo>
                    <a:pt x="131" y="5299"/>
                    <a:pt x="84" y="5299"/>
                    <a:pt x="60" y="5311"/>
                  </a:cubicBezTo>
                  <a:cubicBezTo>
                    <a:pt x="24" y="5334"/>
                    <a:pt x="155" y="5382"/>
                    <a:pt x="155" y="5430"/>
                  </a:cubicBezTo>
                  <a:cubicBezTo>
                    <a:pt x="136" y="5430"/>
                    <a:pt x="79" y="5414"/>
                    <a:pt x="51" y="5414"/>
                  </a:cubicBezTo>
                  <a:cubicBezTo>
                    <a:pt x="44" y="5414"/>
                    <a:pt x="38" y="5415"/>
                    <a:pt x="36" y="5418"/>
                  </a:cubicBezTo>
                  <a:cubicBezTo>
                    <a:pt x="36" y="5430"/>
                    <a:pt x="60" y="5525"/>
                    <a:pt x="96" y="5525"/>
                  </a:cubicBezTo>
                  <a:cubicBezTo>
                    <a:pt x="116" y="5525"/>
                    <a:pt x="129" y="5517"/>
                    <a:pt x="136" y="5517"/>
                  </a:cubicBezTo>
                  <a:cubicBezTo>
                    <a:pt x="141" y="5517"/>
                    <a:pt x="143" y="5521"/>
                    <a:pt x="143" y="5537"/>
                  </a:cubicBezTo>
                  <a:cubicBezTo>
                    <a:pt x="143" y="5572"/>
                    <a:pt x="143" y="5572"/>
                    <a:pt x="119" y="5584"/>
                  </a:cubicBezTo>
                  <a:cubicBezTo>
                    <a:pt x="114" y="5587"/>
                    <a:pt x="107" y="5588"/>
                    <a:pt x="98" y="5588"/>
                  </a:cubicBezTo>
                  <a:cubicBezTo>
                    <a:pt x="83" y="5588"/>
                    <a:pt x="65" y="5585"/>
                    <a:pt x="47" y="5585"/>
                  </a:cubicBezTo>
                  <a:cubicBezTo>
                    <a:pt x="30" y="5585"/>
                    <a:pt x="13" y="5588"/>
                    <a:pt x="0" y="5596"/>
                  </a:cubicBezTo>
                  <a:lnTo>
                    <a:pt x="48" y="5620"/>
                  </a:lnTo>
                  <a:cubicBezTo>
                    <a:pt x="72" y="5644"/>
                    <a:pt x="72" y="5668"/>
                    <a:pt x="84" y="5692"/>
                  </a:cubicBezTo>
                  <a:cubicBezTo>
                    <a:pt x="84" y="5727"/>
                    <a:pt x="60" y="5727"/>
                    <a:pt x="72" y="5739"/>
                  </a:cubicBezTo>
                  <a:cubicBezTo>
                    <a:pt x="84" y="5763"/>
                    <a:pt x="107" y="5775"/>
                    <a:pt x="131" y="5787"/>
                  </a:cubicBezTo>
                  <a:cubicBezTo>
                    <a:pt x="155" y="5811"/>
                    <a:pt x="60" y="5834"/>
                    <a:pt x="96" y="5870"/>
                  </a:cubicBezTo>
                  <a:cubicBezTo>
                    <a:pt x="119" y="5906"/>
                    <a:pt x="131" y="5882"/>
                    <a:pt x="143" y="5906"/>
                  </a:cubicBezTo>
                  <a:cubicBezTo>
                    <a:pt x="143" y="5930"/>
                    <a:pt x="143" y="5953"/>
                    <a:pt x="143" y="5977"/>
                  </a:cubicBezTo>
                  <a:cubicBezTo>
                    <a:pt x="143" y="5937"/>
                    <a:pt x="111" y="5892"/>
                    <a:pt x="90" y="5892"/>
                  </a:cubicBezTo>
                  <a:cubicBezTo>
                    <a:pt x="79" y="5892"/>
                    <a:pt x="72" y="5902"/>
                    <a:pt x="72" y="5930"/>
                  </a:cubicBezTo>
                  <a:cubicBezTo>
                    <a:pt x="72" y="5977"/>
                    <a:pt x="84" y="6049"/>
                    <a:pt x="131" y="6049"/>
                  </a:cubicBezTo>
                  <a:cubicBezTo>
                    <a:pt x="36" y="6049"/>
                    <a:pt x="96" y="6311"/>
                    <a:pt x="96" y="6382"/>
                  </a:cubicBezTo>
                  <a:cubicBezTo>
                    <a:pt x="101" y="6412"/>
                    <a:pt x="113" y="6421"/>
                    <a:pt x="130" y="6421"/>
                  </a:cubicBezTo>
                  <a:cubicBezTo>
                    <a:pt x="146" y="6421"/>
                    <a:pt x="167" y="6412"/>
                    <a:pt x="191" y="6406"/>
                  </a:cubicBezTo>
                  <a:cubicBezTo>
                    <a:pt x="250" y="6430"/>
                    <a:pt x="250" y="6442"/>
                    <a:pt x="191" y="6477"/>
                  </a:cubicBezTo>
                  <a:cubicBezTo>
                    <a:pt x="96" y="6477"/>
                    <a:pt x="84" y="6632"/>
                    <a:pt x="96" y="6715"/>
                  </a:cubicBezTo>
                  <a:cubicBezTo>
                    <a:pt x="96" y="6751"/>
                    <a:pt x="107" y="6799"/>
                    <a:pt x="143" y="6823"/>
                  </a:cubicBezTo>
                  <a:cubicBezTo>
                    <a:pt x="191" y="6846"/>
                    <a:pt x="227" y="6894"/>
                    <a:pt x="227" y="6942"/>
                  </a:cubicBezTo>
                  <a:cubicBezTo>
                    <a:pt x="220" y="6905"/>
                    <a:pt x="201" y="6884"/>
                    <a:pt x="186" y="6884"/>
                  </a:cubicBezTo>
                  <a:cubicBezTo>
                    <a:pt x="172" y="6884"/>
                    <a:pt x="161" y="6902"/>
                    <a:pt x="167" y="6942"/>
                  </a:cubicBezTo>
                  <a:cubicBezTo>
                    <a:pt x="167" y="7013"/>
                    <a:pt x="191" y="7073"/>
                    <a:pt x="203" y="7144"/>
                  </a:cubicBezTo>
                  <a:cubicBezTo>
                    <a:pt x="227" y="7216"/>
                    <a:pt x="238" y="7251"/>
                    <a:pt x="310" y="7275"/>
                  </a:cubicBezTo>
                  <a:cubicBezTo>
                    <a:pt x="289" y="7268"/>
                    <a:pt x="273" y="7261"/>
                    <a:pt x="255" y="7261"/>
                  </a:cubicBezTo>
                  <a:cubicBezTo>
                    <a:pt x="243" y="7261"/>
                    <a:pt x="230" y="7265"/>
                    <a:pt x="215" y="7275"/>
                  </a:cubicBezTo>
                  <a:cubicBezTo>
                    <a:pt x="191" y="7299"/>
                    <a:pt x="191" y="7335"/>
                    <a:pt x="215" y="7335"/>
                  </a:cubicBezTo>
                  <a:cubicBezTo>
                    <a:pt x="238" y="7335"/>
                    <a:pt x="250" y="7382"/>
                    <a:pt x="250" y="7418"/>
                  </a:cubicBezTo>
                  <a:cubicBezTo>
                    <a:pt x="255" y="7427"/>
                    <a:pt x="262" y="7429"/>
                    <a:pt x="271" y="7429"/>
                  </a:cubicBezTo>
                  <a:cubicBezTo>
                    <a:pt x="280" y="7429"/>
                    <a:pt x="290" y="7426"/>
                    <a:pt x="299" y="7426"/>
                  </a:cubicBezTo>
                  <a:cubicBezTo>
                    <a:pt x="303" y="7426"/>
                    <a:pt x="307" y="7427"/>
                    <a:pt x="310" y="7430"/>
                  </a:cubicBezTo>
                  <a:cubicBezTo>
                    <a:pt x="334" y="7442"/>
                    <a:pt x="298" y="7489"/>
                    <a:pt x="298" y="7513"/>
                  </a:cubicBezTo>
                  <a:cubicBezTo>
                    <a:pt x="298" y="7537"/>
                    <a:pt x="298" y="7561"/>
                    <a:pt x="310" y="7585"/>
                  </a:cubicBezTo>
                  <a:cubicBezTo>
                    <a:pt x="322" y="7608"/>
                    <a:pt x="334" y="7632"/>
                    <a:pt x="357" y="7632"/>
                  </a:cubicBezTo>
                  <a:cubicBezTo>
                    <a:pt x="393" y="7632"/>
                    <a:pt x="393" y="7668"/>
                    <a:pt x="393" y="7692"/>
                  </a:cubicBezTo>
                  <a:cubicBezTo>
                    <a:pt x="357" y="7716"/>
                    <a:pt x="346" y="7692"/>
                    <a:pt x="369" y="7739"/>
                  </a:cubicBezTo>
                  <a:cubicBezTo>
                    <a:pt x="393" y="7775"/>
                    <a:pt x="417" y="7799"/>
                    <a:pt x="441" y="7823"/>
                  </a:cubicBezTo>
                  <a:cubicBezTo>
                    <a:pt x="441" y="7823"/>
                    <a:pt x="477" y="7870"/>
                    <a:pt x="453" y="7870"/>
                  </a:cubicBezTo>
                  <a:cubicBezTo>
                    <a:pt x="437" y="7870"/>
                    <a:pt x="432" y="7860"/>
                    <a:pt x="426" y="7860"/>
                  </a:cubicBezTo>
                  <a:cubicBezTo>
                    <a:pt x="424" y="7860"/>
                    <a:pt x="421" y="7862"/>
                    <a:pt x="417" y="7870"/>
                  </a:cubicBezTo>
                  <a:cubicBezTo>
                    <a:pt x="429" y="7918"/>
                    <a:pt x="441" y="7906"/>
                    <a:pt x="465" y="7918"/>
                  </a:cubicBezTo>
                  <a:cubicBezTo>
                    <a:pt x="500" y="7942"/>
                    <a:pt x="536" y="7978"/>
                    <a:pt x="512" y="8001"/>
                  </a:cubicBezTo>
                  <a:cubicBezTo>
                    <a:pt x="488" y="8037"/>
                    <a:pt x="453" y="8001"/>
                    <a:pt x="465" y="8085"/>
                  </a:cubicBezTo>
                  <a:cubicBezTo>
                    <a:pt x="453" y="8120"/>
                    <a:pt x="465" y="8168"/>
                    <a:pt x="477" y="8204"/>
                  </a:cubicBezTo>
                  <a:cubicBezTo>
                    <a:pt x="481" y="8216"/>
                    <a:pt x="486" y="8220"/>
                    <a:pt x="492" y="8220"/>
                  </a:cubicBezTo>
                  <a:cubicBezTo>
                    <a:pt x="503" y="8220"/>
                    <a:pt x="516" y="8204"/>
                    <a:pt x="524" y="8204"/>
                  </a:cubicBezTo>
                  <a:cubicBezTo>
                    <a:pt x="548" y="8204"/>
                    <a:pt x="572" y="8228"/>
                    <a:pt x="572" y="8251"/>
                  </a:cubicBezTo>
                  <a:cubicBezTo>
                    <a:pt x="572" y="8273"/>
                    <a:pt x="572" y="8336"/>
                    <a:pt x="591" y="8336"/>
                  </a:cubicBezTo>
                  <a:cubicBezTo>
                    <a:pt x="591" y="8336"/>
                    <a:pt x="591" y="8336"/>
                    <a:pt x="592" y="8336"/>
                  </a:cubicBezTo>
                  <a:lnTo>
                    <a:pt x="592" y="8336"/>
                  </a:lnTo>
                  <a:cubicBezTo>
                    <a:pt x="517" y="8362"/>
                    <a:pt x="643" y="8478"/>
                    <a:pt x="655" y="8513"/>
                  </a:cubicBezTo>
                  <a:cubicBezTo>
                    <a:pt x="679" y="8561"/>
                    <a:pt x="655" y="8549"/>
                    <a:pt x="655" y="8585"/>
                  </a:cubicBezTo>
                  <a:cubicBezTo>
                    <a:pt x="667" y="8620"/>
                    <a:pt x="679" y="8656"/>
                    <a:pt x="703" y="8692"/>
                  </a:cubicBezTo>
                  <a:cubicBezTo>
                    <a:pt x="715" y="8716"/>
                    <a:pt x="810" y="8882"/>
                    <a:pt x="774" y="8906"/>
                  </a:cubicBezTo>
                  <a:cubicBezTo>
                    <a:pt x="790" y="8938"/>
                    <a:pt x="801" y="8949"/>
                    <a:pt x="820" y="8949"/>
                  </a:cubicBezTo>
                  <a:cubicBezTo>
                    <a:pt x="830" y="8949"/>
                    <a:pt x="842" y="8946"/>
                    <a:pt x="858" y="8942"/>
                  </a:cubicBezTo>
                  <a:cubicBezTo>
                    <a:pt x="864" y="8939"/>
                    <a:pt x="871" y="8937"/>
                    <a:pt x="879" y="8937"/>
                  </a:cubicBezTo>
                  <a:cubicBezTo>
                    <a:pt x="900" y="8937"/>
                    <a:pt x="923" y="8948"/>
                    <a:pt x="941" y="8966"/>
                  </a:cubicBezTo>
                  <a:cubicBezTo>
                    <a:pt x="917" y="8978"/>
                    <a:pt x="893" y="9001"/>
                    <a:pt x="881" y="9025"/>
                  </a:cubicBezTo>
                  <a:cubicBezTo>
                    <a:pt x="869" y="9061"/>
                    <a:pt x="893" y="9109"/>
                    <a:pt x="929" y="9121"/>
                  </a:cubicBezTo>
                  <a:cubicBezTo>
                    <a:pt x="953" y="9144"/>
                    <a:pt x="977" y="9168"/>
                    <a:pt x="1000" y="9192"/>
                  </a:cubicBezTo>
                  <a:cubicBezTo>
                    <a:pt x="1000" y="9192"/>
                    <a:pt x="989" y="9228"/>
                    <a:pt x="989" y="9240"/>
                  </a:cubicBezTo>
                  <a:cubicBezTo>
                    <a:pt x="989" y="9263"/>
                    <a:pt x="1002" y="9270"/>
                    <a:pt x="1020" y="9270"/>
                  </a:cubicBezTo>
                  <a:cubicBezTo>
                    <a:pt x="1043" y="9270"/>
                    <a:pt x="1075" y="9260"/>
                    <a:pt x="1099" y="9260"/>
                  </a:cubicBezTo>
                  <a:cubicBezTo>
                    <a:pt x="1114" y="9260"/>
                    <a:pt x="1125" y="9263"/>
                    <a:pt x="1131" y="9275"/>
                  </a:cubicBezTo>
                  <a:cubicBezTo>
                    <a:pt x="1155" y="9311"/>
                    <a:pt x="1048" y="9323"/>
                    <a:pt x="1060" y="9371"/>
                  </a:cubicBezTo>
                  <a:cubicBezTo>
                    <a:pt x="1084" y="9442"/>
                    <a:pt x="1215" y="9466"/>
                    <a:pt x="1262" y="9502"/>
                  </a:cubicBezTo>
                  <a:cubicBezTo>
                    <a:pt x="1273" y="9512"/>
                    <a:pt x="1361" y="9600"/>
                    <a:pt x="1326" y="9600"/>
                  </a:cubicBezTo>
                  <a:cubicBezTo>
                    <a:pt x="1322" y="9600"/>
                    <a:pt x="1317" y="9599"/>
                    <a:pt x="1310" y="9597"/>
                  </a:cubicBezTo>
                  <a:cubicBezTo>
                    <a:pt x="1289" y="9570"/>
                    <a:pt x="1269" y="9558"/>
                    <a:pt x="1257" y="9558"/>
                  </a:cubicBezTo>
                  <a:cubicBezTo>
                    <a:pt x="1242" y="9558"/>
                    <a:pt x="1237" y="9576"/>
                    <a:pt x="1250" y="9609"/>
                  </a:cubicBezTo>
                  <a:cubicBezTo>
                    <a:pt x="1250" y="9628"/>
                    <a:pt x="1289" y="9678"/>
                    <a:pt x="1317" y="9678"/>
                  </a:cubicBezTo>
                  <a:cubicBezTo>
                    <a:pt x="1323" y="9678"/>
                    <a:pt x="1329" y="9675"/>
                    <a:pt x="1334" y="9668"/>
                  </a:cubicBezTo>
                  <a:cubicBezTo>
                    <a:pt x="1346" y="9656"/>
                    <a:pt x="1346" y="9609"/>
                    <a:pt x="1370" y="9609"/>
                  </a:cubicBezTo>
                  <a:cubicBezTo>
                    <a:pt x="1393" y="9620"/>
                    <a:pt x="1349" y="9776"/>
                    <a:pt x="1389" y="9776"/>
                  </a:cubicBezTo>
                  <a:cubicBezTo>
                    <a:pt x="1390" y="9776"/>
                    <a:pt x="1392" y="9776"/>
                    <a:pt x="1393" y="9775"/>
                  </a:cubicBezTo>
                  <a:cubicBezTo>
                    <a:pt x="1429" y="9763"/>
                    <a:pt x="1429" y="9740"/>
                    <a:pt x="1465" y="9728"/>
                  </a:cubicBezTo>
                  <a:cubicBezTo>
                    <a:pt x="1489" y="9728"/>
                    <a:pt x="1512" y="9740"/>
                    <a:pt x="1536" y="9740"/>
                  </a:cubicBezTo>
                  <a:cubicBezTo>
                    <a:pt x="1489" y="9787"/>
                    <a:pt x="1465" y="9799"/>
                    <a:pt x="1500" y="9859"/>
                  </a:cubicBezTo>
                  <a:cubicBezTo>
                    <a:pt x="1509" y="9868"/>
                    <a:pt x="1573" y="9911"/>
                    <a:pt x="1603" y="9911"/>
                  </a:cubicBezTo>
                  <a:cubicBezTo>
                    <a:pt x="1613" y="9911"/>
                    <a:pt x="1620" y="9906"/>
                    <a:pt x="1620" y="9894"/>
                  </a:cubicBezTo>
                  <a:lnTo>
                    <a:pt x="1655" y="9942"/>
                  </a:lnTo>
                  <a:cubicBezTo>
                    <a:pt x="1643" y="9954"/>
                    <a:pt x="1608" y="9966"/>
                    <a:pt x="1608" y="9990"/>
                  </a:cubicBezTo>
                  <a:cubicBezTo>
                    <a:pt x="1608" y="10025"/>
                    <a:pt x="1620" y="10049"/>
                    <a:pt x="1643" y="10073"/>
                  </a:cubicBezTo>
                  <a:cubicBezTo>
                    <a:pt x="1703" y="10109"/>
                    <a:pt x="1798" y="10049"/>
                    <a:pt x="1762" y="10156"/>
                  </a:cubicBezTo>
                  <a:cubicBezTo>
                    <a:pt x="1679" y="10228"/>
                    <a:pt x="1822" y="10180"/>
                    <a:pt x="1858" y="10216"/>
                  </a:cubicBezTo>
                  <a:cubicBezTo>
                    <a:pt x="1893" y="10252"/>
                    <a:pt x="1870" y="10311"/>
                    <a:pt x="1905" y="10323"/>
                  </a:cubicBezTo>
                  <a:cubicBezTo>
                    <a:pt x="1929" y="10323"/>
                    <a:pt x="1953" y="10311"/>
                    <a:pt x="1977" y="10311"/>
                  </a:cubicBezTo>
                  <a:cubicBezTo>
                    <a:pt x="1977" y="10347"/>
                    <a:pt x="1941" y="10347"/>
                    <a:pt x="1965" y="10395"/>
                  </a:cubicBezTo>
                  <a:cubicBezTo>
                    <a:pt x="1974" y="10414"/>
                    <a:pt x="1992" y="10449"/>
                    <a:pt x="2017" y="10449"/>
                  </a:cubicBezTo>
                  <a:cubicBezTo>
                    <a:pt x="2023" y="10449"/>
                    <a:pt x="2029" y="10447"/>
                    <a:pt x="2036" y="10442"/>
                  </a:cubicBezTo>
                  <a:cubicBezTo>
                    <a:pt x="2039" y="10441"/>
                    <a:pt x="2041" y="10440"/>
                    <a:pt x="2044" y="10440"/>
                  </a:cubicBezTo>
                  <a:cubicBezTo>
                    <a:pt x="2065" y="10440"/>
                    <a:pt x="2086" y="10480"/>
                    <a:pt x="2108" y="10502"/>
                  </a:cubicBezTo>
                  <a:cubicBezTo>
                    <a:pt x="2110" y="10503"/>
                    <a:pt x="2114" y="10504"/>
                    <a:pt x="2117" y="10504"/>
                  </a:cubicBezTo>
                  <a:cubicBezTo>
                    <a:pt x="2134" y="10504"/>
                    <a:pt x="2159" y="10488"/>
                    <a:pt x="2182" y="10488"/>
                  </a:cubicBezTo>
                  <a:cubicBezTo>
                    <a:pt x="2194" y="10488"/>
                    <a:pt x="2205" y="10492"/>
                    <a:pt x="2215" y="10502"/>
                  </a:cubicBezTo>
                  <a:lnTo>
                    <a:pt x="2167" y="10549"/>
                  </a:lnTo>
                  <a:cubicBezTo>
                    <a:pt x="2184" y="10558"/>
                    <a:pt x="2200" y="10571"/>
                    <a:pt x="2217" y="10571"/>
                  </a:cubicBezTo>
                  <a:cubicBezTo>
                    <a:pt x="2224" y="10571"/>
                    <a:pt x="2231" y="10569"/>
                    <a:pt x="2239" y="10561"/>
                  </a:cubicBezTo>
                  <a:cubicBezTo>
                    <a:pt x="2274" y="10561"/>
                    <a:pt x="2286" y="10561"/>
                    <a:pt x="2286" y="10609"/>
                  </a:cubicBezTo>
                  <a:cubicBezTo>
                    <a:pt x="2291" y="10623"/>
                    <a:pt x="2297" y="10628"/>
                    <a:pt x="2304" y="10628"/>
                  </a:cubicBezTo>
                  <a:cubicBezTo>
                    <a:pt x="2315" y="10628"/>
                    <a:pt x="2327" y="10616"/>
                    <a:pt x="2334" y="10609"/>
                  </a:cubicBezTo>
                  <a:cubicBezTo>
                    <a:pt x="2341" y="10601"/>
                    <a:pt x="2349" y="10599"/>
                    <a:pt x="2356" y="10599"/>
                  </a:cubicBezTo>
                  <a:cubicBezTo>
                    <a:pt x="2372" y="10599"/>
                    <a:pt x="2389" y="10613"/>
                    <a:pt x="2405" y="10621"/>
                  </a:cubicBezTo>
                  <a:lnTo>
                    <a:pt x="2337" y="10700"/>
                  </a:lnTo>
                  <a:lnTo>
                    <a:pt x="2337" y="10700"/>
                  </a:lnTo>
                  <a:cubicBezTo>
                    <a:pt x="2342" y="10696"/>
                    <a:pt x="2348" y="10694"/>
                    <a:pt x="2355" y="10694"/>
                  </a:cubicBezTo>
                  <a:cubicBezTo>
                    <a:pt x="2392" y="10694"/>
                    <a:pt x="2458" y="10742"/>
                    <a:pt x="2477" y="10752"/>
                  </a:cubicBezTo>
                  <a:cubicBezTo>
                    <a:pt x="2501" y="10776"/>
                    <a:pt x="2489" y="10811"/>
                    <a:pt x="2513" y="10835"/>
                  </a:cubicBezTo>
                  <a:cubicBezTo>
                    <a:pt x="2608" y="10942"/>
                    <a:pt x="2727" y="11037"/>
                    <a:pt x="2858" y="11109"/>
                  </a:cubicBezTo>
                  <a:cubicBezTo>
                    <a:pt x="2858" y="11133"/>
                    <a:pt x="2858" y="11145"/>
                    <a:pt x="2870" y="11157"/>
                  </a:cubicBezTo>
                  <a:cubicBezTo>
                    <a:pt x="2894" y="11168"/>
                    <a:pt x="2917" y="11180"/>
                    <a:pt x="2941" y="11192"/>
                  </a:cubicBezTo>
                  <a:lnTo>
                    <a:pt x="3155" y="11287"/>
                  </a:lnTo>
                  <a:cubicBezTo>
                    <a:pt x="3251" y="11335"/>
                    <a:pt x="3358" y="11371"/>
                    <a:pt x="3453" y="11407"/>
                  </a:cubicBezTo>
                  <a:cubicBezTo>
                    <a:pt x="3471" y="11412"/>
                    <a:pt x="3492" y="11415"/>
                    <a:pt x="3513" y="11415"/>
                  </a:cubicBezTo>
                  <a:cubicBezTo>
                    <a:pt x="3533" y="11415"/>
                    <a:pt x="3554" y="11412"/>
                    <a:pt x="3572" y="11407"/>
                  </a:cubicBezTo>
                  <a:cubicBezTo>
                    <a:pt x="3577" y="11404"/>
                    <a:pt x="3581" y="11403"/>
                    <a:pt x="3586" y="11403"/>
                  </a:cubicBezTo>
                  <a:cubicBezTo>
                    <a:pt x="3605" y="11403"/>
                    <a:pt x="3624" y="11421"/>
                    <a:pt x="3644" y="11430"/>
                  </a:cubicBezTo>
                  <a:cubicBezTo>
                    <a:pt x="3637" y="11427"/>
                    <a:pt x="3631" y="11426"/>
                    <a:pt x="3625" y="11426"/>
                  </a:cubicBezTo>
                  <a:cubicBezTo>
                    <a:pt x="3610" y="11426"/>
                    <a:pt x="3602" y="11437"/>
                    <a:pt x="3620" y="11454"/>
                  </a:cubicBezTo>
                  <a:cubicBezTo>
                    <a:pt x="3679" y="11478"/>
                    <a:pt x="3739" y="11502"/>
                    <a:pt x="3798" y="11526"/>
                  </a:cubicBezTo>
                  <a:cubicBezTo>
                    <a:pt x="3816" y="11535"/>
                    <a:pt x="3855" y="11557"/>
                    <a:pt x="3883" y="11557"/>
                  </a:cubicBezTo>
                  <a:cubicBezTo>
                    <a:pt x="3892" y="11557"/>
                    <a:pt x="3900" y="11555"/>
                    <a:pt x="3906" y="11549"/>
                  </a:cubicBezTo>
                  <a:cubicBezTo>
                    <a:pt x="3929" y="11526"/>
                    <a:pt x="3929" y="11466"/>
                    <a:pt x="3941" y="11442"/>
                  </a:cubicBezTo>
                  <a:cubicBezTo>
                    <a:pt x="3977" y="11466"/>
                    <a:pt x="3977" y="11526"/>
                    <a:pt x="3965" y="11561"/>
                  </a:cubicBezTo>
                  <a:cubicBezTo>
                    <a:pt x="3953" y="11597"/>
                    <a:pt x="4013" y="11597"/>
                    <a:pt x="4048" y="11621"/>
                  </a:cubicBezTo>
                  <a:cubicBezTo>
                    <a:pt x="4120" y="11633"/>
                    <a:pt x="4179" y="11657"/>
                    <a:pt x="4239" y="11692"/>
                  </a:cubicBezTo>
                  <a:cubicBezTo>
                    <a:pt x="4251" y="11692"/>
                    <a:pt x="4263" y="11716"/>
                    <a:pt x="4263" y="11728"/>
                  </a:cubicBezTo>
                  <a:cubicBezTo>
                    <a:pt x="4298" y="11716"/>
                    <a:pt x="4322" y="11716"/>
                    <a:pt x="4358" y="11704"/>
                  </a:cubicBezTo>
                  <a:cubicBezTo>
                    <a:pt x="4365" y="11701"/>
                    <a:pt x="4373" y="11700"/>
                    <a:pt x="4380" y="11700"/>
                  </a:cubicBezTo>
                  <a:cubicBezTo>
                    <a:pt x="4432" y="11700"/>
                    <a:pt x="4483" y="11767"/>
                    <a:pt x="4525" y="11788"/>
                  </a:cubicBezTo>
                  <a:cubicBezTo>
                    <a:pt x="4535" y="11793"/>
                    <a:pt x="4546" y="11795"/>
                    <a:pt x="4555" y="11795"/>
                  </a:cubicBezTo>
                  <a:cubicBezTo>
                    <a:pt x="4588" y="11795"/>
                    <a:pt x="4616" y="11768"/>
                    <a:pt x="4644" y="11740"/>
                  </a:cubicBezTo>
                  <a:cubicBezTo>
                    <a:pt x="4659" y="11727"/>
                    <a:pt x="4669" y="11722"/>
                    <a:pt x="4675" y="11722"/>
                  </a:cubicBezTo>
                  <a:cubicBezTo>
                    <a:pt x="4697" y="11722"/>
                    <a:pt x="4668" y="11793"/>
                    <a:pt x="4668" y="11811"/>
                  </a:cubicBezTo>
                  <a:cubicBezTo>
                    <a:pt x="4668" y="11823"/>
                    <a:pt x="4673" y="11828"/>
                    <a:pt x="4683" y="11828"/>
                  </a:cubicBezTo>
                  <a:cubicBezTo>
                    <a:pt x="4710" y="11828"/>
                    <a:pt x="4766" y="11788"/>
                    <a:pt x="4775" y="11788"/>
                  </a:cubicBezTo>
                  <a:cubicBezTo>
                    <a:pt x="4783" y="11784"/>
                    <a:pt x="4790" y="11783"/>
                    <a:pt x="4796" y="11783"/>
                  </a:cubicBezTo>
                  <a:cubicBezTo>
                    <a:pt x="4832" y="11783"/>
                    <a:pt x="4827" y="11840"/>
                    <a:pt x="4858" y="11871"/>
                  </a:cubicBezTo>
                  <a:cubicBezTo>
                    <a:pt x="4894" y="11895"/>
                    <a:pt x="4953" y="11907"/>
                    <a:pt x="5001" y="11907"/>
                  </a:cubicBezTo>
                  <a:cubicBezTo>
                    <a:pt x="5037" y="11907"/>
                    <a:pt x="5191" y="11930"/>
                    <a:pt x="5180" y="11978"/>
                  </a:cubicBezTo>
                  <a:cubicBezTo>
                    <a:pt x="5215" y="12002"/>
                    <a:pt x="5251" y="12002"/>
                    <a:pt x="5287" y="12002"/>
                  </a:cubicBezTo>
                  <a:cubicBezTo>
                    <a:pt x="5418" y="12026"/>
                    <a:pt x="5549" y="12061"/>
                    <a:pt x="5680" y="12109"/>
                  </a:cubicBezTo>
                  <a:cubicBezTo>
                    <a:pt x="5701" y="12114"/>
                    <a:pt x="5722" y="12120"/>
                    <a:pt x="5742" y="12120"/>
                  </a:cubicBezTo>
                  <a:cubicBezTo>
                    <a:pt x="5762" y="12120"/>
                    <a:pt x="5781" y="12115"/>
                    <a:pt x="5797" y="12100"/>
                  </a:cubicBezTo>
                  <a:lnTo>
                    <a:pt x="5797" y="12100"/>
                  </a:lnTo>
                  <a:cubicBezTo>
                    <a:pt x="5779" y="12122"/>
                    <a:pt x="5765" y="12149"/>
                    <a:pt x="5775" y="12169"/>
                  </a:cubicBezTo>
                  <a:cubicBezTo>
                    <a:pt x="5787" y="12186"/>
                    <a:pt x="5799" y="12186"/>
                    <a:pt x="5809" y="12186"/>
                  </a:cubicBezTo>
                  <a:cubicBezTo>
                    <a:pt x="5819" y="12186"/>
                    <a:pt x="5828" y="12186"/>
                    <a:pt x="5834" y="12204"/>
                  </a:cubicBezTo>
                  <a:lnTo>
                    <a:pt x="5870" y="12240"/>
                  </a:lnTo>
                  <a:cubicBezTo>
                    <a:pt x="5906" y="12276"/>
                    <a:pt x="5965" y="12323"/>
                    <a:pt x="6013" y="12359"/>
                  </a:cubicBezTo>
                  <a:cubicBezTo>
                    <a:pt x="6049" y="12359"/>
                    <a:pt x="6144" y="12430"/>
                    <a:pt x="6144" y="12430"/>
                  </a:cubicBezTo>
                  <a:cubicBezTo>
                    <a:pt x="6203" y="12407"/>
                    <a:pt x="6239" y="12347"/>
                    <a:pt x="6299" y="12323"/>
                  </a:cubicBezTo>
                  <a:lnTo>
                    <a:pt x="6299" y="12323"/>
                  </a:lnTo>
                  <a:cubicBezTo>
                    <a:pt x="6311" y="12323"/>
                    <a:pt x="6334" y="12430"/>
                    <a:pt x="6263" y="12430"/>
                  </a:cubicBezTo>
                  <a:cubicBezTo>
                    <a:pt x="6192" y="12442"/>
                    <a:pt x="6203" y="12478"/>
                    <a:pt x="6239" y="12526"/>
                  </a:cubicBezTo>
                  <a:cubicBezTo>
                    <a:pt x="6263" y="12538"/>
                    <a:pt x="6287" y="12585"/>
                    <a:pt x="6311" y="12585"/>
                  </a:cubicBezTo>
                  <a:cubicBezTo>
                    <a:pt x="6331" y="12585"/>
                    <a:pt x="6340" y="12577"/>
                    <a:pt x="6346" y="12577"/>
                  </a:cubicBezTo>
                  <a:cubicBezTo>
                    <a:pt x="6350" y="12577"/>
                    <a:pt x="6353" y="12582"/>
                    <a:pt x="6358" y="12597"/>
                  </a:cubicBezTo>
                  <a:cubicBezTo>
                    <a:pt x="6369" y="12631"/>
                    <a:pt x="6370" y="12750"/>
                    <a:pt x="6350" y="12763"/>
                  </a:cubicBezTo>
                  <a:lnTo>
                    <a:pt x="6350" y="12763"/>
                  </a:lnTo>
                  <a:cubicBezTo>
                    <a:pt x="6357" y="12761"/>
                    <a:pt x="6364" y="12760"/>
                    <a:pt x="6370" y="12760"/>
                  </a:cubicBezTo>
                  <a:cubicBezTo>
                    <a:pt x="6393" y="12760"/>
                    <a:pt x="6411" y="12775"/>
                    <a:pt x="6430" y="12811"/>
                  </a:cubicBezTo>
                  <a:cubicBezTo>
                    <a:pt x="6453" y="12859"/>
                    <a:pt x="6489" y="12895"/>
                    <a:pt x="6525" y="12919"/>
                  </a:cubicBezTo>
                  <a:cubicBezTo>
                    <a:pt x="6537" y="12919"/>
                    <a:pt x="6584" y="12942"/>
                    <a:pt x="6584" y="12954"/>
                  </a:cubicBezTo>
                  <a:cubicBezTo>
                    <a:pt x="6584" y="12966"/>
                    <a:pt x="6561" y="13002"/>
                    <a:pt x="6561" y="13014"/>
                  </a:cubicBezTo>
                  <a:cubicBezTo>
                    <a:pt x="6573" y="13026"/>
                    <a:pt x="6608" y="13062"/>
                    <a:pt x="6620" y="13085"/>
                  </a:cubicBezTo>
                  <a:lnTo>
                    <a:pt x="6680" y="13192"/>
                  </a:lnTo>
                  <a:cubicBezTo>
                    <a:pt x="6666" y="13226"/>
                    <a:pt x="6683" y="13233"/>
                    <a:pt x="6706" y="13233"/>
                  </a:cubicBezTo>
                  <a:cubicBezTo>
                    <a:pt x="6724" y="13233"/>
                    <a:pt x="6747" y="13228"/>
                    <a:pt x="6763" y="13228"/>
                  </a:cubicBezTo>
                  <a:cubicBezTo>
                    <a:pt x="6767" y="13226"/>
                    <a:pt x="6772" y="13225"/>
                    <a:pt x="6776" y="13225"/>
                  </a:cubicBezTo>
                  <a:cubicBezTo>
                    <a:pt x="6795" y="13225"/>
                    <a:pt x="6813" y="13244"/>
                    <a:pt x="6823" y="13264"/>
                  </a:cubicBezTo>
                  <a:cubicBezTo>
                    <a:pt x="6751" y="13300"/>
                    <a:pt x="6739" y="13300"/>
                    <a:pt x="6763" y="13359"/>
                  </a:cubicBezTo>
                  <a:cubicBezTo>
                    <a:pt x="6799" y="13478"/>
                    <a:pt x="6846" y="13597"/>
                    <a:pt x="6906" y="13716"/>
                  </a:cubicBezTo>
                  <a:cubicBezTo>
                    <a:pt x="6906" y="13716"/>
                    <a:pt x="6946" y="13826"/>
                    <a:pt x="6971" y="13826"/>
                  </a:cubicBezTo>
                  <a:cubicBezTo>
                    <a:pt x="6973" y="13826"/>
                    <a:pt x="6975" y="13825"/>
                    <a:pt x="6977" y="13824"/>
                  </a:cubicBezTo>
                  <a:cubicBezTo>
                    <a:pt x="6980" y="13815"/>
                    <a:pt x="6986" y="13811"/>
                    <a:pt x="6992" y="13811"/>
                  </a:cubicBezTo>
                  <a:cubicBezTo>
                    <a:pt x="7010" y="13811"/>
                    <a:pt x="7037" y="13844"/>
                    <a:pt x="7037" y="13871"/>
                  </a:cubicBezTo>
                  <a:cubicBezTo>
                    <a:pt x="7037" y="13907"/>
                    <a:pt x="7001" y="13895"/>
                    <a:pt x="7001" y="13919"/>
                  </a:cubicBezTo>
                  <a:cubicBezTo>
                    <a:pt x="7001" y="13943"/>
                    <a:pt x="7001" y="13954"/>
                    <a:pt x="7013" y="13978"/>
                  </a:cubicBezTo>
                  <a:cubicBezTo>
                    <a:pt x="7025" y="14002"/>
                    <a:pt x="7049" y="14097"/>
                    <a:pt x="7096" y="14109"/>
                  </a:cubicBezTo>
                  <a:cubicBezTo>
                    <a:pt x="7132" y="14121"/>
                    <a:pt x="7120" y="14157"/>
                    <a:pt x="7144" y="14193"/>
                  </a:cubicBezTo>
                  <a:cubicBezTo>
                    <a:pt x="7180" y="14216"/>
                    <a:pt x="7215" y="14216"/>
                    <a:pt x="7227" y="14228"/>
                  </a:cubicBezTo>
                  <a:cubicBezTo>
                    <a:pt x="7227" y="14228"/>
                    <a:pt x="7204" y="14252"/>
                    <a:pt x="7204" y="14276"/>
                  </a:cubicBezTo>
                  <a:cubicBezTo>
                    <a:pt x="7204" y="14312"/>
                    <a:pt x="7215" y="14359"/>
                    <a:pt x="7239" y="14395"/>
                  </a:cubicBezTo>
                  <a:cubicBezTo>
                    <a:pt x="7263" y="14455"/>
                    <a:pt x="7311" y="14514"/>
                    <a:pt x="7358" y="14574"/>
                  </a:cubicBezTo>
                  <a:cubicBezTo>
                    <a:pt x="7364" y="14586"/>
                    <a:pt x="7376" y="14591"/>
                    <a:pt x="7390" y="14591"/>
                  </a:cubicBezTo>
                  <a:cubicBezTo>
                    <a:pt x="7403" y="14591"/>
                    <a:pt x="7418" y="14586"/>
                    <a:pt x="7430" y="14574"/>
                  </a:cubicBezTo>
                  <a:cubicBezTo>
                    <a:pt x="7434" y="14575"/>
                    <a:pt x="7438" y="14575"/>
                    <a:pt x="7442" y="14575"/>
                  </a:cubicBezTo>
                  <a:cubicBezTo>
                    <a:pt x="7509" y="14575"/>
                    <a:pt x="7510" y="14417"/>
                    <a:pt x="7439" y="14417"/>
                  </a:cubicBezTo>
                  <a:cubicBezTo>
                    <a:pt x="7425" y="14417"/>
                    <a:pt x="7408" y="14423"/>
                    <a:pt x="7389" y="14438"/>
                  </a:cubicBezTo>
                  <a:lnTo>
                    <a:pt x="7389" y="14438"/>
                  </a:lnTo>
                  <a:cubicBezTo>
                    <a:pt x="7405" y="14410"/>
                    <a:pt x="7337" y="14295"/>
                    <a:pt x="7370" y="14240"/>
                  </a:cubicBezTo>
                  <a:cubicBezTo>
                    <a:pt x="7386" y="14208"/>
                    <a:pt x="7381" y="14208"/>
                    <a:pt x="7365" y="14208"/>
                  </a:cubicBezTo>
                  <a:lnTo>
                    <a:pt x="7365" y="14208"/>
                  </a:lnTo>
                  <a:cubicBezTo>
                    <a:pt x="7357" y="14208"/>
                    <a:pt x="7346" y="14208"/>
                    <a:pt x="7335" y="14205"/>
                  </a:cubicBezTo>
                  <a:cubicBezTo>
                    <a:pt x="7323" y="14181"/>
                    <a:pt x="7299" y="14145"/>
                    <a:pt x="7287" y="14121"/>
                  </a:cubicBezTo>
                  <a:cubicBezTo>
                    <a:pt x="7204" y="13990"/>
                    <a:pt x="7132" y="13859"/>
                    <a:pt x="7085" y="13704"/>
                  </a:cubicBezTo>
                  <a:cubicBezTo>
                    <a:pt x="7063" y="13629"/>
                    <a:pt x="7051" y="13436"/>
                    <a:pt x="6952" y="13436"/>
                  </a:cubicBezTo>
                  <a:cubicBezTo>
                    <a:pt x="6941" y="13436"/>
                    <a:pt x="6930" y="13438"/>
                    <a:pt x="6918" y="13443"/>
                  </a:cubicBezTo>
                  <a:cubicBezTo>
                    <a:pt x="6918" y="13443"/>
                    <a:pt x="6870" y="13453"/>
                    <a:pt x="6846" y="13453"/>
                  </a:cubicBezTo>
                  <a:cubicBezTo>
                    <a:pt x="6833" y="13453"/>
                    <a:pt x="6827" y="13450"/>
                    <a:pt x="6834" y="13443"/>
                  </a:cubicBezTo>
                  <a:cubicBezTo>
                    <a:pt x="6858" y="13419"/>
                    <a:pt x="6882" y="13395"/>
                    <a:pt x="6906" y="13383"/>
                  </a:cubicBezTo>
                  <a:cubicBezTo>
                    <a:pt x="6954" y="13347"/>
                    <a:pt x="7013" y="13323"/>
                    <a:pt x="7049" y="13288"/>
                  </a:cubicBezTo>
                  <a:cubicBezTo>
                    <a:pt x="7043" y="13282"/>
                    <a:pt x="7040" y="13282"/>
                    <a:pt x="7035" y="13282"/>
                  </a:cubicBezTo>
                  <a:cubicBezTo>
                    <a:pt x="7031" y="13282"/>
                    <a:pt x="7025" y="13282"/>
                    <a:pt x="7013" y="13276"/>
                  </a:cubicBezTo>
                  <a:cubicBezTo>
                    <a:pt x="7001" y="13252"/>
                    <a:pt x="6989" y="13228"/>
                    <a:pt x="6977" y="13204"/>
                  </a:cubicBezTo>
                  <a:cubicBezTo>
                    <a:pt x="6956" y="13172"/>
                    <a:pt x="6934" y="13119"/>
                    <a:pt x="6967" y="13101"/>
                  </a:cubicBezTo>
                  <a:lnTo>
                    <a:pt x="6967" y="13101"/>
                  </a:lnTo>
                  <a:cubicBezTo>
                    <a:pt x="6959" y="13104"/>
                    <a:pt x="6953" y="13105"/>
                    <a:pt x="6947" y="13105"/>
                  </a:cubicBezTo>
                  <a:cubicBezTo>
                    <a:pt x="6905" y="13105"/>
                    <a:pt x="6906" y="13046"/>
                    <a:pt x="6865" y="13046"/>
                  </a:cubicBezTo>
                  <a:cubicBezTo>
                    <a:pt x="6860" y="13046"/>
                    <a:pt x="6854" y="13047"/>
                    <a:pt x="6846" y="13050"/>
                  </a:cubicBezTo>
                  <a:cubicBezTo>
                    <a:pt x="6837" y="13050"/>
                    <a:pt x="6826" y="13050"/>
                    <a:pt x="6813" y="13050"/>
                  </a:cubicBezTo>
                  <a:cubicBezTo>
                    <a:pt x="6776" y="13050"/>
                    <a:pt x="6736" y="13044"/>
                    <a:pt x="6763" y="12990"/>
                  </a:cubicBezTo>
                  <a:cubicBezTo>
                    <a:pt x="6787" y="12954"/>
                    <a:pt x="6823" y="12954"/>
                    <a:pt x="6823" y="12907"/>
                  </a:cubicBezTo>
                  <a:cubicBezTo>
                    <a:pt x="6834" y="12859"/>
                    <a:pt x="6811" y="12847"/>
                    <a:pt x="6775" y="12847"/>
                  </a:cubicBezTo>
                  <a:cubicBezTo>
                    <a:pt x="6769" y="12850"/>
                    <a:pt x="6765" y="12852"/>
                    <a:pt x="6761" y="12852"/>
                  </a:cubicBezTo>
                  <a:cubicBezTo>
                    <a:pt x="6750" y="12852"/>
                    <a:pt x="6745" y="12838"/>
                    <a:pt x="6727" y="12811"/>
                  </a:cubicBezTo>
                  <a:cubicBezTo>
                    <a:pt x="6704" y="12764"/>
                    <a:pt x="6739" y="12788"/>
                    <a:pt x="6751" y="12776"/>
                  </a:cubicBezTo>
                  <a:cubicBezTo>
                    <a:pt x="6787" y="12716"/>
                    <a:pt x="6632" y="12681"/>
                    <a:pt x="6632" y="12609"/>
                  </a:cubicBezTo>
                  <a:cubicBezTo>
                    <a:pt x="6608" y="12573"/>
                    <a:pt x="6501" y="12573"/>
                    <a:pt x="6513" y="12550"/>
                  </a:cubicBezTo>
                  <a:cubicBezTo>
                    <a:pt x="6513" y="12526"/>
                    <a:pt x="6549" y="12490"/>
                    <a:pt x="6537" y="12478"/>
                  </a:cubicBezTo>
                  <a:cubicBezTo>
                    <a:pt x="6513" y="12478"/>
                    <a:pt x="6489" y="12502"/>
                    <a:pt x="6453" y="12502"/>
                  </a:cubicBezTo>
                  <a:cubicBezTo>
                    <a:pt x="6453" y="12502"/>
                    <a:pt x="6501" y="12395"/>
                    <a:pt x="6501" y="12395"/>
                  </a:cubicBezTo>
                  <a:lnTo>
                    <a:pt x="6501" y="12395"/>
                  </a:lnTo>
                  <a:cubicBezTo>
                    <a:pt x="6491" y="12397"/>
                    <a:pt x="6481" y="12398"/>
                    <a:pt x="6472" y="12398"/>
                  </a:cubicBezTo>
                  <a:cubicBezTo>
                    <a:pt x="6423" y="12398"/>
                    <a:pt x="6378" y="12373"/>
                    <a:pt x="6358" y="12323"/>
                  </a:cubicBezTo>
                  <a:cubicBezTo>
                    <a:pt x="6346" y="12288"/>
                    <a:pt x="6334" y="12252"/>
                    <a:pt x="6299" y="12228"/>
                  </a:cubicBezTo>
                  <a:cubicBezTo>
                    <a:pt x="6293" y="12222"/>
                    <a:pt x="6278" y="12219"/>
                    <a:pt x="6269" y="12219"/>
                  </a:cubicBezTo>
                  <a:cubicBezTo>
                    <a:pt x="6266" y="12219"/>
                    <a:pt x="6264" y="12219"/>
                    <a:pt x="6263" y="12220"/>
                  </a:cubicBezTo>
                  <a:lnTo>
                    <a:pt x="6263" y="12220"/>
                  </a:lnTo>
                  <a:lnTo>
                    <a:pt x="6203" y="12180"/>
                  </a:lnTo>
                  <a:cubicBezTo>
                    <a:pt x="6188" y="12165"/>
                    <a:pt x="6181" y="12159"/>
                    <a:pt x="6178" y="12159"/>
                  </a:cubicBezTo>
                  <a:cubicBezTo>
                    <a:pt x="6172" y="12159"/>
                    <a:pt x="6180" y="12180"/>
                    <a:pt x="6156" y="12180"/>
                  </a:cubicBezTo>
                  <a:cubicBezTo>
                    <a:pt x="6120" y="12180"/>
                    <a:pt x="6072" y="12085"/>
                    <a:pt x="6061" y="12073"/>
                  </a:cubicBezTo>
                  <a:cubicBezTo>
                    <a:pt x="6037" y="12049"/>
                    <a:pt x="5977" y="12002"/>
                    <a:pt x="5942" y="12002"/>
                  </a:cubicBezTo>
                  <a:cubicBezTo>
                    <a:pt x="5920" y="12009"/>
                    <a:pt x="5907" y="12034"/>
                    <a:pt x="5892" y="12034"/>
                  </a:cubicBezTo>
                  <a:cubicBezTo>
                    <a:pt x="5883" y="12034"/>
                    <a:pt x="5872" y="12023"/>
                    <a:pt x="5858" y="11990"/>
                  </a:cubicBezTo>
                  <a:cubicBezTo>
                    <a:pt x="5858" y="11958"/>
                    <a:pt x="5832" y="11916"/>
                    <a:pt x="5814" y="11916"/>
                  </a:cubicBezTo>
                  <a:cubicBezTo>
                    <a:pt x="5805" y="11916"/>
                    <a:pt x="5799" y="11926"/>
                    <a:pt x="5799" y="11954"/>
                  </a:cubicBezTo>
                  <a:cubicBezTo>
                    <a:pt x="5787" y="11982"/>
                    <a:pt x="5771" y="11995"/>
                    <a:pt x="5754" y="11995"/>
                  </a:cubicBezTo>
                  <a:cubicBezTo>
                    <a:pt x="5735" y="11995"/>
                    <a:pt x="5716" y="11979"/>
                    <a:pt x="5703" y="11954"/>
                  </a:cubicBezTo>
                  <a:cubicBezTo>
                    <a:pt x="5668" y="11895"/>
                    <a:pt x="5703" y="11871"/>
                    <a:pt x="5632" y="11871"/>
                  </a:cubicBezTo>
                  <a:cubicBezTo>
                    <a:pt x="5622" y="11871"/>
                    <a:pt x="5552" y="11886"/>
                    <a:pt x="5524" y="11886"/>
                  </a:cubicBezTo>
                  <a:cubicBezTo>
                    <a:pt x="5517" y="11886"/>
                    <a:pt x="5513" y="11885"/>
                    <a:pt x="5513" y="11883"/>
                  </a:cubicBezTo>
                  <a:cubicBezTo>
                    <a:pt x="5513" y="11871"/>
                    <a:pt x="5584" y="11859"/>
                    <a:pt x="5561" y="11835"/>
                  </a:cubicBezTo>
                  <a:cubicBezTo>
                    <a:pt x="5553" y="11823"/>
                    <a:pt x="5539" y="11819"/>
                    <a:pt x="5524" y="11819"/>
                  </a:cubicBezTo>
                  <a:cubicBezTo>
                    <a:pt x="5494" y="11819"/>
                    <a:pt x="5457" y="11835"/>
                    <a:pt x="5441" y="11835"/>
                  </a:cubicBezTo>
                  <a:cubicBezTo>
                    <a:pt x="5406" y="11823"/>
                    <a:pt x="5370" y="11799"/>
                    <a:pt x="5334" y="11776"/>
                  </a:cubicBezTo>
                  <a:cubicBezTo>
                    <a:pt x="5322" y="11740"/>
                    <a:pt x="5287" y="11728"/>
                    <a:pt x="5251" y="11716"/>
                  </a:cubicBezTo>
                  <a:cubicBezTo>
                    <a:pt x="5215" y="11692"/>
                    <a:pt x="5168" y="11680"/>
                    <a:pt x="5120" y="11680"/>
                  </a:cubicBezTo>
                  <a:cubicBezTo>
                    <a:pt x="5088" y="11680"/>
                    <a:pt x="5067" y="11702"/>
                    <a:pt x="5049" y="11702"/>
                  </a:cubicBezTo>
                  <a:cubicBezTo>
                    <a:pt x="5041" y="11702"/>
                    <a:pt x="5033" y="11696"/>
                    <a:pt x="5025" y="11680"/>
                  </a:cubicBezTo>
                  <a:cubicBezTo>
                    <a:pt x="5013" y="11633"/>
                    <a:pt x="4965" y="11609"/>
                    <a:pt x="4906" y="11609"/>
                  </a:cubicBezTo>
                  <a:cubicBezTo>
                    <a:pt x="4883" y="11609"/>
                    <a:pt x="4875" y="11624"/>
                    <a:pt x="4872" y="11641"/>
                  </a:cubicBezTo>
                  <a:lnTo>
                    <a:pt x="4872" y="11641"/>
                  </a:lnTo>
                  <a:cubicBezTo>
                    <a:pt x="4864" y="11602"/>
                    <a:pt x="4810" y="11586"/>
                    <a:pt x="4763" y="11586"/>
                  </a:cubicBezTo>
                  <a:cubicBezTo>
                    <a:pt x="4739" y="11586"/>
                    <a:pt x="4717" y="11590"/>
                    <a:pt x="4703" y="11597"/>
                  </a:cubicBezTo>
                  <a:cubicBezTo>
                    <a:pt x="4691" y="11605"/>
                    <a:pt x="4678" y="11609"/>
                    <a:pt x="4666" y="11609"/>
                  </a:cubicBezTo>
                  <a:cubicBezTo>
                    <a:pt x="4645" y="11609"/>
                    <a:pt x="4628" y="11596"/>
                    <a:pt x="4620" y="11573"/>
                  </a:cubicBezTo>
                  <a:cubicBezTo>
                    <a:pt x="4620" y="11549"/>
                    <a:pt x="4656" y="11549"/>
                    <a:pt x="4644" y="11526"/>
                  </a:cubicBezTo>
                  <a:cubicBezTo>
                    <a:pt x="4640" y="11518"/>
                    <a:pt x="4633" y="11515"/>
                    <a:pt x="4626" y="11515"/>
                  </a:cubicBezTo>
                  <a:cubicBezTo>
                    <a:pt x="4611" y="11515"/>
                    <a:pt x="4592" y="11526"/>
                    <a:pt x="4584" y="11526"/>
                  </a:cubicBezTo>
                  <a:cubicBezTo>
                    <a:pt x="4576" y="11528"/>
                    <a:pt x="4568" y="11529"/>
                    <a:pt x="4560" y="11529"/>
                  </a:cubicBezTo>
                  <a:cubicBezTo>
                    <a:pt x="4524" y="11529"/>
                    <a:pt x="4497" y="11507"/>
                    <a:pt x="4477" y="11478"/>
                  </a:cubicBezTo>
                  <a:cubicBezTo>
                    <a:pt x="4481" y="11462"/>
                    <a:pt x="4476" y="11457"/>
                    <a:pt x="4466" y="11457"/>
                  </a:cubicBezTo>
                  <a:cubicBezTo>
                    <a:pt x="4447" y="11457"/>
                    <a:pt x="4410" y="11478"/>
                    <a:pt x="4394" y="11478"/>
                  </a:cubicBezTo>
                  <a:cubicBezTo>
                    <a:pt x="4343" y="11478"/>
                    <a:pt x="4300" y="11452"/>
                    <a:pt x="4252" y="11452"/>
                  </a:cubicBezTo>
                  <a:cubicBezTo>
                    <a:pt x="4244" y="11452"/>
                    <a:pt x="4236" y="11452"/>
                    <a:pt x="4227" y="11454"/>
                  </a:cubicBezTo>
                  <a:cubicBezTo>
                    <a:pt x="4179" y="11454"/>
                    <a:pt x="4132" y="11442"/>
                    <a:pt x="4096" y="11418"/>
                  </a:cubicBezTo>
                  <a:cubicBezTo>
                    <a:pt x="4056" y="11398"/>
                    <a:pt x="3999" y="11353"/>
                    <a:pt x="3947" y="11353"/>
                  </a:cubicBezTo>
                  <a:cubicBezTo>
                    <a:pt x="3937" y="11353"/>
                    <a:pt x="3927" y="11355"/>
                    <a:pt x="3917" y="11359"/>
                  </a:cubicBezTo>
                  <a:cubicBezTo>
                    <a:pt x="3894" y="11359"/>
                    <a:pt x="3894" y="11299"/>
                    <a:pt x="3882" y="11287"/>
                  </a:cubicBezTo>
                  <a:cubicBezTo>
                    <a:pt x="3876" y="11282"/>
                    <a:pt x="3864" y="11282"/>
                    <a:pt x="3849" y="11282"/>
                  </a:cubicBezTo>
                  <a:cubicBezTo>
                    <a:pt x="3834" y="11282"/>
                    <a:pt x="3816" y="11282"/>
                    <a:pt x="3798" y="11276"/>
                  </a:cubicBezTo>
                  <a:cubicBezTo>
                    <a:pt x="3763" y="11264"/>
                    <a:pt x="3727" y="11240"/>
                    <a:pt x="3691" y="11240"/>
                  </a:cubicBezTo>
                  <a:cubicBezTo>
                    <a:pt x="3684" y="11238"/>
                    <a:pt x="3677" y="11237"/>
                    <a:pt x="3672" y="11237"/>
                  </a:cubicBezTo>
                  <a:cubicBezTo>
                    <a:pt x="3658" y="11237"/>
                    <a:pt x="3650" y="11242"/>
                    <a:pt x="3643" y="11242"/>
                  </a:cubicBezTo>
                  <a:cubicBezTo>
                    <a:pt x="3636" y="11242"/>
                    <a:pt x="3630" y="11237"/>
                    <a:pt x="3620" y="11216"/>
                  </a:cubicBezTo>
                  <a:cubicBezTo>
                    <a:pt x="3595" y="11183"/>
                    <a:pt x="3553" y="11133"/>
                    <a:pt x="3514" y="11133"/>
                  </a:cubicBezTo>
                  <a:cubicBezTo>
                    <a:pt x="3497" y="11133"/>
                    <a:pt x="3480" y="11143"/>
                    <a:pt x="3465" y="11168"/>
                  </a:cubicBezTo>
                  <a:cubicBezTo>
                    <a:pt x="3513" y="11085"/>
                    <a:pt x="3275" y="11002"/>
                    <a:pt x="3215" y="11002"/>
                  </a:cubicBezTo>
                  <a:cubicBezTo>
                    <a:pt x="3213" y="11002"/>
                    <a:pt x="3210" y="11002"/>
                    <a:pt x="3208" y="11002"/>
                  </a:cubicBezTo>
                  <a:cubicBezTo>
                    <a:pt x="3155" y="11002"/>
                    <a:pt x="3179" y="10886"/>
                    <a:pt x="3126" y="10886"/>
                  </a:cubicBezTo>
                  <a:cubicBezTo>
                    <a:pt x="3118" y="10886"/>
                    <a:pt x="3108" y="10889"/>
                    <a:pt x="3096" y="10895"/>
                  </a:cubicBezTo>
                  <a:cubicBezTo>
                    <a:pt x="3068" y="10909"/>
                    <a:pt x="3043" y="10927"/>
                    <a:pt x="3026" y="10927"/>
                  </a:cubicBezTo>
                  <a:cubicBezTo>
                    <a:pt x="3014" y="10927"/>
                    <a:pt x="3005" y="10919"/>
                    <a:pt x="3001" y="10895"/>
                  </a:cubicBezTo>
                  <a:cubicBezTo>
                    <a:pt x="2992" y="10895"/>
                    <a:pt x="2942" y="10861"/>
                    <a:pt x="2918" y="10849"/>
                  </a:cubicBezTo>
                  <a:lnTo>
                    <a:pt x="2918" y="10849"/>
                  </a:lnTo>
                  <a:cubicBezTo>
                    <a:pt x="2927" y="10844"/>
                    <a:pt x="2936" y="10832"/>
                    <a:pt x="2929" y="10811"/>
                  </a:cubicBezTo>
                  <a:cubicBezTo>
                    <a:pt x="2917" y="10787"/>
                    <a:pt x="2894" y="10787"/>
                    <a:pt x="2870" y="10776"/>
                  </a:cubicBezTo>
                  <a:cubicBezTo>
                    <a:pt x="2822" y="10740"/>
                    <a:pt x="2798" y="10668"/>
                    <a:pt x="2751" y="10645"/>
                  </a:cubicBezTo>
                  <a:lnTo>
                    <a:pt x="2751" y="10645"/>
                  </a:lnTo>
                  <a:cubicBezTo>
                    <a:pt x="2774" y="10704"/>
                    <a:pt x="2751" y="10776"/>
                    <a:pt x="2679" y="10799"/>
                  </a:cubicBezTo>
                  <a:cubicBezTo>
                    <a:pt x="2643" y="10764"/>
                    <a:pt x="2703" y="10728"/>
                    <a:pt x="2715" y="10716"/>
                  </a:cubicBezTo>
                  <a:cubicBezTo>
                    <a:pt x="2727" y="10704"/>
                    <a:pt x="2667" y="10668"/>
                    <a:pt x="2655" y="10645"/>
                  </a:cubicBezTo>
                  <a:cubicBezTo>
                    <a:pt x="2633" y="10634"/>
                    <a:pt x="2642" y="10572"/>
                    <a:pt x="2625" y="10572"/>
                  </a:cubicBezTo>
                  <a:cubicBezTo>
                    <a:pt x="2623" y="10572"/>
                    <a:pt x="2621" y="10572"/>
                    <a:pt x="2620" y="10573"/>
                  </a:cubicBezTo>
                  <a:cubicBezTo>
                    <a:pt x="2604" y="10573"/>
                    <a:pt x="2588" y="10584"/>
                    <a:pt x="2572" y="10584"/>
                  </a:cubicBezTo>
                  <a:cubicBezTo>
                    <a:pt x="2564" y="10584"/>
                    <a:pt x="2556" y="10581"/>
                    <a:pt x="2548" y="10573"/>
                  </a:cubicBezTo>
                  <a:cubicBezTo>
                    <a:pt x="2536" y="10537"/>
                    <a:pt x="2524" y="10478"/>
                    <a:pt x="2477" y="10442"/>
                  </a:cubicBezTo>
                  <a:cubicBezTo>
                    <a:pt x="2477" y="10448"/>
                    <a:pt x="2474" y="10451"/>
                    <a:pt x="2470" y="10451"/>
                  </a:cubicBezTo>
                  <a:cubicBezTo>
                    <a:pt x="2437" y="10451"/>
                    <a:pt x="2307" y="10323"/>
                    <a:pt x="2286" y="10323"/>
                  </a:cubicBezTo>
                  <a:cubicBezTo>
                    <a:pt x="2284" y="10322"/>
                    <a:pt x="2283" y="10322"/>
                    <a:pt x="2281" y="10322"/>
                  </a:cubicBezTo>
                  <a:cubicBezTo>
                    <a:pt x="2262" y="10322"/>
                    <a:pt x="2250" y="10372"/>
                    <a:pt x="2223" y="10372"/>
                  </a:cubicBezTo>
                  <a:cubicBezTo>
                    <a:pt x="2220" y="10372"/>
                    <a:pt x="2218" y="10372"/>
                    <a:pt x="2215" y="10371"/>
                  </a:cubicBezTo>
                  <a:cubicBezTo>
                    <a:pt x="2193" y="10371"/>
                    <a:pt x="2211" y="10312"/>
                    <a:pt x="2232" y="10292"/>
                  </a:cubicBezTo>
                  <a:lnTo>
                    <a:pt x="2232" y="10292"/>
                  </a:lnTo>
                  <a:cubicBezTo>
                    <a:pt x="2223" y="10297"/>
                    <a:pt x="2210" y="10301"/>
                    <a:pt x="2198" y="10301"/>
                  </a:cubicBezTo>
                  <a:cubicBezTo>
                    <a:pt x="2188" y="10301"/>
                    <a:pt x="2179" y="10297"/>
                    <a:pt x="2179" y="10287"/>
                  </a:cubicBezTo>
                  <a:cubicBezTo>
                    <a:pt x="2167" y="10252"/>
                    <a:pt x="2203" y="10228"/>
                    <a:pt x="2203" y="10204"/>
                  </a:cubicBezTo>
                  <a:cubicBezTo>
                    <a:pt x="2201" y="10200"/>
                    <a:pt x="2197" y="10198"/>
                    <a:pt x="2192" y="10198"/>
                  </a:cubicBezTo>
                  <a:cubicBezTo>
                    <a:pt x="2175" y="10198"/>
                    <a:pt x="2144" y="10216"/>
                    <a:pt x="2120" y="10216"/>
                  </a:cubicBezTo>
                  <a:cubicBezTo>
                    <a:pt x="2110" y="10216"/>
                    <a:pt x="2102" y="10213"/>
                    <a:pt x="2096" y="10204"/>
                  </a:cubicBezTo>
                  <a:cubicBezTo>
                    <a:pt x="2096" y="10193"/>
                    <a:pt x="2096" y="10117"/>
                    <a:pt x="2079" y="10117"/>
                  </a:cubicBezTo>
                  <a:cubicBezTo>
                    <a:pt x="2077" y="10117"/>
                    <a:pt x="2075" y="10118"/>
                    <a:pt x="2072" y="10121"/>
                  </a:cubicBezTo>
                  <a:cubicBezTo>
                    <a:pt x="2053" y="10140"/>
                    <a:pt x="2065" y="10160"/>
                    <a:pt x="2051" y="10160"/>
                  </a:cubicBezTo>
                  <a:cubicBezTo>
                    <a:pt x="2047" y="10160"/>
                    <a:pt x="2043" y="10159"/>
                    <a:pt x="2036" y="10156"/>
                  </a:cubicBezTo>
                  <a:cubicBezTo>
                    <a:pt x="2024" y="10144"/>
                    <a:pt x="2012" y="10144"/>
                    <a:pt x="2012" y="10133"/>
                  </a:cubicBezTo>
                  <a:cubicBezTo>
                    <a:pt x="2012" y="10097"/>
                    <a:pt x="2072" y="10073"/>
                    <a:pt x="2048" y="10049"/>
                  </a:cubicBezTo>
                  <a:cubicBezTo>
                    <a:pt x="2036" y="10014"/>
                    <a:pt x="2012" y="10002"/>
                    <a:pt x="1989" y="9978"/>
                  </a:cubicBezTo>
                  <a:lnTo>
                    <a:pt x="1953" y="9978"/>
                  </a:lnTo>
                  <a:cubicBezTo>
                    <a:pt x="1917" y="9954"/>
                    <a:pt x="1893" y="9906"/>
                    <a:pt x="1846" y="9871"/>
                  </a:cubicBezTo>
                  <a:cubicBezTo>
                    <a:pt x="1832" y="9861"/>
                    <a:pt x="1818" y="9856"/>
                    <a:pt x="1808" y="9856"/>
                  </a:cubicBezTo>
                  <a:cubicBezTo>
                    <a:pt x="1791" y="9856"/>
                    <a:pt x="1784" y="9870"/>
                    <a:pt x="1798" y="9906"/>
                  </a:cubicBezTo>
                  <a:cubicBezTo>
                    <a:pt x="1774" y="9883"/>
                    <a:pt x="1751" y="9835"/>
                    <a:pt x="1739" y="9787"/>
                  </a:cubicBezTo>
                  <a:cubicBezTo>
                    <a:pt x="1739" y="9752"/>
                    <a:pt x="1739" y="9692"/>
                    <a:pt x="1703" y="9680"/>
                  </a:cubicBezTo>
                  <a:cubicBezTo>
                    <a:pt x="1667" y="9668"/>
                    <a:pt x="1655" y="9680"/>
                    <a:pt x="1620" y="9644"/>
                  </a:cubicBezTo>
                  <a:cubicBezTo>
                    <a:pt x="1620" y="9621"/>
                    <a:pt x="1608" y="9609"/>
                    <a:pt x="1584" y="9597"/>
                  </a:cubicBezTo>
                  <a:cubicBezTo>
                    <a:pt x="1584" y="9597"/>
                    <a:pt x="1579" y="9602"/>
                    <a:pt x="1571" y="9602"/>
                  </a:cubicBezTo>
                  <a:cubicBezTo>
                    <a:pt x="1568" y="9602"/>
                    <a:pt x="1564" y="9601"/>
                    <a:pt x="1560" y="9597"/>
                  </a:cubicBezTo>
                  <a:cubicBezTo>
                    <a:pt x="1524" y="9585"/>
                    <a:pt x="1500" y="9525"/>
                    <a:pt x="1465" y="9490"/>
                  </a:cubicBezTo>
                  <a:cubicBezTo>
                    <a:pt x="1429" y="9466"/>
                    <a:pt x="1381" y="9454"/>
                    <a:pt x="1393" y="9406"/>
                  </a:cubicBezTo>
                  <a:cubicBezTo>
                    <a:pt x="1405" y="9359"/>
                    <a:pt x="1346" y="9299"/>
                    <a:pt x="1322" y="9299"/>
                  </a:cubicBezTo>
                  <a:cubicBezTo>
                    <a:pt x="1286" y="9299"/>
                    <a:pt x="1310" y="9371"/>
                    <a:pt x="1322" y="9382"/>
                  </a:cubicBezTo>
                  <a:cubicBezTo>
                    <a:pt x="1298" y="9359"/>
                    <a:pt x="1286" y="9323"/>
                    <a:pt x="1274" y="9287"/>
                  </a:cubicBezTo>
                  <a:cubicBezTo>
                    <a:pt x="1274" y="9263"/>
                    <a:pt x="1286" y="9240"/>
                    <a:pt x="1274" y="9204"/>
                  </a:cubicBezTo>
                  <a:cubicBezTo>
                    <a:pt x="1262" y="9180"/>
                    <a:pt x="1215" y="9168"/>
                    <a:pt x="1203" y="9109"/>
                  </a:cubicBezTo>
                  <a:cubicBezTo>
                    <a:pt x="1203" y="9087"/>
                    <a:pt x="1241" y="9010"/>
                    <a:pt x="1207" y="9010"/>
                  </a:cubicBezTo>
                  <a:cubicBezTo>
                    <a:pt x="1203" y="9010"/>
                    <a:pt x="1197" y="9011"/>
                    <a:pt x="1191" y="9013"/>
                  </a:cubicBezTo>
                  <a:cubicBezTo>
                    <a:pt x="1172" y="9020"/>
                    <a:pt x="1146" y="9033"/>
                    <a:pt x="1128" y="9033"/>
                  </a:cubicBezTo>
                  <a:cubicBezTo>
                    <a:pt x="1112" y="9033"/>
                    <a:pt x="1102" y="9023"/>
                    <a:pt x="1108" y="8990"/>
                  </a:cubicBezTo>
                  <a:cubicBezTo>
                    <a:pt x="1108" y="8942"/>
                    <a:pt x="1131" y="8930"/>
                    <a:pt x="1119" y="8894"/>
                  </a:cubicBezTo>
                  <a:cubicBezTo>
                    <a:pt x="1119" y="8872"/>
                    <a:pt x="1088" y="8786"/>
                    <a:pt x="1064" y="8786"/>
                  </a:cubicBezTo>
                  <a:cubicBezTo>
                    <a:pt x="1063" y="8786"/>
                    <a:pt x="1061" y="8786"/>
                    <a:pt x="1060" y="8787"/>
                  </a:cubicBezTo>
                  <a:cubicBezTo>
                    <a:pt x="1043" y="8787"/>
                    <a:pt x="1014" y="8823"/>
                    <a:pt x="995" y="8823"/>
                  </a:cubicBezTo>
                  <a:cubicBezTo>
                    <a:pt x="987" y="8823"/>
                    <a:pt x="980" y="8817"/>
                    <a:pt x="977" y="8799"/>
                  </a:cubicBezTo>
                  <a:cubicBezTo>
                    <a:pt x="953" y="8740"/>
                    <a:pt x="1012" y="8763"/>
                    <a:pt x="1024" y="8740"/>
                  </a:cubicBezTo>
                  <a:cubicBezTo>
                    <a:pt x="1000" y="8740"/>
                    <a:pt x="977" y="8728"/>
                    <a:pt x="941" y="8728"/>
                  </a:cubicBezTo>
                  <a:cubicBezTo>
                    <a:pt x="905" y="8716"/>
                    <a:pt x="917" y="8692"/>
                    <a:pt x="929" y="8668"/>
                  </a:cubicBezTo>
                  <a:cubicBezTo>
                    <a:pt x="953" y="8620"/>
                    <a:pt x="941" y="8549"/>
                    <a:pt x="905" y="8501"/>
                  </a:cubicBezTo>
                  <a:cubicBezTo>
                    <a:pt x="901" y="8498"/>
                    <a:pt x="895" y="8497"/>
                    <a:pt x="890" y="8497"/>
                  </a:cubicBezTo>
                  <a:cubicBezTo>
                    <a:pt x="858" y="8497"/>
                    <a:pt x="812" y="8541"/>
                    <a:pt x="793" y="8541"/>
                  </a:cubicBezTo>
                  <a:cubicBezTo>
                    <a:pt x="790" y="8541"/>
                    <a:pt x="788" y="8540"/>
                    <a:pt x="786" y="8537"/>
                  </a:cubicBezTo>
                  <a:cubicBezTo>
                    <a:pt x="774" y="8525"/>
                    <a:pt x="798" y="8501"/>
                    <a:pt x="810" y="8478"/>
                  </a:cubicBezTo>
                  <a:cubicBezTo>
                    <a:pt x="810" y="8442"/>
                    <a:pt x="810" y="8418"/>
                    <a:pt x="810" y="8382"/>
                  </a:cubicBezTo>
                  <a:cubicBezTo>
                    <a:pt x="798" y="8347"/>
                    <a:pt x="834" y="8239"/>
                    <a:pt x="810" y="8216"/>
                  </a:cubicBezTo>
                  <a:cubicBezTo>
                    <a:pt x="786" y="8204"/>
                    <a:pt x="727" y="8204"/>
                    <a:pt x="738" y="8180"/>
                  </a:cubicBezTo>
                  <a:cubicBezTo>
                    <a:pt x="750" y="8156"/>
                    <a:pt x="774" y="8156"/>
                    <a:pt x="762" y="8120"/>
                  </a:cubicBezTo>
                  <a:cubicBezTo>
                    <a:pt x="750" y="8061"/>
                    <a:pt x="643" y="8061"/>
                    <a:pt x="608" y="8001"/>
                  </a:cubicBezTo>
                  <a:cubicBezTo>
                    <a:pt x="584" y="7942"/>
                    <a:pt x="667" y="7882"/>
                    <a:pt x="655" y="7835"/>
                  </a:cubicBezTo>
                  <a:cubicBezTo>
                    <a:pt x="655" y="7830"/>
                    <a:pt x="654" y="7828"/>
                    <a:pt x="651" y="7828"/>
                  </a:cubicBezTo>
                  <a:cubicBezTo>
                    <a:pt x="642" y="7828"/>
                    <a:pt x="619" y="7858"/>
                    <a:pt x="619" y="7858"/>
                  </a:cubicBezTo>
                  <a:cubicBezTo>
                    <a:pt x="608" y="7823"/>
                    <a:pt x="655" y="7799"/>
                    <a:pt x="643" y="7763"/>
                  </a:cubicBezTo>
                  <a:cubicBezTo>
                    <a:pt x="619" y="7728"/>
                    <a:pt x="596" y="7692"/>
                    <a:pt x="584" y="7656"/>
                  </a:cubicBezTo>
                  <a:cubicBezTo>
                    <a:pt x="584" y="7660"/>
                    <a:pt x="583" y="7662"/>
                    <a:pt x="583" y="7662"/>
                  </a:cubicBezTo>
                  <a:cubicBezTo>
                    <a:pt x="579" y="7662"/>
                    <a:pt x="568" y="7618"/>
                    <a:pt x="548" y="7608"/>
                  </a:cubicBezTo>
                  <a:cubicBezTo>
                    <a:pt x="524" y="7597"/>
                    <a:pt x="524" y="7573"/>
                    <a:pt x="524" y="7549"/>
                  </a:cubicBezTo>
                  <a:cubicBezTo>
                    <a:pt x="524" y="7501"/>
                    <a:pt x="512" y="7442"/>
                    <a:pt x="488" y="7406"/>
                  </a:cubicBezTo>
                  <a:cubicBezTo>
                    <a:pt x="477" y="7382"/>
                    <a:pt x="393" y="7347"/>
                    <a:pt x="417" y="7335"/>
                  </a:cubicBezTo>
                  <a:cubicBezTo>
                    <a:pt x="477" y="7311"/>
                    <a:pt x="536" y="7299"/>
                    <a:pt x="465" y="7251"/>
                  </a:cubicBezTo>
                  <a:cubicBezTo>
                    <a:pt x="417" y="7216"/>
                    <a:pt x="322" y="7180"/>
                    <a:pt x="357" y="7108"/>
                  </a:cubicBezTo>
                  <a:cubicBezTo>
                    <a:pt x="381" y="7073"/>
                    <a:pt x="417" y="7037"/>
                    <a:pt x="417" y="6989"/>
                  </a:cubicBezTo>
                  <a:cubicBezTo>
                    <a:pt x="417" y="6942"/>
                    <a:pt x="393" y="6942"/>
                    <a:pt x="381" y="6906"/>
                  </a:cubicBezTo>
                  <a:cubicBezTo>
                    <a:pt x="381" y="6882"/>
                    <a:pt x="417" y="6846"/>
                    <a:pt x="417" y="6823"/>
                  </a:cubicBezTo>
                  <a:cubicBezTo>
                    <a:pt x="417" y="6823"/>
                    <a:pt x="381" y="6811"/>
                    <a:pt x="369" y="6799"/>
                  </a:cubicBezTo>
                  <a:cubicBezTo>
                    <a:pt x="322" y="6751"/>
                    <a:pt x="417" y="6704"/>
                    <a:pt x="417" y="6656"/>
                  </a:cubicBezTo>
                  <a:lnTo>
                    <a:pt x="417" y="6656"/>
                  </a:lnTo>
                  <a:cubicBezTo>
                    <a:pt x="417" y="6668"/>
                    <a:pt x="381" y="6683"/>
                    <a:pt x="352" y="6683"/>
                  </a:cubicBezTo>
                  <a:cubicBezTo>
                    <a:pt x="322" y="6683"/>
                    <a:pt x="298" y="6668"/>
                    <a:pt x="322" y="6620"/>
                  </a:cubicBezTo>
                  <a:cubicBezTo>
                    <a:pt x="357" y="6573"/>
                    <a:pt x="357" y="6596"/>
                    <a:pt x="357" y="6525"/>
                  </a:cubicBezTo>
                  <a:cubicBezTo>
                    <a:pt x="357" y="6504"/>
                    <a:pt x="367" y="6493"/>
                    <a:pt x="392" y="6490"/>
                  </a:cubicBezTo>
                  <a:lnTo>
                    <a:pt x="392" y="6490"/>
                  </a:lnTo>
                  <a:cubicBezTo>
                    <a:pt x="393" y="6490"/>
                    <a:pt x="394" y="6490"/>
                    <a:pt x="395" y="6490"/>
                  </a:cubicBezTo>
                  <a:cubicBezTo>
                    <a:pt x="398" y="6490"/>
                    <a:pt x="402" y="6490"/>
                    <a:pt x="405" y="6489"/>
                  </a:cubicBezTo>
                  <a:cubicBezTo>
                    <a:pt x="400" y="6489"/>
                    <a:pt x="396" y="6489"/>
                    <a:pt x="392" y="6490"/>
                  </a:cubicBezTo>
                  <a:lnTo>
                    <a:pt x="392" y="6490"/>
                  </a:lnTo>
                  <a:cubicBezTo>
                    <a:pt x="315" y="6487"/>
                    <a:pt x="365" y="6346"/>
                    <a:pt x="286" y="6346"/>
                  </a:cubicBezTo>
                  <a:cubicBezTo>
                    <a:pt x="334" y="6346"/>
                    <a:pt x="322" y="6227"/>
                    <a:pt x="310" y="6192"/>
                  </a:cubicBezTo>
                  <a:cubicBezTo>
                    <a:pt x="310" y="6168"/>
                    <a:pt x="298" y="6144"/>
                    <a:pt x="286" y="6120"/>
                  </a:cubicBezTo>
                  <a:cubicBezTo>
                    <a:pt x="286" y="6120"/>
                    <a:pt x="238" y="6096"/>
                    <a:pt x="238" y="6084"/>
                  </a:cubicBezTo>
                  <a:lnTo>
                    <a:pt x="346" y="6084"/>
                  </a:lnTo>
                  <a:cubicBezTo>
                    <a:pt x="322" y="6073"/>
                    <a:pt x="310" y="6037"/>
                    <a:pt x="274" y="6037"/>
                  </a:cubicBezTo>
                  <a:cubicBezTo>
                    <a:pt x="238" y="6025"/>
                    <a:pt x="191" y="6025"/>
                    <a:pt x="191" y="5965"/>
                  </a:cubicBezTo>
                  <a:cubicBezTo>
                    <a:pt x="199" y="5965"/>
                    <a:pt x="238" y="5971"/>
                    <a:pt x="268" y="5971"/>
                  </a:cubicBezTo>
                  <a:cubicBezTo>
                    <a:pt x="282" y="5971"/>
                    <a:pt x="294" y="5969"/>
                    <a:pt x="298" y="5965"/>
                  </a:cubicBezTo>
                  <a:cubicBezTo>
                    <a:pt x="310" y="5953"/>
                    <a:pt x="262" y="5906"/>
                    <a:pt x="250" y="5906"/>
                  </a:cubicBezTo>
                  <a:cubicBezTo>
                    <a:pt x="250" y="5882"/>
                    <a:pt x="250" y="5846"/>
                    <a:pt x="262" y="5823"/>
                  </a:cubicBezTo>
                  <a:cubicBezTo>
                    <a:pt x="274" y="5811"/>
                    <a:pt x="298" y="5787"/>
                    <a:pt x="298" y="5775"/>
                  </a:cubicBezTo>
                  <a:cubicBezTo>
                    <a:pt x="298" y="5751"/>
                    <a:pt x="227" y="5739"/>
                    <a:pt x="238" y="5715"/>
                  </a:cubicBezTo>
                  <a:cubicBezTo>
                    <a:pt x="250" y="5692"/>
                    <a:pt x="262" y="5692"/>
                    <a:pt x="274" y="5680"/>
                  </a:cubicBezTo>
                  <a:cubicBezTo>
                    <a:pt x="274" y="5668"/>
                    <a:pt x="286" y="5644"/>
                    <a:pt x="286" y="5632"/>
                  </a:cubicBezTo>
                  <a:cubicBezTo>
                    <a:pt x="286" y="5584"/>
                    <a:pt x="274" y="5549"/>
                    <a:pt x="262" y="5501"/>
                  </a:cubicBezTo>
                  <a:cubicBezTo>
                    <a:pt x="262" y="5465"/>
                    <a:pt x="298" y="5453"/>
                    <a:pt x="286" y="5418"/>
                  </a:cubicBezTo>
                  <a:cubicBezTo>
                    <a:pt x="286" y="5406"/>
                    <a:pt x="262" y="5382"/>
                    <a:pt x="238" y="5382"/>
                  </a:cubicBezTo>
                  <a:cubicBezTo>
                    <a:pt x="298" y="5382"/>
                    <a:pt x="322" y="5382"/>
                    <a:pt x="334" y="5322"/>
                  </a:cubicBezTo>
                  <a:lnTo>
                    <a:pt x="298" y="5322"/>
                  </a:lnTo>
                  <a:cubicBezTo>
                    <a:pt x="298" y="5287"/>
                    <a:pt x="334" y="5156"/>
                    <a:pt x="298" y="5120"/>
                  </a:cubicBezTo>
                  <a:cubicBezTo>
                    <a:pt x="298" y="5120"/>
                    <a:pt x="266" y="5131"/>
                    <a:pt x="249" y="5131"/>
                  </a:cubicBezTo>
                  <a:cubicBezTo>
                    <a:pt x="240" y="5131"/>
                    <a:pt x="234" y="5128"/>
                    <a:pt x="238" y="5120"/>
                  </a:cubicBezTo>
                  <a:cubicBezTo>
                    <a:pt x="238" y="5084"/>
                    <a:pt x="286" y="5061"/>
                    <a:pt x="298" y="5025"/>
                  </a:cubicBezTo>
                  <a:cubicBezTo>
                    <a:pt x="334" y="4953"/>
                    <a:pt x="357" y="4882"/>
                    <a:pt x="357" y="4799"/>
                  </a:cubicBezTo>
                  <a:cubicBezTo>
                    <a:pt x="357" y="4751"/>
                    <a:pt x="334" y="4727"/>
                    <a:pt x="346" y="4680"/>
                  </a:cubicBezTo>
                  <a:cubicBezTo>
                    <a:pt x="346" y="4608"/>
                    <a:pt x="322" y="4620"/>
                    <a:pt x="286" y="4584"/>
                  </a:cubicBezTo>
                  <a:lnTo>
                    <a:pt x="286" y="4584"/>
                  </a:lnTo>
                  <a:cubicBezTo>
                    <a:pt x="287" y="4585"/>
                    <a:pt x="288" y="4585"/>
                    <a:pt x="290" y="4585"/>
                  </a:cubicBezTo>
                  <a:cubicBezTo>
                    <a:pt x="313" y="4585"/>
                    <a:pt x="414" y="4511"/>
                    <a:pt x="369" y="4489"/>
                  </a:cubicBezTo>
                  <a:cubicBezTo>
                    <a:pt x="365" y="4487"/>
                    <a:pt x="360" y="4486"/>
                    <a:pt x="355" y="4486"/>
                  </a:cubicBezTo>
                  <a:cubicBezTo>
                    <a:pt x="315" y="4486"/>
                    <a:pt x="270" y="4552"/>
                    <a:pt x="238" y="4552"/>
                  </a:cubicBezTo>
                  <a:cubicBezTo>
                    <a:pt x="234" y="4552"/>
                    <a:pt x="230" y="4551"/>
                    <a:pt x="227" y="4549"/>
                  </a:cubicBezTo>
                  <a:cubicBezTo>
                    <a:pt x="227" y="4549"/>
                    <a:pt x="298" y="4477"/>
                    <a:pt x="310" y="4465"/>
                  </a:cubicBezTo>
                  <a:cubicBezTo>
                    <a:pt x="341" y="4445"/>
                    <a:pt x="389" y="4415"/>
                    <a:pt x="433" y="4415"/>
                  </a:cubicBezTo>
                  <a:cubicBezTo>
                    <a:pt x="436" y="4415"/>
                    <a:pt x="440" y="4415"/>
                    <a:pt x="444" y="4416"/>
                  </a:cubicBezTo>
                  <a:lnTo>
                    <a:pt x="444" y="4416"/>
                  </a:lnTo>
                  <a:cubicBezTo>
                    <a:pt x="374" y="4399"/>
                    <a:pt x="428" y="4321"/>
                    <a:pt x="393" y="4275"/>
                  </a:cubicBezTo>
                  <a:cubicBezTo>
                    <a:pt x="400" y="4238"/>
                    <a:pt x="408" y="4224"/>
                    <a:pt x="423" y="4224"/>
                  </a:cubicBezTo>
                  <a:cubicBezTo>
                    <a:pt x="433" y="4224"/>
                    <a:pt x="446" y="4230"/>
                    <a:pt x="465" y="4239"/>
                  </a:cubicBezTo>
                  <a:cubicBezTo>
                    <a:pt x="468" y="4240"/>
                    <a:pt x="471" y="4241"/>
                    <a:pt x="473" y="4241"/>
                  </a:cubicBezTo>
                  <a:cubicBezTo>
                    <a:pt x="496" y="4241"/>
                    <a:pt x="493" y="4202"/>
                    <a:pt x="515" y="4202"/>
                  </a:cubicBezTo>
                  <a:cubicBezTo>
                    <a:pt x="517" y="4202"/>
                    <a:pt x="518" y="4202"/>
                    <a:pt x="519" y="4202"/>
                  </a:cubicBezTo>
                  <a:lnTo>
                    <a:pt x="519" y="4202"/>
                  </a:lnTo>
                  <a:lnTo>
                    <a:pt x="381" y="4168"/>
                  </a:lnTo>
                  <a:cubicBezTo>
                    <a:pt x="405" y="4120"/>
                    <a:pt x="512" y="4132"/>
                    <a:pt x="512" y="4120"/>
                  </a:cubicBezTo>
                  <a:cubicBezTo>
                    <a:pt x="500" y="4084"/>
                    <a:pt x="441" y="4013"/>
                    <a:pt x="500" y="3977"/>
                  </a:cubicBezTo>
                  <a:cubicBezTo>
                    <a:pt x="548" y="3929"/>
                    <a:pt x="631" y="3834"/>
                    <a:pt x="584" y="3787"/>
                  </a:cubicBezTo>
                  <a:cubicBezTo>
                    <a:pt x="548" y="3763"/>
                    <a:pt x="619" y="3703"/>
                    <a:pt x="596" y="3656"/>
                  </a:cubicBezTo>
                  <a:cubicBezTo>
                    <a:pt x="548" y="3584"/>
                    <a:pt x="655" y="3620"/>
                    <a:pt x="679" y="3596"/>
                  </a:cubicBezTo>
                  <a:cubicBezTo>
                    <a:pt x="691" y="3560"/>
                    <a:pt x="655" y="3525"/>
                    <a:pt x="679" y="3489"/>
                  </a:cubicBezTo>
                  <a:cubicBezTo>
                    <a:pt x="684" y="3473"/>
                    <a:pt x="690" y="3466"/>
                    <a:pt x="696" y="3466"/>
                  </a:cubicBezTo>
                  <a:cubicBezTo>
                    <a:pt x="704" y="3466"/>
                    <a:pt x="714" y="3476"/>
                    <a:pt x="727" y="3489"/>
                  </a:cubicBezTo>
                  <a:cubicBezTo>
                    <a:pt x="730" y="3492"/>
                    <a:pt x="732" y="3493"/>
                    <a:pt x="734" y="3493"/>
                  </a:cubicBezTo>
                  <a:cubicBezTo>
                    <a:pt x="750" y="3493"/>
                    <a:pt x="750" y="3429"/>
                    <a:pt x="750" y="3429"/>
                  </a:cubicBezTo>
                  <a:cubicBezTo>
                    <a:pt x="738" y="3394"/>
                    <a:pt x="750" y="3394"/>
                    <a:pt x="762" y="3382"/>
                  </a:cubicBezTo>
                  <a:cubicBezTo>
                    <a:pt x="798" y="3346"/>
                    <a:pt x="608" y="3310"/>
                    <a:pt x="738" y="3298"/>
                  </a:cubicBezTo>
                  <a:cubicBezTo>
                    <a:pt x="798" y="3298"/>
                    <a:pt x="834" y="3239"/>
                    <a:pt x="810" y="3179"/>
                  </a:cubicBezTo>
                  <a:cubicBezTo>
                    <a:pt x="779" y="3128"/>
                    <a:pt x="784" y="3094"/>
                    <a:pt x="841" y="3094"/>
                  </a:cubicBezTo>
                  <a:cubicBezTo>
                    <a:pt x="849" y="3094"/>
                    <a:pt x="859" y="3094"/>
                    <a:pt x="869" y="3096"/>
                  </a:cubicBezTo>
                  <a:cubicBezTo>
                    <a:pt x="917" y="3096"/>
                    <a:pt x="893" y="2953"/>
                    <a:pt x="953" y="2953"/>
                  </a:cubicBezTo>
                  <a:cubicBezTo>
                    <a:pt x="915" y="2953"/>
                    <a:pt x="899" y="2831"/>
                    <a:pt x="925" y="2831"/>
                  </a:cubicBezTo>
                  <a:cubicBezTo>
                    <a:pt x="932" y="2831"/>
                    <a:pt x="941" y="2839"/>
                    <a:pt x="953" y="2858"/>
                  </a:cubicBezTo>
                  <a:cubicBezTo>
                    <a:pt x="968" y="2866"/>
                    <a:pt x="979" y="2870"/>
                    <a:pt x="988" y="2870"/>
                  </a:cubicBezTo>
                  <a:cubicBezTo>
                    <a:pt x="1029" y="2870"/>
                    <a:pt x="1017" y="2792"/>
                    <a:pt x="1036" y="2763"/>
                  </a:cubicBezTo>
                  <a:cubicBezTo>
                    <a:pt x="1048" y="2727"/>
                    <a:pt x="1060" y="2703"/>
                    <a:pt x="1084" y="2691"/>
                  </a:cubicBezTo>
                  <a:cubicBezTo>
                    <a:pt x="1096" y="2685"/>
                    <a:pt x="1102" y="2685"/>
                    <a:pt x="1108" y="2685"/>
                  </a:cubicBezTo>
                  <a:cubicBezTo>
                    <a:pt x="1114" y="2685"/>
                    <a:pt x="1119" y="2685"/>
                    <a:pt x="1131" y="2679"/>
                  </a:cubicBezTo>
                  <a:cubicBezTo>
                    <a:pt x="1143" y="2655"/>
                    <a:pt x="1191" y="2560"/>
                    <a:pt x="1155" y="2525"/>
                  </a:cubicBezTo>
                  <a:lnTo>
                    <a:pt x="1155" y="2525"/>
                  </a:lnTo>
                  <a:cubicBezTo>
                    <a:pt x="1178" y="2540"/>
                    <a:pt x="1196" y="2555"/>
                    <a:pt x="1215" y="2555"/>
                  </a:cubicBezTo>
                  <a:cubicBezTo>
                    <a:pt x="1226" y="2555"/>
                    <a:pt x="1237" y="2550"/>
                    <a:pt x="1250" y="2536"/>
                  </a:cubicBezTo>
                  <a:cubicBezTo>
                    <a:pt x="1272" y="2504"/>
                    <a:pt x="1254" y="2452"/>
                    <a:pt x="1278" y="2452"/>
                  </a:cubicBezTo>
                  <a:cubicBezTo>
                    <a:pt x="1280" y="2452"/>
                    <a:pt x="1283" y="2452"/>
                    <a:pt x="1286" y="2453"/>
                  </a:cubicBezTo>
                  <a:cubicBezTo>
                    <a:pt x="1286" y="2453"/>
                    <a:pt x="1286" y="2429"/>
                    <a:pt x="1286" y="2417"/>
                  </a:cubicBezTo>
                  <a:cubicBezTo>
                    <a:pt x="1274" y="2405"/>
                    <a:pt x="1298" y="2394"/>
                    <a:pt x="1310" y="2394"/>
                  </a:cubicBezTo>
                  <a:cubicBezTo>
                    <a:pt x="1356" y="2359"/>
                    <a:pt x="1424" y="2336"/>
                    <a:pt x="1354" y="2270"/>
                  </a:cubicBezTo>
                  <a:lnTo>
                    <a:pt x="1354" y="2270"/>
                  </a:lnTo>
                  <a:cubicBezTo>
                    <a:pt x="1366" y="2280"/>
                    <a:pt x="1388" y="2295"/>
                    <a:pt x="1402" y="2295"/>
                  </a:cubicBezTo>
                  <a:cubicBezTo>
                    <a:pt x="1411" y="2295"/>
                    <a:pt x="1417" y="2290"/>
                    <a:pt x="1417" y="2274"/>
                  </a:cubicBezTo>
                  <a:cubicBezTo>
                    <a:pt x="1417" y="2229"/>
                    <a:pt x="1406" y="2238"/>
                    <a:pt x="1436" y="2208"/>
                  </a:cubicBezTo>
                  <a:lnTo>
                    <a:pt x="1436" y="2208"/>
                  </a:lnTo>
                  <a:cubicBezTo>
                    <a:pt x="1431" y="2219"/>
                    <a:pt x="1455" y="2240"/>
                    <a:pt x="1476" y="2240"/>
                  </a:cubicBezTo>
                  <a:cubicBezTo>
                    <a:pt x="1485" y="2240"/>
                    <a:pt x="1494" y="2236"/>
                    <a:pt x="1500" y="2227"/>
                  </a:cubicBezTo>
                  <a:cubicBezTo>
                    <a:pt x="1524" y="2203"/>
                    <a:pt x="1536" y="2179"/>
                    <a:pt x="1548" y="2155"/>
                  </a:cubicBezTo>
                  <a:cubicBezTo>
                    <a:pt x="1572" y="2096"/>
                    <a:pt x="1572" y="2084"/>
                    <a:pt x="1524" y="2036"/>
                  </a:cubicBezTo>
                  <a:cubicBezTo>
                    <a:pt x="1548" y="2018"/>
                    <a:pt x="1560" y="2013"/>
                    <a:pt x="1570" y="2013"/>
                  </a:cubicBezTo>
                  <a:cubicBezTo>
                    <a:pt x="1581" y="2013"/>
                    <a:pt x="1590" y="2018"/>
                    <a:pt x="1608" y="2024"/>
                  </a:cubicBezTo>
                  <a:cubicBezTo>
                    <a:pt x="1608" y="2001"/>
                    <a:pt x="1596" y="1977"/>
                    <a:pt x="1584" y="1953"/>
                  </a:cubicBezTo>
                  <a:lnTo>
                    <a:pt x="1584" y="1953"/>
                  </a:lnTo>
                  <a:cubicBezTo>
                    <a:pt x="1620" y="1989"/>
                    <a:pt x="1667" y="2013"/>
                    <a:pt x="1703" y="2036"/>
                  </a:cubicBezTo>
                  <a:cubicBezTo>
                    <a:pt x="1703" y="1989"/>
                    <a:pt x="1703" y="1953"/>
                    <a:pt x="1703" y="1917"/>
                  </a:cubicBezTo>
                  <a:cubicBezTo>
                    <a:pt x="1691" y="1846"/>
                    <a:pt x="1751" y="1822"/>
                    <a:pt x="1798" y="1786"/>
                  </a:cubicBezTo>
                  <a:cubicBezTo>
                    <a:pt x="1822" y="1774"/>
                    <a:pt x="1917" y="1727"/>
                    <a:pt x="1893" y="1679"/>
                  </a:cubicBezTo>
                  <a:cubicBezTo>
                    <a:pt x="1870" y="1643"/>
                    <a:pt x="1834" y="1620"/>
                    <a:pt x="1798" y="1584"/>
                  </a:cubicBezTo>
                  <a:cubicBezTo>
                    <a:pt x="1805" y="1577"/>
                    <a:pt x="1812" y="1574"/>
                    <a:pt x="1820" y="1574"/>
                  </a:cubicBezTo>
                  <a:cubicBezTo>
                    <a:pt x="1848" y="1574"/>
                    <a:pt x="1879" y="1617"/>
                    <a:pt x="1891" y="1638"/>
                  </a:cubicBezTo>
                  <a:lnTo>
                    <a:pt x="1891" y="1638"/>
                  </a:lnTo>
                  <a:cubicBezTo>
                    <a:pt x="1885" y="1624"/>
                    <a:pt x="1902" y="1617"/>
                    <a:pt x="1922" y="1617"/>
                  </a:cubicBezTo>
                  <a:cubicBezTo>
                    <a:pt x="1944" y="1617"/>
                    <a:pt x="1971" y="1626"/>
                    <a:pt x="1977" y="1643"/>
                  </a:cubicBezTo>
                  <a:cubicBezTo>
                    <a:pt x="1994" y="1660"/>
                    <a:pt x="2010" y="1677"/>
                    <a:pt x="2027" y="1677"/>
                  </a:cubicBezTo>
                  <a:cubicBezTo>
                    <a:pt x="2034" y="1677"/>
                    <a:pt x="2041" y="1674"/>
                    <a:pt x="2048" y="1667"/>
                  </a:cubicBezTo>
                  <a:lnTo>
                    <a:pt x="1956" y="1564"/>
                  </a:lnTo>
                  <a:lnTo>
                    <a:pt x="1956" y="1564"/>
                  </a:lnTo>
                  <a:cubicBezTo>
                    <a:pt x="1965" y="1573"/>
                    <a:pt x="1976" y="1577"/>
                    <a:pt x="1989" y="1577"/>
                  </a:cubicBezTo>
                  <a:cubicBezTo>
                    <a:pt x="2043" y="1577"/>
                    <a:pt x="2123" y="1509"/>
                    <a:pt x="2159" y="1483"/>
                  </a:cubicBezTo>
                  <a:lnTo>
                    <a:pt x="2159" y="1483"/>
                  </a:lnTo>
                  <a:cubicBezTo>
                    <a:pt x="2156" y="1484"/>
                    <a:pt x="2153" y="1485"/>
                    <a:pt x="2151" y="1485"/>
                  </a:cubicBezTo>
                  <a:cubicBezTo>
                    <a:pt x="2133" y="1485"/>
                    <a:pt x="2117" y="1459"/>
                    <a:pt x="2108" y="1441"/>
                  </a:cubicBezTo>
                  <a:cubicBezTo>
                    <a:pt x="2119" y="1433"/>
                    <a:pt x="2132" y="1430"/>
                    <a:pt x="2147" y="1430"/>
                  </a:cubicBezTo>
                  <a:cubicBezTo>
                    <a:pt x="2170" y="1430"/>
                    <a:pt x="2194" y="1436"/>
                    <a:pt x="2216" y="1436"/>
                  </a:cubicBezTo>
                  <a:cubicBezTo>
                    <a:pt x="2242" y="1436"/>
                    <a:pt x="2265" y="1428"/>
                    <a:pt x="2274" y="1393"/>
                  </a:cubicBezTo>
                  <a:cubicBezTo>
                    <a:pt x="2274" y="1383"/>
                    <a:pt x="2274" y="1318"/>
                    <a:pt x="2290" y="1318"/>
                  </a:cubicBezTo>
                  <a:cubicBezTo>
                    <a:pt x="2293" y="1318"/>
                    <a:pt x="2295" y="1319"/>
                    <a:pt x="2298" y="1322"/>
                  </a:cubicBezTo>
                  <a:cubicBezTo>
                    <a:pt x="2327" y="1341"/>
                    <a:pt x="2325" y="1391"/>
                    <a:pt x="2342" y="1391"/>
                  </a:cubicBezTo>
                  <a:cubicBezTo>
                    <a:pt x="2346" y="1391"/>
                    <a:pt x="2351" y="1388"/>
                    <a:pt x="2358" y="1382"/>
                  </a:cubicBezTo>
                  <a:cubicBezTo>
                    <a:pt x="2382" y="1346"/>
                    <a:pt x="2382" y="1310"/>
                    <a:pt x="2429" y="1286"/>
                  </a:cubicBezTo>
                  <a:cubicBezTo>
                    <a:pt x="2477" y="1274"/>
                    <a:pt x="2524" y="1251"/>
                    <a:pt x="2560" y="1227"/>
                  </a:cubicBezTo>
                  <a:cubicBezTo>
                    <a:pt x="2598" y="1199"/>
                    <a:pt x="2598" y="1141"/>
                    <a:pt x="2568" y="1141"/>
                  </a:cubicBezTo>
                  <a:cubicBezTo>
                    <a:pt x="2563" y="1141"/>
                    <a:pt x="2558" y="1142"/>
                    <a:pt x="2552" y="1145"/>
                  </a:cubicBezTo>
                  <a:lnTo>
                    <a:pt x="2552" y="1145"/>
                  </a:lnTo>
                  <a:cubicBezTo>
                    <a:pt x="2579" y="1128"/>
                    <a:pt x="2599" y="1116"/>
                    <a:pt x="2620" y="1096"/>
                  </a:cubicBezTo>
                  <a:cubicBezTo>
                    <a:pt x="2632" y="1092"/>
                    <a:pt x="2642" y="1090"/>
                    <a:pt x="2652" y="1090"/>
                  </a:cubicBezTo>
                  <a:cubicBezTo>
                    <a:pt x="2673" y="1090"/>
                    <a:pt x="2691" y="1096"/>
                    <a:pt x="2715" y="1096"/>
                  </a:cubicBezTo>
                  <a:cubicBezTo>
                    <a:pt x="2739" y="1096"/>
                    <a:pt x="2739" y="1084"/>
                    <a:pt x="2751" y="1072"/>
                  </a:cubicBezTo>
                  <a:cubicBezTo>
                    <a:pt x="2751" y="1048"/>
                    <a:pt x="2751" y="1024"/>
                    <a:pt x="2727" y="989"/>
                  </a:cubicBezTo>
                  <a:cubicBezTo>
                    <a:pt x="2721" y="1006"/>
                    <a:pt x="2712" y="1015"/>
                    <a:pt x="2706" y="1015"/>
                  </a:cubicBezTo>
                  <a:cubicBezTo>
                    <a:pt x="2700" y="1015"/>
                    <a:pt x="2697" y="1006"/>
                    <a:pt x="2703" y="989"/>
                  </a:cubicBezTo>
                  <a:cubicBezTo>
                    <a:pt x="2703" y="965"/>
                    <a:pt x="2727" y="941"/>
                    <a:pt x="2751" y="929"/>
                  </a:cubicBezTo>
                  <a:cubicBezTo>
                    <a:pt x="2753" y="928"/>
                    <a:pt x="2755" y="928"/>
                    <a:pt x="2757" y="928"/>
                  </a:cubicBezTo>
                  <a:cubicBezTo>
                    <a:pt x="2790" y="928"/>
                    <a:pt x="2772" y="1007"/>
                    <a:pt x="2803" y="1007"/>
                  </a:cubicBezTo>
                  <a:cubicBezTo>
                    <a:pt x="2808" y="1007"/>
                    <a:pt x="2814" y="1005"/>
                    <a:pt x="2822" y="1001"/>
                  </a:cubicBezTo>
                  <a:cubicBezTo>
                    <a:pt x="2834" y="989"/>
                    <a:pt x="2941" y="893"/>
                    <a:pt x="2894" y="870"/>
                  </a:cubicBezTo>
                  <a:cubicBezTo>
                    <a:pt x="2834" y="858"/>
                    <a:pt x="2834" y="858"/>
                    <a:pt x="2846" y="810"/>
                  </a:cubicBezTo>
                  <a:cubicBezTo>
                    <a:pt x="2855" y="774"/>
                    <a:pt x="2871" y="758"/>
                    <a:pt x="2894" y="758"/>
                  </a:cubicBezTo>
                  <a:cubicBezTo>
                    <a:pt x="2901" y="758"/>
                    <a:pt x="2909" y="760"/>
                    <a:pt x="2917" y="762"/>
                  </a:cubicBezTo>
                  <a:cubicBezTo>
                    <a:pt x="2953" y="774"/>
                    <a:pt x="2977" y="917"/>
                    <a:pt x="2989" y="917"/>
                  </a:cubicBezTo>
                  <a:cubicBezTo>
                    <a:pt x="3024" y="905"/>
                    <a:pt x="3048" y="881"/>
                    <a:pt x="3060" y="858"/>
                  </a:cubicBezTo>
                  <a:cubicBezTo>
                    <a:pt x="3084" y="822"/>
                    <a:pt x="3048" y="810"/>
                    <a:pt x="3060" y="774"/>
                  </a:cubicBezTo>
                  <a:cubicBezTo>
                    <a:pt x="3067" y="763"/>
                    <a:pt x="3074" y="758"/>
                    <a:pt x="3082" y="758"/>
                  </a:cubicBezTo>
                  <a:cubicBezTo>
                    <a:pt x="3107" y="758"/>
                    <a:pt x="3136" y="809"/>
                    <a:pt x="3161" y="809"/>
                  </a:cubicBezTo>
                  <a:cubicBezTo>
                    <a:pt x="3168" y="809"/>
                    <a:pt x="3174" y="806"/>
                    <a:pt x="3179" y="798"/>
                  </a:cubicBezTo>
                  <a:cubicBezTo>
                    <a:pt x="3196" y="773"/>
                    <a:pt x="3201" y="742"/>
                    <a:pt x="3194" y="709"/>
                  </a:cubicBezTo>
                  <a:lnTo>
                    <a:pt x="3194" y="709"/>
                  </a:lnTo>
                  <a:cubicBezTo>
                    <a:pt x="3202" y="729"/>
                    <a:pt x="3212" y="748"/>
                    <a:pt x="3227" y="762"/>
                  </a:cubicBezTo>
                  <a:cubicBezTo>
                    <a:pt x="3249" y="770"/>
                    <a:pt x="3283" y="781"/>
                    <a:pt x="3316" y="781"/>
                  </a:cubicBezTo>
                  <a:cubicBezTo>
                    <a:pt x="3336" y="781"/>
                    <a:pt x="3356" y="776"/>
                    <a:pt x="3370" y="762"/>
                  </a:cubicBezTo>
                  <a:cubicBezTo>
                    <a:pt x="3394" y="727"/>
                    <a:pt x="3322" y="727"/>
                    <a:pt x="3346" y="703"/>
                  </a:cubicBezTo>
                  <a:cubicBezTo>
                    <a:pt x="3358" y="679"/>
                    <a:pt x="3394" y="667"/>
                    <a:pt x="3417" y="667"/>
                  </a:cubicBezTo>
                  <a:cubicBezTo>
                    <a:pt x="3446" y="667"/>
                    <a:pt x="3475" y="682"/>
                    <a:pt x="3497" y="682"/>
                  </a:cubicBezTo>
                  <a:cubicBezTo>
                    <a:pt x="3503" y="682"/>
                    <a:pt x="3508" y="681"/>
                    <a:pt x="3513" y="679"/>
                  </a:cubicBezTo>
                  <a:cubicBezTo>
                    <a:pt x="3536" y="667"/>
                    <a:pt x="3525" y="596"/>
                    <a:pt x="3572" y="596"/>
                  </a:cubicBezTo>
                  <a:cubicBezTo>
                    <a:pt x="3591" y="596"/>
                    <a:pt x="3618" y="641"/>
                    <a:pt x="3634" y="641"/>
                  </a:cubicBezTo>
                  <a:cubicBezTo>
                    <a:pt x="3638" y="641"/>
                    <a:pt x="3641" y="639"/>
                    <a:pt x="3644" y="631"/>
                  </a:cubicBezTo>
                  <a:cubicBezTo>
                    <a:pt x="3667" y="596"/>
                    <a:pt x="3644" y="524"/>
                    <a:pt x="3703" y="512"/>
                  </a:cubicBezTo>
                  <a:lnTo>
                    <a:pt x="3715" y="548"/>
                  </a:lnTo>
                  <a:cubicBezTo>
                    <a:pt x="3722" y="556"/>
                    <a:pt x="3725" y="563"/>
                    <a:pt x="3723" y="567"/>
                  </a:cubicBezTo>
                  <a:lnTo>
                    <a:pt x="3723" y="567"/>
                  </a:lnTo>
                  <a:cubicBezTo>
                    <a:pt x="3746" y="552"/>
                    <a:pt x="3801" y="512"/>
                    <a:pt x="3810" y="512"/>
                  </a:cubicBezTo>
                  <a:cubicBezTo>
                    <a:pt x="3818" y="512"/>
                    <a:pt x="3842" y="518"/>
                    <a:pt x="3864" y="518"/>
                  </a:cubicBezTo>
                  <a:cubicBezTo>
                    <a:pt x="3875" y="518"/>
                    <a:pt x="3886" y="516"/>
                    <a:pt x="3894" y="512"/>
                  </a:cubicBezTo>
                  <a:cubicBezTo>
                    <a:pt x="3917" y="500"/>
                    <a:pt x="3917" y="477"/>
                    <a:pt x="3953" y="465"/>
                  </a:cubicBezTo>
                  <a:cubicBezTo>
                    <a:pt x="3971" y="459"/>
                    <a:pt x="3989" y="456"/>
                    <a:pt x="4005" y="456"/>
                  </a:cubicBezTo>
                  <a:cubicBezTo>
                    <a:pt x="4022" y="456"/>
                    <a:pt x="4037" y="459"/>
                    <a:pt x="4048" y="465"/>
                  </a:cubicBezTo>
                  <a:cubicBezTo>
                    <a:pt x="4053" y="466"/>
                    <a:pt x="4057" y="466"/>
                    <a:pt x="4061" y="466"/>
                  </a:cubicBezTo>
                  <a:cubicBezTo>
                    <a:pt x="4108" y="466"/>
                    <a:pt x="4112" y="405"/>
                    <a:pt x="4156" y="405"/>
                  </a:cubicBezTo>
                  <a:cubicBezTo>
                    <a:pt x="4160" y="404"/>
                    <a:pt x="4164" y="404"/>
                    <a:pt x="4168" y="404"/>
                  </a:cubicBezTo>
                  <a:cubicBezTo>
                    <a:pt x="4206" y="404"/>
                    <a:pt x="4236" y="442"/>
                    <a:pt x="4265" y="442"/>
                  </a:cubicBezTo>
                  <a:cubicBezTo>
                    <a:pt x="4268" y="442"/>
                    <a:pt x="4271" y="442"/>
                    <a:pt x="4275" y="441"/>
                  </a:cubicBezTo>
                  <a:cubicBezTo>
                    <a:pt x="4322" y="429"/>
                    <a:pt x="4322" y="381"/>
                    <a:pt x="4358" y="358"/>
                  </a:cubicBezTo>
                  <a:cubicBezTo>
                    <a:pt x="4359" y="357"/>
                    <a:pt x="4361" y="357"/>
                    <a:pt x="4362" y="357"/>
                  </a:cubicBezTo>
                  <a:cubicBezTo>
                    <a:pt x="4385" y="357"/>
                    <a:pt x="4406" y="442"/>
                    <a:pt x="4418" y="465"/>
                  </a:cubicBezTo>
                  <a:cubicBezTo>
                    <a:pt x="4441" y="441"/>
                    <a:pt x="4453" y="405"/>
                    <a:pt x="4477" y="369"/>
                  </a:cubicBezTo>
                  <a:cubicBezTo>
                    <a:pt x="4485" y="336"/>
                    <a:pt x="4494" y="323"/>
                    <a:pt x="4501" y="323"/>
                  </a:cubicBezTo>
                  <a:cubicBezTo>
                    <a:pt x="4513" y="323"/>
                    <a:pt x="4522" y="356"/>
                    <a:pt x="4524" y="391"/>
                  </a:cubicBezTo>
                  <a:lnTo>
                    <a:pt x="4524" y="391"/>
                  </a:lnTo>
                  <a:cubicBezTo>
                    <a:pt x="4530" y="326"/>
                    <a:pt x="4655" y="354"/>
                    <a:pt x="4644" y="298"/>
                  </a:cubicBezTo>
                  <a:lnTo>
                    <a:pt x="4644" y="298"/>
                  </a:lnTo>
                  <a:cubicBezTo>
                    <a:pt x="4668" y="334"/>
                    <a:pt x="4703" y="346"/>
                    <a:pt x="4751" y="358"/>
                  </a:cubicBezTo>
                  <a:cubicBezTo>
                    <a:pt x="4751" y="310"/>
                    <a:pt x="4763" y="322"/>
                    <a:pt x="4799" y="310"/>
                  </a:cubicBezTo>
                  <a:cubicBezTo>
                    <a:pt x="4834" y="310"/>
                    <a:pt x="4870" y="250"/>
                    <a:pt x="4906" y="250"/>
                  </a:cubicBezTo>
                  <a:cubicBezTo>
                    <a:pt x="4915" y="250"/>
                    <a:pt x="4980" y="337"/>
                    <a:pt x="5017" y="337"/>
                  </a:cubicBezTo>
                  <a:cubicBezTo>
                    <a:pt x="5025" y="337"/>
                    <a:pt x="5032" y="333"/>
                    <a:pt x="5037" y="322"/>
                  </a:cubicBezTo>
                  <a:cubicBezTo>
                    <a:pt x="5047" y="301"/>
                    <a:pt x="4994" y="208"/>
                    <a:pt x="5020" y="208"/>
                  </a:cubicBezTo>
                  <a:cubicBezTo>
                    <a:pt x="5023" y="208"/>
                    <a:pt x="5029" y="210"/>
                    <a:pt x="5037" y="215"/>
                  </a:cubicBezTo>
                  <a:cubicBezTo>
                    <a:pt x="5057" y="228"/>
                    <a:pt x="5070" y="242"/>
                    <a:pt x="5084" y="242"/>
                  </a:cubicBezTo>
                  <a:cubicBezTo>
                    <a:pt x="5094" y="242"/>
                    <a:pt x="5105" y="235"/>
                    <a:pt x="5120" y="215"/>
                  </a:cubicBezTo>
                  <a:cubicBezTo>
                    <a:pt x="5120" y="215"/>
                    <a:pt x="5144" y="167"/>
                    <a:pt x="5144" y="167"/>
                  </a:cubicBezTo>
                  <a:lnTo>
                    <a:pt x="5144" y="167"/>
                  </a:lnTo>
                  <a:cubicBezTo>
                    <a:pt x="5168" y="203"/>
                    <a:pt x="5108" y="274"/>
                    <a:pt x="5132" y="286"/>
                  </a:cubicBezTo>
                  <a:cubicBezTo>
                    <a:pt x="5137" y="291"/>
                    <a:pt x="5141" y="293"/>
                    <a:pt x="5145" y="293"/>
                  </a:cubicBezTo>
                  <a:cubicBezTo>
                    <a:pt x="5160" y="293"/>
                    <a:pt x="5168" y="262"/>
                    <a:pt x="5168" y="262"/>
                  </a:cubicBezTo>
                  <a:cubicBezTo>
                    <a:pt x="5168" y="262"/>
                    <a:pt x="5203" y="239"/>
                    <a:pt x="5227" y="239"/>
                  </a:cubicBezTo>
                  <a:lnTo>
                    <a:pt x="5227" y="239"/>
                  </a:lnTo>
                  <a:cubicBezTo>
                    <a:pt x="5203" y="239"/>
                    <a:pt x="5215" y="274"/>
                    <a:pt x="5215" y="286"/>
                  </a:cubicBezTo>
                  <a:cubicBezTo>
                    <a:pt x="5215" y="271"/>
                    <a:pt x="5224" y="266"/>
                    <a:pt x="5235" y="266"/>
                  </a:cubicBezTo>
                  <a:cubicBezTo>
                    <a:pt x="5249" y="266"/>
                    <a:pt x="5268" y="274"/>
                    <a:pt x="5275" y="274"/>
                  </a:cubicBezTo>
                  <a:cubicBezTo>
                    <a:pt x="5299" y="262"/>
                    <a:pt x="5275" y="250"/>
                    <a:pt x="5275" y="239"/>
                  </a:cubicBezTo>
                  <a:cubicBezTo>
                    <a:pt x="5288" y="234"/>
                    <a:pt x="5304" y="231"/>
                    <a:pt x="5319" y="231"/>
                  </a:cubicBezTo>
                  <a:cubicBezTo>
                    <a:pt x="5346" y="231"/>
                    <a:pt x="5370" y="240"/>
                    <a:pt x="5370" y="262"/>
                  </a:cubicBezTo>
                  <a:cubicBezTo>
                    <a:pt x="5370" y="281"/>
                    <a:pt x="5397" y="294"/>
                    <a:pt x="5423" y="294"/>
                  </a:cubicBezTo>
                  <a:cubicBezTo>
                    <a:pt x="5445" y="294"/>
                    <a:pt x="5465" y="284"/>
                    <a:pt x="5465" y="262"/>
                  </a:cubicBezTo>
                  <a:cubicBezTo>
                    <a:pt x="5469" y="260"/>
                    <a:pt x="5474" y="260"/>
                    <a:pt x="5480" y="260"/>
                  </a:cubicBezTo>
                  <a:cubicBezTo>
                    <a:pt x="5495" y="260"/>
                    <a:pt x="5514" y="264"/>
                    <a:pt x="5530" y="264"/>
                  </a:cubicBezTo>
                  <a:cubicBezTo>
                    <a:pt x="5547" y="264"/>
                    <a:pt x="5561" y="259"/>
                    <a:pt x="5561" y="239"/>
                  </a:cubicBezTo>
                  <a:cubicBezTo>
                    <a:pt x="5610" y="255"/>
                    <a:pt x="5701" y="318"/>
                    <a:pt x="5771" y="318"/>
                  </a:cubicBezTo>
                  <a:cubicBezTo>
                    <a:pt x="5802" y="318"/>
                    <a:pt x="5828" y="307"/>
                    <a:pt x="5846" y="274"/>
                  </a:cubicBezTo>
                  <a:lnTo>
                    <a:pt x="5846" y="274"/>
                  </a:lnTo>
                  <a:cubicBezTo>
                    <a:pt x="5840" y="330"/>
                    <a:pt x="5845" y="350"/>
                    <a:pt x="5857" y="350"/>
                  </a:cubicBezTo>
                  <a:cubicBezTo>
                    <a:pt x="5885" y="350"/>
                    <a:pt x="5950" y="235"/>
                    <a:pt x="5981" y="235"/>
                  </a:cubicBezTo>
                  <a:cubicBezTo>
                    <a:pt x="5984" y="235"/>
                    <a:pt x="5987" y="236"/>
                    <a:pt x="5989" y="239"/>
                  </a:cubicBezTo>
                  <a:cubicBezTo>
                    <a:pt x="6017" y="276"/>
                    <a:pt x="6023" y="321"/>
                    <a:pt x="6054" y="321"/>
                  </a:cubicBezTo>
                  <a:cubicBezTo>
                    <a:pt x="6062" y="321"/>
                    <a:pt x="6072" y="318"/>
                    <a:pt x="6084" y="310"/>
                  </a:cubicBezTo>
                  <a:cubicBezTo>
                    <a:pt x="6120" y="274"/>
                    <a:pt x="6144" y="239"/>
                    <a:pt x="6180" y="191"/>
                  </a:cubicBezTo>
                  <a:lnTo>
                    <a:pt x="6180" y="191"/>
                  </a:lnTo>
                  <a:cubicBezTo>
                    <a:pt x="6192" y="239"/>
                    <a:pt x="6156" y="274"/>
                    <a:pt x="6239" y="274"/>
                  </a:cubicBezTo>
                  <a:cubicBezTo>
                    <a:pt x="6282" y="274"/>
                    <a:pt x="6257" y="225"/>
                    <a:pt x="6288" y="225"/>
                  </a:cubicBezTo>
                  <a:cubicBezTo>
                    <a:pt x="6291" y="225"/>
                    <a:pt x="6294" y="226"/>
                    <a:pt x="6299" y="227"/>
                  </a:cubicBezTo>
                  <a:cubicBezTo>
                    <a:pt x="6299" y="250"/>
                    <a:pt x="6275" y="322"/>
                    <a:pt x="6299" y="346"/>
                  </a:cubicBezTo>
                  <a:cubicBezTo>
                    <a:pt x="6312" y="355"/>
                    <a:pt x="6328" y="359"/>
                    <a:pt x="6342" y="359"/>
                  </a:cubicBezTo>
                  <a:cubicBezTo>
                    <a:pt x="6366" y="359"/>
                    <a:pt x="6387" y="348"/>
                    <a:pt x="6394" y="334"/>
                  </a:cubicBezTo>
                  <a:cubicBezTo>
                    <a:pt x="6394" y="312"/>
                    <a:pt x="6428" y="308"/>
                    <a:pt x="6461" y="308"/>
                  </a:cubicBezTo>
                  <a:cubicBezTo>
                    <a:pt x="6483" y="308"/>
                    <a:pt x="6503" y="310"/>
                    <a:pt x="6513" y="310"/>
                  </a:cubicBezTo>
                  <a:cubicBezTo>
                    <a:pt x="6525" y="310"/>
                    <a:pt x="6632" y="322"/>
                    <a:pt x="6632" y="369"/>
                  </a:cubicBezTo>
                  <a:cubicBezTo>
                    <a:pt x="6643" y="401"/>
                    <a:pt x="6672" y="443"/>
                    <a:pt x="6721" y="443"/>
                  </a:cubicBezTo>
                  <a:cubicBezTo>
                    <a:pt x="6727" y="443"/>
                    <a:pt x="6733" y="442"/>
                    <a:pt x="6739" y="441"/>
                  </a:cubicBezTo>
                  <a:cubicBezTo>
                    <a:pt x="6775" y="429"/>
                    <a:pt x="6775" y="393"/>
                    <a:pt x="6823" y="393"/>
                  </a:cubicBezTo>
                  <a:cubicBezTo>
                    <a:pt x="6858" y="405"/>
                    <a:pt x="6882" y="417"/>
                    <a:pt x="6906" y="441"/>
                  </a:cubicBezTo>
                  <a:cubicBezTo>
                    <a:pt x="6916" y="441"/>
                    <a:pt x="7005" y="493"/>
                    <a:pt x="7030" y="493"/>
                  </a:cubicBezTo>
                  <a:cubicBezTo>
                    <a:pt x="7034" y="493"/>
                    <a:pt x="7037" y="492"/>
                    <a:pt x="7037" y="489"/>
                  </a:cubicBezTo>
                  <a:cubicBezTo>
                    <a:pt x="7033" y="462"/>
                    <a:pt x="7041" y="452"/>
                    <a:pt x="7056" y="452"/>
                  </a:cubicBezTo>
                  <a:cubicBezTo>
                    <a:pt x="7086" y="452"/>
                    <a:pt x="7144" y="496"/>
                    <a:pt x="7168" y="512"/>
                  </a:cubicBezTo>
                  <a:cubicBezTo>
                    <a:pt x="7204" y="536"/>
                    <a:pt x="7239" y="548"/>
                    <a:pt x="7263" y="548"/>
                  </a:cubicBezTo>
                  <a:cubicBezTo>
                    <a:pt x="7299" y="548"/>
                    <a:pt x="7299" y="548"/>
                    <a:pt x="7299" y="536"/>
                  </a:cubicBezTo>
                  <a:cubicBezTo>
                    <a:pt x="7299" y="534"/>
                    <a:pt x="7300" y="534"/>
                    <a:pt x="7301" y="534"/>
                  </a:cubicBezTo>
                  <a:cubicBezTo>
                    <a:pt x="7311" y="534"/>
                    <a:pt x="7346" y="560"/>
                    <a:pt x="7346" y="560"/>
                  </a:cubicBezTo>
                  <a:cubicBezTo>
                    <a:pt x="7370" y="572"/>
                    <a:pt x="7394" y="572"/>
                    <a:pt x="7418" y="584"/>
                  </a:cubicBezTo>
                  <a:cubicBezTo>
                    <a:pt x="7442" y="584"/>
                    <a:pt x="7537" y="584"/>
                    <a:pt x="7513" y="620"/>
                  </a:cubicBezTo>
                  <a:cubicBezTo>
                    <a:pt x="7501" y="655"/>
                    <a:pt x="7561" y="691"/>
                    <a:pt x="7596" y="703"/>
                  </a:cubicBezTo>
                  <a:cubicBezTo>
                    <a:pt x="7636" y="703"/>
                    <a:pt x="7626" y="662"/>
                    <a:pt x="7649" y="662"/>
                  </a:cubicBezTo>
                  <a:cubicBezTo>
                    <a:pt x="7654" y="662"/>
                    <a:pt x="7660" y="663"/>
                    <a:pt x="7668" y="667"/>
                  </a:cubicBezTo>
                  <a:cubicBezTo>
                    <a:pt x="7656" y="703"/>
                    <a:pt x="7632" y="727"/>
                    <a:pt x="7668" y="739"/>
                  </a:cubicBezTo>
                  <a:cubicBezTo>
                    <a:pt x="7674" y="740"/>
                    <a:pt x="7679" y="741"/>
                    <a:pt x="7684" y="741"/>
                  </a:cubicBezTo>
                  <a:cubicBezTo>
                    <a:pt x="7757" y="741"/>
                    <a:pt x="7713" y="582"/>
                    <a:pt x="7680" y="560"/>
                  </a:cubicBezTo>
                  <a:cubicBezTo>
                    <a:pt x="7656" y="524"/>
                    <a:pt x="7585" y="524"/>
                    <a:pt x="7608" y="477"/>
                  </a:cubicBezTo>
                  <a:cubicBezTo>
                    <a:pt x="7585" y="453"/>
                    <a:pt x="7501" y="453"/>
                    <a:pt x="7525" y="405"/>
                  </a:cubicBezTo>
                  <a:lnTo>
                    <a:pt x="7525" y="405"/>
                  </a:lnTo>
                  <a:cubicBezTo>
                    <a:pt x="7514" y="416"/>
                    <a:pt x="7513" y="501"/>
                    <a:pt x="7483" y="501"/>
                  </a:cubicBezTo>
                  <a:cubicBezTo>
                    <a:pt x="7481" y="501"/>
                    <a:pt x="7480" y="501"/>
                    <a:pt x="7477" y="500"/>
                  </a:cubicBezTo>
                  <a:cubicBezTo>
                    <a:pt x="7442" y="489"/>
                    <a:pt x="7418" y="393"/>
                    <a:pt x="7382" y="393"/>
                  </a:cubicBezTo>
                  <a:cubicBezTo>
                    <a:pt x="7370" y="393"/>
                    <a:pt x="7370" y="429"/>
                    <a:pt x="7370" y="441"/>
                  </a:cubicBezTo>
                  <a:cubicBezTo>
                    <a:pt x="7366" y="455"/>
                    <a:pt x="7357" y="460"/>
                    <a:pt x="7347" y="460"/>
                  </a:cubicBezTo>
                  <a:cubicBezTo>
                    <a:pt x="7332" y="460"/>
                    <a:pt x="7313" y="448"/>
                    <a:pt x="7299" y="441"/>
                  </a:cubicBezTo>
                  <a:cubicBezTo>
                    <a:pt x="7275" y="429"/>
                    <a:pt x="7215" y="393"/>
                    <a:pt x="7251" y="358"/>
                  </a:cubicBezTo>
                  <a:cubicBezTo>
                    <a:pt x="7265" y="344"/>
                    <a:pt x="7286" y="343"/>
                    <a:pt x="7308" y="343"/>
                  </a:cubicBezTo>
                  <a:cubicBezTo>
                    <a:pt x="7316" y="343"/>
                    <a:pt x="7323" y="343"/>
                    <a:pt x="7330" y="343"/>
                  </a:cubicBezTo>
                  <a:cubicBezTo>
                    <a:pt x="7358" y="343"/>
                    <a:pt x="7382" y="340"/>
                    <a:pt x="7382" y="310"/>
                  </a:cubicBezTo>
                  <a:cubicBezTo>
                    <a:pt x="7375" y="281"/>
                    <a:pt x="7355" y="265"/>
                    <a:pt x="7332" y="265"/>
                  </a:cubicBezTo>
                  <a:cubicBezTo>
                    <a:pt x="7317" y="265"/>
                    <a:pt x="7301" y="272"/>
                    <a:pt x="7287" y="286"/>
                  </a:cubicBezTo>
                  <a:cubicBezTo>
                    <a:pt x="7280" y="293"/>
                    <a:pt x="7267" y="297"/>
                    <a:pt x="7251" y="297"/>
                  </a:cubicBezTo>
                  <a:cubicBezTo>
                    <a:pt x="7196" y="297"/>
                    <a:pt x="7109" y="257"/>
                    <a:pt x="7106" y="207"/>
                  </a:cubicBezTo>
                  <a:lnTo>
                    <a:pt x="7106" y="207"/>
                  </a:lnTo>
                  <a:cubicBezTo>
                    <a:pt x="7102" y="229"/>
                    <a:pt x="7090" y="262"/>
                    <a:pt x="7073" y="262"/>
                  </a:cubicBezTo>
                  <a:cubicBezTo>
                    <a:pt x="7063" y="262"/>
                    <a:pt x="7048" y="260"/>
                    <a:pt x="7032" y="260"/>
                  </a:cubicBezTo>
                  <a:cubicBezTo>
                    <a:pt x="7009" y="260"/>
                    <a:pt x="6984" y="265"/>
                    <a:pt x="6977" y="286"/>
                  </a:cubicBezTo>
                  <a:cubicBezTo>
                    <a:pt x="7001" y="203"/>
                    <a:pt x="6751" y="143"/>
                    <a:pt x="6704" y="131"/>
                  </a:cubicBezTo>
                  <a:cubicBezTo>
                    <a:pt x="6688" y="129"/>
                    <a:pt x="6672" y="128"/>
                    <a:pt x="6656" y="128"/>
                  </a:cubicBezTo>
                  <a:cubicBezTo>
                    <a:pt x="6588" y="128"/>
                    <a:pt x="6518" y="147"/>
                    <a:pt x="6462" y="187"/>
                  </a:cubicBezTo>
                  <a:lnTo>
                    <a:pt x="6462" y="187"/>
                  </a:lnTo>
                  <a:cubicBezTo>
                    <a:pt x="6488" y="165"/>
                    <a:pt x="6516" y="135"/>
                    <a:pt x="6501" y="119"/>
                  </a:cubicBezTo>
                  <a:lnTo>
                    <a:pt x="6453" y="119"/>
                  </a:lnTo>
                  <a:cubicBezTo>
                    <a:pt x="6430" y="119"/>
                    <a:pt x="6453" y="119"/>
                    <a:pt x="6442" y="96"/>
                  </a:cubicBezTo>
                  <a:cubicBezTo>
                    <a:pt x="6434" y="80"/>
                    <a:pt x="6416" y="55"/>
                    <a:pt x="6402" y="55"/>
                  </a:cubicBezTo>
                  <a:cubicBezTo>
                    <a:pt x="6393" y="55"/>
                    <a:pt x="6386" y="63"/>
                    <a:pt x="6382" y="84"/>
                  </a:cubicBezTo>
                  <a:cubicBezTo>
                    <a:pt x="6374" y="125"/>
                    <a:pt x="6377" y="138"/>
                    <a:pt x="6364" y="138"/>
                  </a:cubicBezTo>
                  <a:cubicBezTo>
                    <a:pt x="6358" y="138"/>
                    <a:pt x="6349" y="135"/>
                    <a:pt x="6334" y="131"/>
                  </a:cubicBezTo>
                  <a:cubicBezTo>
                    <a:pt x="6311" y="131"/>
                    <a:pt x="6287" y="131"/>
                    <a:pt x="6263" y="119"/>
                  </a:cubicBezTo>
                  <a:cubicBezTo>
                    <a:pt x="6251" y="119"/>
                    <a:pt x="6251" y="96"/>
                    <a:pt x="6239" y="96"/>
                  </a:cubicBezTo>
                  <a:cubicBezTo>
                    <a:pt x="6203" y="96"/>
                    <a:pt x="6168" y="84"/>
                    <a:pt x="6132" y="84"/>
                  </a:cubicBezTo>
                  <a:cubicBezTo>
                    <a:pt x="6061" y="84"/>
                    <a:pt x="6072" y="191"/>
                    <a:pt x="6096" y="191"/>
                  </a:cubicBezTo>
                  <a:cubicBezTo>
                    <a:pt x="6061" y="191"/>
                    <a:pt x="5989" y="84"/>
                    <a:pt x="5965" y="60"/>
                  </a:cubicBezTo>
                  <a:cubicBezTo>
                    <a:pt x="5947" y="48"/>
                    <a:pt x="5930" y="39"/>
                    <a:pt x="5921" y="39"/>
                  </a:cubicBezTo>
                  <a:cubicBezTo>
                    <a:pt x="5912" y="39"/>
                    <a:pt x="5912" y="48"/>
                    <a:pt x="5930" y="72"/>
                  </a:cubicBezTo>
                  <a:cubicBezTo>
                    <a:pt x="5957" y="108"/>
                    <a:pt x="5970" y="144"/>
                    <a:pt x="5949" y="144"/>
                  </a:cubicBezTo>
                  <a:cubicBezTo>
                    <a:pt x="5942" y="144"/>
                    <a:pt x="5932" y="140"/>
                    <a:pt x="5918" y="131"/>
                  </a:cubicBezTo>
                  <a:cubicBezTo>
                    <a:pt x="5882" y="119"/>
                    <a:pt x="5858" y="96"/>
                    <a:pt x="5834" y="72"/>
                  </a:cubicBezTo>
                  <a:cubicBezTo>
                    <a:pt x="5834" y="72"/>
                    <a:pt x="5811" y="48"/>
                    <a:pt x="5799" y="48"/>
                  </a:cubicBezTo>
                  <a:cubicBezTo>
                    <a:pt x="5787" y="48"/>
                    <a:pt x="5822" y="119"/>
                    <a:pt x="5811" y="131"/>
                  </a:cubicBezTo>
                  <a:cubicBezTo>
                    <a:pt x="5809" y="134"/>
                    <a:pt x="5807" y="135"/>
                    <a:pt x="5805" y="135"/>
                  </a:cubicBezTo>
                  <a:cubicBezTo>
                    <a:pt x="5784" y="135"/>
                    <a:pt x="5727" y="59"/>
                    <a:pt x="5727" y="48"/>
                  </a:cubicBezTo>
                  <a:cubicBezTo>
                    <a:pt x="5703" y="21"/>
                    <a:pt x="5691" y="11"/>
                    <a:pt x="5687" y="11"/>
                  </a:cubicBezTo>
                  <a:close/>
                </a:path>
              </a:pathLst>
            </a:custGeom>
            <a:solidFill>
              <a:srgbClr val="EBDE36"/>
            </a:solidFill>
            <a:ln>
              <a:noFill/>
            </a:ln>
          </p:spPr>
          <p:txBody>
            <a:bodyPr spcFirstLastPara="1" wrap="square" lIns="133916" tIns="133916" rIns="133916" bIns="133916" anchor="ctr" anchorCtr="0">
              <a:noAutofit/>
            </a:bodyPr>
            <a:lstStyle/>
            <a:p>
              <a:endParaRPr sz="2637"/>
            </a:p>
          </p:txBody>
        </p:sp>
        <p:sp>
          <p:nvSpPr>
            <p:cNvPr id="5190" name="Google Shape;5190;p43"/>
            <p:cNvSpPr/>
            <p:nvPr/>
          </p:nvSpPr>
          <p:spPr>
            <a:xfrm>
              <a:off x="3234083" y="3374518"/>
              <a:ext cx="616694" cy="755776"/>
            </a:xfrm>
            <a:custGeom>
              <a:avLst/>
              <a:gdLst/>
              <a:ahLst/>
              <a:cxnLst/>
              <a:rect l="l" t="t" r="r" b="b"/>
              <a:pathLst>
                <a:path w="12157" h="14898" extrusionOk="0">
                  <a:moveTo>
                    <a:pt x="5879" y="1"/>
                  </a:moveTo>
                  <a:cubicBezTo>
                    <a:pt x="5072" y="1"/>
                    <a:pt x="4182" y="148"/>
                    <a:pt x="3405" y="503"/>
                  </a:cubicBezTo>
                  <a:cubicBezTo>
                    <a:pt x="2191" y="1087"/>
                    <a:pt x="1227" y="2075"/>
                    <a:pt x="667" y="3289"/>
                  </a:cubicBezTo>
                  <a:cubicBezTo>
                    <a:pt x="0" y="4932"/>
                    <a:pt x="0" y="6754"/>
                    <a:pt x="667" y="8397"/>
                  </a:cubicBezTo>
                  <a:cubicBezTo>
                    <a:pt x="1334" y="10076"/>
                    <a:pt x="2715" y="11385"/>
                    <a:pt x="4346" y="11886"/>
                  </a:cubicBezTo>
                  <a:cubicBezTo>
                    <a:pt x="4525" y="11945"/>
                    <a:pt x="4703" y="11993"/>
                    <a:pt x="4882" y="12028"/>
                  </a:cubicBezTo>
                  <a:cubicBezTo>
                    <a:pt x="5418" y="12159"/>
                    <a:pt x="5929" y="12290"/>
                    <a:pt x="6310" y="12624"/>
                  </a:cubicBezTo>
                  <a:cubicBezTo>
                    <a:pt x="6668" y="12945"/>
                    <a:pt x="6858" y="13386"/>
                    <a:pt x="7061" y="13862"/>
                  </a:cubicBezTo>
                  <a:cubicBezTo>
                    <a:pt x="7180" y="14183"/>
                    <a:pt x="7346" y="14505"/>
                    <a:pt x="7525" y="14803"/>
                  </a:cubicBezTo>
                  <a:cubicBezTo>
                    <a:pt x="7561" y="14862"/>
                    <a:pt x="7620" y="14898"/>
                    <a:pt x="7692" y="14898"/>
                  </a:cubicBezTo>
                  <a:lnTo>
                    <a:pt x="7692" y="14886"/>
                  </a:lnTo>
                  <a:cubicBezTo>
                    <a:pt x="7834" y="14886"/>
                    <a:pt x="7930" y="14719"/>
                    <a:pt x="7846" y="14588"/>
                  </a:cubicBezTo>
                  <a:cubicBezTo>
                    <a:pt x="7668" y="14314"/>
                    <a:pt x="7525" y="14017"/>
                    <a:pt x="7394" y="13707"/>
                  </a:cubicBezTo>
                  <a:cubicBezTo>
                    <a:pt x="7192" y="13219"/>
                    <a:pt x="6977" y="12707"/>
                    <a:pt x="6561" y="12338"/>
                  </a:cubicBezTo>
                  <a:cubicBezTo>
                    <a:pt x="6108" y="11945"/>
                    <a:pt x="5537" y="11802"/>
                    <a:pt x="4977" y="11647"/>
                  </a:cubicBezTo>
                  <a:cubicBezTo>
                    <a:pt x="4798" y="11612"/>
                    <a:pt x="4620" y="11564"/>
                    <a:pt x="4453" y="11505"/>
                  </a:cubicBezTo>
                  <a:cubicBezTo>
                    <a:pt x="2929" y="11040"/>
                    <a:pt x="1643" y="9814"/>
                    <a:pt x="1012" y="8242"/>
                  </a:cubicBezTo>
                  <a:cubicBezTo>
                    <a:pt x="381" y="6706"/>
                    <a:pt x="381" y="4968"/>
                    <a:pt x="1012" y="3432"/>
                  </a:cubicBezTo>
                  <a:cubicBezTo>
                    <a:pt x="1381" y="2551"/>
                    <a:pt x="2370" y="1384"/>
                    <a:pt x="3560" y="837"/>
                  </a:cubicBezTo>
                  <a:cubicBezTo>
                    <a:pt x="4291" y="508"/>
                    <a:pt x="5123" y="368"/>
                    <a:pt x="5877" y="368"/>
                  </a:cubicBezTo>
                  <a:cubicBezTo>
                    <a:pt x="6462" y="368"/>
                    <a:pt x="7000" y="453"/>
                    <a:pt x="7406" y="598"/>
                  </a:cubicBezTo>
                  <a:cubicBezTo>
                    <a:pt x="8966" y="1170"/>
                    <a:pt x="10251" y="2325"/>
                    <a:pt x="10978" y="3825"/>
                  </a:cubicBezTo>
                  <a:cubicBezTo>
                    <a:pt x="11716" y="5349"/>
                    <a:pt x="11752" y="7123"/>
                    <a:pt x="11085" y="8576"/>
                  </a:cubicBezTo>
                  <a:cubicBezTo>
                    <a:pt x="11002" y="8730"/>
                    <a:pt x="10918" y="8897"/>
                    <a:pt x="10835" y="9052"/>
                  </a:cubicBezTo>
                  <a:cubicBezTo>
                    <a:pt x="10561" y="9564"/>
                    <a:pt x="10287" y="10100"/>
                    <a:pt x="10287" y="10695"/>
                  </a:cubicBezTo>
                  <a:cubicBezTo>
                    <a:pt x="10275" y="11255"/>
                    <a:pt x="10501" y="11743"/>
                    <a:pt x="10728" y="12231"/>
                  </a:cubicBezTo>
                  <a:cubicBezTo>
                    <a:pt x="10871" y="12528"/>
                    <a:pt x="11002" y="12838"/>
                    <a:pt x="11085" y="13148"/>
                  </a:cubicBezTo>
                  <a:cubicBezTo>
                    <a:pt x="11109" y="13251"/>
                    <a:pt x="11188" y="13295"/>
                    <a:pt x="11268" y="13295"/>
                  </a:cubicBezTo>
                  <a:cubicBezTo>
                    <a:pt x="11381" y="13295"/>
                    <a:pt x="11496" y="13204"/>
                    <a:pt x="11454" y="13064"/>
                  </a:cubicBezTo>
                  <a:cubicBezTo>
                    <a:pt x="11359" y="12719"/>
                    <a:pt x="11228" y="12386"/>
                    <a:pt x="11073" y="12076"/>
                  </a:cubicBezTo>
                  <a:cubicBezTo>
                    <a:pt x="10859" y="11612"/>
                    <a:pt x="10656" y="11171"/>
                    <a:pt x="10656" y="10695"/>
                  </a:cubicBezTo>
                  <a:cubicBezTo>
                    <a:pt x="10668" y="10195"/>
                    <a:pt x="10918" y="9731"/>
                    <a:pt x="11168" y="9230"/>
                  </a:cubicBezTo>
                  <a:cubicBezTo>
                    <a:pt x="11263" y="9076"/>
                    <a:pt x="11347" y="8909"/>
                    <a:pt x="11430" y="8742"/>
                  </a:cubicBezTo>
                  <a:cubicBezTo>
                    <a:pt x="12156" y="7183"/>
                    <a:pt x="12109" y="5289"/>
                    <a:pt x="11311" y="3670"/>
                  </a:cubicBezTo>
                  <a:cubicBezTo>
                    <a:pt x="10549" y="2075"/>
                    <a:pt x="9192" y="848"/>
                    <a:pt x="7525" y="241"/>
                  </a:cubicBezTo>
                  <a:cubicBezTo>
                    <a:pt x="7087" y="90"/>
                    <a:pt x="6508" y="1"/>
                    <a:pt x="5879" y="1"/>
                  </a:cubicBezTo>
                  <a:close/>
                </a:path>
              </a:pathLst>
            </a:custGeom>
            <a:solidFill>
              <a:schemeClr val="accent2"/>
            </a:solidFill>
            <a:ln>
              <a:noFill/>
            </a:ln>
          </p:spPr>
          <p:txBody>
            <a:bodyPr spcFirstLastPara="1" wrap="square" lIns="133916" tIns="133916" rIns="133916" bIns="133916" anchor="ctr" anchorCtr="0">
              <a:noAutofit/>
            </a:bodyPr>
            <a:lstStyle/>
            <a:p>
              <a:endParaRPr sz="2637"/>
            </a:p>
          </p:txBody>
        </p:sp>
        <p:sp>
          <p:nvSpPr>
            <p:cNvPr id="5191" name="Google Shape;5191;p43"/>
            <p:cNvSpPr/>
            <p:nvPr/>
          </p:nvSpPr>
          <p:spPr>
            <a:xfrm>
              <a:off x="3233474" y="3362597"/>
              <a:ext cx="619738" cy="774951"/>
            </a:xfrm>
            <a:custGeom>
              <a:avLst/>
              <a:gdLst/>
              <a:ahLst/>
              <a:cxnLst/>
              <a:rect l="l" t="t" r="r" b="b"/>
              <a:pathLst>
                <a:path w="12217" h="15276" extrusionOk="0">
                  <a:moveTo>
                    <a:pt x="6430" y="167"/>
                  </a:moveTo>
                  <a:cubicBezTo>
                    <a:pt x="6527" y="178"/>
                    <a:pt x="6516" y="228"/>
                    <a:pt x="6451" y="228"/>
                  </a:cubicBezTo>
                  <a:cubicBezTo>
                    <a:pt x="6444" y="228"/>
                    <a:pt x="6437" y="227"/>
                    <a:pt x="6430" y="226"/>
                  </a:cubicBezTo>
                  <a:cubicBezTo>
                    <a:pt x="6382" y="202"/>
                    <a:pt x="6311" y="167"/>
                    <a:pt x="6430" y="167"/>
                  </a:cubicBezTo>
                  <a:close/>
                  <a:moveTo>
                    <a:pt x="6795" y="772"/>
                  </a:moveTo>
                  <a:cubicBezTo>
                    <a:pt x="6756" y="772"/>
                    <a:pt x="6727" y="811"/>
                    <a:pt x="6727" y="822"/>
                  </a:cubicBezTo>
                  <a:cubicBezTo>
                    <a:pt x="6756" y="829"/>
                    <a:pt x="6798" y="840"/>
                    <a:pt x="6827" y="840"/>
                  </a:cubicBezTo>
                  <a:cubicBezTo>
                    <a:pt x="6845" y="840"/>
                    <a:pt x="6858" y="836"/>
                    <a:pt x="6858" y="822"/>
                  </a:cubicBezTo>
                  <a:lnTo>
                    <a:pt x="6870" y="822"/>
                  </a:lnTo>
                  <a:cubicBezTo>
                    <a:pt x="6846" y="798"/>
                    <a:pt x="6823" y="786"/>
                    <a:pt x="6811" y="774"/>
                  </a:cubicBezTo>
                  <a:cubicBezTo>
                    <a:pt x="6805" y="773"/>
                    <a:pt x="6800" y="772"/>
                    <a:pt x="6795" y="772"/>
                  </a:cubicBezTo>
                  <a:close/>
                  <a:moveTo>
                    <a:pt x="5197" y="799"/>
                  </a:moveTo>
                  <a:cubicBezTo>
                    <a:pt x="5143" y="799"/>
                    <a:pt x="5078" y="860"/>
                    <a:pt x="5150" y="860"/>
                  </a:cubicBezTo>
                  <a:cubicBezTo>
                    <a:pt x="5158" y="860"/>
                    <a:pt x="5168" y="859"/>
                    <a:pt x="5179" y="857"/>
                  </a:cubicBezTo>
                  <a:lnTo>
                    <a:pt x="5251" y="857"/>
                  </a:lnTo>
                  <a:cubicBezTo>
                    <a:pt x="5247" y="813"/>
                    <a:pt x="5223" y="799"/>
                    <a:pt x="5197" y="799"/>
                  </a:cubicBezTo>
                  <a:close/>
                  <a:moveTo>
                    <a:pt x="8728" y="798"/>
                  </a:moveTo>
                  <a:lnTo>
                    <a:pt x="8728" y="798"/>
                  </a:lnTo>
                  <a:cubicBezTo>
                    <a:pt x="8764" y="849"/>
                    <a:pt x="8792" y="873"/>
                    <a:pt x="8816" y="873"/>
                  </a:cubicBezTo>
                  <a:cubicBezTo>
                    <a:pt x="8831" y="873"/>
                    <a:pt x="8845" y="864"/>
                    <a:pt x="8859" y="845"/>
                  </a:cubicBezTo>
                  <a:lnTo>
                    <a:pt x="8799" y="810"/>
                  </a:lnTo>
                  <a:lnTo>
                    <a:pt x="8728" y="798"/>
                  </a:lnTo>
                  <a:close/>
                  <a:moveTo>
                    <a:pt x="3122" y="992"/>
                  </a:moveTo>
                  <a:cubicBezTo>
                    <a:pt x="3123" y="996"/>
                    <a:pt x="3126" y="999"/>
                    <a:pt x="3132" y="1000"/>
                  </a:cubicBezTo>
                  <a:cubicBezTo>
                    <a:pt x="3128" y="998"/>
                    <a:pt x="3125" y="995"/>
                    <a:pt x="3122" y="992"/>
                  </a:cubicBezTo>
                  <a:close/>
                  <a:moveTo>
                    <a:pt x="3429" y="1095"/>
                  </a:moveTo>
                  <a:cubicBezTo>
                    <a:pt x="3453" y="1095"/>
                    <a:pt x="3501" y="1107"/>
                    <a:pt x="3501" y="1119"/>
                  </a:cubicBezTo>
                  <a:lnTo>
                    <a:pt x="3513" y="1131"/>
                  </a:lnTo>
                  <a:cubicBezTo>
                    <a:pt x="3474" y="1153"/>
                    <a:pt x="3445" y="1163"/>
                    <a:pt x="3424" y="1163"/>
                  </a:cubicBezTo>
                  <a:cubicBezTo>
                    <a:pt x="3399" y="1163"/>
                    <a:pt x="3382" y="1150"/>
                    <a:pt x="3370" y="1131"/>
                  </a:cubicBezTo>
                  <a:lnTo>
                    <a:pt x="3429" y="1095"/>
                  </a:lnTo>
                  <a:close/>
                  <a:moveTo>
                    <a:pt x="7671" y="1187"/>
                  </a:moveTo>
                  <a:cubicBezTo>
                    <a:pt x="7674" y="1188"/>
                    <a:pt x="7677" y="1190"/>
                    <a:pt x="7680" y="1191"/>
                  </a:cubicBezTo>
                  <a:cubicBezTo>
                    <a:pt x="7677" y="1189"/>
                    <a:pt x="7674" y="1188"/>
                    <a:pt x="7671" y="1187"/>
                  </a:cubicBezTo>
                  <a:close/>
                  <a:moveTo>
                    <a:pt x="7980" y="1341"/>
                  </a:moveTo>
                  <a:cubicBezTo>
                    <a:pt x="7979" y="1343"/>
                    <a:pt x="7978" y="1344"/>
                    <a:pt x="7977" y="1345"/>
                  </a:cubicBezTo>
                  <a:cubicBezTo>
                    <a:pt x="7978" y="1344"/>
                    <a:pt x="7979" y="1343"/>
                    <a:pt x="7980" y="1341"/>
                  </a:cubicBezTo>
                  <a:close/>
                  <a:moveTo>
                    <a:pt x="2334" y="1476"/>
                  </a:moveTo>
                  <a:lnTo>
                    <a:pt x="2274" y="1524"/>
                  </a:lnTo>
                  <a:lnTo>
                    <a:pt x="2251" y="1595"/>
                  </a:lnTo>
                  <a:cubicBezTo>
                    <a:pt x="2334" y="1572"/>
                    <a:pt x="2370" y="1536"/>
                    <a:pt x="2334" y="1476"/>
                  </a:cubicBezTo>
                  <a:close/>
                  <a:moveTo>
                    <a:pt x="953" y="2917"/>
                  </a:moveTo>
                  <a:lnTo>
                    <a:pt x="965" y="2929"/>
                  </a:lnTo>
                  <a:lnTo>
                    <a:pt x="1036" y="2977"/>
                  </a:lnTo>
                  <a:cubicBezTo>
                    <a:pt x="1011" y="2987"/>
                    <a:pt x="979" y="2997"/>
                    <a:pt x="956" y="2997"/>
                  </a:cubicBezTo>
                  <a:cubicBezTo>
                    <a:pt x="926" y="2997"/>
                    <a:pt x="912" y="2978"/>
                    <a:pt x="953" y="2917"/>
                  </a:cubicBezTo>
                  <a:close/>
                  <a:moveTo>
                    <a:pt x="7494" y="253"/>
                  </a:moveTo>
                  <a:cubicBezTo>
                    <a:pt x="7412" y="253"/>
                    <a:pt x="7391" y="366"/>
                    <a:pt x="7499" y="411"/>
                  </a:cubicBezTo>
                  <a:lnTo>
                    <a:pt x="7499" y="411"/>
                  </a:lnTo>
                  <a:lnTo>
                    <a:pt x="7418" y="381"/>
                  </a:lnTo>
                  <a:cubicBezTo>
                    <a:pt x="7394" y="372"/>
                    <a:pt x="7368" y="368"/>
                    <a:pt x="7344" y="368"/>
                  </a:cubicBezTo>
                  <a:cubicBezTo>
                    <a:pt x="7273" y="368"/>
                    <a:pt x="7224" y="402"/>
                    <a:pt x="7323" y="429"/>
                  </a:cubicBezTo>
                  <a:cubicBezTo>
                    <a:pt x="7418" y="464"/>
                    <a:pt x="7513" y="488"/>
                    <a:pt x="7608" y="512"/>
                  </a:cubicBezTo>
                  <a:cubicBezTo>
                    <a:pt x="7646" y="535"/>
                    <a:pt x="7689" y="543"/>
                    <a:pt x="7730" y="543"/>
                  </a:cubicBezTo>
                  <a:cubicBezTo>
                    <a:pt x="7754" y="543"/>
                    <a:pt x="7777" y="540"/>
                    <a:pt x="7799" y="536"/>
                  </a:cubicBezTo>
                  <a:cubicBezTo>
                    <a:pt x="7807" y="534"/>
                    <a:pt x="7815" y="533"/>
                    <a:pt x="7823" y="533"/>
                  </a:cubicBezTo>
                  <a:cubicBezTo>
                    <a:pt x="7877" y="533"/>
                    <a:pt x="7933" y="578"/>
                    <a:pt x="7973" y="578"/>
                  </a:cubicBezTo>
                  <a:cubicBezTo>
                    <a:pt x="7989" y="578"/>
                    <a:pt x="8002" y="571"/>
                    <a:pt x="8012" y="550"/>
                  </a:cubicBezTo>
                  <a:lnTo>
                    <a:pt x="8012" y="550"/>
                  </a:lnTo>
                  <a:cubicBezTo>
                    <a:pt x="7983" y="622"/>
                    <a:pt x="8217" y="739"/>
                    <a:pt x="8311" y="798"/>
                  </a:cubicBezTo>
                  <a:cubicBezTo>
                    <a:pt x="8347" y="822"/>
                    <a:pt x="8394" y="857"/>
                    <a:pt x="8430" y="893"/>
                  </a:cubicBezTo>
                  <a:cubicBezTo>
                    <a:pt x="8418" y="917"/>
                    <a:pt x="8454" y="976"/>
                    <a:pt x="8513" y="1012"/>
                  </a:cubicBezTo>
                  <a:lnTo>
                    <a:pt x="8549" y="953"/>
                  </a:lnTo>
                  <a:cubicBezTo>
                    <a:pt x="8632" y="1012"/>
                    <a:pt x="8620" y="1060"/>
                    <a:pt x="8716" y="1095"/>
                  </a:cubicBezTo>
                  <a:cubicBezTo>
                    <a:pt x="8787" y="1143"/>
                    <a:pt x="8870" y="1155"/>
                    <a:pt x="8954" y="1167"/>
                  </a:cubicBezTo>
                  <a:cubicBezTo>
                    <a:pt x="8970" y="1167"/>
                    <a:pt x="8970" y="1156"/>
                    <a:pt x="8978" y="1156"/>
                  </a:cubicBezTo>
                  <a:cubicBezTo>
                    <a:pt x="8983" y="1156"/>
                    <a:pt x="8989" y="1159"/>
                    <a:pt x="9001" y="1167"/>
                  </a:cubicBezTo>
                  <a:cubicBezTo>
                    <a:pt x="9037" y="1191"/>
                    <a:pt x="9073" y="1226"/>
                    <a:pt x="9109" y="1262"/>
                  </a:cubicBezTo>
                  <a:cubicBezTo>
                    <a:pt x="9156" y="1334"/>
                    <a:pt x="9216" y="1405"/>
                    <a:pt x="9299" y="1441"/>
                  </a:cubicBezTo>
                  <a:cubicBezTo>
                    <a:pt x="9406" y="1476"/>
                    <a:pt x="9501" y="1536"/>
                    <a:pt x="9573" y="1619"/>
                  </a:cubicBezTo>
                  <a:cubicBezTo>
                    <a:pt x="9609" y="1655"/>
                    <a:pt x="9585" y="1738"/>
                    <a:pt x="9644" y="1750"/>
                  </a:cubicBezTo>
                  <a:cubicBezTo>
                    <a:pt x="9658" y="1756"/>
                    <a:pt x="9667" y="1759"/>
                    <a:pt x="9675" y="1759"/>
                  </a:cubicBezTo>
                  <a:cubicBezTo>
                    <a:pt x="9712" y="1759"/>
                    <a:pt x="9692" y="1701"/>
                    <a:pt x="9716" y="1701"/>
                  </a:cubicBezTo>
                  <a:cubicBezTo>
                    <a:pt x="9727" y="1701"/>
                    <a:pt x="9747" y="1714"/>
                    <a:pt x="9787" y="1750"/>
                  </a:cubicBezTo>
                  <a:cubicBezTo>
                    <a:pt x="9906" y="1857"/>
                    <a:pt x="9656" y="1798"/>
                    <a:pt x="9799" y="1929"/>
                  </a:cubicBezTo>
                  <a:cubicBezTo>
                    <a:pt x="9820" y="1950"/>
                    <a:pt x="9833" y="1956"/>
                    <a:pt x="9842" y="1956"/>
                  </a:cubicBezTo>
                  <a:cubicBezTo>
                    <a:pt x="9857" y="1956"/>
                    <a:pt x="9862" y="1939"/>
                    <a:pt x="9877" y="1939"/>
                  </a:cubicBezTo>
                  <a:cubicBezTo>
                    <a:pt x="9884" y="1939"/>
                    <a:pt x="9893" y="1942"/>
                    <a:pt x="9906" y="1953"/>
                  </a:cubicBezTo>
                  <a:cubicBezTo>
                    <a:pt x="10002" y="2024"/>
                    <a:pt x="10085" y="2119"/>
                    <a:pt x="10156" y="2215"/>
                  </a:cubicBezTo>
                  <a:cubicBezTo>
                    <a:pt x="10311" y="2405"/>
                    <a:pt x="10454" y="2655"/>
                    <a:pt x="10621" y="2846"/>
                  </a:cubicBezTo>
                  <a:cubicBezTo>
                    <a:pt x="10668" y="2905"/>
                    <a:pt x="10704" y="2905"/>
                    <a:pt x="10752" y="2929"/>
                  </a:cubicBezTo>
                  <a:cubicBezTo>
                    <a:pt x="10859" y="3012"/>
                    <a:pt x="10764" y="2977"/>
                    <a:pt x="10764" y="3024"/>
                  </a:cubicBezTo>
                  <a:cubicBezTo>
                    <a:pt x="10811" y="3096"/>
                    <a:pt x="10859" y="3167"/>
                    <a:pt x="10930" y="3215"/>
                  </a:cubicBezTo>
                  <a:cubicBezTo>
                    <a:pt x="11037" y="3250"/>
                    <a:pt x="11014" y="3262"/>
                    <a:pt x="10990" y="3346"/>
                  </a:cubicBezTo>
                  <a:cubicBezTo>
                    <a:pt x="10990" y="3346"/>
                    <a:pt x="11059" y="3356"/>
                    <a:pt x="11104" y="3356"/>
                  </a:cubicBezTo>
                  <a:cubicBezTo>
                    <a:pt x="11127" y="3356"/>
                    <a:pt x="11145" y="3354"/>
                    <a:pt x="11145" y="3346"/>
                  </a:cubicBezTo>
                  <a:lnTo>
                    <a:pt x="11145" y="3346"/>
                  </a:lnTo>
                  <a:cubicBezTo>
                    <a:pt x="11168" y="3393"/>
                    <a:pt x="11109" y="3429"/>
                    <a:pt x="11109" y="3453"/>
                  </a:cubicBezTo>
                  <a:cubicBezTo>
                    <a:pt x="11097" y="3489"/>
                    <a:pt x="11168" y="3572"/>
                    <a:pt x="11204" y="3608"/>
                  </a:cubicBezTo>
                  <a:cubicBezTo>
                    <a:pt x="11238" y="3642"/>
                    <a:pt x="11392" y="3871"/>
                    <a:pt x="11323" y="3871"/>
                  </a:cubicBezTo>
                  <a:cubicBezTo>
                    <a:pt x="11319" y="3871"/>
                    <a:pt x="11316" y="3871"/>
                    <a:pt x="11311" y="3870"/>
                  </a:cubicBezTo>
                  <a:cubicBezTo>
                    <a:pt x="11307" y="3868"/>
                    <a:pt x="11303" y="3868"/>
                    <a:pt x="11300" y="3868"/>
                  </a:cubicBezTo>
                  <a:cubicBezTo>
                    <a:pt x="11248" y="3868"/>
                    <a:pt x="11420" y="4051"/>
                    <a:pt x="11442" y="4096"/>
                  </a:cubicBezTo>
                  <a:cubicBezTo>
                    <a:pt x="11514" y="4239"/>
                    <a:pt x="11347" y="4262"/>
                    <a:pt x="11442" y="4370"/>
                  </a:cubicBezTo>
                  <a:cubicBezTo>
                    <a:pt x="11514" y="4346"/>
                    <a:pt x="11526" y="4120"/>
                    <a:pt x="11514" y="4012"/>
                  </a:cubicBezTo>
                  <a:cubicBezTo>
                    <a:pt x="11514" y="4012"/>
                    <a:pt x="11514" y="3845"/>
                    <a:pt x="11492" y="3845"/>
                  </a:cubicBezTo>
                  <a:cubicBezTo>
                    <a:pt x="11491" y="3845"/>
                    <a:pt x="11491" y="3845"/>
                    <a:pt x="11490" y="3846"/>
                  </a:cubicBezTo>
                  <a:cubicBezTo>
                    <a:pt x="11454" y="3810"/>
                    <a:pt x="11430" y="3762"/>
                    <a:pt x="11418" y="3715"/>
                  </a:cubicBezTo>
                  <a:cubicBezTo>
                    <a:pt x="11406" y="3620"/>
                    <a:pt x="11359" y="3524"/>
                    <a:pt x="11299" y="3441"/>
                  </a:cubicBezTo>
                  <a:cubicBezTo>
                    <a:pt x="11240" y="3381"/>
                    <a:pt x="11216" y="3393"/>
                    <a:pt x="11204" y="3298"/>
                  </a:cubicBezTo>
                  <a:cubicBezTo>
                    <a:pt x="11145" y="3179"/>
                    <a:pt x="10942" y="3048"/>
                    <a:pt x="11037" y="3000"/>
                  </a:cubicBezTo>
                  <a:lnTo>
                    <a:pt x="11037" y="3000"/>
                  </a:lnTo>
                  <a:cubicBezTo>
                    <a:pt x="11032" y="3003"/>
                    <a:pt x="11027" y="3004"/>
                    <a:pt x="11022" y="3004"/>
                  </a:cubicBezTo>
                  <a:cubicBezTo>
                    <a:pt x="10953" y="3004"/>
                    <a:pt x="10867" y="2793"/>
                    <a:pt x="10811" y="2727"/>
                  </a:cubicBezTo>
                  <a:cubicBezTo>
                    <a:pt x="10791" y="2703"/>
                    <a:pt x="10779" y="2696"/>
                    <a:pt x="10770" y="2696"/>
                  </a:cubicBezTo>
                  <a:cubicBezTo>
                    <a:pt x="10759" y="2696"/>
                    <a:pt x="10751" y="2706"/>
                    <a:pt x="10737" y="2706"/>
                  </a:cubicBezTo>
                  <a:cubicBezTo>
                    <a:pt x="10729" y="2706"/>
                    <a:pt x="10719" y="2703"/>
                    <a:pt x="10704" y="2691"/>
                  </a:cubicBezTo>
                  <a:cubicBezTo>
                    <a:pt x="10668" y="2667"/>
                    <a:pt x="10656" y="2619"/>
                    <a:pt x="10680" y="2572"/>
                  </a:cubicBezTo>
                  <a:cubicBezTo>
                    <a:pt x="10764" y="2524"/>
                    <a:pt x="10597" y="2441"/>
                    <a:pt x="10537" y="2369"/>
                  </a:cubicBezTo>
                  <a:cubicBezTo>
                    <a:pt x="10454" y="2274"/>
                    <a:pt x="10383" y="2167"/>
                    <a:pt x="10311" y="2060"/>
                  </a:cubicBezTo>
                  <a:cubicBezTo>
                    <a:pt x="10308" y="2059"/>
                    <a:pt x="10305" y="2058"/>
                    <a:pt x="10304" y="2058"/>
                  </a:cubicBezTo>
                  <a:cubicBezTo>
                    <a:pt x="10292" y="2058"/>
                    <a:pt x="10332" y="2089"/>
                    <a:pt x="10318" y="2089"/>
                  </a:cubicBezTo>
                  <a:cubicBezTo>
                    <a:pt x="10315" y="2089"/>
                    <a:pt x="10309" y="2088"/>
                    <a:pt x="10299" y="2084"/>
                  </a:cubicBezTo>
                  <a:cubicBezTo>
                    <a:pt x="10263" y="2072"/>
                    <a:pt x="10228" y="2036"/>
                    <a:pt x="10204" y="2012"/>
                  </a:cubicBezTo>
                  <a:cubicBezTo>
                    <a:pt x="10156" y="1965"/>
                    <a:pt x="10109" y="1917"/>
                    <a:pt x="10073" y="1857"/>
                  </a:cubicBezTo>
                  <a:cubicBezTo>
                    <a:pt x="10061" y="1810"/>
                    <a:pt x="10085" y="1798"/>
                    <a:pt x="10013" y="1750"/>
                  </a:cubicBezTo>
                  <a:cubicBezTo>
                    <a:pt x="9983" y="1733"/>
                    <a:pt x="9962" y="1728"/>
                    <a:pt x="9945" y="1728"/>
                  </a:cubicBezTo>
                  <a:cubicBezTo>
                    <a:pt x="9928" y="1728"/>
                    <a:pt x="9916" y="1734"/>
                    <a:pt x="9904" y="1734"/>
                  </a:cubicBezTo>
                  <a:cubicBezTo>
                    <a:pt x="9897" y="1734"/>
                    <a:pt x="9891" y="1732"/>
                    <a:pt x="9882" y="1726"/>
                  </a:cubicBezTo>
                  <a:cubicBezTo>
                    <a:pt x="9811" y="1655"/>
                    <a:pt x="9751" y="1584"/>
                    <a:pt x="9704" y="1500"/>
                  </a:cubicBezTo>
                  <a:cubicBezTo>
                    <a:pt x="9644" y="1429"/>
                    <a:pt x="9585" y="1369"/>
                    <a:pt x="9501" y="1310"/>
                  </a:cubicBezTo>
                  <a:cubicBezTo>
                    <a:pt x="9430" y="1262"/>
                    <a:pt x="9359" y="1214"/>
                    <a:pt x="9275" y="1179"/>
                  </a:cubicBezTo>
                  <a:cubicBezTo>
                    <a:pt x="9216" y="1167"/>
                    <a:pt x="9156" y="1155"/>
                    <a:pt x="9109" y="1131"/>
                  </a:cubicBezTo>
                  <a:cubicBezTo>
                    <a:pt x="9120" y="1131"/>
                    <a:pt x="9180" y="1119"/>
                    <a:pt x="9180" y="1095"/>
                  </a:cubicBezTo>
                  <a:cubicBezTo>
                    <a:pt x="9180" y="1083"/>
                    <a:pt x="9025" y="976"/>
                    <a:pt x="8989" y="964"/>
                  </a:cubicBezTo>
                  <a:cubicBezTo>
                    <a:pt x="8976" y="959"/>
                    <a:pt x="8967" y="957"/>
                    <a:pt x="8959" y="957"/>
                  </a:cubicBezTo>
                  <a:cubicBezTo>
                    <a:pt x="8942" y="957"/>
                    <a:pt x="8933" y="966"/>
                    <a:pt x="8916" y="966"/>
                  </a:cubicBezTo>
                  <a:cubicBezTo>
                    <a:pt x="8905" y="966"/>
                    <a:pt x="8892" y="963"/>
                    <a:pt x="8870" y="953"/>
                  </a:cubicBezTo>
                  <a:cubicBezTo>
                    <a:pt x="8823" y="917"/>
                    <a:pt x="8763" y="881"/>
                    <a:pt x="8716" y="845"/>
                  </a:cubicBezTo>
                  <a:cubicBezTo>
                    <a:pt x="8585" y="738"/>
                    <a:pt x="8608" y="679"/>
                    <a:pt x="8418" y="631"/>
                  </a:cubicBezTo>
                  <a:cubicBezTo>
                    <a:pt x="8335" y="619"/>
                    <a:pt x="8251" y="595"/>
                    <a:pt x="8180" y="548"/>
                  </a:cubicBezTo>
                  <a:cubicBezTo>
                    <a:pt x="8172" y="543"/>
                    <a:pt x="8164" y="541"/>
                    <a:pt x="8155" y="541"/>
                  </a:cubicBezTo>
                  <a:cubicBezTo>
                    <a:pt x="8131" y="541"/>
                    <a:pt x="8101" y="555"/>
                    <a:pt x="8061" y="555"/>
                  </a:cubicBezTo>
                  <a:cubicBezTo>
                    <a:pt x="8047" y="555"/>
                    <a:pt x="8031" y="553"/>
                    <a:pt x="8013" y="548"/>
                  </a:cubicBezTo>
                  <a:lnTo>
                    <a:pt x="8013" y="548"/>
                  </a:lnTo>
                  <a:cubicBezTo>
                    <a:pt x="8013" y="548"/>
                    <a:pt x="8013" y="548"/>
                    <a:pt x="8013" y="548"/>
                  </a:cubicBezTo>
                  <a:cubicBezTo>
                    <a:pt x="8013" y="524"/>
                    <a:pt x="8097" y="476"/>
                    <a:pt x="8001" y="452"/>
                  </a:cubicBezTo>
                  <a:cubicBezTo>
                    <a:pt x="7952" y="452"/>
                    <a:pt x="7902" y="452"/>
                    <a:pt x="7852" y="459"/>
                  </a:cubicBezTo>
                  <a:lnTo>
                    <a:pt x="7852" y="459"/>
                  </a:lnTo>
                  <a:cubicBezTo>
                    <a:pt x="7911" y="439"/>
                    <a:pt x="7664" y="379"/>
                    <a:pt x="7632" y="357"/>
                  </a:cubicBezTo>
                  <a:cubicBezTo>
                    <a:pt x="7537" y="310"/>
                    <a:pt x="7644" y="298"/>
                    <a:pt x="7537" y="262"/>
                  </a:cubicBezTo>
                  <a:cubicBezTo>
                    <a:pt x="7521" y="256"/>
                    <a:pt x="7507" y="253"/>
                    <a:pt x="7494" y="253"/>
                  </a:cubicBezTo>
                  <a:close/>
                  <a:moveTo>
                    <a:pt x="10897" y="4381"/>
                  </a:moveTo>
                  <a:cubicBezTo>
                    <a:pt x="10896" y="4381"/>
                    <a:pt x="10895" y="4381"/>
                    <a:pt x="10894" y="4381"/>
                  </a:cubicBezTo>
                  <a:cubicBezTo>
                    <a:pt x="10895" y="4381"/>
                    <a:pt x="10896" y="4381"/>
                    <a:pt x="10897" y="4381"/>
                  </a:cubicBezTo>
                  <a:close/>
                  <a:moveTo>
                    <a:pt x="810" y="4489"/>
                  </a:moveTo>
                  <a:cubicBezTo>
                    <a:pt x="822" y="4524"/>
                    <a:pt x="822" y="4584"/>
                    <a:pt x="810" y="4620"/>
                  </a:cubicBezTo>
                  <a:cubicBezTo>
                    <a:pt x="786" y="4620"/>
                    <a:pt x="738" y="4608"/>
                    <a:pt x="762" y="4536"/>
                  </a:cubicBezTo>
                  <a:lnTo>
                    <a:pt x="810" y="4489"/>
                  </a:lnTo>
                  <a:close/>
                  <a:moveTo>
                    <a:pt x="310" y="4869"/>
                  </a:moveTo>
                  <a:cubicBezTo>
                    <a:pt x="310" y="4869"/>
                    <a:pt x="310" y="4870"/>
                    <a:pt x="310" y="4870"/>
                  </a:cubicBezTo>
                  <a:lnTo>
                    <a:pt x="310" y="4870"/>
                  </a:lnTo>
                  <a:cubicBezTo>
                    <a:pt x="310" y="4870"/>
                    <a:pt x="310" y="4870"/>
                    <a:pt x="310" y="4870"/>
                  </a:cubicBezTo>
                  <a:cubicBezTo>
                    <a:pt x="310" y="4870"/>
                    <a:pt x="310" y="4869"/>
                    <a:pt x="310" y="4869"/>
                  </a:cubicBezTo>
                  <a:close/>
                  <a:moveTo>
                    <a:pt x="548" y="4989"/>
                  </a:moveTo>
                  <a:lnTo>
                    <a:pt x="550" y="4989"/>
                  </a:lnTo>
                  <a:lnTo>
                    <a:pt x="550" y="4989"/>
                  </a:lnTo>
                  <a:cubicBezTo>
                    <a:pt x="549" y="4989"/>
                    <a:pt x="549" y="4989"/>
                    <a:pt x="548" y="4989"/>
                  </a:cubicBezTo>
                  <a:close/>
                  <a:moveTo>
                    <a:pt x="11389" y="5451"/>
                  </a:moveTo>
                  <a:cubicBezTo>
                    <a:pt x="11405" y="5451"/>
                    <a:pt x="11425" y="5472"/>
                    <a:pt x="11430" y="5513"/>
                  </a:cubicBezTo>
                  <a:cubicBezTo>
                    <a:pt x="11416" y="5542"/>
                    <a:pt x="11401" y="5580"/>
                    <a:pt x="11386" y="5580"/>
                  </a:cubicBezTo>
                  <a:cubicBezTo>
                    <a:pt x="11377" y="5580"/>
                    <a:pt x="11368" y="5566"/>
                    <a:pt x="11359" y="5524"/>
                  </a:cubicBezTo>
                  <a:lnTo>
                    <a:pt x="11371" y="5524"/>
                  </a:lnTo>
                  <a:cubicBezTo>
                    <a:pt x="11358" y="5475"/>
                    <a:pt x="11372" y="5451"/>
                    <a:pt x="11389" y="5451"/>
                  </a:cubicBezTo>
                  <a:close/>
                  <a:moveTo>
                    <a:pt x="139" y="5655"/>
                  </a:moveTo>
                  <a:cubicBezTo>
                    <a:pt x="156" y="5655"/>
                    <a:pt x="173" y="5683"/>
                    <a:pt x="167" y="5727"/>
                  </a:cubicBezTo>
                  <a:cubicBezTo>
                    <a:pt x="161" y="5810"/>
                    <a:pt x="143" y="5852"/>
                    <a:pt x="127" y="5852"/>
                  </a:cubicBezTo>
                  <a:cubicBezTo>
                    <a:pt x="110" y="5852"/>
                    <a:pt x="96" y="5810"/>
                    <a:pt x="96" y="5727"/>
                  </a:cubicBezTo>
                  <a:lnTo>
                    <a:pt x="107" y="5727"/>
                  </a:lnTo>
                  <a:cubicBezTo>
                    <a:pt x="107" y="5677"/>
                    <a:pt x="123" y="5655"/>
                    <a:pt x="139" y="5655"/>
                  </a:cubicBezTo>
                  <a:close/>
                  <a:moveTo>
                    <a:pt x="184" y="6112"/>
                  </a:moveTo>
                  <a:cubicBezTo>
                    <a:pt x="185" y="6142"/>
                    <a:pt x="187" y="6172"/>
                    <a:pt x="191" y="6203"/>
                  </a:cubicBezTo>
                  <a:cubicBezTo>
                    <a:pt x="191" y="6193"/>
                    <a:pt x="188" y="6151"/>
                    <a:pt x="184" y="6112"/>
                  </a:cubicBezTo>
                  <a:close/>
                  <a:moveTo>
                    <a:pt x="11571" y="7191"/>
                  </a:moveTo>
                  <a:cubicBezTo>
                    <a:pt x="11571" y="7191"/>
                    <a:pt x="11571" y="7191"/>
                    <a:pt x="11571" y="7191"/>
                  </a:cubicBezTo>
                  <a:lnTo>
                    <a:pt x="11571" y="7191"/>
                  </a:lnTo>
                  <a:cubicBezTo>
                    <a:pt x="11572" y="7191"/>
                    <a:pt x="11573" y="7191"/>
                    <a:pt x="11573" y="7191"/>
                  </a:cubicBezTo>
                  <a:cubicBezTo>
                    <a:pt x="11572" y="7191"/>
                    <a:pt x="11572" y="7191"/>
                    <a:pt x="11571" y="7191"/>
                  </a:cubicBezTo>
                  <a:close/>
                  <a:moveTo>
                    <a:pt x="11454" y="7287"/>
                  </a:moveTo>
                  <a:cubicBezTo>
                    <a:pt x="11466" y="7287"/>
                    <a:pt x="11511" y="7287"/>
                    <a:pt x="11502" y="7353"/>
                  </a:cubicBezTo>
                  <a:lnTo>
                    <a:pt x="11502" y="7353"/>
                  </a:lnTo>
                  <a:cubicBezTo>
                    <a:pt x="11501" y="7347"/>
                    <a:pt x="11499" y="7342"/>
                    <a:pt x="11497" y="7342"/>
                  </a:cubicBezTo>
                  <a:cubicBezTo>
                    <a:pt x="11494" y="7342"/>
                    <a:pt x="11492" y="7346"/>
                    <a:pt x="11490" y="7358"/>
                  </a:cubicBezTo>
                  <a:lnTo>
                    <a:pt x="11502" y="7358"/>
                  </a:lnTo>
                  <a:cubicBezTo>
                    <a:pt x="11502" y="7358"/>
                    <a:pt x="11502" y="7358"/>
                    <a:pt x="11502" y="7358"/>
                  </a:cubicBezTo>
                  <a:lnTo>
                    <a:pt x="11502" y="7358"/>
                  </a:lnTo>
                  <a:cubicBezTo>
                    <a:pt x="11504" y="7374"/>
                    <a:pt x="11506" y="7380"/>
                    <a:pt x="11506" y="7380"/>
                  </a:cubicBezTo>
                  <a:cubicBezTo>
                    <a:pt x="11507" y="7380"/>
                    <a:pt x="11507" y="7376"/>
                    <a:pt x="11506" y="7371"/>
                  </a:cubicBezTo>
                  <a:lnTo>
                    <a:pt x="11506" y="7371"/>
                  </a:lnTo>
                  <a:cubicBezTo>
                    <a:pt x="11515" y="7405"/>
                    <a:pt x="11505" y="7433"/>
                    <a:pt x="11494" y="7433"/>
                  </a:cubicBezTo>
                  <a:cubicBezTo>
                    <a:pt x="11488" y="7433"/>
                    <a:pt x="11482" y="7425"/>
                    <a:pt x="11478" y="7406"/>
                  </a:cubicBezTo>
                  <a:cubicBezTo>
                    <a:pt x="11466" y="7370"/>
                    <a:pt x="11466" y="7322"/>
                    <a:pt x="11454" y="7287"/>
                  </a:cubicBezTo>
                  <a:close/>
                  <a:moveTo>
                    <a:pt x="11673" y="8290"/>
                  </a:moveTo>
                  <a:cubicBezTo>
                    <a:pt x="11670" y="8292"/>
                    <a:pt x="11668" y="8295"/>
                    <a:pt x="11668" y="8299"/>
                  </a:cubicBezTo>
                  <a:cubicBezTo>
                    <a:pt x="11670" y="8296"/>
                    <a:pt x="11671" y="8293"/>
                    <a:pt x="11673" y="8290"/>
                  </a:cubicBezTo>
                  <a:close/>
                  <a:moveTo>
                    <a:pt x="11071" y="8917"/>
                  </a:moveTo>
                  <a:cubicBezTo>
                    <a:pt x="11072" y="8917"/>
                    <a:pt x="11072" y="8918"/>
                    <a:pt x="11073" y="8918"/>
                  </a:cubicBezTo>
                  <a:cubicBezTo>
                    <a:pt x="11072" y="8917"/>
                    <a:pt x="11072" y="8917"/>
                    <a:pt x="11071" y="8917"/>
                  </a:cubicBezTo>
                  <a:close/>
                  <a:moveTo>
                    <a:pt x="810" y="8847"/>
                  </a:moveTo>
                  <a:cubicBezTo>
                    <a:pt x="793" y="8847"/>
                    <a:pt x="781" y="8874"/>
                    <a:pt x="798" y="8918"/>
                  </a:cubicBezTo>
                  <a:lnTo>
                    <a:pt x="858" y="8965"/>
                  </a:lnTo>
                  <a:cubicBezTo>
                    <a:pt x="858" y="8882"/>
                    <a:pt x="830" y="8847"/>
                    <a:pt x="810" y="8847"/>
                  </a:cubicBezTo>
                  <a:close/>
                  <a:moveTo>
                    <a:pt x="11406" y="9215"/>
                  </a:moveTo>
                  <a:lnTo>
                    <a:pt x="11406" y="9215"/>
                  </a:lnTo>
                  <a:cubicBezTo>
                    <a:pt x="11376" y="9276"/>
                    <a:pt x="11354" y="9328"/>
                    <a:pt x="11327" y="9328"/>
                  </a:cubicBezTo>
                  <a:cubicBezTo>
                    <a:pt x="11322" y="9328"/>
                    <a:pt x="11317" y="9326"/>
                    <a:pt x="11311" y="9323"/>
                  </a:cubicBezTo>
                  <a:lnTo>
                    <a:pt x="11347" y="9263"/>
                  </a:lnTo>
                  <a:lnTo>
                    <a:pt x="11406" y="9215"/>
                  </a:lnTo>
                  <a:close/>
                  <a:moveTo>
                    <a:pt x="11403" y="9463"/>
                  </a:moveTo>
                  <a:lnTo>
                    <a:pt x="11403" y="9463"/>
                  </a:lnTo>
                  <a:cubicBezTo>
                    <a:pt x="11404" y="9464"/>
                    <a:pt x="11405" y="9465"/>
                    <a:pt x="11406" y="9465"/>
                  </a:cubicBezTo>
                  <a:cubicBezTo>
                    <a:pt x="11406" y="9465"/>
                    <a:pt x="11405" y="9464"/>
                    <a:pt x="11403" y="9463"/>
                  </a:cubicBezTo>
                  <a:close/>
                  <a:moveTo>
                    <a:pt x="10656" y="9656"/>
                  </a:moveTo>
                  <a:cubicBezTo>
                    <a:pt x="10680" y="9668"/>
                    <a:pt x="10680" y="9680"/>
                    <a:pt x="10656" y="9727"/>
                  </a:cubicBezTo>
                  <a:cubicBezTo>
                    <a:pt x="10635" y="9782"/>
                    <a:pt x="10603" y="9836"/>
                    <a:pt x="10570" y="9836"/>
                  </a:cubicBezTo>
                  <a:cubicBezTo>
                    <a:pt x="10567" y="9836"/>
                    <a:pt x="10564" y="9836"/>
                    <a:pt x="10561" y="9835"/>
                  </a:cubicBezTo>
                  <a:lnTo>
                    <a:pt x="10573" y="9835"/>
                  </a:lnTo>
                  <a:lnTo>
                    <a:pt x="10656" y="9656"/>
                  </a:lnTo>
                  <a:close/>
                  <a:moveTo>
                    <a:pt x="10944" y="9756"/>
                  </a:moveTo>
                  <a:cubicBezTo>
                    <a:pt x="10934" y="9756"/>
                    <a:pt x="10917" y="9763"/>
                    <a:pt x="10894" y="9779"/>
                  </a:cubicBezTo>
                  <a:lnTo>
                    <a:pt x="10894" y="9779"/>
                  </a:lnTo>
                  <a:cubicBezTo>
                    <a:pt x="10894" y="9777"/>
                    <a:pt x="10894" y="9776"/>
                    <a:pt x="10894" y="9775"/>
                  </a:cubicBezTo>
                  <a:lnTo>
                    <a:pt x="10894" y="9775"/>
                  </a:lnTo>
                  <a:lnTo>
                    <a:pt x="10883" y="9787"/>
                  </a:lnTo>
                  <a:cubicBezTo>
                    <a:pt x="10887" y="9784"/>
                    <a:pt x="10891" y="9781"/>
                    <a:pt x="10894" y="9779"/>
                  </a:cubicBezTo>
                  <a:lnTo>
                    <a:pt x="10894" y="9779"/>
                  </a:lnTo>
                  <a:cubicBezTo>
                    <a:pt x="10894" y="9825"/>
                    <a:pt x="10883" y="9870"/>
                    <a:pt x="10918" y="9870"/>
                  </a:cubicBezTo>
                  <a:cubicBezTo>
                    <a:pt x="10957" y="9793"/>
                    <a:pt x="10966" y="9756"/>
                    <a:pt x="10944" y="9756"/>
                  </a:cubicBezTo>
                  <a:close/>
                  <a:moveTo>
                    <a:pt x="10800" y="10117"/>
                  </a:moveTo>
                  <a:cubicBezTo>
                    <a:pt x="10784" y="10117"/>
                    <a:pt x="10763" y="10135"/>
                    <a:pt x="10752" y="10168"/>
                  </a:cubicBezTo>
                  <a:cubicBezTo>
                    <a:pt x="10731" y="10216"/>
                    <a:pt x="10742" y="10249"/>
                    <a:pt x="10762" y="10249"/>
                  </a:cubicBezTo>
                  <a:cubicBezTo>
                    <a:pt x="10777" y="10249"/>
                    <a:pt x="10796" y="10232"/>
                    <a:pt x="10811" y="10192"/>
                  </a:cubicBezTo>
                  <a:cubicBezTo>
                    <a:pt x="10830" y="10141"/>
                    <a:pt x="10819" y="10117"/>
                    <a:pt x="10800" y="10117"/>
                  </a:cubicBezTo>
                  <a:close/>
                  <a:moveTo>
                    <a:pt x="10561" y="11061"/>
                  </a:moveTo>
                  <a:cubicBezTo>
                    <a:pt x="10525" y="11061"/>
                    <a:pt x="10525" y="11061"/>
                    <a:pt x="10525" y="11120"/>
                  </a:cubicBezTo>
                  <a:cubicBezTo>
                    <a:pt x="10536" y="11120"/>
                    <a:pt x="10547" y="11207"/>
                    <a:pt x="10558" y="11207"/>
                  </a:cubicBezTo>
                  <a:cubicBezTo>
                    <a:pt x="10559" y="11207"/>
                    <a:pt x="10560" y="11206"/>
                    <a:pt x="10561" y="11204"/>
                  </a:cubicBezTo>
                  <a:cubicBezTo>
                    <a:pt x="10585" y="11168"/>
                    <a:pt x="10561" y="11109"/>
                    <a:pt x="10561" y="11061"/>
                  </a:cubicBezTo>
                  <a:close/>
                  <a:moveTo>
                    <a:pt x="5516" y="12034"/>
                  </a:moveTo>
                  <a:cubicBezTo>
                    <a:pt x="5559" y="12034"/>
                    <a:pt x="5607" y="12053"/>
                    <a:pt x="5656" y="12073"/>
                  </a:cubicBezTo>
                  <a:cubicBezTo>
                    <a:pt x="5647" y="12091"/>
                    <a:pt x="5637" y="12116"/>
                    <a:pt x="5601" y="12116"/>
                  </a:cubicBezTo>
                  <a:cubicBezTo>
                    <a:pt x="5590" y="12116"/>
                    <a:pt x="5577" y="12114"/>
                    <a:pt x="5560" y="12109"/>
                  </a:cubicBezTo>
                  <a:cubicBezTo>
                    <a:pt x="5501" y="12085"/>
                    <a:pt x="5430" y="12049"/>
                    <a:pt x="5489" y="12037"/>
                  </a:cubicBezTo>
                  <a:cubicBezTo>
                    <a:pt x="5498" y="12035"/>
                    <a:pt x="5507" y="12034"/>
                    <a:pt x="5516" y="12034"/>
                  </a:cubicBezTo>
                  <a:close/>
                  <a:moveTo>
                    <a:pt x="5311" y="12120"/>
                  </a:moveTo>
                  <a:cubicBezTo>
                    <a:pt x="5311" y="12120"/>
                    <a:pt x="5311" y="12120"/>
                    <a:pt x="5310" y="12121"/>
                  </a:cubicBezTo>
                  <a:cubicBezTo>
                    <a:pt x="5311" y="12120"/>
                    <a:pt x="5311" y="12120"/>
                    <a:pt x="5311" y="12120"/>
                  </a:cubicBezTo>
                  <a:close/>
                  <a:moveTo>
                    <a:pt x="6227" y="12109"/>
                  </a:moveTo>
                  <a:lnTo>
                    <a:pt x="6227" y="12109"/>
                  </a:lnTo>
                  <a:cubicBezTo>
                    <a:pt x="6188" y="12175"/>
                    <a:pt x="6262" y="12208"/>
                    <a:pt x="6307" y="12208"/>
                  </a:cubicBezTo>
                  <a:cubicBezTo>
                    <a:pt x="6343" y="12208"/>
                    <a:pt x="6361" y="12187"/>
                    <a:pt x="6287" y="12144"/>
                  </a:cubicBezTo>
                  <a:cubicBezTo>
                    <a:pt x="6275" y="12132"/>
                    <a:pt x="6251" y="12121"/>
                    <a:pt x="6227" y="12109"/>
                  </a:cubicBezTo>
                  <a:close/>
                  <a:moveTo>
                    <a:pt x="6596" y="12299"/>
                  </a:moveTo>
                  <a:lnTo>
                    <a:pt x="6596" y="12299"/>
                  </a:lnTo>
                  <a:cubicBezTo>
                    <a:pt x="6596" y="12300"/>
                    <a:pt x="6596" y="12300"/>
                    <a:pt x="6595" y="12301"/>
                  </a:cubicBezTo>
                  <a:lnTo>
                    <a:pt x="6595" y="12301"/>
                  </a:lnTo>
                  <a:cubicBezTo>
                    <a:pt x="6596" y="12300"/>
                    <a:pt x="6596" y="12300"/>
                    <a:pt x="6596" y="12299"/>
                  </a:cubicBezTo>
                  <a:close/>
                  <a:moveTo>
                    <a:pt x="5954" y="12786"/>
                  </a:moveTo>
                  <a:cubicBezTo>
                    <a:pt x="5954" y="12786"/>
                    <a:pt x="5954" y="12787"/>
                    <a:pt x="5953" y="12787"/>
                  </a:cubicBezTo>
                  <a:cubicBezTo>
                    <a:pt x="5954" y="12787"/>
                    <a:pt x="5954" y="12786"/>
                    <a:pt x="5954" y="12786"/>
                  </a:cubicBezTo>
                  <a:close/>
                  <a:moveTo>
                    <a:pt x="7136" y="13121"/>
                  </a:moveTo>
                  <a:lnTo>
                    <a:pt x="7136" y="13121"/>
                  </a:lnTo>
                  <a:cubicBezTo>
                    <a:pt x="7153" y="13153"/>
                    <a:pt x="7170" y="13186"/>
                    <a:pt x="7185" y="13219"/>
                  </a:cubicBezTo>
                  <a:lnTo>
                    <a:pt x="7185" y="13219"/>
                  </a:lnTo>
                  <a:cubicBezTo>
                    <a:pt x="7187" y="13218"/>
                    <a:pt x="7190" y="13217"/>
                    <a:pt x="7192" y="13216"/>
                  </a:cubicBezTo>
                  <a:cubicBezTo>
                    <a:pt x="7171" y="13181"/>
                    <a:pt x="7154" y="13146"/>
                    <a:pt x="7136" y="13121"/>
                  </a:cubicBezTo>
                  <a:close/>
                  <a:moveTo>
                    <a:pt x="6049" y="0"/>
                  </a:moveTo>
                  <a:cubicBezTo>
                    <a:pt x="5989" y="0"/>
                    <a:pt x="5858" y="36"/>
                    <a:pt x="5858" y="60"/>
                  </a:cubicBezTo>
                  <a:lnTo>
                    <a:pt x="5751" y="60"/>
                  </a:lnTo>
                  <a:cubicBezTo>
                    <a:pt x="5715" y="60"/>
                    <a:pt x="5430" y="131"/>
                    <a:pt x="5406" y="131"/>
                  </a:cubicBezTo>
                  <a:cubicBezTo>
                    <a:pt x="5358" y="107"/>
                    <a:pt x="5548" y="36"/>
                    <a:pt x="5549" y="12"/>
                  </a:cubicBezTo>
                  <a:lnTo>
                    <a:pt x="5549" y="12"/>
                  </a:lnTo>
                  <a:cubicBezTo>
                    <a:pt x="5548" y="36"/>
                    <a:pt x="5191" y="83"/>
                    <a:pt x="5156" y="119"/>
                  </a:cubicBezTo>
                  <a:cubicBezTo>
                    <a:pt x="5126" y="131"/>
                    <a:pt x="5096" y="137"/>
                    <a:pt x="5066" y="137"/>
                  </a:cubicBezTo>
                  <a:cubicBezTo>
                    <a:pt x="5037" y="137"/>
                    <a:pt x="5007" y="131"/>
                    <a:pt x="4977" y="119"/>
                  </a:cubicBezTo>
                  <a:cubicBezTo>
                    <a:pt x="4951" y="113"/>
                    <a:pt x="4932" y="111"/>
                    <a:pt x="4918" y="111"/>
                  </a:cubicBezTo>
                  <a:cubicBezTo>
                    <a:pt x="4872" y="111"/>
                    <a:pt x="4868" y="134"/>
                    <a:pt x="4822" y="143"/>
                  </a:cubicBezTo>
                  <a:cubicBezTo>
                    <a:pt x="4794" y="157"/>
                    <a:pt x="4766" y="163"/>
                    <a:pt x="4739" y="163"/>
                  </a:cubicBezTo>
                  <a:cubicBezTo>
                    <a:pt x="4719" y="163"/>
                    <a:pt x="4699" y="160"/>
                    <a:pt x="4679" y="155"/>
                  </a:cubicBezTo>
                  <a:cubicBezTo>
                    <a:pt x="4668" y="149"/>
                    <a:pt x="4656" y="146"/>
                    <a:pt x="4644" y="146"/>
                  </a:cubicBezTo>
                  <a:cubicBezTo>
                    <a:pt x="4632" y="146"/>
                    <a:pt x="4620" y="149"/>
                    <a:pt x="4608" y="155"/>
                  </a:cubicBezTo>
                  <a:cubicBezTo>
                    <a:pt x="4560" y="167"/>
                    <a:pt x="4537" y="202"/>
                    <a:pt x="4584" y="214"/>
                  </a:cubicBezTo>
                  <a:cubicBezTo>
                    <a:pt x="4620" y="226"/>
                    <a:pt x="4620" y="274"/>
                    <a:pt x="4548" y="274"/>
                  </a:cubicBezTo>
                  <a:cubicBezTo>
                    <a:pt x="4465" y="274"/>
                    <a:pt x="4453" y="238"/>
                    <a:pt x="4382" y="238"/>
                  </a:cubicBezTo>
                  <a:cubicBezTo>
                    <a:pt x="4310" y="250"/>
                    <a:pt x="4239" y="274"/>
                    <a:pt x="4179" y="310"/>
                  </a:cubicBezTo>
                  <a:cubicBezTo>
                    <a:pt x="4132" y="333"/>
                    <a:pt x="4084" y="345"/>
                    <a:pt x="4036" y="345"/>
                  </a:cubicBezTo>
                  <a:cubicBezTo>
                    <a:pt x="4025" y="339"/>
                    <a:pt x="4016" y="336"/>
                    <a:pt x="4007" y="336"/>
                  </a:cubicBezTo>
                  <a:cubicBezTo>
                    <a:pt x="3998" y="336"/>
                    <a:pt x="3989" y="339"/>
                    <a:pt x="3977" y="345"/>
                  </a:cubicBezTo>
                  <a:cubicBezTo>
                    <a:pt x="3894" y="369"/>
                    <a:pt x="3917" y="393"/>
                    <a:pt x="3846" y="417"/>
                  </a:cubicBezTo>
                  <a:cubicBezTo>
                    <a:pt x="3798" y="441"/>
                    <a:pt x="3739" y="452"/>
                    <a:pt x="3691" y="452"/>
                  </a:cubicBezTo>
                  <a:cubicBezTo>
                    <a:pt x="3560" y="500"/>
                    <a:pt x="3429" y="560"/>
                    <a:pt x="3322" y="655"/>
                  </a:cubicBezTo>
                  <a:cubicBezTo>
                    <a:pt x="3287" y="690"/>
                    <a:pt x="3269" y="708"/>
                    <a:pt x="3255" y="708"/>
                  </a:cubicBezTo>
                  <a:cubicBezTo>
                    <a:pt x="3245" y="708"/>
                    <a:pt x="3237" y="699"/>
                    <a:pt x="3227" y="679"/>
                  </a:cubicBezTo>
                  <a:cubicBezTo>
                    <a:pt x="3244" y="657"/>
                    <a:pt x="3244" y="649"/>
                    <a:pt x="3235" y="649"/>
                  </a:cubicBezTo>
                  <a:cubicBezTo>
                    <a:pt x="3218" y="649"/>
                    <a:pt x="3174" y="671"/>
                    <a:pt x="3144" y="679"/>
                  </a:cubicBezTo>
                  <a:cubicBezTo>
                    <a:pt x="3084" y="714"/>
                    <a:pt x="3013" y="750"/>
                    <a:pt x="2953" y="798"/>
                  </a:cubicBezTo>
                  <a:cubicBezTo>
                    <a:pt x="2905" y="833"/>
                    <a:pt x="2882" y="881"/>
                    <a:pt x="2810" y="905"/>
                  </a:cubicBezTo>
                  <a:cubicBezTo>
                    <a:pt x="2807" y="900"/>
                    <a:pt x="2801" y="898"/>
                    <a:pt x="2793" y="898"/>
                  </a:cubicBezTo>
                  <a:cubicBezTo>
                    <a:pt x="2745" y="898"/>
                    <a:pt x="2625" y="983"/>
                    <a:pt x="2584" y="1024"/>
                  </a:cubicBezTo>
                  <a:cubicBezTo>
                    <a:pt x="2536" y="1072"/>
                    <a:pt x="2512" y="1191"/>
                    <a:pt x="2477" y="1191"/>
                  </a:cubicBezTo>
                  <a:cubicBezTo>
                    <a:pt x="2466" y="1189"/>
                    <a:pt x="2455" y="1188"/>
                    <a:pt x="2445" y="1188"/>
                  </a:cubicBezTo>
                  <a:cubicBezTo>
                    <a:pt x="2375" y="1188"/>
                    <a:pt x="2314" y="1221"/>
                    <a:pt x="2262" y="1262"/>
                  </a:cubicBezTo>
                  <a:cubicBezTo>
                    <a:pt x="2120" y="1369"/>
                    <a:pt x="1977" y="1500"/>
                    <a:pt x="1846" y="1631"/>
                  </a:cubicBezTo>
                  <a:cubicBezTo>
                    <a:pt x="1810" y="1679"/>
                    <a:pt x="1762" y="1726"/>
                    <a:pt x="1727" y="1786"/>
                  </a:cubicBezTo>
                  <a:cubicBezTo>
                    <a:pt x="1703" y="1810"/>
                    <a:pt x="1691" y="1845"/>
                    <a:pt x="1667" y="1881"/>
                  </a:cubicBezTo>
                  <a:cubicBezTo>
                    <a:pt x="1643" y="1905"/>
                    <a:pt x="1572" y="1917"/>
                    <a:pt x="1536" y="1941"/>
                  </a:cubicBezTo>
                  <a:cubicBezTo>
                    <a:pt x="1477" y="1965"/>
                    <a:pt x="1429" y="2012"/>
                    <a:pt x="1381" y="2048"/>
                  </a:cubicBezTo>
                  <a:cubicBezTo>
                    <a:pt x="1322" y="2119"/>
                    <a:pt x="1286" y="2179"/>
                    <a:pt x="1322" y="2203"/>
                  </a:cubicBezTo>
                  <a:cubicBezTo>
                    <a:pt x="1320" y="2201"/>
                    <a:pt x="1317" y="2200"/>
                    <a:pt x="1315" y="2200"/>
                  </a:cubicBezTo>
                  <a:cubicBezTo>
                    <a:pt x="1277" y="2200"/>
                    <a:pt x="1213" y="2360"/>
                    <a:pt x="1191" y="2405"/>
                  </a:cubicBezTo>
                  <a:cubicBezTo>
                    <a:pt x="1179" y="2441"/>
                    <a:pt x="1084" y="2477"/>
                    <a:pt x="1048" y="2512"/>
                  </a:cubicBezTo>
                  <a:cubicBezTo>
                    <a:pt x="988" y="2572"/>
                    <a:pt x="941" y="2643"/>
                    <a:pt x="905" y="2715"/>
                  </a:cubicBezTo>
                  <a:cubicBezTo>
                    <a:pt x="881" y="2774"/>
                    <a:pt x="929" y="2774"/>
                    <a:pt x="953" y="2786"/>
                  </a:cubicBezTo>
                  <a:cubicBezTo>
                    <a:pt x="941" y="2810"/>
                    <a:pt x="905" y="2869"/>
                    <a:pt x="881" y="2893"/>
                  </a:cubicBezTo>
                  <a:lnTo>
                    <a:pt x="858" y="2893"/>
                  </a:lnTo>
                  <a:cubicBezTo>
                    <a:pt x="834" y="2917"/>
                    <a:pt x="810" y="2953"/>
                    <a:pt x="798" y="2988"/>
                  </a:cubicBezTo>
                  <a:cubicBezTo>
                    <a:pt x="774" y="3012"/>
                    <a:pt x="750" y="3000"/>
                    <a:pt x="727" y="3036"/>
                  </a:cubicBezTo>
                  <a:cubicBezTo>
                    <a:pt x="703" y="3072"/>
                    <a:pt x="679" y="3119"/>
                    <a:pt x="655" y="3155"/>
                  </a:cubicBezTo>
                  <a:cubicBezTo>
                    <a:pt x="619" y="3262"/>
                    <a:pt x="596" y="3369"/>
                    <a:pt x="584" y="3477"/>
                  </a:cubicBezTo>
                  <a:cubicBezTo>
                    <a:pt x="577" y="3560"/>
                    <a:pt x="567" y="3581"/>
                    <a:pt x="552" y="3581"/>
                  </a:cubicBezTo>
                  <a:cubicBezTo>
                    <a:pt x="539" y="3581"/>
                    <a:pt x="522" y="3565"/>
                    <a:pt x="500" y="3560"/>
                  </a:cubicBezTo>
                  <a:lnTo>
                    <a:pt x="500" y="3560"/>
                  </a:lnTo>
                  <a:cubicBezTo>
                    <a:pt x="536" y="3572"/>
                    <a:pt x="477" y="3643"/>
                    <a:pt x="477" y="3679"/>
                  </a:cubicBezTo>
                  <a:cubicBezTo>
                    <a:pt x="477" y="3691"/>
                    <a:pt x="512" y="3703"/>
                    <a:pt x="512" y="3715"/>
                  </a:cubicBezTo>
                  <a:cubicBezTo>
                    <a:pt x="488" y="3774"/>
                    <a:pt x="453" y="3750"/>
                    <a:pt x="429" y="3798"/>
                  </a:cubicBezTo>
                  <a:cubicBezTo>
                    <a:pt x="429" y="3858"/>
                    <a:pt x="417" y="3929"/>
                    <a:pt x="417" y="3989"/>
                  </a:cubicBezTo>
                  <a:cubicBezTo>
                    <a:pt x="412" y="4031"/>
                    <a:pt x="408" y="4045"/>
                    <a:pt x="404" y="4045"/>
                  </a:cubicBezTo>
                  <a:cubicBezTo>
                    <a:pt x="398" y="4045"/>
                    <a:pt x="393" y="4010"/>
                    <a:pt x="393" y="3989"/>
                  </a:cubicBezTo>
                  <a:cubicBezTo>
                    <a:pt x="393" y="3955"/>
                    <a:pt x="380" y="3938"/>
                    <a:pt x="364" y="3938"/>
                  </a:cubicBezTo>
                  <a:cubicBezTo>
                    <a:pt x="346" y="3938"/>
                    <a:pt x="323" y="3961"/>
                    <a:pt x="310" y="4012"/>
                  </a:cubicBezTo>
                  <a:cubicBezTo>
                    <a:pt x="286" y="4107"/>
                    <a:pt x="298" y="4212"/>
                    <a:pt x="344" y="4226"/>
                  </a:cubicBezTo>
                  <a:lnTo>
                    <a:pt x="344" y="4226"/>
                  </a:lnTo>
                  <a:cubicBezTo>
                    <a:pt x="341" y="4226"/>
                    <a:pt x="339" y="4225"/>
                    <a:pt x="336" y="4225"/>
                  </a:cubicBezTo>
                  <a:cubicBezTo>
                    <a:pt x="227" y="4225"/>
                    <a:pt x="190" y="4799"/>
                    <a:pt x="123" y="4799"/>
                  </a:cubicBezTo>
                  <a:cubicBezTo>
                    <a:pt x="122" y="4799"/>
                    <a:pt x="121" y="4799"/>
                    <a:pt x="119" y="4798"/>
                  </a:cubicBezTo>
                  <a:cubicBezTo>
                    <a:pt x="48" y="4905"/>
                    <a:pt x="96" y="5036"/>
                    <a:pt x="96" y="5155"/>
                  </a:cubicBezTo>
                  <a:lnTo>
                    <a:pt x="72" y="5453"/>
                  </a:lnTo>
                  <a:cubicBezTo>
                    <a:pt x="60" y="5584"/>
                    <a:pt x="84" y="5715"/>
                    <a:pt x="72" y="5834"/>
                  </a:cubicBezTo>
                  <a:cubicBezTo>
                    <a:pt x="72" y="5929"/>
                    <a:pt x="36" y="5953"/>
                    <a:pt x="36" y="6084"/>
                  </a:cubicBezTo>
                  <a:cubicBezTo>
                    <a:pt x="36" y="6132"/>
                    <a:pt x="48" y="6179"/>
                    <a:pt x="60" y="6227"/>
                  </a:cubicBezTo>
                  <a:cubicBezTo>
                    <a:pt x="72" y="6251"/>
                    <a:pt x="96" y="6227"/>
                    <a:pt x="96" y="6275"/>
                  </a:cubicBezTo>
                  <a:cubicBezTo>
                    <a:pt x="96" y="6370"/>
                    <a:pt x="36" y="6382"/>
                    <a:pt x="0" y="6382"/>
                  </a:cubicBezTo>
                  <a:cubicBezTo>
                    <a:pt x="60" y="6382"/>
                    <a:pt x="107" y="7179"/>
                    <a:pt x="131" y="7287"/>
                  </a:cubicBezTo>
                  <a:cubicBezTo>
                    <a:pt x="167" y="7394"/>
                    <a:pt x="155" y="7525"/>
                    <a:pt x="179" y="7632"/>
                  </a:cubicBezTo>
                  <a:cubicBezTo>
                    <a:pt x="203" y="7727"/>
                    <a:pt x="238" y="7822"/>
                    <a:pt x="286" y="7906"/>
                  </a:cubicBezTo>
                  <a:cubicBezTo>
                    <a:pt x="296" y="7935"/>
                    <a:pt x="367" y="8002"/>
                    <a:pt x="388" y="8002"/>
                  </a:cubicBezTo>
                  <a:cubicBezTo>
                    <a:pt x="392" y="8002"/>
                    <a:pt x="394" y="8000"/>
                    <a:pt x="394" y="7997"/>
                  </a:cubicBezTo>
                  <a:lnTo>
                    <a:pt x="394" y="7997"/>
                  </a:lnTo>
                  <a:cubicBezTo>
                    <a:pt x="397" y="8058"/>
                    <a:pt x="301" y="8029"/>
                    <a:pt x="369" y="8144"/>
                  </a:cubicBezTo>
                  <a:cubicBezTo>
                    <a:pt x="381" y="8156"/>
                    <a:pt x="453" y="8251"/>
                    <a:pt x="453" y="8287"/>
                  </a:cubicBezTo>
                  <a:cubicBezTo>
                    <a:pt x="453" y="8293"/>
                    <a:pt x="450" y="8295"/>
                    <a:pt x="445" y="8295"/>
                  </a:cubicBezTo>
                  <a:cubicBezTo>
                    <a:pt x="428" y="8295"/>
                    <a:pt x="389" y="8267"/>
                    <a:pt x="377" y="8267"/>
                  </a:cubicBezTo>
                  <a:cubicBezTo>
                    <a:pt x="372" y="8267"/>
                    <a:pt x="372" y="8272"/>
                    <a:pt x="381" y="8287"/>
                  </a:cubicBezTo>
                  <a:cubicBezTo>
                    <a:pt x="404" y="8344"/>
                    <a:pt x="483" y="8502"/>
                    <a:pt x="531" y="8502"/>
                  </a:cubicBezTo>
                  <a:cubicBezTo>
                    <a:pt x="533" y="8502"/>
                    <a:pt x="534" y="8501"/>
                    <a:pt x="536" y="8501"/>
                  </a:cubicBezTo>
                  <a:lnTo>
                    <a:pt x="536" y="8501"/>
                  </a:lnTo>
                  <a:cubicBezTo>
                    <a:pt x="560" y="8549"/>
                    <a:pt x="548" y="8596"/>
                    <a:pt x="524" y="8644"/>
                  </a:cubicBezTo>
                  <a:cubicBezTo>
                    <a:pt x="536" y="8715"/>
                    <a:pt x="548" y="8775"/>
                    <a:pt x="572" y="8846"/>
                  </a:cubicBezTo>
                  <a:cubicBezTo>
                    <a:pt x="607" y="8858"/>
                    <a:pt x="643" y="8834"/>
                    <a:pt x="691" y="8918"/>
                  </a:cubicBezTo>
                  <a:cubicBezTo>
                    <a:pt x="715" y="8977"/>
                    <a:pt x="738" y="9049"/>
                    <a:pt x="762" y="9108"/>
                  </a:cubicBezTo>
                  <a:cubicBezTo>
                    <a:pt x="798" y="9144"/>
                    <a:pt x="834" y="9192"/>
                    <a:pt x="869" y="9239"/>
                  </a:cubicBezTo>
                  <a:cubicBezTo>
                    <a:pt x="905" y="9334"/>
                    <a:pt x="893" y="9370"/>
                    <a:pt x="929" y="9465"/>
                  </a:cubicBezTo>
                  <a:cubicBezTo>
                    <a:pt x="961" y="9519"/>
                    <a:pt x="1013" y="9612"/>
                    <a:pt x="1058" y="9612"/>
                  </a:cubicBezTo>
                  <a:cubicBezTo>
                    <a:pt x="1062" y="9612"/>
                    <a:pt x="1067" y="9611"/>
                    <a:pt x="1072" y="9608"/>
                  </a:cubicBezTo>
                  <a:cubicBezTo>
                    <a:pt x="1072" y="9619"/>
                    <a:pt x="1103" y="9765"/>
                    <a:pt x="1107" y="9765"/>
                  </a:cubicBezTo>
                  <a:cubicBezTo>
                    <a:pt x="1107" y="9765"/>
                    <a:pt x="1108" y="9765"/>
                    <a:pt x="1108" y="9763"/>
                  </a:cubicBezTo>
                  <a:cubicBezTo>
                    <a:pt x="1116" y="9755"/>
                    <a:pt x="1118" y="9704"/>
                    <a:pt x="1137" y="9704"/>
                  </a:cubicBezTo>
                  <a:cubicBezTo>
                    <a:pt x="1146" y="9704"/>
                    <a:pt x="1159" y="9716"/>
                    <a:pt x="1179" y="9751"/>
                  </a:cubicBezTo>
                  <a:cubicBezTo>
                    <a:pt x="1203" y="9787"/>
                    <a:pt x="1215" y="9835"/>
                    <a:pt x="1227" y="9882"/>
                  </a:cubicBezTo>
                  <a:cubicBezTo>
                    <a:pt x="1274" y="9977"/>
                    <a:pt x="1393" y="10144"/>
                    <a:pt x="1465" y="10156"/>
                  </a:cubicBezTo>
                  <a:cubicBezTo>
                    <a:pt x="1417" y="10156"/>
                    <a:pt x="1500" y="10335"/>
                    <a:pt x="1524" y="10370"/>
                  </a:cubicBezTo>
                  <a:cubicBezTo>
                    <a:pt x="1532" y="10363"/>
                    <a:pt x="1539" y="10360"/>
                    <a:pt x="1546" y="10360"/>
                  </a:cubicBezTo>
                  <a:cubicBezTo>
                    <a:pt x="1572" y="10360"/>
                    <a:pt x="1596" y="10407"/>
                    <a:pt x="1643" y="10454"/>
                  </a:cubicBezTo>
                  <a:cubicBezTo>
                    <a:pt x="1670" y="10487"/>
                    <a:pt x="1674" y="10494"/>
                    <a:pt x="1679" y="10494"/>
                  </a:cubicBezTo>
                  <a:cubicBezTo>
                    <a:pt x="1683" y="10494"/>
                    <a:pt x="1687" y="10489"/>
                    <a:pt x="1703" y="10489"/>
                  </a:cubicBezTo>
                  <a:cubicBezTo>
                    <a:pt x="1750" y="10501"/>
                    <a:pt x="1858" y="10692"/>
                    <a:pt x="1893" y="10739"/>
                  </a:cubicBezTo>
                  <a:cubicBezTo>
                    <a:pt x="1941" y="10787"/>
                    <a:pt x="1953" y="10763"/>
                    <a:pt x="2001" y="10799"/>
                  </a:cubicBezTo>
                  <a:lnTo>
                    <a:pt x="2191" y="10978"/>
                  </a:lnTo>
                  <a:cubicBezTo>
                    <a:pt x="2283" y="11060"/>
                    <a:pt x="2346" y="11107"/>
                    <a:pt x="2419" y="11119"/>
                  </a:cubicBezTo>
                  <a:lnTo>
                    <a:pt x="2419" y="11119"/>
                  </a:lnTo>
                  <a:cubicBezTo>
                    <a:pt x="2398" y="11121"/>
                    <a:pt x="2382" y="11127"/>
                    <a:pt x="2382" y="11144"/>
                  </a:cubicBezTo>
                  <a:cubicBezTo>
                    <a:pt x="2370" y="11168"/>
                    <a:pt x="2465" y="11204"/>
                    <a:pt x="2489" y="11216"/>
                  </a:cubicBezTo>
                  <a:cubicBezTo>
                    <a:pt x="2572" y="11216"/>
                    <a:pt x="2655" y="11287"/>
                    <a:pt x="2655" y="11382"/>
                  </a:cubicBezTo>
                  <a:cubicBezTo>
                    <a:pt x="2667" y="11442"/>
                    <a:pt x="2893" y="11394"/>
                    <a:pt x="2846" y="11454"/>
                  </a:cubicBezTo>
                  <a:cubicBezTo>
                    <a:pt x="2806" y="11514"/>
                    <a:pt x="2976" y="11608"/>
                    <a:pt x="3053" y="11608"/>
                  </a:cubicBezTo>
                  <a:cubicBezTo>
                    <a:pt x="3067" y="11608"/>
                    <a:pt x="3078" y="11604"/>
                    <a:pt x="3084" y="11597"/>
                  </a:cubicBezTo>
                  <a:lnTo>
                    <a:pt x="3084" y="11597"/>
                  </a:lnTo>
                  <a:cubicBezTo>
                    <a:pt x="3072" y="11620"/>
                    <a:pt x="3096" y="11656"/>
                    <a:pt x="3132" y="11692"/>
                  </a:cubicBezTo>
                  <a:cubicBezTo>
                    <a:pt x="3167" y="11740"/>
                    <a:pt x="3191" y="11716"/>
                    <a:pt x="3227" y="11740"/>
                  </a:cubicBezTo>
                  <a:cubicBezTo>
                    <a:pt x="3298" y="11775"/>
                    <a:pt x="3310" y="11811"/>
                    <a:pt x="3382" y="11847"/>
                  </a:cubicBezTo>
                  <a:cubicBezTo>
                    <a:pt x="3441" y="11882"/>
                    <a:pt x="3501" y="11906"/>
                    <a:pt x="3560" y="11918"/>
                  </a:cubicBezTo>
                  <a:cubicBezTo>
                    <a:pt x="3632" y="11954"/>
                    <a:pt x="3691" y="11990"/>
                    <a:pt x="3763" y="12025"/>
                  </a:cubicBezTo>
                  <a:cubicBezTo>
                    <a:pt x="3858" y="12085"/>
                    <a:pt x="3953" y="12132"/>
                    <a:pt x="4048" y="12168"/>
                  </a:cubicBezTo>
                  <a:cubicBezTo>
                    <a:pt x="4061" y="12171"/>
                    <a:pt x="4074" y="12172"/>
                    <a:pt x="4087" y="12172"/>
                  </a:cubicBezTo>
                  <a:cubicBezTo>
                    <a:pt x="4123" y="12172"/>
                    <a:pt x="4158" y="12165"/>
                    <a:pt x="4182" y="12165"/>
                  </a:cubicBezTo>
                  <a:cubicBezTo>
                    <a:pt x="4191" y="12165"/>
                    <a:pt x="4198" y="12166"/>
                    <a:pt x="4203" y="12168"/>
                  </a:cubicBezTo>
                  <a:cubicBezTo>
                    <a:pt x="4227" y="12168"/>
                    <a:pt x="4239" y="12240"/>
                    <a:pt x="4275" y="12263"/>
                  </a:cubicBezTo>
                  <a:cubicBezTo>
                    <a:pt x="4298" y="12275"/>
                    <a:pt x="4322" y="12281"/>
                    <a:pt x="4345" y="12281"/>
                  </a:cubicBezTo>
                  <a:cubicBezTo>
                    <a:pt x="4367" y="12281"/>
                    <a:pt x="4388" y="12275"/>
                    <a:pt x="4406" y="12263"/>
                  </a:cubicBezTo>
                  <a:cubicBezTo>
                    <a:pt x="4423" y="12255"/>
                    <a:pt x="4441" y="12206"/>
                    <a:pt x="4478" y="12206"/>
                  </a:cubicBezTo>
                  <a:cubicBezTo>
                    <a:pt x="4491" y="12206"/>
                    <a:pt x="4506" y="12212"/>
                    <a:pt x="4525" y="12228"/>
                  </a:cubicBezTo>
                  <a:cubicBezTo>
                    <a:pt x="4584" y="12275"/>
                    <a:pt x="4584" y="12311"/>
                    <a:pt x="4668" y="12359"/>
                  </a:cubicBezTo>
                  <a:cubicBezTo>
                    <a:pt x="4694" y="12369"/>
                    <a:pt x="4719" y="12373"/>
                    <a:pt x="4742" y="12373"/>
                  </a:cubicBezTo>
                  <a:cubicBezTo>
                    <a:pt x="4789" y="12373"/>
                    <a:pt x="4830" y="12359"/>
                    <a:pt x="4869" y="12359"/>
                  </a:cubicBezTo>
                  <a:cubicBezTo>
                    <a:pt x="4898" y="12359"/>
                    <a:pt x="4925" y="12367"/>
                    <a:pt x="4953" y="12394"/>
                  </a:cubicBezTo>
                  <a:cubicBezTo>
                    <a:pt x="5072" y="12454"/>
                    <a:pt x="5191" y="12490"/>
                    <a:pt x="5322" y="12502"/>
                  </a:cubicBezTo>
                  <a:cubicBezTo>
                    <a:pt x="5394" y="12513"/>
                    <a:pt x="5477" y="12537"/>
                    <a:pt x="5549" y="12561"/>
                  </a:cubicBezTo>
                  <a:cubicBezTo>
                    <a:pt x="5571" y="12572"/>
                    <a:pt x="5690" y="12669"/>
                    <a:pt x="5692" y="12669"/>
                  </a:cubicBezTo>
                  <a:cubicBezTo>
                    <a:pt x="5692" y="12669"/>
                    <a:pt x="5692" y="12669"/>
                    <a:pt x="5691" y="12668"/>
                  </a:cubicBezTo>
                  <a:cubicBezTo>
                    <a:pt x="5691" y="12658"/>
                    <a:pt x="5663" y="12619"/>
                    <a:pt x="5699" y="12619"/>
                  </a:cubicBezTo>
                  <a:cubicBezTo>
                    <a:pt x="5703" y="12619"/>
                    <a:pt x="5709" y="12619"/>
                    <a:pt x="5715" y="12621"/>
                  </a:cubicBezTo>
                  <a:cubicBezTo>
                    <a:pt x="5751" y="12621"/>
                    <a:pt x="5787" y="12633"/>
                    <a:pt x="5811" y="12644"/>
                  </a:cubicBezTo>
                  <a:cubicBezTo>
                    <a:pt x="5881" y="12680"/>
                    <a:pt x="5974" y="12749"/>
                    <a:pt x="5954" y="12786"/>
                  </a:cubicBezTo>
                  <a:lnTo>
                    <a:pt x="5954" y="12786"/>
                  </a:lnTo>
                  <a:cubicBezTo>
                    <a:pt x="5970" y="12759"/>
                    <a:pt x="5984" y="12749"/>
                    <a:pt x="5995" y="12749"/>
                  </a:cubicBezTo>
                  <a:cubicBezTo>
                    <a:pt x="6034" y="12749"/>
                    <a:pt x="6056" y="12870"/>
                    <a:pt x="6120" y="12906"/>
                  </a:cubicBezTo>
                  <a:cubicBezTo>
                    <a:pt x="6203" y="12954"/>
                    <a:pt x="6251" y="12906"/>
                    <a:pt x="6334" y="12978"/>
                  </a:cubicBezTo>
                  <a:cubicBezTo>
                    <a:pt x="6358" y="13014"/>
                    <a:pt x="6382" y="13061"/>
                    <a:pt x="6406" y="13109"/>
                  </a:cubicBezTo>
                  <a:cubicBezTo>
                    <a:pt x="6477" y="13240"/>
                    <a:pt x="6501" y="13144"/>
                    <a:pt x="6573" y="13299"/>
                  </a:cubicBezTo>
                  <a:cubicBezTo>
                    <a:pt x="6620" y="13395"/>
                    <a:pt x="6644" y="13454"/>
                    <a:pt x="6703" y="13549"/>
                  </a:cubicBezTo>
                  <a:cubicBezTo>
                    <a:pt x="6715" y="13585"/>
                    <a:pt x="6787" y="13656"/>
                    <a:pt x="6787" y="13668"/>
                  </a:cubicBezTo>
                  <a:cubicBezTo>
                    <a:pt x="6858" y="13823"/>
                    <a:pt x="6823" y="14037"/>
                    <a:pt x="6942" y="14192"/>
                  </a:cubicBezTo>
                  <a:cubicBezTo>
                    <a:pt x="6989" y="14264"/>
                    <a:pt x="6977" y="14180"/>
                    <a:pt x="7025" y="14287"/>
                  </a:cubicBezTo>
                  <a:cubicBezTo>
                    <a:pt x="7025" y="14323"/>
                    <a:pt x="7025" y="14371"/>
                    <a:pt x="7037" y="14407"/>
                  </a:cubicBezTo>
                  <a:cubicBezTo>
                    <a:pt x="7049" y="14430"/>
                    <a:pt x="7073" y="14418"/>
                    <a:pt x="7084" y="14442"/>
                  </a:cubicBezTo>
                  <a:cubicBezTo>
                    <a:pt x="7156" y="14573"/>
                    <a:pt x="7215" y="14716"/>
                    <a:pt x="7263" y="14847"/>
                  </a:cubicBezTo>
                  <a:cubicBezTo>
                    <a:pt x="7287" y="14919"/>
                    <a:pt x="7323" y="14990"/>
                    <a:pt x="7370" y="15061"/>
                  </a:cubicBezTo>
                  <a:cubicBezTo>
                    <a:pt x="7394" y="15097"/>
                    <a:pt x="7418" y="15133"/>
                    <a:pt x="7442" y="15157"/>
                  </a:cubicBezTo>
                  <a:cubicBezTo>
                    <a:pt x="7489" y="15192"/>
                    <a:pt x="7537" y="15228"/>
                    <a:pt x="7585" y="15240"/>
                  </a:cubicBezTo>
                  <a:cubicBezTo>
                    <a:pt x="7605" y="15264"/>
                    <a:pt x="7600" y="15273"/>
                    <a:pt x="7585" y="15275"/>
                  </a:cubicBezTo>
                  <a:lnTo>
                    <a:pt x="7585" y="15275"/>
                  </a:lnTo>
                  <a:cubicBezTo>
                    <a:pt x="7573" y="15273"/>
                    <a:pt x="7561" y="15270"/>
                    <a:pt x="7549" y="15264"/>
                  </a:cubicBezTo>
                  <a:cubicBezTo>
                    <a:pt x="7526" y="15258"/>
                    <a:pt x="7515" y="15255"/>
                    <a:pt x="7511" y="15255"/>
                  </a:cubicBezTo>
                  <a:cubicBezTo>
                    <a:pt x="7498" y="15255"/>
                    <a:pt x="7550" y="15275"/>
                    <a:pt x="7579" y="15275"/>
                  </a:cubicBezTo>
                  <a:cubicBezTo>
                    <a:pt x="7581" y="15275"/>
                    <a:pt x="7583" y="15275"/>
                    <a:pt x="7585" y="15275"/>
                  </a:cubicBezTo>
                  <a:lnTo>
                    <a:pt x="7585" y="15275"/>
                  </a:lnTo>
                  <a:cubicBezTo>
                    <a:pt x="7590" y="15276"/>
                    <a:pt x="7595" y="15276"/>
                    <a:pt x="7600" y="15276"/>
                  </a:cubicBezTo>
                  <a:cubicBezTo>
                    <a:pt x="7653" y="15276"/>
                    <a:pt x="7701" y="15237"/>
                    <a:pt x="7704" y="15185"/>
                  </a:cubicBezTo>
                  <a:lnTo>
                    <a:pt x="7704" y="15185"/>
                  </a:lnTo>
                  <a:cubicBezTo>
                    <a:pt x="7722" y="15191"/>
                    <a:pt x="7741" y="15193"/>
                    <a:pt x="7759" y="15193"/>
                  </a:cubicBezTo>
                  <a:cubicBezTo>
                    <a:pt x="7795" y="15193"/>
                    <a:pt x="7829" y="15183"/>
                    <a:pt x="7858" y="15169"/>
                  </a:cubicBezTo>
                  <a:cubicBezTo>
                    <a:pt x="7930" y="15133"/>
                    <a:pt x="7966" y="15073"/>
                    <a:pt x="7966" y="15002"/>
                  </a:cubicBezTo>
                  <a:cubicBezTo>
                    <a:pt x="7966" y="14958"/>
                    <a:pt x="7952" y="14933"/>
                    <a:pt x="7931" y="14933"/>
                  </a:cubicBezTo>
                  <a:cubicBezTo>
                    <a:pt x="7926" y="14933"/>
                    <a:pt x="7921" y="14934"/>
                    <a:pt x="7915" y="14937"/>
                  </a:cubicBezTo>
                  <a:lnTo>
                    <a:pt x="7915" y="14937"/>
                  </a:lnTo>
                  <a:cubicBezTo>
                    <a:pt x="7923" y="14928"/>
                    <a:pt x="7927" y="14906"/>
                    <a:pt x="7918" y="14871"/>
                  </a:cubicBezTo>
                  <a:cubicBezTo>
                    <a:pt x="7918" y="14823"/>
                    <a:pt x="7894" y="14776"/>
                    <a:pt x="7870" y="14740"/>
                  </a:cubicBezTo>
                  <a:cubicBezTo>
                    <a:pt x="7835" y="14680"/>
                    <a:pt x="7811" y="14609"/>
                    <a:pt x="7799" y="14538"/>
                  </a:cubicBezTo>
                  <a:cubicBezTo>
                    <a:pt x="7811" y="14478"/>
                    <a:pt x="7787" y="14490"/>
                    <a:pt x="7751" y="14442"/>
                  </a:cubicBezTo>
                  <a:cubicBezTo>
                    <a:pt x="7716" y="14383"/>
                    <a:pt x="7680" y="14335"/>
                    <a:pt x="7656" y="14276"/>
                  </a:cubicBezTo>
                  <a:cubicBezTo>
                    <a:pt x="7513" y="14002"/>
                    <a:pt x="7382" y="13704"/>
                    <a:pt x="7263" y="13418"/>
                  </a:cubicBezTo>
                  <a:cubicBezTo>
                    <a:pt x="7246" y="13364"/>
                    <a:pt x="7219" y="13292"/>
                    <a:pt x="7185" y="13219"/>
                  </a:cubicBezTo>
                  <a:lnTo>
                    <a:pt x="7185" y="13219"/>
                  </a:lnTo>
                  <a:cubicBezTo>
                    <a:pt x="7175" y="13224"/>
                    <a:pt x="7164" y="13229"/>
                    <a:pt x="7152" y="13229"/>
                  </a:cubicBezTo>
                  <a:cubicBezTo>
                    <a:pt x="7135" y="13229"/>
                    <a:pt x="7116" y="13219"/>
                    <a:pt x="7096" y="13180"/>
                  </a:cubicBezTo>
                  <a:cubicBezTo>
                    <a:pt x="7066" y="13130"/>
                    <a:pt x="7036" y="13080"/>
                    <a:pt x="7063" y="13080"/>
                  </a:cubicBezTo>
                  <a:cubicBezTo>
                    <a:pt x="7068" y="13080"/>
                    <a:pt x="7075" y="13081"/>
                    <a:pt x="7084" y="13085"/>
                  </a:cubicBezTo>
                  <a:lnTo>
                    <a:pt x="7096" y="13085"/>
                  </a:lnTo>
                  <a:cubicBezTo>
                    <a:pt x="7111" y="13090"/>
                    <a:pt x="7124" y="13103"/>
                    <a:pt x="7136" y="13121"/>
                  </a:cubicBezTo>
                  <a:lnTo>
                    <a:pt x="7136" y="13121"/>
                  </a:lnTo>
                  <a:cubicBezTo>
                    <a:pt x="7069" y="12994"/>
                    <a:pt x="6989" y="12886"/>
                    <a:pt x="6924" y="12886"/>
                  </a:cubicBezTo>
                  <a:cubicBezTo>
                    <a:pt x="6913" y="12886"/>
                    <a:pt x="6903" y="12889"/>
                    <a:pt x="6894" y="12894"/>
                  </a:cubicBezTo>
                  <a:cubicBezTo>
                    <a:pt x="6894" y="12894"/>
                    <a:pt x="6867" y="12900"/>
                    <a:pt x="6840" y="12900"/>
                  </a:cubicBezTo>
                  <a:cubicBezTo>
                    <a:pt x="6814" y="12900"/>
                    <a:pt x="6787" y="12894"/>
                    <a:pt x="6787" y="12871"/>
                  </a:cubicBezTo>
                  <a:cubicBezTo>
                    <a:pt x="6799" y="12835"/>
                    <a:pt x="6799" y="12787"/>
                    <a:pt x="6823" y="12775"/>
                  </a:cubicBezTo>
                  <a:cubicBezTo>
                    <a:pt x="6858" y="12728"/>
                    <a:pt x="6894" y="12668"/>
                    <a:pt x="6918" y="12609"/>
                  </a:cubicBezTo>
                  <a:cubicBezTo>
                    <a:pt x="6912" y="12606"/>
                    <a:pt x="6907" y="12605"/>
                    <a:pt x="6903" y="12605"/>
                  </a:cubicBezTo>
                  <a:cubicBezTo>
                    <a:pt x="6900" y="12605"/>
                    <a:pt x="6896" y="12606"/>
                    <a:pt x="6892" y="12606"/>
                  </a:cubicBezTo>
                  <a:cubicBezTo>
                    <a:pt x="6885" y="12606"/>
                    <a:pt x="6876" y="12603"/>
                    <a:pt x="6858" y="12585"/>
                  </a:cubicBezTo>
                  <a:cubicBezTo>
                    <a:pt x="6811" y="12549"/>
                    <a:pt x="6775" y="12513"/>
                    <a:pt x="6727" y="12478"/>
                  </a:cubicBezTo>
                  <a:cubicBezTo>
                    <a:pt x="6692" y="12443"/>
                    <a:pt x="6577" y="12327"/>
                    <a:pt x="6595" y="12301"/>
                  </a:cubicBezTo>
                  <a:lnTo>
                    <a:pt x="6595" y="12301"/>
                  </a:lnTo>
                  <a:cubicBezTo>
                    <a:pt x="6588" y="12309"/>
                    <a:pt x="6578" y="12313"/>
                    <a:pt x="6568" y="12313"/>
                  </a:cubicBezTo>
                  <a:cubicBezTo>
                    <a:pt x="6523" y="12313"/>
                    <a:pt x="6457" y="12242"/>
                    <a:pt x="6401" y="12242"/>
                  </a:cubicBezTo>
                  <a:cubicBezTo>
                    <a:pt x="6390" y="12242"/>
                    <a:pt x="6380" y="12245"/>
                    <a:pt x="6370" y="12252"/>
                  </a:cubicBezTo>
                  <a:cubicBezTo>
                    <a:pt x="6352" y="12263"/>
                    <a:pt x="6330" y="12268"/>
                    <a:pt x="6307" y="12268"/>
                  </a:cubicBezTo>
                  <a:cubicBezTo>
                    <a:pt x="6257" y="12268"/>
                    <a:pt x="6204" y="12241"/>
                    <a:pt x="6180" y="12192"/>
                  </a:cubicBezTo>
                  <a:cubicBezTo>
                    <a:pt x="6156" y="12144"/>
                    <a:pt x="6203" y="12132"/>
                    <a:pt x="6144" y="12073"/>
                  </a:cubicBezTo>
                  <a:cubicBezTo>
                    <a:pt x="6103" y="12032"/>
                    <a:pt x="6068" y="12014"/>
                    <a:pt x="6039" y="12014"/>
                  </a:cubicBezTo>
                  <a:cubicBezTo>
                    <a:pt x="6025" y="12014"/>
                    <a:pt x="6012" y="12018"/>
                    <a:pt x="6001" y="12025"/>
                  </a:cubicBezTo>
                  <a:cubicBezTo>
                    <a:pt x="5994" y="12032"/>
                    <a:pt x="5989" y="12035"/>
                    <a:pt x="5982" y="12035"/>
                  </a:cubicBezTo>
                  <a:cubicBezTo>
                    <a:pt x="5965" y="12035"/>
                    <a:pt x="5942" y="12015"/>
                    <a:pt x="5882" y="11990"/>
                  </a:cubicBezTo>
                  <a:cubicBezTo>
                    <a:pt x="5846" y="11978"/>
                    <a:pt x="5870" y="11966"/>
                    <a:pt x="5870" y="11954"/>
                  </a:cubicBezTo>
                  <a:cubicBezTo>
                    <a:pt x="5822" y="11871"/>
                    <a:pt x="5572" y="11906"/>
                    <a:pt x="5477" y="11823"/>
                  </a:cubicBezTo>
                  <a:cubicBezTo>
                    <a:pt x="5460" y="11818"/>
                    <a:pt x="5440" y="11816"/>
                    <a:pt x="5419" y="11816"/>
                  </a:cubicBezTo>
                  <a:cubicBezTo>
                    <a:pt x="5364" y="11816"/>
                    <a:pt x="5303" y="11830"/>
                    <a:pt x="5267" y="11830"/>
                  </a:cubicBezTo>
                  <a:cubicBezTo>
                    <a:pt x="5254" y="11830"/>
                    <a:pt x="5244" y="11828"/>
                    <a:pt x="5239" y="11823"/>
                  </a:cubicBezTo>
                  <a:cubicBezTo>
                    <a:pt x="5227" y="11799"/>
                    <a:pt x="5215" y="11751"/>
                    <a:pt x="5179" y="11751"/>
                  </a:cubicBezTo>
                  <a:cubicBezTo>
                    <a:pt x="5132" y="11751"/>
                    <a:pt x="5144" y="11787"/>
                    <a:pt x="5084" y="11799"/>
                  </a:cubicBezTo>
                  <a:cubicBezTo>
                    <a:pt x="5084" y="11799"/>
                    <a:pt x="5041" y="11679"/>
                    <a:pt x="5037" y="11679"/>
                  </a:cubicBezTo>
                  <a:cubicBezTo>
                    <a:pt x="5037" y="11679"/>
                    <a:pt x="5037" y="11679"/>
                    <a:pt x="5037" y="11680"/>
                  </a:cubicBezTo>
                  <a:cubicBezTo>
                    <a:pt x="4999" y="11694"/>
                    <a:pt x="4961" y="11701"/>
                    <a:pt x="4925" y="11701"/>
                  </a:cubicBezTo>
                  <a:cubicBezTo>
                    <a:pt x="4868" y="11701"/>
                    <a:pt x="4813" y="11685"/>
                    <a:pt x="4763" y="11656"/>
                  </a:cubicBezTo>
                  <a:cubicBezTo>
                    <a:pt x="4703" y="11620"/>
                    <a:pt x="4644" y="11597"/>
                    <a:pt x="4572" y="11573"/>
                  </a:cubicBezTo>
                  <a:cubicBezTo>
                    <a:pt x="4555" y="11573"/>
                    <a:pt x="4505" y="11573"/>
                    <a:pt x="4508" y="11578"/>
                  </a:cubicBezTo>
                  <a:lnTo>
                    <a:pt x="4508" y="11578"/>
                  </a:lnTo>
                  <a:cubicBezTo>
                    <a:pt x="4470" y="11568"/>
                    <a:pt x="4430" y="11556"/>
                    <a:pt x="4382" y="11537"/>
                  </a:cubicBezTo>
                  <a:cubicBezTo>
                    <a:pt x="4350" y="11529"/>
                    <a:pt x="4337" y="11527"/>
                    <a:pt x="4331" y="11527"/>
                  </a:cubicBezTo>
                  <a:cubicBezTo>
                    <a:pt x="4321" y="11527"/>
                    <a:pt x="4342" y="11537"/>
                    <a:pt x="4310" y="11537"/>
                  </a:cubicBezTo>
                  <a:cubicBezTo>
                    <a:pt x="4251" y="11537"/>
                    <a:pt x="4120" y="11442"/>
                    <a:pt x="4072" y="11430"/>
                  </a:cubicBezTo>
                  <a:cubicBezTo>
                    <a:pt x="4001" y="11382"/>
                    <a:pt x="3929" y="11347"/>
                    <a:pt x="3846" y="11323"/>
                  </a:cubicBezTo>
                  <a:cubicBezTo>
                    <a:pt x="3819" y="11323"/>
                    <a:pt x="3807" y="11346"/>
                    <a:pt x="3787" y="11346"/>
                  </a:cubicBezTo>
                  <a:cubicBezTo>
                    <a:pt x="3771" y="11346"/>
                    <a:pt x="3751" y="11333"/>
                    <a:pt x="3715" y="11287"/>
                  </a:cubicBezTo>
                  <a:cubicBezTo>
                    <a:pt x="3707" y="11253"/>
                    <a:pt x="3644" y="11189"/>
                    <a:pt x="3617" y="11189"/>
                  </a:cubicBezTo>
                  <a:cubicBezTo>
                    <a:pt x="3606" y="11189"/>
                    <a:pt x="3601" y="11200"/>
                    <a:pt x="3608" y="11228"/>
                  </a:cubicBezTo>
                  <a:cubicBezTo>
                    <a:pt x="3596" y="11248"/>
                    <a:pt x="3578" y="11257"/>
                    <a:pt x="3557" y="11257"/>
                  </a:cubicBezTo>
                  <a:cubicBezTo>
                    <a:pt x="3518" y="11257"/>
                    <a:pt x="3468" y="11223"/>
                    <a:pt x="3429" y="11168"/>
                  </a:cubicBezTo>
                  <a:cubicBezTo>
                    <a:pt x="3382" y="11120"/>
                    <a:pt x="3417" y="11085"/>
                    <a:pt x="3298" y="11037"/>
                  </a:cubicBezTo>
                  <a:cubicBezTo>
                    <a:pt x="3274" y="11037"/>
                    <a:pt x="3096" y="11001"/>
                    <a:pt x="3096" y="10978"/>
                  </a:cubicBezTo>
                  <a:cubicBezTo>
                    <a:pt x="3096" y="10976"/>
                    <a:pt x="3099" y="10975"/>
                    <a:pt x="3104" y="10975"/>
                  </a:cubicBezTo>
                  <a:cubicBezTo>
                    <a:pt x="3117" y="10975"/>
                    <a:pt x="3142" y="10979"/>
                    <a:pt x="3161" y="10979"/>
                  </a:cubicBezTo>
                  <a:cubicBezTo>
                    <a:pt x="3181" y="10979"/>
                    <a:pt x="3195" y="10974"/>
                    <a:pt x="3179" y="10954"/>
                  </a:cubicBezTo>
                  <a:cubicBezTo>
                    <a:pt x="3144" y="10918"/>
                    <a:pt x="3024" y="10882"/>
                    <a:pt x="2989" y="10870"/>
                  </a:cubicBezTo>
                  <a:cubicBezTo>
                    <a:pt x="2917" y="10823"/>
                    <a:pt x="2858" y="10775"/>
                    <a:pt x="2822" y="10716"/>
                  </a:cubicBezTo>
                  <a:cubicBezTo>
                    <a:pt x="2786" y="10656"/>
                    <a:pt x="2739" y="10608"/>
                    <a:pt x="2691" y="10561"/>
                  </a:cubicBezTo>
                  <a:cubicBezTo>
                    <a:pt x="2632" y="10501"/>
                    <a:pt x="2572" y="10442"/>
                    <a:pt x="2489" y="10394"/>
                  </a:cubicBezTo>
                  <a:cubicBezTo>
                    <a:pt x="2429" y="10347"/>
                    <a:pt x="2370" y="10347"/>
                    <a:pt x="2358" y="10287"/>
                  </a:cubicBezTo>
                  <a:cubicBezTo>
                    <a:pt x="2334" y="10204"/>
                    <a:pt x="2274" y="10120"/>
                    <a:pt x="2203" y="10073"/>
                  </a:cubicBezTo>
                  <a:cubicBezTo>
                    <a:pt x="2187" y="10057"/>
                    <a:pt x="2175" y="10052"/>
                    <a:pt x="2165" y="10052"/>
                  </a:cubicBezTo>
                  <a:cubicBezTo>
                    <a:pt x="2146" y="10052"/>
                    <a:pt x="2135" y="10073"/>
                    <a:pt x="2120" y="10073"/>
                  </a:cubicBezTo>
                  <a:cubicBezTo>
                    <a:pt x="2191" y="10025"/>
                    <a:pt x="2001" y="9823"/>
                    <a:pt x="1917" y="9787"/>
                  </a:cubicBezTo>
                  <a:cubicBezTo>
                    <a:pt x="1870" y="9763"/>
                    <a:pt x="1834" y="9715"/>
                    <a:pt x="1822" y="9656"/>
                  </a:cubicBezTo>
                  <a:cubicBezTo>
                    <a:pt x="1822" y="9647"/>
                    <a:pt x="1826" y="9644"/>
                    <a:pt x="1832" y="9644"/>
                  </a:cubicBezTo>
                  <a:cubicBezTo>
                    <a:pt x="1841" y="9644"/>
                    <a:pt x="1855" y="9652"/>
                    <a:pt x="1863" y="9652"/>
                  </a:cubicBezTo>
                  <a:cubicBezTo>
                    <a:pt x="1870" y="9652"/>
                    <a:pt x="1873" y="9647"/>
                    <a:pt x="1870" y="9632"/>
                  </a:cubicBezTo>
                  <a:cubicBezTo>
                    <a:pt x="1870" y="9585"/>
                    <a:pt x="1810" y="9573"/>
                    <a:pt x="1798" y="9549"/>
                  </a:cubicBezTo>
                  <a:cubicBezTo>
                    <a:pt x="1739" y="9501"/>
                    <a:pt x="1691" y="9430"/>
                    <a:pt x="1679" y="9358"/>
                  </a:cubicBezTo>
                  <a:cubicBezTo>
                    <a:pt x="1727" y="9334"/>
                    <a:pt x="1596" y="9263"/>
                    <a:pt x="1572" y="9239"/>
                  </a:cubicBezTo>
                  <a:cubicBezTo>
                    <a:pt x="1512" y="9144"/>
                    <a:pt x="1465" y="9049"/>
                    <a:pt x="1393" y="8965"/>
                  </a:cubicBezTo>
                  <a:cubicBezTo>
                    <a:pt x="1334" y="8882"/>
                    <a:pt x="1286" y="8799"/>
                    <a:pt x="1250" y="8703"/>
                  </a:cubicBezTo>
                  <a:cubicBezTo>
                    <a:pt x="1227" y="8584"/>
                    <a:pt x="1179" y="8465"/>
                    <a:pt x="1108" y="8358"/>
                  </a:cubicBezTo>
                  <a:cubicBezTo>
                    <a:pt x="1084" y="8322"/>
                    <a:pt x="1108" y="8263"/>
                    <a:pt x="1108" y="8227"/>
                  </a:cubicBezTo>
                  <a:cubicBezTo>
                    <a:pt x="1108" y="8168"/>
                    <a:pt x="1060" y="8156"/>
                    <a:pt x="1036" y="8084"/>
                  </a:cubicBezTo>
                  <a:cubicBezTo>
                    <a:pt x="1012" y="8013"/>
                    <a:pt x="988" y="7930"/>
                    <a:pt x="965" y="7846"/>
                  </a:cubicBezTo>
                  <a:cubicBezTo>
                    <a:pt x="929" y="7775"/>
                    <a:pt x="905" y="7799"/>
                    <a:pt x="905" y="7703"/>
                  </a:cubicBezTo>
                  <a:cubicBezTo>
                    <a:pt x="917" y="7599"/>
                    <a:pt x="906" y="7405"/>
                    <a:pt x="818" y="7405"/>
                  </a:cubicBezTo>
                  <a:cubicBezTo>
                    <a:pt x="815" y="7405"/>
                    <a:pt x="813" y="7405"/>
                    <a:pt x="810" y="7406"/>
                  </a:cubicBezTo>
                  <a:cubicBezTo>
                    <a:pt x="905" y="7382"/>
                    <a:pt x="786" y="6882"/>
                    <a:pt x="738" y="6787"/>
                  </a:cubicBezTo>
                  <a:cubicBezTo>
                    <a:pt x="703" y="6679"/>
                    <a:pt x="846" y="6572"/>
                    <a:pt x="738" y="6465"/>
                  </a:cubicBezTo>
                  <a:cubicBezTo>
                    <a:pt x="691" y="6429"/>
                    <a:pt x="643" y="6406"/>
                    <a:pt x="679" y="6298"/>
                  </a:cubicBezTo>
                  <a:cubicBezTo>
                    <a:pt x="679" y="6227"/>
                    <a:pt x="679" y="6156"/>
                    <a:pt x="667" y="6084"/>
                  </a:cubicBezTo>
                  <a:cubicBezTo>
                    <a:pt x="667" y="6083"/>
                    <a:pt x="667" y="6083"/>
                    <a:pt x="667" y="6083"/>
                  </a:cubicBezTo>
                  <a:cubicBezTo>
                    <a:pt x="670" y="6083"/>
                    <a:pt x="681" y="6113"/>
                    <a:pt x="692" y="6113"/>
                  </a:cubicBezTo>
                  <a:cubicBezTo>
                    <a:pt x="696" y="6113"/>
                    <a:pt x="700" y="6108"/>
                    <a:pt x="703" y="6096"/>
                  </a:cubicBezTo>
                  <a:cubicBezTo>
                    <a:pt x="715" y="6036"/>
                    <a:pt x="715" y="5989"/>
                    <a:pt x="703" y="5941"/>
                  </a:cubicBezTo>
                  <a:cubicBezTo>
                    <a:pt x="703" y="5822"/>
                    <a:pt x="750" y="5691"/>
                    <a:pt x="762" y="5584"/>
                  </a:cubicBezTo>
                  <a:lnTo>
                    <a:pt x="762" y="5584"/>
                  </a:lnTo>
                  <a:cubicBezTo>
                    <a:pt x="740" y="5651"/>
                    <a:pt x="694" y="5695"/>
                    <a:pt x="654" y="5695"/>
                  </a:cubicBezTo>
                  <a:cubicBezTo>
                    <a:pt x="631" y="5695"/>
                    <a:pt x="609" y="5679"/>
                    <a:pt x="596" y="5644"/>
                  </a:cubicBezTo>
                  <a:cubicBezTo>
                    <a:pt x="601" y="5595"/>
                    <a:pt x="616" y="5581"/>
                    <a:pt x="632" y="5581"/>
                  </a:cubicBezTo>
                  <a:cubicBezTo>
                    <a:pt x="652" y="5581"/>
                    <a:pt x="672" y="5601"/>
                    <a:pt x="679" y="5608"/>
                  </a:cubicBezTo>
                  <a:cubicBezTo>
                    <a:pt x="680" y="5608"/>
                    <a:pt x="681" y="5608"/>
                    <a:pt x="681" y="5608"/>
                  </a:cubicBezTo>
                  <a:cubicBezTo>
                    <a:pt x="703" y="5608"/>
                    <a:pt x="703" y="5463"/>
                    <a:pt x="715" y="5417"/>
                  </a:cubicBezTo>
                  <a:cubicBezTo>
                    <a:pt x="727" y="5370"/>
                    <a:pt x="786" y="5298"/>
                    <a:pt x="774" y="5274"/>
                  </a:cubicBezTo>
                  <a:cubicBezTo>
                    <a:pt x="762" y="5239"/>
                    <a:pt x="727" y="5227"/>
                    <a:pt x="750" y="5155"/>
                  </a:cubicBezTo>
                  <a:cubicBezTo>
                    <a:pt x="798" y="5072"/>
                    <a:pt x="822" y="4977"/>
                    <a:pt x="858" y="4882"/>
                  </a:cubicBezTo>
                  <a:lnTo>
                    <a:pt x="858" y="4882"/>
                  </a:lnTo>
                  <a:cubicBezTo>
                    <a:pt x="853" y="4887"/>
                    <a:pt x="850" y="4889"/>
                    <a:pt x="848" y="4889"/>
                  </a:cubicBezTo>
                  <a:cubicBezTo>
                    <a:pt x="814" y="4889"/>
                    <a:pt x="918" y="4473"/>
                    <a:pt x="929" y="4429"/>
                  </a:cubicBezTo>
                  <a:cubicBezTo>
                    <a:pt x="932" y="4415"/>
                    <a:pt x="928" y="4411"/>
                    <a:pt x="919" y="4411"/>
                  </a:cubicBezTo>
                  <a:cubicBezTo>
                    <a:pt x="909" y="4411"/>
                    <a:pt x="895" y="4415"/>
                    <a:pt x="882" y="4415"/>
                  </a:cubicBezTo>
                  <a:cubicBezTo>
                    <a:pt x="866" y="4415"/>
                    <a:pt x="850" y="4409"/>
                    <a:pt x="846" y="4381"/>
                  </a:cubicBezTo>
                  <a:cubicBezTo>
                    <a:pt x="846" y="4322"/>
                    <a:pt x="929" y="4310"/>
                    <a:pt x="953" y="4310"/>
                  </a:cubicBezTo>
                  <a:cubicBezTo>
                    <a:pt x="917" y="4286"/>
                    <a:pt x="917" y="4239"/>
                    <a:pt x="941" y="4215"/>
                  </a:cubicBezTo>
                  <a:cubicBezTo>
                    <a:pt x="959" y="4191"/>
                    <a:pt x="974" y="4191"/>
                    <a:pt x="987" y="4191"/>
                  </a:cubicBezTo>
                  <a:cubicBezTo>
                    <a:pt x="1000" y="4191"/>
                    <a:pt x="1012" y="4191"/>
                    <a:pt x="1024" y="4167"/>
                  </a:cubicBezTo>
                  <a:cubicBezTo>
                    <a:pt x="1060" y="4120"/>
                    <a:pt x="977" y="4072"/>
                    <a:pt x="1012" y="3989"/>
                  </a:cubicBezTo>
                  <a:cubicBezTo>
                    <a:pt x="1024" y="3965"/>
                    <a:pt x="1143" y="3870"/>
                    <a:pt x="1108" y="3858"/>
                  </a:cubicBezTo>
                  <a:cubicBezTo>
                    <a:pt x="1105" y="3856"/>
                    <a:pt x="1103" y="3856"/>
                    <a:pt x="1101" y="3856"/>
                  </a:cubicBezTo>
                  <a:cubicBezTo>
                    <a:pt x="1089" y="3856"/>
                    <a:pt x="1077" y="3870"/>
                    <a:pt x="1069" y="3870"/>
                  </a:cubicBezTo>
                  <a:cubicBezTo>
                    <a:pt x="1064" y="3870"/>
                    <a:pt x="1060" y="3862"/>
                    <a:pt x="1060" y="3834"/>
                  </a:cubicBezTo>
                  <a:cubicBezTo>
                    <a:pt x="1072" y="3810"/>
                    <a:pt x="1084" y="3786"/>
                    <a:pt x="1096" y="3774"/>
                  </a:cubicBezTo>
                  <a:cubicBezTo>
                    <a:pt x="1103" y="3764"/>
                    <a:pt x="1111" y="3760"/>
                    <a:pt x="1119" y="3760"/>
                  </a:cubicBezTo>
                  <a:cubicBezTo>
                    <a:pt x="1136" y="3760"/>
                    <a:pt x="1154" y="3778"/>
                    <a:pt x="1171" y="3778"/>
                  </a:cubicBezTo>
                  <a:cubicBezTo>
                    <a:pt x="1182" y="3778"/>
                    <a:pt x="1192" y="3772"/>
                    <a:pt x="1203" y="3750"/>
                  </a:cubicBezTo>
                  <a:cubicBezTo>
                    <a:pt x="1227" y="3691"/>
                    <a:pt x="1250" y="3643"/>
                    <a:pt x="1262" y="3584"/>
                  </a:cubicBezTo>
                  <a:cubicBezTo>
                    <a:pt x="1274" y="3572"/>
                    <a:pt x="1274" y="3548"/>
                    <a:pt x="1262" y="3536"/>
                  </a:cubicBezTo>
                  <a:lnTo>
                    <a:pt x="1417" y="3274"/>
                  </a:lnTo>
                  <a:cubicBezTo>
                    <a:pt x="1446" y="3210"/>
                    <a:pt x="1453" y="3171"/>
                    <a:pt x="1436" y="3171"/>
                  </a:cubicBezTo>
                  <a:cubicBezTo>
                    <a:pt x="1425" y="3171"/>
                    <a:pt x="1403" y="3188"/>
                    <a:pt x="1369" y="3227"/>
                  </a:cubicBezTo>
                  <a:cubicBezTo>
                    <a:pt x="1417" y="3155"/>
                    <a:pt x="1465" y="3084"/>
                    <a:pt x="1536" y="3036"/>
                  </a:cubicBezTo>
                  <a:cubicBezTo>
                    <a:pt x="1620" y="3000"/>
                    <a:pt x="1679" y="2941"/>
                    <a:pt x="1715" y="2869"/>
                  </a:cubicBezTo>
                  <a:cubicBezTo>
                    <a:pt x="1727" y="2810"/>
                    <a:pt x="1739" y="2762"/>
                    <a:pt x="1774" y="2715"/>
                  </a:cubicBezTo>
                  <a:cubicBezTo>
                    <a:pt x="1798" y="2691"/>
                    <a:pt x="1834" y="2643"/>
                    <a:pt x="1858" y="2619"/>
                  </a:cubicBezTo>
                  <a:cubicBezTo>
                    <a:pt x="1858" y="2619"/>
                    <a:pt x="1834" y="2607"/>
                    <a:pt x="1846" y="2584"/>
                  </a:cubicBezTo>
                  <a:cubicBezTo>
                    <a:pt x="1905" y="2512"/>
                    <a:pt x="1965" y="2429"/>
                    <a:pt x="2036" y="2357"/>
                  </a:cubicBezTo>
                  <a:cubicBezTo>
                    <a:pt x="2084" y="2286"/>
                    <a:pt x="2108" y="2215"/>
                    <a:pt x="2179" y="2203"/>
                  </a:cubicBezTo>
                  <a:cubicBezTo>
                    <a:pt x="2262" y="2155"/>
                    <a:pt x="2322" y="2084"/>
                    <a:pt x="2370" y="2012"/>
                  </a:cubicBezTo>
                  <a:cubicBezTo>
                    <a:pt x="2372" y="2002"/>
                    <a:pt x="2369" y="1998"/>
                    <a:pt x="2361" y="1998"/>
                  </a:cubicBezTo>
                  <a:cubicBezTo>
                    <a:pt x="2335" y="1998"/>
                    <a:pt x="2260" y="2050"/>
                    <a:pt x="2251" y="2060"/>
                  </a:cubicBezTo>
                  <a:cubicBezTo>
                    <a:pt x="2286" y="2012"/>
                    <a:pt x="2346" y="1976"/>
                    <a:pt x="2393" y="1941"/>
                  </a:cubicBezTo>
                  <a:cubicBezTo>
                    <a:pt x="2441" y="1929"/>
                    <a:pt x="2489" y="1905"/>
                    <a:pt x="2536" y="1881"/>
                  </a:cubicBezTo>
                  <a:cubicBezTo>
                    <a:pt x="2620" y="1822"/>
                    <a:pt x="2620" y="1774"/>
                    <a:pt x="2715" y="1738"/>
                  </a:cubicBezTo>
                  <a:cubicBezTo>
                    <a:pt x="2751" y="1715"/>
                    <a:pt x="2893" y="1726"/>
                    <a:pt x="2882" y="1655"/>
                  </a:cubicBezTo>
                  <a:cubicBezTo>
                    <a:pt x="2870" y="1619"/>
                    <a:pt x="2858" y="1560"/>
                    <a:pt x="2965" y="1524"/>
                  </a:cubicBezTo>
                  <a:cubicBezTo>
                    <a:pt x="3036" y="1512"/>
                    <a:pt x="3048" y="1524"/>
                    <a:pt x="3132" y="1500"/>
                  </a:cubicBezTo>
                  <a:cubicBezTo>
                    <a:pt x="3155" y="1488"/>
                    <a:pt x="3346" y="1393"/>
                    <a:pt x="3346" y="1369"/>
                  </a:cubicBezTo>
                  <a:cubicBezTo>
                    <a:pt x="3334" y="1345"/>
                    <a:pt x="3239" y="1322"/>
                    <a:pt x="3346" y="1274"/>
                  </a:cubicBezTo>
                  <a:cubicBezTo>
                    <a:pt x="3363" y="1267"/>
                    <a:pt x="3374" y="1264"/>
                    <a:pt x="3383" y="1264"/>
                  </a:cubicBezTo>
                  <a:cubicBezTo>
                    <a:pt x="3418" y="1264"/>
                    <a:pt x="3401" y="1310"/>
                    <a:pt x="3429" y="1310"/>
                  </a:cubicBezTo>
                  <a:cubicBezTo>
                    <a:pt x="3441" y="1274"/>
                    <a:pt x="3465" y="1238"/>
                    <a:pt x="3489" y="1214"/>
                  </a:cubicBezTo>
                  <a:cubicBezTo>
                    <a:pt x="3517" y="1179"/>
                    <a:pt x="3533" y="1169"/>
                    <a:pt x="3548" y="1169"/>
                  </a:cubicBezTo>
                  <a:cubicBezTo>
                    <a:pt x="3559" y="1169"/>
                    <a:pt x="3569" y="1174"/>
                    <a:pt x="3584" y="1179"/>
                  </a:cubicBezTo>
                  <a:cubicBezTo>
                    <a:pt x="3703" y="1179"/>
                    <a:pt x="3810" y="1143"/>
                    <a:pt x="3906" y="1095"/>
                  </a:cubicBezTo>
                  <a:cubicBezTo>
                    <a:pt x="3989" y="1048"/>
                    <a:pt x="3858" y="988"/>
                    <a:pt x="3906" y="964"/>
                  </a:cubicBezTo>
                  <a:cubicBezTo>
                    <a:pt x="3913" y="962"/>
                    <a:pt x="3920" y="961"/>
                    <a:pt x="3927" y="961"/>
                  </a:cubicBezTo>
                  <a:cubicBezTo>
                    <a:pt x="3956" y="961"/>
                    <a:pt x="3984" y="976"/>
                    <a:pt x="4013" y="976"/>
                  </a:cubicBezTo>
                  <a:cubicBezTo>
                    <a:pt x="4072" y="976"/>
                    <a:pt x="4132" y="976"/>
                    <a:pt x="4191" y="964"/>
                  </a:cubicBezTo>
                  <a:cubicBezTo>
                    <a:pt x="4233" y="953"/>
                    <a:pt x="4298" y="953"/>
                    <a:pt x="4361" y="953"/>
                  </a:cubicBezTo>
                  <a:cubicBezTo>
                    <a:pt x="4423" y="953"/>
                    <a:pt x="4483" y="953"/>
                    <a:pt x="4513" y="941"/>
                  </a:cubicBezTo>
                  <a:cubicBezTo>
                    <a:pt x="4535" y="930"/>
                    <a:pt x="4577" y="868"/>
                    <a:pt x="4611" y="868"/>
                  </a:cubicBezTo>
                  <a:cubicBezTo>
                    <a:pt x="4614" y="868"/>
                    <a:pt x="4617" y="868"/>
                    <a:pt x="4620" y="869"/>
                  </a:cubicBezTo>
                  <a:cubicBezTo>
                    <a:pt x="4649" y="879"/>
                    <a:pt x="4654" y="896"/>
                    <a:pt x="4681" y="896"/>
                  </a:cubicBezTo>
                  <a:cubicBezTo>
                    <a:pt x="4687" y="896"/>
                    <a:pt x="4694" y="895"/>
                    <a:pt x="4703" y="893"/>
                  </a:cubicBezTo>
                  <a:cubicBezTo>
                    <a:pt x="4846" y="869"/>
                    <a:pt x="4882" y="774"/>
                    <a:pt x="5013" y="738"/>
                  </a:cubicBezTo>
                  <a:cubicBezTo>
                    <a:pt x="5026" y="736"/>
                    <a:pt x="5039" y="735"/>
                    <a:pt x="5051" y="735"/>
                  </a:cubicBezTo>
                  <a:cubicBezTo>
                    <a:pt x="5154" y="735"/>
                    <a:pt x="5228" y="811"/>
                    <a:pt x="5307" y="811"/>
                  </a:cubicBezTo>
                  <a:cubicBezTo>
                    <a:pt x="5312" y="811"/>
                    <a:pt x="5317" y="810"/>
                    <a:pt x="5322" y="810"/>
                  </a:cubicBezTo>
                  <a:cubicBezTo>
                    <a:pt x="5370" y="810"/>
                    <a:pt x="5310" y="762"/>
                    <a:pt x="5287" y="762"/>
                  </a:cubicBezTo>
                  <a:cubicBezTo>
                    <a:pt x="5294" y="761"/>
                    <a:pt x="5301" y="760"/>
                    <a:pt x="5308" y="760"/>
                  </a:cubicBezTo>
                  <a:cubicBezTo>
                    <a:pt x="5368" y="760"/>
                    <a:pt x="5395" y="799"/>
                    <a:pt x="5447" y="799"/>
                  </a:cubicBezTo>
                  <a:cubicBezTo>
                    <a:pt x="5453" y="799"/>
                    <a:pt x="5459" y="799"/>
                    <a:pt x="5465" y="798"/>
                  </a:cubicBezTo>
                  <a:cubicBezTo>
                    <a:pt x="5549" y="786"/>
                    <a:pt x="5632" y="774"/>
                    <a:pt x="5727" y="762"/>
                  </a:cubicBezTo>
                  <a:cubicBezTo>
                    <a:pt x="5680" y="762"/>
                    <a:pt x="5787" y="762"/>
                    <a:pt x="5822" y="750"/>
                  </a:cubicBezTo>
                  <a:cubicBezTo>
                    <a:pt x="5846" y="738"/>
                    <a:pt x="5870" y="732"/>
                    <a:pt x="5892" y="732"/>
                  </a:cubicBezTo>
                  <a:cubicBezTo>
                    <a:pt x="5915" y="732"/>
                    <a:pt x="5936" y="738"/>
                    <a:pt x="5953" y="750"/>
                  </a:cubicBezTo>
                  <a:cubicBezTo>
                    <a:pt x="6029" y="759"/>
                    <a:pt x="6105" y="767"/>
                    <a:pt x="6181" y="767"/>
                  </a:cubicBezTo>
                  <a:cubicBezTo>
                    <a:pt x="6212" y="767"/>
                    <a:pt x="6243" y="765"/>
                    <a:pt x="6275" y="762"/>
                  </a:cubicBezTo>
                  <a:cubicBezTo>
                    <a:pt x="6305" y="762"/>
                    <a:pt x="6401" y="721"/>
                    <a:pt x="6432" y="721"/>
                  </a:cubicBezTo>
                  <a:cubicBezTo>
                    <a:pt x="6438" y="721"/>
                    <a:pt x="6442" y="722"/>
                    <a:pt x="6442" y="726"/>
                  </a:cubicBezTo>
                  <a:cubicBezTo>
                    <a:pt x="6442" y="773"/>
                    <a:pt x="6442" y="820"/>
                    <a:pt x="6512" y="820"/>
                  </a:cubicBezTo>
                  <a:cubicBezTo>
                    <a:pt x="6531" y="820"/>
                    <a:pt x="6554" y="817"/>
                    <a:pt x="6584" y="810"/>
                  </a:cubicBezTo>
                  <a:cubicBezTo>
                    <a:pt x="6641" y="793"/>
                    <a:pt x="6720" y="755"/>
                    <a:pt x="6799" y="755"/>
                  </a:cubicBezTo>
                  <a:cubicBezTo>
                    <a:pt x="6836" y="755"/>
                    <a:pt x="6872" y="763"/>
                    <a:pt x="6906" y="786"/>
                  </a:cubicBezTo>
                  <a:cubicBezTo>
                    <a:pt x="6965" y="845"/>
                    <a:pt x="7025" y="881"/>
                    <a:pt x="7084" y="917"/>
                  </a:cubicBezTo>
                  <a:cubicBezTo>
                    <a:pt x="7126" y="935"/>
                    <a:pt x="7153" y="938"/>
                    <a:pt x="7177" y="938"/>
                  </a:cubicBezTo>
                  <a:cubicBezTo>
                    <a:pt x="7189" y="938"/>
                    <a:pt x="7200" y="937"/>
                    <a:pt x="7212" y="937"/>
                  </a:cubicBezTo>
                  <a:cubicBezTo>
                    <a:pt x="7224" y="937"/>
                    <a:pt x="7236" y="938"/>
                    <a:pt x="7251" y="941"/>
                  </a:cubicBezTo>
                  <a:cubicBezTo>
                    <a:pt x="7311" y="964"/>
                    <a:pt x="7335" y="1024"/>
                    <a:pt x="7394" y="1048"/>
                  </a:cubicBezTo>
                  <a:cubicBezTo>
                    <a:pt x="7406" y="1048"/>
                    <a:pt x="7442" y="1036"/>
                    <a:pt x="7454" y="1036"/>
                  </a:cubicBezTo>
                  <a:cubicBezTo>
                    <a:pt x="7569" y="1036"/>
                    <a:pt x="7595" y="1147"/>
                    <a:pt x="7671" y="1187"/>
                  </a:cubicBezTo>
                  <a:lnTo>
                    <a:pt x="7671" y="1187"/>
                  </a:lnTo>
                  <a:cubicBezTo>
                    <a:pt x="7649" y="1170"/>
                    <a:pt x="7666" y="1113"/>
                    <a:pt x="7715" y="1113"/>
                  </a:cubicBezTo>
                  <a:cubicBezTo>
                    <a:pt x="7736" y="1113"/>
                    <a:pt x="7765" y="1124"/>
                    <a:pt x="7799" y="1155"/>
                  </a:cubicBezTo>
                  <a:cubicBezTo>
                    <a:pt x="7835" y="1203"/>
                    <a:pt x="7894" y="1250"/>
                    <a:pt x="7954" y="1274"/>
                  </a:cubicBezTo>
                  <a:cubicBezTo>
                    <a:pt x="7988" y="1308"/>
                    <a:pt x="8000" y="1310"/>
                    <a:pt x="7980" y="1341"/>
                  </a:cubicBezTo>
                  <a:lnTo>
                    <a:pt x="7980" y="1341"/>
                  </a:lnTo>
                  <a:cubicBezTo>
                    <a:pt x="7988" y="1330"/>
                    <a:pt x="8001" y="1326"/>
                    <a:pt x="8016" y="1326"/>
                  </a:cubicBezTo>
                  <a:cubicBezTo>
                    <a:pt x="8090" y="1326"/>
                    <a:pt x="8230" y="1427"/>
                    <a:pt x="8288" y="1427"/>
                  </a:cubicBezTo>
                  <a:cubicBezTo>
                    <a:pt x="8298" y="1427"/>
                    <a:pt x="8306" y="1424"/>
                    <a:pt x="8310" y="1417"/>
                  </a:cubicBezTo>
                  <a:lnTo>
                    <a:pt x="8310" y="1417"/>
                  </a:lnTo>
                  <a:cubicBezTo>
                    <a:pt x="8289" y="1454"/>
                    <a:pt x="8490" y="1560"/>
                    <a:pt x="8537" y="1595"/>
                  </a:cubicBezTo>
                  <a:cubicBezTo>
                    <a:pt x="8585" y="1631"/>
                    <a:pt x="8644" y="1655"/>
                    <a:pt x="8692" y="1679"/>
                  </a:cubicBezTo>
                  <a:cubicBezTo>
                    <a:pt x="8692" y="1679"/>
                    <a:pt x="8724" y="1673"/>
                    <a:pt x="8745" y="1673"/>
                  </a:cubicBezTo>
                  <a:cubicBezTo>
                    <a:pt x="8755" y="1673"/>
                    <a:pt x="8763" y="1675"/>
                    <a:pt x="8763" y="1679"/>
                  </a:cubicBezTo>
                  <a:cubicBezTo>
                    <a:pt x="8775" y="1715"/>
                    <a:pt x="8716" y="1738"/>
                    <a:pt x="8704" y="1762"/>
                  </a:cubicBezTo>
                  <a:cubicBezTo>
                    <a:pt x="8752" y="1772"/>
                    <a:pt x="8792" y="1789"/>
                    <a:pt x="8831" y="1789"/>
                  </a:cubicBezTo>
                  <a:cubicBezTo>
                    <a:pt x="8840" y="1789"/>
                    <a:pt x="8849" y="1788"/>
                    <a:pt x="8859" y="1786"/>
                  </a:cubicBezTo>
                  <a:cubicBezTo>
                    <a:pt x="8878" y="1773"/>
                    <a:pt x="8898" y="1756"/>
                    <a:pt x="8927" y="1756"/>
                  </a:cubicBezTo>
                  <a:cubicBezTo>
                    <a:pt x="8949" y="1756"/>
                    <a:pt x="8976" y="1766"/>
                    <a:pt x="9013" y="1798"/>
                  </a:cubicBezTo>
                  <a:cubicBezTo>
                    <a:pt x="9001" y="1810"/>
                    <a:pt x="8930" y="1845"/>
                    <a:pt x="8942" y="1881"/>
                  </a:cubicBezTo>
                  <a:cubicBezTo>
                    <a:pt x="8966" y="1905"/>
                    <a:pt x="9049" y="1929"/>
                    <a:pt x="9073" y="1929"/>
                  </a:cubicBezTo>
                  <a:cubicBezTo>
                    <a:pt x="9120" y="1953"/>
                    <a:pt x="9156" y="1988"/>
                    <a:pt x="9180" y="2024"/>
                  </a:cubicBezTo>
                  <a:cubicBezTo>
                    <a:pt x="9204" y="2060"/>
                    <a:pt x="9204" y="2107"/>
                    <a:pt x="9240" y="2131"/>
                  </a:cubicBezTo>
                  <a:cubicBezTo>
                    <a:pt x="9263" y="2155"/>
                    <a:pt x="9347" y="2131"/>
                    <a:pt x="9370" y="2167"/>
                  </a:cubicBezTo>
                  <a:cubicBezTo>
                    <a:pt x="9370" y="2167"/>
                    <a:pt x="9382" y="2215"/>
                    <a:pt x="9394" y="2238"/>
                  </a:cubicBezTo>
                  <a:cubicBezTo>
                    <a:pt x="9418" y="2262"/>
                    <a:pt x="9442" y="2286"/>
                    <a:pt x="9466" y="2310"/>
                  </a:cubicBezTo>
                  <a:cubicBezTo>
                    <a:pt x="9537" y="2381"/>
                    <a:pt x="9597" y="2417"/>
                    <a:pt x="9668" y="2477"/>
                  </a:cubicBezTo>
                  <a:cubicBezTo>
                    <a:pt x="9728" y="2548"/>
                    <a:pt x="9704" y="2584"/>
                    <a:pt x="9763" y="2619"/>
                  </a:cubicBezTo>
                  <a:cubicBezTo>
                    <a:pt x="9793" y="2637"/>
                    <a:pt x="9808" y="2643"/>
                    <a:pt x="9818" y="2643"/>
                  </a:cubicBezTo>
                  <a:cubicBezTo>
                    <a:pt x="9829" y="2643"/>
                    <a:pt x="9835" y="2637"/>
                    <a:pt x="9847" y="2631"/>
                  </a:cubicBezTo>
                  <a:lnTo>
                    <a:pt x="9847" y="2631"/>
                  </a:lnTo>
                  <a:cubicBezTo>
                    <a:pt x="9799" y="2667"/>
                    <a:pt x="9775" y="2691"/>
                    <a:pt x="9859" y="2786"/>
                  </a:cubicBezTo>
                  <a:cubicBezTo>
                    <a:pt x="9871" y="2774"/>
                    <a:pt x="9882" y="2762"/>
                    <a:pt x="9894" y="2762"/>
                  </a:cubicBezTo>
                  <a:cubicBezTo>
                    <a:pt x="9942" y="2822"/>
                    <a:pt x="10097" y="3060"/>
                    <a:pt x="10156" y="3084"/>
                  </a:cubicBezTo>
                  <a:cubicBezTo>
                    <a:pt x="10156" y="3084"/>
                    <a:pt x="10170" y="3028"/>
                    <a:pt x="10192" y="3028"/>
                  </a:cubicBezTo>
                  <a:cubicBezTo>
                    <a:pt x="10199" y="3028"/>
                    <a:pt x="10207" y="3034"/>
                    <a:pt x="10216" y="3048"/>
                  </a:cubicBezTo>
                  <a:cubicBezTo>
                    <a:pt x="10240" y="3096"/>
                    <a:pt x="10252" y="3167"/>
                    <a:pt x="10275" y="3227"/>
                  </a:cubicBezTo>
                  <a:cubicBezTo>
                    <a:pt x="10347" y="3381"/>
                    <a:pt x="10442" y="3536"/>
                    <a:pt x="10549" y="3679"/>
                  </a:cubicBezTo>
                  <a:cubicBezTo>
                    <a:pt x="10597" y="3750"/>
                    <a:pt x="10644" y="3774"/>
                    <a:pt x="10692" y="3858"/>
                  </a:cubicBezTo>
                  <a:cubicBezTo>
                    <a:pt x="10764" y="3977"/>
                    <a:pt x="10775" y="3953"/>
                    <a:pt x="10847" y="3977"/>
                  </a:cubicBezTo>
                  <a:cubicBezTo>
                    <a:pt x="10823" y="3977"/>
                    <a:pt x="10811" y="4203"/>
                    <a:pt x="10871" y="4215"/>
                  </a:cubicBezTo>
                  <a:cubicBezTo>
                    <a:pt x="10929" y="4215"/>
                    <a:pt x="10873" y="3988"/>
                    <a:pt x="10915" y="3988"/>
                  </a:cubicBezTo>
                  <a:cubicBezTo>
                    <a:pt x="10916" y="3988"/>
                    <a:pt x="10917" y="3988"/>
                    <a:pt x="10918" y="3989"/>
                  </a:cubicBezTo>
                  <a:cubicBezTo>
                    <a:pt x="10918" y="3989"/>
                    <a:pt x="10942" y="4179"/>
                    <a:pt x="10942" y="4191"/>
                  </a:cubicBezTo>
                  <a:cubicBezTo>
                    <a:pt x="10942" y="4261"/>
                    <a:pt x="10942" y="4365"/>
                    <a:pt x="10897" y="4381"/>
                  </a:cubicBezTo>
                  <a:lnTo>
                    <a:pt x="10897" y="4381"/>
                  </a:lnTo>
                  <a:cubicBezTo>
                    <a:pt x="10901" y="4380"/>
                    <a:pt x="10904" y="4379"/>
                    <a:pt x="10907" y="4379"/>
                  </a:cubicBezTo>
                  <a:cubicBezTo>
                    <a:pt x="10969" y="4379"/>
                    <a:pt x="10994" y="4540"/>
                    <a:pt x="11061" y="4596"/>
                  </a:cubicBezTo>
                  <a:cubicBezTo>
                    <a:pt x="11109" y="4703"/>
                    <a:pt x="11097" y="4703"/>
                    <a:pt x="11049" y="4715"/>
                  </a:cubicBezTo>
                  <a:cubicBezTo>
                    <a:pt x="11002" y="4715"/>
                    <a:pt x="11049" y="4798"/>
                    <a:pt x="11025" y="4810"/>
                  </a:cubicBezTo>
                  <a:lnTo>
                    <a:pt x="11156" y="4774"/>
                  </a:lnTo>
                  <a:lnTo>
                    <a:pt x="11156" y="4774"/>
                  </a:lnTo>
                  <a:cubicBezTo>
                    <a:pt x="11192" y="4882"/>
                    <a:pt x="11097" y="4941"/>
                    <a:pt x="11109" y="4953"/>
                  </a:cubicBezTo>
                  <a:cubicBezTo>
                    <a:pt x="11145" y="5013"/>
                    <a:pt x="11252" y="5108"/>
                    <a:pt x="11228" y="5191"/>
                  </a:cubicBezTo>
                  <a:cubicBezTo>
                    <a:pt x="11228" y="5274"/>
                    <a:pt x="11216" y="5560"/>
                    <a:pt x="11299" y="5596"/>
                  </a:cubicBezTo>
                  <a:cubicBezTo>
                    <a:pt x="11335" y="5620"/>
                    <a:pt x="11323" y="5786"/>
                    <a:pt x="11371" y="5846"/>
                  </a:cubicBezTo>
                  <a:cubicBezTo>
                    <a:pt x="11442" y="5941"/>
                    <a:pt x="11335" y="5965"/>
                    <a:pt x="11335" y="6036"/>
                  </a:cubicBezTo>
                  <a:cubicBezTo>
                    <a:pt x="11335" y="6108"/>
                    <a:pt x="11383" y="6144"/>
                    <a:pt x="11383" y="6227"/>
                  </a:cubicBezTo>
                  <a:cubicBezTo>
                    <a:pt x="11383" y="6278"/>
                    <a:pt x="11377" y="6292"/>
                    <a:pt x="11360" y="6292"/>
                  </a:cubicBezTo>
                  <a:cubicBezTo>
                    <a:pt x="11354" y="6292"/>
                    <a:pt x="11345" y="6290"/>
                    <a:pt x="11335" y="6286"/>
                  </a:cubicBezTo>
                  <a:cubicBezTo>
                    <a:pt x="11334" y="6286"/>
                    <a:pt x="11333" y="6286"/>
                    <a:pt x="11332" y="6286"/>
                  </a:cubicBezTo>
                  <a:cubicBezTo>
                    <a:pt x="11313" y="6286"/>
                    <a:pt x="11336" y="6406"/>
                    <a:pt x="11347" y="6406"/>
                  </a:cubicBezTo>
                  <a:cubicBezTo>
                    <a:pt x="11359" y="6441"/>
                    <a:pt x="11359" y="6477"/>
                    <a:pt x="11347" y="6513"/>
                  </a:cubicBezTo>
                  <a:cubicBezTo>
                    <a:pt x="11335" y="6608"/>
                    <a:pt x="11514" y="6513"/>
                    <a:pt x="11406" y="6644"/>
                  </a:cubicBezTo>
                  <a:cubicBezTo>
                    <a:pt x="11347" y="6727"/>
                    <a:pt x="11347" y="6834"/>
                    <a:pt x="11383" y="6929"/>
                  </a:cubicBezTo>
                  <a:cubicBezTo>
                    <a:pt x="11430" y="7025"/>
                    <a:pt x="11442" y="7096"/>
                    <a:pt x="11347" y="7144"/>
                  </a:cubicBezTo>
                  <a:cubicBezTo>
                    <a:pt x="11299" y="7179"/>
                    <a:pt x="11371" y="7418"/>
                    <a:pt x="11299" y="7465"/>
                  </a:cubicBezTo>
                  <a:cubicBezTo>
                    <a:pt x="11302" y="7463"/>
                    <a:pt x="11305" y="7463"/>
                    <a:pt x="11308" y="7463"/>
                  </a:cubicBezTo>
                  <a:cubicBezTo>
                    <a:pt x="11353" y="7463"/>
                    <a:pt x="11380" y="7685"/>
                    <a:pt x="11342" y="7685"/>
                  </a:cubicBezTo>
                  <a:cubicBezTo>
                    <a:pt x="11334" y="7685"/>
                    <a:pt x="11324" y="7676"/>
                    <a:pt x="11311" y="7656"/>
                  </a:cubicBezTo>
                  <a:cubicBezTo>
                    <a:pt x="11305" y="7654"/>
                    <a:pt x="11299" y="7653"/>
                    <a:pt x="11293" y="7653"/>
                  </a:cubicBezTo>
                  <a:cubicBezTo>
                    <a:pt x="11222" y="7653"/>
                    <a:pt x="11262" y="7794"/>
                    <a:pt x="11240" y="7894"/>
                  </a:cubicBezTo>
                  <a:cubicBezTo>
                    <a:pt x="11240" y="7953"/>
                    <a:pt x="11216" y="8013"/>
                    <a:pt x="11180" y="8072"/>
                  </a:cubicBezTo>
                  <a:cubicBezTo>
                    <a:pt x="11168" y="8096"/>
                    <a:pt x="11156" y="8072"/>
                    <a:pt x="11145" y="8120"/>
                  </a:cubicBezTo>
                  <a:cubicBezTo>
                    <a:pt x="11133" y="8168"/>
                    <a:pt x="11061" y="8382"/>
                    <a:pt x="11109" y="8406"/>
                  </a:cubicBezTo>
                  <a:cubicBezTo>
                    <a:pt x="11092" y="8400"/>
                    <a:pt x="11075" y="8389"/>
                    <a:pt x="11058" y="8389"/>
                  </a:cubicBezTo>
                  <a:cubicBezTo>
                    <a:pt x="11039" y="8389"/>
                    <a:pt x="11021" y="8403"/>
                    <a:pt x="11002" y="8453"/>
                  </a:cubicBezTo>
                  <a:cubicBezTo>
                    <a:pt x="10978" y="8501"/>
                    <a:pt x="11002" y="8608"/>
                    <a:pt x="10954" y="8620"/>
                  </a:cubicBezTo>
                  <a:cubicBezTo>
                    <a:pt x="10954" y="8620"/>
                    <a:pt x="10942" y="8680"/>
                    <a:pt x="10954" y="8692"/>
                  </a:cubicBezTo>
                  <a:cubicBezTo>
                    <a:pt x="10966" y="8703"/>
                    <a:pt x="10930" y="8739"/>
                    <a:pt x="10918" y="8763"/>
                  </a:cubicBezTo>
                  <a:cubicBezTo>
                    <a:pt x="10851" y="8831"/>
                    <a:pt x="10761" y="8941"/>
                    <a:pt x="10823" y="8993"/>
                  </a:cubicBezTo>
                  <a:lnTo>
                    <a:pt x="10823" y="8993"/>
                  </a:lnTo>
                  <a:cubicBezTo>
                    <a:pt x="10814" y="8988"/>
                    <a:pt x="10801" y="8983"/>
                    <a:pt x="10789" y="8983"/>
                  </a:cubicBezTo>
                  <a:cubicBezTo>
                    <a:pt x="10769" y="8983"/>
                    <a:pt x="10752" y="8995"/>
                    <a:pt x="10752" y="9037"/>
                  </a:cubicBezTo>
                  <a:cubicBezTo>
                    <a:pt x="10764" y="9096"/>
                    <a:pt x="10752" y="9144"/>
                    <a:pt x="10716" y="9192"/>
                  </a:cubicBezTo>
                  <a:cubicBezTo>
                    <a:pt x="10728" y="9161"/>
                    <a:pt x="10718" y="9142"/>
                    <a:pt x="10700" y="9142"/>
                  </a:cubicBezTo>
                  <a:cubicBezTo>
                    <a:pt x="10684" y="9142"/>
                    <a:pt x="10661" y="9158"/>
                    <a:pt x="10644" y="9192"/>
                  </a:cubicBezTo>
                  <a:cubicBezTo>
                    <a:pt x="10609" y="9251"/>
                    <a:pt x="10585" y="9311"/>
                    <a:pt x="10561" y="9370"/>
                  </a:cubicBezTo>
                  <a:cubicBezTo>
                    <a:pt x="10513" y="9501"/>
                    <a:pt x="10525" y="9513"/>
                    <a:pt x="10573" y="9537"/>
                  </a:cubicBezTo>
                  <a:cubicBezTo>
                    <a:pt x="10513" y="9656"/>
                    <a:pt x="10513" y="9620"/>
                    <a:pt x="10466" y="9644"/>
                  </a:cubicBezTo>
                  <a:cubicBezTo>
                    <a:pt x="10466" y="9644"/>
                    <a:pt x="10488" y="9722"/>
                    <a:pt x="10500" y="9727"/>
                  </a:cubicBezTo>
                  <a:lnTo>
                    <a:pt x="10500" y="9727"/>
                  </a:lnTo>
                  <a:cubicBezTo>
                    <a:pt x="10471" y="9721"/>
                    <a:pt x="10445" y="9718"/>
                    <a:pt x="10418" y="9718"/>
                  </a:cubicBezTo>
                  <a:cubicBezTo>
                    <a:pt x="10391" y="9718"/>
                    <a:pt x="10365" y="9721"/>
                    <a:pt x="10335" y="9727"/>
                  </a:cubicBezTo>
                  <a:cubicBezTo>
                    <a:pt x="10335" y="9799"/>
                    <a:pt x="10335" y="9858"/>
                    <a:pt x="10347" y="9930"/>
                  </a:cubicBezTo>
                  <a:cubicBezTo>
                    <a:pt x="10347" y="10049"/>
                    <a:pt x="10311" y="10168"/>
                    <a:pt x="10240" y="10263"/>
                  </a:cubicBezTo>
                  <a:cubicBezTo>
                    <a:pt x="10216" y="10323"/>
                    <a:pt x="10132" y="10549"/>
                    <a:pt x="10180" y="10573"/>
                  </a:cubicBezTo>
                  <a:cubicBezTo>
                    <a:pt x="10228" y="10585"/>
                    <a:pt x="10263" y="10597"/>
                    <a:pt x="10311" y="10608"/>
                  </a:cubicBezTo>
                  <a:cubicBezTo>
                    <a:pt x="10305" y="10656"/>
                    <a:pt x="10281" y="10668"/>
                    <a:pt x="10256" y="10668"/>
                  </a:cubicBezTo>
                  <a:cubicBezTo>
                    <a:pt x="10231" y="10668"/>
                    <a:pt x="10204" y="10656"/>
                    <a:pt x="10192" y="10656"/>
                  </a:cubicBezTo>
                  <a:lnTo>
                    <a:pt x="10192" y="10656"/>
                  </a:lnTo>
                  <a:cubicBezTo>
                    <a:pt x="10228" y="10656"/>
                    <a:pt x="10156" y="10787"/>
                    <a:pt x="10132" y="10787"/>
                  </a:cubicBezTo>
                  <a:cubicBezTo>
                    <a:pt x="10125" y="10787"/>
                    <a:pt x="10117" y="10786"/>
                    <a:pt x="10109" y="10786"/>
                  </a:cubicBezTo>
                  <a:cubicBezTo>
                    <a:pt x="10083" y="10786"/>
                    <a:pt x="10061" y="10794"/>
                    <a:pt x="10061" y="10858"/>
                  </a:cubicBezTo>
                  <a:lnTo>
                    <a:pt x="10204" y="10858"/>
                  </a:lnTo>
                  <a:cubicBezTo>
                    <a:pt x="10109" y="10858"/>
                    <a:pt x="10121" y="11263"/>
                    <a:pt x="10156" y="11359"/>
                  </a:cubicBezTo>
                  <a:cubicBezTo>
                    <a:pt x="10144" y="11287"/>
                    <a:pt x="10180" y="11287"/>
                    <a:pt x="10204" y="11287"/>
                  </a:cubicBezTo>
                  <a:cubicBezTo>
                    <a:pt x="10216" y="11418"/>
                    <a:pt x="10121" y="11513"/>
                    <a:pt x="10216" y="11644"/>
                  </a:cubicBezTo>
                  <a:cubicBezTo>
                    <a:pt x="10228" y="11644"/>
                    <a:pt x="10323" y="11751"/>
                    <a:pt x="10299" y="11787"/>
                  </a:cubicBezTo>
                  <a:cubicBezTo>
                    <a:pt x="10294" y="11793"/>
                    <a:pt x="10287" y="11795"/>
                    <a:pt x="10280" y="11795"/>
                  </a:cubicBezTo>
                  <a:cubicBezTo>
                    <a:pt x="10256" y="11795"/>
                    <a:pt x="10226" y="11770"/>
                    <a:pt x="10213" y="11770"/>
                  </a:cubicBezTo>
                  <a:cubicBezTo>
                    <a:pt x="10205" y="11770"/>
                    <a:pt x="10204" y="11780"/>
                    <a:pt x="10216" y="11811"/>
                  </a:cubicBezTo>
                  <a:cubicBezTo>
                    <a:pt x="10263" y="11894"/>
                    <a:pt x="10311" y="11978"/>
                    <a:pt x="10347" y="12073"/>
                  </a:cubicBezTo>
                  <a:cubicBezTo>
                    <a:pt x="10359" y="12168"/>
                    <a:pt x="10394" y="12252"/>
                    <a:pt x="10430" y="12347"/>
                  </a:cubicBezTo>
                  <a:cubicBezTo>
                    <a:pt x="10457" y="12413"/>
                    <a:pt x="10498" y="12454"/>
                    <a:pt x="10519" y="12454"/>
                  </a:cubicBezTo>
                  <a:cubicBezTo>
                    <a:pt x="10536" y="12454"/>
                    <a:pt x="10540" y="12428"/>
                    <a:pt x="10513" y="12371"/>
                  </a:cubicBezTo>
                  <a:lnTo>
                    <a:pt x="10513" y="12371"/>
                  </a:lnTo>
                  <a:cubicBezTo>
                    <a:pt x="10549" y="12430"/>
                    <a:pt x="10573" y="12502"/>
                    <a:pt x="10597" y="12561"/>
                  </a:cubicBezTo>
                  <a:cubicBezTo>
                    <a:pt x="10609" y="12609"/>
                    <a:pt x="10621" y="12656"/>
                    <a:pt x="10621" y="12716"/>
                  </a:cubicBezTo>
                  <a:cubicBezTo>
                    <a:pt x="10633" y="12740"/>
                    <a:pt x="10644" y="12775"/>
                    <a:pt x="10668" y="12799"/>
                  </a:cubicBezTo>
                  <a:cubicBezTo>
                    <a:pt x="10692" y="12829"/>
                    <a:pt x="10707" y="12838"/>
                    <a:pt x="10719" y="12838"/>
                  </a:cubicBezTo>
                  <a:cubicBezTo>
                    <a:pt x="10731" y="12838"/>
                    <a:pt x="10740" y="12829"/>
                    <a:pt x="10752" y="12823"/>
                  </a:cubicBezTo>
                  <a:cubicBezTo>
                    <a:pt x="10726" y="12789"/>
                    <a:pt x="10719" y="12761"/>
                    <a:pt x="10730" y="12761"/>
                  </a:cubicBezTo>
                  <a:cubicBezTo>
                    <a:pt x="10734" y="12761"/>
                    <a:pt x="10741" y="12765"/>
                    <a:pt x="10752" y="12775"/>
                  </a:cubicBezTo>
                  <a:cubicBezTo>
                    <a:pt x="10799" y="12799"/>
                    <a:pt x="10835" y="12847"/>
                    <a:pt x="10847" y="12906"/>
                  </a:cubicBezTo>
                  <a:cubicBezTo>
                    <a:pt x="10854" y="12934"/>
                    <a:pt x="10846" y="12941"/>
                    <a:pt x="10832" y="12941"/>
                  </a:cubicBezTo>
                  <a:cubicBezTo>
                    <a:pt x="10814" y="12941"/>
                    <a:pt x="10786" y="12928"/>
                    <a:pt x="10769" y="12928"/>
                  </a:cubicBezTo>
                  <a:cubicBezTo>
                    <a:pt x="10754" y="12928"/>
                    <a:pt x="10748" y="12938"/>
                    <a:pt x="10764" y="12978"/>
                  </a:cubicBezTo>
                  <a:cubicBezTo>
                    <a:pt x="10784" y="13019"/>
                    <a:pt x="10883" y="13209"/>
                    <a:pt x="10919" y="13209"/>
                  </a:cubicBezTo>
                  <a:cubicBezTo>
                    <a:pt x="10924" y="13209"/>
                    <a:pt x="10929" y="13204"/>
                    <a:pt x="10930" y="13192"/>
                  </a:cubicBezTo>
                  <a:cubicBezTo>
                    <a:pt x="10937" y="13149"/>
                    <a:pt x="10936" y="13123"/>
                    <a:pt x="10947" y="13123"/>
                  </a:cubicBezTo>
                  <a:cubicBezTo>
                    <a:pt x="10954" y="13123"/>
                    <a:pt x="10967" y="13133"/>
                    <a:pt x="10990" y="13156"/>
                  </a:cubicBezTo>
                  <a:cubicBezTo>
                    <a:pt x="11037" y="13192"/>
                    <a:pt x="11061" y="13252"/>
                    <a:pt x="11061" y="13311"/>
                  </a:cubicBezTo>
                  <a:cubicBezTo>
                    <a:pt x="11053" y="13341"/>
                    <a:pt x="11028" y="13350"/>
                    <a:pt x="11001" y="13350"/>
                  </a:cubicBezTo>
                  <a:cubicBezTo>
                    <a:pt x="10967" y="13350"/>
                    <a:pt x="10929" y="13337"/>
                    <a:pt x="10909" y="13337"/>
                  </a:cubicBezTo>
                  <a:cubicBezTo>
                    <a:pt x="10900" y="13337"/>
                    <a:pt x="10894" y="13340"/>
                    <a:pt x="10894" y="13347"/>
                  </a:cubicBezTo>
                  <a:cubicBezTo>
                    <a:pt x="10894" y="13383"/>
                    <a:pt x="10906" y="13406"/>
                    <a:pt x="10918" y="13442"/>
                  </a:cubicBezTo>
                  <a:cubicBezTo>
                    <a:pt x="10930" y="13490"/>
                    <a:pt x="10954" y="13549"/>
                    <a:pt x="11002" y="13585"/>
                  </a:cubicBezTo>
                  <a:cubicBezTo>
                    <a:pt x="11033" y="13613"/>
                    <a:pt x="11051" y="13621"/>
                    <a:pt x="11062" y="13621"/>
                  </a:cubicBezTo>
                  <a:cubicBezTo>
                    <a:pt x="11078" y="13621"/>
                    <a:pt x="11085" y="13607"/>
                    <a:pt x="11104" y="13607"/>
                  </a:cubicBezTo>
                  <a:cubicBezTo>
                    <a:pt x="11113" y="13607"/>
                    <a:pt x="11126" y="13610"/>
                    <a:pt x="11145" y="13621"/>
                  </a:cubicBezTo>
                  <a:cubicBezTo>
                    <a:pt x="11204" y="13621"/>
                    <a:pt x="11252" y="13645"/>
                    <a:pt x="11287" y="13692"/>
                  </a:cubicBezTo>
                  <a:cubicBezTo>
                    <a:pt x="11308" y="13713"/>
                    <a:pt x="11341" y="13726"/>
                    <a:pt x="11374" y="13726"/>
                  </a:cubicBezTo>
                  <a:cubicBezTo>
                    <a:pt x="11398" y="13726"/>
                    <a:pt x="11422" y="13719"/>
                    <a:pt x="11442" y="13704"/>
                  </a:cubicBezTo>
                  <a:cubicBezTo>
                    <a:pt x="11597" y="13585"/>
                    <a:pt x="11549" y="13490"/>
                    <a:pt x="11514" y="13478"/>
                  </a:cubicBezTo>
                  <a:lnTo>
                    <a:pt x="11514" y="13478"/>
                  </a:lnTo>
                  <a:cubicBezTo>
                    <a:pt x="11539" y="13486"/>
                    <a:pt x="11559" y="13520"/>
                    <a:pt x="11590" y="13520"/>
                  </a:cubicBezTo>
                  <a:cubicBezTo>
                    <a:pt x="11602" y="13520"/>
                    <a:pt x="11616" y="13515"/>
                    <a:pt x="11633" y="13502"/>
                  </a:cubicBezTo>
                  <a:cubicBezTo>
                    <a:pt x="11680" y="13442"/>
                    <a:pt x="11704" y="13359"/>
                    <a:pt x="11704" y="13275"/>
                  </a:cubicBezTo>
                  <a:cubicBezTo>
                    <a:pt x="11704" y="13228"/>
                    <a:pt x="11692" y="13168"/>
                    <a:pt x="11668" y="13121"/>
                  </a:cubicBezTo>
                  <a:cubicBezTo>
                    <a:pt x="11667" y="13115"/>
                    <a:pt x="11665" y="13113"/>
                    <a:pt x="11663" y="13113"/>
                  </a:cubicBezTo>
                  <a:cubicBezTo>
                    <a:pt x="11655" y="13113"/>
                    <a:pt x="11646" y="13151"/>
                    <a:pt x="11630" y="13151"/>
                  </a:cubicBezTo>
                  <a:cubicBezTo>
                    <a:pt x="11624" y="13151"/>
                    <a:pt x="11617" y="13146"/>
                    <a:pt x="11609" y="13133"/>
                  </a:cubicBezTo>
                  <a:cubicBezTo>
                    <a:pt x="11573" y="13073"/>
                    <a:pt x="11549" y="13014"/>
                    <a:pt x="11537" y="12954"/>
                  </a:cubicBezTo>
                  <a:cubicBezTo>
                    <a:pt x="11537" y="12894"/>
                    <a:pt x="11526" y="12823"/>
                    <a:pt x="11514" y="12775"/>
                  </a:cubicBezTo>
                  <a:cubicBezTo>
                    <a:pt x="11478" y="12692"/>
                    <a:pt x="11418" y="12716"/>
                    <a:pt x="11406" y="12621"/>
                  </a:cubicBezTo>
                  <a:cubicBezTo>
                    <a:pt x="11395" y="12573"/>
                    <a:pt x="11466" y="12537"/>
                    <a:pt x="11406" y="12478"/>
                  </a:cubicBezTo>
                  <a:cubicBezTo>
                    <a:pt x="11347" y="12430"/>
                    <a:pt x="11287" y="12466"/>
                    <a:pt x="11228" y="12347"/>
                  </a:cubicBezTo>
                  <a:lnTo>
                    <a:pt x="11264" y="12335"/>
                  </a:lnTo>
                  <a:cubicBezTo>
                    <a:pt x="11269" y="12324"/>
                    <a:pt x="11274" y="12318"/>
                    <a:pt x="11280" y="12318"/>
                  </a:cubicBezTo>
                  <a:cubicBezTo>
                    <a:pt x="11286" y="12318"/>
                    <a:pt x="11293" y="12327"/>
                    <a:pt x="11299" y="12347"/>
                  </a:cubicBezTo>
                  <a:lnTo>
                    <a:pt x="11299" y="12347"/>
                  </a:lnTo>
                  <a:cubicBezTo>
                    <a:pt x="11275" y="12275"/>
                    <a:pt x="11228" y="12204"/>
                    <a:pt x="11180" y="12144"/>
                  </a:cubicBezTo>
                  <a:cubicBezTo>
                    <a:pt x="11145" y="12085"/>
                    <a:pt x="11168" y="12037"/>
                    <a:pt x="11133" y="11978"/>
                  </a:cubicBezTo>
                  <a:cubicBezTo>
                    <a:pt x="11097" y="11942"/>
                    <a:pt x="11073" y="11894"/>
                    <a:pt x="11049" y="11847"/>
                  </a:cubicBezTo>
                  <a:cubicBezTo>
                    <a:pt x="11025" y="11799"/>
                    <a:pt x="11002" y="11740"/>
                    <a:pt x="11002" y="11680"/>
                  </a:cubicBezTo>
                  <a:cubicBezTo>
                    <a:pt x="10990" y="11573"/>
                    <a:pt x="10906" y="11561"/>
                    <a:pt x="10883" y="11466"/>
                  </a:cubicBezTo>
                  <a:cubicBezTo>
                    <a:pt x="10859" y="11370"/>
                    <a:pt x="10918" y="11323"/>
                    <a:pt x="10906" y="11239"/>
                  </a:cubicBezTo>
                  <a:cubicBezTo>
                    <a:pt x="10894" y="11156"/>
                    <a:pt x="10835" y="11132"/>
                    <a:pt x="10823" y="11073"/>
                  </a:cubicBezTo>
                  <a:cubicBezTo>
                    <a:pt x="10807" y="11009"/>
                    <a:pt x="10849" y="10999"/>
                    <a:pt x="10887" y="10999"/>
                  </a:cubicBezTo>
                  <a:cubicBezTo>
                    <a:pt x="10905" y="10999"/>
                    <a:pt x="10922" y="11001"/>
                    <a:pt x="10930" y="11001"/>
                  </a:cubicBezTo>
                  <a:cubicBezTo>
                    <a:pt x="10906" y="10954"/>
                    <a:pt x="10883" y="10906"/>
                    <a:pt x="10847" y="10858"/>
                  </a:cubicBezTo>
                  <a:cubicBezTo>
                    <a:pt x="10788" y="10771"/>
                    <a:pt x="10826" y="10763"/>
                    <a:pt x="10874" y="10763"/>
                  </a:cubicBezTo>
                  <a:cubicBezTo>
                    <a:pt x="10884" y="10763"/>
                    <a:pt x="10896" y="10763"/>
                    <a:pt x="10906" y="10763"/>
                  </a:cubicBezTo>
                  <a:cubicBezTo>
                    <a:pt x="10823" y="10751"/>
                    <a:pt x="10930" y="10525"/>
                    <a:pt x="10883" y="10513"/>
                  </a:cubicBezTo>
                  <a:cubicBezTo>
                    <a:pt x="10930" y="10466"/>
                    <a:pt x="10966" y="10406"/>
                    <a:pt x="11002" y="10347"/>
                  </a:cubicBezTo>
                  <a:cubicBezTo>
                    <a:pt x="10954" y="10335"/>
                    <a:pt x="10978" y="10299"/>
                    <a:pt x="11002" y="10239"/>
                  </a:cubicBezTo>
                  <a:cubicBezTo>
                    <a:pt x="11037" y="10144"/>
                    <a:pt x="11014" y="10073"/>
                    <a:pt x="11049" y="10001"/>
                  </a:cubicBezTo>
                  <a:cubicBezTo>
                    <a:pt x="11061" y="9977"/>
                    <a:pt x="11264" y="9894"/>
                    <a:pt x="11240" y="9823"/>
                  </a:cubicBezTo>
                  <a:cubicBezTo>
                    <a:pt x="11228" y="9787"/>
                    <a:pt x="11073" y="9835"/>
                    <a:pt x="11156" y="9739"/>
                  </a:cubicBezTo>
                  <a:cubicBezTo>
                    <a:pt x="11216" y="9692"/>
                    <a:pt x="11240" y="9692"/>
                    <a:pt x="11252" y="9608"/>
                  </a:cubicBezTo>
                  <a:cubicBezTo>
                    <a:pt x="11252" y="9608"/>
                    <a:pt x="11228" y="9537"/>
                    <a:pt x="11240" y="9525"/>
                  </a:cubicBezTo>
                  <a:cubicBezTo>
                    <a:pt x="11242" y="9524"/>
                    <a:pt x="11244" y="9524"/>
                    <a:pt x="11246" y="9524"/>
                  </a:cubicBezTo>
                  <a:cubicBezTo>
                    <a:pt x="11284" y="9524"/>
                    <a:pt x="11288" y="9623"/>
                    <a:pt x="11315" y="9623"/>
                  </a:cubicBezTo>
                  <a:cubicBezTo>
                    <a:pt x="11317" y="9623"/>
                    <a:pt x="11320" y="9622"/>
                    <a:pt x="11323" y="9620"/>
                  </a:cubicBezTo>
                  <a:cubicBezTo>
                    <a:pt x="11335" y="9620"/>
                    <a:pt x="11335" y="9549"/>
                    <a:pt x="11335" y="9549"/>
                  </a:cubicBezTo>
                  <a:cubicBezTo>
                    <a:pt x="11335" y="9501"/>
                    <a:pt x="11359" y="9454"/>
                    <a:pt x="11383" y="9418"/>
                  </a:cubicBezTo>
                  <a:lnTo>
                    <a:pt x="11383" y="9418"/>
                  </a:lnTo>
                  <a:cubicBezTo>
                    <a:pt x="11361" y="9462"/>
                    <a:pt x="11390" y="9455"/>
                    <a:pt x="11403" y="9463"/>
                  </a:cubicBezTo>
                  <a:lnTo>
                    <a:pt x="11403" y="9463"/>
                  </a:lnTo>
                  <a:cubicBezTo>
                    <a:pt x="11389" y="9446"/>
                    <a:pt x="11443" y="9380"/>
                    <a:pt x="11454" y="9334"/>
                  </a:cubicBezTo>
                  <a:cubicBezTo>
                    <a:pt x="11454" y="9334"/>
                    <a:pt x="11430" y="9334"/>
                    <a:pt x="11442" y="9311"/>
                  </a:cubicBezTo>
                  <a:cubicBezTo>
                    <a:pt x="11453" y="9243"/>
                    <a:pt x="11507" y="9155"/>
                    <a:pt x="11533" y="9155"/>
                  </a:cubicBezTo>
                  <a:cubicBezTo>
                    <a:pt x="11535" y="9155"/>
                    <a:pt x="11536" y="9155"/>
                    <a:pt x="11537" y="9156"/>
                  </a:cubicBezTo>
                  <a:cubicBezTo>
                    <a:pt x="11539" y="9156"/>
                    <a:pt x="11540" y="9157"/>
                    <a:pt x="11541" y="9157"/>
                  </a:cubicBezTo>
                  <a:cubicBezTo>
                    <a:pt x="11581" y="9157"/>
                    <a:pt x="11690" y="9000"/>
                    <a:pt x="11633" y="8977"/>
                  </a:cubicBezTo>
                  <a:cubicBezTo>
                    <a:pt x="11656" y="8918"/>
                    <a:pt x="11740" y="8799"/>
                    <a:pt x="11692" y="8775"/>
                  </a:cubicBezTo>
                  <a:cubicBezTo>
                    <a:pt x="11776" y="8656"/>
                    <a:pt x="12002" y="8358"/>
                    <a:pt x="11918" y="8203"/>
                  </a:cubicBezTo>
                  <a:lnTo>
                    <a:pt x="11918" y="8203"/>
                  </a:lnTo>
                  <a:cubicBezTo>
                    <a:pt x="11939" y="8211"/>
                    <a:pt x="11956" y="8214"/>
                    <a:pt x="11968" y="8214"/>
                  </a:cubicBezTo>
                  <a:cubicBezTo>
                    <a:pt x="12080" y="8214"/>
                    <a:pt x="11911" y="7959"/>
                    <a:pt x="11954" y="7906"/>
                  </a:cubicBezTo>
                  <a:cubicBezTo>
                    <a:pt x="12002" y="7846"/>
                    <a:pt x="12085" y="7834"/>
                    <a:pt x="12061" y="7703"/>
                  </a:cubicBezTo>
                  <a:cubicBezTo>
                    <a:pt x="12037" y="7632"/>
                    <a:pt x="12002" y="7572"/>
                    <a:pt x="11966" y="7513"/>
                  </a:cubicBezTo>
                  <a:cubicBezTo>
                    <a:pt x="12014" y="7465"/>
                    <a:pt x="12049" y="7560"/>
                    <a:pt x="12061" y="7370"/>
                  </a:cubicBezTo>
                  <a:cubicBezTo>
                    <a:pt x="12061" y="7275"/>
                    <a:pt x="12002" y="7358"/>
                    <a:pt x="12014" y="7239"/>
                  </a:cubicBezTo>
                  <a:cubicBezTo>
                    <a:pt x="12028" y="7239"/>
                    <a:pt x="12061" y="7257"/>
                    <a:pt x="12090" y="7257"/>
                  </a:cubicBezTo>
                  <a:cubicBezTo>
                    <a:pt x="12107" y="7257"/>
                    <a:pt x="12124" y="7250"/>
                    <a:pt x="12133" y="7227"/>
                  </a:cubicBezTo>
                  <a:cubicBezTo>
                    <a:pt x="12168" y="7179"/>
                    <a:pt x="12157" y="7048"/>
                    <a:pt x="12133" y="7048"/>
                  </a:cubicBezTo>
                  <a:cubicBezTo>
                    <a:pt x="12097" y="7048"/>
                    <a:pt x="12109" y="6822"/>
                    <a:pt x="12109" y="6787"/>
                  </a:cubicBezTo>
                  <a:cubicBezTo>
                    <a:pt x="12109" y="6727"/>
                    <a:pt x="12097" y="6537"/>
                    <a:pt x="12145" y="6501"/>
                  </a:cubicBezTo>
                  <a:cubicBezTo>
                    <a:pt x="12180" y="6477"/>
                    <a:pt x="12216" y="6382"/>
                    <a:pt x="12180" y="6251"/>
                  </a:cubicBezTo>
                  <a:cubicBezTo>
                    <a:pt x="12157" y="6191"/>
                    <a:pt x="12121" y="6191"/>
                    <a:pt x="12109" y="6096"/>
                  </a:cubicBezTo>
                  <a:cubicBezTo>
                    <a:pt x="12109" y="6025"/>
                    <a:pt x="12109" y="5953"/>
                    <a:pt x="12109" y="5882"/>
                  </a:cubicBezTo>
                  <a:cubicBezTo>
                    <a:pt x="12121" y="5775"/>
                    <a:pt x="12109" y="5679"/>
                    <a:pt x="12085" y="5584"/>
                  </a:cubicBezTo>
                  <a:cubicBezTo>
                    <a:pt x="12076" y="5594"/>
                    <a:pt x="12069" y="5599"/>
                    <a:pt x="12062" y="5599"/>
                  </a:cubicBezTo>
                  <a:cubicBezTo>
                    <a:pt x="12016" y="5599"/>
                    <a:pt x="12024" y="5370"/>
                    <a:pt x="12014" y="5286"/>
                  </a:cubicBezTo>
                  <a:cubicBezTo>
                    <a:pt x="12002" y="5215"/>
                    <a:pt x="11978" y="5143"/>
                    <a:pt x="11954" y="5072"/>
                  </a:cubicBezTo>
                  <a:cubicBezTo>
                    <a:pt x="11941" y="5032"/>
                    <a:pt x="11935" y="5018"/>
                    <a:pt x="11930" y="5018"/>
                  </a:cubicBezTo>
                  <a:cubicBezTo>
                    <a:pt x="11927" y="5018"/>
                    <a:pt x="11924" y="5026"/>
                    <a:pt x="11918" y="5036"/>
                  </a:cubicBezTo>
                  <a:cubicBezTo>
                    <a:pt x="11918" y="5037"/>
                    <a:pt x="11918" y="5037"/>
                    <a:pt x="11918" y="5037"/>
                  </a:cubicBezTo>
                  <a:cubicBezTo>
                    <a:pt x="11916" y="5037"/>
                    <a:pt x="11895" y="4917"/>
                    <a:pt x="11895" y="4905"/>
                  </a:cubicBezTo>
                  <a:cubicBezTo>
                    <a:pt x="11883" y="4846"/>
                    <a:pt x="11871" y="4810"/>
                    <a:pt x="11847" y="4762"/>
                  </a:cubicBezTo>
                  <a:cubicBezTo>
                    <a:pt x="11823" y="4715"/>
                    <a:pt x="11728" y="4572"/>
                    <a:pt x="11776" y="4548"/>
                  </a:cubicBezTo>
                  <a:cubicBezTo>
                    <a:pt x="11811" y="4524"/>
                    <a:pt x="11776" y="4405"/>
                    <a:pt x="11728" y="4322"/>
                  </a:cubicBezTo>
                  <a:cubicBezTo>
                    <a:pt x="11716" y="4293"/>
                    <a:pt x="11706" y="4287"/>
                    <a:pt x="11697" y="4287"/>
                  </a:cubicBezTo>
                  <a:cubicBezTo>
                    <a:pt x="11690" y="4287"/>
                    <a:pt x="11684" y="4290"/>
                    <a:pt x="11677" y="4290"/>
                  </a:cubicBezTo>
                  <a:cubicBezTo>
                    <a:pt x="11665" y="4290"/>
                    <a:pt x="11652" y="4282"/>
                    <a:pt x="11633" y="4239"/>
                  </a:cubicBezTo>
                  <a:cubicBezTo>
                    <a:pt x="11668" y="4227"/>
                    <a:pt x="11704" y="4239"/>
                    <a:pt x="11668" y="4143"/>
                  </a:cubicBezTo>
                  <a:cubicBezTo>
                    <a:pt x="11655" y="4119"/>
                    <a:pt x="11644" y="4109"/>
                    <a:pt x="11634" y="4109"/>
                  </a:cubicBezTo>
                  <a:cubicBezTo>
                    <a:pt x="11589" y="4109"/>
                    <a:pt x="11575" y="4311"/>
                    <a:pt x="11585" y="4370"/>
                  </a:cubicBezTo>
                  <a:lnTo>
                    <a:pt x="11597" y="4370"/>
                  </a:lnTo>
                  <a:cubicBezTo>
                    <a:pt x="11609" y="4453"/>
                    <a:pt x="11680" y="4572"/>
                    <a:pt x="11633" y="4584"/>
                  </a:cubicBezTo>
                  <a:cubicBezTo>
                    <a:pt x="11633" y="4643"/>
                    <a:pt x="11704" y="4774"/>
                    <a:pt x="11656" y="4786"/>
                  </a:cubicBezTo>
                  <a:cubicBezTo>
                    <a:pt x="11673" y="4786"/>
                    <a:pt x="11707" y="4740"/>
                    <a:pt x="11734" y="4740"/>
                  </a:cubicBezTo>
                  <a:cubicBezTo>
                    <a:pt x="11746" y="4740"/>
                    <a:pt x="11756" y="4749"/>
                    <a:pt x="11764" y="4774"/>
                  </a:cubicBezTo>
                  <a:cubicBezTo>
                    <a:pt x="11799" y="4858"/>
                    <a:pt x="11740" y="4977"/>
                    <a:pt x="11787" y="5048"/>
                  </a:cubicBezTo>
                  <a:cubicBezTo>
                    <a:pt x="11790" y="5054"/>
                    <a:pt x="11794" y="5056"/>
                    <a:pt x="11798" y="5056"/>
                  </a:cubicBezTo>
                  <a:cubicBezTo>
                    <a:pt x="11809" y="5056"/>
                    <a:pt x="11823" y="5033"/>
                    <a:pt x="11823" y="5024"/>
                  </a:cubicBezTo>
                  <a:cubicBezTo>
                    <a:pt x="11826" y="5024"/>
                    <a:pt x="11828" y="5023"/>
                    <a:pt x="11830" y="5023"/>
                  </a:cubicBezTo>
                  <a:cubicBezTo>
                    <a:pt x="11862" y="5023"/>
                    <a:pt x="11883" y="5099"/>
                    <a:pt x="11895" y="5143"/>
                  </a:cubicBezTo>
                  <a:cubicBezTo>
                    <a:pt x="11905" y="5186"/>
                    <a:pt x="11916" y="5315"/>
                    <a:pt x="11875" y="5315"/>
                  </a:cubicBezTo>
                  <a:cubicBezTo>
                    <a:pt x="11870" y="5315"/>
                    <a:pt x="11865" y="5314"/>
                    <a:pt x="11859" y="5310"/>
                  </a:cubicBezTo>
                  <a:cubicBezTo>
                    <a:pt x="11818" y="5269"/>
                    <a:pt x="11785" y="5120"/>
                    <a:pt x="11746" y="5120"/>
                  </a:cubicBezTo>
                  <a:cubicBezTo>
                    <a:pt x="11740" y="5120"/>
                    <a:pt x="11734" y="5124"/>
                    <a:pt x="11728" y="5132"/>
                  </a:cubicBezTo>
                  <a:cubicBezTo>
                    <a:pt x="11692" y="5191"/>
                    <a:pt x="11716" y="5274"/>
                    <a:pt x="11776" y="5310"/>
                  </a:cubicBezTo>
                  <a:cubicBezTo>
                    <a:pt x="11847" y="5346"/>
                    <a:pt x="11883" y="5691"/>
                    <a:pt x="11823" y="5703"/>
                  </a:cubicBezTo>
                  <a:cubicBezTo>
                    <a:pt x="11830" y="5703"/>
                    <a:pt x="11847" y="5692"/>
                    <a:pt x="11863" y="5692"/>
                  </a:cubicBezTo>
                  <a:cubicBezTo>
                    <a:pt x="11876" y="5692"/>
                    <a:pt x="11889" y="5700"/>
                    <a:pt x="11895" y="5727"/>
                  </a:cubicBezTo>
                  <a:cubicBezTo>
                    <a:pt x="11907" y="5775"/>
                    <a:pt x="11930" y="5894"/>
                    <a:pt x="11966" y="5894"/>
                  </a:cubicBezTo>
                  <a:cubicBezTo>
                    <a:pt x="11883" y="5894"/>
                    <a:pt x="11930" y="6394"/>
                    <a:pt x="11930" y="6513"/>
                  </a:cubicBezTo>
                  <a:cubicBezTo>
                    <a:pt x="11930" y="6691"/>
                    <a:pt x="11966" y="6870"/>
                    <a:pt x="12037" y="7037"/>
                  </a:cubicBezTo>
                  <a:cubicBezTo>
                    <a:pt x="12027" y="7016"/>
                    <a:pt x="11973" y="6908"/>
                    <a:pt x="11950" y="6908"/>
                  </a:cubicBezTo>
                  <a:cubicBezTo>
                    <a:pt x="11947" y="6908"/>
                    <a:pt x="11944" y="6911"/>
                    <a:pt x="11942" y="6918"/>
                  </a:cubicBezTo>
                  <a:lnTo>
                    <a:pt x="11942" y="7001"/>
                  </a:lnTo>
                  <a:cubicBezTo>
                    <a:pt x="11942" y="7037"/>
                    <a:pt x="11942" y="7013"/>
                    <a:pt x="11907" y="7037"/>
                  </a:cubicBezTo>
                  <a:cubicBezTo>
                    <a:pt x="11883" y="7048"/>
                    <a:pt x="11847" y="7132"/>
                    <a:pt x="11907" y="7156"/>
                  </a:cubicBezTo>
                  <a:cubicBezTo>
                    <a:pt x="11954" y="7168"/>
                    <a:pt x="11954" y="7156"/>
                    <a:pt x="11942" y="7239"/>
                  </a:cubicBezTo>
                  <a:cubicBezTo>
                    <a:pt x="11942" y="7287"/>
                    <a:pt x="11930" y="7334"/>
                    <a:pt x="11918" y="7382"/>
                  </a:cubicBezTo>
                  <a:cubicBezTo>
                    <a:pt x="11918" y="7418"/>
                    <a:pt x="11895" y="7406"/>
                    <a:pt x="11895" y="7429"/>
                  </a:cubicBezTo>
                  <a:lnTo>
                    <a:pt x="11847" y="7656"/>
                  </a:lnTo>
                  <a:cubicBezTo>
                    <a:pt x="11834" y="7737"/>
                    <a:pt x="11866" y="7764"/>
                    <a:pt x="11898" y="7764"/>
                  </a:cubicBezTo>
                  <a:cubicBezTo>
                    <a:pt x="11924" y="7764"/>
                    <a:pt x="11949" y="7748"/>
                    <a:pt x="11954" y="7727"/>
                  </a:cubicBezTo>
                  <a:lnTo>
                    <a:pt x="11954" y="7727"/>
                  </a:lnTo>
                  <a:cubicBezTo>
                    <a:pt x="11942" y="7799"/>
                    <a:pt x="11799" y="7930"/>
                    <a:pt x="11764" y="7989"/>
                  </a:cubicBezTo>
                  <a:cubicBezTo>
                    <a:pt x="11747" y="8031"/>
                    <a:pt x="11730" y="8073"/>
                    <a:pt x="11738" y="8073"/>
                  </a:cubicBezTo>
                  <a:cubicBezTo>
                    <a:pt x="11742" y="8073"/>
                    <a:pt x="11750" y="8066"/>
                    <a:pt x="11764" y="8049"/>
                  </a:cubicBezTo>
                  <a:cubicBezTo>
                    <a:pt x="11783" y="8030"/>
                    <a:pt x="11815" y="8004"/>
                    <a:pt x="11833" y="8004"/>
                  </a:cubicBezTo>
                  <a:cubicBezTo>
                    <a:pt x="11848" y="8004"/>
                    <a:pt x="11851" y="8023"/>
                    <a:pt x="11823" y="8084"/>
                  </a:cubicBezTo>
                  <a:cubicBezTo>
                    <a:pt x="11787" y="8144"/>
                    <a:pt x="11752" y="8191"/>
                    <a:pt x="11716" y="8239"/>
                  </a:cubicBezTo>
                  <a:cubicBezTo>
                    <a:pt x="11695" y="8260"/>
                    <a:pt x="11684" y="8272"/>
                    <a:pt x="11673" y="8290"/>
                  </a:cubicBezTo>
                  <a:lnTo>
                    <a:pt x="11673" y="8290"/>
                  </a:lnTo>
                  <a:cubicBezTo>
                    <a:pt x="11680" y="8284"/>
                    <a:pt x="11696" y="8281"/>
                    <a:pt x="11712" y="8281"/>
                  </a:cubicBezTo>
                  <a:cubicBezTo>
                    <a:pt x="11734" y="8281"/>
                    <a:pt x="11758" y="8287"/>
                    <a:pt x="11764" y="8299"/>
                  </a:cubicBezTo>
                  <a:cubicBezTo>
                    <a:pt x="11776" y="8322"/>
                    <a:pt x="11633" y="8442"/>
                    <a:pt x="11621" y="8442"/>
                  </a:cubicBezTo>
                  <a:cubicBezTo>
                    <a:pt x="11563" y="8495"/>
                    <a:pt x="11553" y="8513"/>
                    <a:pt x="11565" y="8513"/>
                  </a:cubicBezTo>
                  <a:cubicBezTo>
                    <a:pt x="11590" y="8513"/>
                    <a:pt x="11708" y="8441"/>
                    <a:pt x="11726" y="8441"/>
                  </a:cubicBezTo>
                  <a:cubicBezTo>
                    <a:pt x="11727" y="8441"/>
                    <a:pt x="11728" y="8441"/>
                    <a:pt x="11728" y="8442"/>
                  </a:cubicBezTo>
                  <a:cubicBezTo>
                    <a:pt x="11728" y="8489"/>
                    <a:pt x="11549" y="8632"/>
                    <a:pt x="11609" y="8656"/>
                  </a:cubicBezTo>
                  <a:cubicBezTo>
                    <a:pt x="11608" y="8656"/>
                    <a:pt x="11607" y="8656"/>
                    <a:pt x="11606" y="8656"/>
                  </a:cubicBezTo>
                  <a:cubicBezTo>
                    <a:pt x="11545" y="8656"/>
                    <a:pt x="11382" y="9085"/>
                    <a:pt x="11335" y="9156"/>
                  </a:cubicBezTo>
                  <a:cubicBezTo>
                    <a:pt x="11287" y="9263"/>
                    <a:pt x="11275" y="9334"/>
                    <a:pt x="11240" y="9430"/>
                  </a:cubicBezTo>
                  <a:cubicBezTo>
                    <a:pt x="11204" y="9501"/>
                    <a:pt x="11133" y="9513"/>
                    <a:pt x="11121" y="9573"/>
                  </a:cubicBezTo>
                  <a:cubicBezTo>
                    <a:pt x="11133" y="9632"/>
                    <a:pt x="11121" y="9692"/>
                    <a:pt x="11109" y="9739"/>
                  </a:cubicBezTo>
                  <a:cubicBezTo>
                    <a:pt x="11109" y="9739"/>
                    <a:pt x="11077" y="9618"/>
                    <a:pt x="11055" y="9618"/>
                  </a:cubicBezTo>
                  <a:cubicBezTo>
                    <a:pt x="11047" y="9618"/>
                    <a:pt x="11041" y="9635"/>
                    <a:pt x="11037" y="9680"/>
                  </a:cubicBezTo>
                  <a:cubicBezTo>
                    <a:pt x="11025" y="9739"/>
                    <a:pt x="10978" y="9835"/>
                    <a:pt x="11014" y="9870"/>
                  </a:cubicBezTo>
                  <a:cubicBezTo>
                    <a:pt x="11061" y="9894"/>
                    <a:pt x="10942" y="9977"/>
                    <a:pt x="10978" y="10001"/>
                  </a:cubicBezTo>
                  <a:cubicBezTo>
                    <a:pt x="10966" y="9993"/>
                    <a:pt x="10953" y="9988"/>
                    <a:pt x="10938" y="9988"/>
                  </a:cubicBezTo>
                  <a:cubicBezTo>
                    <a:pt x="10909" y="9988"/>
                    <a:pt x="10875" y="10009"/>
                    <a:pt x="10835" y="10073"/>
                  </a:cubicBezTo>
                  <a:cubicBezTo>
                    <a:pt x="10799" y="10144"/>
                    <a:pt x="10894" y="10216"/>
                    <a:pt x="10894" y="10299"/>
                  </a:cubicBezTo>
                  <a:cubicBezTo>
                    <a:pt x="10887" y="10428"/>
                    <a:pt x="10811" y="10460"/>
                    <a:pt x="10742" y="10460"/>
                  </a:cubicBezTo>
                  <a:cubicBezTo>
                    <a:pt x="10703" y="10460"/>
                    <a:pt x="10666" y="10450"/>
                    <a:pt x="10644" y="10442"/>
                  </a:cubicBezTo>
                  <a:lnTo>
                    <a:pt x="10644" y="10442"/>
                  </a:lnTo>
                  <a:lnTo>
                    <a:pt x="10752" y="10739"/>
                  </a:lnTo>
                  <a:cubicBezTo>
                    <a:pt x="10704" y="10775"/>
                    <a:pt x="10668" y="10811"/>
                    <a:pt x="10633" y="10858"/>
                  </a:cubicBezTo>
                  <a:cubicBezTo>
                    <a:pt x="10680" y="10858"/>
                    <a:pt x="10656" y="10978"/>
                    <a:pt x="10668" y="11037"/>
                  </a:cubicBezTo>
                  <a:cubicBezTo>
                    <a:pt x="10668" y="11071"/>
                    <a:pt x="10744" y="11192"/>
                    <a:pt x="10751" y="11193"/>
                  </a:cubicBezTo>
                  <a:lnTo>
                    <a:pt x="10751" y="11193"/>
                  </a:lnTo>
                  <a:cubicBezTo>
                    <a:pt x="10715" y="11251"/>
                    <a:pt x="10621" y="11169"/>
                    <a:pt x="10692" y="11359"/>
                  </a:cubicBezTo>
                  <a:cubicBezTo>
                    <a:pt x="10752" y="11490"/>
                    <a:pt x="10752" y="11525"/>
                    <a:pt x="10692" y="11549"/>
                  </a:cubicBezTo>
                  <a:cubicBezTo>
                    <a:pt x="10716" y="11620"/>
                    <a:pt x="10728" y="11585"/>
                    <a:pt x="10764" y="11609"/>
                  </a:cubicBezTo>
                  <a:cubicBezTo>
                    <a:pt x="10787" y="11632"/>
                    <a:pt x="10811" y="11751"/>
                    <a:pt x="10859" y="11799"/>
                  </a:cubicBezTo>
                  <a:cubicBezTo>
                    <a:pt x="10872" y="11817"/>
                    <a:pt x="10882" y="11821"/>
                    <a:pt x="10891" y="11821"/>
                  </a:cubicBezTo>
                  <a:cubicBezTo>
                    <a:pt x="10901" y="11821"/>
                    <a:pt x="10910" y="11816"/>
                    <a:pt x="10921" y="11816"/>
                  </a:cubicBezTo>
                  <a:cubicBezTo>
                    <a:pt x="10927" y="11816"/>
                    <a:pt x="10934" y="11817"/>
                    <a:pt x="10942" y="11823"/>
                  </a:cubicBezTo>
                  <a:cubicBezTo>
                    <a:pt x="10976" y="11845"/>
                    <a:pt x="10978" y="11931"/>
                    <a:pt x="11008" y="11931"/>
                  </a:cubicBezTo>
                  <a:cubicBezTo>
                    <a:pt x="11008" y="11931"/>
                    <a:pt x="11009" y="11931"/>
                    <a:pt x="11010" y="11931"/>
                  </a:cubicBezTo>
                  <a:lnTo>
                    <a:pt x="11010" y="11931"/>
                  </a:lnTo>
                  <a:cubicBezTo>
                    <a:pt x="10966" y="11941"/>
                    <a:pt x="10967" y="11932"/>
                    <a:pt x="11002" y="12013"/>
                  </a:cubicBezTo>
                  <a:lnTo>
                    <a:pt x="11073" y="12180"/>
                  </a:lnTo>
                  <a:cubicBezTo>
                    <a:pt x="11062" y="12186"/>
                    <a:pt x="11048" y="12194"/>
                    <a:pt x="11035" y="12194"/>
                  </a:cubicBezTo>
                  <a:cubicBezTo>
                    <a:pt x="11019" y="12194"/>
                    <a:pt x="11003" y="12183"/>
                    <a:pt x="10990" y="12144"/>
                  </a:cubicBezTo>
                  <a:cubicBezTo>
                    <a:pt x="10969" y="12134"/>
                    <a:pt x="10957" y="12095"/>
                    <a:pt x="10938" y="12095"/>
                  </a:cubicBezTo>
                  <a:cubicBezTo>
                    <a:pt x="10935" y="12095"/>
                    <a:pt x="10933" y="12095"/>
                    <a:pt x="10930" y="12097"/>
                  </a:cubicBezTo>
                  <a:cubicBezTo>
                    <a:pt x="11002" y="12263"/>
                    <a:pt x="11085" y="12263"/>
                    <a:pt x="11168" y="12382"/>
                  </a:cubicBezTo>
                  <a:cubicBezTo>
                    <a:pt x="11201" y="12424"/>
                    <a:pt x="11199" y="12437"/>
                    <a:pt x="11184" y="12437"/>
                  </a:cubicBezTo>
                  <a:cubicBezTo>
                    <a:pt x="11162" y="12437"/>
                    <a:pt x="11109" y="12406"/>
                    <a:pt x="11109" y="12406"/>
                  </a:cubicBezTo>
                  <a:lnTo>
                    <a:pt x="11109" y="12406"/>
                  </a:lnTo>
                  <a:lnTo>
                    <a:pt x="11180" y="12502"/>
                  </a:lnTo>
                  <a:cubicBezTo>
                    <a:pt x="11228" y="12525"/>
                    <a:pt x="11240" y="12573"/>
                    <a:pt x="11240" y="12621"/>
                  </a:cubicBezTo>
                  <a:cubicBezTo>
                    <a:pt x="11240" y="12696"/>
                    <a:pt x="11277" y="12831"/>
                    <a:pt x="11316" y="12831"/>
                  </a:cubicBezTo>
                  <a:cubicBezTo>
                    <a:pt x="11327" y="12831"/>
                    <a:pt x="11337" y="12822"/>
                    <a:pt x="11347" y="12799"/>
                  </a:cubicBezTo>
                  <a:cubicBezTo>
                    <a:pt x="11347" y="12847"/>
                    <a:pt x="11371" y="12847"/>
                    <a:pt x="11383" y="12871"/>
                  </a:cubicBezTo>
                  <a:cubicBezTo>
                    <a:pt x="11395" y="12883"/>
                    <a:pt x="11311" y="12883"/>
                    <a:pt x="11299" y="12883"/>
                  </a:cubicBezTo>
                  <a:cubicBezTo>
                    <a:pt x="11287" y="12894"/>
                    <a:pt x="11299" y="12942"/>
                    <a:pt x="11323" y="12966"/>
                  </a:cubicBezTo>
                  <a:cubicBezTo>
                    <a:pt x="11418" y="13109"/>
                    <a:pt x="11502" y="13049"/>
                    <a:pt x="11549" y="13228"/>
                  </a:cubicBezTo>
                  <a:cubicBezTo>
                    <a:pt x="11526" y="13228"/>
                    <a:pt x="11478" y="13240"/>
                    <a:pt x="11466" y="13287"/>
                  </a:cubicBezTo>
                  <a:cubicBezTo>
                    <a:pt x="11442" y="13335"/>
                    <a:pt x="11442" y="13406"/>
                    <a:pt x="11478" y="13466"/>
                  </a:cubicBezTo>
                  <a:cubicBezTo>
                    <a:pt x="11467" y="13459"/>
                    <a:pt x="11456" y="13456"/>
                    <a:pt x="11443" y="13456"/>
                  </a:cubicBezTo>
                  <a:cubicBezTo>
                    <a:pt x="11412" y="13456"/>
                    <a:pt x="11374" y="13473"/>
                    <a:pt x="11323" y="13490"/>
                  </a:cubicBezTo>
                  <a:cubicBezTo>
                    <a:pt x="11323" y="13500"/>
                    <a:pt x="11420" y="13588"/>
                    <a:pt x="11326" y="13588"/>
                  </a:cubicBezTo>
                  <a:cubicBezTo>
                    <a:pt x="11315" y="13588"/>
                    <a:pt x="11303" y="13587"/>
                    <a:pt x="11287" y="13585"/>
                  </a:cubicBezTo>
                  <a:cubicBezTo>
                    <a:pt x="11216" y="13549"/>
                    <a:pt x="11228" y="13502"/>
                    <a:pt x="11168" y="13454"/>
                  </a:cubicBezTo>
                  <a:cubicBezTo>
                    <a:pt x="11133" y="13418"/>
                    <a:pt x="11109" y="13383"/>
                    <a:pt x="11097" y="13323"/>
                  </a:cubicBezTo>
                  <a:cubicBezTo>
                    <a:pt x="11145" y="13311"/>
                    <a:pt x="11037" y="13025"/>
                    <a:pt x="11002" y="12966"/>
                  </a:cubicBezTo>
                  <a:cubicBezTo>
                    <a:pt x="10993" y="12947"/>
                    <a:pt x="10986" y="12940"/>
                    <a:pt x="10980" y="12940"/>
                  </a:cubicBezTo>
                  <a:cubicBezTo>
                    <a:pt x="10962" y="12940"/>
                    <a:pt x="10951" y="13004"/>
                    <a:pt x="10936" y="13004"/>
                  </a:cubicBezTo>
                  <a:cubicBezTo>
                    <a:pt x="10934" y="13004"/>
                    <a:pt x="10932" y="13003"/>
                    <a:pt x="10930" y="13002"/>
                  </a:cubicBezTo>
                  <a:cubicBezTo>
                    <a:pt x="10871" y="12942"/>
                    <a:pt x="10942" y="12823"/>
                    <a:pt x="10954" y="12811"/>
                  </a:cubicBezTo>
                  <a:cubicBezTo>
                    <a:pt x="10966" y="12799"/>
                    <a:pt x="10906" y="12644"/>
                    <a:pt x="10894" y="12609"/>
                  </a:cubicBezTo>
                  <a:cubicBezTo>
                    <a:pt x="10835" y="12490"/>
                    <a:pt x="10775" y="12394"/>
                    <a:pt x="10716" y="12287"/>
                  </a:cubicBezTo>
                  <a:cubicBezTo>
                    <a:pt x="10656" y="12216"/>
                    <a:pt x="10609" y="12144"/>
                    <a:pt x="10561" y="12061"/>
                  </a:cubicBezTo>
                  <a:cubicBezTo>
                    <a:pt x="10561" y="12057"/>
                    <a:pt x="10563" y="12056"/>
                    <a:pt x="10566" y="12056"/>
                  </a:cubicBezTo>
                  <a:cubicBezTo>
                    <a:pt x="10590" y="12056"/>
                    <a:pt x="10686" y="12132"/>
                    <a:pt x="10713" y="12132"/>
                  </a:cubicBezTo>
                  <a:cubicBezTo>
                    <a:pt x="10721" y="12132"/>
                    <a:pt x="10723" y="12126"/>
                    <a:pt x="10716" y="12109"/>
                  </a:cubicBezTo>
                  <a:cubicBezTo>
                    <a:pt x="10644" y="11990"/>
                    <a:pt x="10561" y="11882"/>
                    <a:pt x="10466" y="11787"/>
                  </a:cubicBezTo>
                  <a:cubicBezTo>
                    <a:pt x="10513" y="11775"/>
                    <a:pt x="10502" y="11716"/>
                    <a:pt x="10478" y="11632"/>
                  </a:cubicBezTo>
                  <a:cubicBezTo>
                    <a:pt x="10466" y="11561"/>
                    <a:pt x="10442" y="11490"/>
                    <a:pt x="10418" y="11430"/>
                  </a:cubicBezTo>
                  <a:cubicBezTo>
                    <a:pt x="10394" y="11382"/>
                    <a:pt x="10371" y="11370"/>
                    <a:pt x="10347" y="11323"/>
                  </a:cubicBezTo>
                  <a:cubicBezTo>
                    <a:pt x="10323" y="11192"/>
                    <a:pt x="10335" y="11049"/>
                    <a:pt x="10383" y="10930"/>
                  </a:cubicBezTo>
                  <a:cubicBezTo>
                    <a:pt x="10394" y="10894"/>
                    <a:pt x="10383" y="10894"/>
                    <a:pt x="10371" y="10882"/>
                  </a:cubicBezTo>
                  <a:cubicBezTo>
                    <a:pt x="10371" y="10835"/>
                    <a:pt x="10371" y="10787"/>
                    <a:pt x="10383" y="10739"/>
                  </a:cubicBezTo>
                  <a:cubicBezTo>
                    <a:pt x="10383" y="10656"/>
                    <a:pt x="10383" y="10561"/>
                    <a:pt x="10394" y="10477"/>
                  </a:cubicBezTo>
                  <a:cubicBezTo>
                    <a:pt x="10418" y="10406"/>
                    <a:pt x="10442" y="10335"/>
                    <a:pt x="10478" y="10275"/>
                  </a:cubicBezTo>
                  <a:cubicBezTo>
                    <a:pt x="10502" y="10227"/>
                    <a:pt x="10513" y="10180"/>
                    <a:pt x="10513" y="10132"/>
                  </a:cubicBezTo>
                  <a:cubicBezTo>
                    <a:pt x="10549" y="10001"/>
                    <a:pt x="10597" y="9870"/>
                    <a:pt x="10668" y="9763"/>
                  </a:cubicBezTo>
                  <a:cubicBezTo>
                    <a:pt x="10680" y="9727"/>
                    <a:pt x="10752" y="9465"/>
                    <a:pt x="10764" y="9465"/>
                  </a:cubicBezTo>
                  <a:cubicBezTo>
                    <a:pt x="10775" y="9465"/>
                    <a:pt x="10787" y="9513"/>
                    <a:pt x="10787" y="9525"/>
                  </a:cubicBezTo>
                  <a:lnTo>
                    <a:pt x="10823" y="9394"/>
                  </a:lnTo>
                  <a:cubicBezTo>
                    <a:pt x="10823" y="9346"/>
                    <a:pt x="10823" y="9287"/>
                    <a:pt x="10823" y="9239"/>
                  </a:cubicBezTo>
                  <a:cubicBezTo>
                    <a:pt x="10823" y="9237"/>
                    <a:pt x="10824" y="9237"/>
                    <a:pt x="10826" y="9237"/>
                  </a:cubicBezTo>
                  <a:cubicBezTo>
                    <a:pt x="10833" y="9237"/>
                    <a:pt x="10853" y="9248"/>
                    <a:pt x="10867" y="9248"/>
                  </a:cubicBezTo>
                  <a:cubicBezTo>
                    <a:pt x="10874" y="9248"/>
                    <a:pt x="10879" y="9245"/>
                    <a:pt x="10883" y="9239"/>
                  </a:cubicBezTo>
                  <a:cubicBezTo>
                    <a:pt x="10918" y="9192"/>
                    <a:pt x="10954" y="9144"/>
                    <a:pt x="10978" y="9096"/>
                  </a:cubicBezTo>
                  <a:cubicBezTo>
                    <a:pt x="10989" y="9031"/>
                    <a:pt x="11020" y="8915"/>
                    <a:pt x="11062" y="8915"/>
                  </a:cubicBezTo>
                  <a:cubicBezTo>
                    <a:pt x="11065" y="8915"/>
                    <a:pt x="11068" y="8916"/>
                    <a:pt x="11071" y="8917"/>
                  </a:cubicBezTo>
                  <a:lnTo>
                    <a:pt x="11071" y="8917"/>
                  </a:lnTo>
                  <a:cubicBezTo>
                    <a:pt x="11063" y="8908"/>
                    <a:pt x="11072" y="8834"/>
                    <a:pt x="11061" y="8834"/>
                  </a:cubicBezTo>
                  <a:cubicBezTo>
                    <a:pt x="11121" y="8811"/>
                    <a:pt x="11133" y="8775"/>
                    <a:pt x="11180" y="8668"/>
                  </a:cubicBezTo>
                  <a:cubicBezTo>
                    <a:pt x="11204" y="8620"/>
                    <a:pt x="11228" y="8561"/>
                    <a:pt x="11240" y="8501"/>
                  </a:cubicBezTo>
                  <a:cubicBezTo>
                    <a:pt x="11240" y="8465"/>
                    <a:pt x="11216" y="8489"/>
                    <a:pt x="11240" y="8453"/>
                  </a:cubicBezTo>
                  <a:cubicBezTo>
                    <a:pt x="11275" y="8346"/>
                    <a:pt x="11323" y="8322"/>
                    <a:pt x="11359" y="8203"/>
                  </a:cubicBezTo>
                  <a:cubicBezTo>
                    <a:pt x="11382" y="8157"/>
                    <a:pt x="11428" y="7917"/>
                    <a:pt x="11475" y="7917"/>
                  </a:cubicBezTo>
                  <a:cubicBezTo>
                    <a:pt x="11476" y="7917"/>
                    <a:pt x="11477" y="7917"/>
                    <a:pt x="11478" y="7918"/>
                  </a:cubicBezTo>
                  <a:cubicBezTo>
                    <a:pt x="11502" y="7799"/>
                    <a:pt x="11418" y="7894"/>
                    <a:pt x="11418" y="7799"/>
                  </a:cubicBezTo>
                  <a:cubicBezTo>
                    <a:pt x="11418" y="7763"/>
                    <a:pt x="11478" y="7727"/>
                    <a:pt x="11490" y="7715"/>
                  </a:cubicBezTo>
                  <a:cubicBezTo>
                    <a:pt x="11502" y="7680"/>
                    <a:pt x="11526" y="7656"/>
                    <a:pt x="11526" y="7620"/>
                  </a:cubicBezTo>
                  <a:cubicBezTo>
                    <a:pt x="11561" y="7538"/>
                    <a:pt x="11527" y="7192"/>
                    <a:pt x="11571" y="7191"/>
                  </a:cubicBezTo>
                  <a:lnTo>
                    <a:pt x="11571" y="7191"/>
                  </a:lnTo>
                  <a:cubicBezTo>
                    <a:pt x="11552" y="7188"/>
                    <a:pt x="11467" y="7153"/>
                    <a:pt x="11478" y="7096"/>
                  </a:cubicBezTo>
                  <a:cubicBezTo>
                    <a:pt x="11478" y="7072"/>
                    <a:pt x="11514" y="7048"/>
                    <a:pt x="11526" y="7048"/>
                  </a:cubicBezTo>
                  <a:cubicBezTo>
                    <a:pt x="11537" y="7025"/>
                    <a:pt x="11537" y="7001"/>
                    <a:pt x="11549" y="6977"/>
                  </a:cubicBezTo>
                  <a:cubicBezTo>
                    <a:pt x="11561" y="6918"/>
                    <a:pt x="11573" y="6858"/>
                    <a:pt x="11561" y="6798"/>
                  </a:cubicBezTo>
                  <a:lnTo>
                    <a:pt x="11561" y="6727"/>
                  </a:lnTo>
                  <a:cubicBezTo>
                    <a:pt x="11561" y="6726"/>
                    <a:pt x="11562" y="6726"/>
                    <a:pt x="11563" y="6726"/>
                  </a:cubicBezTo>
                  <a:cubicBezTo>
                    <a:pt x="11572" y="6726"/>
                    <a:pt x="11624" y="6768"/>
                    <a:pt x="11647" y="6768"/>
                  </a:cubicBezTo>
                  <a:cubicBezTo>
                    <a:pt x="11652" y="6768"/>
                    <a:pt x="11655" y="6766"/>
                    <a:pt x="11656" y="6763"/>
                  </a:cubicBezTo>
                  <a:cubicBezTo>
                    <a:pt x="11656" y="6739"/>
                    <a:pt x="11609" y="6596"/>
                    <a:pt x="11609" y="6548"/>
                  </a:cubicBezTo>
                  <a:cubicBezTo>
                    <a:pt x="11609" y="6429"/>
                    <a:pt x="11633" y="6286"/>
                    <a:pt x="11633" y="6167"/>
                  </a:cubicBezTo>
                  <a:cubicBezTo>
                    <a:pt x="11645" y="6048"/>
                    <a:pt x="11490" y="6167"/>
                    <a:pt x="11537" y="5977"/>
                  </a:cubicBezTo>
                  <a:cubicBezTo>
                    <a:pt x="11573" y="5894"/>
                    <a:pt x="11585" y="5786"/>
                    <a:pt x="11549" y="5703"/>
                  </a:cubicBezTo>
                  <a:cubicBezTo>
                    <a:pt x="11537" y="5655"/>
                    <a:pt x="11430" y="5548"/>
                    <a:pt x="11490" y="5513"/>
                  </a:cubicBezTo>
                  <a:cubicBezTo>
                    <a:pt x="11561" y="5477"/>
                    <a:pt x="11466" y="5334"/>
                    <a:pt x="11430" y="5274"/>
                  </a:cubicBezTo>
                  <a:cubicBezTo>
                    <a:pt x="11347" y="5155"/>
                    <a:pt x="11406" y="5096"/>
                    <a:pt x="11383" y="4977"/>
                  </a:cubicBezTo>
                  <a:cubicBezTo>
                    <a:pt x="11374" y="4929"/>
                    <a:pt x="11359" y="4914"/>
                    <a:pt x="11342" y="4914"/>
                  </a:cubicBezTo>
                  <a:cubicBezTo>
                    <a:pt x="11317" y="4914"/>
                    <a:pt x="11289" y="4944"/>
                    <a:pt x="11272" y="4944"/>
                  </a:cubicBezTo>
                  <a:cubicBezTo>
                    <a:pt x="11269" y="4944"/>
                    <a:pt x="11266" y="4943"/>
                    <a:pt x="11264" y="4941"/>
                  </a:cubicBezTo>
                  <a:cubicBezTo>
                    <a:pt x="11228" y="4929"/>
                    <a:pt x="11299" y="4762"/>
                    <a:pt x="11252" y="4727"/>
                  </a:cubicBezTo>
                  <a:lnTo>
                    <a:pt x="11252" y="4727"/>
                  </a:lnTo>
                  <a:cubicBezTo>
                    <a:pt x="11242" y="4727"/>
                    <a:pt x="11240" y="4757"/>
                    <a:pt x="11222" y="4757"/>
                  </a:cubicBezTo>
                  <a:cubicBezTo>
                    <a:pt x="11217" y="4757"/>
                    <a:pt x="11211" y="4755"/>
                    <a:pt x="11204" y="4751"/>
                  </a:cubicBezTo>
                  <a:cubicBezTo>
                    <a:pt x="11192" y="4715"/>
                    <a:pt x="11180" y="4679"/>
                    <a:pt x="11168" y="4643"/>
                  </a:cubicBezTo>
                  <a:cubicBezTo>
                    <a:pt x="11168" y="4560"/>
                    <a:pt x="11264" y="4655"/>
                    <a:pt x="11228" y="4512"/>
                  </a:cubicBezTo>
                  <a:cubicBezTo>
                    <a:pt x="11168" y="4310"/>
                    <a:pt x="11073" y="4108"/>
                    <a:pt x="10954" y="3941"/>
                  </a:cubicBezTo>
                  <a:cubicBezTo>
                    <a:pt x="10918" y="3905"/>
                    <a:pt x="10894" y="3858"/>
                    <a:pt x="10871" y="3822"/>
                  </a:cubicBezTo>
                  <a:cubicBezTo>
                    <a:pt x="10764" y="3750"/>
                    <a:pt x="10918" y="3750"/>
                    <a:pt x="10918" y="3739"/>
                  </a:cubicBezTo>
                  <a:cubicBezTo>
                    <a:pt x="10859" y="3643"/>
                    <a:pt x="10775" y="3739"/>
                    <a:pt x="10764" y="3572"/>
                  </a:cubicBezTo>
                  <a:cubicBezTo>
                    <a:pt x="10752" y="3548"/>
                    <a:pt x="10740" y="3512"/>
                    <a:pt x="10716" y="3489"/>
                  </a:cubicBezTo>
                  <a:cubicBezTo>
                    <a:pt x="10680" y="3429"/>
                    <a:pt x="10323" y="3060"/>
                    <a:pt x="10371" y="3024"/>
                  </a:cubicBezTo>
                  <a:cubicBezTo>
                    <a:pt x="10311" y="2988"/>
                    <a:pt x="10240" y="2953"/>
                    <a:pt x="10180" y="2929"/>
                  </a:cubicBezTo>
                  <a:cubicBezTo>
                    <a:pt x="10216" y="2893"/>
                    <a:pt x="10168" y="2810"/>
                    <a:pt x="10109" y="2738"/>
                  </a:cubicBezTo>
                  <a:cubicBezTo>
                    <a:pt x="10061" y="2679"/>
                    <a:pt x="10085" y="2655"/>
                    <a:pt x="10085" y="2596"/>
                  </a:cubicBezTo>
                  <a:cubicBezTo>
                    <a:pt x="10073" y="2536"/>
                    <a:pt x="9918" y="2560"/>
                    <a:pt x="9859" y="2488"/>
                  </a:cubicBezTo>
                  <a:cubicBezTo>
                    <a:pt x="9871" y="2477"/>
                    <a:pt x="9966" y="2453"/>
                    <a:pt x="9954" y="2429"/>
                  </a:cubicBezTo>
                  <a:cubicBezTo>
                    <a:pt x="9913" y="2367"/>
                    <a:pt x="9818" y="2305"/>
                    <a:pt x="9778" y="2305"/>
                  </a:cubicBezTo>
                  <a:cubicBezTo>
                    <a:pt x="9771" y="2305"/>
                    <a:pt x="9767" y="2307"/>
                    <a:pt x="9763" y="2310"/>
                  </a:cubicBezTo>
                  <a:cubicBezTo>
                    <a:pt x="9739" y="2326"/>
                    <a:pt x="9748" y="2359"/>
                    <a:pt x="9737" y="2359"/>
                  </a:cubicBezTo>
                  <a:cubicBezTo>
                    <a:pt x="9732" y="2359"/>
                    <a:pt x="9723" y="2352"/>
                    <a:pt x="9704" y="2334"/>
                  </a:cubicBezTo>
                  <a:cubicBezTo>
                    <a:pt x="9680" y="2310"/>
                    <a:pt x="9668" y="2286"/>
                    <a:pt x="9656" y="2250"/>
                  </a:cubicBezTo>
                  <a:cubicBezTo>
                    <a:pt x="9644" y="2191"/>
                    <a:pt x="9728" y="2203"/>
                    <a:pt x="9728" y="2155"/>
                  </a:cubicBezTo>
                  <a:cubicBezTo>
                    <a:pt x="9728" y="2143"/>
                    <a:pt x="9644" y="2143"/>
                    <a:pt x="9644" y="2143"/>
                  </a:cubicBezTo>
                  <a:cubicBezTo>
                    <a:pt x="9597" y="2119"/>
                    <a:pt x="9549" y="2096"/>
                    <a:pt x="9513" y="2060"/>
                  </a:cubicBezTo>
                  <a:cubicBezTo>
                    <a:pt x="9478" y="2024"/>
                    <a:pt x="9490" y="2012"/>
                    <a:pt x="9454" y="1988"/>
                  </a:cubicBezTo>
                  <a:cubicBezTo>
                    <a:pt x="9418" y="1976"/>
                    <a:pt x="9370" y="1965"/>
                    <a:pt x="9335" y="1965"/>
                  </a:cubicBezTo>
                  <a:cubicBezTo>
                    <a:pt x="9287" y="1965"/>
                    <a:pt x="9323" y="1869"/>
                    <a:pt x="9240" y="1845"/>
                  </a:cubicBezTo>
                  <a:cubicBezTo>
                    <a:pt x="9204" y="1834"/>
                    <a:pt x="9192" y="1845"/>
                    <a:pt x="9144" y="1822"/>
                  </a:cubicBezTo>
                  <a:cubicBezTo>
                    <a:pt x="9109" y="1798"/>
                    <a:pt x="9073" y="1774"/>
                    <a:pt x="9037" y="1738"/>
                  </a:cubicBezTo>
                  <a:lnTo>
                    <a:pt x="9037" y="1738"/>
                  </a:lnTo>
                  <a:cubicBezTo>
                    <a:pt x="9091" y="1779"/>
                    <a:pt x="9165" y="1816"/>
                    <a:pt x="9194" y="1816"/>
                  </a:cubicBezTo>
                  <a:cubicBezTo>
                    <a:pt x="9216" y="1816"/>
                    <a:pt x="9213" y="1795"/>
                    <a:pt x="9156" y="1738"/>
                  </a:cubicBezTo>
                  <a:cubicBezTo>
                    <a:pt x="9097" y="1699"/>
                    <a:pt x="8996" y="1634"/>
                    <a:pt x="8943" y="1634"/>
                  </a:cubicBezTo>
                  <a:cubicBezTo>
                    <a:pt x="8933" y="1634"/>
                    <a:pt x="8924" y="1637"/>
                    <a:pt x="8918" y="1643"/>
                  </a:cubicBezTo>
                  <a:cubicBezTo>
                    <a:pt x="8978" y="1572"/>
                    <a:pt x="8513" y="1298"/>
                    <a:pt x="8394" y="1238"/>
                  </a:cubicBezTo>
                  <a:cubicBezTo>
                    <a:pt x="8359" y="1220"/>
                    <a:pt x="8337" y="1213"/>
                    <a:pt x="8323" y="1213"/>
                  </a:cubicBezTo>
                  <a:cubicBezTo>
                    <a:pt x="8291" y="1213"/>
                    <a:pt x="8304" y="1253"/>
                    <a:pt x="8287" y="1286"/>
                  </a:cubicBezTo>
                  <a:cubicBezTo>
                    <a:pt x="8269" y="1288"/>
                    <a:pt x="8254" y="1290"/>
                    <a:pt x="8242" y="1290"/>
                  </a:cubicBezTo>
                  <a:cubicBezTo>
                    <a:pt x="8198" y="1290"/>
                    <a:pt x="8187" y="1271"/>
                    <a:pt x="8168" y="1214"/>
                  </a:cubicBezTo>
                  <a:cubicBezTo>
                    <a:pt x="8216" y="1131"/>
                    <a:pt x="7954" y="964"/>
                    <a:pt x="7811" y="905"/>
                  </a:cubicBezTo>
                  <a:cubicBezTo>
                    <a:pt x="7739" y="857"/>
                    <a:pt x="7668" y="845"/>
                    <a:pt x="7585" y="845"/>
                  </a:cubicBezTo>
                  <a:cubicBezTo>
                    <a:pt x="7561" y="848"/>
                    <a:pt x="7537" y="850"/>
                    <a:pt x="7513" y="850"/>
                  </a:cubicBezTo>
                  <a:cubicBezTo>
                    <a:pt x="7442" y="850"/>
                    <a:pt x="7370" y="836"/>
                    <a:pt x="7299" y="810"/>
                  </a:cubicBezTo>
                  <a:lnTo>
                    <a:pt x="7299" y="810"/>
                  </a:lnTo>
                  <a:cubicBezTo>
                    <a:pt x="7340" y="823"/>
                    <a:pt x="7375" y="829"/>
                    <a:pt x="7400" y="829"/>
                  </a:cubicBezTo>
                  <a:cubicBezTo>
                    <a:pt x="7463" y="829"/>
                    <a:pt x="7465" y="793"/>
                    <a:pt x="7346" y="750"/>
                  </a:cubicBezTo>
                  <a:cubicBezTo>
                    <a:pt x="7215" y="714"/>
                    <a:pt x="7084" y="679"/>
                    <a:pt x="6942" y="655"/>
                  </a:cubicBezTo>
                  <a:cubicBezTo>
                    <a:pt x="6874" y="639"/>
                    <a:pt x="6822" y="630"/>
                    <a:pt x="6779" y="630"/>
                  </a:cubicBezTo>
                  <a:cubicBezTo>
                    <a:pt x="6722" y="630"/>
                    <a:pt x="6679" y="645"/>
                    <a:pt x="6632" y="679"/>
                  </a:cubicBezTo>
                  <a:cubicBezTo>
                    <a:pt x="6668" y="643"/>
                    <a:pt x="6703" y="631"/>
                    <a:pt x="6680" y="595"/>
                  </a:cubicBezTo>
                  <a:cubicBezTo>
                    <a:pt x="6672" y="566"/>
                    <a:pt x="6635" y="551"/>
                    <a:pt x="6603" y="551"/>
                  </a:cubicBezTo>
                  <a:cubicBezTo>
                    <a:pt x="6583" y="551"/>
                    <a:pt x="6565" y="557"/>
                    <a:pt x="6561" y="572"/>
                  </a:cubicBezTo>
                  <a:cubicBezTo>
                    <a:pt x="6557" y="579"/>
                    <a:pt x="6543" y="582"/>
                    <a:pt x="6525" y="582"/>
                  </a:cubicBezTo>
                  <a:cubicBezTo>
                    <a:pt x="6488" y="582"/>
                    <a:pt x="6430" y="572"/>
                    <a:pt x="6382" y="572"/>
                  </a:cubicBezTo>
                  <a:cubicBezTo>
                    <a:pt x="6346" y="572"/>
                    <a:pt x="6346" y="595"/>
                    <a:pt x="6311" y="607"/>
                  </a:cubicBezTo>
                  <a:cubicBezTo>
                    <a:pt x="6306" y="609"/>
                    <a:pt x="6300" y="610"/>
                    <a:pt x="6294" y="610"/>
                  </a:cubicBezTo>
                  <a:cubicBezTo>
                    <a:pt x="6258" y="610"/>
                    <a:pt x="6209" y="582"/>
                    <a:pt x="6168" y="572"/>
                  </a:cubicBezTo>
                  <a:cubicBezTo>
                    <a:pt x="6120" y="560"/>
                    <a:pt x="6072" y="560"/>
                    <a:pt x="6025" y="560"/>
                  </a:cubicBezTo>
                  <a:cubicBezTo>
                    <a:pt x="5977" y="560"/>
                    <a:pt x="5906" y="572"/>
                    <a:pt x="5882" y="595"/>
                  </a:cubicBezTo>
                  <a:cubicBezTo>
                    <a:pt x="5870" y="607"/>
                    <a:pt x="5852" y="610"/>
                    <a:pt x="5828" y="610"/>
                  </a:cubicBezTo>
                  <a:cubicBezTo>
                    <a:pt x="5805" y="610"/>
                    <a:pt x="5775" y="607"/>
                    <a:pt x="5739" y="607"/>
                  </a:cubicBezTo>
                  <a:cubicBezTo>
                    <a:pt x="5739" y="575"/>
                    <a:pt x="5755" y="560"/>
                    <a:pt x="5734" y="560"/>
                  </a:cubicBezTo>
                  <a:cubicBezTo>
                    <a:pt x="5723" y="560"/>
                    <a:pt x="5703" y="564"/>
                    <a:pt x="5668" y="572"/>
                  </a:cubicBezTo>
                  <a:cubicBezTo>
                    <a:pt x="5608" y="583"/>
                    <a:pt x="5537" y="595"/>
                    <a:pt x="5477" y="619"/>
                  </a:cubicBezTo>
                  <a:cubicBezTo>
                    <a:pt x="5486" y="619"/>
                    <a:pt x="5421" y="639"/>
                    <a:pt x="5393" y="639"/>
                  </a:cubicBezTo>
                  <a:cubicBezTo>
                    <a:pt x="5384" y="639"/>
                    <a:pt x="5379" y="637"/>
                    <a:pt x="5382" y="631"/>
                  </a:cubicBezTo>
                  <a:cubicBezTo>
                    <a:pt x="5406" y="595"/>
                    <a:pt x="5430" y="607"/>
                    <a:pt x="5406" y="583"/>
                  </a:cubicBezTo>
                  <a:cubicBezTo>
                    <a:pt x="5310" y="583"/>
                    <a:pt x="5322" y="607"/>
                    <a:pt x="5263" y="643"/>
                  </a:cubicBezTo>
                  <a:cubicBezTo>
                    <a:pt x="5213" y="660"/>
                    <a:pt x="5163" y="682"/>
                    <a:pt x="5126" y="682"/>
                  </a:cubicBezTo>
                  <a:cubicBezTo>
                    <a:pt x="5109" y="682"/>
                    <a:pt x="5095" y="678"/>
                    <a:pt x="5084" y="667"/>
                  </a:cubicBezTo>
                  <a:cubicBezTo>
                    <a:pt x="5037" y="631"/>
                    <a:pt x="5096" y="607"/>
                    <a:pt x="4965" y="607"/>
                  </a:cubicBezTo>
                  <a:cubicBezTo>
                    <a:pt x="4882" y="607"/>
                    <a:pt x="4798" y="607"/>
                    <a:pt x="4715" y="619"/>
                  </a:cubicBezTo>
                  <a:cubicBezTo>
                    <a:pt x="4632" y="631"/>
                    <a:pt x="4691" y="655"/>
                    <a:pt x="4691" y="679"/>
                  </a:cubicBezTo>
                  <a:cubicBezTo>
                    <a:pt x="4679" y="691"/>
                    <a:pt x="4620" y="726"/>
                    <a:pt x="4572" y="726"/>
                  </a:cubicBezTo>
                  <a:cubicBezTo>
                    <a:pt x="4559" y="723"/>
                    <a:pt x="4542" y="722"/>
                    <a:pt x="4522" y="722"/>
                  </a:cubicBezTo>
                  <a:cubicBezTo>
                    <a:pt x="4469" y="722"/>
                    <a:pt x="4406" y="733"/>
                    <a:pt x="4406" y="750"/>
                  </a:cubicBezTo>
                  <a:cubicBezTo>
                    <a:pt x="4403" y="733"/>
                    <a:pt x="4388" y="726"/>
                    <a:pt x="4365" y="726"/>
                  </a:cubicBezTo>
                  <a:cubicBezTo>
                    <a:pt x="4279" y="726"/>
                    <a:pt x="4081" y="827"/>
                    <a:pt x="4025" y="845"/>
                  </a:cubicBezTo>
                  <a:cubicBezTo>
                    <a:pt x="3983" y="863"/>
                    <a:pt x="3965" y="866"/>
                    <a:pt x="3950" y="866"/>
                  </a:cubicBezTo>
                  <a:cubicBezTo>
                    <a:pt x="3943" y="866"/>
                    <a:pt x="3936" y="865"/>
                    <a:pt x="3927" y="865"/>
                  </a:cubicBezTo>
                  <a:cubicBezTo>
                    <a:pt x="3919" y="865"/>
                    <a:pt x="3908" y="866"/>
                    <a:pt x="3894" y="869"/>
                  </a:cubicBezTo>
                  <a:cubicBezTo>
                    <a:pt x="3822" y="881"/>
                    <a:pt x="3739" y="917"/>
                    <a:pt x="3667" y="941"/>
                  </a:cubicBezTo>
                  <a:cubicBezTo>
                    <a:pt x="3624" y="962"/>
                    <a:pt x="3325" y="1112"/>
                    <a:pt x="3253" y="1112"/>
                  </a:cubicBezTo>
                  <a:cubicBezTo>
                    <a:pt x="3246" y="1112"/>
                    <a:pt x="3241" y="1111"/>
                    <a:pt x="3239" y="1107"/>
                  </a:cubicBezTo>
                  <a:cubicBezTo>
                    <a:pt x="3155" y="1155"/>
                    <a:pt x="3132" y="1179"/>
                    <a:pt x="3155" y="1226"/>
                  </a:cubicBezTo>
                  <a:cubicBezTo>
                    <a:pt x="3155" y="1250"/>
                    <a:pt x="3120" y="1310"/>
                    <a:pt x="3072" y="1345"/>
                  </a:cubicBezTo>
                  <a:cubicBezTo>
                    <a:pt x="3072" y="1345"/>
                    <a:pt x="3016" y="1308"/>
                    <a:pt x="2995" y="1308"/>
                  </a:cubicBezTo>
                  <a:cubicBezTo>
                    <a:pt x="2992" y="1308"/>
                    <a:pt x="2990" y="1308"/>
                    <a:pt x="2989" y="1310"/>
                  </a:cubicBezTo>
                  <a:cubicBezTo>
                    <a:pt x="2917" y="1322"/>
                    <a:pt x="2846" y="1357"/>
                    <a:pt x="2798" y="1417"/>
                  </a:cubicBezTo>
                  <a:cubicBezTo>
                    <a:pt x="2751" y="1464"/>
                    <a:pt x="2703" y="1512"/>
                    <a:pt x="2643" y="1560"/>
                  </a:cubicBezTo>
                  <a:cubicBezTo>
                    <a:pt x="2643" y="1560"/>
                    <a:pt x="2584" y="1560"/>
                    <a:pt x="2560" y="1572"/>
                  </a:cubicBezTo>
                  <a:cubicBezTo>
                    <a:pt x="2465" y="1619"/>
                    <a:pt x="2536" y="1715"/>
                    <a:pt x="2465" y="1774"/>
                  </a:cubicBezTo>
                  <a:cubicBezTo>
                    <a:pt x="2443" y="1796"/>
                    <a:pt x="2429" y="1804"/>
                    <a:pt x="2418" y="1804"/>
                  </a:cubicBezTo>
                  <a:cubicBezTo>
                    <a:pt x="2390" y="1804"/>
                    <a:pt x="2395" y="1741"/>
                    <a:pt x="2360" y="1741"/>
                  </a:cubicBezTo>
                  <a:cubicBezTo>
                    <a:pt x="2353" y="1741"/>
                    <a:pt x="2345" y="1744"/>
                    <a:pt x="2334" y="1750"/>
                  </a:cubicBezTo>
                  <a:cubicBezTo>
                    <a:pt x="2203" y="1834"/>
                    <a:pt x="2143" y="2012"/>
                    <a:pt x="2060" y="2119"/>
                  </a:cubicBezTo>
                  <a:cubicBezTo>
                    <a:pt x="2050" y="2138"/>
                    <a:pt x="1926" y="2295"/>
                    <a:pt x="1908" y="2295"/>
                  </a:cubicBezTo>
                  <a:cubicBezTo>
                    <a:pt x="1903" y="2295"/>
                    <a:pt x="1905" y="2286"/>
                    <a:pt x="1917" y="2262"/>
                  </a:cubicBezTo>
                  <a:cubicBezTo>
                    <a:pt x="1979" y="2193"/>
                    <a:pt x="2001" y="2148"/>
                    <a:pt x="1976" y="2148"/>
                  </a:cubicBezTo>
                  <a:cubicBezTo>
                    <a:pt x="1962" y="2148"/>
                    <a:pt x="1935" y="2161"/>
                    <a:pt x="1893" y="2191"/>
                  </a:cubicBezTo>
                  <a:cubicBezTo>
                    <a:pt x="1858" y="2226"/>
                    <a:pt x="1750" y="2346"/>
                    <a:pt x="1786" y="2357"/>
                  </a:cubicBezTo>
                  <a:cubicBezTo>
                    <a:pt x="1793" y="2357"/>
                    <a:pt x="1823" y="2350"/>
                    <a:pt x="1845" y="2350"/>
                  </a:cubicBezTo>
                  <a:cubicBezTo>
                    <a:pt x="1862" y="2350"/>
                    <a:pt x="1875" y="2354"/>
                    <a:pt x="1870" y="2369"/>
                  </a:cubicBezTo>
                  <a:cubicBezTo>
                    <a:pt x="1870" y="2369"/>
                    <a:pt x="1798" y="2393"/>
                    <a:pt x="1739" y="2429"/>
                  </a:cubicBezTo>
                  <a:cubicBezTo>
                    <a:pt x="1679" y="2465"/>
                    <a:pt x="1620" y="2500"/>
                    <a:pt x="1620" y="2524"/>
                  </a:cubicBezTo>
                  <a:cubicBezTo>
                    <a:pt x="1631" y="2548"/>
                    <a:pt x="1667" y="2560"/>
                    <a:pt x="1667" y="2596"/>
                  </a:cubicBezTo>
                  <a:cubicBezTo>
                    <a:pt x="1667" y="2643"/>
                    <a:pt x="1655" y="2679"/>
                    <a:pt x="1631" y="2727"/>
                  </a:cubicBezTo>
                  <a:cubicBezTo>
                    <a:pt x="1609" y="2704"/>
                    <a:pt x="1595" y="2688"/>
                    <a:pt x="1576" y="2688"/>
                  </a:cubicBezTo>
                  <a:cubicBezTo>
                    <a:pt x="1555" y="2688"/>
                    <a:pt x="1528" y="2710"/>
                    <a:pt x="1477" y="2774"/>
                  </a:cubicBezTo>
                  <a:cubicBezTo>
                    <a:pt x="1455" y="2796"/>
                    <a:pt x="1362" y="2969"/>
                    <a:pt x="1403" y="2969"/>
                  </a:cubicBezTo>
                  <a:cubicBezTo>
                    <a:pt x="1407" y="2969"/>
                    <a:pt x="1411" y="2968"/>
                    <a:pt x="1417" y="2965"/>
                  </a:cubicBezTo>
                  <a:lnTo>
                    <a:pt x="1417" y="2965"/>
                  </a:lnTo>
                  <a:lnTo>
                    <a:pt x="1334" y="3072"/>
                  </a:lnTo>
                  <a:cubicBezTo>
                    <a:pt x="1313" y="3072"/>
                    <a:pt x="1310" y="3034"/>
                    <a:pt x="1285" y="3034"/>
                  </a:cubicBezTo>
                  <a:cubicBezTo>
                    <a:pt x="1282" y="3034"/>
                    <a:pt x="1278" y="3035"/>
                    <a:pt x="1274" y="3036"/>
                  </a:cubicBezTo>
                  <a:cubicBezTo>
                    <a:pt x="1227" y="3072"/>
                    <a:pt x="1179" y="3131"/>
                    <a:pt x="1155" y="3191"/>
                  </a:cubicBezTo>
                  <a:cubicBezTo>
                    <a:pt x="1108" y="3322"/>
                    <a:pt x="1179" y="3405"/>
                    <a:pt x="1048" y="3453"/>
                  </a:cubicBezTo>
                  <a:cubicBezTo>
                    <a:pt x="1036" y="3447"/>
                    <a:pt x="1026" y="3444"/>
                    <a:pt x="1019" y="3444"/>
                  </a:cubicBezTo>
                  <a:cubicBezTo>
                    <a:pt x="969" y="3444"/>
                    <a:pt x="1018" y="3572"/>
                    <a:pt x="977" y="3655"/>
                  </a:cubicBezTo>
                  <a:cubicBezTo>
                    <a:pt x="953" y="3715"/>
                    <a:pt x="858" y="3786"/>
                    <a:pt x="858" y="3846"/>
                  </a:cubicBezTo>
                  <a:cubicBezTo>
                    <a:pt x="858" y="3881"/>
                    <a:pt x="869" y="3917"/>
                    <a:pt x="881" y="3965"/>
                  </a:cubicBezTo>
                  <a:cubicBezTo>
                    <a:pt x="872" y="3970"/>
                    <a:pt x="864" y="3971"/>
                    <a:pt x="858" y="3971"/>
                  </a:cubicBezTo>
                  <a:cubicBezTo>
                    <a:pt x="848" y="3971"/>
                    <a:pt x="841" y="3968"/>
                    <a:pt x="834" y="3968"/>
                  </a:cubicBezTo>
                  <a:cubicBezTo>
                    <a:pt x="822" y="3968"/>
                    <a:pt x="810" y="3977"/>
                    <a:pt x="786" y="4024"/>
                  </a:cubicBezTo>
                  <a:cubicBezTo>
                    <a:pt x="762" y="4060"/>
                    <a:pt x="715" y="4155"/>
                    <a:pt x="738" y="4191"/>
                  </a:cubicBezTo>
                  <a:cubicBezTo>
                    <a:pt x="762" y="4227"/>
                    <a:pt x="715" y="4310"/>
                    <a:pt x="703" y="4381"/>
                  </a:cubicBezTo>
                  <a:cubicBezTo>
                    <a:pt x="691" y="4417"/>
                    <a:pt x="738" y="4453"/>
                    <a:pt x="715" y="4548"/>
                  </a:cubicBezTo>
                  <a:lnTo>
                    <a:pt x="655" y="4524"/>
                  </a:lnTo>
                  <a:cubicBezTo>
                    <a:pt x="643" y="4572"/>
                    <a:pt x="619" y="4655"/>
                    <a:pt x="655" y="4667"/>
                  </a:cubicBezTo>
                  <a:cubicBezTo>
                    <a:pt x="679" y="4715"/>
                    <a:pt x="667" y="4762"/>
                    <a:pt x="631" y="4798"/>
                  </a:cubicBezTo>
                  <a:cubicBezTo>
                    <a:pt x="607" y="4858"/>
                    <a:pt x="619" y="4858"/>
                    <a:pt x="643" y="4870"/>
                  </a:cubicBezTo>
                  <a:cubicBezTo>
                    <a:pt x="667" y="4870"/>
                    <a:pt x="655" y="4953"/>
                    <a:pt x="655" y="5001"/>
                  </a:cubicBezTo>
                  <a:lnTo>
                    <a:pt x="550" y="4989"/>
                  </a:lnTo>
                  <a:lnTo>
                    <a:pt x="550" y="4989"/>
                  </a:lnTo>
                  <a:cubicBezTo>
                    <a:pt x="583" y="4996"/>
                    <a:pt x="560" y="5204"/>
                    <a:pt x="548" y="5274"/>
                  </a:cubicBezTo>
                  <a:cubicBezTo>
                    <a:pt x="536" y="5370"/>
                    <a:pt x="500" y="5358"/>
                    <a:pt x="488" y="5417"/>
                  </a:cubicBezTo>
                  <a:cubicBezTo>
                    <a:pt x="429" y="5715"/>
                    <a:pt x="405" y="6025"/>
                    <a:pt x="429" y="6322"/>
                  </a:cubicBezTo>
                  <a:cubicBezTo>
                    <a:pt x="429" y="6322"/>
                    <a:pt x="393" y="6334"/>
                    <a:pt x="405" y="6394"/>
                  </a:cubicBezTo>
                  <a:lnTo>
                    <a:pt x="417" y="6548"/>
                  </a:lnTo>
                  <a:cubicBezTo>
                    <a:pt x="429" y="6703"/>
                    <a:pt x="465" y="6858"/>
                    <a:pt x="488" y="7025"/>
                  </a:cubicBezTo>
                  <a:cubicBezTo>
                    <a:pt x="524" y="7239"/>
                    <a:pt x="584" y="7441"/>
                    <a:pt x="655" y="7656"/>
                  </a:cubicBezTo>
                  <a:cubicBezTo>
                    <a:pt x="679" y="7727"/>
                    <a:pt x="703" y="7787"/>
                    <a:pt x="750" y="7858"/>
                  </a:cubicBezTo>
                  <a:cubicBezTo>
                    <a:pt x="774" y="7894"/>
                    <a:pt x="798" y="7941"/>
                    <a:pt x="798" y="7989"/>
                  </a:cubicBezTo>
                  <a:cubicBezTo>
                    <a:pt x="791" y="7968"/>
                    <a:pt x="779" y="7951"/>
                    <a:pt x="774" y="7951"/>
                  </a:cubicBezTo>
                  <a:lnTo>
                    <a:pt x="774" y="7951"/>
                  </a:lnTo>
                  <a:cubicBezTo>
                    <a:pt x="770" y="7951"/>
                    <a:pt x="769" y="7958"/>
                    <a:pt x="774" y="7977"/>
                  </a:cubicBezTo>
                  <a:cubicBezTo>
                    <a:pt x="798" y="8108"/>
                    <a:pt x="834" y="8227"/>
                    <a:pt x="881" y="8346"/>
                  </a:cubicBezTo>
                  <a:cubicBezTo>
                    <a:pt x="905" y="8394"/>
                    <a:pt x="941" y="8537"/>
                    <a:pt x="988" y="8561"/>
                  </a:cubicBezTo>
                  <a:cubicBezTo>
                    <a:pt x="992" y="8562"/>
                    <a:pt x="995" y="8562"/>
                    <a:pt x="998" y="8562"/>
                  </a:cubicBezTo>
                  <a:cubicBezTo>
                    <a:pt x="1031" y="8562"/>
                    <a:pt x="1062" y="8512"/>
                    <a:pt x="1084" y="8501"/>
                  </a:cubicBezTo>
                  <a:lnTo>
                    <a:pt x="1084" y="8501"/>
                  </a:lnTo>
                  <a:cubicBezTo>
                    <a:pt x="1108" y="8549"/>
                    <a:pt x="1096" y="8620"/>
                    <a:pt x="1036" y="8656"/>
                  </a:cubicBezTo>
                  <a:cubicBezTo>
                    <a:pt x="1000" y="8680"/>
                    <a:pt x="1060" y="8763"/>
                    <a:pt x="1096" y="8858"/>
                  </a:cubicBezTo>
                  <a:cubicBezTo>
                    <a:pt x="1155" y="8977"/>
                    <a:pt x="1227" y="9108"/>
                    <a:pt x="1274" y="9215"/>
                  </a:cubicBezTo>
                  <a:cubicBezTo>
                    <a:pt x="1286" y="9239"/>
                    <a:pt x="1286" y="9287"/>
                    <a:pt x="1286" y="9287"/>
                  </a:cubicBezTo>
                  <a:cubicBezTo>
                    <a:pt x="1322" y="9334"/>
                    <a:pt x="1358" y="9370"/>
                    <a:pt x="1405" y="9406"/>
                  </a:cubicBezTo>
                  <a:cubicBezTo>
                    <a:pt x="1500" y="9477"/>
                    <a:pt x="1524" y="9644"/>
                    <a:pt x="1596" y="9739"/>
                  </a:cubicBezTo>
                  <a:cubicBezTo>
                    <a:pt x="1631" y="9811"/>
                    <a:pt x="1703" y="9870"/>
                    <a:pt x="1786" y="9870"/>
                  </a:cubicBezTo>
                  <a:cubicBezTo>
                    <a:pt x="1917" y="9918"/>
                    <a:pt x="1798" y="9966"/>
                    <a:pt x="1786" y="9977"/>
                  </a:cubicBezTo>
                  <a:cubicBezTo>
                    <a:pt x="1762" y="10025"/>
                    <a:pt x="1929" y="10085"/>
                    <a:pt x="1941" y="10096"/>
                  </a:cubicBezTo>
                  <a:cubicBezTo>
                    <a:pt x="2036" y="10144"/>
                    <a:pt x="2001" y="10216"/>
                    <a:pt x="2036" y="10287"/>
                  </a:cubicBezTo>
                  <a:cubicBezTo>
                    <a:pt x="2096" y="10370"/>
                    <a:pt x="2167" y="10454"/>
                    <a:pt x="2251" y="10513"/>
                  </a:cubicBezTo>
                  <a:cubicBezTo>
                    <a:pt x="2286" y="10549"/>
                    <a:pt x="2560" y="10751"/>
                    <a:pt x="2524" y="10799"/>
                  </a:cubicBezTo>
                  <a:cubicBezTo>
                    <a:pt x="2584" y="10847"/>
                    <a:pt x="2643" y="10894"/>
                    <a:pt x="2715" y="10930"/>
                  </a:cubicBezTo>
                  <a:cubicBezTo>
                    <a:pt x="2941" y="11097"/>
                    <a:pt x="3191" y="11239"/>
                    <a:pt x="3441" y="11359"/>
                  </a:cubicBezTo>
                  <a:cubicBezTo>
                    <a:pt x="3499" y="11384"/>
                    <a:pt x="3569" y="11414"/>
                    <a:pt x="3614" y="11414"/>
                  </a:cubicBezTo>
                  <a:cubicBezTo>
                    <a:pt x="3634" y="11414"/>
                    <a:pt x="3648" y="11409"/>
                    <a:pt x="3655" y="11394"/>
                  </a:cubicBezTo>
                  <a:lnTo>
                    <a:pt x="3655" y="11394"/>
                  </a:lnTo>
                  <a:cubicBezTo>
                    <a:pt x="3644" y="11418"/>
                    <a:pt x="3608" y="11442"/>
                    <a:pt x="3655" y="11490"/>
                  </a:cubicBezTo>
                  <a:cubicBezTo>
                    <a:pt x="3703" y="11537"/>
                    <a:pt x="3727" y="11513"/>
                    <a:pt x="3775" y="11537"/>
                  </a:cubicBezTo>
                  <a:lnTo>
                    <a:pt x="3858" y="11597"/>
                  </a:lnTo>
                  <a:cubicBezTo>
                    <a:pt x="3977" y="11668"/>
                    <a:pt x="4096" y="11716"/>
                    <a:pt x="4227" y="11763"/>
                  </a:cubicBezTo>
                  <a:cubicBezTo>
                    <a:pt x="4298" y="11763"/>
                    <a:pt x="4548" y="11835"/>
                    <a:pt x="4548" y="11835"/>
                  </a:cubicBezTo>
                  <a:cubicBezTo>
                    <a:pt x="4608" y="11787"/>
                    <a:pt x="4596" y="11716"/>
                    <a:pt x="4679" y="11680"/>
                  </a:cubicBezTo>
                  <a:cubicBezTo>
                    <a:pt x="4680" y="11679"/>
                    <a:pt x="4681" y="11679"/>
                    <a:pt x="4682" y="11679"/>
                  </a:cubicBezTo>
                  <a:cubicBezTo>
                    <a:pt x="4707" y="11679"/>
                    <a:pt x="4840" y="11777"/>
                    <a:pt x="4739" y="11799"/>
                  </a:cubicBezTo>
                  <a:cubicBezTo>
                    <a:pt x="4632" y="11823"/>
                    <a:pt x="4691" y="11871"/>
                    <a:pt x="4822" y="11906"/>
                  </a:cubicBezTo>
                  <a:cubicBezTo>
                    <a:pt x="4882" y="11930"/>
                    <a:pt x="4941" y="11942"/>
                    <a:pt x="5001" y="11942"/>
                  </a:cubicBezTo>
                  <a:cubicBezTo>
                    <a:pt x="5030" y="11935"/>
                    <a:pt x="5032" y="11923"/>
                    <a:pt x="5046" y="11923"/>
                  </a:cubicBezTo>
                  <a:cubicBezTo>
                    <a:pt x="5055" y="11923"/>
                    <a:pt x="5068" y="11928"/>
                    <a:pt x="5096" y="11942"/>
                  </a:cubicBezTo>
                  <a:cubicBezTo>
                    <a:pt x="5155" y="11966"/>
                    <a:pt x="5342" y="12094"/>
                    <a:pt x="5311" y="12120"/>
                  </a:cubicBezTo>
                  <a:lnTo>
                    <a:pt x="5311" y="12120"/>
                  </a:lnTo>
                  <a:cubicBezTo>
                    <a:pt x="5331" y="12105"/>
                    <a:pt x="5351" y="12099"/>
                    <a:pt x="5375" y="12099"/>
                  </a:cubicBezTo>
                  <a:cubicBezTo>
                    <a:pt x="5408" y="12099"/>
                    <a:pt x="5451" y="12112"/>
                    <a:pt x="5513" y="12132"/>
                  </a:cubicBezTo>
                  <a:cubicBezTo>
                    <a:pt x="5596" y="12168"/>
                    <a:pt x="5691" y="12192"/>
                    <a:pt x="5775" y="12204"/>
                  </a:cubicBezTo>
                  <a:cubicBezTo>
                    <a:pt x="5799" y="12204"/>
                    <a:pt x="5894" y="12204"/>
                    <a:pt x="5906" y="12216"/>
                  </a:cubicBezTo>
                  <a:cubicBezTo>
                    <a:pt x="5918" y="12240"/>
                    <a:pt x="5941" y="12287"/>
                    <a:pt x="5965" y="12299"/>
                  </a:cubicBezTo>
                  <a:cubicBezTo>
                    <a:pt x="6025" y="12335"/>
                    <a:pt x="6096" y="12335"/>
                    <a:pt x="6156" y="12371"/>
                  </a:cubicBezTo>
                  <a:cubicBezTo>
                    <a:pt x="6203" y="12406"/>
                    <a:pt x="6275" y="12454"/>
                    <a:pt x="6334" y="12502"/>
                  </a:cubicBezTo>
                  <a:cubicBezTo>
                    <a:pt x="6363" y="12547"/>
                    <a:pt x="6391" y="12560"/>
                    <a:pt x="6416" y="12560"/>
                  </a:cubicBezTo>
                  <a:cubicBezTo>
                    <a:pt x="6445" y="12560"/>
                    <a:pt x="6470" y="12544"/>
                    <a:pt x="6489" y="12537"/>
                  </a:cubicBezTo>
                  <a:cubicBezTo>
                    <a:pt x="6495" y="12535"/>
                    <a:pt x="6501" y="12534"/>
                    <a:pt x="6508" y="12534"/>
                  </a:cubicBezTo>
                  <a:cubicBezTo>
                    <a:pt x="6537" y="12534"/>
                    <a:pt x="6569" y="12557"/>
                    <a:pt x="6608" y="12597"/>
                  </a:cubicBezTo>
                  <a:cubicBezTo>
                    <a:pt x="6561" y="12644"/>
                    <a:pt x="6537" y="12644"/>
                    <a:pt x="6632" y="12740"/>
                  </a:cubicBezTo>
                  <a:cubicBezTo>
                    <a:pt x="6787" y="12930"/>
                    <a:pt x="6930" y="13144"/>
                    <a:pt x="7049" y="13371"/>
                  </a:cubicBezTo>
                  <a:cubicBezTo>
                    <a:pt x="7060" y="13382"/>
                    <a:pt x="7150" y="13591"/>
                    <a:pt x="7175" y="13591"/>
                  </a:cubicBezTo>
                  <a:cubicBezTo>
                    <a:pt x="7177" y="13591"/>
                    <a:pt x="7179" y="13589"/>
                    <a:pt x="7180" y="13585"/>
                  </a:cubicBezTo>
                  <a:cubicBezTo>
                    <a:pt x="7182" y="13567"/>
                    <a:pt x="7187" y="13560"/>
                    <a:pt x="7193" y="13560"/>
                  </a:cubicBezTo>
                  <a:cubicBezTo>
                    <a:pt x="7215" y="13560"/>
                    <a:pt x="7254" y="13657"/>
                    <a:pt x="7263" y="13704"/>
                  </a:cubicBezTo>
                  <a:cubicBezTo>
                    <a:pt x="7275" y="13752"/>
                    <a:pt x="7239" y="13728"/>
                    <a:pt x="7239" y="13776"/>
                  </a:cubicBezTo>
                  <a:cubicBezTo>
                    <a:pt x="7251" y="13811"/>
                    <a:pt x="7263" y="13847"/>
                    <a:pt x="7287" y="13883"/>
                  </a:cubicBezTo>
                  <a:cubicBezTo>
                    <a:pt x="7311" y="13990"/>
                    <a:pt x="7358" y="14085"/>
                    <a:pt x="7418" y="14168"/>
                  </a:cubicBezTo>
                  <a:cubicBezTo>
                    <a:pt x="7465" y="14204"/>
                    <a:pt x="7465" y="14264"/>
                    <a:pt x="7513" y="14335"/>
                  </a:cubicBezTo>
                  <a:cubicBezTo>
                    <a:pt x="7537" y="14383"/>
                    <a:pt x="7596" y="14407"/>
                    <a:pt x="7608" y="14430"/>
                  </a:cubicBezTo>
                  <a:cubicBezTo>
                    <a:pt x="7620" y="14454"/>
                    <a:pt x="7608" y="14490"/>
                    <a:pt x="7608" y="14514"/>
                  </a:cubicBezTo>
                  <a:cubicBezTo>
                    <a:pt x="7632" y="14597"/>
                    <a:pt x="7656" y="14680"/>
                    <a:pt x="7704" y="14752"/>
                  </a:cubicBezTo>
                  <a:cubicBezTo>
                    <a:pt x="7739" y="14799"/>
                    <a:pt x="7775" y="14859"/>
                    <a:pt x="7799" y="14907"/>
                  </a:cubicBezTo>
                  <a:cubicBezTo>
                    <a:pt x="7811" y="14954"/>
                    <a:pt x="7799" y="15002"/>
                    <a:pt x="7763" y="15038"/>
                  </a:cubicBezTo>
                  <a:cubicBezTo>
                    <a:pt x="7734" y="15066"/>
                    <a:pt x="7713" y="15088"/>
                    <a:pt x="7706" y="15113"/>
                  </a:cubicBezTo>
                  <a:lnTo>
                    <a:pt x="7706" y="15113"/>
                  </a:lnTo>
                  <a:cubicBezTo>
                    <a:pt x="7701" y="15079"/>
                    <a:pt x="7685" y="15048"/>
                    <a:pt x="7656" y="15026"/>
                  </a:cubicBezTo>
                  <a:cubicBezTo>
                    <a:pt x="7632" y="15014"/>
                    <a:pt x="7620" y="14990"/>
                    <a:pt x="7608" y="14954"/>
                  </a:cubicBezTo>
                  <a:cubicBezTo>
                    <a:pt x="7573" y="14907"/>
                    <a:pt x="7549" y="14871"/>
                    <a:pt x="7537" y="14859"/>
                  </a:cubicBezTo>
                  <a:cubicBezTo>
                    <a:pt x="7465" y="14847"/>
                    <a:pt x="7430" y="14859"/>
                    <a:pt x="7382" y="14716"/>
                  </a:cubicBezTo>
                  <a:cubicBezTo>
                    <a:pt x="7335" y="14585"/>
                    <a:pt x="7287" y="14454"/>
                    <a:pt x="7227" y="14323"/>
                  </a:cubicBezTo>
                  <a:cubicBezTo>
                    <a:pt x="7180" y="14252"/>
                    <a:pt x="7096" y="14204"/>
                    <a:pt x="7073" y="14145"/>
                  </a:cubicBezTo>
                  <a:cubicBezTo>
                    <a:pt x="7049" y="14037"/>
                    <a:pt x="7132" y="13990"/>
                    <a:pt x="7084" y="13859"/>
                  </a:cubicBezTo>
                  <a:cubicBezTo>
                    <a:pt x="7077" y="13835"/>
                    <a:pt x="7067" y="13827"/>
                    <a:pt x="7058" y="13827"/>
                  </a:cubicBezTo>
                  <a:cubicBezTo>
                    <a:pt x="7038" y="13827"/>
                    <a:pt x="7017" y="13859"/>
                    <a:pt x="7001" y="13859"/>
                  </a:cubicBezTo>
                  <a:cubicBezTo>
                    <a:pt x="6977" y="13799"/>
                    <a:pt x="7049" y="13728"/>
                    <a:pt x="6989" y="13680"/>
                  </a:cubicBezTo>
                  <a:cubicBezTo>
                    <a:pt x="6977" y="13668"/>
                    <a:pt x="6823" y="13704"/>
                    <a:pt x="6823" y="13585"/>
                  </a:cubicBezTo>
                  <a:cubicBezTo>
                    <a:pt x="6823" y="13525"/>
                    <a:pt x="6882" y="13561"/>
                    <a:pt x="6858" y="13466"/>
                  </a:cubicBezTo>
                  <a:cubicBezTo>
                    <a:pt x="6834" y="13418"/>
                    <a:pt x="6811" y="13371"/>
                    <a:pt x="6787" y="13335"/>
                  </a:cubicBezTo>
                  <a:cubicBezTo>
                    <a:pt x="6769" y="13314"/>
                    <a:pt x="6756" y="13308"/>
                    <a:pt x="6745" y="13308"/>
                  </a:cubicBezTo>
                  <a:cubicBezTo>
                    <a:pt x="6728" y="13308"/>
                    <a:pt x="6715" y="13321"/>
                    <a:pt x="6699" y="13321"/>
                  </a:cubicBezTo>
                  <a:cubicBezTo>
                    <a:pt x="6681" y="13321"/>
                    <a:pt x="6658" y="13306"/>
                    <a:pt x="6620" y="13240"/>
                  </a:cubicBezTo>
                  <a:cubicBezTo>
                    <a:pt x="6656" y="13228"/>
                    <a:pt x="6668" y="13192"/>
                    <a:pt x="6656" y="13133"/>
                  </a:cubicBezTo>
                  <a:cubicBezTo>
                    <a:pt x="6646" y="13072"/>
                    <a:pt x="6592" y="12968"/>
                    <a:pt x="6540" y="12968"/>
                  </a:cubicBezTo>
                  <a:cubicBezTo>
                    <a:pt x="6531" y="12968"/>
                    <a:pt x="6522" y="12971"/>
                    <a:pt x="6513" y="12978"/>
                  </a:cubicBezTo>
                  <a:cubicBezTo>
                    <a:pt x="6573" y="12930"/>
                    <a:pt x="6489" y="12847"/>
                    <a:pt x="6382" y="12811"/>
                  </a:cubicBezTo>
                  <a:cubicBezTo>
                    <a:pt x="6406" y="12799"/>
                    <a:pt x="6322" y="12716"/>
                    <a:pt x="6215" y="12644"/>
                  </a:cubicBezTo>
                  <a:cubicBezTo>
                    <a:pt x="6132" y="12597"/>
                    <a:pt x="6049" y="12561"/>
                    <a:pt x="5965" y="12525"/>
                  </a:cubicBezTo>
                  <a:lnTo>
                    <a:pt x="5965" y="12525"/>
                  </a:lnTo>
                  <a:cubicBezTo>
                    <a:pt x="6070" y="12588"/>
                    <a:pt x="6093" y="12631"/>
                    <a:pt x="6060" y="12631"/>
                  </a:cubicBezTo>
                  <a:cubicBezTo>
                    <a:pt x="6037" y="12631"/>
                    <a:pt x="5986" y="12610"/>
                    <a:pt x="5918" y="12561"/>
                  </a:cubicBezTo>
                  <a:cubicBezTo>
                    <a:pt x="5799" y="12490"/>
                    <a:pt x="5668" y="12430"/>
                    <a:pt x="5537" y="12382"/>
                  </a:cubicBezTo>
                  <a:lnTo>
                    <a:pt x="5537" y="12382"/>
                  </a:lnTo>
                  <a:cubicBezTo>
                    <a:pt x="5513" y="12442"/>
                    <a:pt x="5834" y="12585"/>
                    <a:pt x="5930" y="12644"/>
                  </a:cubicBezTo>
                  <a:cubicBezTo>
                    <a:pt x="5834" y="12597"/>
                    <a:pt x="5727" y="12561"/>
                    <a:pt x="5632" y="12525"/>
                  </a:cubicBezTo>
                  <a:cubicBezTo>
                    <a:pt x="5572" y="12490"/>
                    <a:pt x="5465" y="12454"/>
                    <a:pt x="5441" y="12406"/>
                  </a:cubicBezTo>
                  <a:cubicBezTo>
                    <a:pt x="5430" y="12359"/>
                    <a:pt x="5513" y="12371"/>
                    <a:pt x="5430" y="12323"/>
                  </a:cubicBezTo>
                  <a:cubicBezTo>
                    <a:pt x="5346" y="12269"/>
                    <a:pt x="5287" y="12260"/>
                    <a:pt x="5227" y="12260"/>
                  </a:cubicBezTo>
                  <a:cubicBezTo>
                    <a:pt x="5197" y="12260"/>
                    <a:pt x="5168" y="12263"/>
                    <a:pt x="5135" y="12263"/>
                  </a:cubicBezTo>
                  <a:cubicBezTo>
                    <a:pt x="5102" y="12263"/>
                    <a:pt x="5066" y="12260"/>
                    <a:pt x="5025" y="12252"/>
                  </a:cubicBezTo>
                  <a:cubicBezTo>
                    <a:pt x="4906" y="12228"/>
                    <a:pt x="4798" y="12168"/>
                    <a:pt x="4715" y="12085"/>
                  </a:cubicBezTo>
                  <a:cubicBezTo>
                    <a:pt x="4703" y="12121"/>
                    <a:pt x="4584" y="12144"/>
                    <a:pt x="4513" y="12144"/>
                  </a:cubicBezTo>
                  <a:cubicBezTo>
                    <a:pt x="4394" y="12144"/>
                    <a:pt x="4465" y="12085"/>
                    <a:pt x="4429" y="12085"/>
                  </a:cubicBezTo>
                  <a:cubicBezTo>
                    <a:pt x="4416" y="12080"/>
                    <a:pt x="4405" y="12078"/>
                    <a:pt x="4396" y="12078"/>
                  </a:cubicBezTo>
                  <a:cubicBezTo>
                    <a:pt x="4395" y="12078"/>
                    <a:pt x="4394" y="12078"/>
                    <a:pt x="4394" y="12078"/>
                  </a:cubicBezTo>
                  <a:lnTo>
                    <a:pt x="4394" y="12078"/>
                  </a:lnTo>
                  <a:cubicBezTo>
                    <a:pt x="4404" y="12063"/>
                    <a:pt x="4409" y="12048"/>
                    <a:pt x="4394" y="12037"/>
                  </a:cubicBezTo>
                  <a:cubicBezTo>
                    <a:pt x="4322" y="12001"/>
                    <a:pt x="4227" y="11966"/>
                    <a:pt x="4144" y="11942"/>
                  </a:cubicBezTo>
                  <a:cubicBezTo>
                    <a:pt x="4060" y="11918"/>
                    <a:pt x="3977" y="11894"/>
                    <a:pt x="3882" y="11894"/>
                  </a:cubicBezTo>
                  <a:cubicBezTo>
                    <a:pt x="3867" y="11899"/>
                    <a:pt x="3852" y="11902"/>
                    <a:pt x="3837" y="11902"/>
                  </a:cubicBezTo>
                  <a:cubicBezTo>
                    <a:pt x="3816" y="11902"/>
                    <a:pt x="3795" y="11896"/>
                    <a:pt x="3775" y="11882"/>
                  </a:cubicBezTo>
                  <a:cubicBezTo>
                    <a:pt x="3739" y="11859"/>
                    <a:pt x="3703" y="11835"/>
                    <a:pt x="3703" y="11811"/>
                  </a:cubicBezTo>
                  <a:cubicBezTo>
                    <a:pt x="3703" y="11787"/>
                    <a:pt x="3679" y="11775"/>
                    <a:pt x="3632" y="11751"/>
                  </a:cubicBezTo>
                  <a:cubicBezTo>
                    <a:pt x="3584" y="11728"/>
                    <a:pt x="3477" y="11716"/>
                    <a:pt x="3405" y="11692"/>
                  </a:cubicBezTo>
                  <a:cubicBezTo>
                    <a:pt x="3334" y="11656"/>
                    <a:pt x="3251" y="11620"/>
                    <a:pt x="3179" y="11573"/>
                  </a:cubicBezTo>
                  <a:cubicBezTo>
                    <a:pt x="3144" y="11537"/>
                    <a:pt x="3096" y="11466"/>
                    <a:pt x="3072" y="11454"/>
                  </a:cubicBezTo>
                  <a:cubicBezTo>
                    <a:pt x="3067" y="11449"/>
                    <a:pt x="3064" y="11447"/>
                    <a:pt x="3063" y="11447"/>
                  </a:cubicBezTo>
                  <a:lnTo>
                    <a:pt x="3063" y="11447"/>
                  </a:lnTo>
                  <a:cubicBezTo>
                    <a:pt x="3057" y="11447"/>
                    <a:pt x="3064" y="11468"/>
                    <a:pt x="3055" y="11468"/>
                  </a:cubicBezTo>
                  <a:cubicBezTo>
                    <a:pt x="3053" y="11468"/>
                    <a:pt x="3051" y="11467"/>
                    <a:pt x="3048" y="11466"/>
                  </a:cubicBezTo>
                  <a:lnTo>
                    <a:pt x="2989" y="11430"/>
                  </a:lnTo>
                  <a:cubicBezTo>
                    <a:pt x="2905" y="11370"/>
                    <a:pt x="2822" y="11299"/>
                    <a:pt x="2727" y="11239"/>
                  </a:cubicBezTo>
                  <a:cubicBezTo>
                    <a:pt x="2656" y="11189"/>
                    <a:pt x="2524" y="11060"/>
                    <a:pt x="2457" y="11060"/>
                  </a:cubicBezTo>
                  <a:cubicBezTo>
                    <a:pt x="2447" y="11060"/>
                    <a:pt x="2438" y="11063"/>
                    <a:pt x="2431" y="11071"/>
                  </a:cubicBezTo>
                  <a:lnTo>
                    <a:pt x="2431" y="11071"/>
                  </a:lnTo>
                  <a:cubicBezTo>
                    <a:pt x="2459" y="11032"/>
                    <a:pt x="2297" y="10881"/>
                    <a:pt x="2239" y="10823"/>
                  </a:cubicBezTo>
                  <a:cubicBezTo>
                    <a:pt x="2143" y="10739"/>
                    <a:pt x="2108" y="10751"/>
                    <a:pt x="2024" y="10668"/>
                  </a:cubicBezTo>
                  <a:cubicBezTo>
                    <a:pt x="2001" y="10632"/>
                    <a:pt x="2048" y="10632"/>
                    <a:pt x="2024" y="10585"/>
                  </a:cubicBezTo>
                  <a:cubicBezTo>
                    <a:pt x="2001" y="10549"/>
                    <a:pt x="1965" y="10501"/>
                    <a:pt x="1929" y="10466"/>
                  </a:cubicBezTo>
                  <a:cubicBezTo>
                    <a:pt x="1881" y="10418"/>
                    <a:pt x="1834" y="10382"/>
                    <a:pt x="1774" y="10347"/>
                  </a:cubicBezTo>
                  <a:cubicBezTo>
                    <a:pt x="1769" y="10341"/>
                    <a:pt x="1764" y="10339"/>
                    <a:pt x="1759" y="10339"/>
                  </a:cubicBezTo>
                  <a:cubicBezTo>
                    <a:pt x="1751" y="10339"/>
                    <a:pt x="1745" y="10346"/>
                    <a:pt x="1739" y="10354"/>
                  </a:cubicBezTo>
                  <a:lnTo>
                    <a:pt x="1739" y="10354"/>
                  </a:lnTo>
                  <a:cubicBezTo>
                    <a:pt x="1754" y="10305"/>
                    <a:pt x="1628" y="10233"/>
                    <a:pt x="1596" y="10180"/>
                  </a:cubicBezTo>
                  <a:cubicBezTo>
                    <a:pt x="1548" y="10120"/>
                    <a:pt x="1703" y="10120"/>
                    <a:pt x="1608" y="10037"/>
                  </a:cubicBezTo>
                  <a:cubicBezTo>
                    <a:pt x="1571" y="9996"/>
                    <a:pt x="1542" y="9983"/>
                    <a:pt x="1517" y="9983"/>
                  </a:cubicBezTo>
                  <a:cubicBezTo>
                    <a:pt x="1477" y="9983"/>
                    <a:pt x="1446" y="10016"/>
                    <a:pt x="1404" y="10016"/>
                  </a:cubicBezTo>
                  <a:cubicBezTo>
                    <a:pt x="1397" y="10016"/>
                    <a:pt x="1389" y="10015"/>
                    <a:pt x="1381" y="10013"/>
                  </a:cubicBezTo>
                  <a:cubicBezTo>
                    <a:pt x="1310" y="10001"/>
                    <a:pt x="1334" y="9823"/>
                    <a:pt x="1346" y="9823"/>
                  </a:cubicBezTo>
                  <a:cubicBezTo>
                    <a:pt x="1331" y="9823"/>
                    <a:pt x="1323" y="9826"/>
                    <a:pt x="1315" y="9826"/>
                  </a:cubicBezTo>
                  <a:cubicBezTo>
                    <a:pt x="1302" y="9826"/>
                    <a:pt x="1291" y="9818"/>
                    <a:pt x="1262" y="9775"/>
                  </a:cubicBezTo>
                  <a:cubicBezTo>
                    <a:pt x="1239" y="9751"/>
                    <a:pt x="1227" y="9715"/>
                    <a:pt x="1203" y="9692"/>
                  </a:cubicBezTo>
                  <a:cubicBezTo>
                    <a:pt x="1198" y="9689"/>
                    <a:pt x="1193" y="9688"/>
                    <a:pt x="1189" y="9688"/>
                  </a:cubicBezTo>
                  <a:cubicBezTo>
                    <a:pt x="1178" y="9688"/>
                    <a:pt x="1168" y="9695"/>
                    <a:pt x="1157" y="9695"/>
                  </a:cubicBezTo>
                  <a:cubicBezTo>
                    <a:pt x="1153" y="9695"/>
                    <a:pt x="1148" y="9694"/>
                    <a:pt x="1143" y="9692"/>
                  </a:cubicBezTo>
                  <a:cubicBezTo>
                    <a:pt x="1119" y="9668"/>
                    <a:pt x="1096" y="9632"/>
                    <a:pt x="1072" y="9596"/>
                  </a:cubicBezTo>
                  <a:cubicBezTo>
                    <a:pt x="1108" y="9573"/>
                    <a:pt x="1119" y="9549"/>
                    <a:pt x="1072" y="9477"/>
                  </a:cubicBezTo>
                  <a:cubicBezTo>
                    <a:pt x="988" y="9370"/>
                    <a:pt x="965" y="9358"/>
                    <a:pt x="1012" y="9323"/>
                  </a:cubicBezTo>
                  <a:cubicBezTo>
                    <a:pt x="1036" y="9299"/>
                    <a:pt x="953" y="9156"/>
                    <a:pt x="929" y="9144"/>
                  </a:cubicBezTo>
                  <a:cubicBezTo>
                    <a:pt x="927" y="9143"/>
                    <a:pt x="925" y="9142"/>
                    <a:pt x="923" y="9142"/>
                  </a:cubicBezTo>
                  <a:cubicBezTo>
                    <a:pt x="914" y="9142"/>
                    <a:pt x="912" y="9156"/>
                    <a:pt x="904" y="9156"/>
                  </a:cubicBezTo>
                  <a:cubicBezTo>
                    <a:pt x="898" y="9156"/>
                    <a:pt x="888" y="9148"/>
                    <a:pt x="869" y="9120"/>
                  </a:cubicBezTo>
                  <a:cubicBezTo>
                    <a:pt x="822" y="9049"/>
                    <a:pt x="786" y="8965"/>
                    <a:pt x="762" y="8882"/>
                  </a:cubicBezTo>
                  <a:cubicBezTo>
                    <a:pt x="738" y="8787"/>
                    <a:pt x="762" y="8763"/>
                    <a:pt x="750" y="8692"/>
                  </a:cubicBezTo>
                  <a:cubicBezTo>
                    <a:pt x="727" y="8608"/>
                    <a:pt x="703" y="8537"/>
                    <a:pt x="643" y="8465"/>
                  </a:cubicBezTo>
                  <a:cubicBezTo>
                    <a:pt x="596" y="8394"/>
                    <a:pt x="584" y="8299"/>
                    <a:pt x="596" y="8215"/>
                  </a:cubicBezTo>
                  <a:cubicBezTo>
                    <a:pt x="584" y="8202"/>
                    <a:pt x="575" y="8196"/>
                    <a:pt x="567" y="8196"/>
                  </a:cubicBezTo>
                  <a:cubicBezTo>
                    <a:pt x="527" y="8196"/>
                    <a:pt x="532" y="8348"/>
                    <a:pt x="512" y="8358"/>
                  </a:cubicBezTo>
                  <a:cubicBezTo>
                    <a:pt x="488" y="8358"/>
                    <a:pt x="465" y="8251"/>
                    <a:pt x="488" y="8239"/>
                  </a:cubicBezTo>
                  <a:cubicBezTo>
                    <a:pt x="500" y="8227"/>
                    <a:pt x="465" y="8108"/>
                    <a:pt x="429" y="8061"/>
                  </a:cubicBezTo>
                  <a:cubicBezTo>
                    <a:pt x="369" y="7953"/>
                    <a:pt x="441" y="7989"/>
                    <a:pt x="465" y="7918"/>
                  </a:cubicBezTo>
                  <a:cubicBezTo>
                    <a:pt x="477" y="7858"/>
                    <a:pt x="429" y="7858"/>
                    <a:pt x="417" y="7846"/>
                  </a:cubicBezTo>
                  <a:cubicBezTo>
                    <a:pt x="381" y="7846"/>
                    <a:pt x="369" y="7763"/>
                    <a:pt x="357" y="7715"/>
                  </a:cubicBezTo>
                  <a:cubicBezTo>
                    <a:pt x="322" y="7584"/>
                    <a:pt x="346" y="7572"/>
                    <a:pt x="262" y="7465"/>
                  </a:cubicBezTo>
                  <a:cubicBezTo>
                    <a:pt x="250" y="7429"/>
                    <a:pt x="226" y="7394"/>
                    <a:pt x="226" y="7358"/>
                  </a:cubicBezTo>
                  <a:cubicBezTo>
                    <a:pt x="228" y="7354"/>
                    <a:pt x="231" y="7352"/>
                    <a:pt x="234" y="7352"/>
                  </a:cubicBezTo>
                  <a:cubicBezTo>
                    <a:pt x="252" y="7352"/>
                    <a:pt x="291" y="7391"/>
                    <a:pt x="314" y="7391"/>
                  </a:cubicBezTo>
                  <a:cubicBezTo>
                    <a:pt x="329" y="7391"/>
                    <a:pt x="338" y="7377"/>
                    <a:pt x="334" y="7334"/>
                  </a:cubicBezTo>
                  <a:cubicBezTo>
                    <a:pt x="322" y="7203"/>
                    <a:pt x="286" y="7060"/>
                    <a:pt x="274" y="6929"/>
                  </a:cubicBezTo>
                  <a:lnTo>
                    <a:pt x="274" y="6929"/>
                  </a:lnTo>
                  <a:cubicBezTo>
                    <a:pt x="274" y="6941"/>
                    <a:pt x="286" y="7037"/>
                    <a:pt x="262" y="7037"/>
                  </a:cubicBezTo>
                  <a:cubicBezTo>
                    <a:pt x="239" y="7037"/>
                    <a:pt x="238" y="6834"/>
                    <a:pt x="205" y="6834"/>
                  </a:cubicBezTo>
                  <a:cubicBezTo>
                    <a:pt x="205" y="6834"/>
                    <a:pt x="204" y="6834"/>
                    <a:pt x="203" y="6834"/>
                  </a:cubicBezTo>
                  <a:cubicBezTo>
                    <a:pt x="213" y="6834"/>
                    <a:pt x="195" y="6970"/>
                    <a:pt x="183" y="6970"/>
                  </a:cubicBezTo>
                  <a:cubicBezTo>
                    <a:pt x="181" y="6970"/>
                    <a:pt x="180" y="6969"/>
                    <a:pt x="179" y="6965"/>
                  </a:cubicBezTo>
                  <a:cubicBezTo>
                    <a:pt x="155" y="6870"/>
                    <a:pt x="72" y="6739"/>
                    <a:pt x="155" y="6727"/>
                  </a:cubicBezTo>
                  <a:lnTo>
                    <a:pt x="155" y="6727"/>
                  </a:lnTo>
                  <a:cubicBezTo>
                    <a:pt x="169" y="6741"/>
                    <a:pt x="186" y="6762"/>
                    <a:pt x="199" y="6762"/>
                  </a:cubicBezTo>
                  <a:cubicBezTo>
                    <a:pt x="208" y="6762"/>
                    <a:pt x="215" y="6751"/>
                    <a:pt x="215" y="6715"/>
                  </a:cubicBezTo>
                  <a:cubicBezTo>
                    <a:pt x="215" y="6596"/>
                    <a:pt x="203" y="6465"/>
                    <a:pt x="191" y="6346"/>
                  </a:cubicBezTo>
                  <a:cubicBezTo>
                    <a:pt x="187" y="6318"/>
                    <a:pt x="178" y="6309"/>
                    <a:pt x="168" y="6309"/>
                  </a:cubicBezTo>
                  <a:cubicBezTo>
                    <a:pt x="150" y="6309"/>
                    <a:pt x="125" y="6335"/>
                    <a:pt x="103" y="6335"/>
                  </a:cubicBezTo>
                  <a:cubicBezTo>
                    <a:pt x="100" y="6335"/>
                    <a:pt x="98" y="6335"/>
                    <a:pt x="96" y="6334"/>
                  </a:cubicBezTo>
                  <a:cubicBezTo>
                    <a:pt x="96" y="6227"/>
                    <a:pt x="119" y="6132"/>
                    <a:pt x="155" y="6036"/>
                  </a:cubicBezTo>
                  <a:cubicBezTo>
                    <a:pt x="157" y="6033"/>
                    <a:pt x="159" y="6032"/>
                    <a:pt x="161" y="6032"/>
                  </a:cubicBezTo>
                  <a:cubicBezTo>
                    <a:pt x="171" y="6032"/>
                    <a:pt x="179" y="6071"/>
                    <a:pt x="184" y="6112"/>
                  </a:cubicBezTo>
                  <a:lnTo>
                    <a:pt x="184" y="6112"/>
                  </a:lnTo>
                  <a:cubicBezTo>
                    <a:pt x="181" y="6039"/>
                    <a:pt x="186" y="5969"/>
                    <a:pt x="203" y="5894"/>
                  </a:cubicBezTo>
                  <a:cubicBezTo>
                    <a:pt x="215" y="5870"/>
                    <a:pt x="235" y="5864"/>
                    <a:pt x="258" y="5864"/>
                  </a:cubicBezTo>
                  <a:cubicBezTo>
                    <a:pt x="280" y="5864"/>
                    <a:pt x="304" y="5870"/>
                    <a:pt x="322" y="5870"/>
                  </a:cubicBezTo>
                  <a:cubicBezTo>
                    <a:pt x="262" y="5822"/>
                    <a:pt x="215" y="5751"/>
                    <a:pt x="179" y="5679"/>
                  </a:cubicBezTo>
                  <a:cubicBezTo>
                    <a:pt x="155" y="5644"/>
                    <a:pt x="179" y="5560"/>
                    <a:pt x="179" y="5501"/>
                  </a:cubicBezTo>
                  <a:cubicBezTo>
                    <a:pt x="179" y="5465"/>
                    <a:pt x="119" y="5417"/>
                    <a:pt x="155" y="5370"/>
                  </a:cubicBezTo>
                  <a:cubicBezTo>
                    <a:pt x="160" y="5365"/>
                    <a:pt x="165" y="5363"/>
                    <a:pt x="170" y="5363"/>
                  </a:cubicBezTo>
                  <a:cubicBezTo>
                    <a:pt x="198" y="5363"/>
                    <a:pt x="232" y="5424"/>
                    <a:pt x="267" y="5424"/>
                  </a:cubicBezTo>
                  <a:cubicBezTo>
                    <a:pt x="273" y="5424"/>
                    <a:pt x="280" y="5422"/>
                    <a:pt x="286" y="5417"/>
                  </a:cubicBezTo>
                  <a:cubicBezTo>
                    <a:pt x="334" y="5382"/>
                    <a:pt x="298" y="5286"/>
                    <a:pt x="298" y="5251"/>
                  </a:cubicBezTo>
                  <a:cubicBezTo>
                    <a:pt x="286" y="5215"/>
                    <a:pt x="262" y="5203"/>
                    <a:pt x="262" y="5132"/>
                  </a:cubicBezTo>
                  <a:cubicBezTo>
                    <a:pt x="274" y="5060"/>
                    <a:pt x="274" y="5001"/>
                    <a:pt x="298" y="4929"/>
                  </a:cubicBezTo>
                  <a:cubicBezTo>
                    <a:pt x="302" y="4909"/>
                    <a:pt x="306" y="4890"/>
                    <a:pt x="310" y="4870"/>
                  </a:cubicBezTo>
                  <a:lnTo>
                    <a:pt x="310" y="4870"/>
                  </a:lnTo>
                  <a:cubicBezTo>
                    <a:pt x="282" y="4898"/>
                    <a:pt x="254" y="4930"/>
                    <a:pt x="240" y="4930"/>
                  </a:cubicBezTo>
                  <a:cubicBezTo>
                    <a:pt x="231" y="4930"/>
                    <a:pt x="229" y="4914"/>
                    <a:pt x="238" y="4870"/>
                  </a:cubicBezTo>
                  <a:lnTo>
                    <a:pt x="238" y="4858"/>
                  </a:lnTo>
                  <a:cubicBezTo>
                    <a:pt x="249" y="4815"/>
                    <a:pt x="267" y="4796"/>
                    <a:pt x="283" y="4796"/>
                  </a:cubicBezTo>
                  <a:cubicBezTo>
                    <a:pt x="301" y="4796"/>
                    <a:pt x="316" y="4824"/>
                    <a:pt x="310" y="4869"/>
                  </a:cubicBezTo>
                  <a:lnTo>
                    <a:pt x="310" y="4869"/>
                  </a:lnTo>
                  <a:cubicBezTo>
                    <a:pt x="341" y="4711"/>
                    <a:pt x="372" y="4551"/>
                    <a:pt x="393" y="4381"/>
                  </a:cubicBezTo>
                  <a:cubicBezTo>
                    <a:pt x="393" y="4346"/>
                    <a:pt x="357" y="4334"/>
                    <a:pt x="393" y="4286"/>
                  </a:cubicBezTo>
                  <a:cubicBezTo>
                    <a:pt x="417" y="4251"/>
                    <a:pt x="465" y="4239"/>
                    <a:pt x="488" y="4179"/>
                  </a:cubicBezTo>
                  <a:cubicBezTo>
                    <a:pt x="572" y="4036"/>
                    <a:pt x="631" y="3893"/>
                    <a:pt x="655" y="3727"/>
                  </a:cubicBezTo>
                  <a:cubicBezTo>
                    <a:pt x="655" y="3703"/>
                    <a:pt x="643" y="3631"/>
                    <a:pt x="655" y="3620"/>
                  </a:cubicBezTo>
                  <a:cubicBezTo>
                    <a:pt x="662" y="3605"/>
                    <a:pt x="670" y="3602"/>
                    <a:pt x="679" y="3602"/>
                  </a:cubicBezTo>
                  <a:cubicBezTo>
                    <a:pt x="689" y="3602"/>
                    <a:pt x="699" y="3606"/>
                    <a:pt x="709" y="3606"/>
                  </a:cubicBezTo>
                  <a:cubicBezTo>
                    <a:pt x="723" y="3606"/>
                    <a:pt x="736" y="3600"/>
                    <a:pt x="750" y="3572"/>
                  </a:cubicBezTo>
                  <a:cubicBezTo>
                    <a:pt x="727" y="3536"/>
                    <a:pt x="727" y="3500"/>
                    <a:pt x="738" y="3465"/>
                  </a:cubicBezTo>
                  <a:cubicBezTo>
                    <a:pt x="762" y="3417"/>
                    <a:pt x="786" y="3369"/>
                    <a:pt x="762" y="3346"/>
                  </a:cubicBezTo>
                  <a:cubicBezTo>
                    <a:pt x="715" y="3298"/>
                    <a:pt x="738" y="3274"/>
                    <a:pt x="738" y="3179"/>
                  </a:cubicBezTo>
                  <a:cubicBezTo>
                    <a:pt x="753" y="3164"/>
                    <a:pt x="809" y="3154"/>
                    <a:pt x="844" y="3154"/>
                  </a:cubicBezTo>
                  <a:cubicBezTo>
                    <a:pt x="865" y="3154"/>
                    <a:pt x="879" y="3158"/>
                    <a:pt x="869" y="3167"/>
                  </a:cubicBezTo>
                  <a:cubicBezTo>
                    <a:pt x="846" y="3191"/>
                    <a:pt x="810" y="3227"/>
                    <a:pt x="810" y="3274"/>
                  </a:cubicBezTo>
                  <a:cubicBezTo>
                    <a:pt x="810" y="3297"/>
                    <a:pt x="813" y="3306"/>
                    <a:pt x="819" y="3306"/>
                  </a:cubicBezTo>
                  <a:cubicBezTo>
                    <a:pt x="827" y="3306"/>
                    <a:pt x="838" y="3284"/>
                    <a:pt x="846" y="3262"/>
                  </a:cubicBezTo>
                  <a:cubicBezTo>
                    <a:pt x="881" y="3215"/>
                    <a:pt x="929" y="3036"/>
                    <a:pt x="1000" y="3024"/>
                  </a:cubicBezTo>
                  <a:cubicBezTo>
                    <a:pt x="1072" y="3012"/>
                    <a:pt x="1179" y="2715"/>
                    <a:pt x="1239" y="2619"/>
                  </a:cubicBezTo>
                  <a:cubicBezTo>
                    <a:pt x="1231" y="2614"/>
                    <a:pt x="1223" y="2613"/>
                    <a:pt x="1216" y="2613"/>
                  </a:cubicBezTo>
                  <a:cubicBezTo>
                    <a:pt x="1195" y="2613"/>
                    <a:pt x="1175" y="2626"/>
                    <a:pt x="1154" y="2626"/>
                  </a:cubicBezTo>
                  <a:cubicBezTo>
                    <a:pt x="1146" y="2626"/>
                    <a:pt x="1139" y="2624"/>
                    <a:pt x="1131" y="2619"/>
                  </a:cubicBezTo>
                  <a:cubicBezTo>
                    <a:pt x="1167" y="2560"/>
                    <a:pt x="1262" y="2548"/>
                    <a:pt x="1274" y="2512"/>
                  </a:cubicBezTo>
                  <a:cubicBezTo>
                    <a:pt x="1298" y="2453"/>
                    <a:pt x="1310" y="2393"/>
                    <a:pt x="1310" y="2334"/>
                  </a:cubicBezTo>
                  <a:cubicBezTo>
                    <a:pt x="1358" y="2334"/>
                    <a:pt x="1739" y="2191"/>
                    <a:pt x="1667" y="2119"/>
                  </a:cubicBezTo>
                  <a:lnTo>
                    <a:pt x="1667" y="2119"/>
                  </a:lnTo>
                  <a:cubicBezTo>
                    <a:pt x="1631" y="2143"/>
                    <a:pt x="1631" y="2167"/>
                    <a:pt x="1620" y="2179"/>
                  </a:cubicBezTo>
                  <a:cubicBezTo>
                    <a:pt x="1620" y="2180"/>
                    <a:pt x="1619" y="2180"/>
                    <a:pt x="1619" y="2180"/>
                  </a:cubicBezTo>
                  <a:cubicBezTo>
                    <a:pt x="1614" y="2180"/>
                    <a:pt x="1585" y="2129"/>
                    <a:pt x="1596" y="2107"/>
                  </a:cubicBezTo>
                  <a:cubicBezTo>
                    <a:pt x="1608" y="2072"/>
                    <a:pt x="1631" y="2024"/>
                    <a:pt x="1667" y="2000"/>
                  </a:cubicBezTo>
                  <a:cubicBezTo>
                    <a:pt x="1689" y="1981"/>
                    <a:pt x="1704" y="1975"/>
                    <a:pt x="1715" y="1975"/>
                  </a:cubicBezTo>
                  <a:cubicBezTo>
                    <a:pt x="1741" y="1975"/>
                    <a:pt x="1748" y="2009"/>
                    <a:pt x="1776" y="2009"/>
                  </a:cubicBezTo>
                  <a:cubicBezTo>
                    <a:pt x="1789" y="2009"/>
                    <a:pt x="1807" y="2001"/>
                    <a:pt x="1834" y="1976"/>
                  </a:cubicBezTo>
                  <a:cubicBezTo>
                    <a:pt x="1881" y="1941"/>
                    <a:pt x="1929" y="1893"/>
                    <a:pt x="1977" y="1834"/>
                  </a:cubicBezTo>
                  <a:cubicBezTo>
                    <a:pt x="2024" y="1774"/>
                    <a:pt x="1953" y="1774"/>
                    <a:pt x="2036" y="1703"/>
                  </a:cubicBezTo>
                  <a:cubicBezTo>
                    <a:pt x="2070" y="1668"/>
                    <a:pt x="2092" y="1640"/>
                    <a:pt x="2111" y="1640"/>
                  </a:cubicBezTo>
                  <a:cubicBezTo>
                    <a:pt x="2118" y="1640"/>
                    <a:pt x="2125" y="1645"/>
                    <a:pt x="2131" y="1655"/>
                  </a:cubicBezTo>
                  <a:cubicBezTo>
                    <a:pt x="2131" y="1667"/>
                    <a:pt x="2120" y="1703"/>
                    <a:pt x="2131" y="1715"/>
                  </a:cubicBezTo>
                  <a:cubicBezTo>
                    <a:pt x="2155" y="1715"/>
                    <a:pt x="2286" y="1417"/>
                    <a:pt x="2358" y="1417"/>
                  </a:cubicBezTo>
                  <a:cubicBezTo>
                    <a:pt x="2399" y="1417"/>
                    <a:pt x="2412" y="1432"/>
                    <a:pt x="2434" y="1432"/>
                  </a:cubicBezTo>
                  <a:cubicBezTo>
                    <a:pt x="2451" y="1432"/>
                    <a:pt x="2472" y="1424"/>
                    <a:pt x="2512" y="1393"/>
                  </a:cubicBezTo>
                  <a:cubicBezTo>
                    <a:pt x="2524" y="1381"/>
                    <a:pt x="2631" y="1298"/>
                    <a:pt x="2643" y="1286"/>
                  </a:cubicBezTo>
                  <a:lnTo>
                    <a:pt x="2643" y="1286"/>
                  </a:lnTo>
                  <a:cubicBezTo>
                    <a:pt x="2635" y="1294"/>
                    <a:pt x="2518" y="1324"/>
                    <a:pt x="2473" y="1324"/>
                  </a:cubicBezTo>
                  <a:cubicBezTo>
                    <a:pt x="2451" y="1324"/>
                    <a:pt x="2446" y="1317"/>
                    <a:pt x="2477" y="1298"/>
                  </a:cubicBezTo>
                  <a:cubicBezTo>
                    <a:pt x="2572" y="1238"/>
                    <a:pt x="2632" y="1214"/>
                    <a:pt x="2703" y="1167"/>
                  </a:cubicBezTo>
                  <a:lnTo>
                    <a:pt x="2822" y="1083"/>
                  </a:lnTo>
                  <a:cubicBezTo>
                    <a:pt x="2858" y="1072"/>
                    <a:pt x="2870" y="1060"/>
                    <a:pt x="2858" y="1048"/>
                  </a:cubicBezTo>
                  <a:cubicBezTo>
                    <a:pt x="2862" y="1045"/>
                    <a:pt x="2865" y="1044"/>
                    <a:pt x="2868" y="1044"/>
                  </a:cubicBezTo>
                  <a:cubicBezTo>
                    <a:pt x="2889" y="1044"/>
                    <a:pt x="2871" y="1121"/>
                    <a:pt x="2882" y="1131"/>
                  </a:cubicBezTo>
                  <a:cubicBezTo>
                    <a:pt x="2893" y="1131"/>
                    <a:pt x="2965" y="1072"/>
                    <a:pt x="2977" y="1048"/>
                  </a:cubicBezTo>
                  <a:cubicBezTo>
                    <a:pt x="2989" y="1036"/>
                    <a:pt x="3013" y="964"/>
                    <a:pt x="3072" y="953"/>
                  </a:cubicBezTo>
                  <a:cubicBezTo>
                    <a:pt x="3077" y="951"/>
                    <a:pt x="3082" y="951"/>
                    <a:pt x="3086" y="951"/>
                  </a:cubicBezTo>
                  <a:cubicBezTo>
                    <a:pt x="3112" y="951"/>
                    <a:pt x="3112" y="976"/>
                    <a:pt x="3122" y="992"/>
                  </a:cubicBezTo>
                  <a:lnTo>
                    <a:pt x="3122" y="992"/>
                  </a:lnTo>
                  <a:cubicBezTo>
                    <a:pt x="3115" y="960"/>
                    <a:pt x="3232" y="853"/>
                    <a:pt x="3274" y="822"/>
                  </a:cubicBezTo>
                  <a:cubicBezTo>
                    <a:pt x="3322" y="798"/>
                    <a:pt x="3370" y="774"/>
                    <a:pt x="3429" y="750"/>
                  </a:cubicBezTo>
                  <a:cubicBezTo>
                    <a:pt x="3435" y="748"/>
                    <a:pt x="3439" y="748"/>
                    <a:pt x="3443" y="748"/>
                  </a:cubicBezTo>
                  <a:cubicBezTo>
                    <a:pt x="3457" y="748"/>
                    <a:pt x="3460" y="758"/>
                    <a:pt x="3474" y="758"/>
                  </a:cubicBezTo>
                  <a:cubicBezTo>
                    <a:pt x="3480" y="758"/>
                    <a:pt x="3488" y="756"/>
                    <a:pt x="3501" y="750"/>
                  </a:cubicBezTo>
                  <a:cubicBezTo>
                    <a:pt x="3548" y="738"/>
                    <a:pt x="3715" y="691"/>
                    <a:pt x="3703" y="655"/>
                  </a:cubicBezTo>
                  <a:cubicBezTo>
                    <a:pt x="3691" y="619"/>
                    <a:pt x="3703" y="607"/>
                    <a:pt x="3775" y="583"/>
                  </a:cubicBezTo>
                  <a:cubicBezTo>
                    <a:pt x="3798" y="572"/>
                    <a:pt x="3834" y="560"/>
                    <a:pt x="3870" y="548"/>
                  </a:cubicBezTo>
                  <a:lnTo>
                    <a:pt x="3870" y="548"/>
                  </a:lnTo>
                  <a:cubicBezTo>
                    <a:pt x="3870" y="559"/>
                    <a:pt x="3740" y="670"/>
                    <a:pt x="3810" y="670"/>
                  </a:cubicBezTo>
                  <a:cubicBezTo>
                    <a:pt x="3816" y="670"/>
                    <a:pt x="3824" y="669"/>
                    <a:pt x="3834" y="667"/>
                  </a:cubicBezTo>
                  <a:cubicBezTo>
                    <a:pt x="3965" y="643"/>
                    <a:pt x="3953" y="560"/>
                    <a:pt x="4060" y="560"/>
                  </a:cubicBezTo>
                  <a:cubicBezTo>
                    <a:pt x="4025" y="560"/>
                    <a:pt x="3977" y="536"/>
                    <a:pt x="3977" y="512"/>
                  </a:cubicBezTo>
                  <a:lnTo>
                    <a:pt x="3989" y="512"/>
                  </a:lnTo>
                  <a:cubicBezTo>
                    <a:pt x="3977" y="476"/>
                    <a:pt x="4036" y="441"/>
                    <a:pt x="4108" y="441"/>
                  </a:cubicBezTo>
                  <a:cubicBezTo>
                    <a:pt x="4191" y="464"/>
                    <a:pt x="4239" y="548"/>
                    <a:pt x="4060" y="560"/>
                  </a:cubicBezTo>
                  <a:cubicBezTo>
                    <a:pt x="4156" y="560"/>
                    <a:pt x="4239" y="524"/>
                    <a:pt x="4322" y="452"/>
                  </a:cubicBezTo>
                  <a:cubicBezTo>
                    <a:pt x="4348" y="437"/>
                    <a:pt x="4360" y="433"/>
                    <a:pt x="4370" y="433"/>
                  </a:cubicBezTo>
                  <a:cubicBezTo>
                    <a:pt x="4382" y="433"/>
                    <a:pt x="4390" y="441"/>
                    <a:pt x="4417" y="441"/>
                  </a:cubicBezTo>
                  <a:cubicBezTo>
                    <a:pt x="4453" y="429"/>
                    <a:pt x="4489" y="417"/>
                    <a:pt x="4525" y="393"/>
                  </a:cubicBezTo>
                  <a:cubicBezTo>
                    <a:pt x="4543" y="366"/>
                    <a:pt x="4624" y="318"/>
                    <a:pt x="4677" y="318"/>
                  </a:cubicBezTo>
                  <a:cubicBezTo>
                    <a:pt x="4693" y="318"/>
                    <a:pt x="4707" y="322"/>
                    <a:pt x="4715" y="333"/>
                  </a:cubicBezTo>
                  <a:cubicBezTo>
                    <a:pt x="4724" y="342"/>
                    <a:pt x="4767" y="405"/>
                    <a:pt x="4808" y="405"/>
                  </a:cubicBezTo>
                  <a:cubicBezTo>
                    <a:pt x="4821" y="405"/>
                    <a:pt x="4834" y="399"/>
                    <a:pt x="4846" y="381"/>
                  </a:cubicBezTo>
                  <a:cubicBezTo>
                    <a:pt x="4882" y="345"/>
                    <a:pt x="4870" y="321"/>
                    <a:pt x="4953" y="321"/>
                  </a:cubicBezTo>
                  <a:cubicBezTo>
                    <a:pt x="5001" y="321"/>
                    <a:pt x="4977" y="357"/>
                    <a:pt x="5001" y="357"/>
                  </a:cubicBezTo>
                  <a:cubicBezTo>
                    <a:pt x="5019" y="363"/>
                    <a:pt x="5040" y="366"/>
                    <a:pt x="5060" y="366"/>
                  </a:cubicBezTo>
                  <a:cubicBezTo>
                    <a:pt x="5081" y="366"/>
                    <a:pt x="5102" y="363"/>
                    <a:pt x="5120" y="357"/>
                  </a:cubicBezTo>
                  <a:lnTo>
                    <a:pt x="5120" y="298"/>
                  </a:lnTo>
                  <a:cubicBezTo>
                    <a:pt x="5084" y="298"/>
                    <a:pt x="5037" y="286"/>
                    <a:pt x="5025" y="274"/>
                  </a:cubicBezTo>
                  <a:cubicBezTo>
                    <a:pt x="5001" y="262"/>
                    <a:pt x="5156" y="226"/>
                    <a:pt x="5179" y="226"/>
                  </a:cubicBezTo>
                  <a:cubicBezTo>
                    <a:pt x="5191" y="225"/>
                    <a:pt x="5201" y="224"/>
                    <a:pt x="5210" y="224"/>
                  </a:cubicBezTo>
                  <a:cubicBezTo>
                    <a:pt x="5278" y="224"/>
                    <a:pt x="5249" y="263"/>
                    <a:pt x="5334" y="274"/>
                  </a:cubicBezTo>
                  <a:cubicBezTo>
                    <a:pt x="5394" y="286"/>
                    <a:pt x="5453" y="286"/>
                    <a:pt x="5513" y="286"/>
                  </a:cubicBezTo>
                  <a:cubicBezTo>
                    <a:pt x="5549" y="262"/>
                    <a:pt x="5501" y="238"/>
                    <a:pt x="5596" y="226"/>
                  </a:cubicBezTo>
                  <a:cubicBezTo>
                    <a:pt x="5644" y="226"/>
                    <a:pt x="5703" y="226"/>
                    <a:pt x="5727" y="214"/>
                  </a:cubicBezTo>
                  <a:cubicBezTo>
                    <a:pt x="5749" y="193"/>
                    <a:pt x="5824" y="186"/>
                    <a:pt x="5908" y="186"/>
                  </a:cubicBezTo>
                  <a:cubicBezTo>
                    <a:pt x="6009" y="186"/>
                    <a:pt x="6122" y="196"/>
                    <a:pt x="6168" y="202"/>
                  </a:cubicBezTo>
                  <a:cubicBezTo>
                    <a:pt x="6251" y="214"/>
                    <a:pt x="6239" y="214"/>
                    <a:pt x="6263" y="250"/>
                  </a:cubicBezTo>
                  <a:cubicBezTo>
                    <a:pt x="6287" y="274"/>
                    <a:pt x="6406" y="274"/>
                    <a:pt x="6453" y="286"/>
                  </a:cubicBezTo>
                  <a:cubicBezTo>
                    <a:pt x="6477" y="286"/>
                    <a:pt x="6538" y="302"/>
                    <a:pt x="6587" y="302"/>
                  </a:cubicBezTo>
                  <a:cubicBezTo>
                    <a:pt x="6611" y="302"/>
                    <a:pt x="6632" y="298"/>
                    <a:pt x="6644" y="286"/>
                  </a:cubicBezTo>
                  <a:cubicBezTo>
                    <a:pt x="6657" y="268"/>
                    <a:pt x="6671" y="262"/>
                    <a:pt x="6685" y="262"/>
                  </a:cubicBezTo>
                  <a:cubicBezTo>
                    <a:pt x="6708" y="262"/>
                    <a:pt x="6733" y="278"/>
                    <a:pt x="6763" y="286"/>
                  </a:cubicBezTo>
                  <a:cubicBezTo>
                    <a:pt x="6811" y="286"/>
                    <a:pt x="6813" y="271"/>
                    <a:pt x="6842" y="271"/>
                  </a:cubicBezTo>
                  <a:cubicBezTo>
                    <a:pt x="6849" y="271"/>
                    <a:pt x="6858" y="271"/>
                    <a:pt x="6870" y="274"/>
                  </a:cubicBezTo>
                  <a:cubicBezTo>
                    <a:pt x="6942" y="274"/>
                    <a:pt x="7001" y="298"/>
                    <a:pt x="7073" y="321"/>
                  </a:cubicBezTo>
                  <a:cubicBezTo>
                    <a:pt x="7079" y="322"/>
                    <a:pt x="7086" y="323"/>
                    <a:pt x="7094" y="323"/>
                  </a:cubicBezTo>
                  <a:cubicBezTo>
                    <a:pt x="7190" y="323"/>
                    <a:pt x="7390" y="259"/>
                    <a:pt x="7335" y="226"/>
                  </a:cubicBezTo>
                  <a:cubicBezTo>
                    <a:pt x="7299" y="214"/>
                    <a:pt x="7263" y="214"/>
                    <a:pt x="7227" y="202"/>
                  </a:cubicBezTo>
                  <a:cubicBezTo>
                    <a:pt x="7180" y="191"/>
                    <a:pt x="7132" y="167"/>
                    <a:pt x="7084" y="143"/>
                  </a:cubicBezTo>
                  <a:cubicBezTo>
                    <a:pt x="6977" y="95"/>
                    <a:pt x="6858" y="60"/>
                    <a:pt x="6727" y="48"/>
                  </a:cubicBezTo>
                  <a:cubicBezTo>
                    <a:pt x="6632" y="48"/>
                    <a:pt x="6715" y="131"/>
                    <a:pt x="6596" y="131"/>
                  </a:cubicBezTo>
                  <a:cubicBezTo>
                    <a:pt x="6525" y="131"/>
                    <a:pt x="6465" y="119"/>
                    <a:pt x="6406" y="83"/>
                  </a:cubicBezTo>
                  <a:cubicBezTo>
                    <a:pt x="6406" y="60"/>
                    <a:pt x="6406" y="48"/>
                    <a:pt x="6334" y="48"/>
                  </a:cubicBezTo>
                  <a:cubicBezTo>
                    <a:pt x="6239" y="48"/>
                    <a:pt x="6287" y="48"/>
                    <a:pt x="6263" y="83"/>
                  </a:cubicBezTo>
                  <a:cubicBezTo>
                    <a:pt x="6242" y="97"/>
                    <a:pt x="6217" y="103"/>
                    <a:pt x="6193" y="103"/>
                  </a:cubicBezTo>
                  <a:cubicBezTo>
                    <a:pt x="6176" y="103"/>
                    <a:pt x="6159" y="100"/>
                    <a:pt x="6144" y="95"/>
                  </a:cubicBezTo>
                  <a:cubicBezTo>
                    <a:pt x="6072" y="60"/>
                    <a:pt x="6203" y="12"/>
                    <a:pt x="6049" y="0"/>
                  </a:cubicBezTo>
                  <a:close/>
                </a:path>
              </a:pathLst>
            </a:custGeom>
            <a:solidFill>
              <a:schemeClr val="accent2"/>
            </a:solidFill>
            <a:ln>
              <a:noFill/>
            </a:ln>
          </p:spPr>
          <p:txBody>
            <a:bodyPr spcFirstLastPara="1" wrap="square" lIns="133916" tIns="133916" rIns="133916" bIns="133916" anchor="ctr" anchorCtr="0">
              <a:noAutofit/>
            </a:bodyPr>
            <a:lstStyle/>
            <a:p>
              <a:endParaRPr sz="2637"/>
            </a:p>
          </p:txBody>
        </p:sp>
        <p:sp>
          <p:nvSpPr>
            <p:cNvPr id="5192" name="Google Shape;5192;p43"/>
            <p:cNvSpPr/>
            <p:nvPr/>
          </p:nvSpPr>
          <p:spPr>
            <a:xfrm>
              <a:off x="3563261" y="3458221"/>
              <a:ext cx="148023" cy="124847"/>
            </a:xfrm>
            <a:custGeom>
              <a:avLst/>
              <a:gdLst/>
              <a:ahLst/>
              <a:cxnLst/>
              <a:rect l="l" t="t" r="r" b="b"/>
              <a:pathLst>
                <a:path w="2918" h="2461" extrusionOk="0">
                  <a:moveTo>
                    <a:pt x="827" y="0"/>
                  </a:moveTo>
                  <a:cubicBezTo>
                    <a:pt x="320" y="0"/>
                    <a:pt x="0" y="725"/>
                    <a:pt x="524" y="1068"/>
                  </a:cubicBezTo>
                  <a:cubicBezTo>
                    <a:pt x="1000" y="1354"/>
                    <a:pt x="1405" y="1746"/>
                    <a:pt x="1715" y="2211"/>
                  </a:cubicBezTo>
                  <a:cubicBezTo>
                    <a:pt x="1810" y="2366"/>
                    <a:pt x="1988" y="2461"/>
                    <a:pt x="2191" y="2461"/>
                  </a:cubicBezTo>
                  <a:cubicBezTo>
                    <a:pt x="2643" y="2461"/>
                    <a:pt x="2917" y="1949"/>
                    <a:pt x="2655" y="1568"/>
                  </a:cubicBezTo>
                  <a:cubicBezTo>
                    <a:pt x="2262" y="961"/>
                    <a:pt x="1738" y="461"/>
                    <a:pt x="1119" y="80"/>
                  </a:cubicBezTo>
                  <a:cubicBezTo>
                    <a:pt x="1018" y="24"/>
                    <a:pt x="919" y="0"/>
                    <a:pt x="827" y="0"/>
                  </a:cubicBezTo>
                  <a:close/>
                </a:path>
              </a:pathLst>
            </a:custGeom>
            <a:solidFill>
              <a:schemeClr val="lt1"/>
            </a:solidFill>
            <a:ln>
              <a:noFill/>
            </a:ln>
          </p:spPr>
          <p:txBody>
            <a:bodyPr spcFirstLastPara="1" wrap="square" lIns="133916" tIns="133916" rIns="133916" bIns="133916" anchor="ctr" anchorCtr="0">
              <a:noAutofit/>
            </a:bodyPr>
            <a:lstStyle/>
            <a:p>
              <a:endParaRPr sz="2637"/>
            </a:p>
          </p:txBody>
        </p:sp>
        <p:sp>
          <p:nvSpPr>
            <p:cNvPr id="5193" name="Google Shape;5193;p43"/>
            <p:cNvSpPr/>
            <p:nvPr/>
          </p:nvSpPr>
          <p:spPr>
            <a:xfrm>
              <a:off x="3568689" y="3448531"/>
              <a:ext cx="141986" cy="143617"/>
            </a:xfrm>
            <a:custGeom>
              <a:avLst/>
              <a:gdLst/>
              <a:ahLst/>
              <a:cxnLst/>
              <a:rect l="l" t="t" r="r" b="b"/>
              <a:pathLst>
                <a:path w="2799" h="2831" extrusionOk="0">
                  <a:moveTo>
                    <a:pt x="317" y="289"/>
                  </a:moveTo>
                  <a:cubicBezTo>
                    <a:pt x="320" y="289"/>
                    <a:pt x="326" y="290"/>
                    <a:pt x="334" y="294"/>
                  </a:cubicBezTo>
                  <a:lnTo>
                    <a:pt x="310" y="294"/>
                  </a:lnTo>
                  <a:cubicBezTo>
                    <a:pt x="310" y="294"/>
                    <a:pt x="310" y="289"/>
                    <a:pt x="317" y="289"/>
                  </a:cubicBezTo>
                  <a:close/>
                  <a:moveTo>
                    <a:pt x="441" y="282"/>
                  </a:moveTo>
                  <a:cubicBezTo>
                    <a:pt x="441" y="294"/>
                    <a:pt x="453" y="318"/>
                    <a:pt x="465" y="318"/>
                  </a:cubicBezTo>
                  <a:cubicBezTo>
                    <a:pt x="465" y="318"/>
                    <a:pt x="453" y="282"/>
                    <a:pt x="441" y="282"/>
                  </a:cubicBezTo>
                  <a:close/>
                  <a:moveTo>
                    <a:pt x="429" y="318"/>
                  </a:moveTo>
                  <a:cubicBezTo>
                    <a:pt x="417" y="318"/>
                    <a:pt x="429" y="330"/>
                    <a:pt x="441" y="354"/>
                  </a:cubicBezTo>
                  <a:cubicBezTo>
                    <a:pt x="441" y="342"/>
                    <a:pt x="441" y="330"/>
                    <a:pt x="429" y="318"/>
                  </a:cubicBezTo>
                  <a:close/>
                  <a:moveTo>
                    <a:pt x="926" y="396"/>
                  </a:moveTo>
                  <a:lnTo>
                    <a:pt x="926" y="396"/>
                  </a:lnTo>
                  <a:cubicBezTo>
                    <a:pt x="924" y="396"/>
                    <a:pt x="921" y="402"/>
                    <a:pt x="929" y="402"/>
                  </a:cubicBezTo>
                  <a:cubicBezTo>
                    <a:pt x="929" y="398"/>
                    <a:pt x="928" y="396"/>
                    <a:pt x="926" y="396"/>
                  </a:cubicBezTo>
                  <a:close/>
                  <a:moveTo>
                    <a:pt x="1199" y="388"/>
                  </a:moveTo>
                  <a:lnTo>
                    <a:pt x="1199" y="388"/>
                  </a:lnTo>
                  <a:cubicBezTo>
                    <a:pt x="1195" y="392"/>
                    <a:pt x="1191" y="397"/>
                    <a:pt x="1191" y="402"/>
                  </a:cubicBezTo>
                  <a:cubicBezTo>
                    <a:pt x="1195" y="396"/>
                    <a:pt x="1198" y="391"/>
                    <a:pt x="1199" y="388"/>
                  </a:cubicBezTo>
                  <a:close/>
                  <a:moveTo>
                    <a:pt x="929" y="402"/>
                  </a:moveTo>
                  <a:lnTo>
                    <a:pt x="929" y="425"/>
                  </a:lnTo>
                  <a:cubicBezTo>
                    <a:pt x="929" y="425"/>
                    <a:pt x="941" y="402"/>
                    <a:pt x="929" y="402"/>
                  </a:cubicBezTo>
                  <a:close/>
                  <a:moveTo>
                    <a:pt x="1343" y="473"/>
                  </a:moveTo>
                  <a:cubicBezTo>
                    <a:pt x="1342" y="474"/>
                    <a:pt x="1342" y="474"/>
                    <a:pt x="1342" y="474"/>
                  </a:cubicBezTo>
                  <a:lnTo>
                    <a:pt x="1342" y="474"/>
                  </a:lnTo>
                  <a:cubicBezTo>
                    <a:pt x="1342" y="474"/>
                    <a:pt x="1343" y="474"/>
                    <a:pt x="1343" y="473"/>
                  </a:cubicBezTo>
                  <a:close/>
                  <a:moveTo>
                    <a:pt x="1337" y="474"/>
                  </a:moveTo>
                  <a:cubicBezTo>
                    <a:pt x="1336" y="476"/>
                    <a:pt x="1337" y="478"/>
                    <a:pt x="1338" y="478"/>
                  </a:cubicBezTo>
                  <a:cubicBezTo>
                    <a:pt x="1338" y="478"/>
                    <a:pt x="1339" y="478"/>
                    <a:pt x="1339" y="478"/>
                  </a:cubicBezTo>
                  <a:lnTo>
                    <a:pt x="1339" y="478"/>
                  </a:lnTo>
                  <a:cubicBezTo>
                    <a:pt x="1339" y="478"/>
                    <a:pt x="1339" y="478"/>
                    <a:pt x="1339" y="478"/>
                  </a:cubicBezTo>
                  <a:lnTo>
                    <a:pt x="1339" y="478"/>
                  </a:lnTo>
                  <a:cubicBezTo>
                    <a:pt x="1339" y="478"/>
                    <a:pt x="1339" y="478"/>
                    <a:pt x="1339" y="478"/>
                  </a:cubicBezTo>
                  <a:lnTo>
                    <a:pt x="1339" y="478"/>
                  </a:lnTo>
                  <a:cubicBezTo>
                    <a:pt x="1339" y="478"/>
                    <a:pt x="1339" y="478"/>
                    <a:pt x="1339" y="478"/>
                  </a:cubicBezTo>
                  <a:lnTo>
                    <a:pt x="1339" y="478"/>
                  </a:lnTo>
                  <a:cubicBezTo>
                    <a:pt x="1340" y="476"/>
                    <a:pt x="1339" y="475"/>
                    <a:pt x="1337" y="474"/>
                  </a:cubicBezTo>
                  <a:close/>
                  <a:moveTo>
                    <a:pt x="1339" y="478"/>
                  </a:moveTo>
                  <a:cubicBezTo>
                    <a:pt x="1336" y="482"/>
                    <a:pt x="1334" y="485"/>
                    <a:pt x="1334" y="485"/>
                  </a:cubicBezTo>
                  <a:cubicBezTo>
                    <a:pt x="1337" y="482"/>
                    <a:pt x="1338" y="480"/>
                    <a:pt x="1339" y="478"/>
                  </a:cubicBezTo>
                  <a:close/>
                  <a:moveTo>
                    <a:pt x="1667" y="473"/>
                  </a:moveTo>
                  <a:cubicBezTo>
                    <a:pt x="1655" y="479"/>
                    <a:pt x="1655" y="482"/>
                    <a:pt x="1655" y="485"/>
                  </a:cubicBezTo>
                  <a:lnTo>
                    <a:pt x="1667" y="473"/>
                  </a:lnTo>
                  <a:close/>
                  <a:moveTo>
                    <a:pt x="1655" y="485"/>
                  </a:moveTo>
                  <a:lnTo>
                    <a:pt x="1643" y="497"/>
                  </a:lnTo>
                  <a:cubicBezTo>
                    <a:pt x="1655" y="491"/>
                    <a:pt x="1655" y="488"/>
                    <a:pt x="1655" y="485"/>
                  </a:cubicBezTo>
                  <a:close/>
                  <a:moveTo>
                    <a:pt x="1524" y="544"/>
                  </a:moveTo>
                  <a:cubicBezTo>
                    <a:pt x="1524" y="544"/>
                    <a:pt x="1500" y="580"/>
                    <a:pt x="1500" y="580"/>
                  </a:cubicBezTo>
                  <a:cubicBezTo>
                    <a:pt x="1489" y="568"/>
                    <a:pt x="1512" y="544"/>
                    <a:pt x="1524" y="544"/>
                  </a:cubicBezTo>
                  <a:close/>
                  <a:moveTo>
                    <a:pt x="188" y="625"/>
                  </a:moveTo>
                  <a:cubicBezTo>
                    <a:pt x="194" y="627"/>
                    <a:pt x="199" y="628"/>
                    <a:pt x="203" y="628"/>
                  </a:cubicBezTo>
                  <a:cubicBezTo>
                    <a:pt x="197" y="626"/>
                    <a:pt x="193" y="626"/>
                    <a:pt x="188" y="625"/>
                  </a:cubicBezTo>
                  <a:close/>
                  <a:moveTo>
                    <a:pt x="111" y="646"/>
                  </a:moveTo>
                  <a:lnTo>
                    <a:pt x="111" y="646"/>
                  </a:lnTo>
                  <a:cubicBezTo>
                    <a:pt x="101" y="646"/>
                    <a:pt x="95" y="652"/>
                    <a:pt x="95" y="652"/>
                  </a:cubicBezTo>
                  <a:cubicBezTo>
                    <a:pt x="106" y="652"/>
                    <a:pt x="111" y="649"/>
                    <a:pt x="111" y="646"/>
                  </a:cubicBezTo>
                  <a:close/>
                  <a:moveTo>
                    <a:pt x="95" y="652"/>
                  </a:moveTo>
                  <a:cubicBezTo>
                    <a:pt x="72" y="652"/>
                    <a:pt x="60" y="675"/>
                    <a:pt x="72" y="675"/>
                  </a:cubicBezTo>
                  <a:cubicBezTo>
                    <a:pt x="72" y="681"/>
                    <a:pt x="81" y="681"/>
                    <a:pt x="90" y="681"/>
                  </a:cubicBezTo>
                  <a:cubicBezTo>
                    <a:pt x="98" y="681"/>
                    <a:pt x="107" y="681"/>
                    <a:pt x="107" y="687"/>
                  </a:cubicBezTo>
                  <a:cubicBezTo>
                    <a:pt x="107" y="688"/>
                    <a:pt x="107" y="689"/>
                    <a:pt x="107" y="690"/>
                  </a:cubicBezTo>
                  <a:lnTo>
                    <a:pt x="107" y="690"/>
                  </a:lnTo>
                  <a:cubicBezTo>
                    <a:pt x="120" y="686"/>
                    <a:pt x="139" y="683"/>
                    <a:pt x="131" y="675"/>
                  </a:cubicBezTo>
                  <a:lnTo>
                    <a:pt x="107" y="675"/>
                  </a:lnTo>
                  <a:cubicBezTo>
                    <a:pt x="84" y="675"/>
                    <a:pt x="84" y="663"/>
                    <a:pt x="95" y="652"/>
                  </a:cubicBezTo>
                  <a:close/>
                  <a:moveTo>
                    <a:pt x="72" y="687"/>
                  </a:moveTo>
                  <a:cubicBezTo>
                    <a:pt x="60" y="687"/>
                    <a:pt x="107" y="747"/>
                    <a:pt x="107" y="747"/>
                  </a:cubicBezTo>
                  <a:cubicBezTo>
                    <a:pt x="119" y="735"/>
                    <a:pt x="107" y="723"/>
                    <a:pt x="131" y="723"/>
                  </a:cubicBezTo>
                  <a:cubicBezTo>
                    <a:pt x="131" y="723"/>
                    <a:pt x="131" y="699"/>
                    <a:pt x="155" y="699"/>
                  </a:cubicBezTo>
                  <a:lnTo>
                    <a:pt x="95" y="699"/>
                  </a:lnTo>
                  <a:cubicBezTo>
                    <a:pt x="95" y="699"/>
                    <a:pt x="96" y="698"/>
                    <a:pt x="96" y="698"/>
                  </a:cubicBezTo>
                  <a:lnTo>
                    <a:pt x="96" y="698"/>
                  </a:lnTo>
                  <a:cubicBezTo>
                    <a:pt x="97" y="698"/>
                    <a:pt x="97" y="698"/>
                    <a:pt x="98" y="698"/>
                  </a:cubicBezTo>
                  <a:cubicBezTo>
                    <a:pt x="103" y="698"/>
                    <a:pt x="106" y="696"/>
                    <a:pt x="107" y="690"/>
                  </a:cubicBezTo>
                  <a:lnTo>
                    <a:pt x="107" y="690"/>
                  </a:lnTo>
                  <a:cubicBezTo>
                    <a:pt x="101" y="692"/>
                    <a:pt x="97" y="695"/>
                    <a:pt x="96" y="698"/>
                  </a:cubicBezTo>
                  <a:lnTo>
                    <a:pt x="96" y="698"/>
                  </a:lnTo>
                  <a:cubicBezTo>
                    <a:pt x="85" y="696"/>
                    <a:pt x="72" y="687"/>
                    <a:pt x="72" y="687"/>
                  </a:cubicBezTo>
                  <a:close/>
                  <a:moveTo>
                    <a:pt x="2012" y="794"/>
                  </a:moveTo>
                  <a:cubicBezTo>
                    <a:pt x="1998" y="802"/>
                    <a:pt x="1992" y="805"/>
                    <a:pt x="1990" y="808"/>
                  </a:cubicBezTo>
                  <a:lnTo>
                    <a:pt x="1990" y="808"/>
                  </a:lnTo>
                  <a:cubicBezTo>
                    <a:pt x="1996" y="808"/>
                    <a:pt x="2003" y="804"/>
                    <a:pt x="2012" y="794"/>
                  </a:cubicBezTo>
                  <a:close/>
                  <a:moveTo>
                    <a:pt x="31" y="900"/>
                  </a:moveTo>
                  <a:cubicBezTo>
                    <a:pt x="29" y="900"/>
                    <a:pt x="26" y="901"/>
                    <a:pt x="24" y="902"/>
                  </a:cubicBezTo>
                  <a:cubicBezTo>
                    <a:pt x="26" y="901"/>
                    <a:pt x="29" y="901"/>
                    <a:pt x="31" y="900"/>
                  </a:cubicBezTo>
                  <a:close/>
                  <a:moveTo>
                    <a:pt x="204" y="1205"/>
                  </a:moveTo>
                  <a:cubicBezTo>
                    <a:pt x="200" y="1205"/>
                    <a:pt x="191" y="1211"/>
                    <a:pt x="179" y="1223"/>
                  </a:cubicBezTo>
                  <a:lnTo>
                    <a:pt x="203" y="1223"/>
                  </a:lnTo>
                  <a:cubicBezTo>
                    <a:pt x="209" y="1211"/>
                    <a:pt x="209" y="1205"/>
                    <a:pt x="204" y="1205"/>
                  </a:cubicBezTo>
                  <a:close/>
                  <a:moveTo>
                    <a:pt x="2203" y="1294"/>
                  </a:moveTo>
                  <a:cubicBezTo>
                    <a:pt x="2206" y="1294"/>
                    <a:pt x="2208" y="1296"/>
                    <a:pt x="2208" y="1299"/>
                  </a:cubicBezTo>
                  <a:lnTo>
                    <a:pt x="2208" y="1299"/>
                  </a:lnTo>
                  <a:lnTo>
                    <a:pt x="2203" y="1294"/>
                  </a:lnTo>
                  <a:close/>
                  <a:moveTo>
                    <a:pt x="453" y="1294"/>
                  </a:moveTo>
                  <a:lnTo>
                    <a:pt x="453" y="1294"/>
                  </a:lnTo>
                  <a:cubicBezTo>
                    <a:pt x="453" y="1294"/>
                    <a:pt x="443" y="1309"/>
                    <a:pt x="436" y="1320"/>
                  </a:cubicBezTo>
                  <a:lnTo>
                    <a:pt x="436" y="1320"/>
                  </a:lnTo>
                  <a:cubicBezTo>
                    <a:pt x="438" y="1319"/>
                    <a:pt x="440" y="1318"/>
                    <a:pt x="441" y="1318"/>
                  </a:cubicBezTo>
                  <a:cubicBezTo>
                    <a:pt x="441" y="1322"/>
                    <a:pt x="441" y="1327"/>
                    <a:pt x="441" y="1330"/>
                  </a:cubicBezTo>
                  <a:lnTo>
                    <a:pt x="441" y="1330"/>
                  </a:lnTo>
                  <a:cubicBezTo>
                    <a:pt x="453" y="1330"/>
                    <a:pt x="464" y="1306"/>
                    <a:pt x="453" y="1294"/>
                  </a:cubicBezTo>
                  <a:close/>
                  <a:moveTo>
                    <a:pt x="2206" y="1309"/>
                  </a:moveTo>
                  <a:cubicBezTo>
                    <a:pt x="2197" y="1313"/>
                    <a:pt x="2191" y="1321"/>
                    <a:pt x="2191" y="1330"/>
                  </a:cubicBezTo>
                  <a:cubicBezTo>
                    <a:pt x="2197" y="1324"/>
                    <a:pt x="2202" y="1316"/>
                    <a:pt x="2206" y="1309"/>
                  </a:cubicBezTo>
                  <a:close/>
                  <a:moveTo>
                    <a:pt x="179" y="747"/>
                  </a:moveTo>
                  <a:cubicBezTo>
                    <a:pt x="131" y="747"/>
                    <a:pt x="95" y="759"/>
                    <a:pt x="48" y="771"/>
                  </a:cubicBezTo>
                  <a:cubicBezTo>
                    <a:pt x="48" y="771"/>
                    <a:pt x="12" y="794"/>
                    <a:pt x="24" y="794"/>
                  </a:cubicBezTo>
                  <a:cubicBezTo>
                    <a:pt x="36" y="794"/>
                    <a:pt x="36" y="806"/>
                    <a:pt x="36" y="806"/>
                  </a:cubicBezTo>
                  <a:cubicBezTo>
                    <a:pt x="24" y="818"/>
                    <a:pt x="0" y="842"/>
                    <a:pt x="24" y="842"/>
                  </a:cubicBezTo>
                  <a:cubicBezTo>
                    <a:pt x="36" y="854"/>
                    <a:pt x="48" y="842"/>
                    <a:pt x="24" y="866"/>
                  </a:cubicBezTo>
                  <a:cubicBezTo>
                    <a:pt x="24" y="877"/>
                    <a:pt x="79" y="889"/>
                    <a:pt x="31" y="900"/>
                  </a:cubicBezTo>
                  <a:lnTo>
                    <a:pt x="31" y="900"/>
                  </a:lnTo>
                  <a:cubicBezTo>
                    <a:pt x="34" y="899"/>
                    <a:pt x="37" y="899"/>
                    <a:pt x="40" y="899"/>
                  </a:cubicBezTo>
                  <a:cubicBezTo>
                    <a:pt x="66" y="899"/>
                    <a:pt x="50" y="927"/>
                    <a:pt x="60" y="937"/>
                  </a:cubicBezTo>
                  <a:cubicBezTo>
                    <a:pt x="64" y="941"/>
                    <a:pt x="68" y="943"/>
                    <a:pt x="72" y="943"/>
                  </a:cubicBezTo>
                  <a:cubicBezTo>
                    <a:pt x="80" y="943"/>
                    <a:pt x="88" y="937"/>
                    <a:pt x="95" y="937"/>
                  </a:cubicBezTo>
                  <a:cubicBezTo>
                    <a:pt x="119" y="937"/>
                    <a:pt x="84" y="949"/>
                    <a:pt x="72" y="961"/>
                  </a:cubicBezTo>
                  <a:cubicBezTo>
                    <a:pt x="12" y="973"/>
                    <a:pt x="72" y="973"/>
                    <a:pt x="72" y="985"/>
                  </a:cubicBezTo>
                  <a:lnTo>
                    <a:pt x="72" y="1033"/>
                  </a:lnTo>
                  <a:lnTo>
                    <a:pt x="84" y="1033"/>
                  </a:lnTo>
                  <a:cubicBezTo>
                    <a:pt x="88" y="1029"/>
                    <a:pt x="90" y="1027"/>
                    <a:pt x="92" y="1027"/>
                  </a:cubicBezTo>
                  <a:cubicBezTo>
                    <a:pt x="95" y="1027"/>
                    <a:pt x="95" y="1033"/>
                    <a:pt x="95" y="1033"/>
                  </a:cubicBezTo>
                  <a:cubicBezTo>
                    <a:pt x="95" y="1044"/>
                    <a:pt x="107" y="1056"/>
                    <a:pt x="95" y="1056"/>
                  </a:cubicBezTo>
                  <a:cubicBezTo>
                    <a:pt x="84" y="1068"/>
                    <a:pt x="72" y="1080"/>
                    <a:pt x="84" y="1080"/>
                  </a:cubicBezTo>
                  <a:cubicBezTo>
                    <a:pt x="99" y="1080"/>
                    <a:pt x="110" y="1075"/>
                    <a:pt x="119" y="1075"/>
                  </a:cubicBezTo>
                  <a:cubicBezTo>
                    <a:pt x="123" y="1075"/>
                    <a:pt x="127" y="1076"/>
                    <a:pt x="131" y="1080"/>
                  </a:cubicBezTo>
                  <a:cubicBezTo>
                    <a:pt x="131" y="1092"/>
                    <a:pt x="131" y="1116"/>
                    <a:pt x="119" y="1128"/>
                  </a:cubicBezTo>
                  <a:cubicBezTo>
                    <a:pt x="119" y="1128"/>
                    <a:pt x="119" y="1140"/>
                    <a:pt x="119" y="1152"/>
                  </a:cubicBezTo>
                  <a:cubicBezTo>
                    <a:pt x="131" y="1164"/>
                    <a:pt x="143" y="1175"/>
                    <a:pt x="155" y="1175"/>
                  </a:cubicBezTo>
                  <a:cubicBezTo>
                    <a:pt x="155" y="1175"/>
                    <a:pt x="167" y="1171"/>
                    <a:pt x="177" y="1168"/>
                  </a:cubicBezTo>
                  <a:lnTo>
                    <a:pt x="177" y="1168"/>
                  </a:lnTo>
                  <a:cubicBezTo>
                    <a:pt x="170" y="1173"/>
                    <a:pt x="162" y="1180"/>
                    <a:pt x="155" y="1187"/>
                  </a:cubicBezTo>
                  <a:cubicBezTo>
                    <a:pt x="143" y="1199"/>
                    <a:pt x="167" y="1211"/>
                    <a:pt x="167" y="1211"/>
                  </a:cubicBezTo>
                  <a:cubicBezTo>
                    <a:pt x="179" y="1211"/>
                    <a:pt x="191" y="1199"/>
                    <a:pt x="203" y="1199"/>
                  </a:cubicBezTo>
                  <a:cubicBezTo>
                    <a:pt x="203" y="1199"/>
                    <a:pt x="215" y="1211"/>
                    <a:pt x="203" y="1223"/>
                  </a:cubicBezTo>
                  <a:cubicBezTo>
                    <a:pt x="203" y="1247"/>
                    <a:pt x="179" y="1271"/>
                    <a:pt x="215" y="1271"/>
                  </a:cubicBezTo>
                  <a:cubicBezTo>
                    <a:pt x="226" y="1267"/>
                    <a:pt x="233" y="1265"/>
                    <a:pt x="237" y="1265"/>
                  </a:cubicBezTo>
                  <a:cubicBezTo>
                    <a:pt x="245" y="1265"/>
                    <a:pt x="242" y="1271"/>
                    <a:pt x="250" y="1271"/>
                  </a:cubicBezTo>
                  <a:cubicBezTo>
                    <a:pt x="262" y="1271"/>
                    <a:pt x="274" y="1247"/>
                    <a:pt x="286" y="1247"/>
                  </a:cubicBezTo>
                  <a:lnTo>
                    <a:pt x="286" y="1247"/>
                  </a:lnTo>
                  <a:cubicBezTo>
                    <a:pt x="298" y="1259"/>
                    <a:pt x="238" y="1283"/>
                    <a:pt x="262" y="1283"/>
                  </a:cubicBezTo>
                  <a:cubicBezTo>
                    <a:pt x="274" y="1283"/>
                    <a:pt x="286" y="1271"/>
                    <a:pt x="298" y="1259"/>
                  </a:cubicBezTo>
                  <a:lnTo>
                    <a:pt x="298" y="1259"/>
                  </a:lnTo>
                  <a:cubicBezTo>
                    <a:pt x="274" y="1283"/>
                    <a:pt x="298" y="1283"/>
                    <a:pt x="298" y="1294"/>
                  </a:cubicBezTo>
                  <a:cubicBezTo>
                    <a:pt x="298" y="1306"/>
                    <a:pt x="286" y="1318"/>
                    <a:pt x="286" y="1330"/>
                  </a:cubicBezTo>
                  <a:cubicBezTo>
                    <a:pt x="287" y="1331"/>
                    <a:pt x="288" y="1331"/>
                    <a:pt x="289" y="1331"/>
                  </a:cubicBezTo>
                  <a:cubicBezTo>
                    <a:pt x="306" y="1331"/>
                    <a:pt x="357" y="1259"/>
                    <a:pt x="346" y="1259"/>
                  </a:cubicBezTo>
                  <a:lnTo>
                    <a:pt x="357" y="1259"/>
                  </a:lnTo>
                  <a:cubicBezTo>
                    <a:pt x="362" y="1261"/>
                    <a:pt x="366" y="1262"/>
                    <a:pt x="370" y="1262"/>
                  </a:cubicBezTo>
                  <a:cubicBezTo>
                    <a:pt x="389" y="1262"/>
                    <a:pt x="405" y="1242"/>
                    <a:pt x="405" y="1223"/>
                  </a:cubicBezTo>
                  <a:cubicBezTo>
                    <a:pt x="393" y="1223"/>
                    <a:pt x="381" y="1211"/>
                    <a:pt x="369" y="1211"/>
                  </a:cubicBezTo>
                  <a:cubicBezTo>
                    <a:pt x="369" y="1211"/>
                    <a:pt x="357" y="1211"/>
                    <a:pt x="346" y="1223"/>
                  </a:cubicBezTo>
                  <a:cubicBezTo>
                    <a:pt x="338" y="1230"/>
                    <a:pt x="335" y="1232"/>
                    <a:pt x="332" y="1232"/>
                  </a:cubicBezTo>
                  <a:cubicBezTo>
                    <a:pt x="328" y="1232"/>
                    <a:pt x="326" y="1230"/>
                    <a:pt x="323" y="1230"/>
                  </a:cubicBezTo>
                  <a:cubicBezTo>
                    <a:pt x="318" y="1230"/>
                    <a:pt x="312" y="1233"/>
                    <a:pt x="298" y="1247"/>
                  </a:cubicBezTo>
                  <a:cubicBezTo>
                    <a:pt x="322" y="1223"/>
                    <a:pt x="322" y="1199"/>
                    <a:pt x="310" y="1175"/>
                  </a:cubicBezTo>
                  <a:cubicBezTo>
                    <a:pt x="310" y="1175"/>
                    <a:pt x="310" y="1164"/>
                    <a:pt x="310" y="1152"/>
                  </a:cubicBezTo>
                  <a:cubicBezTo>
                    <a:pt x="322" y="1140"/>
                    <a:pt x="334" y="1128"/>
                    <a:pt x="334" y="1116"/>
                  </a:cubicBezTo>
                  <a:lnTo>
                    <a:pt x="334" y="1116"/>
                  </a:lnTo>
                  <a:lnTo>
                    <a:pt x="298" y="1152"/>
                  </a:lnTo>
                  <a:cubicBezTo>
                    <a:pt x="298" y="1152"/>
                    <a:pt x="310" y="1116"/>
                    <a:pt x="298" y="1116"/>
                  </a:cubicBezTo>
                  <a:cubicBezTo>
                    <a:pt x="286" y="1116"/>
                    <a:pt x="262" y="1116"/>
                    <a:pt x="250" y="1128"/>
                  </a:cubicBezTo>
                  <a:cubicBezTo>
                    <a:pt x="242" y="1128"/>
                    <a:pt x="240" y="1133"/>
                    <a:pt x="239" y="1133"/>
                  </a:cubicBezTo>
                  <a:cubicBezTo>
                    <a:pt x="238" y="1133"/>
                    <a:pt x="238" y="1132"/>
                    <a:pt x="238" y="1128"/>
                  </a:cubicBezTo>
                  <a:cubicBezTo>
                    <a:pt x="238" y="1116"/>
                    <a:pt x="238" y="1116"/>
                    <a:pt x="238" y="1104"/>
                  </a:cubicBezTo>
                  <a:cubicBezTo>
                    <a:pt x="238" y="1094"/>
                    <a:pt x="254" y="1077"/>
                    <a:pt x="247" y="1077"/>
                  </a:cubicBezTo>
                  <a:lnTo>
                    <a:pt x="247" y="1077"/>
                  </a:lnTo>
                  <a:cubicBezTo>
                    <a:pt x="246" y="1077"/>
                    <a:pt x="243" y="1078"/>
                    <a:pt x="238" y="1080"/>
                  </a:cubicBezTo>
                  <a:cubicBezTo>
                    <a:pt x="215" y="1080"/>
                    <a:pt x="203" y="1080"/>
                    <a:pt x="203" y="1068"/>
                  </a:cubicBezTo>
                  <a:cubicBezTo>
                    <a:pt x="215" y="1044"/>
                    <a:pt x="238" y="1033"/>
                    <a:pt x="226" y="1033"/>
                  </a:cubicBezTo>
                  <a:cubicBezTo>
                    <a:pt x="216" y="1033"/>
                    <a:pt x="189" y="1059"/>
                    <a:pt x="173" y="1059"/>
                  </a:cubicBezTo>
                  <a:cubicBezTo>
                    <a:pt x="171" y="1059"/>
                    <a:pt x="169" y="1058"/>
                    <a:pt x="167" y="1056"/>
                  </a:cubicBezTo>
                  <a:cubicBezTo>
                    <a:pt x="167" y="1044"/>
                    <a:pt x="238" y="1021"/>
                    <a:pt x="226" y="1009"/>
                  </a:cubicBezTo>
                  <a:cubicBezTo>
                    <a:pt x="226" y="1003"/>
                    <a:pt x="225" y="1001"/>
                    <a:pt x="223" y="1001"/>
                  </a:cubicBezTo>
                  <a:cubicBezTo>
                    <a:pt x="215" y="1001"/>
                    <a:pt x="200" y="1021"/>
                    <a:pt x="191" y="1021"/>
                  </a:cubicBezTo>
                  <a:cubicBezTo>
                    <a:pt x="179" y="1009"/>
                    <a:pt x="179" y="997"/>
                    <a:pt x="179" y="985"/>
                  </a:cubicBezTo>
                  <a:cubicBezTo>
                    <a:pt x="191" y="973"/>
                    <a:pt x="203" y="925"/>
                    <a:pt x="179" y="902"/>
                  </a:cubicBezTo>
                  <a:cubicBezTo>
                    <a:pt x="175" y="898"/>
                    <a:pt x="172" y="896"/>
                    <a:pt x="170" y="896"/>
                  </a:cubicBezTo>
                  <a:cubicBezTo>
                    <a:pt x="164" y="896"/>
                    <a:pt x="159" y="902"/>
                    <a:pt x="143" y="902"/>
                  </a:cubicBezTo>
                  <a:cubicBezTo>
                    <a:pt x="131" y="902"/>
                    <a:pt x="155" y="902"/>
                    <a:pt x="167" y="890"/>
                  </a:cubicBezTo>
                  <a:cubicBezTo>
                    <a:pt x="179" y="878"/>
                    <a:pt x="167" y="866"/>
                    <a:pt x="143" y="866"/>
                  </a:cubicBezTo>
                  <a:cubicBezTo>
                    <a:pt x="107" y="866"/>
                    <a:pt x="119" y="866"/>
                    <a:pt x="143" y="854"/>
                  </a:cubicBezTo>
                  <a:lnTo>
                    <a:pt x="72" y="854"/>
                  </a:lnTo>
                  <a:cubicBezTo>
                    <a:pt x="72" y="854"/>
                    <a:pt x="107" y="842"/>
                    <a:pt x="119" y="842"/>
                  </a:cubicBezTo>
                  <a:cubicBezTo>
                    <a:pt x="131" y="842"/>
                    <a:pt x="119" y="830"/>
                    <a:pt x="119" y="830"/>
                  </a:cubicBezTo>
                  <a:cubicBezTo>
                    <a:pt x="119" y="818"/>
                    <a:pt x="84" y="794"/>
                    <a:pt x="131" y="794"/>
                  </a:cubicBezTo>
                  <a:cubicBezTo>
                    <a:pt x="167" y="794"/>
                    <a:pt x="119" y="783"/>
                    <a:pt x="119" y="771"/>
                  </a:cubicBezTo>
                  <a:cubicBezTo>
                    <a:pt x="119" y="771"/>
                    <a:pt x="215" y="759"/>
                    <a:pt x="179" y="747"/>
                  </a:cubicBezTo>
                  <a:close/>
                  <a:moveTo>
                    <a:pt x="631" y="1378"/>
                  </a:moveTo>
                  <a:lnTo>
                    <a:pt x="619" y="1402"/>
                  </a:lnTo>
                  <a:cubicBezTo>
                    <a:pt x="619" y="1408"/>
                    <a:pt x="619" y="1411"/>
                    <a:pt x="619" y="1414"/>
                  </a:cubicBezTo>
                  <a:cubicBezTo>
                    <a:pt x="619" y="1402"/>
                    <a:pt x="631" y="1390"/>
                    <a:pt x="631" y="1390"/>
                  </a:cubicBezTo>
                  <a:cubicBezTo>
                    <a:pt x="643" y="1378"/>
                    <a:pt x="643" y="1378"/>
                    <a:pt x="631" y="1378"/>
                  </a:cubicBezTo>
                  <a:close/>
                  <a:moveTo>
                    <a:pt x="649" y="1409"/>
                  </a:moveTo>
                  <a:cubicBezTo>
                    <a:pt x="641" y="1422"/>
                    <a:pt x="631" y="1437"/>
                    <a:pt x="631" y="1437"/>
                  </a:cubicBezTo>
                  <a:cubicBezTo>
                    <a:pt x="635" y="1429"/>
                    <a:pt x="642" y="1419"/>
                    <a:pt x="649" y="1409"/>
                  </a:cubicBezTo>
                  <a:close/>
                  <a:moveTo>
                    <a:pt x="847" y="1491"/>
                  </a:moveTo>
                  <a:cubicBezTo>
                    <a:pt x="843" y="1491"/>
                    <a:pt x="834" y="1497"/>
                    <a:pt x="822" y="1509"/>
                  </a:cubicBezTo>
                  <a:lnTo>
                    <a:pt x="846" y="1509"/>
                  </a:lnTo>
                  <a:cubicBezTo>
                    <a:pt x="852" y="1497"/>
                    <a:pt x="852" y="1491"/>
                    <a:pt x="847" y="1491"/>
                  </a:cubicBezTo>
                  <a:close/>
                  <a:moveTo>
                    <a:pt x="977" y="1640"/>
                  </a:moveTo>
                  <a:lnTo>
                    <a:pt x="960" y="1656"/>
                  </a:lnTo>
                  <a:lnTo>
                    <a:pt x="960" y="1656"/>
                  </a:lnTo>
                  <a:cubicBezTo>
                    <a:pt x="957" y="1655"/>
                    <a:pt x="954" y="1653"/>
                    <a:pt x="953" y="1652"/>
                  </a:cubicBezTo>
                  <a:cubicBezTo>
                    <a:pt x="949" y="1660"/>
                    <a:pt x="946" y="1667"/>
                    <a:pt x="944" y="1673"/>
                  </a:cubicBezTo>
                  <a:lnTo>
                    <a:pt x="944" y="1673"/>
                  </a:lnTo>
                  <a:lnTo>
                    <a:pt x="960" y="1656"/>
                  </a:lnTo>
                  <a:lnTo>
                    <a:pt x="960" y="1656"/>
                  </a:lnTo>
                  <a:cubicBezTo>
                    <a:pt x="964" y="1658"/>
                    <a:pt x="968" y="1659"/>
                    <a:pt x="972" y="1660"/>
                  </a:cubicBezTo>
                  <a:lnTo>
                    <a:pt x="972" y="1660"/>
                  </a:lnTo>
                  <a:cubicBezTo>
                    <a:pt x="975" y="1653"/>
                    <a:pt x="977" y="1644"/>
                    <a:pt x="977" y="1640"/>
                  </a:cubicBezTo>
                  <a:close/>
                  <a:moveTo>
                    <a:pt x="944" y="1673"/>
                  </a:moveTo>
                  <a:lnTo>
                    <a:pt x="941" y="1675"/>
                  </a:lnTo>
                  <a:lnTo>
                    <a:pt x="943" y="1675"/>
                  </a:lnTo>
                  <a:cubicBezTo>
                    <a:pt x="943" y="1675"/>
                    <a:pt x="943" y="1674"/>
                    <a:pt x="944" y="1673"/>
                  </a:cubicBezTo>
                  <a:close/>
                  <a:moveTo>
                    <a:pt x="2453" y="1668"/>
                  </a:moveTo>
                  <a:cubicBezTo>
                    <a:pt x="2448" y="1670"/>
                    <a:pt x="2444" y="1672"/>
                    <a:pt x="2441" y="1675"/>
                  </a:cubicBezTo>
                  <a:lnTo>
                    <a:pt x="2453" y="1668"/>
                  </a:lnTo>
                  <a:close/>
                  <a:moveTo>
                    <a:pt x="1108" y="1795"/>
                  </a:moveTo>
                  <a:lnTo>
                    <a:pt x="1108" y="1795"/>
                  </a:lnTo>
                  <a:cubicBezTo>
                    <a:pt x="1103" y="1795"/>
                    <a:pt x="1098" y="1800"/>
                    <a:pt x="1094" y="1807"/>
                  </a:cubicBezTo>
                  <a:lnTo>
                    <a:pt x="1094" y="1807"/>
                  </a:lnTo>
                  <a:cubicBezTo>
                    <a:pt x="1097" y="1808"/>
                    <a:pt x="1099" y="1808"/>
                    <a:pt x="1102" y="1809"/>
                  </a:cubicBezTo>
                  <a:lnTo>
                    <a:pt x="1102" y="1809"/>
                  </a:lnTo>
                  <a:cubicBezTo>
                    <a:pt x="1105" y="1805"/>
                    <a:pt x="1108" y="1800"/>
                    <a:pt x="1108" y="1795"/>
                  </a:cubicBezTo>
                  <a:close/>
                  <a:moveTo>
                    <a:pt x="1208" y="1921"/>
                  </a:moveTo>
                  <a:cubicBezTo>
                    <a:pt x="1212" y="1924"/>
                    <a:pt x="1215" y="1926"/>
                    <a:pt x="1215" y="1926"/>
                  </a:cubicBezTo>
                  <a:cubicBezTo>
                    <a:pt x="1215" y="1926"/>
                    <a:pt x="1212" y="1923"/>
                    <a:pt x="1208" y="1921"/>
                  </a:cubicBezTo>
                  <a:close/>
                  <a:moveTo>
                    <a:pt x="1465" y="2187"/>
                  </a:moveTo>
                  <a:cubicBezTo>
                    <a:pt x="1461" y="2187"/>
                    <a:pt x="1453" y="2194"/>
                    <a:pt x="1445" y="2202"/>
                  </a:cubicBezTo>
                  <a:lnTo>
                    <a:pt x="1445" y="2202"/>
                  </a:lnTo>
                  <a:cubicBezTo>
                    <a:pt x="1452" y="2201"/>
                    <a:pt x="1465" y="2187"/>
                    <a:pt x="1465" y="2187"/>
                  </a:cubicBezTo>
                  <a:close/>
                  <a:moveTo>
                    <a:pt x="2434" y="2489"/>
                  </a:moveTo>
                  <a:cubicBezTo>
                    <a:pt x="2439" y="2489"/>
                    <a:pt x="2446" y="2495"/>
                    <a:pt x="2453" y="2509"/>
                  </a:cubicBezTo>
                  <a:cubicBezTo>
                    <a:pt x="2453" y="2521"/>
                    <a:pt x="2453" y="2521"/>
                    <a:pt x="2453" y="2521"/>
                  </a:cubicBezTo>
                  <a:cubicBezTo>
                    <a:pt x="2453" y="2523"/>
                    <a:pt x="2452" y="2523"/>
                    <a:pt x="2452" y="2523"/>
                  </a:cubicBezTo>
                  <a:cubicBezTo>
                    <a:pt x="2447" y="2523"/>
                    <a:pt x="2429" y="2497"/>
                    <a:pt x="2429" y="2497"/>
                  </a:cubicBezTo>
                  <a:cubicBezTo>
                    <a:pt x="2429" y="2492"/>
                    <a:pt x="2431" y="2489"/>
                    <a:pt x="2434" y="2489"/>
                  </a:cubicBezTo>
                  <a:close/>
                  <a:moveTo>
                    <a:pt x="2308" y="2632"/>
                  </a:moveTo>
                  <a:cubicBezTo>
                    <a:pt x="2306" y="2632"/>
                    <a:pt x="2303" y="2635"/>
                    <a:pt x="2298" y="2640"/>
                  </a:cubicBezTo>
                  <a:cubicBezTo>
                    <a:pt x="2286" y="2640"/>
                    <a:pt x="2286" y="2676"/>
                    <a:pt x="2298" y="2676"/>
                  </a:cubicBezTo>
                  <a:cubicBezTo>
                    <a:pt x="2310" y="2664"/>
                    <a:pt x="2310" y="2676"/>
                    <a:pt x="2310" y="2652"/>
                  </a:cubicBezTo>
                  <a:cubicBezTo>
                    <a:pt x="2310" y="2638"/>
                    <a:pt x="2310" y="2632"/>
                    <a:pt x="2308" y="2632"/>
                  </a:cubicBezTo>
                  <a:close/>
                  <a:moveTo>
                    <a:pt x="748" y="1"/>
                  </a:moveTo>
                  <a:cubicBezTo>
                    <a:pt x="745" y="1"/>
                    <a:pt x="741" y="3"/>
                    <a:pt x="738" y="9"/>
                  </a:cubicBezTo>
                  <a:cubicBezTo>
                    <a:pt x="727" y="21"/>
                    <a:pt x="738" y="32"/>
                    <a:pt x="738" y="44"/>
                  </a:cubicBezTo>
                  <a:lnTo>
                    <a:pt x="715" y="44"/>
                  </a:lnTo>
                  <a:cubicBezTo>
                    <a:pt x="715" y="44"/>
                    <a:pt x="703" y="21"/>
                    <a:pt x="703" y="21"/>
                  </a:cubicBezTo>
                  <a:cubicBezTo>
                    <a:pt x="692" y="21"/>
                    <a:pt x="691" y="47"/>
                    <a:pt x="683" y="47"/>
                  </a:cubicBezTo>
                  <a:cubicBezTo>
                    <a:pt x="682" y="47"/>
                    <a:pt x="681" y="46"/>
                    <a:pt x="679" y="44"/>
                  </a:cubicBezTo>
                  <a:cubicBezTo>
                    <a:pt x="669" y="34"/>
                    <a:pt x="667" y="6"/>
                    <a:pt x="667" y="6"/>
                  </a:cubicBezTo>
                  <a:cubicBezTo>
                    <a:pt x="667" y="6"/>
                    <a:pt x="667" y="7"/>
                    <a:pt x="667" y="9"/>
                  </a:cubicBezTo>
                  <a:cubicBezTo>
                    <a:pt x="655" y="32"/>
                    <a:pt x="667" y="80"/>
                    <a:pt x="643" y="80"/>
                  </a:cubicBezTo>
                  <a:lnTo>
                    <a:pt x="643" y="56"/>
                  </a:lnTo>
                  <a:lnTo>
                    <a:pt x="643" y="32"/>
                  </a:lnTo>
                  <a:cubicBezTo>
                    <a:pt x="643" y="32"/>
                    <a:pt x="619" y="56"/>
                    <a:pt x="619" y="56"/>
                  </a:cubicBezTo>
                  <a:cubicBezTo>
                    <a:pt x="619" y="56"/>
                    <a:pt x="607" y="44"/>
                    <a:pt x="607" y="44"/>
                  </a:cubicBezTo>
                  <a:cubicBezTo>
                    <a:pt x="596" y="56"/>
                    <a:pt x="607" y="68"/>
                    <a:pt x="584" y="68"/>
                  </a:cubicBezTo>
                  <a:lnTo>
                    <a:pt x="560" y="68"/>
                  </a:lnTo>
                  <a:cubicBezTo>
                    <a:pt x="560" y="68"/>
                    <a:pt x="560" y="92"/>
                    <a:pt x="548" y="92"/>
                  </a:cubicBezTo>
                  <a:cubicBezTo>
                    <a:pt x="547" y="93"/>
                    <a:pt x="545" y="94"/>
                    <a:pt x="543" y="94"/>
                  </a:cubicBezTo>
                  <a:cubicBezTo>
                    <a:pt x="532" y="94"/>
                    <a:pt x="516" y="66"/>
                    <a:pt x="505" y="66"/>
                  </a:cubicBezTo>
                  <a:cubicBezTo>
                    <a:pt x="503" y="66"/>
                    <a:pt x="502" y="67"/>
                    <a:pt x="500" y="68"/>
                  </a:cubicBezTo>
                  <a:cubicBezTo>
                    <a:pt x="488" y="68"/>
                    <a:pt x="500" y="92"/>
                    <a:pt x="500" y="104"/>
                  </a:cubicBezTo>
                  <a:cubicBezTo>
                    <a:pt x="500" y="105"/>
                    <a:pt x="500" y="105"/>
                    <a:pt x="500" y="105"/>
                  </a:cubicBezTo>
                  <a:cubicBezTo>
                    <a:pt x="496" y="105"/>
                    <a:pt x="476" y="55"/>
                    <a:pt x="476" y="44"/>
                  </a:cubicBezTo>
                  <a:cubicBezTo>
                    <a:pt x="476" y="68"/>
                    <a:pt x="476" y="80"/>
                    <a:pt x="476" y="104"/>
                  </a:cubicBezTo>
                  <a:cubicBezTo>
                    <a:pt x="476" y="120"/>
                    <a:pt x="475" y="127"/>
                    <a:pt x="473" y="127"/>
                  </a:cubicBezTo>
                  <a:cubicBezTo>
                    <a:pt x="468" y="127"/>
                    <a:pt x="460" y="103"/>
                    <a:pt x="453" y="80"/>
                  </a:cubicBezTo>
                  <a:lnTo>
                    <a:pt x="453" y="80"/>
                  </a:lnTo>
                  <a:cubicBezTo>
                    <a:pt x="465" y="128"/>
                    <a:pt x="429" y="104"/>
                    <a:pt x="453" y="140"/>
                  </a:cubicBezTo>
                  <a:cubicBezTo>
                    <a:pt x="441" y="128"/>
                    <a:pt x="417" y="116"/>
                    <a:pt x="417" y="116"/>
                  </a:cubicBezTo>
                  <a:cubicBezTo>
                    <a:pt x="405" y="116"/>
                    <a:pt x="417" y="128"/>
                    <a:pt x="417" y="140"/>
                  </a:cubicBezTo>
                  <a:lnTo>
                    <a:pt x="417" y="175"/>
                  </a:lnTo>
                  <a:cubicBezTo>
                    <a:pt x="417" y="176"/>
                    <a:pt x="417" y="177"/>
                    <a:pt x="416" y="177"/>
                  </a:cubicBezTo>
                  <a:cubicBezTo>
                    <a:pt x="408" y="177"/>
                    <a:pt x="370" y="141"/>
                    <a:pt x="359" y="141"/>
                  </a:cubicBezTo>
                  <a:cubicBezTo>
                    <a:pt x="356" y="141"/>
                    <a:pt x="355" y="144"/>
                    <a:pt x="357" y="151"/>
                  </a:cubicBezTo>
                  <a:cubicBezTo>
                    <a:pt x="376" y="179"/>
                    <a:pt x="401" y="207"/>
                    <a:pt x="401" y="207"/>
                  </a:cubicBezTo>
                  <a:cubicBezTo>
                    <a:pt x="401" y="207"/>
                    <a:pt x="399" y="204"/>
                    <a:pt x="393" y="199"/>
                  </a:cubicBezTo>
                  <a:cubicBezTo>
                    <a:pt x="381" y="193"/>
                    <a:pt x="375" y="190"/>
                    <a:pt x="374" y="190"/>
                  </a:cubicBezTo>
                  <a:lnTo>
                    <a:pt x="374" y="190"/>
                  </a:lnTo>
                  <a:cubicBezTo>
                    <a:pt x="372" y="190"/>
                    <a:pt x="375" y="193"/>
                    <a:pt x="381" y="199"/>
                  </a:cubicBezTo>
                  <a:cubicBezTo>
                    <a:pt x="381" y="211"/>
                    <a:pt x="381" y="223"/>
                    <a:pt x="393" y="235"/>
                  </a:cubicBezTo>
                  <a:cubicBezTo>
                    <a:pt x="369" y="223"/>
                    <a:pt x="357" y="175"/>
                    <a:pt x="346" y="175"/>
                  </a:cubicBezTo>
                  <a:cubicBezTo>
                    <a:pt x="343" y="173"/>
                    <a:pt x="342" y="172"/>
                    <a:pt x="341" y="172"/>
                  </a:cubicBezTo>
                  <a:lnTo>
                    <a:pt x="341" y="172"/>
                  </a:lnTo>
                  <a:cubicBezTo>
                    <a:pt x="338" y="172"/>
                    <a:pt x="346" y="187"/>
                    <a:pt x="346" y="187"/>
                  </a:cubicBezTo>
                  <a:lnTo>
                    <a:pt x="346" y="199"/>
                  </a:lnTo>
                  <a:cubicBezTo>
                    <a:pt x="346" y="201"/>
                    <a:pt x="346" y="202"/>
                    <a:pt x="345" y="202"/>
                  </a:cubicBezTo>
                  <a:cubicBezTo>
                    <a:pt x="345" y="202"/>
                    <a:pt x="343" y="187"/>
                    <a:pt x="334" y="187"/>
                  </a:cubicBezTo>
                  <a:lnTo>
                    <a:pt x="334" y="187"/>
                  </a:lnTo>
                  <a:cubicBezTo>
                    <a:pt x="340" y="193"/>
                    <a:pt x="340" y="193"/>
                    <a:pt x="338" y="193"/>
                  </a:cubicBezTo>
                  <a:cubicBezTo>
                    <a:pt x="337" y="193"/>
                    <a:pt x="334" y="193"/>
                    <a:pt x="334" y="199"/>
                  </a:cubicBezTo>
                  <a:cubicBezTo>
                    <a:pt x="334" y="199"/>
                    <a:pt x="346" y="211"/>
                    <a:pt x="346" y="211"/>
                  </a:cubicBezTo>
                  <a:cubicBezTo>
                    <a:pt x="346" y="211"/>
                    <a:pt x="340" y="222"/>
                    <a:pt x="333" y="222"/>
                  </a:cubicBezTo>
                  <a:cubicBezTo>
                    <a:pt x="330" y="222"/>
                    <a:pt x="326" y="219"/>
                    <a:pt x="322" y="211"/>
                  </a:cubicBezTo>
                  <a:cubicBezTo>
                    <a:pt x="317" y="202"/>
                    <a:pt x="309" y="198"/>
                    <a:pt x="302" y="198"/>
                  </a:cubicBezTo>
                  <a:cubicBezTo>
                    <a:pt x="291" y="198"/>
                    <a:pt x="283" y="208"/>
                    <a:pt x="298" y="223"/>
                  </a:cubicBezTo>
                  <a:cubicBezTo>
                    <a:pt x="310" y="235"/>
                    <a:pt x="304" y="235"/>
                    <a:pt x="298" y="235"/>
                  </a:cubicBezTo>
                  <a:cubicBezTo>
                    <a:pt x="292" y="235"/>
                    <a:pt x="286" y="235"/>
                    <a:pt x="298" y="247"/>
                  </a:cubicBezTo>
                  <a:cubicBezTo>
                    <a:pt x="290" y="247"/>
                    <a:pt x="275" y="245"/>
                    <a:pt x="261" y="245"/>
                  </a:cubicBezTo>
                  <a:cubicBezTo>
                    <a:pt x="233" y="245"/>
                    <a:pt x="207" y="251"/>
                    <a:pt x="238" y="282"/>
                  </a:cubicBezTo>
                  <a:cubicBezTo>
                    <a:pt x="216" y="266"/>
                    <a:pt x="205" y="260"/>
                    <a:pt x="201" y="260"/>
                  </a:cubicBezTo>
                  <a:cubicBezTo>
                    <a:pt x="186" y="260"/>
                    <a:pt x="248" y="330"/>
                    <a:pt x="238" y="330"/>
                  </a:cubicBezTo>
                  <a:cubicBezTo>
                    <a:pt x="224" y="323"/>
                    <a:pt x="205" y="311"/>
                    <a:pt x="195" y="311"/>
                  </a:cubicBezTo>
                  <a:cubicBezTo>
                    <a:pt x="189" y="311"/>
                    <a:pt x="186" y="316"/>
                    <a:pt x="191" y="330"/>
                  </a:cubicBezTo>
                  <a:cubicBezTo>
                    <a:pt x="215" y="342"/>
                    <a:pt x="226" y="366"/>
                    <a:pt x="250" y="378"/>
                  </a:cubicBezTo>
                  <a:cubicBezTo>
                    <a:pt x="231" y="378"/>
                    <a:pt x="212" y="362"/>
                    <a:pt x="205" y="362"/>
                  </a:cubicBezTo>
                  <a:cubicBezTo>
                    <a:pt x="204" y="362"/>
                    <a:pt x="203" y="363"/>
                    <a:pt x="203" y="366"/>
                  </a:cubicBezTo>
                  <a:cubicBezTo>
                    <a:pt x="191" y="390"/>
                    <a:pt x="226" y="390"/>
                    <a:pt x="226" y="402"/>
                  </a:cubicBezTo>
                  <a:cubicBezTo>
                    <a:pt x="203" y="390"/>
                    <a:pt x="191" y="378"/>
                    <a:pt x="167" y="366"/>
                  </a:cubicBezTo>
                  <a:cubicBezTo>
                    <a:pt x="155" y="366"/>
                    <a:pt x="143" y="378"/>
                    <a:pt x="167" y="390"/>
                  </a:cubicBezTo>
                  <a:cubicBezTo>
                    <a:pt x="179" y="402"/>
                    <a:pt x="167" y="425"/>
                    <a:pt x="167" y="425"/>
                  </a:cubicBezTo>
                  <a:cubicBezTo>
                    <a:pt x="167" y="425"/>
                    <a:pt x="167" y="449"/>
                    <a:pt x="131" y="449"/>
                  </a:cubicBezTo>
                  <a:cubicBezTo>
                    <a:pt x="124" y="446"/>
                    <a:pt x="117" y="444"/>
                    <a:pt x="111" y="444"/>
                  </a:cubicBezTo>
                  <a:cubicBezTo>
                    <a:pt x="96" y="444"/>
                    <a:pt x="87" y="453"/>
                    <a:pt x="95" y="461"/>
                  </a:cubicBezTo>
                  <a:cubicBezTo>
                    <a:pt x="107" y="473"/>
                    <a:pt x="119" y="485"/>
                    <a:pt x="119" y="485"/>
                  </a:cubicBezTo>
                  <a:cubicBezTo>
                    <a:pt x="119" y="497"/>
                    <a:pt x="107" y="509"/>
                    <a:pt x="107" y="509"/>
                  </a:cubicBezTo>
                  <a:cubicBezTo>
                    <a:pt x="95" y="509"/>
                    <a:pt x="72" y="532"/>
                    <a:pt x="84" y="544"/>
                  </a:cubicBezTo>
                  <a:cubicBezTo>
                    <a:pt x="131" y="544"/>
                    <a:pt x="95" y="568"/>
                    <a:pt x="84" y="580"/>
                  </a:cubicBezTo>
                  <a:cubicBezTo>
                    <a:pt x="84" y="580"/>
                    <a:pt x="84" y="592"/>
                    <a:pt x="84" y="604"/>
                  </a:cubicBezTo>
                  <a:lnTo>
                    <a:pt x="95" y="604"/>
                  </a:lnTo>
                  <a:cubicBezTo>
                    <a:pt x="107" y="604"/>
                    <a:pt x="95" y="616"/>
                    <a:pt x="95" y="616"/>
                  </a:cubicBezTo>
                  <a:cubicBezTo>
                    <a:pt x="95" y="616"/>
                    <a:pt x="95" y="628"/>
                    <a:pt x="95" y="628"/>
                  </a:cubicBezTo>
                  <a:cubicBezTo>
                    <a:pt x="95" y="628"/>
                    <a:pt x="113" y="639"/>
                    <a:pt x="111" y="646"/>
                  </a:cubicBezTo>
                  <a:lnTo>
                    <a:pt x="111" y="646"/>
                  </a:lnTo>
                  <a:cubicBezTo>
                    <a:pt x="111" y="646"/>
                    <a:pt x="111" y="646"/>
                    <a:pt x="111" y="646"/>
                  </a:cubicBezTo>
                  <a:cubicBezTo>
                    <a:pt x="117" y="646"/>
                    <a:pt x="123" y="648"/>
                    <a:pt x="131" y="652"/>
                  </a:cubicBezTo>
                  <a:cubicBezTo>
                    <a:pt x="155" y="663"/>
                    <a:pt x="143" y="675"/>
                    <a:pt x="179" y="675"/>
                  </a:cubicBezTo>
                  <a:cubicBezTo>
                    <a:pt x="203" y="675"/>
                    <a:pt x="203" y="663"/>
                    <a:pt x="179" y="663"/>
                  </a:cubicBezTo>
                  <a:cubicBezTo>
                    <a:pt x="148" y="653"/>
                    <a:pt x="153" y="625"/>
                    <a:pt x="185" y="625"/>
                  </a:cubicBezTo>
                  <a:cubicBezTo>
                    <a:pt x="186" y="625"/>
                    <a:pt x="187" y="625"/>
                    <a:pt x="188" y="625"/>
                  </a:cubicBezTo>
                  <a:lnTo>
                    <a:pt x="188" y="625"/>
                  </a:lnTo>
                  <a:cubicBezTo>
                    <a:pt x="173" y="622"/>
                    <a:pt x="155" y="616"/>
                    <a:pt x="155" y="616"/>
                  </a:cubicBezTo>
                  <a:cubicBezTo>
                    <a:pt x="155" y="604"/>
                    <a:pt x="155" y="592"/>
                    <a:pt x="131" y="592"/>
                  </a:cubicBezTo>
                  <a:cubicBezTo>
                    <a:pt x="167" y="592"/>
                    <a:pt x="203" y="580"/>
                    <a:pt x="203" y="544"/>
                  </a:cubicBezTo>
                  <a:cubicBezTo>
                    <a:pt x="203" y="532"/>
                    <a:pt x="191" y="509"/>
                    <a:pt x="155" y="473"/>
                  </a:cubicBezTo>
                  <a:lnTo>
                    <a:pt x="155" y="473"/>
                  </a:lnTo>
                  <a:cubicBezTo>
                    <a:pt x="156" y="474"/>
                    <a:pt x="191" y="509"/>
                    <a:pt x="203" y="509"/>
                  </a:cubicBezTo>
                  <a:lnTo>
                    <a:pt x="203" y="497"/>
                  </a:lnTo>
                  <a:lnTo>
                    <a:pt x="226" y="497"/>
                  </a:lnTo>
                  <a:cubicBezTo>
                    <a:pt x="232" y="497"/>
                    <a:pt x="238" y="500"/>
                    <a:pt x="240" y="500"/>
                  </a:cubicBezTo>
                  <a:cubicBezTo>
                    <a:pt x="241" y="500"/>
                    <a:pt x="238" y="497"/>
                    <a:pt x="226" y="485"/>
                  </a:cubicBezTo>
                  <a:cubicBezTo>
                    <a:pt x="191" y="473"/>
                    <a:pt x="191" y="473"/>
                    <a:pt x="191" y="461"/>
                  </a:cubicBezTo>
                  <a:cubicBezTo>
                    <a:pt x="203" y="461"/>
                    <a:pt x="191" y="449"/>
                    <a:pt x="203" y="449"/>
                  </a:cubicBezTo>
                  <a:lnTo>
                    <a:pt x="226" y="449"/>
                  </a:lnTo>
                  <a:lnTo>
                    <a:pt x="238" y="437"/>
                  </a:lnTo>
                  <a:cubicBezTo>
                    <a:pt x="238" y="430"/>
                    <a:pt x="222" y="415"/>
                    <a:pt x="205" y="403"/>
                  </a:cubicBezTo>
                  <a:lnTo>
                    <a:pt x="205" y="403"/>
                  </a:lnTo>
                  <a:cubicBezTo>
                    <a:pt x="227" y="409"/>
                    <a:pt x="255" y="413"/>
                    <a:pt x="262" y="413"/>
                  </a:cubicBezTo>
                  <a:cubicBezTo>
                    <a:pt x="274" y="413"/>
                    <a:pt x="274" y="413"/>
                    <a:pt x="262" y="402"/>
                  </a:cubicBezTo>
                  <a:cubicBezTo>
                    <a:pt x="238" y="390"/>
                    <a:pt x="215" y="378"/>
                    <a:pt x="226" y="378"/>
                  </a:cubicBezTo>
                  <a:cubicBezTo>
                    <a:pt x="250" y="378"/>
                    <a:pt x="262" y="378"/>
                    <a:pt x="274" y="390"/>
                  </a:cubicBezTo>
                  <a:lnTo>
                    <a:pt x="286" y="390"/>
                  </a:lnTo>
                  <a:cubicBezTo>
                    <a:pt x="274" y="378"/>
                    <a:pt x="262" y="366"/>
                    <a:pt x="238" y="354"/>
                  </a:cubicBezTo>
                  <a:cubicBezTo>
                    <a:pt x="238" y="352"/>
                    <a:pt x="240" y="351"/>
                    <a:pt x="243" y="351"/>
                  </a:cubicBezTo>
                  <a:cubicBezTo>
                    <a:pt x="255" y="351"/>
                    <a:pt x="288" y="368"/>
                    <a:pt x="298" y="378"/>
                  </a:cubicBezTo>
                  <a:cubicBezTo>
                    <a:pt x="308" y="382"/>
                    <a:pt x="313" y="383"/>
                    <a:pt x="315" y="383"/>
                  </a:cubicBezTo>
                  <a:cubicBezTo>
                    <a:pt x="325" y="383"/>
                    <a:pt x="250" y="342"/>
                    <a:pt x="250" y="342"/>
                  </a:cubicBezTo>
                  <a:lnTo>
                    <a:pt x="250" y="342"/>
                  </a:lnTo>
                  <a:cubicBezTo>
                    <a:pt x="250" y="342"/>
                    <a:pt x="277" y="353"/>
                    <a:pt x="287" y="353"/>
                  </a:cubicBezTo>
                  <a:cubicBezTo>
                    <a:pt x="293" y="353"/>
                    <a:pt x="294" y="350"/>
                    <a:pt x="286" y="342"/>
                  </a:cubicBezTo>
                  <a:lnTo>
                    <a:pt x="286" y="342"/>
                  </a:lnTo>
                  <a:cubicBezTo>
                    <a:pt x="292" y="348"/>
                    <a:pt x="297" y="350"/>
                    <a:pt x="303" y="350"/>
                  </a:cubicBezTo>
                  <a:cubicBezTo>
                    <a:pt x="321" y="350"/>
                    <a:pt x="336" y="327"/>
                    <a:pt x="346" y="318"/>
                  </a:cubicBezTo>
                  <a:cubicBezTo>
                    <a:pt x="346" y="318"/>
                    <a:pt x="346" y="294"/>
                    <a:pt x="346" y="282"/>
                  </a:cubicBezTo>
                  <a:cubicBezTo>
                    <a:pt x="347" y="281"/>
                    <a:pt x="349" y="280"/>
                    <a:pt x="352" y="280"/>
                  </a:cubicBezTo>
                  <a:cubicBezTo>
                    <a:pt x="360" y="280"/>
                    <a:pt x="370" y="291"/>
                    <a:pt x="372" y="291"/>
                  </a:cubicBezTo>
                  <a:cubicBezTo>
                    <a:pt x="373" y="291"/>
                    <a:pt x="372" y="289"/>
                    <a:pt x="369" y="282"/>
                  </a:cubicBezTo>
                  <a:cubicBezTo>
                    <a:pt x="369" y="271"/>
                    <a:pt x="357" y="247"/>
                    <a:pt x="369" y="247"/>
                  </a:cubicBezTo>
                  <a:cubicBezTo>
                    <a:pt x="369" y="247"/>
                    <a:pt x="394" y="303"/>
                    <a:pt x="395" y="303"/>
                  </a:cubicBezTo>
                  <a:cubicBezTo>
                    <a:pt x="396" y="303"/>
                    <a:pt x="395" y="301"/>
                    <a:pt x="393" y="294"/>
                  </a:cubicBezTo>
                  <a:cubicBezTo>
                    <a:pt x="381" y="259"/>
                    <a:pt x="405" y="282"/>
                    <a:pt x="393" y="259"/>
                  </a:cubicBezTo>
                  <a:cubicBezTo>
                    <a:pt x="384" y="245"/>
                    <a:pt x="384" y="242"/>
                    <a:pt x="386" y="242"/>
                  </a:cubicBezTo>
                  <a:lnTo>
                    <a:pt x="386" y="242"/>
                  </a:lnTo>
                  <a:cubicBezTo>
                    <a:pt x="388" y="242"/>
                    <a:pt x="392" y="244"/>
                    <a:pt x="394" y="244"/>
                  </a:cubicBezTo>
                  <a:cubicBezTo>
                    <a:pt x="396" y="244"/>
                    <a:pt x="397" y="242"/>
                    <a:pt x="393" y="235"/>
                  </a:cubicBezTo>
                  <a:lnTo>
                    <a:pt x="393" y="235"/>
                  </a:lnTo>
                  <a:cubicBezTo>
                    <a:pt x="405" y="259"/>
                    <a:pt x="417" y="271"/>
                    <a:pt x="429" y="271"/>
                  </a:cubicBezTo>
                  <a:cubicBezTo>
                    <a:pt x="441" y="271"/>
                    <a:pt x="405" y="211"/>
                    <a:pt x="405" y="199"/>
                  </a:cubicBezTo>
                  <a:cubicBezTo>
                    <a:pt x="405" y="191"/>
                    <a:pt x="407" y="187"/>
                    <a:pt x="410" y="187"/>
                  </a:cubicBezTo>
                  <a:cubicBezTo>
                    <a:pt x="425" y="187"/>
                    <a:pt x="467" y="263"/>
                    <a:pt x="476" y="282"/>
                  </a:cubicBezTo>
                  <a:cubicBezTo>
                    <a:pt x="465" y="247"/>
                    <a:pt x="465" y="223"/>
                    <a:pt x="453" y="187"/>
                  </a:cubicBezTo>
                  <a:lnTo>
                    <a:pt x="453" y="187"/>
                  </a:lnTo>
                  <a:cubicBezTo>
                    <a:pt x="465" y="199"/>
                    <a:pt x="476" y="223"/>
                    <a:pt x="488" y="235"/>
                  </a:cubicBezTo>
                  <a:cubicBezTo>
                    <a:pt x="476" y="211"/>
                    <a:pt x="488" y="211"/>
                    <a:pt x="500" y="211"/>
                  </a:cubicBezTo>
                  <a:cubicBezTo>
                    <a:pt x="500" y="199"/>
                    <a:pt x="500" y="175"/>
                    <a:pt x="500" y="163"/>
                  </a:cubicBezTo>
                  <a:cubicBezTo>
                    <a:pt x="510" y="183"/>
                    <a:pt x="520" y="217"/>
                    <a:pt x="529" y="217"/>
                  </a:cubicBezTo>
                  <a:cubicBezTo>
                    <a:pt x="531" y="217"/>
                    <a:pt x="534" y="216"/>
                    <a:pt x="536" y="211"/>
                  </a:cubicBezTo>
                  <a:cubicBezTo>
                    <a:pt x="540" y="199"/>
                    <a:pt x="543" y="193"/>
                    <a:pt x="545" y="193"/>
                  </a:cubicBezTo>
                  <a:cubicBezTo>
                    <a:pt x="549" y="193"/>
                    <a:pt x="552" y="212"/>
                    <a:pt x="560" y="235"/>
                  </a:cubicBezTo>
                  <a:lnTo>
                    <a:pt x="560" y="199"/>
                  </a:lnTo>
                  <a:cubicBezTo>
                    <a:pt x="560" y="193"/>
                    <a:pt x="563" y="193"/>
                    <a:pt x="566" y="193"/>
                  </a:cubicBezTo>
                  <a:cubicBezTo>
                    <a:pt x="569" y="193"/>
                    <a:pt x="572" y="193"/>
                    <a:pt x="572" y="187"/>
                  </a:cubicBezTo>
                  <a:cubicBezTo>
                    <a:pt x="572" y="163"/>
                    <a:pt x="572" y="151"/>
                    <a:pt x="572" y="140"/>
                  </a:cubicBezTo>
                  <a:cubicBezTo>
                    <a:pt x="572" y="134"/>
                    <a:pt x="575" y="134"/>
                    <a:pt x="578" y="134"/>
                  </a:cubicBezTo>
                  <a:cubicBezTo>
                    <a:pt x="581" y="134"/>
                    <a:pt x="584" y="134"/>
                    <a:pt x="584" y="128"/>
                  </a:cubicBezTo>
                  <a:cubicBezTo>
                    <a:pt x="584" y="151"/>
                    <a:pt x="584" y="151"/>
                    <a:pt x="596" y="151"/>
                  </a:cubicBezTo>
                  <a:lnTo>
                    <a:pt x="619" y="151"/>
                  </a:lnTo>
                  <a:lnTo>
                    <a:pt x="619" y="187"/>
                  </a:lnTo>
                  <a:lnTo>
                    <a:pt x="619" y="211"/>
                  </a:lnTo>
                  <a:cubicBezTo>
                    <a:pt x="619" y="212"/>
                    <a:pt x="619" y="213"/>
                    <a:pt x="620" y="213"/>
                  </a:cubicBezTo>
                  <a:cubicBezTo>
                    <a:pt x="621" y="213"/>
                    <a:pt x="632" y="161"/>
                    <a:pt x="643" y="140"/>
                  </a:cubicBezTo>
                  <a:cubicBezTo>
                    <a:pt x="644" y="138"/>
                    <a:pt x="646" y="138"/>
                    <a:pt x="646" y="138"/>
                  </a:cubicBezTo>
                  <a:lnTo>
                    <a:pt x="646" y="138"/>
                  </a:lnTo>
                  <a:cubicBezTo>
                    <a:pt x="650" y="138"/>
                    <a:pt x="649" y="148"/>
                    <a:pt x="647" y="158"/>
                  </a:cubicBezTo>
                  <a:lnTo>
                    <a:pt x="647" y="158"/>
                  </a:lnTo>
                  <a:cubicBezTo>
                    <a:pt x="647" y="158"/>
                    <a:pt x="647" y="158"/>
                    <a:pt x="647" y="158"/>
                  </a:cubicBezTo>
                  <a:cubicBezTo>
                    <a:pt x="643" y="158"/>
                    <a:pt x="643" y="163"/>
                    <a:pt x="643" y="163"/>
                  </a:cubicBezTo>
                  <a:lnTo>
                    <a:pt x="643" y="175"/>
                  </a:lnTo>
                  <a:cubicBezTo>
                    <a:pt x="643" y="175"/>
                    <a:pt x="645" y="167"/>
                    <a:pt x="647" y="158"/>
                  </a:cubicBezTo>
                  <a:lnTo>
                    <a:pt x="647" y="158"/>
                  </a:lnTo>
                  <a:cubicBezTo>
                    <a:pt x="649" y="158"/>
                    <a:pt x="651" y="159"/>
                    <a:pt x="655" y="163"/>
                  </a:cubicBezTo>
                  <a:cubicBezTo>
                    <a:pt x="667" y="175"/>
                    <a:pt x="676" y="184"/>
                    <a:pt x="680" y="184"/>
                  </a:cubicBezTo>
                  <a:cubicBezTo>
                    <a:pt x="685" y="184"/>
                    <a:pt x="685" y="175"/>
                    <a:pt x="679" y="151"/>
                  </a:cubicBezTo>
                  <a:lnTo>
                    <a:pt x="691" y="140"/>
                  </a:lnTo>
                  <a:cubicBezTo>
                    <a:pt x="691" y="151"/>
                    <a:pt x="691" y="175"/>
                    <a:pt x="691" y="187"/>
                  </a:cubicBezTo>
                  <a:cubicBezTo>
                    <a:pt x="703" y="175"/>
                    <a:pt x="703" y="104"/>
                    <a:pt x="727" y="104"/>
                  </a:cubicBezTo>
                  <a:cubicBezTo>
                    <a:pt x="727" y="128"/>
                    <a:pt x="727" y="151"/>
                    <a:pt x="727" y="163"/>
                  </a:cubicBezTo>
                  <a:cubicBezTo>
                    <a:pt x="727" y="178"/>
                    <a:pt x="729" y="185"/>
                    <a:pt x="732" y="185"/>
                  </a:cubicBezTo>
                  <a:cubicBezTo>
                    <a:pt x="736" y="185"/>
                    <a:pt x="743" y="172"/>
                    <a:pt x="750" y="151"/>
                  </a:cubicBezTo>
                  <a:cubicBezTo>
                    <a:pt x="750" y="175"/>
                    <a:pt x="750" y="199"/>
                    <a:pt x="750" y="211"/>
                  </a:cubicBezTo>
                  <a:cubicBezTo>
                    <a:pt x="760" y="211"/>
                    <a:pt x="753" y="143"/>
                    <a:pt x="758" y="143"/>
                  </a:cubicBezTo>
                  <a:lnTo>
                    <a:pt x="758" y="143"/>
                  </a:lnTo>
                  <a:cubicBezTo>
                    <a:pt x="759" y="143"/>
                    <a:pt x="760" y="146"/>
                    <a:pt x="762" y="151"/>
                  </a:cubicBezTo>
                  <a:cubicBezTo>
                    <a:pt x="774" y="187"/>
                    <a:pt x="762" y="199"/>
                    <a:pt x="774" y="199"/>
                  </a:cubicBezTo>
                  <a:cubicBezTo>
                    <a:pt x="786" y="199"/>
                    <a:pt x="786" y="187"/>
                    <a:pt x="798" y="187"/>
                  </a:cubicBezTo>
                  <a:cubicBezTo>
                    <a:pt x="798" y="197"/>
                    <a:pt x="814" y="214"/>
                    <a:pt x="819" y="214"/>
                  </a:cubicBezTo>
                  <a:cubicBezTo>
                    <a:pt x="821" y="214"/>
                    <a:pt x="822" y="213"/>
                    <a:pt x="822" y="211"/>
                  </a:cubicBezTo>
                  <a:cubicBezTo>
                    <a:pt x="834" y="211"/>
                    <a:pt x="822" y="175"/>
                    <a:pt x="834" y="163"/>
                  </a:cubicBezTo>
                  <a:cubicBezTo>
                    <a:pt x="846" y="163"/>
                    <a:pt x="834" y="223"/>
                    <a:pt x="834" y="235"/>
                  </a:cubicBezTo>
                  <a:cubicBezTo>
                    <a:pt x="834" y="235"/>
                    <a:pt x="846" y="247"/>
                    <a:pt x="846" y="247"/>
                  </a:cubicBezTo>
                  <a:lnTo>
                    <a:pt x="881" y="247"/>
                  </a:lnTo>
                  <a:cubicBezTo>
                    <a:pt x="881" y="247"/>
                    <a:pt x="917" y="223"/>
                    <a:pt x="917" y="223"/>
                  </a:cubicBezTo>
                  <a:lnTo>
                    <a:pt x="917" y="223"/>
                  </a:lnTo>
                  <a:cubicBezTo>
                    <a:pt x="917" y="235"/>
                    <a:pt x="881" y="294"/>
                    <a:pt x="881" y="294"/>
                  </a:cubicBezTo>
                  <a:cubicBezTo>
                    <a:pt x="905" y="282"/>
                    <a:pt x="929" y="259"/>
                    <a:pt x="941" y="247"/>
                  </a:cubicBezTo>
                  <a:lnTo>
                    <a:pt x="941" y="247"/>
                  </a:lnTo>
                  <a:cubicBezTo>
                    <a:pt x="929" y="271"/>
                    <a:pt x="929" y="282"/>
                    <a:pt x="941" y="282"/>
                  </a:cubicBezTo>
                  <a:cubicBezTo>
                    <a:pt x="947" y="288"/>
                    <a:pt x="953" y="291"/>
                    <a:pt x="957" y="291"/>
                  </a:cubicBezTo>
                  <a:cubicBezTo>
                    <a:pt x="962" y="291"/>
                    <a:pt x="965" y="288"/>
                    <a:pt x="965" y="282"/>
                  </a:cubicBezTo>
                  <a:cubicBezTo>
                    <a:pt x="965" y="282"/>
                    <a:pt x="977" y="271"/>
                    <a:pt x="988" y="271"/>
                  </a:cubicBezTo>
                  <a:cubicBezTo>
                    <a:pt x="990" y="269"/>
                    <a:pt x="991" y="268"/>
                    <a:pt x="993" y="268"/>
                  </a:cubicBezTo>
                  <a:cubicBezTo>
                    <a:pt x="1000" y="268"/>
                    <a:pt x="1000" y="298"/>
                    <a:pt x="1000" y="318"/>
                  </a:cubicBezTo>
                  <a:cubicBezTo>
                    <a:pt x="1000" y="326"/>
                    <a:pt x="1000" y="328"/>
                    <a:pt x="1001" y="328"/>
                  </a:cubicBezTo>
                  <a:cubicBezTo>
                    <a:pt x="1001" y="328"/>
                    <a:pt x="1004" y="314"/>
                    <a:pt x="1012" y="306"/>
                  </a:cubicBezTo>
                  <a:cubicBezTo>
                    <a:pt x="1016" y="303"/>
                    <a:pt x="1018" y="301"/>
                    <a:pt x="1020" y="301"/>
                  </a:cubicBezTo>
                  <a:cubicBezTo>
                    <a:pt x="1024" y="301"/>
                    <a:pt x="1024" y="310"/>
                    <a:pt x="1024" y="318"/>
                  </a:cubicBezTo>
                  <a:lnTo>
                    <a:pt x="1060" y="318"/>
                  </a:lnTo>
                  <a:cubicBezTo>
                    <a:pt x="1060" y="318"/>
                    <a:pt x="1060" y="330"/>
                    <a:pt x="1072" y="342"/>
                  </a:cubicBezTo>
                  <a:cubicBezTo>
                    <a:pt x="1072" y="348"/>
                    <a:pt x="1072" y="351"/>
                    <a:pt x="1073" y="351"/>
                  </a:cubicBezTo>
                  <a:cubicBezTo>
                    <a:pt x="1075" y="351"/>
                    <a:pt x="1078" y="348"/>
                    <a:pt x="1084" y="342"/>
                  </a:cubicBezTo>
                  <a:cubicBezTo>
                    <a:pt x="1086" y="340"/>
                    <a:pt x="1088" y="339"/>
                    <a:pt x="1091" y="339"/>
                  </a:cubicBezTo>
                  <a:cubicBezTo>
                    <a:pt x="1100" y="339"/>
                    <a:pt x="1110" y="354"/>
                    <a:pt x="1119" y="354"/>
                  </a:cubicBezTo>
                  <a:cubicBezTo>
                    <a:pt x="1119" y="354"/>
                    <a:pt x="1121" y="353"/>
                    <a:pt x="1123" y="353"/>
                  </a:cubicBezTo>
                  <a:lnTo>
                    <a:pt x="1123" y="353"/>
                  </a:lnTo>
                  <a:cubicBezTo>
                    <a:pt x="1122" y="356"/>
                    <a:pt x="1125" y="359"/>
                    <a:pt x="1131" y="366"/>
                  </a:cubicBezTo>
                  <a:cubicBezTo>
                    <a:pt x="1131" y="366"/>
                    <a:pt x="1131" y="366"/>
                    <a:pt x="1143" y="354"/>
                  </a:cubicBezTo>
                  <a:lnTo>
                    <a:pt x="1134" y="349"/>
                  </a:lnTo>
                  <a:lnTo>
                    <a:pt x="1134" y="349"/>
                  </a:lnTo>
                  <a:cubicBezTo>
                    <a:pt x="1129" y="351"/>
                    <a:pt x="1125" y="352"/>
                    <a:pt x="1123" y="353"/>
                  </a:cubicBezTo>
                  <a:lnTo>
                    <a:pt x="1123" y="353"/>
                  </a:lnTo>
                  <a:cubicBezTo>
                    <a:pt x="1123" y="351"/>
                    <a:pt x="1125" y="349"/>
                    <a:pt x="1127" y="346"/>
                  </a:cubicBezTo>
                  <a:lnTo>
                    <a:pt x="1127" y="346"/>
                  </a:lnTo>
                  <a:lnTo>
                    <a:pt x="1134" y="349"/>
                  </a:lnTo>
                  <a:lnTo>
                    <a:pt x="1134" y="349"/>
                  </a:lnTo>
                  <a:cubicBezTo>
                    <a:pt x="1144" y="346"/>
                    <a:pt x="1155" y="342"/>
                    <a:pt x="1155" y="342"/>
                  </a:cubicBezTo>
                  <a:lnTo>
                    <a:pt x="1155" y="342"/>
                  </a:lnTo>
                  <a:cubicBezTo>
                    <a:pt x="1155" y="354"/>
                    <a:pt x="1143" y="366"/>
                    <a:pt x="1131" y="366"/>
                  </a:cubicBezTo>
                  <a:lnTo>
                    <a:pt x="1155" y="366"/>
                  </a:lnTo>
                  <a:cubicBezTo>
                    <a:pt x="1167" y="354"/>
                    <a:pt x="1179" y="342"/>
                    <a:pt x="1191" y="342"/>
                  </a:cubicBezTo>
                  <a:lnTo>
                    <a:pt x="1191" y="342"/>
                  </a:lnTo>
                  <a:cubicBezTo>
                    <a:pt x="1179" y="342"/>
                    <a:pt x="1179" y="354"/>
                    <a:pt x="1167" y="366"/>
                  </a:cubicBezTo>
                  <a:cubicBezTo>
                    <a:pt x="1167" y="378"/>
                    <a:pt x="1167" y="378"/>
                    <a:pt x="1179" y="378"/>
                  </a:cubicBezTo>
                  <a:cubicBezTo>
                    <a:pt x="1182" y="381"/>
                    <a:pt x="1186" y="381"/>
                    <a:pt x="1189" y="381"/>
                  </a:cubicBezTo>
                  <a:cubicBezTo>
                    <a:pt x="1193" y="381"/>
                    <a:pt x="1196" y="381"/>
                    <a:pt x="1198" y="381"/>
                  </a:cubicBezTo>
                  <a:cubicBezTo>
                    <a:pt x="1201" y="381"/>
                    <a:pt x="1202" y="382"/>
                    <a:pt x="1199" y="388"/>
                  </a:cubicBezTo>
                  <a:lnTo>
                    <a:pt x="1199" y="388"/>
                  </a:lnTo>
                  <a:cubicBezTo>
                    <a:pt x="1206" y="382"/>
                    <a:pt x="1215" y="378"/>
                    <a:pt x="1215" y="378"/>
                  </a:cubicBezTo>
                  <a:cubicBezTo>
                    <a:pt x="1215" y="402"/>
                    <a:pt x="1215" y="402"/>
                    <a:pt x="1215" y="413"/>
                  </a:cubicBezTo>
                  <a:lnTo>
                    <a:pt x="1238" y="413"/>
                  </a:lnTo>
                  <a:cubicBezTo>
                    <a:pt x="1238" y="402"/>
                    <a:pt x="1238" y="402"/>
                    <a:pt x="1250" y="402"/>
                  </a:cubicBezTo>
                  <a:cubicBezTo>
                    <a:pt x="1250" y="402"/>
                    <a:pt x="1250" y="425"/>
                    <a:pt x="1262" y="425"/>
                  </a:cubicBezTo>
                  <a:cubicBezTo>
                    <a:pt x="1262" y="437"/>
                    <a:pt x="1286" y="437"/>
                    <a:pt x="1274" y="461"/>
                  </a:cubicBezTo>
                  <a:cubicBezTo>
                    <a:pt x="1274" y="463"/>
                    <a:pt x="1274" y="463"/>
                    <a:pt x="1275" y="463"/>
                  </a:cubicBezTo>
                  <a:cubicBezTo>
                    <a:pt x="1278" y="463"/>
                    <a:pt x="1288" y="436"/>
                    <a:pt x="1298" y="425"/>
                  </a:cubicBezTo>
                  <a:cubicBezTo>
                    <a:pt x="1310" y="425"/>
                    <a:pt x="1298" y="449"/>
                    <a:pt x="1298" y="461"/>
                  </a:cubicBezTo>
                  <a:cubicBezTo>
                    <a:pt x="1298" y="461"/>
                    <a:pt x="1298" y="473"/>
                    <a:pt x="1298" y="473"/>
                  </a:cubicBezTo>
                  <a:cubicBezTo>
                    <a:pt x="1298" y="476"/>
                    <a:pt x="1301" y="477"/>
                    <a:pt x="1306" y="477"/>
                  </a:cubicBezTo>
                  <a:cubicBezTo>
                    <a:pt x="1313" y="477"/>
                    <a:pt x="1326" y="474"/>
                    <a:pt x="1333" y="474"/>
                  </a:cubicBezTo>
                  <a:cubicBezTo>
                    <a:pt x="1335" y="474"/>
                    <a:pt x="1336" y="474"/>
                    <a:pt x="1337" y="474"/>
                  </a:cubicBezTo>
                  <a:lnTo>
                    <a:pt x="1337" y="474"/>
                  </a:lnTo>
                  <a:cubicBezTo>
                    <a:pt x="1338" y="471"/>
                    <a:pt x="1341" y="466"/>
                    <a:pt x="1346" y="461"/>
                  </a:cubicBezTo>
                  <a:lnTo>
                    <a:pt x="1359" y="454"/>
                  </a:lnTo>
                  <a:lnTo>
                    <a:pt x="1359" y="454"/>
                  </a:lnTo>
                  <a:cubicBezTo>
                    <a:pt x="1353" y="461"/>
                    <a:pt x="1347" y="468"/>
                    <a:pt x="1343" y="473"/>
                  </a:cubicBezTo>
                  <a:lnTo>
                    <a:pt x="1343" y="473"/>
                  </a:lnTo>
                  <a:cubicBezTo>
                    <a:pt x="1343" y="473"/>
                    <a:pt x="1344" y="473"/>
                    <a:pt x="1346" y="473"/>
                  </a:cubicBezTo>
                  <a:cubicBezTo>
                    <a:pt x="1345" y="474"/>
                    <a:pt x="1344" y="475"/>
                    <a:pt x="1343" y="475"/>
                  </a:cubicBezTo>
                  <a:lnTo>
                    <a:pt x="1343" y="475"/>
                  </a:lnTo>
                  <a:cubicBezTo>
                    <a:pt x="1342" y="475"/>
                    <a:pt x="1342" y="474"/>
                    <a:pt x="1342" y="474"/>
                  </a:cubicBezTo>
                  <a:lnTo>
                    <a:pt x="1342" y="474"/>
                  </a:lnTo>
                  <a:cubicBezTo>
                    <a:pt x="1341" y="475"/>
                    <a:pt x="1340" y="477"/>
                    <a:pt x="1339" y="478"/>
                  </a:cubicBezTo>
                  <a:lnTo>
                    <a:pt x="1339" y="478"/>
                  </a:lnTo>
                  <a:cubicBezTo>
                    <a:pt x="1340" y="477"/>
                    <a:pt x="1341" y="477"/>
                    <a:pt x="1343" y="475"/>
                  </a:cubicBezTo>
                  <a:lnTo>
                    <a:pt x="1343" y="475"/>
                  </a:lnTo>
                  <a:cubicBezTo>
                    <a:pt x="1344" y="477"/>
                    <a:pt x="1347" y="478"/>
                    <a:pt x="1348" y="478"/>
                  </a:cubicBezTo>
                  <a:cubicBezTo>
                    <a:pt x="1349" y="478"/>
                    <a:pt x="1349" y="478"/>
                    <a:pt x="1348" y="476"/>
                  </a:cubicBezTo>
                  <a:lnTo>
                    <a:pt x="1348" y="476"/>
                  </a:lnTo>
                  <a:cubicBezTo>
                    <a:pt x="1348" y="476"/>
                    <a:pt x="1347" y="476"/>
                    <a:pt x="1347" y="476"/>
                  </a:cubicBezTo>
                  <a:cubicBezTo>
                    <a:pt x="1346" y="476"/>
                    <a:pt x="1346" y="475"/>
                    <a:pt x="1346" y="473"/>
                  </a:cubicBezTo>
                  <a:lnTo>
                    <a:pt x="1346" y="473"/>
                  </a:lnTo>
                  <a:cubicBezTo>
                    <a:pt x="1347" y="474"/>
                    <a:pt x="1348" y="475"/>
                    <a:pt x="1348" y="476"/>
                  </a:cubicBezTo>
                  <a:lnTo>
                    <a:pt x="1348" y="476"/>
                  </a:lnTo>
                  <a:cubicBezTo>
                    <a:pt x="1352" y="473"/>
                    <a:pt x="1361" y="458"/>
                    <a:pt x="1369" y="449"/>
                  </a:cubicBezTo>
                  <a:lnTo>
                    <a:pt x="1369" y="449"/>
                  </a:lnTo>
                  <a:lnTo>
                    <a:pt x="1359" y="454"/>
                  </a:lnTo>
                  <a:lnTo>
                    <a:pt x="1359" y="454"/>
                  </a:lnTo>
                  <a:cubicBezTo>
                    <a:pt x="1368" y="445"/>
                    <a:pt x="1377" y="437"/>
                    <a:pt x="1381" y="437"/>
                  </a:cubicBezTo>
                  <a:lnTo>
                    <a:pt x="1381" y="437"/>
                  </a:lnTo>
                  <a:cubicBezTo>
                    <a:pt x="1381" y="449"/>
                    <a:pt x="1369" y="461"/>
                    <a:pt x="1369" y="473"/>
                  </a:cubicBezTo>
                  <a:cubicBezTo>
                    <a:pt x="1369" y="473"/>
                    <a:pt x="1369" y="473"/>
                    <a:pt x="1369" y="485"/>
                  </a:cubicBezTo>
                  <a:cubicBezTo>
                    <a:pt x="1369" y="485"/>
                    <a:pt x="1369" y="497"/>
                    <a:pt x="1381" y="497"/>
                  </a:cubicBezTo>
                  <a:cubicBezTo>
                    <a:pt x="1381" y="497"/>
                    <a:pt x="1346" y="521"/>
                    <a:pt x="1346" y="532"/>
                  </a:cubicBezTo>
                  <a:cubicBezTo>
                    <a:pt x="1346" y="535"/>
                    <a:pt x="1347" y="536"/>
                    <a:pt x="1348" y="536"/>
                  </a:cubicBezTo>
                  <a:cubicBezTo>
                    <a:pt x="1354" y="536"/>
                    <a:pt x="1369" y="521"/>
                    <a:pt x="1369" y="521"/>
                  </a:cubicBezTo>
                  <a:cubicBezTo>
                    <a:pt x="1381" y="532"/>
                    <a:pt x="1381" y="556"/>
                    <a:pt x="1393" y="568"/>
                  </a:cubicBezTo>
                  <a:cubicBezTo>
                    <a:pt x="1393" y="569"/>
                    <a:pt x="1393" y="569"/>
                    <a:pt x="1394" y="569"/>
                  </a:cubicBezTo>
                  <a:cubicBezTo>
                    <a:pt x="1398" y="569"/>
                    <a:pt x="1422" y="530"/>
                    <a:pt x="1429" y="530"/>
                  </a:cubicBezTo>
                  <a:lnTo>
                    <a:pt x="1429" y="530"/>
                  </a:lnTo>
                  <a:cubicBezTo>
                    <a:pt x="1431" y="530"/>
                    <a:pt x="1432" y="534"/>
                    <a:pt x="1429" y="544"/>
                  </a:cubicBezTo>
                  <a:cubicBezTo>
                    <a:pt x="1429" y="580"/>
                    <a:pt x="1417" y="580"/>
                    <a:pt x="1429" y="580"/>
                  </a:cubicBezTo>
                  <a:cubicBezTo>
                    <a:pt x="1445" y="580"/>
                    <a:pt x="1466" y="564"/>
                    <a:pt x="1471" y="564"/>
                  </a:cubicBezTo>
                  <a:lnTo>
                    <a:pt x="1471" y="564"/>
                  </a:lnTo>
                  <a:cubicBezTo>
                    <a:pt x="1474" y="564"/>
                    <a:pt x="1473" y="568"/>
                    <a:pt x="1465" y="580"/>
                  </a:cubicBezTo>
                  <a:cubicBezTo>
                    <a:pt x="1447" y="598"/>
                    <a:pt x="1447" y="604"/>
                    <a:pt x="1453" y="604"/>
                  </a:cubicBezTo>
                  <a:cubicBezTo>
                    <a:pt x="1459" y="604"/>
                    <a:pt x="1471" y="598"/>
                    <a:pt x="1477" y="592"/>
                  </a:cubicBezTo>
                  <a:cubicBezTo>
                    <a:pt x="1480" y="590"/>
                    <a:pt x="1482" y="590"/>
                    <a:pt x="1484" y="590"/>
                  </a:cubicBezTo>
                  <a:cubicBezTo>
                    <a:pt x="1494" y="590"/>
                    <a:pt x="1478" y="617"/>
                    <a:pt x="1489" y="628"/>
                  </a:cubicBezTo>
                  <a:cubicBezTo>
                    <a:pt x="1490" y="629"/>
                    <a:pt x="1491" y="630"/>
                    <a:pt x="1493" y="630"/>
                  </a:cubicBezTo>
                  <a:cubicBezTo>
                    <a:pt x="1505" y="630"/>
                    <a:pt x="1526" y="591"/>
                    <a:pt x="1536" y="580"/>
                  </a:cubicBezTo>
                  <a:cubicBezTo>
                    <a:pt x="1537" y="579"/>
                    <a:pt x="1538" y="579"/>
                    <a:pt x="1538" y="579"/>
                  </a:cubicBezTo>
                  <a:lnTo>
                    <a:pt x="1538" y="579"/>
                  </a:lnTo>
                  <a:cubicBezTo>
                    <a:pt x="1542" y="579"/>
                    <a:pt x="1520" y="617"/>
                    <a:pt x="1531" y="617"/>
                  </a:cubicBezTo>
                  <a:cubicBezTo>
                    <a:pt x="1532" y="617"/>
                    <a:pt x="1534" y="617"/>
                    <a:pt x="1536" y="616"/>
                  </a:cubicBezTo>
                  <a:cubicBezTo>
                    <a:pt x="1560" y="604"/>
                    <a:pt x="1548" y="604"/>
                    <a:pt x="1560" y="592"/>
                  </a:cubicBezTo>
                  <a:cubicBezTo>
                    <a:pt x="1560" y="592"/>
                    <a:pt x="1560" y="592"/>
                    <a:pt x="1560" y="604"/>
                  </a:cubicBezTo>
                  <a:cubicBezTo>
                    <a:pt x="1560" y="616"/>
                    <a:pt x="1536" y="640"/>
                    <a:pt x="1536" y="652"/>
                  </a:cubicBezTo>
                  <a:cubicBezTo>
                    <a:pt x="1548" y="675"/>
                    <a:pt x="1560" y="687"/>
                    <a:pt x="1584" y="687"/>
                  </a:cubicBezTo>
                  <a:lnTo>
                    <a:pt x="1608" y="687"/>
                  </a:lnTo>
                  <a:cubicBezTo>
                    <a:pt x="1610" y="686"/>
                    <a:pt x="1612" y="685"/>
                    <a:pt x="1613" y="685"/>
                  </a:cubicBezTo>
                  <a:lnTo>
                    <a:pt x="1613" y="685"/>
                  </a:lnTo>
                  <a:cubicBezTo>
                    <a:pt x="1619" y="685"/>
                    <a:pt x="1572" y="723"/>
                    <a:pt x="1572" y="723"/>
                  </a:cubicBezTo>
                  <a:cubicBezTo>
                    <a:pt x="1572" y="723"/>
                    <a:pt x="1598" y="702"/>
                    <a:pt x="1609" y="702"/>
                  </a:cubicBezTo>
                  <a:cubicBezTo>
                    <a:pt x="1614" y="702"/>
                    <a:pt x="1616" y="707"/>
                    <a:pt x="1608" y="723"/>
                  </a:cubicBezTo>
                  <a:lnTo>
                    <a:pt x="1619" y="723"/>
                  </a:lnTo>
                  <a:cubicBezTo>
                    <a:pt x="1631" y="723"/>
                    <a:pt x="1691" y="723"/>
                    <a:pt x="1667" y="747"/>
                  </a:cubicBezTo>
                  <a:lnTo>
                    <a:pt x="1727" y="711"/>
                  </a:lnTo>
                  <a:lnTo>
                    <a:pt x="1727" y="711"/>
                  </a:lnTo>
                  <a:cubicBezTo>
                    <a:pt x="1703" y="735"/>
                    <a:pt x="1703" y="747"/>
                    <a:pt x="1703" y="759"/>
                  </a:cubicBezTo>
                  <a:cubicBezTo>
                    <a:pt x="1715" y="759"/>
                    <a:pt x="1703" y="783"/>
                    <a:pt x="1691" y="794"/>
                  </a:cubicBezTo>
                  <a:cubicBezTo>
                    <a:pt x="1689" y="798"/>
                    <a:pt x="1689" y="800"/>
                    <a:pt x="1690" y="800"/>
                  </a:cubicBezTo>
                  <a:cubicBezTo>
                    <a:pt x="1697" y="800"/>
                    <a:pt x="1731" y="769"/>
                    <a:pt x="1746" y="769"/>
                  </a:cubicBezTo>
                  <a:cubicBezTo>
                    <a:pt x="1748" y="769"/>
                    <a:pt x="1749" y="769"/>
                    <a:pt x="1750" y="771"/>
                  </a:cubicBezTo>
                  <a:cubicBezTo>
                    <a:pt x="1727" y="783"/>
                    <a:pt x="1715" y="794"/>
                    <a:pt x="1703" y="818"/>
                  </a:cubicBezTo>
                  <a:cubicBezTo>
                    <a:pt x="1703" y="822"/>
                    <a:pt x="1705" y="823"/>
                    <a:pt x="1708" y="823"/>
                  </a:cubicBezTo>
                  <a:cubicBezTo>
                    <a:pt x="1716" y="823"/>
                    <a:pt x="1730" y="815"/>
                    <a:pt x="1739" y="806"/>
                  </a:cubicBezTo>
                  <a:cubicBezTo>
                    <a:pt x="1750" y="794"/>
                    <a:pt x="1750" y="783"/>
                    <a:pt x="1762" y="783"/>
                  </a:cubicBezTo>
                  <a:cubicBezTo>
                    <a:pt x="1762" y="783"/>
                    <a:pt x="1762" y="783"/>
                    <a:pt x="1762" y="806"/>
                  </a:cubicBezTo>
                  <a:cubicBezTo>
                    <a:pt x="1762" y="818"/>
                    <a:pt x="1727" y="842"/>
                    <a:pt x="1715" y="854"/>
                  </a:cubicBezTo>
                  <a:cubicBezTo>
                    <a:pt x="1727" y="854"/>
                    <a:pt x="1727" y="842"/>
                    <a:pt x="1739" y="842"/>
                  </a:cubicBezTo>
                  <a:lnTo>
                    <a:pt x="1762" y="842"/>
                  </a:lnTo>
                  <a:cubicBezTo>
                    <a:pt x="1774" y="842"/>
                    <a:pt x="1786" y="830"/>
                    <a:pt x="1786" y="830"/>
                  </a:cubicBezTo>
                  <a:cubicBezTo>
                    <a:pt x="1789" y="829"/>
                    <a:pt x="1791" y="828"/>
                    <a:pt x="1792" y="828"/>
                  </a:cubicBezTo>
                  <a:cubicBezTo>
                    <a:pt x="1801" y="828"/>
                    <a:pt x="1782" y="856"/>
                    <a:pt x="1784" y="856"/>
                  </a:cubicBezTo>
                  <a:cubicBezTo>
                    <a:pt x="1784" y="856"/>
                    <a:pt x="1785" y="855"/>
                    <a:pt x="1786" y="854"/>
                  </a:cubicBezTo>
                  <a:cubicBezTo>
                    <a:pt x="1810" y="842"/>
                    <a:pt x="1810" y="842"/>
                    <a:pt x="1810" y="842"/>
                  </a:cubicBezTo>
                  <a:lnTo>
                    <a:pt x="1822" y="842"/>
                  </a:lnTo>
                  <a:cubicBezTo>
                    <a:pt x="1822" y="854"/>
                    <a:pt x="1774" y="854"/>
                    <a:pt x="1786" y="866"/>
                  </a:cubicBezTo>
                  <a:cubicBezTo>
                    <a:pt x="1791" y="876"/>
                    <a:pt x="1796" y="880"/>
                    <a:pt x="1802" y="880"/>
                  </a:cubicBezTo>
                  <a:cubicBezTo>
                    <a:pt x="1810" y="880"/>
                    <a:pt x="1820" y="873"/>
                    <a:pt x="1834" y="866"/>
                  </a:cubicBezTo>
                  <a:lnTo>
                    <a:pt x="1834" y="866"/>
                  </a:lnTo>
                  <a:cubicBezTo>
                    <a:pt x="1798" y="902"/>
                    <a:pt x="1846" y="925"/>
                    <a:pt x="1858" y="925"/>
                  </a:cubicBezTo>
                  <a:cubicBezTo>
                    <a:pt x="1858" y="928"/>
                    <a:pt x="1858" y="929"/>
                    <a:pt x="1859" y="929"/>
                  </a:cubicBezTo>
                  <a:cubicBezTo>
                    <a:pt x="1862" y="929"/>
                    <a:pt x="1874" y="909"/>
                    <a:pt x="1893" y="890"/>
                  </a:cubicBezTo>
                  <a:cubicBezTo>
                    <a:pt x="1902" y="881"/>
                    <a:pt x="1910" y="877"/>
                    <a:pt x="1914" y="877"/>
                  </a:cubicBezTo>
                  <a:cubicBezTo>
                    <a:pt x="1921" y="877"/>
                    <a:pt x="1920" y="887"/>
                    <a:pt x="1905" y="902"/>
                  </a:cubicBezTo>
                  <a:cubicBezTo>
                    <a:pt x="1881" y="925"/>
                    <a:pt x="1870" y="973"/>
                    <a:pt x="1881" y="985"/>
                  </a:cubicBezTo>
                  <a:cubicBezTo>
                    <a:pt x="1887" y="991"/>
                    <a:pt x="1890" y="994"/>
                    <a:pt x="1895" y="994"/>
                  </a:cubicBezTo>
                  <a:cubicBezTo>
                    <a:pt x="1899" y="994"/>
                    <a:pt x="1905" y="991"/>
                    <a:pt x="1917" y="985"/>
                  </a:cubicBezTo>
                  <a:cubicBezTo>
                    <a:pt x="1923" y="979"/>
                    <a:pt x="1932" y="976"/>
                    <a:pt x="1939" y="976"/>
                  </a:cubicBezTo>
                  <a:cubicBezTo>
                    <a:pt x="1947" y="976"/>
                    <a:pt x="1953" y="979"/>
                    <a:pt x="1953" y="985"/>
                  </a:cubicBezTo>
                  <a:cubicBezTo>
                    <a:pt x="1965" y="1009"/>
                    <a:pt x="1917" y="997"/>
                    <a:pt x="1929" y="1009"/>
                  </a:cubicBezTo>
                  <a:cubicBezTo>
                    <a:pt x="1941" y="1021"/>
                    <a:pt x="1941" y="1033"/>
                    <a:pt x="1953" y="1044"/>
                  </a:cubicBezTo>
                  <a:cubicBezTo>
                    <a:pt x="1958" y="1049"/>
                    <a:pt x="1963" y="1052"/>
                    <a:pt x="1969" y="1052"/>
                  </a:cubicBezTo>
                  <a:cubicBezTo>
                    <a:pt x="1975" y="1052"/>
                    <a:pt x="1981" y="1050"/>
                    <a:pt x="1990" y="1046"/>
                  </a:cubicBezTo>
                  <a:lnTo>
                    <a:pt x="1990" y="1046"/>
                  </a:lnTo>
                  <a:cubicBezTo>
                    <a:pt x="1980" y="1053"/>
                    <a:pt x="1972" y="1061"/>
                    <a:pt x="1965" y="1068"/>
                  </a:cubicBezTo>
                  <a:cubicBezTo>
                    <a:pt x="1956" y="1077"/>
                    <a:pt x="1960" y="1085"/>
                    <a:pt x="1963" y="1085"/>
                  </a:cubicBezTo>
                  <a:cubicBezTo>
                    <a:pt x="1964" y="1085"/>
                    <a:pt x="1965" y="1084"/>
                    <a:pt x="1965" y="1080"/>
                  </a:cubicBezTo>
                  <a:cubicBezTo>
                    <a:pt x="1965" y="1076"/>
                    <a:pt x="1966" y="1075"/>
                    <a:pt x="1968" y="1075"/>
                  </a:cubicBezTo>
                  <a:cubicBezTo>
                    <a:pt x="1973" y="1075"/>
                    <a:pt x="1981" y="1080"/>
                    <a:pt x="1989" y="1080"/>
                  </a:cubicBezTo>
                  <a:cubicBezTo>
                    <a:pt x="1989" y="1080"/>
                    <a:pt x="2000" y="1068"/>
                    <a:pt x="2012" y="1068"/>
                  </a:cubicBezTo>
                  <a:cubicBezTo>
                    <a:pt x="2012" y="1074"/>
                    <a:pt x="2012" y="1085"/>
                    <a:pt x="2012" y="1092"/>
                  </a:cubicBezTo>
                  <a:cubicBezTo>
                    <a:pt x="2012" y="1092"/>
                    <a:pt x="2012" y="1092"/>
                    <a:pt x="2012" y="1104"/>
                  </a:cubicBezTo>
                  <a:lnTo>
                    <a:pt x="2048" y="1104"/>
                  </a:lnTo>
                  <a:cubicBezTo>
                    <a:pt x="2048" y="1104"/>
                    <a:pt x="2024" y="1116"/>
                    <a:pt x="2036" y="1116"/>
                  </a:cubicBezTo>
                  <a:lnTo>
                    <a:pt x="2072" y="1116"/>
                  </a:lnTo>
                  <a:cubicBezTo>
                    <a:pt x="2072" y="1128"/>
                    <a:pt x="2060" y="1128"/>
                    <a:pt x="2060" y="1140"/>
                  </a:cubicBezTo>
                  <a:lnTo>
                    <a:pt x="2084" y="1140"/>
                  </a:lnTo>
                  <a:cubicBezTo>
                    <a:pt x="2092" y="1140"/>
                    <a:pt x="2100" y="1134"/>
                    <a:pt x="2101" y="1134"/>
                  </a:cubicBezTo>
                  <a:lnTo>
                    <a:pt x="2101" y="1134"/>
                  </a:lnTo>
                  <a:cubicBezTo>
                    <a:pt x="2101" y="1134"/>
                    <a:pt x="2100" y="1136"/>
                    <a:pt x="2096" y="1140"/>
                  </a:cubicBezTo>
                  <a:cubicBezTo>
                    <a:pt x="2084" y="1164"/>
                    <a:pt x="2072" y="1164"/>
                    <a:pt x="2072" y="1175"/>
                  </a:cubicBezTo>
                  <a:lnTo>
                    <a:pt x="2072" y="1211"/>
                  </a:lnTo>
                  <a:cubicBezTo>
                    <a:pt x="2072" y="1211"/>
                    <a:pt x="2084" y="1199"/>
                    <a:pt x="2096" y="1187"/>
                  </a:cubicBezTo>
                  <a:cubicBezTo>
                    <a:pt x="2104" y="1187"/>
                    <a:pt x="2112" y="1182"/>
                    <a:pt x="2116" y="1182"/>
                  </a:cubicBezTo>
                  <a:cubicBezTo>
                    <a:pt x="2118" y="1182"/>
                    <a:pt x="2120" y="1183"/>
                    <a:pt x="2120" y="1187"/>
                  </a:cubicBezTo>
                  <a:cubicBezTo>
                    <a:pt x="2110" y="1197"/>
                    <a:pt x="2108" y="1213"/>
                    <a:pt x="2114" y="1214"/>
                  </a:cubicBezTo>
                  <a:lnTo>
                    <a:pt x="2114" y="1214"/>
                  </a:lnTo>
                  <a:cubicBezTo>
                    <a:pt x="2077" y="1235"/>
                    <a:pt x="2131" y="1235"/>
                    <a:pt x="2131" y="1247"/>
                  </a:cubicBezTo>
                  <a:cubicBezTo>
                    <a:pt x="2143" y="1247"/>
                    <a:pt x="2131" y="1247"/>
                    <a:pt x="2131" y="1259"/>
                  </a:cubicBezTo>
                  <a:cubicBezTo>
                    <a:pt x="2131" y="1271"/>
                    <a:pt x="2131" y="1271"/>
                    <a:pt x="2143" y="1283"/>
                  </a:cubicBezTo>
                  <a:cubicBezTo>
                    <a:pt x="2143" y="1283"/>
                    <a:pt x="2179" y="1306"/>
                    <a:pt x="2155" y="1330"/>
                  </a:cubicBezTo>
                  <a:cubicBezTo>
                    <a:pt x="2155" y="1330"/>
                    <a:pt x="2167" y="1330"/>
                    <a:pt x="2191" y="1318"/>
                  </a:cubicBezTo>
                  <a:cubicBezTo>
                    <a:pt x="2196" y="1313"/>
                    <a:pt x="2202" y="1307"/>
                    <a:pt x="2207" y="1303"/>
                  </a:cubicBezTo>
                  <a:lnTo>
                    <a:pt x="2207" y="1303"/>
                  </a:lnTo>
                  <a:cubicBezTo>
                    <a:pt x="2207" y="1305"/>
                    <a:pt x="2206" y="1307"/>
                    <a:pt x="2206" y="1309"/>
                  </a:cubicBezTo>
                  <a:lnTo>
                    <a:pt x="2206" y="1309"/>
                  </a:lnTo>
                  <a:cubicBezTo>
                    <a:pt x="2208" y="1307"/>
                    <a:pt x="2212" y="1306"/>
                    <a:pt x="2215" y="1306"/>
                  </a:cubicBezTo>
                  <a:lnTo>
                    <a:pt x="2210" y="1301"/>
                  </a:lnTo>
                  <a:lnTo>
                    <a:pt x="2210" y="1301"/>
                  </a:lnTo>
                  <a:cubicBezTo>
                    <a:pt x="2215" y="1297"/>
                    <a:pt x="2221" y="1294"/>
                    <a:pt x="2227" y="1294"/>
                  </a:cubicBezTo>
                  <a:lnTo>
                    <a:pt x="2227" y="1294"/>
                  </a:lnTo>
                  <a:cubicBezTo>
                    <a:pt x="2227" y="1306"/>
                    <a:pt x="2191" y="1330"/>
                    <a:pt x="2191" y="1330"/>
                  </a:cubicBezTo>
                  <a:cubicBezTo>
                    <a:pt x="2191" y="1342"/>
                    <a:pt x="2191" y="1354"/>
                    <a:pt x="2203" y="1354"/>
                  </a:cubicBezTo>
                  <a:lnTo>
                    <a:pt x="2227" y="1354"/>
                  </a:lnTo>
                  <a:lnTo>
                    <a:pt x="2203" y="1378"/>
                  </a:lnTo>
                  <a:cubicBezTo>
                    <a:pt x="2203" y="1379"/>
                    <a:pt x="2204" y="1380"/>
                    <a:pt x="2205" y="1380"/>
                  </a:cubicBezTo>
                  <a:cubicBezTo>
                    <a:pt x="2214" y="1380"/>
                    <a:pt x="2252" y="1352"/>
                    <a:pt x="2269" y="1352"/>
                  </a:cubicBezTo>
                  <a:cubicBezTo>
                    <a:pt x="2271" y="1352"/>
                    <a:pt x="2273" y="1353"/>
                    <a:pt x="2274" y="1354"/>
                  </a:cubicBezTo>
                  <a:cubicBezTo>
                    <a:pt x="2274" y="1354"/>
                    <a:pt x="2227" y="1390"/>
                    <a:pt x="2227" y="1402"/>
                  </a:cubicBezTo>
                  <a:cubicBezTo>
                    <a:pt x="2227" y="1406"/>
                    <a:pt x="2232" y="1407"/>
                    <a:pt x="2239" y="1407"/>
                  </a:cubicBezTo>
                  <a:cubicBezTo>
                    <a:pt x="2254" y="1407"/>
                    <a:pt x="2278" y="1402"/>
                    <a:pt x="2286" y="1402"/>
                  </a:cubicBezTo>
                  <a:cubicBezTo>
                    <a:pt x="2310" y="1402"/>
                    <a:pt x="2322" y="1414"/>
                    <a:pt x="2286" y="1414"/>
                  </a:cubicBezTo>
                  <a:cubicBezTo>
                    <a:pt x="2262" y="1425"/>
                    <a:pt x="2262" y="1414"/>
                    <a:pt x="2262" y="1437"/>
                  </a:cubicBezTo>
                  <a:cubicBezTo>
                    <a:pt x="2262" y="1443"/>
                    <a:pt x="2265" y="1446"/>
                    <a:pt x="2270" y="1446"/>
                  </a:cubicBezTo>
                  <a:cubicBezTo>
                    <a:pt x="2274" y="1446"/>
                    <a:pt x="2280" y="1443"/>
                    <a:pt x="2286" y="1437"/>
                  </a:cubicBezTo>
                  <a:cubicBezTo>
                    <a:pt x="2310" y="1414"/>
                    <a:pt x="2310" y="1414"/>
                    <a:pt x="2322" y="1402"/>
                  </a:cubicBezTo>
                  <a:lnTo>
                    <a:pt x="2322" y="1402"/>
                  </a:lnTo>
                  <a:cubicBezTo>
                    <a:pt x="2333" y="1402"/>
                    <a:pt x="2283" y="1462"/>
                    <a:pt x="2294" y="1462"/>
                  </a:cubicBezTo>
                  <a:cubicBezTo>
                    <a:pt x="2295" y="1462"/>
                    <a:pt x="2296" y="1462"/>
                    <a:pt x="2298" y="1461"/>
                  </a:cubicBezTo>
                  <a:lnTo>
                    <a:pt x="2334" y="1437"/>
                  </a:lnTo>
                  <a:cubicBezTo>
                    <a:pt x="2346" y="1425"/>
                    <a:pt x="2358" y="1425"/>
                    <a:pt x="2370" y="1425"/>
                  </a:cubicBezTo>
                  <a:cubicBezTo>
                    <a:pt x="2334" y="1449"/>
                    <a:pt x="2322" y="1449"/>
                    <a:pt x="2334" y="1461"/>
                  </a:cubicBezTo>
                  <a:cubicBezTo>
                    <a:pt x="2340" y="1467"/>
                    <a:pt x="2346" y="1470"/>
                    <a:pt x="2352" y="1470"/>
                  </a:cubicBezTo>
                  <a:cubicBezTo>
                    <a:pt x="2358" y="1470"/>
                    <a:pt x="2364" y="1467"/>
                    <a:pt x="2370" y="1461"/>
                  </a:cubicBezTo>
                  <a:lnTo>
                    <a:pt x="2381" y="1473"/>
                  </a:lnTo>
                  <a:cubicBezTo>
                    <a:pt x="2370" y="1485"/>
                    <a:pt x="2358" y="1497"/>
                    <a:pt x="2346" y="1509"/>
                  </a:cubicBezTo>
                  <a:cubicBezTo>
                    <a:pt x="2334" y="1521"/>
                    <a:pt x="2334" y="1521"/>
                    <a:pt x="2346" y="1521"/>
                  </a:cubicBezTo>
                  <a:cubicBezTo>
                    <a:pt x="2348" y="1523"/>
                    <a:pt x="2351" y="1523"/>
                    <a:pt x="2354" y="1523"/>
                  </a:cubicBezTo>
                  <a:cubicBezTo>
                    <a:pt x="2365" y="1523"/>
                    <a:pt x="2382" y="1516"/>
                    <a:pt x="2387" y="1516"/>
                  </a:cubicBezTo>
                  <a:cubicBezTo>
                    <a:pt x="2390" y="1516"/>
                    <a:pt x="2386" y="1520"/>
                    <a:pt x="2370" y="1533"/>
                  </a:cubicBezTo>
                  <a:cubicBezTo>
                    <a:pt x="2357" y="1549"/>
                    <a:pt x="2356" y="1554"/>
                    <a:pt x="2360" y="1554"/>
                  </a:cubicBezTo>
                  <a:cubicBezTo>
                    <a:pt x="2367" y="1554"/>
                    <a:pt x="2385" y="1543"/>
                    <a:pt x="2391" y="1543"/>
                  </a:cubicBezTo>
                  <a:cubicBezTo>
                    <a:pt x="2393" y="1543"/>
                    <a:pt x="2393" y="1543"/>
                    <a:pt x="2393" y="1545"/>
                  </a:cubicBezTo>
                  <a:cubicBezTo>
                    <a:pt x="2405" y="1556"/>
                    <a:pt x="2381" y="1580"/>
                    <a:pt x="2393" y="1580"/>
                  </a:cubicBezTo>
                  <a:lnTo>
                    <a:pt x="2429" y="1568"/>
                  </a:lnTo>
                  <a:lnTo>
                    <a:pt x="2429" y="1568"/>
                  </a:lnTo>
                  <a:cubicBezTo>
                    <a:pt x="2405" y="1580"/>
                    <a:pt x="2405" y="1580"/>
                    <a:pt x="2393" y="1592"/>
                  </a:cubicBezTo>
                  <a:cubicBezTo>
                    <a:pt x="2393" y="1606"/>
                    <a:pt x="2393" y="1612"/>
                    <a:pt x="2396" y="1612"/>
                  </a:cubicBezTo>
                  <a:cubicBezTo>
                    <a:pt x="2397" y="1612"/>
                    <a:pt x="2400" y="1609"/>
                    <a:pt x="2405" y="1604"/>
                  </a:cubicBezTo>
                  <a:cubicBezTo>
                    <a:pt x="2417" y="1604"/>
                    <a:pt x="2429" y="1604"/>
                    <a:pt x="2429" y="1616"/>
                  </a:cubicBezTo>
                  <a:cubicBezTo>
                    <a:pt x="2429" y="1618"/>
                    <a:pt x="2431" y="1619"/>
                    <a:pt x="2433" y="1619"/>
                  </a:cubicBezTo>
                  <a:cubicBezTo>
                    <a:pt x="2442" y="1619"/>
                    <a:pt x="2464" y="1604"/>
                    <a:pt x="2465" y="1604"/>
                  </a:cubicBezTo>
                  <a:lnTo>
                    <a:pt x="2465" y="1604"/>
                  </a:lnTo>
                  <a:lnTo>
                    <a:pt x="2429" y="1628"/>
                  </a:lnTo>
                  <a:cubicBezTo>
                    <a:pt x="2429" y="1628"/>
                    <a:pt x="2429" y="1633"/>
                    <a:pt x="2436" y="1633"/>
                  </a:cubicBezTo>
                  <a:cubicBezTo>
                    <a:pt x="2440" y="1633"/>
                    <a:pt x="2445" y="1632"/>
                    <a:pt x="2453" y="1628"/>
                  </a:cubicBezTo>
                  <a:cubicBezTo>
                    <a:pt x="2460" y="1624"/>
                    <a:pt x="2465" y="1623"/>
                    <a:pt x="2468" y="1623"/>
                  </a:cubicBezTo>
                  <a:cubicBezTo>
                    <a:pt x="2475" y="1623"/>
                    <a:pt x="2470" y="1631"/>
                    <a:pt x="2453" y="1640"/>
                  </a:cubicBezTo>
                  <a:cubicBezTo>
                    <a:pt x="2449" y="1644"/>
                    <a:pt x="2448" y="1645"/>
                    <a:pt x="2449" y="1645"/>
                  </a:cubicBezTo>
                  <a:cubicBezTo>
                    <a:pt x="2450" y="1645"/>
                    <a:pt x="2461" y="1640"/>
                    <a:pt x="2477" y="1640"/>
                  </a:cubicBezTo>
                  <a:lnTo>
                    <a:pt x="2483" y="1640"/>
                  </a:lnTo>
                  <a:lnTo>
                    <a:pt x="2489" y="1628"/>
                  </a:lnTo>
                  <a:cubicBezTo>
                    <a:pt x="2497" y="1628"/>
                    <a:pt x="2505" y="1623"/>
                    <a:pt x="2509" y="1623"/>
                  </a:cubicBezTo>
                  <a:cubicBezTo>
                    <a:pt x="2511" y="1623"/>
                    <a:pt x="2512" y="1624"/>
                    <a:pt x="2512" y="1628"/>
                  </a:cubicBezTo>
                  <a:cubicBezTo>
                    <a:pt x="2512" y="1635"/>
                    <a:pt x="2498" y="1643"/>
                    <a:pt x="2488" y="1647"/>
                  </a:cubicBezTo>
                  <a:lnTo>
                    <a:pt x="2488" y="1647"/>
                  </a:lnTo>
                  <a:lnTo>
                    <a:pt x="2501" y="1640"/>
                  </a:lnTo>
                  <a:lnTo>
                    <a:pt x="2483" y="1640"/>
                  </a:lnTo>
                  <a:lnTo>
                    <a:pt x="2477" y="1652"/>
                  </a:lnTo>
                  <a:cubicBezTo>
                    <a:pt x="2477" y="1652"/>
                    <a:pt x="2482" y="1650"/>
                    <a:pt x="2488" y="1647"/>
                  </a:cubicBezTo>
                  <a:lnTo>
                    <a:pt x="2488" y="1647"/>
                  </a:lnTo>
                  <a:lnTo>
                    <a:pt x="2453" y="1668"/>
                  </a:lnTo>
                  <a:lnTo>
                    <a:pt x="2453" y="1668"/>
                  </a:lnTo>
                  <a:cubicBezTo>
                    <a:pt x="2457" y="1667"/>
                    <a:pt x="2461" y="1667"/>
                    <a:pt x="2465" y="1667"/>
                  </a:cubicBezTo>
                  <a:cubicBezTo>
                    <a:pt x="2474" y="1667"/>
                    <a:pt x="2483" y="1670"/>
                    <a:pt x="2489" y="1675"/>
                  </a:cubicBezTo>
                  <a:cubicBezTo>
                    <a:pt x="2489" y="1687"/>
                    <a:pt x="2477" y="1699"/>
                    <a:pt x="2477" y="1699"/>
                  </a:cubicBezTo>
                  <a:cubicBezTo>
                    <a:pt x="2477" y="1735"/>
                    <a:pt x="2477" y="1759"/>
                    <a:pt x="2501" y="1783"/>
                  </a:cubicBezTo>
                  <a:cubicBezTo>
                    <a:pt x="2501" y="1783"/>
                    <a:pt x="2489" y="1795"/>
                    <a:pt x="2489" y="1795"/>
                  </a:cubicBezTo>
                  <a:lnTo>
                    <a:pt x="2501" y="1806"/>
                  </a:lnTo>
                  <a:lnTo>
                    <a:pt x="2524" y="1842"/>
                  </a:lnTo>
                  <a:cubicBezTo>
                    <a:pt x="2536" y="1854"/>
                    <a:pt x="2548" y="1866"/>
                    <a:pt x="2560" y="1878"/>
                  </a:cubicBezTo>
                  <a:cubicBezTo>
                    <a:pt x="2568" y="1886"/>
                    <a:pt x="2577" y="1895"/>
                    <a:pt x="2585" y="1895"/>
                  </a:cubicBezTo>
                  <a:cubicBezTo>
                    <a:pt x="2589" y="1895"/>
                    <a:pt x="2592" y="1893"/>
                    <a:pt x="2596" y="1890"/>
                  </a:cubicBezTo>
                  <a:cubicBezTo>
                    <a:pt x="2608" y="1890"/>
                    <a:pt x="2608" y="1902"/>
                    <a:pt x="2608" y="1902"/>
                  </a:cubicBezTo>
                  <a:cubicBezTo>
                    <a:pt x="2608" y="1906"/>
                    <a:pt x="2605" y="1907"/>
                    <a:pt x="2602" y="1907"/>
                  </a:cubicBezTo>
                  <a:cubicBezTo>
                    <a:pt x="2594" y="1907"/>
                    <a:pt x="2584" y="1902"/>
                    <a:pt x="2584" y="1902"/>
                  </a:cubicBezTo>
                  <a:cubicBezTo>
                    <a:pt x="2584" y="1902"/>
                    <a:pt x="2584" y="1926"/>
                    <a:pt x="2584" y="1937"/>
                  </a:cubicBezTo>
                  <a:cubicBezTo>
                    <a:pt x="2584" y="1949"/>
                    <a:pt x="2584" y="1961"/>
                    <a:pt x="2596" y="1961"/>
                  </a:cubicBezTo>
                  <a:cubicBezTo>
                    <a:pt x="2620" y="1961"/>
                    <a:pt x="2643" y="1961"/>
                    <a:pt x="2667" y="1949"/>
                  </a:cubicBezTo>
                  <a:lnTo>
                    <a:pt x="2667" y="1949"/>
                  </a:lnTo>
                  <a:cubicBezTo>
                    <a:pt x="2667" y="1961"/>
                    <a:pt x="2632" y="1973"/>
                    <a:pt x="2608" y="1973"/>
                  </a:cubicBezTo>
                  <a:cubicBezTo>
                    <a:pt x="2584" y="1973"/>
                    <a:pt x="2596" y="1985"/>
                    <a:pt x="2596" y="1997"/>
                  </a:cubicBezTo>
                  <a:lnTo>
                    <a:pt x="2596" y="2033"/>
                  </a:lnTo>
                  <a:lnTo>
                    <a:pt x="2584" y="2033"/>
                  </a:lnTo>
                  <a:cubicBezTo>
                    <a:pt x="2584" y="2033"/>
                    <a:pt x="2596" y="2033"/>
                    <a:pt x="2608" y="2045"/>
                  </a:cubicBezTo>
                  <a:cubicBezTo>
                    <a:pt x="2608" y="2045"/>
                    <a:pt x="2584" y="2068"/>
                    <a:pt x="2584" y="2080"/>
                  </a:cubicBezTo>
                  <a:cubicBezTo>
                    <a:pt x="2572" y="2080"/>
                    <a:pt x="2596" y="2092"/>
                    <a:pt x="2620" y="2104"/>
                  </a:cubicBezTo>
                  <a:lnTo>
                    <a:pt x="2584" y="2104"/>
                  </a:lnTo>
                  <a:cubicBezTo>
                    <a:pt x="2572" y="2104"/>
                    <a:pt x="2608" y="2116"/>
                    <a:pt x="2608" y="2116"/>
                  </a:cubicBezTo>
                  <a:cubicBezTo>
                    <a:pt x="2620" y="2128"/>
                    <a:pt x="2584" y="2128"/>
                    <a:pt x="2572" y="2140"/>
                  </a:cubicBezTo>
                  <a:cubicBezTo>
                    <a:pt x="2560" y="2140"/>
                    <a:pt x="2560" y="2152"/>
                    <a:pt x="2572" y="2164"/>
                  </a:cubicBezTo>
                  <a:cubicBezTo>
                    <a:pt x="2572" y="2164"/>
                    <a:pt x="2581" y="2190"/>
                    <a:pt x="2561" y="2190"/>
                  </a:cubicBezTo>
                  <a:cubicBezTo>
                    <a:pt x="2557" y="2190"/>
                    <a:pt x="2553" y="2189"/>
                    <a:pt x="2548" y="2187"/>
                  </a:cubicBezTo>
                  <a:cubicBezTo>
                    <a:pt x="2536" y="2187"/>
                    <a:pt x="2548" y="2199"/>
                    <a:pt x="2548" y="2211"/>
                  </a:cubicBezTo>
                  <a:cubicBezTo>
                    <a:pt x="2548" y="2223"/>
                    <a:pt x="2536" y="2259"/>
                    <a:pt x="2548" y="2295"/>
                  </a:cubicBezTo>
                  <a:cubicBezTo>
                    <a:pt x="2548" y="2303"/>
                    <a:pt x="2548" y="2308"/>
                    <a:pt x="2549" y="2312"/>
                  </a:cubicBezTo>
                  <a:lnTo>
                    <a:pt x="2549" y="2312"/>
                  </a:lnTo>
                  <a:cubicBezTo>
                    <a:pt x="2542" y="2309"/>
                    <a:pt x="2534" y="2307"/>
                    <a:pt x="2524" y="2307"/>
                  </a:cubicBezTo>
                  <a:cubicBezTo>
                    <a:pt x="2512" y="2307"/>
                    <a:pt x="2524" y="2318"/>
                    <a:pt x="2524" y="2318"/>
                  </a:cubicBezTo>
                  <a:lnTo>
                    <a:pt x="2512" y="2318"/>
                  </a:lnTo>
                  <a:cubicBezTo>
                    <a:pt x="2501" y="2318"/>
                    <a:pt x="2489" y="2330"/>
                    <a:pt x="2489" y="2342"/>
                  </a:cubicBezTo>
                  <a:cubicBezTo>
                    <a:pt x="2477" y="2342"/>
                    <a:pt x="2489" y="2366"/>
                    <a:pt x="2489" y="2366"/>
                  </a:cubicBezTo>
                  <a:cubicBezTo>
                    <a:pt x="2512" y="2402"/>
                    <a:pt x="2548" y="2414"/>
                    <a:pt x="2572" y="2449"/>
                  </a:cubicBezTo>
                  <a:cubicBezTo>
                    <a:pt x="2579" y="2456"/>
                    <a:pt x="2578" y="2459"/>
                    <a:pt x="2573" y="2459"/>
                  </a:cubicBezTo>
                  <a:cubicBezTo>
                    <a:pt x="2561" y="2459"/>
                    <a:pt x="2521" y="2439"/>
                    <a:pt x="2512" y="2414"/>
                  </a:cubicBezTo>
                  <a:cubicBezTo>
                    <a:pt x="2505" y="2391"/>
                    <a:pt x="2493" y="2383"/>
                    <a:pt x="2485" y="2383"/>
                  </a:cubicBezTo>
                  <a:cubicBezTo>
                    <a:pt x="2480" y="2383"/>
                    <a:pt x="2477" y="2385"/>
                    <a:pt x="2477" y="2390"/>
                  </a:cubicBezTo>
                  <a:cubicBezTo>
                    <a:pt x="2465" y="2402"/>
                    <a:pt x="2465" y="2402"/>
                    <a:pt x="2477" y="2414"/>
                  </a:cubicBezTo>
                  <a:cubicBezTo>
                    <a:pt x="2489" y="2426"/>
                    <a:pt x="2489" y="2426"/>
                    <a:pt x="2477" y="2426"/>
                  </a:cubicBezTo>
                  <a:cubicBezTo>
                    <a:pt x="2453" y="2414"/>
                    <a:pt x="2429" y="2402"/>
                    <a:pt x="2405" y="2390"/>
                  </a:cubicBezTo>
                  <a:lnTo>
                    <a:pt x="2405" y="2390"/>
                  </a:lnTo>
                  <a:cubicBezTo>
                    <a:pt x="2417" y="2414"/>
                    <a:pt x="2417" y="2414"/>
                    <a:pt x="2405" y="2414"/>
                  </a:cubicBezTo>
                  <a:cubicBezTo>
                    <a:pt x="2393" y="2426"/>
                    <a:pt x="2393" y="2437"/>
                    <a:pt x="2393" y="2449"/>
                  </a:cubicBezTo>
                  <a:lnTo>
                    <a:pt x="2393" y="2473"/>
                  </a:lnTo>
                  <a:cubicBezTo>
                    <a:pt x="2393" y="2461"/>
                    <a:pt x="2370" y="2449"/>
                    <a:pt x="2370" y="2449"/>
                  </a:cubicBezTo>
                  <a:cubicBezTo>
                    <a:pt x="2370" y="2449"/>
                    <a:pt x="2370" y="2461"/>
                    <a:pt x="2370" y="2473"/>
                  </a:cubicBezTo>
                  <a:lnTo>
                    <a:pt x="2358" y="2485"/>
                  </a:lnTo>
                  <a:cubicBezTo>
                    <a:pt x="2352" y="2480"/>
                    <a:pt x="2349" y="2477"/>
                    <a:pt x="2348" y="2477"/>
                  </a:cubicBezTo>
                  <a:lnTo>
                    <a:pt x="2348" y="2477"/>
                  </a:lnTo>
                  <a:cubicBezTo>
                    <a:pt x="2344" y="2477"/>
                    <a:pt x="2358" y="2503"/>
                    <a:pt x="2358" y="2521"/>
                  </a:cubicBezTo>
                  <a:lnTo>
                    <a:pt x="2358" y="2545"/>
                  </a:lnTo>
                  <a:cubicBezTo>
                    <a:pt x="2334" y="2509"/>
                    <a:pt x="2334" y="2497"/>
                    <a:pt x="2322" y="2497"/>
                  </a:cubicBezTo>
                  <a:cubicBezTo>
                    <a:pt x="2298" y="2509"/>
                    <a:pt x="2274" y="2509"/>
                    <a:pt x="2251" y="2521"/>
                  </a:cubicBezTo>
                  <a:cubicBezTo>
                    <a:pt x="2251" y="2521"/>
                    <a:pt x="2227" y="2521"/>
                    <a:pt x="2239" y="2545"/>
                  </a:cubicBezTo>
                  <a:cubicBezTo>
                    <a:pt x="2239" y="2557"/>
                    <a:pt x="2239" y="2568"/>
                    <a:pt x="2239" y="2568"/>
                  </a:cubicBezTo>
                  <a:cubicBezTo>
                    <a:pt x="2239" y="2557"/>
                    <a:pt x="2227" y="2545"/>
                    <a:pt x="2215" y="2533"/>
                  </a:cubicBezTo>
                  <a:lnTo>
                    <a:pt x="2203" y="2533"/>
                  </a:lnTo>
                  <a:cubicBezTo>
                    <a:pt x="2203" y="2533"/>
                    <a:pt x="2179" y="2533"/>
                    <a:pt x="2179" y="2545"/>
                  </a:cubicBezTo>
                  <a:cubicBezTo>
                    <a:pt x="2179" y="2557"/>
                    <a:pt x="2179" y="2557"/>
                    <a:pt x="2178" y="2557"/>
                  </a:cubicBezTo>
                  <a:cubicBezTo>
                    <a:pt x="2176" y="2557"/>
                    <a:pt x="2173" y="2557"/>
                    <a:pt x="2167" y="2568"/>
                  </a:cubicBezTo>
                  <a:cubicBezTo>
                    <a:pt x="2167" y="2580"/>
                    <a:pt x="2167" y="2592"/>
                    <a:pt x="2167" y="2592"/>
                  </a:cubicBezTo>
                  <a:cubicBezTo>
                    <a:pt x="2167" y="2592"/>
                    <a:pt x="2167" y="2580"/>
                    <a:pt x="2155" y="2568"/>
                  </a:cubicBezTo>
                  <a:cubicBezTo>
                    <a:pt x="2143" y="2568"/>
                    <a:pt x="2143" y="2557"/>
                    <a:pt x="2131" y="2557"/>
                  </a:cubicBezTo>
                  <a:cubicBezTo>
                    <a:pt x="2120" y="2557"/>
                    <a:pt x="2108" y="2568"/>
                    <a:pt x="2096" y="2568"/>
                  </a:cubicBezTo>
                  <a:cubicBezTo>
                    <a:pt x="2096" y="2568"/>
                    <a:pt x="2084" y="2580"/>
                    <a:pt x="2084" y="2604"/>
                  </a:cubicBezTo>
                  <a:cubicBezTo>
                    <a:pt x="2084" y="2620"/>
                    <a:pt x="2100" y="2669"/>
                    <a:pt x="2107" y="2669"/>
                  </a:cubicBezTo>
                  <a:cubicBezTo>
                    <a:pt x="2110" y="2669"/>
                    <a:pt x="2111" y="2660"/>
                    <a:pt x="2108" y="2633"/>
                  </a:cubicBezTo>
                  <a:lnTo>
                    <a:pt x="2108" y="2633"/>
                  </a:lnTo>
                  <a:cubicBezTo>
                    <a:pt x="2113" y="2650"/>
                    <a:pt x="2144" y="2642"/>
                    <a:pt x="2155" y="2664"/>
                  </a:cubicBezTo>
                  <a:cubicBezTo>
                    <a:pt x="2159" y="2676"/>
                    <a:pt x="2161" y="2680"/>
                    <a:pt x="2161" y="2680"/>
                  </a:cubicBezTo>
                  <a:cubicBezTo>
                    <a:pt x="2162" y="2680"/>
                    <a:pt x="2159" y="2664"/>
                    <a:pt x="2167" y="2664"/>
                  </a:cubicBezTo>
                  <a:lnTo>
                    <a:pt x="2191" y="2664"/>
                  </a:lnTo>
                  <a:cubicBezTo>
                    <a:pt x="2215" y="2640"/>
                    <a:pt x="2251" y="2628"/>
                    <a:pt x="2286" y="2628"/>
                  </a:cubicBezTo>
                  <a:cubicBezTo>
                    <a:pt x="2295" y="2628"/>
                    <a:pt x="2308" y="2631"/>
                    <a:pt x="2320" y="2631"/>
                  </a:cubicBezTo>
                  <a:cubicBezTo>
                    <a:pt x="2341" y="2631"/>
                    <a:pt x="2357" y="2621"/>
                    <a:pt x="2334" y="2568"/>
                  </a:cubicBezTo>
                  <a:cubicBezTo>
                    <a:pt x="2334" y="2568"/>
                    <a:pt x="2315" y="2531"/>
                    <a:pt x="2319" y="2531"/>
                  </a:cubicBezTo>
                  <a:lnTo>
                    <a:pt x="2319" y="2531"/>
                  </a:lnTo>
                  <a:cubicBezTo>
                    <a:pt x="2320" y="2531"/>
                    <a:pt x="2321" y="2531"/>
                    <a:pt x="2322" y="2533"/>
                  </a:cubicBezTo>
                  <a:cubicBezTo>
                    <a:pt x="2334" y="2545"/>
                    <a:pt x="2346" y="2557"/>
                    <a:pt x="2346" y="2580"/>
                  </a:cubicBezTo>
                  <a:cubicBezTo>
                    <a:pt x="2346" y="2580"/>
                    <a:pt x="2398" y="2665"/>
                    <a:pt x="2405" y="2665"/>
                  </a:cubicBezTo>
                  <a:cubicBezTo>
                    <a:pt x="2405" y="2665"/>
                    <a:pt x="2405" y="2664"/>
                    <a:pt x="2405" y="2664"/>
                  </a:cubicBezTo>
                  <a:lnTo>
                    <a:pt x="2405" y="2652"/>
                  </a:lnTo>
                  <a:cubicBezTo>
                    <a:pt x="2405" y="2640"/>
                    <a:pt x="2405" y="2640"/>
                    <a:pt x="2417" y="2640"/>
                  </a:cubicBezTo>
                  <a:cubicBezTo>
                    <a:pt x="2417" y="2640"/>
                    <a:pt x="2423" y="2637"/>
                    <a:pt x="2431" y="2637"/>
                  </a:cubicBezTo>
                  <a:cubicBezTo>
                    <a:pt x="2435" y="2637"/>
                    <a:pt x="2439" y="2638"/>
                    <a:pt x="2443" y="2640"/>
                  </a:cubicBezTo>
                  <a:lnTo>
                    <a:pt x="2443" y="2640"/>
                  </a:lnTo>
                  <a:cubicBezTo>
                    <a:pt x="2446" y="2644"/>
                    <a:pt x="2449" y="2648"/>
                    <a:pt x="2452" y="2650"/>
                  </a:cubicBezTo>
                  <a:lnTo>
                    <a:pt x="2452" y="2650"/>
                  </a:lnTo>
                  <a:cubicBezTo>
                    <a:pt x="2452" y="2651"/>
                    <a:pt x="2453" y="2651"/>
                    <a:pt x="2453" y="2652"/>
                  </a:cubicBezTo>
                  <a:cubicBezTo>
                    <a:pt x="2453" y="2651"/>
                    <a:pt x="2452" y="2651"/>
                    <a:pt x="2452" y="2650"/>
                  </a:cubicBezTo>
                  <a:lnTo>
                    <a:pt x="2452" y="2650"/>
                  </a:lnTo>
                  <a:cubicBezTo>
                    <a:pt x="2455" y="2652"/>
                    <a:pt x="2457" y="2653"/>
                    <a:pt x="2460" y="2653"/>
                  </a:cubicBezTo>
                  <a:cubicBezTo>
                    <a:pt x="2462" y="2653"/>
                    <a:pt x="2463" y="2653"/>
                    <a:pt x="2465" y="2652"/>
                  </a:cubicBezTo>
                  <a:cubicBezTo>
                    <a:pt x="2455" y="2638"/>
                    <a:pt x="2449" y="2629"/>
                    <a:pt x="2444" y="2626"/>
                  </a:cubicBezTo>
                  <a:lnTo>
                    <a:pt x="2444" y="2626"/>
                  </a:lnTo>
                  <a:cubicBezTo>
                    <a:pt x="2445" y="2613"/>
                    <a:pt x="2458" y="2618"/>
                    <a:pt x="2441" y="2592"/>
                  </a:cubicBezTo>
                  <a:cubicBezTo>
                    <a:pt x="2432" y="2567"/>
                    <a:pt x="2424" y="2547"/>
                    <a:pt x="2429" y="2547"/>
                  </a:cubicBezTo>
                  <a:lnTo>
                    <a:pt x="2429" y="2547"/>
                  </a:lnTo>
                  <a:cubicBezTo>
                    <a:pt x="2430" y="2547"/>
                    <a:pt x="2434" y="2550"/>
                    <a:pt x="2441" y="2557"/>
                  </a:cubicBezTo>
                  <a:cubicBezTo>
                    <a:pt x="2477" y="2580"/>
                    <a:pt x="2465" y="2592"/>
                    <a:pt x="2477" y="2592"/>
                  </a:cubicBezTo>
                  <a:cubicBezTo>
                    <a:pt x="2484" y="2596"/>
                    <a:pt x="2489" y="2597"/>
                    <a:pt x="2492" y="2597"/>
                  </a:cubicBezTo>
                  <a:cubicBezTo>
                    <a:pt x="2500" y="2597"/>
                    <a:pt x="2497" y="2589"/>
                    <a:pt x="2489" y="2580"/>
                  </a:cubicBezTo>
                  <a:cubicBezTo>
                    <a:pt x="2477" y="2557"/>
                    <a:pt x="2489" y="2568"/>
                    <a:pt x="2489" y="2557"/>
                  </a:cubicBezTo>
                  <a:cubicBezTo>
                    <a:pt x="2489" y="2557"/>
                    <a:pt x="2501" y="2568"/>
                    <a:pt x="2501" y="2580"/>
                  </a:cubicBezTo>
                  <a:cubicBezTo>
                    <a:pt x="2511" y="2580"/>
                    <a:pt x="2503" y="2543"/>
                    <a:pt x="2526" y="2543"/>
                  </a:cubicBezTo>
                  <a:cubicBezTo>
                    <a:pt x="2529" y="2543"/>
                    <a:pt x="2532" y="2543"/>
                    <a:pt x="2536" y="2545"/>
                  </a:cubicBezTo>
                  <a:cubicBezTo>
                    <a:pt x="2548" y="2545"/>
                    <a:pt x="2524" y="2497"/>
                    <a:pt x="2524" y="2497"/>
                  </a:cubicBezTo>
                  <a:lnTo>
                    <a:pt x="2524" y="2497"/>
                  </a:lnTo>
                  <a:cubicBezTo>
                    <a:pt x="2536" y="2509"/>
                    <a:pt x="2560" y="2521"/>
                    <a:pt x="2560" y="2521"/>
                  </a:cubicBezTo>
                  <a:cubicBezTo>
                    <a:pt x="2560" y="2509"/>
                    <a:pt x="2536" y="2497"/>
                    <a:pt x="2536" y="2485"/>
                  </a:cubicBezTo>
                  <a:lnTo>
                    <a:pt x="2536" y="2485"/>
                  </a:lnTo>
                  <a:lnTo>
                    <a:pt x="2584" y="2521"/>
                  </a:lnTo>
                  <a:cubicBezTo>
                    <a:pt x="2572" y="2497"/>
                    <a:pt x="2560" y="2473"/>
                    <a:pt x="2584" y="2473"/>
                  </a:cubicBezTo>
                  <a:cubicBezTo>
                    <a:pt x="2620" y="2473"/>
                    <a:pt x="2608" y="2473"/>
                    <a:pt x="2620" y="2461"/>
                  </a:cubicBezTo>
                  <a:cubicBezTo>
                    <a:pt x="2620" y="2461"/>
                    <a:pt x="2620" y="2449"/>
                    <a:pt x="2608" y="2449"/>
                  </a:cubicBezTo>
                  <a:lnTo>
                    <a:pt x="2620" y="2437"/>
                  </a:lnTo>
                  <a:cubicBezTo>
                    <a:pt x="2626" y="2432"/>
                    <a:pt x="2626" y="2432"/>
                    <a:pt x="2623" y="2432"/>
                  </a:cubicBezTo>
                  <a:cubicBezTo>
                    <a:pt x="2620" y="2432"/>
                    <a:pt x="2614" y="2432"/>
                    <a:pt x="2608" y="2426"/>
                  </a:cubicBezTo>
                  <a:cubicBezTo>
                    <a:pt x="2608" y="2414"/>
                    <a:pt x="2643" y="2414"/>
                    <a:pt x="2643" y="2414"/>
                  </a:cubicBezTo>
                  <a:cubicBezTo>
                    <a:pt x="2655" y="2402"/>
                    <a:pt x="2667" y="2402"/>
                    <a:pt x="2655" y="2390"/>
                  </a:cubicBezTo>
                  <a:cubicBezTo>
                    <a:pt x="2655" y="2372"/>
                    <a:pt x="2636" y="2361"/>
                    <a:pt x="2640" y="2361"/>
                  </a:cubicBezTo>
                  <a:lnTo>
                    <a:pt x="2640" y="2361"/>
                  </a:lnTo>
                  <a:cubicBezTo>
                    <a:pt x="2641" y="2361"/>
                    <a:pt x="2646" y="2363"/>
                    <a:pt x="2655" y="2366"/>
                  </a:cubicBezTo>
                  <a:cubicBezTo>
                    <a:pt x="2703" y="2366"/>
                    <a:pt x="2703" y="2366"/>
                    <a:pt x="2667" y="2354"/>
                  </a:cubicBezTo>
                  <a:cubicBezTo>
                    <a:pt x="2620" y="2342"/>
                    <a:pt x="2632" y="2318"/>
                    <a:pt x="2655" y="2318"/>
                  </a:cubicBezTo>
                  <a:cubicBezTo>
                    <a:pt x="2669" y="2325"/>
                    <a:pt x="2683" y="2332"/>
                    <a:pt x="2690" y="2332"/>
                  </a:cubicBezTo>
                  <a:cubicBezTo>
                    <a:pt x="2695" y="2332"/>
                    <a:pt x="2696" y="2328"/>
                    <a:pt x="2691" y="2318"/>
                  </a:cubicBezTo>
                  <a:cubicBezTo>
                    <a:pt x="2679" y="2307"/>
                    <a:pt x="2655" y="2283"/>
                    <a:pt x="2667" y="2283"/>
                  </a:cubicBezTo>
                  <a:lnTo>
                    <a:pt x="2667" y="2283"/>
                  </a:lnTo>
                  <a:cubicBezTo>
                    <a:pt x="2667" y="2295"/>
                    <a:pt x="2691" y="2307"/>
                    <a:pt x="2703" y="2307"/>
                  </a:cubicBezTo>
                  <a:cubicBezTo>
                    <a:pt x="2715" y="2307"/>
                    <a:pt x="2691" y="2283"/>
                    <a:pt x="2691" y="2283"/>
                  </a:cubicBezTo>
                  <a:cubicBezTo>
                    <a:pt x="2679" y="2271"/>
                    <a:pt x="2691" y="2259"/>
                    <a:pt x="2703" y="2259"/>
                  </a:cubicBezTo>
                  <a:cubicBezTo>
                    <a:pt x="2727" y="2259"/>
                    <a:pt x="2727" y="2259"/>
                    <a:pt x="2739" y="2247"/>
                  </a:cubicBezTo>
                  <a:cubicBezTo>
                    <a:pt x="2739" y="2235"/>
                    <a:pt x="2739" y="2223"/>
                    <a:pt x="2739" y="2211"/>
                  </a:cubicBezTo>
                  <a:cubicBezTo>
                    <a:pt x="2739" y="2199"/>
                    <a:pt x="2703" y="2187"/>
                    <a:pt x="2739" y="2187"/>
                  </a:cubicBezTo>
                  <a:cubicBezTo>
                    <a:pt x="2762" y="2187"/>
                    <a:pt x="2774" y="2176"/>
                    <a:pt x="2762" y="2164"/>
                  </a:cubicBezTo>
                  <a:cubicBezTo>
                    <a:pt x="2762" y="2158"/>
                    <a:pt x="2757" y="2155"/>
                    <a:pt x="2751" y="2154"/>
                  </a:cubicBezTo>
                  <a:lnTo>
                    <a:pt x="2751" y="2154"/>
                  </a:lnTo>
                  <a:cubicBezTo>
                    <a:pt x="2773" y="2150"/>
                    <a:pt x="2769" y="2125"/>
                    <a:pt x="2751" y="2116"/>
                  </a:cubicBezTo>
                  <a:cubicBezTo>
                    <a:pt x="2727" y="2104"/>
                    <a:pt x="2739" y="2104"/>
                    <a:pt x="2751" y="2104"/>
                  </a:cubicBezTo>
                  <a:cubicBezTo>
                    <a:pt x="2759" y="2100"/>
                    <a:pt x="2764" y="2099"/>
                    <a:pt x="2768" y="2099"/>
                  </a:cubicBezTo>
                  <a:cubicBezTo>
                    <a:pt x="2776" y="2099"/>
                    <a:pt x="2778" y="2104"/>
                    <a:pt x="2786" y="2104"/>
                  </a:cubicBezTo>
                  <a:cubicBezTo>
                    <a:pt x="2798" y="2092"/>
                    <a:pt x="2786" y="2092"/>
                    <a:pt x="2774" y="2080"/>
                  </a:cubicBezTo>
                  <a:cubicBezTo>
                    <a:pt x="2762" y="2080"/>
                    <a:pt x="2762" y="2068"/>
                    <a:pt x="2786" y="2056"/>
                  </a:cubicBezTo>
                  <a:cubicBezTo>
                    <a:pt x="2798" y="2056"/>
                    <a:pt x="2774" y="2045"/>
                    <a:pt x="2762" y="2033"/>
                  </a:cubicBezTo>
                  <a:cubicBezTo>
                    <a:pt x="2762" y="2033"/>
                    <a:pt x="2774" y="2009"/>
                    <a:pt x="2762" y="1997"/>
                  </a:cubicBezTo>
                  <a:cubicBezTo>
                    <a:pt x="2739" y="1997"/>
                    <a:pt x="2751" y="1973"/>
                    <a:pt x="2751" y="1973"/>
                  </a:cubicBezTo>
                  <a:cubicBezTo>
                    <a:pt x="2751" y="1961"/>
                    <a:pt x="2774" y="1937"/>
                    <a:pt x="2751" y="1926"/>
                  </a:cubicBezTo>
                  <a:cubicBezTo>
                    <a:pt x="2727" y="1914"/>
                    <a:pt x="2774" y="1914"/>
                    <a:pt x="2774" y="1902"/>
                  </a:cubicBezTo>
                  <a:cubicBezTo>
                    <a:pt x="2774" y="1902"/>
                    <a:pt x="2762" y="1902"/>
                    <a:pt x="2762" y="1890"/>
                  </a:cubicBezTo>
                  <a:cubicBezTo>
                    <a:pt x="2762" y="1878"/>
                    <a:pt x="2762" y="1866"/>
                    <a:pt x="2751" y="1866"/>
                  </a:cubicBezTo>
                  <a:cubicBezTo>
                    <a:pt x="2751" y="1854"/>
                    <a:pt x="2727" y="1866"/>
                    <a:pt x="2739" y="1842"/>
                  </a:cubicBezTo>
                  <a:cubicBezTo>
                    <a:pt x="2748" y="1833"/>
                    <a:pt x="2764" y="1810"/>
                    <a:pt x="2745" y="1810"/>
                  </a:cubicBezTo>
                  <a:cubicBezTo>
                    <a:pt x="2739" y="1810"/>
                    <a:pt x="2729" y="1813"/>
                    <a:pt x="2715" y="1818"/>
                  </a:cubicBezTo>
                  <a:cubicBezTo>
                    <a:pt x="2774" y="1795"/>
                    <a:pt x="2739" y="1747"/>
                    <a:pt x="2703" y="1747"/>
                  </a:cubicBezTo>
                  <a:cubicBezTo>
                    <a:pt x="2681" y="1747"/>
                    <a:pt x="2748" y="1698"/>
                    <a:pt x="2716" y="1698"/>
                  </a:cubicBezTo>
                  <a:cubicBezTo>
                    <a:pt x="2713" y="1698"/>
                    <a:pt x="2708" y="1698"/>
                    <a:pt x="2703" y="1699"/>
                  </a:cubicBezTo>
                  <a:cubicBezTo>
                    <a:pt x="2687" y="1699"/>
                    <a:pt x="2671" y="1710"/>
                    <a:pt x="2666" y="1710"/>
                  </a:cubicBezTo>
                  <a:cubicBezTo>
                    <a:pt x="2663" y="1710"/>
                    <a:pt x="2663" y="1707"/>
                    <a:pt x="2667" y="1699"/>
                  </a:cubicBezTo>
                  <a:cubicBezTo>
                    <a:pt x="2691" y="1687"/>
                    <a:pt x="2655" y="1687"/>
                    <a:pt x="2655" y="1687"/>
                  </a:cubicBezTo>
                  <a:cubicBezTo>
                    <a:pt x="2655" y="1687"/>
                    <a:pt x="2667" y="1687"/>
                    <a:pt x="2679" y="1675"/>
                  </a:cubicBezTo>
                  <a:cubicBezTo>
                    <a:pt x="2679" y="1664"/>
                    <a:pt x="2679" y="1664"/>
                    <a:pt x="2679" y="1664"/>
                  </a:cubicBezTo>
                  <a:lnTo>
                    <a:pt x="2679" y="1616"/>
                  </a:lnTo>
                  <a:cubicBezTo>
                    <a:pt x="2655" y="1640"/>
                    <a:pt x="2632" y="1664"/>
                    <a:pt x="2596" y="1675"/>
                  </a:cubicBezTo>
                  <a:cubicBezTo>
                    <a:pt x="2596" y="1664"/>
                    <a:pt x="2632" y="1652"/>
                    <a:pt x="2643" y="1640"/>
                  </a:cubicBezTo>
                  <a:cubicBezTo>
                    <a:pt x="2655" y="1640"/>
                    <a:pt x="2643" y="1628"/>
                    <a:pt x="2643" y="1616"/>
                  </a:cubicBezTo>
                  <a:cubicBezTo>
                    <a:pt x="2643" y="1616"/>
                    <a:pt x="2667" y="1592"/>
                    <a:pt x="2655" y="1592"/>
                  </a:cubicBezTo>
                  <a:cubicBezTo>
                    <a:pt x="2647" y="1592"/>
                    <a:pt x="2639" y="1597"/>
                    <a:pt x="2635" y="1597"/>
                  </a:cubicBezTo>
                  <a:cubicBezTo>
                    <a:pt x="2633" y="1597"/>
                    <a:pt x="2632" y="1596"/>
                    <a:pt x="2632" y="1592"/>
                  </a:cubicBezTo>
                  <a:cubicBezTo>
                    <a:pt x="2632" y="1580"/>
                    <a:pt x="2643" y="1556"/>
                    <a:pt x="2643" y="1545"/>
                  </a:cubicBezTo>
                  <a:lnTo>
                    <a:pt x="2643" y="1545"/>
                  </a:lnTo>
                  <a:cubicBezTo>
                    <a:pt x="2641" y="1549"/>
                    <a:pt x="2638" y="1551"/>
                    <a:pt x="2635" y="1551"/>
                  </a:cubicBezTo>
                  <a:cubicBezTo>
                    <a:pt x="2622" y="1551"/>
                    <a:pt x="2605" y="1521"/>
                    <a:pt x="2596" y="1521"/>
                  </a:cubicBezTo>
                  <a:cubicBezTo>
                    <a:pt x="2584" y="1521"/>
                    <a:pt x="2572" y="1545"/>
                    <a:pt x="2560" y="1556"/>
                  </a:cubicBezTo>
                  <a:cubicBezTo>
                    <a:pt x="2536" y="1556"/>
                    <a:pt x="2584" y="1521"/>
                    <a:pt x="2584" y="1521"/>
                  </a:cubicBezTo>
                  <a:cubicBezTo>
                    <a:pt x="2586" y="1518"/>
                    <a:pt x="2587" y="1517"/>
                    <a:pt x="2586" y="1517"/>
                  </a:cubicBezTo>
                  <a:lnTo>
                    <a:pt x="2586" y="1517"/>
                  </a:lnTo>
                  <a:cubicBezTo>
                    <a:pt x="2583" y="1517"/>
                    <a:pt x="2571" y="1524"/>
                    <a:pt x="2564" y="1524"/>
                  </a:cubicBezTo>
                  <a:cubicBezTo>
                    <a:pt x="2562" y="1524"/>
                    <a:pt x="2560" y="1523"/>
                    <a:pt x="2560" y="1521"/>
                  </a:cubicBezTo>
                  <a:cubicBezTo>
                    <a:pt x="2572" y="1497"/>
                    <a:pt x="2596" y="1497"/>
                    <a:pt x="2596" y="1485"/>
                  </a:cubicBezTo>
                  <a:cubicBezTo>
                    <a:pt x="2596" y="1483"/>
                    <a:pt x="2595" y="1483"/>
                    <a:pt x="2593" y="1483"/>
                  </a:cubicBezTo>
                  <a:cubicBezTo>
                    <a:pt x="2585" y="1483"/>
                    <a:pt x="2559" y="1499"/>
                    <a:pt x="2551" y="1499"/>
                  </a:cubicBezTo>
                  <a:cubicBezTo>
                    <a:pt x="2549" y="1499"/>
                    <a:pt x="2548" y="1499"/>
                    <a:pt x="2548" y="1497"/>
                  </a:cubicBezTo>
                  <a:cubicBezTo>
                    <a:pt x="2548" y="1487"/>
                    <a:pt x="2572" y="1470"/>
                    <a:pt x="2568" y="1470"/>
                  </a:cubicBezTo>
                  <a:lnTo>
                    <a:pt x="2568" y="1470"/>
                  </a:lnTo>
                  <a:cubicBezTo>
                    <a:pt x="2567" y="1470"/>
                    <a:pt x="2565" y="1471"/>
                    <a:pt x="2560" y="1473"/>
                  </a:cubicBezTo>
                  <a:cubicBezTo>
                    <a:pt x="2548" y="1485"/>
                    <a:pt x="2548" y="1485"/>
                    <a:pt x="2536" y="1485"/>
                  </a:cubicBezTo>
                  <a:cubicBezTo>
                    <a:pt x="2536" y="1485"/>
                    <a:pt x="2584" y="1461"/>
                    <a:pt x="2572" y="1449"/>
                  </a:cubicBezTo>
                  <a:cubicBezTo>
                    <a:pt x="2572" y="1437"/>
                    <a:pt x="2572" y="1437"/>
                    <a:pt x="2560" y="1437"/>
                  </a:cubicBezTo>
                  <a:lnTo>
                    <a:pt x="2548" y="1437"/>
                  </a:lnTo>
                  <a:cubicBezTo>
                    <a:pt x="2536" y="1425"/>
                    <a:pt x="2536" y="1414"/>
                    <a:pt x="2524" y="1414"/>
                  </a:cubicBezTo>
                  <a:cubicBezTo>
                    <a:pt x="2512" y="1414"/>
                    <a:pt x="2501" y="1414"/>
                    <a:pt x="2501" y="1425"/>
                  </a:cubicBezTo>
                  <a:cubicBezTo>
                    <a:pt x="2501" y="1425"/>
                    <a:pt x="2489" y="1414"/>
                    <a:pt x="2501" y="1402"/>
                  </a:cubicBezTo>
                  <a:cubicBezTo>
                    <a:pt x="2510" y="1382"/>
                    <a:pt x="2520" y="1363"/>
                    <a:pt x="2510" y="1363"/>
                  </a:cubicBezTo>
                  <a:cubicBezTo>
                    <a:pt x="2508" y="1363"/>
                    <a:pt x="2505" y="1364"/>
                    <a:pt x="2501" y="1366"/>
                  </a:cubicBezTo>
                  <a:lnTo>
                    <a:pt x="2465" y="1366"/>
                  </a:lnTo>
                  <a:cubicBezTo>
                    <a:pt x="2465" y="1354"/>
                    <a:pt x="2465" y="1354"/>
                    <a:pt x="2465" y="1354"/>
                  </a:cubicBezTo>
                  <a:cubicBezTo>
                    <a:pt x="2453" y="1354"/>
                    <a:pt x="2453" y="1366"/>
                    <a:pt x="2441" y="1366"/>
                  </a:cubicBezTo>
                  <a:cubicBezTo>
                    <a:pt x="2441" y="1366"/>
                    <a:pt x="2429" y="1342"/>
                    <a:pt x="2417" y="1342"/>
                  </a:cubicBezTo>
                  <a:cubicBezTo>
                    <a:pt x="2405" y="1342"/>
                    <a:pt x="2393" y="1342"/>
                    <a:pt x="2405" y="1330"/>
                  </a:cubicBezTo>
                  <a:cubicBezTo>
                    <a:pt x="2415" y="1321"/>
                    <a:pt x="2409" y="1303"/>
                    <a:pt x="2400" y="1303"/>
                  </a:cubicBezTo>
                  <a:cubicBezTo>
                    <a:pt x="2398" y="1303"/>
                    <a:pt x="2396" y="1304"/>
                    <a:pt x="2393" y="1306"/>
                  </a:cubicBezTo>
                  <a:cubicBezTo>
                    <a:pt x="2381" y="1306"/>
                    <a:pt x="2370" y="1318"/>
                    <a:pt x="2370" y="1330"/>
                  </a:cubicBezTo>
                  <a:cubicBezTo>
                    <a:pt x="2370" y="1330"/>
                    <a:pt x="2370" y="1330"/>
                    <a:pt x="2370" y="1318"/>
                  </a:cubicBezTo>
                  <a:cubicBezTo>
                    <a:pt x="2381" y="1306"/>
                    <a:pt x="2393" y="1294"/>
                    <a:pt x="2393" y="1283"/>
                  </a:cubicBezTo>
                  <a:cubicBezTo>
                    <a:pt x="2393" y="1283"/>
                    <a:pt x="2370" y="1283"/>
                    <a:pt x="2370" y="1271"/>
                  </a:cubicBezTo>
                  <a:cubicBezTo>
                    <a:pt x="2370" y="1251"/>
                    <a:pt x="2393" y="1232"/>
                    <a:pt x="2383" y="1232"/>
                  </a:cubicBezTo>
                  <a:cubicBezTo>
                    <a:pt x="2380" y="1232"/>
                    <a:pt x="2376" y="1233"/>
                    <a:pt x="2370" y="1235"/>
                  </a:cubicBezTo>
                  <a:cubicBezTo>
                    <a:pt x="2347" y="1250"/>
                    <a:pt x="2335" y="1260"/>
                    <a:pt x="2331" y="1260"/>
                  </a:cubicBezTo>
                  <a:cubicBezTo>
                    <a:pt x="2328" y="1260"/>
                    <a:pt x="2329" y="1256"/>
                    <a:pt x="2334" y="1247"/>
                  </a:cubicBezTo>
                  <a:cubicBezTo>
                    <a:pt x="2346" y="1223"/>
                    <a:pt x="2346" y="1223"/>
                    <a:pt x="2358" y="1211"/>
                  </a:cubicBezTo>
                  <a:cubicBezTo>
                    <a:pt x="2358" y="1203"/>
                    <a:pt x="2358" y="1194"/>
                    <a:pt x="2349" y="1194"/>
                  </a:cubicBezTo>
                  <a:cubicBezTo>
                    <a:pt x="2346" y="1194"/>
                    <a:pt x="2341" y="1196"/>
                    <a:pt x="2334" y="1199"/>
                  </a:cubicBezTo>
                  <a:cubicBezTo>
                    <a:pt x="2324" y="1209"/>
                    <a:pt x="2307" y="1226"/>
                    <a:pt x="2300" y="1226"/>
                  </a:cubicBezTo>
                  <a:cubicBezTo>
                    <a:pt x="2299" y="1226"/>
                    <a:pt x="2298" y="1225"/>
                    <a:pt x="2298" y="1223"/>
                  </a:cubicBezTo>
                  <a:cubicBezTo>
                    <a:pt x="2286" y="1211"/>
                    <a:pt x="2310" y="1199"/>
                    <a:pt x="2322" y="1187"/>
                  </a:cubicBezTo>
                  <a:lnTo>
                    <a:pt x="2322" y="1187"/>
                  </a:lnTo>
                  <a:lnTo>
                    <a:pt x="2286" y="1211"/>
                  </a:lnTo>
                  <a:cubicBezTo>
                    <a:pt x="2274" y="1211"/>
                    <a:pt x="2286" y="1211"/>
                    <a:pt x="2286" y="1199"/>
                  </a:cubicBezTo>
                  <a:cubicBezTo>
                    <a:pt x="2298" y="1175"/>
                    <a:pt x="2298" y="1152"/>
                    <a:pt x="2286" y="1152"/>
                  </a:cubicBezTo>
                  <a:cubicBezTo>
                    <a:pt x="2274" y="1152"/>
                    <a:pt x="2239" y="1199"/>
                    <a:pt x="2227" y="1199"/>
                  </a:cubicBezTo>
                  <a:cubicBezTo>
                    <a:pt x="2227" y="1187"/>
                    <a:pt x="2239" y="1175"/>
                    <a:pt x="2251" y="1164"/>
                  </a:cubicBezTo>
                  <a:cubicBezTo>
                    <a:pt x="2251" y="1164"/>
                    <a:pt x="2251" y="1152"/>
                    <a:pt x="2251" y="1140"/>
                  </a:cubicBezTo>
                  <a:cubicBezTo>
                    <a:pt x="2251" y="1128"/>
                    <a:pt x="2262" y="1092"/>
                    <a:pt x="2251" y="1092"/>
                  </a:cubicBezTo>
                  <a:cubicBezTo>
                    <a:pt x="2241" y="1092"/>
                    <a:pt x="2224" y="1107"/>
                    <a:pt x="2223" y="1107"/>
                  </a:cubicBezTo>
                  <a:cubicBezTo>
                    <a:pt x="2223" y="1107"/>
                    <a:pt x="2224" y="1106"/>
                    <a:pt x="2227" y="1104"/>
                  </a:cubicBezTo>
                  <a:cubicBezTo>
                    <a:pt x="2227" y="1092"/>
                    <a:pt x="2239" y="1080"/>
                    <a:pt x="2239" y="1080"/>
                  </a:cubicBezTo>
                  <a:cubicBezTo>
                    <a:pt x="2239" y="1078"/>
                    <a:pt x="2237" y="1078"/>
                    <a:pt x="2235" y="1078"/>
                  </a:cubicBezTo>
                  <a:cubicBezTo>
                    <a:pt x="2224" y="1078"/>
                    <a:pt x="2192" y="1095"/>
                    <a:pt x="2175" y="1095"/>
                  </a:cubicBezTo>
                  <a:cubicBezTo>
                    <a:pt x="2172" y="1095"/>
                    <a:pt x="2169" y="1094"/>
                    <a:pt x="2167" y="1092"/>
                  </a:cubicBezTo>
                  <a:cubicBezTo>
                    <a:pt x="2155" y="1080"/>
                    <a:pt x="2203" y="1033"/>
                    <a:pt x="2203" y="1033"/>
                  </a:cubicBezTo>
                  <a:cubicBezTo>
                    <a:pt x="2201" y="1030"/>
                    <a:pt x="2198" y="1029"/>
                    <a:pt x="2196" y="1029"/>
                  </a:cubicBezTo>
                  <a:cubicBezTo>
                    <a:pt x="2187" y="1029"/>
                    <a:pt x="2179" y="1044"/>
                    <a:pt x="2179" y="1044"/>
                  </a:cubicBezTo>
                  <a:cubicBezTo>
                    <a:pt x="2179" y="1044"/>
                    <a:pt x="2191" y="1021"/>
                    <a:pt x="2191" y="1021"/>
                  </a:cubicBezTo>
                  <a:cubicBezTo>
                    <a:pt x="2185" y="1015"/>
                    <a:pt x="2179" y="1015"/>
                    <a:pt x="2173" y="1015"/>
                  </a:cubicBezTo>
                  <a:cubicBezTo>
                    <a:pt x="2167" y="1015"/>
                    <a:pt x="2161" y="1015"/>
                    <a:pt x="2155" y="1009"/>
                  </a:cubicBezTo>
                  <a:cubicBezTo>
                    <a:pt x="2155" y="1005"/>
                    <a:pt x="2155" y="1003"/>
                    <a:pt x="2155" y="1003"/>
                  </a:cubicBezTo>
                  <a:cubicBezTo>
                    <a:pt x="2154" y="1003"/>
                    <a:pt x="2151" y="1009"/>
                    <a:pt x="2143" y="1009"/>
                  </a:cubicBezTo>
                  <a:cubicBezTo>
                    <a:pt x="2131" y="1009"/>
                    <a:pt x="2131" y="1009"/>
                    <a:pt x="2131" y="997"/>
                  </a:cubicBezTo>
                  <a:cubicBezTo>
                    <a:pt x="2143" y="985"/>
                    <a:pt x="2131" y="973"/>
                    <a:pt x="2108" y="973"/>
                  </a:cubicBezTo>
                  <a:cubicBezTo>
                    <a:pt x="2100" y="973"/>
                    <a:pt x="2086" y="984"/>
                    <a:pt x="2082" y="984"/>
                  </a:cubicBezTo>
                  <a:cubicBezTo>
                    <a:pt x="2080" y="984"/>
                    <a:pt x="2080" y="981"/>
                    <a:pt x="2084" y="973"/>
                  </a:cubicBezTo>
                  <a:cubicBezTo>
                    <a:pt x="2094" y="963"/>
                    <a:pt x="2122" y="935"/>
                    <a:pt x="2107" y="935"/>
                  </a:cubicBezTo>
                  <a:cubicBezTo>
                    <a:pt x="2104" y="935"/>
                    <a:pt x="2101" y="936"/>
                    <a:pt x="2096" y="937"/>
                  </a:cubicBezTo>
                  <a:cubicBezTo>
                    <a:pt x="2074" y="945"/>
                    <a:pt x="2057" y="956"/>
                    <a:pt x="2049" y="956"/>
                  </a:cubicBezTo>
                  <a:cubicBezTo>
                    <a:pt x="2044" y="956"/>
                    <a:pt x="2043" y="951"/>
                    <a:pt x="2048" y="937"/>
                  </a:cubicBezTo>
                  <a:cubicBezTo>
                    <a:pt x="2060" y="902"/>
                    <a:pt x="2072" y="902"/>
                    <a:pt x="2060" y="890"/>
                  </a:cubicBezTo>
                  <a:cubicBezTo>
                    <a:pt x="2060" y="886"/>
                    <a:pt x="2059" y="884"/>
                    <a:pt x="2057" y="884"/>
                  </a:cubicBezTo>
                  <a:cubicBezTo>
                    <a:pt x="2053" y="884"/>
                    <a:pt x="2048" y="890"/>
                    <a:pt x="2048" y="890"/>
                  </a:cubicBezTo>
                  <a:cubicBezTo>
                    <a:pt x="2036" y="890"/>
                    <a:pt x="2060" y="866"/>
                    <a:pt x="2060" y="854"/>
                  </a:cubicBezTo>
                  <a:lnTo>
                    <a:pt x="2060" y="854"/>
                  </a:lnTo>
                  <a:lnTo>
                    <a:pt x="2036" y="866"/>
                  </a:lnTo>
                  <a:cubicBezTo>
                    <a:pt x="2034" y="867"/>
                    <a:pt x="2032" y="868"/>
                    <a:pt x="2030" y="868"/>
                  </a:cubicBezTo>
                  <a:cubicBezTo>
                    <a:pt x="2020" y="868"/>
                    <a:pt x="2047" y="829"/>
                    <a:pt x="2036" y="818"/>
                  </a:cubicBezTo>
                  <a:lnTo>
                    <a:pt x="2036" y="818"/>
                  </a:lnTo>
                  <a:cubicBezTo>
                    <a:pt x="2027" y="818"/>
                    <a:pt x="1994" y="864"/>
                    <a:pt x="1988" y="864"/>
                  </a:cubicBezTo>
                  <a:cubicBezTo>
                    <a:pt x="1986" y="864"/>
                    <a:pt x="1986" y="861"/>
                    <a:pt x="1989" y="854"/>
                  </a:cubicBezTo>
                  <a:cubicBezTo>
                    <a:pt x="2012" y="818"/>
                    <a:pt x="2000" y="830"/>
                    <a:pt x="1989" y="818"/>
                  </a:cubicBezTo>
                  <a:cubicBezTo>
                    <a:pt x="1989" y="814"/>
                    <a:pt x="1989" y="811"/>
                    <a:pt x="1990" y="808"/>
                  </a:cubicBezTo>
                  <a:lnTo>
                    <a:pt x="1990" y="808"/>
                  </a:lnTo>
                  <a:cubicBezTo>
                    <a:pt x="1989" y="809"/>
                    <a:pt x="1988" y="809"/>
                    <a:pt x="1988" y="809"/>
                  </a:cubicBezTo>
                  <a:cubicBezTo>
                    <a:pt x="1980" y="809"/>
                    <a:pt x="1976" y="804"/>
                    <a:pt x="1970" y="804"/>
                  </a:cubicBezTo>
                  <a:cubicBezTo>
                    <a:pt x="1966" y="804"/>
                    <a:pt x="1963" y="806"/>
                    <a:pt x="1958" y="812"/>
                  </a:cubicBezTo>
                  <a:lnTo>
                    <a:pt x="1958" y="812"/>
                  </a:lnTo>
                  <a:cubicBezTo>
                    <a:pt x="1964" y="799"/>
                    <a:pt x="1963" y="781"/>
                    <a:pt x="1953" y="771"/>
                  </a:cubicBezTo>
                  <a:lnTo>
                    <a:pt x="1929" y="771"/>
                  </a:lnTo>
                  <a:cubicBezTo>
                    <a:pt x="1917" y="783"/>
                    <a:pt x="1917" y="783"/>
                    <a:pt x="1905" y="794"/>
                  </a:cubicBezTo>
                  <a:cubicBezTo>
                    <a:pt x="1917" y="771"/>
                    <a:pt x="1929" y="759"/>
                    <a:pt x="1953" y="747"/>
                  </a:cubicBezTo>
                  <a:cubicBezTo>
                    <a:pt x="1941" y="747"/>
                    <a:pt x="1917" y="759"/>
                    <a:pt x="1905" y="771"/>
                  </a:cubicBezTo>
                  <a:cubicBezTo>
                    <a:pt x="1896" y="780"/>
                    <a:pt x="1878" y="798"/>
                    <a:pt x="1872" y="798"/>
                  </a:cubicBezTo>
                  <a:cubicBezTo>
                    <a:pt x="1870" y="798"/>
                    <a:pt x="1870" y="797"/>
                    <a:pt x="1870" y="794"/>
                  </a:cubicBezTo>
                  <a:cubicBezTo>
                    <a:pt x="1881" y="783"/>
                    <a:pt x="1893" y="771"/>
                    <a:pt x="1905" y="747"/>
                  </a:cubicBezTo>
                  <a:cubicBezTo>
                    <a:pt x="1905" y="743"/>
                    <a:pt x="1904" y="742"/>
                    <a:pt x="1902" y="742"/>
                  </a:cubicBezTo>
                  <a:cubicBezTo>
                    <a:pt x="1898" y="742"/>
                    <a:pt x="1890" y="750"/>
                    <a:pt x="1881" y="759"/>
                  </a:cubicBezTo>
                  <a:cubicBezTo>
                    <a:pt x="1881" y="759"/>
                    <a:pt x="1881" y="747"/>
                    <a:pt x="1881" y="747"/>
                  </a:cubicBezTo>
                  <a:cubicBezTo>
                    <a:pt x="1881" y="747"/>
                    <a:pt x="1893" y="723"/>
                    <a:pt x="1893" y="711"/>
                  </a:cubicBezTo>
                  <a:lnTo>
                    <a:pt x="1893" y="711"/>
                  </a:lnTo>
                  <a:cubicBezTo>
                    <a:pt x="1883" y="711"/>
                    <a:pt x="1864" y="737"/>
                    <a:pt x="1859" y="737"/>
                  </a:cubicBezTo>
                  <a:cubicBezTo>
                    <a:pt x="1858" y="737"/>
                    <a:pt x="1858" y="737"/>
                    <a:pt x="1858" y="735"/>
                  </a:cubicBezTo>
                  <a:cubicBezTo>
                    <a:pt x="1858" y="735"/>
                    <a:pt x="1858" y="723"/>
                    <a:pt x="1858" y="711"/>
                  </a:cubicBezTo>
                  <a:cubicBezTo>
                    <a:pt x="1870" y="711"/>
                    <a:pt x="1870" y="711"/>
                    <a:pt x="1858" y="699"/>
                  </a:cubicBezTo>
                  <a:lnTo>
                    <a:pt x="1834" y="699"/>
                  </a:lnTo>
                  <a:cubicBezTo>
                    <a:pt x="1822" y="687"/>
                    <a:pt x="1834" y="675"/>
                    <a:pt x="1834" y="675"/>
                  </a:cubicBezTo>
                  <a:cubicBezTo>
                    <a:pt x="1822" y="675"/>
                    <a:pt x="1822" y="687"/>
                    <a:pt x="1810" y="687"/>
                  </a:cubicBezTo>
                  <a:cubicBezTo>
                    <a:pt x="1834" y="663"/>
                    <a:pt x="1846" y="652"/>
                    <a:pt x="1834" y="640"/>
                  </a:cubicBezTo>
                  <a:lnTo>
                    <a:pt x="1834" y="640"/>
                  </a:lnTo>
                  <a:lnTo>
                    <a:pt x="1822" y="663"/>
                  </a:lnTo>
                  <a:cubicBezTo>
                    <a:pt x="1822" y="663"/>
                    <a:pt x="1798" y="628"/>
                    <a:pt x="1786" y="628"/>
                  </a:cubicBezTo>
                  <a:cubicBezTo>
                    <a:pt x="1776" y="638"/>
                    <a:pt x="1766" y="666"/>
                    <a:pt x="1763" y="666"/>
                  </a:cubicBezTo>
                  <a:cubicBezTo>
                    <a:pt x="1763" y="666"/>
                    <a:pt x="1762" y="665"/>
                    <a:pt x="1762" y="663"/>
                  </a:cubicBezTo>
                  <a:cubicBezTo>
                    <a:pt x="1762" y="652"/>
                    <a:pt x="1762" y="640"/>
                    <a:pt x="1762" y="628"/>
                  </a:cubicBezTo>
                  <a:cubicBezTo>
                    <a:pt x="1762" y="616"/>
                    <a:pt x="1762" y="580"/>
                    <a:pt x="1739" y="580"/>
                  </a:cubicBezTo>
                  <a:cubicBezTo>
                    <a:pt x="1731" y="576"/>
                    <a:pt x="1725" y="575"/>
                    <a:pt x="1722" y="575"/>
                  </a:cubicBezTo>
                  <a:cubicBezTo>
                    <a:pt x="1715" y="575"/>
                    <a:pt x="1715" y="580"/>
                    <a:pt x="1715" y="580"/>
                  </a:cubicBezTo>
                  <a:cubicBezTo>
                    <a:pt x="1712" y="577"/>
                    <a:pt x="1708" y="575"/>
                    <a:pt x="1705" y="575"/>
                  </a:cubicBezTo>
                  <a:cubicBezTo>
                    <a:pt x="1697" y="575"/>
                    <a:pt x="1689" y="583"/>
                    <a:pt x="1676" y="595"/>
                  </a:cubicBezTo>
                  <a:lnTo>
                    <a:pt x="1676" y="595"/>
                  </a:lnTo>
                  <a:cubicBezTo>
                    <a:pt x="1685" y="580"/>
                    <a:pt x="1694" y="551"/>
                    <a:pt x="1686" y="551"/>
                  </a:cubicBezTo>
                  <a:lnTo>
                    <a:pt x="1686" y="551"/>
                  </a:lnTo>
                  <a:cubicBezTo>
                    <a:pt x="1685" y="551"/>
                    <a:pt x="1682" y="553"/>
                    <a:pt x="1679" y="556"/>
                  </a:cubicBezTo>
                  <a:cubicBezTo>
                    <a:pt x="1655" y="568"/>
                    <a:pt x="1655" y="604"/>
                    <a:pt x="1643" y="628"/>
                  </a:cubicBezTo>
                  <a:lnTo>
                    <a:pt x="1655" y="580"/>
                  </a:lnTo>
                  <a:cubicBezTo>
                    <a:pt x="1655" y="556"/>
                    <a:pt x="1667" y="532"/>
                    <a:pt x="1691" y="509"/>
                  </a:cubicBezTo>
                  <a:lnTo>
                    <a:pt x="1691" y="509"/>
                  </a:lnTo>
                  <a:cubicBezTo>
                    <a:pt x="1673" y="527"/>
                    <a:pt x="1664" y="529"/>
                    <a:pt x="1657" y="529"/>
                  </a:cubicBezTo>
                  <a:cubicBezTo>
                    <a:pt x="1653" y="529"/>
                    <a:pt x="1650" y="529"/>
                    <a:pt x="1646" y="529"/>
                  </a:cubicBezTo>
                  <a:cubicBezTo>
                    <a:pt x="1642" y="529"/>
                    <a:pt x="1637" y="529"/>
                    <a:pt x="1631" y="532"/>
                  </a:cubicBezTo>
                  <a:cubicBezTo>
                    <a:pt x="1627" y="535"/>
                    <a:pt x="1624" y="536"/>
                    <a:pt x="1623" y="536"/>
                  </a:cubicBezTo>
                  <a:cubicBezTo>
                    <a:pt x="1616" y="536"/>
                    <a:pt x="1634" y="516"/>
                    <a:pt x="1643" y="497"/>
                  </a:cubicBezTo>
                  <a:lnTo>
                    <a:pt x="1643" y="497"/>
                  </a:lnTo>
                  <a:lnTo>
                    <a:pt x="1608" y="532"/>
                  </a:lnTo>
                  <a:cubicBezTo>
                    <a:pt x="1596" y="532"/>
                    <a:pt x="1643" y="473"/>
                    <a:pt x="1631" y="473"/>
                  </a:cubicBezTo>
                  <a:lnTo>
                    <a:pt x="1631" y="473"/>
                  </a:lnTo>
                  <a:cubicBezTo>
                    <a:pt x="1631" y="473"/>
                    <a:pt x="1605" y="493"/>
                    <a:pt x="1596" y="493"/>
                  </a:cubicBezTo>
                  <a:cubicBezTo>
                    <a:pt x="1593" y="493"/>
                    <a:pt x="1593" y="491"/>
                    <a:pt x="1596" y="485"/>
                  </a:cubicBezTo>
                  <a:cubicBezTo>
                    <a:pt x="1605" y="467"/>
                    <a:pt x="1607" y="436"/>
                    <a:pt x="1593" y="436"/>
                  </a:cubicBezTo>
                  <a:cubicBezTo>
                    <a:pt x="1588" y="436"/>
                    <a:pt x="1581" y="440"/>
                    <a:pt x="1572" y="449"/>
                  </a:cubicBezTo>
                  <a:cubicBezTo>
                    <a:pt x="1564" y="454"/>
                    <a:pt x="1559" y="456"/>
                    <a:pt x="1556" y="456"/>
                  </a:cubicBezTo>
                  <a:cubicBezTo>
                    <a:pt x="1547" y="456"/>
                    <a:pt x="1551" y="442"/>
                    <a:pt x="1546" y="442"/>
                  </a:cubicBezTo>
                  <a:cubicBezTo>
                    <a:pt x="1544" y="442"/>
                    <a:pt x="1541" y="444"/>
                    <a:pt x="1536" y="449"/>
                  </a:cubicBezTo>
                  <a:cubicBezTo>
                    <a:pt x="1535" y="450"/>
                    <a:pt x="1534" y="451"/>
                    <a:pt x="1533" y="451"/>
                  </a:cubicBezTo>
                  <a:cubicBezTo>
                    <a:pt x="1529" y="451"/>
                    <a:pt x="1547" y="412"/>
                    <a:pt x="1536" y="402"/>
                  </a:cubicBezTo>
                  <a:lnTo>
                    <a:pt x="1536" y="402"/>
                  </a:lnTo>
                  <a:cubicBezTo>
                    <a:pt x="1536" y="402"/>
                    <a:pt x="1531" y="407"/>
                    <a:pt x="1524" y="407"/>
                  </a:cubicBezTo>
                  <a:cubicBezTo>
                    <a:pt x="1520" y="407"/>
                    <a:pt x="1516" y="405"/>
                    <a:pt x="1512" y="402"/>
                  </a:cubicBezTo>
                  <a:cubicBezTo>
                    <a:pt x="1512" y="402"/>
                    <a:pt x="1512" y="390"/>
                    <a:pt x="1524" y="378"/>
                  </a:cubicBezTo>
                  <a:cubicBezTo>
                    <a:pt x="1528" y="374"/>
                    <a:pt x="1528" y="372"/>
                    <a:pt x="1526" y="372"/>
                  </a:cubicBezTo>
                  <a:lnTo>
                    <a:pt x="1526" y="372"/>
                  </a:lnTo>
                  <a:cubicBezTo>
                    <a:pt x="1523" y="372"/>
                    <a:pt x="1512" y="378"/>
                    <a:pt x="1512" y="378"/>
                  </a:cubicBezTo>
                  <a:lnTo>
                    <a:pt x="1500" y="378"/>
                  </a:lnTo>
                  <a:cubicBezTo>
                    <a:pt x="1500" y="378"/>
                    <a:pt x="1468" y="423"/>
                    <a:pt x="1465" y="423"/>
                  </a:cubicBezTo>
                  <a:cubicBezTo>
                    <a:pt x="1464" y="423"/>
                    <a:pt x="1467" y="417"/>
                    <a:pt x="1477" y="402"/>
                  </a:cubicBezTo>
                  <a:cubicBezTo>
                    <a:pt x="1484" y="379"/>
                    <a:pt x="1482" y="371"/>
                    <a:pt x="1474" y="371"/>
                  </a:cubicBezTo>
                  <a:cubicBezTo>
                    <a:pt x="1469" y="371"/>
                    <a:pt x="1462" y="373"/>
                    <a:pt x="1453" y="378"/>
                  </a:cubicBezTo>
                  <a:cubicBezTo>
                    <a:pt x="1442" y="383"/>
                    <a:pt x="1434" y="388"/>
                    <a:pt x="1430" y="388"/>
                  </a:cubicBezTo>
                  <a:cubicBezTo>
                    <a:pt x="1425" y="388"/>
                    <a:pt x="1428" y="380"/>
                    <a:pt x="1441" y="354"/>
                  </a:cubicBezTo>
                  <a:cubicBezTo>
                    <a:pt x="1450" y="336"/>
                    <a:pt x="1447" y="332"/>
                    <a:pt x="1441" y="332"/>
                  </a:cubicBezTo>
                  <a:cubicBezTo>
                    <a:pt x="1434" y="332"/>
                    <a:pt x="1423" y="337"/>
                    <a:pt x="1418" y="337"/>
                  </a:cubicBezTo>
                  <a:cubicBezTo>
                    <a:pt x="1415" y="337"/>
                    <a:pt x="1414" y="335"/>
                    <a:pt x="1417" y="330"/>
                  </a:cubicBezTo>
                  <a:lnTo>
                    <a:pt x="1417" y="330"/>
                  </a:lnTo>
                  <a:cubicBezTo>
                    <a:pt x="1409" y="345"/>
                    <a:pt x="1382" y="365"/>
                    <a:pt x="1373" y="365"/>
                  </a:cubicBezTo>
                  <a:cubicBezTo>
                    <a:pt x="1368" y="365"/>
                    <a:pt x="1369" y="359"/>
                    <a:pt x="1381" y="342"/>
                  </a:cubicBezTo>
                  <a:cubicBezTo>
                    <a:pt x="1405" y="324"/>
                    <a:pt x="1405" y="321"/>
                    <a:pt x="1398" y="321"/>
                  </a:cubicBezTo>
                  <a:cubicBezTo>
                    <a:pt x="1394" y="321"/>
                    <a:pt x="1388" y="322"/>
                    <a:pt x="1383" y="322"/>
                  </a:cubicBezTo>
                  <a:cubicBezTo>
                    <a:pt x="1378" y="322"/>
                    <a:pt x="1372" y="321"/>
                    <a:pt x="1369" y="318"/>
                  </a:cubicBezTo>
                  <a:cubicBezTo>
                    <a:pt x="1366" y="322"/>
                    <a:pt x="1363" y="323"/>
                    <a:pt x="1362" y="323"/>
                  </a:cubicBezTo>
                  <a:cubicBezTo>
                    <a:pt x="1358" y="323"/>
                    <a:pt x="1358" y="315"/>
                    <a:pt x="1358" y="306"/>
                  </a:cubicBezTo>
                  <a:lnTo>
                    <a:pt x="1358" y="294"/>
                  </a:lnTo>
                  <a:cubicBezTo>
                    <a:pt x="1353" y="289"/>
                    <a:pt x="1346" y="287"/>
                    <a:pt x="1338" y="287"/>
                  </a:cubicBezTo>
                  <a:cubicBezTo>
                    <a:pt x="1328" y="287"/>
                    <a:pt x="1317" y="292"/>
                    <a:pt x="1310" y="306"/>
                  </a:cubicBezTo>
                  <a:cubicBezTo>
                    <a:pt x="1322" y="282"/>
                    <a:pt x="1334" y="271"/>
                    <a:pt x="1334" y="259"/>
                  </a:cubicBezTo>
                  <a:cubicBezTo>
                    <a:pt x="1331" y="256"/>
                    <a:pt x="1328" y="255"/>
                    <a:pt x="1325" y="255"/>
                  </a:cubicBezTo>
                  <a:cubicBezTo>
                    <a:pt x="1316" y="255"/>
                    <a:pt x="1307" y="262"/>
                    <a:pt x="1307" y="262"/>
                  </a:cubicBezTo>
                  <a:cubicBezTo>
                    <a:pt x="1306" y="262"/>
                    <a:pt x="1307" y="261"/>
                    <a:pt x="1310" y="259"/>
                  </a:cubicBezTo>
                  <a:lnTo>
                    <a:pt x="1310" y="259"/>
                  </a:lnTo>
                  <a:cubicBezTo>
                    <a:pt x="1310" y="259"/>
                    <a:pt x="1298" y="259"/>
                    <a:pt x="1298" y="271"/>
                  </a:cubicBezTo>
                  <a:cubicBezTo>
                    <a:pt x="1298" y="271"/>
                    <a:pt x="1298" y="249"/>
                    <a:pt x="1287" y="249"/>
                  </a:cubicBezTo>
                  <a:cubicBezTo>
                    <a:pt x="1282" y="249"/>
                    <a:pt x="1274" y="255"/>
                    <a:pt x="1262" y="271"/>
                  </a:cubicBezTo>
                  <a:cubicBezTo>
                    <a:pt x="1262" y="260"/>
                    <a:pt x="1289" y="232"/>
                    <a:pt x="1281" y="232"/>
                  </a:cubicBezTo>
                  <a:lnTo>
                    <a:pt x="1281" y="232"/>
                  </a:lnTo>
                  <a:cubicBezTo>
                    <a:pt x="1280" y="232"/>
                    <a:pt x="1278" y="233"/>
                    <a:pt x="1274" y="235"/>
                  </a:cubicBezTo>
                  <a:cubicBezTo>
                    <a:pt x="1262" y="247"/>
                    <a:pt x="1262" y="247"/>
                    <a:pt x="1250" y="247"/>
                  </a:cubicBezTo>
                  <a:cubicBezTo>
                    <a:pt x="1238" y="235"/>
                    <a:pt x="1274" y="211"/>
                    <a:pt x="1274" y="211"/>
                  </a:cubicBezTo>
                  <a:cubicBezTo>
                    <a:pt x="1268" y="205"/>
                    <a:pt x="1265" y="202"/>
                    <a:pt x="1262" y="202"/>
                  </a:cubicBezTo>
                  <a:cubicBezTo>
                    <a:pt x="1259" y="202"/>
                    <a:pt x="1256" y="205"/>
                    <a:pt x="1250" y="211"/>
                  </a:cubicBezTo>
                  <a:cubicBezTo>
                    <a:pt x="1238" y="211"/>
                    <a:pt x="1227" y="211"/>
                    <a:pt x="1215" y="247"/>
                  </a:cubicBezTo>
                  <a:cubicBezTo>
                    <a:pt x="1203" y="247"/>
                    <a:pt x="1215" y="235"/>
                    <a:pt x="1215" y="211"/>
                  </a:cubicBezTo>
                  <a:lnTo>
                    <a:pt x="1215" y="211"/>
                  </a:lnTo>
                  <a:lnTo>
                    <a:pt x="1179" y="247"/>
                  </a:lnTo>
                  <a:cubicBezTo>
                    <a:pt x="1203" y="223"/>
                    <a:pt x="1215" y="187"/>
                    <a:pt x="1227" y="163"/>
                  </a:cubicBezTo>
                  <a:lnTo>
                    <a:pt x="1227" y="163"/>
                  </a:lnTo>
                  <a:cubicBezTo>
                    <a:pt x="1203" y="175"/>
                    <a:pt x="1191" y="187"/>
                    <a:pt x="1179" y="199"/>
                  </a:cubicBezTo>
                  <a:cubicBezTo>
                    <a:pt x="1172" y="206"/>
                    <a:pt x="1166" y="209"/>
                    <a:pt x="1163" y="209"/>
                  </a:cubicBezTo>
                  <a:cubicBezTo>
                    <a:pt x="1154" y="209"/>
                    <a:pt x="1151" y="195"/>
                    <a:pt x="1143" y="187"/>
                  </a:cubicBezTo>
                  <a:cubicBezTo>
                    <a:pt x="1143" y="187"/>
                    <a:pt x="1138" y="171"/>
                    <a:pt x="1131" y="171"/>
                  </a:cubicBezTo>
                  <a:cubicBezTo>
                    <a:pt x="1127" y="171"/>
                    <a:pt x="1123" y="175"/>
                    <a:pt x="1119" y="187"/>
                  </a:cubicBezTo>
                  <a:lnTo>
                    <a:pt x="1072" y="247"/>
                  </a:lnTo>
                  <a:cubicBezTo>
                    <a:pt x="1072" y="247"/>
                    <a:pt x="1090" y="211"/>
                    <a:pt x="1102" y="194"/>
                  </a:cubicBezTo>
                  <a:lnTo>
                    <a:pt x="1102" y="194"/>
                  </a:lnTo>
                  <a:cubicBezTo>
                    <a:pt x="1102" y="195"/>
                    <a:pt x="1102" y="195"/>
                    <a:pt x="1103" y="195"/>
                  </a:cubicBezTo>
                  <a:cubicBezTo>
                    <a:pt x="1103" y="195"/>
                    <a:pt x="1105" y="193"/>
                    <a:pt x="1108" y="187"/>
                  </a:cubicBezTo>
                  <a:lnTo>
                    <a:pt x="1108" y="187"/>
                  </a:lnTo>
                  <a:cubicBezTo>
                    <a:pt x="1106" y="189"/>
                    <a:pt x="1104" y="191"/>
                    <a:pt x="1102" y="194"/>
                  </a:cubicBezTo>
                  <a:lnTo>
                    <a:pt x="1102" y="194"/>
                  </a:lnTo>
                  <a:cubicBezTo>
                    <a:pt x="1103" y="188"/>
                    <a:pt x="1108" y="171"/>
                    <a:pt x="1108" y="163"/>
                  </a:cubicBezTo>
                  <a:cubicBezTo>
                    <a:pt x="1108" y="140"/>
                    <a:pt x="1131" y="128"/>
                    <a:pt x="1119" y="128"/>
                  </a:cubicBezTo>
                  <a:lnTo>
                    <a:pt x="1082" y="184"/>
                  </a:lnTo>
                  <a:lnTo>
                    <a:pt x="1082" y="184"/>
                  </a:lnTo>
                  <a:cubicBezTo>
                    <a:pt x="1090" y="162"/>
                    <a:pt x="1079" y="137"/>
                    <a:pt x="1060" y="128"/>
                  </a:cubicBezTo>
                  <a:cubicBezTo>
                    <a:pt x="1060" y="128"/>
                    <a:pt x="1060" y="151"/>
                    <a:pt x="1048" y="163"/>
                  </a:cubicBezTo>
                  <a:cubicBezTo>
                    <a:pt x="1047" y="164"/>
                    <a:pt x="1047" y="165"/>
                    <a:pt x="1046" y="165"/>
                  </a:cubicBezTo>
                  <a:cubicBezTo>
                    <a:pt x="1040" y="165"/>
                    <a:pt x="1054" y="111"/>
                    <a:pt x="1043" y="111"/>
                  </a:cubicBezTo>
                  <a:lnTo>
                    <a:pt x="1043" y="111"/>
                  </a:lnTo>
                  <a:cubicBezTo>
                    <a:pt x="1041" y="111"/>
                    <a:pt x="1039" y="113"/>
                    <a:pt x="1036" y="116"/>
                  </a:cubicBezTo>
                  <a:cubicBezTo>
                    <a:pt x="1036" y="116"/>
                    <a:pt x="1016" y="136"/>
                    <a:pt x="1011" y="136"/>
                  </a:cubicBezTo>
                  <a:cubicBezTo>
                    <a:pt x="1009" y="136"/>
                    <a:pt x="1009" y="134"/>
                    <a:pt x="1012" y="128"/>
                  </a:cubicBezTo>
                  <a:cubicBezTo>
                    <a:pt x="1024" y="104"/>
                    <a:pt x="1048" y="80"/>
                    <a:pt x="1036" y="80"/>
                  </a:cubicBezTo>
                  <a:cubicBezTo>
                    <a:pt x="1028" y="80"/>
                    <a:pt x="1015" y="91"/>
                    <a:pt x="1003" y="91"/>
                  </a:cubicBezTo>
                  <a:cubicBezTo>
                    <a:pt x="998" y="91"/>
                    <a:pt x="992" y="88"/>
                    <a:pt x="988" y="80"/>
                  </a:cubicBezTo>
                  <a:cubicBezTo>
                    <a:pt x="988" y="68"/>
                    <a:pt x="977" y="56"/>
                    <a:pt x="965" y="44"/>
                  </a:cubicBezTo>
                  <a:cubicBezTo>
                    <a:pt x="953" y="44"/>
                    <a:pt x="929" y="80"/>
                    <a:pt x="953" y="92"/>
                  </a:cubicBezTo>
                  <a:cubicBezTo>
                    <a:pt x="953" y="92"/>
                    <a:pt x="929" y="92"/>
                    <a:pt x="929" y="80"/>
                  </a:cubicBezTo>
                  <a:cubicBezTo>
                    <a:pt x="929" y="68"/>
                    <a:pt x="929" y="56"/>
                    <a:pt x="917" y="44"/>
                  </a:cubicBezTo>
                  <a:cubicBezTo>
                    <a:pt x="917" y="40"/>
                    <a:pt x="917" y="39"/>
                    <a:pt x="917" y="39"/>
                  </a:cubicBezTo>
                  <a:cubicBezTo>
                    <a:pt x="916" y="39"/>
                    <a:pt x="913" y="44"/>
                    <a:pt x="905" y="44"/>
                  </a:cubicBezTo>
                  <a:cubicBezTo>
                    <a:pt x="905" y="44"/>
                    <a:pt x="893" y="68"/>
                    <a:pt x="893" y="92"/>
                  </a:cubicBezTo>
                  <a:lnTo>
                    <a:pt x="893" y="92"/>
                  </a:lnTo>
                  <a:cubicBezTo>
                    <a:pt x="893" y="88"/>
                    <a:pt x="894" y="87"/>
                    <a:pt x="895" y="87"/>
                  </a:cubicBezTo>
                  <a:lnTo>
                    <a:pt x="895" y="87"/>
                  </a:lnTo>
                  <a:cubicBezTo>
                    <a:pt x="898" y="87"/>
                    <a:pt x="902" y="95"/>
                    <a:pt x="893" y="104"/>
                  </a:cubicBezTo>
                  <a:cubicBezTo>
                    <a:pt x="881" y="116"/>
                    <a:pt x="869" y="116"/>
                    <a:pt x="869" y="116"/>
                  </a:cubicBezTo>
                  <a:cubicBezTo>
                    <a:pt x="869" y="104"/>
                    <a:pt x="893" y="56"/>
                    <a:pt x="881" y="56"/>
                  </a:cubicBezTo>
                  <a:cubicBezTo>
                    <a:pt x="869" y="56"/>
                    <a:pt x="834" y="68"/>
                    <a:pt x="846" y="92"/>
                  </a:cubicBezTo>
                  <a:cubicBezTo>
                    <a:pt x="846" y="104"/>
                    <a:pt x="846" y="116"/>
                    <a:pt x="846" y="140"/>
                  </a:cubicBezTo>
                  <a:cubicBezTo>
                    <a:pt x="846" y="146"/>
                    <a:pt x="840" y="148"/>
                    <a:pt x="834" y="148"/>
                  </a:cubicBezTo>
                  <a:cubicBezTo>
                    <a:pt x="828" y="148"/>
                    <a:pt x="822" y="146"/>
                    <a:pt x="822" y="140"/>
                  </a:cubicBezTo>
                  <a:cubicBezTo>
                    <a:pt x="822" y="104"/>
                    <a:pt x="834" y="68"/>
                    <a:pt x="834" y="32"/>
                  </a:cubicBezTo>
                  <a:lnTo>
                    <a:pt x="822" y="32"/>
                  </a:lnTo>
                  <a:cubicBezTo>
                    <a:pt x="810" y="32"/>
                    <a:pt x="822" y="68"/>
                    <a:pt x="798" y="80"/>
                  </a:cubicBezTo>
                  <a:cubicBezTo>
                    <a:pt x="797" y="81"/>
                    <a:pt x="796" y="81"/>
                    <a:pt x="796" y="81"/>
                  </a:cubicBezTo>
                  <a:cubicBezTo>
                    <a:pt x="788" y="81"/>
                    <a:pt x="796" y="31"/>
                    <a:pt x="788" y="31"/>
                  </a:cubicBezTo>
                  <a:cubicBezTo>
                    <a:pt x="788" y="31"/>
                    <a:pt x="787" y="31"/>
                    <a:pt x="786" y="32"/>
                  </a:cubicBezTo>
                  <a:cubicBezTo>
                    <a:pt x="774" y="56"/>
                    <a:pt x="774" y="80"/>
                    <a:pt x="774" y="104"/>
                  </a:cubicBezTo>
                  <a:cubicBezTo>
                    <a:pt x="774" y="80"/>
                    <a:pt x="774" y="68"/>
                    <a:pt x="774" y="44"/>
                  </a:cubicBezTo>
                  <a:cubicBezTo>
                    <a:pt x="774" y="26"/>
                    <a:pt x="760" y="1"/>
                    <a:pt x="748" y="1"/>
                  </a:cubicBezTo>
                  <a:close/>
                  <a:moveTo>
                    <a:pt x="1684" y="2702"/>
                  </a:moveTo>
                  <a:cubicBezTo>
                    <a:pt x="1679" y="2709"/>
                    <a:pt x="1679" y="2716"/>
                    <a:pt x="1679" y="2723"/>
                  </a:cubicBezTo>
                  <a:cubicBezTo>
                    <a:pt x="1679" y="2723"/>
                    <a:pt x="1683" y="2712"/>
                    <a:pt x="1684" y="2702"/>
                  </a:cubicBezTo>
                  <a:close/>
                  <a:moveTo>
                    <a:pt x="1723" y="2719"/>
                  </a:moveTo>
                  <a:cubicBezTo>
                    <a:pt x="1721" y="2723"/>
                    <a:pt x="1718" y="2729"/>
                    <a:pt x="1715" y="2735"/>
                  </a:cubicBezTo>
                  <a:cubicBezTo>
                    <a:pt x="1719" y="2731"/>
                    <a:pt x="1722" y="2725"/>
                    <a:pt x="1723" y="2719"/>
                  </a:cubicBezTo>
                  <a:close/>
                  <a:moveTo>
                    <a:pt x="494" y="1320"/>
                  </a:moveTo>
                  <a:cubicBezTo>
                    <a:pt x="494" y="1320"/>
                    <a:pt x="492" y="1322"/>
                    <a:pt x="488" y="1330"/>
                  </a:cubicBezTo>
                  <a:cubicBezTo>
                    <a:pt x="480" y="1338"/>
                    <a:pt x="476" y="1341"/>
                    <a:pt x="474" y="1341"/>
                  </a:cubicBezTo>
                  <a:cubicBezTo>
                    <a:pt x="470" y="1341"/>
                    <a:pt x="473" y="1330"/>
                    <a:pt x="465" y="1330"/>
                  </a:cubicBezTo>
                  <a:cubicBezTo>
                    <a:pt x="465" y="1330"/>
                    <a:pt x="453" y="1342"/>
                    <a:pt x="453" y="1342"/>
                  </a:cubicBezTo>
                  <a:cubicBezTo>
                    <a:pt x="445" y="1342"/>
                    <a:pt x="442" y="1337"/>
                    <a:pt x="441" y="1330"/>
                  </a:cubicBezTo>
                  <a:lnTo>
                    <a:pt x="441" y="1330"/>
                  </a:lnTo>
                  <a:cubicBezTo>
                    <a:pt x="441" y="1330"/>
                    <a:pt x="441" y="1330"/>
                    <a:pt x="441" y="1330"/>
                  </a:cubicBezTo>
                  <a:lnTo>
                    <a:pt x="429" y="1330"/>
                  </a:lnTo>
                  <a:cubicBezTo>
                    <a:pt x="429" y="1330"/>
                    <a:pt x="432" y="1326"/>
                    <a:pt x="436" y="1320"/>
                  </a:cubicBezTo>
                  <a:lnTo>
                    <a:pt x="436" y="1320"/>
                  </a:lnTo>
                  <a:cubicBezTo>
                    <a:pt x="418" y="1327"/>
                    <a:pt x="369" y="1367"/>
                    <a:pt x="369" y="1378"/>
                  </a:cubicBezTo>
                  <a:lnTo>
                    <a:pt x="381" y="1378"/>
                  </a:lnTo>
                  <a:cubicBezTo>
                    <a:pt x="381" y="1390"/>
                    <a:pt x="381" y="1402"/>
                    <a:pt x="381" y="1402"/>
                  </a:cubicBezTo>
                  <a:cubicBezTo>
                    <a:pt x="381" y="1425"/>
                    <a:pt x="381" y="1437"/>
                    <a:pt x="405" y="1437"/>
                  </a:cubicBezTo>
                  <a:cubicBezTo>
                    <a:pt x="406" y="1439"/>
                    <a:pt x="408" y="1439"/>
                    <a:pt x="409" y="1439"/>
                  </a:cubicBezTo>
                  <a:cubicBezTo>
                    <a:pt x="420" y="1439"/>
                    <a:pt x="430" y="1402"/>
                    <a:pt x="441" y="1402"/>
                  </a:cubicBezTo>
                  <a:cubicBezTo>
                    <a:pt x="453" y="1402"/>
                    <a:pt x="441" y="1414"/>
                    <a:pt x="441" y="1425"/>
                  </a:cubicBezTo>
                  <a:cubicBezTo>
                    <a:pt x="429" y="1437"/>
                    <a:pt x="429" y="1437"/>
                    <a:pt x="441" y="1449"/>
                  </a:cubicBezTo>
                  <a:cubicBezTo>
                    <a:pt x="441" y="1449"/>
                    <a:pt x="441" y="1449"/>
                    <a:pt x="453" y="1425"/>
                  </a:cubicBezTo>
                  <a:cubicBezTo>
                    <a:pt x="465" y="1419"/>
                    <a:pt x="471" y="1417"/>
                    <a:pt x="474" y="1417"/>
                  </a:cubicBezTo>
                  <a:cubicBezTo>
                    <a:pt x="476" y="1417"/>
                    <a:pt x="476" y="1419"/>
                    <a:pt x="476" y="1425"/>
                  </a:cubicBezTo>
                  <a:cubicBezTo>
                    <a:pt x="465" y="1437"/>
                    <a:pt x="441" y="1473"/>
                    <a:pt x="453" y="1473"/>
                  </a:cubicBezTo>
                  <a:cubicBezTo>
                    <a:pt x="456" y="1477"/>
                    <a:pt x="460" y="1478"/>
                    <a:pt x="463" y="1478"/>
                  </a:cubicBezTo>
                  <a:cubicBezTo>
                    <a:pt x="472" y="1478"/>
                    <a:pt x="480" y="1470"/>
                    <a:pt x="488" y="1461"/>
                  </a:cubicBezTo>
                  <a:cubicBezTo>
                    <a:pt x="496" y="1461"/>
                    <a:pt x="515" y="1456"/>
                    <a:pt x="526" y="1456"/>
                  </a:cubicBezTo>
                  <a:cubicBezTo>
                    <a:pt x="532" y="1456"/>
                    <a:pt x="536" y="1457"/>
                    <a:pt x="536" y="1461"/>
                  </a:cubicBezTo>
                  <a:cubicBezTo>
                    <a:pt x="536" y="1473"/>
                    <a:pt x="500" y="1485"/>
                    <a:pt x="488" y="1497"/>
                  </a:cubicBezTo>
                  <a:cubicBezTo>
                    <a:pt x="488" y="1500"/>
                    <a:pt x="492" y="1502"/>
                    <a:pt x="498" y="1502"/>
                  </a:cubicBezTo>
                  <a:cubicBezTo>
                    <a:pt x="512" y="1502"/>
                    <a:pt x="536" y="1493"/>
                    <a:pt x="536" y="1485"/>
                  </a:cubicBezTo>
                  <a:cubicBezTo>
                    <a:pt x="539" y="1482"/>
                    <a:pt x="542" y="1480"/>
                    <a:pt x="545" y="1480"/>
                  </a:cubicBezTo>
                  <a:cubicBezTo>
                    <a:pt x="553" y="1480"/>
                    <a:pt x="557" y="1491"/>
                    <a:pt x="548" y="1509"/>
                  </a:cubicBezTo>
                  <a:cubicBezTo>
                    <a:pt x="548" y="1513"/>
                    <a:pt x="548" y="1514"/>
                    <a:pt x="548" y="1514"/>
                  </a:cubicBezTo>
                  <a:cubicBezTo>
                    <a:pt x="549" y="1514"/>
                    <a:pt x="552" y="1509"/>
                    <a:pt x="560" y="1509"/>
                  </a:cubicBezTo>
                  <a:cubicBezTo>
                    <a:pt x="572" y="1521"/>
                    <a:pt x="572" y="1509"/>
                    <a:pt x="560" y="1533"/>
                  </a:cubicBezTo>
                  <a:cubicBezTo>
                    <a:pt x="560" y="1535"/>
                    <a:pt x="561" y="1536"/>
                    <a:pt x="562" y="1536"/>
                  </a:cubicBezTo>
                  <a:cubicBezTo>
                    <a:pt x="568" y="1536"/>
                    <a:pt x="584" y="1518"/>
                    <a:pt x="584" y="1509"/>
                  </a:cubicBezTo>
                  <a:cubicBezTo>
                    <a:pt x="592" y="1500"/>
                    <a:pt x="600" y="1492"/>
                    <a:pt x="605" y="1492"/>
                  </a:cubicBezTo>
                  <a:cubicBezTo>
                    <a:pt x="606" y="1492"/>
                    <a:pt x="607" y="1493"/>
                    <a:pt x="607" y="1497"/>
                  </a:cubicBezTo>
                  <a:cubicBezTo>
                    <a:pt x="607" y="1509"/>
                    <a:pt x="596" y="1521"/>
                    <a:pt x="596" y="1533"/>
                  </a:cubicBezTo>
                  <a:cubicBezTo>
                    <a:pt x="596" y="1537"/>
                    <a:pt x="597" y="1538"/>
                    <a:pt x="599" y="1538"/>
                  </a:cubicBezTo>
                  <a:cubicBezTo>
                    <a:pt x="603" y="1538"/>
                    <a:pt x="611" y="1533"/>
                    <a:pt x="619" y="1533"/>
                  </a:cubicBezTo>
                  <a:cubicBezTo>
                    <a:pt x="619" y="1533"/>
                    <a:pt x="619" y="1545"/>
                    <a:pt x="619" y="1545"/>
                  </a:cubicBezTo>
                  <a:lnTo>
                    <a:pt x="619" y="1556"/>
                  </a:lnTo>
                  <a:cubicBezTo>
                    <a:pt x="619" y="1556"/>
                    <a:pt x="625" y="1551"/>
                    <a:pt x="632" y="1551"/>
                  </a:cubicBezTo>
                  <a:cubicBezTo>
                    <a:pt x="635" y="1551"/>
                    <a:pt x="639" y="1552"/>
                    <a:pt x="643" y="1556"/>
                  </a:cubicBezTo>
                  <a:cubicBezTo>
                    <a:pt x="643" y="1568"/>
                    <a:pt x="643" y="1568"/>
                    <a:pt x="643" y="1580"/>
                  </a:cubicBezTo>
                  <a:cubicBezTo>
                    <a:pt x="643" y="1580"/>
                    <a:pt x="648" y="1586"/>
                    <a:pt x="659" y="1586"/>
                  </a:cubicBezTo>
                  <a:cubicBezTo>
                    <a:pt x="664" y="1586"/>
                    <a:pt x="671" y="1584"/>
                    <a:pt x="679" y="1580"/>
                  </a:cubicBezTo>
                  <a:cubicBezTo>
                    <a:pt x="688" y="1571"/>
                    <a:pt x="694" y="1567"/>
                    <a:pt x="696" y="1567"/>
                  </a:cubicBezTo>
                  <a:lnTo>
                    <a:pt x="696" y="1567"/>
                  </a:lnTo>
                  <a:cubicBezTo>
                    <a:pt x="699" y="1567"/>
                    <a:pt x="694" y="1577"/>
                    <a:pt x="679" y="1592"/>
                  </a:cubicBezTo>
                  <a:cubicBezTo>
                    <a:pt x="667" y="1616"/>
                    <a:pt x="679" y="1604"/>
                    <a:pt x="679" y="1616"/>
                  </a:cubicBezTo>
                  <a:cubicBezTo>
                    <a:pt x="687" y="1616"/>
                    <a:pt x="689" y="1621"/>
                    <a:pt x="694" y="1621"/>
                  </a:cubicBezTo>
                  <a:cubicBezTo>
                    <a:pt x="696" y="1621"/>
                    <a:pt x="699" y="1620"/>
                    <a:pt x="703" y="1616"/>
                  </a:cubicBezTo>
                  <a:cubicBezTo>
                    <a:pt x="711" y="1616"/>
                    <a:pt x="719" y="1611"/>
                    <a:pt x="723" y="1611"/>
                  </a:cubicBezTo>
                  <a:cubicBezTo>
                    <a:pt x="725" y="1611"/>
                    <a:pt x="727" y="1612"/>
                    <a:pt x="727" y="1616"/>
                  </a:cubicBezTo>
                  <a:lnTo>
                    <a:pt x="727" y="1652"/>
                  </a:lnTo>
                  <a:cubicBezTo>
                    <a:pt x="727" y="1652"/>
                    <a:pt x="753" y="1625"/>
                    <a:pt x="760" y="1625"/>
                  </a:cubicBezTo>
                  <a:cubicBezTo>
                    <a:pt x="761" y="1625"/>
                    <a:pt x="762" y="1626"/>
                    <a:pt x="762" y="1628"/>
                  </a:cubicBezTo>
                  <a:cubicBezTo>
                    <a:pt x="750" y="1640"/>
                    <a:pt x="738" y="1664"/>
                    <a:pt x="750" y="1675"/>
                  </a:cubicBezTo>
                  <a:cubicBezTo>
                    <a:pt x="762" y="1687"/>
                    <a:pt x="774" y="1699"/>
                    <a:pt x="786" y="1699"/>
                  </a:cubicBezTo>
                  <a:lnTo>
                    <a:pt x="834" y="1699"/>
                  </a:lnTo>
                  <a:cubicBezTo>
                    <a:pt x="834" y="1711"/>
                    <a:pt x="822" y="1735"/>
                    <a:pt x="810" y="1735"/>
                  </a:cubicBezTo>
                  <a:cubicBezTo>
                    <a:pt x="810" y="1747"/>
                    <a:pt x="810" y="1759"/>
                    <a:pt x="810" y="1759"/>
                  </a:cubicBezTo>
                  <a:cubicBezTo>
                    <a:pt x="810" y="1765"/>
                    <a:pt x="813" y="1768"/>
                    <a:pt x="819" y="1768"/>
                  </a:cubicBezTo>
                  <a:cubicBezTo>
                    <a:pt x="825" y="1768"/>
                    <a:pt x="834" y="1765"/>
                    <a:pt x="846" y="1759"/>
                  </a:cubicBezTo>
                  <a:lnTo>
                    <a:pt x="846" y="1759"/>
                  </a:lnTo>
                  <a:cubicBezTo>
                    <a:pt x="842" y="1763"/>
                    <a:pt x="843" y="1764"/>
                    <a:pt x="846" y="1764"/>
                  </a:cubicBezTo>
                  <a:cubicBezTo>
                    <a:pt x="854" y="1764"/>
                    <a:pt x="869" y="1759"/>
                    <a:pt x="869" y="1759"/>
                  </a:cubicBezTo>
                  <a:lnTo>
                    <a:pt x="869" y="1759"/>
                  </a:lnTo>
                  <a:cubicBezTo>
                    <a:pt x="881" y="1759"/>
                    <a:pt x="857" y="1783"/>
                    <a:pt x="857" y="1795"/>
                  </a:cubicBezTo>
                  <a:cubicBezTo>
                    <a:pt x="857" y="1795"/>
                    <a:pt x="857" y="1806"/>
                    <a:pt x="881" y="1806"/>
                  </a:cubicBezTo>
                  <a:cubicBezTo>
                    <a:pt x="893" y="1806"/>
                    <a:pt x="905" y="1783"/>
                    <a:pt x="905" y="1771"/>
                  </a:cubicBezTo>
                  <a:cubicBezTo>
                    <a:pt x="909" y="1767"/>
                    <a:pt x="911" y="1766"/>
                    <a:pt x="913" y="1766"/>
                  </a:cubicBezTo>
                  <a:cubicBezTo>
                    <a:pt x="917" y="1766"/>
                    <a:pt x="917" y="1774"/>
                    <a:pt x="917" y="1783"/>
                  </a:cubicBezTo>
                  <a:lnTo>
                    <a:pt x="905" y="1795"/>
                  </a:lnTo>
                  <a:lnTo>
                    <a:pt x="905" y="1806"/>
                  </a:lnTo>
                  <a:cubicBezTo>
                    <a:pt x="905" y="1818"/>
                    <a:pt x="905" y="1818"/>
                    <a:pt x="905" y="1818"/>
                  </a:cubicBezTo>
                  <a:cubicBezTo>
                    <a:pt x="905" y="1830"/>
                    <a:pt x="905" y="1830"/>
                    <a:pt x="905" y="1830"/>
                  </a:cubicBezTo>
                  <a:cubicBezTo>
                    <a:pt x="917" y="1830"/>
                    <a:pt x="941" y="1830"/>
                    <a:pt x="953" y="1818"/>
                  </a:cubicBezTo>
                  <a:cubicBezTo>
                    <a:pt x="977" y="1818"/>
                    <a:pt x="953" y="1818"/>
                    <a:pt x="941" y="1854"/>
                  </a:cubicBezTo>
                  <a:cubicBezTo>
                    <a:pt x="945" y="1850"/>
                    <a:pt x="946" y="1849"/>
                    <a:pt x="947" y="1849"/>
                  </a:cubicBezTo>
                  <a:cubicBezTo>
                    <a:pt x="949" y="1849"/>
                    <a:pt x="949" y="1854"/>
                    <a:pt x="965" y="1854"/>
                  </a:cubicBezTo>
                  <a:lnTo>
                    <a:pt x="988" y="1830"/>
                  </a:lnTo>
                  <a:lnTo>
                    <a:pt x="988" y="1830"/>
                  </a:lnTo>
                  <a:cubicBezTo>
                    <a:pt x="988" y="1831"/>
                    <a:pt x="965" y="1854"/>
                    <a:pt x="965" y="1866"/>
                  </a:cubicBezTo>
                  <a:cubicBezTo>
                    <a:pt x="977" y="1866"/>
                    <a:pt x="1000" y="1854"/>
                    <a:pt x="1000" y="1854"/>
                  </a:cubicBezTo>
                  <a:cubicBezTo>
                    <a:pt x="1012" y="1854"/>
                    <a:pt x="1000" y="1866"/>
                    <a:pt x="988" y="1866"/>
                  </a:cubicBezTo>
                  <a:cubicBezTo>
                    <a:pt x="977" y="1866"/>
                    <a:pt x="953" y="1902"/>
                    <a:pt x="965" y="1902"/>
                  </a:cubicBezTo>
                  <a:cubicBezTo>
                    <a:pt x="988" y="1902"/>
                    <a:pt x="1000" y="1890"/>
                    <a:pt x="1012" y="1878"/>
                  </a:cubicBezTo>
                  <a:lnTo>
                    <a:pt x="1012" y="1878"/>
                  </a:lnTo>
                  <a:cubicBezTo>
                    <a:pt x="965" y="1925"/>
                    <a:pt x="1060" y="1914"/>
                    <a:pt x="1012" y="1949"/>
                  </a:cubicBezTo>
                  <a:cubicBezTo>
                    <a:pt x="997" y="1965"/>
                    <a:pt x="999" y="1969"/>
                    <a:pt x="1008" y="1969"/>
                  </a:cubicBezTo>
                  <a:cubicBezTo>
                    <a:pt x="1019" y="1969"/>
                    <a:pt x="1041" y="1961"/>
                    <a:pt x="1048" y="1961"/>
                  </a:cubicBezTo>
                  <a:cubicBezTo>
                    <a:pt x="1060" y="1961"/>
                    <a:pt x="1072" y="1973"/>
                    <a:pt x="1072" y="1985"/>
                  </a:cubicBezTo>
                  <a:cubicBezTo>
                    <a:pt x="1084" y="1985"/>
                    <a:pt x="1096" y="1985"/>
                    <a:pt x="1108" y="1997"/>
                  </a:cubicBezTo>
                  <a:cubicBezTo>
                    <a:pt x="1108" y="2009"/>
                    <a:pt x="1108" y="2021"/>
                    <a:pt x="1108" y="2021"/>
                  </a:cubicBezTo>
                  <a:cubicBezTo>
                    <a:pt x="1108" y="2027"/>
                    <a:pt x="1110" y="2030"/>
                    <a:pt x="1113" y="2030"/>
                  </a:cubicBezTo>
                  <a:cubicBezTo>
                    <a:pt x="1116" y="2030"/>
                    <a:pt x="1119" y="2027"/>
                    <a:pt x="1119" y="2021"/>
                  </a:cubicBezTo>
                  <a:cubicBezTo>
                    <a:pt x="1119" y="2021"/>
                    <a:pt x="1143" y="2009"/>
                    <a:pt x="1143" y="2009"/>
                  </a:cubicBezTo>
                  <a:lnTo>
                    <a:pt x="1143" y="2009"/>
                  </a:lnTo>
                  <a:cubicBezTo>
                    <a:pt x="1143" y="2021"/>
                    <a:pt x="1119" y="2045"/>
                    <a:pt x="1108" y="2056"/>
                  </a:cubicBezTo>
                  <a:cubicBezTo>
                    <a:pt x="1111" y="2053"/>
                    <a:pt x="1114" y="2052"/>
                    <a:pt x="1118" y="2052"/>
                  </a:cubicBezTo>
                  <a:cubicBezTo>
                    <a:pt x="1141" y="2052"/>
                    <a:pt x="1167" y="2106"/>
                    <a:pt x="1167" y="2116"/>
                  </a:cubicBezTo>
                  <a:cubicBezTo>
                    <a:pt x="1179" y="2116"/>
                    <a:pt x="1167" y="2140"/>
                    <a:pt x="1167" y="2152"/>
                  </a:cubicBezTo>
                  <a:lnTo>
                    <a:pt x="1203" y="2152"/>
                  </a:lnTo>
                  <a:cubicBezTo>
                    <a:pt x="1203" y="2152"/>
                    <a:pt x="1214" y="2146"/>
                    <a:pt x="1226" y="2140"/>
                  </a:cubicBezTo>
                  <a:lnTo>
                    <a:pt x="1226" y="2140"/>
                  </a:lnTo>
                  <a:cubicBezTo>
                    <a:pt x="1218" y="2151"/>
                    <a:pt x="1214" y="2164"/>
                    <a:pt x="1227" y="2164"/>
                  </a:cubicBezTo>
                  <a:cubicBezTo>
                    <a:pt x="1238" y="2158"/>
                    <a:pt x="1247" y="2155"/>
                    <a:pt x="1252" y="2155"/>
                  </a:cubicBezTo>
                  <a:cubicBezTo>
                    <a:pt x="1256" y="2155"/>
                    <a:pt x="1256" y="2158"/>
                    <a:pt x="1250" y="2164"/>
                  </a:cubicBezTo>
                  <a:cubicBezTo>
                    <a:pt x="1250" y="2164"/>
                    <a:pt x="1215" y="2187"/>
                    <a:pt x="1215" y="2187"/>
                  </a:cubicBezTo>
                  <a:cubicBezTo>
                    <a:pt x="1238" y="2187"/>
                    <a:pt x="1262" y="2187"/>
                    <a:pt x="1274" y="2176"/>
                  </a:cubicBezTo>
                  <a:lnTo>
                    <a:pt x="1274" y="2176"/>
                  </a:lnTo>
                  <a:cubicBezTo>
                    <a:pt x="1274" y="2176"/>
                    <a:pt x="1250" y="2199"/>
                    <a:pt x="1250" y="2211"/>
                  </a:cubicBezTo>
                  <a:cubicBezTo>
                    <a:pt x="1238" y="2211"/>
                    <a:pt x="1238" y="2235"/>
                    <a:pt x="1250" y="2235"/>
                  </a:cubicBezTo>
                  <a:cubicBezTo>
                    <a:pt x="1262" y="2235"/>
                    <a:pt x="1286" y="2211"/>
                    <a:pt x="1286" y="2211"/>
                  </a:cubicBezTo>
                  <a:cubicBezTo>
                    <a:pt x="1298" y="2223"/>
                    <a:pt x="1286" y="2223"/>
                    <a:pt x="1286" y="2235"/>
                  </a:cubicBezTo>
                  <a:lnTo>
                    <a:pt x="1310" y="2235"/>
                  </a:lnTo>
                  <a:cubicBezTo>
                    <a:pt x="1322" y="2235"/>
                    <a:pt x="1298" y="2259"/>
                    <a:pt x="1310" y="2259"/>
                  </a:cubicBezTo>
                  <a:cubicBezTo>
                    <a:pt x="1310" y="2265"/>
                    <a:pt x="1313" y="2268"/>
                    <a:pt x="1317" y="2268"/>
                  </a:cubicBezTo>
                  <a:cubicBezTo>
                    <a:pt x="1322" y="2268"/>
                    <a:pt x="1328" y="2265"/>
                    <a:pt x="1334" y="2259"/>
                  </a:cubicBezTo>
                  <a:lnTo>
                    <a:pt x="1334" y="2259"/>
                  </a:lnTo>
                  <a:cubicBezTo>
                    <a:pt x="1334" y="2259"/>
                    <a:pt x="1315" y="2297"/>
                    <a:pt x="1319" y="2297"/>
                  </a:cubicBezTo>
                  <a:cubicBezTo>
                    <a:pt x="1320" y="2297"/>
                    <a:pt x="1320" y="2296"/>
                    <a:pt x="1322" y="2295"/>
                  </a:cubicBezTo>
                  <a:cubicBezTo>
                    <a:pt x="1332" y="2295"/>
                    <a:pt x="1342" y="2268"/>
                    <a:pt x="1352" y="2268"/>
                  </a:cubicBezTo>
                  <a:cubicBezTo>
                    <a:pt x="1354" y="2268"/>
                    <a:pt x="1356" y="2269"/>
                    <a:pt x="1358" y="2271"/>
                  </a:cubicBezTo>
                  <a:cubicBezTo>
                    <a:pt x="1358" y="2283"/>
                    <a:pt x="1358" y="2283"/>
                    <a:pt x="1346" y="2295"/>
                  </a:cubicBezTo>
                  <a:cubicBezTo>
                    <a:pt x="1337" y="2295"/>
                    <a:pt x="1341" y="2315"/>
                    <a:pt x="1359" y="2315"/>
                  </a:cubicBezTo>
                  <a:cubicBezTo>
                    <a:pt x="1365" y="2315"/>
                    <a:pt x="1372" y="2312"/>
                    <a:pt x="1381" y="2307"/>
                  </a:cubicBezTo>
                  <a:lnTo>
                    <a:pt x="1381" y="2307"/>
                  </a:lnTo>
                  <a:cubicBezTo>
                    <a:pt x="1369" y="2318"/>
                    <a:pt x="1358" y="2342"/>
                    <a:pt x="1358" y="2354"/>
                  </a:cubicBezTo>
                  <a:cubicBezTo>
                    <a:pt x="1362" y="2350"/>
                    <a:pt x="1364" y="2349"/>
                    <a:pt x="1366" y="2349"/>
                  </a:cubicBezTo>
                  <a:cubicBezTo>
                    <a:pt x="1369" y="2349"/>
                    <a:pt x="1369" y="2354"/>
                    <a:pt x="1369" y="2354"/>
                  </a:cubicBezTo>
                  <a:lnTo>
                    <a:pt x="1393" y="2354"/>
                  </a:lnTo>
                  <a:cubicBezTo>
                    <a:pt x="1405" y="2354"/>
                    <a:pt x="1393" y="2378"/>
                    <a:pt x="1393" y="2390"/>
                  </a:cubicBezTo>
                  <a:lnTo>
                    <a:pt x="1405" y="2390"/>
                  </a:lnTo>
                  <a:cubicBezTo>
                    <a:pt x="1417" y="2390"/>
                    <a:pt x="1417" y="2402"/>
                    <a:pt x="1429" y="2402"/>
                  </a:cubicBezTo>
                  <a:cubicBezTo>
                    <a:pt x="1429" y="2409"/>
                    <a:pt x="1433" y="2415"/>
                    <a:pt x="1443" y="2415"/>
                  </a:cubicBezTo>
                  <a:cubicBezTo>
                    <a:pt x="1451" y="2415"/>
                    <a:pt x="1462" y="2412"/>
                    <a:pt x="1477" y="2402"/>
                  </a:cubicBezTo>
                  <a:lnTo>
                    <a:pt x="1477" y="2402"/>
                  </a:lnTo>
                  <a:cubicBezTo>
                    <a:pt x="1465" y="2414"/>
                    <a:pt x="1453" y="2414"/>
                    <a:pt x="1429" y="2426"/>
                  </a:cubicBezTo>
                  <a:cubicBezTo>
                    <a:pt x="1425" y="2430"/>
                    <a:pt x="1425" y="2431"/>
                    <a:pt x="1427" y="2431"/>
                  </a:cubicBezTo>
                  <a:cubicBezTo>
                    <a:pt x="1432" y="2431"/>
                    <a:pt x="1445" y="2426"/>
                    <a:pt x="1453" y="2426"/>
                  </a:cubicBezTo>
                  <a:cubicBezTo>
                    <a:pt x="1462" y="2422"/>
                    <a:pt x="1469" y="2421"/>
                    <a:pt x="1472" y="2421"/>
                  </a:cubicBezTo>
                  <a:cubicBezTo>
                    <a:pt x="1481" y="2421"/>
                    <a:pt x="1470" y="2432"/>
                    <a:pt x="1453" y="2449"/>
                  </a:cubicBezTo>
                  <a:cubicBezTo>
                    <a:pt x="1444" y="2458"/>
                    <a:pt x="1444" y="2461"/>
                    <a:pt x="1448" y="2461"/>
                  </a:cubicBezTo>
                  <a:cubicBezTo>
                    <a:pt x="1453" y="2461"/>
                    <a:pt x="1465" y="2456"/>
                    <a:pt x="1475" y="2451"/>
                  </a:cubicBezTo>
                  <a:lnTo>
                    <a:pt x="1475" y="2451"/>
                  </a:lnTo>
                  <a:cubicBezTo>
                    <a:pt x="1454" y="2473"/>
                    <a:pt x="1456" y="2486"/>
                    <a:pt x="1469" y="2486"/>
                  </a:cubicBezTo>
                  <a:cubicBezTo>
                    <a:pt x="1474" y="2486"/>
                    <a:pt x="1481" y="2484"/>
                    <a:pt x="1489" y="2480"/>
                  </a:cubicBezTo>
                  <a:lnTo>
                    <a:pt x="1489" y="2480"/>
                  </a:lnTo>
                  <a:cubicBezTo>
                    <a:pt x="1486" y="2484"/>
                    <a:pt x="1483" y="2491"/>
                    <a:pt x="1477" y="2497"/>
                  </a:cubicBezTo>
                  <a:lnTo>
                    <a:pt x="1489" y="2497"/>
                  </a:lnTo>
                  <a:cubicBezTo>
                    <a:pt x="1500" y="2497"/>
                    <a:pt x="1489" y="2509"/>
                    <a:pt x="1489" y="2521"/>
                  </a:cubicBezTo>
                  <a:cubicBezTo>
                    <a:pt x="1489" y="2527"/>
                    <a:pt x="1491" y="2527"/>
                    <a:pt x="1496" y="2527"/>
                  </a:cubicBezTo>
                  <a:cubicBezTo>
                    <a:pt x="1500" y="2527"/>
                    <a:pt x="1506" y="2527"/>
                    <a:pt x="1512" y="2533"/>
                  </a:cubicBezTo>
                  <a:cubicBezTo>
                    <a:pt x="1512" y="2533"/>
                    <a:pt x="1512" y="2545"/>
                    <a:pt x="1524" y="2557"/>
                  </a:cubicBezTo>
                  <a:cubicBezTo>
                    <a:pt x="1524" y="2568"/>
                    <a:pt x="1524" y="2580"/>
                    <a:pt x="1536" y="2592"/>
                  </a:cubicBezTo>
                  <a:cubicBezTo>
                    <a:pt x="1548" y="2592"/>
                    <a:pt x="1560" y="2580"/>
                    <a:pt x="1572" y="2580"/>
                  </a:cubicBezTo>
                  <a:cubicBezTo>
                    <a:pt x="1572" y="2580"/>
                    <a:pt x="1548" y="2604"/>
                    <a:pt x="1548" y="2616"/>
                  </a:cubicBezTo>
                  <a:cubicBezTo>
                    <a:pt x="1548" y="2620"/>
                    <a:pt x="1549" y="2621"/>
                    <a:pt x="1551" y="2621"/>
                  </a:cubicBezTo>
                  <a:cubicBezTo>
                    <a:pt x="1555" y="2621"/>
                    <a:pt x="1563" y="2613"/>
                    <a:pt x="1572" y="2604"/>
                  </a:cubicBezTo>
                  <a:cubicBezTo>
                    <a:pt x="1581" y="2604"/>
                    <a:pt x="1603" y="2584"/>
                    <a:pt x="1609" y="2584"/>
                  </a:cubicBezTo>
                  <a:lnTo>
                    <a:pt x="1609" y="2584"/>
                  </a:lnTo>
                  <a:cubicBezTo>
                    <a:pt x="1611" y="2584"/>
                    <a:pt x="1611" y="2586"/>
                    <a:pt x="1608" y="2592"/>
                  </a:cubicBezTo>
                  <a:cubicBezTo>
                    <a:pt x="1596" y="2604"/>
                    <a:pt x="1584" y="2628"/>
                    <a:pt x="1584" y="2640"/>
                  </a:cubicBezTo>
                  <a:cubicBezTo>
                    <a:pt x="1585" y="2641"/>
                    <a:pt x="1587" y="2642"/>
                    <a:pt x="1589" y="2642"/>
                  </a:cubicBezTo>
                  <a:cubicBezTo>
                    <a:pt x="1601" y="2642"/>
                    <a:pt x="1621" y="2626"/>
                    <a:pt x="1629" y="2626"/>
                  </a:cubicBezTo>
                  <a:cubicBezTo>
                    <a:pt x="1633" y="2626"/>
                    <a:pt x="1635" y="2630"/>
                    <a:pt x="1631" y="2640"/>
                  </a:cubicBezTo>
                  <a:cubicBezTo>
                    <a:pt x="1608" y="2664"/>
                    <a:pt x="1643" y="2676"/>
                    <a:pt x="1655" y="2676"/>
                  </a:cubicBezTo>
                  <a:cubicBezTo>
                    <a:pt x="1667" y="2676"/>
                    <a:pt x="1679" y="2676"/>
                    <a:pt x="1679" y="2687"/>
                  </a:cubicBezTo>
                  <a:cubicBezTo>
                    <a:pt x="1684" y="2687"/>
                    <a:pt x="1685" y="2694"/>
                    <a:pt x="1684" y="2702"/>
                  </a:cubicBezTo>
                  <a:lnTo>
                    <a:pt x="1684" y="2702"/>
                  </a:lnTo>
                  <a:cubicBezTo>
                    <a:pt x="1687" y="2697"/>
                    <a:pt x="1693" y="2692"/>
                    <a:pt x="1703" y="2687"/>
                  </a:cubicBezTo>
                  <a:lnTo>
                    <a:pt x="1715" y="2687"/>
                  </a:lnTo>
                  <a:cubicBezTo>
                    <a:pt x="1722" y="2695"/>
                    <a:pt x="1725" y="2708"/>
                    <a:pt x="1723" y="2719"/>
                  </a:cubicBezTo>
                  <a:lnTo>
                    <a:pt x="1723" y="2719"/>
                  </a:lnTo>
                  <a:cubicBezTo>
                    <a:pt x="1728" y="2710"/>
                    <a:pt x="1730" y="2706"/>
                    <a:pt x="1731" y="2706"/>
                  </a:cubicBezTo>
                  <a:lnTo>
                    <a:pt x="1731" y="2706"/>
                  </a:lnTo>
                  <a:cubicBezTo>
                    <a:pt x="1734" y="2706"/>
                    <a:pt x="1722" y="2747"/>
                    <a:pt x="1739" y="2747"/>
                  </a:cubicBezTo>
                  <a:cubicBezTo>
                    <a:pt x="1749" y="2747"/>
                    <a:pt x="1759" y="2721"/>
                    <a:pt x="1769" y="2721"/>
                  </a:cubicBezTo>
                  <a:cubicBezTo>
                    <a:pt x="1771" y="2721"/>
                    <a:pt x="1773" y="2722"/>
                    <a:pt x="1774" y="2723"/>
                  </a:cubicBezTo>
                  <a:cubicBezTo>
                    <a:pt x="1798" y="2723"/>
                    <a:pt x="1774" y="2735"/>
                    <a:pt x="1774" y="2747"/>
                  </a:cubicBezTo>
                  <a:cubicBezTo>
                    <a:pt x="1774" y="2747"/>
                    <a:pt x="1785" y="2736"/>
                    <a:pt x="1795" y="2736"/>
                  </a:cubicBezTo>
                  <a:cubicBezTo>
                    <a:pt x="1801" y="2736"/>
                    <a:pt x="1806" y="2739"/>
                    <a:pt x="1810" y="2747"/>
                  </a:cubicBezTo>
                  <a:cubicBezTo>
                    <a:pt x="1822" y="2759"/>
                    <a:pt x="1822" y="2759"/>
                    <a:pt x="1846" y="2771"/>
                  </a:cubicBezTo>
                  <a:cubicBezTo>
                    <a:pt x="1858" y="2771"/>
                    <a:pt x="1858" y="2759"/>
                    <a:pt x="1858" y="2759"/>
                  </a:cubicBezTo>
                  <a:cubicBezTo>
                    <a:pt x="1858" y="2759"/>
                    <a:pt x="1876" y="2823"/>
                    <a:pt x="1896" y="2823"/>
                  </a:cubicBezTo>
                  <a:cubicBezTo>
                    <a:pt x="1899" y="2823"/>
                    <a:pt x="1902" y="2821"/>
                    <a:pt x="1905" y="2818"/>
                  </a:cubicBezTo>
                  <a:cubicBezTo>
                    <a:pt x="1941" y="2795"/>
                    <a:pt x="1905" y="2795"/>
                    <a:pt x="1929" y="2795"/>
                  </a:cubicBezTo>
                  <a:cubicBezTo>
                    <a:pt x="1929" y="2807"/>
                    <a:pt x="1929" y="2807"/>
                    <a:pt x="1941" y="2818"/>
                  </a:cubicBezTo>
                  <a:cubicBezTo>
                    <a:pt x="1941" y="2818"/>
                    <a:pt x="1941" y="2807"/>
                    <a:pt x="1953" y="2795"/>
                  </a:cubicBezTo>
                  <a:cubicBezTo>
                    <a:pt x="1953" y="2795"/>
                    <a:pt x="1983" y="2830"/>
                    <a:pt x="2008" y="2830"/>
                  </a:cubicBezTo>
                  <a:cubicBezTo>
                    <a:pt x="2019" y="2830"/>
                    <a:pt x="2029" y="2824"/>
                    <a:pt x="2036" y="2807"/>
                  </a:cubicBezTo>
                  <a:cubicBezTo>
                    <a:pt x="2072" y="2759"/>
                    <a:pt x="2060" y="2783"/>
                    <a:pt x="2072" y="2759"/>
                  </a:cubicBezTo>
                  <a:lnTo>
                    <a:pt x="2072" y="2759"/>
                  </a:lnTo>
                  <a:lnTo>
                    <a:pt x="2060" y="2771"/>
                  </a:lnTo>
                  <a:cubicBezTo>
                    <a:pt x="2072" y="2711"/>
                    <a:pt x="2072" y="2664"/>
                    <a:pt x="2060" y="2616"/>
                  </a:cubicBezTo>
                  <a:cubicBezTo>
                    <a:pt x="2060" y="2616"/>
                    <a:pt x="2049" y="2611"/>
                    <a:pt x="2042" y="2611"/>
                  </a:cubicBezTo>
                  <a:cubicBezTo>
                    <a:pt x="2039" y="2611"/>
                    <a:pt x="2036" y="2612"/>
                    <a:pt x="2036" y="2616"/>
                  </a:cubicBezTo>
                  <a:cubicBezTo>
                    <a:pt x="2036" y="2626"/>
                    <a:pt x="2028" y="2658"/>
                    <a:pt x="2019" y="2658"/>
                  </a:cubicBezTo>
                  <a:cubicBezTo>
                    <a:pt x="2017" y="2658"/>
                    <a:pt x="2015" y="2656"/>
                    <a:pt x="2012" y="2652"/>
                  </a:cubicBezTo>
                  <a:cubicBezTo>
                    <a:pt x="2000" y="2628"/>
                    <a:pt x="1989" y="2628"/>
                    <a:pt x="1977" y="2628"/>
                  </a:cubicBezTo>
                  <a:cubicBezTo>
                    <a:pt x="1965" y="2628"/>
                    <a:pt x="1953" y="2664"/>
                    <a:pt x="1953" y="2664"/>
                  </a:cubicBezTo>
                  <a:cubicBezTo>
                    <a:pt x="1941" y="2652"/>
                    <a:pt x="1953" y="2592"/>
                    <a:pt x="1953" y="2580"/>
                  </a:cubicBezTo>
                  <a:lnTo>
                    <a:pt x="1953" y="2580"/>
                  </a:lnTo>
                  <a:cubicBezTo>
                    <a:pt x="1953" y="2580"/>
                    <a:pt x="1941" y="2616"/>
                    <a:pt x="1941" y="2628"/>
                  </a:cubicBezTo>
                  <a:cubicBezTo>
                    <a:pt x="1941" y="2622"/>
                    <a:pt x="1941" y="2599"/>
                    <a:pt x="1941" y="2592"/>
                  </a:cubicBezTo>
                  <a:cubicBezTo>
                    <a:pt x="1941" y="2602"/>
                    <a:pt x="1917" y="2661"/>
                    <a:pt x="1908" y="2661"/>
                  </a:cubicBezTo>
                  <a:cubicBezTo>
                    <a:pt x="1906" y="2661"/>
                    <a:pt x="1905" y="2658"/>
                    <a:pt x="1905" y="2652"/>
                  </a:cubicBezTo>
                  <a:cubicBezTo>
                    <a:pt x="1905" y="2616"/>
                    <a:pt x="1917" y="2616"/>
                    <a:pt x="1917" y="2604"/>
                  </a:cubicBezTo>
                  <a:cubicBezTo>
                    <a:pt x="1911" y="2598"/>
                    <a:pt x="1908" y="2595"/>
                    <a:pt x="1907" y="2595"/>
                  </a:cubicBezTo>
                  <a:cubicBezTo>
                    <a:pt x="1905" y="2595"/>
                    <a:pt x="1905" y="2598"/>
                    <a:pt x="1905" y="2604"/>
                  </a:cubicBezTo>
                  <a:cubicBezTo>
                    <a:pt x="1884" y="2604"/>
                    <a:pt x="1882" y="2642"/>
                    <a:pt x="1873" y="2642"/>
                  </a:cubicBezTo>
                  <a:cubicBezTo>
                    <a:pt x="1872" y="2642"/>
                    <a:pt x="1871" y="2641"/>
                    <a:pt x="1870" y="2640"/>
                  </a:cubicBezTo>
                  <a:cubicBezTo>
                    <a:pt x="1870" y="2628"/>
                    <a:pt x="1881" y="2604"/>
                    <a:pt x="1881" y="2592"/>
                  </a:cubicBezTo>
                  <a:cubicBezTo>
                    <a:pt x="1881" y="2585"/>
                    <a:pt x="1881" y="2573"/>
                    <a:pt x="1876" y="2573"/>
                  </a:cubicBezTo>
                  <a:cubicBezTo>
                    <a:pt x="1873" y="2573"/>
                    <a:pt x="1867" y="2578"/>
                    <a:pt x="1858" y="2592"/>
                  </a:cubicBezTo>
                  <a:cubicBezTo>
                    <a:pt x="1872" y="2564"/>
                    <a:pt x="1873" y="2553"/>
                    <a:pt x="1867" y="2553"/>
                  </a:cubicBezTo>
                  <a:cubicBezTo>
                    <a:pt x="1863" y="2553"/>
                    <a:pt x="1856" y="2559"/>
                    <a:pt x="1846" y="2568"/>
                  </a:cubicBezTo>
                  <a:cubicBezTo>
                    <a:pt x="1870" y="2545"/>
                    <a:pt x="1810" y="2557"/>
                    <a:pt x="1810" y="2545"/>
                  </a:cubicBezTo>
                  <a:cubicBezTo>
                    <a:pt x="1810" y="2545"/>
                    <a:pt x="1802" y="2586"/>
                    <a:pt x="1792" y="2586"/>
                  </a:cubicBezTo>
                  <a:cubicBezTo>
                    <a:pt x="1790" y="2586"/>
                    <a:pt x="1788" y="2584"/>
                    <a:pt x="1786" y="2580"/>
                  </a:cubicBezTo>
                  <a:cubicBezTo>
                    <a:pt x="1786" y="2557"/>
                    <a:pt x="1774" y="2545"/>
                    <a:pt x="1762" y="2545"/>
                  </a:cubicBezTo>
                  <a:cubicBezTo>
                    <a:pt x="1750" y="2568"/>
                    <a:pt x="1750" y="2592"/>
                    <a:pt x="1762" y="2616"/>
                  </a:cubicBezTo>
                  <a:cubicBezTo>
                    <a:pt x="1762" y="2616"/>
                    <a:pt x="1750" y="2604"/>
                    <a:pt x="1739" y="2592"/>
                  </a:cubicBezTo>
                  <a:cubicBezTo>
                    <a:pt x="1739" y="2592"/>
                    <a:pt x="1727" y="2580"/>
                    <a:pt x="1739" y="2557"/>
                  </a:cubicBezTo>
                  <a:cubicBezTo>
                    <a:pt x="1750" y="2545"/>
                    <a:pt x="1762" y="2533"/>
                    <a:pt x="1762" y="2521"/>
                  </a:cubicBezTo>
                  <a:cubicBezTo>
                    <a:pt x="1762" y="2517"/>
                    <a:pt x="1760" y="2516"/>
                    <a:pt x="1755" y="2516"/>
                  </a:cubicBezTo>
                  <a:cubicBezTo>
                    <a:pt x="1746" y="2516"/>
                    <a:pt x="1731" y="2521"/>
                    <a:pt x="1715" y="2521"/>
                  </a:cubicBezTo>
                  <a:cubicBezTo>
                    <a:pt x="1703" y="2521"/>
                    <a:pt x="1715" y="2497"/>
                    <a:pt x="1727" y="2461"/>
                  </a:cubicBezTo>
                  <a:lnTo>
                    <a:pt x="1727" y="2461"/>
                  </a:lnTo>
                  <a:cubicBezTo>
                    <a:pt x="1715" y="2485"/>
                    <a:pt x="1691" y="2497"/>
                    <a:pt x="1667" y="2497"/>
                  </a:cubicBezTo>
                  <a:cubicBezTo>
                    <a:pt x="1655" y="2497"/>
                    <a:pt x="1679" y="2474"/>
                    <a:pt x="1679" y="2473"/>
                  </a:cubicBezTo>
                  <a:lnTo>
                    <a:pt x="1679" y="2473"/>
                  </a:lnTo>
                  <a:cubicBezTo>
                    <a:pt x="1679" y="2474"/>
                    <a:pt x="1655" y="2497"/>
                    <a:pt x="1643" y="2497"/>
                  </a:cubicBezTo>
                  <a:cubicBezTo>
                    <a:pt x="1667" y="2485"/>
                    <a:pt x="1679" y="2473"/>
                    <a:pt x="1691" y="2461"/>
                  </a:cubicBezTo>
                  <a:cubicBezTo>
                    <a:pt x="1691" y="2449"/>
                    <a:pt x="1679" y="2449"/>
                    <a:pt x="1679" y="2437"/>
                  </a:cubicBezTo>
                  <a:lnTo>
                    <a:pt x="1643" y="2437"/>
                  </a:lnTo>
                  <a:cubicBezTo>
                    <a:pt x="1635" y="2437"/>
                    <a:pt x="1627" y="2443"/>
                    <a:pt x="1623" y="2443"/>
                  </a:cubicBezTo>
                  <a:cubicBezTo>
                    <a:pt x="1621" y="2443"/>
                    <a:pt x="1619" y="2441"/>
                    <a:pt x="1619" y="2437"/>
                  </a:cubicBezTo>
                  <a:cubicBezTo>
                    <a:pt x="1619" y="2426"/>
                    <a:pt x="1619" y="2426"/>
                    <a:pt x="1631" y="2426"/>
                  </a:cubicBezTo>
                  <a:cubicBezTo>
                    <a:pt x="1643" y="2414"/>
                    <a:pt x="1631" y="2414"/>
                    <a:pt x="1631" y="2414"/>
                  </a:cubicBezTo>
                  <a:cubicBezTo>
                    <a:pt x="1631" y="2410"/>
                    <a:pt x="1629" y="2408"/>
                    <a:pt x="1625" y="2408"/>
                  </a:cubicBezTo>
                  <a:cubicBezTo>
                    <a:pt x="1617" y="2408"/>
                    <a:pt x="1604" y="2414"/>
                    <a:pt x="1596" y="2414"/>
                  </a:cubicBezTo>
                  <a:cubicBezTo>
                    <a:pt x="1596" y="2402"/>
                    <a:pt x="1584" y="2402"/>
                    <a:pt x="1584" y="2390"/>
                  </a:cubicBezTo>
                  <a:cubicBezTo>
                    <a:pt x="1584" y="2390"/>
                    <a:pt x="1596" y="2366"/>
                    <a:pt x="1596" y="2366"/>
                  </a:cubicBezTo>
                  <a:lnTo>
                    <a:pt x="1596" y="2366"/>
                  </a:lnTo>
                  <a:cubicBezTo>
                    <a:pt x="1596" y="2366"/>
                    <a:pt x="1590" y="2371"/>
                    <a:pt x="1587" y="2371"/>
                  </a:cubicBezTo>
                  <a:cubicBezTo>
                    <a:pt x="1585" y="2371"/>
                    <a:pt x="1584" y="2370"/>
                    <a:pt x="1584" y="2366"/>
                  </a:cubicBezTo>
                  <a:lnTo>
                    <a:pt x="1572" y="2342"/>
                  </a:lnTo>
                  <a:cubicBezTo>
                    <a:pt x="1572" y="2334"/>
                    <a:pt x="1566" y="2320"/>
                    <a:pt x="1551" y="2320"/>
                  </a:cubicBezTo>
                  <a:cubicBezTo>
                    <a:pt x="1544" y="2320"/>
                    <a:pt x="1535" y="2323"/>
                    <a:pt x="1524" y="2330"/>
                  </a:cubicBezTo>
                  <a:cubicBezTo>
                    <a:pt x="1548" y="2307"/>
                    <a:pt x="1536" y="2295"/>
                    <a:pt x="1536" y="2283"/>
                  </a:cubicBezTo>
                  <a:cubicBezTo>
                    <a:pt x="1536" y="2283"/>
                    <a:pt x="1512" y="2283"/>
                    <a:pt x="1500" y="2271"/>
                  </a:cubicBezTo>
                  <a:cubicBezTo>
                    <a:pt x="1500" y="2271"/>
                    <a:pt x="1524" y="2259"/>
                    <a:pt x="1536" y="2247"/>
                  </a:cubicBezTo>
                  <a:cubicBezTo>
                    <a:pt x="1536" y="2247"/>
                    <a:pt x="1536" y="2235"/>
                    <a:pt x="1536" y="2235"/>
                  </a:cubicBezTo>
                  <a:lnTo>
                    <a:pt x="1512" y="2235"/>
                  </a:lnTo>
                  <a:cubicBezTo>
                    <a:pt x="1500" y="2235"/>
                    <a:pt x="1489" y="2247"/>
                    <a:pt x="1477" y="2259"/>
                  </a:cubicBezTo>
                  <a:cubicBezTo>
                    <a:pt x="1498" y="2237"/>
                    <a:pt x="1494" y="2233"/>
                    <a:pt x="1487" y="2233"/>
                  </a:cubicBezTo>
                  <a:cubicBezTo>
                    <a:pt x="1482" y="2233"/>
                    <a:pt x="1477" y="2235"/>
                    <a:pt x="1477" y="2235"/>
                  </a:cubicBezTo>
                  <a:cubicBezTo>
                    <a:pt x="1477" y="2223"/>
                    <a:pt x="1536" y="2187"/>
                    <a:pt x="1524" y="2187"/>
                  </a:cubicBezTo>
                  <a:cubicBezTo>
                    <a:pt x="1523" y="2186"/>
                    <a:pt x="1521" y="2186"/>
                    <a:pt x="1519" y="2186"/>
                  </a:cubicBezTo>
                  <a:cubicBezTo>
                    <a:pt x="1502" y="2186"/>
                    <a:pt x="1461" y="2224"/>
                    <a:pt x="1429" y="2235"/>
                  </a:cubicBezTo>
                  <a:cubicBezTo>
                    <a:pt x="1427" y="2236"/>
                    <a:pt x="1425" y="2237"/>
                    <a:pt x="1424" y="2237"/>
                  </a:cubicBezTo>
                  <a:cubicBezTo>
                    <a:pt x="1417" y="2237"/>
                    <a:pt x="1431" y="2217"/>
                    <a:pt x="1445" y="2202"/>
                  </a:cubicBezTo>
                  <a:lnTo>
                    <a:pt x="1445" y="2202"/>
                  </a:lnTo>
                  <a:cubicBezTo>
                    <a:pt x="1444" y="2203"/>
                    <a:pt x="1444" y="2203"/>
                    <a:pt x="1443" y="2203"/>
                  </a:cubicBezTo>
                  <a:cubicBezTo>
                    <a:pt x="1442" y="2203"/>
                    <a:pt x="1441" y="2202"/>
                    <a:pt x="1441" y="2199"/>
                  </a:cubicBezTo>
                  <a:cubicBezTo>
                    <a:pt x="1433" y="2199"/>
                    <a:pt x="1436" y="2194"/>
                    <a:pt x="1435" y="2194"/>
                  </a:cubicBezTo>
                  <a:lnTo>
                    <a:pt x="1435" y="2194"/>
                  </a:lnTo>
                  <a:cubicBezTo>
                    <a:pt x="1434" y="2194"/>
                    <a:pt x="1433" y="2195"/>
                    <a:pt x="1429" y="2199"/>
                  </a:cubicBezTo>
                  <a:cubicBezTo>
                    <a:pt x="1417" y="2211"/>
                    <a:pt x="1417" y="2211"/>
                    <a:pt x="1405" y="2211"/>
                  </a:cubicBezTo>
                  <a:cubicBezTo>
                    <a:pt x="1401" y="2215"/>
                    <a:pt x="1399" y="2217"/>
                    <a:pt x="1397" y="2217"/>
                  </a:cubicBezTo>
                  <a:cubicBezTo>
                    <a:pt x="1393" y="2217"/>
                    <a:pt x="1393" y="2211"/>
                    <a:pt x="1393" y="2211"/>
                  </a:cubicBezTo>
                  <a:cubicBezTo>
                    <a:pt x="1393" y="2211"/>
                    <a:pt x="1417" y="2187"/>
                    <a:pt x="1405" y="2187"/>
                  </a:cubicBezTo>
                  <a:cubicBezTo>
                    <a:pt x="1393" y="2187"/>
                    <a:pt x="1381" y="2187"/>
                    <a:pt x="1405" y="2164"/>
                  </a:cubicBezTo>
                  <a:cubicBezTo>
                    <a:pt x="1415" y="2164"/>
                    <a:pt x="1417" y="2148"/>
                    <a:pt x="1411" y="2148"/>
                  </a:cubicBezTo>
                  <a:lnTo>
                    <a:pt x="1411" y="2148"/>
                  </a:lnTo>
                  <a:cubicBezTo>
                    <a:pt x="1409" y="2148"/>
                    <a:pt x="1408" y="2149"/>
                    <a:pt x="1405" y="2152"/>
                  </a:cubicBezTo>
                  <a:cubicBezTo>
                    <a:pt x="1393" y="2152"/>
                    <a:pt x="1381" y="2164"/>
                    <a:pt x="1381" y="2164"/>
                  </a:cubicBezTo>
                  <a:cubicBezTo>
                    <a:pt x="1369" y="2152"/>
                    <a:pt x="1369" y="2152"/>
                    <a:pt x="1369" y="2140"/>
                  </a:cubicBezTo>
                  <a:cubicBezTo>
                    <a:pt x="1369" y="2128"/>
                    <a:pt x="1381" y="2116"/>
                    <a:pt x="1381" y="2104"/>
                  </a:cubicBezTo>
                  <a:cubicBezTo>
                    <a:pt x="1381" y="2100"/>
                    <a:pt x="1381" y="2095"/>
                    <a:pt x="1381" y="2092"/>
                  </a:cubicBezTo>
                  <a:lnTo>
                    <a:pt x="1381" y="2092"/>
                  </a:lnTo>
                  <a:cubicBezTo>
                    <a:pt x="1389" y="2080"/>
                    <a:pt x="1389" y="2076"/>
                    <a:pt x="1386" y="2076"/>
                  </a:cubicBezTo>
                  <a:cubicBezTo>
                    <a:pt x="1381" y="2076"/>
                    <a:pt x="1368" y="2085"/>
                    <a:pt x="1361" y="2090"/>
                  </a:cubicBezTo>
                  <a:lnTo>
                    <a:pt x="1361" y="2090"/>
                  </a:lnTo>
                  <a:cubicBezTo>
                    <a:pt x="1353" y="2081"/>
                    <a:pt x="1369" y="2056"/>
                    <a:pt x="1369" y="2056"/>
                  </a:cubicBezTo>
                  <a:lnTo>
                    <a:pt x="1369" y="2056"/>
                  </a:lnTo>
                  <a:cubicBezTo>
                    <a:pt x="1334" y="2068"/>
                    <a:pt x="1322" y="2104"/>
                    <a:pt x="1310" y="2104"/>
                  </a:cubicBezTo>
                  <a:cubicBezTo>
                    <a:pt x="1306" y="2108"/>
                    <a:pt x="1304" y="2109"/>
                    <a:pt x="1303" y="2109"/>
                  </a:cubicBezTo>
                  <a:cubicBezTo>
                    <a:pt x="1299" y="2109"/>
                    <a:pt x="1301" y="2101"/>
                    <a:pt x="1310" y="2092"/>
                  </a:cubicBezTo>
                  <a:cubicBezTo>
                    <a:pt x="1322" y="2080"/>
                    <a:pt x="1310" y="2080"/>
                    <a:pt x="1310" y="2080"/>
                  </a:cubicBezTo>
                  <a:cubicBezTo>
                    <a:pt x="1298" y="2080"/>
                    <a:pt x="1310" y="2068"/>
                    <a:pt x="1334" y="2045"/>
                  </a:cubicBezTo>
                  <a:cubicBezTo>
                    <a:pt x="1338" y="2037"/>
                    <a:pt x="1336" y="2034"/>
                    <a:pt x="1333" y="2034"/>
                  </a:cubicBezTo>
                  <a:cubicBezTo>
                    <a:pt x="1326" y="2034"/>
                    <a:pt x="1310" y="2045"/>
                    <a:pt x="1310" y="2045"/>
                  </a:cubicBezTo>
                  <a:lnTo>
                    <a:pt x="1286" y="2045"/>
                  </a:lnTo>
                  <a:cubicBezTo>
                    <a:pt x="1286" y="2045"/>
                    <a:pt x="1286" y="2034"/>
                    <a:pt x="1279" y="2034"/>
                  </a:cubicBezTo>
                  <a:cubicBezTo>
                    <a:pt x="1276" y="2034"/>
                    <a:pt x="1270" y="2037"/>
                    <a:pt x="1262" y="2045"/>
                  </a:cubicBezTo>
                  <a:lnTo>
                    <a:pt x="1250" y="2045"/>
                  </a:lnTo>
                  <a:cubicBezTo>
                    <a:pt x="1250" y="2045"/>
                    <a:pt x="1298" y="2021"/>
                    <a:pt x="1298" y="1997"/>
                  </a:cubicBezTo>
                  <a:cubicBezTo>
                    <a:pt x="1298" y="1985"/>
                    <a:pt x="1274" y="1973"/>
                    <a:pt x="1274" y="1961"/>
                  </a:cubicBezTo>
                  <a:cubicBezTo>
                    <a:pt x="1262" y="1961"/>
                    <a:pt x="1274" y="1973"/>
                    <a:pt x="1274" y="1985"/>
                  </a:cubicBezTo>
                  <a:cubicBezTo>
                    <a:pt x="1272" y="1988"/>
                    <a:pt x="1270" y="1988"/>
                    <a:pt x="1268" y="1988"/>
                  </a:cubicBezTo>
                  <a:cubicBezTo>
                    <a:pt x="1263" y="1988"/>
                    <a:pt x="1260" y="1982"/>
                    <a:pt x="1251" y="1982"/>
                  </a:cubicBezTo>
                  <a:cubicBezTo>
                    <a:pt x="1247" y="1982"/>
                    <a:pt x="1244" y="1983"/>
                    <a:pt x="1238" y="1985"/>
                  </a:cubicBezTo>
                  <a:cubicBezTo>
                    <a:pt x="1250" y="1985"/>
                    <a:pt x="1238" y="2009"/>
                    <a:pt x="1238" y="2009"/>
                  </a:cubicBezTo>
                  <a:cubicBezTo>
                    <a:pt x="1233" y="2009"/>
                    <a:pt x="1218" y="2012"/>
                    <a:pt x="1209" y="2012"/>
                  </a:cubicBezTo>
                  <a:cubicBezTo>
                    <a:pt x="1200" y="2012"/>
                    <a:pt x="1197" y="2009"/>
                    <a:pt x="1215" y="1997"/>
                  </a:cubicBezTo>
                  <a:cubicBezTo>
                    <a:pt x="1227" y="1997"/>
                    <a:pt x="1250" y="1973"/>
                    <a:pt x="1250" y="1973"/>
                  </a:cubicBezTo>
                  <a:cubicBezTo>
                    <a:pt x="1250" y="1949"/>
                    <a:pt x="1238" y="1937"/>
                    <a:pt x="1227" y="1937"/>
                  </a:cubicBezTo>
                  <a:cubicBezTo>
                    <a:pt x="1215" y="1937"/>
                    <a:pt x="1191" y="1961"/>
                    <a:pt x="1179" y="1973"/>
                  </a:cubicBezTo>
                  <a:cubicBezTo>
                    <a:pt x="1179" y="1961"/>
                    <a:pt x="1179" y="1937"/>
                    <a:pt x="1191" y="1926"/>
                  </a:cubicBezTo>
                  <a:cubicBezTo>
                    <a:pt x="1195" y="1922"/>
                    <a:pt x="1199" y="1920"/>
                    <a:pt x="1202" y="1920"/>
                  </a:cubicBezTo>
                  <a:cubicBezTo>
                    <a:pt x="1204" y="1920"/>
                    <a:pt x="1206" y="1921"/>
                    <a:pt x="1208" y="1921"/>
                  </a:cubicBezTo>
                  <a:lnTo>
                    <a:pt x="1208" y="1921"/>
                  </a:lnTo>
                  <a:cubicBezTo>
                    <a:pt x="1202" y="1917"/>
                    <a:pt x="1195" y="1909"/>
                    <a:pt x="1203" y="1902"/>
                  </a:cubicBezTo>
                  <a:cubicBezTo>
                    <a:pt x="1215" y="1878"/>
                    <a:pt x="1238" y="1866"/>
                    <a:pt x="1250" y="1854"/>
                  </a:cubicBezTo>
                  <a:lnTo>
                    <a:pt x="1250" y="1854"/>
                  </a:lnTo>
                  <a:cubicBezTo>
                    <a:pt x="1227" y="1866"/>
                    <a:pt x="1203" y="1890"/>
                    <a:pt x="1179" y="1902"/>
                  </a:cubicBezTo>
                  <a:lnTo>
                    <a:pt x="1155" y="1902"/>
                  </a:lnTo>
                  <a:cubicBezTo>
                    <a:pt x="1147" y="1902"/>
                    <a:pt x="1134" y="1907"/>
                    <a:pt x="1130" y="1907"/>
                  </a:cubicBezTo>
                  <a:cubicBezTo>
                    <a:pt x="1127" y="1907"/>
                    <a:pt x="1127" y="1906"/>
                    <a:pt x="1131" y="1902"/>
                  </a:cubicBezTo>
                  <a:cubicBezTo>
                    <a:pt x="1133" y="1899"/>
                    <a:pt x="1135" y="1896"/>
                    <a:pt x="1137" y="1893"/>
                  </a:cubicBezTo>
                  <a:lnTo>
                    <a:pt x="1137" y="1893"/>
                  </a:lnTo>
                  <a:cubicBezTo>
                    <a:pt x="1137" y="1893"/>
                    <a:pt x="1138" y="1893"/>
                    <a:pt x="1138" y="1893"/>
                  </a:cubicBezTo>
                  <a:cubicBezTo>
                    <a:pt x="1148" y="1893"/>
                    <a:pt x="1155" y="1878"/>
                    <a:pt x="1155" y="1878"/>
                  </a:cubicBezTo>
                  <a:cubicBezTo>
                    <a:pt x="1155" y="1878"/>
                    <a:pt x="1155" y="1878"/>
                    <a:pt x="1155" y="1878"/>
                  </a:cubicBezTo>
                  <a:lnTo>
                    <a:pt x="1155" y="1878"/>
                  </a:lnTo>
                  <a:cubicBezTo>
                    <a:pt x="1148" y="1882"/>
                    <a:pt x="1142" y="1887"/>
                    <a:pt x="1137" y="1893"/>
                  </a:cubicBezTo>
                  <a:lnTo>
                    <a:pt x="1137" y="1893"/>
                  </a:lnTo>
                  <a:cubicBezTo>
                    <a:pt x="1135" y="1893"/>
                    <a:pt x="1133" y="1892"/>
                    <a:pt x="1131" y="1890"/>
                  </a:cubicBezTo>
                  <a:lnTo>
                    <a:pt x="1119" y="1902"/>
                  </a:lnTo>
                  <a:cubicBezTo>
                    <a:pt x="1119" y="1902"/>
                    <a:pt x="1137" y="1875"/>
                    <a:pt x="1149" y="1875"/>
                  </a:cubicBezTo>
                  <a:cubicBezTo>
                    <a:pt x="1151" y="1875"/>
                    <a:pt x="1153" y="1876"/>
                    <a:pt x="1155" y="1878"/>
                  </a:cubicBezTo>
                  <a:lnTo>
                    <a:pt x="1155" y="1878"/>
                  </a:lnTo>
                  <a:cubicBezTo>
                    <a:pt x="1169" y="1868"/>
                    <a:pt x="1184" y="1861"/>
                    <a:pt x="1191" y="1854"/>
                  </a:cubicBezTo>
                  <a:cubicBezTo>
                    <a:pt x="1197" y="1842"/>
                    <a:pt x="1194" y="1839"/>
                    <a:pt x="1189" y="1839"/>
                  </a:cubicBezTo>
                  <a:cubicBezTo>
                    <a:pt x="1185" y="1839"/>
                    <a:pt x="1179" y="1842"/>
                    <a:pt x="1179" y="1842"/>
                  </a:cubicBezTo>
                  <a:cubicBezTo>
                    <a:pt x="1167" y="1842"/>
                    <a:pt x="1155" y="1854"/>
                    <a:pt x="1143" y="1854"/>
                  </a:cubicBezTo>
                  <a:cubicBezTo>
                    <a:pt x="1143" y="1854"/>
                    <a:pt x="1131" y="1842"/>
                    <a:pt x="1131" y="1842"/>
                  </a:cubicBezTo>
                  <a:cubicBezTo>
                    <a:pt x="1122" y="1833"/>
                    <a:pt x="1120" y="1816"/>
                    <a:pt x="1102" y="1809"/>
                  </a:cubicBezTo>
                  <a:lnTo>
                    <a:pt x="1102" y="1809"/>
                  </a:lnTo>
                  <a:cubicBezTo>
                    <a:pt x="1098" y="1813"/>
                    <a:pt x="1094" y="1816"/>
                    <a:pt x="1089" y="1818"/>
                  </a:cubicBezTo>
                  <a:lnTo>
                    <a:pt x="1089" y="1818"/>
                  </a:lnTo>
                  <a:cubicBezTo>
                    <a:pt x="1090" y="1814"/>
                    <a:pt x="1092" y="1811"/>
                    <a:pt x="1094" y="1807"/>
                  </a:cubicBezTo>
                  <a:lnTo>
                    <a:pt x="1094" y="1807"/>
                  </a:lnTo>
                  <a:cubicBezTo>
                    <a:pt x="1091" y="1807"/>
                    <a:pt x="1087" y="1806"/>
                    <a:pt x="1084" y="1806"/>
                  </a:cubicBezTo>
                  <a:cubicBezTo>
                    <a:pt x="1077" y="1810"/>
                    <a:pt x="1073" y="1813"/>
                    <a:pt x="1071" y="1816"/>
                  </a:cubicBezTo>
                  <a:lnTo>
                    <a:pt x="1071" y="1816"/>
                  </a:lnTo>
                  <a:cubicBezTo>
                    <a:pt x="1071" y="1814"/>
                    <a:pt x="1072" y="1811"/>
                    <a:pt x="1072" y="1806"/>
                  </a:cubicBezTo>
                  <a:cubicBezTo>
                    <a:pt x="1072" y="1795"/>
                    <a:pt x="1084" y="1783"/>
                    <a:pt x="1084" y="1771"/>
                  </a:cubicBezTo>
                  <a:cubicBezTo>
                    <a:pt x="1084" y="1759"/>
                    <a:pt x="1084" y="1735"/>
                    <a:pt x="1060" y="1735"/>
                  </a:cubicBezTo>
                  <a:cubicBezTo>
                    <a:pt x="1052" y="1735"/>
                    <a:pt x="1047" y="1736"/>
                    <a:pt x="1043" y="1736"/>
                  </a:cubicBezTo>
                  <a:lnTo>
                    <a:pt x="1043" y="1736"/>
                  </a:lnTo>
                  <a:cubicBezTo>
                    <a:pt x="1050" y="1726"/>
                    <a:pt x="1060" y="1711"/>
                    <a:pt x="1060" y="1711"/>
                  </a:cubicBezTo>
                  <a:cubicBezTo>
                    <a:pt x="1058" y="1709"/>
                    <a:pt x="1056" y="1709"/>
                    <a:pt x="1055" y="1709"/>
                  </a:cubicBezTo>
                  <a:cubicBezTo>
                    <a:pt x="1046" y="1709"/>
                    <a:pt x="1038" y="1726"/>
                    <a:pt x="1029" y="1726"/>
                  </a:cubicBezTo>
                  <a:cubicBezTo>
                    <a:pt x="1028" y="1726"/>
                    <a:pt x="1026" y="1725"/>
                    <a:pt x="1024" y="1723"/>
                  </a:cubicBezTo>
                  <a:lnTo>
                    <a:pt x="1012" y="1723"/>
                  </a:lnTo>
                  <a:cubicBezTo>
                    <a:pt x="1000" y="1735"/>
                    <a:pt x="977" y="1747"/>
                    <a:pt x="953" y="1759"/>
                  </a:cubicBezTo>
                  <a:cubicBezTo>
                    <a:pt x="965" y="1747"/>
                    <a:pt x="988" y="1723"/>
                    <a:pt x="1000" y="1711"/>
                  </a:cubicBezTo>
                  <a:cubicBezTo>
                    <a:pt x="1000" y="1711"/>
                    <a:pt x="1000" y="1723"/>
                    <a:pt x="1000" y="1723"/>
                  </a:cubicBezTo>
                  <a:cubicBezTo>
                    <a:pt x="1012" y="1711"/>
                    <a:pt x="1012" y="1711"/>
                    <a:pt x="1012" y="1699"/>
                  </a:cubicBezTo>
                  <a:cubicBezTo>
                    <a:pt x="1012" y="1699"/>
                    <a:pt x="988" y="1699"/>
                    <a:pt x="1000" y="1675"/>
                  </a:cubicBezTo>
                  <a:cubicBezTo>
                    <a:pt x="1008" y="1667"/>
                    <a:pt x="989" y="1665"/>
                    <a:pt x="972" y="1660"/>
                  </a:cubicBezTo>
                  <a:lnTo>
                    <a:pt x="972" y="1660"/>
                  </a:lnTo>
                  <a:cubicBezTo>
                    <a:pt x="968" y="1669"/>
                    <a:pt x="963" y="1678"/>
                    <a:pt x="958" y="1678"/>
                  </a:cubicBezTo>
                  <a:cubicBezTo>
                    <a:pt x="956" y="1678"/>
                    <a:pt x="954" y="1677"/>
                    <a:pt x="953" y="1675"/>
                  </a:cubicBezTo>
                  <a:lnTo>
                    <a:pt x="943" y="1675"/>
                  </a:lnTo>
                  <a:cubicBezTo>
                    <a:pt x="939" y="1685"/>
                    <a:pt x="936" y="1692"/>
                    <a:pt x="929" y="1699"/>
                  </a:cubicBezTo>
                  <a:cubicBezTo>
                    <a:pt x="929" y="1699"/>
                    <a:pt x="941" y="1675"/>
                    <a:pt x="929" y="1675"/>
                  </a:cubicBezTo>
                  <a:cubicBezTo>
                    <a:pt x="929" y="1675"/>
                    <a:pt x="905" y="1687"/>
                    <a:pt x="893" y="1699"/>
                  </a:cubicBezTo>
                  <a:cubicBezTo>
                    <a:pt x="903" y="1680"/>
                    <a:pt x="937" y="1604"/>
                    <a:pt x="929" y="1604"/>
                  </a:cubicBezTo>
                  <a:lnTo>
                    <a:pt x="929" y="1604"/>
                  </a:lnTo>
                  <a:cubicBezTo>
                    <a:pt x="927" y="1604"/>
                    <a:pt x="923" y="1607"/>
                    <a:pt x="917" y="1616"/>
                  </a:cubicBezTo>
                  <a:cubicBezTo>
                    <a:pt x="929" y="1616"/>
                    <a:pt x="893" y="1640"/>
                    <a:pt x="893" y="1640"/>
                  </a:cubicBezTo>
                  <a:cubicBezTo>
                    <a:pt x="893" y="1644"/>
                    <a:pt x="892" y="1645"/>
                    <a:pt x="890" y="1645"/>
                  </a:cubicBezTo>
                  <a:cubicBezTo>
                    <a:pt x="885" y="1645"/>
                    <a:pt x="877" y="1640"/>
                    <a:pt x="869" y="1640"/>
                  </a:cubicBezTo>
                  <a:cubicBezTo>
                    <a:pt x="869" y="1640"/>
                    <a:pt x="917" y="1604"/>
                    <a:pt x="905" y="1592"/>
                  </a:cubicBezTo>
                  <a:cubicBezTo>
                    <a:pt x="905" y="1580"/>
                    <a:pt x="905" y="1568"/>
                    <a:pt x="893" y="1568"/>
                  </a:cubicBezTo>
                  <a:cubicBezTo>
                    <a:pt x="881" y="1568"/>
                    <a:pt x="869" y="1592"/>
                    <a:pt x="857" y="1592"/>
                  </a:cubicBezTo>
                  <a:cubicBezTo>
                    <a:pt x="846" y="1592"/>
                    <a:pt x="846" y="1592"/>
                    <a:pt x="857" y="1568"/>
                  </a:cubicBezTo>
                  <a:cubicBezTo>
                    <a:pt x="869" y="1568"/>
                    <a:pt x="869" y="1556"/>
                    <a:pt x="881" y="1556"/>
                  </a:cubicBezTo>
                  <a:cubicBezTo>
                    <a:pt x="881" y="1555"/>
                    <a:pt x="880" y="1554"/>
                    <a:pt x="879" y="1554"/>
                  </a:cubicBezTo>
                  <a:cubicBezTo>
                    <a:pt x="869" y="1554"/>
                    <a:pt x="834" y="1575"/>
                    <a:pt x="824" y="1575"/>
                  </a:cubicBezTo>
                  <a:cubicBezTo>
                    <a:pt x="820" y="1575"/>
                    <a:pt x="819" y="1573"/>
                    <a:pt x="822" y="1568"/>
                  </a:cubicBezTo>
                  <a:cubicBezTo>
                    <a:pt x="834" y="1545"/>
                    <a:pt x="846" y="1533"/>
                    <a:pt x="846" y="1521"/>
                  </a:cubicBezTo>
                  <a:lnTo>
                    <a:pt x="822" y="1521"/>
                  </a:lnTo>
                  <a:cubicBezTo>
                    <a:pt x="822" y="1521"/>
                    <a:pt x="812" y="1570"/>
                    <a:pt x="810" y="1570"/>
                  </a:cubicBezTo>
                  <a:cubicBezTo>
                    <a:pt x="810" y="1570"/>
                    <a:pt x="810" y="1569"/>
                    <a:pt x="810" y="1568"/>
                  </a:cubicBezTo>
                  <a:cubicBezTo>
                    <a:pt x="798" y="1556"/>
                    <a:pt x="810" y="1545"/>
                    <a:pt x="798" y="1545"/>
                  </a:cubicBezTo>
                  <a:lnTo>
                    <a:pt x="786" y="1533"/>
                  </a:lnTo>
                  <a:lnTo>
                    <a:pt x="774" y="1533"/>
                  </a:lnTo>
                  <a:cubicBezTo>
                    <a:pt x="762" y="1533"/>
                    <a:pt x="798" y="1497"/>
                    <a:pt x="810" y="1497"/>
                  </a:cubicBezTo>
                  <a:lnTo>
                    <a:pt x="786" y="1497"/>
                  </a:lnTo>
                  <a:cubicBezTo>
                    <a:pt x="786" y="1497"/>
                    <a:pt x="771" y="1512"/>
                    <a:pt x="765" y="1512"/>
                  </a:cubicBezTo>
                  <a:cubicBezTo>
                    <a:pt x="763" y="1512"/>
                    <a:pt x="762" y="1511"/>
                    <a:pt x="762" y="1509"/>
                  </a:cubicBezTo>
                  <a:cubicBezTo>
                    <a:pt x="774" y="1497"/>
                    <a:pt x="786" y="1485"/>
                    <a:pt x="786" y="1473"/>
                  </a:cubicBezTo>
                  <a:lnTo>
                    <a:pt x="786" y="1473"/>
                  </a:lnTo>
                  <a:cubicBezTo>
                    <a:pt x="774" y="1485"/>
                    <a:pt x="762" y="1497"/>
                    <a:pt x="738" y="1509"/>
                  </a:cubicBezTo>
                  <a:cubicBezTo>
                    <a:pt x="738" y="1509"/>
                    <a:pt x="727" y="1509"/>
                    <a:pt x="727" y="1497"/>
                  </a:cubicBezTo>
                  <a:cubicBezTo>
                    <a:pt x="727" y="1485"/>
                    <a:pt x="738" y="1485"/>
                    <a:pt x="738" y="1473"/>
                  </a:cubicBezTo>
                  <a:cubicBezTo>
                    <a:pt x="738" y="1473"/>
                    <a:pt x="733" y="1462"/>
                    <a:pt x="726" y="1462"/>
                  </a:cubicBezTo>
                  <a:cubicBezTo>
                    <a:pt x="723" y="1462"/>
                    <a:pt x="719" y="1465"/>
                    <a:pt x="715" y="1473"/>
                  </a:cubicBezTo>
                  <a:cubicBezTo>
                    <a:pt x="708" y="1487"/>
                    <a:pt x="701" y="1493"/>
                    <a:pt x="696" y="1493"/>
                  </a:cubicBezTo>
                  <a:cubicBezTo>
                    <a:pt x="693" y="1493"/>
                    <a:pt x="691" y="1490"/>
                    <a:pt x="691" y="1485"/>
                  </a:cubicBezTo>
                  <a:cubicBezTo>
                    <a:pt x="703" y="1473"/>
                    <a:pt x="738" y="1449"/>
                    <a:pt x="727" y="1437"/>
                  </a:cubicBezTo>
                  <a:cubicBezTo>
                    <a:pt x="727" y="1436"/>
                    <a:pt x="726" y="1435"/>
                    <a:pt x="725" y="1435"/>
                  </a:cubicBezTo>
                  <a:cubicBezTo>
                    <a:pt x="721" y="1435"/>
                    <a:pt x="712" y="1446"/>
                    <a:pt x="707" y="1446"/>
                  </a:cubicBezTo>
                  <a:cubicBezTo>
                    <a:pt x="704" y="1446"/>
                    <a:pt x="703" y="1444"/>
                    <a:pt x="703" y="1437"/>
                  </a:cubicBezTo>
                  <a:cubicBezTo>
                    <a:pt x="703" y="1431"/>
                    <a:pt x="700" y="1428"/>
                    <a:pt x="694" y="1428"/>
                  </a:cubicBezTo>
                  <a:cubicBezTo>
                    <a:pt x="688" y="1428"/>
                    <a:pt x="679" y="1431"/>
                    <a:pt x="667" y="1437"/>
                  </a:cubicBezTo>
                  <a:lnTo>
                    <a:pt x="655" y="1437"/>
                  </a:lnTo>
                  <a:cubicBezTo>
                    <a:pt x="655" y="1437"/>
                    <a:pt x="639" y="1448"/>
                    <a:pt x="632" y="1448"/>
                  </a:cubicBezTo>
                  <a:cubicBezTo>
                    <a:pt x="629" y="1448"/>
                    <a:pt x="627" y="1445"/>
                    <a:pt x="631" y="1437"/>
                  </a:cubicBezTo>
                  <a:lnTo>
                    <a:pt x="631" y="1437"/>
                  </a:lnTo>
                  <a:cubicBezTo>
                    <a:pt x="631" y="1441"/>
                    <a:pt x="632" y="1442"/>
                    <a:pt x="634" y="1442"/>
                  </a:cubicBezTo>
                  <a:cubicBezTo>
                    <a:pt x="638" y="1442"/>
                    <a:pt x="647" y="1434"/>
                    <a:pt x="655" y="1425"/>
                  </a:cubicBezTo>
                  <a:lnTo>
                    <a:pt x="667" y="1425"/>
                  </a:lnTo>
                  <a:cubicBezTo>
                    <a:pt x="667" y="1414"/>
                    <a:pt x="667" y="1402"/>
                    <a:pt x="679" y="1390"/>
                  </a:cubicBezTo>
                  <a:cubicBezTo>
                    <a:pt x="679" y="1385"/>
                    <a:pt x="678" y="1383"/>
                    <a:pt x="675" y="1383"/>
                  </a:cubicBezTo>
                  <a:cubicBezTo>
                    <a:pt x="670" y="1383"/>
                    <a:pt x="659" y="1395"/>
                    <a:pt x="649" y="1409"/>
                  </a:cubicBezTo>
                  <a:lnTo>
                    <a:pt x="649" y="1409"/>
                  </a:lnTo>
                  <a:cubicBezTo>
                    <a:pt x="654" y="1400"/>
                    <a:pt x="658" y="1392"/>
                    <a:pt x="656" y="1392"/>
                  </a:cubicBezTo>
                  <a:lnTo>
                    <a:pt x="656" y="1392"/>
                  </a:lnTo>
                  <a:cubicBezTo>
                    <a:pt x="654" y="1392"/>
                    <a:pt x="650" y="1394"/>
                    <a:pt x="643" y="1402"/>
                  </a:cubicBezTo>
                  <a:cubicBezTo>
                    <a:pt x="629" y="1416"/>
                    <a:pt x="628" y="1421"/>
                    <a:pt x="626" y="1421"/>
                  </a:cubicBezTo>
                  <a:cubicBezTo>
                    <a:pt x="625" y="1421"/>
                    <a:pt x="624" y="1418"/>
                    <a:pt x="619" y="1414"/>
                  </a:cubicBezTo>
                  <a:cubicBezTo>
                    <a:pt x="619" y="1417"/>
                    <a:pt x="619" y="1419"/>
                    <a:pt x="619" y="1425"/>
                  </a:cubicBezTo>
                  <a:cubicBezTo>
                    <a:pt x="615" y="1433"/>
                    <a:pt x="611" y="1436"/>
                    <a:pt x="608" y="1436"/>
                  </a:cubicBezTo>
                  <a:cubicBezTo>
                    <a:pt x="601" y="1436"/>
                    <a:pt x="596" y="1425"/>
                    <a:pt x="596" y="1425"/>
                  </a:cubicBezTo>
                  <a:cubicBezTo>
                    <a:pt x="596" y="1425"/>
                    <a:pt x="596" y="1402"/>
                    <a:pt x="596" y="1390"/>
                  </a:cubicBezTo>
                  <a:cubicBezTo>
                    <a:pt x="584" y="1378"/>
                    <a:pt x="595" y="1366"/>
                    <a:pt x="596" y="1366"/>
                  </a:cubicBezTo>
                  <a:lnTo>
                    <a:pt x="596" y="1366"/>
                  </a:lnTo>
                  <a:cubicBezTo>
                    <a:pt x="595" y="1366"/>
                    <a:pt x="572" y="1390"/>
                    <a:pt x="572" y="1390"/>
                  </a:cubicBezTo>
                  <a:cubicBezTo>
                    <a:pt x="566" y="1384"/>
                    <a:pt x="566" y="1381"/>
                    <a:pt x="566" y="1381"/>
                  </a:cubicBezTo>
                  <a:cubicBezTo>
                    <a:pt x="566" y="1381"/>
                    <a:pt x="566" y="1384"/>
                    <a:pt x="560" y="1390"/>
                  </a:cubicBezTo>
                  <a:cubicBezTo>
                    <a:pt x="557" y="1392"/>
                    <a:pt x="555" y="1393"/>
                    <a:pt x="551" y="1393"/>
                  </a:cubicBezTo>
                  <a:cubicBezTo>
                    <a:pt x="539" y="1393"/>
                    <a:pt x="522" y="1378"/>
                    <a:pt x="512" y="1378"/>
                  </a:cubicBezTo>
                  <a:cubicBezTo>
                    <a:pt x="512" y="1366"/>
                    <a:pt x="512" y="1366"/>
                    <a:pt x="512" y="1342"/>
                  </a:cubicBezTo>
                  <a:cubicBezTo>
                    <a:pt x="512" y="1330"/>
                    <a:pt x="512" y="1330"/>
                    <a:pt x="500" y="1330"/>
                  </a:cubicBezTo>
                  <a:cubicBezTo>
                    <a:pt x="492" y="1330"/>
                    <a:pt x="495" y="1320"/>
                    <a:pt x="494" y="1320"/>
                  </a:cubicBezTo>
                  <a:close/>
                </a:path>
              </a:pathLst>
            </a:custGeom>
            <a:solidFill>
              <a:schemeClr val="lt1"/>
            </a:solidFill>
            <a:ln>
              <a:noFill/>
            </a:ln>
          </p:spPr>
          <p:txBody>
            <a:bodyPr spcFirstLastPara="1" wrap="square" lIns="133916" tIns="133916" rIns="133916" bIns="133916" anchor="ctr" anchorCtr="0">
              <a:noAutofit/>
            </a:bodyPr>
            <a:lstStyle/>
            <a:p>
              <a:endParaRPr sz="2637"/>
            </a:p>
          </p:txBody>
        </p:sp>
        <p:sp>
          <p:nvSpPr>
            <p:cNvPr id="5194" name="Google Shape;5194;p43"/>
            <p:cNvSpPr/>
            <p:nvPr/>
          </p:nvSpPr>
          <p:spPr>
            <a:xfrm>
              <a:off x="3472660" y="3428291"/>
              <a:ext cx="85780" cy="62398"/>
            </a:xfrm>
            <a:custGeom>
              <a:avLst/>
              <a:gdLst/>
              <a:ahLst/>
              <a:cxnLst/>
              <a:rect l="l" t="t" r="r" b="b"/>
              <a:pathLst>
                <a:path w="1691" h="1230" extrusionOk="0">
                  <a:moveTo>
                    <a:pt x="728" y="1"/>
                  </a:moveTo>
                  <a:cubicBezTo>
                    <a:pt x="498" y="1"/>
                    <a:pt x="236" y="73"/>
                    <a:pt x="131" y="396"/>
                  </a:cubicBezTo>
                  <a:cubicBezTo>
                    <a:pt x="83" y="515"/>
                    <a:pt x="0" y="920"/>
                    <a:pt x="548" y="1182"/>
                  </a:cubicBezTo>
                  <a:cubicBezTo>
                    <a:pt x="619" y="1205"/>
                    <a:pt x="703" y="1229"/>
                    <a:pt x="786" y="1229"/>
                  </a:cubicBezTo>
                  <a:cubicBezTo>
                    <a:pt x="869" y="1229"/>
                    <a:pt x="953" y="1205"/>
                    <a:pt x="1036" y="1170"/>
                  </a:cubicBezTo>
                  <a:cubicBezTo>
                    <a:pt x="1667" y="1074"/>
                    <a:pt x="1691" y="169"/>
                    <a:pt x="1060" y="39"/>
                  </a:cubicBezTo>
                  <a:cubicBezTo>
                    <a:pt x="985" y="25"/>
                    <a:pt x="862" y="1"/>
                    <a:pt x="728" y="1"/>
                  </a:cubicBezTo>
                  <a:close/>
                </a:path>
              </a:pathLst>
            </a:custGeom>
            <a:solidFill>
              <a:schemeClr val="lt1"/>
            </a:solidFill>
            <a:ln>
              <a:noFill/>
            </a:ln>
          </p:spPr>
          <p:txBody>
            <a:bodyPr spcFirstLastPara="1" wrap="square" lIns="133916" tIns="133916" rIns="133916" bIns="133916" anchor="ctr" anchorCtr="0">
              <a:noAutofit/>
            </a:bodyPr>
            <a:lstStyle/>
            <a:p>
              <a:endParaRPr sz="2637"/>
            </a:p>
          </p:txBody>
        </p:sp>
        <p:sp>
          <p:nvSpPr>
            <p:cNvPr id="5195" name="Google Shape;5195;p43"/>
            <p:cNvSpPr/>
            <p:nvPr/>
          </p:nvSpPr>
          <p:spPr>
            <a:xfrm>
              <a:off x="3472051" y="3418754"/>
              <a:ext cx="84005" cy="77262"/>
            </a:xfrm>
            <a:custGeom>
              <a:avLst/>
              <a:gdLst/>
              <a:ahLst/>
              <a:cxnLst/>
              <a:rect l="l" t="t" r="r" b="b"/>
              <a:pathLst>
                <a:path w="1656" h="1523" extrusionOk="0">
                  <a:moveTo>
                    <a:pt x="737" y="16"/>
                  </a:moveTo>
                  <a:cubicBezTo>
                    <a:pt x="735" y="16"/>
                    <a:pt x="731" y="32"/>
                    <a:pt x="734" y="47"/>
                  </a:cubicBezTo>
                  <a:lnTo>
                    <a:pt x="734" y="47"/>
                  </a:lnTo>
                  <a:cubicBezTo>
                    <a:pt x="737" y="37"/>
                    <a:pt x="738" y="28"/>
                    <a:pt x="738" y="24"/>
                  </a:cubicBezTo>
                  <a:cubicBezTo>
                    <a:pt x="738" y="19"/>
                    <a:pt x="738" y="16"/>
                    <a:pt x="737" y="16"/>
                  </a:cubicBezTo>
                  <a:close/>
                  <a:moveTo>
                    <a:pt x="631" y="0"/>
                  </a:moveTo>
                  <a:cubicBezTo>
                    <a:pt x="631" y="8"/>
                    <a:pt x="627" y="33"/>
                    <a:pt x="626" y="49"/>
                  </a:cubicBezTo>
                  <a:lnTo>
                    <a:pt x="626" y="49"/>
                  </a:lnTo>
                  <a:cubicBezTo>
                    <a:pt x="629" y="45"/>
                    <a:pt x="631" y="38"/>
                    <a:pt x="631" y="24"/>
                  </a:cubicBezTo>
                  <a:cubicBezTo>
                    <a:pt x="631" y="15"/>
                    <a:pt x="631" y="6"/>
                    <a:pt x="631" y="0"/>
                  </a:cubicBezTo>
                  <a:close/>
                  <a:moveTo>
                    <a:pt x="238" y="155"/>
                  </a:moveTo>
                  <a:cubicBezTo>
                    <a:pt x="236" y="155"/>
                    <a:pt x="238" y="158"/>
                    <a:pt x="241" y="163"/>
                  </a:cubicBezTo>
                  <a:lnTo>
                    <a:pt x="241" y="163"/>
                  </a:lnTo>
                  <a:cubicBezTo>
                    <a:pt x="239" y="158"/>
                    <a:pt x="238" y="155"/>
                    <a:pt x="238" y="155"/>
                  </a:cubicBezTo>
                  <a:close/>
                  <a:moveTo>
                    <a:pt x="950" y="113"/>
                  </a:moveTo>
                  <a:lnTo>
                    <a:pt x="941" y="179"/>
                  </a:lnTo>
                  <a:cubicBezTo>
                    <a:pt x="941" y="179"/>
                    <a:pt x="941" y="138"/>
                    <a:pt x="950" y="113"/>
                  </a:cubicBezTo>
                  <a:close/>
                  <a:moveTo>
                    <a:pt x="532" y="210"/>
                  </a:moveTo>
                  <a:cubicBezTo>
                    <a:pt x="534" y="219"/>
                    <a:pt x="536" y="227"/>
                    <a:pt x="536" y="227"/>
                  </a:cubicBezTo>
                  <a:lnTo>
                    <a:pt x="536" y="215"/>
                  </a:lnTo>
                  <a:cubicBezTo>
                    <a:pt x="535" y="213"/>
                    <a:pt x="533" y="212"/>
                    <a:pt x="532" y="210"/>
                  </a:cubicBezTo>
                  <a:close/>
                  <a:moveTo>
                    <a:pt x="790" y="212"/>
                  </a:moveTo>
                  <a:cubicBezTo>
                    <a:pt x="786" y="215"/>
                    <a:pt x="786" y="227"/>
                    <a:pt x="786" y="227"/>
                  </a:cubicBezTo>
                  <a:cubicBezTo>
                    <a:pt x="786" y="227"/>
                    <a:pt x="789" y="221"/>
                    <a:pt x="790" y="212"/>
                  </a:cubicBezTo>
                  <a:close/>
                  <a:moveTo>
                    <a:pt x="524" y="167"/>
                  </a:moveTo>
                  <a:cubicBezTo>
                    <a:pt x="524" y="167"/>
                    <a:pt x="536" y="215"/>
                    <a:pt x="536" y="215"/>
                  </a:cubicBezTo>
                  <a:cubicBezTo>
                    <a:pt x="542" y="231"/>
                    <a:pt x="544" y="237"/>
                    <a:pt x="544" y="237"/>
                  </a:cubicBezTo>
                  <a:cubicBezTo>
                    <a:pt x="545" y="237"/>
                    <a:pt x="524" y="167"/>
                    <a:pt x="524" y="167"/>
                  </a:cubicBezTo>
                  <a:close/>
                  <a:moveTo>
                    <a:pt x="481" y="209"/>
                  </a:moveTo>
                  <a:cubicBezTo>
                    <a:pt x="473" y="216"/>
                    <a:pt x="470" y="220"/>
                    <a:pt x="488" y="238"/>
                  </a:cubicBezTo>
                  <a:lnTo>
                    <a:pt x="488" y="227"/>
                  </a:lnTo>
                  <a:cubicBezTo>
                    <a:pt x="485" y="220"/>
                    <a:pt x="483" y="214"/>
                    <a:pt x="481" y="209"/>
                  </a:cubicBezTo>
                  <a:close/>
                  <a:moveTo>
                    <a:pt x="1096" y="215"/>
                  </a:moveTo>
                  <a:cubicBezTo>
                    <a:pt x="1096" y="238"/>
                    <a:pt x="1096" y="238"/>
                    <a:pt x="1084" y="238"/>
                  </a:cubicBezTo>
                  <a:cubicBezTo>
                    <a:pt x="1072" y="238"/>
                    <a:pt x="1084" y="238"/>
                    <a:pt x="1084" y="227"/>
                  </a:cubicBezTo>
                  <a:lnTo>
                    <a:pt x="1084" y="215"/>
                  </a:lnTo>
                  <a:close/>
                  <a:moveTo>
                    <a:pt x="1334" y="227"/>
                  </a:moveTo>
                  <a:cubicBezTo>
                    <a:pt x="1321" y="233"/>
                    <a:pt x="1322" y="236"/>
                    <a:pt x="1322" y="241"/>
                  </a:cubicBezTo>
                  <a:lnTo>
                    <a:pt x="1322" y="241"/>
                  </a:lnTo>
                  <a:lnTo>
                    <a:pt x="1334" y="227"/>
                  </a:lnTo>
                  <a:close/>
                  <a:moveTo>
                    <a:pt x="215" y="238"/>
                  </a:moveTo>
                  <a:cubicBezTo>
                    <a:pt x="221" y="247"/>
                    <a:pt x="225" y="252"/>
                    <a:pt x="228" y="254"/>
                  </a:cubicBezTo>
                  <a:lnTo>
                    <a:pt x="228" y="254"/>
                  </a:lnTo>
                  <a:cubicBezTo>
                    <a:pt x="225" y="250"/>
                    <a:pt x="221" y="245"/>
                    <a:pt x="215" y="238"/>
                  </a:cubicBezTo>
                  <a:close/>
                  <a:moveTo>
                    <a:pt x="488" y="238"/>
                  </a:moveTo>
                  <a:cubicBezTo>
                    <a:pt x="488" y="246"/>
                    <a:pt x="493" y="257"/>
                    <a:pt x="494" y="257"/>
                  </a:cubicBezTo>
                  <a:cubicBezTo>
                    <a:pt x="494" y="257"/>
                    <a:pt x="493" y="252"/>
                    <a:pt x="488" y="238"/>
                  </a:cubicBezTo>
                  <a:close/>
                  <a:moveTo>
                    <a:pt x="655" y="227"/>
                  </a:moveTo>
                  <a:cubicBezTo>
                    <a:pt x="655" y="227"/>
                    <a:pt x="643" y="238"/>
                    <a:pt x="655" y="262"/>
                  </a:cubicBezTo>
                  <a:cubicBezTo>
                    <a:pt x="655" y="250"/>
                    <a:pt x="655" y="238"/>
                    <a:pt x="655" y="227"/>
                  </a:cubicBezTo>
                  <a:close/>
                  <a:moveTo>
                    <a:pt x="433" y="275"/>
                  </a:moveTo>
                  <a:cubicBezTo>
                    <a:pt x="435" y="279"/>
                    <a:pt x="437" y="283"/>
                    <a:pt x="441" y="286"/>
                  </a:cubicBezTo>
                  <a:cubicBezTo>
                    <a:pt x="438" y="282"/>
                    <a:pt x="435" y="278"/>
                    <a:pt x="433" y="275"/>
                  </a:cubicBezTo>
                  <a:close/>
                  <a:moveTo>
                    <a:pt x="1346" y="274"/>
                  </a:moveTo>
                  <a:cubicBezTo>
                    <a:pt x="1346" y="274"/>
                    <a:pt x="1339" y="285"/>
                    <a:pt x="1332" y="294"/>
                  </a:cubicBezTo>
                  <a:lnTo>
                    <a:pt x="1332" y="294"/>
                  </a:lnTo>
                  <a:cubicBezTo>
                    <a:pt x="1336" y="290"/>
                    <a:pt x="1341" y="286"/>
                    <a:pt x="1346" y="286"/>
                  </a:cubicBezTo>
                  <a:lnTo>
                    <a:pt x="1346" y="274"/>
                  </a:lnTo>
                  <a:close/>
                  <a:moveTo>
                    <a:pt x="156" y="281"/>
                  </a:moveTo>
                  <a:cubicBezTo>
                    <a:pt x="155" y="281"/>
                    <a:pt x="155" y="283"/>
                    <a:pt x="155" y="286"/>
                  </a:cubicBezTo>
                  <a:cubicBezTo>
                    <a:pt x="160" y="291"/>
                    <a:pt x="166" y="294"/>
                    <a:pt x="173" y="295"/>
                  </a:cubicBezTo>
                  <a:lnTo>
                    <a:pt x="173" y="295"/>
                  </a:lnTo>
                  <a:cubicBezTo>
                    <a:pt x="161" y="287"/>
                    <a:pt x="157" y="281"/>
                    <a:pt x="156" y="281"/>
                  </a:cubicBezTo>
                  <a:close/>
                  <a:moveTo>
                    <a:pt x="1057" y="289"/>
                  </a:moveTo>
                  <a:lnTo>
                    <a:pt x="1057" y="289"/>
                  </a:lnTo>
                  <a:cubicBezTo>
                    <a:pt x="1050" y="301"/>
                    <a:pt x="1044" y="315"/>
                    <a:pt x="1045" y="315"/>
                  </a:cubicBezTo>
                  <a:cubicBezTo>
                    <a:pt x="1045" y="315"/>
                    <a:pt x="1046" y="314"/>
                    <a:pt x="1048" y="310"/>
                  </a:cubicBezTo>
                  <a:cubicBezTo>
                    <a:pt x="1059" y="298"/>
                    <a:pt x="1060" y="292"/>
                    <a:pt x="1057" y="289"/>
                  </a:cubicBezTo>
                  <a:close/>
                  <a:moveTo>
                    <a:pt x="262" y="203"/>
                  </a:moveTo>
                  <a:lnTo>
                    <a:pt x="262" y="203"/>
                  </a:lnTo>
                  <a:cubicBezTo>
                    <a:pt x="271" y="211"/>
                    <a:pt x="267" y="220"/>
                    <a:pt x="264" y="220"/>
                  </a:cubicBezTo>
                  <a:cubicBezTo>
                    <a:pt x="263" y="220"/>
                    <a:pt x="262" y="218"/>
                    <a:pt x="262" y="215"/>
                  </a:cubicBezTo>
                  <a:cubicBezTo>
                    <a:pt x="262" y="215"/>
                    <a:pt x="246" y="209"/>
                    <a:pt x="239" y="209"/>
                  </a:cubicBezTo>
                  <a:cubicBezTo>
                    <a:pt x="236" y="209"/>
                    <a:pt x="234" y="211"/>
                    <a:pt x="238" y="215"/>
                  </a:cubicBezTo>
                  <a:cubicBezTo>
                    <a:pt x="238" y="221"/>
                    <a:pt x="239" y="226"/>
                    <a:pt x="240" y="230"/>
                  </a:cubicBezTo>
                  <a:lnTo>
                    <a:pt x="240" y="230"/>
                  </a:lnTo>
                  <a:cubicBezTo>
                    <a:pt x="240" y="229"/>
                    <a:pt x="239" y="228"/>
                    <a:pt x="238" y="227"/>
                  </a:cubicBezTo>
                  <a:cubicBezTo>
                    <a:pt x="236" y="226"/>
                    <a:pt x="235" y="225"/>
                    <a:pt x="234" y="225"/>
                  </a:cubicBezTo>
                  <a:cubicBezTo>
                    <a:pt x="224" y="225"/>
                    <a:pt x="235" y="255"/>
                    <a:pt x="230" y="255"/>
                  </a:cubicBezTo>
                  <a:cubicBezTo>
                    <a:pt x="230" y="255"/>
                    <a:pt x="229" y="255"/>
                    <a:pt x="228" y="254"/>
                  </a:cubicBezTo>
                  <a:lnTo>
                    <a:pt x="228" y="254"/>
                  </a:lnTo>
                  <a:cubicBezTo>
                    <a:pt x="238" y="271"/>
                    <a:pt x="215" y="264"/>
                    <a:pt x="215" y="274"/>
                  </a:cubicBezTo>
                  <a:cubicBezTo>
                    <a:pt x="215" y="274"/>
                    <a:pt x="226" y="286"/>
                    <a:pt x="238" y="298"/>
                  </a:cubicBezTo>
                  <a:cubicBezTo>
                    <a:pt x="241" y="300"/>
                    <a:pt x="241" y="301"/>
                    <a:pt x="240" y="301"/>
                  </a:cubicBezTo>
                  <a:cubicBezTo>
                    <a:pt x="237" y="301"/>
                    <a:pt x="212" y="286"/>
                    <a:pt x="203" y="286"/>
                  </a:cubicBezTo>
                  <a:cubicBezTo>
                    <a:pt x="191" y="270"/>
                    <a:pt x="185" y="265"/>
                    <a:pt x="184" y="265"/>
                  </a:cubicBezTo>
                  <a:lnTo>
                    <a:pt x="184" y="265"/>
                  </a:lnTo>
                  <a:cubicBezTo>
                    <a:pt x="180" y="265"/>
                    <a:pt x="191" y="286"/>
                    <a:pt x="191" y="286"/>
                  </a:cubicBezTo>
                  <a:cubicBezTo>
                    <a:pt x="191" y="292"/>
                    <a:pt x="185" y="295"/>
                    <a:pt x="177" y="295"/>
                  </a:cubicBezTo>
                  <a:cubicBezTo>
                    <a:pt x="176" y="295"/>
                    <a:pt x="174" y="295"/>
                    <a:pt x="173" y="295"/>
                  </a:cubicBezTo>
                  <a:lnTo>
                    <a:pt x="173" y="295"/>
                  </a:lnTo>
                  <a:cubicBezTo>
                    <a:pt x="175" y="296"/>
                    <a:pt x="177" y="297"/>
                    <a:pt x="179" y="298"/>
                  </a:cubicBezTo>
                  <a:cubicBezTo>
                    <a:pt x="191" y="310"/>
                    <a:pt x="179" y="310"/>
                    <a:pt x="179" y="310"/>
                  </a:cubicBezTo>
                  <a:cubicBezTo>
                    <a:pt x="179" y="310"/>
                    <a:pt x="179" y="315"/>
                    <a:pt x="172" y="315"/>
                  </a:cubicBezTo>
                  <a:cubicBezTo>
                    <a:pt x="168" y="315"/>
                    <a:pt x="163" y="314"/>
                    <a:pt x="155" y="310"/>
                  </a:cubicBezTo>
                  <a:cubicBezTo>
                    <a:pt x="149" y="304"/>
                    <a:pt x="143" y="301"/>
                    <a:pt x="140" y="301"/>
                  </a:cubicBezTo>
                  <a:cubicBezTo>
                    <a:pt x="137" y="301"/>
                    <a:pt x="137" y="304"/>
                    <a:pt x="143" y="310"/>
                  </a:cubicBezTo>
                  <a:cubicBezTo>
                    <a:pt x="143" y="322"/>
                    <a:pt x="167" y="334"/>
                    <a:pt x="167" y="346"/>
                  </a:cubicBezTo>
                  <a:lnTo>
                    <a:pt x="107" y="346"/>
                  </a:lnTo>
                  <a:cubicBezTo>
                    <a:pt x="107" y="346"/>
                    <a:pt x="107" y="357"/>
                    <a:pt x="107" y="369"/>
                  </a:cubicBezTo>
                  <a:cubicBezTo>
                    <a:pt x="95" y="369"/>
                    <a:pt x="95" y="369"/>
                    <a:pt x="95" y="381"/>
                  </a:cubicBezTo>
                  <a:cubicBezTo>
                    <a:pt x="95" y="393"/>
                    <a:pt x="119" y="393"/>
                    <a:pt x="119" y="393"/>
                  </a:cubicBezTo>
                  <a:cubicBezTo>
                    <a:pt x="119" y="397"/>
                    <a:pt x="119" y="398"/>
                    <a:pt x="119" y="398"/>
                  </a:cubicBezTo>
                  <a:cubicBezTo>
                    <a:pt x="118" y="398"/>
                    <a:pt x="115" y="393"/>
                    <a:pt x="107" y="393"/>
                  </a:cubicBezTo>
                  <a:cubicBezTo>
                    <a:pt x="99" y="393"/>
                    <a:pt x="76" y="388"/>
                    <a:pt x="68" y="388"/>
                  </a:cubicBezTo>
                  <a:cubicBezTo>
                    <a:pt x="64" y="388"/>
                    <a:pt x="64" y="389"/>
                    <a:pt x="72" y="393"/>
                  </a:cubicBezTo>
                  <a:cubicBezTo>
                    <a:pt x="84" y="417"/>
                    <a:pt x="84" y="417"/>
                    <a:pt x="72" y="417"/>
                  </a:cubicBezTo>
                  <a:cubicBezTo>
                    <a:pt x="72" y="429"/>
                    <a:pt x="107" y="441"/>
                    <a:pt x="107" y="441"/>
                  </a:cubicBezTo>
                  <a:cubicBezTo>
                    <a:pt x="107" y="443"/>
                    <a:pt x="106" y="443"/>
                    <a:pt x="105" y="443"/>
                  </a:cubicBezTo>
                  <a:cubicBezTo>
                    <a:pt x="96" y="443"/>
                    <a:pt x="71" y="426"/>
                    <a:pt x="63" y="426"/>
                  </a:cubicBezTo>
                  <a:cubicBezTo>
                    <a:pt x="61" y="426"/>
                    <a:pt x="60" y="427"/>
                    <a:pt x="60" y="429"/>
                  </a:cubicBezTo>
                  <a:cubicBezTo>
                    <a:pt x="67" y="436"/>
                    <a:pt x="74" y="443"/>
                    <a:pt x="81" y="447"/>
                  </a:cubicBezTo>
                  <a:lnTo>
                    <a:pt x="81" y="447"/>
                  </a:lnTo>
                  <a:cubicBezTo>
                    <a:pt x="77" y="448"/>
                    <a:pt x="79" y="453"/>
                    <a:pt x="72" y="453"/>
                  </a:cubicBezTo>
                  <a:cubicBezTo>
                    <a:pt x="72" y="453"/>
                    <a:pt x="61" y="447"/>
                    <a:pt x="50" y="447"/>
                  </a:cubicBezTo>
                  <a:cubicBezTo>
                    <a:pt x="45" y="447"/>
                    <a:pt x="40" y="449"/>
                    <a:pt x="36" y="453"/>
                  </a:cubicBezTo>
                  <a:cubicBezTo>
                    <a:pt x="71" y="476"/>
                    <a:pt x="95" y="488"/>
                    <a:pt x="129" y="488"/>
                  </a:cubicBezTo>
                  <a:lnTo>
                    <a:pt x="129" y="488"/>
                  </a:lnTo>
                  <a:cubicBezTo>
                    <a:pt x="126" y="486"/>
                    <a:pt x="119" y="482"/>
                    <a:pt x="107" y="477"/>
                  </a:cubicBezTo>
                  <a:lnTo>
                    <a:pt x="107" y="477"/>
                  </a:lnTo>
                  <a:cubicBezTo>
                    <a:pt x="123" y="481"/>
                    <a:pt x="134" y="482"/>
                    <a:pt x="141" y="482"/>
                  </a:cubicBezTo>
                  <a:cubicBezTo>
                    <a:pt x="156" y="482"/>
                    <a:pt x="159" y="477"/>
                    <a:pt x="167" y="477"/>
                  </a:cubicBezTo>
                  <a:cubicBezTo>
                    <a:pt x="173" y="471"/>
                    <a:pt x="176" y="468"/>
                    <a:pt x="179" y="468"/>
                  </a:cubicBezTo>
                  <a:cubicBezTo>
                    <a:pt x="182" y="468"/>
                    <a:pt x="185" y="471"/>
                    <a:pt x="191" y="477"/>
                  </a:cubicBezTo>
                  <a:cubicBezTo>
                    <a:pt x="203" y="477"/>
                    <a:pt x="226" y="488"/>
                    <a:pt x="226" y="488"/>
                  </a:cubicBezTo>
                  <a:lnTo>
                    <a:pt x="191" y="465"/>
                  </a:lnTo>
                  <a:lnTo>
                    <a:pt x="191" y="465"/>
                  </a:lnTo>
                  <a:cubicBezTo>
                    <a:pt x="191" y="465"/>
                    <a:pt x="207" y="470"/>
                    <a:pt x="214" y="470"/>
                  </a:cubicBezTo>
                  <a:cubicBezTo>
                    <a:pt x="217" y="470"/>
                    <a:pt x="219" y="469"/>
                    <a:pt x="215" y="465"/>
                  </a:cubicBezTo>
                  <a:cubicBezTo>
                    <a:pt x="215" y="453"/>
                    <a:pt x="203" y="441"/>
                    <a:pt x="191" y="429"/>
                  </a:cubicBezTo>
                  <a:lnTo>
                    <a:pt x="179" y="429"/>
                  </a:lnTo>
                  <a:cubicBezTo>
                    <a:pt x="179" y="423"/>
                    <a:pt x="182" y="420"/>
                    <a:pt x="185" y="420"/>
                  </a:cubicBezTo>
                  <a:cubicBezTo>
                    <a:pt x="188" y="420"/>
                    <a:pt x="191" y="423"/>
                    <a:pt x="191" y="429"/>
                  </a:cubicBezTo>
                  <a:cubicBezTo>
                    <a:pt x="199" y="429"/>
                    <a:pt x="212" y="434"/>
                    <a:pt x="216" y="434"/>
                  </a:cubicBezTo>
                  <a:cubicBezTo>
                    <a:pt x="219" y="434"/>
                    <a:pt x="219" y="433"/>
                    <a:pt x="215" y="429"/>
                  </a:cubicBezTo>
                  <a:cubicBezTo>
                    <a:pt x="203" y="417"/>
                    <a:pt x="203" y="405"/>
                    <a:pt x="215" y="405"/>
                  </a:cubicBezTo>
                  <a:cubicBezTo>
                    <a:pt x="224" y="405"/>
                    <a:pt x="241" y="420"/>
                    <a:pt x="248" y="420"/>
                  </a:cubicBezTo>
                  <a:cubicBezTo>
                    <a:pt x="249" y="420"/>
                    <a:pt x="250" y="419"/>
                    <a:pt x="250" y="417"/>
                  </a:cubicBezTo>
                  <a:cubicBezTo>
                    <a:pt x="238" y="405"/>
                    <a:pt x="191" y="381"/>
                    <a:pt x="203" y="369"/>
                  </a:cubicBezTo>
                  <a:lnTo>
                    <a:pt x="203" y="369"/>
                  </a:lnTo>
                  <a:cubicBezTo>
                    <a:pt x="215" y="369"/>
                    <a:pt x="262" y="417"/>
                    <a:pt x="274" y="417"/>
                  </a:cubicBezTo>
                  <a:cubicBezTo>
                    <a:pt x="274" y="405"/>
                    <a:pt x="250" y="393"/>
                    <a:pt x="238" y="381"/>
                  </a:cubicBezTo>
                  <a:cubicBezTo>
                    <a:pt x="238" y="381"/>
                    <a:pt x="250" y="369"/>
                    <a:pt x="262" y="369"/>
                  </a:cubicBezTo>
                  <a:cubicBezTo>
                    <a:pt x="262" y="369"/>
                    <a:pt x="310" y="369"/>
                    <a:pt x="310" y="357"/>
                  </a:cubicBezTo>
                  <a:cubicBezTo>
                    <a:pt x="310" y="357"/>
                    <a:pt x="298" y="346"/>
                    <a:pt x="286" y="334"/>
                  </a:cubicBezTo>
                  <a:cubicBezTo>
                    <a:pt x="286" y="330"/>
                    <a:pt x="287" y="329"/>
                    <a:pt x="289" y="329"/>
                  </a:cubicBezTo>
                  <a:cubicBezTo>
                    <a:pt x="293" y="329"/>
                    <a:pt x="301" y="337"/>
                    <a:pt x="310" y="346"/>
                  </a:cubicBezTo>
                  <a:cubicBezTo>
                    <a:pt x="310" y="340"/>
                    <a:pt x="310" y="329"/>
                    <a:pt x="310" y="322"/>
                  </a:cubicBezTo>
                  <a:cubicBezTo>
                    <a:pt x="299" y="306"/>
                    <a:pt x="296" y="299"/>
                    <a:pt x="297" y="299"/>
                  </a:cubicBezTo>
                  <a:lnTo>
                    <a:pt x="297" y="299"/>
                  </a:lnTo>
                  <a:cubicBezTo>
                    <a:pt x="299" y="299"/>
                    <a:pt x="309" y="309"/>
                    <a:pt x="322" y="322"/>
                  </a:cubicBezTo>
                  <a:lnTo>
                    <a:pt x="274" y="262"/>
                  </a:lnTo>
                  <a:lnTo>
                    <a:pt x="310" y="298"/>
                  </a:lnTo>
                  <a:cubicBezTo>
                    <a:pt x="310" y="301"/>
                    <a:pt x="311" y="303"/>
                    <a:pt x="312" y="303"/>
                  </a:cubicBezTo>
                  <a:cubicBezTo>
                    <a:pt x="315" y="303"/>
                    <a:pt x="318" y="294"/>
                    <a:pt x="310" y="286"/>
                  </a:cubicBezTo>
                  <a:cubicBezTo>
                    <a:pt x="302" y="286"/>
                    <a:pt x="304" y="270"/>
                    <a:pt x="311" y="270"/>
                  </a:cubicBezTo>
                  <a:cubicBezTo>
                    <a:pt x="314" y="270"/>
                    <a:pt x="318" y="274"/>
                    <a:pt x="322" y="286"/>
                  </a:cubicBezTo>
                  <a:cubicBezTo>
                    <a:pt x="328" y="300"/>
                    <a:pt x="331" y="305"/>
                    <a:pt x="332" y="305"/>
                  </a:cubicBezTo>
                  <a:cubicBezTo>
                    <a:pt x="334" y="305"/>
                    <a:pt x="322" y="274"/>
                    <a:pt x="322" y="274"/>
                  </a:cubicBezTo>
                  <a:lnTo>
                    <a:pt x="322" y="274"/>
                  </a:lnTo>
                  <a:cubicBezTo>
                    <a:pt x="322" y="274"/>
                    <a:pt x="356" y="309"/>
                    <a:pt x="369" y="322"/>
                  </a:cubicBezTo>
                  <a:cubicBezTo>
                    <a:pt x="346" y="286"/>
                    <a:pt x="322" y="250"/>
                    <a:pt x="286" y="227"/>
                  </a:cubicBezTo>
                  <a:cubicBezTo>
                    <a:pt x="286" y="227"/>
                    <a:pt x="269" y="209"/>
                    <a:pt x="262" y="203"/>
                  </a:cubicBezTo>
                  <a:close/>
                  <a:moveTo>
                    <a:pt x="129" y="488"/>
                  </a:moveTo>
                  <a:cubicBezTo>
                    <a:pt x="130" y="489"/>
                    <a:pt x="131" y="490"/>
                    <a:pt x="132" y="490"/>
                  </a:cubicBezTo>
                  <a:lnTo>
                    <a:pt x="132" y="490"/>
                  </a:lnTo>
                  <a:cubicBezTo>
                    <a:pt x="131" y="489"/>
                    <a:pt x="131" y="488"/>
                    <a:pt x="131" y="488"/>
                  </a:cubicBezTo>
                  <a:cubicBezTo>
                    <a:pt x="131" y="488"/>
                    <a:pt x="130" y="488"/>
                    <a:pt x="129" y="488"/>
                  </a:cubicBezTo>
                  <a:close/>
                  <a:moveTo>
                    <a:pt x="1334" y="512"/>
                  </a:moveTo>
                  <a:cubicBezTo>
                    <a:pt x="1334" y="512"/>
                    <a:pt x="1330" y="512"/>
                    <a:pt x="1325" y="513"/>
                  </a:cubicBezTo>
                  <a:lnTo>
                    <a:pt x="1325" y="513"/>
                  </a:lnTo>
                  <a:cubicBezTo>
                    <a:pt x="1327" y="512"/>
                    <a:pt x="1330" y="512"/>
                    <a:pt x="1334" y="512"/>
                  </a:cubicBezTo>
                  <a:close/>
                  <a:moveTo>
                    <a:pt x="1286" y="512"/>
                  </a:moveTo>
                  <a:cubicBezTo>
                    <a:pt x="1286" y="516"/>
                    <a:pt x="1287" y="518"/>
                    <a:pt x="1289" y="518"/>
                  </a:cubicBezTo>
                  <a:cubicBezTo>
                    <a:pt x="1291" y="518"/>
                    <a:pt x="1294" y="512"/>
                    <a:pt x="1286" y="512"/>
                  </a:cubicBezTo>
                  <a:close/>
                  <a:moveTo>
                    <a:pt x="132" y="490"/>
                  </a:moveTo>
                  <a:cubicBezTo>
                    <a:pt x="136" y="500"/>
                    <a:pt x="156" y="548"/>
                    <a:pt x="167" y="548"/>
                  </a:cubicBezTo>
                  <a:lnTo>
                    <a:pt x="167" y="536"/>
                  </a:lnTo>
                  <a:lnTo>
                    <a:pt x="167" y="524"/>
                  </a:lnTo>
                  <a:cubicBezTo>
                    <a:pt x="167" y="512"/>
                    <a:pt x="167" y="512"/>
                    <a:pt x="143" y="500"/>
                  </a:cubicBezTo>
                  <a:cubicBezTo>
                    <a:pt x="127" y="492"/>
                    <a:pt x="139" y="495"/>
                    <a:pt x="132" y="490"/>
                  </a:cubicBezTo>
                  <a:close/>
                  <a:moveTo>
                    <a:pt x="1388" y="543"/>
                  </a:moveTo>
                  <a:cubicBezTo>
                    <a:pt x="1396" y="543"/>
                    <a:pt x="1393" y="548"/>
                    <a:pt x="1369" y="548"/>
                  </a:cubicBezTo>
                  <a:cubicBezTo>
                    <a:pt x="1377" y="544"/>
                    <a:pt x="1384" y="543"/>
                    <a:pt x="1388" y="543"/>
                  </a:cubicBezTo>
                  <a:close/>
                  <a:moveTo>
                    <a:pt x="84" y="560"/>
                  </a:moveTo>
                  <a:cubicBezTo>
                    <a:pt x="97" y="564"/>
                    <a:pt x="108" y="569"/>
                    <a:pt x="119" y="574"/>
                  </a:cubicBezTo>
                  <a:lnTo>
                    <a:pt x="119" y="574"/>
                  </a:lnTo>
                  <a:cubicBezTo>
                    <a:pt x="119" y="573"/>
                    <a:pt x="119" y="573"/>
                    <a:pt x="119" y="572"/>
                  </a:cubicBezTo>
                  <a:cubicBezTo>
                    <a:pt x="131" y="560"/>
                    <a:pt x="84" y="560"/>
                    <a:pt x="84" y="560"/>
                  </a:cubicBezTo>
                  <a:close/>
                  <a:moveTo>
                    <a:pt x="1584" y="619"/>
                  </a:moveTo>
                  <a:lnTo>
                    <a:pt x="1584" y="631"/>
                  </a:lnTo>
                  <a:lnTo>
                    <a:pt x="1608" y="631"/>
                  </a:lnTo>
                  <a:cubicBezTo>
                    <a:pt x="1608" y="631"/>
                    <a:pt x="1608" y="619"/>
                    <a:pt x="1584" y="619"/>
                  </a:cubicBezTo>
                  <a:close/>
                  <a:moveTo>
                    <a:pt x="12" y="643"/>
                  </a:moveTo>
                  <a:lnTo>
                    <a:pt x="12" y="643"/>
                  </a:lnTo>
                  <a:cubicBezTo>
                    <a:pt x="16" y="645"/>
                    <a:pt x="19" y="646"/>
                    <a:pt x="22" y="648"/>
                  </a:cubicBezTo>
                  <a:lnTo>
                    <a:pt x="22" y="648"/>
                  </a:lnTo>
                  <a:cubicBezTo>
                    <a:pt x="19" y="645"/>
                    <a:pt x="15" y="643"/>
                    <a:pt x="12" y="643"/>
                  </a:cubicBezTo>
                  <a:close/>
                  <a:moveTo>
                    <a:pt x="1322" y="643"/>
                  </a:moveTo>
                  <a:lnTo>
                    <a:pt x="1322" y="643"/>
                  </a:lnTo>
                  <a:cubicBezTo>
                    <a:pt x="1314" y="643"/>
                    <a:pt x="1306" y="649"/>
                    <a:pt x="1309" y="649"/>
                  </a:cubicBezTo>
                  <a:cubicBezTo>
                    <a:pt x="1310" y="649"/>
                    <a:pt x="1314" y="647"/>
                    <a:pt x="1322" y="643"/>
                  </a:cubicBezTo>
                  <a:close/>
                  <a:moveTo>
                    <a:pt x="147" y="697"/>
                  </a:moveTo>
                  <a:cubicBezTo>
                    <a:pt x="144" y="697"/>
                    <a:pt x="143" y="699"/>
                    <a:pt x="143" y="703"/>
                  </a:cubicBezTo>
                  <a:lnTo>
                    <a:pt x="167" y="703"/>
                  </a:lnTo>
                  <a:cubicBezTo>
                    <a:pt x="159" y="703"/>
                    <a:pt x="151" y="697"/>
                    <a:pt x="147" y="697"/>
                  </a:cubicBezTo>
                  <a:close/>
                  <a:moveTo>
                    <a:pt x="140" y="705"/>
                  </a:moveTo>
                  <a:lnTo>
                    <a:pt x="140" y="705"/>
                  </a:lnTo>
                  <a:cubicBezTo>
                    <a:pt x="136" y="709"/>
                    <a:pt x="135" y="709"/>
                    <a:pt x="137" y="709"/>
                  </a:cubicBezTo>
                  <a:cubicBezTo>
                    <a:pt x="139" y="709"/>
                    <a:pt x="142" y="709"/>
                    <a:pt x="149" y="710"/>
                  </a:cubicBezTo>
                  <a:lnTo>
                    <a:pt x="149" y="710"/>
                  </a:lnTo>
                  <a:cubicBezTo>
                    <a:pt x="149" y="708"/>
                    <a:pt x="145" y="707"/>
                    <a:pt x="140" y="705"/>
                  </a:cubicBezTo>
                  <a:close/>
                  <a:moveTo>
                    <a:pt x="149" y="710"/>
                  </a:moveTo>
                  <a:lnTo>
                    <a:pt x="149" y="710"/>
                  </a:lnTo>
                  <a:cubicBezTo>
                    <a:pt x="149" y="711"/>
                    <a:pt x="147" y="713"/>
                    <a:pt x="143" y="715"/>
                  </a:cubicBezTo>
                  <a:lnTo>
                    <a:pt x="119" y="715"/>
                  </a:lnTo>
                  <a:cubicBezTo>
                    <a:pt x="127" y="715"/>
                    <a:pt x="162" y="720"/>
                    <a:pt x="173" y="720"/>
                  </a:cubicBezTo>
                  <a:cubicBezTo>
                    <a:pt x="179" y="720"/>
                    <a:pt x="179" y="719"/>
                    <a:pt x="167" y="715"/>
                  </a:cubicBezTo>
                  <a:cubicBezTo>
                    <a:pt x="159" y="712"/>
                    <a:pt x="153" y="711"/>
                    <a:pt x="149" y="710"/>
                  </a:cubicBezTo>
                  <a:close/>
                  <a:moveTo>
                    <a:pt x="1655" y="727"/>
                  </a:moveTo>
                  <a:cubicBezTo>
                    <a:pt x="1600" y="727"/>
                    <a:pt x="1618" y="732"/>
                    <a:pt x="1637" y="732"/>
                  </a:cubicBezTo>
                  <a:cubicBezTo>
                    <a:pt x="1646" y="732"/>
                    <a:pt x="1655" y="731"/>
                    <a:pt x="1655" y="727"/>
                  </a:cubicBezTo>
                  <a:close/>
                  <a:moveTo>
                    <a:pt x="143" y="786"/>
                  </a:moveTo>
                  <a:cubicBezTo>
                    <a:pt x="143" y="786"/>
                    <a:pt x="113" y="801"/>
                    <a:pt x="100" y="801"/>
                  </a:cubicBezTo>
                  <a:cubicBezTo>
                    <a:pt x="97" y="801"/>
                    <a:pt x="95" y="800"/>
                    <a:pt x="95" y="798"/>
                  </a:cubicBezTo>
                  <a:cubicBezTo>
                    <a:pt x="107" y="798"/>
                    <a:pt x="107" y="786"/>
                    <a:pt x="107" y="786"/>
                  </a:cubicBezTo>
                  <a:close/>
                  <a:moveTo>
                    <a:pt x="149" y="928"/>
                  </a:moveTo>
                  <a:cubicBezTo>
                    <a:pt x="147" y="929"/>
                    <a:pt x="145" y="930"/>
                    <a:pt x="143" y="931"/>
                  </a:cubicBezTo>
                  <a:lnTo>
                    <a:pt x="143" y="931"/>
                  </a:lnTo>
                  <a:cubicBezTo>
                    <a:pt x="143" y="930"/>
                    <a:pt x="143" y="930"/>
                    <a:pt x="143" y="929"/>
                  </a:cubicBezTo>
                  <a:cubicBezTo>
                    <a:pt x="138" y="932"/>
                    <a:pt x="132" y="934"/>
                    <a:pt x="127" y="937"/>
                  </a:cubicBezTo>
                  <a:lnTo>
                    <a:pt x="127" y="937"/>
                  </a:lnTo>
                  <a:cubicBezTo>
                    <a:pt x="132" y="935"/>
                    <a:pt x="138" y="933"/>
                    <a:pt x="143" y="931"/>
                  </a:cubicBezTo>
                  <a:lnTo>
                    <a:pt x="143" y="931"/>
                  </a:lnTo>
                  <a:cubicBezTo>
                    <a:pt x="143" y="936"/>
                    <a:pt x="143" y="938"/>
                    <a:pt x="145" y="938"/>
                  </a:cubicBezTo>
                  <a:cubicBezTo>
                    <a:pt x="146" y="938"/>
                    <a:pt x="149" y="935"/>
                    <a:pt x="155" y="929"/>
                  </a:cubicBezTo>
                  <a:cubicBezTo>
                    <a:pt x="155" y="929"/>
                    <a:pt x="152" y="929"/>
                    <a:pt x="149" y="928"/>
                  </a:cubicBezTo>
                  <a:close/>
                  <a:moveTo>
                    <a:pt x="1465" y="989"/>
                  </a:moveTo>
                  <a:lnTo>
                    <a:pt x="1465" y="989"/>
                  </a:lnTo>
                  <a:cubicBezTo>
                    <a:pt x="1465" y="989"/>
                    <a:pt x="1469" y="991"/>
                    <a:pt x="1475" y="995"/>
                  </a:cubicBezTo>
                  <a:lnTo>
                    <a:pt x="1475" y="995"/>
                  </a:lnTo>
                  <a:cubicBezTo>
                    <a:pt x="1474" y="994"/>
                    <a:pt x="1473" y="994"/>
                    <a:pt x="1472" y="994"/>
                  </a:cubicBezTo>
                  <a:cubicBezTo>
                    <a:pt x="1468" y="994"/>
                    <a:pt x="1465" y="994"/>
                    <a:pt x="1465" y="989"/>
                  </a:cubicBezTo>
                  <a:close/>
                  <a:moveTo>
                    <a:pt x="197" y="1087"/>
                  </a:moveTo>
                  <a:cubicBezTo>
                    <a:pt x="196" y="1096"/>
                    <a:pt x="203" y="1096"/>
                    <a:pt x="203" y="1096"/>
                  </a:cubicBezTo>
                  <a:cubicBezTo>
                    <a:pt x="203" y="1090"/>
                    <a:pt x="200" y="1087"/>
                    <a:pt x="197" y="1087"/>
                  </a:cubicBezTo>
                  <a:close/>
                  <a:moveTo>
                    <a:pt x="1465" y="1072"/>
                  </a:moveTo>
                  <a:cubicBezTo>
                    <a:pt x="1465" y="1072"/>
                    <a:pt x="1489" y="1096"/>
                    <a:pt x="1500" y="1096"/>
                  </a:cubicBezTo>
                  <a:cubicBezTo>
                    <a:pt x="1512" y="1096"/>
                    <a:pt x="1500" y="1084"/>
                    <a:pt x="1489" y="1072"/>
                  </a:cubicBezTo>
                  <a:close/>
                  <a:moveTo>
                    <a:pt x="179" y="1072"/>
                  </a:moveTo>
                  <a:cubicBezTo>
                    <a:pt x="179" y="1084"/>
                    <a:pt x="167" y="1108"/>
                    <a:pt x="155" y="1108"/>
                  </a:cubicBezTo>
                  <a:lnTo>
                    <a:pt x="143" y="1096"/>
                  </a:lnTo>
                  <a:cubicBezTo>
                    <a:pt x="143" y="1096"/>
                    <a:pt x="179" y="1072"/>
                    <a:pt x="179" y="1072"/>
                  </a:cubicBezTo>
                  <a:close/>
                  <a:moveTo>
                    <a:pt x="333" y="1175"/>
                  </a:moveTo>
                  <a:cubicBezTo>
                    <a:pt x="326" y="1175"/>
                    <a:pt x="310" y="1195"/>
                    <a:pt x="310" y="1203"/>
                  </a:cubicBezTo>
                  <a:lnTo>
                    <a:pt x="334" y="1191"/>
                  </a:lnTo>
                  <a:cubicBezTo>
                    <a:pt x="337" y="1180"/>
                    <a:pt x="336" y="1175"/>
                    <a:pt x="333" y="1175"/>
                  </a:cubicBezTo>
                  <a:close/>
                  <a:moveTo>
                    <a:pt x="357" y="1239"/>
                  </a:moveTo>
                  <a:cubicBezTo>
                    <a:pt x="354" y="1239"/>
                    <a:pt x="348" y="1244"/>
                    <a:pt x="343" y="1251"/>
                  </a:cubicBezTo>
                  <a:lnTo>
                    <a:pt x="343" y="1251"/>
                  </a:lnTo>
                  <a:cubicBezTo>
                    <a:pt x="349" y="1247"/>
                    <a:pt x="357" y="1239"/>
                    <a:pt x="357" y="1239"/>
                  </a:cubicBezTo>
                  <a:close/>
                  <a:moveTo>
                    <a:pt x="72" y="572"/>
                  </a:moveTo>
                  <a:cubicBezTo>
                    <a:pt x="48" y="572"/>
                    <a:pt x="36" y="572"/>
                    <a:pt x="36" y="584"/>
                  </a:cubicBezTo>
                  <a:cubicBezTo>
                    <a:pt x="36" y="596"/>
                    <a:pt x="84" y="596"/>
                    <a:pt x="84" y="608"/>
                  </a:cubicBezTo>
                  <a:lnTo>
                    <a:pt x="48" y="608"/>
                  </a:lnTo>
                  <a:cubicBezTo>
                    <a:pt x="48" y="608"/>
                    <a:pt x="48" y="608"/>
                    <a:pt x="72" y="619"/>
                  </a:cubicBezTo>
                  <a:cubicBezTo>
                    <a:pt x="95" y="631"/>
                    <a:pt x="84" y="631"/>
                    <a:pt x="72" y="631"/>
                  </a:cubicBezTo>
                  <a:cubicBezTo>
                    <a:pt x="63" y="623"/>
                    <a:pt x="43" y="614"/>
                    <a:pt x="28" y="614"/>
                  </a:cubicBezTo>
                  <a:cubicBezTo>
                    <a:pt x="21" y="614"/>
                    <a:pt x="16" y="616"/>
                    <a:pt x="12" y="619"/>
                  </a:cubicBezTo>
                  <a:cubicBezTo>
                    <a:pt x="12" y="631"/>
                    <a:pt x="36" y="631"/>
                    <a:pt x="48" y="643"/>
                  </a:cubicBezTo>
                  <a:cubicBezTo>
                    <a:pt x="48" y="643"/>
                    <a:pt x="84" y="667"/>
                    <a:pt x="72" y="667"/>
                  </a:cubicBezTo>
                  <a:cubicBezTo>
                    <a:pt x="51" y="657"/>
                    <a:pt x="40" y="655"/>
                    <a:pt x="22" y="648"/>
                  </a:cubicBezTo>
                  <a:lnTo>
                    <a:pt x="22" y="648"/>
                  </a:lnTo>
                  <a:cubicBezTo>
                    <a:pt x="30" y="655"/>
                    <a:pt x="39" y="670"/>
                    <a:pt x="48" y="679"/>
                  </a:cubicBezTo>
                  <a:lnTo>
                    <a:pt x="36" y="679"/>
                  </a:lnTo>
                  <a:cubicBezTo>
                    <a:pt x="12" y="679"/>
                    <a:pt x="36" y="679"/>
                    <a:pt x="36" y="691"/>
                  </a:cubicBezTo>
                  <a:cubicBezTo>
                    <a:pt x="36" y="695"/>
                    <a:pt x="36" y="696"/>
                    <a:pt x="36" y="696"/>
                  </a:cubicBezTo>
                  <a:cubicBezTo>
                    <a:pt x="35" y="696"/>
                    <a:pt x="32" y="691"/>
                    <a:pt x="24" y="691"/>
                  </a:cubicBezTo>
                  <a:cubicBezTo>
                    <a:pt x="36" y="703"/>
                    <a:pt x="48" y="703"/>
                    <a:pt x="60" y="703"/>
                  </a:cubicBezTo>
                  <a:lnTo>
                    <a:pt x="36" y="703"/>
                  </a:lnTo>
                  <a:cubicBezTo>
                    <a:pt x="36" y="703"/>
                    <a:pt x="36" y="715"/>
                    <a:pt x="48" y="715"/>
                  </a:cubicBezTo>
                  <a:cubicBezTo>
                    <a:pt x="60" y="715"/>
                    <a:pt x="48" y="715"/>
                    <a:pt x="36" y="727"/>
                  </a:cubicBezTo>
                  <a:lnTo>
                    <a:pt x="24" y="727"/>
                  </a:lnTo>
                  <a:cubicBezTo>
                    <a:pt x="24" y="727"/>
                    <a:pt x="48" y="727"/>
                    <a:pt x="48" y="738"/>
                  </a:cubicBezTo>
                  <a:lnTo>
                    <a:pt x="36" y="738"/>
                  </a:lnTo>
                  <a:cubicBezTo>
                    <a:pt x="36" y="750"/>
                    <a:pt x="36" y="762"/>
                    <a:pt x="60" y="762"/>
                  </a:cubicBezTo>
                  <a:cubicBezTo>
                    <a:pt x="60" y="763"/>
                    <a:pt x="61" y="763"/>
                    <a:pt x="62" y="764"/>
                  </a:cubicBezTo>
                  <a:lnTo>
                    <a:pt x="62" y="764"/>
                  </a:lnTo>
                  <a:cubicBezTo>
                    <a:pt x="58" y="763"/>
                    <a:pt x="54" y="762"/>
                    <a:pt x="48" y="762"/>
                  </a:cubicBezTo>
                  <a:lnTo>
                    <a:pt x="24" y="762"/>
                  </a:lnTo>
                  <a:lnTo>
                    <a:pt x="24" y="786"/>
                  </a:lnTo>
                  <a:cubicBezTo>
                    <a:pt x="24" y="786"/>
                    <a:pt x="48" y="786"/>
                    <a:pt x="36" y="798"/>
                  </a:cubicBezTo>
                  <a:cubicBezTo>
                    <a:pt x="24" y="798"/>
                    <a:pt x="12" y="810"/>
                    <a:pt x="24" y="810"/>
                  </a:cubicBezTo>
                  <a:cubicBezTo>
                    <a:pt x="24" y="810"/>
                    <a:pt x="72" y="810"/>
                    <a:pt x="60" y="822"/>
                  </a:cubicBezTo>
                  <a:cubicBezTo>
                    <a:pt x="48" y="822"/>
                    <a:pt x="24" y="822"/>
                    <a:pt x="24" y="834"/>
                  </a:cubicBezTo>
                  <a:cubicBezTo>
                    <a:pt x="12" y="846"/>
                    <a:pt x="12" y="858"/>
                    <a:pt x="24" y="869"/>
                  </a:cubicBezTo>
                  <a:lnTo>
                    <a:pt x="36" y="881"/>
                  </a:lnTo>
                  <a:lnTo>
                    <a:pt x="48" y="881"/>
                  </a:lnTo>
                  <a:cubicBezTo>
                    <a:pt x="48" y="881"/>
                    <a:pt x="24" y="893"/>
                    <a:pt x="12" y="893"/>
                  </a:cubicBezTo>
                  <a:cubicBezTo>
                    <a:pt x="12" y="893"/>
                    <a:pt x="0" y="905"/>
                    <a:pt x="0" y="905"/>
                  </a:cubicBezTo>
                  <a:cubicBezTo>
                    <a:pt x="0" y="905"/>
                    <a:pt x="0" y="910"/>
                    <a:pt x="7" y="910"/>
                  </a:cubicBezTo>
                  <a:cubicBezTo>
                    <a:pt x="10" y="910"/>
                    <a:pt x="15" y="909"/>
                    <a:pt x="22" y="906"/>
                  </a:cubicBezTo>
                  <a:lnTo>
                    <a:pt x="22" y="906"/>
                  </a:lnTo>
                  <a:cubicBezTo>
                    <a:pt x="24" y="909"/>
                    <a:pt x="48" y="917"/>
                    <a:pt x="48" y="917"/>
                  </a:cubicBezTo>
                  <a:cubicBezTo>
                    <a:pt x="48" y="917"/>
                    <a:pt x="24" y="929"/>
                    <a:pt x="12" y="941"/>
                  </a:cubicBezTo>
                  <a:cubicBezTo>
                    <a:pt x="12" y="941"/>
                    <a:pt x="12" y="953"/>
                    <a:pt x="12" y="953"/>
                  </a:cubicBezTo>
                  <a:cubicBezTo>
                    <a:pt x="36" y="953"/>
                    <a:pt x="48" y="953"/>
                    <a:pt x="60" y="941"/>
                  </a:cubicBezTo>
                  <a:lnTo>
                    <a:pt x="60" y="953"/>
                  </a:lnTo>
                  <a:lnTo>
                    <a:pt x="48" y="953"/>
                  </a:lnTo>
                  <a:cubicBezTo>
                    <a:pt x="36" y="953"/>
                    <a:pt x="36" y="965"/>
                    <a:pt x="36" y="965"/>
                  </a:cubicBezTo>
                  <a:lnTo>
                    <a:pt x="36" y="977"/>
                  </a:lnTo>
                  <a:lnTo>
                    <a:pt x="72" y="977"/>
                  </a:lnTo>
                  <a:cubicBezTo>
                    <a:pt x="95" y="977"/>
                    <a:pt x="72" y="977"/>
                    <a:pt x="48" y="989"/>
                  </a:cubicBezTo>
                  <a:lnTo>
                    <a:pt x="72" y="989"/>
                  </a:lnTo>
                  <a:lnTo>
                    <a:pt x="75" y="987"/>
                  </a:lnTo>
                  <a:lnTo>
                    <a:pt x="75" y="987"/>
                  </a:lnTo>
                  <a:cubicBezTo>
                    <a:pt x="70" y="991"/>
                    <a:pt x="67" y="996"/>
                    <a:pt x="72" y="1000"/>
                  </a:cubicBezTo>
                  <a:lnTo>
                    <a:pt x="84" y="1000"/>
                  </a:lnTo>
                  <a:cubicBezTo>
                    <a:pt x="72" y="1012"/>
                    <a:pt x="36" y="1024"/>
                    <a:pt x="48" y="1024"/>
                  </a:cubicBezTo>
                  <a:cubicBezTo>
                    <a:pt x="57" y="1024"/>
                    <a:pt x="73" y="1024"/>
                    <a:pt x="91" y="1019"/>
                  </a:cubicBezTo>
                  <a:lnTo>
                    <a:pt x="91" y="1019"/>
                  </a:lnTo>
                  <a:cubicBezTo>
                    <a:pt x="51" y="1039"/>
                    <a:pt x="115" y="1050"/>
                    <a:pt x="72" y="1072"/>
                  </a:cubicBezTo>
                  <a:cubicBezTo>
                    <a:pt x="54" y="1081"/>
                    <a:pt x="51" y="1083"/>
                    <a:pt x="55" y="1083"/>
                  </a:cubicBezTo>
                  <a:cubicBezTo>
                    <a:pt x="59" y="1083"/>
                    <a:pt x="72" y="1080"/>
                    <a:pt x="82" y="1080"/>
                  </a:cubicBezTo>
                  <a:cubicBezTo>
                    <a:pt x="88" y="1080"/>
                    <a:pt x="93" y="1081"/>
                    <a:pt x="95" y="1084"/>
                  </a:cubicBezTo>
                  <a:cubicBezTo>
                    <a:pt x="107" y="1084"/>
                    <a:pt x="107" y="1084"/>
                    <a:pt x="107" y="1096"/>
                  </a:cubicBezTo>
                  <a:cubicBezTo>
                    <a:pt x="107" y="1096"/>
                    <a:pt x="131" y="1096"/>
                    <a:pt x="131" y="1108"/>
                  </a:cubicBezTo>
                  <a:cubicBezTo>
                    <a:pt x="131" y="1119"/>
                    <a:pt x="119" y="1119"/>
                    <a:pt x="131" y="1131"/>
                  </a:cubicBezTo>
                  <a:lnTo>
                    <a:pt x="143" y="1131"/>
                  </a:lnTo>
                  <a:cubicBezTo>
                    <a:pt x="135" y="1139"/>
                    <a:pt x="126" y="1149"/>
                    <a:pt x="119" y="1155"/>
                  </a:cubicBezTo>
                  <a:cubicBezTo>
                    <a:pt x="123" y="1151"/>
                    <a:pt x="127" y="1150"/>
                    <a:pt x="130" y="1150"/>
                  </a:cubicBezTo>
                  <a:cubicBezTo>
                    <a:pt x="147" y="1150"/>
                    <a:pt x="157" y="1191"/>
                    <a:pt x="167" y="1191"/>
                  </a:cubicBezTo>
                  <a:cubicBezTo>
                    <a:pt x="167" y="1203"/>
                    <a:pt x="167" y="1215"/>
                    <a:pt x="167" y="1227"/>
                  </a:cubicBezTo>
                  <a:lnTo>
                    <a:pt x="191" y="1227"/>
                  </a:lnTo>
                  <a:cubicBezTo>
                    <a:pt x="191" y="1227"/>
                    <a:pt x="205" y="1216"/>
                    <a:pt x="216" y="1207"/>
                  </a:cubicBezTo>
                  <a:lnTo>
                    <a:pt x="216" y="1207"/>
                  </a:lnTo>
                  <a:cubicBezTo>
                    <a:pt x="209" y="1217"/>
                    <a:pt x="203" y="1229"/>
                    <a:pt x="209" y="1229"/>
                  </a:cubicBezTo>
                  <a:cubicBezTo>
                    <a:pt x="210" y="1229"/>
                    <a:pt x="212" y="1228"/>
                    <a:pt x="215" y="1227"/>
                  </a:cubicBezTo>
                  <a:cubicBezTo>
                    <a:pt x="219" y="1223"/>
                    <a:pt x="223" y="1220"/>
                    <a:pt x="226" y="1218"/>
                  </a:cubicBezTo>
                  <a:lnTo>
                    <a:pt x="226" y="1218"/>
                  </a:lnTo>
                  <a:cubicBezTo>
                    <a:pt x="220" y="1231"/>
                    <a:pt x="192" y="1250"/>
                    <a:pt x="203" y="1250"/>
                  </a:cubicBezTo>
                  <a:cubicBezTo>
                    <a:pt x="215" y="1250"/>
                    <a:pt x="238" y="1239"/>
                    <a:pt x="250" y="1227"/>
                  </a:cubicBezTo>
                  <a:lnTo>
                    <a:pt x="250" y="1227"/>
                  </a:lnTo>
                  <a:cubicBezTo>
                    <a:pt x="250" y="1227"/>
                    <a:pt x="226" y="1251"/>
                    <a:pt x="226" y="1262"/>
                  </a:cubicBezTo>
                  <a:cubicBezTo>
                    <a:pt x="215" y="1262"/>
                    <a:pt x="215" y="1286"/>
                    <a:pt x="226" y="1286"/>
                  </a:cubicBezTo>
                  <a:cubicBezTo>
                    <a:pt x="238" y="1274"/>
                    <a:pt x="250" y="1250"/>
                    <a:pt x="262" y="1250"/>
                  </a:cubicBezTo>
                  <a:cubicBezTo>
                    <a:pt x="262" y="1250"/>
                    <a:pt x="262" y="1262"/>
                    <a:pt x="262" y="1262"/>
                  </a:cubicBezTo>
                  <a:cubicBezTo>
                    <a:pt x="262" y="1262"/>
                    <a:pt x="267" y="1257"/>
                    <a:pt x="271" y="1257"/>
                  </a:cubicBezTo>
                  <a:cubicBezTo>
                    <a:pt x="273" y="1257"/>
                    <a:pt x="274" y="1258"/>
                    <a:pt x="274" y="1262"/>
                  </a:cubicBezTo>
                  <a:cubicBezTo>
                    <a:pt x="286" y="1274"/>
                    <a:pt x="274" y="1286"/>
                    <a:pt x="274" y="1298"/>
                  </a:cubicBezTo>
                  <a:cubicBezTo>
                    <a:pt x="274" y="1298"/>
                    <a:pt x="282" y="1298"/>
                    <a:pt x="291" y="1286"/>
                  </a:cubicBezTo>
                  <a:lnTo>
                    <a:pt x="291" y="1286"/>
                  </a:lnTo>
                  <a:cubicBezTo>
                    <a:pt x="285" y="1296"/>
                    <a:pt x="279" y="1310"/>
                    <a:pt x="286" y="1310"/>
                  </a:cubicBezTo>
                  <a:cubicBezTo>
                    <a:pt x="286" y="1298"/>
                    <a:pt x="310" y="1274"/>
                    <a:pt x="310" y="1274"/>
                  </a:cubicBezTo>
                  <a:cubicBezTo>
                    <a:pt x="310" y="1274"/>
                    <a:pt x="334" y="1250"/>
                    <a:pt x="322" y="1250"/>
                  </a:cubicBezTo>
                  <a:cubicBezTo>
                    <a:pt x="317" y="1250"/>
                    <a:pt x="312" y="1252"/>
                    <a:pt x="310" y="1252"/>
                  </a:cubicBezTo>
                  <a:cubicBezTo>
                    <a:pt x="306" y="1252"/>
                    <a:pt x="307" y="1248"/>
                    <a:pt x="322" y="1227"/>
                  </a:cubicBezTo>
                  <a:cubicBezTo>
                    <a:pt x="332" y="1211"/>
                    <a:pt x="333" y="1207"/>
                    <a:pt x="332" y="1207"/>
                  </a:cubicBezTo>
                  <a:lnTo>
                    <a:pt x="332" y="1207"/>
                  </a:lnTo>
                  <a:cubicBezTo>
                    <a:pt x="329" y="1207"/>
                    <a:pt x="322" y="1215"/>
                    <a:pt x="322" y="1215"/>
                  </a:cubicBezTo>
                  <a:cubicBezTo>
                    <a:pt x="322" y="1227"/>
                    <a:pt x="310" y="1239"/>
                    <a:pt x="298" y="1239"/>
                  </a:cubicBezTo>
                  <a:cubicBezTo>
                    <a:pt x="298" y="1239"/>
                    <a:pt x="298" y="1239"/>
                    <a:pt x="298" y="1227"/>
                  </a:cubicBezTo>
                  <a:cubicBezTo>
                    <a:pt x="298" y="1215"/>
                    <a:pt x="310" y="1203"/>
                    <a:pt x="310" y="1191"/>
                  </a:cubicBezTo>
                  <a:cubicBezTo>
                    <a:pt x="310" y="1185"/>
                    <a:pt x="310" y="1182"/>
                    <a:pt x="308" y="1182"/>
                  </a:cubicBezTo>
                  <a:cubicBezTo>
                    <a:pt x="307" y="1182"/>
                    <a:pt x="304" y="1185"/>
                    <a:pt x="298" y="1191"/>
                  </a:cubicBezTo>
                  <a:cubicBezTo>
                    <a:pt x="296" y="1193"/>
                    <a:pt x="295" y="1193"/>
                    <a:pt x="294" y="1193"/>
                  </a:cubicBezTo>
                  <a:cubicBezTo>
                    <a:pt x="289" y="1193"/>
                    <a:pt x="298" y="1167"/>
                    <a:pt x="298" y="1167"/>
                  </a:cubicBezTo>
                  <a:lnTo>
                    <a:pt x="298" y="1167"/>
                  </a:lnTo>
                  <a:cubicBezTo>
                    <a:pt x="274" y="1179"/>
                    <a:pt x="262" y="1203"/>
                    <a:pt x="250" y="1227"/>
                  </a:cubicBezTo>
                  <a:cubicBezTo>
                    <a:pt x="250" y="1227"/>
                    <a:pt x="238" y="1227"/>
                    <a:pt x="250" y="1215"/>
                  </a:cubicBezTo>
                  <a:cubicBezTo>
                    <a:pt x="257" y="1208"/>
                    <a:pt x="256" y="1205"/>
                    <a:pt x="254" y="1204"/>
                  </a:cubicBezTo>
                  <a:lnTo>
                    <a:pt x="254" y="1204"/>
                  </a:lnTo>
                  <a:cubicBezTo>
                    <a:pt x="259" y="1198"/>
                    <a:pt x="266" y="1183"/>
                    <a:pt x="274" y="1167"/>
                  </a:cubicBezTo>
                  <a:cubicBezTo>
                    <a:pt x="278" y="1164"/>
                    <a:pt x="278" y="1162"/>
                    <a:pt x="277" y="1162"/>
                  </a:cubicBezTo>
                  <a:lnTo>
                    <a:pt x="277" y="1162"/>
                  </a:lnTo>
                  <a:cubicBezTo>
                    <a:pt x="274" y="1162"/>
                    <a:pt x="262" y="1171"/>
                    <a:pt x="262" y="1179"/>
                  </a:cubicBezTo>
                  <a:cubicBezTo>
                    <a:pt x="262" y="1185"/>
                    <a:pt x="256" y="1188"/>
                    <a:pt x="250" y="1188"/>
                  </a:cubicBezTo>
                  <a:cubicBezTo>
                    <a:pt x="244" y="1188"/>
                    <a:pt x="238" y="1185"/>
                    <a:pt x="238" y="1179"/>
                  </a:cubicBezTo>
                  <a:cubicBezTo>
                    <a:pt x="238" y="1173"/>
                    <a:pt x="238" y="1170"/>
                    <a:pt x="235" y="1170"/>
                  </a:cubicBezTo>
                  <a:cubicBezTo>
                    <a:pt x="232" y="1170"/>
                    <a:pt x="226" y="1173"/>
                    <a:pt x="215" y="1179"/>
                  </a:cubicBezTo>
                  <a:lnTo>
                    <a:pt x="203" y="1179"/>
                  </a:lnTo>
                  <a:cubicBezTo>
                    <a:pt x="203" y="1179"/>
                    <a:pt x="250" y="1143"/>
                    <a:pt x="250" y="1131"/>
                  </a:cubicBezTo>
                  <a:cubicBezTo>
                    <a:pt x="262" y="1119"/>
                    <a:pt x="250" y="1119"/>
                    <a:pt x="238" y="1119"/>
                  </a:cubicBezTo>
                  <a:cubicBezTo>
                    <a:pt x="238" y="1123"/>
                    <a:pt x="238" y="1127"/>
                    <a:pt x="238" y="1131"/>
                  </a:cubicBezTo>
                  <a:cubicBezTo>
                    <a:pt x="236" y="1134"/>
                    <a:pt x="234" y="1135"/>
                    <a:pt x="233" y="1135"/>
                  </a:cubicBezTo>
                  <a:cubicBezTo>
                    <a:pt x="231" y="1135"/>
                    <a:pt x="232" y="1128"/>
                    <a:pt x="225" y="1128"/>
                  </a:cubicBezTo>
                  <a:cubicBezTo>
                    <a:pt x="223" y="1128"/>
                    <a:pt x="220" y="1129"/>
                    <a:pt x="215" y="1131"/>
                  </a:cubicBezTo>
                  <a:cubicBezTo>
                    <a:pt x="215" y="1131"/>
                    <a:pt x="203" y="1155"/>
                    <a:pt x="203" y="1155"/>
                  </a:cubicBezTo>
                  <a:cubicBezTo>
                    <a:pt x="203" y="1155"/>
                    <a:pt x="191" y="1158"/>
                    <a:pt x="183" y="1158"/>
                  </a:cubicBezTo>
                  <a:cubicBezTo>
                    <a:pt x="176" y="1158"/>
                    <a:pt x="173" y="1155"/>
                    <a:pt x="191" y="1143"/>
                  </a:cubicBezTo>
                  <a:cubicBezTo>
                    <a:pt x="203" y="1143"/>
                    <a:pt x="215" y="1119"/>
                    <a:pt x="226" y="1119"/>
                  </a:cubicBezTo>
                  <a:cubicBezTo>
                    <a:pt x="226" y="1108"/>
                    <a:pt x="226" y="1096"/>
                    <a:pt x="215" y="1096"/>
                  </a:cubicBezTo>
                  <a:cubicBezTo>
                    <a:pt x="203" y="1096"/>
                    <a:pt x="179" y="1119"/>
                    <a:pt x="167" y="1131"/>
                  </a:cubicBezTo>
                  <a:cubicBezTo>
                    <a:pt x="165" y="1133"/>
                    <a:pt x="164" y="1134"/>
                    <a:pt x="163" y="1134"/>
                  </a:cubicBezTo>
                  <a:cubicBezTo>
                    <a:pt x="159" y="1134"/>
                    <a:pt x="170" y="1106"/>
                    <a:pt x="191" y="1096"/>
                  </a:cubicBezTo>
                  <a:cubicBezTo>
                    <a:pt x="191" y="1090"/>
                    <a:pt x="194" y="1087"/>
                    <a:pt x="197" y="1087"/>
                  </a:cubicBezTo>
                  <a:cubicBezTo>
                    <a:pt x="197" y="1087"/>
                    <a:pt x="197" y="1087"/>
                    <a:pt x="197" y="1087"/>
                  </a:cubicBezTo>
                  <a:lnTo>
                    <a:pt x="197" y="1087"/>
                  </a:lnTo>
                  <a:cubicBezTo>
                    <a:pt x="198" y="1083"/>
                    <a:pt x="199" y="1079"/>
                    <a:pt x="203" y="1072"/>
                  </a:cubicBezTo>
                  <a:cubicBezTo>
                    <a:pt x="226" y="1060"/>
                    <a:pt x="238" y="1048"/>
                    <a:pt x="262" y="1036"/>
                  </a:cubicBezTo>
                  <a:lnTo>
                    <a:pt x="262" y="1036"/>
                  </a:lnTo>
                  <a:cubicBezTo>
                    <a:pt x="238" y="1048"/>
                    <a:pt x="215" y="1060"/>
                    <a:pt x="179" y="1072"/>
                  </a:cubicBezTo>
                  <a:lnTo>
                    <a:pt x="167" y="1072"/>
                  </a:lnTo>
                  <a:cubicBezTo>
                    <a:pt x="159" y="1072"/>
                    <a:pt x="151" y="1082"/>
                    <a:pt x="150" y="1082"/>
                  </a:cubicBezTo>
                  <a:cubicBezTo>
                    <a:pt x="150" y="1082"/>
                    <a:pt x="151" y="1080"/>
                    <a:pt x="155" y="1072"/>
                  </a:cubicBezTo>
                  <a:cubicBezTo>
                    <a:pt x="167" y="1060"/>
                    <a:pt x="203" y="1048"/>
                    <a:pt x="215" y="1036"/>
                  </a:cubicBezTo>
                  <a:cubicBezTo>
                    <a:pt x="203" y="1036"/>
                    <a:pt x="191" y="1048"/>
                    <a:pt x="179" y="1048"/>
                  </a:cubicBezTo>
                  <a:cubicBezTo>
                    <a:pt x="179" y="1048"/>
                    <a:pt x="179" y="1048"/>
                    <a:pt x="179" y="1036"/>
                  </a:cubicBezTo>
                  <a:cubicBezTo>
                    <a:pt x="175" y="1036"/>
                    <a:pt x="174" y="1034"/>
                    <a:pt x="173" y="1030"/>
                  </a:cubicBezTo>
                  <a:lnTo>
                    <a:pt x="173" y="1030"/>
                  </a:lnTo>
                  <a:cubicBezTo>
                    <a:pt x="166" y="1037"/>
                    <a:pt x="155" y="1048"/>
                    <a:pt x="155" y="1048"/>
                  </a:cubicBezTo>
                  <a:lnTo>
                    <a:pt x="143" y="1036"/>
                  </a:lnTo>
                  <a:cubicBezTo>
                    <a:pt x="143" y="1036"/>
                    <a:pt x="162" y="1030"/>
                    <a:pt x="172" y="1027"/>
                  </a:cubicBezTo>
                  <a:lnTo>
                    <a:pt x="172" y="1027"/>
                  </a:lnTo>
                  <a:cubicBezTo>
                    <a:pt x="172" y="1028"/>
                    <a:pt x="172" y="1029"/>
                    <a:pt x="173" y="1030"/>
                  </a:cubicBezTo>
                  <a:lnTo>
                    <a:pt x="173" y="1030"/>
                  </a:lnTo>
                  <a:cubicBezTo>
                    <a:pt x="176" y="1027"/>
                    <a:pt x="179" y="1024"/>
                    <a:pt x="179" y="1024"/>
                  </a:cubicBezTo>
                  <a:lnTo>
                    <a:pt x="179" y="1024"/>
                  </a:lnTo>
                  <a:cubicBezTo>
                    <a:pt x="179" y="1024"/>
                    <a:pt x="176" y="1025"/>
                    <a:pt x="172" y="1027"/>
                  </a:cubicBezTo>
                  <a:lnTo>
                    <a:pt x="172" y="1027"/>
                  </a:lnTo>
                  <a:cubicBezTo>
                    <a:pt x="171" y="1020"/>
                    <a:pt x="168" y="1012"/>
                    <a:pt x="155" y="1012"/>
                  </a:cubicBezTo>
                  <a:cubicBezTo>
                    <a:pt x="143" y="1018"/>
                    <a:pt x="137" y="1021"/>
                    <a:pt x="134" y="1021"/>
                  </a:cubicBezTo>
                  <a:cubicBezTo>
                    <a:pt x="131" y="1021"/>
                    <a:pt x="131" y="1018"/>
                    <a:pt x="131" y="1012"/>
                  </a:cubicBezTo>
                  <a:lnTo>
                    <a:pt x="167" y="989"/>
                  </a:lnTo>
                  <a:cubicBezTo>
                    <a:pt x="191" y="977"/>
                    <a:pt x="191" y="965"/>
                    <a:pt x="167" y="965"/>
                  </a:cubicBezTo>
                  <a:lnTo>
                    <a:pt x="143" y="965"/>
                  </a:lnTo>
                  <a:cubicBezTo>
                    <a:pt x="143" y="965"/>
                    <a:pt x="179" y="953"/>
                    <a:pt x="179" y="941"/>
                  </a:cubicBezTo>
                  <a:lnTo>
                    <a:pt x="179" y="941"/>
                  </a:lnTo>
                  <a:cubicBezTo>
                    <a:pt x="179" y="941"/>
                    <a:pt x="168" y="946"/>
                    <a:pt x="161" y="946"/>
                  </a:cubicBezTo>
                  <a:cubicBezTo>
                    <a:pt x="158" y="946"/>
                    <a:pt x="155" y="945"/>
                    <a:pt x="155" y="941"/>
                  </a:cubicBezTo>
                  <a:lnTo>
                    <a:pt x="131" y="941"/>
                  </a:lnTo>
                  <a:cubicBezTo>
                    <a:pt x="119" y="953"/>
                    <a:pt x="95" y="953"/>
                    <a:pt x="72" y="953"/>
                  </a:cubicBezTo>
                  <a:cubicBezTo>
                    <a:pt x="90" y="953"/>
                    <a:pt x="109" y="946"/>
                    <a:pt x="127" y="937"/>
                  </a:cubicBezTo>
                  <a:lnTo>
                    <a:pt x="127" y="937"/>
                  </a:lnTo>
                  <a:cubicBezTo>
                    <a:pt x="119" y="939"/>
                    <a:pt x="112" y="941"/>
                    <a:pt x="107" y="941"/>
                  </a:cubicBezTo>
                  <a:lnTo>
                    <a:pt x="107" y="929"/>
                  </a:lnTo>
                  <a:lnTo>
                    <a:pt x="149" y="921"/>
                  </a:lnTo>
                  <a:lnTo>
                    <a:pt x="149" y="921"/>
                  </a:lnTo>
                  <a:cubicBezTo>
                    <a:pt x="141" y="926"/>
                    <a:pt x="145" y="928"/>
                    <a:pt x="149" y="928"/>
                  </a:cubicBezTo>
                  <a:lnTo>
                    <a:pt x="149" y="928"/>
                  </a:lnTo>
                  <a:cubicBezTo>
                    <a:pt x="156" y="925"/>
                    <a:pt x="163" y="921"/>
                    <a:pt x="167" y="917"/>
                  </a:cubicBezTo>
                  <a:lnTo>
                    <a:pt x="167" y="917"/>
                  </a:lnTo>
                  <a:lnTo>
                    <a:pt x="149" y="921"/>
                  </a:lnTo>
                  <a:lnTo>
                    <a:pt x="149" y="921"/>
                  </a:lnTo>
                  <a:cubicBezTo>
                    <a:pt x="150" y="920"/>
                    <a:pt x="152" y="918"/>
                    <a:pt x="155" y="917"/>
                  </a:cubicBezTo>
                  <a:cubicBezTo>
                    <a:pt x="179" y="905"/>
                    <a:pt x="143" y="905"/>
                    <a:pt x="143" y="893"/>
                  </a:cubicBezTo>
                  <a:lnTo>
                    <a:pt x="92" y="914"/>
                  </a:lnTo>
                  <a:lnTo>
                    <a:pt x="92" y="914"/>
                  </a:lnTo>
                  <a:cubicBezTo>
                    <a:pt x="102" y="909"/>
                    <a:pt x="115" y="901"/>
                    <a:pt x="107" y="893"/>
                  </a:cubicBezTo>
                  <a:lnTo>
                    <a:pt x="60" y="893"/>
                  </a:lnTo>
                  <a:cubicBezTo>
                    <a:pt x="81" y="893"/>
                    <a:pt x="168" y="856"/>
                    <a:pt x="145" y="856"/>
                  </a:cubicBezTo>
                  <a:cubicBezTo>
                    <a:pt x="142" y="856"/>
                    <a:pt x="138" y="856"/>
                    <a:pt x="131" y="858"/>
                  </a:cubicBezTo>
                  <a:lnTo>
                    <a:pt x="84" y="858"/>
                  </a:lnTo>
                  <a:cubicBezTo>
                    <a:pt x="84" y="858"/>
                    <a:pt x="143" y="858"/>
                    <a:pt x="143" y="846"/>
                  </a:cubicBezTo>
                  <a:cubicBezTo>
                    <a:pt x="155" y="834"/>
                    <a:pt x="143" y="834"/>
                    <a:pt x="143" y="834"/>
                  </a:cubicBezTo>
                  <a:lnTo>
                    <a:pt x="107" y="834"/>
                  </a:lnTo>
                  <a:cubicBezTo>
                    <a:pt x="107" y="834"/>
                    <a:pt x="107" y="834"/>
                    <a:pt x="131" y="822"/>
                  </a:cubicBezTo>
                  <a:lnTo>
                    <a:pt x="155" y="822"/>
                  </a:lnTo>
                  <a:cubicBezTo>
                    <a:pt x="156" y="822"/>
                    <a:pt x="156" y="822"/>
                    <a:pt x="156" y="822"/>
                  </a:cubicBezTo>
                  <a:lnTo>
                    <a:pt x="156" y="822"/>
                  </a:lnTo>
                  <a:cubicBezTo>
                    <a:pt x="171" y="822"/>
                    <a:pt x="171" y="817"/>
                    <a:pt x="159" y="817"/>
                  </a:cubicBezTo>
                  <a:cubicBezTo>
                    <a:pt x="153" y="817"/>
                    <a:pt x="145" y="818"/>
                    <a:pt x="134" y="821"/>
                  </a:cubicBezTo>
                  <a:lnTo>
                    <a:pt x="134" y="821"/>
                  </a:lnTo>
                  <a:cubicBezTo>
                    <a:pt x="115" y="820"/>
                    <a:pt x="94" y="817"/>
                    <a:pt x="107" y="810"/>
                  </a:cubicBezTo>
                  <a:cubicBezTo>
                    <a:pt x="131" y="810"/>
                    <a:pt x="155" y="810"/>
                    <a:pt x="155" y="798"/>
                  </a:cubicBezTo>
                  <a:cubicBezTo>
                    <a:pt x="155" y="792"/>
                    <a:pt x="155" y="792"/>
                    <a:pt x="154" y="792"/>
                  </a:cubicBezTo>
                  <a:cubicBezTo>
                    <a:pt x="152" y="792"/>
                    <a:pt x="149" y="792"/>
                    <a:pt x="143" y="786"/>
                  </a:cubicBezTo>
                  <a:lnTo>
                    <a:pt x="155" y="786"/>
                  </a:lnTo>
                  <a:cubicBezTo>
                    <a:pt x="143" y="786"/>
                    <a:pt x="119" y="786"/>
                    <a:pt x="107" y="774"/>
                  </a:cubicBezTo>
                  <a:lnTo>
                    <a:pt x="107" y="762"/>
                  </a:lnTo>
                  <a:lnTo>
                    <a:pt x="131" y="762"/>
                  </a:lnTo>
                  <a:cubicBezTo>
                    <a:pt x="131" y="762"/>
                    <a:pt x="132" y="761"/>
                    <a:pt x="134" y="760"/>
                  </a:cubicBezTo>
                  <a:lnTo>
                    <a:pt x="134" y="760"/>
                  </a:lnTo>
                  <a:cubicBezTo>
                    <a:pt x="138" y="760"/>
                    <a:pt x="142" y="761"/>
                    <a:pt x="146" y="761"/>
                  </a:cubicBezTo>
                  <a:cubicBezTo>
                    <a:pt x="155" y="761"/>
                    <a:pt x="163" y="758"/>
                    <a:pt x="167" y="750"/>
                  </a:cubicBezTo>
                  <a:cubicBezTo>
                    <a:pt x="167" y="744"/>
                    <a:pt x="158" y="744"/>
                    <a:pt x="151" y="744"/>
                  </a:cubicBezTo>
                  <a:cubicBezTo>
                    <a:pt x="143" y="744"/>
                    <a:pt x="137" y="744"/>
                    <a:pt x="143" y="738"/>
                  </a:cubicBezTo>
                  <a:cubicBezTo>
                    <a:pt x="167" y="738"/>
                    <a:pt x="143" y="738"/>
                    <a:pt x="131" y="727"/>
                  </a:cubicBezTo>
                  <a:cubicBezTo>
                    <a:pt x="131" y="727"/>
                    <a:pt x="84" y="715"/>
                    <a:pt x="119" y="715"/>
                  </a:cubicBezTo>
                  <a:lnTo>
                    <a:pt x="107" y="715"/>
                  </a:lnTo>
                  <a:cubicBezTo>
                    <a:pt x="84" y="715"/>
                    <a:pt x="72" y="703"/>
                    <a:pt x="84" y="703"/>
                  </a:cubicBezTo>
                  <a:cubicBezTo>
                    <a:pt x="98" y="703"/>
                    <a:pt x="126" y="703"/>
                    <a:pt x="140" y="705"/>
                  </a:cubicBezTo>
                  <a:lnTo>
                    <a:pt x="140" y="705"/>
                  </a:lnTo>
                  <a:cubicBezTo>
                    <a:pt x="141" y="705"/>
                    <a:pt x="142" y="704"/>
                    <a:pt x="143" y="703"/>
                  </a:cubicBezTo>
                  <a:lnTo>
                    <a:pt x="119" y="703"/>
                  </a:lnTo>
                  <a:cubicBezTo>
                    <a:pt x="95" y="703"/>
                    <a:pt x="107" y="691"/>
                    <a:pt x="107" y="691"/>
                  </a:cubicBezTo>
                  <a:lnTo>
                    <a:pt x="155" y="691"/>
                  </a:lnTo>
                  <a:cubicBezTo>
                    <a:pt x="155" y="691"/>
                    <a:pt x="131" y="691"/>
                    <a:pt x="131" y="679"/>
                  </a:cubicBezTo>
                  <a:cubicBezTo>
                    <a:pt x="131" y="673"/>
                    <a:pt x="131" y="673"/>
                    <a:pt x="131" y="673"/>
                  </a:cubicBezTo>
                  <a:cubicBezTo>
                    <a:pt x="131" y="673"/>
                    <a:pt x="131" y="673"/>
                    <a:pt x="131" y="667"/>
                  </a:cubicBezTo>
                  <a:cubicBezTo>
                    <a:pt x="131" y="667"/>
                    <a:pt x="119" y="643"/>
                    <a:pt x="131" y="643"/>
                  </a:cubicBezTo>
                  <a:lnTo>
                    <a:pt x="167" y="643"/>
                  </a:lnTo>
                  <a:cubicBezTo>
                    <a:pt x="167" y="643"/>
                    <a:pt x="191" y="643"/>
                    <a:pt x="167" y="631"/>
                  </a:cubicBezTo>
                  <a:cubicBezTo>
                    <a:pt x="161" y="625"/>
                    <a:pt x="161" y="625"/>
                    <a:pt x="162" y="625"/>
                  </a:cubicBezTo>
                  <a:cubicBezTo>
                    <a:pt x="164" y="625"/>
                    <a:pt x="167" y="625"/>
                    <a:pt x="167" y="619"/>
                  </a:cubicBezTo>
                  <a:cubicBezTo>
                    <a:pt x="167" y="619"/>
                    <a:pt x="155" y="619"/>
                    <a:pt x="155" y="608"/>
                  </a:cubicBezTo>
                  <a:lnTo>
                    <a:pt x="167" y="608"/>
                  </a:lnTo>
                  <a:cubicBezTo>
                    <a:pt x="152" y="592"/>
                    <a:pt x="137" y="582"/>
                    <a:pt x="119" y="574"/>
                  </a:cubicBezTo>
                  <a:lnTo>
                    <a:pt x="119" y="574"/>
                  </a:lnTo>
                  <a:cubicBezTo>
                    <a:pt x="118" y="576"/>
                    <a:pt x="114" y="577"/>
                    <a:pt x="110" y="577"/>
                  </a:cubicBezTo>
                  <a:cubicBezTo>
                    <a:pt x="99" y="577"/>
                    <a:pt x="84" y="572"/>
                    <a:pt x="84" y="572"/>
                  </a:cubicBezTo>
                  <a:close/>
                  <a:moveTo>
                    <a:pt x="1006" y="1378"/>
                  </a:moveTo>
                  <a:cubicBezTo>
                    <a:pt x="1007" y="1382"/>
                    <a:pt x="1010" y="1388"/>
                    <a:pt x="1012" y="1393"/>
                  </a:cubicBezTo>
                  <a:lnTo>
                    <a:pt x="1006" y="1378"/>
                  </a:lnTo>
                  <a:close/>
                  <a:moveTo>
                    <a:pt x="738" y="1346"/>
                  </a:moveTo>
                  <a:cubicBezTo>
                    <a:pt x="738" y="1369"/>
                    <a:pt x="749" y="1369"/>
                    <a:pt x="761" y="1390"/>
                  </a:cubicBezTo>
                  <a:lnTo>
                    <a:pt x="761" y="1390"/>
                  </a:lnTo>
                  <a:cubicBezTo>
                    <a:pt x="760" y="1396"/>
                    <a:pt x="758" y="1400"/>
                    <a:pt x="756" y="1400"/>
                  </a:cubicBezTo>
                  <a:cubicBezTo>
                    <a:pt x="755" y="1400"/>
                    <a:pt x="753" y="1398"/>
                    <a:pt x="750" y="1393"/>
                  </a:cubicBezTo>
                  <a:cubicBezTo>
                    <a:pt x="744" y="1380"/>
                    <a:pt x="741" y="1374"/>
                    <a:pt x="737" y="1374"/>
                  </a:cubicBezTo>
                  <a:lnTo>
                    <a:pt x="737" y="1374"/>
                  </a:lnTo>
                  <a:cubicBezTo>
                    <a:pt x="738" y="1367"/>
                    <a:pt x="738" y="1357"/>
                    <a:pt x="738" y="1346"/>
                  </a:cubicBezTo>
                  <a:close/>
                  <a:moveTo>
                    <a:pt x="941" y="1417"/>
                  </a:moveTo>
                  <a:cubicBezTo>
                    <a:pt x="938" y="1417"/>
                    <a:pt x="936" y="1419"/>
                    <a:pt x="936" y="1423"/>
                  </a:cubicBezTo>
                  <a:lnTo>
                    <a:pt x="936" y="1423"/>
                  </a:lnTo>
                  <a:cubicBezTo>
                    <a:pt x="942" y="1417"/>
                    <a:pt x="948" y="1417"/>
                    <a:pt x="941" y="1417"/>
                  </a:cubicBezTo>
                  <a:close/>
                  <a:moveTo>
                    <a:pt x="925" y="1422"/>
                  </a:moveTo>
                  <a:cubicBezTo>
                    <a:pt x="926" y="1427"/>
                    <a:pt x="927" y="1433"/>
                    <a:pt x="929" y="1441"/>
                  </a:cubicBezTo>
                  <a:cubicBezTo>
                    <a:pt x="929" y="1431"/>
                    <a:pt x="927" y="1426"/>
                    <a:pt x="925" y="1422"/>
                  </a:cubicBezTo>
                  <a:close/>
                  <a:moveTo>
                    <a:pt x="936" y="1423"/>
                  </a:moveTo>
                  <a:lnTo>
                    <a:pt x="936" y="1423"/>
                  </a:lnTo>
                  <a:cubicBezTo>
                    <a:pt x="932" y="1427"/>
                    <a:pt x="929" y="1432"/>
                    <a:pt x="929" y="1441"/>
                  </a:cubicBezTo>
                  <a:lnTo>
                    <a:pt x="938" y="1441"/>
                  </a:lnTo>
                  <a:cubicBezTo>
                    <a:pt x="936" y="1435"/>
                    <a:pt x="935" y="1428"/>
                    <a:pt x="936" y="1423"/>
                  </a:cubicBezTo>
                  <a:close/>
                  <a:moveTo>
                    <a:pt x="938" y="1441"/>
                  </a:moveTo>
                  <a:lnTo>
                    <a:pt x="938" y="1441"/>
                  </a:lnTo>
                  <a:cubicBezTo>
                    <a:pt x="939" y="1447"/>
                    <a:pt x="941" y="1453"/>
                    <a:pt x="941" y="1453"/>
                  </a:cubicBezTo>
                  <a:lnTo>
                    <a:pt x="941" y="1441"/>
                  </a:lnTo>
                  <a:close/>
                  <a:moveTo>
                    <a:pt x="592" y="1459"/>
                  </a:moveTo>
                  <a:cubicBezTo>
                    <a:pt x="591" y="1464"/>
                    <a:pt x="588" y="1474"/>
                    <a:pt x="584" y="1489"/>
                  </a:cubicBezTo>
                  <a:cubicBezTo>
                    <a:pt x="590" y="1475"/>
                    <a:pt x="593" y="1465"/>
                    <a:pt x="592" y="1459"/>
                  </a:cubicBezTo>
                  <a:close/>
                  <a:moveTo>
                    <a:pt x="1011" y="1452"/>
                  </a:moveTo>
                  <a:cubicBezTo>
                    <a:pt x="1008" y="1452"/>
                    <a:pt x="1016" y="1489"/>
                    <a:pt x="1024" y="1489"/>
                  </a:cubicBezTo>
                  <a:cubicBezTo>
                    <a:pt x="1016" y="1461"/>
                    <a:pt x="1012" y="1452"/>
                    <a:pt x="1011" y="1452"/>
                  </a:cubicBezTo>
                  <a:close/>
                  <a:moveTo>
                    <a:pt x="776" y="1507"/>
                  </a:moveTo>
                  <a:lnTo>
                    <a:pt x="776" y="1507"/>
                  </a:lnTo>
                  <a:cubicBezTo>
                    <a:pt x="775" y="1508"/>
                    <a:pt x="775" y="1510"/>
                    <a:pt x="774" y="1512"/>
                  </a:cubicBezTo>
                  <a:lnTo>
                    <a:pt x="783" y="1512"/>
                  </a:lnTo>
                  <a:cubicBezTo>
                    <a:pt x="781" y="1510"/>
                    <a:pt x="779" y="1508"/>
                    <a:pt x="776" y="1507"/>
                  </a:cubicBezTo>
                  <a:close/>
                  <a:moveTo>
                    <a:pt x="767" y="10"/>
                  </a:moveTo>
                  <a:cubicBezTo>
                    <a:pt x="765" y="10"/>
                    <a:pt x="764" y="11"/>
                    <a:pt x="762" y="12"/>
                  </a:cubicBezTo>
                  <a:cubicBezTo>
                    <a:pt x="750" y="24"/>
                    <a:pt x="762" y="48"/>
                    <a:pt x="762" y="48"/>
                  </a:cubicBezTo>
                  <a:cubicBezTo>
                    <a:pt x="762" y="52"/>
                    <a:pt x="761" y="53"/>
                    <a:pt x="759" y="53"/>
                  </a:cubicBezTo>
                  <a:cubicBezTo>
                    <a:pt x="756" y="53"/>
                    <a:pt x="750" y="48"/>
                    <a:pt x="750" y="48"/>
                  </a:cubicBezTo>
                  <a:cubicBezTo>
                    <a:pt x="750" y="48"/>
                    <a:pt x="750" y="24"/>
                    <a:pt x="750" y="24"/>
                  </a:cubicBezTo>
                  <a:cubicBezTo>
                    <a:pt x="740" y="24"/>
                    <a:pt x="739" y="62"/>
                    <a:pt x="738" y="62"/>
                  </a:cubicBezTo>
                  <a:cubicBezTo>
                    <a:pt x="738" y="62"/>
                    <a:pt x="738" y="61"/>
                    <a:pt x="738" y="60"/>
                  </a:cubicBezTo>
                  <a:cubicBezTo>
                    <a:pt x="736" y="56"/>
                    <a:pt x="735" y="52"/>
                    <a:pt x="734" y="47"/>
                  </a:cubicBezTo>
                  <a:lnTo>
                    <a:pt x="734" y="47"/>
                  </a:lnTo>
                  <a:cubicBezTo>
                    <a:pt x="730" y="64"/>
                    <a:pt x="722" y="84"/>
                    <a:pt x="715" y="84"/>
                  </a:cubicBezTo>
                  <a:lnTo>
                    <a:pt x="715" y="60"/>
                  </a:lnTo>
                  <a:lnTo>
                    <a:pt x="715" y="36"/>
                  </a:lnTo>
                  <a:cubicBezTo>
                    <a:pt x="715" y="34"/>
                    <a:pt x="714" y="33"/>
                    <a:pt x="713" y="33"/>
                  </a:cubicBezTo>
                  <a:cubicBezTo>
                    <a:pt x="710" y="33"/>
                    <a:pt x="703" y="48"/>
                    <a:pt x="703" y="48"/>
                  </a:cubicBezTo>
                  <a:cubicBezTo>
                    <a:pt x="703" y="48"/>
                    <a:pt x="703" y="36"/>
                    <a:pt x="691" y="36"/>
                  </a:cubicBezTo>
                  <a:cubicBezTo>
                    <a:pt x="691" y="48"/>
                    <a:pt x="691" y="60"/>
                    <a:pt x="679" y="60"/>
                  </a:cubicBezTo>
                  <a:cubicBezTo>
                    <a:pt x="679" y="60"/>
                    <a:pt x="679" y="60"/>
                    <a:pt x="679" y="48"/>
                  </a:cubicBezTo>
                  <a:cubicBezTo>
                    <a:pt x="677" y="46"/>
                    <a:pt x="676" y="45"/>
                    <a:pt x="674" y="45"/>
                  </a:cubicBezTo>
                  <a:cubicBezTo>
                    <a:pt x="667" y="45"/>
                    <a:pt x="665" y="72"/>
                    <a:pt x="655" y="72"/>
                  </a:cubicBezTo>
                  <a:cubicBezTo>
                    <a:pt x="655" y="72"/>
                    <a:pt x="655" y="24"/>
                    <a:pt x="643" y="24"/>
                  </a:cubicBezTo>
                  <a:cubicBezTo>
                    <a:pt x="643" y="24"/>
                    <a:pt x="643" y="60"/>
                    <a:pt x="631" y="60"/>
                  </a:cubicBezTo>
                  <a:cubicBezTo>
                    <a:pt x="630" y="61"/>
                    <a:pt x="629" y="61"/>
                    <a:pt x="629" y="61"/>
                  </a:cubicBezTo>
                  <a:cubicBezTo>
                    <a:pt x="626" y="61"/>
                    <a:pt x="626" y="56"/>
                    <a:pt x="626" y="49"/>
                  </a:cubicBezTo>
                  <a:lnTo>
                    <a:pt x="626" y="49"/>
                  </a:lnTo>
                  <a:cubicBezTo>
                    <a:pt x="619" y="57"/>
                    <a:pt x="607" y="47"/>
                    <a:pt x="607" y="72"/>
                  </a:cubicBezTo>
                  <a:cubicBezTo>
                    <a:pt x="607" y="60"/>
                    <a:pt x="607" y="36"/>
                    <a:pt x="596" y="36"/>
                  </a:cubicBezTo>
                  <a:lnTo>
                    <a:pt x="596" y="48"/>
                  </a:lnTo>
                  <a:cubicBezTo>
                    <a:pt x="596" y="48"/>
                    <a:pt x="596" y="84"/>
                    <a:pt x="584" y="84"/>
                  </a:cubicBezTo>
                  <a:cubicBezTo>
                    <a:pt x="574" y="84"/>
                    <a:pt x="572" y="27"/>
                    <a:pt x="572" y="27"/>
                  </a:cubicBezTo>
                  <a:cubicBezTo>
                    <a:pt x="572" y="27"/>
                    <a:pt x="572" y="30"/>
                    <a:pt x="572" y="36"/>
                  </a:cubicBezTo>
                  <a:cubicBezTo>
                    <a:pt x="572" y="65"/>
                    <a:pt x="580" y="102"/>
                    <a:pt x="576" y="102"/>
                  </a:cubicBezTo>
                  <a:cubicBezTo>
                    <a:pt x="575" y="102"/>
                    <a:pt x="574" y="100"/>
                    <a:pt x="572" y="96"/>
                  </a:cubicBezTo>
                  <a:cubicBezTo>
                    <a:pt x="566" y="90"/>
                    <a:pt x="562" y="85"/>
                    <a:pt x="560" y="82"/>
                  </a:cubicBezTo>
                  <a:lnTo>
                    <a:pt x="560" y="82"/>
                  </a:lnTo>
                  <a:lnTo>
                    <a:pt x="560" y="72"/>
                  </a:lnTo>
                  <a:cubicBezTo>
                    <a:pt x="560" y="75"/>
                    <a:pt x="559" y="78"/>
                    <a:pt x="557" y="79"/>
                  </a:cubicBezTo>
                  <a:lnTo>
                    <a:pt x="557" y="79"/>
                  </a:lnTo>
                  <a:cubicBezTo>
                    <a:pt x="557" y="78"/>
                    <a:pt x="557" y="78"/>
                    <a:pt x="557" y="78"/>
                  </a:cubicBezTo>
                  <a:lnTo>
                    <a:pt x="557" y="78"/>
                  </a:lnTo>
                  <a:cubicBezTo>
                    <a:pt x="557" y="78"/>
                    <a:pt x="557" y="78"/>
                    <a:pt x="557" y="79"/>
                  </a:cubicBezTo>
                  <a:lnTo>
                    <a:pt x="557" y="79"/>
                  </a:lnTo>
                  <a:cubicBezTo>
                    <a:pt x="557" y="79"/>
                    <a:pt x="556" y="80"/>
                    <a:pt x="555" y="80"/>
                  </a:cubicBezTo>
                  <a:cubicBezTo>
                    <a:pt x="552" y="80"/>
                    <a:pt x="548" y="74"/>
                    <a:pt x="548" y="60"/>
                  </a:cubicBezTo>
                  <a:cubicBezTo>
                    <a:pt x="541" y="53"/>
                    <a:pt x="534" y="46"/>
                    <a:pt x="530" y="46"/>
                  </a:cubicBezTo>
                  <a:cubicBezTo>
                    <a:pt x="526" y="46"/>
                    <a:pt x="524" y="50"/>
                    <a:pt x="524" y="60"/>
                  </a:cubicBezTo>
                  <a:cubicBezTo>
                    <a:pt x="524" y="60"/>
                    <a:pt x="512" y="60"/>
                    <a:pt x="524" y="84"/>
                  </a:cubicBezTo>
                  <a:cubicBezTo>
                    <a:pt x="516" y="76"/>
                    <a:pt x="497" y="40"/>
                    <a:pt x="486" y="40"/>
                  </a:cubicBezTo>
                  <a:cubicBezTo>
                    <a:pt x="480" y="40"/>
                    <a:pt x="476" y="49"/>
                    <a:pt x="476" y="72"/>
                  </a:cubicBezTo>
                  <a:cubicBezTo>
                    <a:pt x="470" y="40"/>
                    <a:pt x="467" y="28"/>
                    <a:pt x="466" y="28"/>
                  </a:cubicBezTo>
                  <a:lnTo>
                    <a:pt x="466" y="28"/>
                  </a:lnTo>
                  <a:cubicBezTo>
                    <a:pt x="463" y="28"/>
                    <a:pt x="471" y="98"/>
                    <a:pt x="467" y="98"/>
                  </a:cubicBezTo>
                  <a:cubicBezTo>
                    <a:pt x="466" y="98"/>
                    <a:pt x="465" y="97"/>
                    <a:pt x="465" y="96"/>
                  </a:cubicBezTo>
                  <a:cubicBezTo>
                    <a:pt x="456" y="79"/>
                    <a:pt x="454" y="57"/>
                    <a:pt x="453" y="57"/>
                  </a:cubicBezTo>
                  <a:cubicBezTo>
                    <a:pt x="453" y="57"/>
                    <a:pt x="453" y="61"/>
                    <a:pt x="453" y="72"/>
                  </a:cubicBezTo>
                  <a:cubicBezTo>
                    <a:pt x="453" y="96"/>
                    <a:pt x="453" y="143"/>
                    <a:pt x="453" y="143"/>
                  </a:cubicBezTo>
                  <a:cubicBezTo>
                    <a:pt x="453" y="123"/>
                    <a:pt x="444" y="93"/>
                    <a:pt x="441" y="93"/>
                  </a:cubicBezTo>
                  <a:cubicBezTo>
                    <a:pt x="441" y="93"/>
                    <a:pt x="441" y="94"/>
                    <a:pt x="441" y="96"/>
                  </a:cubicBezTo>
                  <a:cubicBezTo>
                    <a:pt x="429" y="107"/>
                    <a:pt x="441" y="131"/>
                    <a:pt x="441" y="131"/>
                  </a:cubicBezTo>
                  <a:cubicBezTo>
                    <a:pt x="429" y="107"/>
                    <a:pt x="417" y="84"/>
                    <a:pt x="417" y="72"/>
                  </a:cubicBezTo>
                  <a:cubicBezTo>
                    <a:pt x="417" y="68"/>
                    <a:pt x="416" y="67"/>
                    <a:pt x="415" y="67"/>
                  </a:cubicBezTo>
                  <a:lnTo>
                    <a:pt x="415" y="67"/>
                  </a:lnTo>
                  <a:cubicBezTo>
                    <a:pt x="412" y="67"/>
                    <a:pt x="409" y="75"/>
                    <a:pt x="417" y="84"/>
                  </a:cubicBezTo>
                  <a:cubicBezTo>
                    <a:pt x="417" y="96"/>
                    <a:pt x="405" y="107"/>
                    <a:pt x="405" y="107"/>
                  </a:cubicBezTo>
                  <a:cubicBezTo>
                    <a:pt x="405" y="107"/>
                    <a:pt x="402" y="110"/>
                    <a:pt x="398" y="110"/>
                  </a:cubicBezTo>
                  <a:cubicBezTo>
                    <a:pt x="393" y="110"/>
                    <a:pt x="387" y="107"/>
                    <a:pt x="381" y="96"/>
                  </a:cubicBezTo>
                  <a:cubicBezTo>
                    <a:pt x="373" y="87"/>
                    <a:pt x="365" y="73"/>
                    <a:pt x="360" y="73"/>
                  </a:cubicBezTo>
                  <a:cubicBezTo>
                    <a:pt x="359" y="73"/>
                    <a:pt x="357" y="76"/>
                    <a:pt x="357" y="84"/>
                  </a:cubicBezTo>
                  <a:cubicBezTo>
                    <a:pt x="357" y="96"/>
                    <a:pt x="369" y="107"/>
                    <a:pt x="357" y="119"/>
                  </a:cubicBezTo>
                  <a:lnTo>
                    <a:pt x="334" y="119"/>
                  </a:lnTo>
                  <a:cubicBezTo>
                    <a:pt x="334" y="119"/>
                    <a:pt x="323" y="114"/>
                    <a:pt x="319" y="114"/>
                  </a:cubicBezTo>
                  <a:lnTo>
                    <a:pt x="319" y="114"/>
                  </a:lnTo>
                  <a:cubicBezTo>
                    <a:pt x="318" y="114"/>
                    <a:pt x="318" y="115"/>
                    <a:pt x="322" y="119"/>
                  </a:cubicBezTo>
                  <a:cubicBezTo>
                    <a:pt x="332" y="135"/>
                    <a:pt x="333" y="139"/>
                    <a:pt x="331" y="139"/>
                  </a:cubicBezTo>
                  <a:cubicBezTo>
                    <a:pt x="327" y="139"/>
                    <a:pt x="317" y="131"/>
                    <a:pt x="310" y="131"/>
                  </a:cubicBezTo>
                  <a:lnTo>
                    <a:pt x="298" y="131"/>
                  </a:lnTo>
                  <a:lnTo>
                    <a:pt x="298" y="143"/>
                  </a:lnTo>
                  <a:cubicBezTo>
                    <a:pt x="298" y="151"/>
                    <a:pt x="297" y="154"/>
                    <a:pt x="295" y="154"/>
                  </a:cubicBezTo>
                  <a:cubicBezTo>
                    <a:pt x="291" y="154"/>
                    <a:pt x="286" y="143"/>
                    <a:pt x="286" y="143"/>
                  </a:cubicBezTo>
                  <a:cubicBezTo>
                    <a:pt x="286" y="155"/>
                    <a:pt x="286" y="155"/>
                    <a:pt x="286" y="155"/>
                  </a:cubicBezTo>
                  <a:cubicBezTo>
                    <a:pt x="286" y="155"/>
                    <a:pt x="286" y="175"/>
                    <a:pt x="281" y="175"/>
                  </a:cubicBezTo>
                  <a:cubicBezTo>
                    <a:pt x="279" y="175"/>
                    <a:pt x="277" y="173"/>
                    <a:pt x="274" y="167"/>
                  </a:cubicBezTo>
                  <a:cubicBezTo>
                    <a:pt x="267" y="153"/>
                    <a:pt x="260" y="147"/>
                    <a:pt x="256" y="147"/>
                  </a:cubicBezTo>
                  <a:cubicBezTo>
                    <a:pt x="252" y="147"/>
                    <a:pt x="250" y="150"/>
                    <a:pt x="250" y="155"/>
                  </a:cubicBezTo>
                  <a:cubicBezTo>
                    <a:pt x="250" y="166"/>
                    <a:pt x="260" y="177"/>
                    <a:pt x="262" y="187"/>
                  </a:cubicBezTo>
                  <a:lnTo>
                    <a:pt x="262" y="187"/>
                  </a:lnTo>
                  <a:cubicBezTo>
                    <a:pt x="253" y="178"/>
                    <a:pt x="246" y="169"/>
                    <a:pt x="241" y="163"/>
                  </a:cubicBezTo>
                  <a:lnTo>
                    <a:pt x="241" y="163"/>
                  </a:lnTo>
                  <a:cubicBezTo>
                    <a:pt x="246" y="174"/>
                    <a:pt x="254" y="191"/>
                    <a:pt x="262" y="191"/>
                  </a:cubicBezTo>
                  <a:cubicBezTo>
                    <a:pt x="262" y="190"/>
                    <a:pt x="262" y="189"/>
                    <a:pt x="262" y="187"/>
                  </a:cubicBezTo>
                  <a:lnTo>
                    <a:pt x="262" y="187"/>
                  </a:lnTo>
                  <a:cubicBezTo>
                    <a:pt x="290" y="219"/>
                    <a:pt x="334" y="262"/>
                    <a:pt x="334" y="262"/>
                  </a:cubicBezTo>
                  <a:cubicBezTo>
                    <a:pt x="340" y="262"/>
                    <a:pt x="340" y="259"/>
                    <a:pt x="341" y="259"/>
                  </a:cubicBezTo>
                  <a:cubicBezTo>
                    <a:pt x="343" y="259"/>
                    <a:pt x="346" y="262"/>
                    <a:pt x="357" y="274"/>
                  </a:cubicBezTo>
                  <a:cubicBezTo>
                    <a:pt x="357" y="274"/>
                    <a:pt x="357" y="271"/>
                    <a:pt x="360" y="271"/>
                  </a:cubicBezTo>
                  <a:cubicBezTo>
                    <a:pt x="363" y="271"/>
                    <a:pt x="369" y="274"/>
                    <a:pt x="381" y="286"/>
                  </a:cubicBezTo>
                  <a:cubicBezTo>
                    <a:pt x="381" y="274"/>
                    <a:pt x="346" y="227"/>
                    <a:pt x="346" y="227"/>
                  </a:cubicBezTo>
                  <a:lnTo>
                    <a:pt x="346" y="227"/>
                  </a:lnTo>
                  <a:cubicBezTo>
                    <a:pt x="346" y="227"/>
                    <a:pt x="372" y="253"/>
                    <a:pt x="379" y="253"/>
                  </a:cubicBezTo>
                  <a:cubicBezTo>
                    <a:pt x="380" y="253"/>
                    <a:pt x="381" y="252"/>
                    <a:pt x="381" y="250"/>
                  </a:cubicBezTo>
                  <a:cubicBezTo>
                    <a:pt x="369" y="238"/>
                    <a:pt x="369" y="227"/>
                    <a:pt x="369" y="227"/>
                  </a:cubicBezTo>
                  <a:cubicBezTo>
                    <a:pt x="357" y="203"/>
                    <a:pt x="369" y="203"/>
                    <a:pt x="369" y="203"/>
                  </a:cubicBezTo>
                  <a:cubicBezTo>
                    <a:pt x="369" y="203"/>
                    <a:pt x="381" y="203"/>
                    <a:pt x="393" y="238"/>
                  </a:cubicBezTo>
                  <a:cubicBezTo>
                    <a:pt x="405" y="262"/>
                    <a:pt x="393" y="262"/>
                    <a:pt x="405" y="286"/>
                  </a:cubicBezTo>
                  <a:cubicBezTo>
                    <a:pt x="411" y="298"/>
                    <a:pt x="417" y="304"/>
                    <a:pt x="420" y="304"/>
                  </a:cubicBezTo>
                  <a:cubicBezTo>
                    <a:pt x="423" y="304"/>
                    <a:pt x="423" y="298"/>
                    <a:pt x="417" y="286"/>
                  </a:cubicBezTo>
                  <a:cubicBezTo>
                    <a:pt x="410" y="273"/>
                    <a:pt x="411" y="263"/>
                    <a:pt x="417" y="263"/>
                  </a:cubicBezTo>
                  <a:cubicBezTo>
                    <a:pt x="420" y="263"/>
                    <a:pt x="426" y="267"/>
                    <a:pt x="433" y="275"/>
                  </a:cubicBezTo>
                  <a:lnTo>
                    <a:pt x="433" y="275"/>
                  </a:lnTo>
                  <a:cubicBezTo>
                    <a:pt x="428" y="266"/>
                    <a:pt x="425" y="255"/>
                    <a:pt x="417" y="238"/>
                  </a:cubicBezTo>
                  <a:lnTo>
                    <a:pt x="417" y="215"/>
                  </a:lnTo>
                  <a:cubicBezTo>
                    <a:pt x="433" y="246"/>
                    <a:pt x="449" y="252"/>
                    <a:pt x="458" y="252"/>
                  </a:cubicBezTo>
                  <a:cubicBezTo>
                    <a:pt x="462" y="252"/>
                    <a:pt x="465" y="250"/>
                    <a:pt x="465" y="250"/>
                  </a:cubicBezTo>
                  <a:cubicBezTo>
                    <a:pt x="476" y="238"/>
                    <a:pt x="476" y="215"/>
                    <a:pt x="465" y="167"/>
                  </a:cubicBezTo>
                  <a:lnTo>
                    <a:pt x="465" y="167"/>
                  </a:lnTo>
                  <a:cubicBezTo>
                    <a:pt x="473" y="184"/>
                    <a:pt x="476" y="195"/>
                    <a:pt x="481" y="209"/>
                  </a:cubicBezTo>
                  <a:lnTo>
                    <a:pt x="481" y="209"/>
                  </a:lnTo>
                  <a:cubicBezTo>
                    <a:pt x="483" y="207"/>
                    <a:pt x="486" y="205"/>
                    <a:pt x="488" y="203"/>
                  </a:cubicBezTo>
                  <a:cubicBezTo>
                    <a:pt x="488" y="215"/>
                    <a:pt x="488" y="215"/>
                    <a:pt x="488" y="227"/>
                  </a:cubicBezTo>
                  <a:lnTo>
                    <a:pt x="500" y="227"/>
                  </a:lnTo>
                  <a:cubicBezTo>
                    <a:pt x="500" y="227"/>
                    <a:pt x="488" y="155"/>
                    <a:pt x="488" y="155"/>
                  </a:cubicBezTo>
                  <a:lnTo>
                    <a:pt x="488" y="155"/>
                  </a:lnTo>
                  <a:cubicBezTo>
                    <a:pt x="500" y="179"/>
                    <a:pt x="512" y="203"/>
                    <a:pt x="524" y="227"/>
                  </a:cubicBezTo>
                  <a:cubicBezTo>
                    <a:pt x="524" y="231"/>
                    <a:pt x="526" y="234"/>
                    <a:pt x="528" y="234"/>
                  </a:cubicBezTo>
                  <a:cubicBezTo>
                    <a:pt x="530" y="234"/>
                    <a:pt x="531" y="229"/>
                    <a:pt x="524" y="215"/>
                  </a:cubicBezTo>
                  <a:cubicBezTo>
                    <a:pt x="514" y="195"/>
                    <a:pt x="505" y="176"/>
                    <a:pt x="508" y="176"/>
                  </a:cubicBezTo>
                  <a:lnTo>
                    <a:pt x="508" y="176"/>
                  </a:lnTo>
                  <a:cubicBezTo>
                    <a:pt x="509" y="176"/>
                    <a:pt x="510" y="177"/>
                    <a:pt x="512" y="179"/>
                  </a:cubicBezTo>
                  <a:cubicBezTo>
                    <a:pt x="523" y="189"/>
                    <a:pt x="524" y="200"/>
                    <a:pt x="532" y="210"/>
                  </a:cubicBezTo>
                  <a:lnTo>
                    <a:pt x="532" y="210"/>
                  </a:lnTo>
                  <a:cubicBezTo>
                    <a:pt x="529" y="195"/>
                    <a:pt x="524" y="174"/>
                    <a:pt x="524" y="167"/>
                  </a:cubicBezTo>
                  <a:lnTo>
                    <a:pt x="524" y="167"/>
                  </a:lnTo>
                  <a:cubicBezTo>
                    <a:pt x="524" y="167"/>
                    <a:pt x="524" y="167"/>
                    <a:pt x="524" y="167"/>
                  </a:cubicBezTo>
                  <a:lnTo>
                    <a:pt x="524" y="167"/>
                  </a:lnTo>
                  <a:cubicBezTo>
                    <a:pt x="524" y="167"/>
                    <a:pt x="538" y="202"/>
                    <a:pt x="545" y="202"/>
                  </a:cubicBezTo>
                  <a:cubicBezTo>
                    <a:pt x="547" y="202"/>
                    <a:pt x="548" y="199"/>
                    <a:pt x="548" y="191"/>
                  </a:cubicBezTo>
                  <a:cubicBezTo>
                    <a:pt x="548" y="206"/>
                    <a:pt x="552" y="210"/>
                    <a:pt x="558" y="210"/>
                  </a:cubicBezTo>
                  <a:cubicBezTo>
                    <a:pt x="566" y="210"/>
                    <a:pt x="577" y="203"/>
                    <a:pt x="584" y="203"/>
                  </a:cubicBezTo>
                  <a:cubicBezTo>
                    <a:pt x="584" y="203"/>
                    <a:pt x="584" y="191"/>
                    <a:pt x="596" y="179"/>
                  </a:cubicBezTo>
                  <a:cubicBezTo>
                    <a:pt x="596" y="179"/>
                    <a:pt x="604" y="205"/>
                    <a:pt x="607" y="205"/>
                  </a:cubicBezTo>
                  <a:cubicBezTo>
                    <a:pt x="607" y="205"/>
                    <a:pt x="607" y="204"/>
                    <a:pt x="607" y="203"/>
                  </a:cubicBezTo>
                  <a:lnTo>
                    <a:pt x="607" y="179"/>
                  </a:lnTo>
                  <a:cubicBezTo>
                    <a:pt x="603" y="170"/>
                    <a:pt x="602" y="168"/>
                    <a:pt x="602" y="168"/>
                  </a:cubicBezTo>
                  <a:lnTo>
                    <a:pt x="602" y="168"/>
                  </a:lnTo>
                  <a:cubicBezTo>
                    <a:pt x="603" y="168"/>
                    <a:pt x="605" y="171"/>
                    <a:pt x="606" y="171"/>
                  </a:cubicBezTo>
                  <a:cubicBezTo>
                    <a:pt x="607" y="171"/>
                    <a:pt x="607" y="170"/>
                    <a:pt x="607" y="167"/>
                  </a:cubicBezTo>
                  <a:cubicBezTo>
                    <a:pt x="607" y="179"/>
                    <a:pt x="607" y="203"/>
                    <a:pt x="619" y="227"/>
                  </a:cubicBezTo>
                  <a:lnTo>
                    <a:pt x="619" y="143"/>
                  </a:lnTo>
                  <a:cubicBezTo>
                    <a:pt x="619" y="142"/>
                    <a:pt x="619" y="142"/>
                    <a:pt x="619" y="142"/>
                  </a:cubicBezTo>
                  <a:cubicBezTo>
                    <a:pt x="621" y="142"/>
                    <a:pt x="631" y="217"/>
                    <a:pt x="631" y="250"/>
                  </a:cubicBezTo>
                  <a:cubicBezTo>
                    <a:pt x="631" y="215"/>
                    <a:pt x="631" y="191"/>
                    <a:pt x="643" y="155"/>
                  </a:cubicBezTo>
                  <a:lnTo>
                    <a:pt x="655" y="215"/>
                  </a:lnTo>
                  <a:cubicBezTo>
                    <a:pt x="655" y="191"/>
                    <a:pt x="655" y="191"/>
                    <a:pt x="667" y="191"/>
                  </a:cubicBezTo>
                  <a:cubicBezTo>
                    <a:pt x="667" y="179"/>
                    <a:pt x="667" y="167"/>
                    <a:pt x="667" y="143"/>
                  </a:cubicBezTo>
                  <a:cubicBezTo>
                    <a:pt x="667" y="172"/>
                    <a:pt x="667" y="209"/>
                    <a:pt x="673" y="209"/>
                  </a:cubicBezTo>
                  <a:cubicBezTo>
                    <a:pt x="675" y="209"/>
                    <a:pt x="677" y="207"/>
                    <a:pt x="679" y="203"/>
                  </a:cubicBezTo>
                  <a:lnTo>
                    <a:pt x="679" y="203"/>
                  </a:lnTo>
                  <a:cubicBezTo>
                    <a:pt x="679" y="203"/>
                    <a:pt x="667" y="238"/>
                    <a:pt x="667" y="238"/>
                  </a:cubicBezTo>
                  <a:lnTo>
                    <a:pt x="679" y="238"/>
                  </a:lnTo>
                  <a:lnTo>
                    <a:pt x="679" y="203"/>
                  </a:lnTo>
                  <a:cubicBezTo>
                    <a:pt x="682" y="196"/>
                    <a:pt x="685" y="193"/>
                    <a:pt x="686" y="193"/>
                  </a:cubicBezTo>
                  <a:cubicBezTo>
                    <a:pt x="691" y="193"/>
                    <a:pt x="691" y="213"/>
                    <a:pt x="691" y="238"/>
                  </a:cubicBezTo>
                  <a:lnTo>
                    <a:pt x="691" y="203"/>
                  </a:lnTo>
                  <a:cubicBezTo>
                    <a:pt x="691" y="197"/>
                    <a:pt x="691" y="197"/>
                    <a:pt x="692" y="197"/>
                  </a:cubicBezTo>
                  <a:cubicBezTo>
                    <a:pt x="694" y="197"/>
                    <a:pt x="697" y="197"/>
                    <a:pt x="703" y="191"/>
                  </a:cubicBezTo>
                  <a:cubicBezTo>
                    <a:pt x="703" y="181"/>
                    <a:pt x="703" y="171"/>
                    <a:pt x="703" y="155"/>
                  </a:cubicBezTo>
                  <a:lnTo>
                    <a:pt x="715" y="155"/>
                  </a:lnTo>
                  <a:lnTo>
                    <a:pt x="715" y="203"/>
                  </a:lnTo>
                  <a:lnTo>
                    <a:pt x="715" y="215"/>
                  </a:lnTo>
                  <a:cubicBezTo>
                    <a:pt x="715" y="218"/>
                    <a:pt x="715" y="220"/>
                    <a:pt x="715" y="220"/>
                  </a:cubicBezTo>
                  <a:cubicBezTo>
                    <a:pt x="718" y="220"/>
                    <a:pt x="727" y="175"/>
                    <a:pt x="727" y="155"/>
                  </a:cubicBezTo>
                  <a:cubicBezTo>
                    <a:pt x="728" y="151"/>
                    <a:pt x="730" y="149"/>
                    <a:pt x="731" y="149"/>
                  </a:cubicBezTo>
                  <a:lnTo>
                    <a:pt x="731" y="149"/>
                  </a:lnTo>
                  <a:cubicBezTo>
                    <a:pt x="733" y="149"/>
                    <a:pt x="731" y="167"/>
                    <a:pt x="729" y="179"/>
                  </a:cubicBezTo>
                  <a:lnTo>
                    <a:pt x="729" y="179"/>
                  </a:lnTo>
                  <a:cubicBezTo>
                    <a:pt x="728" y="179"/>
                    <a:pt x="727" y="179"/>
                    <a:pt x="727" y="179"/>
                  </a:cubicBezTo>
                  <a:cubicBezTo>
                    <a:pt x="727" y="181"/>
                    <a:pt x="727" y="182"/>
                    <a:pt x="728" y="184"/>
                  </a:cubicBezTo>
                  <a:lnTo>
                    <a:pt x="728" y="184"/>
                  </a:lnTo>
                  <a:cubicBezTo>
                    <a:pt x="727" y="188"/>
                    <a:pt x="727" y="191"/>
                    <a:pt x="727" y="191"/>
                  </a:cubicBezTo>
                  <a:cubicBezTo>
                    <a:pt x="728" y="191"/>
                    <a:pt x="730" y="191"/>
                    <a:pt x="731" y="190"/>
                  </a:cubicBezTo>
                  <a:lnTo>
                    <a:pt x="731" y="190"/>
                  </a:lnTo>
                  <a:cubicBezTo>
                    <a:pt x="733" y="193"/>
                    <a:pt x="736" y="195"/>
                    <a:pt x="738" y="195"/>
                  </a:cubicBezTo>
                  <a:cubicBezTo>
                    <a:pt x="738" y="195"/>
                    <a:pt x="738" y="195"/>
                    <a:pt x="738" y="195"/>
                  </a:cubicBezTo>
                  <a:lnTo>
                    <a:pt x="738" y="195"/>
                  </a:lnTo>
                  <a:lnTo>
                    <a:pt x="738" y="215"/>
                  </a:lnTo>
                  <a:cubicBezTo>
                    <a:pt x="738" y="203"/>
                    <a:pt x="762" y="131"/>
                    <a:pt x="762" y="131"/>
                  </a:cubicBezTo>
                  <a:cubicBezTo>
                    <a:pt x="762" y="155"/>
                    <a:pt x="762" y="167"/>
                    <a:pt x="762" y="191"/>
                  </a:cubicBezTo>
                  <a:cubicBezTo>
                    <a:pt x="762" y="204"/>
                    <a:pt x="764" y="209"/>
                    <a:pt x="766" y="209"/>
                  </a:cubicBezTo>
                  <a:cubicBezTo>
                    <a:pt x="769" y="209"/>
                    <a:pt x="774" y="194"/>
                    <a:pt x="774" y="179"/>
                  </a:cubicBezTo>
                  <a:lnTo>
                    <a:pt x="774" y="227"/>
                  </a:lnTo>
                  <a:cubicBezTo>
                    <a:pt x="774" y="227"/>
                    <a:pt x="774" y="163"/>
                    <a:pt x="782" y="163"/>
                  </a:cubicBezTo>
                  <a:cubicBezTo>
                    <a:pt x="783" y="163"/>
                    <a:pt x="785" y="164"/>
                    <a:pt x="786" y="167"/>
                  </a:cubicBezTo>
                  <a:cubicBezTo>
                    <a:pt x="792" y="186"/>
                    <a:pt x="792" y="201"/>
                    <a:pt x="790" y="212"/>
                  </a:cubicBezTo>
                  <a:lnTo>
                    <a:pt x="790" y="212"/>
                  </a:lnTo>
                  <a:cubicBezTo>
                    <a:pt x="791" y="211"/>
                    <a:pt x="791" y="211"/>
                    <a:pt x="792" y="211"/>
                  </a:cubicBezTo>
                  <a:cubicBezTo>
                    <a:pt x="794" y="211"/>
                    <a:pt x="796" y="212"/>
                    <a:pt x="798" y="215"/>
                  </a:cubicBezTo>
                  <a:cubicBezTo>
                    <a:pt x="798" y="238"/>
                    <a:pt x="810" y="238"/>
                    <a:pt x="810" y="238"/>
                  </a:cubicBezTo>
                  <a:lnTo>
                    <a:pt x="810" y="250"/>
                  </a:lnTo>
                  <a:cubicBezTo>
                    <a:pt x="810" y="250"/>
                    <a:pt x="810" y="262"/>
                    <a:pt x="822" y="262"/>
                  </a:cubicBezTo>
                  <a:cubicBezTo>
                    <a:pt x="834" y="262"/>
                    <a:pt x="846" y="250"/>
                    <a:pt x="846" y="250"/>
                  </a:cubicBezTo>
                  <a:cubicBezTo>
                    <a:pt x="846" y="250"/>
                    <a:pt x="869" y="215"/>
                    <a:pt x="869" y="215"/>
                  </a:cubicBezTo>
                  <a:lnTo>
                    <a:pt x="869" y="215"/>
                  </a:lnTo>
                  <a:cubicBezTo>
                    <a:pt x="869" y="227"/>
                    <a:pt x="846" y="286"/>
                    <a:pt x="846" y="286"/>
                  </a:cubicBezTo>
                  <a:cubicBezTo>
                    <a:pt x="857" y="262"/>
                    <a:pt x="869" y="250"/>
                    <a:pt x="881" y="227"/>
                  </a:cubicBezTo>
                  <a:lnTo>
                    <a:pt x="881" y="262"/>
                  </a:lnTo>
                  <a:lnTo>
                    <a:pt x="893" y="262"/>
                  </a:lnTo>
                  <a:cubicBezTo>
                    <a:pt x="893" y="262"/>
                    <a:pt x="893" y="238"/>
                    <a:pt x="905" y="238"/>
                  </a:cubicBezTo>
                  <a:cubicBezTo>
                    <a:pt x="905" y="238"/>
                    <a:pt x="917" y="262"/>
                    <a:pt x="917" y="286"/>
                  </a:cubicBezTo>
                  <a:cubicBezTo>
                    <a:pt x="917" y="283"/>
                    <a:pt x="917" y="278"/>
                    <a:pt x="917" y="274"/>
                  </a:cubicBezTo>
                  <a:cubicBezTo>
                    <a:pt x="917" y="270"/>
                    <a:pt x="917" y="269"/>
                    <a:pt x="917" y="269"/>
                  </a:cubicBezTo>
                  <a:cubicBezTo>
                    <a:pt x="918" y="269"/>
                    <a:pt x="921" y="274"/>
                    <a:pt x="929" y="274"/>
                  </a:cubicBezTo>
                  <a:cubicBezTo>
                    <a:pt x="929" y="274"/>
                    <a:pt x="941" y="250"/>
                    <a:pt x="941" y="250"/>
                  </a:cubicBezTo>
                  <a:cubicBezTo>
                    <a:pt x="953" y="250"/>
                    <a:pt x="941" y="262"/>
                    <a:pt x="953" y="274"/>
                  </a:cubicBezTo>
                  <a:lnTo>
                    <a:pt x="965" y="274"/>
                  </a:lnTo>
                  <a:cubicBezTo>
                    <a:pt x="965" y="270"/>
                    <a:pt x="966" y="269"/>
                    <a:pt x="968" y="269"/>
                  </a:cubicBezTo>
                  <a:cubicBezTo>
                    <a:pt x="971" y="269"/>
                    <a:pt x="977" y="274"/>
                    <a:pt x="977" y="274"/>
                  </a:cubicBezTo>
                  <a:cubicBezTo>
                    <a:pt x="987" y="274"/>
                    <a:pt x="997" y="248"/>
                    <a:pt x="1000" y="248"/>
                  </a:cubicBezTo>
                  <a:cubicBezTo>
                    <a:pt x="1000" y="248"/>
                    <a:pt x="1000" y="249"/>
                    <a:pt x="1000" y="250"/>
                  </a:cubicBezTo>
                  <a:cubicBezTo>
                    <a:pt x="1000" y="250"/>
                    <a:pt x="1000" y="262"/>
                    <a:pt x="988" y="274"/>
                  </a:cubicBezTo>
                  <a:lnTo>
                    <a:pt x="1000" y="262"/>
                  </a:lnTo>
                  <a:lnTo>
                    <a:pt x="1024" y="227"/>
                  </a:lnTo>
                  <a:lnTo>
                    <a:pt x="1012" y="250"/>
                  </a:lnTo>
                  <a:lnTo>
                    <a:pt x="1012" y="262"/>
                  </a:lnTo>
                  <a:cubicBezTo>
                    <a:pt x="1012" y="262"/>
                    <a:pt x="1020" y="254"/>
                    <a:pt x="1024" y="254"/>
                  </a:cubicBezTo>
                  <a:lnTo>
                    <a:pt x="1024" y="254"/>
                  </a:lnTo>
                  <a:cubicBezTo>
                    <a:pt x="1028" y="254"/>
                    <a:pt x="1029" y="259"/>
                    <a:pt x="1024" y="274"/>
                  </a:cubicBezTo>
                  <a:lnTo>
                    <a:pt x="1036" y="250"/>
                  </a:lnTo>
                  <a:lnTo>
                    <a:pt x="1036" y="274"/>
                  </a:lnTo>
                  <a:lnTo>
                    <a:pt x="1048" y="274"/>
                  </a:lnTo>
                  <a:lnTo>
                    <a:pt x="1048" y="286"/>
                  </a:lnTo>
                  <a:cubicBezTo>
                    <a:pt x="1048" y="286"/>
                    <a:pt x="1054" y="286"/>
                    <a:pt x="1057" y="289"/>
                  </a:cubicBezTo>
                  <a:lnTo>
                    <a:pt x="1057" y="289"/>
                  </a:lnTo>
                  <a:cubicBezTo>
                    <a:pt x="1062" y="281"/>
                    <a:pt x="1068" y="274"/>
                    <a:pt x="1072" y="274"/>
                  </a:cubicBezTo>
                  <a:cubicBezTo>
                    <a:pt x="1074" y="272"/>
                    <a:pt x="1075" y="271"/>
                    <a:pt x="1076" y="271"/>
                  </a:cubicBezTo>
                  <a:lnTo>
                    <a:pt x="1076" y="271"/>
                  </a:lnTo>
                  <a:cubicBezTo>
                    <a:pt x="1080" y="271"/>
                    <a:pt x="1072" y="288"/>
                    <a:pt x="1072" y="298"/>
                  </a:cubicBezTo>
                  <a:lnTo>
                    <a:pt x="1072" y="310"/>
                  </a:lnTo>
                  <a:cubicBezTo>
                    <a:pt x="1072" y="312"/>
                    <a:pt x="1073" y="312"/>
                    <a:pt x="1074" y="312"/>
                  </a:cubicBezTo>
                  <a:cubicBezTo>
                    <a:pt x="1079" y="312"/>
                    <a:pt x="1092" y="301"/>
                    <a:pt x="1097" y="301"/>
                  </a:cubicBezTo>
                  <a:lnTo>
                    <a:pt x="1097" y="301"/>
                  </a:lnTo>
                  <a:cubicBezTo>
                    <a:pt x="1099" y="301"/>
                    <a:pt x="1099" y="304"/>
                    <a:pt x="1096" y="310"/>
                  </a:cubicBezTo>
                  <a:cubicBezTo>
                    <a:pt x="1108" y="298"/>
                    <a:pt x="1119" y="274"/>
                    <a:pt x="1131" y="262"/>
                  </a:cubicBezTo>
                  <a:lnTo>
                    <a:pt x="1131" y="262"/>
                  </a:lnTo>
                  <a:lnTo>
                    <a:pt x="1119" y="286"/>
                  </a:lnTo>
                  <a:cubicBezTo>
                    <a:pt x="1119" y="286"/>
                    <a:pt x="1119" y="286"/>
                    <a:pt x="1119" y="298"/>
                  </a:cubicBezTo>
                  <a:cubicBezTo>
                    <a:pt x="1119" y="298"/>
                    <a:pt x="1096" y="346"/>
                    <a:pt x="1096" y="346"/>
                  </a:cubicBezTo>
                  <a:cubicBezTo>
                    <a:pt x="1096" y="348"/>
                    <a:pt x="1096" y="349"/>
                    <a:pt x="1097" y="349"/>
                  </a:cubicBezTo>
                  <a:cubicBezTo>
                    <a:pt x="1100" y="349"/>
                    <a:pt x="1110" y="334"/>
                    <a:pt x="1119" y="334"/>
                  </a:cubicBezTo>
                  <a:cubicBezTo>
                    <a:pt x="1119" y="334"/>
                    <a:pt x="1119" y="357"/>
                    <a:pt x="1119" y="369"/>
                  </a:cubicBezTo>
                  <a:cubicBezTo>
                    <a:pt x="1119" y="369"/>
                    <a:pt x="1148" y="319"/>
                    <a:pt x="1155" y="319"/>
                  </a:cubicBezTo>
                  <a:lnTo>
                    <a:pt x="1155" y="319"/>
                  </a:lnTo>
                  <a:cubicBezTo>
                    <a:pt x="1157" y="319"/>
                    <a:pt x="1158" y="323"/>
                    <a:pt x="1155" y="334"/>
                  </a:cubicBezTo>
                  <a:cubicBezTo>
                    <a:pt x="1143" y="369"/>
                    <a:pt x="1131" y="369"/>
                    <a:pt x="1143" y="369"/>
                  </a:cubicBezTo>
                  <a:cubicBezTo>
                    <a:pt x="1151" y="361"/>
                    <a:pt x="1171" y="342"/>
                    <a:pt x="1174" y="342"/>
                  </a:cubicBezTo>
                  <a:lnTo>
                    <a:pt x="1174" y="342"/>
                  </a:lnTo>
                  <a:cubicBezTo>
                    <a:pt x="1176" y="342"/>
                    <a:pt x="1175" y="346"/>
                    <a:pt x="1167" y="357"/>
                  </a:cubicBezTo>
                  <a:cubicBezTo>
                    <a:pt x="1153" y="371"/>
                    <a:pt x="1150" y="376"/>
                    <a:pt x="1152" y="376"/>
                  </a:cubicBezTo>
                  <a:cubicBezTo>
                    <a:pt x="1156" y="376"/>
                    <a:pt x="1172" y="365"/>
                    <a:pt x="1179" y="357"/>
                  </a:cubicBezTo>
                  <a:cubicBezTo>
                    <a:pt x="1181" y="356"/>
                    <a:pt x="1182" y="355"/>
                    <a:pt x="1183" y="355"/>
                  </a:cubicBezTo>
                  <a:lnTo>
                    <a:pt x="1183" y="355"/>
                  </a:lnTo>
                  <a:cubicBezTo>
                    <a:pt x="1188" y="355"/>
                    <a:pt x="1179" y="381"/>
                    <a:pt x="1179" y="381"/>
                  </a:cubicBezTo>
                  <a:cubicBezTo>
                    <a:pt x="1179" y="383"/>
                    <a:pt x="1179" y="383"/>
                    <a:pt x="1180" y="383"/>
                  </a:cubicBezTo>
                  <a:cubicBezTo>
                    <a:pt x="1186" y="383"/>
                    <a:pt x="1216" y="344"/>
                    <a:pt x="1227" y="334"/>
                  </a:cubicBezTo>
                  <a:cubicBezTo>
                    <a:pt x="1228" y="333"/>
                    <a:pt x="1228" y="332"/>
                    <a:pt x="1228" y="332"/>
                  </a:cubicBezTo>
                  <a:lnTo>
                    <a:pt x="1228" y="332"/>
                  </a:lnTo>
                  <a:cubicBezTo>
                    <a:pt x="1230" y="332"/>
                    <a:pt x="1214" y="353"/>
                    <a:pt x="1209" y="365"/>
                  </a:cubicBezTo>
                  <a:lnTo>
                    <a:pt x="1209" y="365"/>
                  </a:lnTo>
                  <a:cubicBezTo>
                    <a:pt x="1200" y="375"/>
                    <a:pt x="1191" y="387"/>
                    <a:pt x="1191" y="393"/>
                  </a:cubicBezTo>
                  <a:cubicBezTo>
                    <a:pt x="1191" y="405"/>
                    <a:pt x="1203" y="417"/>
                    <a:pt x="1227" y="417"/>
                  </a:cubicBezTo>
                  <a:cubicBezTo>
                    <a:pt x="1231" y="413"/>
                    <a:pt x="1232" y="412"/>
                    <a:pt x="1232" y="412"/>
                  </a:cubicBezTo>
                  <a:lnTo>
                    <a:pt x="1232" y="412"/>
                  </a:lnTo>
                  <a:cubicBezTo>
                    <a:pt x="1233" y="412"/>
                    <a:pt x="1232" y="415"/>
                    <a:pt x="1235" y="416"/>
                  </a:cubicBezTo>
                  <a:lnTo>
                    <a:pt x="1235" y="416"/>
                  </a:lnTo>
                  <a:cubicBezTo>
                    <a:pt x="1222" y="425"/>
                    <a:pt x="1203" y="441"/>
                    <a:pt x="1203" y="441"/>
                  </a:cubicBezTo>
                  <a:cubicBezTo>
                    <a:pt x="1203" y="441"/>
                    <a:pt x="1229" y="425"/>
                    <a:pt x="1236" y="425"/>
                  </a:cubicBezTo>
                  <a:cubicBezTo>
                    <a:pt x="1240" y="425"/>
                    <a:pt x="1238" y="429"/>
                    <a:pt x="1227" y="441"/>
                  </a:cubicBezTo>
                  <a:cubicBezTo>
                    <a:pt x="1227" y="441"/>
                    <a:pt x="1241" y="438"/>
                    <a:pt x="1253" y="438"/>
                  </a:cubicBezTo>
                  <a:cubicBezTo>
                    <a:pt x="1265" y="438"/>
                    <a:pt x="1274" y="441"/>
                    <a:pt x="1262" y="453"/>
                  </a:cubicBezTo>
                  <a:lnTo>
                    <a:pt x="1310" y="429"/>
                  </a:lnTo>
                  <a:lnTo>
                    <a:pt x="1310" y="429"/>
                  </a:lnTo>
                  <a:cubicBezTo>
                    <a:pt x="1286" y="441"/>
                    <a:pt x="1286" y="453"/>
                    <a:pt x="1286" y="453"/>
                  </a:cubicBezTo>
                  <a:cubicBezTo>
                    <a:pt x="1286" y="465"/>
                    <a:pt x="1274" y="477"/>
                    <a:pt x="1250" y="488"/>
                  </a:cubicBezTo>
                  <a:cubicBezTo>
                    <a:pt x="1249" y="490"/>
                    <a:pt x="1249" y="490"/>
                    <a:pt x="1249" y="490"/>
                  </a:cubicBezTo>
                  <a:cubicBezTo>
                    <a:pt x="1253" y="490"/>
                    <a:pt x="1296" y="463"/>
                    <a:pt x="1307" y="463"/>
                  </a:cubicBezTo>
                  <a:cubicBezTo>
                    <a:pt x="1309" y="463"/>
                    <a:pt x="1310" y="463"/>
                    <a:pt x="1310" y="465"/>
                  </a:cubicBezTo>
                  <a:cubicBezTo>
                    <a:pt x="1310" y="465"/>
                    <a:pt x="1250" y="500"/>
                    <a:pt x="1250" y="500"/>
                  </a:cubicBezTo>
                  <a:cubicBezTo>
                    <a:pt x="1250" y="500"/>
                    <a:pt x="1274" y="500"/>
                    <a:pt x="1286" y="488"/>
                  </a:cubicBezTo>
                  <a:cubicBezTo>
                    <a:pt x="1310" y="477"/>
                    <a:pt x="1310" y="477"/>
                    <a:pt x="1322" y="477"/>
                  </a:cubicBezTo>
                  <a:cubicBezTo>
                    <a:pt x="1322" y="477"/>
                    <a:pt x="1322" y="477"/>
                    <a:pt x="1310" y="488"/>
                  </a:cubicBezTo>
                  <a:lnTo>
                    <a:pt x="1250" y="524"/>
                  </a:lnTo>
                  <a:lnTo>
                    <a:pt x="1274" y="512"/>
                  </a:lnTo>
                  <a:lnTo>
                    <a:pt x="1286" y="512"/>
                  </a:lnTo>
                  <a:lnTo>
                    <a:pt x="1322" y="500"/>
                  </a:lnTo>
                  <a:cubicBezTo>
                    <a:pt x="1334" y="500"/>
                    <a:pt x="1327" y="507"/>
                    <a:pt x="1319" y="513"/>
                  </a:cubicBezTo>
                  <a:lnTo>
                    <a:pt x="1319" y="513"/>
                  </a:lnTo>
                  <a:cubicBezTo>
                    <a:pt x="1309" y="515"/>
                    <a:pt x="1298" y="517"/>
                    <a:pt x="1298" y="524"/>
                  </a:cubicBezTo>
                  <a:cubicBezTo>
                    <a:pt x="1298" y="530"/>
                    <a:pt x="1301" y="533"/>
                    <a:pt x="1307" y="533"/>
                  </a:cubicBezTo>
                  <a:cubicBezTo>
                    <a:pt x="1313" y="533"/>
                    <a:pt x="1322" y="530"/>
                    <a:pt x="1334" y="524"/>
                  </a:cubicBezTo>
                  <a:lnTo>
                    <a:pt x="1334" y="524"/>
                  </a:lnTo>
                  <a:cubicBezTo>
                    <a:pt x="1286" y="548"/>
                    <a:pt x="1310" y="560"/>
                    <a:pt x="1310" y="572"/>
                  </a:cubicBezTo>
                  <a:cubicBezTo>
                    <a:pt x="1314" y="572"/>
                    <a:pt x="1319" y="572"/>
                    <a:pt x="1326" y="571"/>
                  </a:cubicBezTo>
                  <a:lnTo>
                    <a:pt x="1326" y="571"/>
                  </a:lnTo>
                  <a:cubicBezTo>
                    <a:pt x="1305" y="586"/>
                    <a:pt x="1302" y="599"/>
                    <a:pt x="1310" y="608"/>
                  </a:cubicBezTo>
                  <a:lnTo>
                    <a:pt x="1322" y="608"/>
                  </a:lnTo>
                  <a:cubicBezTo>
                    <a:pt x="1330" y="604"/>
                    <a:pt x="1336" y="602"/>
                    <a:pt x="1342" y="602"/>
                  </a:cubicBezTo>
                  <a:cubicBezTo>
                    <a:pt x="1354" y="602"/>
                    <a:pt x="1362" y="608"/>
                    <a:pt x="1369" y="608"/>
                  </a:cubicBezTo>
                  <a:lnTo>
                    <a:pt x="1322" y="608"/>
                  </a:lnTo>
                  <a:lnTo>
                    <a:pt x="1322" y="631"/>
                  </a:lnTo>
                  <a:cubicBezTo>
                    <a:pt x="1322" y="636"/>
                    <a:pt x="1322" y="639"/>
                    <a:pt x="1326" y="640"/>
                  </a:cubicBezTo>
                  <a:lnTo>
                    <a:pt x="1326" y="640"/>
                  </a:lnTo>
                  <a:cubicBezTo>
                    <a:pt x="1324" y="641"/>
                    <a:pt x="1323" y="642"/>
                    <a:pt x="1322" y="643"/>
                  </a:cubicBezTo>
                  <a:cubicBezTo>
                    <a:pt x="1324" y="642"/>
                    <a:pt x="1326" y="641"/>
                    <a:pt x="1328" y="640"/>
                  </a:cubicBezTo>
                  <a:lnTo>
                    <a:pt x="1328" y="640"/>
                  </a:lnTo>
                  <a:cubicBezTo>
                    <a:pt x="1330" y="640"/>
                    <a:pt x="1333" y="640"/>
                    <a:pt x="1337" y="639"/>
                  </a:cubicBezTo>
                  <a:lnTo>
                    <a:pt x="1337" y="639"/>
                  </a:lnTo>
                  <a:cubicBezTo>
                    <a:pt x="1336" y="641"/>
                    <a:pt x="1334" y="643"/>
                    <a:pt x="1334" y="643"/>
                  </a:cubicBezTo>
                  <a:lnTo>
                    <a:pt x="1358" y="643"/>
                  </a:lnTo>
                  <a:cubicBezTo>
                    <a:pt x="1369" y="643"/>
                    <a:pt x="1346" y="655"/>
                    <a:pt x="1346" y="655"/>
                  </a:cubicBezTo>
                  <a:cubicBezTo>
                    <a:pt x="1346" y="659"/>
                    <a:pt x="1346" y="660"/>
                    <a:pt x="1347" y="660"/>
                  </a:cubicBezTo>
                  <a:cubicBezTo>
                    <a:pt x="1348" y="660"/>
                    <a:pt x="1354" y="655"/>
                    <a:pt x="1369" y="655"/>
                  </a:cubicBezTo>
                  <a:lnTo>
                    <a:pt x="1381" y="655"/>
                  </a:lnTo>
                  <a:cubicBezTo>
                    <a:pt x="1393" y="655"/>
                    <a:pt x="1405" y="655"/>
                    <a:pt x="1381" y="667"/>
                  </a:cubicBezTo>
                  <a:cubicBezTo>
                    <a:pt x="1363" y="673"/>
                    <a:pt x="1355" y="673"/>
                    <a:pt x="1349" y="673"/>
                  </a:cubicBezTo>
                  <a:cubicBezTo>
                    <a:pt x="1343" y="673"/>
                    <a:pt x="1340" y="673"/>
                    <a:pt x="1334" y="679"/>
                  </a:cubicBezTo>
                  <a:cubicBezTo>
                    <a:pt x="1322" y="691"/>
                    <a:pt x="1322" y="691"/>
                    <a:pt x="1322" y="691"/>
                  </a:cubicBezTo>
                  <a:lnTo>
                    <a:pt x="1358" y="691"/>
                  </a:lnTo>
                  <a:cubicBezTo>
                    <a:pt x="1346" y="691"/>
                    <a:pt x="1334" y="703"/>
                    <a:pt x="1358" y="703"/>
                  </a:cubicBezTo>
                  <a:cubicBezTo>
                    <a:pt x="1310" y="703"/>
                    <a:pt x="1346" y="715"/>
                    <a:pt x="1346" y="727"/>
                  </a:cubicBezTo>
                  <a:lnTo>
                    <a:pt x="1334" y="727"/>
                  </a:lnTo>
                  <a:cubicBezTo>
                    <a:pt x="1334" y="727"/>
                    <a:pt x="1334" y="727"/>
                    <a:pt x="1334" y="738"/>
                  </a:cubicBezTo>
                  <a:cubicBezTo>
                    <a:pt x="1334" y="738"/>
                    <a:pt x="1334" y="750"/>
                    <a:pt x="1310" y="750"/>
                  </a:cubicBezTo>
                  <a:lnTo>
                    <a:pt x="1346" y="762"/>
                  </a:lnTo>
                  <a:cubicBezTo>
                    <a:pt x="1358" y="762"/>
                    <a:pt x="1369" y="762"/>
                    <a:pt x="1381" y="774"/>
                  </a:cubicBezTo>
                  <a:lnTo>
                    <a:pt x="1334" y="774"/>
                  </a:lnTo>
                  <a:cubicBezTo>
                    <a:pt x="1322" y="774"/>
                    <a:pt x="1322" y="774"/>
                    <a:pt x="1334" y="786"/>
                  </a:cubicBezTo>
                  <a:cubicBezTo>
                    <a:pt x="1358" y="798"/>
                    <a:pt x="1346" y="798"/>
                    <a:pt x="1358" y="798"/>
                  </a:cubicBezTo>
                  <a:lnTo>
                    <a:pt x="1322" y="798"/>
                  </a:lnTo>
                  <a:cubicBezTo>
                    <a:pt x="1310" y="798"/>
                    <a:pt x="1381" y="810"/>
                    <a:pt x="1381" y="822"/>
                  </a:cubicBezTo>
                  <a:cubicBezTo>
                    <a:pt x="1381" y="822"/>
                    <a:pt x="1334" y="810"/>
                    <a:pt x="1322" y="810"/>
                  </a:cubicBezTo>
                  <a:cubicBezTo>
                    <a:pt x="1322" y="810"/>
                    <a:pt x="1358" y="834"/>
                    <a:pt x="1369" y="846"/>
                  </a:cubicBezTo>
                  <a:cubicBezTo>
                    <a:pt x="1376" y="853"/>
                    <a:pt x="1379" y="859"/>
                    <a:pt x="1376" y="859"/>
                  </a:cubicBezTo>
                  <a:cubicBezTo>
                    <a:pt x="1373" y="859"/>
                    <a:pt x="1368" y="856"/>
                    <a:pt x="1358" y="846"/>
                  </a:cubicBezTo>
                  <a:cubicBezTo>
                    <a:pt x="1358" y="846"/>
                    <a:pt x="1347" y="840"/>
                    <a:pt x="1336" y="840"/>
                  </a:cubicBezTo>
                  <a:cubicBezTo>
                    <a:pt x="1331" y="840"/>
                    <a:pt x="1326" y="842"/>
                    <a:pt x="1322" y="846"/>
                  </a:cubicBezTo>
                  <a:cubicBezTo>
                    <a:pt x="1310" y="846"/>
                    <a:pt x="1322" y="846"/>
                    <a:pt x="1346" y="858"/>
                  </a:cubicBezTo>
                  <a:lnTo>
                    <a:pt x="1334" y="858"/>
                  </a:lnTo>
                  <a:lnTo>
                    <a:pt x="1369" y="881"/>
                  </a:lnTo>
                  <a:cubicBezTo>
                    <a:pt x="1381" y="881"/>
                    <a:pt x="1393" y="881"/>
                    <a:pt x="1405" y="893"/>
                  </a:cubicBezTo>
                  <a:cubicBezTo>
                    <a:pt x="1369" y="881"/>
                    <a:pt x="1346" y="881"/>
                    <a:pt x="1346" y="881"/>
                  </a:cubicBezTo>
                  <a:lnTo>
                    <a:pt x="1346" y="881"/>
                  </a:lnTo>
                  <a:cubicBezTo>
                    <a:pt x="1358" y="893"/>
                    <a:pt x="1369" y="905"/>
                    <a:pt x="1381" y="905"/>
                  </a:cubicBezTo>
                  <a:cubicBezTo>
                    <a:pt x="1369" y="905"/>
                    <a:pt x="1346" y="893"/>
                    <a:pt x="1334" y="893"/>
                  </a:cubicBezTo>
                  <a:lnTo>
                    <a:pt x="1322" y="893"/>
                  </a:lnTo>
                  <a:cubicBezTo>
                    <a:pt x="1322" y="893"/>
                    <a:pt x="1362" y="913"/>
                    <a:pt x="1357" y="913"/>
                  </a:cubicBezTo>
                  <a:cubicBezTo>
                    <a:pt x="1355" y="913"/>
                    <a:pt x="1349" y="911"/>
                    <a:pt x="1334" y="905"/>
                  </a:cubicBezTo>
                  <a:cubicBezTo>
                    <a:pt x="1322" y="903"/>
                    <a:pt x="1316" y="902"/>
                    <a:pt x="1312" y="902"/>
                  </a:cubicBezTo>
                  <a:cubicBezTo>
                    <a:pt x="1298" y="902"/>
                    <a:pt x="1343" y="919"/>
                    <a:pt x="1334" y="929"/>
                  </a:cubicBezTo>
                  <a:cubicBezTo>
                    <a:pt x="1334" y="929"/>
                    <a:pt x="1318" y="924"/>
                    <a:pt x="1311" y="924"/>
                  </a:cubicBezTo>
                  <a:cubicBezTo>
                    <a:pt x="1307" y="924"/>
                    <a:pt x="1306" y="925"/>
                    <a:pt x="1310" y="929"/>
                  </a:cubicBezTo>
                  <a:lnTo>
                    <a:pt x="1346" y="941"/>
                  </a:lnTo>
                  <a:cubicBezTo>
                    <a:pt x="1334" y="941"/>
                    <a:pt x="1322" y="929"/>
                    <a:pt x="1298" y="929"/>
                  </a:cubicBezTo>
                  <a:cubicBezTo>
                    <a:pt x="1298" y="929"/>
                    <a:pt x="1286" y="929"/>
                    <a:pt x="1298" y="941"/>
                  </a:cubicBezTo>
                  <a:cubicBezTo>
                    <a:pt x="1322" y="953"/>
                    <a:pt x="1298" y="953"/>
                    <a:pt x="1298" y="953"/>
                  </a:cubicBezTo>
                  <a:cubicBezTo>
                    <a:pt x="1298" y="953"/>
                    <a:pt x="1334" y="977"/>
                    <a:pt x="1334" y="977"/>
                  </a:cubicBezTo>
                  <a:lnTo>
                    <a:pt x="1298" y="965"/>
                  </a:lnTo>
                  <a:lnTo>
                    <a:pt x="1310" y="977"/>
                  </a:lnTo>
                  <a:cubicBezTo>
                    <a:pt x="1313" y="980"/>
                    <a:pt x="1317" y="984"/>
                    <a:pt x="1322" y="989"/>
                  </a:cubicBezTo>
                  <a:cubicBezTo>
                    <a:pt x="1346" y="1000"/>
                    <a:pt x="1334" y="1000"/>
                    <a:pt x="1334" y="1000"/>
                  </a:cubicBezTo>
                  <a:lnTo>
                    <a:pt x="1286" y="977"/>
                  </a:lnTo>
                  <a:lnTo>
                    <a:pt x="1286" y="977"/>
                  </a:lnTo>
                  <a:cubicBezTo>
                    <a:pt x="1310" y="989"/>
                    <a:pt x="1298" y="1000"/>
                    <a:pt x="1298" y="1000"/>
                  </a:cubicBezTo>
                  <a:lnTo>
                    <a:pt x="1274" y="1000"/>
                  </a:lnTo>
                  <a:cubicBezTo>
                    <a:pt x="1262" y="1000"/>
                    <a:pt x="1238" y="1012"/>
                    <a:pt x="1227" y="1024"/>
                  </a:cubicBezTo>
                  <a:cubicBezTo>
                    <a:pt x="1227" y="1027"/>
                    <a:pt x="1226" y="1028"/>
                    <a:pt x="1225" y="1028"/>
                  </a:cubicBezTo>
                  <a:cubicBezTo>
                    <a:pt x="1222" y="1028"/>
                    <a:pt x="1215" y="1012"/>
                    <a:pt x="1215" y="1012"/>
                  </a:cubicBezTo>
                  <a:lnTo>
                    <a:pt x="1215" y="1036"/>
                  </a:lnTo>
                  <a:cubicBezTo>
                    <a:pt x="1215" y="1048"/>
                    <a:pt x="1215" y="1072"/>
                    <a:pt x="1215" y="1084"/>
                  </a:cubicBezTo>
                  <a:cubicBezTo>
                    <a:pt x="1215" y="1084"/>
                    <a:pt x="1215" y="1096"/>
                    <a:pt x="1227" y="1108"/>
                  </a:cubicBezTo>
                  <a:lnTo>
                    <a:pt x="1227" y="1119"/>
                  </a:lnTo>
                  <a:cubicBezTo>
                    <a:pt x="1227" y="1119"/>
                    <a:pt x="1227" y="1108"/>
                    <a:pt x="1215" y="1108"/>
                  </a:cubicBezTo>
                  <a:cubicBezTo>
                    <a:pt x="1211" y="1104"/>
                    <a:pt x="1208" y="1102"/>
                    <a:pt x="1206" y="1102"/>
                  </a:cubicBezTo>
                  <a:cubicBezTo>
                    <a:pt x="1201" y="1102"/>
                    <a:pt x="1199" y="1108"/>
                    <a:pt x="1191" y="1108"/>
                  </a:cubicBezTo>
                  <a:cubicBezTo>
                    <a:pt x="1191" y="1119"/>
                    <a:pt x="1179" y="1108"/>
                    <a:pt x="1191" y="1131"/>
                  </a:cubicBezTo>
                  <a:lnTo>
                    <a:pt x="1238" y="1179"/>
                  </a:lnTo>
                  <a:cubicBezTo>
                    <a:pt x="1238" y="1179"/>
                    <a:pt x="1203" y="1155"/>
                    <a:pt x="1191" y="1143"/>
                  </a:cubicBezTo>
                  <a:cubicBezTo>
                    <a:pt x="1185" y="1131"/>
                    <a:pt x="1182" y="1128"/>
                    <a:pt x="1180" y="1128"/>
                  </a:cubicBezTo>
                  <a:cubicBezTo>
                    <a:pt x="1179" y="1128"/>
                    <a:pt x="1179" y="1131"/>
                    <a:pt x="1179" y="1131"/>
                  </a:cubicBezTo>
                  <a:cubicBezTo>
                    <a:pt x="1171" y="1131"/>
                    <a:pt x="1168" y="1137"/>
                    <a:pt x="1164" y="1137"/>
                  </a:cubicBezTo>
                  <a:cubicBezTo>
                    <a:pt x="1162" y="1137"/>
                    <a:pt x="1159" y="1135"/>
                    <a:pt x="1155" y="1131"/>
                  </a:cubicBezTo>
                  <a:lnTo>
                    <a:pt x="1143" y="1119"/>
                  </a:lnTo>
                  <a:lnTo>
                    <a:pt x="1143" y="1119"/>
                  </a:lnTo>
                  <a:cubicBezTo>
                    <a:pt x="1143" y="1119"/>
                    <a:pt x="1143" y="1143"/>
                    <a:pt x="1155" y="1143"/>
                  </a:cubicBezTo>
                  <a:cubicBezTo>
                    <a:pt x="1155" y="1147"/>
                    <a:pt x="1152" y="1149"/>
                    <a:pt x="1149" y="1149"/>
                  </a:cubicBezTo>
                  <a:cubicBezTo>
                    <a:pt x="1141" y="1149"/>
                    <a:pt x="1127" y="1143"/>
                    <a:pt x="1119" y="1143"/>
                  </a:cubicBezTo>
                  <a:cubicBezTo>
                    <a:pt x="1108" y="1143"/>
                    <a:pt x="1119" y="1167"/>
                    <a:pt x="1131" y="1191"/>
                  </a:cubicBezTo>
                  <a:cubicBezTo>
                    <a:pt x="1134" y="1196"/>
                    <a:pt x="1135" y="1198"/>
                    <a:pt x="1135" y="1198"/>
                  </a:cubicBezTo>
                  <a:cubicBezTo>
                    <a:pt x="1134" y="1198"/>
                    <a:pt x="1117" y="1167"/>
                    <a:pt x="1108" y="1167"/>
                  </a:cubicBezTo>
                  <a:cubicBezTo>
                    <a:pt x="1108" y="1174"/>
                    <a:pt x="1108" y="1191"/>
                    <a:pt x="1108" y="1191"/>
                  </a:cubicBezTo>
                  <a:cubicBezTo>
                    <a:pt x="1108" y="1191"/>
                    <a:pt x="1096" y="1167"/>
                    <a:pt x="1084" y="1167"/>
                  </a:cubicBezTo>
                  <a:cubicBezTo>
                    <a:pt x="1084" y="1163"/>
                    <a:pt x="1082" y="1162"/>
                    <a:pt x="1081" y="1162"/>
                  </a:cubicBezTo>
                  <a:cubicBezTo>
                    <a:pt x="1077" y="1162"/>
                    <a:pt x="1072" y="1167"/>
                    <a:pt x="1072" y="1167"/>
                  </a:cubicBezTo>
                  <a:cubicBezTo>
                    <a:pt x="1072" y="1167"/>
                    <a:pt x="1066" y="1178"/>
                    <a:pt x="1059" y="1178"/>
                  </a:cubicBezTo>
                  <a:cubicBezTo>
                    <a:pt x="1056" y="1178"/>
                    <a:pt x="1052" y="1175"/>
                    <a:pt x="1048" y="1167"/>
                  </a:cubicBezTo>
                  <a:lnTo>
                    <a:pt x="1048" y="1179"/>
                  </a:lnTo>
                  <a:cubicBezTo>
                    <a:pt x="1036" y="1191"/>
                    <a:pt x="1024" y="1191"/>
                    <a:pt x="1012" y="1215"/>
                  </a:cubicBezTo>
                  <a:cubicBezTo>
                    <a:pt x="1012" y="1227"/>
                    <a:pt x="1012" y="1250"/>
                    <a:pt x="1012" y="1262"/>
                  </a:cubicBezTo>
                  <a:cubicBezTo>
                    <a:pt x="1012" y="1250"/>
                    <a:pt x="1000" y="1227"/>
                    <a:pt x="1000" y="1215"/>
                  </a:cubicBezTo>
                  <a:cubicBezTo>
                    <a:pt x="996" y="1211"/>
                    <a:pt x="992" y="1209"/>
                    <a:pt x="989" y="1209"/>
                  </a:cubicBezTo>
                  <a:cubicBezTo>
                    <a:pt x="982" y="1209"/>
                    <a:pt x="977" y="1215"/>
                    <a:pt x="977" y="1215"/>
                  </a:cubicBezTo>
                  <a:cubicBezTo>
                    <a:pt x="965" y="1215"/>
                    <a:pt x="965" y="1227"/>
                    <a:pt x="965" y="1227"/>
                  </a:cubicBezTo>
                  <a:lnTo>
                    <a:pt x="977" y="1346"/>
                  </a:lnTo>
                  <a:cubicBezTo>
                    <a:pt x="965" y="1322"/>
                    <a:pt x="965" y="1298"/>
                    <a:pt x="965" y="1286"/>
                  </a:cubicBezTo>
                  <a:cubicBezTo>
                    <a:pt x="965" y="1250"/>
                    <a:pt x="953" y="1239"/>
                    <a:pt x="941" y="1239"/>
                  </a:cubicBezTo>
                  <a:cubicBezTo>
                    <a:pt x="929" y="1239"/>
                    <a:pt x="929" y="1239"/>
                    <a:pt x="929" y="1250"/>
                  </a:cubicBezTo>
                  <a:cubicBezTo>
                    <a:pt x="941" y="1262"/>
                    <a:pt x="929" y="1262"/>
                    <a:pt x="929" y="1262"/>
                  </a:cubicBezTo>
                  <a:cubicBezTo>
                    <a:pt x="917" y="1250"/>
                    <a:pt x="905" y="1227"/>
                    <a:pt x="893" y="1203"/>
                  </a:cubicBezTo>
                  <a:lnTo>
                    <a:pt x="893" y="1203"/>
                  </a:lnTo>
                  <a:cubicBezTo>
                    <a:pt x="905" y="1227"/>
                    <a:pt x="893" y="1227"/>
                    <a:pt x="893" y="1227"/>
                  </a:cubicBezTo>
                  <a:cubicBezTo>
                    <a:pt x="893" y="1239"/>
                    <a:pt x="881" y="1227"/>
                    <a:pt x="881" y="1250"/>
                  </a:cubicBezTo>
                  <a:lnTo>
                    <a:pt x="881" y="1274"/>
                  </a:lnTo>
                  <a:cubicBezTo>
                    <a:pt x="881" y="1262"/>
                    <a:pt x="881" y="1250"/>
                    <a:pt x="869" y="1239"/>
                  </a:cubicBezTo>
                  <a:lnTo>
                    <a:pt x="869" y="1262"/>
                  </a:lnTo>
                  <a:lnTo>
                    <a:pt x="857" y="1262"/>
                  </a:lnTo>
                  <a:cubicBezTo>
                    <a:pt x="855" y="1257"/>
                    <a:pt x="853" y="1254"/>
                    <a:pt x="853" y="1254"/>
                  </a:cubicBezTo>
                  <a:lnTo>
                    <a:pt x="853" y="1254"/>
                  </a:lnTo>
                  <a:cubicBezTo>
                    <a:pt x="851" y="1254"/>
                    <a:pt x="855" y="1270"/>
                    <a:pt x="857" y="1285"/>
                  </a:cubicBezTo>
                  <a:lnTo>
                    <a:pt x="857" y="1285"/>
                  </a:lnTo>
                  <a:cubicBezTo>
                    <a:pt x="856" y="1285"/>
                    <a:pt x="855" y="1285"/>
                    <a:pt x="855" y="1285"/>
                  </a:cubicBezTo>
                  <a:lnTo>
                    <a:pt x="855" y="1285"/>
                  </a:lnTo>
                  <a:cubicBezTo>
                    <a:pt x="852" y="1285"/>
                    <a:pt x="852" y="1292"/>
                    <a:pt x="853" y="1302"/>
                  </a:cubicBezTo>
                  <a:lnTo>
                    <a:pt x="853" y="1302"/>
                  </a:lnTo>
                  <a:cubicBezTo>
                    <a:pt x="845" y="1271"/>
                    <a:pt x="844" y="1262"/>
                    <a:pt x="834" y="1262"/>
                  </a:cubicBezTo>
                  <a:lnTo>
                    <a:pt x="798" y="1262"/>
                  </a:lnTo>
                  <a:cubicBezTo>
                    <a:pt x="798" y="1262"/>
                    <a:pt x="786" y="1262"/>
                    <a:pt x="786" y="1286"/>
                  </a:cubicBezTo>
                  <a:cubicBezTo>
                    <a:pt x="786" y="1291"/>
                    <a:pt x="786" y="1295"/>
                    <a:pt x="786" y="1298"/>
                  </a:cubicBezTo>
                  <a:cubicBezTo>
                    <a:pt x="786" y="1298"/>
                    <a:pt x="786" y="1286"/>
                    <a:pt x="774" y="1274"/>
                  </a:cubicBezTo>
                  <a:cubicBezTo>
                    <a:pt x="774" y="1274"/>
                    <a:pt x="771" y="1271"/>
                    <a:pt x="768" y="1271"/>
                  </a:cubicBezTo>
                  <a:cubicBezTo>
                    <a:pt x="765" y="1271"/>
                    <a:pt x="762" y="1274"/>
                    <a:pt x="762" y="1286"/>
                  </a:cubicBezTo>
                  <a:cubicBezTo>
                    <a:pt x="762" y="1292"/>
                    <a:pt x="762" y="1292"/>
                    <a:pt x="762" y="1292"/>
                  </a:cubicBezTo>
                  <a:cubicBezTo>
                    <a:pt x="762" y="1292"/>
                    <a:pt x="762" y="1292"/>
                    <a:pt x="762" y="1298"/>
                  </a:cubicBezTo>
                  <a:cubicBezTo>
                    <a:pt x="762" y="1298"/>
                    <a:pt x="750" y="1286"/>
                    <a:pt x="738" y="1286"/>
                  </a:cubicBezTo>
                  <a:cubicBezTo>
                    <a:pt x="738" y="1286"/>
                    <a:pt x="727" y="1286"/>
                    <a:pt x="727" y="1298"/>
                  </a:cubicBezTo>
                  <a:cubicBezTo>
                    <a:pt x="715" y="1298"/>
                    <a:pt x="715" y="1310"/>
                    <a:pt x="727" y="1322"/>
                  </a:cubicBezTo>
                  <a:cubicBezTo>
                    <a:pt x="721" y="1343"/>
                    <a:pt x="723" y="1368"/>
                    <a:pt x="726" y="1382"/>
                  </a:cubicBezTo>
                  <a:lnTo>
                    <a:pt x="726" y="1382"/>
                  </a:lnTo>
                  <a:cubicBezTo>
                    <a:pt x="725" y="1387"/>
                    <a:pt x="717" y="1419"/>
                    <a:pt x="715" y="1419"/>
                  </a:cubicBezTo>
                  <a:cubicBezTo>
                    <a:pt x="715" y="1419"/>
                    <a:pt x="715" y="1418"/>
                    <a:pt x="715" y="1417"/>
                  </a:cubicBezTo>
                  <a:cubicBezTo>
                    <a:pt x="715" y="1417"/>
                    <a:pt x="715" y="1358"/>
                    <a:pt x="715" y="1346"/>
                  </a:cubicBezTo>
                  <a:cubicBezTo>
                    <a:pt x="715" y="1344"/>
                    <a:pt x="715" y="1344"/>
                    <a:pt x="715" y="1344"/>
                  </a:cubicBezTo>
                  <a:cubicBezTo>
                    <a:pt x="714" y="1344"/>
                    <a:pt x="713" y="1381"/>
                    <a:pt x="703" y="1381"/>
                  </a:cubicBezTo>
                  <a:cubicBezTo>
                    <a:pt x="703" y="1375"/>
                    <a:pt x="703" y="1352"/>
                    <a:pt x="703" y="1346"/>
                  </a:cubicBezTo>
                  <a:cubicBezTo>
                    <a:pt x="703" y="1365"/>
                    <a:pt x="695" y="1426"/>
                    <a:pt x="692" y="1426"/>
                  </a:cubicBezTo>
                  <a:cubicBezTo>
                    <a:pt x="691" y="1426"/>
                    <a:pt x="691" y="1423"/>
                    <a:pt x="691" y="1417"/>
                  </a:cubicBezTo>
                  <a:cubicBezTo>
                    <a:pt x="691" y="1405"/>
                    <a:pt x="691" y="1381"/>
                    <a:pt x="691" y="1370"/>
                  </a:cubicBezTo>
                  <a:cubicBezTo>
                    <a:pt x="691" y="1370"/>
                    <a:pt x="679" y="1417"/>
                    <a:pt x="667" y="1417"/>
                  </a:cubicBezTo>
                  <a:cubicBezTo>
                    <a:pt x="667" y="1393"/>
                    <a:pt x="679" y="1381"/>
                    <a:pt x="679" y="1358"/>
                  </a:cubicBezTo>
                  <a:cubicBezTo>
                    <a:pt x="679" y="1352"/>
                    <a:pt x="679" y="1346"/>
                    <a:pt x="677" y="1346"/>
                  </a:cubicBezTo>
                  <a:cubicBezTo>
                    <a:pt x="676" y="1346"/>
                    <a:pt x="673" y="1352"/>
                    <a:pt x="667" y="1370"/>
                  </a:cubicBezTo>
                  <a:cubicBezTo>
                    <a:pt x="673" y="1346"/>
                    <a:pt x="673" y="1337"/>
                    <a:pt x="671" y="1337"/>
                  </a:cubicBezTo>
                  <a:lnTo>
                    <a:pt x="671" y="1337"/>
                  </a:lnTo>
                  <a:cubicBezTo>
                    <a:pt x="670" y="1337"/>
                    <a:pt x="667" y="1346"/>
                    <a:pt x="667" y="1358"/>
                  </a:cubicBezTo>
                  <a:cubicBezTo>
                    <a:pt x="667" y="1342"/>
                    <a:pt x="663" y="1338"/>
                    <a:pt x="658" y="1338"/>
                  </a:cubicBezTo>
                  <a:cubicBezTo>
                    <a:pt x="651" y="1338"/>
                    <a:pt x="643" y="1346"/>
                    <a:pt x="643" y="1346"/>
                  </a:cubicBezTo>
                  <a:cubicBezTo>
                    <a:pt x="633" y="1346"/>
                    <a:pt x="641" y="1383"/>
                    <a:pt x="634" y="1383"/>
                  </a:cubicBezTo>
                  <a:cubicBezTo>
                    <a:pt x="634" y="1383"/>
                    <a:pt x="633" y="1383"/>
                    <a:pt x="631" y="1381"/>
                  </a:cubicBezTo>
                  <a:cubicBezTo>
                    <a:pt x="619" y="1370"/>
                    <a:pt x="619" y="1358"/>
                    <a:pt x="607" y="1358"/>
                  </a:cubicBezTo>
                  <a:cubicBezTo>
                    <a:pt x="596" y="1370"/>
                    <a:pt x="596" y="1393"/>
                    <a:pt x="607" y="1417"/>
                  </a:cubicBezTo>
                  <a:cubicBezTo>
                    <a:pt x="607" y="1417"/>
                    <a:pt x="596" y="1417"/>
                    <a:pt x="596" y="1405"/>
                  </a:cubicBezTo>
                  <a:cubicBezTo>
                    <a:pt x="596" y="1405"/>
                    <a:pt x="584" y="1405"/>
                    <a:pt x="596" y="1381"/>
                  </a:cubicBezTo>
                  <a:cubicBezTo>
                    <a:pt x="596" y="1370"/>
                    <a:pt x="607" y="1346"/>
                    <a:pt x="607" y="1334"/>
                  </a:cubicBezTo>
                  <a:cubicBezTo>
                    <a:pt x="607" y="1329"/>
                    <a:pt x="606" y="1327"/>
                    <a:pt x="605" y="1327"/>
                  </a:cubicBezTo>
                  <a:cubicBezTo>
                    <a:pt x="600" y="1327"/>
                    <a:pt x="588" y="1348"/>
                    <a:pt x="584" y="1348"/>
                  </a:cubicBezTo>
                  <a:cubicBezTo>
                    <a:pt x="584" y="1348"/>
                    <a:pt x="584" y="1347"/>
                    <a:pt x="584" y="1346"/>
                  </a:cubicBezTo>
                  <a:cubicBezTo>
                    <a:pt x="572" y="1346"/>
                    <a:pt x="584" y="1322"/>
                    <a:pt x="584" y="1298"/>
                  </a:cubicBezTo>
                  <a:lnTo>
                    <a:pt x="584" y="1298"/>
                  </a:lnTo>
                  <a:cubicBezTo>
                    <a:pt x="572" y="1322"/>
                    <a:pt x="560" y="1334"/>
                    <a:pt x="548" y="1358"/>
                  </a:cubicBezTo>
                  <a:cubicBezTo>
                    <a:pt x="546" y="1359"/>
                    <a:pt x="545" y="1360"/>
                    <a:pt x="544" y="1360"/>
                  </a:cubicBezTo>
                  <a:cubicBezTo>
                    <a:pt x="539" y="1360"/>
                    <a:pt x="548" y="1334"/>
                    <a:pt x="548" y="1334"/>
                  </a:cubicBezTo>
                  <a:lnTo>
                    <a:pt x="548" y="1334"/>
                  </a:lnTo>
                  <a:cubicBezTo>
                    <a:pt x="548" y="1334"/>
                    <a:pt x="538" y="1344"/>
                    <a:pt x="531" y="1354"/>
                  </a:cubicBezTo>
                  <a:lnTo>
                    <a:pt x="531" y="1354"/>
                  </a:lnTo>
                  <a:cubicBezTo>
                    <a:pt x="537" y="1339"/>
                    <a:pt x="539" y="1328"/>
                    <a:pt x="548" y="1310"/>
                  </a:cubicBezTo>
                  <a:cubicBezTo>
                    <a:pt x="548" y="1298"/>
                    <a:pt x="548" y="1298"/>
                    <a:pt x="536" y="1298"/>
                  </a:cubicBezTo>
                  <a:cubicBezTo>
                    <a:pt x="524" y="1298"/>
                    <a:pt x="524" y="1298"/>
                    <a:pt x="512" y="1322"/>
                  </a:cubicBezTo>
                  <a:cubicBezTo>
                    <a:pt x="506" y="1334"/>
                    <a:pt x="503" y="1337"/>
                    <a:pt x="502" y="1337"/>
                  </a:cubicBezTo>
                  <a:cubicBezTo>
                    <a:pt x="500" y="1337"/>
                    <a:pt x="500" y="1334"/>
                    <a:pt x="500" y="1334"/>
                  </a:cubicBezTo>
                  <a:cubicBezTo>
                    <a:pt x="500" y="1322"/>
                    <a:pt x="500" y="1322"/>
                    <a:pt x="500" y="1310"/>
                  </a:cubicBezTo>
                  <a:lnTo>
                    <a:pt x="500" y="1298"/>
                  </a:lnTo>
                  <a:cubicBezTo>
                    <a:pt x="500" y="1298"/>
                    <a:pt x="476" y="1310"/>
                    <a:pt x="476" y="1322"/>
                  </a:cubicBezTo>
                  <a:lnTo>
                    <a:pt x="465" y="1322"/>
                  </a:lnTo>
                  <a:cubicBezTo>
                    <a:pt x="465" y="1310"/>
                    <a:pt x="465" y="1298"/>
                    <a:pt x="465" y="1286"/>
                  </a:cubicBezTo>
                  <a:lnTo>
                    <a:pt x="453" y="1298"/>
                  </a:lnTo>
                  <a:lnTo>
                    <a:pt x="441" y="1298"/>
                  </a:lnTo>
                  <a:cubicBezTo>
                    <a:pt x="441" y="1298"/>
                    <a:pt x="437" y="1290"/>
                    <a:pt x="429" y="1290"/>
                  </a:cubicBezTo>
                  <a:cubicBezTo>
                    <a:pt x="425" y="1290"/>
                    <a:pt x="421" y="1292"/>
                    <a:pt x="415" y="1297"/>
                  </a:cubicBezTo>
                  <a:lnTo>
                    <a:pt x="415" y="1297"/>
                  </a:lnTo>
                  <a:cubicBezTo>
                    <a:pt x="424" y="1282"/>
                    <a:pt x="415" y="1274"/>
                    <a:pt x="405" y="1274"/>
                  </a:cubicBezTo>
                  <a:cubicBezTo>
                    <a:pt x="405" y="1274"/>
                    <a:pt x="393" y="1286"/>
                    <a:pt x="393" y="1286"/>
                  </a:cubicBezTo>
                  <a:cubicBezTo>
                    <a:pt x="381" y="1274"/>
                    <a:pt x="405" y="1262"/>
                    <a:pt x="405" y="1250"/>
                  </a:cubicBezTo>
                  <a:cubicBezTo>
                    <a:pt x="405" y="1239"/>
                    <a:pt x="405" y="1239"/>
                    <a:pt x="405" y="1239"/>
                  </a:cubicBezTo>
                  <a:cubicBezTo>
                    <a:pt x="393" y="1239"/>
                    <a:pt x="393" y="1239"/>
                    <a:pt x="381" y="1250"/>
                  </a:cubicBezTo>
                  <a:cubicBezTo>
                    <a:pt x="381" y="1250"/>
                    <a:pt x="379" y="1253"/>
                    <a:pt x="377" y="1256"/>
                  </a:cubicBezTo>
                  <a:lnTo>
                    <a:pt x="377" y="1256"/>
                  </a:lnTo>
                  <a:cubicBezTo>
                    <a:pt x="374" y="1258"/>
                    <a:pt x="369" y="1262"/>
                    <a:pt x="369" y="1262"/>
                  </a:cubicBezTo>
                  <a:cubicBezTo>
                    <a:pt x="369" y="1252"/>
                    <a:pt x="409" y="1201"/>
                    <a:pt x="407" y="1201"/>
                  </a:cubicBezTo>
                  <a:lnTo>
                    <a:pt x="407" y="1201"/>
                  </a:lnTo>
                  <a:cubicBezTo>
                    <a:pt x="407" y="1201"/>
                    <a:pt x="406" y="1202"/>
                    <a:pt x="405" y="1203"/>
                  </a:cubicBezTo>
                  <a:cubicBezTo>
                    <a:pt x="369" y="1227"/>
                    <a:pt x="357" y="1250"/>
                    <a:pt x="334" y="1286"/>
                  </a:cubicBezTo>
                  <a:cubicBezTo>
                    <a:pt x="331" y="1287"/>
                    <a:pt x="330" y="1288"/>
                    <a:pt x="329" y="1288"/>
                  </a:cubicBezTo>
                  <a:cubicBezTo>
                    <a:pt x="320" y="1288"/>
                    <a:pt x="331" y="1266"/>
                    <a:pt x="343" y="1251"/>
                  </a:cubicBezTo>
                  <a:lnTo>
                    <a:pt x="343" y="1251"/>
                  </a:lnTo>
                  <a:cubicBezTo>
                    <a:pt x="340" y="1253"/>
                    <a:pt x="338" y="1254"/>
                    <a:pt x="336" y="1254"/>
                  </a:cubicBezTo>
                  <a:cubicBezTo>
                    <a:pt x="335" y="1254"/>
                    <a:pt x="334" y="1253"/>
                    <a:pt x="334" y="1250"/>
                  </a:cubicBezTo>
                  <a:lnTo>
                    <a:pt x="322" y="1274"/>
                  </a:lnTo>
                  <a:lnTo>
                    <a:pt x="310" y="1274"/>
                  </a:lnTo>
                  <a:cubicBezTo>
                    <a:pt x="310" y="1286"/>
                    <a:pt x="310" y="1286"/>
                    <a:pt x="310" y="1298"/>
                  </a:cubicBezTo>
                  <a:cubicBezTo>
                    <a:pt x="310" y="1298"/>
                    <a:pt x="310" y="1309"/>
                    <a:pt x="317" y="1309"/>
                  </a:cubicBezTo>
                  <a:cubicBezTo>
                    <a:pt x="320" y="1309"/>
                    <a:pt x="326" y="1306"/>
                    <a:pt x="334" y="1298"/>
                  </a:cubicBezTo>
                  <a:lnTo>
                    <a:pt x="334" y="1298"/>
                  </a:lnTo>
                  <a:cubicBezTo>
                    <a:pt x="322" y="1310"/>
                    <a:pt x="322" y="1322"/>
                    <a:pt x="322" y="1346"/>
                  </a:cubicBezTo>
                  <a:cubicBezTo>
                    <a:pt x="329" y="1332"/>
                    <a:pt x="332" y="1326"/>
                    <a:pt x="333" y="1326"/>
                  </a:cubicBezTo>
                  <a:cubicBezTo>
                    <a:pt x="334" y="1326"/>
                    <a:pt x="334" y="1329"/>
                    <a:pt x="334" y="1334"/>
                  </a:cubicBezTo>
                  <a:cubicBezTo>
                    <a:pt x="346" y="1334"/>
                    <a:pt x="334" y="1334"/>
                    <a:pt x="346" y="1322"/>
                  </a:cubicBezTo>
                  <a:cubicBezTo>
                    <a:pt x="348" y="1320"/>
                    <a:pt x="349" y="1319"/>
                    <a:pt x="350" y="1319"/>
                  </a:cubicBezTo>
                  <a:lnTo>
                    <a:pt x="350" y="1319"/>
                  </a:lnTo>
                  <a:cubicBezTo>
                    <a:pt x="353" y="1319"/>
                    <a:pt x="346" y="1336"/>
                    <a:pt x="346" y="1346"/>
                  </a:cubicBezTo>
                  <a:cubicBezTo>
                    <a:pt x="346" y="1346"/>
                    <a:pt x="357" y="1334"/>
                    <a:pt x="369" y="1334"/>
                  </a:cubicBezTo>
                  <a:lnTo>
                    <a:pt x="381" y="1334"/>
                  </a:lnTo>
                  <a:cubicBezTo>
                    <a:pt x="381" y="1334"/>
                    <a:pt x="393" y="1334"/>
                    <a:pt x="417" y="1298"/>
                  </a:cubicBezTo>
                  <a:lnTo>
                    <a:pt x="417" y="1298"/>
                  </a:lnTo>
                  <a:cubicBezTo>
                    <a:pt x="405" y="1322"/>
                    <a:pt x="393" y="1334"/>
                    <a:pt x="393" y="1346"/>
                  </a:cubicBezTo>
                  <a:cubicBezTo>
                    <a:pt x="401" y="1333"/>
                    <a:pt x="407" y="1328"/>
                    <a:pt x="409" y="1328"/>
                  </a:cubicBezTo>
                  <a:lnTo>
                    <a:pt x="409" y="1328"/>
                  </a:lnTo>
                  <a:cubicBezTo>
                    <a:pt x="414" y="1328"/>
                    <a:pt x="409" y="1346"/>
                    <a:pt x="393" y="1370"/>
                  </a:cubicBezTo>
                  <a:cubicBezTo>
                    <a:pt x="391" y="1375"/>
                    <a:pt x="391" y="1378"/>
                    <a:pt x="392" y="1378"/>
                  </a:cubicBezTo>
                  <a:cubicBezTo>
                    <a:pt x="395" y="1378"/>
                    <a:pt x="407" y="1361"/>
                    <a:pt x="415" y="1349"/>
                  </a:cubicBezTo>
                  <a:lnTo>
                    <a:pt x="415" y="1349"/>
                  </a:lnTo>
                  <a:cubicBezTo>
                    <a:pt x="406" y="1369"/>
                    <a:pt x="405" y="1377"/>
                    <a:pt x="410" y="1377"/>
                  </a:cubicBezTo>
                  <a:cubicBezTo>
                    <a:pt x="414" y="1377"/>
                    <a:pt x="423" y="1369"/>
                    <a:pt x="433" y="1357"/>
                  </a:cubicBezTo>
                  <a:lnTo>
                    <a:pt x="433" y="1357"/>
                  </a:lnTo>
                  <a:cubicBezTo>
                    <a:pt x="429" y="1365"/>
                    <a:pt x="429" y="1373"/>
                    <a:pt x="429" y="1381"/>
                  </a:cubicBezTo>
                  <a:cubicBezTo>
                    <a:pt x="441" y="1381"/>
                    <a:pt x="429" y="1393"/>
                    <a:pt x="429" y="1405"/>
                  </a:cubicBezTo>
                  <a:cubicBezTo>
                    <a:pt x="429" y="1405"/>
                    <a:pt x="439" y="1400"/>
                    <a:pt x="446" y="1400"/>
                  </a:cubicBezTo>
                  <a:cubicBezTo>
                    <a:pt x="450" y="1400"/>
                    <a:pt x="453" y="1401"/>
                    <a:pt x="453" y="1405"/>
                  </a:cubicBezTo>
                  <a:cubicBezTo>
                    <a:pt x="453" y="1405"/>
                    <a:pt x="453" y="1405"/>
                    <a:pt x="465" y="1417"/>
                  </a:cubicBezTo>
                  <a:cubicBezTo>
                    <a:pt x="465" y="1417"/>
                    <a:pt x="465" y="1429"/>
                    <a:pt x="465" y="1429"/>
                  </a:cubicBezTo>
                  <a:cubicBezTo>
                    <a:pt x="476" y="1429"/>
                    <a:pt x="488" y="1405"/>
                    <a:pt x="488" y="1405"/>
                  </a:cubicBezTo>
                  <a:lnTo>
                    <a:pt x="488" y="1405"/>
                  </a:lnTo>
                  <a:cubicBezTo>
                    <a:pt x="488" y="1405"/>
                    <a:pt x="476" y="1441"/>
                    <a:pt x="476" y="1441"/>
                  </a:cubicBezTo>
                  <a:cubicBezTo>
                    <a:pt x="476" y="1443"/>
                    <a:pt x="477" y="1444"/>
                    <a:pt x="478" y="1444"/>
                  </a:cubicBezTo>
                  <a:cubicBezTo>
                    <a:pt x="481" y="1444"/>
                    <a:pt x="491" y="1429"/>
                    <a:pt x="500" y="1429"/>
                  </a:cubicBezTo>
                  <a:cubicBezTo>
                    <a:pt x="500" y="1419"/>
                    <a:pt x="516" y="1387"/>
                    <a:pt x="522" y="1387"/>
                  </a:cubicBezTo>
                  <a:cubicBezTo>
                    <a:pt x="523" y="1387"/>
                    <a:pt x="524" y="1389"/>
                    <a:pt x="524" y="1393"/>
                  </a:cubicBezTo>
                  <a:cubicBezTo>
                    <a:pt x="512" y="1405"/>
                    <a:pt x="512" y="1429"/>
                    <a:pt x="512" y="1441"/>
                  </a:cubicBezTo>
                  <a:cubicBezTo>
                    <a:pt x="512" y="1444"/>
                    <a:pt x="513" y="1446"/>
                    <a:pt x="514" y="1446"/>
                  </a:cubicBezTo>
                  <a:cubicBezTo>
                    <a:pt x="517" y="1446"/>
                    <a:pt x="528" y="1419"/>
                    <a:pt x="533" y="1419"/>
                  </a:cubicBezTo>
                  <a:cubicBezTo>
                    <a:pt x="535" y="1419"/>
                    <a:pt x="536" y="1422"/>
                    <a:pt x="536" y="1429"/>
                  </a:cubicBezTo>
                  <a:cubicBezTo>
                    <a:pt x="529" y="1450"/>
                    <a:pt x="535" y="1455"/>
                    <a:pt x="540" y="1455"/>
                  </a:cubicBezTo>
                  <a:cubicBezTo>
                    <a:pt x="544" y="1455"/>
                    <a:pt x="548" y="1453"/>
                    <a:pt x="548" y="1453"/>
                  </a:cubicBezTo>
                  <a:cubicBezTo>
                    <a:pt x="554" y="1447"/>
                    <a:pt x="557" y="1444"/>
                    <a:pt x="560" y="1444"/>
                  </a:cubicBezTo>
                  <a:cubicBezTo>
                    <a:pt x="563" y="1444"/>
                    <a:pt x="566" y="1447"/>
                    <a:pt x="572" y="1453"/>
                  </a:cubicBezTo>
                  <a:cubicBezTo>
                    <a:pt x="572" y="1453"/>
                    <a:pt x="572" y="1470"/>
                    <a:pt x="572" y="1477"/>
                  </a:cubicBezTo>
                  <a:cubicBezTo>
                    <a:pt x="572" y="1465"/>
                    <a:pt x="572" y="1453"/>
                    <a:pt x="584" y="1453"/>
                  </a:cubicBezTo>
                  <a:cubicBezTo>
                    <a:pt x="589" y="1453"/>
                    <a:pt x="592" y="1455"/>
                    <a:pt x="592" y="1459"/>
                  </a:cubicBezTo>
                  <a:lnTo>
                    <a:pt x="592" y="1459"/>
                  </a:lnTo>
                  <a:cubicBezTo>
                    <a:pt x="594" y="1456"/>
                    <a:pt x="594" y="1454"/>
                    <a:pt x="594" y="1454"/>
                  </a:cubicBezTo>
                  <a:lnTo>
                    <a:pt x="594" y="1454"/>
                  </a:lnTo>
                  <a:cubicBezTo>
                    <a:pt x="596" y="1454"/>
                    <a:pt x="587" y="1500"/>
                    <a:pt x="596" y="1500"/>
                  </a:cubicBezTo>
                  <a:cubicBezTo>
                    <a:pt x="619" y="1489"/>
                    <a:pt x="619" y="1453"/>
                    <a:pt x="631" y="1453"/>
                  </a:cubicBezTo>
                  <a:cubicBezTo>
                    <a:pt x="631" y="1453"/>
                    <a:pt x="631" y="1477"/>
                    <a:pt x="631" y="1477"/>
                  </a:cubicBezTo>
                  <a:cubicBezTo>
                    <a:pt x="631" y="1477"/>
                    <a:pt x="639" y="1461"/>
                    <a:pt x="642" y="1461"/>
                  </a:cubicBezTo>
                  <a:cubicBezTo>
                    <a:pt x="643" y="1461"/>
                    <a:pt x="643" y="1462"/>
                    <a:pt x="643" y="1465"/>
                  </a:cubicBezTo>
                  <a:cubicBezTo>
                    <a:pt x="652" y="1473"/>
                    <a:pt x="654" y="1482"/>
                    <a:pt x="659" y="1482"/>
                  </a:cubicBezTo>
                  <a:cubicBezTo>
                    <a:pt x="661" y="1482"/>
                    <a:pt x="663" y="1480"/>
                    <a:pt x="667" y="1477"/>
                  </a:cubicBezTo>
                  <a:cubicBezTo>
                    <a:pt x="667" y="1477"/>
                    <a:pt x="679" y="1465"/>
                    <a:pt x="679" y="1465"/>
                  </a:cubicBezTo>
                  <a:cubicBezTo>
                    <a:pt x="679" y="1465"/>
                    <a:pt x="688" y="1517"/>
                    <a:pt x="698" y="1517"/>
                  </a:cubicBezTo>
                  <a:cubicBezTo>
                    <a:pt x="699" y="1517"/>
                    <a:pt x="701" y="1516"/>
                    <a:pt x="703" y="1512"/>
                  </a:cubicBezTo>
                  <a:cubicBezTo>
                    <a:pt x="710" y="1498"/>
                    <a:pt x="708" y="1493"/>
                    <a:pt x="709" y="1493"/>
                  </a:cubicBezTo>
                  <a:lnTo>
                    <a:pt x="709" y="1493"/>
                  </a:lnTo>
                  <a:cubicBezTo>
                    <a:pt x="709" y="1493"/>
                    <a:pt x="710" y="1496"/>
                    <a:pt x="715" y="1500"/>
                  </a:cubicBezTo>
                  <a:cubicBezTo>
                    <a:pt x="716" y="1497"/>
                    <a:pt x="718" y="1496"/>
                    <a:pt x="720" y="1496"/>
                  </a:cubicBezTo>
                  <a:cubicBezTo>
                    <a:pt x="729" y="1496"/>
                    <a:pt x="740" y="1522"/>
                    <a:pt x="750" y="1522"/>
                  </a:cubicBezTo>
                  <a:cubicBezTo>
                    <a:pt x="755" y="1522"/>
                    <a:pt x="759" y="1517"/>
                    <a:pt x="762" y="1500"/>
                  </a:cubicBezTo>
                  <a:cubicBezTo>
                    <a:pt x="768" y="1502"/>
                    <a:pt x="772" y="1504"/>
                    <a:pt x="776" y="1507"/>
                  </a:cubicBezTo>
                  <a:lnTo>
                    <a:pt x="776" y="1507"/>
                  </a:lnTo>
                  <a:cubicBezTo>
                    <a:pt x="785" y="1464"/>
                    <a:pt x="786" y="1422"/>
                    <a:pt x="776" y="1379"/>
                  </a:cubicBezTo>
                  <a:lnTo>
                    <a:pt x="776" y="1379"/>
                  </a:lnTo>
                  <a:cubicBezTo>
                    <a:pt x="789" y="1370"/>
                    <a:pt x="811" y="1370"/>
                    <a:pt x="834" y="1370"/>
                  </a:cubicBezTo>
                  <a:cubicBezTo>
                    <a:pt x="840" y="1370"/>
                    <a:pt x="853" y="1383"/>
                    <a:pt x="860" y="1383"/>
                  </a:cubicBezTo>
                  <a:cubicBezTo>
                    <a:pt x="867" y="1383"/>
                    <a:pt x="869" y="1373"/>
                    <a:pt x="857" y="1334"/>
                  </a:cubicBezTo>
                  <a:cubicBezTo>
                    <a:pt x="857" y="1334"/>
                    <a:pt x="854" y="1316"/>
                    <a:pt x="853" y="1302"/>
                  </a:cubicBezTo>
                  <a:lnTo>
                    <a:pt x="853" y="1302"/>
                  </a:lnTo>
                  <a:cubicBezTo>
                    <a:pt x="854" y="1308"/>
                    <a:pt x="856" y="1314"/>
                    <a:pt x="857" y="1322"/>
                  </a:cubicBezTo>
                  <a:lnTo>
                    <a:pt x="857" y="1298"/>
                  </a:lnTo>
                  <a:cubicBezTo>
                    <a:pt x="857" y="1294"/>
                    <a:pt x="857" y="1290"/>
                    <a:pt x="857" y="1285"/>
                  </a:cubicBezTo>
                  <a:lnTo>
                    <a:pt x="857" y="1285"/>
                  </a:lnTo>
                  <a:cubicBezTo>
                    <a:pt x="857" y="1286"/>
                    <a:pt x="857" y="1286"/>
                    <a:pt x="857" y="1286"/>
                  </a:cubicBezTo>
                  <a:lnTo>
                    <a:pt x="869" y="1346"/>
                  </a:lnTo>
                  <a:lnTo>
                    <a:pt x="905" y="1441"/>
                  </a:lnTo>
                  <a:lnTo>
                    <a:pt x="905" y="1429"/>
                  </a:lnTo>
                  <a:cubicBezTo>
                    <a:pt x="905" y="1417"/>
                    <a:pt x="905" y="1417"/>
                    <a:pt x="917" y="1417"/>
                  </a:cubicBezTo>
                  <a:cubicBezTo>
                    <a:pt x="917" y="1417"/>
                    <a:pt x="921" y="1417"/>
                    <a:pt x="925" y="1422"/>
                  </a:cubicBezTo>
                  <a:lnTo>
                    <a:pt x="925" y="1422"/>
                  </a:lnTo>
                  <a:cubicBezTo>
                    <a:pt x="921" y="1400"/>
                    <a:pt x="929" y="1411"/>
                    <a:pt x="929" y="1381"/>
                  </a:cubicBezTo>
                  <a:cubicBezTo>
                    <a:pt x="929" y="1366"/>
                    <a:pt x="927" y="1353"/>
                    <a:pt x="925" y="1346"/>
                  </a:cubicBezTo>
                  <a:lnTo>
                    <a:pt x="925" y="1346"/>
                  </a:lnTo>
                  <a:cubicBezTo>
                    <a:pt x="926" y="1349"/>
                    <a:pt x="927" y="1352"/>
                    <a:pt x="929" y="1358"/>
                  </a:cubicBezTo>
                  <a:cubicBezTo>
                    <a:pt x="941" y="1370"/>
                    <a:pt x="953" y="1381"/>
                    <a:pt x="953" y="1405"/>
                  </a:cubicBezTo>
                  <a:cubicBezTo>
                    <a:pt x="953" y="1405"/>
                    <a:pt x="965" y="1405"/>
                    <a:pt x="953" y="1393"/>
                  </a:cubicBezTo>
                  <a:cubicBezTo>
                    <a:pt x="953" y="1381"/>
                    <a:pt x="953" y="1381"/>
                    <a:pt x="953" y="1381"/>
                  </a:cubicBezTo>
                  <a:cubicBezTo>
                    <a:pt x="953" y="1381"/>
                    <a:pt x="953" y="1393"/>
                    <a:pt x="965" y="1393"/>
                  </a:cubicBezTo>
                  <a:cubicBezTo>
                    <a:pt x="970" y="1401"/>
                    <a:pt x="972" y="1404"/>
                    <a:pt x="974" y="1404"/>
                  </a:cubicBezTo>
                  <a:cubicBezTo>
                    <a:pt x="979" y="1404"/>
                    <a:pt x="973" y="1376"/>
                    <a:pt x="981" y="1376"/>
                  </a:cubicBezTo>
                  <a:cubicBezTo>
                    <a:pt x="982" y="1376"/>
                    <a:pt x="985" y="1378"/>
                    <a:pt x="988" y="1381"/>
                  </a:cubicBezTo>
                  <a:cubicBezTo>
                    <a:pt x="988" y="1381"/>
                    <a:pt x="979" y="1344"/>
                    <a:pt x="985" y="1344"/>
                  </a:cubicBezTo>
                  <a:lnTo>
                    <a:pt x="985" y="1344"/>
                  </a:lnTo>
                  <a:cubicBezTo>
                    <a:pt x="986" y="1344"/>
                    <a:pt x="987" y="1344"/>
                    <a:pt x="988" y="1346"/>
                  </a:cubicBezTo>
                  <a:lnTo>
                    <a:pt x="1000" y="1381"/>
                  </a:lnTo>
                  <a:lnTo>
                    <a:pt x="988" y="1334"/>
                  </a:lnTo>
                  <a:lnTo>
                    <a:pt x="1006" y="1378"/>
                  </a:lnTo>
                  <a:lnTo>
                    <a:pt x="1006" y="1378"/>
                  </a:lnTo>
                  <a:cubicBezTo>
                    <a:pt x="1003" y="1367"/>
                    <a:pt x="1002" y="1360"/>
                    <a:pt x="1005" y="1360"/>
                  </a:cubicBezTo>
                  <a:lnTo>
                    <a:pt x="1005" y="1360"/>
                  </a:lnTo>
                  <a:cubicBezTo>
                    <a:pt x="1006" y="1360"/>
                    <a:pt x="1009" y="1363"/>
                    <a:pt x="1012" y="1370"/>
                  </a:cubicBezTo>
                  <a:cubicBezTo>
                    <a:pt x="1024" y="1381"/>
                    <a:pt x="1024" y="1381"/>
                    <a:pt x="1024" y="1381"/>
                  </a:cubicBezTo>
                  <a:cubicBezTo>
                    <a:pt x="1036" y="1381"/>
                    <a:pt x="1024" y="1370"/>
                    <a:pt x="1024" y="1370"/>
                  </a:cubicBezTo>
                  <a:cubicBezTo>
                    <a:pt x="1024" y="1370"/>
                    <a:pt x="1012" y="1334"/>
                    <a:pt x="1012" y="1334"/>
                  </a:cubicBezTo>
                  <a:lnTo>
                    <a:pt x="1012" y="1334"/>
                  </a:lnTo>
                  <a:cubicBezTo>
                    <a:pt x="1024" y="1334"/>
                    <a:pt x="1012" y="1346"/>
                    <a:pt x="1024" y="1358"/>
                  </a:cubicBezTo>
                  <a:lnTo>
                    <a:pt x="1024" y="1370"/>
                  </a:lnTo>
                  <a:lnTo>
                    <a:pt x="1036" y="1370"/>
                  </a:lnTo>
                  <a:lnTo>
                    <a:pt x="1036" y="1346"/>
                  </a:lnTo>
                  <a:cubicBezTo>
                    <a:pt x="1036" y="1343"/>
                    <a:pt x="1037" y="1342"/>
                    <a:pt x="1037" y="1342"/>
                  </a:cubicBezTo>
                  <a:cubicBezTo>
                    <a:pt x="1041" y="1342"/>
                    <a:pt x="1050" y="1358"/>
                    <a:pt x="1060" y="1358"/>
                  </a:cubicBezTo>
                  <a:cubicBezTo>
                    <a:pt x="1060" y="1358"/>
                    <a:pt x="1065" y="1363"/>
                    <a:pt x="1069" y="1363"/>
                  </a:cubicBezTo>
                  <a:cubicBezTo>
                    <a:pt x="1070" y="1363"/>
                    <a:pt x="1072" y="1362"/>
                    <a:pt x="1072" y="1358"/>
                  </a:cubicBezTo>
                  <a:cubicBezTo>
                    <a:pt x="1072" y="1358"/>
                    <a:pt x="1065" y="1332"/>
                    <a:pt x="1067" y="1332"/>
                  </a:cubicBezTo>
                  <a:lnTo>
                    <a:pt x="1067" y="1332"/>
                  </a:lnTo>
                  <a:cubicBezTo>
                    <a:pt x="1067" y="1332"/>
                    <a:pt x="1069" y="1336"/>
                    <a:pt x="1072" y="1346"/>
                  </a:cubicBezTo>
                  <a:cubicBezTo>
                    <a:pt x="1078" y="1364"/>
                    <a:pt x="1084" y="1372"/>
                    <a:pt x="1087" y="1372"/>
                  </a:cubicBezTo>
                  <a:cubicBezTo>
                    <a:pt x="1090" y="1372"/>
                    <a:pt x="1090" y="1364"/>
                    <a:pt x="1084" y="1346"/>
                  </a:cubicBezTo>
                  <a:cubicBezTo>
                    <a:pt x="1068" y="1323"/>
                    <a:pt x="1068" y="1309"/>
                    <a:pt x="1073" y="1309"/>
                  </a:cubicBezTo>
                  <a:lnTo>
                    <a:pt x="1073" y="1309"/>
                  </a:lnTo>
                  <a:cubicBezTo>
                    <a:pt x="1075" y="1309"/>
                    <a:pt x="1079" y="1313"/>
                    <a:pt x="1084" y="1322"/>
                  </a:cubicBezTo>
                  <a:cubicBezTo>
                    <a:pt x="1092" y="1339"/>
                    <a:pt x="1095" y="1350"/>
                    <a:pt x="1100" y="1350"/>
                  </a:cubicBezTo>
                  <a:cubicBezTo>
                    <a:pt x="1102" y="1350"/>
                    <a:pt x="1104" y="1349"/>
                    <a:pt x="1108" y="1346"/>
                  </a:cubicBezTo>
                  <a:cubicBezTo>
                    <a:pt x="1109" y="1347"/>
                    <a:pt x="1110" y="1348"/>
                    <a:pt x="1111" y="1348"/>
                  </a:cubicBezTo>
                  <a:cubicBezTo>
                    <a:pt x="1116" y="1348"/>
                    <a:pt x="1108" y="1320"/>
                    <a:pt x="1108" y="1310"/>
                  </a:cubicBezTo>
                  <a:lnTo>
                    <a:pt x="1131" y="1310"/>
                  </a:lnTo>
                  <a:cubicBezTo>
                    <a:pt x="1143" y="1310"/>
                    <a:pt x="1143" y="1334"/>
                    <a:pt x="1155" y="1334"/>
                  </a:cubicBezTo>
                  <a:cubicBezTo>
                    <a:pt x="1155" y="1334"/>
                    <a:pt x="1155" y="1334"/>
                    <a:pt x="1167" y="1310"/>
                  </a:cubicBezTo>
                  <a:cubicBezTo>
                    <a:pt x="1167" y="1302"/>
                    <a:pt x="1161" y="1293"/>
                    <a:pt x="1162" y="1293"/>
                  </a:cubicBezTo>
                  <a:lnTo>
                    <a:pt x="1162" y="1293"/>
                  </a:lnTo>
                  <a:cubicBezTo>
                    <a:pt x="1162" y="1293"/>
                    <a:pt x="1164" y="1295"/>
                    <a:pt x="1167" y="1298"/>
                  </a:cubicBezTo>
                  <a:cubicBezTo>
                    <a:pt x="1167" y="1312"/>
                    <a:pt x="1175" y="1318"/>
                    <a:pt x="1182" y="1318"/>
                  </a:cubicBezTo>
                  <a:cubicBezTo>
                    <a:pt x="1187" y="1318"/>
                    <a:pt x="1191" y="1315"/>
                    <a:pt x="1191" y="1310"/>
                  </a:cubicBezTo>
                  <a:cubicBezTo>
                    <a:pt x="1191" y="1310"/>
                    <a:pt x="1189" y="1306"/>
                    <a:pt x="1185" y="1300"/>
                  </a:cubicBezTo>
                  <a:lnTo>
                    <a:pt x="1185" y="1300"/>
                  </a:lnTo>
                  <a:cubicBezTo>
                    <a:pt x="1187" y="1301"/>
                    <a:pt x="1189" y="1302"/>
                    <a:pt x="1191" y="1302"/>
                  </a:cubicBezTo>
                  <a:cubicBezTo>
                    <a:pt x="1199" y="1302"/>
                    <a:pt x="1203" y="1288"/>
                    <a:pt x="1203" y="1274"/>
                  </a:cubicBezTo>
                  <a:cubicBezTo>
                    <a:pt x="1198" y="1264"/>
                    <a:pt x="1197" y="1261"/>
                    <a:pt x="1199" y="1261"/>
                  </a:cubicBezTo>
                  <a:lnTo>
                    <a:pt x="1199" y="1261"/>
                  </a:lnTo>
                  <a:cubicBezTo>
                    <a:pt x="1201" y="1261"/>
                    <a:pt x="1208" y="1267"/>
                    <a:pt x="1215" y="1274"/>
                  </a:cubicBezTo>
                  <a:cubicBezTo>
                    <a:pt x="1227" y="1286"/>
                    <a:pt x="1215" y="1298"/>
                    <a:pt x="1227" y="1298"/>
                  </a:cubicBezTo>
                  <a:cubicBezTo>
                    <a:pt x="1230" y="1302"/>
                    <a:pt x="1232" y="1303"/>
                    <a:pt x="1232" y="1303"/>
                  </a:cubicBezTo>
                  <a:cubicBezTo>
                    <a:pt x="1233" y="1303"/>
                    <a:pt x="1227" y="1295"/>
                    <a:pt x="1227" y="1286"/>
                  </a:cubicBezTo>
                  <a:cubicBezTo>
                    <a:pt x="1227" y="1286"/>
                    <a:pt x="1227" y="1281"/>
                    <a:pt x="1230" y="1281"/>
                  </a:cubicBezTo>
                  <a:cubicBezTo>
                    <a:pt x="1232" y="1281"/>
                    <a:pt x="1235" y="1282"/>
                    <a:pt x="1238" y="1286"/>
                  </a:cubicBezTo>
                  <a:cubicBezTo>
                    <a:pt x="1243" y="1289"/>
                    <a:pt x="1246" y="1289"/>
                    <a:pt x="1248" y="1289"/>
                  </a:cubicBezTo>
                  <a:cubicBezTo>
                    <a:pt x="1254" y="1289"/>
                    <a:pt x="1238" y="1274"/>
                    <a:pt x="1238" y="1274"/>
                  </a:cubicBezTo>
                  <a:cubicBezTo>
                    <a:pt x="1238" y="1262"/>
                    <a:pt x="1262" y="1274"/>
                    <a:pt x="1250" y="1250"/>
                  </a:cubicBezTo>
                  <a:cubicBezTo>
                    <a:pt x="1250" y="1239"/>
                    <a:pt x="1250" y="1236"/>
                    <a:pt x="1252" y="1236"/>
                  </a:cubicBezTo>
                  <a:cubicBezTo>
                    <a:pt x="1253" y="1236"/>
                    <a:pt x="1256" y="1239"/>
                    <a:pt x="1262" y="1239"/>
                  </a:cubicBezTo>
                  <a:cubicBezTo>
                    <a:pt x="1274" y="1239"/>
                    <a:pt x="1298" y="1239"/>
                    <a:pt x="1286" y="1215"/>
                  </a:cubicBezTo>
                  <a:lnTo>
                    <a:pt x="1286" y="1215"/>
                  </a:lnTo>
                  <a:cubicBezTo>
                    <a:pt x="1292" y="1220"/>
                    <a:pt x="1303" y="1231"/>
                    <a:pt x="1310" y="1239"/>
                  </a:cubicBezTo>
                  <a:cubicBezTo>
                    <a:pt x="1322" y="1239"/>
                    <a:pt x="1310" y="1227"/>
                    <a:pt x="1310" y="1215"/>
                  </a:cubicBezTo>
                  <a:cubicBezTo>
                    <a:pt x="1310" y="1215"/>
                    <a:pt x="1322" y="1215"/>
                    <a:pt x="1322" y="1203"/>
                  </a:cubicBezTo>
                  <a:cubicBezTo>
                    <a:pt x="1322" y="1191"/>
                    <a:pt x="1310" y="1191"/>
                    <a:pt x="1322" y="1191"/>
                  </a:cubicBezTo>
                  <a:cubicBezTo>
                    <a:pt x="1327" y="1196"/>
                    <a:pt x="1337" y="1202"/>
                    <a:pt x="1342" y="1202"/>
                  </a:cubicBezTo>
                  <a:cubicBezTo>
                    <a:pt x="1349" y="1202"/>
                    <a:pt x="1348" y="1193"/>
                    <a:pt x="1322" y="1167"/>
                  </a:cubicBezTo>
                  <a:lnTo>
                    <a:pt x="1322" y="1167"/>
                  </a:lnTo>
                  <a:cubicBezTo>
                    <a:pt x="1337" y="1182"/>
                    <a:pt x="1349" y="1188"/>
                    <a:pt x="1357" y="1188"/>
                  </a:cubicBezTo>
                  <a:cubicBezTo>
                    <a:pt x="1373" y="1188"/>
                    <a:pt x="1374" y="1163"/>
                    <a:pt x="1358" y="1155"/>
                  </a:cubicBezTo>
                  <a:cubicBezTo>
                    <a:pt x="1355" y="1151"/>
                    <a:pt x="1356" y="1149"/>
                    <a:pt x="1359" y="1149"/>
                  </a:cubicBezTo>
                  <a:cubicBezTo>
                    <a:pt x="1368" y="1149"/>
                    <a:pt x="1396" y="1167"/>
                    <a:pt x="1401" y="1167"/>
                  </a:cubicBezTo>
                  <a:cubicBezTo>
                    <a:pt x="1404" y="1167"/>
                    <a:pt x="1402" y="1164"/>
                    <a:pt x="1393" y="1155"/>
                  </a:cubicBezTo>
                  <a:cubicBezTo>
                    <a:pt x="1385" y="1138"/>
                    <a:pt x="1370" y="1122"/>
                    <a:pt x="1371" y="1122"/>
                  </a:cubicBezTo>
                  <a:lnTo>
                    <a:pt x="1371" y="1122"/>
                  </a:lnTo>
                  <a:cubicBezTo>
                    <a:pt x="1371" y="1122"/>
                    <a:pt x="1374" y="1124"/>
                    <a:pt x="1381" y="1131"/>
                  </a:cubicBezTo>
                  <a:cubicBezTo>
                    <a:pt x="1381" y="1131"/>
                    <a:pt x="1385" y="1128"/>
                    <a:pt x="1386" y="1123"/>
                  </a:cubicBezTo>
                  <a:lnTo>
                    <a:pt x="1386" y="1123"/>
                  </a:lnTo>
                  <a:cubicBezTo>
                    <a:pt x="1390" y="1128"/>
                    <a:pt x="1393" y="1131"/>
                    <a:pt x="1393" y="1131"/>
                  </a:cubicBezTo>
                  <a:lnTo>
                    <a:pt x="1405" y="1131"/>
                  </a:lnTo>
                  <a:cubicBezTo>
                    <a:pt x="1417" y="1131"/>
                    <a:pt x="1441" y="1131"/>
                    <a:pt x="1441" y="1119"/>
                  </a:cubicBezTo>
                  <a:cubicBezTo>
                    <a:pt x="1405" y="1108"/>
                    <a:pt x="1381" y="1096"/>
                    <a:pt x="1358" y="1072"/>
                  </a:cubicBezTo>
                  <a:lnTo>
                    <a:pt x="1358" y="1072"/>
                  </a:lnTo>
                  <a:cubicBezTo>
                    <a:pt x="1358" y="1072"/>
                    <a:pt x="1393" y="1084"/>
                    <a:pt x="1405" y="1096"/>
                  </a:cubicBezTo>
                  <a:cubicBezTo>
                    <a:pt x="1405" y="1100"/>
                    <a:pt x="1405" y="1101"/>
                    <a:pt x="1406" y="1101"/>
                  </a:cubicBezTo>
                  <a:cubicBezTo>
                    <a:pt x="1406" y="1101"/>
                    <a:pt x="1409" y="1096"/>
                    <a:pt x="1417" y="1096"/>
                  </a:cubicBezTo>
                  <a:cubicBezTo>
                    <a:pt x="1417" y="1096"/>
                    <a:pt x="1433" y="1101"/>
                    <a:pt x="1440" y="1101"/>
                  </a:cubicBezTo>
                  <a:cubicBezTo>
                    <a:pt x="1444" y="1101"/>
                    <a:pt x="1445" y="1100"/>
                    <a:pt x="1441" y="1096"/>
                  </a:cubicBezTo>
                  <a:cubicBezTo>
                    <a:pt x="1441" y="1084"/>
                    <a:pt x="1417" y="1072"/>
                    <a:pt x="1429" y="1072"/>
                  </a:cubicBezTo>
                  <a:lnTo>
                    <a:pt x="1465" y="1072"/>
                  </a:lnTo>
                  <a:cubicBezTo>
                    <a:pt x="1441" y="1072"/>
                    <a:pt x="1465" y="1048"/>
                    <a:pt x="1465" y="1036"/>
                  </a:cubicBezTo>
                  <a:cubicBezTo>
                    <a:pt x="1465" y="1036"/>
                    <a:pt x="1429" y="1024"/>
                    <a:pt x="1429" y="1012"/>
                  </a:cubicBezTo>
                  <a:cubicBezTo>
                    <a:pt x="1427" y="1010"/>
                    <a:pt x="1427" y="1009"/>
                    <a:pt x="1428" y="1009"/>
                  </a:cubicBezTo>
                  <a:lnTo>
                    <a:pt x="1428" y="1009"/>
                  </a:lnTo>
                  <a:cubicBezTo>
                    <a:pt x="1434" y="1009"/>
                    <a:pt x="1465" y="1026"/>
                    <a:pt x="1465" y="1036"/>
                  </a:cubicBezTo>
                  <a:cubicBezTo>
                    <a:pt x="1477" y="1036"/>
                    <a:pt x="1441" y="1012"/>
                    <a:pt x="1453" y="1012"/>
                  </a:cubicBezTo>
                  <a:cubicBezTo>
                    <a:pt x="1465" y="1012"/>
                    <a:pt x="1489" y="1024"/>
                    <a:pt x="1489" y="1024"/>
                  </a:cubicBezTo>
                  <a:cubicBezTo>
                    <a:pt x="1500" y="1024"/>
                    <a:pt x="1453" y="1000"/>
                    <a:pt x="1465" y="1000"/>
                  </a:cubicBezTo>
                  <a:lnTo>
                    <a:pt x="1465" y="1000"/>
                  </a:lnTo>
                  <a:cubicBezTo>
                    <a:pt x="1465" y="1000"/>
                    <a:pt x="1486" y="1006"/>
                    <a:pt x="1493" y="1006"/>
                  </a:cubicBezTo>
                  <a:cubicBezTo>
                    <a:pt x="1496" y="1006"/>
                    <a:pt x="1496" y="1005"/>
                    <a:pt x="1490" y="1001"/>
                  </a:cubicBezTo>
                  <a:lnTo>
                    <a:pt x="1490" y="1001"/>
                  </a:lnTo>
                  <a:cubicBezTo>
                    <a:pt x="1495" y="1003"/>
                    <a:pt x="1499" y="1004"/>
                    <a:pt x="1503" y="1004"/>
                  </a:cubicBezTo>
                  <a:cubicBezTo>
                    <a:pt x="1507" y="1004"/>
                    <a:pt x="1510" y="1003"/>
                    <a:pt x="1512" y="1000"/>
                  </a:cubicBezTo>
                  <a:cubicBezTo>
                    <a:pt x="1512" y="1000"/>
                    <a:pt x="1512" y="1000"/>
                    <a:pt x="1512" y="989"/>
                  </a:cubicBezTo>
                  <a:lnTo>
                    <a:pt x="1500" y="989"/>
                  </a:lnTo>
                  <a:cubicBezTo>
                    <a:pt x="1500" y="989"/>
                    <a:pt x="1512" y="977"/>
                    <a:pt x="1500" y="965"/>
                  </a:cubicBezTo>
                  <a:cubicBezTo>
                    <a:pt x="1489" y="953"/>
                    <a:pt x="1477" y="953"/>
                    <a:pt x="1465" y="953"/>
                  </a:cubicBezTo>
                  <a:cubicBezTo>
                    <a:pt x="1453" y="953"/>
                    <a:pt x="1465" y="941"/>
                    <a:pt x="1489" y="941"/>
                  </a:cubicBezTo>
                  <a:lnTo>
                    <a:pt x="1524" y="941"/>
                  </a:lnTo>
                  <a:cubicBezTo>
                    <a:pt x="1500" y="941"/>
                    <a:pt x="1500" y="929"/>
                    <a:pt x="1500" y="929"/>
                  </a:cubicBezTo>
                  <a:lnTo>
                    <a:pt x="1500" y="917"/>
                  </a:lnTo>
                  <a:lnTo>
                    <a:pt x="1489" y="917"/>
                  </a:lnTo>
                  <a:cubicBezTo>
                    <a:pt x="1477" y="905"/>
                    <a:pt x="1489" y="905"/>
                    <a:pt x="1489" y="893"/>
                  </a:cubicBezTo>
                  <a:cubicBezTo>
                    <a:pt x="1489" y="893"/>
                    <a:pt x="1465" y="881"/>
                    <a:pt x="1489" y="881"/>
                  </a:cubicBezTo>
                  <a:cubicBezTo>
                    <a:pt x="1512" y="881"/>
                    <a:pt x="1500" y="869"/>
                    <a:pt x="1489" y="869"/>
                  </a:cubicBezTo>
                  <a:cubicBezTo>
                    <a:pt x="1483" y="863"/>
                    <a:pt x="1477" y="861"/>
                    <a:pt x="1471" y="861"/>
                  </a:cubicBezTo>
                  <a:cubicBezTo>
                    <a:pt x="1465" y="861"/>
                    <a:pt x="1459" y="863"/>
                    <a:pt x="1453" y="869"/>
                  </a:cubicBezTo>
                  <a:cubicBezTo>
                    <a:pt x="1453" y="869"/>
                    <a:pt x="1453" y="858"/>
                    <a:pt x="1465" y="858"/>
                  </a:cubicBezTo>
                  <a:lnTo>
                    <a:pt x="1500" y="858"/>
                  </a:lnTo>
                  <a:cubicBezTo>
                    <a:pt x="1500" y="858"/>
                    <a:pt x="1477" y="846"/>
                    <a:pt x="1500" y="846"/>
                  </a:cubicBezTo>
                  <a:cubicBezTo>
                    <a:pt x="1506" y="840"/>
                    <a:pt x="1521" y="840"/>
                    <a:pt x="1530" y="840"/>
                  </a:cubicBezTo>
                  <a:cubicBezTo>
                    <a:pt x="1539" y="840"/>
                    <a:pt x="1542" y="840"/>
                    <a:pt x="1524" y="834"/>
                  </a:cubicBezTo>
                  <a:cubicBezTo>
                    <a:pt x="1489" y="822"/>
                    <a:pt x="1465" y="822"/>
                    <a:pt x="1489" y="822"/>
                  </a:cubicBezTo>
                  <a:lnTo>
                    <a:pt x="1524" y="822"/>
                  </a:lnTo>
                  <a:cubicBezTo>
                    <a:pt x="1524" y="822"/>
                    <a:pt x="1536" y="798"/>
                    <a:pt x="1524" y="798"/>
                  </a:cubicBezTo>
                  <a:lnTo>
                    <a:pt x="1477" y="798"/>
                  </a:lnTo>
                  <a:cubicBezTo>
                    <a:pt x="1481" y="794"/>
                    <a:pt x="1486" y="793"/>
                    <a:pt x="1492" y="793"/>
                  </a:cubicBezTo>
                  <a:cubicBezTo>
                    <a:pt x="1503" y="793"/>
                    <a:pt x="1516" y="798"/>
                    <a:pt x="1524" y="798"/>
                  </a:cubicBezTo>
                  <a:lnTo>
                    <a:pt x="1489" y="786"/>
                  </a:lnTo>
                  <a:lnTo>
                    <a:pt x="1500" y="786"/>
                  </a:lnTo>
                  <a:cubicBezTo>
                    <a:pt x="1500" y="786"/>
                    <a:pt x="1536" y="774"/>
                    <a:pt x="1524" y="762"/>
                  </a:cubicBezTo>
                  <a:lnTo>
                    <a:pt x="1489" y="762"/>
                  </a:lnTo>
                  <a:cubicBezTo>
                    <a:pt x="1489" y="762"/>
                    <a:pt x="1500" y="762"/>
                    <a:pt x="1500" y="750"/>
                  </a:cubicBezTo>
                  <a:cubicBezTo>
                    <a:pt x="1500" y="750"/>
                    <a:pt x="1548" y="738"/>
                    <a:pt x="1548" y="738"/>
                  </a:cubicBezTo>
                  <a:cubicBezTo>
                    <a:pt x="1544" y="735"/>
                    <a:pt x="1537" y="733"/>
                    <a:pt x="1531" y="733"/>
                  </a:cubicBezTo>
                  <a:cubicBezTo>
                    <a:pt x="1529" y="733"/>
                    <a:pt x="1527" y="733"/>
                    <a:pt x="1525" y="734"/>
                  </a:cubicBezTo>
                  <a:lnTo>
                    <a:pt x="1525" y="734"/>
                  </a:lnTo>
                  <a:cubicBezTo>
                    <a:pt x="1510" y="729"/>
                    <a:pt x="1489" y="722"/>
                    <a:pt x="1489" y="715"/>
                  </a:cubicBezTo>
                  <a:cubicBezTo>
                    <a:pt x="1477" y="703"/>
                    <a:pt x="1548" y="703"/>
                    <a:pt x="1536" y="691"/>
                  </a:cubicBezTo>
                  <a:cubicBezTo>
                    <a:pt x="1536" y="687"/>
                    <a:pt x="1533" y="686"/>
                    <a:pt x="1530" y="686"/>
                  </a:cubicBezTo>
                  <a:cubicBezTo>
                    <a:pt x="1529" y="686"/>
                    <a:pt x="1527" y="686"/>
                    <a:pt x="1526" y="686"/>
                  </a:cubicBezTo>
                  <a:lnTo>
                    <a:pt x="1526" y="686"/>
                  </a:lnTo>
                  <a:cubicBezTo>
                    <a:pt x="1534" y="683"/>
                    <a:pt x="1543" y="679"/>
                    <a:pt x="1536" y="679"/>
                  </a:cubicBezTo>
                  <a:cubicBezTo>
                    <a:pt x="1536" y="667"/>
                    <a:pt x="1524" y="667"/>
                    <a:pt x="1524" y="655"/>
                  </a:cubicBezTo>
                  <a:lnTo>
                    <a:pt x="1512" y="655"/>
                  </a:lnTo>
                  <a:lnTo>
                    <a:pt x="1512" y="631"/>
                  </a:lnTo>
                  <a:cubicBezTo>
                    <a:pt x="1512" y="629"/>
                    <a:pt x="1510" y="627"/>
                    <a:pt x="1507" y="627"/>
                  </a:cubicBezTo>
                  <a:lnTo>
                    <a:pt x="1507" y="627"/>
                  </a:lnTo>
                  <a:cubicBezTo>
                    <a:pt x="1527" y="620"/>
                    <a:pt x="1550" y="608"/>
                    <a:pt x="1524" y="608"/>
                  </a:cubicBezTo>
                  <a:lnTo>
                    <a:pt x="1477" y="608"/>
                  </a:lnTo>
                  <a:cubicBezTo>
                    <a:pt x="1489" y="596"/>
                    <a:pt x="1500" y="584"/>
                    <a:pt x="1512" y="572"/>
                  </a:cubicBezTo>
                  <a:lnTo>
                    <a:pt x="1500" y="572"/>
                  </a:lnTo>
                  <a:cubicBezTo>
                    <a:pt x="1500" y="572"/>
                    <a:pt x="1524" y="560"/>
                    <a:pt x="1524" y="560"/>
                  </a:cubicBezTo>
                  <a:lnTo>
                    <a:pt x="1500" y="560"/>
                  </a:lnTo>
                  <a:cubicBezTo>
                    <a:pt x="1477" y="560"/>
                    <a:pt x="1536" y="536"/>
                    <a:pt x="1536" y="524"/>
                  </a:cubicBezTo>
                  <a:lnTo>
                    <a:pt x="1536" y="524"/>
                  </a:lnTo>
                  <a:cubicBezTo>
                    <a:pt x="1536" y="524"/>
                    <a:pt x="1489" y="544"/>
                    <a:pt x="1481" y="544"/>
                  </a:cubicBezTo>
                  <a:cubicBezTo>
                    <a:pt x="1478" y="544"/>
                    <a:pt x="1480" y="542"/>
                    <a:pt x="1489" y="536"/>
                  </a:cubicBezTo>
                  <a:cubicBezTo>
                    <a:pt x="1512" y="512"/>
                    <a:pt x="1500" y="524"/>
                    <a:pt x="1500" y="512"/>
                  </a:cubicBezTo>
                  <a:cubicBezTo>
                    <a:pt x="1500" y="512"/>
                    <a:pt x="1512" y="512"/>
                    <a:pt x="1524" y="500"/>
                  </a:cubicBezTo>
                  <a:lnTo>
                    <a:pt x="1524" y="500"/>
                  </a:lnTo>
                  <a:cubicBezTo>
                    <a:pt x="1512" y="507"/>
                    <a:pt x="1505" y="509"/>
                    <a:pt x="1501" y="509"/>
                  </a:cubicBezTo>
                  <a:cubicBezTo>
                    <a:pt x="1492" y="509"/>
                    <a:pt x="1497" y="498"/>
                    <a:pt x="1481" y="498"/>
                  </a:cubicBezTo>
                  <a:cubicBezTo>
                    <a:pt x="1477" y="498"/>
                    <a:pt x="1472" y="499"/>
                    <a:pt x="1465" y="500"/>
                  </a:cubicBezTo>
                  <a:cubicBezTo>
                    <a:pt x="1489" y="488"/>
                    <a:pt x="1477" y="477"/>
                    <a:pt x="1477" y="477"/>
                  </a:cubicBezTo>
                  <a:cubicBezTo>
                    <a:pt x="1477" y="471"/>
                    <a:pt x="1474" y="468"/>
                    <a:pt x="1471" y="468"/>
                  </a:cubicBezTo>
                  <a:cubicBezTo>
                    <a:pt x="1468" y="468"/>
                    <a:pt x="1465" y="471"/>
                    <a:pt x="1465" y="477"/>
                  </a:cubicBezTo>
                  <a:lnTo>
                    <a:pt x="1441" y="477"/>
                  </a:lnTo>
                  <a:cubicBezTo>
                    <a:pt x="1453" y="477"/>
                    <a:pt x="1477" y="465"/>
                    <a:pt x="1500" y="453"/>
                  </a:cubicBezTo>
                  <a:cubicBezTo>
                    <a:pt x="1477" y="453"/>
                    <a:pt x="1465" y="453"/>
                    <a:pt x="1453" y="465"/>
                  </a:cubicBezTo>
                  <a:cubicBezTo>
                    <a:pt x="1436" y="473"/>
                    <a:pt x="1419" y="481"/>
                    <a:pt x="1411" y="481"/>
                  </a:cubicBezTo>
                  <a:cubicBezTo>
                    <a:pt x="1407" y="481"/>
                    <a:pt x="1405" y="480"/>
                    <a:pt x="1405" y="477"/>
                  </a:cubicBezTo>
                  <a:cubicBezTo>
                    <a:pt x="1405" y="477"/>
                    <a:pt x="1453" y="453"/>
                    <a:pt x="1465" y="453"/>
                  </a:cubicBezTo>
                  <a:cubicBezTo>
                    <a:pt x="1465" y="449"/>
                    <a:pt x="1462" y="447"/>
                    <a:pt x="1458" y="447"/>
                  </a:cubicBezTo>
                  <a:cubicBezTo>
                    <a:pt x="1450" y="447"/>
                    <a:pt x="1437" y="453"/>
                    <a:pt x="1429" y="453"/>
                  </a:cubicBezTo>
                  <a:cubicBezTo>
                    <a:pt x="1429" y="453"/>
                    <a:pt x="1429" y="453"/>
                    <a:pt x="1429" y="441"/>
                  </a:cubicBezTo>
                  <a:cubicBezTo>
                    <a:pt x="1429" y="429"/>
                    <a:pt x="1452" y="417"/>
                    <a:pt x="1453" y="417"/>
                  </a:cubicBezTo>
                  <a:lnTo>
                    <a:pt x="1453" y="417"/>
                  </a:lnTo>
                  <a:cubicBezTo>
                    <a:pt x="1452" y="417"/>
                    <a:pt x="1422" y="432"/>
                    <a:pt x="1416" y="432"/>
                  </a:cubicBezTo>
                  <a:cubicBezTo>
                    <a:pt x="1415" y="432"/>
                    <a:pt x="1415" y="431"/>
                    <a:pt x="1417" y="429"/>
                  </a:cubicBezTo>
                  <a:lnTo>
                    <a:pt x="1429" y="417"/>
                  </a:lnTo>
                  <a:cubicBezTo>
                    <a:pt x="1429" y="417"/>
                    <a:pt x="1429" y="417"/>
                    <a:pt x="1429" y="405"/>
                  </a:cubicBezTo>
                  <a:lnTo>
                    <a:pt x="1405" y="405"/>
                  </a:lnTo>
                  <a:cubicBezTo>
                    <a:pt x="1405" y="405"/>
                    <a:pt x="1417" y="393"/>
                    <a:pt x="1405" y="393"/>
                  </a:cubicBezTo>
                  <a:cubicBezTo>
                    <a:pt x="1393" y="393"/>
                    <a:pt x="1393" y="405"/>
                    <a:pt x="1381" y="405"/>
                  </a:cubicBezTo>
                  <a:cubicBezTo>
                    <a:pt x="1417" y="381"/>
                    <a:pt x="1429" y="381"/>
                    <a:pt x="1417" y="369"/>
                  </a:cubicBezTo>
                  <a:lnTo>
                    <a:pt x="1417" y="369"/>
                  </a:lnTo>
                  <a:lnTo>
                    <a:pt x="1405" y="381"/>
                  </a:lnTo>
                  <a:cubicBezTo>
                    <a:pt x="1405" y="381"/>
                    <a:pt x="1405" y="357"/>
                    <a:pt x="1381" y="357"/>
                  </a:cubicBezTo>
                  <a:cubicBezTo>
                    <a:pt x="1372" y="367"/>
                    <a:pt x="1362" y="385"/>
                    <a:pt x="1359" y="385"/>
                  </a:cubicBezTo>
                  <a:cubicBezTo>
                    <a:pt x="1358" y="385"/>
                    <a:pt x="1358" y="384"/>
                    <a:pt x="1358" y="381"/>
                  </a:cubicBezTo>
                  <a:cubicBezTo>
                    <a:pt x="1358" y="381"/>
                    <a:pt x="1369" y="357"/>
                    <a:pt x="1369" y="357"/>
                  </a:cubicBezTo>
                  <a:cubicBezTo>
                    <a:pt x="1381" y="346"/>
                    <a:pt x="1369" y="322"/>
                    <a:pt x="1369" y="322"/>
                  </a:cubicBezTo>
                  <a:cubicBezTo>
                    <a:pt x="1369" y="318"/>
                    <a:pt x="1367" y="316"/>
                    <a:pt x="1363" y="316"/>
                  </a:cubicBezTo>
                  <a:cubicBezTo>
                    <a:pt x="1356" y="316"/>
                    <a:pt x="1346" y="322"/>
                    <a:pt x="1346" y="322"/>
                  </a:cubicBezTo>
                  <a:cubicBezTo>
                    <a:pt x="1342" y="318"/>
                    <a:pt x="1340" y="317"/>
                    <a:pt x="1337" y="317"/>
                  </a:cubicBezTo>
                  <a:cubicBezTo>
                    <a:pt x="1332" y="317"/>
                    <a:pt x="1327" y="325"/>
                    <a:pt x="1310" y="334"/>
                  </a:cubicBezTo>
                  <a:cubicBezTo>
                    <a:pt x="1310" y="334"/>
                    <a:pt x="1322" y="314"/>
                    <a:pt x="1327" y="302"/>
                  </a:cubicBezTo>
                  <a:lnTo>
                    <a:pt x="1327" y="302"/>
                  </a:lnTo>
                  <a:cubicBezTo>
                    <a:pt x="1324" y="306"/>
                    <a:pt x="1322" y="310"/>
                    <a:pt x="1322" y="310"/>
                  </a:cubicBezTo>
                  <a:cubicBezTo>
                    <a:pt x="1322" y="310"/>
                    <a:pt x="1324" y="305"/>
                    <a:pt x="1328" y="299"/>
                  </a:cubicBezTo>
                  <a:lnTo>
                    <a:pt x="1328" y="299"/>
                  </a:lnTo>
                  <a:cubicBezTo>
                    <a:pt x="1328" y="300"/>
                    <a:pt x="1328" y="301"/>
                    <a:pt x="1327" y="302"/>
                  </a:cubicBezTo>
                  <a:lnTo>
                    <a:pt x="1327" y="302"/>
                  </a:lnTo>
                  <a:cubicBezTo>
                    <a:pt x="1329" y="299"/>
                    <a:pt x="1330" y="297"/>
                    <a:pt x="1332" y="294"/>
                  </a:cubicBezTo>
                  <a:lnTo>
                    <a:pt x="1332" y="294"/>
                  </a:lnTo>
                  <a:cubicBezTo>
                    <a:pt x="1331" y="296"/>
                    <a:pt x="1330" y="298"/>
                    <a:pt x="1328" y="299"/>
                  </a:cubicBezTo>
                  <a:lnTo>
                    <a:pt x="1328" y="299"/>
                  </a:lnTo>
                  <a:cubicBezTo>
                    <a:pt x="1330" y="295"/>
                    <a:pt x="1331" y="292"/>
                    <a:pt x="1329" y="292"/>
                  </a:cubicBezTo>
                  <a:lnTo>
                    <a:pt x="1329" y="292"/>
                  </a:lnTo>
                  <a:cubicBezTo>
                    <a:pt x="1328" y="292"/>
                    <a:pt x="1326" y="294"/>
                    <a:pt x="1322" y="298"/>
                  </a:cubicBezTo>
                  <a:cubicBezTo>
                    <a:pt x="1298" y="322"/>
                    <a:pt x="1298" y="346"/>
                    <a:pt x="1274" y="357"/>
                  </a:cubicBezTo>
                  <a:lnTo>
                    <a:pt x="1298" y="322"/>
                  </a:lnTo>
                  <a:cubicBezTo>
                    <a:pt x="1310" y="298"/>
                    <a:pt x="1322" y="286"/>
                    <a:pt x="1346" y="262"/>
                  </a:cubicBezTo>
                  <a:lnTo>
                    <a:pt x="1346" y="262"/>
                  </a:lnTo>
                  <a:cubicBezTo>
                    <a:pt x="1328" y="280"/>
                    <a:pt x="1322" y="283"/>
                    <a:pt x="1317" y="283"/>
                  </a:cubicBezTo>
                  <a:cubicBezTo>
                    <a:pt x="1315" y="283"/>
                    <a:pt x="1313" y="282"/>
                    <a:pt x="1310" y="282"/>
                  </a:cubicBezTo>
                  <a:cubicBezTo>
                    <a:pt x="1308" y="282"/>
                    <a:pt x="1304" y="283"/>
                    <a:pt x="1298" y="286"/>
                  </a:cubicBezTo>
                  <a:cubicBezTo>
                    <a:pt x="1293" y="288"/>
                    <a:pt x="1291" y="289"/>
                    <a:pt x="1289" y="289"/>
                  </a:cubicBezTo>
                  <a:cubicBezTo>
                    <a:pt x="1283" y="289"/>
                    <a:pt x="1300" y="272"/>
                    <a:pt x="1310" y="262"/>
                  </a:cubicBezTo>
                  <a:cubicBezTo>
                    <a:pt x="1321" y="251"/>
                    <a:pt x="1322" y="245"/>
                    <a:pt x="1322" y="241"/>
                  </a:cubicBezTo>
                  <a:lnTo>
                    <a:pt x="1322" y="241"/>
                  </a:lnTo>
                  <a:lnTo>
                    <a:pt x="1274" y="298"/>
                  </a:lnTo>
                  <a:cubicBezTo>
                    <a:pt x="1274" y="298"/>
                    <a:pt x="1310" y="238"/>
                    <a:pt x="1310" y="238"/>
                  </a:cubicBezTo>
                  <a:lnTo>
                    <a:pt x="1310" y="238"/>
                  </a:lnTo>
                  <a:cubicBezTo>
                    <a:pt x="1310" y="238"/>
                    <a:pt x="1283" y="259"/>
                    <a:pt x="1275" y="259"/>
                  </a:cubicBezTo>
                  <a:cubicBezTo>
                    <a:pt x="1272" y="259"/>
                    <a:pt x="1271" y="256"/>
                    <a:pt x="1274" y="250"/>
                  </a:cubicBezTo>
                  <a:cubicBezTo>
                    <a:pt x="1282" y="234"/>
                    <a:pt x="1285" y="211"/>
                    <a:pt x="1278" y="211"/>
                  </a:cubicBezTo>
                  <a:lnTo>
                    <a:pt x="1278" y="211"/>
                  </a:lnTo>
                  <a:cubicBezTo>
                    <a:pt x="1275" y="211"/>
                    <a:pt x="1270" y="216"/>
                    <a:pt x="1262" y="227"/>
                  </a:cubicBezTo>
                  <a:cubicBezTo>
                    <a:pt x="1256" y="233"/>
                    <a:pt x="1252" y="235"/>
                    <a:pt x="1250" y="235"/>
                  </a:cubicBezTo>
                  <a:cubicBezTo>
                    <a:pt x="1249" y="235"/>
                    <a:pt x="1249" y="235"/>
                    <a:pt x="1248" y="234"/>
                  </a:cubicBezTo>
                  <a:lnTo>
                    <a:pt x="1248" y="234"/>
                  </a:lnTo>
                  <a:cubicBezTo>
                    <a:pt x="1242" y="247"/>
                    <a:pt x="1227" y="262"/>
                    <a:pt x="1227" y="262"/>
                  </a:cubicBezTo>
                  <a:cubicBezTo>
                    <a:pt x="1223" y="266"/>
                    <a:pt x="1222" y="267"/>
                    <a:pt x="1221" y="267"/>
                  </a:cubicBezTo>
                  <a:cubicBezTo>
                    <a:pt x="1221" y="267"/>
                    <a:pt x="1227" y="259"/>
                    <a:pt x="1227" y="250"/>
                  </a:cubicBezTo>
                  <a:lnTo>
                    <a:pt x="1246" y="231"/>
                  </a:lnTo>
                  <a:lnTo>
                    <a:pt x="1246" y="231"/>
                  </a:lnTo>
                  <a:cubicBezTo>
                    <a:pt x="1246" y="232"/>
                    <a:pt x="1247" y="234"/>
                    <a:pt x="1248" y="234"/>
                  </a:cubicBezTo>
                  <a:lnTo>
                    <a:pt x="1248" y="234"/>
                  </a:lnTo>
                  <a:cubicBezTo>
                    <a:pt x="1250" y="231"/>
                    <a:pt x="1250" y="229"/>
                    <a:pt x="1250" y="227"/>
                  </a:cubicBezTo>
                  <a:lnTo>
                    <a:pt x="1250" y="227"/>
                  </a:lnTo>
                  <a:lnTo>
                    <a:pt x="1246" y="231"/>
                  </a:lnTo>
                  <a:lnTo>
                    <a:pt x="1246" y="231"/>
                  </a:lnTo>
                  <a:cubicBezTo>
                    <a:pt x="1245" y="228"/>
                    <a:pt x="1245" y="224"/>
                    <a:pt x="1242" y="224"/>
                  </a:cubicBezTo>
                  <a:cubicBezTo>
                    <a:pt x="1242" y="224"/>
                    <a:pt x="1240" y="225"/>
                    <a:pt x="1238" y="227"/>
                  </a:cubicBezTo>
                  <a:cubicBezTo>
                    <a:pt x="1237" y="228"/>
                    <a:pt x="1236" y="228"/>
                    <a:pt x="1236" y="228"/>
                  </a:cubicBezTo>
                  <a:cubicBezTo>
                    <a:pt x="1232" y="228"/>
                    <a:pt x="1250" y="191"/>
                    <a:pt x="1250" y="191"/>
                  </a:cubicBezTo>
                  <a:cubicBezTo>
                    <a:pt x="1250" y="188"/>
                    <a:pt x="1249" y="187"/>
                    <a:pt x="1248" y="187"/>
                  </a:cubicBezTo>
                  <a:cubicBezTo>
                    <a:pt x="1242" y="187"/>
                    <a:pt x="1227" y="203"/>
                    <a:pt x="1227" y="203"/>
                  </a:cubicBezTo>
                  <a:cubicBezTo>
                    <a:pt x="1227" y="191"/>
                    <a:pt x="1227" y="179"/>
                    <a:pt x="1238" y="167"/>
                  </a:cubicBezTo>
                  <a:cubicBezTo>
                    <a:pt x="1242" y="163"/>
                    <a:pt x="1244" y="162"/>
                    <a:pt x="1243" y="162"/>
                  </a:cubicBezTo>
                  <a:lnTo>
                    <a:pt x="1243" y="162"/>
                  </a:lnTo>
                  <a:cubicBezTo>
                    <a:pt x="1242" y="162"/>
                    <a:pt x="1235" y="167"/>
                    <a:pt x="1227" y="167"/>
                  </a:cubicBezTo>
                  <a:cubicBezTo>
                    <a:pt x="1227" y="167"/>
                    <a:pt x="1201" y="217"/>
                    <a:pt x="1197" y="217"/>
                  </a:cubicBezTo>
                  <a:cubicBezTo>
                    <a:pt x="1195" y="217"/>
                    <a:pt x="1196" y="210"/>
                    <a:pt x="1203" y="191"/>
                  </a:cubicBezTo>
                  <a:cubicBezTo>
                    <a:pt x="1210" y="176"/>
                    <a:pt x="1208" y="166"/>
                    <a:pt x="1203" y="166"/>
                  </a:cubicBezTo>
                  <a:cubicBezTo>
                    <a:pt x="1200" y="166"/>
                    <a:pt x="1195" y="170"/>
                    <a:pt x="1191" y="179"/>
                  </a:cubicBezTo>
                  <a:cubicBezTo>
                    <a:pt x="1185" y="190"/>
                    <a:pt x="1180" y="195"/>
                    <a:pt x="1178" y="195"/>
                  </a:cubicBezTo>
                  <a:cubicBezTo>
                    <a:pt x="1175" y="195"/>
                    <a:pt x="1178" y="187"/>
                    <a:pt x="1191" y="167"/>
                  </a:cubicBezTo>
                  <a:cubicBezTo>
                    <a:pt x="1194" y="152"/>
                    <a:pt x="1193" y="148"/>
                    <a:pt x="1189" y="148"/>
                  </a:cubicBezTo>
                  <a:cubicBezTo>
                    <a:pt x="1182" y="148"/>
                    <a:pt x="1169" y="161"/>
                    <a:pt x="1166" y="161"/>
                  </a:cubicBezTo>
                  <a:cubicBezTo>
                    <a:pt x="1165" y="161"/>
                    <a:pt x="1165" y="159"/>
                    <a:pt x="1167" y="155"/>
                  </a:cubicBezTo>
                  <a:lnTo>
                    <a:pt x="1167" y="155"/>
                  </a:lnTo>
                  <a:cubicBezTo>
                    <a:pt x="1159" y="170"/>
                    <a:pt x="1137" y="190"/>
                    <a:pt x="1131" y="190"/>
                  </a:cubicBezTo>
                  <a:cubicBezTo>
                    <a:pt x="1128" y="190"/>
                    <a:pt x="1130" y="184"/>
                    <a:pt x="1143" y="167"/>
                  </a:cubicBezTo>
                  <a:cubicBezTo>
                    <a:pt x="1158" y="148"/>
                    <a:pt x="1160" y="142"/>
                    <a:pt x="1158" y="142"/>
                  </a:cubicBezTo>
                  <a:lnTo>
                    <a:pt x="1158" y="142"/>
                  </a:lnTo>
                  <a:cubicBezTo>
                    <a:pt x="1154" y="142"/>
                    <a:pt x="1138" y="155"/>
                    <a:pt x="1131" y="155"/>
                  </a:cubicBezTo>
                  <a:cubicBezTo>
                    <a:pt x="1119" y="155"/>
                    <a:pt x="1119" y="155"/>
                    <a:pt x="1119" y="143"/>
                  </a:cubicBezTo>
                  <a:cubicBezTo>
                    <a:pt x="1131" y="131"/>
                    <a:pt x="1119" y="131"/>
                    <a:pt x="1119" y="131"/>
                  </a:cubicBezTo>
                  <a:cubicBezTo>
                    <a:pt x="1119" y="131"/>
                    <a:pt x="1108" y="131"/>
                    <a:pt x="1096" y="155"/>
                  </a:cubicBezTo>
                  <a:cubicBezTo>
                    <a:pt x="1108" y="131"/>
                    <a:pt x="1108" y="107"/>
                    <a:pt x="1108" y="107"/>
                  </a:cubicBezTo>
                  <a:lnTo>
                    <a:pt x="1108" y="107"/>
                  </a:lnTo>
                  <a:cubicBezTo>
                    <a:pt x="1100" y="107"/>
                    <a:pt x="1092" y="118"/>
                    <a:pt x="1091" y="118"/>
                  </a:cubicBezTo>
                  <a:cubicBezTo>
                    <a:pt x="1090" y="118"/>
                    <a:pt x="1092" y="115"/>
                    <a:pt x="1096" y="107"/>
                  </a:cubicBezTo>
                  <a:cubicBezTo>
                    <a:pt x="1084" y="107"/>
                    <a:pt x="1084" y="119"/>
                    <a:pt x="1084" y="119"/>
                  </a:cubicBezTo>
                  <a:cubicBezTo>
                    <a:pt x="1084" y="119"/>
                    <a:pt x="1084" y="109"/>
                    <a:pt x="1080" y="109"/>
                  </a:cubicBezTo>
                  <a:cubicBezTo>
                    <a:pt x="1077" y="109"/>
                    <a:pt x="1071" y="116"/>
                    <a:pt x="1060" y="143"/>
                  </a:cubicBezTo>
                  <a:cubicBezTo>
                    <a:pt x="1060" y="134"/>
                    <a:pt x="1068" y="101"/>
                    <a:pt x="1064" y="101"/>
                  </a:cubicBezTo>
                  <a:lnTo>
                    <a:pt x="1064" y="101"/>
                  </a:lnTo>
                  <a:cubicBezTo>
                    <a:pt x="1064" y="101"/>
                    <a:pt x="1062" y="103"/>
                    <a:pt x="1060" y="107"/>
                  </a:cubicBezTo>
                  <a:cubicBezTo>
                    <a:pt x="1048" y="119"/>
                    <a:pt x="1048" y="119"/>
                    <a:pt x="1048" y="119"/>
                  </a:cubicBezTo>
                  <a:cubicBezTo>
                    <a:pt x="1048" y="107"/>
                    <a:pt x="1048" y="96"/>
                    <a:pt x="1048" y="84"/>
                  </a:cubicBezTo>
                  <a:lnTo>
                    <a:pt x="1036" y="84"/>
                  </a:lnTo>
                  <a:cubicBezTo>
                    <a:pt x="1036" y="84"/>
                    <a:pt x="1024" y="96"/>
                    <a:pt x="1012" y="131"/>
                  </a:cubicBezTo>
                  <a:lnTo>
                    <a:pt x="1012" y="96"/>
                  </a:lnTo>
                  <a:lnTo>
                    <a:pt x="1000" y="131"/>
                  </a:lnTo>
                  <a:cubicBezTo>
                    <a:pt x="1000" y="107"/>
                    <a:pt x="1012" y="84"/>
                    <a:pt x="1012" y="48"/>
                  </a:cubicBezTo>
                  <a:lnTo>
                    <a:pt x="1012" y="48"/>
                  </a:lnTo>
                  <a:cubicBezTo>
                    <a:pt x="1012" y="60"/>
                    <a:pt x="1000" y="84"/>
                    <a:pt x="1000" y="96"/>
                  </a:cubicBezTo>
                  <a:cubicBezTo>
                    <a:pt x="995" y="112"/>
                    <a:pt x="990" y="118"/>
                    <a:pt x="985" y="118"/>
                  </a:cubicBezTo>
                  <a:cubicBezTo>
                    <a:pt x="980" y="118"/>
                    <a:pt x="977" y="109"/>
                    <a:pt x="977" y="96"/>
                  </a:cubicBezTo>
                  <a:cubicBezTo>
                    <a:pt x="970" y="89"/>
                    <a:pt x="967" y="82"/>
                    <a:pt x="963" y="82"/>
                  </a:cubicBezTo>
                  <a:cubicBezTo>
                    <a:pt x="961" y="82"/>
                    <a:pt x="958" y="85"/>
                    <a:pt x="953" y="96"/>
                  </a:cubicBezTo>
                  <a:lnTo>
                    <a:pt x="953" y="84"/>
                  </a:lnTo>
                  <a:cubicBezTo>
                    <a:pt x="953" y="60"/>
                    <a:pt x="953" y="48"/>
                    <a:pt x="953" y="48"/>
                  </a:cubicBezTo>
                  <a:lnTo>
                    <a:pt x="929" y="119"/>
                  </a:lnTo>
                  <a:cubicBezTo>
                    <a:pt x="941" y="84"/>
                    <a:pt x="929" y="72"/>
                    <a:pt x="917" y="72"/>
                  </a:cubicBezTo>
                  <a:cubicBezTo>
                    <a:pt x="917" y="72"/>
                    <a:pt x="917" y="96"/>
                    <a:pt x="917" y="107"/>
                  </a:cubicBezTo>
                  <a:cubicBezTo>
                    <a:pt x="917" y="108"/>
                    <a:pt x="917" y="109"/>
                    <a:pt x="917" y="109"/>
                  </a:cubicBezTo>
                  <a:cubicBezTo>
                    <a:pt x="917" y="109"/>
                    <a:pt x="916" y="63"/>
                    <a:pt x="910" y="63"/>
                  </a:cubicBezTo>
                  <a:cubicBezTo>
                    <a:pt x="909" y="63"/>
                    <a:pt x="907" y="65"/>
                    <a:pt x="905" y="72"/>
                  </a:cubicBezTo>
                  <a:cubicBezTo>
                    <a:pt x="905" y="72"/>
                    <a:pt x="899" y="97"/>
                    <a:pt x="895" y="97"/>
                  </a:cubicBezTo>
                  <a:cubicBezTo>
                    <a:pt x="894" y="97"/>
                    <a:pt x="893" y="93"/>
                    <a:pt x="893" y="84"/>
                  </a:cubicBezTo>
                  <a:cubicBezTo>
                    <a:pt x="893" y="60"/>
                    <a:pt x="905" y="36"/>
                    <a:pt x="905" y="36"/>
                  </a:cubicBezTo>
                  <a:lnTo>
                    <a:pt x="905" y="36"/>
                  </a:lnTo>
                  <a:cubicBezTo>
                    <a:pt x="895" y="46"/>
                    <a:pt x="894" y="63"/>
                    <a:pt x="887" y="63"/>
                  </a:cubicBezTo>
                  <a:cubicBezTo>
                    <a:pt x="885" y="63"/>
                    <a:pt x="884" y="62"/>
                    <a:pt x="881" y="60"/>
                  </a:cubicBezTo>
                  <a:cubicBezTo>
                    <a:pt x="881" y="48"/>
                    <a:pt x="881" y="36"/>
                    <a:pt x="869" y="36"/>
                  </a:cubicBezTo>
                  <a:cubicBezTo>
                    <a:pt x="857" y="36"/>
                    <a:pt x="846" y="72"/>
                    <a:pt x="857" y="84"/>
                  </a:cubicBezTo>
                  <a:lnTo>
                    <a:pt x="846" y="84"/>
                  </a:lnTo>
                  <a:cubicBezTo>
                    <a:pt x="846" y="72"/>
                    <a:pt x="846" y="60"/>
                    <a:pt x="846" y="48"/>
                  </a:cubicBezTo>
                  <a:cubicBezTo>
                    <a:pt x="846" y="60"/>
                    <a:pt x="834" y="72"/>
                    <a:pt x="834" y="96"/>
                  </a:cubicBezTo>
                  <a:lnTo>
                    <a:pt x="834" y="107"/>
                  </a:lnTo>
                  <a:cubicBezTo>
                    <a:pt x="834" y="119"/>
                    <a:pt x="834" y="119"/>
                    <a:pt x="834" y="119"/>
                  </a:cubicBezTo>
                  <a:cubicBezTo>
                    <a:pt x="822" y="107"/>
                    <a:pt x="846" y="60"/>
                    <a:pt x="834" y="60"/>
                  </a:cubicBezTo>
                  <a:lnTo>
                    <a:pt x="834" y="60"/>
                  </a:lnTo>
                  <a:cubicBezTo>
                    <a:pt x="810" y="72"/>
                    <a:pt x="810" y="84"/>
                    <a:pt x="810" y="96"/>
                  </a:cubicBezTo>
                  <a:cubicBezTo>
                    <a:pt x="810" y="119"/>
                    <a:pt x="810" y="131"/>
                    <a:pt x="810" y="143"/>
                  </a:cubicBezTo>
                  <a:cubicBezTo>
                    <a:pt x="810" y="150"/>
                    <a:pt x="806" y="157"/>
                    <a:pt x="803" y="157"/>
                  </a:cubicBezTo>
                  <a:cubicBezTo>
                    <a:pt x="800" y="157"/>
                    <a:pt x="798" y="153"/>
                    <a:pt x="798" y="143"/>
                  </a:cubicBezTo>
                  <a:cubicBezTo>
                    <a:pt x="798" y="119"/>
                    <a:pt x="810" y="48"/>
                    <a:pt x="810" y="48"/>
                  </a:cubicBezTo>
                  <a:cubicBezTo>
                    <a:pt x="810" y="44"/>
                    <a:pt x="809" y="43"/>
                    <a:pt x="807" y="43"/>
                  </a:cubicBezTo>
                  <a:cubicBezTo>
                    <a:pt x="803" y="43"/>
                    <a:pt x="798" y="48"/>
                    <a:pt x="798" y="48"/>
                  </a:cubicBezTo>
                  <a:cubicBezTo>
                    <a:pt x="798" y="48"/>
                    <a:pt x="798" y="72"/>
                    <a:pt x="786" y="84"/>
                  </a:cubicBezTo>
                  <a:cubicBezTo>
                    <a:pt x="786" y="78"/>
                    <a:pt x="786" y="57"/>
                    <a:pt x="786" y="48"/>
                  </a:cubicBezTo>
                  <a:cubicBezTo>
                    <a:pt x="786" y="72"/>
                    <a:pt x="774" y="96"/>
                    <a:pt x="774" y="119"/>
                  </a:cubicBezTo>
                  <a:cubicBezTo>
                    <a:pt x="774" y="96"/>
                    <a:pt x="774" y="72"/>
                    <a:pt x="774" y="48"/>
                  </a:cubicBezTo>
                  <a:cubicBezTo>
                    <a:pt x="774" y="38"/>
                    <a:pt x="774" y="10"/>
                    <a:pt x="767" y="10"/>
                  </a:cubicBezTo>
                  <a:close/>
                  <a:moveTo>
                    <a:pt x="783" y="1512"/>
                  </a:moveTo>
                  <a:lnTo>
                    <a:pt x="783" y="1512"/>
                  </a:lnTo>
                  <a:cubicBezTo>
                    <a:pt x="789" y="1518"/>
                    <a:pt x="790" y="1523"/>
                    <a:pt x="792" y="1523"/>
                  </a:cubicBezTo>
                  <a:cubicBezTo>
                    <a:pt x="793" y="1523"/>
                    <a:pt x="794" y="1520"/>
                    <a:pt x="798" y="1512"/>
                  </a:cubicBezTo>
                  <a:close/>
                </a:path>
              </a:pathLst>
            </a:custGeom>
            <a:solidFill>
              <a:schemeClr val="lt1"/>
            </a:solidFill>
            <a:ln>
              <a:noFill/>
            </a:ln>
          </p:spPr>
          <p:txBody>
            <a:bodyPr spcFirstLastPara="1" wrap="square" lIns="133916" tIns="133916" rIns="133916" bIns="133916" anchor="ctr" anchorCtr="0">
              <a:noAutofit/>
            </a:bodyPr>
            <a:lstStyle/>
            <a:p>
              <a:endParaRPr sz="2637"/>
            </a:p>
          </p:txBody>
        </p:sp>
        <p:sp>
          <p:nvSpPr>
            <p:cNvPr id="5196" name="Google Shape;5196;p43"/>
            <p:cNvSpPr/>
            <p:nvPr/>
          </p:nvSpPr>
          <p:spPr>
            <a:xfrm>
              <a:off x="3608562" y="4051748"/>
              <a:ext cx="274842" cy="226509"/>
            </a:xfrm>
            <a:custGeom>
              <a:avLst/>
              <a:gdLst/>
              <a:ahLst/>
              <a:cxnLst/>
              <a:rect l="l" t="t" r="r" b="b"/>
              <a:pathLst>
                <a:path w="5418" h="4465" extrusionOk="0">
                  <a:moveTo>
                    <a:pt x="4274" y="0"/>
                  </a:moveTo>
                  <a:lnTo>
                    <a:pt x="0" y="1893"/>
                  </a:lnTo>
                  <a:lnTo>
                    <a:pt x="1143" y="4465"/>
                  </a:lnTo>
                  <a:lnTo>
                    <a:pt x="5417" y="2572"/>
                  </a:lnTo>
                  <a:lnTo>
                    <a:pt x="4274" y="0"/>
                  </a:lnTo>
                  <a:close/>
                </a:path>
              </a:pathLst>
            </a:custGeom>
            <a:solidFill>
              <a:schemeClr val="accent3"/>
            </a:solidFill>
            <a:ln>
              <a:noFill/>
            </a:ln>
          </p:spPr>
          <p:txBody>
            <a:bodyPr spcFirstLastPara="1" wrap="square" lIns="133916" tIns="133916" rIns="133916" bIns="133916" anchor="ctr" anchorCtr="0">
              <a:noAutofit/>
            </a:bodyPr>
            <a:lstStyle/>
            <a:p>
              <a:endParaRPr sz="2637"/>
            </a:p>
          </p:txBody>
        </p:sp>
        <p:sp>
          <p:nvSpPr>
            <p:cNvPr id="5197" name="Google Shape;5197;p43"/>
            <p:cNvSpPr/>
            <p:nvPr/>
          </p:nvSpPr>
          <p:spPr>
            <a:xfrm>
              <a:off x="3597046" y="4037239"/>
              <a:ext cx="295183" cy="253701"/>
            </a:xfrm>
            <a:custGeom>
              <a:avLst/>
              <a:gdLst/>
              <a:ahLst/>
              <a:cxnLst/>
              <a:rect l="l" t="t" r="r" b="b"/>
              <a:pathLst>
                <a:path w="5819" h="5001" extrusionOk="0">
                  <a:moveTo>
                    <a:pt x="4555" y="225"/>
                  </a:moveTo>
                  <a:cubicBezTo>
                    <a:pt x="4559" y="225"/>
                    <a:pt x="4561" y="228"/>
                    <a:pt x="4561" y="238"/>
                  </a:cubicBezTo>
                  <a:cubicBezTo>
                    <a:pt x="4561" y="260"/>
                    <a:pt x="4533" y="300"/>
                    <a:pt x="4526" y="300"/>
                  </a:cubicBezTo>
                  <a:cubicBezTo>
                    <a:pt x="4526" y="300"/>
                    <a:pt x="4525" y="299"/>
                    <a:pt x="4525" y="298"/>
                  </a:cubicBezTo>
                  <a:lnTo>
                    <a:pt x="4537" y="238"/>
                  </a:lnTo>
                  <a:cubicBezTo>
                    <a:pt x="4544" y="232"/>
                    <a:pt x="4551" y="225"/>
                    <a:pt x="4555" y="225"/>
                  </a:cubicBezTo>
                  <a:close/>
                  <a:moveTo>
                    <a:pt x="3736" y="603"/>
                  </a:moveTo>
                  <a:cubicBezTo>
                    <a:pt x="3746" y="603"/>
                    <a:pt x="3757" y="619"/>
                    <a:pt x="3775" y="655"/>
                  </a:cubicBezTo>
                  <a:lnTo>
                    <a:pt x="3763" y="655"/>
                  </a:lnTo>
                  <a:cubicBezTo>
                    <a:pt x="3751" y="643"/>
                    <a:pt x="3739" y="631"/>
                    <a:pt x="3727" y="619"/>
                  </a:cubicBezTo>
                  <a:lnTo>
                    <a:pt x="3727" y="607"/>
                  </a:lnTo>
                  <a:cubicBezTo>
                    <a:pt x="3730" y="605"/>
                    <a:pt x="3733" y="603"/>
                    <a:pt x="3736" y="603"/>
                  </a:cubicBezTo>
                  <a:close/>
                  <a:moveTo>
                    <a:pt x="2823" y="762"/>
                  </a:moveTo>
                  <a:lnTo>
                    <a:pt x="2823" y="762"/>
                  </a:lnTo>
                  <a:cubicBezTo>
                    <a:pt x="2829" y="775"/>
                    <a:pt x="2829" y="787"/>
                    <a:pt x="2830" y="795"/>
                  </a:cubicBezTo>
                  <a:lnTo>
                    <a:pt x="2830" y="795"/>
                  </a:lnTo>
                  <a:cubicBezTo>
                    <a:pt x="2832" y="787"/>
                    <a:pt x="2830" y="777"/>
                    <a:pt x="2823" y="762"/>
                  </a:cubicBezTo>
                  <a:close/>
                  <a:moveTo>
                    <a:pt x="2668" y="846"/>
                  </a:moveTo>
                  <a:cubicBezTo>
                    <a:pt x="2668" y="846"/>
                    <a:pt x="2668" y="846"/>
                    <a:pt x="2668" y="846"/>
                  </a:cubicBezTo>
                  <a:cubicBezTo>
                    <a:pt x="2668" y="846"/>
                    <a:pt x="2668" y="846"/>
                    <a:pt x="2668" y="846"/>
                  </a:cubicBezTo>
                  <a:close/>
                  <a:moveTo>
                    <a:pt x="1811" y="1346"/>
                  </a:moveTo>
                  <a:cubicBezTo>
                    <a:pt x="1834" y="1346"/>
                    <a:pt x="1846" y="1405"/>
                    <a:pt x="1834" y="1405"/>
                  </a:cubicBezTo>
                  <a:cubicBezTo>
                    <a:pt x="1822" y="1405"/>
                    <a:pt x="1799" y="1369"/>
                    <a:pt x="1822" y="1358"/>
                  </a:cubicBezTo>
                  <a:lnTo>
                    <a:pt x="1811" y="1346"/>
                  </a:lnTo>
                  <a:close/>
                  <a:moveTo>
                    <a:pt x="1501" y="1512"/>
                  </a:moveTo>
                  <a:cubicBezTo>
                    <a:pt x="1513" y="1524"/>
                    <a:pt x="1525" y="1560"/>
                    <a:pt x="1513" y="1572"/>
                  </a:cubicBezTo>
                  <a:cubicBezTo>
                    <a:pt x="1513" y="1577"/>
                    <a:pt x="1513" y="1581"/>
                    <a:pt x="1514" y="1583"/>
                  </a:cubicBezTo>
                  <a:lnTo>
                    <a:pt x="1514" y="1583"/>
                  </a:lnTo>
                  <a:cubicBezTo>
                    <a:pt x="1513" y="1583"/>
                    <a:pt x="1513" y="1584"/>
                    <a:pt x="1513" y="1584"/>
                  </a:cubicBezTo>
                  <a:lnTo>
                    <a:pt x="1513" y="1572"/>
                  </a:lnTo>
                  <a:cubicBezTo>
                    <a:pt x="1513" y="1581"/>
                    <a:pt x="1511" y="1585"/>
                    <a:pt x="1509" y="1585"/>
                  </a:cubicBezTo>
                  <a:cubicBezTo>
                    <a:pt x="1506" y="1585"/>
                    <a:pt x="1501" y="1575"/>
                    <a:pt x="1501" y="1560"/>
                  </a:cubicBezTo>
                  <a:lnTo>
                    <a:pt x="1501" y="1512"/>
                  </a:lnTo>
                  <a:close/>
                  <a:moveTo>
                    <a:pt x="1084" y="1774"/>
                  </a:moveTo>
                  <a:cubicBezTo>
                    <a:pt x="1084" y="1798"/>
                    <a:pt x="1096" y="1810"/>
                    <a:pt x="1084" y="1810"/>
                  </a:cubicBezTo>
                  <a:cubicBezTo>
                    <a:pt x="1078" y="1817"/>
                    <a:pt x="1071" y="1827"/>
                    <a:pt x="1065" y="1827"/>
                  </a:cubicBezTo>
                  <a:cubicBezTo>
                    <a:pt x="1059" y="1827"/>
                    <a:pt x="1054" y="1820"/>
                    <a:pt x="1049" y="1798"/>
                  </a:cubicBezTo>
                  <a:lnTo>
                    <a:pt x="1084" y="1774"/>
                  </a:lnTo>
                  <a:close/>
                  <a:moveTo>
                    <a:pt x="5240" y="2105"/>
                  </a:moveTo>
                  <a:cubicBezTo>
                    <a:pt x="5236" y="2106"/>
                    <a:pt x="5232" y="2107"/>
                    <a:pt x="5228" y="2108"/>
                  </a:cubicBezTo>
                  <a:cubicBezTo>
                    <a:pt x="5232" y="2108"/>
                    <a:pt x="5236" y="2107"/>
                    <a:pt x="5240" y="2105"/>
                  </a:cubicBezTo>
                  <a:close/>
                  <a:moveTo>
                    <a:pt x="906" y="2120"/>
                  </a:moveTo>
                  <a:cubicBezTo>
                    <a:pt x="894" y="2131"/>
                    <a:pt x="882" y="2143"/>
                    <a:pt x="894" y="2155"/>
                  </a:cubicBezTo>
                  <a:lnTo>
                    <a:pt x="894" y="2143"/>
                  </a:lnTo>
                  <a:cubicBezTo>
                    <a:pt x="899" y="2153"/>
                    <a:pt x="904" y="2157"/>
                    <a:pt x="909" y="2157"/>
                  </a:cubicBezTo>
                  <a:cubicBezTo>
                    <a:pt x="916" y="2157"/>
                    <a:pt x="923" y="2150"/>
                    <a:pt x="930" y="2143"/>
                  </a:cubicBezTo>
                  <a:cubicBezTo>
                    <a:pt x="918" y="2120"/>
                    <a:pt x="918" y="2120"/>
                    <a:pt x="906" y="2120"/>
                  </a:cubicBezTo>
                  <a:close/>
                  <a:moveTo>
                    <a:pt x="5537" y="2143"/>
                  </a:moveTo>
                  <a:cubicBezTo>
                    <a:pt x="5478" y="2167"/>
                    <a:pt x="5484" y="2176"/>
                    <a:pt x="5502" y="2176"/>
                  </a:cubicBezTo>
                  <a:cubicBezTo>
                    <a:pt x="5519" y="2176"/>
                    <a:pt x="5549" y="2167"/>
                    <a:pt x="5537" y="2155"/>
                  </a:cubicBezTo>
                  <a:cubicBezTo>
                    <a:pt x="5549" y="2155"/>
                    <a:pt x="5537" y="2143"/>
                    <a:pt x="5537" y="2143"/>
                  </a:cubicBezTo>
                  <a:close/>
                  <a:moveTo>
                    <a:pt x="302" y="2273"/>
                  </a:moveTo>
                  <a:lnTo>
                    <a:pt x="302" y="2273"/>
                  </a:lnTo>
                  <a:cubicBezTo>
                    <a:pt x="305" y="2274"/>
                    <a:pt x="308" y="2274"/>
                    <a:pt x="310" y="2274"/>
                  </a:cubicBezTo>
                  <a:cubicBezTo>
                    <a:pt x="310" y="2274"/>
                    <a:pt x="307" y="2274"/>
                    <a:pt x="302" y="2273"/>
                  </a:cubicBezTo>
                  <a:close/>
                  <a:moveTo>
                    <a:pt x="5525" y="2405"/>
                  </a:moveTo>
                  <a:cubicBezTo>
                    <a:pt x="5549" y="2405"/>
                    <a:pt x="5549" y="2417"/>
                    <a:pt x="5549" y="2429"/>
                  </a:cubicBezTo>
                  <a:cubicBezTo>
                    <a:pt x="5530" y="2429"/>
                    <a:pt x="5503" y="2444"/>
                    <a:pt x="5494" y="2444"/>
                  </a:cubicBezTo>
                  <a:cubicBezTo>
                    <a:pt x="5491" y="2444"/>
                    <a:pt x="5490" y="2443"/>
                    <a:pt x="5490" y="2441"/>
                  </a:cubicBezTo>
                  <a:cubicBezTo>
                    <a:pt x="5490" y="2429"/>
                    <a:pt x="5490" y="2417"/>
                    <a:pt x="5525" y="2405"/>
                  </a:cubicBezTo>
                  <a:close/>
                  <a:moveTo>
                    <a:pt x="608" y="2727"/>
                  </a:moveTo>
                  <a:cubicBezTo>
                    <a:pt x="596" y="2727"/>
                    <a:pt x="572" y="2727"/>
                    <a:pt x="549" y="2739"/>
                  </a:cubicBezTo>
                  <a:cubicBezTo>
                    <a:pt x="554" y="2757"/>
                    <a:pt x="563" y="2765"/>
                    <a:pt x="575" y="2765"/>
                  </a:cubicBezTo>
                  <a:cubicBezTo>
                    <a:pt x="587" y="2765"/>
                    <a:pt x="602" y="2757"/>
                    <a:pt x="620" y="2739"/>
                  </a:cubicBezTo>
                  <a:lnTo>
                    <a:pt x="608" y="2727"/>
                  </a:lnTo>
                  <a:close/>
                  <a:moveTo>
                    <a:pt x="513" y="2893"/>
                  </a:moveTo>
                  <a:lnTo>
                    <a:pt x="513" y="2917"/>
                  </a:lnTo>
                  <a:lnTo>
                    <a:pt x="489" y="2941"/>
                  </a:lnTo>
                  <a:cubicBezTo>
                    <a:pt x="489" y="2929"/>
                    <a:pt x="465" y="2917"/>
                    <a:pt x="513" y="2893"/>
                  </a:cubicBezTo>
                  <a:close/>
                  <a:moveTo>
                    <a:pt x="5704" y="3026"/>
                  </a:moveTo>
                  <a:cubicBezTo>
                    <a:pt x="5704" y="3031"/>
                    <a:pt x="5705" y="3032"/>
                    <a:pt x="5705" y="3032"/>
                  </a:cubicBezTo>
                  <a:cubicBezTo>
                    <a:pt x="5705" y="3032"/>
                    <a:pt x="5705" y="3030"/>
                    <a:pt x="5704" y="3026"/>
                  </a:cubicBezTo>
                  <a:close/>
                  <a:moveTo>
                    <a:pt x="5151" y="3235"/>
                  </a:moveTo>
                  <a:cubicBezTo>
                    <a:pt x="5152" y="3239"/>
                    <a:pt x="5154" y="3245"/>
                    <a:pt x="5156" y="3251"/>
                  </a:cubicBezTo>
                  <a:cubicBezTo>
                    <a:pt x="5155" y="3245"/>
                    <a:pt x="5153" y="3239"/>
                    <a:pt x="5151" y="3235"/>
                  </a:cubicBezTo>
                  <a:close/>
                  <a:moveTo>
                    <a:pt x="3885" y="3576"/>
                  </a:moveTo>
                  <a:cubicBezTo>
                    <a:pt x="3874" y="3576"/>
                    <a:pt x="3897" y="3632"/>
                    <a:pt x="3906" y="3632"/>
                  </a:cubicBezTo>
                  <a:lnTo>
                    <a:pt x="3906" y="3596"/>
                  </a:lnTo>
                  <a:cubicBezTo>
                    <a:pt x="3895" y="3582"/>
                    <a:pt x="3888" y="3576"/>
                    <a:pt x="3885" y="3576"/>
                  </a:cubicBezTo>
                  <a:close/>
                  <a:moveTo>
                    <a:pt x="3406" y="3822"/>
                  </a:moveTo>
                  <a:cubicBezTo>
                    <a:pt x="3401" y="3822"/>
                    <a:pt x="3394" y="3826"/>
                    <a:pt x="3388" y="3833"/>
                  </a:cubicBezTo>
                  <a:lnTo>
                    <a:pt x="3388" y="3833"/>
                  </a:lnTo>
                  <a:cubicBezTo>
                    <a:pt x="3399" y="3828"/>
                    <a:pt x="3406" y="3822"/>
                    <a:pt x="3406" y="3822"/>
                  </a:cubicBezTo>
                  <a:close/>
                  <a:moveTo>
                    <a:pt x="4585" y="0"/>
                  </a:moveTo>
                  <a:lnTo>
                    <a:pt x="4585" y="0"/>
                  </a:lnTo>
                  <a:cubicBezTo>
                    <a:pt x="4573" y="0"/>
                    <a:pt x="4537" y="119"/>
                    <a:pt x="4513" y="119"/>
                  </a:cubicBezTo>
                  <a:cubicBezTo>
                    <a:pt x="4495" y="110"/>
                    <a:pt x="4484" y="67"/>
                    <a:pt x="4480" y="67"/>
                  </a:cubicBezTo>
                  <a:cubicBezTo>
                    <a:pt x="4478" y="67"/>
                    <a:pt x="4478" y="72"/>
                    <a:pt x="4478" y="84"/>
                  </a:cubicBezTo>
                  <a:cubicBezTo>
                    <a:pt x="4466" y="119"/>
                    <a:pt x="4489" y="119"/>
                    <a:pt x="4466" y="143"/>
                  </a:cubicBezTo>
                  <a:cubicBezTo>
                    <a:pt x="4456" y="153"/>
                    <a:pt x="4452" y="157"/>
                    <a:pt x="4450" y="157"/>
                  </a:cubicBezTo>
                  <a:cubicBezTo>
                    <a:pt x="4448" y="157"/>
                    <a:pt x="4449" y="150"/>
                    <a:pt x="4442" y="143"/>
                  </a:cubicBezTo>
                  <a:cubicBezTo>
                    <a:pt x="4442" y="131"/>
                    <a:pt x="4454" y="48"/>
                    <a:pt x="4430" y="48"/>
                  </a:cubicBezTo>
                  <a:cubicBezTo>
                    <a:pt x="4406" y="60"/>
                    <a:pt x="4382" y="72"/>
                    <a:pt x="4370" y="84"/>
                  </a:cubicBezTo>
                  <a:cubicBezTo>
                    <a:pt x="4359" y="96"/>
                    <a:pt x="4359" y="107"/>
                    <a:pt x="4359" y="119"/>
                  </a:cubicBezTo>
                  <a:cubicBezTo>
                    <a:pt x="4323" y="131"/>
                    <a:pt x="4287" y="143"/>
                    <a:pt x="4251" y="167"/>
                  </a:cubicBezTo>
                  <a:cubicBezTo>
                    <a:pt x="4216" y="191"/>
                    <a:pt x="4228" y="215"/>
                    <a:pt x="4275" y="215"/>
                  </a:cubicBezTo>
                  <a:cubicBezTo>
                    <a:pt x="4257" y="226"/>
                    <a:pt x="4248" y="232"/>
                    <a:pt x="4239" y="232"/>
                  </a:cubicBezTo>
                  <a:cubicBezTo>
                    <a:pt x="4231" y="232"/>
                    <a:pt x="4222" y="226"/>
                    <a:pt x="4204" y="215"/>
                  </a:cubicBezTo>
                  <a:cubicBezTo>
                    <a:pt x="4187" y="206"/>
                    <a:pt x="4166" y="187"/>
                    <a:pt x="4153" y="187"/>
                  </a:cubicBezTo>
                  <a:cubicBezTo>
                    <a:pt x="4148" y="187"/>
                    <a:pt x="4144" y="191"/>
                    <a:pt x="4144" y="203"/>
                  </a:cubicBezTo>
                  <a:cubicBezTo>
                    <a:pt x="4144" y="238"/>
                    <a:pt x="4144" y="238"/>
                    <a:pt x="4132" y="250"/>
                  </a:cubicBezTo>
                  <a:cubicBezTo>
                    <a:pt x="4126" y="256"/>
                    <a:pt x="4120" y="256"/>
                    <a:pt x="4116" y="256"/>
                  </a:cubicBezTo>
                  <a:cubicBezTo>
                    <a:pt x="4111" y="256"/>
                    <a:pt x="4108" y="256"/>
                    <a:pt x="4108" y="262"/>
                  </a:cubicBezTo>
                  <a:cubicBezTo>
                    <a:pt x="4108" y="274"/>
                    <a:pt x="4120" y="286"/>
                    <a:pt x="4120" y="286"/>
                  </a:cubicBezTo>
                  <a:cubicBezTo>
                    <a:pt x="4108" y="298"/>
                    <a:pt x="4073" y="298"/>
                    <a:pt x="4061" y="322"/>
                  </a:cubicBezTo>
                  <a:cubicBezTo>
                    <a:pt x="4052" y="339"/>
                    <a:pt x="4050" y="355"/>
                    <a:pt x="4041" y="355"/>
                  </a:cubicBezTo>
                  <a:cubicBezTo>
                    <a:pt x="4037" y="355"/>
                    <a:pt x="4032" y="353"/>
                    <a:pt x="4025" y="346"/>
                  </a:cubicBezTo>
                  <a:cubicBezTo>
                    <a:pt x="4018" y="339"/>
                    <a:pt x="4011" y="336"/>
                    <a:pt x="4005" y="336"/>
                  </a:cubicBezTo>
                  <a:cubicBezTo>
                    <a:pt x="3989" y="336"/>
                    <a:pt x="3978" y="353"/>
                    <a:pt x="3978" y="369"/>
                  </a:cubicBezTo>
                  <a:cubicBezTo>
                    <a:pt x="3978" y="379"/>
                    <a:pt x="3993" y="396"/>
                    <a:pt x="4012" y="396"/>
                  </a:cubicBezTo>
                  <a:cubicBezTo>
                    <a:pt x="4016" y="396"/>
                    <a:pt x="4021" y="395"/>
                    <a:pt x="4025" y="393"/>
                  </a:cubicBezTo>
                  <a:lnTo>
                    <a:pt x="4025" y="393"/>
                  </a:lnTo>
                  <a:cubicBezTo>
                    <a:pt x="4013" y="399"/>
                    <a:pt x="4004" y="402"/>
                    <a:pt x="3997" y="402"/>
                  </a:cubicBezTo>
                  <a:cubicBezTo>
                    <a:pt x="3989" y="402"/>
                    <a:pt x="3983" y="399"/>
                    <a:pt x="3978" y="393"/>
                  </a:cubicBezTo>
                  <a:cubicBezTo>
                    <a:pt x="3966" y="393"/>
                    <a:pt x="3954" y="369"/>
                    <a:pt x="3930" y="369"/>
                  </a:cubicBezTo>
                  <a:cubicBezTo>
                    <a:pt x="3920" y="369"/>
                    <a:pt x="3918" y="396"/>
                    <a:pt x="3903" y="396"/>
                  </a:cubicBezTo>
                  <a:cubicBezTo>
                    <a:pt x="3900" y="396"/>
                    <a:pt x="3898" y="395"/>
                    <a:pt x="3894" y="393"/>
                  </a:cubicBezTo>
                  <a:cubicBezTo>
                    <a:pt x="3877" y="385"/>
                    <a:pt x="3848" y="346"/>
                    <a:pt x="3841" y="346"/>
                  </a:cubicBezTo>
                  <a:lnTo>
                    <a:pt x="3841" y="346"/>
                  </a:lnTo>
                  <a:cubicBezTo>
                    <a:pt x="3839" y="346"/>
                    <a:pt x="3840" y="352"/>
                    <a:pt x="3847" y="369"/>
                  </a:cubicBezTo>
                  <a:cubicBezTo>
                    <a:pt x="3857" y="399"/>
                    <a:pt x="3875" y="446"/>
                    <a:pt x="3859" y="446"/>
                  </a:cubicBezTo>
                  <a:cubicBezTo>
                    <a:pt x="3856" y="446"/>
                    <a:pt x="3852" y="445"/>
                    <a:pt x="3847" y="441"/>
                  </a:cubicBezTo>
                  <a:cubicBezTo>
                    <a:pt x="3811" y="405"/>
                    <a:pt x="3811" y="405"/>
                    <a:pt x="3787" y="393"/>
                  </a:cubicBezTo>
                  <a:cubicBezTo>
                    <a:pt x="3775" y="393"/>
                    <a:pt x="3739" y="393"/>
                    <a:pt x="3751" y="417"/>
                  </a:cubicBezTo>
                  <a:cubicBezTo>
                    <a:pt x="3751" y="441"/>
                    <a:pt x="3799" y="500"/>
                    <a:pt x="3775" y="500"/>
                  </a:cubicBezTo>
                  <a:cubicBezTo>
                    <a:pt x="3739" y="500"/>
                    <a:pt x="3739" y="453"/>
                    <a:pt x="3727" y="429"/>
                  </a:cubicBezTo>
                  <a:lnTo>
                    <a:pt x="3727" y="429"/>
                  </a:lnTo>
                  <a:lnTo>
                    <a:pt x="3739" y="500"/>
                  </a:lnTo>
                  <a:cubicBezTo>
                    <a:pt x="3739" y="510"/>
                    <a:pt x="3737" y="514"/>
                    <a:pt x="3734" y="514"/>
                  </a:cubicBezTo>
                  <a:cubicBezTo>
                    <a:pt x="3729" y="514"/>
                    <a:pt x="3722" y="507"/>
                    <a:pt x="3716" y="500"/>
                  </a:cubicBezTo>
                  <a:cubicBezTo>
                    <a:pt x="3696" y="491"/>
                    <a:pt x="3661" y="473"/>
                    <a:pt x="3643" y="473"/>
                  </a:cubicBezTo>
                  <a:cubicBezTo>
                    <a:pt x="3638" y="473"/>
                    <a:pt x="3635" y="474"/>
                    <a:pt x="3632" y="477"/>
                  </a:cubicBezTo>
                  <a:cubicBezTo>
                    <a:pt x="3620" y="500"/>
                    <a:pt x="3680" y="596"/>
                    <a:pt x="3680" y="596"/>
                  </a:cubicBezTo>
                  <a:cubicBezTo>
                    <a:pt x="3678" y="597"/>
                    <a:pt x="3676" y="598"/>
                    <a:pt x="3674" y="598"/>
                  </a:cubicBezTo>
                  <a:cubicBezTo>
                    <a:pt x="3662" y="598"/>
                    <a:pt x="3642" y="570"/>
                    <a:pt x="3632" y="560"/>
                  </a:cubicBezTo>
                  <a:cubicBezTo>
                    <a:pt x="3620" y="548"/>
                    <a:pt x="3608" y="548"/>
                    <a:pt x="3597" y="548"/>
                  </a:cubicBezTo>
                  <a:cubicBezTo>
                    <a:pt x="3577" y="548"/>
                    <a:pt x="3532" y="507"/>
                    <a:pt x="3518" y="507"/>
                  </a:cubicBezTo>
                  <a:cubicBezTo>
                    <a:pt x="3515" y="507"/>
                    <a:pt x="3513" y="508"/>
                    <a:pt x="3513" y="512"/>
                  </a:cubicBezTo>
                  <a:cubicBezTo>
                    <a:pt x="3505" y="521"/>
                    <a:pt x="3508" y="547"/>
                    <a:pt x="3511" y="558"/>
                  </a:cubicBezTo>
                  <a:lnTo>
                    <a:pt x="3511" y="558"/>
                  </a:lnTo>
                  <a:cubicBezTo>
                    <a:pt x="3502" y="548"/>
                    <a:pt x="3493" y="533"/>
                    <a:pt x="3484" y="533"/>
                  </a:cubicBezTo>
                  <a:cubicBezTo>
                    <a:pt x="3482" y="533"/>
                    <a:pt x="3480" y="534"/>
                    <a:pt x="3477" y="536"/>
                  </a:cubicBezTo>
                  <a:cubicBezTo>
                    <a:pt x="3466" y="536"/>
                    <a:pt x="3477" y="631"/>
                    <a:pt x="3454" y="643"/>
                  </a:cubicBezTo>
                  <a:cubicBezTo>
                    <a:pt x="3451" y="646"/>
                    <a:pt x="3448" y="647"/>
                    <a:pt x="3445" y="647"/>
                  </a:cubicBezTo>
                  <a:cubicBezTo>
                    <a:pt x="3420" y="647"/>
                    <a:pt x="3380" y="572"/>
                    <a:pt x="3358" y="572"/>
                  </a:cubicBezTo>
                  <a:cubicBezTo>
                    <a:pt x="3355" y="574"/>
                    <a:pt x="3353" y="576"/>
                    <a:pt x="3352" y="579"/>
                  </a:cubicBezTo>
                  <a:lnTo>
                    <a:pt x="3352" y="579"/>
                  </a:lnTo>
                  <a:cubicBezTo>
                    <a:pt x="3348" y="574"/>
                    <a:pt x="3344" y="571"/>
                    <a:pt x="3339" y="571"/>
                  </a:cubicBezTo>
                  <a:cubicBezTo>
                    <a:pt x="3337" y="571"/>
                    <a:pt x="3336" y="571"/>
                    <a:pt x="3335" y="572"/>
                  </a:cubicBezTo>
                  <a:lnTo>
                    <a:pt x="3323" y="572"/>
                  </a:lnTo>
                  <a:cubicBezTo>
                    <a:pt x="3325" y="578"/>
                    <a:pt x="3328" y="583"/>
                    <a:pt x="3330" y="588"/>
                  </a:cubicBezTo>
                  <a:lnTo>
                    <a:pt x="3330" y="588"/>
                  </a:lnTo>
                  <a:cubicBezTo>
                    <a:pt x="3320" y="601"/>
                    <a:pt x="3309" y="621"/>
                    <a:pt x="3299" y="631"/>
                  </a:cubicBezTo>
                  <a:cubicBezTo>
                    <a:pt x="3299" y="631"/>
                    <a:pt x="3287" y="631"/>
                    <a:pt x="3287" y="655"/>
                  </a:cubicBezTo>
                  <a:cubicBezTo>
                    <a:pt x="3287" y="667"/>
                    <a:pt x="3284" y="670"/>
                    <a:pt x="3280" y="670"/>
                  </a:cubicBezTo>
                  <a:cubicBezTo>
                    <a:pt x="3275" y="670"/>
                    <a:pt x="3269" y="667"/>
                    <a:pt x="3263" y="667"/>
                  </a:cubicBezTo>
                  <a:cubicBezTo>
                    <a:pt x="3254" y="664"/>
                    <a:pt x="3245" y="662"/>
                    <a:pt x="3237" y="662"/>
                  </a:cubicBezTo>
                  <a:cubicBezTo>
                    <a:pt x="3216" y="662"/>
                    <a:pt x="3204" y="673"/>
                    <a:pt x="3204" y="691"/>
                  </a:cubicBezTo>
                  <a:cubicBezTo>
                    <a:pt x="3204" y="701"/>
                    <a:pt x="3204" y="755"/>
                    <a:pt x="3196" y="755"/>
                  </a:cubicBezTo>
                  <a:cubicBezTo>
                    <a:pt x="3195" y="755"/>
                    <a:pt x="3193" y="754"/>
                    <a:pt x="3192" y="750"/>
                  </a:cubicBezTo>
                  <a:cubicBezTo>
                    <a:pt x="3176" y="710"/>
                    <a:pt x="3160" y="675"/>
                    <a:pt x="3147" y="675"/>
                  </a:cubicBezTo>
                  <a:cubicBezTo>
                    <a:pt x="3141" y="675"/>
                    <a:pt x="3136" y="683"/>
                    <a:pt x="3132" y="703"/>
                  </a:cubicBezTo>
                  <a:cubicBezTo>
                    <a:pt x="3132" y="733"/>
                    <a:pt x="3141" y="806"/>
                    <a:pt x="3122" y="806"/>
                  </a:cubicBezTo>
                  <a:cubicBezTo>
                    <a:pt x="3118" y="806"/>
                    <a:pt x="3114" y="803"/>
                    <a:pt x="3108" y="798"/>
                  </a:cubicBezTo>
                  <a:cubicBezTo>
                    <a:pt x="3100" y="792"/>
                    <a:pt x="3094" y="786"/>
                    <a:pt x="3088" y="781"/>
                  </a:cubicBezTo>
                  <a:lnTo>
                    <a:pt x="3088" y="781"/>
                  </a:lnTo>
                  <a:cubicBezTo>
                    <a:pt x="3085" y="764"/>
                    <a:pt x="3079" y="745"/>
                    <a:pt x="3073" y="738"/>
                  </a:cubicBezTo>
                  <a:cubicBezTo>
                    <a:pt x="3071" y="736"/>
                    <a:pt x="3068" y="735"/>
                    <a:pt x="3066" y="735"/>
                  </a:cubicBezTo>
                  <a:cubicBezTo>
                    <a:pt x="3062" y="735"/>
                    <a:pt x="3059" y="740"/>
                    <a:pt x="3057" y="747"/>
                  </a:cubicBezTo>
                  <a:lnTo>
                    <a:pt x="3057" y="747"/>
                  </a:lnTo>
                  <a:cubicBezTo>
                    <a:pt x="3051" y="742"/>
                    <a:pt x="3046" y="738"/>
                    <a:pt x="3037" y="738"/>
                  </a:cubicBezTo>
                  <a:cubicBezTo>
                    <a:pt x="3013" y="738"/>
                    <a:pt x="3025" y="762"/>
                    <a:pt x="3013" y="762"/>
                  </a:cubicBezTo>
                  <a:cubicBezTo>
                    <a:pt x="3012" y="764"/>
                    <a:pt x="3010" y="764"/>
                    <a:pt x="3009" y="764"/>
                  </a:cubicBezTo>
                  <a:cubicBezTo>
                    <a:pt x="2998" y="764"/>
                    <a:pt x="2981" y="737"/>
                    <a:pt x="2970" y="737"/>
                  </a:cubicBezTo>
                  <a:cubicBezTo>
                    <a:pt x="2968" y="737"/>
                    <a:pt x="2967" y="737"/>
                    <a:pt x="2965" y="738"/>
                  </a:cubicBezTo>
                  <a:cubicBezTo>
                    <a:pt x="2954" y="750"/>
                    <a:pt x="2954" y="762"/>
                    <a:pt x="2965" y="774"/>
                  </a:cubicBezTo>
                  <a:cubicBezTo>
                    <a:pt x="2965" y="784"/>
                    <a:pt x="2963" y="788"/>
                    <a:pt x="2959" y="788"/>
                  </a:cubicBezTo>
                  <a:cubicBezTo>
                    <a:pt x="2944" y="788"/>
                    <a:pt x="2907" y="737"/>
                    <a:pt x="2887" y="737"/>
                  </a:cubicBezTo>
                  <a:cubicBezTo>
                    <a:pt x="2885" y="737"/>
                    <a:pt x="2884" y="738"/>
                    <a:pt x="2882" y="738"/>
                  </a:cubicBezTo>
                  <a:cubicBezTo>
                    <a:pt x="2892" y="738"/>
                    <a:pt x="2936" y="832"/>
                    <a:pt x="2921" y="832"/>
                  </a:cubicBezTo>
                  <a:cubicBezTo>
                    <a:pt x="2918" y="832"/>
                    <a:pt x="2913" y="829"/>
                    <a:pt x="2906" y="822"/>
                  </a:cubicBezTo>
                  <a:cubicBezTo>
                    <a:pt x="2870" y="798"/>
                    <a:pt x="2870" y="798"/>
                    <a:pt x="2846" y="798"/>
                  </a:cubicBezTo>
                  <a:cubicBezTo>
                    <a:pt x="2842" y="800"/>
                    <a:pt x="2839" y="801"/>
                    <a:pt x="2837" y="801"/>
                  </a:cubicBezTo>
                  <a:cubicBezTo>
                    <a:pt x="2833" y="801"/>
                    <a:pt x="2831" y="799"/>
                    <a:pt x="2830" y="795"/>
                  </a:cubicBezTo>
                  <a:lnTo>
                    <a:pt x="2830" y="795"/>
                  </a:lnTo>
                  <a:cubicBezTo>
                    <a:pt x="2825" y="824"/>
                    <a:pt x="2770" y="813"/>
                    <a:pt x="2799" y="869"/>
                  </a:cubicBezTo>
                  <a:cubicBezTo>
                    <a:pt x="2789" y="855"/>
                    <a:pt x="2778" y="851"/>
                    <a:pt x="2767" y="851"/>
                  </a:cubicBezTo>
                  <a:cubicBezTo>
                    <a:pt x="2751" y="851"/>
                    <a:pt x="2735" y="862"/>
                    <a:pt x="2727" y="869"/>
                  </a:cubicBezTo>
                  <a:cubicBezTo>
                    <a:pt x="2715" y="869"/>
                    <a:pt x="2715" y="881"/>
                    <a:pt x="2704" y="893"/>
                  </a:cubicBezTo>
                  <a:cubicBezTo>
                    <a:pt x="2715" y="917"/>
                    <a:pt x="2715" y="929"/>
                    <a:pt x="2715" y="941"/>
                  </a:cubicBezTo>
                  <a:cubicBezTo>
                    <a:pt x="2704" y="917"/>
                    <a:pt x="2680" y="881"/>
                    <a:pt x="2668" y="846"/>
                  </a:cubicBezTo>
                  <a:cubicBezTo>
                    <a:pt x="2668" y="869"/>
                    <a:pt x="2668" y="893"/>
                    <a:pt x="2668" y="917"/>
                  </a:cubicBezTo>
                  <a:cubicBezTo>
                    <a:pt x="2680" y="953"/>
                    <a:pt x="2704" y="1000"/>
                    <a:pt x="2680" y="1012"/>
                  </a:cubicBezTo>
                  <a:cubicBezTo>
                    <a:pt x="2668" y="977"/>
                    <a:pt x="2656" y="941"/>
                    <a:pt x="2644" y="905"/>
                  </a:cubicBezTo>
                  <a:cubicBezTo>
                    <a:pt x="2641" y="904"/>
                    <a:pt x="2639" y="903"/>
                    <a:pt x="2637" y="903"/>
                  </a:cubicBezTo>
                  <a:cubicBezTo>
                    <a:pt x="2623" y="903"/>
                    <a:pt x="2633" y="943"/>
                    <a:pt x="2644" y="965"/>
                  </a:cubicBezTo>
                  <a:lnTo>
                    <a:pt x="2608" y="965"/>
                  </a:lnTo>
                  <a:cubicBezTo>
                    <a:pt x="2596" y="965"/>
                    <a:pt x="2573" y="929"/>
                    <a:pt x="2573" y="929"/>
                  </a:cubicBezTo>
                  <a:lnTo>
                    <a:pt x="2573" y="929"/>
                  </a:lnTo>
                  <a:cubicBezTo>
                    <a:pt x="2561" y="929"/>
                    <a:pt x="2584" y="1000"/>
                    <a:pt x="2573" y="1000"/>
                  </a:cubicBezTo>
                  <a:cubicBezTo>
                    <a:pt x="2549" y="1000"/>
                    <a:pt x="2549" y="977"/>
                    <a:pt x="2549" y="977"/>
                  </a:cubicBezTo>
                  <a:lnTo>
                    <a:pt x="2525" y="977"/>
                  </a:lnTo>
                  <a:cubicBezTo>
                    <a:pt x="2501" y="977"/>
                    <a:pt x="2501" y="1000"/>
                    <a:pt x="2477" y="1012"/>
                  </a:cubicBezTo>
                  <a:cubicBezTo>
                    <a:pt x="2476" y="1014"/>
                    <a:pt x="2474" y="1015"/>
                    <a:pt x="2472" y="1015"/>
                  </a:cubicBezTo>
                  <a:cubicBezTo>
                    <a:pt x="2465" y="1015"/>
                    <a:pt x="2458" y="1004"/>
                    <a:pt x="2451" y="1004"/>
                  </a:cubicBezTo>
                  <a:cubicBezTo>
                    <a:pt x="2448" y="1004"/>
                    <a:pt x="2445" y="1006"/>
                    <a:pt x="2442" y="1012"/>
                  </a:cubicBezTo>
                  <a:cubicBezTo>
                    <a:pt x="2435" y="1025"/>
                    <a:pt x="2432" y="1035"/>
                    <a:pt x="2433" y="1042"/>
                  </a:cubicBezTo>
                  <a:lnTo>
                    <a:pt x="2433" y="1042"/>
                  </a:lnTo>
                  <a:cubicBezTo>
                    <a:pt x="2418" y="1014"/>
                    <a:pt x="2408" y="997"/>
                    <a:pt x="2393" y="997"/>
                  </a:cubicBezTo>
                  <a:cubicBezTo>
                    <a:pt x="2390" y="997"/>
                    <a:pt x="2386" y="998"/>
                    <a:pt x="2382" y="1000"/>
                  </a:cubicBezTo>
                  <a:lnTo>
                    <a:pt x="2394" y="1024"/>
                  </a:lnTo>
                  <a:cubicBezTo>
                    <a:pt x="2382" y="1024"/>
                    <a:pt x="2323" y="1024"/>
                    <a:pt x="2323" y="1072"/>
                  </a:cubicBezTo>
                  <a:cubicBezTo>
                    <a:pt x="2323" y="1072"/>
                    <a:pt x="2370" y="1131"/>
                    <a:pt x="2346" y="1131"/>
                  </a:cubicBezTo>
                  <a:cubicBezTo>
                    <a:pt x="2334" y="1131"/>
                    <a:pt x="2311" y="1096"/>
                    <a:pt x="2299" y="1096"/>
                  </a:cubicBezTo>
                  <a:cubicBezTo>
                    <a:pt x="2281" y="1084"/>
                    <a:pt x="2260" y="1078"/>
                    <a:pt x="2241" y="1078"/>
                  </a:cubicBezTo>
                  <a:cubicBezTo>
                    <a:pt x="2221" y="1078"/>
                    <a:pt x="2203" y="1084"/>
                    <a:pt x="2192" y="1096"/>
                  </a:cubicBezTo>
                  <a:cubicBezTo>
                    <a:pt x="2180" y="1108"/>
                    <a:pt x="2180" y="1143"/>
                    <a:pt x="2168" y="1143"/>
                  </a:cubicBezTo>
                  <a:cubicBezTo>
                    <a:pt x="2144" y="1155"/>
                    <a:pt x="2155" y="1178"/>
                    <a:pt x="2167" y="1224"/>
                  </a:cubicBezTo>
                  <a:lnTo>
                    <a:pt x="2167" y="1224"/>
                  </a:lnTo>
                  <a:cubicBezTo>
                    <a:pt x="2162" y="1211"/>
                    <a:pt x="2116" y="1164"/>
                    <a:pt x="2100" y="1164"/>
                  </a:cubicBezTo>
                  <a:cubicBezTo>
                    <a:pt x="2096" y="1164"/>
                    <a:pt x="2094" y="1169"/>
                    <a:pt x="2096" y="1179"/>
                  </a:cubicBezTo>
                  <a:cubicBezTo>
                    <a:pt x="2108" y="1239"/>
                    <a:pt x="2168" y="1250"/>
                    <a:pt x="2180" y="1286"/>
                  </a:cubicBezTo>
                  <a:lnTo>
                    <a:pt x="2120" y="1239"/>
                  </a:lnTo>
                  <a:cubicBezTo>
                    <a:pt x="2084" y="1215"/>
                    <a:pt x="2061" y="1179"/>
                    <a:pt x="2037" y="1143"/>
                  </a:cubicBezTo>
                  <a:lnTo>
                    <a:pt x="2037" y="1143"/>
                  </a:lnTo>
                  <a:cubicBezTo>
                    <a:pt x="2073" y="1215"/>
                    <a:pt x="2025" y="1191"/>
                    <a:pt x="2025" y="1239"/>
                  </a:cubicBezTo>
                  <a:cubicBezTo>
                    <a:pt x="2019" y="1241"/>
                    <a:pt x="2015" y="1243"/>
                    <a:pt x="2011" y="1243"/>
                  </a:cubicBezTo>
                  <a:cubicBezTo>
                    <a:pt x="2000" y="1243"/>
                    <a:pt x="1995" y="1227"/>
                    <a:pt x="1977" y="1191"/>
                  </a:cubicBezTo>
                  <a:cubicBezTo>
                    <a:pt x="1965" y="1155"/>
                    <a:pt x="1953" y="1179"/>
                    <a:pt x="1942" y="1155"/>
                  </a:cubicBezTo>
                  <a:lnTo>
                    <a:pt x="1942" y="1155"/>
                  </a:lnTo>
                  <a:lnTo>
                    <a:pt x="2001" y="1286"/>
                  </a:lnTo>
                  <a:cubicBezTo>
                    <a:pt x="1977" y="1286"/>
                    <a:pt x="1930" y="1191"/>
                    <a:pt x="1930" y="1191"/>
                  </a:cubicBezTo>
                  <a:cubicBezTo>
                    <a:pt x="1930" y="1201"/>
                    <a:pt x="1930" y="1270"/>
                    <a:pt x="1915" y="1270"/>
                  </a:cubicBezTo>
                  <a:cubicBezTo>
                    <a:pt x="1913" y="1270"/>
                    <a:pt x="1910" y="1268"/>
                    <a:pt x="1906" y="1262"/>
                  </a:cubicBezTo>
                  <a:cubicBezTo>
                    <a:pt x="1887" y="1250"/>
                    <a:pt x="1857" y="1237"/>
                    <a:pt x="1836" y="1237"/>
                  </a:cubicBezTo>
                  <a:cubicBezTo>
                    <a:pt x="1818" y="1237"/>
                    <a:pt x="1805" y="1247"/>
                    <a:pt x="1811" y="1274"/>
                  </a:cubicBezTo>
                  <a:cubicBezTo>
                    <a:pt x="1822" y="1310"/>
                    <a:pt x="1775" y="1286"/>
                    <a:pt x="1775" y="1322"/>
                  </a:cubicBezTo>
                  <a:cubicBezTo>
                    <a:pt x="1775" y="1340"/>
                    <a:pt x="1773" y="1346"/>
                    <a:pt x="1769" y="1346"/>
                  </a:cubicBezTo>
                  <a:cubicBezTo>
                    <a:pt x="1758" y="1346"/>
                    <a:pt x="1736" y="1286"/>
                    <a:pt x="1727" y="1286"/>
                  </a:cubicBezTo>
                  <a:cubicBezTo>
                    <a:pt x="1703" y="1286"/>
                    <a:pt x="1727" y="1334"/>
                    <a:pt x="1703" y="1334"/>
                  </a:cubicBezTo>
                  <a:cubicBezTo>
                    <a:pt x="1680" y="1334"/>
                    <a:pt x="1680" y="1322"/>
                    <a:pt x="1668" y="1286"/>
                  </a:cubicBezTo>
                  <a:cubicBezTo>
                    <a:pt x="1668" y="1280"/>
                    <a:pt x="1666" y="1278"/>
                    <a:pt x="1664" y="1278"/>
                  </a:cubicBezTo>
                  <a:cubicBezTo>
                    <a:pt x="1658" y="1278"/>
                    <a:pt x="1644" y="1301"/>
                    <a:pt x="1644" y="1310"/>
                  </a:cubicBezTo>
                  <a:cubicBezTo>
                    <a:pt x="1644" y="1310"/>
                    <a:pt x="1644" y="1315"/>
                    <a:pt x="1640" y="1315"/>
                  </a:cubicBezTo>
                  <a:cubicBezTo>
                    <a:pt x="1639" y="1315"/>
                    <a:pt x="1636" y="1314"/>
                    <a:pt x="1632" y="1310"/>
                  </a:cubicBezTo>
                  <a:lnTo>
                    <a:pt x="1632" y="1310"/>
                  </a:lnTo>
                  <a:cubicBezTo>
                    <a:pt x="1623" y="1310"/>
                    <a:pt x="1672" y="1406"/>
                    <a:pt x="1659" y="1406"/>
                  </a:cubicBezTo>
                  <a:cubicBezTo>
                    <a:pt x="1655" y="1406"/>
                    <a:pt x="1647" y="1399"/>
                    <a:pt x="1632" y="1381"/>
                  </a:cubicBezTo>
                  <a:cubicBezTo>
                    <a:pt x="1616" y="1361"/>
                    <a:pt x="1603" y="1351"/>
                    <a:pt x="1593" y="1351"/>
                  </a:cubicBezTo>
                  <a:cubicBezTo>
                    <a:pt x="1580" y="1351"/>
                    <a:pt x="1572" y="1367"/>
                    <a:pt x="1572" y="1393"/>
                  </a:cubicBezTo>
                  <a:cubicBezTo>
                    <a:pt x="1572" y="1419"/>
                    <a:pt x="1572" y="1438"/>
                    <a:pt x="1565" y="1438"/>
                  </a:cubicBezTo>
                  <a:cubicBezTo>
                    <a:pt x="1558" y="1438"/>
                    <a:pt x="1546" y="1426"/>
                    <a:pt x="1525" y="1393"/>
                  </a:cubicBezTo>
                  <a:cubicBezTo>
                    <a:pt x="1520" y="1384"/>
                    <a:pt x="1516" y="1381"/>
                    <a:pt x="1513" y="1381"/>
                  </a:cubicBezTo>
                  <a:cubicBezTo>
                    <a:pt x="1499" y="1381"/>
                    <a:pt x="1489" y="1425"/>
                    <a:pt x="1475" y="1425"/>
                  </a:cubicBezTo>
                  <a:cubicBezTo>
                    <a:pt x="1472" y="1425"/>
                    <a:pt x="1469" y="1422"/>
                    <a:pt x="1465" y="1417"/>
                  </a:cubicBezTo>
                  <a:lnTo>
                    <a:pt x="1465" y="1417"/>
                  </a:lnTo>
                  <a:cubicBezTo>
                    <a:pt x="1482" y="1442"/>
                    <a:pt x="1475" y="1503"/>
                    <a:pt x="1461" y="1503"/>
                  </a:cubicBezTo>
                  <a:cubicBezTo>
                    <a:pt x="1455" y="1503"/>
                    <a:pt x="1448" y="1493"/>
                    <a:pt x="1441" y="1465"/>
                  </a:cubicBezTo>
                  <a:cubicBezTo>
                    <a:pt x="1438" y="1434"/>
                    <a:pt x="1432" y="1423"/>
                    <a:pt x="1427" y="1423"/>
                  </a:cubicBezTo>
                  <a:cubicBezTo>
                    <a:pt x="1415" y="1423"/>
                    <a:pt x="1402" y="1469"/>
                    <a:pt x="1394" y="1477"/>
                  </a:cubicBezTo>
                  <a:cubicBezTo>
                    <a:pt x="1388" y="1483"/>
                    <a:pt x="1382" y="1486"/>
                    <a:pt x="1376" y="1486"/>
                  </a:cubicBezTo>
                  <a:cubicBezTo>
                    <a:pt x="1370" y="1486"/>
                    <a:pt x="1364" y="1483"/>
                    <a:pt x="1358" y="1477"/>
                  </a:cubicBezTo>
                  <a:cubicBezTo>
                    <a:pt x="1346" y="1477"/>
                    <a:pt x="1346" y="1453"/>
                    <a:pt x="1334" y="1453"/>
                  </a:cubicBezTo>
                  <a:cubicBezTo>
                    <a:pt x="1299" y="1477"/>
                    <a:pt x="1287" y="1500"/>
                    <a:pt x="1299" y="1536"/>
                  </a:cubicBezTo>
                  <a:cubicBezTo>
                    <a:pt x="1287" y="1500"/>
                    <a:pt x="1275" y="1465"/>
                    <a:pt x="1263" y="1465"/>
                  </a:cubicBezTo>
                  <a:cubicBezTo>
                    <a:pt x="1244" y="1474"/>
                    <a:pt x="1255" y="1512"/>
                    <a:pt x="1243" y="1512"/>
                  </a:cubicBezTo>
                  <a:cubicBezTo>
                    <a:pt x="1240" y="1512"/>
                    <a:pt x="1235" y="1509"/>
                    <a:pt x="1227" y="1500"/>
                  </a:cubicBezTo>
                  <a:lnTo>
                    <a:pt x="1227" y="1524"/>
                  </a:lnTo>
                  <a:cubicBezTo>
                    <a:pt x="1227" y="1534"/>
                    <a:pt x="1227" y="1538"/>
                    <a:pt x="1226" y="1538"/>
                  </a:cubicBezTo>
                  <a:cubicBezTo>
                    <a:pt x="1225" y="1538"/>
                    <a:pt x="1222" y="1531"/>
                    <a:pt x="1215" y="1524"/>
                  </a:cubicBezTo>
                  <a:cubicBezTo>
                    <a:pt x="1207" y="1520"/>
                    <a:pt x="1195" y="1516"/>
                    <a:pt x="1186" y="1516"/>
                  </a:cubicBezTo>
                  <a:cubicBezTo>
                    <a:pt x="1173" y="1516"/>
                    <a:pt x="1165" y="1525"/>
                    <a:pt x="1177" y="1555"/>
                  </a:cubicBezTo>
                  <a:lnTo>
                    <a:pt x="1177" y="1555"/>
                  </a:lnTo>
                  <a:cubicBezTo>
                    <a:pt x="1167" y="1541"/>
                    <a:pt x="1155" y="1526"/>
                    <a:pt x="1149" y="1526"/>
                  </a:cubicBezTo>
                  <a:cubicBezTo>
                    <a:pt x="1146" y="1526"/>
                    <a:pt x="1144" y="1529"/>
                    <a:pt x="1144" y="1536"/>
                  </a:cubicBezTo>
                  <a:cubicBezTo>
                    <a:pt x="1144" y="1569"/>
                    <a:pt x="1144" y="1572"/>
                    <a:pt x="1135" y="1581"/>
                  </a:cubicBezTo>
                  <a:lnTo>
                    <a:pt x="1135" y="1581"/>
                  </a:lnTo>
                  <a:cubicBezTo>
                    <a:pt x="1138" y="1569"/>
                    <a:pt x="1121" y="1523"/>
                    <a:pt x="1102" y="1523"/>
                  </a:cubicBezTo>
                  <a:cubicBezTo>
                    <a:pt x="1100" y="1523"/>
                    <a:pt x="1098" y="1523"/>
                    <a:pt x="1096" y="1524"/>
                  </a:cubicBezTo>
                  <a:cubicBezTo>
                    <a:pt x="1084" y="1524"/>
                    <a:pt x="1072" y="1536"/>
                    <a:pt x="1072" y="1548"/>
                  </a:cubicBezTo>
                  <a:cubicBezTo>
                    <a:pt x="1060" y="1572"/>
                    <a:pt x="1060" y="1584"/>
                    <a:pt x="1084" y="1643"/>
                  </a:cubicBezTo>
                  <a:cubicBezTo>
                    <a:pt x="1060" y="1643"/>
                    <a:pt x="1060" y="1643"/>
                    <a:pt x="1037" y="1596"/>
                  </a:cubicBezTo>
                  <a:lnTo>
                    <a:pt x="1037" y="1596"/>
                  </a:lnTo>
                  <a:cubicBezTo>
                    <a:pt x="1037" y="1620"/>
                    <a:pt x="1049" y="1643"/>
                    <a:pt x="1049" y="1667"/>
                  </a:cubicBezTo>
                  <a:cubicBezTo>
                    <a:pt x="1037" y="1631"/>
                    <a:pt x="1013" y="1584"/>
                    <a:pt x="989" y="1536"/>
                  </a:cubicBezTo>
                  <a:cubicBezTo>
                    <a:pt x="977" y="1572"/>
                    <a:pt x="977" y="1608"/>
                    <a:pt x="989" y="1631"/>
                  </a:cubicBezTo>
                  <a:cubicBezTo>
                    <a:pt x="989" y="1674"/>
                    <a:pt x="971" y="1680"/>
                    <a:pt x="952" y="1680"/>
                  </a:cubicBezTo>
                  <a:cubicBezTo>
                    <a:pt x="944" y="1680"/>
                    <a:pt x="936" y="1679"/>
                    <a:pt x="930" y="1679"/>
                  </a:cubicBezTo>
                  <a:cubicBezTo>
                    <a:pt x="922" y="1675"/>
                    <a:pt x="911" y="1672"/>
                    <a:pt x="901" y="1672"/>
                  </a:cubicBezTo>
                  <a:cubicBezTo>
                    <a:pt x="882" y="1672"/>
                    <a:pt x="866" y="1683"/>
                    <a:pt x="882" y="1715"/>
                  </a:cubicBezTo>
                  <a:lnTo>
                    <a:pt x="930" y="1834"/>
                  </a:lnTo>
                  <a:cubicBezTo>
                    <a:pt x="918" y="1834"/>
                    <a:pt x="894" y="1762"/>
                    <a:pt x="882" y="1739"/>
                  </a:cubicBezTo>
                  <a:lnTo>
                    <a:pt x="882" y="1739"/>
                  </a:lnTo>
                  <a:cubicBezTo>
                    <a:pt x="885" y="1748"/>
                    <a:pt x="884" y="1751"/>
                    <a:pt x="881" y="1751"/>
                  </a:cubicBezTo>
                  <a:cubicBezTo>
                    <a:pt x="872" y="1751"/>
                    <a:pt x="843" y="1721"/>
                    <a:pt x="834" y="1703"/>
                  </a:cubicBezTo>
                  <a:cubicBezTo>
                    <a:pt x="822" y="1679"/>
                    <a:pt x="810" y="1643"/>
                    <a:pt x="799" y="1643"/>
                  </a:cubicBezTo>
                  <a:lnTo>
                    <a:pt x="799" y="1643"/>
                  </a:lnTo>
                  <a:lnTo>
                    <a:pt x="858" y="1774"/>
                  </a:lnTo>
                  <a:cubicBezTo>
                    <a:pt x="842" y="1743"/>
                    <a:pt x="810" y="1727"/>
                    <a:pt x="780" y="1727"/>
                  </a:cubicBezTo>
                  <a:cubicBezTo>
                    <a:pt x="765" y="1727"/>
                    <a:pt x="751" y="1731"/>
                    <a:pt x="739" y="1739"/>
                  </a:cubicBezTo>
                  <a:cubicBezTo>
                    <a:pt x="751" y="1739"/>
                    <a:pt x="763" y="1774"/>
                    <a:pt x="775" y="1798"/>
                  </a:cubicBezTo>
                  <a:cubicBezTo>
                    <a:pt x="757" y="1798"/>
                    <a:pt x="719" y="1738"/>
                    <a:pt x="701" y="1738"/>
                  </a:cubicBezTo>
                  <a:cubicBezTo>
                    <a:pt x="695" y="1738"/>
                    <a:pt x="691" y="1745"/>
                    <a:pt x="691" y="1762"/>
                  </a:cubicBezTo>
                  <a:cubicBezTo>
                    <a:pt x="691" y="1772"/>
                    <a:pt x="699" y="1809"/>
                    <a:pt x="691" y="1809"/>
                  </a:cubicBezTo>
                  <a:cubicBezTo>
                    <a:pt x="688" y="1809"/>
                    <a:pt x="685" y="1806"/>
                    <a:pt x="679" y="1798"/>
                  </a:cubicBezTo>
                  <a:cubicBezTo>
                    <a:pt x="658" y="1766"/>
                    <a:pt x="656" y="1725"/>
                    <a:pt x="647" y="1725"/>
                  </a:cubicBezTo>
                  <a:cubicBezTo>
                    <a:pt x="646" y="1725"/>
                    <a:pt x="645" y="1725"/>
                    <a:pt x="644" y="1727"/>
                  </a:cubicBezTo>
                  <a:cubicBezTo>
                    <a:pt x="633" y="1737"/>
                    <a:pt x="641" y="1776"/>
                    <a:pt x="618" y="1776"/>
                  </a:cubicBezTo>
                  <a:cubicBezTo>
                    <a:pt x="615" y="1776"/>
                    <a:pt x="612" y="1776"/>
                    <a:pt x="608" y="1774"/>
                  </a:cubicBezTo>
                  <a:cubicBezTo>
                    <a:pt x="584" y="1774"/>
                    <a:pt x="571" y="1769"/>
                    <a:pt x="561" y="1769"/>
                  </a:cubicBezTo>
                  <a:cubicBezTo>
                    <a:pt x="556" y="1769"/>
                    <a:pt x="552" y="1770"/>
                    <a:pt x="549" y="1774"/>
                  </a:cubicBezTo>
                  <a:cubicBezTo>
                    <a:pt x="527" y="1774"/>
                    <a:pt x="544" y="1839"/>
                    <a:pt x="556" y="1846"/>
                  </a:cubicBezTo>
                  <a:lnTo>
                    <a:pt x="556" y="1846"/>
                  </a:lnTo>
                  <a:cubicBezTo>
                    <a:pt x="545" y="1849"/>
                    <a:pt x="535" y="1858"/>
                    <a:pt x="525" y="1858"/>
                  </a:cubicBezTo>
                  <a:cubicBezTo>
                    <a:pt x="513" y="1858"/>
                    <a:pt x="501" y="1834"/>
                    <a:pt x="477" y="1822"/>
                  </a:cubicBezTo>
                  <a:cubicBezTo>
                    <a:pt x="474" y="1818"/>
                    <a:pt x="471" y="1817"/>
                    <a:pt x="469" y="1817"/>
                  </a:cubicBezTo>
                  <a:cubicBezTo>
                    <a:pt x="465" y="1817"/>
                    <a:pt x="465" y="1825"/>
                    <a:pt x="465" y="1834"/>
                  </a:cubicBezTo>
                  <a:cubicBezTo>
                    <a:pt x="465" y="1846"/>
                    <a:pt x="465" y="1881"/>
                    <a:pt x="489" y="1905"/>
                  </a:cubicBezTo>
                  <a:cubicBezTo>
                    <a:pt x="489" y="1896"/>
                    <a:pt x="491" y="1892"/>
                    <a:pt x="493" y="1892"/>
                  </a:cubicBezTo>
                  <a:cubicBezTo>
                    <a:pt x="496" y="1892"/>
                    <a:pt x="501" y="1902"/>
                    <a:pt x="501" y="1917"/>
                  </a:cubicBezTo>
                  <a:cubicBezTo>
                    <a:pt x="501" y="1937"/>
                    <a:pt x="501" y="1956"/>
                    <a:pt x="494" y="1956"/>
                  </a:cubicBezTo>
                  <a:cubicBezTo>
                    <a:pt x="493" y="1956"/>
                    <a:pt x="491" y="1955"/>
                    <a:pt x="489" y="1953"/>
                  </a:cubicBezTo>
                  <a:cubicBezTo>
                    <a:pt x="467" y="1953"/>
                    <a:pt x="465" y="1869"/>
                    <a:pt x="445" y="1869"/>
                  </a:cubicBezTo>
                  <a:cubicBezTo>
                    <a:pt x="444" y="1869"/>
                    <a:pt x="443" y="1869"/>
                    <a:pt x="441" y="1870"/>
                  </a:cubicBezTo>
                  <a:cubicBezTo>
                    <a:pt x="418" y="1881"/>
                    <a:pt x="346" y="1941"/>
                    <a:pt x="394" y="1965"/>
                  </a:cubicBezTo>
                  <a:cubicBezTo>
                    <a:pt x="441" y="1989"/>
                    <a:pt x="441" y="1989"/>
                    <a:pt x="441" y="2024"/>
                  </a:cubicBezTo>
                  <a:cubicBezTo>
                    <a:pt x="449" y="2047"/>
                    <a:pt x="447" y="2061"/>
                    <a:pt x="438" y="2061"/>
                  </a:cubicBezTo>
                  <a:cubicBezTo>
                    <a:pt x="433" y="2061"/>
                    <a:pt x="426" y="2057"/>
                    <a:pt x="418" y="2048"/>
                  </a:cubicBezTo>
                  <a:cubicBezTo>
                    <a:pt x="394" y="2036"/>
                    <a:pt x="322" y="1917"/>
                    <a:pt x="310" y="1917"/>
                  </a:cubicBezTo>
                  <a:cubicBezTo>
                    <a:pt x="287" y="1917"/>
                    <a:pt x="263" y="1929"/>
                    <a:pt x="263" y="1953"/>
                  </a:cubicBezTo>
                  <a:cubicBezTo>
                    <a:pt x="263" y="1977"/>
                    <a:pt x="298" y="1989"/>
                    <a:pt x="298" y="2012"/>
                  </a:cubicBezTo>
                  <a:cubicBezTo>
                    <a:pt x="298" y="2015"/>
                    <a:pt x="297" y="2017"/>
                    <a:pt x="294" y="2017"/>
                  </a:cubicBezTo>
                  <a:cubicBezTo>
                    <a:pt x="277" y="2017"/>
                    <a:pt x="223" y="1980"/>
                    <a:pt x="201" y="1980"/>
                  </a:cubicBezTo>
                  <a:cubicBezTo>
                    <a:pt x="195" y="1980"/>
                    <a:pt x="191" y="1982"/>
                    <a:pt x="191" y="1989"/>
                  </a:cubicBezTo>
                  <a:cubicBezTo>
                    <a:pt x="185" y="2007"/>
                    <a:pt x="195" y="2023"/>
                    <a:pt x="213" y="2037"/>
                  </a:cubicBezTo>
                  <a:lnTo>
                    <a:pt x="213" y="2037"/>
                  </a:lnTo>
                  <a:cubicBezTo>
                    <a:pt x="193" y="2027"/>
                    <a:pt x="173" y="2018"/>
                    <a:pt x="156" y="2012"/>
                  </a:cubicBezTo>
                  <a:cubicBezTo>
                    <a:pt x="128" y="2006"/>
                    <a:pt x="81" y="1999"/>
                    <a:pt x="46" y="1999"/>
                  </a:cubicBezTo>
                  <a:cubicBezTo>
                    <a:pt x="20" y="1999"/>
                    <a:pt x="1" y="2002"/>
                    <a:pt x="1" y="2012"/>
                  </a:cubicBezTo>
                  <a:cubicBezTo>
                    <a:pt x="1" y="2036"/>
                    <a:pt x="84" y="2024"/>
                    <a:pt x="84" y="2048"/>
                  </a:cubicBezTo>
                  <a:cubicBezTo>
                    <a:pt x="84" y="2072"/>
                    <a:pt x="84" y="2060"/>
                    <a:pt x="60" y="2072"/>
                  </a:cubicBezTo>
                  <a:cubicBezTo>
                    <a:pt x="60" y="2072"/>
                    <a:pt x="60" y="2084"/>
                    <a:pt x="60" y="2084"/>
                  </a:cubicBezTo>
                  <a:cubicBezTo>
                    <a:pt x="60" y="2096"/>
                    <a:pt x="25" y="2096"/>
                    <a:pt x="37" y="2120"/>
                  </a:cubicBezTo>
                  <a:cubicBezTo>
                    <a:pt x="37" y="2143"/>
                    <a:pt x="132" y="2167"/>
                    <a:pt x="108" y="2191"/>
                  </a:cubicBezTo>
                  <a:cubicBezTo>
                    <a:pt x="96" y="2203"/>
                    <a:pt x="13" y="2191"/>
                    <a:pt x="60" y="2215"/>
                  </a:cubicBezTo>
                  <a:cubicBezTo>
                    <a:pt x="108" y="2239"/>
                    <a:pt x="191" y="2239"/>
                    <a:pt x="203" y="2274"/>
                  </a:cubicBezTo>
                  <a:lnTo>
                    <a:pt x="156" y="2274"/>
                  </a:lnTo>
                  <a:cubicBezTo>
                    <a:pt x="144" y="2274"/>
                    <a:pt x="132" y="2274"/>
                    <a:pt x="120" y="2262"/>
                  </a:cubicBezTo>
                  <a:lnTo>
                    <a:pt x="120" y="2262"/>
                  </a:lnTo>
                  <a:cubicBezTo>
                    <a:pt x="121" y="2264"/>
                    <a:pt x="179" y="2322"/>
                    <a:pt x="179" y="2334"/>
                  </a:cubicBezTo>
                  <a:cubicBezTo>
                    <a:pt x="179" y="2334"/>
                    <a:pt x="168" y="2370"/>
                    <a:pt x="179" y="2382"/>
                  </a:cubicBezTo>
                  <a:cubicBezTo>
                    <a:pt x="203" y="2405"/>
                    <a:pt x="215" y="2405"/>
                    <a:pt x="227" y="2417"/>
                  </a:cubicBezTo>
                  <a:cubicBezTo>
                    <a:pt x="239" y="2441"/>
                    <a:pt x="239" y="2453"/>
                    <a:pt x="227" y="2477"/>
                  </a:cubicBezTo>
                  <a:cubicBezTo>
                    <a:pt x="215" y="2489"/>
                    <a:pt x="275" y="2477"/>
                    <a:pt x="287" y="2501"/>
                  </a:cubicBezTo>
                  <a:cubicBezTo>
                    <a:pt x="287" y="2512"/>
                    <a:pt x="227" y="2548"/>
                    <a:pt x="239" y="2572"/>
                  </a:cubicBezTo>
                  <a:cubicBezTo>
                    <a:pt x="239" y="2578"/>
                    <a:pt x="254" y="2578"/>
                    <a:pt x="270" y="2578"/>
                  </a:cubicBezTo>
                  <a:cubicBezTo>
                    <a:pt x="287" y="2578"/>
                    <a:pt x="304" y="2578"/>
                    <a:pt x="310" y="2584"/>
                  </a:cubicBezTo>
                  <a:cubicBezTo>
                    <a:pt x="322" y="2584"/>
                    <a:pt x="239" y="2632"/>
                    <a:pt x="215" y="2643"/>
                  </a:cubicBezTo>
                  <a:lnTo>
                    <a:pt x="298" y="2643"/>
                  </a:lnTo>
                  <a:cubicBezTo>
                    <a:pt x="318" y="2638"/>
                    <a:pt x="329" y="2636"/>
                    <a:pt x="335" y="2636"/>
                  </a:cubicBezTo>
                  <a:cubicBezTo>
                    <a:pt x="355" y="2636"/>
                    <a:pt x="311" y="2661"/>
                    <a:pt x="275" y="2679"/>
                  </a:cubicBezTo>
                  <a:cubicBezTo>
                    <a:pt x="289" y="2672"/>
                    <a:pt x="300" y="2669"/>
                    <a:pt x="307" y="2669"/>
                  </a:cubicBezTo>
                  <a:cubicBezTo>
                    <a:pt x="330" y="2669"/>
                    <a:pt x="326" y="2696"/>
                    <a:pt x="349" y="2696"/>
                  </a:cubicBezTo>
                  <a:cubicBezTo>
                    <a:pt x="354" y="2696"/>
                    <a:pt x="361" y="2695"/>
                    <a:pt x="370" y="2691"/>
                  </a:cubicBezTo>
                  <a:lnTo>
                    <a:pt x="370" y="2691"/>
                  </a:lnTo>
                  <a:cubicBezTo>
                    <a:pt x="346" y="2715"/>
                    <a:pt x="322" y="2739"/>
                    <a:pt x="322" y="2751"/>
                  </a:cubicBezTo>
                  <a:cubicBezTo>
                    <a:pt x="333" y="2747"/>
                    <a:pt x="340" y="2746"/>
                    <a:pt x="345" y="2746"/>
                  </a:cubicBezTo>
                  <a:cubicBezTo>
                    <a:pt x="358" y="2746"/>
                    <a:pt x="358" y="2754"/>
                    <a:pt x="358" y="2763"/>
                  </a:cubicBezTo>
                  <a:cubicBezTo>
                    <a:pt x="370" y="2774"/>
                    <a:pt x="418" y="2763"/>
                    <a:pt x="429" y="2786"/>
                  </a:cubicBezTo>
                  <a:cubicBezTo>
                    <a:pt x="440" y="2808"/>
                    <a:pt x="333" y="2859"/>
                    <a:pt x="358" y="2859"/>
                  </a:cubicBezTo>
                  <a:cubicBezTo>
                    <a:pt x="361" y="2859"/>
                    <a:pt x="365" y="2859"/>
                    <a:pt x="370" y="2858"/>
                  </a:cubicBezTo>
                  <a:cubicBezTo>
                    <a:pt x="389" y="2858"/>
                    <a:pt x="461" y="2812"/>
                    <a:pt x="471" y="2812"/>
                  </a:cubicBezTo>
                  <a:cubicBezTo>
                    <a:pt x="474" y="2812"/>
                    <a:pt x="472" y="2815"/>
                    <a:pt x="465" y="2822"/>
                  </a:cubicBezTo>
                  <a:cubicBezTo>
                    <a:pt x="449" y="2854"/>
                    <a:pt x="439" y="2859"/>
                    <a:pt x="444" y="2859"/>
                  </a:cubicBezTo>
                  <a:cubicBezTo>
                    <a:pt x="447" y="2859"/>
                    <a:pt x="453" y="2858"/>
                    <a:pt x="465" y="2858"/>
                  </a:cubicBezTo>
                  <a:lnTo>
                    <a:pt x="513" y="2858"/>
                  </a:lnTo>
                  <a:cubicBezTo>
                    <a:pt x="489" y="2870"/>
                    <a:pt x="418" y="2882"/>
                    <a:pt x="406" y="2893"/>
                  </a:cubicBezTo>
                  <a:cubicBezTo>
                    <a:pt x="398" y="2897"/>
                    <a:pt x="398" y="2899"/>
                    <a:pt x="401" y="2899"/>
                  </a:cubicBezTo>
                  <a:cubicBezTo>
                    <a:pt x="408" y="2899"/>
                    <a:pt x="429" y="2893"/>
                    <a:pt x="429" y="2893"/>
                  </a:cubicBezTo>
                  <a:cubicBezTo>
                    <a:pt x="453" y="2893"/>
                    <a:pt x="453" y="2893"/>
                    <a:pt x="453" y="2905"/>
                  </a:cubicBezTo>
                  <a:cubicBezTo>
                    <a:pt x="459" y="2917"/>
                    <a:pt x="453" y="2917"/>
                    <a:pt x="444" y="2917"/>
                  </a:cubicBezTo>
                  <a:cubicBezTo>
                    <a:pt x="435" y="2917"/>
                    <a:pt x="423" y="2917"/>
                    <a:pt x="418" y="2929"/>
                  </a:cubicBezTo>
                  <a:cubicBezTo>
                    <a:pt x="422" y="2927"/>
                    <a:pt x="426" y="2926"/>
                    <a:pt x="428" y="2926"/>
                  </a:cubicBezTo>
                  <a:cubicBezTo>
                    <a:pt x="437" y="2926"/>
                    <a:pt x="429" y="2941"/>
                    <a:pt x="429" y="2941"/>
                  </a:cubicBezTo>
                  <a:cubicBezTo>
                    <a:pt x="432" y="2944"/>
                    <a:pt x="434" y="2945"/>
                    <a:pt x="437" y="2945"/>
                  </a:cubicBezTo>
                  <a:cubicBezTo>
                    <a:pt x="444" y="2945"/>
                    <a:pt x="451" y="2938"/>
                    <a:pt x="458" y="2938"/>
                  </a:cubicBezTo>
                  <a:cubicBezTo>
                    <a:pt x="460" y="2938"/>
                    <a:pt x="463" y="2939"/>
                    <a:pt x="465" y="2941"/>
                  </a:cubicBezTo>
                  <a:cubicBezTo>
                    <a:pt x="465" y="2941"/>
                    <a:pt x="489" y="2965"/>
                    <a:pt x="465" y="2977"/>
                  </a:cubicBezTo>
                  <a:cubicBezTo>
                    <a:pt x="436" y="2986"/>
                    <a:pt x="431" y="3019"/>
                    <a:pt x="448" y="3019"/>
                  </a:cubicBezTo>
                  <a:cubicBezTo>
                    <a:pt x="453" y="3019"/>
                    <a:pt x="458" y="3017"/>
                    <a:pt x="465" y="3013"/>
                  </a:cubicBezTo>
                  <a:cubicBezTo>
                    <a:pt x="475" y="3013"/>
                    <a:pt x="469" y="3043"/>
                    <a:pt x="485" y="3043"/>
                  </a:cubicBezTo>
                  <a:cubicBezTo>
                    <a:pt x="489" y="3043"/>
                    <a:pt x="494" y="3041"/>
                    <a:pt x="501" y="3036"/>
                  </a:cubicBezTo>
                  <a:lnTo>
                    <a:pt x="501" y="3036"/>
                  </a:lnTo>
                  <a:cubicBezTo>
                    <a:pt x="490" y="3079"/>
                    <a:pt x="421" y="3171"/>
                    <a:pt x="495" y="3171"/>
                  </a:cubicBezTo>
                  <a:cubicBezTo>
                    <a:pt x="503" y="3171"/>
                    <a:pt x="513" y="3170"/>
                    <a:pt x="525" y="3167"/>
                  </a:cubicBezTo>
                  <a:lnTo>
                    <a:pt x="525" y="3167"/>
                  </a:lnTo>
                  <a:cubicBezTo>
                    <a:pt x="454" y="3194"/>
                    <a:pt x="447" y="3201"/>
                    <a:pt x="465" y="3201"/>
                  </a:cubicBezTo>
                  <a:cubicBezTo>
                    <a:pt x="484" y="3201"/>
                    <a:pt x="532" y="3192"/>
                    <a:pt x="558" y="3192"/>
                  </a:cubicBezTo>
                  <a:cubicBezTo>
                    <a:pt x="573" y="3192"/>
                    <a:pt x="580" y="3195"/>
                    <a:pt x="572" y="3203"/>
                  </a:cubicBezTo>
                  <a:cubicBezTo>
                    <a:pt x="549" y="3227"/>
                    <a:pt x="489" y="3251"/>
                    <a:pt x="537" y="3263"/>
                  </a:cubicBezTo>
                  <a:cubicBezTo>
                    <a:pt x="584" y="3251"/>
                    <a:pt x="620" y="3251"/>
                    <a:pt x="668" y="3239"/>
                  </a:cubicBezTo>
                  <a:lnTo>
                    <a:pt x="668" y="3239"/>
                  </a:lnTo>
                  <a:cubicBezTo>
                    <a:pt x="632" y="3263"/>
                    <a:pt x="584" y="3274"/>
                    <a:pt x="608" y="3298"/>
                  </a:cubicBezTo>
                  <a:cubicBezTo>
                    <a:pt x="613" y="3303"/>
                    <a:pt x="619" y="3305"/>
                    <a:pt x="624" y="3305"/>
                  </a:cubicBezTo>
                  <a:cubicBezTo>
                    <a:pt x="640" y="3305"/>
                    <a:pt x="657" y="3291"/>
                    <a:pt x="669" y="3291"/>
                  </a:cubicBezTo>
                  <a:cubicBezTo>
                    <a:pt x="673" y="3291"/>
                    <a:pt x="677" y="3293"/>
                    <a:pt x="679" y="3298"/>
                  </a:cubicBezTo>
                  <a:cubicBezTo>
                    <a:pt x="632" y="3310"/>
                    <a:pt x="596" y="3322"/>
                    <a:pt x="560" y="3346"/>
                  </a:cubicBezTo>
                  <a:cubicBezTo>
                    <a:pt x="552" y="3363"/>
                    <a:pt x="556" y="3374"/>
                    <a:pt x="577" y="3374"/>
                  </a:cubicBezTo>
                  <a:cubicBezTo>
                    <a:pt x="585" y="3374"/>
                    <a:pt x="595" y="3373"/>
                    <a:pt x="608" y="3370"/>
                  </a:cubicBezTo>
                  <a:cubicBezTo>
                    <a:pt x="613" y="3368"/>
                    <a:pt x="617" y="3367"/>
                    <a:pt x="621" y="3367"/>
                  </a:cubicBezTo>
                  <a:cubicBezTo>
                    <a:pt x="644" y="3367"/>
                    <a:pt x="645" y="3395"/>
                    <a:pt x="656" y="3405"/>
                  </a:cubicBezTo>
                  <a:cubicBezTo>
                    <a:pt x="656" y="3405"/>
                    <a:pt x="679" y="3441"/>
                    <a:pt x="656" y="3465"/>
                  </a:cubicBezTo>
                  <a:cubicBezTo>
                    <a:pt x="620" y="3489"/>
                    <a:pt x="584" y="3525"/>
                    <a:pt x="632" y="3525"/>
                  </a:cubicBezTo>
                  <a:cubicBezTo>
                    <a:pt x="639" y="3527"/>
                    <a:pt x="646" y="3528"/>
                    <a:pt x="652" y="3528"/>
                  </a:cubicBezTo>
                  <a:cubicBezTo>
                    <a:pt x="667" y="3528"/>
                    <a:pt x="676" y="3521"/>
                    <a:pt x="684" y="3521"/>
                  </a:cubicBezTo>
                  <a:cubicBezTo>
                    <a:pt x="686" y="3521"/>
                    <a:pt x="689" y="3522"/>
                    <a:pt x="691" y="3525"/>
                  </a:cubicBezTo>
                  <a:cubicBezTo>
                    <a:pt x="703" y="3536"/>
                    <a:pt x="691" y="3560"/>
                    <a:pt x="691" y="3572"/>
                  </a:cubicBezTo>
                  <a:cubicBezTo>
                    <a:pt x="691" y="3593"/>
                    <a:pt x="682" y="3634"/>
                    <a:pt x="697" y="3634"/>
                  </a:cubicBezTo>
                  <a:cubicBezTo>
                    <a:pt x="699" y="3634"/>
                    <a:pt x="701" y="3633"/>
                    <a:pt x="703" y="3632"/>
                  </a:cubicBezTo>
                  <a:cubicBezTo>
                    <a:pt x="720" y="3620"/>
                    <a:pt x="731" y="3616"/>
                    <a:pt x="738" y="3616"/>
                  </a:cubicBezTo>
                  <a:cubicBezTo>
                    <a:pt x="760" y="3616"/>
                    <a:pt x="739" y="3661"/>
                    <a:pt x="739" y="3679"/>
                  </a:cubicBezTo>
                  <a:cubicBezTo>
                    <a:pt x="751" y="3691"/>
                    <a:pt x="751" y="3703"/>
                    <a:pt x="763" y="3715"/>
                  </a:cubicBezTo>
                  <a:cubicBezTo>
                    <a:pt x="767" y="3719"/>
                    <a:pt x="769" y="3720"/>
                    <a:pt x="772" y="3720"/>
                  </a:cubicBezTo>
                  <a:cubicBezTo>
                    <a:pt x="776" y="3720"/>
                    <a:pt x="779" y="3715"/>
                    <a:pt x="787" y="3715"/>
                  </a:cubicBezTo>
                  <a:cubicBezTo>
                    <a:pt x="799" y="3715"/>
                    <a:pt x="787" y="3739"/>
                    <a:pt x="787" y="3739"/>
                  </a:cubicBezTo>
                  <a:cubicBezTo>
                    <a:pt x="787" y="3751"/>
                    <a:pt x="799" y="3763"/>
                    <a:pt x="810" y="3763"/>
                  </a:cubicBezTo>
                  <a:cubicBezTo>
                    <a:pt x="822" y="3763"/>
                    <a:pt x="870" y="3786"/>
                    <a:pt x="834" y="3798"/>
                  </a:cubicBezTo>
                  <a:cubicBezTo>
                    <a:pt x="787" y="3822"/>
                    <a:pt x="787" y="3846"/>
                    <a:pt x="810" y="3858"/>
                  </a:cubicBezTo>
                  <a:cubicBezTo>
                    <a:pt x="812" y="3860"/>
                    <a:pt x="815" y="3860"/>
                    <a:pt x="817" y="3860"/>
                  </a:cubicBezTo>
                  <a:cubicBezTo>
                    <a:pt x="828" y="3860"/>
                    <a:pt x="844" y="3849"/>
                    <a:pt x="857" y="3849"/>
                  </a:cubicBezTo>
                  <a:cubicBezTo>
                    <a:pt x="862" y="3849"/>
                    <a:pt x="867" y="3852"/>
                    <a:pt x="870" y="3858"/>
                  </a:cubicBezTo>
                  <a:cubicBezTo>
                    <a:pt x="834" y="3870"/>
                    <a:pt x="810" y="3882"/>
                    <a:pt x="810" y="3894"/>
                  </a:cubicBezTo>
                  <a:cubicBezTo>
                    <a:pt x="812" y="3897"/>
                    <a:pt x="815" y="3898"/>
                    <a:pt x="819" y="3898"/>
                  </a:cubicBezTo>
                  <a:cubicBezTo>
                    <a:pt x="844" y="3898"/>
                    <a:pt x="906" y="3843"/>
                    <a:pt x="906" y="3822"/>
                  </a:cubicBezTo>
                  <a:lnTo>
                    <a:pt x="906" y="3810"/>
                  </a:lnTo>
                  <a:cubicBezTo>
                    <a:pt x="906" y="3786"/>
                    <a:pt x="870" y="3775"/>
                    <a:pt x="930" y="3751"/>
                  </a:cubicBezTo>
                  <a:cubicBezTo>
                    <a:pt x="930" y="3739"/>
                    <a:pt x="894" y="3727"/>
                    <a:pt x="941" y="3703"/>
                  </a:cubicBezTo>
                  <a:cubicBezTo>
                    <a:pt x="920" y="3703"/>
                    <a:pt x="859" y="3752"/>
                    <a:pt x="839" y="3752"/>
                  </a:cubicBezTo>
                  <a:cubicBezTo>
                    <a:pt x="837" y="3752"/>
                    <a:pt x="835" y="3752"/>
                    <a:pt x="834" y="3751"/>
                  </a:cubicBezTo>
                  <a:cubicBezTo>
                    <a:pt x="834" y="3727"/>
                    <a:pt x="906" y="3679"/>
                    <a:pt x="870" y="3679"/>
                  </a:cubicBezTo>
                  <a:cubicBezTo>
                    <a:pt x="865" y="3677"/>
                    <a:pt x="861" y="3676"/>
                    <a:pt x="857" y="3676"/>
                  </a:cubicBezTo>
                  <a:cubicBezTo>
                    <a:pt x="842" y="3676"/>
                    <a:pt x="834" y="3691"/>
                    <a:pt x="834" y="3691"/>
                  </a:cubicBezTo>
                  <a:cubicBezTo>
                    <a:pt x="823" y="3699"/>
                    <a:pt x="816" y="3701"/>
                    <a:pt x="810" y="3701"/>
                  </a:cubicBezTo>
                  <a:cubicBezTo>
                    <a:pt x="799" y="3701"/>
                    <a:pt x="799" y="3688"/>
                    <a:pt x="799" y="3679"/>
                  </a:cubicBezTo>
                  <a:cubicBezTo>
                    <a:pt x="787" y="3667"/>
                    <a:pt x="799" y="3644"/>
                    <a:pt x="834" y="3632"/>
                  </a:cubicBezTo>
                  <a:cubicBezTo>
                    <a:pt x="840" y="3630"/>
                    <a:pt x="845" y="3630"/>
                    <a:pt x="850" y="3630"/>
                  </a:cubicBezTo>
                  <a:cubicBezTo>
                    <a:pt x="874" y="3630"/>
                    <a:pt x="887" y="3645"/>
                    <a:pt x="904" y="3645"/>
                  </a:cubicBezTo>
                  <a:cubicBezTo>
                    <a:pt x="911" y="3645"/>
                    <a:pt x="919" y="3642"/>
                    <a:pt x="930" y="3632"/>
                  </a:cubicBezTo>
                  <a:cubicBezTo>
                    <a:pt x="968" y="3612"/>
                    <a:pt x="968" y="3593"/>
                    <a:pt x="940" y="3593"/>
                  </a:cubicBezTo>
                  <a:cubicBezTo>
                    <a:pt x="934" y="3593"/>
                    <a:pt x="926" y="3594"/>
                    <a:pt x="918" y="3596"/>
                  </a:cubicBezTo>
                  <a:cubicBezTo>
                    <a:pt x="913" y="3597"/>
                    <a:pt x="909" y="3597"/>
                    <a:pt x="906" y="3597"/>
                  </a:cubicBezTo>
                  <a:cubicBezTo>
                    <a:pt x="867" y="3597"/>
                    <a:pt x="852" y="3545"/>
                    <a:pt x="918" y="3513"/>
                  </a:cubicBezTo>
                  <a:lnTo>
                    <a:pt x="918" y="3513"/>
                  </a:lnTo>
                  <a:cubicBezTo>
                    <a:pt x="906" y="3513"/>
                    <a:pt x="846" y="3548"/>
                    <a:pt x="846" y="3548"/>
                  </a:cubicBezTo>
                  <a:cubicBezTo>
                    <a:pt x="834" y="3525"/>
                    <a:pt x="810" y="3525"/>
                    <a:pt x="787" y="3525"/>
                  </a:cubicBezTo>
                  <a:cubicBezTo>
                    <a:pt x="870" y="3501"/>
                    <a:pt x="822" y="3405"/>
                    <a:pt x="810" y="3382"/>
                  </a:cubicBezTo>
                  <a:cubicBezTo>
                    <a:pt x="810" y="3358"/>
                    <a:pt x="739" y="3334"/>
                    <a:pt x="668" y="3334"/>
                  </a:cubicBezTo>
                  <a:cubicBezTo>
                    <a:pt x="679" y="3334"/>
                    <a:pt x="751" y="3334"/>
                    <a:pt x="763" y="3310"/>
                  </a:cubicBezTo>
                  <a:lnTo>
                    <a:pt x="751" y="3298"/>
                  </a:lnTo>
                  <a:lnTo>
                    <a:pt x="775" y="3286"/>
                  </a:lnTo>
                  <a:cubicBezTo>
                    <a:pt x="794" y="3277"/>
                    <a:pt x="813" y="3259"/>
                    <a:pt x="788" y="3259"/>
                  </a:cubicBezTo>
                  <a:cubicBezTo>
                    <a:pt x="783" y="3259"/>
                    <a:pt x="774" y="3260"/>
                    <a:pt x="763" y="3263"/>
                  </a:cubicBezTo>
                  <a:cubicBezTo>
                    <a:pt x="735" y="3277"/>
                    <a:pt x="723" y="3282"/>
                    <a:pt x="716" y="3282"/>
                  </a:cubicBezTo>
                  <a:cubicBezTo>
                    <a:pt x="711" y="3282"/>
                    <a:pt x="708" y="3279"/>
                    <a:pt x="703" y="3274"/>
                  </a:cubicBezTo>
                  <a:cubicBezTo>
                    <a:pt x="703" y="3263"/>
                    <a:pt x="703" y="3251"/>
                    <a:pt x="703" y="3251"/>
                  </a:cubicBezTo>
                  <a:cubicBezTo>
                    <a:pt x="703" y="3239"/>
                    <a:pt x="727" y="3227"/>
                    <a:pt x="727" y="3227"/>
                  </a:cubicBezTo>
                  <a:lnTo>
                    <a:pt x="715" y="3179"/>
                  </a:lnTo>
                  <a:cubicBezTo>
                    <a:pt x="713" y="3175"/>
                    <a:pt x="709" y="3174"/>
                    <a:pt x="703" y="3174"/>
                  </a:cubicBezTo>
                  <a:cubicBezTo>
                    <a:pt x="682" y="3174"/>
                    <a:pt x="641" y="3196"/>
                    <a:pt x="620" y="3208"/>
                  </a:cubicBezTo>
                  <a:lnTo>
                    <a:pt x="620" y="3208"/>
                  </a:lnTo>
                  <a:cubicBezTo>
                    <a:pt x="641" y="3188"/>
                    <a:pt x="683" y="3137"/>
                    <a:pt x="691" y="3120"/>
                  </a:cubicBezTo>
                  <a:cubicBezTo>
                    <a:pt x="698" y="3107"/>
                    <a:pt x="701" y="3097"/>
                    <a:pt x="698" y="3097"/>
                  </a:cubicBezTo>
                  <a:lnTo>
                    <a:pt x="698" y="3097"/>
                  </a:lnTo>
                  <a:cubicBezTo>
                    <a:pt x="696" y="3097"/>
                    <a:pt x="690" y="3104"/>
                    <a:pt x="679" y="3120"/>
                  </a:cubicBezTo>
                  <a:cubicBezTo>
                    <a:pt x="656" y="3143"/>
                    <a:pt x="628" y="3161"/>
                    <a:pt x="618" y="3161"/>
                  </a:cubicBezTo>
                  <a:cubicBezTo>
                    <a:pt x="612" y="3161"/>
                    <a:pt x="612" y="3156"/>
                    <a:pt x="620" y="3144"/>
                  </a:cubicBezTo>
                  <a:cubicBezTo>
                    <a:pt x="632" y="3120"/>
                    <a:pt x="644" y="3096"/>
                    <a:pt x="656" y="3084"/>
                  </a:cubicBezTo>
                  <a:cubicBezTo>
                    <a:pt x="656" y="3084"/>
                    <a:pt x="678" y="3061"/>
                    <a:pt x="679" y="3060"/>
                  </a:cubicBezTo>
                  <a:lnTo>
                    <a:pt x="679" y="3060"/>
                  </a:lnTo>
                  <a:cubicBezTo>
                    <a:pt x="656" y="3084"/>
                    <a:pt x="620" y="3096"/>
                    <a:pt x="596" y="3108"/>
                  </a:cubicBezTo>
                  <a:cubicBezTo>
                    <a:pt x="584" y="3108"/>
                    <a:pt x="656" y="3036"/>
                    <a:pt x="656" y="3036"/>
                  </a:cubicBezTo>
                  <a:cubicBezTo>
                    <a:pt x="677" y="3015"/>
                    <a:pt x="683" y="3007"/>
                    <a:pt x="679" y="3007"/>
                  </a:cubicBezTo>
                  <a:cubicBezTo>
                    <a:pt x="669" y="3007"/>
                    <a:pt x="584" y="3072"/>
                    <a:pt x="584" y="3072"/>
                  </a:cubicBezTo>
                  <a:cubicBezTo>
                    <a:pt x="574" y="3072"/>
                    <a:pt x="636" y="3008"/>
                    <a:pt x="612" y="3008"/>
                  </a:cubicBezTo>
                  <a:cubicBezTo>
                    <a:pt x="609" y="3008"/>
                    <a:pt x="604" y="3010"/>
                    <a:pt x="596" y="3013"/>
                  </a:cubicBezTo>
                  <a:cubicBezTo>
                    <a:pt x="656" y="2989"/>
                    <a:pt x="596" y="2917"/>
                    <a:pt x="584" y="2905"/>
                  </a:cubicBezTo>
                  <a:cubicBezTo>
                    <a:pt x="584" y="2882"/>
                    <a:pt x="549" y="2882"/>
                    <a:pt x="537" y="2858"/>
                  </a:cubicBezTo>
                  <a:cubicBezTo>
                    <a:pt x="525" y="2846"/>
                    <a:pt x="572" y="2822"/>
                    <a:pt x="549" y="2822"/>
                  </a:cubicBezTo>
                  <a:lnTo>
                    <a:pt x="477" y="2822"/>
                  </a:lnTo>
                  <a:cubicBezTo>
                    <a:pt x="477" y="2822"/>
                    <a:pt x="632" y="2786"/>
                    <a:pt x="572" y="2786"/>
                  </a:cubicBezTo>
                  <a:cubicBezTo>
                    <a:pt x="556" y="2786"/>
                    <a:pt x="551" y="2776"/>
                    <a:pt x="535" y="2776"/>
                  </a:cubicBezTo>
                  <a:cubicBezTo>
                    <a:pt x="527" y="2776"/>
                    <a:pt x="517" y="2778"/>
                    <a:pt x="501" y="2786"/>
                  </a:cubicBezTo>
                  <a:cubicBezTo>
                    <a:pt x="493" y="2790"/>
                    <a:pt x="487" y="2792"/>
                    <a:pt x="484" y="2792"/>
                  </a:cubicBezTo>
                  <a:cubicBezTo>
                    <a:pt x="471" y="2792"/>
                    <a:pt x="485" y="2769"/>
                    <a:pt x="477" y="2769"/>
                  </a:cubicBezTo>
                  <a:cubicBezTo>
                    <a:pt x="477" y="2769"/>
                    <a:pt x="476" y="2769"/>
                    <a:pt x="476" y="2769"/>
                  </a:cubicBezTo>
                  <a:lnTo>
                    <a:pt x="476" y="2769"/>
                  </a:lnTo>
                  <a:cubicBezTo>
                    <a:pt x="516" y="2747"/>
                    <a:pt x="537" y="2725"/>
                    <a:pt x="537" y="2703"/>
                  </a:cubicBezTo>
                  <a:cubicBezTo>
                    <a:pt x="538" y="2699"/>
                    <a:pt x="537" y="2698"/>
                    <a:pt x="534" y="2697"/>
                  </a:cubicBezTo>
                  <a:lnTo>
                    <a:pt x="534" y="2697"/>
                  </a:lnTo>
                  <a:cubicBezTo>
                    <a:pt x="548" y="2693"/>
                    <a:pt x="560" y="2685"/>
                    <a:pt x="560" y="2679"/>
                  </a:cubicBezTo>
                  <a:lnTo>
                    <a:pt x="560" y="2667"/>
                  </a:lnTo>
                  <a:cubicBezTo>
                    <a:pt x="560" y="2664"/>
                    <a:pt x="555" y="2663"/>
                    <a:pt x="548" y="2663"/>
                  </a:cubicBezTo>
                  <a:cubicBezTo>
                    <a:pt x="528" y="2663"/>
                    <a:pt x="492" y="2674"/>
                    <a:pt x="501" y="2691"/>
                  </a:cubicBezTo>
                  <a:cubicBezTo>
                    <a:pt x="501" y="2698"/>
                    <a:pt x="506" y="2701"/>
                    <a:pt x="513" y="2701"/>
                  </a:cubicBezTo>
                  <a:lnTo>
                    <a:pt x="513" y="2701"/>
                  </a:lnTo>
                  <a:cubicBezTo>
                    <a:pt x="484" y="2710"/>
                    <a:pt x="437" y="2728"/>
                    <a:pt x="415" y="2728"/>
                  </a:cubicBezTo>
                  <a:cubicBezTo>
                    <a:pt x="411" y="2728"/>
                    <a:pt x="408" y="2728"/>
                    <a:pt x="406" y="2727"/>
                  </a:cubicBezTo>
                  <a:cubicBezTo>
                    <a:pt x="334" y="2715"/>
                    <a:pt x="501" y="2632"/>
                    <a:pt x="549" y="2620"/>
                  </a:cubicBezTo>
                  <a:cubicBezTo>
                    <a:pt x="501" y="2620"/>
                    <a:pt x="441" y="2632"/>
                    <a:pt x="382" y="2632"/>
                  </a:cubicBezTo>
                  <a:cubicBezTo>
                    <a:pt x="418" y="2608"/>
                    <a:pt x="441" y="2596"/>
                    <a:pt x="465" y="2572"/>
                  </a:cubicBezTo>
                  <a:lnTo>
                    <a:pt x="465" y="2572"/>
                  </a:lnTo>
                  <a:cubicBezTo>
                    <a:pt x="458" y="2574"/>
                    <a:pt x="453" y="2575"/>
                    <a:pt x="448" y="2575"/>
                  </a:cubicBezTo>
                  <a:cubicBezTo>
                    <a:pt x="429" y="2575"/>
                    <a:pt x="427" y="2558"/>
                    <a:pt x="418" y="2548"/>
                  </a:cubicBezTo>
                  <a:lnTo>
                    <a:pt x="334" y="2548"/>
                  </a:lnTo>
                  <a:cubicBezTo>
                    <a:pt x="370" y="2524"/>
                    <a:pt x="453" y="2501"/>
                    <a:pt x="406" y="2489"/>
                  </a:cubicBezTo>
                  <a:cubicBezTo>
                    <a:pt x="358" y="2465"/>
                    <a:pt x="382" y="2453"/>
                    <a:pt x="441" y="2429"/>
                  </a:cubicBezTo>
                  <a:cubicBezTo>
                    <a:pt x="441" y="2425"/>
                    <a:pt x="439" y="2424"/>
                    <a:pt x="434" y="2424"/>
                  </a:cubicBezTo>
                  <a:cubicBezTo>
                    <a:pt x="425" y="2424"/>
                    <a:pt x="410" y="2429"/>
                    <a:pt x="394" y="2429"/>
                  </a:cubicBezTo>
                  <a:cubicBezTo>
                    <a:pt x="370" y="2429"/>
                    <a:pt x="370" y="2405"/>
                    <a:pt x="358" y="2405"/>
                  </a:cubicBezTo>
                  <a:cubicBezTo>
                    <a:pt x="334" y="2405"/>
                    <a:pt x="310" y="2417"/>
                    <a:pt x="287" y="2417"/>
                  </a:cubicBezTo>
                  <a:cubicBezTo>
                    <a:pt x="268" y="2417"/>
                    <a:pt x="271" y="2402"/>
                    <a:pt x="261" y="2402"/>
                  </a:cubicBezTo>
                  <a:cubicBezTo>
                    <a:pt x="261" y="2402"/>
                    <a:pt x="261" y="2402"/>
                    <a:pt x="261" y="2402"/>
                  </a:cubicBezTo>
                  <a:lnTo>
                    <a:pt x="261" y="2402"/>
                  </a:lnTo>
                  <a:cubicBezTo>
                    <a:pt x="287" y="2393"/>
                    <a:pt x="287" y="2391"/>
                    <a:pt x="287" y="2370"/>
                  </a:cubicBezTo>
                  <a:lnTo>
                    <a:pt x="263" y="2334"/>
                  </a:lnTo>
                  <a:cubicBezTo>
                    <a:pt x="279" y="2334"/>
                    <a:pt x="305" y="2329"/>
                    <a:pt x="321" y="2329"/>
                  </a:cubicBezTo>
                  <a:cubicBezTo>
                    <a:pt x="329" y="2329"/>
                    <a:pt x="334" y="2330"/>
                    <a:pt x="334" y="2334"/>
                  </a:cubicBezTo>
                  <a:cubicBezTo>
                    <a:pt x="342" y="2334"/>
                    <a:pt x="339" y="2339"/>
                    <a:pt x="347" y="2339"/>
                  </a:cubicBezTo>
                  <a:cubicBezTo>
                    <a:pt x="351" y="2339"/>
                    <a:pt x="358" y="2338"/>
                    <a:pt x="370" y="2334"/>
                  </a:cubicBezTo>
                  <a:cubicBezTo>
                    <a:pt x="358" y="2310"/>
                    <a:pt x="287" y="2310"/>
                    <a:pt x="239" y="2274"/>
                  </a:cubicBezTo>
                  <a:cubicBezTo>
                    <a:pt x="223" y="2266"/>
                    <a:pt x="226" y="2264"/>
                    <a:pt x="236" y="2264"/>
                  </a:cubicBezTo>
                  <a:cubicBezTo>
                    <a:pt x="252" y="2264"/>
                    <a:pt x="287" y="2270"/>
                    <a:pt x="302" y="2273"/>
                  </a:cubicBezTo>
                  <a:lnTo>
                    <a:pt x="302" y="2273"/>
                  </a:lnTo>
                  <a:cubicBezTo>
                    <a:pt x="293" y="2270"/>
                    <a:pt x="284" y="2262"/>
                    <a:pt x="275" y="2262"/>
                  </a:cubicBezTo>
                  <a:cubicBezTo>
                    <a:pt x="239" y="2239"/>
                    <a:pt x="239" y="2239"/>
                    <a:pt x="263" y="2227"/>
                  </a:cubicBezTo>
                  <a:cubicBezTo>
                    <a:pt x="287" y="2227"/>
                    <a:pt x="298" y="2203"/>
                    <a:pt x="215" y="2179"/>
                  </a:cubicBezTo>
                  <a:cubicBezTo>
                    <a:pt x="215" y="2179"/>
                    <a:pt x="191" y="2167"/>
                    <a:pt x="191" y="2167"/>
                  </a:cubicBezTo>
                  <a:cubicBezTo>
                    <a:pt x="190" y="2165"/>
                    <a:pt x="190" y="2165"/>
                    <a:pt x="192" y="2165"/>
                  </a:cubicBezTo>
                  <a:cubicBezTo>
                    <a:pt x="205" y="2165"/>
                    <a:pt x="276" y="2191"/>
                    <a:pt x="287" y="2191"/>
                  </a:cubicBezTo>
                  <a:cubicBezTo>
                    <a:pt x="294" y="2194"/>
                    <a:pt x="297" y="2196"/>
                    <a:pt x="299" y="2196"/>
                  </a:cubicBezTo>
                  <a:cubicBezTo>
                    <a:pt x="303" y="2196"/>
                    <a:pt x="295" y="2188"/>
                    <a:pt x="287" y="2179"/>
                  </a:cubicBezTo>
                  <a:cubicBezTo>
                    <a:pt x="263" y="2167"/>
                    <a:pt x="239" y="2155"/>
                    <a:pt x="203" y="2131"/>
                  </a:cubicBezTo>
                  <a:cubicBezTo>
                    <a:pt x="168" y="2108"/>
                    <a:pt x="120" y="2084"/>
                    <a:pt x="156" y="2072"/>
                  </a:cubicBezTo>
                  <a:lnTo>
                    <a:pt x="156" y="2072"/>
                  </a:lnTo>
                  <a:cubicBezTo>
                    <a:pt x="191" y="2096"/>
                    <a:pt x="239" y="2120"/>
                    <a:pt x="275" y="2131"/>
                  </a:cubicBezTo>
                  <a:cubicBezTo>
                    <a:pt x="295" y="2138"/>
                    <a:pt x="308" y="2141"/>
                    <a:pt x="316" y="2141"/>
                  </a:cubicBezTo>
                  <a:cubicBezTo>
                    <a:pt x="333" y="2141"/>
                    <a:pt x="321" y="2126"/>
                    <a:pt x="289" y="2105"/>
                  </a:cubicBezTo>
                  <a:lnTo>
                    <a:pt x="289" y="2105"/>
                  </a:lnTo>
                  <a:cubicBezTo>
                    <a:pt x="320" y="2123"/>
                    <a:pt x="351" y="2133"/>
                    <a:pt x="382" y="2143"/>
                  </a:cubicBezTo>
                  <a:cubicBezTo>
                    <a:pt x="371" y="2133"/>
                    <a:pt x="270" y="2068"/>
                    <a:pt x="293" y="2068"/>
                  </a:cubicBezTo>
                  <a:cubicBezTo>
                    <a:pt x="296" y="2068"/>
                    <a:pt x="302" y="2069"/>
                    <a:pt x="310" y="2072"/>
                  </a:cubicBezTo>
                  <a:cubicBezTo>
                    <a:pt x="341" y="2093"/>
                    <a:pt x="381" y="2122"/>
                    <a:pt x="407" y="2122"/>
                  </a:cubicBezTo>
                  <a:cubicBezTo>
                    <a:pt x="411" y="2122"/>
                    <a:pt x="414" y="2121"/>
                    <a:pt x="418" y="2120"/>
                  </a:cubicBezTo>
                  <a:cubicBezTo>
                    <a:pt x="429" y="2120"/>
                    <a:pt x="406" y="2096"/>
                    <a:pt x="418" y="2096"/>
                  </a:cubicBezTo>
                  <a:cubicBezTo>
                    <a:pt x="429" y="2108"/>
                    <a:pt x="444" y="2114"/>
                    <a:pt x="459" y="2114"/>
                  </a:cubicBezTo>
                  <a:cubicBezTo>
                    <a:pt x="474" y="2114"/>
                    <a:pt x="489" y="2108"/>
                    <a:pt x="501" y="2096"/>
                  </a:cubicBezTo>
                  <a:cubicBezTo>
                    <a:pt x="501" y="2084"/>
                    <a:pt x="465" y="2036"/>
                    <a:pt x="453" y="2024"/>
                  </a:cubicBezTo>
                  <a:cubicBezTo>
                    <a:pt x="453" y="2016"/>
                    <a:pt x="456" y="2012"/>
                    <a:pt x="459" y="2012"/>
                  </a:cubicBezTo>
                  <a:cubicBezTo>
                    <a:pt x="477" y="2012"/>
                    <a:pt x="525" y="2086"/>
                    <a:pt x="525" y="2096"/>
                  </a:cubicBezTo>
                  <a:cubicBezTo>
                    <a:pt x="530" y="2106"/>
                    <a:pt x="539" y="2110"/>
                    <a:pt x="548" y="2110"/>
                  </a:cubicBezTo>
                  <a:cubicBezTo>
                    <a:pt x="560" y="2110"/>
                    <a:pt x="572" y="2103"/>
                    <a:pt x="572" y="2096"/>
                  </a:cubicBezTo>
                  <a:cubicBezTo>
                    <a:pt x="596" y="2084"/>
                    <a:pt x="620" y="2072"/>
                    <a:pt x="632" y="2048"/>
                  </a:cubicBezTo>
                  <a:cubicBezTo>
                    <a:pt x="632" y="2048"/>
                    <a:pt x="642" y="1976"/>
                    <a:pt x="653" y="1976"/>
                  </a:cubicBezTo>
                  <a:cubicBezTo>
                    <a:pt x="654" y="1976"/>
                    <a:pt x="655" y="1976"/>
                    <a:pt x="656" y="1977"/>
                  </a:cubicBezTo>
                  <a:cubicBezTo>
                    <a:pt x="667" y="1977"/>
                    <a:pt x="667" y="2087"/>
                    <a:pt x="677" y="2087"/>
                  </a:cubicBezTo>
                  <a:cubicBezTo>
                    <a:pt x="678" y="2087"/>
                    <a:pt x="678" y="2086"/>
                    <a:pt x="679" y="2084"/>
                  </a:cubicBezTo>
                  <a:cubicBezTo>
                    <a:pt x="703" y="2048"/>
                    <a:pt x="715" y="2001"/>
                    <a:pt x="715" y="1965"/>
                  </a:cubicBezTo>
                  <a:cubicBezTo>
                    <a:pt x="727" y="2001"/>
                    <a:pt x="751" y="2012"/>
                    <a:pt x="763" y="2012"/>
                  </a:cubicBezTo>
                  <a:cubicBezTo>
                    <a:pt x="787" y="2012"/>
                    <a:pt x="799" y="2001"/>
                    <a:pt x="799" y="1977"/>
                  </a:cubicBezTo>
                  <a:lnTo>
                    <a:pt x="799" y="1929"/>
                  </a:lnTo>
                  <a:cubicBezTo>
                    <a:pt x="805" y="1920"/>
                    <a:pt x="813" y="1916"/>
                    <a:pt x="822" y="1916"/>
                  </a:cubicBezTo>
                  <a:cubicBezTo>
                    <a:pt x="846" y="1916"/>
                    <a:pt x="876" y="1944"/>
                    <a:pt x="894" y="1953"/>
                  </a:cubicBezTo>
                  <a:cubicBezTo>
                    <a:pt x="906" y="1953"/>
                    <a:pt x="894" y="1953"/>
                    <a:pt x="894" y="1929"/>
                  </a:cubicBezTo>
                  <a:lnTo>
                    <a:pt x="930" y="1929"/>
                  </a:lnTo>
                  <a:cubicBezTo>
                    <a:pt x="941" y="1929"/>
                    <a:pt x="941" y="1881"/>
                    <a:pt x="965" y="1881"/>
                  </a:cubicBezTo>
                  <a:cubicBezTo>
                    <a:pt x="969" y="1877"/>
                    <a:pt x="973" y="1876"/>
                    <a:pt x="978" y="1876"/>
                  </a:cubicBezTo>
                  <a:cubicBezTo>
                    <a:pt x="986" y="1876"/>
                    <a:pt x="997" y="1881"/>
                    <a:pt x="1013" y="1881"/>
                  </a:cubicBezTo>
                  <a:cubicBezTo>
                    <a:pt x="1025" y="1881"/>
                    <a:pt x="1037" y="1881"/>
                    <a:pt x="1037" y="1858"/>
                  </a:cubicBezTo>
                  <a:cubicBezTo>
                    <a:pt x="1037" y="1846"/>
                    <a:pt x="1084" y="1822"/>
                    <a:pt x="1108" y="1822"/>
                  </a:cubicBezTo>
                  <a:cubicBezTo>
                    <a:pt x="1119" y="1811"/>
                    <a:pt x="1130" y="1749"/>
                    <a:pt x="1141" y="1749"/>
                  </a:cubicBezTo>
                  <a:cubicBezTo>
                    <a:pt x="1142" y="1749"/>
                    <a:pt x="1143" y="1750"/>
                    <a:pt x="1144" y="1750"/>
                  </a:cubicBezTo>
                  <a:cubicBezTo>
                    <a:pt x="1144" y="1762"/>
                    <a:pt x="1144" y="1786"/>
                    <a:pt x="1156" y="1798"/>
                  </a:cubicBezTo>
                  <a:lnTo>
                    <a:pt x="1168" y="1762"/>
                  </a:lnTo>
                  <a:cubicBezTo>
                    <a:pt x="1156" y="1739"/>
                    <a:pt x="1156" y="1715"/>
                    <a:pt x="1168" y="1691"/>
                  </a:cubicBezTo>
                  <a:cubicBezTo>
                    <a:pt x="1168" y="1691"/>
                    <a:pt x="1180" y="1739"/>
                    <a:pt x="1191" y="1739"/>
                  </a:cubicBezTo>
                  <a:cubicBezTo>
                    <a:pt x="1195" y="1743"/>
                    <a:pt x="1199" y="1744"/>
                    <a:pt x="1203" y="1744"/>
                  </a:cubicBezTo>
                  <a:cubicBezTo>
                    <a:pt x="1211" y="1744"/>
                    <a:pt x="1219" y="1739"/>
                    <a:pt x="1227" y="1739"/>
                  </a:cubicBezTo>
                  <a:cubicBezTo>
                    <a:pt x="1235" y="1739"/>
                    <a:pt x="1243" y="1712"/>
                    <a:pt x="1255" y="1712"/>
                  </a:cubicBezTo>
                  <a:cubicBezTo>
                    <a:pt x="1260" y="1712"/>
                    <a:pt x="1267" y="1719"/>
                    <a:pt x="1275" y="1739"/>
                  </a:cubicBezTo>
                  <a:cubicBezTo>
                    <a:pt x="1275" y="1729"/>
                    <a:pt x="1275" y="1701"/>
                    <a:pt x="1268" y="1686"/>
                  </a:cubicBezTo>
                  <a:lnTo>
                    <a:pt x="1268" y="1686"/>
                  </a:lnTo>
                  <a:cubicBezTo>
                    <a:pt x="1287" y="1715"/>
                    <a:pt x="1288" y="1715"/>
                    <a:pt x="1311" y="1715"/>
                  </a:cubicBezTo>
                  <a:cubicBezTo>
                    <a:pt x="1334" y="1703"/>
                    <a:pt x="1334" y="1715"/>
                    <a:pt x="1334" y="1691"/>
                  </a:cubicBezTo>
                  <a:cubicBezTo>
                    <a:pt x="1346" y="1667"/>
                    <a:pt x="1334" y="1667"/>
                    <a:pt x="1334" y="1667"/>
                  </a:cubicBezTo>
                  <a:cubicBezTo>
                    <a:pt x="1337" y="1665"/>
                    <a:pt x="1340" y="1664"/>
                    <a:pt x="1345" y="1664"/>
                  </a:cubicBezTo>
                  <a:cubicBezTo>
                    <a:pt x="1356" y="1664"/>
                    <a:pt x="1374" y="1671"/>
                    <a:pt x="1389" y="1671"/>
                  </a:cubicBezTo>
                  <a:cubicBezTo>
                    <a:pt x="1395" y="1671"/>
                    <a:pt x="1401" y="1670"/>
                    <a:pt x="1406" y="1667"/>
                  </a:cubicBezTo>
                  <a:cubicBezTo>
                    <a:pt x="1422" y="1667"/>
                    <a:pt x="1438" y="1657"/>
                    <a:pt x="1450" y="1657"/>
                  </a:cubicBezTo>
                  <a:cubicBezTo>
                    <a:pt x="1456" y="1657"/>
                    <a:pt x="1461" y="1659"/>
                    <a:pt x="1465" y="1667"/>
                  </a:cubicBezTo>
                  <a:cubicBezTo>
                    <a:pt x="1489" y="1667"/>
                    <a:pt x="1453" y="1620"/>
                    <a:pt x="1453" y="1596"/>
                  </a:cubicBezTo>
                  <a:cubicBezTo>
                    <a:pt x="1456" y="1591"/>
                    <a:pt x="1458" y="1589"/>
                    <a:pt x="1461" y="1589"/>
                  </a:cubicBezTo>
                  <a:cubicBezTo>
                    <a:pt x="1474" y="1589"/>
                    <a:pt x="1489" y="1622"/>
                    <a:pt x="1489" y="1631"/>
                  </a:cubicBezTo>
                  <a:cubicBezTo>
                    <a:pt x="1501" y="1631"/>
                    <a:pt x="1513" y="1643"/>
                    <a:pt x="1525" y="1643"/>
                  </a:cubicBezTo>
                  <a:cubicBezTo>
                    <a:pt x="1534" y="1643"/>
                    <a:pt x="1558" y="1578"/>
                    <a:pt x="1579" y="1578"/>
                  </a:cubicBezTo>
                  <a:cubicBezTo>
                    <a:pt x="1585" y="1578"/>
                    <a:pt x="1591" y="1583"/>
                    <a:pt x="1596" y="1596"/>
                  </a:cubicBezTo>
                  <a:cubicBezTo>
                    <a:pt x="1596" y="1572"/>
                    <a:pt x="1549" y="1489"/>
                    <a:pt x="1561" y="1489"/>
                  </a:cubicBezTo>
                  <a:cubicBezTo>
                    <a:pt x="1572" y="1489"/>
                    <a:pt x="1584" y="1512"/>
                    <a:pt x="1584" y="1524"/>
                  </a:cubicBezTo>
                  <a:cubicBezTo>
                    <a:pt x="1596" y="1524"/>
                    <a:pt x="1596" y="1524"/>
                    <a:pt x="1608" y="1536"/>
                  </a:cubicBezTo>
                  <a:lnTo>
                    <a:pt x="1644" y="1536"/>
                  </a:lnTo>
                  <a:cubicBezTo>
                    <a:pt x="1650" y="1530"/>
                    <a:pt x="1653" y="1527"/>
                    <a:pt x="1654" y="1527"/>
                  </a:cubicBezTo>
                  <a:cubicBezTo>
                    <a:pt x="1656" y="1527"/>
                    <a:pt x="1656" y="1530"/>
                    <a:pt x="1656" y="1536"/>
                  </a:cubicBezTo>
                  <a:cubicBezTo>
                    <a:pt x="1668" y="1536"/>
                    <a:pt x="1680" y="1608"/>
                    <a:pt x="1692" y="1608"/>
                  </a:cubicBezTo>
                  <a:cubicBezTo>
                    <a:pt x="1693" y="1609"/>
                    <a:pt x="1694" y="1609"/>
                    <a:pt x="1694" y="1609"/>
                  </a:cubicBezTo>
                  <a:cubicBezTo>
                    <a:pt x="1704" y="1609"/>
                    <a:pt x="1704" y="1560"/>
                    <a:pt x="1715" y="1560"/>
                  </a:cubicBezTo>
                  <a:cubicBezTo>
                    <a:pt x="1715" y="1556"/>
                    <a:pt x="1719" y="1555"/>
                    <a:pt x="1726" y="1555"/>
                  </a:cubicBezTo>
                  <a:cubicBezTo>
                    <a:pt x="1742" y="1555"/>
                    <a:pt x="1773" y="1563"/>
                    <a:pt x="1799" y="1572"/>
                  </a:cubicBezTo>
                  <a:cubicBezTo>
                    <a:pt x="1800" y="1572"/>
                    <a:pt x="1800" y="1573"/>
                    <a:pt x="1801" y="1573"/>
                  </a:cubicBezTo>
                  <a:cubicBezTo>
                    <a:pt x="1814" y="1573"/>
                    <a:pt x="1761" y="1468"/>
                    <a:pt x="1782" y="1468"/>
                  </a:cubicBezTo>
                  <a:cubicBezTo>
                    <a:pt x="1785" y="1468"/>
                    <a:pt x="1791" y="1470"/>
                    <a:pt x="1799" y="1477"/>
                  </a:cubicBezTo>
                  <a:cubicBezTo>
                    <a:pt x="1817" y="1495"/>
                    <a:pt x="1835" y="1520"/>
                    <a:pt x="1853" y="1520"/>
                  </a:cubicBezTo>
                  <a:cubicBezTo>
                    <a:pt x="1859" y="1520"/>
                    <a:pt x="1865" y="1518"/>
                    <a:pt x="1870" y="1512"/>
                  </a:cubicBezTo>
                  <a:cubicBezTo>
                    <a:pt x="1879" y="1495"/>
                    <a:pt x="1868" y="1444"/>
                    <a:pt x="1877" y="1444"/>
                  </a:cubicBezTo>
                  <a:cubicBezTo>
                    <a:pt x="1880" y="1444"/>
                    <a:pt x="1885" y="1450"/>
                    <a:pt x="1894" y="1465"/>
                  </a:cubicBezTo>
                  <a:cubicBezTo>
                    <a:pt x="1901" y="1487"/>
                    <a:pt x="1908" y="1496"/>
                    <a:pt x="1913" y="1496"/>
                  </a:cubicBezTo>
                  <a:cubicBezTo>
                    <a:pt x="1924" y="1496"/>
                    <a:pt x="1930" y="1457"/>
                    <a:pt x="1930" y="1441"/>
                  </a:cubicBezTo>
                  <a:cubicBezTo>
                    <a:pt x="1930" y="1423"/>
                    <a:pt x="1933" y="1417"/>
                    <a:pt x="1938" y="1417"/>
                  </a:cubicBezTo>
                  <a:cubicBezTo>
                    <a:pt x="1951" y="1417"/>
                    <a:pt x="1976" y="1453"/>
                    <a:pt x="2001" y="1453"/>
                  </a:cubicBezTo>
                  <a:cubicBezTo>
                    <a:pt x="2025" y="1453"/>
                    <a:pt x="1965" y="1369"/>
                    <a:pt x="1965" y="1334"/>
                  </a:cubicBezTo>
                  <a:cubicBezTo>
                    <a:pt x="1964" y="1331"/>
                    <a:pt x="1964" y="1330"/>
                    <a:pt x="1964" y="1330"/>
                  </a:cubicBezTo>
                  <a:lnTo>
                    <a:pt x="1964" y="1330"/>
                  </a:lnTo>
                  <a:cubicBezTo>
                    <a:pt x="1968" y="1330"/>
                    <a:pt x="2006" y="1378"/>
                    <a:pt x="2020" y="1378"/>
                  </a:cubicBezTo>
                  <a:cubicBezTo>
                    <a:pt x="2023" y="1378"/>
                    <a:pt x="2025" y="1375"/>
                    <a:pt x="2025" y="1369"/>
                  </a:cubicBezTo>
                  <a:cubicBezTo>
                    <a:pt x="2025" y="1369"/>
                    <a:pt x="2001" y="1346"/>
                    <a:pt x="2001" y="1334"/>
                  </a:cubicBezTo>
                  <a:cubicBezTo>
                    <a:pt x="2001" y="1322"/>
                    <a:pt x="2025" y="1322"/>
                    <a:pt x="2025" y="1322"/>
                  </a:cubicBezTo>
                  <a:cubicBezTo>
                    <a:pt x="2037" y="1334"/>
                    <a:pt x="2049" y="1405"/>
                    <a:pt x="2084" y="1405"/>
                  </a:cubicBezTo>
                  <a:cubicBezTo>
                    <a:pt x="2132" y="1405"/>
                    <a:pt x="2168" y="1381"/>
                    <a:pt x="2192" y="1346"/>
                  </a:cubicBezTo>
                  <a:cubicBezTo>
                    <a:pt x="2203" y="1334"/>
                    <a:pt x="2192" y="1322"/>
                    <a:pt x="2203" y="1310"/>
                  </a:cubicBezTo>
                  <a:cubicBezTo>
                    <a:pt x="2203" y="1302"/>
                    <a:pt x="2205" y="1299"/>
                    <a:pt x="2207" y="1299"/>
                  </a:cubicBezTo>
                  <a:cubicBezTo>
                    <a:pt x="2218" y="1299"/>
                    <a:pt x="2251" y="1381"/>
                    <a:pt x="2251" y="1381"/>
                  </a:cubicBezTo>
                  <a:cubicBezTo>
                    <a:pt x="2251" y="1381"/>
                    <a:pt x="2221" y="1305"/>
                    <a:pt x="2239" y="1305"/>
                  </a:cubicBezTo>
                  <a:cubicBezTo>
                    <a:pt x="2243" y="1305"/>
                    <a:pt x="2251" y="1310"/>
                    <a:pt x="2263" y="1322"/>
                  </a:cubicBezTo>
                  <a:cubicBezTo>
                    <a:pt x="2263" y="1322"/>
                    <a:pt x="2275" y="1310"/>
                    <a:pt x="2287" y="1310"/>
                  </a:cubicBezTo>
                  <a:cubicBezTo>
                    <a:pt x="2287" y="1310"/>
                    <a:pt x="2325" y="1234"/>
                    <a:pt x="2358" y="1234"/>
                  </a:cubicBezTo>
                  <a:cubicBezTo>
                    <a:pt x="2367" y="1234"/>
                    <a:pt x="2375" y="1239"/>
                    <a:pt x="2382" y="1250"/>
                  </a:cubicBezTo>
                  <a:lnTo>
                    <a:pt x="2382" y="1143"/>
                  </a:lnTo>
                  <a:cubicBezTo>
                    <a:pt x="2394" y="1191"/>
                    <a:pt x="2418" y="1191"/>
                    <a:pt x="2430" y="1191"/>
                  </a:cubicBezTo>
                  <a:cubicBezTo>
                    <a:pt x="2433" y="1189"/>
                    <a:pt x="2436" y="1189"/>
                    <a:pt x="2439" y="1189"/>
                  </a:cubicBezTo>
                  <a:cubicBezTo>
                    <a:pt x="2457" y="1189"/>
                    <a:pt x="2469" y="1218"/>
                    <a:pt x="2489" y="1239"/>
                  </a:cubicBezTo>
                  <a:cubicBezTo>
                    <a:pt x="2491" y="1243"/>
                    <a:pt x="2491" y="1245"/>
                    <a:pt x="2492" y="1245"/>
                  </a:cubicBezTo>
                  <a:cubicBezTo>
                    <a:pt x="2493" y="1245"/>
                    <a:pt x="2468" y="1142"/>
                    <a:pt x="2489" y="1131"/>
                  </a:cubicBezTo>
                  <a:lnTo>
                    <a:pt x="2489" y="1131"/>
                  </a:lnTo>
                  <a:cubicBezTo>
                    <a:pt x="2501" y="1167"/>
                    <a:pt x="2513" y="1203"/>
                    <a:pt x="2525" y="1239"/>
                  </a:cubicBezTo>
                  <a:cubicBezTo>
                    <a:pt x="2549" y="1239"/>
                    <a:pt x="2561" y="1203"/>
                    <a:pt x="2549" y="1167"/>
                  </a:cubicBezTo>
                  <a:cubicBezTo>
                    <a:pt x="2525" y="1131"/>
                    <a:pt x="2513" y="1131"/>
                    <a:pt x="2525" y="1119"/>
                  </a:cubicBezTo>
                  <a:cubicBezTo>
                    <a:pt x="2528" y="1116"/>
                    <a:pt x="2531" y="1115"/>
                    <a:pt x="2533" y="1115"/>
                  </a:cubicBezTo>
                  <a:cubicBezTo>
                    <a:pt x="2538" y="1115"/>
                    <a:pt x="2540" y="1123"/>
                    <a:pt x="2549" y="1131"/>
                  </a:cubicBezTo>
                  <a:cubicBezTo>
                    <a:pt x="2561" y="1143"/>
                    <a:pt x="2584" y="1215"/>
                    <a:pt x="2608" y="1239"/>
                  </a:cubicBezTo>
                  <a:cubicBezTo>
                    <a:pt x="2596" y="1227"/>
                    <a:pt x="2596" y="1203"/>
                    <a:pt x="2596" y="1191"/>
                  </a:cubicBezTo>
                  <a:cubicBezTo>
                    <a:pt x="2596" y="1167"/>
                    <a:pt x="2596" y="1155"/>
                    <a:pt x="2608" y="1155"/>
                  </a:cubicBezTo>
                  <a:cubicBezTo>
                    <a:pt x="2611" y="1153"/>
                    <a:pt x="2613" y="1152"/>
                    <a:pt x="2616" y="1152"/>
                  </a:cubicBezTo>
                  <a:cubicBezTo>
                    <a:pt x="2622" y="1152"/>
                    <a:pt x="2628" y="1159"/>
                    <a:pt x="2631" y="1159"/>
                  </a:cubicBezTo>
                  <a:cubicBezTo>
                    <a:pt x="2632" y="1159"/>
                    <a:pt x="2632" y="1158"/>
                    <a:pt x="2632" y="1155"/>
                  </a:cubicBezTo>
                  <a:cubicBezTo>
                    <a:pt x="2632" y="1131"/>
                    <a:pt x="2632" y="1108"/>
                    <a:pt x="2632" y="1096"/>
                  </a:cubicBezTo>
                  <a:cubicBezTo>
                    <a:pt x="2632" y="1089"/>
                    <a:pt x="2633" y="1087"/>
                    <a:pt x="2635" y="1087"/>
                  </a:cubicBezTo>
                  <a:cubicBezTo>
                    <a:pt x="2643" y="1087"/>
                    <a:pt x="2661" y="1124"/>
                    <a:pt x="2666" y="1124"/>
                  </a:cubicBezTo>
                  <a:cubicBezTo>
                    <a:pt x="2667" y="1124"/>
                    <a:pt x="2668" y="1123"/>
                    <a:pt x="2668" y="1119"/>
                  </a:cubicBezTo>
                  <a:cubicBezTo>
                    <a:pt x="2680" y="1084"/>
                    <a:pt x="2668" y="1072"/>
                    <a:pt x="2668" y="1072"/>
                  </a:cubicBezTo>
                  <a:cubicBezTo>
                    <a:pt x="2674" y="1065"/>
                    <a:pt x="2681" y="1062"/>
                    <a:pt x="2686" y="1059"/>
                  </a:cubicBezTo>
                  <a:lnTo>
                    <a:pt x="2686" y="1059"/>
                  </a:lnTo>
                  <a:cubicBezTo>
                    <a:pt x="2678" y="1080"/>
                    <a:pt x="2675" y="1121"/>
                    <a:pt x="2696" y="1121"/>
                  </a:cubicBezTo>
                  <a:cubicBezTo>
                    <a:pt x="2698" y="1121"/>
                    <a:pt x="2701" y="1120"/>
                    <a:pt x="2704" y="1119"/>
                  </a:cubicBezTo>
                  <a:cubicBezTo>
                    <a:pt x="2737" y="1119"/>
                    <a:pt x="2750" y="1098"/>
                    <a:pt x="2731" y="1055"/>
                  </a:cubicBezTo>
                  <a:lnTo>
                    <a:pt x="2731" y="1055"/>
                  </a:lnTo>
                  <a:cubicBezTo>
                    <a:pt x="2743" y="1080"/>
                    <a:pt x="2761" y="1088"/>
                    <a:pt x="2779" y="1088"/>
                  </a:cubicBezTo>
                  <a:cubicBezTo>
                    <a:pt x="2815" y="1088"/>
                    <a:pt x="2855" y="1056"/>
                    <a:pt x="2870" y="1048"/>
                  </a:cubicBezTo>
                  <a:cubicBezTo>
                    <a:pt x="2894" y="1036"/>
                    <a:pt x="2870" y="1012"/>
                    <a:pt x="2846" y="965"/>
                  </a:cubicBezTo>
                  <a:cubicBezTo>
                    <a:pt x="2833" y="938"/>
                    <a:pt x="2831" y="922"/>
                    <a:pt x="2838" y="922"/>
                  </a:cubicBezTo>
                  <a:cubicBezTo>
                    <a:pt x="2843" y="922"/>
                    <a:pt x="2855" y="932"/>
                    <a:pt x="2870" y="953"/>
                  </a:cubicBezTo>
                  <a:cubicBezTo>
                    <a:pt x="2899" y="1019"/>
                    <a:pt x="2949" y="1040"/>
                    <a:pt x="2981" y="1040"/>
                  </a:cubicBezTo>
                  <a:cubicBezTo>
                    <a:pt x="2989" y="1040"/>
                    <a:pt x="2996" y="1039"/>
                    <a:pt x="3001" y="1036"/>
                  </a:cubicBezTo>
                  <a:cubicBezTo>
                    <a:pt x="3025" y="1024"/>
                    <a:pt x="3037" y="1012"/>
                    <a:pt x="3037" y="988"/>
                  </a:cubicBezTo>
                  <a:cubicBezTo>
                    <a:pt x="3037" y="956"/>
                    <a:pt x="3037" y="935"/>
                    <a:pt x="3044" y="921"/>
                  </a:cubicBezTo>
                  <a:lnTo>
                    <a:pt x="3044" y="921"/>
                  </a:lnTo>
                  <a:cubicBezTo>
                    <a:pt x="3038" y="940"/>
                    <a:pt x="3051" y="966"/>
                    <a:pt x="3066" y="966"/>
                  </a:cubicBezTo>
                  <a:cubicBezTo>
                    <a:pt x="3068" y="966"/>
                    <a:pt x="3070" y="966"/>
                    <a:pt x="3073" y="965"/>
                  </a:cubicBezTo>
                  <a:cubicBezTo>
                    <a:pt x="3096" y="953"/>
                    <a:pt x="3120" y="953"/>
                    <a:pt x="3144" y="941"/>
                  </a:cubicBezTo>
                  <a:cubicBezTo>
                    <a:pt x="3174" y="921"/>
                    <a:pt x="3188" y="918"/>
                    <a:pt x="3184" y="874"/>
                  </a:cubicBezTo>
                  <a:lnTo>
                    <a:pt x="3184" y="874"/>
                  </a:lnTo>
                  <a:cubicBezTo>
                    <a:pt x="3188" y="893"/>
                    <a:pt x="3196" y="913"/>
                    <a:pt x="3204" y="929"/>
                  </a:cubicBezTo>
                  <a:cubicBezTo>
                    <a:pt x="3210" y="936"/>
                    <a:pt x="3221" y="943"/>
                    <a:pt x="3227" y="943"/>
                  </a:cubicBezTo>
                  <a:cubicBezTo>
                    <a:pt x="3231" y="943"/>
                    <a:pt x="3232" y="939"/>
                    <a:pt x="3227" y="929"/>
                  </a:cubicBezTo>
                  <a:cubicBezTo>
                    <a:pt x="3216" y="905"/>
                    <a:pt x="3239" y="905"/>
                    <a:pt x="3251" y="905"/>
                  </a:cubicBezTo>
                  <a:cubicBezTo>
                    <a:pt x="3263" y="893"/>
                    <a:pt x="3239" y="869"/>
                    <a:pt x="3251" y="846"/>
                  </a:cubicBezTo>
                  <a:cubicBezTo>
                    <a:pt x="3253" y="844"/>
                    <a:pt x="3255" y="843"/>
                    <a:pt x="3256" y="843"/>
                  </a:cubicBezTo>
                  <a:cubicBezTo>
                    <a:pt x="3267" y="843"/>
                    <a:pt x="3277" y="869"/>
                    <a:pt x="3287" y="869"/>
                  </a:cubicBezTo>
                  <a:lnTo>
                    <a:pt x="3323" y="869"/>
                  </a:lnTo>
                  <a:cubicBezTo>
                    <a:pt x="3335" y="858"/>
                    <a:pt x="3335" y="846"/>
                    <a:pt x="3335" y="822"/>
                  </a:cubicBezTo>
                  <a:cubicBezTo>
                    <a:pt x="3335" y="798"/>
                    <a:pt x="3335" y="810"/>
                    <a:pt x="3346" y="798"/>
                  </a:cubicBezTo>
                  <a:cubicBezTo>
                    <a:pt x="3362" y="830"/>
                    <a:pt x="3362" y="846"/>
                    <a:pt x="3368" y="846"/>
                  </a:cubicBezTo>
                  <a:cubicBezTo>
                    <a:pt x="3370" y="846"/>
                    <a:pt x="3374" y="842"/>
                    <a:pt x="3382" y="834"/>
                  </a:cubicBezTo>
                  <a:cubicBezTo>
                    <a:pt x="3382" y="810"/>
                    <a:pt x="3394" y="798"/>
                    <a:pt x="3394" y="786"/>
                  </a:cubicBezTo>
                  <a:cubicBezTo>
                    <a:pt x="3394" y="786"/>
                    <a:pt x="3401" y="766"/>
                    <a:pt x="3404" y="766"/>
                  </a:cubicBezTo>
                  <a:cubicBezTo>
                    <a:pt x="3405" y="766"/>
                    <a:pt x="3406" y="768"/>
                    <a:pt x="3406" y="774"/>
                  </a:cubicBezTo>
                  <a:cubicBezTo>
                    <a:pt x="3406" y="786"/>
                    <a:pt x="3418" y="798"/>
                    <a:pt x="3418" y="810"/>
                  </a:cubicBezTo>
                  <a:cubicBezTo>
                    <a:pt x="3442" y="810"/>
                    <a:pt x="3430" y="786"/>
                    <a:pt x="3430" y="762"/>
                  </a:cubicBezTo>
                  <a:cubicBezTo>
                    <a:pt x="3430" y="745"/>
                    <a:pt x="3436" y="729"/>
                    <a:pt x="3448" y="729"/>
                  </a:cubicBezTo>
                  <a:cubicBezTo>
                    <a:pt x="3453" y="729"/>
                    <a:pt x="3459" y="731"/>
                    <a:pt x="3466" y="738"/>
                  </a:cubicBezTo>
                  <a:cubicBezTo>
                    <a:pt x="3477" y="762"/>
                    <a:pt x="3477" y="786"/>
                    <a:pt x="3513" y="798"/>
                  </a:cubicBezTo>
                  <a:cubicBezTo>
                    <a:pt x="3537" y="798"/>
                    <a:pt x="3549" y="810"/>
                    <a:pt x="3561" y="810"/>
                  </a:cubicBezTo>
                  <a:cubicBezTo>
                    <a:pt x="3585" y="798"/>
                    <a:pt x="3561" y="774"/>
                    <a:pt x="3549" y="762"/>
                  </a:cubicBezTo>
                  <a:cubicBezTo>
                    <a:pt x="3549" y="743"/>
                    <a:pt x="3549" y="723"/>
                    <a:pt x="3555" y="723"/>
                  </a:cubicBezTo>
                  <a:cubicBezTo>
                    <a:pt x="3557" y="723"/>
                    <a:pt x="3559" y="724"/>
                    <a:pt x="3561" y="727"/>
                  </a:cubicBezTo>
                  <a:cubicBezTo>
                    <a:pt x="3568" y="733"/>
                    <a:pt x="3582" y="740"/>
                    <a:pt x="3591" y="740"/>
                  </a:cubicBezTo>
                  <a:cubicBezTo>
                    <a:pt x="3597" y="740"/>
                    <a:pt x="3601" y="737"/>
                    <a:pt x="3598" y="730"/>
                  </a:cubicBezTo>
                  <a:lnTo>
                    <a:pt x="3598" y="730"/>
                  </a:lnTo>
                  <a:cubicBezTo>
                    <a:pt x="3609" y="754"/>
                    <a:pt x="3619" y="763"/>
                    <a:pt x="3628" y="763"/>
                  </a:cubicBezTo>
                  <a:cubicBezTo>
                    <a:pt x="3646" y="763"/>
                    <a:pt x="3660" y="723"/>
                    <a:pt x="3668" y="715"/>
                  </a:cubicBezTo>
                  <a:cubicBezTo>
                    <a:pt x="3672" y="707"/>
                    <a:pt x="3675" y="704"/>
                    <a:pt x="3679" y="704"/>
                  </a:cubicBezTo>
                  <a:cubicBezTo>
                    <a:pt x="3687" y="704"/>
                    <a:pt x="3695" y="718"/>
                    <a:pt x="3704" y="727"/>
                  </a:cubicBezTo>
                  <a:cubicBezTo>
                    <a:pt x="3716" y="727"/>
                    <a:pt x="3739" y="727"/>
                    <a:pt x="3751" y="715"/>
                  </a:cubicBezTo>
                  <a:cubicBezTo>
                    <a:pt x="3759" y="715"/>
                    <a:pt x="3788" y="693"/>
                    <a:pt x="3814" y="693"/>
                  </a:cubicBezTo>
                  <a:cubicBezTo>
                    <a:pt x="3827" y="693"/>
                    <a:pt x="3839" y="699"/>
                    <a:pt x="3847" y="715"/>
                  </a:cubicBezTo>
                  <a:cubicBezTo>
                    <a:pt x="3858" y="715"/>
                    <a:pt x="3870" y="691"/>
                    <a:pt x="3847" y="655"/>
                  </a:cubicBezTo>
                  <a:cubicBezTo>
                    <a:pt x="3835" y="631"/>
                    <a:pt x="3835" y="584"/>
                    <a:pt x="3847" y="584"/>
                  </a:cubicBezTo>
                  <a:cubicBezTo>
                    <a:pt x="3858" y="584"/>
                    <a:pt x="3882" y="643"/>
                    <a:pt x="3882" y="655"/>
                  </a:cubicBezTo>
                  <a:cubicBezTo>
                    <a:pt x="3888" y="655"/>
                    <a:pt x="3897" y="658"/>
                    <a:pt x="3906" y="658"/>
                  </a:cubicBezTo>
                  <a:cubicBezTo>
                    <a:pt x="3915" y="658"/>
                    <a:pt x="3924" y="655"/>
                    <a:pt x="3930" y="643"/>
                  </a:cubicBezTo>
                  <a:cubicBezTo>
                    <a:pt x="3930" y="631"/>
                    <a:pt x="3942" y="619"/>
                    <a:pt x="3954" y="607"/>
                  </a:cubicBezTo>
                  <a:cubicBezTo>
                    <a:pt x="3954" y="607"/>
                    <a:pt x="3978" y="631"/>
                    <a:pt x="3978" y="631"/>
                  </a:cubicBezTo>
                  <a:cubicBezTo>
                    <a:pt x="3981" y="633"/>
                    <a:pt x="3983" y="634"/>
                    <a:pt x="3985" y="634"/>
                  </a:cubicBezTo>
                  <a:cubicBezTo>
                    <a:pt x="4003" y="634"/>
                    <a:pt x="3956" y="535"/>
                    <a:pt x="3978" y="524"/>
                  </a:cubicBezTo>
                  <a:cubicBezTo>
                    <a:pt x="3979" y="523"/>
                    <a:pt x="3980" y="523"/>
                    <a:pt x="3982" y="523"/>
                  </a:cubicBezTo>
                  <a:cubicBezTo>
                    <a:pt x="4003" y="523"/>
                    <a:pt x="4015" y="608"/>
                    <a:pt x="4037" y="619"/>
                  </a:cubicBezTo>
                  <a:cubicBezTo>
                    <a:pt x="4061" y="619"/>
                    <a:pt x="4073" y="536"/>
                    <a:pt x="4085" y="500"/>
                  </a:cubicBezTo>
                  <a:cubicBezTo>
                    <a:pt x="4085" y="500"/>
                    <a:pt x="4106" y="479"/>
                    <a:pt x="4120" y="479"/>
                  </a:cubicBezTo>
                  <a:cubicBezTo>
                    <a:pt x="4127" y="479"/>
                    <a:pt x="4132" y="484"/>
                    <a:pt x="4132" y="500"/>
                  </a:cubicBezTo>
                  <a:cubicBezTo>
                    <a:pt x="4097" y="512"/>
                    <a:pt x="4108" y="548"/>
                    <a:pt x="4144" y="560"/>
                  </a:cubicBezTo>
                  <a:cubicBezTo>
                    <a:pt x="4180" y="560"/>
                    <a:pt x="4180" y="548"/>
                    <a:pt x="4168" y="512"/>
                  </a:cubicBezTo>
                  <a:cubicBezTo>
                    <a:pt x="4168" y="500"/>
                    <a:pt x="4132" y="465"/>
                    <a:pt x="4132" y="453"/>
                  </a:cubicBezTo>
                  <a:cubicBezTo>
                    <a:pt x="4132" y="452"/>
                    <a:pt x="4133" y="452"/>
                    <a:pt x="4133" y="452"/>
                  </a:cubicBezTo>
                  <a:cubicBezTo>
                    <a:pt x="4141" y="452"/>
                    <a:pt x="4203" y="520"/>
                    <a:pt x="4215" y="520"/>
                  </a:cubicBezTo>
                  <a:cubicBezTo>
                    <a:pt x="4217" y="520"/>
                    <a:pt x="4217" y="517"/>
                    <a:pt x="4216" y="512"/>
                  </a:cubicBezTo>
                  <a:cubicBezTo>
                    <a:pt x="4204" y="465"/>
                    <a:pt x="4192" y="465"/>
                    <a:pt x="4192" y="429"/>
                  </a:cubicBezTo>
                  <a:cubicBezTo>
                    <a:pt x="4180" y="417"/>
                    <a:pt x="4180" y="393"/>
                    <a:pt x="4192" y="381"/>
                  </a:cubicBezTo>
                  <a:cubicBezTo>
                    <a:pt x="4212" y="431"/>
                    <a:pt x="4215" y="456"/>
                    <a:pt x="4236" y="456"/>
                  </a:cubicBezTo>
                  <a:cubicBezTo>
                    <a:pt x="4240" y="456"/>
                    <a:pt x="4245" y="455"/>
                    <a:pt x="4251" y="453"/>
                  </a:cubicBezTo>
                  <a:cubicBezTo>
                    <a:pt x="4275" y="441"/>
                    <a:pt x="4287" y="405"/>
                    <a:pt x="4263" y="381"/>
                  </a:cubicBezTo>
                  <a:lnTo>
                    <a:pt x="4287" y="369"/>
                  </a:lnTo>
                  <a:cubicBezTo>
                    <a:pt x="4287" y="393"/>
                    <a:pt x="4299" y="417"/>
                    <a:pt x="4311" y="441"/>
                  </a:cubicBezTo>
                  <a:cubicBezTo>
                    <a:pt x="4323" y="447"/>
                    <a:pt x="4332" y="450"/>
                    <a:pt x="4338" y="450"/>
                  </a:cubicBezTo>
                  <a:cubicBezTo>
                    <a:pt x="4344" y="450"/>
                    <a:pt x="4347" y="447"/>
                    <a:pt x="4347" y="441"/>
                  </a:cubicBezTo>
                  <a:cubicBezTo>
                    <a:pt x="4355" y="432"/>
                    <a:pt x="4351" y="368"/>
                    <a:pt x="4362" y="368"/>
                  </a:cubicBezTo>
                  <a:cubicBezTo>
                    <a:pt x="4366" y="368"/>
                    <a:pt x="4372" y="378"/>
                    <a:pt x="4382" y="405"/>
                  </a:cubicBezTo>
                  <a:cubicBezTo>
                    <a:pt x="4389" y="430"/>
                    <a:pt x="4392" y="440"/>
                    <a:pt x="4395" y="440"/>
                  </a:cubicBezTo>
                  <a:cubicBezTo>
                    <a:pt x="4402" y="440"/>
                    <a:pt x="4397" y="366"/>
                    <a:pt x="4406" y="357"/>
                  </a:cubicBezTo>
                  <a:cubicBezTo>
                    <a:pt x="4426" y="357"/>
                    <a:pt x="4429" y="399"/>
                    <a:pt x="4437" y="399"/>
                  </a:cubicBezTo>
                  <a:cubicBezTo>
                    <a:pt x="4438" y="399"/>
                    <a:pt x="4440" y="397"/>
                    <a:pt x="4442" y="393"/>
                  </a:cubicBezTo>
                  <a:lnTo>
                    <a:pt x="4466" y="310"/>
                  </a:lnTo>
                  <a:lnTo>
                    <a:pt x="4466" y="310"/>
                  </a:lnTo>
                  <a:cubicBezTo>
                    <a:pt x="4466" y="357"/>
                    <a:pt x="4454" y="381"/>
                    <a:pt x="4466" y="393"/>
                  </a:cubicBezTo>
                  <a:cubicBezTo>
                    <a:pt x="4471" y="403"/>
                    <a:pt x="4473" y="409"/>
                    <a:pt x="4476" y="409"/>
                  </a:cubicBezTo>
                  <a:cubicBezTo>
                    <a:pt x="4480" y="409"/>
                    <a:pt x="4483" y="397"/>
                    <a:pt x="4489" y="369"/>
                  </a:cubicBezTo>
                  <a:cubicBezTo>
                    <a:pt x="4504" y="348"/>
                    <a:pt x="4509" y="344"/>
                    <a:pt x="4514" y="344"/>
                  </a:cubicBezTo>
                  <a:cubicBezTo>
                    <a:pt x="4518" y="344"/>
                    <a:pt x="4520" y="346"/>
                    <a:pt x="4525" y="346"/>
                  </a:cubicBezTo>
                  <a:cubicBezTo>
                    <a:pt x="4525" y="346"/>
                    <a:pt x="4551" y="293"/>
                    <a:pt x="4566" y="293"/>
                  </a:cubicBezTo>
                  <a:cubicBezTo>
                    <a:pt x="4569" y="293"/>
                    <a:pt x="4571" y="295"/>
                    <a:pt x="4573" y="298"/>
                  </a:cubicBezTo>
                  <a:lnTo>
                    <a:pt x="4537" y="369"/>
                  </a:lnTo>
                  <a:cubicBezTo>
                    <a:pt x="4537" y="369"/>
                    <a:pt x="4537" y="377"/>
                    <a:pt x="4542" y="377"/>
                  </a:cubicBezTo>
                  <a:cubicBezTo>
                    <a:pt x="4545" y="377"/>
                    <a:pt x="4551" y="373"/>
                    <a:pt x="4561" y="357"/>
                  </a:cubicBezTo>
                  <a:cubicBezTo>
                    <a:pt x="4570" y="343"/>
                    <a:pt x="4576" y="337"/>
                    <a:pt x="4579" y="337"/>
                  </a:cubicBezTo>
                  <a:lnTo>
                    <a:pt x="4579" y="337"/>
                  </a:lnTo>
                  <a:cubicBezTo>
                    <a:pt x="4583" y="337"/>
                    <a:pt x="4580" y="352"/>
                    <a:pt x="4573" y="381"/>
                  </a:cubicBezTo>
                  <a:cubicBezTo>
                    <a:pt x="4573" y="381"/>
                    <a:pt x="4573" y="381"/>
                    <a:pt x="4597" y="357"/>
                  </a:cubicBezTo>
                  <a:cubicBezTo>
                    <a:pt x="4607" y="347"/>
                    <a:pt x="4613" y="344"/>
                    <a:pt x="4616" y="344"/>
                  </a:cubicBezTo>
                  <a:cubicBezTo>
                    <a:pt x="4620" y="344"/>
                    <a:pt x="4620" y="351"/>
                    <a:pt x="4620" y="357"/>
                  </a:cubicBezTo>
                  <a:lnTo>
                    <a:pt x="4549" y="453"/>
                  </a:lnTo>
                  <a:cubicBezTo>
                    <a:pt x="4563" y="439"/>
                    <a:pt x="4573" y="434"/>
                    <a:pt x="4581" y="434"/>
                  </a:cubicBezTo>
                  <a:cubicBezTo>
                    <a:pt x="4594" y="434"/>
                    <a:pt x="4601" y="445"/>
                    <a:pt x="4609" y="453"/>
                  </a:cubicBezTo>
                  <a:cubicBezTo>
                    <a:pt x="4609" y="465"/>
                    <a:pt x="4585" y="488"/>
                    <a:pt x="4585" y="500"/>
                  </a:cubicBezTo>
                  <a:cubicBezTo>
                    <a:pt x="4561" y="548"/>
                    <a:pt x="4597" y="607"/>
                    <a:pt x="4620" y="667"/>
                  </a:cubicBezTo>
                  <a:cubicBezTo>
                    <a:pt x="4620" y="667"/>
                    <a:pt x="4585" y="679"/>
                    <a:pt x="4597" y="691"/>
                  </a:cubicBezTo>
                  <a:cubicBezTo>
                    <a:pt x="4597" y="703"/>
                    <a:pt x="4597" y="703"/>
                    <a:pt x="4609" y="715"/>
                  </a:cubicBezTo>
                  <a:cubicBezTo>
                    <a:pt x="4620" y="738"/>
                    <a:pt x="4644" y="762"/>
                    <a:pt x="4668" y="786"/>
                  </a:cubicBezTo>
                  <a:cubicBezTo>
                    <a:pt x="4692" y="822"/>
                    <a:pt x="4716" y="858"/>
                    <a:pt x="4751" y="893"/>
                  </a:cubicBezTo>
                  <a:cubicBezTo>
                    <a:pt x="4763" y="905"/>
                    <a:pt x="4787" y="917"/>
                    <a:pt x="4799" y="917"/>
                  </a:cubicBezTo>
                  <a:cubicBezTo>
                    <a:pt x="4823" y="917"/>
                    <a:pt x="4823" y="929"/>
                    <a:pt x="4823" y="929"/>
                  </a:cubicBezTo>
                  <a:cubicBezTo>
                    <a:pt x="4829" y="935"/>
                    <a:pt x="4823" y="935"/>
                    <a:pt x="4815" y="935"/>
                  </a:cubicBezTo>
                  <a:cubicBezTo>
                    <a:pt x="4808" y="935"/>
                    <a:pt x="4799" y="935"/>
                    <a:pt x="4799" y="941"/>
                  </a:cubicBezTo>
                  <a:cubicBezTo>
                    <a:pt x="4799" y="965"/>
                    <a:pt x="4811" y="988"/>
                    <a:pt x="4823" y="1012"/>
                  </a:cubicBezTo>
                  <a:cubicBezTo>
                    <a:pt x="4823" y="1024"/>
                    <a:pt x="4823" y="1048"/>
                    <a:pt x="4859" y="1048"/>
                  </a:cubicBezTo>
                  <a:cubicBezTo>
                    <a:pt x="4894" y="1036"/>
                    <a:pt x="4918" y="1012"/>
                    <a:pt x="4954" y="1000"/>
                  </a:cubicBezTo>
                  <a:lnTo>
                    <a:pt x="4954" y="1000"/>
                  </a:lnTo>
                  <a:cubicBezTo>
                    <a:pt x="4954" y="1012"/>
                    <a:pt x="4906" y="1048"/>
                    <a:pt x="4882" y="1060"/>
                  </a:cubicBezTo>
                  <a:cubicBezTo>
                    <a:pt x="4847" y="1072"/>
                    <a:pt x="4859" y="1096"/>
                    <a:pt x="4870" y="1108"/>
                  </a:cubicBezTo>
                  <a:cubicBezTo>
                    <a:pt x="4882" y="1131"/>
                    <a:pt x="4882" y="1167"/>
                    <a:pt x="4882" y="1191"/>
                  </a:cubicBezTo>
                  <a:cubicBezTo>
                    <a:pt x="4882" y="1191"/>
                    <a:pt x="4870" y="1203"/>
                    <a:pt x="4870" y="1215"/>
                  </a:cubicBezTo>
                  <a:lnTo>
                    <a:pt x="4918" y="1215"/>
                  </a:lnTo>
                  <a:cubicBezTo>
                    <a:pt x="4942" y="1227"/>
                    <a:pt x="4918" y="1274"/>
                    <a:pt x="4918" y="1298"/>
                  </a:cubicBezTo>
                  <a:cubicBezTo>
                    <a:pt x="4918" y="1312"/>
                    <a:pt x="4934" y="1318"/>
                    <a:pt x="4955" y="1318"/>
                  </a:cubicBezTo>
                  <a:cubicBezTo>
                    <a:pt x="4970" y="1318"/>
                    <a:pt x="4987" y="1315"/>
                    <a:pt x="5001" y="1310"/>
                  </a:cubicBezTo>
                  <a:cubicBezTo>
                    <a:pt x="5011" y="1309"/>
                    <a:pt x="5018" y="1308"/>
                    <a:pt x="5023" y="1308"/>
                  </a:cubicBezTo>
                  <a:cubicBezTo>
                    <a:pt x="5062" y="1308"/>
                    <a:pt x="4975" y="1346"/>
                    <a:pt x="4954" y="1346"/>
                  </a:cubicBezTo>
                  <a:cubicBezTo>
                    <a:pt x="4918" y="1369"/>
                    <a:pt x="5013" y="1369"/>
                    <a:pt x="5013" y="1369"/>
                  </a:cubicBezTo>
                  <a:cubicBezTo>
                    <a:pt x="5061" y="1369"/>
                    <a:pt x="4990" y="1405"/>
                    <a:pt x="4978" y="1429"/>
                  </a:cubicBezTo>
                  <a:cubicBezTo>
                    <a:pt x="4966" y="1441"/>
                    <a:pt x="4978" y="1465"/>
                    <a:pt x="5001" y="1477"/>
                  </a:cubicBezTo>
                  <a:cubicBezTo>
                    <a:pt x="5025" y="1489"/>
                    <a:pt x="5061" y="1536"/>
                    <a:pt x="5013" y="1560"/>
                  </a:cubicBezTo>
                  <a:cubicBezTo>
                    <a:pt x="5013" y="1572"/>
                    <a:pt x="5025" y="1584"/>
                    <a:pt x="5049" y="1596"/>
                  </a:cubicBezTo>
                  <a:cubicBezTo>
                    <a:pt x="5097" y="1631"/>
                    <a:pt x="5109" y="1691"/>
                    <a:pt x="5156" y="1727"/>
                  </a:cubicBezTo>
                  <a:cubicBezTo>
                    <a:pt x="5168" y="1739"/>
                    <a:pt x="5183" y="1745"/>
                    <a:pt x="5198" y="1745"/>
                  </a:cubicBezTo>
                  <a:cubicBezTo>
                    <a:pt x="5199" y="1745"/>
                    <a:pt x="5200" y="1744"/>
                    <a:pt x="5201" y="1744"/>
                  </a:cubicBezTo>
                  <a:lnTo>
                    <a:pt x="5201" y="1744"/>
                  </a:lnTo>
                  <a:cubicBezTo>
                    <a:pt x="5185" y="1752"/>
                    <a:pt x="5169" y="1762"/>
                    <a:pt x="5156" y="1774"/>
                  </a:cubicBezTo>
                  <a:cubicBezTo>
                    <a:pt x="5156" y="1780"/>
                    <a:pt x="5162" y="1780"/>
                    <a:pt x="5168" y="1780"/>
                  </a:cubicBezTo>
                  <a:cubicBezTo>
                    <a:pt x="5174" y="1780"/>
                    <a:pt x="5180" y="1780"/>
                    <a:pt x="5180" y="1786"/>
                  </a:cubicBezTo>
                  <a:cubicBezTo>
                    <a:pt x="5180" y="1798"/>
                    <a:pt x="5180" y="1810"/>
                    <a:pt x="5180" y="1810"/>
                  </a:cubicBezTo>
                  <a:cubicBezTo>
                    <a:pt x="5168" y="1846"/>
                    <a:pt x="5180" y="1870"/>
                    <a:pt x="5192" y="1893"/>
                  </a:cubicBezTo>
                  <a:cubicBezTo>
                    <a:pt x="5216" y="1893"/>
                    <a:pt x="5240" y="1941"/>
                    <a:pt x="5240" y="1941"/>
                  </a:cubicBezTo>
                  <a:cubicBezTo>
                    <a:pt x="5299" y="1929"/>
                    <a:pt x="5359" y="1893"/>
                    <a:pt x="5418" y="1881"/>
                  </a:cubicBezTo>
                  <a:lnTo>
                    <a:pt x="5418" y="1881"/>
                  </a:lnTo>
                  <a:cubicBezTo>
                    <a:pt x="5430" y="1881"/>
                    <a:pt x="5382" y="1929"/>
                    <a:pt x="5323" y="1941"/>
                  </a:cubicBezTo>
                  <a:cubicBezTo>
                    <a:pt x="5275" y="1941"/>
                    <a:pt x="5251" y="1965"/>
                    <a:pt x="5263" y="1989"/>
                  </a:cubicBezTo>
                  <a:cubicBezTo>
                    <a:pt x="5275" y="2012"/>
                    <a:pt x="5263" y="2012"/>
                    <a:pt x="5299" y="2012"/>
                  </a:cubicBezTo>
                  <a:cubicBezTo>
                    <a:pt x="5315" y="2012"/>
                    <a:pt x="5320" y="2007"/>
                    <a:pt x="5322" y="2007"/>
                  </a:cubicBezTo>
                  <a:cubicBezTo>
                    <a:pt x="5323" y="2007"/>
                    <a:pt x="5323" y="2008"/>
                    <a:pt x="5323" y="2012"/>
                  </a:cubicBezTo>
                  <a:cubicBezTo>
                    <a:pt x="5323" y="2023"/>
                    <a:pt x="5276" y="2090"/>
                    <a:pt x="5240" y="2105"/>
                  </a:cubicBezTo>
                  <a:lnTo>
                    <a:pt x="5240" y="2105"/>
                  </a:lnTo>
                  <a:cubicBezTo>
                    <a:pt x="5247" y="2104"/>
                    <a:pt x="5252" y="2103"/>
                    <a:pt x="5257" y="2103"/>
                  </a:cubicBezTo>
                  <a:cubicBezTo>
                    <a:pt x="5262" y="2103"/>
                    <a:pt x="5267" y="2104"/>
                    <a:pt x="5270" y="2106"/>
                  </a:cubicBezTo>
                  <a:lnTo>
                    <a:pt x="5270" y="2106"/>
                  </a:lnTo>
                  <a:cubicBezTo>
                    <a:pt x="5277" y="2103"/>
                    <a:pt x="5286" y="2100"/>
                    <a:pt x="5299" y="2096"/>
                  </a:cubicBezTo>
                  <a:cubicBezTo>
                    <a:pt x="5323" y="2096"/>
                    <a:pt x="5323" y="2108"/>
                    <a:pt x="5323" y="2108"/>
                  </a:cubicBezTo>
                  <a:cubicBezTo>
                    <a:pt x="5311" y="2113"/>
                    <a:pt x="5297" y="2122"/>
                    <a:pt x="5285" y="2128"/>
                  </a:cubicBezTo>
                  <a:lnTo>
                    <a:pt x="5285" y="2128"/>
                  </a:lnTo>
                  <a:cubicBezTo>
                    <a:pt x="5280" y="2117"/>
                    <a:pt x="5277" y="2109"/>
                    <a:pt x="5270" y="2106"/>
                  </a:cubicBezTo>
                  <a:lnTo>
                    <a:pt x="5270" y="2106"/>
                  </a:lnTo>
                  <a:cubicBezTo>
                    <a:pt x="5258" y="2111"/>
                    <a:pt x="5256" y="2116"/>
                    <a:pt x="5263" y="2131"/>
                  </a:cubicBezTo>
                  <a:cubicBezTo>
                    <a:pt x="5263" y="2134"/>
                    <a:pt x="5265" y="2135"/>
                    <a:pt x="5267" y="2135"/>
                  </a:cubicBezTo>
                  <a:cubicBezTo>
                    <a:pt x="5271" y="2135"/>
                    <a:pt x="5278" y="2132"/>
                    <a:pt x="5285" y="2128"/>
                  </a:cubicBezTo>
                  <a:lnTo>
                    <a:pt x="5285" y="2128"/>
                  </a:lnTo>
                  <a:cubicBezTo>
                    <a:pt x="5286" y="2129"/>
                    <a:pt x="5287" y="2130"/>
                    <a:pt x="5287" y="2131"/>
                  </a:cubicBezTo>
                  <a:cubicBezTo>
                    <a:pt x="5299" y="2143"/>
                    <a:pt x="5311" y="2167"/>
                    <a:pt x="5335" y="2167"/>
                  </a:cubicBezTo>
                  <a:cubicBezTo>
                    <a:pt x="5335" y="2167"/>
                    <a:pt x="5382" y="2167"/>
                    <a:pt x="5371" y="2179"/>
                  </a:cubicBezTo>
                  <a:cubicBezTo>
                    <a:pt x="5371" y="2191"/>
                    <a:pt x="5335" y="2203"/>
                    <a:pt x="5335" y="2215"/>
                  </a:cubicBezTo>
                  <a:cubicBezTo>
                    <a:pt x="5335" y="2227"/>
                    <a:pt x="5359" y="2227"/>
                    <a:pt x="5371" y="2239"/>
                  </a:cubicBezTo>
                  <a:lnTo>
                    <a:pt x="5382" y="2286"/>
                  </a:lnTo>
                  <a:cubicBezTo>
                    <a:pt x="5368" y="2300"/>
                    <a:pt x="5371" y="2305"/>
                    <a:pt x="5381" y="2305"/>
                  </a:cubicBezTo>
                  <a:cubicBezTo>
                    <a:pt x="5395" y="2305"/>
                    <a:pt x="5428" y="2293"/>
                    <a:pt x="5442" y="2286"/>
                  </a:cubicBezTo>
                  <a:cubicBezTo>
                    <a:pt x="5452" y="2283"/>
                    <a:pt x="5461" y="2281"/>
                    <a:pt x="5468" y="2281"/>
                  </a:cubicBezTo>
                  <a:cubicBezTo>
                    <a:pt x="5484" y="2281"/>
                    <a:pt x="5490" y="2290"/>
                    <a:pt x="5490" y="2298"/>
                  </a:cubicBezTo>
                  <a:cubicBezTo>
                    <a:pt x="5430" y="2322"/>
                    <a:pt x="5406" y="2322"/>
                    <a:pt x="5418" y="2358"/>
                  </a:cubicBezTo>
                  <a:cubicBezTo>
                    <a:pt x="5430" y="2405"/>
                    <a:pt x="5442" y="2453"/>
                    <a:pt x="5466" y="2489"/>
                  </a:cubicBezTo>
                  <a:cubicBezTo>
                    <a:pt x="5466" y="2489"/>
                    <a:pt x="5482" y="2530"/>
                    <a:pt x="5502" y="2530"/>
                  </a:cubicBezTo>
                  <a:cubicBezTo>
                    <a:pt x="5505" y="2530"/>
                    <a:pt x="5509" y="2528"/>
                    <a:pt x="5513" y="2524"/>
                  </a:cubicBezTo>
                  <a:cubicBezTo>
                    <a:pt x="5517" y="2521"/>
                    <a:pt x="5522" y="2519"/>
                    <a:pt x="5528" y="2519"/>
                  </a:cubicBezTo>
                  <a:cubicBezTo>
                    <a:pt x="5542" y="2519"/>
                    <a:pt x="5558" y="2528"/>
                    <a:pt x="5549" y="2536"/>
                  </a:cubicBezTo>
                  <a:cubicBezTo>
                    <a:pt x="5549" y="2548"/>
                    <a:pt x="5513" y="2560"/>
                    <a:pt x="5513" y="2572"/>
                  </a:cubicBezTo>
                  <a:cubicBezTo>
                    <a:pt x="5502" y="2584"/>
                    <a:pt x="5502" y="2596"/>
                    <a:pt x="5513" y="2596"/>
                  </a:cubicBezTo>
                  <a:cubicBezTo>
                    <a:pt x="5513" y="2608"/>
                    <a:pt x="5513" y="2655"/>
                    <a:pt x="5549" y="2655"/>
                  </a:cubicBezTo>
                  <a:cubicBezTo>
                    <a:pt x="5556" y="2653"/>
                    <a:pt x="5561" y="2652"/>
                    <a:pt x="5564" y="2652"/>
                  </a:cubicBezTo>
                  <a:cubicBezTo>
                    <a:pt x="5577" y="2652"/>
                    <a:pt x="5566" y="2670"/>
                    <a:pt x="5585" y="2679"/>
                  </a:cubicBezTo>
                  <a:lnTo>
                    <a:pt x="5632" y="2679"/>
                  </a:lnTo>
                  <a:cubicBezTo>
                    <a:pt x="5632" y="2679"/>
                    <a:pt x="5609" y="2691"/>
                    <a:pt x="5609" y="2703"/>
                  </a:cubicBezTo>
                  <a:cubicBezTo>
                    <a:pt x="5585" y="2715"/>
                    <a:pt x="5585" y="2739"/>
                    <a:pt x="5597" y="2763"/>
                  </a:cubicBezTo>
                  <a:cubicBezTo>
                    <a:pt x="5609" y="2786"/>
                    <a:pt x="5621" y="2810"/>
                    <a:pt x="5644" y="2834"/>
                  </a:cubicBezTo>
                  <a:lnTo>
                    <a:pt x="5704" y="2834"/>
                  </a:lnTo>
                  <a:cubicBezTo>
                    <a:pt x="5761" y="2834"/>
                    <a:pt x="5818" y="2743"/>
                    <a:pt x="5772" y="2743"/>
                  </a:cubicBezTo>
                  <a:cubicBezTo>
                    <a:pt x="5761" y="2743"/>
                    <a:pt x="5746" y="2747"/>
                    <a:pt x="5724" y="2758"/>
                  </a:cubicBezTo>
                  <a:lnTo>
                    <a:pt x="5724" y="2758"/>
                  </a:lnTo>
                  <a:cubicBezTo>
                    <a:pt x="5746" y="2741"/>
                    <a:pt x="5719" y="2689"/>
                    <a:pt x="5752" y="2667"/>
                  </a:cubicBezTo>
                  <a:cubicBezTo>
                    <a:pt x="5775" y="2649"/>
                    <a:pt x="5775" y="2646"/>
                    <a:pt x="5768" y="2646"/>
                  </a:cubicBezTo>
                  <a:cubicBezTo>
                    <a:pt x="5764" y="2646"/>
                    <a:pt x="5759" y="2647"/>
                    <a:pt x="5753" y="2647"/>
                  </a:cubicBezTo>
                  <a:cubicBezTo>
                    <a:pt x="5748" y="2647"/>
                    <a:pt x="5743" y="2646"/>
                    <a:pt x="5740" y="2643"/>
                  </a:cubicBezTo>
                  <a:cubicBezTo>
                    <a:pt x="5728" y="2643"/>
                    <a:pt x="5728" y="2632"/>
                    <a:pt x="5716" y="2620"/>
                  </a:cubicBezTo>
                  <a:cubicBezTo>
                    <a:pt x="5668" y="2572"/>
                    <a:pt x="5644" y="2512"/>
                    <a:pt x="5632" y="2453"/>
                  </a:cubicBezTo>
                  <a:cubicBezTo>
                    <a:pt x="5623" y="2424"/>
                    <a:pt x="5644" y="2341"/>
                    <a:pt x="5584" y="2341"/>
                  </a:cubicBezTo>
                  <a:cubicBezTo>
                    <a:pt x="5570" y="2341"/>
                    <a:pt x="5551" y="2346"/>
                    <a:pt x="5525" y="2358"/>
                  </a:cubicBezTo>
                  <a:cubicBezTo>
                    <a:pt x="5525" y="2358"/>
                    <a:pt x="5455" y="2384"/>
                    <a:pt x="5450" y="2384"/>
                  </a:cubicBezTo>
                  <a:cubicBezTo>
                    <a:pt x="5450" y="2384"/>
                    <a:pt x="5450" y="2383"/>
                    <a:pt x="5454" y="2382"/>
                  </a:cubicBezTo>
                  <a:cubicBezTo>
                    <a:pt x="5478" y="2358"/>
                    <a:pt x="5502" y="2346"/>
                    <a:pt x="5537" y="2334"/>
                  </a:cubicBezTo>
                  <a:cubicBezTo>
                    <a:pt x="5549" y="2334"/>
                    <a:pt x="5692" y="2251"/>
                    <a:pt x="5680" y="2251"/>
                  </a:cubicBezTo>
                  <a:cubicBezTo>
                    <a:pt x="5672" y="2251"/>
                    <a:pt x="5670" y="2256"/>
                    <a:pt x="5665" y="2256"/>
                  </a:cubicBezTo>
                  <a:cubicBezTo>
                    <a:pt x="5663" y="2256"/>
                    <a:pt x="5660" y="2255"/>
                    <a:pt x="5656" y="2251"/>
                  </a:cubicBezTo>
                  <a:cubicBezTo>
                    <a:pt x="5644" y="2251"/>
                    <a:pt x="5632" y="2239"/>
                    <a:pt x="5632" y="2227"/>
                  </a:cubicBezTo>
                  <a:cubicBezTo>
                    <a:pt x="5632" y="2215"/>
                    <a:pt x="5621" y="2191"/>
                    <a:pt x="5656" y="2167"/>
                  </a:cubicBezTo>
                  <a:lnTo>
                    <a:pt x="5656" y="2167"/>
                  </a:lnTo>
                  <a:cubicBezTo>
                    <a:pt x="5636" y="2177"/>
                    <a:pt x="5624" y="2181"/>
                    <a:pt x="5617" y="2181"/>
                  </a:cubicBezTo>
                  <a:cubicBezTo>
                    <a:pt x="5601" y="2181"/>
                    <a:pt x="5602" y="2165"/>
                    <a:pt x="5578" y="2165"/>
                  </a:cubicBezTo>
                  <a:cubicBezTo>
                    <a:pt x="5574" y="2165"/>
                    <a:pt x="5568" y="2166"/>
                    <a:pt x="5561" y="2167"/>
                  </a:cubicBezTo>
                  <a:cubicBezTo>
                    <a:pt x="5542" y="2174"/>
                    <a:pt x="5511" y="2184"/>
                    <a:pt x="5496" y="2184"/>
                  </a:cubicBezTo>
                  <a:cubicBezTo>
                    <a:pt x="5483" y="2184"/>
                    <a:pt x="5480" y="2177"/>
                    <a:pt x="5502" y="2155"/>
                  </a:cubicBezTo>
                  <a:cubicBezTo>
                    <a:pt x="5525" y="2143"/>
                    <a:pt x="5561" y="2131"/>
                    <a:pt x="5585" y="2108"/>
                  </a:cubicBezTo>
                  <a:cubicBezTo>
                    <a:pt x="5592" y="2094"/>
                    <a:pt x="5591" y="2088"/>
                    <a:pt x="5584" y="2088"/>
                  </a:cubicBezTo>
                  <a:cubicBezTo>
                    <a:pt x="5579" y="2088"/>
                    <a:pt x="5571" y="2091"/>
                    <a:pt x="5561" y="2096"/>
                  </a:cubicBezTo>
                  <a:cubicBezTo>
                    <a:pt x="5537" y="2096"/>
                    <a:pt x="5537" y="2096"/>
                    <a:pt x="5525" y="2072"/>
                  </a:cubicBezTo>
                  <a:cubicBezTo>
                    <a:pt x="5525" y="2060"/>
                    <a:pt x="5549" y="2060"/>
                    <a:pt x="5561" y="2060"/>
                  </a:cubicBezTo>
                  <a:cubicBezTo>
                    <a:pt x="5609" y="2024"/>
                    <a:pt x="5490" y="2036"/>
                    <a:pt x="5525" y="1989"/>
                  </a:cubicBezTo>
                  <a:cubicBezTo>
                    <a:pt x="5525" y="1983"/>
                    <a:pt x="5502" y="1983"/>
                    <a:pt x="5479" y="1983"/>
                  </a:cubicBezTo>
                  <a:cubicBezTo>
                    <a:pt x="5457" y="1983"/>
                    <a:pt x="5436" y="1983"/>
                    <a:pt x="5442" y="1977"/>
                  </a:cubicBezTo>
                  <a:cubicBezTo>
                    <a:pt x="5466" y="1965"/>
                    <a:pt x="5502" y="1941"/>
                    <a:pt x="5490" y="1941"/>
                  </a:cubicBezTo>
                  <a:cubicBezTo>
                    <a:pt x="5490" y="1941"/>
                    <a:pt x="5442" y="1953"/>
                    <a:pt x="5418" y="1953"/>
                  </a:cubicBezTo>
                  <a:lnTo>
                    <a:pt x="5513" y="1893"/>
                  </a:lnTo>
                  <a:lnTo>
                    <a:pt x="5513" y="1893"/>
                  </a:lnTo>
                  <a:cubicBezTo>
                    <a:pt x="5496" y="1898"/>
                    <a:pt x="5479" y="1900"/>
                    <a:pt x="5465" y="1900"/>
                  </a:cubicBezTo>
                  <a:cubicBezTo>
                    <a:pt x="5440" y="1900"/>
                    <a:pt x="5427" y="1892"/>
                    <a:pt x="5442" y="1870"/>
                  </a:cubicBezTo>
                  <a:cubicBezTo>
                    <a:pt x="5466" y="1834"/>
                    <a:pt x="5454" y="1834"/>
                    <a:pt x="5442" y="1822"/>
                  </a:cubicBezTo>
                  <a:cubicBezTo>
                    <a:pt x="5436" y="1816"/>
                    <a:pt x="5430" y="1813"/>
                    <a:pt x="5426" y="1813"/>
                  </a:cubicBezTo>
                  <a:cubicBezTo>
                    <a:pt x="5421" y="1813"/>
                    <a:pt x="5418" y="1816"/>
                    <a:pt x="5418" y="1822"/>
                  </a:cubicBezTo>
                  <a:lnTo>
                    <a:pt x="5406" y="1798"/>
                  </a:lnTo>
                  <a:cubicBezTo>
                    <a:pt x="5402" y="1790"/>
                    <a:pt x="5401" y="1788"/>
                    <a:pt x="5400" y="1788"/>
                  </a:cubicBezTo>
                  <a:cubicBezTo>
                    <a:pt x="5397" y="1788"/>
                    <a:pt x="5394" y="1798"/>
                    <a:pt x="5371" y="1798"/>
                  </a:cubicBezTo>
                  <a:cubicBezTo>
                    <a:pt x="5347" y="1798"/>
                    <a:pt x="5371" y="1750"/>
                    <a:pt x="5371" y="1739"/>
                  </a:cubicBezTo>
                  <a:cubicBezTo>
                    <a:pt x="5371" y="1727"/>
                    <a:pt x="5371" y="1691"/>
                    <a:pt x="5359" y="1691"/>
                  </a:cubicBezTo>
                  <a:cubicBezTo>
                    <a:pt x="5344" y="1691"/>
                    <a:pt x="5317" y="1704"/>
                    <a:pt x="5308" y="1704"/>
                  </a:cubicBezTo>
                  <a:cubicBezTo>
                    <a:pt x="5302" y="1704"/>
                    <a:pt x="5304" y="1698"/>
                    <a:pt x="5323" y="1679"/>
                  </a:cubicBezTo>
                  <a:cubicBezTo>
                    <a:pt x="5352" y="1650"/>
                    <a:pt x="5364" y="1629"/>
                    <a:pt x="5354" y="1629"/>
                  </a:cubicBezTo>
                  <a:cubicBezTo>
                    <a:pt x="5348" y="1629"/>
                    <a:pt x="5334" y="1637"/>
                    <a:pt x="5311" y="1655"/>
                  </a:cubicBezTo>
                  <a:cubicBezTo>
                    <a:pt x="5290" y="1668"/>
                    <a:pt x="5275" y="1673"/>
                    <a:pt x="5266" y="1673"/>
                  </a:cubicBezTo>
                  <a:cubicBezTo>
                    <a:pt x="5248" y="1673"/>
                    <a:pt x="5248" y="1655"/>
                    <a:pt x="5263" y="1631"/>
                  </a:cubicBezTo>
                  <a:cubicBezTo>
                    <a:pt x="5287" y="1596"/>
                    <a:pt x="5323" y="1596"/>
                    <a:pt x="5287" y="1584"/>
                  </a:cubicBezTo>
                  <a:cubicBezTo>
                    <a:pt x="5287" y="1584"/>
                    <a:pt x="5204" y="1584"/>
                    <a:pt x="5216" y="1572"/>
                  </a:cubicBezTo>
                  <a:cubicBezTo>
                    <a:pt x="5222" y="1566"/>
                    <a:pt x="5237" y="1566"/>
                    <a:pt x="5251" y="1566"/>
                  </a:cubicBezTo>
                  <a:cubicBezTo>
                    <a:pt x="5266" y="1566"/>
                    <a:pt x="5281" y="1566"/>
                    <a:pt x="5287" y="1560"/>
                  </a:cubicBezTo>
                  <a:cubicBezTo>
                    <a:pt x="5299" y="1536"/>
                    <a:pt x="5240" y="1536"/>
                    <a:pt x="5228" y="1536"/>
                  </a:cubicBezTo>
                  <a:cubicBezTo>
                    <a:pt x="5216" y="1524"/>
                    <a:pt x="5216" y="1500"/>
                    <a:pt x="5228" y="1489"/>
                  </a:cubicBezTo>
                  <a:cubicBezTo>
                    <a:pt x="5240" y="1465"/>
                    <a:pt x="5251" y="1453"/>
                    <a:pt x="5240" y="1429"/>
                  </a:cubicBezTo>
                  <a:cubicBezTo>
                    <a:pt x="5240" y="1417"/>
                    <a:pt x="5228" y="1405"/>
                    <a:pt x="5204" y="1393"/>
                  </a:cubicBezTo>
                  <a:cubicBezTo>
                    <a:pt x="5192" y="1381"/>
                    <a:pt x="5144" y="1393"/>
                    <a:pt x="5180" y="1369"/>
                  </a:cubicBezTo>
                  <a:cubicBezTo>
                    <a:pt x="5204" y="1346"/>
                    <a:pt x="5216" y="1310"/>
                    <a:pt x="5192" y="1298"/>
                  </a:cubicBezTo>
                  <a:cubicBezTo>
                    <a:pt x="5190" y="1296"/>
                    <a:pt x="5187" y="1295"/>
                    <a:pt x="5183" y="1295"/>
                  </a:cubicBezTo>
                  <a:cubicBezTo>
                    <a:pt x="5176" y="1295"/>
                    <a:pt x="5168" y="1298"/>
                    <a:pt x="5159" y="1302"/>
                  </a:cubicBezTo>
                  <a:lnTo>
                    <a:pt x="5159" y="1302"/>
                  </a:lnTo>
                  <a:cubicBezTo>
                    <a:pt x="5193" y="1275"/>
                    <a:pt x="5168" y="1249"/>
                    <a:pt x="5136" y="1249"/>
                  </a:cubicBezTo>
                  <a:cubicBezTo>
                    <a:pt x="5131" y="1249"/>
                    <a:pt x="5126" y="1249"/>
                    <a:pt x="5121" y="1250"/>
                  </a:cubicBezTo>
                  <a:cubicBezTo>
                    <a:pt x="5085" y="1250"/>
                    <a:pt x="5097" y="1227"/>
                    <a:pt x="5121" y="1215"/>
                  </a:cubicBezTo>
                  <a:cubicBezTo>
                    <a:pt x="5138" y="1203"/>
                    <a:pt x="5147" y="1203"/>
                    <a:pt x="5153" y="1203"/>
                  </a:cubicBezTo>
                  <a:cubicBezTo>
                    <a:pt x="5159" y="1203"/>
                    <a:pt x="5162" y="1203"/>
                    <a:pt x="5168" y="1191"/>
                  </a:cubicBezTo>
                  <a:cubicBezTo>
                    <a:pt x="5192" y="1179"/>
                    <a:pt x="5156" y="1179"/>
                    <a:pt x="5144" y="1179"/>
                  </a:cubicBezTo>
                  <a:cubicBezTo>
                    <a:pt x="5132" y="1179"/>
                    <a:pt x="5121" y="1155"/>
                    <a:pt x="5144" y="1131"/>
                  </a:cubicBezTo>
                  <a:cubicBezTo>
                    <a:pt x="5168" y="1119"/>
                    <a:pt x="5162" y="1116"/>
                    <a:pt x="5149" y="1116"/>
                  </a:cubicBezTo>
                  <a:cubicBezTo>
                    <a:pt x="5135" y="1116"/>
                    <a:pt x="5115" y="1119"/>
                    <a:pt x="5109" y="1119"/>
                  </a:cubicBezTo>
                  <a:cubicBezTo>
                    <a:pt x="5097" y="1108"/>
                    <a:pt x="5109" y="1060"/>
                    <a:pt x="5073" y="1060"/>
                  </a:cubicBezTo>
                  <a:cubicBezTo>
                    <a:pt x="5025" y="1060"/>
                    <a:pt x="5037" y="1036"/>
                    <a:pt x="5037" y="1012"/>
                  </a:cubicBezTo>
                  <a:cubicBezTo>
                    <a:pt x="5037" y="988"/>
                    <a:pt x="5049" y="941"/>
                    <a:pt x="5013" y="941"/>
                  </a:cubicBezTo>
                  <a:cubicBezTo>
                    <a:pt x="4990" y="941"/>
                    <a:pt x="5037" y="905"/>
                    <a:pt x="5037" y="905"/>
                  </a:cubicBezTo>
                  <a:cubicBezTo>
                    <a:pt x="5049" y="893"/>
                    <a:pt x="5013" y="893"/>
                    <a:pt x="5013" y="881"/>
                  </a:cubicBezTo>
                  <a:cubicBezTo>
                    <a:pt x="5001" y="869"/>
                    <a:pt x="5001" y="846"/>
                    <a:pt x="4990" y="834"/>
                  </a:cubicBezTo>
                  <a:cubicBezTo>
                    <a:pt x="4978" y="822"/>
                    <a:pt x="4942" y="834"/>
                    <a:pt x="4966" y="810"/>
                  </a:cubicBezTo>
                  <a:cubicBezTo>
                    <a:pt x="4975" y="791"/>
                    <a:pt x="4991" y="751"/>
                    <a:pt x="4959" y="751"/>
                  </a:cubicBezTo>
                  <a:cubicBezTo>
                    <a:pt x="4951" y="751"/>
                    <a:pt x="4940" y="753"/>
                    <a:pt x="4926" y="759"/>
                  </a:cubicBezTo>
                  <a:lnTo>
                    <a:pt x="4926" y="759"/>
                  </a:lnTo>
                  <a:cubicBezTo>
                    <a:pt x="5009" y="722"/>
                    <a:pt x="4941" y="643"/>
                    <a:pt x="4894" y="643"/>
                  </a:cubicBezTo>
                  <a:cubicBezTo>
                    <a:pt x="4853" y="633"/>
                    <a:pt x="4957" y="568"/>
                    <a:pt x="4920" y="568"/>
                  </a:cubicBezTo>
                  <a:cubicBezTo>
                    <a:pt x="4914" y="568"/>
                    <a:pt x="4906" y="569"/>
                    <a:pt x="4894" y="572"/>
                  </a:cubicBezTo>
                  <a:cubicBezTo>
                    <a:pt x="4867" y="572"/>
                    <a:pt x="4840" y="580"/>
                    <a:pt x="4828" y="580"/>
                  </a:cubicBezTo>
                  <a:cubicBezTo>
                    <a:pt x="4819" y="580"/>
                    <a:pt x="4819" y="575"/>
                    <a:pt x="4835" y="560"/>
                  </a:cubicBezTo>
                  <a:cubicBezTo>
                    <a:pt x="4835" y="560"/>
                    <a:pt x="4820" y="531"/>
                    <a:pt x="4814" y="524"/>
                  </a:cubicBezTo>
                  <a:lnTo>
                    <a:pt x="4814" y="524"/>
                  </a:lnTo>
                  <a:cubicBezTo>
                    <a:pt x="4821" y="523"/>
                    <a:pt x="4837" y="519"/>
                    <a:pt x="4847" y="500"/>
                  </a:cubicBezTo>
                  <a:cubicBezTo>
                    <a:pt x="4859" y="488"/>
                    <a:pt x="4847" y="488"/>
                    <a:pt x="4847" y="477"/>
                  </a:cubicBezTo>
                  <a:cubicBezTo>
                    <a:pt x="4847" y="465"/>
                    <a:pt x="4870" y="429"/>
                    <a:pt x="4847" y="381"/>
                  </a:cubicBezTo>
                  <a:cubicBezTo>
                    <a:pt x="4847" y="424"/>
                    <a:pt x="4780" y="466"/>
                    <a:pt x="4732" y="466"/>
                  </a:cubicBezTo>
                  <a:cubicBezTo>
                    <a:pt x="4726" y="466"/>
                    <a:pt x="4721" y="466"/>
                    <a:pt x="4716" y="465"/>
                  </a:cubicBezTo>
                  <a:cubicBezTo>
                    <a:pt x="4704" y="441"/>
                    <a:pt x="4763" y="429"/>
                    <a:pt x="4787" y="417"/>
                  </a:cubicBezTo>
                  <a:cubicBezTo>
                    <a:pt x="4811" y="417"/>
                    <a:pt x="4775" y="381"/>
                    <a:pt x="4775" y="357"/>
                  </a:cubicBezTo>
                  <a:cubicBezTo>
                    <a:pt x="4775" y="346"/>
                    <a:pt x="4811" y="286"/>
                    <a:pt x="4787" y="286"/>
                  </a:cubicBezTo>
                  <a:cubicBezTo>
                    <a:pt x="4780" y="286"/>
                    <a:pt x="4770" y="294"/>
                    <a:pt x="4762" y="294"/>
                  </a:cubicBezTo>
                  <a:cubicBezTo>
                    <a:pt x="4756" y="294"/>
                    <a:pt x="4751" y="289"/>
                    <a:pt x="4751" y="274"/>
                  </a:cubicBezTo>
                  <a:cubicBezTo>
                    <a:pt x="4751" y="226"/>
                    <a:pt x="4751" y="179"/>
                    <a:pt x="4751" y="131"/>
                  </a:cubicBezTo>
                  <a:cubicBezTo>
                    <a:pt x="4748" y="140"/>
                    <a:pt x="4743" y="144"/>
                    <a:pt x="4738" y="144"/>
                  </a:cubicBezTo>
                  <a:cubicBezTo>
                    <a:pt x="4711" y="144"/>
                    <a:pt x="4666" y="24"/>
                    <a:pt x="4656" y="24"/>
                  </a:cubicBezTo>
                  <a:cubicBezTo>
                    <a:pt x="4655" y="23"/>
                    <a:pt x="4655" y="23"/>
                    <a:pt x="4654" y="23"/>
                  </a:cubicBezTo>
                  <a:cubicBezTo>
                    <a:pt x="4643" y="23"/>
                    <a:pt x="4631" y="108"/>
                    <a:pt x="4609" y="119"/>
                  </a:cubicBezTo>
                  <a:cubicBezTo>
                    <a:pt x="4608" y="120"/>
                    <a:pt x="4607" y="120"/>
                    <a:pt x="4607" y="120"/>
                  </a:cubicBezTo>
                  <a:cubicBezTo>
                    <a:pt x="4600" y="120"/>
                    <a:pt x="4621" y="46"/>
                    <a:pt x="4632" y="24"/>
                  </a:cubicBezTo>
                  <a:lnTo>
                    <a:pt x="4632" y="24"/>
                  </a:lnTo>
                  <a:cubicBezTo>
                    <a:pt x="4622" y="44"/>
                    <a:pt x="4604" y="89"/>
                    <a:pt x="4591" y="89"/>
                  </a:cubicBezTo>
                  <a:cubicBezTo>
                    <a:pt x="4589" y="89"/>
                    <a:pt x="4587" y="87"/>
                    <a:pt x="4585" y="84"/>
                  </a:cubicBezTo>
                  <a:cubicBezTo>
                    <a:pt x="4573" y="60"/>
                    <a:pt x="4597" y="12"/>
                    <a:pt x="4585" y="0"/>
                  </a:cubicBezTo>
                  <a:close/>
                  <a:moveTo>
                    <a:pt x="3335" y="3894"/>
                  </a:moveTo>
                  <a:cubicBezTo>
                    <a:pt x="3346" y="3894"/>
                    <a:pt x="3394" y="3953"/>
                    <a:pt x="3358" y="3965"/>
                  </a:cubicBezTo>
                  <a:lnTo>
                    <a:pt x="3358" y="3953"/>
                  </a:lnTo>
                  <a:cubicBezTo>
                    <a:pt x="3335" y="3953"/>
                    <a:pt x="3323" y="3906"/>
                    <a:pt x="3335" y="3894"/>
                  </a:cubicBezTo>
                  <a:close/>
                  <a:moveTo>
                    <a:pt x="3156" y="3929"/>
                  </a:moveTo>
                  <a:cubicBezTo>
                    <a:pt x="3180" y="3929"/>
                    <a:pt x="3204" y="3989"/>
                    <a:pt x="3192" y="4001"/>
                  </a:cubicBezTo>
                  <a:lnTo>
                    <a:pt x="3192" y="3989"/>
                  </a:lnTo>
                  <a:cubicBezTo>
                    <a:pt x="3168" y="3989"/>
                    <a:pt x="3144" y="3941"/>
                    <a:pt x="3156" y="3929"/>
                  </a:cubicBezTo>
                  <a:close/>
                  <a:moveTo>
                    <a:pt x="2775" y="4048"/>
                  </a:moveTo>
                  <a:cubicBezTo>
                    <a:pt x="2799" y="4084"/>
                    <a:pt x="2835" y="4144"/>
                    <a:pt x="2811" y="4156"/>
                  </a:cubicBezTo>
                  <a:lnTo>
                    <a:pt x="2811" y="4144"/>
                  </a:lnTo>
                  <a:lnTo>
                    <a:pt x="2775" y="4048"/>
                  </a:lnTo>
                  <a:close/>
                  <a:moveTo>
                    <a:pt x="2986" y="4167"/>
                  </a:moveTo>
                  <a:cubicBezTo>
                    <a:pt x="2986" y="4170"/>
                    <a:pt x="2986" y="4173"/>
                    <a:pt x="2989" y="4179"/>
                  </a:cubicBezTo>
                  <a:cubicBezTo>
                    <a:pt x="2988" y="4175"/>
                    <a:pt x="2987" y="4171"/>
                    <a:pt x="2986" y="4167"/>
                  </a:cubicBezTo>
                  <a:close/>
                  <a:moveTo>
                    <a:pt x="2410" y="4171"/>
                  </a:moveTo>
                  <a:cubicBezTo>
                    <a:pt x="2404" y="4171"/>
                    <a:pt x="2407" y="4190"/>
                    <a:pt x="2430" y="4227"/>
                  </a:cubicBezTo>
                  <a:lnTo>
                    <a:pt x="2430" y="4191"/>
                  </a:lnTo>
                  <a:cubicBezTo>
                    <a:pt x="2421" y="4178"/>
                    <a:pt x="2414" y="4171"/>
                    <a:pt x="2410" y="4171"/>
                  </a:cubicBezTo>
                  <a:close/>
                  <a:moveTo>
                    <a:pt x="2048" y="4366"/>
                  </a:moveTo>
                  <a:cubicBezTo>
                    <a:pt x="2051" y="4366"/>
                    <a:pt x="2055" y="4367"/>
                    <a:pt x="2061" y="4370"/>
                  </a:cubicBezTo>
                  <a:cubicBezTo>
                    <a:pt x="2084" y="4394"/>
                    <a:pt x="2096" y="4417"/>
                    <a:pt x="2108" y="4441"/>
                  </a:cubicBezTo>
                  <a:lnTo>
                    <a:pt x="2096" y="4429"/>
                  </a:lnTo>
                  <a:lnTo>
                    <a:pt x="2096" y="4429"/>
                  </a:lnTo>
                  <a:cubicBezTo>
                    <a:pt x="2105" y="4448"/>
                    <a:pt x="2108" y="4473"/>
                    <a:pt x="2097" y="4473"/>
                  </a:cubicBezTo>
                  <a:cubicBezTo>
                    <a:pt x="2094" y="4473"/>
                    <a:pt x="2090" y="4471"/>
                    <a:pt x="2084" y="4465"/>
                  </a:cubicBezTo>
                  <a:cubicBezTo>
                    <a:pt x="2063" y="4444"/>
                    <a:pt x="2023" y="4366"/>
                    <a:pt x="2048" y="4366"/>
                  </a:cubicBezTo>
                  <a:close/>
                  <a:moveTo>
                    <a:pt x="1668" y="4632"/>
                  </a:moveTo>
                  <a:cubicBezTo>
                    <a:pt x="1680" y="4632"/>
                    <a:pt x="1715" y="4691"/>
                    <a:pt x="1692" y="4703"/>
                  </a:cubicBezTo>
                  <a:lnTo>
                    <a:pt x="1692" y="4691"/>
                  </a:lnTo>
                  <a:cubicBezTo>
                    <a:pt x="1668" y="4691"/>
                    <a:pt x="1656" y="4644"/>
                    <a:pt x="1668" y="4632"/>
                  </a:cubicBezTo>
                  <a:close/>
                  <a:moveTo>
                    <a:pt x="1167" y="4726"/>
                  </a:moveTo>
                  <a:cubicBezTo>
                    <a:pt x="1157" y="4726"/>
                    <a:pt x="1141" y="4735"/>
                    <a:pt x="1120" y="4751"/>
                  </a:cubicBezTo>
                  <a:lnTo>
                    <a:pt x="1132" y="4775"/>
                  </a:lnTo>
                  <a:lnTo>
                    <a:pt x="1168" y="4775"/>
                  </a:lnTo>
                  <a:cubicBezTo>
                    <a:pt x="1181" y="4741"/>
                    <a:pt x="1179" y="4726"/>
                    <a:pt x="1167" y="4726"/>
                  </a:cubicBezTo>
                  <a:close/>
                  <a:moveTo>
                    <a:pt x="5597" y="2786"/>
                  </a:moveTo>
                  <a:cubicBezTo>
                    <a:pt x="5597" y="2786"/>
                    <a:pt x="5549" y="2786"/>
                    <a:pt x="5561" y="2810"/>
                  </a:cubicBezTo>
                  <a:cubicBezTo>
                    <a:pt x="5570" y="2847"/>
                    <a:pt x="5580" y="2877"/>
                    <a:pt x="5566" y="2877"/>
                  </a:cubicBezTo>
                  <a:cubicBezTo>
                    <a:pt x="5563" y="2877"/>
                    <a:pt x="5557" y="2875"/>
                    <a:pt x="5549" y="2870"/>
                  </a:cubicBezTo>
                  <a:cubicBezTo>
                    <a:pt x="5539" y="2866"/>
                    <a:pt x="5528" y="2865"/>
                    <a:pt x="5518" y="2865"/>
                  </a:cubicBezTo>
                  <a:cubicBezTo>
                    <a:pt x="5494" y="2865"/>
                    <a:pt x="5471" y="2873"/>
                    <a:pt x="5454" y="2882"/>
                  </a:cubicBezTo>
                  <a:cubicBezTo>
                    <a:pt x="5442" y="2893"/>
                    <a:pt x="5454" y="2965"/>
                    <a:pt x="5442" y="2965"/>
                  </a:cubicBezTo>
                  <a:cubicBezTo>
                    <a:pt x="5430" y="2965"/>
                    <a:pt x="5382" y="2870"/>
                    <a:pt x="5347" y="2870"/>
                  </a:cubicBezTo>
                  <a:cubicBezTo>
                    <a:pt x="5324" y="2870"/>
                    <a:pt x="5365" y="2922"/>
                    <a:pt x="5370" y="2938"/>
                  </a:cubicBezTo>
                  <a:lnTo>
                    <a:pt x="5370" y="2938"/>
                  </a:lnTo>
                  <a:cubicBezTo>
                    <a:pt x="5363" y="2927"/>
                    <a:pt x="5338" y="2896"/>
                    <a:pt x="5328" y="2896"/>
                  </a:cubicBezTo>
                  <a:cubicBezTo>
                    <a:pt x="5325" y="2896"/>
                    <a:pt x="5323" y="2899"/>
                    <a:pt x="5323" y="2905"/>
                  </a:cubicBezTo>
                  <a:cubicBezTo>
                    <a:pt x="5323" y="2926"/>
                    <a:pt x="5369" y="3031"/>
                    <a:pt x="5348" y="3031"/>
                  </a:cubicBezTo>
                  <a:cubicBezTo>
                    <a:pt x="5345" y="3031"/>
                    <a:pt x="5340" y="3029"/>
                    <a:pt x="5335" y="3024"/>
                  </a:cubicBezTo>
                  <a:cubicBezTo>
                    <a:pt x="5323" y="3001"/>
                    <a:pt x="5311" y="2965"/>
                    <a:pt x="5287" y="2953"/>
                  </a:cubicBezTo>
                  <a:cubicBezTo>
                    <a:pt x="5283" y="2949"/>
                    <a:pt x="5279" y="2948"/>
                    <a:pt x="5276" y="2948"/>
                  </a:cubicBezTo>
                  <a:cubicBezTo>
                    <a:pt x="5269" y="2948"/>
                    <a:pt x="5263" y="2953"/>
                    <a:pt x="5263" y="2953"/>
                  </a:cubicBezTo>
                  <a:cubicBezTo>
                    <a:pt x="5251" y="2977"/>
                    <a:pt x="5299" y="3036"/>
                    <a:pt x="5263" y="3048"/>
                  </a:cubicBezTo>
                  <a:cubicBezTo>
                    <a:pt x="5251" y="3024"/>
                    <a:pt x="5228" y="3001"/>
                    <a:pt x="5216" y="2977"/>
                  </a:cubicBezTo>
                  <a:cubicBezTo>
                    <a:pt x="5205" y="2971"/>
                    <a:pt x="5192" y="2966"/>
                    <a:pt x="5183" y="2966"/>
                  </a:cubicBezTo>
                  <a:cubicBezTo>
                    <a:pt x="5172" y="2966"/>
                    <a:pt x="5167" y="2974"/>
                    <a:pt x="5180" y="3001"/>
                  </a:cubicBezTo>
                  <a:cubicBezTo>
                    <a:pt x="5164" y="2968"/>
                    <a:pt x="5153" y="2956"/>
                    <a:pt x="5145" y="2956"/>
                  </a:cubicBezTo>
                  <a:cubicBezTo>
                    <a:pt x="5136" y="2956"/>
                    <a:pt x="5132" y="2975"/>
                    <a:pt x="5132" y="3001"/>
                  </a:cubicBezTo>
                  <a:cubicBezTo>
                    <a:pt x="5127" y="2990"/>
                    <a:pt x="5121" y="2986"/>
                    <a:pt x="5114" y="2986"/>
                  </a:cubicBezTo>
                  <a:cubicBezTo>
                    <a:pt x="5089" y="2986"/>
                    <a:pt x="5058" y="3039"/>
                    <a:pt x="5049" y="3048"/>
                  </a:cubicBezTo>
                  <a:cubicBezTo>
                    <a:pt x="5054" y="3045"/>
                    <a:pt x="5058" y="3044"/>
                    <a:pt x="5062" y="3044"/>
                  </a:cubicBezTo>
                  <a:cubicBezTo>
                    <a:pt x="5088" y="3044"/>
                    <a:pt x="5101" y="3097"/>
                    <a:pt x="5070" y="3097"/>
                  </a:cubicBezTo>
                  <a:cubicBezTo>
                    <a:pt x="5067" y="3097"/>
                    <a:pt x="5064" y="3097"/>
                    <a:pt x="5061" y="3096"/>
                  </a:cubicBezTo>
                  <a:cubicBezTo>
                    <a:pt x="5037" y="3096"/>
                    <a:pt x="5013" y="3096"/>
                    <a:pt x="4978" y="3108"/>
                  </a:cubicBezTo>
                  <a:cubicBezTo>
                    <a:pt x="5003" y="3150"/>
                    <a:pt x="5041" y="3156"/>
                    <a:pt x="5073" y="3156"/>
                  </a:cubicBezTo>
                  <a:cubicBezTo>
                    <a:pt x="5086" y="3156"/>
                    <a:pt x="5098" y="3155"/>
                    <a:pt x="5109" y="3155"/>
                  </a:cubicBezTo>
                  <a:cubicBezTo>
                    <a:pt x="5085" y="3167"/>
                    <a:pt x="5061" y="3179"/>
                    <a:pt x="5049" y="3179"/>
                  </a:cubicBezTo>
                  <a:cubicBezTo>
                    <a:pt x="5043" y="3182"/>
                    <a:pt x="5036" y="3184"/>
                    <a:pt x="5030" y="3184"/>
                  </a:cubicBezTo>
                  <a:cubicBezTo>
                    <a:pt x="5013" y="3184"/>
                    <a:pt x="4998" y="3173"/>
                    <a:pt x="4990" y="3155"/>
                  </a:cubicBezTo>
                  <a:cubicBezTo>
                    <a:pt x="4966" y="3120"/>
                    <a:pt x="4978" y="3096"/>
                    <a:pt x="4942" y="3084"/>
                  </a:cubicBezTo>
                  <a:cubicBezTo>
                    <a:pt x="4936" y="3081"/>
                    <a:pt x="4931" y="3080"/>
                    <a:pt x="4927" y="3080"/>
                  </a:cubicBezTo>
                  <a:cubicBezTo>
                    <a:pt x="4899" y="3080"/>
                    <a:pt x="4915" y="3145"/>
                    <a:pt x="4894" y="3155"/>
                  </a:cubicBezTo>
                  <a:cubicBezTo>
                    <a:pt x="4888" y="3158"/>
                    <a:pt x="4882" y="3159"/>
                    <a:pt x="4876" y="3159"/>
                  </a:cubicBezTo>
                  <a:cubicBezTo>
                    <a:pt x="4850" y="3159"/>
                    <a:pt x="4828" y="3137"/>
                    <a:pt x="4799" y="3108"/>
                  </a:cubicBezTo>
                  <a:lnTo>
                    <a:pt x="4799" y="3108"/>
                  </a:lnTo>
                  <a:cubicBezTo>
                    <a:pt x="4811" y="3144"/>
                    <a:pt x="4811" y="3179"/>
                    <a:pt x="4811" y="3227"/>
                  </a:cubicBezTo>
                  <a:cubicBezTo>
                    <a:pt x="4809" y="3234"/>
                    <a:pt x="4806" y="3237"/>
                    <a:pt x="4804" y="3237"/>
                  </a:cubicBezTo>
                  <a:cubicBezTo>
                    <a:pt x="4794" y="3237"/>
                    <a:pt x="4785" y="3191"/>
                    <a:pt x="4775" y="3191"/>
                  </a:cubicBezTo>
                  <a:lnTo>
                    <a:pt x="4775" y="3191"/>
                  </a:lnTo>
                  <a:cubicBezTo>
                    <a:pt x="4775" y="3191"/>
                    <a:pt x="4780" y="3209"/>
                    <a:pt x="4786" y="3228"/>
                  </a:cubicBezTo>
                  <a:lnTo>
                    <a:pt x="4786" y="3228"/>
                  </a:lnTo>
                  <a:cubicBezTo>
                    <a:pt x="4777" y="3208"/>
                    <a:pt x="4767" y="3190"/>
                    <a:pt x="4751" y="3167"/>
                  </a:cubicBezTo>
                  <a:cubicBezTo>
                    <a:pt x="4749" y="3165"/>
                    <a:pt x="4746" y="3164"/>
                    <a:pt x="4743" y="3164"/>
                  </a:cubicBezTo>
                  <a:cubicBezTo>
                    <a:pt x="4730" y="3164"/>
                    <a:pt x="4713" y="3179"/>
                    <a:pt x="4704" y="3179"/>
                  </a:cubicBezTo>
                  <a:cubicBezTo>
                    <a:pt x="4680" y="3203"/>
                    <a:pt x="4668" y="3227"/>
                    <a:pt x="4680" y="3251"/>
                  </a:cubicBezTo>
                  <a:cubicBezTo>
                    <a:pt x="4680" y="3274"/>
                    <a:pt x="4680" y="3286"/>
                    <a:pt x="4680" y="3286"/>
                  </a:cubicBezTo>
                  <a:cubicBezTo>
                    <a:pt x="4668" y="3286"/>
                    <a:pt x="4656" y="3274"/>
                    <a:pt x="4644" y="3263"/>
                  </a:cubicBezTo>
                  <a:cubicBezTo>
                    <a:pt x="4638" y="3251"/>
                    <a:pt x="4635" y="3248"/>
                    <a:pt x="4632" y="3248"/>
                  </a:cubicBezTo>
                  <a:cubicBezTo>
                    <a:pt x="4629" y="3248"/>
                    <a:pt x="4626" y="3251"/>
                    <a:pt x="4620" y="3251"/>
                  </a:cubicBezTo>
                  <a:cubicBezTo>
                    <a:pt x="4609" y="3251"/>
                    <a:pt x="4609" y="3286"/>
                    <a:pt x="4597" y="3310"/>
                  </a:cubicBezTo>
                  <a:cubicBezTo>
                    <a:pt x="4585" y="3322"/>
                    <a:pt x="4573" y="3334"/>
                    <a:pt x="4549" y="3334"/>
                  </a:cubicBezTo>
                  <a:cubicBezTo>
                    <a:pt x="4537" y="3334"/>
                    <a:pt x="4513" y="3298"/>
                    <a:pt x="4501" y="3298"/>
                  </a:cubicBezTo>
                  <a:lnTo>
                    <a:pt x="4501" y="3298"/>
                  </a:lnTo>
                  <a:cubicBezTo>
                    <a:pt x="4501" y="3310"/>
                    <a:pt x="4513" y="3322"/>
                    <a:pt x="4501" y="3322"/>
                  </a:cubicBezTo>
                  <a:lnTo>
                    <a:pt x="4489" y="3322"/>
                  </a:lnTo>
                  <a:lnTo>
                    <a:pt x="4442" y="3346"/>
                  </a:lnTo>
                  <a:cubicBezTo>
                    <a:pt x="4418" y="3358"/>
                    <a:pt x="4370" y="3346"/>
                    <a:pt x="4394" y="3417"/>
                  </a:cubicBezTo>
                  <a:cubicBezTo>
                    <a:pt x="4386" y="3401"/>
                    <a:pt x="4365" y="3384"/>
                    <a:pt x="4342" y="3384"/>
                  </a:cubicBezTo>
                  <a:cubicBezTo>
                    <a:pt x="4332" y="3384"/>
                    <a:pt x="4321" y="3387"/>
                    <a:pt x="4311" y="3394"/>
                  </a:cubicBezTo>
                  <a:cubicBezTo>
                    <a:pt x="4299" y="3405"/>
                    <a:pt x="4311" y="3441"/>
                    <a:pt x="4287" y="3441"/>
                  </a:cubicBezTo>
                  <a:cubicBezTo>
                    <a:pt x="4284" y="3442"/>
                    <a:pt x="4282" y="3443"/>
                    <a:pt x="4280" y="3443"/>
                  </a:cubicBezTo>
                  <a:cubicBezTo>
                    <a:pt x="4263" y="3443"/>
                    <a:pt x="4262" y="3404"/>
                    <a:pt x="4251" y="3394"/>
                  </a:cubicBezTo>
                  <a:lnTo>
                    <a:pt x="4216" y="3394"/>
                  </a:lnTo>
                  <a:cubicBezTo>
                    <a:pt x="4204" y="3405"/>
                    <a:pt x="4192" y="3417"/>
                    <a:pt x="4192" y="3441"/>
                  </a:cubicBezTo>
                  <a:cubicBezTo>
                    <a:pt x="4192" y="3446"/>
                    <a:pt x="4194" y="3453"/>
                    <a:pt x="4197" y="3460"/>
                  </a:cubicBezTo>
                  <a:lnTo>
                    <a:pt x="4197" y="3460"/>
                  </a:lnTo>
                  <a:cubicBezTo>
                    <a:pt x="4194" y="3458"/>
                    <a:pt x="4192" y="3457"/>
                    <a:pt x="4190" y="3457"/>
                  </a:cubicBezTo>
                  <a:cubicBezTo>
                    <a:pt x="4179" y="3457"/>
                    <a:pt x="4176" y="3489"/>
                    <a:pt x="4168" y="3489"/>
                  </a:cubicBezTo>
                  <a:cubicBezTo>
                    <a:pt x="4157" y="3489"/>
                    <a:pt x="4127" y="3390"/>
                    <a:pt x="4103" y="3390"/>
                  </a:cubicBezTo>
                  <a:cubicBezTo>
                    <a:pt x="4101" y="3390"/>
                    <a:pt x="4099" y="3391"/>
                    <a:pt x="4097" y="3394"/>
                  </a:cubicBezTo>
                  <a:cubicBezTo>
                    <a:pt x="4085" y="3429"/>
                    <a:pt x="4132" y="3513"/>
                    <a:pt x="4144" y="3572"/>
                  </a:cubicBezTo>
                  <a:cubicBezTo>
                    <a:pt x="4146" y="3581"/>
                    <a:pt x="4146" y="3584"/>
                    <a:pt x="4143" y="3584"/>
                  </a:cubicBezTo>
                  <a:cubicBezTo>
                    <a:pt x="4132" y="3584"/>
                    <a:pt x="4085" y="3513"/>
                    <a:pt x="4085" y="3513"/>
                  </a:cubicBezTo>
                  <a:lnTo>
                    <a:pt x="4085" y="3513"/>
                  </a:lnTo>
                  <a:cubicBezTo>
                    <a:pt x="4085" y="3536"/>
                    <a:pt x="4097" y="3548"/>
                    <a:pt x="4085" y="3560"/>
                  </a:cubicBezTo>
                  <a:cubicBezTo>
                    <a:pt x="4061" y="3560"/>
                    <a:pt x="4061" y="3560"/>
                    <a:pt x="4061" y="3572"/>
                  </a:cubicBezTo>
                  <a:cubicBezTo>
                    <a:pt x="4061" y="3584"/>
                    <a:pt x="4073" y="3596"/>
                    <a:pt x="4073" y="3608"/>
                  </a:cubicBezTo>
                  <a:cubicBezTo>
                    <a:pt x="4073" y="3620"/>
                    <a:pt x="4073" y="3632"/>
                    <a:pt x="4061" y="3632"/>
                  </a:cubicBezTo>
                  <a:cubicBezTo>
                    <a:pt x="4052" y="3606"/>
                    <a:pt x="4044" y="3586"/>
                    <a:pt x="4035" y="3586"/>
                  </a:cubicBezTo>
                  <a:cubicBezTo>
                    <a:pt x="4032" y="3586"/>
                    <a:pt x="4028" y="3589"/>
                    <a:pt x="4025" y="3596"/>
                  </a:cubicBezTo>
                  <a:cubicBezTo>
                    <a:pt x="4019" y="3602"/>
                    <a:pt x="4016" y="3611"/>
                    <a:pt x="4010" y="3611"/>
                  </a:cubicBezTo>
                  <a:cubicBezTo>
                    <a:pt x="4004" y="3611"/>
                    <a:pt x="3995" y="3602"/>
                    <a:pt x="3978" y="3572"/>
                  </a:cubicBezTo>
                  <a:cubicBezTo>
                    <a:pt x="3978" y="3567"/>
                    <a:pt x="3971" y="3564"/>
                    <a:pt x="3964" y="3564"/>
                  </a:cubicBezTo>
                  <a:cubicBezTo>
                    <a:pt x="3954" y="3564"/>
                    <a:pt x="3942" y="3570"/>
                    <a:pt x="3942" y="3584"/>
                  </a:cubicBezTo>
                  <a:cubicBezTo>
                    <a:pt x="3942" y="3608"/>
                    <a:pt x="3966" y="3620"/>
                    <a:pt x="3954" y="3632"/>
                  </a:cubicBezTo>
                  <a:cubicBezTo>
                    <a:pt x="3942" y="3644"/>
                    <a:pt x="3918" y="3644"/>
                    <a:pt x="3906" y="3644"/>
                  </a:cubicBezTo>
                  <a:cubicBezTo>
                    <a:pt x="3882" y="3644"/>
                    <a:pt x="3870" y="3620"/>
                    <a:pt x="3847" y="3608"/>
                  </a:cubicBezTo>
                  <a:cubicBezTo>
                    <a:pt x="3840" y="3605"/>
                    <a:pt x="3835" y="3603"/>
                    <a:pt x="3830" y="3603"/>
                  </a:cubicBezTo>
                  <a:cubicBezTo>
                    <a:pt x="3817" y="3603"/>
                    <a:pt x="3811" y="3614"/>
                    <a:pt x="3811" y="3632"/>
                  </a:cubicBezTo>
                  <a:cubicBezTo>
                    <a:pt x="3811" y="3638"/>
                    <a:pt x="3806" y="3640"/>
                    <a:pt x="3800" y="3640"/>
                  </a:cubicBezTo>
                  <a:cubicBezTo>
                    <a:pt x="3780" y="3640"/>
                    <a:pt x="3739" y="3620"/>
                    <a:pt x="3739" y="3620"/>
                  </a:cubicBezTo>
                  <a:lnTo>
                    <a:pt x="3739" y="3620"/>
                  </a:lnTo>
                  <a:cubicBezTo>
                    <a:pt x="3739" y="3667"/>
                    <a:pt x="3811" y="3703"/>
                    <a:pt x="3811" y="3727"/>
                  </a:cubicBezTo>
                  <a:cubicBezTo>
                    <a:pt x="3817" y="3739"/>
                    <a:pt x="3814" y="3745"/>
                    <a:pt x="3808" y="3745"/>
                  </a:cubicBezTo>
                  <a:cubicBezTo>
                    <a:pt x="3802" y="3745"/>
                    <a:pt x="3793" y="3739"/>
                    <a:pt x="3787" y="3727"/>
                  </a:cubicBezTo>
                  <a:cubicBezTo>
                    <a:pt x="3781" y="3721"/>
                    <a:pt x="3775" y="3718"/>
                    <a:pt x="3769" y="3718"/>
                  </a:cubicBezTo>
                  <a:cubicBezTo>
                    <a:pt x="3763" y="3718"/>
                    <a:pt x="3757" y="3721"/>
                    <a:pt x="3751" y="3727"/>
                  </a:cubicBezTo>
                  <a:cubicBezTo>
                    <a:pt x="3751" y="3729"/>
                    <a:pt x="3751" y="3729"/>
                    <a:pt x="3750" y="3729"/>
                  </a:cubicBezTo>
                  <a:cubicBezTo>
                    <a:pt x="3745" y="3729"/>
                    <a:pt x="3724" y="3700"/>
                    <a:pt x="3704" y="3679"/>
                  </a:cubicBezTo>
                  <a:cubicBezTo>
                    <a:pt x="3694" y="3670"/>
                    <a:pt x="3690" y="3666"/>
                    <a:pt x="3688" y="3666"/>
                  </a:cubicBezTo>
                  <a:lnTo>
                    <a:pt x="3688" y="3666"/>
                  </a:lnTo>
                  <a:cubicBezTo>
                    <a:pt x="3684" y="3666"/>
                    <a:pt x="3704" y="3694"/>
                    <a:pt x="3704" y="3703"/>
                  </a:cubicBezTo>
                  <a:cubicBezTo>
                    <a:pt x="3716" y="3739"/>
                    <a:pt x="3704" y="3739"/>
                    <a:pt x="3692" y="3739"/>
                  </a:cubicBezTo>
                  <a:cubicBezTo>
                    <a:pt x="3680" y="3751"/>
                    <a:pt x="3656" y="3739"/>
                    <a:pt x="3656" y="3786"/>
                  </a:cubicBezTo>
                  <a:cubicBezTo>
                    <a:pt x="3656" y="3786"/>
                    <a:pt x="3656" y="3822"/>
                    <a:pt x="3644" y="3822"/>
                  </a:cubicBezTo>
                  <a:cubicBezTo>
                    <a:pt x="3632" y="3810"/>
                    <a:pt x="3632" y="3727"/>
                    <a:pt x="3597" y="3715"/>
                  </a:cubicBezTo>
                  <a:cubicBezTo>
                    <a:pt x="3576" y="3715"/>
                    <a:pt x="3555" y="3733"/>
                    <a:pt x="3534" y="3738"/>
                  </a:cubicBezTo>
                  <a:lnTo>
                    <a:pt x="3534" y="3738"/>
                  </a:lnTo>
                  <a:cubicBezTo>
                    <a:pt x="3532" y="3737"/>
                    <a:pt x="3531" y="3737"/>
                    <a:pt x="3530" y="3737"/>
                  </a:cubicBezTo>
                  <a:cubicBezTo>
                    <a:pt x="3527" y="3737"/>
                    <a:pt x="3525" y="3739"/>
                    <a:pt x="3525" y="3739"/>
                  </a:cubicBezTo>
                  <a:cubicBezTo>
                    <a:pt x="3528" y="3739"/>
                    <a:pt x="3531" y="3738"/>
                    <a:pt x="3534" y="3738"/>
                  </a:cubicBezTo>
                  <a:lnTo>
                    <a:pt x="3534" y="3738"/>
                  </a:lnTo>
                  <a:cubicBezTo>
                    <a:pt x="3538" y="3740"/>
                    <a:pt x="3543" y="3746"/>
                    <a:pt x="3549" y="3763"/>
                  </a:cubicBezTo>
                  <a:cubicBezTo>
                    <a:pt x="3561" y="3786"/>
                    <a:pt x="3513" y="3775"/>
                    <a:pt x="3525" y="3810"/>
                  </a:cubicBezTo>
                  <a:cubicBezTo>
                    <a:pt x="3525" y="3804"/>
                    <a:pt x="3528" y="3802"/>
                    <a:pt x="3532" y="3802"/>
                  </a:cubicBezTo>
                  <a:cubicBezTo>
                    <a:pt x="3545" y="3802"/>
                    <a:pt x="3570" y="3822"/>
                    <a:pt x="3561" y="3822"/>
                  </a:cubicBezTo>
                  <a:cubicBezTo>
                    <a:pt x="3561" y="3831"/>
                    <a:pt x="3555" y="3875"/>
                    <a:pt x="3543" y="3875"/>
                  </a:cubicBezTo>
                  <a:cubicBezTo>
                    <a:pt x="3538" y="3875"/>
                    <a:pt x="3532" y="3867"/>
                    <a:pt x="3525" y="3846"/>
                  </a:cubicBezTo>
                  <a:cubicBezTo>
                    <a:pt x="3525" y="3822"/>
                    <a:pt x="3513" y="3798"/>
                    <a:pt x="3501" y="3786"/>
                  </a:cubicBezTo>
                  <a:cubicBezTo>
                    <a:pt x="3466" y="3786"/>
                    <a:pt x="3442" y="3798"/>
                    <a:pt x="3430" y="3822"/>
                  </a:cubicBezTo>
                  <a:cubicBezTo>
                    <a:pt x="3418" y="3834"/>
                    <a:pt x="3454" y="3882"/>
                    <a:pt x="3466" y="3906"/>
                  </a:cubicBezTo>
                  <a:cubicBezTo>
                    <a:pt x="3430" y="3906"/>
                    <a:pt x="3406" y="3894"/>
                    <a:pt x="3382" y="3870"/>
                  </a:cubicBezTo>
                  <a:cubicBezTo>
                    <a:pt x="3375" y="3856"/>
                    <a:pt x="3380" y="3842"/>
                    <a:pt x="3388" y="3833"/>
                  </a:cubicBezTo>
                  <a:lnTo>
                    <a:pt x="3388" y="3833"/>
                  </a:lnTo>
                  <a:cubicBezTo>
                    <a:pt x="3379" y="3838"/>
                    <a:pt x="3367" y="3842"/>
                    <a:pt x="3356" y="3842"/>
                  </a:cubicBezTo>
                  <a:cubicBezTo>
                    <a:pt x="3348" y="3842"/>
                    <a:pt x="3341" y="3840"/>
                    <a:pt x="3335" y="3834"/>
                  </a:cubicBezTo>
                  <a:cubicBezTo>
                    <a:pt x="3323" y="3810"/>
                    <a:pt x="3299" y="3775"/>
                    <a:pt x="3287" y="3739"/>
                  </a:cubicBezTo>
                  <a:lnTo>
                    <a:pt x="3287" y="3739"/>
                  </a:lnTo>
                  <a:cubicBezTo>
                    <a:pt x="3299" y="3786"/>
                    <a:pt x="3311" y="3834"/>
                    <a:pt x="3311" y="3882"/>
                  </a:cubicBezTo>
                  <a:cubicBezTo>
                    <a:pt x="3311" y="3906"/>
                    <a:pt x="3299" y="3906"/>
                    <a:pt x="3287" y="3917"/>
                  </a:cubicBezTo>
                  <a:cubicBezTo>
                    <a:pt x="3287" y="3927"/>
                    <a:pt x="3295" y="3960"/>
                    <a:pt x="3285" y="3960"/>
                  </a:cubicBezTo>
                  <a:cubicBezTo>
                    <a:pt x="3283" y="3960"/>
                    <a:pt x="3280" y="3958"/>
                    <a:pt x="3275" y="3953"/>
                  </a:cubicBezTo>
                  <a:cubicBezTo>
                    <a:pt x="3263" y="3917"/>
                    <a:pt x="3251" y="3870"/>
                    <a:pt x="3227" y="3834"/>
                  </a:cubicBezTo>
                  <a:cubicBezTo>
                    <a:pt x="3220" y="3823"/>
                    <a:pt x="3215" y="3819"/>
                    <a:pt x="3212" y="3819"/>
                  </a:cubicBezTo>
                  <a:cubicBezTo>
                    <a:pt x="3204" y="3819"/>
                    <a:pt x="3204" y="3841"/>
                    <a:pt x="3204" y="3858"/>
                  </a:cubicBezTo>
                  <a:cubicBezTo>
                    <a:pt x="3204" y="3870"/>
                    <a:pt x="3204" y="3894"/>
                    <a:pt x="3204" y="3906"/>
                  </a:cubicBezTo>
                  <a:cubicBezTo>
                    <a:pt x="3192" y="3906"/>
                    <a:pt x="3180" y="3917"/>
                    <a:pt x="3168" y="3917"/>
                  </a:cubicBezTo>
                  <a:cubicBezTo>
                    <a:pt x="3144" y="3929"/>
                    <a:pt x="3096" y="3929"/>
                    <a:pt x="3073" y="3977"/>
                  </a:cubicBezTo>
                  <a:cubicBezTo>
                    <a:pt x="3073" y="3987"/>
                    <a:pt x="3081" y="4015"/>
                    <a:pt x="3076" y="4015"/>
                  </a:cubicBezTo>
                  <a:cubicBezTo>
                    <a:pt x="3075" y="4015"/>
                    <a:pt x="3074" y="4014"/>
                    <a:pt x="3073" y="4013"/>
                  </a:cubicBezTo>
                  <a:cubicBezTo>
                    <a:pt x="3073" y="4001"/>
                    <a:pt x="3049" y="3965"/>
                    <a:pt x="3025" y="3953"/>
                  </a:cubicBezTo>
                  <a:cubicBezTo>
                    <a:pt x="3021" y="3949"/>
                    <a:pt x="3010" y="3947"/>
                    <a:pt x="2998" y="3947"/>
                  </a:cubicBezTo>
                  <a:cubicBezTo>
                    <a:pt x="2972" y="3947"/>
                    <a:pt x="2938" y="3957"/>
                    <a:pt x="2930" y="3989"/>
                  </a:cubicBezTo>
                  <a:lnTo>
                    <a:pt x="2930" y="4036"/>
                  </a:lnTo>
                  <a:cubicBezTo>
                    <a:pt x="2930" y="4036"/>
                    <a:pt x="2909" y="3976"/>
                    <a:pt x="2897" y="3976"/>
                  </a:cubicBezTo>
                  <a:cubicBezTo>
                    <a:pt x="2896" y="3976"/>
                    <a:pt x="2895" y="3976"/>
                    <a:pt x="2894" y="3977"/>
                  </a:cubicBezTo>
                  <a:cubicBezTo>
                    <a:pt x="2870" y="3977"/>
                    <a:pt x="2906" y="4025"/>
                    <a:pt x="2894" y="4036"/>
                  </a:cubicBezTo>
                  <a:cubicBezTo>
                    <a:pt x="2870" y="4036"/>
                    <a:pt x="2870" y="4036"/>
                    <a:pt x="2882" y="4060"/>
                  </a:cubicBezTo>
                  <a:cubicBezTo>
                    <a:pt x="2894" y="4096"/>
                    <a:pt x="2894" y="4132"/>
                    <a:pt x="2894" y="4167"/>
                  </a:cubicBezTo>
                  <a:cubicBezTo>
                    <a:pt x="2870" y="4132"/>
                    <a:pt x="2846" y="4108"/>
                    <a:pt x="2835" y="4072"/>
                  </a:cubicBezTo>
                  <a:lnTo>
                    <a:pt x="2835" y="4072"/>
                  </a:lnTo>
                  <a:cubicBezTo>
                    <a:pt x="2835" y="4072"/>
                    <a:pt x="2840" y="4075"/>
                    <a:pt x="2846" y="4075"/>
                  </a:cubicBezTo>
                  <a:cubicBezTo>
                    <a:pt x="2852" y="4075"/>
                    <a:pt x="2858" y="4072"/>
                    <a:pt x="2858" y="4060"/>
                  </a:cubicBezTo>
                  <a:cubicBezTo>
                    <a:pt x="2858" y="4036"/>
                    <a:pt x="2846" y="4036"/>
                    <a:pt x="2846" y="4036"/>
                  </a:cubicBezTo>
                  <a:cubicBezTo>
                    <a:pt x="2838" y="4036"/>
                    <a:pt x="2823" y="4067"/>
                    <a:pt x="2807" y="4067"/>
                  </a:cubicBezTo>
                  <a:cubicBezTo>
                    <a:pt x="2800" y="4067"/>
                    <a:pt x="2794" y="4062"/>
                    <a:pt x="2787" y="4048"/>
                  </a:cubicBezTo>
                  <a:cubicBezTo>
                    <a:pt x="2783" y="4042"/>
                    <a:pt x="2778" y="4040"/>
                    <a:pt x="2773" y="4040"/>
                  </a:cubicBezTo>
                  <a:cubicBezTo>
                    <a:pt x="2751" y="4040"/>
                    <a:pt x="2723" y="4098"/>
                    <a:pt x="2704" y="4108"/>
                  </a:cubicBezTo>
                  <a:cubicBezTo>
                    <a:pt x="2727" y="4156"/>
                    <a:pt x="2739" y="4144"/>
                    <a:pt x="2763" y="4179"/>
                  </a:cubicBezTo>
                  <a:cubicBezTo>
                    <a:pt x="2751" y="4179"/>
                    <a:pt x="2715" y="4144"/>
                    <a:pt x="2704" y="4144"/>
                  </a:cubicBezTo>
                  <a:cubicBezTo>
                    <a:pt x="2704" y="4156"/>
                    <a:pt x="2704" y="4215"/>
                    <a:pt x="2704" y="4239"/>
                  </a:cubicBezTo>
                  <a:cubicBezTo>
                    <a:pt x="2695" y="4212"/>
                    <a:pt x="2605" y="4118"/>
                    <a:pt x="2581" y="4118"/>
                  </a:cubicBezTo>
                  <a:cubicBezTo>
                    <a:pt x="2573" y="4118"/>
                    <a:pt x="2573" y="4129"/>
                    <a:pt x="2584" y="4156"/>
                  </a:cubicBezTo>
                  <a:cubicBezTo>
                    <a:pt x="2596" y="4156"/>
                    <a:pt x="2584" y="4132"/>
                    <a:pt x="2596" y="4132"/>
                  </a:cubicBezTo>
                  <a:cubicBezTo>
                    <a:pt x="2596" y="4132"/>
                    <a:pt x="2620" y="4191"/>
                    <a:pt x="2620" y="4203"/>
                  </a:cubicBezTo>
                  <a:cubicBezTo>
                    <a:pt x="2620" y="4215"/>
                    <a:pt x="2620" y="4227"/>
                    <a:pt x="2596" y="4227"/>
                  </a:cubicBezTo>
                  <a:cubicBezTo>
                    <a:pt x="2584" y="4227"/>
                    <a:pt x="2561" y="4144"/>
                    <a:pt x="2537" y="4144"/>
                  </a:cubicBezTo>
                  <a:cubicBezTo>
                    <a:pt x="2513" y="4144"/>
                    <a:pt x="2501" y="4144"/>
                    <a:pt x="2501" y="4156"/>
                  </a:cubicBezTo>
                  <a:cubicBezTo>
                    <a:pt x="2489" y="4179"/>
                    <a:pt x="2513" y="4215"/>
                    <a:pt x="2501" y="4215"/>
                  </a:cubicBezTo>
                  <a:cubicBezTo>
                    <a:pt x="2489" y="4221"/>
                    <a:pt x="2483" y="4227"/>
                    <a:pt x="2479" y="4227"/>
                  </a:cubicBezTo>
                  <a:cubicBezTo>
                    <a:pt x="2474" y="4227"/>
                    <a:pt x="2471" y="4221"/>
                    <a:pt x="2465" y="4203"/>
                  </a:cubicBezTo>
                  <a:cubicBezTo>
                    <a:pt x="2465" y="4179"/>
                    <a:pt x="2454" y="4167"/>
                    <a:pt x="2454" y="4156"/>
                  </a:cubicBezTo>
                  <a:cubicBezTo>
                    <a:pt x="2453" y="4155"/>
                    <a:pt x="2453" y="4155"/>
                    <a:pt x="2452" y="4155"/>
                  </a:cubicBezTo>
                  <a:cubicBezTo>
                    <a:pt x="2444" y="4155"/>
                    <a:pt x="2450" y="4260"/>
                    <a:pt x="2430" y="4260"/>
                  </a:cubicBezTo>
                  <a:cubicBezTo>
                    <a:pt x="2427" y="4260"/>
                    <a:pt x="2423" y="4257"/>
                    <a:pt x="2418" y="4251"/>
                  </a:cubicBezTo>
                  <a:cubicBezTo>
                    <a:pt x="2382" y="4215"/>
                    <a:pt x="2394" y="4191"/>
                    <a:pt x="2358" y="4191"/>
                  </a:cubicBezTo>
                  <a:cubicBezTo>
                    <a:pt x="2346" y="4191"/>
                    <a:pt x="2346" y="4203"/>
                    <a:pt x="2334" y="4215"/>
                  </a:cubicBezTo>
                  <a:cubicBezTo>
                    <a:pt x="2334" y="4215"/>
                    <a:pt x="2418" y="4275"/>
                    <a:pt x="2394" y="4275"/>
                  </a:cubicBezTo>
                  <a:lnTo>
                    <a:pt x="2334" y="4275"/>
                  </a:lnTo>
                  <a:lnTo>
                    <a:pt x="2311" y="4287"/>
                  </a:lnTo>
                  <a:cubicBezTo>
                    <a:pt x="2307" y="4287"/>
                    <a:pt x="2305" y="4287"/>
                    <a:pt x="2304" y="4289"/>
                  </a:cubicBezTo>
                  <a:lnTo>
                    <a:pt x="2304" y="4289"/>
                  </a:lnTo>
                  <a:cubicBezTo>
                    <a:pt x="2297" y="4267"/>
                    <a:pt x="2287" y="4235"/>
                    <a:pt x="2287" y="4227"/>
                  </a:cubicBezTo>
                  <a:cubicBezTo>
                    <a:pt x="2287" y="4227"/>
                    <a:pt x="2263" y="4239"/>
                    <a:pt x="2275" y="4251"/>
                  </a:cubicBezTo>
                  <a:cubicBezTo>
                    <a:pt x="2275" y="4261"/>
                    <a:pt x="2275" y="4300"/>
                    <a:pt x="2267" y="4300"/>
                  </a:cubicBezTo>
                  <a:cubicBezTo>
                    <a:pt x="2265" y="4300"/>
                    <a:pt x="2264" y="4300"/>
                    <a:pt x="2263" y="4298"/>
                  </a:cubicBezTo>
                  <a:cubicBezTo>
                    <a:pt x="2239" y="4287"/>
                    <a:pt x="2239" y="4251"/>
                    <a:pt x="2227" y="4239"/>
                  </a:cubicBezTo>
                  <a:lnTo>
                    <a:pt x="2227" y="4239"/>
                  </a:lnTo>
                  <a:cubicBezTo>
                    <a:pt x="2239" y="4263"/>
                    <a:pt x="2239" y="4298"/>
                    <a:pt x="2227" y="4334"/>
                  </a:cubicBezTo>
                  <a:cubicBezTo>
                    <a:pt x="2227" y="4343"/>
                    <a:pt x="2221" y="4351"/>
                    <a:pt x="2214" y="4351"/>
                  </a:cubicBezTo>
                  <a:cubicBezTo>
                    <a:pt x="2210" y="4351"/>
                    <a:pt x="2207" y="4350"/>
                    <a:pt x="2203" y="4346"/>
                  </a:cubicBezTo>
                  <a:cubicBezTo>
                    <a:pt x="2180" y="4346"/>
                    <a:pt x="2180" y="4322"/>
                    <a:pt x="2168" y="4322"/>
                  </a:cubicBezTo>
                  <a:cubicBezTo>
                    <a:pt x="2165" y="4319"/>
                    <a:pt x="2160" y="4318"/>
                    <a:pt x="2154" y="4318"/>
                  </a:cubicBezTo>
                  <a:cubicBezTo>
                    <a:pt x="2140" y="4318"/>
                    <a:pt x="2123" y="4329"/>
                    <a:pt x="2132" y="4346"/>
                  </a:cubicBezTo>
                  <a:cubicBezTo>
                    <a:pt x="2144" y="4382"/>
                    <a:pt x="2156" y="4394"/>
                    <a:pt x="2132" y="4394"/>
                  </a:cubicBezTo>
                  <a:cubicBezTo>
                    <a:pt x="2126" y="4400"/>
                    <a:pt x="2123" y="4403"/>
                    <a:pt x="2122" y="4403"/>
                  </a:cubicBezTo>
                  <a:cubicBezTo>
                    <a:pt x="2120" y="4403"/>
                    <a:pt x="2120" y="4400"/>
                    <a:pt x="2120" y="4394"/>
                  </a:cubicBezTo>
                  <a:cubicBezTo>
                    <a:pt x="2120" y="4382"/>
                    <a:pt x="2120" y="4310"/>
                    <a:pt x="2084" y="4298"/>
                  </a:cubicBezTo>
                  <a:cubicBezTo>
                    <a:pt x="2063" y="4298"/>
                    <a:pt x="2080" y="4348"/>
                    <a:pt x="2066" y="4348"/>
                  </a:cubicBezTo>
                  <a:cubicBezTo>
                    <a:pt x="2065" y="4348"/>
                    <a:pt x="2063" y="4347"/>
                    <a:pt x="2061" y="4346"/>
                  </a:cubicBezTo>
                  <a:cubicBezTo>
                    <a:pt x="2053" y="4341"/>
                    <a:pt x="2046" y="4338"/>
                    <a:pt x="2041" y="4338"/>
                  </a:cubicBezTo>
                  <a:cubicBezTo>
                    <a:pt x="2024" y="4338"/>
                    <a:pt x="2022" y="4366"/>
                    <a:pt x="2013" y="4394"/>
                  </a:cubicBezTo>
                  <a:cubicBezTo>
                    <a:pt x="2013" y="4408"/>
                    <a:pt x="2013" y="4413"/>
                    <a:pt x="2012" y="4413"/>
                  </a:cubicBezTo>
                  <a:cubicBezTo>
                    <a:pt x="2011" y="4413"/>
                    <a:pt x="2008" y="4401"/>
                    <a:pt x="2001" y="4394"/>
                  </a:cubicBezTo>
                  <a:cubicBezTo>
                    <a:pt x="1998" y="4392"/>
                    <a:pt x="1995" y="4391"/>
                    <a:pt x="1993" y="4391"/>
                  </a:cubicBezTo>
                  <a:cubicBezTo>
                    <a:pt x="1980" y="4391"/>
                    <a:pt x="1989" y="4417"/>
                    <a:pt x="1989" y="4417"/>
                  </a:cubicBezTo>
                  <a:cubicBezTo>
                    <a:pt x="1989" y="4434"/>
                    <a:pt x="1989" y="4467"/>
                    <a:pt x="1978" y="4467"/>
                  </a:cubicBezTo>
                  <a:cubicBezTo>
                    <a:pt x="1972" y="4467"/>
                    <a:pt x="1965" y="4460"/>
                    <a:pt x="1953" y="4441"/>
                  </a:cubicBezTo>
                  <a:cubicBezTo>
                    <a:pt x="1953" y="4432"/>
                    <a:pt x="1919" y="4374"/>
                    <a:pt x="1908" y="4374"/>
                  </a:cubicBezTo>
                  <a:cubicBezTo>
                    <a:pt x="1904" y="4374"/>
                    <a:pt x="1903" y="4380"/>
                    <a:pt x="1906" y="4394"/>
                  </a:cubicBezTo>
                  <a:cubicBezTo>
                    <a:pt x="1906" y="4417"/>
                    <a:pt x="1918" y="4441"/>
                    <a:pt x="1906" y="4441"/>
                  </a:cubicBezTo>
                  <a:cubicBezTo>
                    <a:pt x="1904" y="4443"/>
                    <a:pt x="1903" y="4444"/>
                    <a:pt x="1901" y="4444"/>
                  </a:cubicBezTo>
                  <a:cubicBezTo>
                    <a:pt x="1894" y="4444"/>
                    <a:pt x="1892" y="4416"/>
                    <a:pt x="1882" y="4406"/>
                  </a:cubicBezTo>
                  <a:cubicBezTo>
                    <a:pt x="1878" y="4402"/>
                    <a:pt x="1874" y="4400"/>
                    <a:pt x="1871" y="4400"/>
                  </a:cubicBezTo>
                  <a:cubicBezTo>
                    <a:pt x="1863" y="4400"/>
                    <a:pt x="1858" y="4406"/>
                    <a:pt x="1858" y="4406"/>
                  </a:cubicBezTo>
                  <a:lnTo>
                    <a:pt x="1882" y="4465"/>
                  </a:lnTo>
                  <a:cubicBezTo>
                    <a:pt x="1894" y="4465"/>
                    <a:pt x="1906" y="4477"/>
                    <a:pt x="1906" y="4489"/>
                  </a:cubicBezTo>
                  <a:cubicBezTo>
                    <a:pt x="1930" y="4513"/>
                    <a:pt x="1894" y="4525"/>
                    <a:pt x="1894" y="4525"/>
                  </a:cubicBezTo>
                  <a:cubicBezTo>
                    <a:pt x="1882" y="4525"/>
                    <a:pt x="1870" y="4489"/>
                    <a:pt x="1846" y="4477"/>
                  </a:cubicBezTo>
                  <a:cubicBezTo>
                    <a:pt x="1821" y="4469"/>
                    <a:pt x="1808" y="4460"/>
                    <a:pt x="1802" y="4460"/>
                  </a:cubicBezTo>
                  <a:cubicBezTo>
                    <a:pt x="1800" y="4460"/>
                    <a:pt x="1799" y="4462"/>
                    <a:pt x="1799" y="4465"/>
                  </a:cubicBezTo>
                  <a:cubicBezTo>
                    <a:pt x="1799" y="4477"/>
                    <a:pt x="1822" y="4513"/>
                    <a:pt x="1799" y="4525"/>
                  </a:cubicBezTo>
                  <a:cubicBezTo>
                    <a:pt x="1787" y="4531"/>
                    <a:pt x="1781" y="4531"/>
                    <a:pt x="1778" y="4531"/>
                  </a:cubicBezTo>
                  <a:cubicBezTo>
                    <a:pt x="1775" y="4531"/>
                    <a:pt x="1775" y="4531"/>
                    <a:pt x="1775" y="4537"/>
                  </a:cubicBezTo>
                  <a:cubicBezTo>
                    <a:pt x="1787" y="4584"/>
                    <a:pt x="1727" y="4596"/>
                    <a:pt x="1703" y="4596"/>
                  </a:cubicBezTo>
                  <a:cubicBezTo>
                    <a:pt x="1692" y="4596"/>
                    <a:pt x="1692" y="4584"/>
                    <a:pt x="1680" y="4560"/>
                  </a:cubicBezTo>
                  <a:cubicBezTo>
                    <a:pt x="1672" y="4552"/>
                    <a:pt x="1665" y="4550"/>
                    <a:pt x="1659" y="4550"/>
                  </a:cubicBezTo>
                  <a:cubicBezTo>
                    <a:pt x="1648" y="4550"/>
                    <a:pt x="1640" y="4560"/>
                    <a:pt x="1632" y="4560"/>
                  </a:cubicBezTo>
                  <a:cubicBezTo>
                    <a:pt x="1627" y="4560"/>
                    <a:pt x="1621" y="4558"/>
                    <a:pt x="1615" y="4558"/>
                  </a:cubicBezTo>
                  <a:cubicBezTo>
                    <a:pt x="1607" y="4558"/>
                    <a:pt x="1601" y="4563"/>
                    <a:pt x="1608" y="4584"/>
                  </a:cubicBezTo>
                  <a:cubicBezTo>
                    <a:pt x="1608" y="4608"/>
                    <a:pt x="1608" y="4614"/>
                    <a:pt x="1605" y="4614"/>
                  </a:cubicBezTo>
                  <a:cubicBezTo>
                    <a:pt x="1602" y="4614"/>
                    <a:pt x="1596" y="4608"/>
                    <a:pt x="1584" y="4608"/>
                  </a:cubicBezTo>
                  <a:cubicBezTo>
                    <a:pt x="1572" y="4620"/>
                    <a:pt x="1584" y="4632"/>
                    <a:pt x="1584" y="4644"/>
                  </a:cubicBezTo>
                  <a:cubicBezTo>
                    <a:pt x="1578" y="4650"/>
                    <a:pt x="1569" y="4650"/>
                    <a:pt x="1561" y="4650"/>
                  </a:cubicBezTo>
                  <a:cubicBezTo>
                    <a:pt x="1552" y="4650"/>
                    <a:pt x="1543" y="4650"/>
                    <a:pt x="1537" y="4656"/>
                  </a:cubicBezTo>
                  <a:cubicBezTo>
                    <a:pt x="1513" y="4703"/>
                    <a:pt x="1489" y="4775"/>
                    <a:pt x="1501" y="4834"/>
                  </a:cubicBezTo>
                  <a:cubicBezTo>
                    <a:pt x="1501" y="4822"/>
                    <a:pt x="1513" y="4810"/>
                    <a:pt x="1525" y="4810"/>
                  </a:cubicBezTo>
                  <a:cubicBezTo>
                    <a:pt x="1537" y="4810"/>
                    <a:pt x="1561" y="4810"/>
                    <a:pt x="1572" y="4822"/>
                  </a:cubicBezTo>
                  <a:cubicBezTo>
                    <a:pt x="1587" y="4827"/>
                    <a:pt x="1604" y="4830"/>
                    <a:pt x="1621" y="4830"/>
                  </a:cubicBezTo>
                  <a:cubicBezTo>
                    <a:pt x="1646" y="4830"/>
                    <a:pt x="1671" y="4824"/>
                    <a:pt x="1692" y="4810"/>
                  </a:cubicBezTo>
                  <a:cubicBezTo>
                    <a:pt x="1703" y="4798"/>
                    <a:pt x="1656" y="4739"/>
                    <a:pt x="1680" y="4715"/>
                  </a:cubicBezTo>
                  <a:cubicBezTo>
                    <a:pt x="1683" y="4708"/>
                    <a:pt x="1687" y="4705"/>
                    <a:pt x="1691" y="4705"/>
                  </a:cubicBezTo>
                  <a:cubicBezTo>
                    <a:pt x="1699" y="4705"/>
                    <a:pt x="1707" y="4719"/>
                    <a:pt x="1715" y="4727"/>
                  </a:cubicBezTo>
                  <a:cubicBezTo>
                    <a:pt x="1739" y="4739"/>
                    <a:pt x="1739" y="4751"/>
                    <a:pt x="1751" y="4751"/>
                  </a:cubicBezTo>
                  <a:cubicBezTo>
                    <a:pt x="1763" y="4751"/>
                    <a:pt x="1751" y="4751"/>
                    <a:pt x="1751" y="4703"/>
                  </a:cubicBezTo>
                  <a:cubicBezTo>
                    <a:pt x="1751" y="4694"/>
                    <a:pt x="1751" y="4676"/>
                    <a:pt x="1757" y="4676"/>
                  </a:cubicBezTo>
                  <a:cubicBezTo>
                    <a:pt x="1759" y="4676"/>
                    <a:pt x="1761" y="4677"/>
                    <a:pt x="1763" y="4679"/>
                  </a:cubicBezTo>
                  <a:cubicBezTo>
                    <a:pt x="1774" y="4691"/>
                    <a:pt x="1785" y="4764"/>
                    <a:pt x="1806" y="4764"/>
                  </a:cubicBezTo>
                  <a:cubicBezTo>
                    <a:pt x="1807" y="4764"/>
                    <a:pt x="1809" y="4764"/>
                    <a:pt x="1811" y="4763"/>
                  </a:cubicBezTo>
                  <a:cubicBezTo>
                    <a:pt x="1846" y="4751"/>
                    <a:pt x="1834" y="4715"/>
                    <a:pt x="1811" y="4691"/>
                  </a:cubicBezTo>
                  <a:cubicBezTo>
                    <a:pt x="1811" y="4691"/>
                    <a:pt x="1822" y="4691"/>
                    <a:pt x="1834" y="4679"/>
                  </a:cubicBezTo>
                  <a:cubicBezTo>
                    <a:pt x="1834" y="4668"/>
                    <a:pt x="1870" y="4608"/>
                    <a:pt x="1870" y="4608"/>
                  </a:cubicBezTo>
                  <a:cubicBezTo>
                    <a:pt x="1882" y="4620"/>
                    <a:pt x="1882" y="4691"/>
                    <a:pt x="1894" y="4715"/>
                  </a:cubicBezTo>
                  <a:cubicBezTo>
                    <a:pt x="1882" y="4691"/>
                    <a:pt x="1930" y="4644"/>
                    <a:pt x="1930" y="4620"/>
                  </a:cubicBezTo>
                  <a:cubicBezTo>
                    <a:pt x="1937" y="4613"/>
                    <a:pt x="1943" y="4606"/>
                    <a:pt x="1953" y="4606"/>
                  </a:cubicBezTo>
                  <a:cubicBezTo>
                    <a:pt x="1959" y="4606"/>
                    <a:pt x="1967" y="4610"/>
                    <a:pt x="1977" y="4620"/>
                  </a:cubicBezTo>
                  <a:cubicBezTo>
                    <a:pt x="1985" y="4627"/>
                    <a:pt x="1989" y="4630"/>
                    <a:pt x="1991" y="4630"/>
                  </a:cubicBezTo>
                  <a:cubicBezTo>
                    <a:pt x="1996" y="4630"/>
                    <a:pt x="1993" y="4616"/>
                    <a:pt x="2001" y="4608"/>
                  </a:cubicBezTo>
                  <a:cubicBezTo>
                    <a:pt x="2005" y="4604"/>
                    <a:pt x="2008" y="4603"/>
                    <a:pt x="2010" y="4603"/>
                  </a:cubicBezTo>
                  <a:cubicBezTo>
                    <a:pt x="2016" y="4603"/>
                    <a:pt x="2021" y="4608"/>
                    <a:pt x="2037" y="4608"/>
                  </a:cubicBezTo>
                  <a:cubicBezTo>
                    <a:pt x="2041" y="4612"/>
                    <a:pt x="2043" y="4613"/>
                    <a:pt x="2045" y="4613"/>
                  </a:cubicBezTo>
                  <a:cubicBezTo>
                    <a:pt x="2049" y="4613"/>
                    <a:pt x="2049" y="4608"/>
                    <a:pt x="2049" y="4608"/>
                  </a:cubicBezTo>
                  <a:cubicBezTo>
                    <a:pt x="2049" y="4596"/>
                    <a:pt x="2049" y="4572"/>
                    <a:pt x="2037" y="4560"/>
                  </a:cubicBezTo>
                  <a:cubicBezTo>
                    <a:pt x="2027" y="4540"/>
                    <a:pt x="2007" y="4510"/>
                    <a:pt x="2018" y="4510"/>
                  </a:cubicBezTo>
                  <a:cubicBezTo>
                    <a:pt x="2019" y="4510"/>
                    <a:pt x="2022" y="4511"/>
                    <a:pt x="2025" y="4513"/>
                  </a:cubicBezTo>
                  <a:cubicBezTo>
                    <a:pt x="2037" y="4525"/>
                    <a:pt x="2061" y="4548"/>
                    <a:pt x="2073" y="4560"/>
                  </a:cubicBezTo>
                  <a:cubicBezTo>
                    <a:pt x="2096" y="4560"/>
                    <a:pt x="2096" y="4548"/>
                    <a:pt x="2108" y="4525"/>
                  </a:cubicBezTo>
                  <a:lnTo>
                    <a:pt x="2132" y="4525"/>
                  </a:lnTo>
                  <a:cubicBezTo>
                    <a:pt x="2144" y="4537"/>
                    <a:pt x="2144" y="4537"/>
                    <a:pt x="2156" y="4537"/>
                  </a:cubicBezTo>
                  <a:cubicBezTo>
                    <a:pt x="2168" y="4537"/>
                    <a:pt x="2156" y="4513"/>
                    <a:pt x="2168" y="4501"/>
                  </a:cubicBezTo>
                  <a:cubicBezTo>
                    <a:pt x="2172" y="4497"/>
                    <a:pt x="2176" y="4496"/>
                    <a:pt x="2180" y="4496"/>
                  </a:cubicBezTo>
                  <a:cubicBezTo>
                    <a:pt x="2188" y="4496"/>
                    <a:pt x="2196" y="4501"/>
                    <a:pt x="2203" y="4501"/>
                  </a:cubicBezTo>
                  <a:cubicBezTo>
                    <a:pt x="2239" y="4501"/>
                    <a:pt x="2263" y="4465"/>
                    <a:pt x="2263" y="4441"/>
                  </a:cubicBezTo>
                  <a:cubicBezTo>
                    <a:pt x="2263" y="4425"/>
                    <a:pt x="2263" y="4416"/>
                    <a:pt x="2265" y="4416"/>
                  </a:cubicBezTo>
                  <a:cubicBezTo>
                    <a:pt x="2268" y="4416"/>
                    <a:pt x="2274" y="4428"/>
                    <a:pt x="2287" y="4453"/>
                  </a:cubicBezTo>
                  <a:cubicBezTo>
                    <a:pt x="2299" y="4477"/>
                    <a:pt x="2302" y="4483"/>
                    <a:pt x="2303" y="4483"/>
                  </a:cubicBezTo>
                  <a:cubicBezTo>
                    <a:pt x="2305" y="4483"/>
                    <a:pt x="2305" y="4477"/>
                    <a:pt x="2311" y="4477"/>
                  </a:cubicBezTo>
                  <a:cubicBezTo>
                    <a:pt x="2323" y="4465"/>
                    <a:pt x="2346" y="4477"/>
                    <a:pt x="2346" y="4453"/>
                  </a:cubicBezTo>
                  <a:cubicBezTo>
                    <a:pt x="2355" y="4426"/>
                    <a:pt x="2351" y="4413"/>
                    <a:pt x="2358" y="4413"/>
                  </a:cubicBezTo>
                  <a:cubicBezTo>
                    <a:pt x="2360" y="4413"/>
                    <a:pt x="2364" y="4414"/>
                    <a:pt x="2370" y="4417"/>
                  </a:cubicBezTo>
                  <a:cubicBezTo>
                    <a:pt x="2380" y="4438"/>
                    <a:pt x="2390" y="4445"/>
                    <a:pt x="2399" y="4445"/>
                  </a:cubicBezTo>
                  <a:cubicBezTo>
                    <a:pt x="2412" y="4445"/>
                    <a:pt x="2423" y="4431"/>
                    <a:pt x="2430" y="4417"/>
                  </a:cubicBezTo>
                  <a:cubicBezTo>
                    <a:pt x="2430" y="4407"/>
                    <a:pt x="2430" y="4355"/>
                    <a:pt x="2430" y="4346"/>
                  </a:cubicBezTo>
                  <a:cubicBezTo>
                    <a:pt x="2430" y="4357"/>
                    <a:pt x="2458" y="4396"/>
                    <a:pt x="2481" y="4396"/>
                  </a:cubicBezTo>
                  <a:cubicBezTo>
                    <a:pt x="2484" y="4396"/>
                    <a:pt x="2487" y="4395"/>
                    <a:pt x="2489" y="4394"/>
                  </a:cubicBezTo>
                  <a:cubicBezTo>
                    <a:pt x="2525" y="4394"/>
                    <a:pt x="2561" y="4370"/>
                    <a:pt x="2584" y="4346"/>
                  </a:cubicBezTo>
                  <a:cubicBezTo>
                    <a:pt x="2596" y="4346"/>
                    <a:pt x="2608" y="4334"/>
                    <a:pt x="2620" y="4322"/>
                  </a:cubicBezTo>
                  <a:lnTo>
                    <a:pt x="2620" y="4287"/>
                  </a:lnTo>
                  <a:cubicBezTo>
                    <a:pt x="2620" y="4287"/>
                    <a:pt x="2656" y="4322"/>
                    <a:pt x="2668" y="4334"/>
                  </a:cubicBezTo>
                  <a:cubicBezTo>
                    <a:pt x="2680" y="4334"/>
                    <a:pt x="2692" y="4346"/>
                    <a:pt x="2704" y="4346"/>
                  </a:cubicBezTo>
                  <a:cubicBezTo>
                    <a:pt x="2726" y="4346"/>
                    <a:pt x="2738" y="4335"/>
                    <a:pt x="2719" y="4295"/>
                  </a:cubicBezTo>
                  <a:lnTo>
                    <a:pt x="2719" y="4295"/>
                  </a:lnTo>
                  <a:cubicBezTo>
                    <a:pt x="2720" y="4296"/>
                    <a:pt x="2721" y="4297"/>
                    <a:pt x="2723" y="4297"/>
                  </a:cubicBezTo>
                  <a:cubicBezTo>
                    <a:pt x="2732" y="4297"/>
                    <a:pt x="2742" y="4251"/>
                    <a:pt x="2751" y="4251"/>
                  </a:cubicBezTo>
                  <a:cubicBezTo>
                    <a:pt x="2751" y="4249"/>
                    <a:pt x="2752" y="4249"/>
                    <a:pt x="2752" y="4249"/>
                  </a:cubicBezTo>
                  <a:cubicBezTo>
                    <a:pt x="2759" y="4249"/>
                    <a:pt x="2788" y="4287"/>
                    <a:pt x="2799" y="4287"/>
                  </a:cubicBezTo>
                  <a:cubicBezTo>
                    <a:pt x="2811" y="4287"/>
                    <a:pt x="2835" y="4287"/>
                    <a:pt x="2846" y="4275"/>
                  </a:cubicBezTo>
                  <a:cubicBezTo>
                    <a:pt x="2846" y="4251"/>
                    <a:pt x="2835" y="4215"/>
                    <a:pt x="2823" y="4191"/>
                  </a:cubicBezTo>
                  <a:cubicBezTo>
                    <a:pt x="2817" y="4179"/>
                    <a:pt x="2820" y="4176"/>
                    <a:pt x="2826" y="4176"/>
                  </a:cubicBezTo>
                  <a:cubicBezTo>
                    <a:pt x="2832" y="4176"/>
                    <a:pt x="2840" y="4179"/>
                    <a:pt x="2846" y="4179"/>
                  </a:cubicBezTo>
                  <a:cubicBezTo>
                    <a:pt x="2846" y="4191"/>
                    <a:pt x="2846" y="4203"/>
                    <a:pt x="2858" y="4215"/>
                  </a:cubicBezTo>
                  <a:lnTo>
                    <a:pt x="2870" y="4215"/>
                  </a:lnTo>
                  <a:cubicBezTo>
                    <a:pt x="2882" y="4215"/>
                    <a:pt x="2894" y="4227"/>
                    <a:pt x="2906" y="4239"/>
                  </a:cubicBezTo>
                  <a:cubicBezTo>
                    <a:pt x="2906" y="4239"/>
                    <a:pt x="2918" y="4227"/>
                    <a:pt x="2930" y="4227"/>
                  </a:cubicBezTo>
                  <a:cubicBezTo>
                    <a:pt x="2954" y="4203"/>
                    <a:pt x="2942" y="4179"/>
                    <a:pt x="2954" y="4144"/>
                  </a:cubicBezTo>
                  <a:cubicBezTo>
                    <a:pt x="2958" y="4132"/>
                    <a:pt x="2962" y="4126"/>
                    <a:pt x="2965" y="4126"/>
                  </a:cubicBezTo>
                  <a:cubicBezTo>
                    <a:pt x="2972" y="4126"/>
                    <a:pt x="2979" y="4142"/>
                    <a:pt x="2986" y="4167"/>
                  </a:cubicBezTo>
                  <a:lnTo>
                    <a:pt x="2986" y="4167"/>
                  </a:lnTo>
                  <a:cubicBezTo>
                    <a:pt x="2988" y="4159"/>
                    <a:pt x="3001" y="4162"/>
                    <a:pt x="3001" y="4144"/>
                  </a:cubicBezTo>
                  <a:cubicBezTo>
                    <a:pt x="3001" y="4120"/>
                    <a:pt x="2990" y="4108"/>
                    <a:pt x="2989" y="4108"/>
                  </a:cubicBezTo>
                  <a:lnTo>
                    <a:pt x="2989" y="4108"/>
                  </a:lnTo>
                  <a:cubicBezTo>
                    <a:pt x="2990" y="4108"/>
                    <a:pt x="3025" y="4144"/>
                    <a:pt x="3025" y="4144"/>
                  </a:cubicBezTo>
                  <a:cubicBezTo>
                    <a:pt x="3037" y="4132"/>
                    <a:pt x="3025" y="4096"/>
                    <a:pt x="3037" y="4084"/>
                  </a:cubicBezTo>
                  <a:cubicBezTo>
                    <a:pt x="3043" y="4078"/>
                    <a:pt x="3047" y="4076"/>
                    <a:pt x="3050" y="4076"/>
                  </a:cubicBezTo>
                  <a:cubicBezTo>
                    <a:pt x="3061" y="4076"/>
                    <a:pt x="3061" y="4099"/>
                    <a:pt x="3061" y="4108"/>
                  </a:cubicBezTo>
                  <a:cubicBezTo>
                    <a:pt x="3050" y="4119"/>
                    <a:pt x="3078" y="4169"/>
                    <a:pt x="3093" y="4169"/>
                  </a:cubicBezTo>
                  <a:cubicBezTo>
                    <a:pt x="3094" y="4169"/>
                    <a:pt x="3095" y="4169"/>
                    <a:pt x="3096" y="4167"/>
                  </a:cubicBezTo>
                  <a:cubicBezTo>
                    <a:pt x="3108" y="4134"/>
                    <a:pt x="3108" y="4100"/>
                    <a:pt x="3098" y="4076"/>
                  </a:cubicBezTo>
                  <a:lnTo>
                    <a:pt x="3098" y="4076"/>
                  </a:lnTo>
                  <a:cubicBezTo>
                    <a:pt x="3111" y="4103"/>
                    <a:pt x="3124" y="4111"/>
                    <a:pt x="3138" y="4111"/>
                  </a:cubicBezTo>
                  <a:cubicBezTo>
                    <a:pt x="3165" y="4111"/>
                    <a:pt x="3192" y="4076"/>
                    <a:pt x="3215" y="4076"/>
                  </a:cubicBezTo>
                  <a:cubicBezTo>
                    <a:pt x="3224" y="4076"/>
                    <a:pt x="3232" y="4082"/>
                    <a:pt x="3239" y="4096"/>
                  </a:cubicBezTo>
                  <a:cubicBezTo>
                    <a:pt x="3251" y="4107"/>
                    <a:pt x="3259" y="4112"/>
                    <a:pt x="3265" y="4112"/>
                  </a:cubicBezTo>
                  <a:cubicBezTo>
                    <a:pt x="3283" y="4112"/>
                    <a:pt x="3278" y="4066"/>
                    <a:pt x="3287" y="4048"/>
                  </a:cubicBezTo>
                  <a:cubicBezTo>
                    <a:pt x="3311" y="4036"/>
                    <a:pt x="3323" y="4036"/>
                    <a:pt x="3346" y="4025"/>
                  </a:cubicBezTo>
                  <a:cubicBezTo>
                    <a:pt x="3358" y="4013"/>
                    <a:pt x="3370" y="3977"/>
                    <a:pt x="3394" y="3965"/>
                  </a:cubicBezTo>
                  <a:cubicBezTo>
                    <a:pt x="3413" y="3965"/>
                    <a:pt x="3425" y="3980"/>
                    <a:pt x="3441" y="3980"/>
                  </a:cubicBezTo>
                  <a:cubicBezTo>
                    <a:pt x="3445" y="3980"/>
                    <a:pt x="3449" y="3979"/>
                    <a:pt x="3454" y="3977"/>
                  </a:cubicBezTo>
                  <a:cubicBezTo>
                    <a:pt x="3477" y="3977"/>
                    <a:pt x="3477" y="3977"/>
                    <a:pt x="3477" y="3953"/>
                  </a:cubicBezTo>
                  <a:cubicBezTo>
                    <a:pt x="3466" y="3929"/>
                    <a:pt x="3454" y="3917"/>
                    <a:pt x="3477" y="3917"/>
                  </a:cubicBezTo>
                  <a:cubicBezTo>
                    <a:pt x="3489" y="3917"/>
                    <a:pt x="3513" y="3977"/>
                    <a:pt x="3525" y="4001"/>
                  </a:cubicBezTo>
                  <a:cubicBezTo>
                    <a:pt x="3501" y="3941"/>
                    <a:pt x="3656" y="3917"/>
                    <a:pt x="3680" y="3906"/>
                  </a:cubicBezTo>
                  <a:cubicBezTo>
                    <a:pt x="3696" y="3906"/>
                    <a:pt x="3712" y="3911"/>
                    <a:pt x="3727" y="3911"/>
                  </a:cubicBezTo>
                  <a:cubicBezTo>
                    <a:pt x="3735" y="3911"/>
                    <a:pt x="3743" y="3909"/>
                    <a:pt x="3751" y="3906"/>
                  </a:cubicBezTo>
                  <a:cubicBezTo>
                    <a:pt x="3763" y="3894"/>
                    <a:pt x="3775" y="3870"/>
                    <a:pt x="3787" y="3846"/>
                  </a:cubicBezTo>
                  <a:cubicBezTo>
                    <a:pt x="3787" y="3846"/>
                    <a:pt x="3787" y="3799"/>
                    <a:pt x="3782" y="3781"/>
                  </a:cubicBezTo>
                  <a:lnTo>
                    <a:pt x="3782" y="3781"/>
                  </a:lnTo>
                  <a:cubicBezTo>
                    <a:pt x="3792" y="3795"/>
                    <a:pt x="3805" y="3831"/>
                    <a:pt x="3815" y="3831"/>
                  </a:cubicBezTo>
                  <a:cubicBezTo>
                    <a:pt x="3818" y="3831"/>
                    <a:pt x="3821" y="3828"/>
                    <a:pt x="3823" y="3822"/>
                  </a:cubicBezTo>
                  <a:cubicBezTo>
                    <a:pt x="3823" y="3822"/>
                    <a:pt x="3823" y="3773"/>
                    <a:pt x="3832" y="3773"/>
                  </a:cubicBezTo>
                  <a:cubicBezTo>
                    <a:pt x="3833" y="3773"/>
                    <a:pt x="3834" y="3773"/>
                    <a:pt x="3835" y="3775"/>
                  </a:cubicBezTo>
                  <a:cubicBezTo>
                    <a:pt x="3846" y="3786"/>
                    <a:pt x="3857" y="3847"/>
                    <a:pt x="3858" y="3847"/>
                  </a:cubicBezTo>
                  <a:cubicBezTo>
                    <a:pt x="3858" y="3847"/>
                    <a:pt x="3858" y="3847"/>
                    <a:pt x="3858" y="3846"/>
                  </a:cubicBezTo>
                  <a:cubicBezTo>
                    <a:pt x="3882" y="3810"/>
                    <a:pt x="3882" y="3775"/>
                    <a:pt x="3870" y="3751"/>
                  </a:cubicBezTo>
                  <a:cubicBezTo>
                    <a:pt x="3870" y="3749"/>
                    <a:pt x="3871" y="3749"/>
                    <a:pt x="3872" y="3749"/>
                  </a:cubicBezTo>
                  <a:cubicBezTo>
                    <a:pt x="3880" y="3749"/>
                    <a:pt x="3918" y="3788"/>
                    <a:pt x="3918" y="3798"/>
                  </a:cubicBezTo>
                  <a:cubicBezTo>
                    <a:pt x="3926" y="3807"/>
                    <a:pt x="3953" y="3815"/>
                    <a:pt x="3963" y="3815"/>
                  </a:cubicBezTo>
                  <a:cubicBezTo>
                    <a:pt x="3967" y="3815"/>
                    <a:pt x="3969" y="3814"/>
                    <a:pt x="3966" y="3810"/>
                  </a:cubicBezTo>
                  <a:cubicBezTo>
                    <a:pt x="3966" y="3798"/>
                    <a:pt x="3942" y="3739"/>
                    <a:pt x="3954" y="3727"/>
                  </a:cubicBezTo>
                  <a:cubicBezTo>
                    <a:pt x="3959" y="3724"/>
                    <a:pt x="3963" y="3723"/>
                    <a:pt x="3967" y="3723"/>
                  </a:cubicBezTo>
                  <a:cubicBezTo>
                    <a:pt x="3978" y="3723"/>
                    <a:pt x="3986" y="3730"/>
                    <a:pt x="3994" y="3730"/>
                  </a:cubicBezTo>
                  <a:cubicBezTo>
                    <a:pt x="3996" y="3730"/>
                    <a:pt x="3999" y="3729"/>
                    <a:pt x="4001" y="3727"/>
                  </a:cubicBezTo>
                  <a:cubicBezTo>
                    <a:pt x="4013" y="3727"/>
                    <a:pt x="4001" y="3703"/>
                    <a:pt x="4013" y="3691"/>
                  </a:cubicBezTo>
                  <a:cubicBezTo>
                    <a:pt x="4037" y="3691"/>
                    <a:pt x="4049" y="3715"/>
                    <a:pt x="4073" y="3715"/>
                  </a:cubicBezTo>
                  <a:cubicBezTo>
                    <a:pt x="4097" y="3715"/>
                    <a:pt x="4108" y="3703"/>
                    <a:pt x="4085" y="3667"/>
                  </a:cubicBezTo>
                  <a:lnTo>
                    <a:pt x="4085" y="3667"/>
                  </a:lnTo>
                  <a:cubicBezTo>
                    <a:pt x="4085" y="3667"/>
                    <a:pt x="4132" y="3705"/>
                    <a:pt x="4142" y="3705"/>
                  </a:cubicBezTo>
                  <a:cubicBezTo>
                    <a:pt x="4143" y="3705"/>
                    <a:pt x="4144" y="3704"/>
                    <a:pt x="4144" y="3703"/>
                  </a:cubicBezTo>
                  <a:cubicBezTo>
                    <a:pt x="4132" y="3679"/>
                    <a:pt x="4097" y="3632"/>
                    <a:pt x="4108" y="3632"/>
                  </a:cubicBezTo>
                  <a:cubicBezTo>
                    <a:pt x="4132" y="3632"/>
                    <a:pt x="4144" y="3644"/>
                    <a:pt x="4156" y="3655"/>
                  </a:cubicBezTo>
                  <a:cubicBezTo>
                    <a:pt x="4167" y="3655"/>
                    <a:pt x="4211" y="3655"/>
                    <a:pt x="4205" y="3614"/>
                  </a:cubicBezTo>
                  <a:lnTo>
                    <a:pt x="4205" y="3614"/>
                  </a:lnTo>
                  <a:cubicBezTo>
                    <a:pt x="4214" y="3636"/>
                    <a:pt x="4264" y="3655"/>
                    <a:pt x="4275" y="3655"/>
                  </a:cubicBezTo>
                  <a:cubicBezTo>
                    <a:pt x="4251" y="3620"/>
                    <a:pt x="4275" y="3632"/>
                    <a:pt x="4287" y="3620"/>
                  </a:cubicBezTo>
                  <a:cubicBezTo>
                    <a:pt x="4299" y="3620"/>
                    <a:pt x="4299" y="3620"/>
                    <a:pt x="4287" y="3596"/>
                  </a:cubicBezTo>
                  <a:cubicBezTo>
                    <a:pt x="4283" y="3588"/>
                    <a:pt x="4287" y="3585"/>
                    <a:pt x="4295" y="3585"/>
                  </a:cubicBezTo>
                  <a:cubicBezTo>
                    <a:pt x="4310" y="3585"/>
                    <a:pt x="4339" y="3596"/>
                    <a:pt x="4347" y="3596"/>
                  </a:cubicBezTo>
                  <a:cubicBezTo>
                    <a:pt x="4359" y="3596"/>
                    <a:pt x="4347" y="3572"/>
                    <a:pt x="4359" y="3560"/>
                  </a:cubicBezTo>
                  <a:cubicBezTo>
                    <a:pt x="4370" y="3548"/>
                    <a:pt x="4382" y="3548"/>
                    <a:pt x="4394" y="3536"/>
                  </a:cubicBezTo>
                  <a:cubicBezTo>
                    <a:pt x="4421" y="3528"/>
                    <a:pt x="4434" y="3519"/>
                    <a:pt x="4429" y="3485"/>
                  </a:cubicBezTo>
                  <a:lnTo>
                    <a:pt x="4429" y="3485"/>
                  </a:lnTo>
                  <a:cubicBezTo>
                    <a:pt x="4433" y="3500"/>
                    <a:pt x="4436" y="3512"/>
                    <a:pt x="4442" y="3525"/>
                  </a:cubicBezTo>
                  <a:cubicBezTo>
                    <a:pt x="4445" y="3530"/>
                    <a:pt x="4448" y="3533"/>
                    <a:pt x="4450" y="3533"/>
                  </a:cubicBezTo>
                  <a:cubicBezTo>
                    <a:pt x="4459" y="3533"/>
                    <a:pt x="4466" y="3510"/>
                    <a:pt x="4466" y="3501"/>
                  </a:cubicBezTo>
                  <a:cubicBezTo>
                    <a:pt x="4466" y="3473"/>
                    <a:pt x="4468" y="3460"/>
                    <a:pt x="4475" y="3460"/>
                  </a:cubicBezTo>
                  <a:cubicBezTo>
                    <a:pt x="4482" y="3460"/>
                    <a:pt x="4494" y="3476"/>
                    <a:pt x="4513" y="3501"/>
                  </a:cubicBezTo>
                  <a:cubicBezTo>
                    <a:pt x="4518" y="3506"/>
                    <a:pt x="4521" y="3509"/>
                    <a:pt x="4523" y="3509"/>
                  </a:cubicBezTo>
                  <a:cubicBezTo>
                    <a:pt x="4535" y="3509"/>
                    <a:pt x="4517" y="3431"/>
                    <a:pt x="4518" y="3431"/>
                  </a:cubicBezTo>
                  <a:lnTo>
                    <a:pt x="4518" y="3431"/>
                  </a:lnTo>
                  <a:cubicBezTo>
                    <a:pt x="4519" y="3431"/>
                    <a:pt x="4521" y="3437"/>
                    <a:pt x="4525" y="3453"/>
                  </a:cubicBezTo>
                  <a:cubicBezTo>
                    <a:pt x="4534" y="3470"/>
                    <a:pt x="4545" y="3478"/>
                    <a:pt x="4555" y="3478"/>
                  </a:cubicBezTo>
                  <a:cubicBezTo>
                    <a:pt x="4571" y="3478"/>
                    <a:pt x="4584" y="3458"/>
                    <a:pt x="4577" y="3422"/>
                  </a:cubicBezTo>
                  <a:lnTo>
                    <a:pt x="4577" y="3422"/>
                  </a:lnTo>
                  <a:cubicBezTo>
                    <a:pt x="4585" y="3436"/>
                    <a:pt x="4600" y="3444"/>
                    <a:pt x="4609" y="3453"/>
                  </a:cubicBezTo>
                  <a:cubicBezTo>
                    <a:pt x="4620" y="3453"/>
                    <a:pt x="4620" y="3441"/>
                    <a:pt x="4632" y="3441"/>
                  </a:cubicBezTo>
                  <a:cubicBezTo>
                    <a:pt x="4632" y="3441"/>
                    <a:pt x="4656" y="3453"/>
                    <a:pt x="4668" y="3453"/>
                  </a:cubicBezTo>
                  <a:cubicBezTo>
                    <a:pt x="4680" y="3453"/>
                    <a:pt x="4680" y="3417"/>
                    <a:pt x="4692" y="3417"/>
                  </a:cubicBezTo>
                  <a:cubicBezTo>
                    <a:pt x="4704" y="3405"/>
                    <a:pt x="4716" y="3405"/>
                    <a:pt x="4740" y="3405"/>
                  </a:cubicBezTo>
                  <a:cubicBezTo>
                    <a:pt x="4755" y="3405"/>
                    <a:pt x="4771" y="3411"/>
                    <a:pt x="4784" y="3411"/>
                  </a:cubicBezTo>
                  <a:cubicBezTo>
                    <a:pt x="4790" y="3411"/>
                    <a:pt x="4795" y="3409"/>
                    <a:pt x="4799" y="3405"/>
                  </a:cubicBezTo>
                  <a:cubicBezTo>
                    <a:pt x="4811" y="3394"/>
                    <a:pt x="4799" y="3358"/>
                    <a:pt x="4799" y="3346"/>
                  </a:cubicBezTo>
                  <a:lnTo>
                    <a:pt x="4799" y="3346"/>
                  </a:lnTo>
                  <a:cubicBezTo>
                    <a:pt x="4799" y="3346"/>
                    <a:pt x="4835" y="3394"/>
                    <a:pt x="4847" y="3405"/>
                  </a:cubicBezTo>
                  <a:cubicBezTo>
                    <a:pt x="4859" y="3405"/>
                    <a:pt x="4847" y="3370"/>
                    <a:pt x="4847" y="3358"/>
                  </a:cubicBezTo>
                  <a:cubicBezTo>
                    <a:pt x="4847" y="3337"/>
                    <a:pt x="4820" y="3282"/>
                    <a:pt x="4828" y="3282"/>
                  </a:cubicBezTo>
                  <a:lnTo>
                    <a:pt x="4828" y="3282"/>
                  </a:lnTo>
                  <a:cubicBezTo>
                    <a:pt x="4829" y="3282"/>
                    <a:pt x="4831" y="3283"/>
                    <a:pt x="4835" y="3286"/>
                  </a:cubicBezTo>
                  <a:cubicBezTo>
                    <a:pt x="4859" y="3310"/>
                    <a:pt x="4882" y="3346"/>
                    <a:pt x="4906" y="3346"/>
                  </a:cubicBezTo>
                  <a:cubicBezTo>
                    <a:pt x="4907" y="3346"/>
                    <a:pt x="4907" y="3347"/>
                    <a:pt x="4908" y="3347"/>
                  </a:cubicBezTo>
                  <a:cubicBezTo>
                    <a:pt x="4914" y="3347"/>
                    <a:pt x="4904" y="3282"/>
                    <a:pt x="4921" y="3282"/>
                  </a:cubicBezTo>
                  <a:cubicBezTo>
                    <a:pt x="4926" y="3282"/>
                    <a:pt x="4932" y="3286"/>
                    <a:pt x="4942" y="3298"/>
                  </a:cubicBezTo>
                  <a:cubicBezTo>
                    <a:pt x="4952" y="3312"/>
                    <a:pt x="4961" y="3316"/>
                    <a:pt x="4969" y="3316"/>
                  </a:cubicBezTo>
                  <a:cubicBezTo>
                    <a:pt x="4990" y="3316"/>
                    <a:pt x="5005" y="3283"/>
                    <a:pt x="5013" y="3274"/>
                  </a:cubicBezTo>
                  <a:cubicBezTo>
                    <a:pt x="5023" y="3265"/>
                    <a:pt x="5025" y="3247"/>
                    <a:pt x="5038" y="3247"/>
                  </a:cubicBezTo>
                  <a:cubicBezTo>
                    <a:pt x="5041" y="3247"/>
                    <a:pt x="5045" y="3248"/>
                    <a:pt x="5049" y="3251"/>
                  </a:cubicBezTo>
                  <a:cubicBezTo>
                    <a:pt x="5069" y="3251"/>
                    <a:pt x="5099" y="3277"/>
                    <a:pt x="5107" y="3277"/>
                  </a:cubicBezTo>
                  <a:cubicBezTo>
                    <a:pt x="5108" y="3277"/>
                    <a:pt x="5109" y="3276"/>
                    <a:pt x="5109" y="3274"/>
                  </a:cubicBezTo>
                  <a:cubicBezTo>
                    <a:pt x="5097" y="3263"/>
                    <a:pt x="5073" y="3251"/>
                    <a:pt x="5085" y="3227"/>
                  </a:cubicBezTo>
                  <a:cubicBezTo>
                    <a:pt x="5085" y="3215"/>
                    <a:pt x="5085" y="3203"/>
                    <a:pt x="5097" y="3203"/>
                  </a:cubicBezTo>
                  <a:cubicBezTo>
                    <a:pt x="5107" y="3203"/>
                    <a:pt x="5136" y="3203"/>
                    <a:pt x="5151" y="3235"/>
                  </a:cubicBezTo>
                  <a:lnTo>
                    <a:pt x="5151" y="3235"/>
                  </a:lnTo>
                  <a:cubicBezTo>
                    <a:pt x="5140" y="3205"/>
                    <a:pt x="5140" y="3195"/>
                    <a:pt x="5144" y="3195"/>
                  </a:cubicBezTo>
                  <a:cubicBezTo>
                    <a:pt x="5154" y="3195"/>
                    <a:pt x="5187" y="3241"/>
                    <a:pt x="5200" y="3241"/>
                  </a:cubicBezTo>
                  <a:cubicBezTo>
                    <a:pt x="5201" y="3241"/>
                    <a:pt x="5203" y="3241"/>
                    <a:pt x="5204" y="3239"/>
                  </a:cubicBezTo>
                  <a:cubicBezTo>
                    <a:pt x="5216" y="3215"/>
                    <a:pt x="5192" y="3167"/>
                    <a:pt x="5204" y="3144"/>
                  </a:cubicBezTo>
                  <a:cubicBezTo>
                    <a:pt x="5206" y="3142"/>
                    <a:pt x="5207" y="3141"/>
                    <a:pt x="5210" y="3141"/>
                  </a:cubicBezTo>
                  <a:cubicBezTo>
                    <a:pt x="5222" y="3141"/>
                    <a:pt x="5240" y="3167"/>
                    <a:pt x="5240" y="3167"/>
                  </a:cubicBezTo>
                  <a:cubicBezTo>
                    <a:pt x="5244" y="3168"/>
                    <a:pt x="5247" y="3169"/>
                    <a:pt x="5250" y="3169"/>
                  </a:cubicBezTo>
                  <a:cubicBezTo>
                    <a:pt x="5279" y="3169"/>
                    <a:pt x="5244" y="3120"/>
                    <a:pt x="5287" y="3120"/>
                  </a:cubicBezTo>
                  <a:cubicBezTo>
                    <a:pt x="5293" y="3126"/>
                    <a:pt x="5302" y="3129"/>
                    <a:pt x="5312" y="3129"/>
                  </a:cubicBezTo>
                  <a:cubicBezTo>
                    <a:pt x="5323" y="3129"/>
                    <a:pt x="5335" y="3126"/>
                    <a:pt x="5347" y="3120"/>
                  </a:cubicBezTo>
                  <a:cubicBezTo>
                    <a:pt x="5359" y="3108"/>
                    <a:pt x="5359" y="3096"/>
                    <a:pt x="5359" y="3084"/>
                  </a:cubicBezTo>
                  <a:cubicBezTo>
                    <a:pt x="5385" y="3084"/>
                    <a:pt x="5437" y="3129"/>
                    <a:pt x="5468" y="3129"/>
                  </a:cubicBezTo>
                  <a:cubicBezTo>
                    <a:pt x="5478" y="3129"/>
                    <a:pt x="5486" y="3123"/>
                    <a:pt x="5490" y="3108"/>
                  </a:cubicBezTo>
                  <a:cubicBezTo>
                    <a:pt x="5490" y="3084"/>
                    <a:pt x="5478" y="3072"/>
                    <a:pt x="5490" y="3072"/>
                  </a:cubicBezTo>
                  <a:cubicBezTo>
                    <a:pt x="5502" y="3072"/>
                    <a:pt x="5513" y="3084"/>
                    <a:pt x="5525" y="3084"/>
                  </a:cubicBezTo>
                  <a:lnTo>
                    <a:pt x="5525" y="3060"/>
                  </a:lnTo>
                  <a:cubicBezTo>
                    <a:pt x="5532" y="3048"/>
                    <a:pt x="5545" y="3044"/>
                    <a:pt x="5560" y="3044"/>
                  </a:cubicBezTo>
                  <a:cubicBezTo>
                    <a:pt x="5579" y="3044"/>
                    <a:pt x="5602" y="3049"/>
                    <a:pt x="5621" y="3049"/>
                  </a:cubicBezTo>
                  <a:cubicBezTo>
                    <a:pt x="5647" y="3049"/>
                    <a:pt x="5668" y="3040"/>
                    <a:pt x="5668" y="3001"/>
                  </a:cubicBezTo>
                  <a:cubicBezTo>
                    <a:pt x="5692" y="3007"/>
                    <a:pt x="5701" y="3019"/>
                    <a:pt x="5704" y="3026"/>
                  </a:cubicBezTo>
                  <a:lnTo>
                    <a:pt x="5704" y="3026"/>
                  </a:lnTo>
                  <a:cubicBezTo>
                    <a:pt x="5704" y="3025"/>
                    <a:pt x="5704" y="3025"/>
                    <a:pt x="5704" y="3024"/>
                  </a:cubicBezTo>
                  <a:lnTo>
                    <a:pt x="5704" y="3013"/>
                  </a:lnTo>
                  <a:cubicBezTo>
                    <a:pt x="5692" y="2929"/>
                    <a:pt x="5656" y="2846"/>
                    <a:pt x="5597" y="2786"/>
                  </a:cubicBezTo>
                  <a:close/>
                  <a:moveTo>
                    <a:pt x="1013" y="3763"/>
                  </a:moveTo>
                  <a:cubicBezTo>
                    <a:pt x="953" y="3798"/>
                    <a:pt x="894" y="3846"/>
                    <a:pt x="846" y="3906"/>
                  </a:cubicBezTo>
                  <a:cubicBezTo>
                    <a:pt x="846" y="3906"/>
                    <a:pt x="797" y="3955"/>
                    <a:pt x="815" y="3955"/>
                  </a:cubicBezTo>
                  <a:cubicBezTo>
                    <a:pt x="817" y="3955"/>
                    <a:pt x="819" y="3954"/>
                    <a:pt x="822" y="3953"/>
                  </a:cubicBezTo>
                  <a:cubicBezTo>
                    <a:pt x="829" y="3950"/>
                    <a:pt x="833" y="3948"/>
                    <a:pt x="837" y="3948"/>
                  </a:cubicBezTo>
                  <a:cubicBezTo>
                    <a:pt x="845" y="3948"/>
                    <a:pt x="843" y="3960"/>
                    <a:pt x="834" y="3977"/>
                  </a:cubicBezTo>
                  <a:cubicBezTo>
                    <a:pt x="834" y="3989"/>
                    <a:pt x="799" y="4025"/>
                    <a:pt x="834" y="4036"/>
                  </a:cubicBezTo>
                  <a:cubicBezTo>
                    <a:pt x="870" y="4036"/>
                    <a:pt x="894" y="4036"/>
                    <a:pt x="858" y="4060"/>
                  </a:cubicBezTo>
                  <a:cubicBezTo>
                    <a:pt x="870" y="4084"/>
                    <a:pt x="977" y="4084"/>
                    <a:pt x="870" y="4120"/>
                  </a:cubicBezTo>
                  <a:cubicBezTo>
                    <a:pt x="882" y="4116"/>
                    <a:pt x="891" y="4115"/>
                    <a:pt x="899" y="4115"/>
                  </a:cubicBezTo>
                  <a:cubicBezTo>
                    <a:pt x="944" y="4115"/>
                    <a:pt x="919" y="4167"/>
                    <a:pt x="930" y="4167"/>
                  </a:cubicBezTo>
                  <a:cubicBezTo>
                    <a:pt x="934" y="4170"/>
                    <a:pt x="939" y="4171"/>
                    <a:pt x="944" y="4171"/>
                  </a:cubicBezTo>
                  <a:cubicBezTo>
                    <a:pt x="963" y="4171"/>
                    <a:pt x="982" y="4156"/>
                    <a:pt x="1001" y="4156"/>
                  </a:cubicBezTo>
                  <a:cubicBezTo>
                    <a:pt x="1025" y="4167"/>
                    <a:pt x="977" y="4191"/>
                    <a:pt x="953" y="4203"/>
                  </a:cubicBezTo>
                  <a:cubicBezTo>
                    <a:pt x="870" y="4239"/>
                    <a:pt x="953" y="4239"/>
                    <a:pt x="965" y="4251"/>
                  </a:cubicBezTo>
                  <a:cubicBezTo>
                    <a:pt x="977" y="4275"/>
                    <a:pt x="977" y="4334"/>
                    <a:pt x="965" y="4334"/>
                  </a:cubicBezTo>
                  <a:cubicBezTo>
                    <a:pt x="977" y="4334"/>
                    <a:pt x="965" y="4322"/>
                    <a:pt x="989" y="4322"/>
                  </a:cubicBezTo>
                  <a:cubicBezTo>
                    <a:pt x="994" y="4320"/>
                    <a:pt x="998" y="4319"/>
                    <a:pt x="1001" y="4319"/>
                  </a:cubicBezTo>
                  <a:cubicBezTo>
                    <a:pt x="1013" y="4319"/>
                    <a:pt x="1013" y="4334"/>
                    <a:pt x="1013" y="4334"/>
                  </a:cubicBezTo>
                  <a:cubicBezTo>
                    <a:pt x="1013" y="4346"/>
                    <a:pt x="1025" y="4358"/>
                    <a:pt x="1013" y="4382"/>
                  </a:cubicBezTo>
                  <a:cubicBezTo>
                    <a:pt x="1001" y="4394"/>
                    <a:pt x="965" y="4406"/>
                    <a:pt x="1001" y="4406"/>
                  </a:cubicBezTo>
                  <a:cubicBezTo>
                    <a:pt x="1006" y="4408"/>
                    <a:pt x="1011" y="4409"/>
                    <a:pt x="1016" y="4409"/>
                  </a:cubicBezTo>
                  <a:cubicBezTo>
                    <a:pt x="1029" y="4409"/>
                    <a:pt x="1042" y="4402"/>
                    <a:pt x="1051" y="4402"/>
                  </a:cubicBezTo>
                  <a:cubicBezTo>
                    <a:pt x="1055" y="4402"/>
                    <a:pt x="1058" y="4403"/>
                    <a:pt x="1060" y="4406"/>
                  </a:cubicBezTo>
                  <a:cubicBezTo>
                    <a:pt x="1084" y="4417"/>
                    <a:pt x="1049" y="4465"/>
                    <a:pt x="1049" y="4477"/>
                  </a:cubicBezTo>
                  <a:cubicBezTo>
                    <a:pt x="1037" y="4501"/>
                    <a:pt x="1037" y="4513"/>
                    <a:pt x="1049" y="4537"/>
                  </a:cubicBezTo>
                  <a:cubicBezTo>
                    <a:pt x="1049" y="4548"/>
                    <a:pt x="1072" y="4560"/>
                    <a:pt x="1096" y="4572"/>
                  </a:cubicBezTo>
                  <a:cubicBezTo>
                    <a:pt x="1108" y="4572"/>
                    <a:pt x="1156" y="4572"/>
                    <a:pt x="1168" y="4584"/>
                  </a:cubicBezTo>
                  <a:cubicBezTo>
                    <a:pt x="1144" y="4584"/>
                    <a:pt x="1120" y="4596"/>
                    <a:pt x="1096" y="4608"/>
                  </a:cubicBezTo>
                  <a:cubicBezTo>
                    <a:pt x="1084" y="4620"/>
                    <a:pt x="1108" y="4668"/>
                    <a:pt x="1120" y="4679"/>
                  </a:cubicBezTo>
                  <a:cubicBezTo>
                    <a:pt x="1128" y="4679"/>
                    <a:pt x="1141" y="4669"/>
                    <a:pt x="1153" y="4669"/>
                  </a:cubicBezTo>
                  <a:cubicBezTo>
                    <a:pt x="1158" y="4669"/>
                    <a:pt x="1164" y="4671"/>
                    <a:pt x="1168" y="4679"/>
                  </a:cubicBezTo>
                  <a:cubicBezTo>
                    <a:pt x="1180" y="4691"/>
                    <a:pt x="1191" y="4715"/>
                    <a:pt x="1191" y="4739"/>
                  </a:cubicBezTo>
                  <a:cubicBezTo>
                    <a:pt x="1191" y="4810"/>
                    <a:pt x="1156" y="4870"/>
                    <a:pt x="1203" y="4882"/>
                  </a:cubicBezTo>
                  <a:cubicBezTo>
                    <a:pt x="1210" y="4880"/>
                    <a:pt x="1215" y="4879"/>
                    <a:pt x="1219" y="4879"/>
                  </a:cubicBezTo>
                  <a:cubicBezTo>
                    <a:pt x="1239" y="4879"/>
                    <a:pt x="1241" y="4900"/>
                    <a:pt x="1251" y="4929"/>
                  </a:cubicBezTo>
                  <a:cubicBezTo>
                    <a:pt x="1252" y="4932"/>
                    <a:pt x="1254" y="4934"/>
                    <a:pt x="1257" y="4934"/>
                  </a:cubicBezTo>
                  <a:cubicBezTo>
                    <a:pt x="1269" y="4934"/>
                    <a:pt x="1292" y="4889"/>
                    <a:pt x="1305" y="4889"/>
                  </a:cubicBezTo>
                  <a:cubicBezTo>
                    <a:pt x="1307" y="4889"/>
                    <a:pt x="1309" y="4891"/>
                    <a:pt x="1311" y="4894"/>
                  </a:cubicBezTo>
                  <a:cubicBezTo>
                    <a:pt x="1287" y="4929"/>
                    <a:pt x="1275" y="4965"/>
                    <a:pt x="1263" y="5001"/>
                  </a:cubicBezTo>
                  <a:lnTo>
                    <a:pt x="1275" y="4989"/>
                  </a:lnTo>
                  <a:cubicBezTo>
                    <a:pt x="1301" y="4963"/>
                    <a:pt x="1321" y="4937"/>
                    <a:pt x="1339" y="4906"/>
                  </a:cubicBezTo>
                  <a:lnTo>
                    <a:pt x="1339" y="4906"/>
                  </a:lnTo>
                  <a:cubicBezTo>
                    <a:pt x="1338" y="4912"/>
                    <a:pt x="1341" y="4914"/>
                    <a:pt x="1347" y="4914"/>
                  </a:cubicBezTo>
                  <a:cubicBezTo>
                    <a:pt x="1363" y="4914"/>
                    <a:pt x="1399" y="4894"/>
                    <a:pt x="1406" y="4894"/>
                  </a:cubicBezTo>
                  <a:cubicBezTo>
                    <a:pt x="1417" y="4894"/>
                    <a:pt x="1397" y="4955"/>
                    <a:pt x="1413" y="4955"/>
                  </a:cubicBezTo>
                  <a:cubicBezTo>
                    <a:pt x="1414" y="4955"/>
                    <a:pt x="1416" y="4954"/>
                    <a:pt x="1418" y="4953"/>
                  </a:cubicBezTo>
                  <a:cubicBezTo>
                    <a:pt x="1451" y="4931"/>
                    <a:pt x="1464" y="4773"/>
                    <a:pt x="1446" y="4763"/>
                  </a:cubicBezTo>
                  <a:lnTo>
                    <a:pt x="1465" y="4763"/>
                  </a:lnTo>
                  <a:cubicBezTo>
                    <a:pt x="1501" y="4751"/>
                    <a:pt x="1513" y="4668"/>
                    <a:pt x="1489" y="4668"/>
                  </a:cubicBezTo>
                  <a:lnTo>
                    <a:pt x="1489" y="4656"/>
                  </a:lnTo>
                  <a:cubicBezTo>
                    <a:pt x="1477" y="4656"/>
                    <a:pt x="1465" y="4668"/>
                    <a:pt x="1441" y="4691"/>
                  </a:cubicBezTo>
                  <a:cubicBezTo>
                    <a:pt x="1418" y="4715"/>
                    <a:pt x="1406" y="4739"/>
                    <a:pt x="1394" y="4763"/>
                  </a:cubicBezTo>
                  <a:cubicBezTo>
                    <a:pt x="1361" y="4829"/>
                    <a:pt x="1358" y="4772"/>
                    <a:pt x="1329" y="4850"/>
                  </a:cubicBezTo>
                  <a:lnTo>
                    <a:pt x="1329" y="4850"/>
                  </a:lnTo>
                  <a:cubicBezTo>
                    <a:pt x="1346" y="4795"/>
                    <a:pt x="1345" y="4732"/>
                    <a:pt x="1334" y="4679"/>
                  </a:cubicBezTo>
                  <a:cubicBezTo>
                    <a:pt x="1334" y="4668"/>
                    <a:pt x="1334" y="4644"/>
                    <a:pt x="1334" y="4620"/>
                  </a:cubicBezTo>
                  <a:cubicBezTo>
                    <a:pt x="1358" y="4608"/>
                    <a:pt x="1370" y="4572"/>
                    <a:pt x="1370" y="4548"/>
                  </a:cubicBezTo>
                  <a:lnTo>
                    <a:pt x="1370" y="4548"/>
                  </a:lnTo>
                  <a:lnTo>
                    <a:pt x="1322" y="4608"/>
                  </a:lnTo>
                  <a:cubicBezTo>
                    <a:pt x="1322" y="4584"/>
                    <a:pt x="1358" y="4548"/>
                    <a:pt x="1334" y="4537"/>
                  </a:cubicBezTo>
                  <a:cubicBezTo>
                    <a:pt x="1311" y="4537"/>
                    <a:pt x="1287" y="4537"/>
                    <a:pt x="1263" y="4548"/>
                  </a:cubicBezTo>
                  <a:cubicBezTo>
                    <a:pt x="1255" y="4548"/>
                    <a:pt x="1247" y="4554"/>
                    <a:pt x="1243" y="4554"/>
                  </a:cubicBezTo>
                  <a:cubicBezTo>
                    <a:pt x="1240" y="4554"/>
                    <a:pt x="1239" y="4552"/>
                    <a:pt x="1239" y="4548"/>
                  </a:cubicBezTo>
                  <a:cubicBezTo>
                    <a:pt x="1239" y="4537"/>
                    <a:pt x="1239" y="4525"/>
                    <a:pt x="1239" y="4513"/>
                  </a:cubicBezTo>
                  <a:cubicBezTo>
                    <a:pt x="1251" y="4489"/>
                    <a:pt x="1275" y="4453"/>
                    <a:pt x="1239" y="4453"/>
                  </a:cubicBezTo>
                  <a:cubicBezTo>
                    <a:pt x="1203" y="4441"/>
                    <a:pt x="1180" y="4429"/>
                    <a:pt x="1191" y="4406"/>
                  </a:cubicBezTo>
                  <a:cubicBezTo>
                    <a:pt x="1191" y="4382"/>
                    <a:pt x="1251" y="4358"/>
                    <a:pt x="1227" y="4358"/>
                  </a:cubicBezTo>
                  <a:cubicBezTo>
                    <a:pt x="1191" y="4358"/>
                    <a:pt x="1161" y="4393"/>
                    <a:pt x="1144" y="4393"/>
                  </a:cubicBezTo>
                  <a:cubicBezTo>
                    <a:pt x="1139" y="4393"/>
                    <a:pt x="1135" y="4390"/>
                    <a:pt x="1132" y="4382"/>
                  </a:cubicBezTo>
                  <a:cubicBezTo>
                    <a:pt x="1108" y="4346"/>
                    <a:pt x="1251" y="4346"/>
                    <a:pt x="1227" y="4310"/>
                  </a:cubicBezTo>
                  <a:cubicBezTo>
                    <a:pt x="1224" y="4300"/>
                    <a:pt x="1219" y="4297"/>
                    <a:pt x="1212" y="4297"/>
                  </a:cubicBezTo>
                  <a:cubicBezTo>
                    <a:pt x="1199" y="4297"/>
                    <a:pt x="1183" y="4312"/>
                    <a:pt x="1173" y="4312"/>
                  </a:cubicBezTo>
                  <a:cubicBezTo>
                    <a:pt x="1171" y="4312"/>
                    <a:pt x="1169" y="4312"/>
                    <a:pt x="1168" y="4310"/>
                  </a:cubicBezTo>
                  <a:cubicBezTo>
                    <a:pt x="1156" y="4310"/>
                    <a:pt x="1144" y="4275"/>
                    <a:pt x="1144" y="4251"/>
                  </a:cubicBezTo>
                  <a:cubicBezTo>
                    <a:pt x="1144" y="4191"/>
                    <a:pt x="1168" y="4120"/>
                    <a:pt x="1132" y="4084"/>
                  </a:cubicBezTo>
                  <a:cubicBezTo>
                    <a:pt x="1128" y="4080"/>
                    <a:pt x="1123" y="4079"/>
                    <a:pt x="1116" y="4079"/>
                  </a:cubicBezTo>
                  <a:cubicBezTo>
                    <a:pt x="1103" y="4079"/>
                    <a:pt x="1084" y="4084"/>
                    <a:pt x="1060" y="4084"/>
                  </a:cubicBezTo>
                  <a:cubicBezTo>
                    <a:pt x="1013" y="4084"/>
                    <a:pt x="1072" y="4072"/>
                    <a:pt x="1096" y="4060"/>
                  </a:cubicBezTo>
                  <a:cubicBezTo>
                    <a:pt x="1108" y="4048"/>
                    <a:pt x="1072" y="4025"/>
                    <a:pt x="1049" y="4025"/>
                  </a:cubicBezTo>
                  <a:cubicBezTo>
                    <a:pt x="1031" y="4028"/>
                    <a:pt x="1019" y="4029"/>
                    <a:pt x="1012" y="4029"/>
                  </a:cubicBezTo>
                  <a:cubicBezTo>
                    <a:pt x="991" y="4029"/>
                    <a:pt x="1013" y="4016"/>
                    <a:pt x="1049" y="3989"/>
                  </a:cubicBezTo>
                  <a:lnTo>
                    <a:pt x="1049" y="3989"/>
                  </a:lnTo>
                  <a:cubicBezTo>
                    <a:pt x="1001" y="4001"/>
                    <a:pt x="965" y="4013"/>
                    <a:pt x="930" y="4025"/>
                  </a:cubicBezTo>
                  <a:cubicBezTo>
                    <a:pt x="930" y="4013"/>
                    <a:pt x="989" y="3989"/>
                    <a:pt x="1001" y="3977"/>
                  </a:cubicBezTo>
                  <a:cubicBezTo>
                    <a:pt x="1013" y="3977"/>
                    <a:pt x="1001" y="3953"/>
                    <a:pt x="977" y="3953"/>
                  </a:cubicBezTo>
                  <a:cubicBezTo>
                    <a:pt x="965" y="3941"/>
                    <a:pt x="906" y="3906"/>
                    <a:pt x="977" y="3894"/>
                  </a:cubicBezTo>
                  <a:cubicBezTo>
                    <a:pt x="1049" y="3870"/>
                    <a:pt x="953" y="3858"/>
                    <a:pt x="941" y="3846"/>
                  </a:cubicBezTo>
                  <a:cubicBezTo>
                    <a:pt x="941" y="3846"/>
                    <a:pt x="1084" y="3763"/>
                    <a:pt x="1013" y="3763"/>
                  </a:cubicBezTo>
                  <a:close/>
                </a:path>
              </a:pathLst>
            </a:custGeom>
            <a:solidFill>
              <a:srgbClr val="B7BEBB"/>
            </a:solidFill>
            <a:ln>
              <a:noFill/>
            </a:ln>
          </p:spPr>
          <p:txBody>
            <a:bodyPr spcFirstLastPara="1" wrap="square" lIns="133916" tIns="133916" rIns="133916" bIns="133916" anchor="ctr" anchorCtr="0">
              <a:noAutofit/>
            </a:bodyPr>
            <a:lstStyle/>
            <a:p>
              <a:endParaRPr sz="2637"/>
            </a:p>
          </p:txBody>
        </p:sp>
        <p:sp>
          <p:nvSpPr>
            <p:cNvPr id="5198" name="Google Shape;5198;p43"/>
            <p:cNvSpPr/>
            <p:nvPr/>
          </p:nvSpPr>
          <p:spPr>
            <a:xfrm>
              <a:off x="3586799" y="4031964"/>
              <a:ext cx="318924" cy="265622"/>
            </a:xfrm>
            <a:custGeom>
              <a:avLst/>
              <a:gdLst/>
              <a:ahLst/>
              <a:cxnLst/>
              <a:rect l="l" t="t" r="r" b="b"/>
              <a:pathLst>
                <a:path w="6287" h="5236" extrusionOk="0">
                  <a:moveTo>
                    <a:pt x="4513" y="890"/>
                  </a:moveTo>
                  <a:lnTo>
                    <a:pt x="5346" y="2759"/>
                  </a:lnTo>
                  <a:lnTo>
                    <a:pt x="1774" y="4355"/>
                  </a:lnTo>
                  <a:lnTo>
                    <a:pt x="941" y="2474"/>
                  </a:lnTo>
                  <a:lnTo>
                    <a:pt x="4513" y="890"/>
                  </a:lnTo>
                  <a:close/>
                  <a:moveTo>
                    <a:pt x="4713" y="1"/>
                  </a:moveTo>
                  <a:cubicBezTo>
                    <a:pt x="4662" y="1"/>
                    <a:pt x="4610" y="11"/>
                    <a:pt x="4561" y="33"/>
                  </a:cubicBezTo>
                  <a:lnTo>
                    <a:pt x="274" y="1938"/>
                  </a:lnTo>
                  <a:cubicBezTo>
                    <a:pt x="84" y="2021"/>
                    <a:pt x="0" y="2247"/>
                    <a:pt x="84" y="2438"/>
                  </a:cubicBezTo>
                  <a:lnTo>
                    <a:pt x="1227" y="5010"/>
                  </a:lnTo>
                  <a:cubicBezTo>
                    <a:pt x="1286" y="5153"/>
                    <a:pt x="1429" y="5236"/>
                    <a:pt x="1572" y="5236"/>
                  </a:cubicBezTo>
                  <a:cubicBezTo>
                    <a:pt x="1632" y="5236"/>
                    <a:pt x="1679" y="5224"/>
                    <a:pt x="1727" y="5200"/>
                  </a:cubicBezTo>
                  <a:lnTo>
                    <a:pt x="6013" y="3307"/>
                  </a:lnTo>
                  <a:cubicBezTo>
                    <a:pt x="6204" y="3224"/>
                    <a:pt x="6287" y="2997"/>
                    <a:pt x="6204" y="2807"/>
                  </a:cubicBezTo>
                  <a:lnTo>
                    <a:pt x="5061" y="235"/>
                  </a:lnTo>
                  <a:cubicBezTo>
                    <a:pt x="4999" y="85"/>
                    <a:pt x="4859" y="1"/>
                    <a:pt x="4713" y="1"/>
                  </a:cubicBezTo>
                  <a:close/>
                </a:path>
              </a:pathLst>
            </a:custGeom>
            <a:solidFill>
              <a:schemeClr val="accent3"/>
            </a:solidFill>
            <a:ln>
              <a:noFill/>
            </a:ln>
          </p:spPr>
          <p:txBody>
            <a:bodyPr spcFirstLastPara="1" wrap="square" lIns="133916" tIns="133916" rIns="133916" bIns="133916" anchor="ctr" anchorCtr="0">
              <a:noAutofit/>
            </a:bodyPr>
            <a:lstStyle/>
            <a:p>
              <a:endParaRPr sz="2637"/>
            </a:p>
          </p:txBody>
        </p:sp>
        <p:sp>
          <p:nvSpPr>
            <p:cNvPr id="5199" name="Google Shape;5199;p43"/>
            <p:cNvSpPr/>
            <p:nvPr/>
          </p:nvSpPr>
          <p:spPr>
            <a:xfrm>
              <a:off x="3630882" y="4071583"/>
              <a:ext cx="229542" cy="186179"/>
            </a:xfrm>
            <a:custGeom>
              <a:avLst/>
              <a:gdLst/>
              <a:ahLst/>
              <a:cxnLst/>
              <a:rect l="l" t="t" r="r" b="b"/>
              <a:pathLst>
                <a:path w="4525" h="3670" extrusionOk="0">
                  <a:moveTo>
                    <a:pt x="3680" y="38"/>
                  </a:moveTo>
                  <a:cubicBezTo>
                    <a:pt x="3672" y="38"/>
                    <a:pt x="3669" y="43"/>
                    <a:pt x="3672" y="46"/>
                  </a:cubicBezTo>
                  <a:lnTo>
                    <a:pt x="3672" y="46"/>
                  </a:lnTo>
                  <a:cubicBezTo>
                    <a:pt x="3674" y="43"/>
                    <a:pt x="3677" y="41"/>
                    <a:pt x="3680" y="38"/>
                  </a:cubicBezTo>
                  <a:close/>
                  <a:moveTo>
                    <a:pt x="3608" y="264"/>
                  </a:moveTo>
                  <a:lnTo>
                    <a:pt x="3598" y="284"/>
                  </a:lnTo>
                  <a:lnTo>
                    <a:pt x="3598" y="284"/>
                  </a:lnTo>
                  <a:cubicBezTo>
                    <a:pt x="3601" y="271"/>
                    <a:pt x="3608" y="264"/>
                    <a:pt x="3608" y="264"/>
                  </a:cubicBezTo>
                  <a:close/>
                  <a:moveTo>
                    <a:pt x="3522" y="392"/>
                  </a:moveTo>
                  <a:cubicBezTo>
                    <a:pt x="3524" y="400"/>
                    <a:pt x="3529" y="412"/>
                    <a:pt x="3537" y="431"/>
                  </a:cubicBezTo>
                  <a:cubicBezTo>
                    <a:pt x="3537" y="413"/>
                    <a:pt x="3530" y="402"/>
                    <a:pt x="3522" y="392"/>
                  </a:cubicBezTo>
                  <a:close/>
                  <a:moveTo>
                    <a:pt x="2703" y="466"/>
                  </a:moveTo>
                  <a:cubicBezTo>
                    <a:pt x="2715" y="478"/>
                    <a:pt x="2727" y="502"/>
                    <a:pt x="2739" y="514"/>
                  </a:cubicBezTo>
                  <a:cubicBezTo>
                    <a:pt x="2736" y="517"/>
                    <a:pt x="2733" y="518"/>
                    <a:pt x="2730" y="518"/>
                  </a:cubicBezTo>
                  <a:cubicBezTo>
                    <a:pt x="2721" y="518"/>
                    <a:pt x="2710" y="503"/>
                    <a:pt x="2691" y="466"/>
                  </a:cubicBezTo>
                  <a:close/>
                  <a:moveTo>
                    <a:pt x="3044" y="535"/>
                  </a:moveTo>
                  <a:cubicBezTo>
                    <a:pt x="3035" y="535"/>
                    <a:pt x="3046" y="586"/>
                    <a:pt x="3068" y="586"/>
                  </a:cubicBezTo>
                  <a:cubicBezTo>
                    <a:pt x="3069" y="586"/>
                    <a:pt x="3071" y="586"/>
                    <a:pt x="3072" y="585"/>
                  </a:cubicBezTo>
                  <a:cubicBezTo>
                    <a:pt x="3057" y="548"/>
                    <a:pt x="3048" y="535"/>
                    <a:pt x="3044" y="535"/>
                  </a:cubicBezTo>
                  <a:close/>
                  <a:moveTo>
                    <a:pt x="3854" y="701"/>
                  </a:moveTo>
                  <a:cubicBezTo>
                    <a:pt x="3856" y="701"/>
                    <a:pt x="3858" y="702"/>
                    <a:pt x="3858" y="704"/>
                  </a:cubicBezTo>
                  <a:cubicBezTo>
                    <a:pt x="3868" y="714"/>
                    <a:pt x="3838" y="731"/>
                    <a:pt x="3814" y="731"/>
                  </a:cubicBezTo>
                  <a:cubicBezTo>
                    <a:pt x="3809" y="731"/>
                    <a:pt x="3803" y="730"/>
                    <a:pt x="3799" y="728"/>
                  </a:cubicBezTo>
                  <a:lnTo>
                    <a:pt x="3811" y="728"/>
                  </a:lnTo>
                  <a:cubicBezTo>
                    <a:pt x="3811" y="719"/>
                    <a:pt x="3842" y="701"/>
                    <a:pt x="3854" y="701"/>
                  </a:cubicBezTo>
                  <a:close/>
                  <a:moveTo>
                    <a:pt x="2025" y="740"/>
                  </a:moveTo>
                  <a:lnTo>
                    <a:pt x="2028" y="748"/>
                  </a:lnTo>
                  <a:lnTo>
                    <a:pt x="2028" y="748"/>
                  </a:lnTo>
                  <a:cubicBezTo>
                    <a:pt x="2027" y="745"/>
                    <a:pt x="2026" y="743"/>
                    <a:pt x="2025" y="740"/>
                  </a:cubicBezTo>
                  <a:close/>
                  <a:moveTo>
                    <a:pt x="2096" y="800"/>
                  </a:moveTo>
                  <a:lnTo>
                    <a:pt x="2120" y="823"/>
                  </a:lnTo>
                  <a:lnTo>
                    <a:pt x="2120" y="871"/>
                  </a:lnTo>
                  <a:cubicBezTo>
                    <a:pt x="2120" y="859"/>
                    <a:pt x="2096" y="812"/>
                    <a:pt x="2096" y="800"/>
                  </a:cubicBezTo>
                  <a:close/>
                  <a:moveTo>
                    <a:pt x="4037" y="907"/>
                  </a:moveTo>
                  <a:cubicBezTo>
                    <a:pt x="4033" y="909"/>
                    <a:pt x="4030" y="910"/>
                    <a:pt x="4028" y="912"/>
                  </a:cubicBezTo>
                  <a:lnTo>
                    <a:pt x="4028" y="912"/>
                  </a:lnTo>
                  <a:cubicBezTo>
                    <a:pt x="4031" y="911"/>
                    <a:pt x="4034" y="909"/>
                    <a:pt x="4037" y="907"/>
                  </a:cubicBezTo>
                  <a:close/>
                  <a:moveTo>
                    <a:pt x="4001" y="958"/>
                  </a:moveTo>
                  <a:cubicBezTo>
                    <a:pt x="3998" y="960"/>
                    <a:pt x="3997" y="962"/>
                    <a:pt x="4001" y="966"/>
                  </a:cubicBezTo>
                  <a:lnTo>
                    <a:pt x="4001" y="958"/>
                  </a:lnTo>
                  <a:close/>
                  <a:moveTo>
                    <a:pt x="3992" y="951"/>
                  </a:moveTo>
                  <a:cubicBezTo>
                    <a:pt x="3996" y="951"/>
                    <a:pt x="3999" y="952"/>
                    <a:pt x="4001" y="954"/>
                  </a:cubicBezTo>
                  <a:cubicBezTo>
                    <a:pt x="4011" y="954"/>
                    <a:pt x="4011" y="954"/>
                    <a:pt x="4008" y="955"/>
                  </a:cubicBezTo>
                  <a:lnTo>
                    <a:pt x="4008" y="955"/>
                  </a:lnTo>
                  <a:cubicBezTo>
                    <a:pt x="4006" y="955"/>
                    <a:pt x="4004" y="954"/>
                    <a:pt x="4001" y="954"/>
                  </a:cubicBezTo>
                  <a:lnTo>
                    <a:pt x="4001" y="958"/>
                  </a:lnTo>
                  <a:lnTo>
                    <a:pt x="4001" y="958"/>
                  </a:lnTo>
                  <a:cubicBezTo>
                    <a:pt x="4003" y="957"/>
                    <a:pt x="4006" y="956"/>
                    <a:pt x="4008" y="955"/>
                  </a:cubicBezTo>
                  <a:lnTo>
                    <a:pt x="4008" y="955"/>
                  </a:lnTo>
                  <a:cubicBezTo>
                    <a:pt x="4022" y="959"/>
                    <a:pt x="4010" y="978"/>
                    <a:pt x="3989" y="978"/>
                  </a:cubicBezTo>
                  <a:lnTo>
                    <a:pt x="3942" y="978"/>
                  </a:lnTo>
                  <a:cubicBezTo>
                    <a:pt x="3951" y="969"/>
                    <a:pt x="3976" y="951"/>
                    <a:pt x="3992" y="951"/>
                  </a:cubicBezTo>
                  <a:close/>
                  <a:moveTo>
                    <a:pt x="2096" y="1024"/>
                  </a:moveTo>
                  <a:cubicBezTo>
                    <a:pt x="2096" y="1024"/>
                    <a:pt x="2096" y="1025"/>
                    <a:pt x="2096" y="1026"/>
                  </a:cubicBezTo>
                  <a:cubicBezTo>
                    <a:pt x="2097" y="1027"/>
                    <a:pt x="2098" y="1028"/>
                    <a:pt x="2098" y="1028"/>
                  </a:cubicBezTo>
                  <a:cubicBezTo>
                    <a:pt x="2099" y="1028"/>
                    <a:pt x="2098" y="1026"/>
                    <a:pt x="2096" y="1024"/>
                  </a:cubicBezTo>
                  <a:close/>
                  <a:moveTo>
                    <a:pt x="3864" y="1035"/>
                  </a:moveTo>
                  <a:cubicBezTo>
                    <a:pt x="3862" y="1036"/>
                    <a:pt x="3860" y="1037"/>
                    <a:pt x="3858" y="1038"/>
                  </a:cubicBezTo>
                  <a:cubicBezTo>
                    <a:pt x="3860" y="1037"/>
                    <a:pt x="3862" y="1036"/>
                    <a:pt x="3864" y="1035"/>
                  </a:cubicBezTo>
                  <a:close/>
                  <a:moveTo>
                    <a:pt x="4190" y="1291"/>
                  </a:moveTo>
                  <a:cubicBezTo>
                    <a:pt x="4195" y="1291"/>
                    <a:pt x="4198" y="1294"/>
                    <a:pt x="4203" y="1300"/>
                  </a:cubicBezTo>
                  <a:cubicBezTo>
                    <a:pt x="4203" y="1312"/>
                    <a:pt x="4215" y="1324"/>
                    <a:pt x="4180" y="1335"/>
                  </a:cubicBezTo>
                  <a:lnTo>
                    <a:pt x="4168" y="1300"/>
                  </a:lnTo>
                  <a:cubicBezTo>
                    <a:pt x="4180" y="1294"/>
                    <a:pt x="4186" y="1291"/>
                    <a:pt x="4190" y="1291"/>
                  </a:cubicBezTo>
                  <a:close/>
                  <a:moveTo>
                    <a:pt x="4510" y="1404"/>
                  </a:moveTo>
                  <a:cubicBezTo>
                    <a:pt x="4501" y="1404"/>
                    <a:pt x="4480" y="1421"/>
                    <a:pt x="4489" y="1431"/>
                  </a:cubicBezTo>
                  <a:cubicBezTo>
                    <a:pt x="4489" y="1431"/>
                    <a:pt x="4501" y="1443"/>
                    <a:pt x="4501" y="1443"/>
                  </a:cubicBezTo>
                  <a:lnTo>
                    <a:pt x="4501" y="1431"/>
                  </a:lnTo>
                  <a:cubicBezTo>
                    <a:pt x="4525" y="1419"/>
                    <a:pt x="4513" y="1419"/>
                    <a:pt x="4513" y="1407"/>
                  </a:cubicBezTo>
                  <a:cubicBezTo>
                    <a:pt x="4513" y="1405"/>
                    <a:pt x="4512" y="1404"/>
                    <a:pt x="4510" y="1404"/>
                  </a:cubicBezTo>
                  <a:close/>
                  <a:moveTo>
                    <a:pt x="393" y="1574"/>
                  </a:moveTo>
                  <a:cubicBezTo>
                    <a:pt x="405" y="1574"/>
                    <a:pt x="417" y="1574"/>
                    <a:pt x="429" y="1609"/>
                  </a:cubicBezTo>
                  <a:cubicBezTo>
                    <a:pt x="429" y="1633"/>
                    <a:pt x="417" y="1633"/>
                    <a:pt x="405" y="1633"/>
                  </a:cubicBezTo>
                  <a:cubicBezTo>
                    <a:pt x="405" y="1609"/>
                    <a:pt x="382" y="1574"/>
                    <a:pt x="393" y="1574"/>
                  </a:cubicBezTo>
                  <a:close/>
                  <a:moveTo>
                    <a:pt x="647" y="1682"/>
                  </a:moveTo>
                  <a:cubicBezTo>
                    <a:pt x="649" y="1688"/>
                    <a:pt x="652" y="1695"/>
                    <a:pt x="655" y="1705"/>
                  </a:cubicBezTo>
                  <a:cubicBezTo>
                    <a:pt x="653" y="1695"/>
                    <a:pt x="650" y="1687"/>
                    <a:pt x="647" y="1682"/>
                  </a:cubicBezTo>
                  <a:close/>
                  <a:moveTo>
                    <a:pt x="591" y="1707"/>
                  </a:moveTo>
                  <a:cubicBezTo>
                    <a:pt x="592" y="1713"/>
                    <a:pt x="596" y="1716"/>
                    <a:pt x="596" y="1716"/>
                  </a:cubicBezTo>
                  <a:lnTo>
                    <a:pt x="591" y="1707"/>
                  </a:lnTo>
                  <a:close/>
                  <a:moveTo>
                    <a:pt x="4311" y="1776"/>
                  </a:moveTo>
                  <a:cubicBezTo>
                    <a:pt x="4305" y="1776"/>
                    <a:pt x="4281" y="1781"/>
                    <a:pt x="4259" y="1788"/>
                  </a:cubicBezTo>
                  <a:lnTo>
                    <a:pt x="4259" y="1788"/>
                  </a:lnTo>
                  <a:cubicBezTo>
                    <a:pt x="4229" y="1788"/>
                    <a:pt x="4252" y="1787"/>
                    <a:pt x="4275" y="1776"/>
                  </a:cubicBezTo>
                  <a:close/>
                  <a:moveTo>
                    <a:pt x="4215" y="1883"/>
                  </a:moveTo>
                  <a:cubicBezTo>
                    <a:pt x="4249" y="1906"/>
                    <a:pt x="4283" y="1931"/>
                    <a:pt x="4275" y="1931"/>
                  </a:cubicBezTo>
                  <a:lnTo>
                    <a:pt x="4239" y="1907"/>
                  </a:lnTo>
                  <a:cubicBezTo>
                    <a:pt x="4227" y="1895"/>
                    <a:pt x="4215" y="1895"/>
                    <a:pt x="4215" y="1883"/>
                  </a:cubicBezTo>
                  <a:close/>
                  <a:moveTo>
                    <a:pt x="191" y="2167"/>
                  </a:moveTo>
                  <a:cubicBezTo>
                    <a:pt x="191" y="2168"/>
                    <a:pt x="191" y="2168"/>
                    <a:pt x="191" y="2169"/>
                  </a:cubicBezTo>
                  <a:cubicBezTo>
                    <a:pt x="191" y="2168"/>
                    <a:pt x="191" y="2168"/>
                    <a:pt x="191" y="2167"/>
                  </a:cubicBezTo>
                  <a:close/>
                  <a:moveTo>
                    <a:pt x="3876" y="2175"/>
                  </a:moveTo>
                  <a:cubicBezTo>
                    <a:pt x="3882" y="2175"/>
                    <a:pt x="3888" y="2181"/>
                    <a:pt x="3894" y="2205"/>
                  </a:cubicBezTo>
                  <a:lnTo>
                    <a:pt x="3882" y="2205"/>
                  </a:lnTo>
                  <a:lnTo>
                    <a:pt x="3858" y="2181"/>
                  </a:lnTo>
                  <a:cubicBezTo>
                    <a:pt x="3864" y="2181"/>
                    <a:pt x="3870" y="2175"/>
                    <a:pt x="3876" y="2175"/>
                  </a:cubicBezTo>
                  <a:close/>
                  <a:moveTo>
                    <a:pt x="4066" y="2203"/>
                  </a:moveTo>
                  <a:cubicBezTo>
                    <a:pt x="4064" y="2203"/>
                    <a:pt x="4062" y="2204"/>
                    <a:pt x="4061" y="2205"/>
                  </a:cubicBezTo>
                  <a:cubicBezTo>
                    <a:pt x="4049" y="2205"/>
                    <a:pt x="4073" y="2264"/>
                    <a:pt x="4084" y="2264"/>
                  </a:cubicBezTo>
                  <a:cubicBezTo>
                    <a:pt x="4095" y="2264"/>
                    <a:pt x="4086" y="2203"/>
                    <a:pt x="4066" y="2203"/>
                  </a:cubicBezTo>
                  <a:close/>
                  <a:moveTo>
                    <a:pt x="4025" y="2252"/>
                  </a:moveTo>
                  <a:cubicBezTo>
                    <a:pt x="4013" y="2252"/>
                    <a:pt x="4013" y="2276"/>
                    <a:pt x="4049" y="2312"/>
                  </a:cubicBezTo>
                  <a:cubicBezTo>
                    <a:pt x="4049" y="2288"/>
                    <a:pt x="4037" y="2264"/>
                    <a:pt x="4025" y="2252"/>
                  </a:cubicBezTo>
                  <a:close/>
                  <a:moveTo>
                    <a:pt x="3242" y="2527"/>
                  </a:moveTo>
                  <a:cubicBezTo>
                    <a:pt x="3245" y="2534"/>
                    <a:pt x="3248" y="2539"/>
                    <a:pt x="3249" y="2544"/>
                  </a:cubicBezTo>
                  <a:lnTo>
                    <a:pt x="3249" y="2544"/>
                  </a:lnTo>
                  <a:cubicBezTo>
                    <a:pt x="3247" y="2535"/>
                    <a:pt x="3244" y="2530"/>
                    <a:pt x="3242" y="2527"/>
                  </a:cubicBezTo>
                  <a:close/>
                  <a:moveTo>
                    <a:pt x="3249" y="2544"/>
                  </a:moveTo>
                  <a:cubicBezTo>
                    <a:pt x="3250" y="2546"/>
                    <a:pt x="3250" y="2548"/>
                    <a:pt x="3251" y="2550"/>
                  </a:cubicBezTo>
                  <a:cubicBezTo>
                    <a:pt x="3251" y="2549"/>
                    <a:pt x="3250" y="2546"/>
                    <a:pt x="3249" y="2544"/>
                  </a:cubicBezTo>
                  <a:close/>
                  <a:moveTo>
                    <a:pt x="4454" y="1788"/>
                  </a:moveTo>
                  <a:cubicBezTo>
                    <a:pt x="4445" y="1788"/>
                    <a:pt x="4418" y="1800"/>
                    <a:pt x="4400" y="1807"/>
                  </a:cubicBezTo>
                  <a:lnTo>
                    <a:pt x="4400" y="1807"/>
                  </a:lnTo>
                  <a:cubicBezTo>
                    <a:pt x="4395" y="1804"/>
                    <a:pt x="4387" y="1801"/>
                    <a:pt x="4378" y="1800"/>
                  </a:cubicBezTo>
                  <a:lnTo>
                    <a:pt x="4378" y="1800"/>
                  </a:lnTo>
                  <a:cubicBezTo>
                    <a:pt x="4369" y="1807"/>
                    <a:pt x="4367" y="1812"/>
                    <a:pt x="4382" y="1812"/>
                  </a:cubicBezTo>
                  <a:cubicBezTo>
                    <a:pt x="4385" y="1812"/>
                    <a:pt x="4392" y="1810"/>
                    <a:pt x="4400" y="1807"/>
                  </a:cubicBezTo>
                  <a:lnTo>
                    <a:pt x="4400" y="1807"/>
                  </a:lnTo>
                  <a:cubicBezTo>
                    <a:pt x="4406" y="1811"/>
                    <a:pt x="4406" y="1817"/>
                    <a:pt x="4394" y="1824"/>
                  </a:cubicBezTo>
                  <a:lnTo>
                    <a:pt x="4227" y="1824"/>
                  </a:lnTo>
                  <a:cubicBezTo>
                    <a:pt x="4239" y="1835"/>
                    <a:pt x="4287" y="1824"/>
                    <a:pt x="4311" y="1847"/>
                  </a:cubicBezTo>
                  <a:cubicBezTo>
                    <a:pt x="4321" y="1850"/>
                    <a:pt x="4322" y="1851"/>
                    <a:pt x="4317" y="1851"/>
                  </a:cubicBezTo>
                  <a:cubicBezTo>
                    <a:pt x="4305" y="1851"/>
                    <a:pt x="4253" y="1844"/>
                    <a:pt x="4233" y="1844"/>
                  </a:cubicBezTo>
                  <a:cubicBezTo>
                    <a:pt x="4229" y="1844"/>
                    <a:pt x="4227" y="1844"/>
                    <a:pt x="4226" y="1845"/>
                  </a:cubicBezTo>
                  <a:lnTo>
                    <a:pt x="4226" y="1845"/>
                  </a:lnTo>
                  <a:cubicBezTo>
                    <a:pt x="4202" y="1840"/>
                    <a:pt x="4178" y="1832"/>
                    <a:pt x="4175" y="1832"/>
                  </a:cubicBezTo>
                  <a:lnTo>
                    <a:pt x="4175" y="1832"/>
                  </a:lnTo>
                  <a:cubicBezTo>
                    <a:pt x="4173" y="1832"/>
                    <a:pt x="4175" y="1833"/>
                    <a:pt x="4180" y="1835"/>
                  </a:cubicBezTo>
                  <a:cubicBezTo>
                    <a:pt x="4203" y="1847"/>
                    <a:pt x="4239" y="1859"/>
                    <a:pt x="4263" y="1871"/>
                  </a:cubicBezTo>
                  <a:cubicBezTo>
                    <a:pt x="4263" y="1871"/>
                    <a:pt x="4275" y="1871"/>
                    <a:pt x="4275" y="1883"/>
                  </a:cubicBezTo>
                  <a:lnTo>
                    <a:pt x="4263" y="1883"/>
                  </a:lnTo>
                  <a:lnTo>
                    <a:pt x="4203" y="1859"/>
                  </a:lnTo>
                  <a:lnTo>
                    <a:pt x="4203" y="1859"/>
                  </a:lnTo>
                  <a:cubicBezTo>
                    <a:pt x="4204" y="1859"/>
                    <a:pt x="4269" y="1897"/>
                    <a:pt x="4259" y="1897"/>
                  </a:cubicBezTo>
                  <a:cubicBezTo>
                    <a:pt x="4258" y="1897"/>
                    <a:pt x="4255" y="1896"/>
                    <a:pt x="4251" y="1895"/>
                  </a:cubicBezTo>
                  <a:cubicBezTo>
                    <a:pt x="4222" y="1885"/>
                    <a:pt x="4178" y="1853"/>
                    <a:pt x="4174" y="1853"/>
                  </a:cubicBezTo>
                  <a:lnTo>
                    <a:pt x="4174" y="1853"/>
                  </a:lnTo>
                  <a:cubicBezTo>
                    <a:pt x="4174" y="1853"/>
                    <a:pt x="4175" y="1855"/>
                    <a:pt x="4180" y="1859"/>
                  </a:cubicBezTo>
                  <a:cubicBezTo>
                    <a:pt x="4189" y="1865"/>
                    <a:pt x="4200" y="1873"/>
                    <a:pt x="4212" y="1881"/>
                  </a:cubicBezTo>
                  <a:lnTo>
                    <a:pt x="4212" y="1881"/>
                  </a:lnTo>
                  <a:cubicBezTo>
                    <a:pt x="4211" y="1884"/>
                    <a:pt x="4225" y="1907"/>
                    <a:pt x="4215" y="1907"/>
                  </a:cubicBezTo>
                  <a:cubicBezTo>
                    <a:pt x="4215" y="1907"/>
                    <a:pt x="4200" y="1892"/>
                    <a:pt x="4194" y="1892"/>
                  </a:cubicBezTo>
                  <a:cubicBezTo>
                    <a:pt x="4193" y="1892"/>
                    <a:pt x="4192" y="1893"/>
                    <a:pt x="4192" y="1895"/>
                  </a:cubicBezTo>
                  <a:cubicBezTo>
                    <a:pt x="4203" y="1907"/>
                    <a:pt x="4215" y="1919"/>
                    <a:pt x="4203" y="1919"/>
                  </a:cubicBezTo>
                  <a:cubicBezTo>
                    <a:pt x="4203" y="1919"/>
                    <a:pt x="4192" y="1919"/>
                    <a:pt x="4180" y="1907"/>
                  </a:cubicBezTo>
                  <a:cubicBezTo>
                    <a:pt x="4179" y="1906"/>
                    <a:pt x="4178" y="1905"/>
                    <a:pt x="4177" y="1905"/>
                  </a:cubicBezTo>
                  <a:lnTo>
                    <a:pt x="4177" y="1905"/>
                  </a:lnTo>
                  <a:cubicBezTo>
                    <a:pt x="4172" y="1905"/>
                    <a:pt x="4190" y="1955"/>
                    <a:pt x="4180" y="1955"/>
                  </a:cubicBezTo>
                  <a:cubicBezTo>
                    <a:pt x="4168" y="1955"/>
                    <a:pt x="4132" y="1895"/>
                    <a:pt x="4120" y="1895"/>
                  </a:cubicBezTo>
                  <a:cubicBezTo>
                    <a:pt x="4108" y="1907"/>
                    <a:pt x="4120" y="1955"/>
                    <a:pt x="4120" y="1966"/>
                  </a:cubicBezTo>
                  <a:cubicBezTo>
                    <a:pt x="4120" y="1969"/>
                    <a:pt x="4120" y="1970"/>
                    <a:pt x="4119" y="1970"/>
                  </a:cubicBezTo>
                  <a:cubicBezTo>
                    <a:pt x="4110" y="1970"/>
                    <a:pt x="4071" y="1892"/>
                    <a:pt x="4061" y="1871"/>
                  </a:cubicBezTo>
                  <a:lnTo>
                    <a:pt x="4061" y="1871"/>
                  </a:lnTo>
                  <a:cubicBezTo>
                    <a:pt x="4061" y="1907"/>
                    <a:pt x="4073" y="1931"/>
                    <a:pt x="4073" y="1966"/>
                  </a:cubicBezTo>
                  <a:cubicBezTo>
                    <a:pt x="4080" y="1990"/>
                    <a:pt x="4082" y="2000"/>
                    <a:pt x="4079" y="2000"/>
                  </a:cubicBezTo>
                  <a:cubicBezTo>
                    <a:pt x="4074" y="2000"/>
                    <a:pt x="4053" y="1963"/>
                    <a:pt x="4037" y="1931"/>
                  </a:cubicBezTo>
                  <a:lnTo>
                    <a:pt x="4037" y="1931"/>
                  </a:lnTo>
                  <a:cubicBezTo>
                    <a:pt x="4072" y="2002"/>
                    <a:pt x="4013" y="1966"/>
                    <a:pt x="4037" y="2014"/>
                  </a:cubicBezTo>
                  <a:cubicBezTo>
                    <a:pt x="4025" y="1990"/>
                    <a:pt x="4001" y="1966"/>
                    <a:pt x="3989" y="1966"/>
                  </a:cubicBezTo>
                  <a:cubicBezTo>
                    <a:pt x="3997" y="1998"/>
                    <a:pt x="3994" y="2003"/>
                    <a:pt x="3992" y="2003"/>
                  </a:cubicBezTo>
                  <a:cubicBezTo>
                    <a:pt x="3990" y="2003"/>
                    <a:pt x="3989" y="2002"/>
                    <a:pt x="3989" y="2002"/>
                  </a:cubicBezTo>
                  <a:cubicBezTo>
                    <a:pt x="3989" y="2014"/>
                    <a:pt x="3989" y="2062"/>
                    <a:pt x="3977" y="2074"/>
                  </a:cubicBezTo>
                  <a:cubicBezTo>
                    <a:pt x="3968" y="2074"/>
                    <a:pt x="3912" y="1997"/>
                    <a:pt x="3903" y="1997"/>
                  </a:cubicBezTo>
                  <a:lnTo>
                    <a:pt x="3903" y="1997"/>
                  </a:lnTo>
                  <a:cubicBezTo>
                    <a:pt x="3901" y="1997"/>
                    <a:pt x="3901" y="2002"/>
                    <a:pt x="3906" y="2014"/>
                  </a:cubicBezTo>
                  <a:cubicBezTo>
                    <a:pt x="3906" y="2025"/>
                    <a:pt x="3964" y="2113"/>
                    <a:pt x="3949" y="2113"/>
                  </a:cubicBezTo>
                  <a:cubicBezTo>
                    <a:pt x="3948" y="2113"/>
                    <a:pt x="3945" y="2112"/>
                    <a:pt x="3942" y="2109"/>
                  </a:cubicBezTo>
                  <a:cubicBezTo>
                    <a:pt x="3922" y="2090"/>
                    <a:pt x="3914" y="2078"/>
                    <a:pt x="3911" y="2078"/>
                  </a:cubicBezTo>
                  <a:lnTo>
                    <a:pt x="3911" y="2078"/>
                  </a:lnTo>
                  <a:cubicBezTo>
                    <a:pt x="3909" y="2078"/>
                    <a:pt x="3912" y="2087"/>
                    <a:pt x="3918" y="2109"/>
                  </a:cubicBezTo>
                  <a:cubicBezTo>
                    <a:pt x="3918" y="2121"/>
                    <a:pt x="3918" y="2133"/>
                    <a:pt x="3918" y="2145"/>
                  </a:cubicBezTo>
                  <a:cubicBezTo>
                    <a:pt x="3906" y="2121"/>
                    <a:pt x="3894" y="2050"/>
                    <a:pt x="3882" y="2038"/>
                  </a:cubicBezTo>
                  <a:cubicBezTo>
                    <a:pt x="3880" y="2036"/>
                    <a:pt x="3879" y="2035"/>
                    <a:pt x="3878" y="2035"/>
                  </a:cubicBezTo>
                  <a:lnTo>
                    <a:pt x="3878" y="2035"/>
                  </a:lnTo>
                  <a:cubicBezTo>
                    <a:pt x="3873" y="2035"/>
                    <a:pt x="3882" y="2062"/>
                    <a:pt x="3882" y="2062"/>
                  </a:cubicBezTo>
                  <a:cubicBezTo>
                    <a:pt x="3882" y="2062"/>
                    <a:pt x="3882" y="2086"/>
                    <a:pt x="3870" y="2086"/>
                  </a:cubicBezTo>
                  <a:cubicBezTo>
                    <a:pt x="3858" y="2086"/>
                    <a:pt x="3870" y="2062"/>
                    <a:pt x="3858" y="2050"/>
                  </a:cubicBezTo>
                  <a:lnTo>
                    <a:pt x="3858" y="2050"/>
                  </a:lnTo>
                  <a:cubicBezTo>
                    <a:pt x="3864" y="2062"/>
                    <a:pt x="3861" y="2065"/>
                    <a:pt x="3855" y="2065"/>
                  </a:cubicBezTo>
                  <a:cubicBezTo>
                    <a:pt x="3849" y="2065"/>
                    <a:pt x="3840" y="2062"/>
                    <a:pt x="3834" y="2062"/>
                  </a:cubicBezTo>
                  <a:cubicBezTo>
                    <a:pt x="3846" y="2074"/>
                    <a:pt x="3846" y="2086"/>
                    <a:pt x="3846" y="2097"/>
                  </a:cubicBezTo>
                  <a:cubicBezTo>
                    <a:pt x="3846" y="2104"/>
                    <a:pt x="3842" y="2111"/>
                    <a:pt x="3834" y="2111"/>
                  </a:cubicBezTo>
                  <a:cubicBezTo>
                    <a:pt x="3829" y="2111"/>
                    <a:pt x="3821" y="2107"/>
                    <a:pt x="3811" y="2097"/>
                  </a:cubicBezTo>
                  <a:cubicBezTo>
                    <a:pt x="3804" y="2078"/>
                    <a:pt x="3791" y="2066"/>
                    <a:pt x="3784" y="2066"/>
                  </a:cubicBezTo>
                  <a:cubicBezTo>
                    <a:pt x="3777" y="2066"/>
                    <a:pt x="3776" y="2075"/>
                    <a:pt x="3787" y="2097"/>
                  </a:cubicBezTo>
                  <a:cubicBezTo>
                    <a:pt x="3787" y="2097"/>
                    <a:pt x="3739" y="2097"/>
                    <a:pt x="3763" y="2133"/>
                  </a:cubicBezTo>
                  <a:cubicBezTo>
                    <a:pt x="3741" y="2118"/>
                    <a:pt x="3695" y="2080"/>
                    <a:pt x="3672" y="2080"/>
                  </a:cubicBezTo>
                  <a:cubicBezTo>
                    <a:pt x="3659" y="2080"/>
                    <a:pt x="3654" y="2093"/>
                    <a:pt x="3668" y="2133"/>
                  </a:cubicBezTo>
                  <a:cubicBezTo>
                    <a:pt x="3646" y="2083"/>
                    <a:pt x="3635" y="2065"/>
                    <a:pt x="3632" y="2065"/>
                  </a:cubicBezTo>
                  <a:lnTo>
                    <a:pt x="3632" y="2065"/>
                  </a:lnTo>
                  <a:cubicBezTo>
                    <a:pt x="3622" y="2065"/>
                    <a:pt x="3655" y="2184"/>
                    <a:pt x="3647" y="2184"/>
                  </a:cubicBezTo>
                  <a:cubicBezTo>
                    <a:pt x="3646" y="2184"/>
                    <a:pt x="3645" y="2183"/>
                    <a:pt x="3644" y="2181"/>
                  </a:cubicBezTo>
                  <a:cubicBezTo>
                    <a:pt x="3627" y="2163"/>
                    <a:pt x="3603" y="2127"/>
                    <a:pt x="3591" y="2127"/>
                  </a:cubicBezTo>
                  <a:cubicBezTo>
                    <a:pt x="3587" y="2127"/>
                    <a:pt x="3584" y="2132"/>
                    <a:pt x="3584" y="2145"/>
                  </a:cubicBezTo>
                  <a:cubicBezTo>
                    <a:pt x="3595" y="2189"/>
                    <a:pt x="3606" y="2222"/>
                    <a:pt x="3608" y="2264"/>
                  </a:cubicBezTo>
                  <a:lnTo>
                    <a:pt x="3608" y="2264"/>
                  </a:lnTo>
                  <a:cubicBezTo>
                    <a:pt x="3607" y="2264"/>
                    <a:pt x="3607" y="2265"/>
                    <a:pt x="3608" y="2267"/>
                  </a:cubicBezTo>
                  <a:lnTo>
                    <a:pt x="3608" y="2267"/>
                  </a:lnTo>
                  <a:cubicBezTo>
                    <a:pt x="3608" y="2270"/>
                    <a:pt x="3608" y="2273"/>
                    <a:pt x="3608" y="2276"/>
                  </a:cubicBezTo>
                  <a:cubicBezTo>
                    <a:pt x="3588" y="2246"/>
                    <a:pt x="3585" y="2199"/>
                    <a:pt x="3570" y="2199"/>
                  </a:cubicBezTo>
                  <a:cubicBezTo>
                    <a:pt x="3568" y="2199"/>
                    <a:pt x="3564" y="2201"/>
                    <a:pt x="3561" y="2205"/>
                  </a:cubicBezTo>
                  <a:cubicBezTo>
                    <a:pt x="3537" y="2228"/>
                    <a:pt x="3584" y="2264"/>
                    <a:pt x="3561" y="2276"/>
                  </a:cubicBezTo>
                  <a:cubicBezTo>
                    <a:pt x="3549" y="2240"/>
                    <a:pt x="3537" y="2193"/>
                    <a:pt x="3513" y="2157"/>
                  </a:cubicBezTo>
                  <a:cubicBezTo>
                    <a:pt x="3510" y="2154"/>
                    <a:pt x="3506" y="2152"/>
                    <a:pt x="3502" y="2152"/>
                  </a:cubicBezTo>
                  <a:cubicBezTo>
                    <a:pt x="3491" y="2152"/>
                    <a:pt x="3480" y="2166"/>
                    <a:pt x="3489" y="2193"/>
                  </a:cubicBezTo>
                  <a:cubicBezTo>
                    <a:pt x="3513" y="2228"/>
                    <a:pt x="3477" y="2240"/>
                    <a:pt x="3477" y="2240"/>
                  </a:cubicBezTo>
                  <a:cubicBezTo>
                    <a:pt x="3468" y="2249"/>
                    <a:pt x="3459" y="2253"/>
                    <a:pt x="3451" y="2253"/>
                  </a:cubicBezTo>
                  <a:cubicBezTo>
                    <a:pt x="3437" y="2253"/>
                    <a:pt x="3425" y="2243"/>
                    <a:pt x="3418" y="2228"/>
                  </a:cubicBezTo>
                  <a:cubicBezTo>
                    <a:pt x="3402" y="2205"/>
                    <a:pt x="3387" y="2187"/>
                    <a:pt x="3378" y="2187"/>
                  </a:cubicBezTo>
                  <a:cubicBezTo>
                    <a:pt x="3373" y="2187"/>
                    <a:pt x="3370" y="2192"/>
                    <a:pt x="3370" y="2205"/>
                  </a:cubicBezTo>
                  <a:cubicBezTo>
                    <a:pt x="3358" y="2240"/>
                    <a:pt x="3382" y="2252"/>
                    <a:pt x="3370" y="2264"/>
                  </a:cubicBezTo>
                  <a:cubicBezTo>
                    <a:pt x="3362" y="2268"/>
                    <a:pt x="3355" y="2269"/>
                    <a:pt x="3350" y="2269"/>
                  </a:cubicBezTo>
                  <a:cubicBezTo>
                    <a:pt x="3338" y="2269"/>
                    <a:pt x="3330" y="2264"/>
                    <a:pt x="3322" y="2264"/>
                  </a:cubicBezTo>
                  <a:cubicBezTo>
                    <a:pt x="3314" y="2264"/>
                    <a:pt x="3291" y="2259"/>
                    <a:pt x="3279" y="2259"/>
                  </a:cubicBezTo>
                  <a:cubicBezTo>
                    <a:pt x="3273" y="2259"/>
                    <a:pt x="3271" y="2260"/>
                    <a:pt x="3275" y="2264"/>
                  </a:cubicBezTo>
                  <a:cubicBezTo>
                    <a:pt x="3299" y="2300"/>
                    <a:pt x="3296" y="2309"/>
                    <a:pt x="3285" y="2309"/>
                  </a:cubicBezTo>
                  <a:cubicBezTo>
                    <a:pt x="3275" y="2309"/>
                    <a:pt x="3257" y="2300"/>
                    <a:pt x="3251" y="2300"/>
                  </a:cubicBezTo>
                  <a:cubicBezTo>
                    <a:pt x="3239" y="2300"/>
                    <a:pt x="3227" y="2312"/>
                    <a:pt x="3215" y="2324"/>
                  </a:cubicBezTo>
                  <a:cubicBezTo>
                    <a:pt x="3203" y="2324"/>
                    <a:pt x="3215" y="2336"/>
                    <a:pt x="3215" y="2347"/>
                  </a:cubicBezTo>
                  <a:cubicBezTo>
                    <a:pt x="3215" y="2351"/>
                    <a:pt x="3213" y="2353"/>
                    <a:pt x="3209" y="2353"/>
                  </a:cubicBezTo>
                  <a:cubicBezTo>
                    <a:pt x="3202" y="2353"/>
                    <a:pt x="3191" y="2347"/>
                    <a:pt x="3191" y="2347"/>
                  </a:cubicBezTo>
                  <a:cubicBezTo>
                    <a:pt x="3191" y="2347"/>
                    <a:pt x="3180" y="2347"/>
                    <a:pt x="3180" y="2359"/>
                  </a:cubicBezTo>
                  <a:cubicBezTo>
                    <a:pt x="3180" y="2367"/>
                    <a:pt x="3174" y="2392"/>
                    <a:pt x="3163" y="2392"/>
                  </a:cubicBezTo>
                  <a:cubicBezTo>
                    <a:pt x="3158" y="2392"/>
                    <a:pt x="3151" y="2387"/>
                    <a:pt x="3144" y="2371"/>
                  </a:cubicBezTo>
                  <a:cubicBezTo>
                    <a:pt x="3136" y="2349"/>
                    <a:pt x="3124" y="2340"/>
                    <a:pt x="3113" y="2340"/>
                  </a:cubicBezTo>
                  <a:cubicBezTo>
                    <a:pt x="3107" y="2340"/>
                    <a:pt x="3101" y="2343"/>
                    <a:pt x="3096" y="2347"/>
                  </a:cubicBezTo>
                  <a:cubicBezTo>
                    <a:pt x="3084" y="2371"/>
                    <a:pt x="3120" y="2407"/>
                    <a:pt x="3108" y="2407"/>
                  </a:cubicBezTo>
                  <a:cubicBezTo>
                    <a:pt x="3098" y="2386"/>
                    <a:pt x="3088" y="2357"/>
                    <a:pt x="3077" y="2357"/>
                  </a:cubicBezTo>
                  <a:cubicBezTo>
                    <a:pt x="3076" y="2357"/>
                    <a:pt x="3074" y="2358"/>
                    <a:pt x="3072" y="2359"/>
                  </a:cubicBezTo>
                  <a:cubicBezTo>
                    <a:pt x="3060" y="2359"/>
                    <a:pt x="3156" y="2502"/>
                    <a:pt x="3168" y="2514"/>
                  </a:cubicBezTo>
                  <a:cubicBezTo>
                    <a:pt x="3174" y="2514"/>
                    <a:pt x="3180" y="2508"/>
                    <a:pt x="3187" y="2508"/>
                  </a:cubicBezTo>
                  <a:cubicBezTo>
                    <a:pt x="3194" y="2508"/>
                    <a:pt x="3203" y="2514"/>
                    <a:pt x="3215" y="2538"/>
                  </a:cubicBezTo>
                  <a:cubicBezTo>
                    <a:pt x="3222" y="2538"/>
                    <a:pt x="3230" y="2525"/>
                    <a:pt x="3237" y="2525"/>
                  </a:cubicBezTo>
                  <a:cubicBezTo>
                    <a:pt x="3238" y="2525"/>
                    <a:pt x="3240" y="2526"/>
                    <a:pt x="3242" y="2527"/>
                  </a:cubicBezTo>
                  <a:lnTo>
                    <a:pt x="3242" y="2527"/>
                  </a:lnTo>
                  <a:cubicBezTo>
                    <a:pt x="3228" y="2502"/>
                    <a:pt x="3207" y="2463"/>
                    <a:pt x="3215" y="2455"/>
                  </a:cubicBezTo>
                  <a:cubicBezTo>
                    <a:pt x="3216" y="2454"/>
                    <a:pt x="3217" y="2453"/>
                    <a:pt x="3219" y="2453"/>
                  </a:cubicBezTo>
                  <a:cubicBezTo>
                    <a:pt x="3232" y="2453"/>
                    <a:pt x="3263" y="2495"/>
                    <a:pt x="3272" y="2495"/>
                  </a:cubicBezTo>
                  <a:cubicBezTo>
                    <a:pt x="3274" y="2495"/>
                    <a:pt x="3275" y="2494"/>
                    <a:pt x="3275" y="2490"/>
                  </a:cubicBezTo>
                  <a:cubicBezTo>
                    <a:pt x="3275" y="2478"/>
                    <a:pt x="3263" y="2467"/>
                    <a:pt x="3251" y="2455"/>
                  </a:cubicBezTo>
                  <a:cubicBezTo>
                    <a:pt x="3239" y="2419"/>
                    <a:pt x="3251" y="2419"/>
                    <a:pt x="3251" y="2419"/>
                  </a:cubicBezTo>
                  <a:cubicBezTo>
                    <a:pt x="3251" y="2416"/>
                    <a:pt x="3253" y="2415"/>
                    <a:pt x="3256" y="2415"/>
                  </a:cubicBezTo>
                  <a:cubicBezTo>
                    <a:pt x="3267" y="2415"/>
                    <a:pt x="3290" y="2430"/>
                    <a:pt x="3299" y="2467"/>
                  </a:cubicBezTo>
                  <a:cubicBezTo>
                    <a:pt x="3311" y="2514"/>
                    <a:pt x="3287" y="2514"/>
                    <a:pt x="3299" y="2550"/>
                  </a:cubicBezTo>
                  <a:cubicBezTo>
                    <a:pt x="3309" y="2571"/>
                    <a:pt x="3319" y="2580"/>
                    <a:pt x="3327" y="2580"/>
                  </a:cubicBezTo>
                  <a:cubicBezTo>
                    <a:pt x="3336" y="2580"/>
                    <a:pt x="3341" y="2565"/>
                    <a:pt x="3334" y="2538"/>
                  </a:cubicBezTo>
                  <a:cubicBezTo>
                    <a:pt x="3321" y="2518"/>
                    <a:pt x="3334" y="2502"/>
                    <a:pt x="3352" y="2502"/>
                  </a:cubicBezTo>
                  <a:cubicBezTo>
                    <a:pt x="3366" y="2502"/>
                    <a:pt x="3383" y="2512"/>
                    <a:pt x="3394" y="2538"/>
                  </a:cubicBezTo>
                  <a:cubicBezTo>
                    <a:pt x="3394" y="2526"/>
                    <a:pt x="3358" y="2478"/>
                    <a:pt x="3370" y="2467"/>
                  </a:cubicBezTo>
                  <a:cubicBezTo>
                    <a:pt x="3370" y="2467"/>
                    <a:pt x="3389" y="2457"/>
                    <a:pt x="3376" y="2429"/>
                  </a:cubicBezTo>
                  <a:lnTo>
                    <a:pt x="3376" y="2429"/>
                  </a:lnTo>
                  <a:cubicBezTo>
                    <a:pt x="3392" y="2454"/>
                    <a:pt x="3416" y="2467"/>
                    <a:pt x="3442" y="2467"/>
                  </a:cubicBezTo>
                  <a:cubicBezTo>
                    <a:pt x="3457" y="2467"/>
                    <a:pt x="3473" y="2463"/>
                    <a:pt x="3489" y="2455"/>
                  </a:cubicBezTo>
                  <a:cubicBezTo>
                    <a:pt x="3509" y="2435"/>
                    <a:pt x="3521" y="2398"/>
                    <a:pt x="3517" y="2338"/>
                  </a:cubicBezTo>
                  <a:lnTo>
                    <a:pt x="3517" y="2338"/>
                  </a:lnTo>
                  <a:cubicBezTo>
                    <a:pt x="3521" y="2361"/>
                    <a:pt x="3529" y="2384"/>
                    <a:pt x="3537" y="2407"/>
                  </a:cubicBezTo>
                  <a:lnTo>
                    <a:pt x="3549" y="2395"/>
                  </a:lnTo>
                  <a:lnTo>
                    <a:pt x="3561" y="2407"/>
                  </a:lnTo>
                  <a:cubicBezTo>
                    <a:pt x="3567" y="2421"/>
                    <a:pt x="3578" y="2434"/>
                    <a:pt x="3584" y="2434"/>
                  </a:cubicBezTo>
                  <a:cubicBezTo>
                    <a:pt x="3588" y="2434"/>
                    <a:pt x="3589" y="2427"/>
                    <a:pt x="3584" y="2407"/>
                  </a:cubicBezTo>
                  <a:cubicBezTo>
                    <a:pt x="3561" y="2371"/>
                    <a:pt x="3549" y="2359"/>
                    <a:pt x="3572" y="2359"/>
                  </a:cubicBezTo>
                  <a:cubicBezTo>
                    <a:pt x="3578" y="2353"/>
                    <a:pt x="3581" y="2350"/>
                    <a:pt x="3584" y="2350"/>
                  </a:cubicBezTo>
                  <a:cubicBezTo>
                    <a:pt x="3587" y="2350"/>
                    <a:pt x="3590" y="2353"/>
                    <a:pt x="3596" y="2359"/>
                  </a:cubicBezTo>
                  <a:cubicBezTo>
                    <a:pt x="3596" y="2359"/>
                    <a:pt x="3608" y="2383"/>
                    <a:pt x="3608" y="2383"/>
                  </a:cubicBezTo>
                  <a:lnTo>
                    <a:pt x="3644" y="2359"/>
                  </a:lnTo>
                  <a:cubicBezTo>
                    <a:pt x="3662" y="2359"/>
                    <a:pt x="3631" y="2302"/>
                    <a:pt x="3616" y="2276"/>
                  </a:cubicBezTo>
                  <a:lnTo>
                    <a:pt x="3616" y="2276"/>
                  </a:lnTo>
                  <a:cubicBezTo>
                    <a:pt x="3636" y="2297"/>
                    <a:pt x="3686" y="2339"/>
                    <a:pt x="3703" y="2347"/>
                  </a:cubicBezTo>
                  <a:cubicBezTo>
                    <a:pt x="3709" y="2358"/>
                    <a:pt x="3714" y="2364"/>
                    <a:pt x="3716" y="2364"/>
                  </a:cubicBezTo>
                  <a:cubicBezTo>
                    <a:pt x="3719" y="2364"/>
                    <a:pt x="3717" y="2355"/>
                    <a:pt x="3703" y="2336"/>
                  </a:cubicBezTo>
                  <a:cubicBezTo>
                    <a:pt x="3674" y="2307"/>
                    <a:pt x="3653" y="2270"/>
                    <a:pt x="3665" y="2270"/>
                  </a:cubicBezTo>
                  <a:cubicBezTo>
                    <a:pt x="3668" y="2270"/>
                    <a:pt x="3673" y="2272"/>
                    <a:pt x="3680" y="2276"/>
                  </a:cubicBezTo>
                  <a:cubicBezTo>
                    <a:pt x="3692" y="2288"/>
                    <a:pt x="3715" y="2300"/>
                    <a:pt x="3727" y="2324"/>
                  </a:cubicBezTo>
                  <a:cubicBezTo>
                    <a:pt x="3727" y="2324"/>
                    <a:pt x="3735" y="2339"/>
                    <a:pt x="3744" y="2339"/>
                  </a:cubicBezTo>
                  <a:cubicBezTo>
                    <a:pt x="3746" y="2339"/>
                    <a:pt x="3749" y="2338"/>
                    <a:pt x="3751" y="2336"/>
                  </a:cubicBezTo>
                  <a:cubicBezTo>
                    <a:pt x="3727" y="2312"/>
                    <a:pt x="3715" y="2288"/>
                    <a:pt x="3703" y="2264"/>
                  </a:cubicBezTo>
                  <a:cubicBezTo>
                    <a:pt x="3703" y="2261"/>
                    <a:pt x="3704" y="2260"/>
                    <a:pt x="3706" y="2260"/>
                  </a:cubicBezTo>
                  <a:cubicBezTo>
                    <a:pt x="3717" y="2260"/>
                    <a:pt x="3763" y="2324"/>
                    <a:pt x="3763" y="2324"/>
                  </a:cubicBezTo>
                  <a:cubicBezTo>
                    <a:pt x="3780" y="2341"/>
                    <a:pt x="3789" y="2348"/>
                    <a:pt x="3792" y="2348"/>
                  </a:cubicBezTo>
                  <a:cubicBezTo>
                    <a:pt x="3801" y="2348"/>
                    <a:pt x="3727" y="2250"/>
                    <a:pt x="3727" y="2240"/>
                  </a:cubicBezTo>
                  <a:lnTo>
                    <a:pt x="3727" y="2240"/>
                  </a:lnTo>
                  <a:cubicBezTo>
                    <a:pt x="3727" y="2240"/>
                    <a:pt x="3766" y="2286"/>
                    <a:pt x="3777" y="2286"/>
                  </a:cubicBezTo>
                  <a:cubicBezTo>
                    <a:pt x="3781" y="2286"/>
                    <a:pt x="3781" y="2280"/>
                    <a:pt x="3775" y="2264"/>
                  </a:cubicBezTo>
                  <a:lnTo>
                    <a:pt x="3775" y="2264"/>
                  </a:lnTo>
                  <a:cubicBezTo>
                    <a:pt x="3783" y="2284"/>
                    <a:pt x="3795" y="2291"/>
                    <a:pt x="3807" y="2291"/>
                  </a:cubicBezTo>
                  <a:cubicBezTo>
                    <a:pt x="3833" y="2291"/>
                    <a:pt x="3862" y="2264"/>
                    <a:pt x="3870" y="2264"/>
                  </a:cubicBezTo>
                  <a:cubicBezTo>
                    <a:pt x="3882" y="2264"/>
                    <a:pt x="3894" y="2228"/>
                    <a:pt x="3894" y="2216"/>
                  </a:cubicBezTo>
                  <a:cubicBezTo>
                    <a:pt x="3895" y="2215"/>
                    <a:pt x="3897" y="2215"/>
                    <a:pt x="3899" y="2215"/>
                  </a:cubicBezTo>
                  <a:cubicBezTo>
                    <a:pt x="3912" y="2215"/>
                    <a:pt x="3935" y="2242"/>
                    <a:pt x="3940" y="2242"/>
                  </a:cubicBezTo>
                  <a:cubicBezTo>
                    <a:pt x="3941" y="2242"/>
                    <a:pt x="3942" y="2242"/>
                    <a:pt x="3942" y="2240"/>
                  </a:cubicBezTo>
                  <a:cubicBezTo>
                    <a:pt x="3942" y="2216"/>
                    <a:pt x="3930" y="2169"/>
                    <a:pt x="3942" y="2169"/>
                  </a:cubicBezTo>
                  <a:cubicBezTo>
                    <a:pt x="3951" y="2169"/>
                    <a:pt x="3969" y="2267"/>
                    <a:pt x="3975" y="2267"/>
                  </a:cubicBezTo>
                  <a:cubicBezTo>
                    <a:pt x="3977" y="2267"/>
                    <a:pt x="3977" y="2262"/>
                    <a:pt x="3977" y="2252"/>
                  </a:cubicBezTo>
                  <a:cubicBezTo>
                    <a:pt x="3977" y="2228"/>
                    <a:pt x="3989" y="2228"/>
                    <a:pt x="3977" y="2181"/>
                  </a:cubicBezTo>
                  <a:cubicBezTo>
                    <a:pt x="3968" y="2167"/>
                    <a:pt x="3970" y="2164"/>
                    <a:pt x="3973" y="2164"/>
                  </a:cubicBezTo>
                  <a:cubicBezTo>
                    <a:pt x="3976" y="2164"/>
                    <a:pt x="3981" y="2166"/>
                    <a:pt x="3983" y="2166"/>
                  </a:cubicBezTo>
                  <a:lnTo>
                    <a:pt x="3983" y="2166"/>
                  </a:lnTo>
                  <a:cubicBezTo>
                    <a:pt x="4003" y="2198"/>
                    <a:pt x="4015" y="2228"/>
                    <a:pt x="4037" y="2228"/>
                  </a:cubicBezTo>
                  <a:cubicBezTo>
                    <a:pt x="4038" y="2229"/>
                    <a:pt x="4039" y="2229"/>
                    <a:pt x="4040" y="2229"/>
                  </a:cubicBezTo>
                  <a:cubicBezTo>
                    <a:pt x="4056" y="2229"/>
                    <a:pt x="4013" y="2120"/>
                    <a:pt x="4013" y="2097"/>
                  </a:cubicBezTo>
                  <a:cubicBezTo>
                    <a:pt x="4013" y="2086"/>
                    <a:pt x="4015" y="2081"/>
                    <a:pt x="4019" y="2081"/>
                  </a:cubicBezTo>
                  <a:cubicBezTo>
                    <a:pt x="4039" y="2081"/>
                    <a:pt x="4100" y="2210"/>
                    <a:pt x="4120" y="2240"/>
                  </a:cubicBezTo>
                  <a:cubicBezTo>
                    <a:pt x="4108" y="2193"/>
                    <a:pt x="4096" y="2133"/>
                    <a:pt x="4096" y="2086"/>
                  </a:cubicBezTo>
                  <a:lnTo>
                    <a:pt x="4096" y="2086"/>
                  </a:lnTo>
                  <a:cubicBezTo>
                    <a:pt x="4108" y="2109"/>
                    <a:pt x="4132" y="2133"/>
                    <a:pt x="4144" y="2157"/>
                  </a:cubicBezTo>
                  <a:cubicBezTo>
                    <a:pt x="4132" y="2121"/>
                    <a:pt x="4144" y="2133"/>
                    <a:pt x="4156" y="2121"/>
                  </a:cubicBezTo>
                  <a:cubicBezTo>
                    <a:pt x="4156" y="2097"/>
                    <a:pt x="4156" y="2062"/>
                    <a:pt x="4156" y="2038"/>
                  </a:cubicBezTo>
                  <a:cubicBezTo>
                    <a:pt x="4175" y="2066"/>
                    <a:pt x="4193" y="2124"/>
                    <a:pt x="4206" y="2124"/>
                  </a:cubicBezTo>
                  <a:cubicBezTo>
                    <a:pt x="4210" y="2124"/>
                    <a:pt x="4213" y="2119"/>
                    <a:pt x="4215" y="2109"/>
                  </a:cubicBezTo>
                  <a:cubicBezTo>
                    <a:pt x="4219" y="2093"/>
                    <a:pt x="4222" y="2087"/>
                    <a:pt x="4225" y="2087"/>
                  </a:cubicBezTo>
                  <a:cubicBezTo>
                    <a:pt x="4231" y="2087"/>
                    <a:pt x="4239" y="2113"/>
                    <a:pt x="4263" y="2145"/>
                  </a:cubicBezTo>
                  <a:cubicBezTo>
                    <a:pt x="4275" y="2145"/>
                    <a:pt x="4263" y="2121"/>
                    <a:pt x="4251" y="2097"/>
                  </a:cubicBezTo>
                  <a:cubicBezTo>
                    <a:pt x="4239" y="2086"/>
                    <a:pt x="4275" y="2086"/>
                    <a:pt x="4275" y="2062"/>
                  </a:cubicBezTo>
                  <a:cubicBezTo>
                    <a:pt x="4275" y="2050"/>
                    <a:pt x="4239" y="2026"/>
                    <a:pt x="4239" y="2002"/>
                  </a:cubicBezTo>
                  <a:cubicBezTo>
                    <a:pt x="4227" y="1990"/>
                    <a:pt x="4251" y="2002"/>
                    <a:pt x="4239" y="1978"/>
                  </a:cubicBezTo>
                  <a:lnTo>
                    <a:pt x="4239" y="1978"/>
                  </a:lnTo>
                  <a:cubicBezTo>
                    <a:pt x="4263" y="2014"/>
                    <a:pt x="4263" y="2014"/>
                    <a:pt x="4275" y="2014"/>
                  </a:cubicBezTo>
                  <a:lnTo>
                    <a:pt x="4299" y="2002"/>
                  </a:lnTo>
                  <a:cubicBezTo>
                    <a:pt x="4311" y="2014"/>
                    <a:pt x="4346" y="2050"/>
                    <a:pt x="4334" y="2050"/>
                  </a:cubicBezTo>
                  <a:cubicBezTo>
                    <a:pt x="4323" y="2062"/>
                    <a:pt x="4323" y="2050"/>
                    <a:pt x="4346" y="2086"/>
                  </a:cubicBezTo>
                  <a:cubicBezTo>
                    <a:pt x="4382" y="2062"/>
                    <a:pt x="4334" y="2014"/>
                    <a:pt x="4323" y="1990"/>
                  </a:cubicBezTo>
                  <a:cubicBezTo>
                    <a:pt x="4318" y="1983"/>
                    <a:pt x="4317" y="1980"/>
                    <a:pt x="4320" y="1980"/>
                  </a:cubicBezTo>
                  <a:cubicBezTo>
                    <a:pt x="4329" y="1980"/>
                    <a:pt x="4382" y="2026"/>
                    <a:pt x="4382" y="2026"/>
                  </a:cubicBezTo>
                  <a:lnTo>
                    <a:pt x="4382" y="2002"/>
                  </a:lnTo>
                  <a:cubicBezTo>
                    <a:pt x="4382" y="2002"/>
                    <a:pt x="4371" y="1997"/>
                    <a:pt x="4375" y="1997"/>
                  </a:cubicBezTo>
                  <a:cubicBezTo>
                    <a:pt x="4377" y="1997"/>
                    <a:pt x="4382" y="1998"/>
                    <a:pt x="4394" y="2002"/>
                  </a:cubicBezTo>
                  <a:cubicBezTo>
                    <a:pt x="4407" y="2011"/>
                    <a:pt x="4422" y="2015"/>
                    <a:pt x="4432" y="2015"/>
                  </a:cubicBezTo>
                  <a:cubicBezTo>
                    <a:pt x="4451" y="2015"/>
                    <a:pt x="4451" y="2001"/>
                    <a:pt x="4382" y="1978"/>
                  </a:cubicBezTo>
                  <a:cubicBezTo>
                    <a:pt x="4406" y="1978"/>
                    <a:pt x="4382" y="1966"/>
                    <a:pt x="4382" y="1966"/>
                  </a:cubicBezTo>
                  <a:lnTo>
                    <a:pt x="4382" y="1966"/>
                  </a:lnTo>
                  <a:cubicBezTo>
                    <a:pt x="4382" y="1967"/>
                    <a:pt x="4465" y="2002"/>
                    <a:pt x="4489" y="2014"/>
                  </a:cubicBezTo>
                  <a:lnTo>
                    <a:pt x="4501" y="2014"/>
                  </a:lnTo>
                  <a:cubicBezTo>
                    <a:pt x="4489" y="2002"/>
                    <a:pt x="4477" y="1990"/>
                    <a:pt x="4454" y="1978"/>
                  </a:cubicBezTo>
                  <a:cubicBezTo>
                    <a:pt x="4418" y="1966"/>
                    <a:pt x="4370" y="1943"/>
                    <a:pt x="4334" y="1919"/>
                  </a:cubicBezTo>
                  <a:lnTo>
                    <a:pt x="4334" y="1919"/>
                  </a:lnTo>
                  <a:cubicBezTo>
                    <a:pt x="4382" y="1931"/>
                    <a:pt x="4430" y="1955"/>
                    <a:pt x="4465" y="1955"/>
                  </a:cubicBezTo>
                  <a:cubicBezTo>
                    <a:pt x="4479" y="1957"/>
                    <a:pt x="4487" y="1958"/>
                    <a:pt x="4492" y="1958"/>
                  </a:cubicBezTo>
                  <a:cubicBezTo>
                    <a:pt x="4515" y="1958"/>
                    <a:pt x="4469" y="1938"/>
                    <a:pt x="4430" y="1919"/>
                  </a:cubicBezTo>
                  <a:lnTo>
                    <a:pt x="4430" y="1919"/>
                  </a:lnTo>
                  <a:cubicBezTo>
                    <a:pt x="4457" y="1926"/>
                    <a:pt x="4485" y="1933"/>
                    <a:pt x="4503" y="1933"/>
                  </a:cubicBezTo>
                  <a:cubicBezTo>
                    <a:pt x="4516" y="1933"/>
                    <a:pt x="4525" y="1929"/>
                    <a:pt x="4525" y="1919"/>
                  </a:cubicBezTo>
                  <a:cubicBezTo>
                    <a:pt x="4513" y="1907"/>
                    <a:pt x="4346" y="1895"/>
                    <a:pt x="4406" y="1895"/>
                  </a:cubicBezTo>
                  <a:cubicBezTo>
                    <a:pt x="4442" y="1895"/>
                    <a:pt x="4501" y="1895"/>
                    <a:pt x="4489" y="1883"/>
                  </a:cubicBezTo>
                  <a:cubicBezTo>
                    <a:pt x="4489" y="1871"/>
                    <a:pt x="4454" y="1871"/>
                    <a:pt x="4454" y="1859"/>
                  </a:cubicBezTo>
                  <a:cubicBezTo>
                    <a:pt x="4513" y="1859"/>
                    <a:pt x="4477" y="1800"/>
                    <a:pt x="4454" y="1788"/>
                  </a:cubicBezTo>
                  <a:close/>
                  <a:moveTo>
                    <a:pt x="2441" y="2621"/>
                  </a:moveTo>
                  <a:lnTo>
                    <a:pt x="2453" y="2657"/>
                  </a:lnTo>
                  <a:cubicBezTo>
                    <a:pt x="2467" y="2670"/>
                    <a:pt x="2475" y="2677"/>
                    <a:pt x="2478" y="2677"/>
                  </a:cubicBezTo>
                  <a:cubicBezTo>
                    <a:pt x="2484" y="2677"/>
                    <a:pt x="2476" y="2658"/>
                    <a:pt x="2453" y="2621"/>
                  </a:cubicBezTo>
                  <a:close/>
                  <a:moveTo>
                    <a:pt x="3040" y="2425"/>
                  </a:moveTo>
                  <a:cubicBezTo>
                    <a:pt x="3038" y="2425"/>
                    <a:pt x="3037" y="2427"/>
                    <a:pt x="3037" y="2431"/>
                  </a:cubicBezTo>
                  <a:cubicBezTo>
                    <a:pt x="3045" y="2448"/>
                    <a:pt x="3041" y="2459"/>
                    <a:pt x="3034" y="2459"/>
                  </a:cubicBezTo>
                  <a:cubicBezTo>
                    <a:pt x="3031" y="2459"/>
                    <a:pt x="3028" y="2458"/>
                    <a:pt x="3025" y="2455"/>
                  </a:cubicBezTo>
                  <a:cubicBezTo>
                    <a:pt x="3017" y="2446"/>
                    <a:pt x="2997" y="2433"/>
                    <a:pt x="2986" y="2433"/>
                  </a:cubicBezTo>
                  <a:cubicBezTo>
                    <a:pt x="2981" y="2433"/>
                    <a:pt x="2977" y="2435"/>
                    <a:pt x="2977" y="2443"/>
                  </a:cubicBezTo>
                  <a:cubicBezTo>
                    <a:pt x="2977" y="2466"/>
                    <a:pt x="2982" y="2484"/>
                    <a:pt x="2976" y="2484"/>
                  </a:cubicBezTo>
                  <a:cubicBezTo>
                    <a:pt x="2972" y="2484"/>
                    <a:pt x="2966" y="2479"/>
                    <a:pt x="2953" y="2467"/>
                  </a:cubicBezTo>
                  <a:cubicBezTo>
                    <a:pt x="2945" y="2467"/>
                    <a:pt x="2943" y="2514"/>
                    <a:pt x="2931" y="2514"/>
                  </a:cubicBezTo>
                  <a:cubicBezTo>
                    <a:pt x="2926" y="2514"/>
                    <a:pt x="2918" y="2502"/>
                    <a:pt x="2906" y="2467"/>
                  </a:cubicBezTo>
                  <a:lnTo>
                    <a:pt x="2906" y="2467"/>
                  </a:lnTo>
                  <a:cubicBezTo>
                    <a:pt x="2929" y="2538"/>
                    <a:pt x="2870" y="2502"/>
                    <a:pt x="2870" y="2526"/>
                  </a:cubicBezTo>
                  <a:cubicBezTo>
                    <a:pt x="2858" y="2538"/>
                    <a:pt x="2882" y="2562"/>
                    <a:pt x="2882" y="2586"/>
                  </a:cubicBezTo>
                  <a:cubicBezTo>
                    <a:pt x="2882" y="2590"/>
                    <a:pt x="2881" y="2592"/>
                    <a:pt x="2878" y="2592"/>
                  </a:cubicBezTo>
                  <a:cubicBezTo>
                    <a:pt x="2870" y="2592"/>
                    <a:pt x="2846" y="2557"/>
                    <a:pt x="2846" y="2538"/>
                  </a:cubicBezTo>
                  <a:cubicBezTo>
                    <a:pt x="2830" y="2510"/>
                    <a:pt x="2821" y="2501"/>
                    <a:pt x="2815" y="2501"/>
                  </a:cubicBezTo>
                  <a:cubicBezTo>
                    <a:pt x="2804" y="2501"/>
                    <a:pt x="2806" y="2538"/>
                    <a:pt x="2799" y="2538"/>
                  </a:cubicBezTo>
                  <a:cubicBezTo>
                    <a:pt x="2787" y="2538"/>
                    <a:pt x="2739" y="2538"/>
                    <a:pt x="2739" y="2526"/>
                  </a:cubicBezTo>
                  <a:lnTo>
                    <a:pt x="2739" y="2526"/>
                  </a:lnTo>
                  <a:cubicBezTo>
                    <a:pt x="2739" y="2550"/>
                    <a:pt x="2739" y="2526"/>
                    <a:pt x="2751" y="2562"/>
                  </a:cubicBezTo>
                  <a:cubicBezTo>
                    <a:pt x="2751" y="2574"/>
                    <a:pt x="2751" y="2577"/>
                    <a:pt x="2749" y="2577"/>
                  </a:cubicBezTo>
                  <a:cubicBezTo>
                    <a:pt x="2748" y="2577"/>
                    <a:pt x="2745" y="2574"/>
                    <a:pt x="2739" y="2574"/>
                  </a:cubicBezTo>
                  <a:cubicBezTo>
                    <a:pt x="2731" y="2574"/>
                    <a:pt x="2723" y="2579"/>
                    <a:pt x="2715" y="2579"/>
                  </a:cubicBezTo>
                  <a:cubicBezTo>
                    <a:pt x="2711" y="2579"/>
                    <a:pt x="2707" y="2578"/>
                    <a:pt x="2703" y="2574"/>
                  </a:cubicBezTo>
                  <a:cubicBezTo>
                    <a:pt x="2695" y="2565"/>
                    <a:pt x="2687" y="2552"/>
                    <a:pt x="2679" y="2552"/>
                  </a:cubicBezTo>
                  <a:cubicBezTo>
                    <a:pt x="2675" y="2552"/>
                    <a:pt x="2671" y="2554"/>
                    <a:pt x="2668" y="2562"/>
                  </a:cubicBezTo>
                  <a:cubicBezTo>
                    <a:pt x="2668" y="2586"/>
                    <a:pt x="2691" y="2609"/>
                    <a:pt x="2679" y="2621"/>
                  </a:cubicBezTo>
                  <a:cubicBezTo>
                    <a:pt x="2679" y="2627"/>
                    <a:pt x="2677" y="2629"/>
                    <a:pt x="2674" y="2629"/>
                  </a:cubicBezTo>
                  <a:cubicBezTo>
                    <a:pt x="2663" y="2629"/>
                    <a:pt x="2638" y="2607"/>
                    <a:pt x="2620" y="2597"/>
                  </a:cubicBezTo>
                  <a:lnTo>
                    <a:pt x="2572" y="2597"/>
                  </a:lnTo>
                  <a:cubicBezTo>
                    <a:pt x="2560" y="2609"/>
                    <a:pt x="2549" y="2633"/>
                    <a:pt x="2549" y="2645"/>
                  </a:cubicBezTo>
                  <a:cubicBezTo>
                    <a:pt x="2549" y="2657"/>
                    <a:pt x="2560" y="2705"/>
                    <a:pt x="2549" y="2705"/>
                  </a:cubicBezTo>
                  <a:cubicBezTo>
                    <a:pt x="2549" y="2693"/>
                    <a:pt x="2537" y="2669"/>
                    <a:pt x="2537" y="2645"/>
                  </a:cubicBezTo>
                  <a:cubicBezTo>
                    <a:pt x="2533" y="2638"/>
                    <a:pt x="2528" y="2635"/>
                    <a:pt x="2523" y="2635"/>
                  </a:cubicBezTo>
                  <a:cubicBezTo>
                    <a:pt x="2512" y="2635"/>
                    <a:pt x="2501" y="2649"/>
                    <a:pt x="2501" y="2657"/>
                  </a:cubicBezTo>
                  <a:cubicBezTo>
                    <a:pt x="2489" y="2657"/>
                    <a:pt x="2513" y="2693"/>
                    <a:pt x="2501" y="2705"/>
                  </a:cubicBezTo>
                  <a:lnTo>
                    <a:pt x="2465" y="2705"/>
                  </a:lnTo>
                  <a:cubicBezTo>
                    <a:pt x="2441" y="2688"/>
                    <a:pt x="2422" y="2660"/>
                    <a:pt x="2408" y="2660"/>
                  </a:cubicBezTo>
                  <a:cubicBezTo>
                    <a:pt x="2402" y="2660"/>
                    <a:pt x="2397" y="2666"/>
                    <a:pt x="2394" y="2681"/>
                  </a:cubicBezTo>
                  <a:cubicBezTo>
                    <a:pt x="2394" y="2728"/>
                    <a:pt x="2394" y="2717"/>
                    <a:pt x="2370" y="2728"/>
                  </a:cubicBezTo>
                  <a:cubicBezTo>
                    <a:pt x="2358" y="2728"/>
                    <a:pt x="2394" y="2788"/>
                    <a:pt x="2370" y="2788"/>
                  </a:cubicBezTo>
                  <a:cubicBezTo>
                    <a:pt x="2370" y="2778"/>
                    <a:pt x="2352" y="2724"/>
                    <a:pt x="2340" y="2724"/>
                  </a:cubicBezTo>
                  <a:cubicBezTo>
                    <a:pt x="2338" y="2724"/>
                    <a:pt x="2336" y="2725"/>
                    <a:pt x="2334" y="2728"/>
                  </a:cubicBezTo>
                  <a:cubicBezTo>
                    <a:pt x="2334" y="2742"/>
                    <a:pt x="2334" y="2756"/>
                    <a:pt x="2337" y="2770"/>
                  </a:cubicBezTo>
                  <a:lnTo>
                    <a:pt x="2337" y="2770"/>
                  </a:lnTo>
                  <a:cubicBezTo>
                    <a:pt x="2336" y="2770"/>
                    <a:pt x="2335" y="2770"/>
                    <a:pt x="2334" y="2770"/>
                  </a:cubicBezTo>
                  <a:cubicBezTo>
                    <a:pt x="2322" y="2770"/>
                    <a:pt x="2306" y="2788"/>
                    <a:pt x="2298" y="2788"/>
                  </a:cubicBezTo>
                  <a:cubicBezTo>
                    <a:pt x="2288" y="2777"/>
                    <a:pt x="2277" y="2738"/>
                    <a:pt x="2267" y="2738"/>
                  </a:cubicBezTo>
                  <a:cubicBezTo>
                    <a:pt x="2265" y="2738"/>
                    <a:pt x="2264" y="2739"/>
                    <a:pt x="2263" y="2740"/>
                  </a:cubicBezTo>
                  <a:cubicBezTo>
                    <a:pt x="2239" y="2740"/>
                    <a:pt x="2310" y="2883"/>
                    <a:pt x="2322" y="2883"/>
                  </a:cubicBezTo>
                  <a:lnTo>
                    <a:pt x="2310" y="2883"/>
                  </a:lnTo>
                  <a:cubicBezTo>
                    <a:pt x="2310" y="2895"/>
                    <a:pt x="2322" y="2955"/>
                    <a:pt x="2346" y="2955"/>
                  </a:cubicBezTo>
                  <a:cubicBezTo>
                    <a:pt x="2358" y="2955"/>
                    <a:pt x="2370" y="2955"/>
                    <a:pt x="2382" y="2931"/>
                  </a:cubicBezTo>
                  <a:cubicBezTo>
                    <a:pt x="2394" y="2919"/>
                    <a:pt x="2394" y="2907"/>
                    <a:pt x="2382" y="2871"/>
                  </a:cubicBezTo>
                  <a:cubicBezTo>
                    <a:pt x="2372" y="2842"/>
                    <a:pt x="2402" y="2861"/>
                    <a:pt x="2394" y="2829"/>
                  </a:cubicBezTo>
                  <a:lnTo>
                    <a:pt x="2394" y="2829"/>
                  </a:lnTo>
                  <a:cubicBezTo>
                    <a:pt x="2407" y="2850"/>
                    <a:pt x="2428" y="2862"/>
                    <a:pt x="2454" y="2862"/>
                  </a:cubicBezTo>
                  <a:cubicBezTo>
                    <a:pt x="2461" y="2862"/>
                    <a:pt x="2469" y="2861"/>
                    <a:pt x="2477" y="2859"/>
                  </a:cubicBezTo>
                  <a:cubicBezTo>
                    <a:pt x="2489" y="2871"/>
                    <a:pt x="2501" y="2871"/>
                    <a:pt x="2513" y="2883"/>
                  </a:cubicBezTo>
                  <a:cubicBezTo>
                    <a:pt x="2525" y="2907"/>
                    <a:pt x="2537" y="2931"/>
                    <a:pt x="2549" y="2931"/>
                  </a:cubicBezTo>
                  <a:lnTo>
                    <a:pt x="2525" y="2871"/>
                  </a:lnTo>
                  <a:lnTo>
                    <a:pt x="2525" y="2871"/>
                  </a:lnTo>
                  <a:cubicBezTo>
                    <a:pt x="2535" y="2871"/>
                    <a:pt x="2554" y="2898"/>
                    <a:pt x="2567" y="2898"/>
                  </a:cubicBezTo>
                  <a:cubicBezTo>
                    <a:pt x="2569" y="2898"/>
                    <a:pt x="2571" y="2897"/>
                    <a:pt x="2572" y="2895"/>
                  </a:cubicBezTo>
                  <a:cubicBezTo>
                    <a:pt x="2584" y="2871"/>
                    <a:pt x="2584" y="2836"/>
                    <a:pt x="2572" y="2812"/>
                  </a:cubicBezTo>
                  <a:cubicBezTo>
                    <a:pt x="2572" y="2800"/>
                    <a:pt x="2560" y="2788"/>
                    <a:pt x="2572" y="2788"/>
                  </a:cubicBezTo>
                  <a:cubicBezTo>
                    <a:pt x="2584" y="2788"/>
                    <a:pt x="2596" y="2788"/>
                    <a:pt x="2596" y="2800"/>
                  </a:cubicBezTo>
                  <a:cubicBezTo>
                    <a:pt x="2613" y="2808"/>
                    <a:pt x="2635" y="2822"/>
                    <a:pt x="2647" y="2822"/>
                  </a:cubicBezTo>
                  <a:cubicBezTo>
                    <a:pt x="2652" y="2822"/>
                    <a:pt x="2656" y="2819"/>
                    <a:pt x="2656" y="2812"/>
                  </a:cubicBezTo>
                  <a:cubicBezTo>
                    <a:pt x="2656" y="2776"/>
                    <a:pt x="2668" y="2752"/>
                    <a:pt x="2679" y="2752"/>
                  </a:cubicBezTo>
                  <a:cubicBezTo>
                    <a:pt x="2699" y="2762"/>
                    <a:pt x="2719" y="2805"/>
                    <a:pt x="2725" y="2805"/>
                  </a:cubicBezTo>
                  <a:cubicBezTo>
                    <a:pt x="2726" y="2805"/>
                    <a:pt x="2727" y="2804"/>
                    <a:pt x="2727" y="2800"/>
                  </a:cubicBezTo>
                  <a:cubicBezTo>
                    <a:pt x="2727" y="2764"/>
                    <a:pt x="2679" y="2717"/>
                    <a:pt x="2703" y="2705"/>
                  </a:cubicBezTo>
                  <a:cubicBezTo>
                    <a:pt x="2704" y="2704"/>
                    <a:pt x="2705" y="2704"/>
                    <a:pt x="2706" y="2704"/>
                  </a:cubicBezTo>
                  <a:cubicBezTo>
                    <a:pt x="2727" y="2704"/>
                    <a:pt x="2739" y="2813"/>
                    <a:pt x="2770" y="2813"/>
                  </a:cubicBezTo>
                  <a:cubicBezTo>
                    <a:pt x="2772" y="2813"/>
                    <a:pt x="2773" y="2812"/>
                    <a:pt x="2775" y="2812"/>
                  </a:cubicBezTo>
                  <a:cubicBezTo>
                    <a:pt x="2799" y="2800"/>
                    <a:pt x="2751" y="2764"/>
                    <a:pt x="2763" y="2752"/>
                  </a:cubicBezTo>
                  <a:cubicBezTo>
                    <a:pt x="2763" y="2728"/>
                    <a:pt x="2799" y="2728"/>
                    <a:pt x="2810" y="2728"/>
                  </a:cubicBezTo>
                  <a:cubicBezTo>
                    <a:pt x="2842" y="2728"/>
                    <a:pt x="2879" y="2744"/>
                    <a:pt x="2911" y="2744"/>
                  </a:cubicBezTo>
                  <a:cubicBezTo>
                    <a:pt x="2927" y="2744"/>
                    <a:pt x="2941" y="2740"/>
                    <a:pt x="2953" y="2728"/>
                  </a:cubicBezTo>
                  <a:cubicBezTo>
                    <a:pt x="2953" y="2717"/>
                    <a:pt x="2953" y="2693"/>
                    <a:pt x="2953" y="2669"/>
                  </a:cubicBezTo>
                  <a:cubicBezTo>
                    <a:pt x="2953" y="2656"/>
                    <a:pt x="2954" y="2651"/>
                    <a:pt x="2956" y="2651"/>
                  </a:cubicBezTo>
                  <a:cubicBezTo>
                    <a:pt x="2960" y="2651"/>
                    <a:pt x="2969" y="2684"/>
                    <a:pt x="2977" y="2693"/>
                  </a:cubicBezTo>
                  <a:cubicBezTo>
                    <a:pt x="2979" y="2695"/>
                    <a:pt x="2982" y="2696"/>
                    <a:pt x="2984" y="2696"/>
                  </a:cubicBezTo>
                  <a:cubicBezTo>
                    <a:pt x="2993" y="2696"/>
                    <a:pt x="3001" y="2676"/>
                    <a:pt x="3001" y="2657"/>
                  </a:cubicBezTo>
                  <a:cubicBezTo>
                    <a:pt x="2996" y="2627"/>
                    <a:pt x="2995" y="2616"/>
                    <a:pt x="2998" y="2616"/>
                  </a:cubicBezTo>
                  <a:lnTo>
                    <a:pt x="2998" y="2616"/>
                  </a:lnTo>
                  <a:cubicBezTo>
                    <a:pt x="3001" y="2616"/>
                    <a:pt x="3011" y="2636"/>
                    <a:pt x="3025" y="2657"/>
                  </a:cubicBezTo>
                  <a:cubicBezTo>
                    <a:pt x="3013" y="2621"/>
                    <a:pt x="3001" y="2574"/>
                    <a:pt x="2989" y="2538"/>
                  </a:cubicBezTo>
                  <a:lnTo>
                    <a:pt x="2989" y="2538"/>
                  </a:lnTo>
                  <a:cubicBezTo>
                    <a:pt x="3001" y="2538"/>
                    <a:pt x="3025" y="2597"/>
                    <a:pt x="3037" y="2609"/>
                  </a:cubicBezTo>
                  <a:cubicBezTo>
                    <a:pt x="3037" y="2613"/>
                    <a:pt x="3039" y="2614"/>
                    <a:pt x="3042" y="2614"/>
                  </a:cubicBezTo>
                  <a:cubicBezTo>
                    <a:pt x="3049" y="2614"/>
                    <a:pt x="3060" y="2606"/>
                    <a:pt x="3060" y="2597"/>
                  </a:cubicBezTo>
                  <a:cubicBezTo>
                    <a:pt x="3060" y="2590"/>
                    <a:pt x="3070" y="2563"/>
                    <a:pt x="3083" y="2563"/>
                  </a:cubicBezTo>
                  <a:cubicBezTo>
                    <a:pt x="3091" y="2563"/>
                    <a:pt x="3099" y="2572"/>
                    <a:pt x="3108" y="2597"/>
                  </a:cubicBezTo>
                  <a:cubicBezTo>
                    <a:pt x="3111" y="2617"/>
                    <a:pt x="3114" y="2624"/>
                    <a:pt x="3117" y="2624"/>
                  </a:cubicBezTo>
                  <a:cubicBezTo>
                    <a:pt x="3126" y="2624"/>
                    <a:pt x="3132" y="2570"/>
                    <a:pt x="3132" y="2562"/>
                  </a:cubicBezTo>
                  <a:cubicBezTo>
                    <a:pt x="3132" y="2561"/>
                    <a:pt x="3133" y="2561"/>
                    <a:pt x="3133" y="2561"/>
                  </a:cubicBezTo>
                  <a:cubicBezTo>
                    <a:pt x="3146" y="2561"/>
                    <a:pt x="3191" y="2652"/>
                    <a:pt x="3208" y="2652"/>
                  </a:cubicBezTo>
                  <a:cubicBezTo>
                    <a:pt x="3213" y="2652"/>
                    <a:pt x="3215" y="2647"/>
                    <a:pt x="3215" y="2633"/>
                  </a:cubicBezTo>
                  <a:cubicBezTo>
                    <a:pt x="3180" y="2574"/>
                    <a:pt x="3132" y="2514"/>
                    <a:pt x="3084" y="2467"/>
                  </a:cubicBezTo>
                  <a:cubicBezTo>
                    <a:pt x="3084" y="2467"/>
                    <a:pt x="3051" y="2425"/>
                    <a:pt x="3040" y="2425"/>
                  </a:cubicBezTo>
                  <a:close/>
                  <a:moveTo>
                    <a:pt x="2168" y="2919"/>
                  </a:moveTo>
                  <a:cubicBezTo>
                    <a:pt x="2179" y="2919"/>
                    <a:pt x="2203" y="2967"/>
                    <a:pt x="2191" y="2967"/>
                  </a:cubicBezTo>
                  <a:cubicBezTo>
                    <a:pt x="2190" y="2968"/>
                    <a:pt x="2189" y="2968"/>
                    <a:pt x="2187" y="2968"/>
                  </a:cubicBezTo>
                  <a:cubicBezTo>
                    <a:pt x="2175" y="2968"/>
                    <a:pt x="2157" y="2930"/>
                    <a:pt x="2168" y="2919"/>
                  </a:cubicBezTo>
                  <a:close/>
                  <a:moveTo>
                    <a:pt x="1001" y="3252"/>
                  </a:moveTo>
                  <a:lnTo>
                    <a:pt x="1001" y="3252"/>
                  </a:lnTo>
                  <a:cubicBezTo>
                    <a:pt x="996" y="3257"/>
                    <a:pt x="991" y="3263"/>
                    <a:pt x="986" y="3269"/>
                  </a:cubicBezTo>
                  <a:lnTo>
                    <a:pt x="986" y="3269"/>
                  </a:lnTo>
                  <a:cubicBezTo>
                    <a:pt x="990" y="3266"/>
                    <a:pt x="995" y="3260"/>
                    <a:pt x="1001" y="3252"/>
                  </a:cubicBezTo>
                  <a:close/>
                  <a:moveTo>
                    <a:pt x="1096" y="3276"/>
                  </a:moveTo>
                  <a:cubicBezTo>
                    <a:pt x="1097" y="3280"/>
                    <a:pt x="1098" y="3285"/>
                    <a:pt x="1099" y="3289"/>
                  </a:cubicBezTo>
                  <a:lnTo>
                    <a:pt x="1099" y="3289"/>
                  </a:lnTo>
                  <a:cubicBezTo>
                    <a:pt x="1099" y="3286"/>
                    <a:pt x="1098" y="3282"/>
                    <a:pt x="1096" y="3276"/>
                  </a:cubicBezTo>
                  <a:close/>
                  <a:moveTo>
                    <a:pt x="1572" y="3312"/>
                  </a:moveTo>
                  <a:lnTo>
                    <a:pt x="1584" y="3348"/>
                  </a:lnTo>
                  <a:cubicBezTo>
                    <a:pt x="1597" y="3361"/>
                    <a:pt x="1606" y="3368"/>
                    <a:pt x="1609" y="3368"/>
                  </a:cubicBezTo>
                  <a:cubicBezTo>
                    <a:pt x="1615" y="3368"/>
                    <a:pt x="1606" y="3349"/>
                    <a:pt x="1584" y="3312"/>
                  </a:cubicBezTo>
                  <a:close/>
                  <a:moveTo>
                    <a:pt x="760" y="3379"/>
                  </a:moveTo>
                  <a:cubicBezTo>
                    <a:pt x="761" y="3382"/>
                    <a:pt x="763" y="3383"/>
                    <a:pt x="763" y="3383"/>
                  </a:cubicBezTo>
                  <a:cubicBezTo>
                    <a:pt x="762" y="3382"/>
                    <a:pt x="761" y="3380"/>
                    <a:pt x="760" y="3379"/>
                  </a:cubicBezTo>
                  <a:close/>
                  <a:moveTo>
                    <a:pt x="936" y="3439"/>
                  </a:moveTo>
                  <a:cubicBezTo>
                    <a:pt x="938" y="3439"/>
                    <a:pt x="940" y="3440"/>
                    <a:pt x="941" y="3443"/>
                  </a:cubicBezTo>
                  <a:cubicBezTo>
                    <a:pt x="941" y="3447"/>
                    <a:pt x="936" y="3461"/>
                    <a:pt x="929" y="3475"/>
                  </a:cubicBezTo>
                  <a:lnTo>
                    <a:pt x="929" y="3475"/>
                  </a:lnTo>
                  <a:cubicBezTo>
                    <a:pt x="929" y="3470"/>
                    <a:pt x="927" y="3467"/>
                    <a:pt x="925" y="3467"/>
                  </a:cubicBezTo>
                  <a:cubicBezTo>
                    <a:pt x="920" y="3467"/>
                    <a:pt x="913" y="3476"/>
                    <a:pt x="907" y="3485"/>
                  </a:cubicBezTo>
                  <a:lnTo>
                    <a:pt x="907" y="3485"/>
                  </a:lnTo>
                  <a:cubicBezTo>
                    <a:pt x="913" y="3464"/>
                    <a:pt x="927" y="3439"/>
                    <a:pt x="936" y="3439"/>
                  </a:cubicBezTo>
                  <a:close/>
                  <a:moveTo>
                    <a:pt x="3738" y="0"/>
                  </a:moveTo>
                  <a:cubicBezTo>
                    <a:pt x="3732" y="0"/>
                    <a:pt x="3703" y="38"/>
                    <a:pt x="3703" y="38"/>
                  </a:cubicBezTo>
                  <a:cubicBezTo>
                    <a:pt x="3703" y="38"/>
                    <a:pt x="3688" y="53"/>
                    <a:pt x="3682" y="53"/>
                  </a:cubicBezTo>
                  <a:cubicBezTo>
                    <a:pt x="3681" y="53"/>
                    <a:pt x="3680" y="52"/>
                    <a:pt x="3680" y="50"/>
                  </a:cubicBezTo>
                  <a:cubicBezTo>
                    <a:pt x="3675" y="50"/>
                    <a:pt x="3673" y="48"/>
                    <a:pt x="3672" y="46"/>
                  </a:cubicBezTo>
                  <a:lnTo>
                    <a:pt x="3672" y="46"/>
                  </a:lnTo>
                  <a:cubicBezTo>
                    <a:pt x="3653" y="67"/>
                    <a:pt x="3642" y="90"/>
                    <a:pt x="3632" y="121"/>
                  </a:cubicBezTo>
                  <a:cubicBezTo>
                    <a:pt x="3630" y="126"/>
                    <a:pt x="3629" y="128"/>
                    <a:pt x="3629" y="128"/>
                  </a:cubicBezTo>
                  <a:cubicBezTo>
                    <a:pt x="3626" y="128"/>
                    <a:pt x="3637" y="74"/>
                    <a:pt x="3635" y="74"/>
                  </a:cubicBezTo>
                  <a:lnTo>
                    <a:pt x="3635" y="74"/>
                  </a:lnTo>
                  <a:cubicBezTo>
                    <a:pt x="3635" y="74"/>
                    <a:pt x="3634" y="77"/>
                    <a:pt x="3632" y="85"/>
                  </a:cubicBezTo>
                  <a:cubicBezTo>
                    <a:pt x="3608" y="121"/>
                    <a:pt x="3608" y="133"/>
                    <a:pt x="3596" y="145"/>
                  </a:cubicBezTo>
                  <a:cubicBezTo>
                    <a:pt x="3596" y="145"/>
                    <a:pt x="3596" y="145"/>
                    <a:pt x="3596" y="145"/>
                  </a:cubicBezTo>
                  <a:lnTo>
                    <a:pt x="3596" y="145"/>
                  </a:lnTo>
                  <a:cubicBezTo>
                    <a:pt x="3613" y="120"/>
                    <a:pt x="3636" y="61"/>
                    <a:pt x="3608" y="61"/>
                  </a:cubicBezTo>
                  <a:cubicBezTo>
                    <a:pt x="3587" y="82"/>
                    <a:pt x="3566" y="103"/>
                    <a:pt x="3562" y="132"/>
                  </a:cubicBezTo>
                  <a:lnTo>
                    <a:pt x="3562" y="132"/>
                  </a:lnTo>
                  <a:cubicBezTo>
                    <a:pt x="3562" y="105"/>
                    <a:pt x="3552" y="96"/>
                    <a:pt x="3536" y="96"/>
                  </a:cubicBezTo>
                  <a:cubicBezTo>
                    <a:pt x="3509" y="96"/>
                    <a:pt x="3468" y="126"/>
                    <a:pt x="3453" y="133"/>
                  </a:cubicBezTo>
                  <a:cubicBezTo>
                    <a:pt x="3441" y="145"/>
                    <a:pt x="3453" y="181"/>
                    <a:pt x="3465" y="228"/>
                  </a:cubicBezTo>
                  <a:cubicBezTo>
                    <a:pt x="3471" y="258"/>
                    <a:pt x="3474" y="273"/>
                    <a:pt x="3473" y="273"/>
                  </a:cubicBezTo>
                  <a:cubicBezTo>
                    <a:pt x="3471" y="273"/>
                    <a:pt x="3465" y="258"/>
                    <a:pt x="3453" y="228"/>
                  </a:cubicBezTo>
                  <a:cubicBezTo>
                    <a:pt x="3436" y="158"/>
                    <a:pt x="3392" y="139"/>
                    <a:pt x="3361" y="139"/>
                  </a:cubicBezTo>
                  <a:cubicBezTo>
                    <a:pt x="3350" y="139"/>
                    <a:pt x="3341" y="142"/>
                    <a:pt x="3334" y="145"/>
                  </a:cubicBezTo>
                  <a:cubicBezTo>
                    <a:pt x="3322" y="145"/>
                    <a:pt x="3311" y="145"/>
                    <a:pt x="3322" y="181"/>
                  </a:cubicBezTo>
                  <a:cubicBezTo>
                    <a:pt x="3322" y="216"/>
                    <a:pt x="3322" y="252"/>
                    <a:pt x="3311" y="252"/>
                  </a:cubicBezTo>
                  <a:cubicBezTo>
                    <a:pt x="3321" y="252"/>
                    <a:pt x="3312" y="191"/>
                    <a:pt x="3292" y="191"/>
                  </a:cubicBezTo>
                  <a:cubicBezTo>
                    <a:pt x="3290" y="191"/>
                    <a:pt x="3289" y="192"/>
                    <a:pt x="3287" y="192"/>
                  </a:cubicBezTo>
                  <a:cubicBezTo>
                    <a:pt x="3263" y="204"/>
                    <a:pt x="3239" y="216"/>
                    <a:pt x="3227" y="216"/>
                  </a:cubicBezTo>
                  <a:cubicBezTo>
                    <a:pt x="3203" y="228"/>
                    <a:pt x="3191" y="240"/>
                    <a:pt x="3215" y="311"/>
                  </a:cubicBezTo>
                  <a:cubicBezTo>
                    <a:pt x="3203" y="276"/>
                    <a:pt x="3191" y="252"/>
                    <a:pt x="3180" y="228"/>
                  </a:cubicBezTo>
                  <a:cubicBezTo>
                    <a:pt x="3174" y="216"/>
                    <a:pt x="3168" y="210"/>
                    <a:pt x="3163" y="210"/>
                  </a:cubicBezTo>
                  <a:cubicBezTo>
                    <a:pt x="3159" y="210"/>
                    <a:pt x="3156" y="216"/>
                    <a:pt x="3156" y="228"/>
                  </a:cubicBezTo>
                  <a:cubicBezTo>
                    <a:pt x="3168" y="252"/>
                    <a:pt x="3156" y="240"/>
                    <a:pt x="3144" y="252"/>
                  </a:cubicBezTo>
                  <a:cubicBezTo>
                    <a:pt x="3132" y="252"/>
                    <a:pt x="3156" y="288"/>
                    <a:pt x="3156" y="300"/>
                  </a:cubicBezTo>
                  <a:cubicBezTo>
                    <a:pt x="3156" y="302"/>
                    <a:pt x="3155" y="303"/>
                    <a:pt x="3153" y="303"/>
                  </a:cubicBezTo>
                  <a:cubicBezTo>
                    <a:pt x="3147" y="303"/>
                    <a:pt x="3130" y="285"/>
                    <a:pt x="3120" y="276"/>
                  </a:cubicBezTo>
                  <a:lnTo>
                    <a:pt x="3096" y="276"/>
                  </a:lnTo>
                  <a:cubicBezTo>
                    <a:pt x="3096" y="276"/>
                    <a:pt x="3084" y="300"/>
                    <a:pt x="3096" y="323"/>
                  </a:cubicBezTo>
                  <a:cubicBezTo>
                    <a:pt x="3102" y="335"/>
                    <a:pt x="3102" y="338"/>
                    <a:pt x="3099" y="338"/>
                  </a:cubicBezTo>
                  <a:cubicBezTo>
                    <a:pt x="3096" y="338"/>
                    <a:pt x="3090" y="335"/>
                    <a:pt x="3084" y="335"/>
                  </a:cubicBezTo>
                  <a:cubicBezTo>
                    <a:pt x="3069" y="312"/>
                    <a:pt x="3063" y="299"/>
                    <a:pt x="3058" y="299"/>
                  </a:cubicBezTo>
                  <a:cubicBezTo>
                    <a:pt x="3056" y="299"/>
                    <a:pt x="3053" y="303"/>
                    <a:pt x="3049" y="311"/>
                  </a:cubicBezTo>
                  <a:cubicBezTo>
                    <a:pt x="3049" y="323"/>
                    <a:pt x="3049" y="335"/>
                    <a:pt x="3037" y="359"/>
                  </a:cubicBezTo>
                  <a:cubicBezTo>
                    <a:pt x="3025" y="347"/>
                    <a:pt x="3025" y="347"/>
                    <a:pt x="3025" y="335"/>
                  </a:cubicBezTo>
                  <a:cubicBezTo>
                    <a:pt x="3001" y="335"/>
                    <a:pt x="3025" y="347"/>
                    <a:pt x="3025" y="371"/>
                  </a:cubicBezTo>
                  <a:cubicBezTo>
                    <a:pt x="3025" y="388"/>
                    <a:pt x="3025" y="405"/>
                    <a:pt x="3016" y="405"/>
                  </a:cubicBezTo>
                  <a:cubicBezTo>
                    <a:pt x="3013" y="405"/>
                    <a:pt x="3008" y="402"/>
                    <a:pt x="3001" y="395"/>
                  </a:cubicBezTo>
                  <a:cubicBezTo>
                    <a:pt x="2977" y="359"/>
                    <a:pt x="2977" y="335"/>
                    <a:pt x="2953" y="335"/>
                  </a:cubicBezTo>
                  <a:cubicBezTo>
                    <a:pt x="2936" y="327"/>
                    <a:pt x="2926" y="318"/>
                    <a:pt x="2916" y="318"/>
                  </a:cubicBezTo>
                  <a:cubicBezTo>
                    <a:pt x="2913" y="318"/>
                    <a:pt x="2909" y="320"/>
                    <a:pt x="2906" y="323"/>
                  </a:cubicBezTo>
                  <a:cubicBezTo>
                    <a:pt x="2894" y="323"/>
                    <a:pt x="2918" y="347"/>
                    <a:pt x="2918" y="371"/>
                  </a:cubicBezTo>
                  <a:cubicBezTo>
                    <a:pt x="2927" y="381"/>
                    <a:pt x="2921" y="398"/>
                    <a:pt x="2919" y="398"/>
                  </a:cubicBezTo>
                  <a:cubicBezTo>
                    <a:pt x="2918" y="398"/>
                    <a:pt x="2918" y="397"/>
                    <a:pt x="2918" y="395"/>
                  </a:cubicBezTo>
                  <a:cubicBezTo>
                    <a:pt x="2911" y="388"/>
                    <a:pt x="2896" y="381"/>
                    <a:pt x="2887" y="381"/>
                  </a:cubicBezTo>
                  <a:cubicBezTo>
                    <a:pt x="2881" y="381"/>
                    <a:pt x="2878" y="384"/>
                    <a:pt x="2880" y="392"/>
                  </a:cubicBezTo>
                  <a:lnTo>
                    <a:pt x="2880" y="392"/>
                  </a:lnTo>
                  <a:cubicBezTo>
                    <a:pt x="2870" y="367"/>
                    <a:pt x="2861" y="358"/>
                    <a:pt x="2854" y="358"/>
                  </a:cubicBezTo>
                  <a:cubicBezTo>
                    <a:pt x="2838" y="358"/>
                    <a:pt x="2830" y="399"/>
                    <a:pt x="2822" y="407"/>
                  </a:cubicBezTo>
                  <a:cubicBezTo>
                    <a:pt x="2820" y="409"/>
                    <a:pt x="2818" y="410"/>
                    <a:pt x="2816" y="410"/>
                  </a:cubicBezTo>
                  <a:cubicBezTo>
                    <a:pt x="2810" y="410"/>
                    <a:pt x="2808" y="395"/>
                    <a:pt x="2799" y="395"/>
                  </a:cubicBezTo>
                  <a:cubicBezTo>
                    <a:pt x="2793" y="389"/>
                    <a:pt x="2787" y="386"/>
                    <a:pt x="2781" y="386"/>
                  </a:cubicBezTo>
                  <a:cubicBezTo>
                    <a:pt x="2775" y="386"/>
                    <a:pt x="2769" y="389"/>
                    <a:pt x="2763" y="395"/>
                  </a:cubicBezTo>
                  <a:cubicBezTo>
                    <a:pt x="2755" y="395"/>
                    <a:pt x="2731" y="411"/>
                    <a:pt x="2709" y="411"/>
                  </a:cubicBezTo>
                  <a:cubicBezTo>
                    <a:pt x="2698" y="411"/>
                    <a:pt x="2687" y="407"/>
                    <a:pt x="2679" y="395"/>
                  </a:cubicBezTo>
                  <a:cubicBezTo>
                    <a:pt x="2668" y="395"/>
                    <a:pt x="2668" y="407"/>
                    <a:pt x="2679" y="454"/>
                  </a:cubicBezTo>
                  <a:cubicBezTo>
                    <a:pt x="2691" y="466"/>
                    <a:pt x="2691" y="514"/>
                    <a:pt x="2691" y="514"/>
                  </a:cubicBezTo>
                  <a:cubicBezTo>
                    <a:pt x="2679" y="514"/>
                    <a:pt x="2656" y="454"/>
                    <a:pt x="2644" y="442"/>
                  </a:cubicBezTo>
                  <a:cubicBezTo>
                    <a:pt x="2644" y="442"/>
                    <a:pt x="2633" y="437"/>
                    <a:pt x="2623" y="437"/>
                  </a:cubicBezTo>
                  <a:cubicBezTo>
                    <a:pt x="2617" y="437"/>
                    <a:pt x="2612" y="438"/>
                    <a:pt x="2608" y="442"/>
                  </a:cubicBezTo>
                  <a:cubicBezTo>
                    <a:pt x="2608" y="466"/>
                    <a:pt x="2608" y="478"/>
                    <a:pt x="2596" y="490"/>
                  </a:cubicBezTo>
                  <a:cubicBezTo>
                    <a:pt x="2596" y="478"/>
                    <a:pt x="2584" y="466"/>
                    <a:pt x="2572" y="454"/>
                  </a:cubicBezTo>
                  <a:cubicBezTo>
                    <a:pt x="2570" y="452"/>
                    <a:pt x="2569" y="451"/>
                    <a:pt x="2568" y="451"/>
                  </a:cubicBezTo>
                  <a:lnTo>
                    <a:pt x="2568" y="451"/>
                  </a:lnTo>
                  <a:cubicBezTo>
                    <a:pt x="2557" y="451"/>
                    <a:pt x="2595" y="551"/>
                    <a:pt x="2584" y="562"/>
                  </a:cubicBezTo>
                  <a:cubicBezTo>
                    <a:pt x="2572" y="562"/>
                    <a:pt x="2549" y="478"/>
                    <a:pt x="2525" y="466"/>
                  </a:cubicBezTo>
                  <a:cubicBezTo>
                    <a:pt x="2513" y="466"/>
                    <a:pt x="2513" y="550"/>
                    <a:pt x="2501" y="573"/>
                  </a:cubicBezTo>
                  <a:cubicBezTo>
                    <a:pt x="2494" y="587"/>
                    <a:pt x="2483" y="601"/>
                    <a:pt x="2475" y="601"/>
                  </a:cubicBezTo>
                  <a:cubicBezTo>
                    <a:pt x="2469" y="601"/>
                    <a:pt x="2465" y="594"/>
                    <a:pt x="2465" y="573"/>
                  </a:cubicBezTo>
                  <a:cubicBezTo>
                    <a:pt x="2489" y="562"/>
                    <a:pt x="2477" y="526"/>
                    <a:pt x="2453" y="526"/>
                  </a:cubicBezTo>
                  <a:cubicBezTo>
                    <a:pt x="2444" y="523"/>
                    <a:pt x="2438" y="521"/>
                    <a:pt x="2433" y="521"/>
                  </a:cubicBezTo>
                  <a:cubicBezTo>
                    <a:pt x="2419" y="521"/>
                    <a:pt x="2423" y="535"/>
                    <a:pt x="2441" y="562"/>
                  </a:cubicBezTo>
                  <a:cubicBezTo>
                    <a:pt x="2441" y="573"/>
                    <a:pt x="2465" y="609"/>
                    <a:pt x="2465" y="621"/>
                  </a:cubicBezTo>
                  <a:cubicBezTo>
                    <a:pt x="2465" y="622"/>
                    <a:pt x="2465" y="622"/>
                    <a:pt x="2464" y="622"/>
                  </a:cubicBezTo>
                  <a:cubicBezTo>
                    <a:pt x="2458" y="622"/>
                    <a:pt x="2403" y="554"/>
                    <a:pt x="2394" y="554"/>
                  </a:cubicBezTo>
                  <a:cubicBezTo>
                    <a:pt x="2392" y="554"/>
                    <a:pt x="2392" y="556"/>
                    <a:pt x="2394" y="562"/>
                  </a:cubicBezTo>
                  <a:cubicBezTo>
                    <a:pt x="2406" y="597"/>
                    <a:pt x="2418" y="609"/>
                    <a:pt x="2429" y="633"/>
                  </a:cubicBezTo>
                  <a:cubicBezTo>
                    <a:pt x="2429" y="657"/>
                    <a:pt x="2429" y="681"/>
                    <a:pt x="2429" y="692"/>
                  </a:cubicBezTo>
                  <a:cubicBezTo>
                    <a:pt x="2394" y="633"/>
                    <a:pt x="2394" y="609"/>
                    <a:pt x="2370" y="609"/>
                  </a:cubicBezTo>
                  <a:cubicBezTo>
                    <a:pt x="2346" y="633"/>
                    <a:pt x="2346" y="669"/>
                    <a:pt x="2370" y="681"/>
                  </a:cubicBezTo>
                  <a:lnTo>
                    <a:pt x="2346" y="692"/>
                  </a:lnTo>
                  <a:cubicBezTo>
                    <a:pt x="2334" y="669"/>
                    <a:pt x="2322" y="645"/>
                    <a:pt x="2310" y="621"/>
                  </a:cubicBezTo>
                  <a:cubicBezTo>
                    <a:pt x="2304" y="615"/>
                    <a:pt x="2298" y="612"/>
                    <a:pt x="2293" y="612"/>
                  </a:cubicBezTo>
                  <a:cubicBezTo>
                    <a:pt x="2287" y="612"/>
                    <a:pt x="2281" y="615"/>
                    <a:pt x="2275" y="621"/>
                  </a:cubicBezTo>
                  <a:cubicBezTo>
                    <a:pt x="2275" y="630"/>
                    <a:pt x="2293" y="688"/>
                    <a:pt x="2281" y="688"/>
                  </a:cubicBezTo>
                  <a:cubicBezTo>
                    <a:pt x="2276" y="688"/>
                    <a:pt x="2267" y="680"/>
                    <a:pt x="2251" y="657"/>
                  </a:cubicBezTo>
                  <a:cubicBezTo>
                    <a:pt x="2235" y="635"/>
                    <a:pt x="2228" y="627"/>
                    <a:pt x="2225" y="627"/>
                  </a:cubicBezTo>
                  <a:lnTo>
                    <a:pt x="2225" y="627"/>
                  </a:lnTo>
                  <a:cubicBezTo>
                    <a:pt x="2217" y="627"/>
                    <a:pt x="2245" y="692"/>
                    <a:pt x="2227" y="692"/>
                  </a:cubicBezTo>
                  <a:cubicBezTo>
                    <a:pt x="2226" y="694"/>
                    <a:pt x="2225" y="694"/>
                    <a:pt x="2223" y="694"/>
                  </a:cubicBezTo>
                  <a:cubicBezTo>
                    <a:pt x="2212" y="694"/>
                    <a:pt x="2190" y="663"/>
                    <a:pt x="2182" y="663"/>
                  </a:cubicBezTo>
                  <a:cubicBezTo>
                    <a:pt x="2180" y="663"/>
                    <a:pt x="2179" y="665"/>
                    <a:pt x="2179" y="669"/>
                  </a:cubicBezTo>
                  <a:lnTo>
                    <a:pt x="2191" y="728"/>
                  </a:lnTo>
                  <a:cubicBezTo>
                    <a:pt x="2168" y="704"/>
                    <a:pt x="2179" y="681"/>
                    <a:pt x="2156" y="669"/>
                  </a:cubicBezTo>
                  <a:cubicBezTo>
                    <a:pt x="2143" y="664"/>
                    <a:pt x="2134" y="662"/>
                    <a:pt x="2130" y="662"/>
                  </a:cubicBezTo>
                  <a:cubicBezTo>
                    <a:pt x="2121" y="662"/>
                    <a:pt x="2124" y="670"/>
                    <a:pt x="2132" y="692"/>
                  </a:cubicBezTo>
                  <a:cubicBezTo>
                    <a:pt x="2139" y="714"/>
                    <a:pt x="2133" y="718"/>
                    <a:pt x="2125" y="718"/>
                  </a:cubicBezTo>
                  <a:cubicBezTo>
                    <a:pt x="2119" y="718"/>
                    <a:pt x="2113" y="716"/>
                    <a:pt x="2108" y="716"/>
                  </a:cubicBezTo>
                  <a:cubicBezTo>
                    <a:pt x="2096" y="716"/>
                    <a:pt x="2120" y="776"/>
                    <a:pt x="2108" y="788"/>
                  </a:cubicBezTo>
                  <a:lnTo>
                    <a:pt x="2084" y="728"/>
                  </a:lnTo>
                  <a:cubicBezTo>
                    <a:pt x="2084" y="728"/>
                    <a:pt x="2060" y="728"/>
                    <a:pt x="2084" y="764"/>
                  </a:cubicBezTo>
                  <a:cubicBezTo>
                    <a:pt x="2096" y="782"/>
                    <a:pt x="2096" y="788"/>
                    <a:pt x="2090" y="788"/>
                  </a:cubicBezTo>
                  <a:cubicBezTo>
                    <a:pt x="2084" y="788"/>
                    <a:pt x="2072" y="782"/>
                    <a:pt x="2060" y="776"/>
                  </a:cubicBezTo>
                  <a:cubicBezTo>
                    <a:pt x="2060" y="776"/>
                    <a:pt x="2060" y="776"/>
                    <a:pt x="2060" y="800"/>
                  </a:cubicBezTo>
                  <a:cubicBezTo>
                    <a:pt x="2072" y="835"/>
                    <a:pt x="2060" y="835"/>
                    <a:pt x="2060" y="835"/>
                  </a:cubicBezTo>
                  <a:lnTo>
                    <a:pt x="2028" y="748"/>
                  </a:lnTo>
                  <a:lnTo>
                    <a:pt x="2028" y="748"/>
                  </a:lnTo>
                  <a:cubicBezTo>
                    <a:pt x="2034" y="771"/>
                    <a:pt x="2022" y="800"/>
                    <a:pt x="2001" y="800"/>
                  </a:cubicBezTo>
                  <a:cubicBezTo>
                    <a:pt x="1989" y="800"/>
                    <a:pt x="1977" y="776"/>
                    <a:pt x="1965" y="776"/>
                  </a:cubicBezTo>
                  <a:cubicBezTo>
                    <a:pt x="1952" y="773"/>
                    <a:pt x="1939" y="771"/>
                    <a:pt x="1925" y="771"/>
                  </a:cubicBezTo>
                  <a:cubicBezTo>
                    <a:pt x="1887" y="771"/>
                    <a:pt x="1848" y="782"/>
                    <a:pt x="1822" y="800"/>
                  </a:cubicBezTo>
                  <a:cubicBezTo>
                    <a:pt x="1822" y="800"/>
                    <a:pt x="1810" y="776"/>
                    <a:pt x="1798" y="776"/>
                  </a:cubicBezTo>
                  <a:cubicBezTo>
                    <a:pt x="1787" y="776"/>
                    <a:pt x="1787" y="788"/>
                    <a:pt x="1775" y="788"/>
                  </a:cubicBezTo>
                  <a:cubicBezTo>
                    <a:pt x="1763" y="800"/>
                    <a:pt x="1739" y="823"/>
                    <a:pt x="1715" y="835"/>
                  </a:cubicBezTo>
                  <a:cubicBezTo>
                    <a:pt x="1691" y="859"/>
                    <a:pt x="1667" y="883"/>
                    <a:pt x="1644" y="919"/>
                  </a:cubicBezTo>
                  <a:cubicBezTo>
                    <a:pt x="1632" y="931"/>
                    <a:pt x="1620" y="943"/>
                    <a:pt x="1632" y="966"/>
                  </a:cubicBezTo>
                  <a:cubicBezTo>
                    <a:pt x="1632" y="978"/>
                    <a:pt x="1620" y="978"/>
                    <a:pt x="1608" y="990"/>
                  </a:cubicBezTo>
                  <a:cubicBezTo>
                    <a:pt x="1608" y="990"/>
                    <a:pt x="1608" y="954"/>
                    <a:pt x="1608" y="954"/>
                  </a:cubicBezTo>
                  <a:cubicBezTo>
                    <a:pt x="1596" y="954"/>
                    <a:pt x="1560" y="966"/>
                    <a:pt x="1548" y="978"/>
                  </a:cubicBezTo>
                  <a:cubicBezTo>
                    <a:pt x="1525" y="978"/>
                    <a:pt x="1513" y="978"/>
                    <a:pt x="1525" y="1002"/>
                  </a:cubicBezTo>
                  <a:cubicBezTo>
                    <a:pt x="1536" y="1038"/>
                    <a:pt x="1548" y="1073"/>
                    <a:pt x="1572" y="1109"/>
                  </a:cubicBezTo>
                  <a:cubicBezTo>
                    <a:pt x="1548" y="1109"/>
                    <a:pt x="1525" y="1050"/>
                    <a:pt x="1513" y="1026"/>
                  </a:cubicBezTo>
                  <a:cubicBezTo>
                    <a:pt x="1498" y="1004"/>
                    <a:pt x="1488" y="1000"/>
                    <a:pt x="1480" y="1000"/>
                  </a:cubicBezTo>
                  <a:cubicBezTo>
                    <a:pt x="1475" y="1000"/>
                    <a:pt x="1470" y="1002"/>
                    <a:pt x="1465" y="1002"/>
                  </a:cubicBezTo>
                  <a:cubicBezTo>
                    <a:pt x="1453" y="1014"/>
                    <a:pt x="1429" y="1026"/>
                    <a:pt x="1406" y="1026"/>
                  </a:cubicBezTo>
                  <a:cubicBezTo>
                    <a:pt x="1382" y="1014"/>
                    <a:pt x="1382" y="1002"/>
                    <a:pt x="1382" y="1002"/>
                  </a:cubicBezTo>
                  <a:cubicBezTo>
                    <a:pt x="1382" y="1002"/>
                    <a:pt x="1382" y="1038"/>
                    <a:pt x="1382" y="1050"/>
                  </a:cubicBezTo>
                  <a:cubicBezTo>
                    <a:pt x="1382" y="1058"/>
                    <a:pt x="1376" y="1060"/>
                    <a:pt x="1369" y="1060"/>
                  </a:cubicBezTo>
                  <a:cubicBezTo>
                    <a:pt x="1354" y="1060"/>
                    <a:pt x="1330" y="1050"/>
                    <a:pt x="1322" y="1050"/>
                  </a:cubicBezTo>
                  <a:cubicBezTo>
                    <a:pt x="1320" y="1048"/>
                    <a:pt x="1318" y="1048"/>
                    <a:pt x="1316" y="1048"/>
                  </a:cubicBezTo>
                  <a:cubicBezTo>
                    <a:pt x="1301" y="1048"/>
                    <a:pt x="1312" y="1090"/>
                    <a:pt x="1322" y="1133"/>
                  </a:cubicBezTo>
                  <a:cubicBezTo>
                    <a:pt x="1325" y="1150"/>
                    <a:pt x="1324" y="1157"/>
                    <a:pt x="1322" y="1157"/>
                  </a:cubicBezTo>
                  <a:cubicBezTo>
                    <a:pt x="1314" y="1157"/>
                    <a:pt x="1286" y="1091"/>
                    <a:pt x="1286" y="1073"/>
                  </a:cubicBezTo>
                  <a:cubicBezTo>
                    <a:pt x="1282" y="1067"/>
                    <a:pt x="1280" y="1065"/>
                    <a:pt x="1278" y="1065"/>
                  </a:cubicBezTo>
                  <a:lnTo>
                    <a:pt x="1278" y="1065"/>
                  </a:lnTo>
                  <a:cubicBezTo>
                    <a:pt x="1270" y="1065"/>
                    <a:pt x="1286" y="1123"/>
                    <a:pt x="1286" y="1133"/>
                  </a:cubicBezTo>
                  <a:cubicBezTo>
                    <a:pt x="1286" y="1141"/>
                    <a:pt x="1285" y="1144"/>
                    <a:pt x="1282" y="1144"/>
                  </a:cubicBezTo>
                  <a:cubicBezTo>
                    <a:pt x="1271" y="1144"/>
                    <a:pt x="1245" y="1107"/>
                    <a:pt x="1227" y="1097"/>
                  </a:cubicBezTo>
                  <a:cubicBezTo>
                    <a:pt x="1223" y="1094"/>
                    <a:pt x="1219" y="1092"/>
                    <a:pt x="1214" y="1092"/>
                  </a:cubicBezTo>
                  <a:cubicBezTo>
                    <a:pt x="1202" y="1092"/>
                    <a:pt x="1188" y="1101"/>
                    <a:pt x="1179" y="1109"/>
                  </a:cubicBezTo>
                  <a:cubicBezTo>
                    <a:pt x="1172" y="1123"/>
                    <a:pt x="1161" y="1142"/>
                    <a:pt x="1148" y="1142"/>
                  </a:cubicBezTo>
                  <a:cubicBezTo>
                    <a:pt x="1139" y="1142"/>
                    <a:pt x="1129" y="1133"/>
                    <a:pt x="1120" y="1109"/>
                  </a:cubicBezTo>
                  <a:cubicBezTo>
                    <a:pt x="1108" y="1109"/>
                    <a:pt x="1096" y="1121"/>
                    <a:pt x="1096" y="1133"/>
                  </a:cubicBezTo>
                  <a:cubicBezTo>
                    <a:pt x="1060" y="1181"/>
                    <a:pt x="1025" y="1193"/>
                    <a:pt x="989" y="1228"/>
                  </a:cubicBezTo>
                  <a:cubicBezTo>
                    <a:pt x="979" y="1238"/>
                    <a:pt x="977" y="1257"/>
                    <a:pt x="984" y="1293"/>
                  </a:cubicBezTo>
                  <a:lnTo>
                    <a:pt x="984" y="1293"/>
                  </a:lnTo>
                  <a:cubicBezTo>
                    <a:pt x="977" y="1275"/>
                    <a:pt x="962" y="1258"/>
                    <a:pt x="953" y="1240"/>
                  </a:cubicBezTo>
                  <a:cubicBezTo>
                    <a:pt x="951" y="1238"/>
                    <a:pt x="949" y="1237"/>
                    <a:pt x="948" y="1237"/>
                  </a:cubicBezTo>
                  <a:cubicBezTo>
                    <a:pt x="944" y="1237"/>
                    <a:pt x="948" y="1252"/>
                    <a:pt x="929" y="1252"/>
                  </a:cubicBezTo>
                  <a:lnTo>
                    <a:pt x="917" y="1252"/>
                  </a:lnTo>
                  <a:cubicBezTo>
                    <a:pt x="905" y="1246"/>
                    <a:pt x="894" y="1243"/>
                    <a:pt x="882" y="1243"/>
                  </a:cubicBezTo>
                  <a:cubicBezTo>
                    <a:pt x="870" y="1243"/>
                    <a:pt x="858" y="1246"/>
                    <a:pt x="846" y="1252"/>
                  </a:cubicBezTo>
                  <a:cubicBezTo>
                    <a:pt x="846" y="1288"/>
                    <a:pt x="810" y="1300"/>
                    <a:pt x="810" y="1300"/>
                  </a:cubicBezTo>
                  <a:cubicBezTo>
                    <a:pt x="834" y="1359"/>
                    <a:pt x="858" y="1419"/>
                    <a:pt x="882" y="1478"/>
                  </a:cubicBezTo>
                  <a:cubicBezTo>
                    <a:pt x="882" y="1480"/>
                    <a:pt x="881" y="1480"/>
                    <a:pt x="880" y="1480"/>
                  </a:cubicBezTo>
                  <a:cubicBezTo>
                    <a:pt x="870" y="1480"/>
                    <a:pt x="822" y="1436"/>
                    <a:pt x="822" y="1383"/>
                  </a:cubicBezTo>
                  <a:cubicBezTo>
                    <a:pt x="812" y="1344"/>
                    <a:pt x="802" y="1320"/>
                    <a:pt x="786" y="1320"/>
                  </a:cubicBezTo>
                  <a:cubicBezTo>
                    <a:pt x="782" y="1320"/>
                    <a:pt x="779" y="1321"/>
                    <a:pt x="774" y="1324"/>
                  </a:cubicBezTo>
                  <a:cubicBezTo>
                    <a:pt x="751" y="1335"/>
                    <a:pt x="751" y="1324"/>
                    <a:pt x="751" y="1347"/>
                  </a:cubicBezTo>
                  <a:cubicBezTo>
                    <a:pt x="758" y="1370"/>
                    <a:pt x="761" y="1378"/>
                    <a:pt x="759" y="1378"/>
                  </a:cubicBezTo>
                  <a:cubicBezTo>
                    <a:pt x="758" y="1378"/>
                    <a:pt x="755" y="1375"/>
                    <a:pt x="751" y="1371"/>
                  </a:cubicBezTo>
                  <a:cubicBezTo>
                    <a:pt x="715" y="1347"/>
                    <a:pt x="691" y="1324"/>
                    <a:pt x="667" y="1288"/>
                  </a:cubicBezTo>
                  <a:lnTo>
                    <a:pt x="667" y="1288"/>
                  </a:lnTo>
                  <a:cubicBezTo>
                    <a:pt x="679" y="1324"/>
                    <a:pt x="667" y="1324"/>
                    <a:pt x="655" y="1335"/>
                  </a:cubicBezTo>
                  <a:cubicBezTo>
                    <a:pt x="644" y="1347"/>
                    <a:pt x="632" y="1359"/>
                    <a:pt x="632" y="1371"/>
                  </a:cubicBezTo>
                  <a:cubicBezTo>
                    <a:pt x="644" y="1371"/>
                    <a:pt x="667" y="1383"/>
                    <a:pt x="667" y="1419"/>
                  </a:cubicBezTo>
                  <a:cubicBezTo>
                    <a:pt x="667" y="1443"/>
                    <a:pt x="655" y="1431"/>
                    <a:pt x="655" y="1443"/>
                  </a:cubicBezTo>
                  <a:cubicBezTo>
                    <a:pt x="644" y="1419"/>
                    <a:pt x="632" y="1383"/>
                    <a:pt x="632" y="1371"/>
                  </a:cubicBezTo>
                  <a:lnTo>
                    <a:pt x="632" y="1407"/>
                  </a:lnTo>
                  <a:cubicBezTo>
                    <a:pt x="632" y="1407"/>
                    <a:pt x="596" y="1371"/>
                    <a:pt x="596" y="1371"/>
                  </a:cubicBezTo>
                  <a:cubicBezTo>
                    <a:pt x="584" y="1371"/>
                    <a:pt x="584" y="1395"/>
                    <a:pt x="572" y="1407"/>
                  </a:cubicBezTo>
                  <a:lnTo>
                    <a:pt x="536" y="1419"/>
                  </a:lnTo>
                  <a:cubicBezTo>
                    <a:pt x="529" y="1412"/>
                    <a:pt x="525" y="1409"/>
                    <a:pt x="523" y="1409"/>
                  </a:cubicBezTo>
                  <a:cubicBezTo>
                    <a:pt x="513" y="1409"/>
                    <a:pt x="536" y="1459"/>
                    <a:pt x="536" y="1478"/>
                  </a:cubicBezTo>
                  <a:lnTo>
                    <a:pt x="536" y="1514"/>
                  </a:lnTo>
                  <a:cubicBezTo>
                    <a:pt x="513" y="1454"/>
                    <a:pt x="501" y="1443"/>
                    <a:pt x="489" y="1443"/>
                  </a:cubicBezTo>
                  <a:cubicBezTo>
                    <a:pt x="441" y="1454"/>
                    <a:pt x="405" y="1466"/>
                    <a:pt x="370" y="1478"/>
                  </a:cubicBezTo>
                  <a:cubicBezTo>
                    <a:pt x="370" y="1478"/>
                    <a:pt x="322" y="1490"/>
                    <a:pt x="346" y="1514"/>
                  </a:cubicBezTo>
                  <a:cubicBezTo>
                    <a:pt x="358" y="1538"/>
                    <a:pt x="346" y="1562"/>
                    <a:pt x="346" y="1562"/>
                  </a:cubicBezTo>
                  <a:cubicBezTo>
                    <a:pt x="346" y="1550"/>
                    <a:pt x="322" y="1526"/>
                    <a:pt x="310" y="1514"/>
                  </a:cubicBezTo>
                  <a:lnTo>
                    <a:pt x="298" y="1514"/>
                  </a:lnTo>
                  <a:cubicBezTo>
                    <a:pt x="286" y="1514"/>
                    <a:pt x="251" y="1514"/>
                    <a:pt x="251" y="1550"/>
                  </a:cubicBezTo>
                  <a:cubicBezTo>
                    <a:pt x="263" y="1574"/>
                    <a:pt x="239" y="1562"/>
                    <a:pt x="239" y="1574"/>
                  </a:cubicBezTo>
                  <a:cubicBezTo>
                    <a:pt x="227" y="1597"/>
                    <a:pt x="239" y="1633"/>
                    <a:pt x="239" y="1633"/>
                  </a:cubicBezTo>
                  <a:cubicBezTo>
                    <a:pt x="239" y="1633"/>
                    <a:pt x="215" y="1609"/>
                    <a:pt x="203" y="1597"/>
                  </a:cubicBezTo>
                  <a:cubicBezTo>
                    <a:pt x="203" y="1597"/>
                    <a:pt x="167" y="1585"/>
                    <a:pt x="155" y="1585"/>
                  </a:cubicBezTo>
                  <a:cubicBezTo>
                    <a:pt x="143" y="1597"/>
                    <a:pt x="120" y="1609"/>
                    <a:pt x="108" y="1633"/>
                  </a:cubicBezTo>
                  <a:cubicBezTo>
                    <a:pt x="98" y="1633"/>
                    <a:pt x="104" y="1650"/>
                    <a:pt x="114" y="1676"/>
                  </a:cubicBezTo>
                  <a:lnTo>
                    <a:pt x="114" y="1676"/>
                  </a:lnTo>
                  <a:cubicBezTo>
                    <a:pt x="75" y="1694"/>
                    <a:pt x="38" y="1715"/>
                    <a:pt x="1" y="1740"/>
                  </a:cubicBezTo>
                  <a:cubicBezTo>
                    <a:pt x="1" y="1752"/>
                    <a:pt x="1" y="1776"/>
                    <a:pt x="24" y="1776"/>
                  </a:cubicBezTo>
                  <a:cubicBezTo>
                    <a:pt x="53" y="1769"/>
                    <a:pt x="78" y="1757"/>
                    <a:pt x="87" y="1757"/>
                  </a:cubicBezTo>
                  <a:cubicBezTo>
                    <a:pt x="93" y="1757"/>
                    <a:pt x="93" y="1762"/>
                    <a:pt x="84" y="1776"/>
                  </a:cubicBezTo>
                  <a:cubicBezTo>
                    <a:pt x="60" y="1812"/>
                    <a:pt x="72" y="1835"/>
                    <a:pt x="84" y="1847"/>
                  </a:cubicBezTo>
                  <a:cubicBezTo>
                    <a:pt x="87" y="1854"/>
                    <a:pt x="94" y="1856"/>
                    <a:pt x="103" y="1856"/>
                  </a:cubicBezTo>
                  <a:cubicBezTo>
                    <a:pt x="122" y="1856"/>
                    <a:pt x="150" y="1845"/>
                    <a:pt x="156" y="1845"/>
                  </a:cubicBezTo>
                  <a:cubicBezTo>
                    <a:pt x="157" y="1845"/>
                    <a:pt x="157" y="1846"/>
                    <a:pt x="155" y="1847"/>
                  </a:cubicBezTo>
                  <a:cubicBezTo>
                    <a:pt x="155" y="1859"/>
                    <a:pt x="60" y="1907"/>
                    <a:pt x="60" y="1931"/>
                  </a:cubicBezTo>
                  <a:cubicBezTo>
                    <a:pt x="60" y="1936"/>
                    <a:pt x="64" y="1939"/>
                    <a:pt x="69" y="1939"/>
                  </a:cubicBezTo>
                  <a:cubicBezTo>
                    <a:pt x="86" y="1939"/>
                    <a:pt x="122" y="1916"/>
                    <a:pt x="132" y="1907"/>
                  </a:cubicBezTo>
                  <a:lnTo>
                    <a:pt x="132" y="1907"/>
                  </a:lnTo>
                  <a:cubicBezTo>
                    <a:pt x="143" y="1907"/>
                    <a:pt x="60" y="1955"/>
                    <a:pt x="84" y="1955"/>
                  </a:cubicBezTo>
                  <a:cubicBezTo>
                    <a:pt x="111" y="1955"/>
                    <a:pt x="195" y="1919"/>
                    <a:pt x="211" y="1919"/>
                  </a:cubicBezTo>
                  <a:cubicBezTo>
                    <a:pt x="215" y="1919"/>
                    <a:pt x="214" y="1922"/>
                    <a:pt x="203" y="1931"/>
                  </a:cubicBezTo>
                  <a:cubicBezTo>
                    <a:pt x="179" y="1943"/>
                    <a:pt x="143" y="1955"/>
                    <a:pt x="132" y="1978"/>
                  </a:cubicBezTo>
                  <a:cubicBezTo>
                    <a:pt x="120" y="1990"/>
                    <a:pt x="120" y="2002"/>
                    <a:pt x="132" y="2002"/>
                  </a:cubicBezTo>
                  <a:cubicBezTo>
                    <a:pt x="134" y="2003"/>
                    <a:pt x="136" y="2004"/>
                    <a:pt x="139" y="2004"/>
                  </a:cubicBezTo>
                  <a:cubicBezTo>
                    <a:pt x="159" y="2004"/>
                    <a:pt x="192" y="1979"/>
                    <a:pt x="211" y="1979"/>
                  </a:cubicBezTo>
                  <a:cubicBezTo>
                    <a:pt x="218" y="1979"/>
                    <a:pt x="224" y="1982"/>
                    <a:pt x="227" y="1990"/>
                  </a:cubicBezTo>
                  <a:cubicBezTo>
                    <a:pt x="191" y="2002"/>
                    <a:pt x="167" y="2014"/>
                    <a:pt x="143" y="2038"/>
                  </a:cubicBezTo>
                  <a:cubicBezTo>
                    <a:pt x="134" y="2047"/>
                    <a:pt x="118" y="2070"/>
                    <a:pt x="137" y="2070"/>
                  </a:cubicBezTo>
                  <a:cubicBezTo>
                    <a:pt x="141" y="2070"/>
                    <a:pt x="146" y="2069"/>
                    <a:pt x="153" y="2067"/>
                  </a:cubicBezTo>
                  <a:lnTo>
                    <a:pt x="153" y="2067"/>
                  </a:lnTo>
                  <a:cubicBezTo>
                    <a:pt x="100" y="2087"/>
                    <a:pt x="123" y="2097"/>
                    <a:pt x="167" y="2097"/>
                  </a:cubicBezTo>
                  <a:cubicBezTo>
                    <a:pt x="111" y="2120"/>
                    <a:pt x="184" y="2154"/>
                    <a:pt x="191" y="2167"/>
                  </a:cubicBezTo>
                  <a:lnTo>
                    <a:pt x="191" y="2167"/>
                  </a:lnTo>
                  <a:cubicBezTo>
                    <a:pt x="185" y="2145"/>
                    <a:pt x="217" y="2127"/>
                    <a:pt x="236" y="2127"/>
                  </a:cubicBezTo>
                  <a:cubicBezTo>
                    <a:pt x="247" y="2127"/>
                    <a:pt x="255" y="2133"/>
                    <a:pt x="251" y="2145"/>
                  </a:cubicBezTo>
                  <a:cubicBezTo>
                    <a:pt x="239" y="2169"/>
                    <a:pt x="239" y="2193"/>
                    <a:pt x="251" y="2216"/>
                  </a:cubicBezTo>
                  <a:cubicBezTo>
                    <a:pt x="310" y="2193"/>
                    <a:pt x="298" y="2133"/>
                    <a:pt x="310" y="2109"/>
                  </a:cubicBezTo>
                  <a:cubicBezTo>
                    <a:pt x="310" y="2121"/>
                    <a:pt x="322" y="2145"/>
                    <a:pt x="322" y="2157"/>
                  </a:cubicBezTo>
                  <a:cubicBezTo>
                    <a:pt x="322" y="2169"/>
                    <a:pt x="322" y="2193"/>
                    <a:pt x="298" y="2205"/>
                  </a:cubicBezTo>
                  <a:cubicBezTo>
                    <a:pt x="263" y="2228"/>
                    <a:pt x="239" y="2228"/>
                    <a:pt x="227" y="2240"/>
                  </a:cubicBezTo>
                  <a:cubicBezTo>
                    <a:pt x="191" y="2288"/>
                    <a:pt x="274" y="2264"/>
                    <a:pt x="286" y="2288"/>
                  </a:cubicBezTo>
                  <a:cubicBezTo>
                    <a:pt x="298" y="2312"/>
                    <a:pt x="274" y="2336"/>
                    <a:pt x="239" y="2371"/>
                  </a:cubicBezTo>
                  <a:cubicBezTo>
                    <a:pt x="274" y="2359"/>
                    <a:pt x="310" y="2347"/>
                    <a:pt x="346" y="2347"/>
                  </a:cubicBezTo>
                  <a:cubicBezTo>
                    <a:pt x="381" y="2347"/>
                    <a:pt x="323" y="2371"/>
                    <a:pt x="322" y="2383"/>
                  </a:cubicBezTo>
                  <a:lnTo>
                    <a:pt x="322" y="2383"/>
                  </a:lnTo>
                  <a:cubicBezTo>
                    <a:pt x="310" y="2387"/>
                    <a:pt x="298" y="2391"/>
                    <a:pt x="286" y="2395"/>
                  </a:cubicBezTo>
                  <a:cubicBezTo>
                    <a:pt x="274" y="2419"/>
                    <a:pt x="286" y="2431"/>
                    <a:pt x="298" y="2443"/>
                  </a:cubicBezTo>
                  <a:cubicBezTo>
                    <a:pt x="315" y="2451"/>
                    <a:pt x="332" y="2460"/>
                    <a:pt x="345" y="2460"/>
                  </a:cubicBezTo>
                  <a:cubicBezTo>
                    <a:pt x="350" y="2460"/>
                    <a:pt x="354" y="2458"/>
                    <a:pt x="358" y="2455"/>
                  </a:cubicBezTo>
                  <a:cubicBezTo>
                    <a:pt x="374" y="2455"/>
                    <a:pt x="384" y="2449"/>
                    <a:pt x="390" y="2449"/>
                  </a:cubicBezTo>
                  <a:cubicBezTo>
                    <a:pt x="392" y="2449"/>
                    <a:pt x="393" y="2451"/>
                    <a:pt x="393" y="2455"/>
                  </a:cubicBezTo>
                  <a:cubicBezTo>
                    <a:pt x="393" y="2467"/>
                    <a:pt x="393" y="2478"/>
                    <a:pt x="370" y="2478"/>
                  </a:cubicBezTo>
                  <a:cubicBezTo>
                    <a:pt x="358" y="2490"/>
                    <a:pt x="358" y="2490"/>
                    <a:pt x="358" y="2502"/>
                  </a:cubicBezTo>
                  <a:cubicBezTo>
                    <a:pt x="358" y="2514"/>
                    <a:pt x="405" y="2514"/>
                    <a:pt x="417" y="2514"/>
                  </a:cubicBezTo>
                  <a:cubicBezTo>
                    <a:pt x="429" y="2526"/>
                    <a:pt x="429" y="2538"/>
                    <a:pt x="429" y="2550"/>
                  </a:cubicBezTo>
                  <a:cubicBezTo>
                    <a:pt x="429" y="2562"/>
                    <a:pt x="405" y="2586"/>
                    <a:pt x="405" y="2597"/>
                  </a:cubicBezTo>
                  <a:cubicBezTo>
                    <a:pt x="405" y="2597"/>
                    <a:pt x="429" y="2586"/>
                    <a:pt x="429" y="2586"/>
                  </a:cubicBezTo>
                  <a:lnTo>
                    <a:pt x="429" y="2597"/>
                  </a:lnTo>
                  <a:lnTo>
                    <a:pt x="441" y="2645"/>
                  </a:lnTo>
                  <a:cubicBezTo>
                    <a:pt x="441" y="2654"/>
                    <a:pt x="441" y="2682"/>
                    <a:pt x="470" y="2682"/>
                  </a:cubicBezTo>
                  <a:cubicBezTo>
                    <a:pt x="480" y="2682"/>
                    <a:pt x="494" y="2678"/>
                    <a:pt x="513" y="2669"/>
                  </a:cubicBezTo>
                  <a:lnTo>
                    <a:pt x="513" y="2669"/>
                  </a:lnTo>
                  <a:cubicBezTo>
                    <a:pt x="465" y="2693"/>
                    <a:pt x="465" y="2728"/>
                    <a:pt x="477" y="2740"/>
                  </a:cubicBezTo>
                  <a:cubicBezTo>
                    <a:pt x="477" y="2752"/>
                    <a:pt x="524" y="2740"/>
                    <a:pt x="524" y="2764"/>
                  </a:cubicBezTo>
                  <a:cubicBezTo>
                    <a:pt x="524" y="2788"/>
                    <a:pt x="489" y="2788"/>
                    <a:pt x="477" y="2800"/>
                  </a:cubicBezTo>
                  <a:cubicBezTo>
                    <a:pt x="465" y="2800"/>
                    <a:pt x="465" y="2812"/>
                    <a:pt x="477" y="2824"/>
                  </a:cubicBezTo>
                  <a:cubicBezTo>
                    <a:pt x="477" y="2836"/>
                    <a:pt x="501" y="2836"/>
                    <a:pt x="513" y="2836"/>
                  </a:cubicBezTo>
                  <a:cubicBezTo>
                    <a:pt x="524" y="2836"/>
                    <a:pt x="548" y="2824"/>
                    <a:pt x="560" y="2824"/>
                  </a:cubicBezTo>
                  <a:cubicBezTo>
                    <a:pt x="489" y="2848"/>
                    <a:pt x="560" y="2848"/>
                    <a:pt x="560" y="2859"/>
                  </a:cubicBezTo>
                  <a:cubicBezTo>
                    <a:pt x="560" y="2871"/>
                    <a:pt x="441" y="2907"/>
                    <a:pt x="477" y="2919"/>
                  </a:cubicBezTo>
                  <a:cubicBezTo>
                    <a:pt x="479" y="2920"/>
                    <a:pt x="483" y="2921"/>
                    <a:pt x="487" y="2921"/>
                  </a:cubicBezTo>
                  <a:cubicBezTo>
                    <a:pt x="519" y="2921"/>
                    <a:pt x="591" y="2882"/>
                    <a:pt x="644" y="2871"/>
                  </a:cubicBezTo>
                  <a:cubicBezTo>
                    <a:pt x="648" y="2870"/>
                    <a:pt x="651" y="2870"/>
                    <a:pt x="653" y="2870"/>
                  </a:cubicBezTo>
                  <a:cubicBezTo>
                    <a:pt x="673" y="2870"/>
                    <a:pt x="583" y="2920"/>
                    <a:pt x="572" y="2931"/>
                  </a:cubicBezTo>
                  <a:cubicBezTo>
                    <a:pt x="596" y="2931"/>
                    <a:pt x="609" y="2920"/>
                    <a:pt x="615" y="2920"/>
                  </a:cubicBezTo>
                  <a:cubicBezTo>
                    <a:pt x="618" y="2920"/>
                    <a:pt x="620" y="2923"/>
                    <a:pt x="620" y="2931"/>
                  </a:cubicBezTo>
                  <a:cubicBezTo>
                    <a:pt x="632" y="2943"/>
                    <a:pt x="620" y="2943"/>
                    <a:pt x="632" y="2943"/>
                  </a:cubicBezTo>
                  <a:cubicBezTo>
                    <a:pt x="644" y="2943"/>
                    <a:pt x="667" y="2931"/>
                    <a:pt x="679" y="2919"/>
                  </a:cubicBezTo>
                  <a:cubicBezTo>
                    <a:pt x="691" y="2919"/>
                    <a:pt x="691" y="2919"/>
                    <a:pt x="691" y="2943"/>
                  </a:cubicBezTo>
                  <a:cubicBezTo>
                    <a:pt x="655" y="2955"/>
                    <a:pt x="632" y="2967"/>
                    <a:pt x="655" y="2978"/>
                  </a:cubicBezTo>
                  <a:cubicBezTo>
                    <a:pt x="667" y="2978"/>
                    <a:pt x="691" y="2978"/>
                    <a:pt x="632" y="3014"/>
                  </a:cubicBezTo>
                  <a:cubicBezTo>
                    <a:pt x="620" y="3014"/>
                    <a:pt x="620" y="3038"/>
                    <a:pt x="632" y="3038"/>
                  </a:cubicBezTo>
                  <a:cubicBezTo>
                    <a:pt x="644" y="3038"/>
                    <a:pt x="667" y="3026"/>
                    <a:pt x="679" y="3026"/>
                  </a:cubicBezTo>
                  <a:cubicBezTo>
                    <a:pt x="691" y="3038"/>
                    <a:pt x="691" y="3050"/>
                    <a:pt x="691" y="3074"/>
                  </a:cubicBezTo>
                  <a:lnTo>
                    <a:pt x="667" y="3074"/>
                  </a:lnTo>
                  <a:cubicBezTo>
                    <a:pt x="645" y="3096"/>
                    <a:pt x="644" y="3103"/>
                    <a:pt x="651" y="3103"/>
                  </a:cubicBezTo>
                  <a:cubicBezTo>
                    <a:pt x="654" y="3103"/>
                    <a:pt x="658" y="3102"/>
                    <a:pt x="662" y="3100"/>
                  </a:cubicBezTo>
                  <a:lnTo>
                    <a:pt x="662" y="3100"/>
                  </a:lnTo>
                  <a:cubicBezTo>
                    <a:pt x="655" y="3106"/>
                    <a:pt x="648" y="3113"/>
                    <a:pt x="644" y="3121"/>
                  </a:cubicBezTo>
                  <a:cubicBezTo>
                    <a:pt x="634" y="3131"/>
                    <a:pt x="640" y="3148"/>
                    <a:pt x="655" y="3148"/>
                  </a:cubicBezTo>
                  <a:cubicBezTo>
                    <a:pt x="659" y="3148"/>
                    <a:pt x="663" y="3147"/>
                    <a:pt x="667" y="3145"/>
                  </a:cubicBezTo>
                  <a:cubicBezTo>
                    <a:pt x="691" y="3145"/>
                    <a:pt x="655" y="3205"/>
                    <a:pt x="655" y="3205"/>
                  </a:cubicBezTo>
                  <a:cubicBezTo>
                    <a:pt x="703" y="3205"/>
                    <a:pt x="739" y="3145"/>
                    <a:pt x="763" y="3133"/>
                  </a:cubicBezTo>
                  <a:cubicBezTo>
                    <a:pt x="767" y="3131"/>
                    <a:pt x="770" y="3130"/>
                    <a:pt x="773" y="3130"/>
                  </a:cubicBezTo>
                  <a:cubicBezTo>
                    <a:pt x="782" y="3130"/>
                    <a:pt x="772" y="3147"/>
                    <a:pt x="763" y="3157"/>
                  </a:cubicBezTo>
                  <a:cubicBezTo>
                    <a:pt x="751" y="3169"/>
                    <a:pt x="751" y="3181"/>
                    <a:pt x="763" y="3181"/>
                  </a:cubicBezTo>
                  <a:cubicBezTo>
                    <a:pt x="774" y="3193"/>
                    <a:pt x="739" y="3205"/>
                    <a:pt x="703" y="3229"/>
                  </a:cubicBezTo>
                  <a:cubicBezTo>
                    <a:pt x="695" y="3236"/>
                    <a:pt x="695" y="3239"/>
                    <a:pt x="699" y="3239"/>
                  </a:cubicBezTo>
                  <a:cubicBezTo>
                    <a:pt x="707" y="3239"/>
                    <a:pt x="731" y="3229"/>
                    <a:pt x="739" y="3229"/>
                  </a:cubicBezTo>
                  <a:cubicBezTo>
                    <a:pt x="746" y="3225"/>
                    <a:pt x="752" y="3224"/>
                    <a:pt x="757" y="3224"/>
                  </a:cubicBezTo>
                  <a:cubicBezTo>
                    <a:pt x="769" y="3224"/>
                    <a:pt x="774" y="3232"/>
                    <a:pt x="774" y="3240"/>
                  </a:cubicBezTo>
                  <a:cubicBezTo>
                    <a:pt x="774" y="3252"/>
                    <a:pt x="763" y="3264"/>
                    <a:pt x="822" y="3264"/>
                  </a:cubicBezTo>
                  <a:cubicBezTo>
                    <a:pt x="822" y="3264"/>
                    <a:pt x="846" y="3264"/>
                    <a:pt x="846" y="3276"/>
                  </a:cubicBezTo>
                  <a:cubicBezTo>
                    <a:pt x="834" y="3276"/>
                    <a:pt x="751" y="3288"/>
                    <a:pt x="739" y="3312"/>
                  </a:cubicBezTo>
                  <a:cubicBezTo>
                    <a:pt x="739" y="3345"/>
                    <a:pt x="749" y="3358"/>
                    <a:pt x="760" y="3379"/>
                  </a:cubicBezTo>
                  <a:lnTo>
                    <a:pt x="760" y="3379"/>
                  </a:lnTo>
                  <a:cubicBezTo>
                    <a:pt x="759" y="3373"/>
                    <a:pt x="759" y="3363"/>
                    <a:pt x="774" y="3348"/>
                  </a:cubicBezTo>
                  <a:cubicBezTo>
                    <a:pt x="777" y="3346"/>
                    <a:pt x="779" y="3346"/>
                    <a:pt x="781" y="3346"/>
                  </a:cubicBezTo>
                  <a:cubicBezTo>
                    <a:pt x="793" y="3346"/>
                    <a:pt x="792" y="3366"/>
                    <a:pt x="805" y="3366"/>
                  </a:cubicBezTo>
                  <a:cubicBezTo>
                    <a:pt x="809" y="3366"/>
                    <a:pt x="815" y="3364"/>
                    <a:pt x="822" y="3359"/>
                  </a:cubicBezTo>
                  <a:lnTo>
                    <a:pt x="822" y="3359"/>
                  </a:lnTo>
                  <a:cubicBezTo>
                    <a:pt x="819" y="3361"/>
                    <a:pt x="818" y="3361"/>
                    <a:pt x="816" y="3361"/>
                  </a:cubicBezTo>
                  <a:cubicBezTo>
                    <a:pt x="806" y="3361"/>
                    <a:pt x="835" y="3324"/>
                    <a:pt x="846" y="3324"/>
                  </a:cubicBezTo>
                  <a:cubicBezTo>
                    <a:pt x="846" y="3324"/>
                    <a:pt x="864" y="3318"/>
                    <a:pt x="874" y="3318"/>
                  </a:cubicBezTo>
                  <a:cubicBezTo>
                    <a:pt x="885" y="3318"/>
                    <a:pt x="888" y="3324"/>
                    <a:pt x="858" y="3348"/>
                  </a:cubicBezTo>
                  <a:cubicBezTo>
                    <a:pt x="834" y="3359"/>
                    <a:pt x="810" y="3383"/>
                    <a:pt x="810" y="3395"/>
                  </a:cubicBezTo>
                  <a:cubicBezTo>
                    <a:pt x="810" y="3407"/>
                    <a:pt x="810" y="3443"/>
                    <a:pt x="822" y="3455"/>
                  </a:cubicBezTo>
                  <a:cubicBezTo>
                    <a:pt x="846" y="3455"/>
                    <a:pt x="870" y="3395"/>
                    <a:pt x="894" y="3371"/>
                  </a:cubicBezTo>
                  <a:lnTo>
                    <a:pt x="894" y="3371"/>
                  </a:lnTo>
                  <a:cubicBezTo>
                    <a:pt x="882" y="3407"/>
                    <a:pt x="882" y="3431"/>
                    <a:pt x="870" y="3467"/>
                  </a:cubicBezTo>
                  <a:cubicBezTo>
                    <a:pt x="858" y="3479"/>
                    <a:pt x="849" y="3482"/>
                    <a:pt x="843" y="3482"/>
                  </a:cubicBezTo>
                  <a:cubicBezTo>
                    <a:pt x="837" y="3482"/>
                    <a:pt x="834" y="3479"/>
                    <a:pt x="834" y="3479"/>
                  </a:cubicBezTo>
                  <a:lnTo>
                    <a:pt x="834" y="3479"/>
                  </a:lnTo>
                  <a:cubicBezTo>
                    <a:pt x="846" y="3490"/>
                    <a:pt x="846" y="3514"/>
                    <a:pt x="846" y="3538"/>
                  </a:cubicBezTo>
                  <a:cubicBezTo>
                    <a:pt x="822" y="3586"/>
                    <a:pt x="798" y="3633"/>
                    <a:pt x="774" y="3669"/>
                  </a:cubicBezTo>
                  <a:cubicBezTo>
                    <a:pt x="810" y="3621"/>
                    <a:pt x="846" y="3574"/>
                    <a:pt x="870" y="3526"/>
                  </a:cubicBezTo>
                  <a:cubicBezTo>
                    <a:pt x="874" y="3522"/>
                    <a:pt x="876" y="3521"/>
                    <a:pt x="879" y="3521"/>
                  </a:cubicBezTo>
                  <a:cubicBezTo>
                    <a:pt x="883" y="3521"/>
                    <a:pt x="886" y="3526"/>
                    <a:pt x="894" y="3526"/>
                  </a:cubicBezTo>
                  <a:cubicBezTo>
                    <a:pt x="894" y="3526"/>
                    <a:pt x="894" y="3514"/>
                    <a:pt x="894" y="3514"/>
                  </a:cubicBezTo>
                  <a:cubicBezTo>
                    <a:pt x="894" y="3509"/>
                    <a:pt x="900" y="3496"/>
                    <a:pt x="907" y="3485"/>
                  </a:cubicBezTo>
                  <a:lnTo>
                    <a:pt x="907" y="3485"/>
                  </a:lnTo>
                  <a:cubicBezTo>
                    <a:pt x="903" y="3498"/>
                    <a:pt x="901" y="3510"/>
                    <a:pt x="905" y="3514"/>
                  </a:cubicBezTo>
                  <a:cubicBezTo>
                    <a:pt x="905" y="3515"/>
                    <a:pt x="906" y="3516"/>
                    <a:pt x="906" y="3516"/>
                  </a:cubicBezTo>
                  <a:cubicBezTo>
                    <a:pt x="909" y="3516"/>
                    <a:pt x="920" y="3495"/>
                    <a:pt x="929" y="3475"/>
                  </a:cubicBezTo>
                  <a:lnTo>
                    <a:pt x="929" y="3475"/>
                  </a:lnTo>
                  <a:cubicBezTo>
                    <a:pt x="929" y="3476"/>
                    <a:pt x="929" y="3477"/>
                    <a:pt x="929" y="3479"/>
                  </a:cubicBezTo>
                  <a:cubicBezTo>
                    <a:pt x="917" y="3514"/>
                    <a:pt x="882" y="3586"/>
                    <a:pt x="870" y="3645"/>
                  </a:cubicBezTo>
                  <a:cubicBezTo>
                    <a:pt x="866" y="3658"/>
                    <a:pt x="867" y="3663"/>
                    <a:pt x="869" y="3663"/>
                  </a:cubicBezTo>
                  <a:cubicBezTo>
                    <a:pt x="875" y="3663"/>
                    <a:pt x="897" y="3627"/>
                    <a:pt x="905" y="3610"/>
                  </a:cubicBezTo>
                  <a:cubicBezTo>
                    <a:pt x="905" y="3598"/>
                    <a:pt x="917" y="3574"/>
                    <a:pt x="929" y="3550"/>
                  </a:cubicBezTo>
                  <a:cubicBezTo>
                    <a:pt x="941" y="3550"/>
                    <a:pt x="953" y="3538"/>
                    <a:pt x="965" y="3538"/>
                  </a:cubicBezTo>
                  <a:cubicBezTo>
                    <a:pt x="974" y="3534"/>
                    <a:pt x="985" y="3532"/>
                    <a:pt x="996" y="3530"/>
                  </a:cubicBezTo>
                  <a:lnTo>
                    <a:pt x="996" y="3530"/>
                  </a:lnTo>
                  <a:cubicBezTo>
                    <a:pt x="997" y="3533"/>
                    <a:pt x="999" y="3536"/>
                    <a:pt x="1001" y="3538"/>
                  </a:cubicBezTo>
                  <a:cubicBezTo>
                    <a:pt x="1001" y="3538"/>
                    <a:pt x="1001" y="3534"/>
                    <a:pt x="1002" y="3528"/>
                  </a:cubicBezTo>
                  <a:lnTo>
                    <a:pt x="1002" y="3528"/>
                  </a:lnTo>
                  <a:cubicBezTo>
                    <a:pt x="1000" y="3528"/>
                    <a:pt x="998" y="3529"/>
                    <a:pt x="996" y="3530"/>
                  </a:cubicBezTo>
                  <a:lnTo>
                    <a:pt x="996" y="3530"/>
                  </a:lnTo>
                  <a:cubicBezTo>
                    <a:pt x="989" y="3511"/>
                    <a:pt x="991" y="3477"/>
                    <a:pt x="1001" y="3467"/>
                  </a:cubicBezTo>
                  <a:cubicBezTo>
                    <a:pt x="1010" y="3467"/>
                    <a:pt x="1005" y="3508"/>
                    <a:pt x="1002" y="3528"/>
                  </a:cubicBezTo>
                  <a:lnTo>
                    <a:pt x="1002" y="3528"/>
                  </a:lnTo>
                  <a:cubicBezTo>
                    <a:pt x="1019" y="3522"/>
                    <a:pt x="1035" y="3511"/>
                    <a:pt x="1048" y="3479"/>
                  </a:cubicBezTo>
                  <a:cubicBezTo>
                    <a:pt x="1048" y="3470"/>
                    <a:pt x="1048" y="3450"/>
                    <a:pt x="1048" y="3443"/>
                  </a:cubicBezTo>
                  <a:cubicBezTo>
                    <a:pt x="1060" y="3455"/>
                    <a:pt x="1072" y="3502"/>
                    <a:pt x="1084" y="3514"/>
                  </a:cubicBezTo>
                  <a:cubicBezTo>
                    <a:pt x="1089" y="3514"/>
                    <a:pt x="1103" y="3516"/>
                    <a:pt x="1119" y="3516"/>
                  </a:cubicBezTo>
                  <a:cubicBezTo>
                    <a:pt x="1142" y="3516"/>
                    <a:pt x="1167" y="3512"/>
                    <a:pt x="1167" y="3490"/>
                  </a:cubicBezTo>
                  <a:cubicBezTo>
                    <a:pt x="1167" y="3480"/>
                    <a:pt x="1158" y="3441"/>
                    <a:pt x="1164" y="3441"/>
                  </a:cubicBezTo>
                  <a:lnTo>
                    <a:pt x="1164" y="3441"/>
                  </a:lnTo>
                  <a:cubicBezTo>
                    <a:pt x="1165" y="3441"/>
                    <a:pt x="1166" y="3442"/>
                    <a:pt x="1167" y="3443"/>
                  </a:cubicBezTo>
                  <a:cubicBezTo>
                    <a:pt x="1179" y="3443"/>
                    <a:pt x="1191" y="3502"/>
                    <a:pt x="1203" y="3502"/>
                  </a:cubicBezTo>
                  <a:cubicBezTo>
                    <a:pt x="1215" y="3490"/>
                    <a:pt x="1191" y="3455"/>
                    <a:pt x="1203" y="3443"/>
                  </a:cubicBezTo>
                  <a:cubicBezTo>
                    <a:pt x="1203" y="3443"/>
                    <a:pt x="1215" y="3443"/>
                    <a:pt x="1203" y="3419"/>
                  </a:cubicBezTo>
                  <a:cubicBezTo>
                    <a:pt x="1179" y="3383"/>
                    <a:pt x="1179" y="3348"/>
                    <a:pt x="1179" y="3312"/>
                  </a:cubicBezTo>
                  <a:lnTo>
                    <a:pt x="1179" y="3312"/>
                  </a:lnTo>
                  <a:cubicBezTo>
                    <a:pt x="1203" y="3348"/>
                    <a:pt x="1215" y="3371"/>
                    <a:pt x="1227" y="3407"/>
                  </a:cubicBezTo>
                  <a:cubicBezTo>
                    <a:pt x="1227" y="3407"/>
                    <a:pt x="1219" y="3399"/>
                    <a:pt x="1215" y="3399"/>
                  </a:cubicBezTo>
                  <a:cubicBezTo>
                    <a:pt x="1211" y="3399"/>
                    <a:pt x="1210" y="3404"/>
                    <a:pt x="1215" y="3419"/>
                  </a:cubicBezTo>
                  <a:cubicBezTo>
                    <a:pt x="1215" y="3443"/>
                    <a:pt x="1227" y="3443"/>
                    <a:pt x="1227" y="3443"/>
                  </a:cubicBezTo>
                  <a:cubicBezTo>
                    <a:pt x="1235" y="3443"/>
                    <a:pt x="1244" y="3412"/>
                    <a:pt x="1257" y="3412"/>
                  </a:cubicBezTo>
                  <a:cubicBezTo>
                    <a:pt x="1262" y="3412"/>
                    <a:pt x="1268" y="3417"/>
                    <a:pt x="1275" y="3431"/>
                  </a:cubicBezTo>
                  <a:cubicBezTo>
                    <a:pt x="1279" y="3438"/>
                    <a:pt x="1284" y="3441"/>
                    <a:pt x="1289" y="3441"/>
                  </a:cubicBezTo>
                  <a:cubicBezTo>
                    <a:pt x="1292" y="3441"/>
                    <a:pt x="1296" y="3439"/>
                    <a:pt x="1300" y="3435"/>
                  </a:cubicBezTo>
                  <a:lnTo>
                    <a:pt x="1300" y="3435"/>
                  </a:lnTo>
                  <a:cubicBezTo>
                    <a:pt x="1304" y="3443"/>
                    <a:pt x="1308" y="3450"/>
                    <a:pt x="1310" y="3455"/>
                  </a:cubicBezTo>
                  <a:lnTo>
                    <a:pt x="1302" y="3433"/>
                  </a:lnTo>
                  <a:lnTo>
                    <a:pt x="1302" y="3433"/>
                  </a:lnTo>
                  <a:cubicBezTo>
                    <a:pt x="1301" y="3434"/>
                    <a:pt x="1301" y="3435"/>
                    <a:pt x="1300" y="3435"/>
                  </a:cubicBezTo>
                  <a:lnTo>
                    <a:pt x="1300" y="3435"/>
                  </a:lnTo>
                  <a:cubicBezTo>
                    <a:pt x="1285" y="3408"/>
                    <a:pt x="1265" y="3369"/>
                    <a:pt x="1275" y="3359"/>
                  </a:cubicBezTo>
                  <a:lnTo>
                    <a:pt x="1275" y="3359"/>
                  </a:lnTo>
                  <a:lnTo>
                    <a:pt x="1302" y="3433"/>
                  </a:lnTo>
                  <a:lnTo>
                    <a:pt x="1302" y="3433"/>
                  </a:lnTo>
                  <a:cubicBezTo>
                    <a:pt x="1315" y="3419"/>
                    <a:pt x="1327" y="3390"/>
                    <a:pt x="1334" y="3383"/>
                  </a:cubicBezTo>
                  <a:cubicBezTo>
                    <a:pt x="1310" y="3336"/>
                    <a:pt x="1310" y="3348"/>
                    <a:pt x="1286" y="3300"/>
                  </a:cubicBezTo>
                  <a:lnTo>
                    <a:pt x="1286" y="3300"/>
                  </a:lnTo>
                  <a:cubicBezTo>
                    <a:pt x="1297" y="3300"/>
                    <a:pt x="1326" y="3338"/>
                    <a:pt x="1333" y="3338"/>
                  </a:cubicBezTo>
                  <a:cubicBezTo>
                    <a:pt x="1334" y="3338"/>
                    <a:pt x="1334" y="3337"/>
                    <a:pt x="1334" y="3336"/>
                  </a:cubicBezTo>
                  <a:cubicBezTo>
                    <a:pt x="1334" y="3312"/>
                    <a:pt x="1334" y="3288"/>
                    <a:pt x="1322" y="3252"/>
                  </a:cubicBezTo>
                  <a:lnTo>
                    <a:pt x="1322" y="3252"/>
                  </a:lnTo>
                  <a:cubicBezTo>
                    <a:pt x="1341" y="3280"/>
                    <a:pt x="1423" y="3378"/>
                    <a:pt x="1437" y="3378"/>
                  </a:cubicBezTo>
                  <a:cubicBezTo>
                    <a:pt x="1442" y="3378"/>
                    <a:pt x="1440" y="3369"/>
                    <a:pt x="1429" y="3348"/>
                  </a:cubicBezTo>
                  <a:cubicBezTo>
                    <a:pt x="1417" y="3348"/>
                    <a:pt x="1429" y="3359"/>
                    <a:pt x="1429" y="3371"/>
                  </a:cubicBezTo>
                  <a:cubicBezTo>
                    <a:pt x="1429" y="3371"/>
                    <a:pt x="1406" y="3312"/>
                    <a:pt x="1406" y="3300"/>
                  </a:cubicBezTo>
                  <a:cubicBezTo>
                    <a:pt x="1406" y="3288"/>
                    <a:pt x="1406" y="3276"/>
                    <a:pt x="1417" y="3276"/>
                  </a:cubicBezTo>
                  <a:cubicBezTo>
                    <a:pt x="1429" y="3276"/>
                    <a:pt x="1453" y="3359"/>
                    <a:pt x="1477" y="3359"/>
                  </a:cubicBezTo>
                  <a:cubicBezTo>
                    <a:pt x="1480" y="3363"/>
                    <a:pt x="1484" y="3364"/>
                    <a:pt x="1487" y="3364"/>
                  </a:cubicBezTo>
                  <a:cubicBezTo>
                    <a:pt x="1496" y="3364"/>
                    <a:pt x="1504" y="3356"/>
                    <a:pt x="1513" y="3348"/>
                  </a:cubicBezTo>
                  <a:cubicBezTo>
                    <a:pt x="1513" y="3336"/>
                    <a:pt x="1489" y="3300"/>
                    <a:pt x="1513" y="3288"/>
                  </a:cubicBezTo>
                  <a:cubicBezTo>
                    <a:pt x="1521" y="3284"/>
                    <a:pt x="1525" y="3281"/>
                    <a:pt x="1527" y="3281"/>
                  </a:cubicBezTo>
                  <a:cubicBezTo>
                    <a:pt x="1531" y="3281"/>
                    <a:pt x="1529" y="3289"/>
                    <a:pt x="1536" y="3312"/>
                  </a:cubicBezTo>
                  <a:cubicBezTo>
                    <a:pt x="1548" y="3324"/>
                    <a:pt x="1548" y="3348"/>
                    <a:pt x="1548" y="3359"/>
                  </a:cubicBezTo>
                  <a:cubicBezTo>
                    <a:pt x="1549" y="3360"/>
                    <a:pt x="1549" y="3360"/>
                    <a:pt x="1550" y="3360"/>
                  </a:cubicBezTo>
                  <a:cubicBezTo>
                    <a:pt x="1558" y="3360"/>
                    <a:pt x="1552" y="3255"/>
                    <a:pt x="1564" y="3255"/>
                  </a:cubicBezTo>
                  <a:cubicBezTo>
                    <a:pt x="1566" y="3255"/>
                    <a:pt x="1569" y="3258"/>
                    <a:pt x="1572" y="3264"/>
                  </a:cubicBezTo>
                  <a:cubicBezTo>
                    <a:pt x="1593" y="3295"/>
                    <a:pt x="1605" y="3326"/>
                    <a:pt x="1615" y="3326"/>
                  </a:cubicBezTo>
                  <a:cubicBezTo>
                    <a:pt x="1617" y="3326"/>
                    <a:pt x="1618" y="3325"/>
                    <a:pt x="1620" y="3324"/>
                  </a:cubicBezTo>
                  <a:cubicBezTo>
                    <a:pt x="1632" y="3324"/>
                    <a:pt x="1644" y="3312"/>
                    <a:pt x="1644" y="3300"/>
                  </a:cubicBezTo>
                  <a:cubicBezTo>
                    <a:pt x="1644" y="3300"/>
                    <a:pt x="1572" y="3240"/>
                    <a:pt x="1584" y="3240"/>
                  </a:cubicBezTo>
                  <a:cubicBezTo>
                    <a:pt x="1600" y="3240"/>
                    <a:pt x="1611" y="3246"/>
                    <a:pt x="1619" y="3246"/>
                  </a:cubicBezTo>
                  <a:cubicBezTo>
                    <a:pt x="1624" y="3246"/>
                    <a:pt x="1628" y="3244"/>
                    <a:pt x="1632" y="3240"/>
                  </a:cubicBezTo>
                  <a:lnTo>
                    <a:pt x="1656" y="3229"/>
                  </a:lnTo>
                  <a:lnTo>
                    <a:pt x="1656" y="3217"/>
                  </a:lnTo>
                  <a:cubicBezTo>
                    <a:pt x="1656" y="3216"/>
                    <a:pt x="1656" y="3215"/>
                    <a:pt x="1656" y="3215"/>
                  </a:cubicBezTo>
                  <a:cubicBezTo>
                    <a:pt x="1659" y="3215"/>
                    <a:pt x="1679" y="3277"/>
                    <a:pt x="1679" y="3288"/>
                  </a:cubicBezTo>
                  <a:cubicBezTo>
                    <a:pt x="1682" y="3290"/>
                    <a:pt x="1684" y="3291"/>
                    <a:pt x="1686" y="3291"/>
                  </a:cubicBezTo>
                  <a:cubicBezTo>
                    <a:pt x="1695" y="3291"/>
                    <a:pt x="1701" y="3274"/>
                    <a:pt x="1691" y="3264"/>
                  </a:cubicBezTo>
                  <a:cubicBezTo>
                    <a:pt x="1691" y="3264"/>
                    <a:pt x="1682" y="3227"/>
                    <a:pt x="1688" y="3227"/>
                  </a:cubicBezTo>
                  <a:lnTo>
                    <a:pt x="1688" y="3227"/>
                  </a:lnTo>
                  <a:cubicBezTo>
                    <a:pt x="1689" y="3227"/>
                    <a:pt x="1690" y="3227"/>
                    <a:pt x="1691" y="3229"/>
                  </a:cubicBezTo>
                  <a:cubicBezTo>
                    <a:pt x="1703" y="3240"/>
                    <a:pt x="1715" y="3264"/>
                    <a:pt x="1727" y="3288"/>
                  </a:cubicBezTo>
                  <a:cubicBezTo>
                    <a:pt x="1715" y="3252"/>
                    <a:pt x="1715" y="3229"/>
                    <a:pt x="1727" y="3193"/>
                  </a:cubicBezTo>
                  <a:cubicBezTo>
                    <a:pt x="1727" y="3181"/>
                    <a:pt x="1739" y="3181"/>
                    <a:pt x="1751" y="3181"/>
                  </a:cubicBezTo>
                  <a:cubicBezTo>
                    <a:pt x="1763" y="3193"/>
                    <a:pt x="1763" y="3205"/>
                    <a:pt x="1775" y="3217"/>
                  </a:cubicBezTo>
                  <a:cubicBezTo>
                    <a:pt x="1787" y="3217"/>
                    <a:pt x="1810" y="3217"/>
                    <a:pt x="1798" y="3193"/>
                  </a:cubicBezTo>
                  <a:cubicBezTo>
                    <a:pt x="1787" y="3169"/>
                    <a:pt x="1787" y="3145"/>
                    <a:pt x="1798" y="3145"/>
                  </a:cubicBezTo>
                  <a:cubicBezTo>
                    <a:pt x="1810" y="3139"/>
                    <a:pt x="1813" y="3136"/>
                    <a:pt x="1815" y="3136"/>
                  </a:cubicBezTo>
                  <a:cubicBezTo>
                    <a:pt x="1816" y="3136"/>
                    <a:pt x="1816" y="3139"/>
                    <a:pt x="1822" y="3145"/>
                  </a:cubicBezTo>
                  <a:cubicBezTo>
                    <a:pt x="1822" y="3145"/>
                    <a:pt x="1822" y="3229"/>
                    <a:pt x="1846" y="3240"/>
                  </a:cubicBezTo>
                  <a:cubicBezTo>
                    <a:pt x="1868" y="3240"/>
                    <a:pt x="1850" y="3191"/>
                    <a:pt x="1864" y="3191"/>
                  </a:cubicBezTo>
                  <a:cubicBezTo>
                    <a:pt x="1866" y="3191"/>
                    <a:pt x="1868" y="3192"/>
                    <a:pt x="1870" y="3193"/>
                  </a:cubicBezTo>
                  <a:cubicBezTo>
                    <a:pt x="1858" y="3181"/>
                    <a:pt x="1858" y="3157"/>
                    <a:pt x="1846" y="3145"/>
                  </a:cubicBezTo>
                  <a:cubicBezTo>
                    <a:pt x="1837" y="3119"/>
                    <a:pt x="1835" y="3100"/>
                    <a:pt x="1839" y="3100"/>
                  </a:cubicBezTo>
                  <a:lnTo>
                    <a:pt x="1839" y="3100"/>
                  </a:lnTo>
                  <a:cubicBezTo>
                    <a:pt x="1840" y="3100"/>
                    <a:pt x="1843" y="3103"/>
                    <a:pt x="1846" y="3109"/>
                  </a:cubicBezTo>
                  <a:cubicBezTo>
                    <a:pt x="1857" y="3120"/>
                    <a:pt x="1905" y="3197"/>
                    <a:pt x="1882" y="3197"/>
                  </a:cubicBezTo>
                  <a:cubicBezTo>
                    <a:pt x="1879" y="3197"/>
                    <a:pt x="1875" y="3195"/>
                    <a:pt x="1870" y="3193"/>
                  </a:cubicBezTo>
                  <a:lnTo>
                    <a:pt x="1870" y="3193"/>
                  </a:lnTo>
                  <a:cubicBezTo>
                    <a:pt x="1875" y="3198"/>
                    <a:pt x="1880" y="3201"/>
                    <a:pt x="1885" y="3201"/>
                  </a:cubicBezTo>
                  <a:cubicBezTo>
                    <a:pt x="1899" y="3201"/>
                    <a:pt x="1906" y="3175"/>
                    <a:pt x="1906" y="3157"/>
                  </a:cubicBezTo>
                  <a:cubicBezTo>
                    <a:pt x="1906" y="3143"/>
                    <a:pt x="1906" y="3138"/>
                    <a:pt x="1906" y="3138"/>
                  </a:cubicBezTo>
                  <a:cubicBezTo>
                    <a:pt x="1907" y="3138"/>
                    <a:pt x="1910" y="3150"/>
                    <a:pt x="1917" y="3157"/>
                  </a:cubicBezTo>
                  <a:cubicBezTo>
                    <a:pt x="1919" y="3159"/>
                    <a:pt x="1921" y="3159"/>
                    <a:pt x="1922" y="3159"/>
                  </a:cubicBezTo>
                  <a:cubicBezTo>
                    <a:pt x="1929" y="3159"/>
                    <a:pt x="1929" y="3133"/>
                    <a:pt x="1929" y="3133"/>
                  </a:cubicBezTo>
                  <a:cubicBezTo>
                    <a:pt x="1921" y="3117"/>
                    <a:pt x="1919" y="3084"/>
                    <a:pt x="1929" y="3084"/>
                  </a:cubicBezTo>
                  <a:cubicBezTo>
                    <a:pt x="1934" y="3084"/>
                    <a:pt x="1942" y="3091"/>
                    <a:pt x="1953" y="3109"/>
                  </a:cubicBezTo>
                  <a:cubicBezTo>
                    <a:pt x="1953" y="3119"/>
                    <a:pt x="1988" y="3176"/>
                    <a:pt x="1994" y="3176"/>
                  </a:cubicBezTo>
                  <a:cubicBezTo>
                    <a:pt x="1996" y="3176"/>
                    <a:pt x="1995" y="3171"/>
                    <a:pt x="1989" y="3157"/>
                  </a:cubicBezTo>
                  <a:cubicBezTo>
                    <a:pt x="1989" y="3133"/>
                    <a:pt x="1977" y="3109"/>
                    <a:pt x="1989" y="3109"/>
                  </a:cubicBezTo>
                  <a:cubicBezTo>
                    <a:pt x="2013" y="3109"/>
                    <a:pt x="2013" y="3145"/>
                    <a:pt x="2025" y="3157"/>
                  </a:cubicBezTo>
                  <a:lnTo>
                    <a:pt x="2037" y="3157"/>
                  </a:lnTo>
                  <a:lnTo>
                    <a:pt x="2013" y="3098"/>
                  </a:lnTo>
                  <a:cubicBezTo>
                    <a:pt x="2001" y="3086"/>
                    <a:pt x="1989" y="3074"/>
                    <a:pt x="1989" y="3062"/>
                  </a:cubicBezTo>
                  <a:cubicBezTo>
                    <a:pt x="1965" y="3038"/>
                    <a:pt x="2001" y="3038"/>
                    <a:pt x="2001" y="3038"/>
                  </a:cubicBezTo>
                  <a:cubicBezTo>
                    <a:pt x="2001" y="3036"/>
                    <a:pt x="2001" y="3036"/>
                    <a:pt x="2002" y="3036"/>
                  </a:cubicBezTo>
                  <a:cubicBezTo>
                    <a:pt x="2007" y="3036"/>
                    <a:pt x="2028" y="3063"/>
                    <a:pt x="2048" y="3074"/>
                  </a:cubicBezTo>
                  <a:cubicBezTo>
                    <a:pt x="2072" y="3098"/>
                    <a:pt x="2084" y="3098"/>
                    <a:pt x="2084" y="3098"/>
                  </a:cubicBezTo>
                  <a:cubicBezTo>
                    <a:pt x="2084" y="3086"/>
                    <a:pt x="2060" y="3050"/>
                    <a:pt x="2072" y="3038"/>
                  </a:cubicBezTo>
                  <a:cubicBezTo>
                    <a:pt x="2078" y="3032"/>
                    <a:pt x="2084" y="3032"/>
                    <a:pt x="2087" y="3032"/>
                  </a:cubicBezTo>
                  <a:cubicBezTo>
                    <a:pt x="2090" y="3032"/>
                    <a:pt x="2090" y="3032"/>
                    <a:pt x="2084" y="3026"/>
                  </a:cubicBezTo>
                  <a:cubicBezTo>
                    <a:pt x="2072" y="2978"/>
                    <a:pt x="2132" y="2978"/>
                    <a:pt x="2144" y="2978"/>
                  </a:cubicBezTo>
                  <a:cubicBezTo>
                    <a:pt x="2156" y="2978"/>
                    <a:pt x="2156" y="2990"/>
                    <a:pt x="2179" y="3014"/>
                  </a:cubicBezTo>
                  <a:cubicBezTo>
                    <a:pt x="2184" y="3024"/>
                    <a:pt x="2189" y="3028"/>
                    <a:pt x="2195" y="3028"/>
                  </a:cubicBezTo>
                  <a:cubicBezTo>
                    <a:pt x="2201" y="3028"/>
                    <a:pt x="2208" y="3021"/>
                    <a:pt x="2215" y="3014"/>
                  </a:cubicBezTo>
                  <a:cubicBezTo>
                    <a:pt x="2215" y="3011"/>
                    <a:pt x="2217" y="3010"/>
                    <a:pt x="2219" y="3010"/>
                  </a:cubicBezTo>
                  <a:cubicBezTo>
                    <a:pt x="2221" y="3010"/>
                    <a:pt x="2223" y="3011"/>
                    <a:pt x="2226" y="3011"/>
                  </a:cubicBezTo>
                  <a:cubicBezTo>
                    <a:pt x="2230" y="3011"/>
                    <a:pt x="2233" y="3008"/>
                    <a:pt x="2227" y="2990"/>
                  </a:cubicBezTo>
                  <a:cubicBezTo>
                    <a:pt x="2227" y="2969"/>
                    <a:pt x="2227" y="2965"/>
                    <a:pt x="2230" y="2965"/>
                  </a:cubicBezTo>
                  <a:cubicBezTo>
                    <a:pt x="2231" y="2965"/>
                    <a:pt x="2234" y="2967"/>
                    <a:pt x="2239" y="2967"/>
                  </a:cubicBezTo>
                  <a:cubicBezTo>
                    <a:pt x="2251" y="2967"/>
                    <a:pt x="2239" y="2943"/>
                    <a:pt x="2239" y="2931"/>
                  </a:cubicBezTo>
                  <a:lnTo>
                    <a:pt x="2275" y="2931"/>
                  </a:lnTo>
                  <a:cubicBezTo>
                    <a:pt x="2287" y="2883"/>
                    <a:pt x="2275" y="2836"/>
                    <a:pt x="2251" y="2788"/>
                  </a:cubicBezTo>
                  <a:cubicBezTo>
                    <a:pt x="2251" y="2788"/>
                    <a:pt x="2239" y="2800"/>
                    <a:pt x="2239" y="2800"/>
                  </a:cubicBezTo>
                  <a:cubicBezTo>
                    <a:pt x="2227" y="2800"/>
                    <a:pt x="2215" y="2788"/>
                    <a:pt x="2203" y="2776"/>
                  </a:cubicBezTo>
                  <a:cubicBezTo>
                    <a:pt x="2191" y="2770"/>
                    <a:pt x="2179" y="2767"/>
                    <a:pt x="2169" y="2767"/>
                  </a:cubicBezTo>
                  <a:cubicBezTo>
                    <a:pt x="2159" y="2767"/>
                    <a:pt x="2150" y="2770"/>
                    <a:pt x="2144" y="2776"/>
                  </a:cubicBezTo>
                  <a:cubicBezTo>
                    <a:pt x="2132" y="2800"/>
                    <a:pt x="2168" y="2859"/>
                    <a:pt x="2156" y="2871"/>
                  </a:cubicBezTo>
                  <a:cubicBezTo>
                    <a:pt x="2152" y="2879"/>
                    <a:pt x="2149" y="2882"/>
                    <a:pt x="2147" y="2882"/>
                  </a:cubicBezTo>
                  <a:cubicBezTo>
                    <a:pt x="2141" y="2882"/>
                    <a:pt x="2136" y="2868"/>
                    <a:pt x="2120" y="2859"/>
                  </a:cubicBezTo>
                  <a:cubicBezTo>
                    <a:pt x="2111" y="2842"/>
                    <a:pt x="2109" y="2831"/>
                    <a:pt x="2104" y="2831"/>
                  </a:cubicBezTo>
                  <a:cubicBezTo>
                    <a:pt x="2102" y="2831"/>
                    <a:pt x="2099" y="2832"/>
                    <a:pt x="2096" y="2836"/>
                  </a:cubicBezTo>
                  <a:cubicBezTo>
                    <a:pt x="2096" y="2836"/>
                    <a:pt x="2096" y="2836"/>
                    <a:pt x="2096" y="2871"/>
                  </a:cubicBezTo>
                  <a:cubicBezTo>
                    <a:pt x="2096" y="2898"/>
                    <a:pt x="2096" y="2906"/>
                    <a:pt x="2094" y="2906"/>
                  </a:cubicBezTo>
                  <a:cubicBezTo>
                    <a:pt x="2092" y="2906"/>
                    <a:pt x="2089" y="2900"/>
                    <a:pt x="2084" y="2895"/>
                  </a:cubicBezTo>
                  <a:cubicBezTo>
                    <a:pt x="2084" y="2884"/>
                    <a:pt x="2064" y="2822"/>
                    <a:pt x="2042" y="2822"/>
                  </a:cubicBezTo>
                  <a:cubicBezTo>
                    <a:pt x="2040" y="2822"/>
                    <a:pt x="2038" y="2823"/>
                    <a:pt x="2037" y="2824"/>
                  </a:cubicBezTo>
                  <a:cubicBezTo>
                    <a:pt x="2013" y="2824"/>
                    <a:pt x="2025" y="2859"/>
                    <a:pt x="2037" y="2883"/>
                  </a:cubicBezTo>
                  <a:cubicBezTo>
                    <a:pt x="2037" y="2883"/>
                    <a:pt x="2025" y="2883"/>
                    <a:pt x="2025" y="2895"/>
                  </a:cubicBezTo>
                  <a:cubicBezTo>
                    <a:pt x="2025" y="2906"/>
                    <a:pt x="2005" y="2956"/>
                    <a:pt x="1992" y="2956"/>
                  </a:cubicBezTo>
                  <a:cubicBezTo>
                    <a:pt x="1991" y="2956"/>
                    <a:pt x="1990" y="2956"/>
                    <a:pt x="1989" y="2955"/>
                  </a:cubicBezTo>
                  <a:cubicBezTo>
                    <a:pt x="1989" y="2955"/>
                    <a:pt x="1977" y="2871"/>
                    <a:pt x="1977" y="2859"/>
                  </a:cubicBezTo>
                  <a:cubicBezTo>
                    <a:pt x="1977" y="2871"/>
                    <a:pt x="1941" y="2919"/>
                    <a:pt x="1941" y="2943"/>
                  </a:cubicBezTo>
                  <a:cubicBezTo>
                    <a:pt x="1941" y="2949"/>
                    <a:pt x="1938" y="2952"/>
                    <a:pt x="1934" y="2952"/>
                  </a:cubicBezTo>
                  <a:cubicBezTo>
                    <a:pt x="1929" y="2952"/>
                    <a:pt x="1923" y="2949"/>
                    <a:pt x="1917" y="2943"/>
                  </a:cubicBezTo>
                  <a:cubicBezTo>
                    <a:pt x="1910" y="2935"/>
                    <a:pt x="1904" y="2932"/>
                    <a:pt x="1901" y="2932"/>
                  </a:cubicBezTo>
                  <a:cubicBezTo>
                    <a:pt x="1894" y="2932"/>
                    <a:pt x="1894" y="2943"/>
                    <a:pt x="1894" y="2943"/>
                  </a:cubicBezTo>
                  <a:cubicBezTo>
                    <a:pt x="1888" y="2949"/>
                    <a:pt x="1885" y="2952"/>
                    <a:pt x="1880" y="2952"/>
                  </a:cubicBezTo>
                  <a:cubicBezTo>
                    <a:pt x="1876" y="2952"/>
                    <a:pt x="1870" y="2949"/>
                    <a:pt x="1858" y="2943"/>
                  </a:cubicBezTo>
                  <a:cubicBezTo>
                    <a:pt x="1854" y="2935"/>
                    <a:pt x="1851" y="2932"/>
                    <a:pt x="1850" y="2932"/>
                  </a:cubicBezTo>
                  <a:cubicBezTo>
                    <a:pt x="1846" y="2932"/>
                    <a:pt x="1846" y="2943"/>
                    <a:pt x="1846" y="2943"/>
                  </a:cubicBezTo>
                  <a:cubicBezTo>
                    <a:pt x="1846" y="2955"/>
                    <a:pt x="1858" y="2978"/>
                    <a:pt x="1870" y="2990"/>
                  </a:cubicBezTo>
                  <a:cubicBezTo>
                    <a:pt x="1880" y="3011"/>
                    <a:pt x="1890" y="3040"/>
                    <a:pt x="1885" y="3040"/>
                  </a:cubicBezTo>
                  <a:cubicBezTo>
                    <a:pt x="1885" y="3040"/>
                    <a:pt x="1883" y="3040"/>
                    <a:pt x="1882" y="3038"/>
                  </a:cubicBezTo>
                  <a:cubicBezTo>
                    <a:pt x="1858" y="3026"/>
                    <a:pt x="1846" y="2990"/>
                    <a:pt x="1834" y="2990"/>
                  </a:cubicBezTo>
                  <a:cubicBezTo>
                    <a:pt x="1830" y="2988"/>
                    <a:pt x="1826" y="2987"/>
                    <a:pt x="1823" y="2987"/>
                  </a:cubicBezTo>
                  <a:cubicBezTo>
                    <a:pt x="1810" y="2987"/>
                    <a:pt x="1810" y="3005"/>
                    <a:pt x="1810" y="3014"/>
                  </a:cubicBezTo>
                  <a:cubicBezTo>
                    <a:pt x="1804" y="3020"/>
                    <a:pt x="1798" y="3023"/>
                    <a:pt x="1794" y="3023"/>
                  </a:cubicBezTo>
                  <a:cubicBezTo>
                    <a:pt x="1789" y="3023"/>
                    <a:pt x="1787" y="3020"/>
                    <a:pt x="1787" y="3014"/>
                  </a:cubicBezTo>
                  <a:cubicBezTo>
                    <a:pt x="1775" y="3002"/>
                    <a:pt x="1775" y="3002"/>
                    <a:pt x="1763" y="3002"/>
                  </a:cubicBezTo>
                  <a:cubicBezTo>
                    <a:pt x="1751" y="3002"/>
                    <a:pt x="1763" y="3026"/>
                    <a:pt x="1763" y="3038"/>
                  </a:cubicBezTo>
                  <a:cubicBezTo>
                    <a:pt x="1759" y="3041"/>
                    <a:pt x="1756" y="3043"/>
                    <a:pt x="1752" y="3043"/>
                  </a:cubicBezTo>
                  <a:cubicBezTo>
                    <a:pt x="1744" y="3043"/>
                    <a:pt x="1735" y="3035"/>
                    <a:pt x="1727" y="3026"/>
                  </a:cubicBezTo>
                  <a:cubicBezTo>
                    <a:pt x="1715" y="3026"/>
                    <a:pt x="1691" y="3050"/>
                    <a:pt x="1691" y="3086"/>
                  </a:cubicBezTo>
                  <a:cubicBezTo>
                    <a:pt x="1691" y="3107"/>
                    <a:pt x="1691" y="3116"/>
                    <a:pt x="1689" y="3116"/>
                  </a:cubicBezTo>
                  <a:cubicBezTo>
                    <a:pt x="1687" y="3116"/>
                    <a:pt x="1681" y="3100"/>
                    <a:pt x="1667" y="3074"/>
                  </a:cubicBezTo>
                  <a:cubicBezTo>
                    <a:pt x="1656" y="3050"/>
                    <a:pt x="1650" y="3044"/>
                    <a:pt x="1647" y="3044"/>
                  </a:cubicBezTo>
                  <a:cubicBezTo>
                    <a:pt x="1644" y="3044"/>
                    <a:pt x="1644" y="3050"/>
                    <a:pt x="1644" y="3050"/>
                  </a:cubicBezTo>
                  <a:cubicBezTo>
                    <a:pt x="1632" y="3050"/>
                    <a:pt x="1620" y="3050"/>
                    <a:pt x="1608" y="3074"/>
                  </a:cubicBezTo>
                  <a:cubicBezTo>
                    <a:pt x="1608" y="3091"/>
                    <a:pt x="1608" y="3102"/>
                    <a:pt x="1603" y="3102"/>
                  </a:cubicBezTo>
                  <a:cubicBezTo>
                    <a:pt x="1602" y="3102"/>
                    <a:pt x="1599" y="3101"/>
                    <a:pt x="1596" y="3098"/>
                  </a:cubicBezTo>
                  <a:cubicBezTo>
                    <a:pt x="1585" y="3076"/>
                    <a:pt x="1574" y="3069"/>
                    <a:pt x="1566" y="3069"/>
                  </a:cubicBezTo>
                  <a:cubicBezTo>
                    <a:pt x="1556" y="3069"/>
                    <a:pt x="1548" y="3079"/>
                    <a:pt x="1548" y="3086"/>
                  </a:cubicBezTo>
                  <a:cubicBezTo>
                    <a:pt x="1538" y="3096"/>
                    <a:pt x="1555" y="3161"/>
                    <a:pt x="1551" y="3161"/>
                  </a:cubicBezTo>
                  <a:cubicBezTo>
                    <a:pt x="1551" y="3161"/>
                    <a:pt x="1550" y="3160"/>
                    <a:pt x="1548" y="3157"/>
                  </a:cubicBezTo>
                  <a:cubicBezTo>
                    <a:pt x="1536" y="3145"/>
                    <a:pt x="1513" y="3109"/>
                    <a:pt x="1489" y="3109"/>
                  </a:cubicBezTo>
                  <a:cubicBezTo>
                    <a:pt x="1465" y="3109"/>
                    <a:pt x="1429" y="3121"/>
                    <a:pt x="1417" y="3145"/>
                  </a:cubicBezTo>
                  <a:cubicBezTo>
                    <a:pt x="1406" y="3157"/>
                    <a:pt x="1394" y="3169"/>
                    <a:pt x="1394" y="3169"/>
                  </a:cubicBezTo>
                  <a:lnTo>
                    <a:pt x="1394" y="3205"/>
                  </a:lnTo>
                  <a:cubicBezTo>
                    <a:pt x="1394" y="3205"/>
                    <a:pt x="1358" y="3169"/>
                    <a:pt x="1346" y="3157"/>
                  </a:cubicBezTo>
                  <a:cubicBezTo>
                    <a:pt x="1334" y="3157"/>
                    <a:pt x="1322" y="3145"/>
                    <a:pt x="1310" y="3145"/>
                  </a:cubicBezTo>
                  <a:cubicBezTo>
                    <a:pt x="1299" y="3145"/>
                    <a:pt x="1287" y="3156"/>
                    <a:pt x="1307" y="3188"/>
                  </a:cubicBezTo>
                  <a:lnTo>
                    <a:pt x="1307" y="3188"/>
                  </a:lnTo>
                  <a:cubicBezTo>
                    <a:pt x="1307" y="3188"/>
                    <a:pt x="1306" y="3187"/>
                    <a:pt x="1305" y="3187"/>
                  </a:cubicBezTo>
                  <a:cubicBezTo>
                    <a:pt x="1298" y="3187"/>
                    <a:pt x="1296" y="3230"/>
                    <a:pt x="1286" y="3240"/>
                  </a:cubicBezTo>
                  <a:cubicBezTo>
                    <a:pt x="1286" y="3240"/>
                    <a:pt x="1251" y="3205"/>
                    <a:pt x="1239" y="3193"/>
                  </a:cubicBezTo>
                  <a:cubicBezTo>
                    <a:pt x="1239" y="3193"/>
                    <a:pt x="1215" y="3193"/>
                    <a:pt x="1215" y="3205"/>
                  </a:cubicBezTo>
                  <a:cubicBezTo>
                    <a:pt x="1203" y="3217"/>
                    <a:pt x="1227" y="3264"/>
                    <a:pt x="1239" y="3276"/>
                  </a:cubicBezTo>
                  <a:cubicBezTo>
                    <a:pt x="1245" y="3288"/>
                    <a:pt x="1242" y="3291"/>
                    <a:pt x="1236" y="3291"/>
                  </a:cubicBezTo>
                  <a:cubicBezTo>
                    <a:pt x="1230" y="3291"/>
                    <a:pt x="1221" y="3288"/>
                    <a:pt x="1215" y="3288"/>
                  </a:cubicBezTo>
                  <a:cubicBezTo>
                    <a:pt x="1215" y="3276"/>
                    <a:pt x="1215" y="3276"/>
                    <a:pt x="1203" y="3264"/>
                  </a:cubicBezTo>
                  <a:lnTo>
                    <a:pt x="1191" y="3264"/>
                  </a:lnTo>
                  <a:cubicBezTo>
                    <a:pt x="1179" y="3264"/>
                    <a:pt x="1167" y="3240"/>
                    <a:pt x="1167" y="3240"/>
                  </a:cubicBezTo>
                  <a:lnTo>
                    <a:pt x="1144" y="3240"/>
                  </a:lnTo>
                  <a:cubicBezTo>
                    <a:pt x="1132" y="3252"/>
                    <a:pt x="1132" y="3288"/>
                    <a:pt x="1132" y="3324"/>
                  </a:cubicBezTo>
                  <a:cubicBezTo>
                    <a:pt x="1128" y="3334"/>
                    <a:pt x="1125" y="3338"/>
                    <a:pt x="1122" y="3338"/>
                  </a:cubicBezTo>
                  <a:cubicBezTo>
                    <a:pt x="1114" y="3338"/>
                    <a:pt x="1107" y="3317"/>
                    <a:pt x="1099" y="3289"/>
                  </a:cubicBezTo>
                  <a:lnTo>
                    <a:pt x="1099" y="3289"/>
                  </a:lnTo>
                  <a:cubicBezTo>
                    <a:pt x="1102" y="3306"/>
                    <a:pt x="1086" y="3292"/>
                    <a:pt x="1096" y="3312"/>
                  </a:cubicBezTo>
                  <a:cubicBezTo>
                    <a:pt x="1108" y="3336"/>
                    <a:pt x="1108" y="3348"/>
                    <a:pt x="1108" y="3348"/>
                  </a:cubicBezTo>
                  <a:cubicBezTo>
                    <a:pt x="1108" y="3348"/>
                    <a:pt x="1084" y="3312"/>
                    <a:pt x="1072" y="3312"/>
                  </a:cubicBezTo>
                  <a:lnTo>
                    <a:pt x="1072" y="3312"/>
                  </a:lnTo>
                  <a:cubicBezTo>
                    <a:pt x="1060" y="3324"/>
                    <a:pt x="1084" y="3359"/>
                    <a:pt x="1072" y="3371"/>
                  </a:cubicBezTo>
                  <a:cubicBezTo>
                    <a:pt x="1070" y="3373"/>
                    <a:pt x="1069" y="3374"/>
                    <a:pt x="1068" y="3374"/>
                  </a:cubicBezTo>
                  <a:cubicBezTo>
                    <a:pt x="1060" y="3374"/>
                    <a:pt x="1060" y="3346"/>
                    <a:pt x="1060" y="3336"/>
                  </a:cubicBezTo>
                  <a:cubicBezTo>
                    <a:pt x="1060" y="3312"/>
                    <a:pt x="1048" y="3300"/>
                    <a:pt x="1036" y="3276"/>
                  </a:cubicBezTo>
                  <a:lnTo>
                    <a:pt x="1036" y="3276"/>
                  </a:lnTo>
                  <a:lnTo>
                    <a:pt x="1046" y="3349"/>
                  </a:lnTo>
                  <a:lnTo>
                    <a:pt x="1046" y="3349"/>
                  </a:lnTo>
                  <a:cubicBezTo>
                    <a:pt x="1042" y="3324"/>
                    <a:pt x="1037" y="3318"/>
                    <a:pt x="1032" y="3318"/>
                  </a:cubicBezTo>
                  <a:cubicBezTo>
                    <a:pt x="1027" y="3318"/>
                    <a:pt x="1022" y="3326"/>
                    <a:pt x="1019" y="3326"/>
                  </a:cubicBezTo>
                  <a:cubicBezTo>
                    <a:pt x="1015" y="3326"/>
                    <a:pt x="1013" y="3318"/>
                    <a:pt x="1013" y="3288"/>
                  </a:cubicBezTo>
                  <a:cubicBezTo>
                    <a:pt x="1013" y="3273"/>
                    <a:pt x="1013" y="3267"/>
                    <a:pt x="1012" y="3267"/>
                  </a:cubicBezTo>
                  <a:cubicBezTo>
                    <a:pt x="1012" y="3267"/>
                    <a:pt x="1010" y="3315"/>
                    <a:pt x="1001" y="3324"/>
                  </a:cubicBezTo>
                  <a:cubicBezTo>
                    <a:pt x="989" y="3336"/>
                    <a:pt x="989" y="3336"/>
                    <a:pt x="989" y="3336"/>
                  </a:cubicBezTo>
                  <a:cubicBezTo>
                    <a:pt x="989" y="3336"/>
                    <a:pt x="974" y="3351"/>
                    <a:pt x="967" y="3351"/>
                  </a:cubicBezTo>
                  <a:cubicBezTo>
                    <a:pt x="966" y="3351"/>
                    <a:pt x="965" y="3350"/>
                    <a:pt x="965" y="3348"/>
                  </a:cubicBezTo>
                  <a:cubicBezTo>
                    <a:pt x="965" y="3348"/>
                    <a:pt x="977" y="3312"/>
                    <a:pt x="977" y="3300"/>
                  </a:cubicBezTo>
                  <a:lnTo>
                    <a:pt x="977" y="3300"/>
                  </a:lnTo>
                  <a:cubicBezTo>
                    <a:pt x="977" y="3300"/>
                    <a:pt x="977" y="3300"/>
                    <a:pt x="965" y="3312"/>
                  </a:cubicBezTo>
                  <a:cubicBezTo>
                    <a:pt x="955" y="3321"/>
                    <a:pt x="946" y="3339"/>
                    <a:pt x="942" y="3339"/>
                  </a:cubicBezTo>
                  <a:cubicBezTo>
                    <a:pt x="942" y="3339"/>
                    <a:pt x="941" y="3338"/>
                    <a:pt x="941" y="3336"/>
                  </a:cubicBezTo>
                  <a:cubicBezTo>
                    <a:pt x="951" y="3317"/>
                    <a:pt x="967" y="3291"/>
                    <a:pt x="986" y="3269"/>
                  </a:cubicBezTo>
                  <a:lnTo>
                    <a:pt x="986" y="3269"/>
                  </a:lnTo>
                  <a:cubicBezTo>
                    <a:pt x="982" y="3272"/>
                    <a:pt x="979" y="3273"/>
                    <a:pt x="977" y="3273"/>
                  </a:cubicBezTo>
                  <a:cubicBezTo>
                    <a:pt x="966" y="3273"/>
                    <a:pt x="969" y="3249"/>
                    <a:pt x="977" y="3240"/>
                  </a:cubicBezTo>
                  <a:cubicBezTo>
                    <a:pt x="977" y="3229"/>
                    <a:pt x="989" y="3193"/>
                    <a:pt x="977" y="3181"/>
                  </a:cubicBezTo>
                  <a:cubicBezTo>
                    <a:pt x="953" y="3169"/>
                    <a:pt x="941" y="3157"/>
                    <a:pt x="917" y="3157"/>
                  </a:cubicBezTo>
                  <a:cubicBezTo>
                    <a:pt x="917" y="3157"/>
                    <a:pt x="887" y="3161"/>
                    <a:pt x="866" y="3165"/>
                  </a:cubicBezTo>
                  <a:lnTo>
                    <a:pt x="866" y="3165"/>
                  </a:lnTo>
                  <a:cubicBezTo>
                    <a:pt x="888" y="3153"/>
                    <a:pt x="918" y="3129"/>
                    <a:pt x="894" y="3121"/>
                  </a:cubicBezTo>
                  <a:lnTo>
                    <a:pt x="846" y="3121"/>
                  </a:lnTo>
                  <a:cubicBezTo>
                    <a:pt x="858" y="3109"/>
                    <a:pt x="929" y="3098"/>
                    <a:pt x="917" y="3086"/>
                  </a:cubicBezTo>
                  <a:cubicBezTo>
                    <a:pt x="905" y="3080"/>
                    <a:pt x="891" y="3077"/>
                    <a:pt x="874" y="3077"/>
                  </a:cubicBezTo>
                  <a:cubicBezTo>
                    <a:pt x="858" y="3077"/>
                    <a:pt x="840" y="3080"/>
                    <a:pt x="822" y="3086"/>
                  </a:cubicBezTo>
                  <a:cubicBezTo>
                    <a:pt x="822" y="3086"/>
                    <a:pt x="858" y="3050"/>
                    <a:pt x="870" y="3050"/>
                  </a:cubicBezTo>
                  <a:cubicBezTo>
                    <a:pt x="894" y="3038"/>
                    <a:pt x="905" y="3002"/>
                    <a:pt x="894" y="3002"/>
                  </a:cubicBezTo>
                  <a:cubicBezTo>
                    <a:pt x="884" y="3002"/>
                    <a:pt x="844" y="3018"/>
                    <a:pt x="828" y="3018"/>
                  </a:cubicBezTo>
                  <a:cubicBezTo>
                    <a:pt x="824" y="3018"/>
                    <a:pt x="822" y="3017"/>
                    <a:pt x="822" y="3014"/>
                  </a:cubicBezTo>
                  <a:cubicBezTo>
                    <a:pt x="810" y="3014"/>
                    <a:pt x="834" y="2990"/>
                    <a:pt x="822" y="2990"/>
                  </a:cubicBezTo>
                  <a:cubicBezTo>
                    <a:pt x="816" y="2984"/>
                    <a:pt x="807" y="2984"/>
                    <a:pt x="800" y="2984"/>
                  </a:cubicBezTo>
                  <a:cubicBezTo>
                    <a:pt x="792" y="2984"/>
                    <a:pt x="786" y="2984"/>
                    <a:pt x="786" y="2978"/>
                  </a:cubicBezTo>
                  <a:cubicBezTo>
                    <a:pt x="774" y="2955"/>
                    <a:pt x="810" y="2943"/>
                    <a:pt x="810" y="2919"/>
                  </a:cubicBezTo>
                  <a:cubicBezTo>
                    <a:pt x="810" y="2912"/>
                    <a:pt x="806" y="2905"/>
                    <a:pt x="796" y="2905"/>
                  </a:cubicBezTo>
                  <a:cubicBezTo>
                    <a:pt x="789" y="2905"/>
                    <a:pt x="778" y="2909"/>
                    <a:pt x="763" y="2919"/>
                  </a:cubicBezTo>
                  <a:cubicBezTo>
                    <a:pt x="763" y="2919"/>
                    <a:pt x="802" y="2870"/>
                    <a:pt x="800" y="2870"/>
                  </a:cubicBezTo>
                  <a:lnTo>
                    <a:pt x="800" y="2870"/>
                  </a:lnTo>
                  <a:cubicBezTo>
                    <a:pt x="800" y="2870"/>
                    <a:pt x="799" y="2870"/>
                    <a:pt x="798" y="2871"/>
                  </a:cubicBezTo>
                  <a:cubicBezTo>
                    <a:pt x="789" y="2880"/>
                    <a:pt x="760" y="2903"/>
                    <a:pt x="741" y="2903"/>
                  </a:cubicBezTo>
                  <a:cubicBezTo>
                    <a:pt x="735" y="2903"/>
                    <a:pt x="730" y="2901"/>
                    <a:pt x="727" y="2895"/>
                  </a:cubicBezTo>
                  <a:cubicBezTo>
                    <a:pt x="727" y="2883"/>
                    <a:pt x="751" y="2871"/>
                    <a:pt x="751" y="2859"/>
                  </a:cubicBezTo>
                  <a:cubicBezTo>
                    <a:pt x="761" y="2859"/>
                    <a:pt x="753" y="2822"/>
                    <a:pt x="726" y="2822"/>
                  </a:cubicBezTo>
                  <a:cubicBezTo>
                    <a:pt x="723" y="2822"/>
                    <a:pt x="719" y="2822"/>
                    <a:pt x="715" y="2824"/>
                  </a:cubicBezTo>
                  <a:cubicBezTo>
                    <a:pt x="739" y="2812"/>
                    <a:pt x="763" y="2788"/>
                    <a:pt x="774" y="2764"/>
                  </a:cubicBezTo>
                  <a:lnTo>
                    <a:pt x="774" y="2764"/>
                  </a:lnTo>
                  <a:cubicBezTo>
                    <a:pt x="759" y="2768"/>
                    <a:pt x="749" y="2769"/>
                    <a:pt x="744" y="2769"/>
                  </a:cubicBezTo>
                  <a:cubicBezTo>
                    <a:pt x="732" y="2769"/>
                    <a:pt x="735" y="2764"/>
                    <a:pt x="727" y="2764"/>
                  </a:cubicBezTo>
                  <a:cubicBezTo>
                    <a:pt x="727" y="2764"/>
                    <a:pt x="727" y="2759"/>
                    <a:pt x="720" y="2759"/>
                  </a:cubicBezTo>
                  <a:cubicBezTo>
                    <a:pt x="716" y="2759"/>
                    <a:pt x="711" y="2760"/>
                    <a:pt x="703" y="2764"/>
                  </a:cubicBezTo>
                  <a:cubicBezTo>
                    <a:pt x="700" y="2765"/>
                    <a:pt x="698" y="2766"/>
                    <a:pt x="697" y="2766"/>
                  </a:cubicBezTo>
                  <a:cubicBezTo>
                    <a:pt x="684" y="2766"/>
                    <a:pt x="703" y="2727"/>
                    <a:pt x="703" y="2717"/>
                  </a:cubicBezTo>
                  <a:cubicBezTo>
                    <a:pt x="703" y="2713"/>
                    <a:pt x="700" y="2711"/>
                    <a:pt x="697" y="2711"/>
                  </a:cubicBezTo>
                  <a:cubicBezTo>
                    <a:pt x="690" y="2711"/>
                    <a:pt x="679" y="2717"/>
                    <a:pt x="679" y="2717"/>
                  </a:cubicBezTo>
                  <a:cubicBezTo>
                    <a:pt x="667" y="2705"/>
                    <a:pt x="655" y="2693"/>
                    <a:pt x="655" y="2681"/>
                  </a:cubicBezTo>
                  <a:cubicBezTo>
                    <a:pt x="648" y="2666"/>
                    <a:pt x="641" y="2656"/>
                    <a:pt x="622" y="2656"/>
                  </a:cubicBezTo>
                  <a:cubicBezTo>
                    <a:pt x="611" y="2656"/>
                    <a:pt x="595" y="2660"/>
                    <a:pt x="572" y="2669"/>
                  </a:cubicBezTo>
                  <a:cubicBezTo>
                    <a:pt x="596" y="2657"/>
                    <a:pt x="620" y="2645"/>
                    <a:pt x="644" y="2645"/>
                  </a:cubicBezTo>
                  <a:cubicBezTo>
                    <a:pt x="664" y="2631"/>
                    <a:pt x="657" y="2625"/>
                    <a:pt x="647" y="2625"/>
                  </a:cubicBezTo>
                  <a:cubicBezTo>
                    <a:pt x="640" y="2625"/>
                    <a:pt x="632" y="2628"/>
                    <a:pt x="632" y="2633"/>
                  </a:cubicBezTo>
                  <a:cubicBezTo>
                    <a:pt x="560" y="2633"/>
                    <a:pt x="584" y="2621"/>
                    <a:pt x="632" y="2586"/>
                  </a:cubicBezTo>
                  <a:cubicBezTo>
                    <a:pt x="646" y="2577"/>
                    <a:pt x="646" y="2574"/>
                    <a:pt x="639" y="2574"/>
                  </a:cubicBezTo>
                  <a:cubicBezTo>
                    <a:pt x="625" y="2574"/>
                    <a:pt x="581" y="2586"/>
                    <a:pt x="570" y="2586"/>
                  </a:cubicBezTo>
                  <a:cubicBezTo>
                    <a:pt x="564" y="2586"/>
                    <a:pt x="566" y="2583"/>
                    <a:pt x="584" y="2574"/>
                  </a:cubicBezTo>
                  <a:cubicBezTo>
                    <a:pt x="617" y="2557"/>
                    <a:pt x="616" y="2535"/>
                    <a:pt x="592" y="2535"/>
                  </a:cubicBezTo>
                  <a:cubicBezTo>
                    <a:pt x="583" y="2535"/>
                    <a:pt x="572" y="2537"/>
                    <a:pt x="559" y="2544"/>
                  </a:cubicBezTo>
                  <a:lnTo>
                    <a:pt x="559" y="2544"/>
                  </a:lnTo>
                  <a:cubicBezTo>
                    <a:pt x="576" y="2534"/>
                    <a:pt x="586" y="2522"/>
                    <a:pt x="596" y="2502"/>
                  </a:cubicBezTo>
                  <a:cubicBezTo>
                    <a:pt x="596" y="2502"/>
                    <a:pt x="584" y="2502"/>
                    <a:pt x="584" y="2490"/>
                  </a:cubicBezTo>
                  <a:cubicBezTo>
                    <a:pt x="584" y="2478"/>
                    <a:pt x="596" y="2467"/>
                    <a:pt x="596" y="2455"/>
                  </a:cubicBezTo>
                  <a:cubicBezTo>
                    <a:pt x="596" y="2449"/>
                    <a:pt x="590" y="2449"/>
                    <a:pt x="582" y="2449"/>
                  </a:cubicBezTo>
                  <a:cubicBezTo>
                    <a:pt x="575" y="2449"/>
                    <a:pt x="566" y="2449"/>
                    <a:pt x="560" y="2443"/>
                  </a:cubicBezTo>
                  <a:cubicBezTo>
                    <a:pt x="560" y="2431"/>
                    <a:pt x="560" y="2419"/>
                    <a:pt x="560" y="2407"/>
                  </a:cubicBezTo>
                  <a:cubicBezTo>
                    <a:pt x="560" y="2383"/>
                    <a:pt x="584" y="2371"/>
                    <a:pt x="560" y="2359"/>
                  </a:cubicBezTo>
                  <a:cubicBezTo>
                    <a:pt x="556" y="2351"/>
                    <a:pt x="550" y="2349"/>
                    <a:pt x="543" y="2349"/>
                  </a:cubicBezTo>
                  <a:cubicBezTo>
                    <a:pt x="528" y="2349"/>
                    <a:pt x="513" y="2359"/>
                    <a:pt x="513" y="2359"/>
                  </a:cubicBezTo>
                  <a:cubicBezTo>
                    <a:pt x="513" y="2359"/>
                    <a:pt x="560" y="2324"/>
                    <a:pt x="560" y="2312"/>
                  </a:cubicBezTo>
                  <a:cubicBezTo>
                    <a:pt x="564" y="2308"/>
                    <a:pt x="563" y="2306"/>
                    <a:pt x="558" y="2306"/>
                  </a:cubicBezTo>
                  <a:cubicBezTo>
                    <a:pt x="550" y="2306"/>
                    <a:pt x="528" y="2312"/>
                    <a:pt x="513" y="2312"/>
                  </a:cubicBezTo>
                  <a:cubicBezTo>
                    <a:pt x="504" y="2312"/>
                    <a:pt x="454" y="2332"/>
                    <a:pt x="446" y="2332"/>
                  </a:cubicBezTo>
                  <a:cubicBezTo>
                    <a:pt x="443" y="2332"/>
                    <a:pt x="444" y="2330"/>
                    <a:pt x="453" y="2324"/>
                  </a:cubicBezTo>
                  <a:cubicBezTo>
                    <a:pt x="477" y="2300"/>
                    <a:pt x="501" y="2288"/>
                    <a:pt x="513" y="2264"/>
                  </a:cubicBezTo>
                  <a:cubicBezTo>
                    <a:pt x="514" y="2262"/>
                    <a:pt x="513" y="2262"/>
                    <a:pt x="510" y="2262"/>
                  </a:cubicBezTo>
                  <a:cubicBezTo>
                    <a:pt x="502" y="2262"/>
                    <a:pt x="482" y="2266"/>
                    <a:pt x="468" y="2266"/>
                  </a:cubicBezTo>
                  <a:cubicBezTo>
                    <a:pt x="453" y="2266"/>
                    <a:pt x="444" y="2261"/>
                    <a:pt x="465" y="2240"/>
                  </a:cubicBezTo>
                  <a:cubicBezTo>
                    <a:pt x="513" y="2205"/>
                    <a:pt x="465" y="2193"/>
                    <a:pt x="453" y="2181"/>
                  </a:cubicBezTo>
                  <a:cubicBezTo>
                    <a:pt x="441" y="2169"/>
                    <a:pt x="417" y="2169"/>
                    <a:pt x="429" y="2157"/>
                  </a:cubicBezTo>
                  <a:cubicBezTo>
                    <a:pt x="429" y="2136"/>
                    <a:pt x="456" y="2107"/>
                    <a:pt x="455" y="2107"/>
                  </a:cubicBezTo>
                  <a:lnTo>
                    <a:pt x="455" y="2107"/>
                  </a:lnTo>
                  <a:cubicBezTo>
                    <a:pt x="455" y="2107"/>
                    <a:pt x="455" y="2108"/>
                    <a:pt x="453" y="2109"/>
                  </a:cubicBezTo>
                  <a:cubicBezTo>
                    <a:pt x="453" y="2109"/>
                    <a:pt x="429" y="2133"/>
                    <a:pt x="405" y="2133"/>
                  </a:cubicBezTo>
                  <a:cubicBezTo>
                    <a:pt x="393" y="2133"/>
                    <a:pt x="393" y="2121"/>
                    <a:pt x="393" y="2121"/>
                  </a:cubicBezTo>
                  <a:cubicBezTo>
                    <a:pt x="393" y="2109"/>
                    <a:pt x="393" y="2086"/>
                    <a:pt x="429" y="2062"/>
                  </a:cubicBezTo>
                  <a:lnTo>
                    <a:pt x="429" y="2062"/>
                  </a:lnTo>
                  <a:cubicBezTo>
                    <a:pt x="398" y="2077"/>
                    <a:pt x="384" y="2083"/>
                    <a:pt x="380" y="2083"/>
                  </a:cubicBezTo>
                  <a:cubicBezTo>
                    <a:pt x="368" y="2083"/>
                    <a:pt x="438" y="2035"/>
                    <a:pt x="429" y="2026"/>
                  </a:cubicBezTo>
                  <a:cubicBezTo>
                    <a:pt x="429" y="2024"/>
                    <a:pt x="428" y="2023"/>
                    <a:pt x="425" y="2023"/>
                  </a:cubicBezTo>
                  <a:cubicBezTo>
                    <a:pt x="414" y="2023"/>
                    <a:pt x="385" y="2034"/>
                    <a:pt x="365" y="2034"/>
                  </a:cubicBezTo>
                  <a:cubicBezTo>
                    <a:pt x="356" y="2034"/>
                    <a:pt x="349" y="2032"/>
                    <a:pt x="346" y="2026"/>
                  </a:cubicBezTo>
                  <a:cubicBezTo>
                    <a:pt x="334" y="2014"/>
                    <a:pt x="370" y="2002"/>
                    <a:pt x="370" y="1990"/>
                  </a:cubicBezTo>
                  <a:cubicBezTo>
                    <a:pt x="374" y="1976"/>
                    <a:pt x="368" y="1973"/>
                    <a:pt x="360" y="1973"/>
                  </a:cubicBezTo>
                  <a:cubicBezTo>
                    <a:pt x="353" y="1973"/>
                    <a:pt x="344" y="1975"/>
                    <a:pt x="339" y="1975"/>
                  </a:cubicBezTo>
                  <a:cubicBezTo>
                    <a:pt x="333" y="1975"/>
                    <a:pt x="330" y="1974"/>
                    <a:pt x="334" y="1966"/>
                  </a:cubicBezTo>
                  <a:cubicBezTo>
                    <a:pt x="346" y="1931"/>
                    <a:pt x="346" y="1931"/>
                    <a:pt x="334" y="1907"/>
                  </a:cubicBezTo>
                  <a:lnTo>
                    <a:pt x="298" y="1907"/>
                  </a:lnTo>
                  <a:cubicBezTo>
                    <a:pt x="298" y="1871"/>
                    <a:pt x="382" y="1800"/>
                    <a:pt x="334" y="1800"/>
                  </a:cubicBezTo>
                  <a:cubicBezTo>
                    <a:pt x="318" y="1800"/>
                    <a:pt x="307" y="1805"/>
                    <a:pt x="299" y="1805"/>
                  </a:cubicBezTo>
                  <a:cubicBezTo>
                    <a:pt x="294" y="1805"/>
                    <a:pt x="290" y="1804"/>
                    <a:pt x="286" y="1800"/>
                  </a:cubicBezTo>
                  <a:cubicBezTo>
                    <a:pt x="298" y="1788"/>
                    <a:pt x="310" y="1776"/>
                    <a:pt x="310" y="1764"/>
                  </a:cubicBezTo>
                  <a:lnTo>
                    <a:pt x="286" y="1764"/>
                  </a:lnTo>
                  <a:cubicBezTo>
                    <a:pt x="277" y="1762"/>
                    <a:pt x="273" y="1755"/>
                    <a:pt x="271" y="1747"/>
                  </a:cubicBezTo>
                  <a:lnTo>
                    <a:pt x="271" y="1747"/>
                  </a:lnTo>
                  <a:cubicBezTo>
                    <a:pt x="272" y="1744"/>
                    <a:pt x="273" y="1742"/>
                    <a:pt x="274" y="1740"/>
                  </a:cubicBezTo>
                  <a:cubicBezTo>
                    <a:pt x="274" y="1728"/>
                    <a:pt x="286" y="1728"/>
                    <a:pt x="286" y="1716"/>
                  </a:cubicBezTo>
                  <a:cubicBezTo>
                    <a:pt x="322" y="1681"/>
                    <a:pt x="370" y="1657"/>
                    <a:pt x="417" y="1645"/>
                  </a:cubicBezTo>
                  <a:cubicBezTo>
                    <a:pt x="430" y="1645"/>
                    <a:pt x="450" y="1649"/>
                    <a:pt x="468" y="1649"/>
                  </a:cubicBezTo>
                  <a:cubicBezTo>
                    <a:pt x="501" y="1649"/>
                    <a:pt x="527" y="1634"/>
                    <a:pt x="489" y="1550"/>
                  </a:cubicBezTo>
                  <a:cubicBezTo>
                    <a:pt x="489" y="1550"/>
                    <a:pt x="474" y="1511"/>
                    <a:pt x="467" y="1492"/>
                  </a:cubicBezTo>
                  <a:lnTo>
                    <a:pt x="467" y="1492"/>
                  </a:lnTo>
                  <a:cubicBezTo>
                    <a:pt x="489" y="1515"/>
                    <a:pt x="501" y="1538"/>
                    <a:pt x="513" y="1562"/>
                  </a:cubicBezTo>
                  <a:lnTo>
                    <a:pt x="591" y="1707"/>
                  </a:lnTo>
                  <a:lnTo>
                    <a:pt x="591" y="1707"/>
                  </a:lnTo>
                  <a:cubicBezTo>
                    <a:pt x="590" y="1703"/>
                    <a:pt x="591" y="1698"/>
                    <a:pt x="596" y="1693"/>
                  </a:cubicBezTo>
                  <a:cubicBezTo>
                    <a:pt x="596" y="1681"/>
                    <a:pt x="608" y="1669"/>
                    <a:pt x="608" y="1669"/>
                  </a:cubicBezTo>
                  <a:cubicBezTo>
                    <a:pt x="612" y="1669"/>
                    <a:pt x="617" y="1667"/>
                    <a:pt x="623" y="1667"/>
                  </a:cubicBezTo>
                  <a:cubicBezTo>
                    <a:pt x="631" y="1667"/>
                    <a:pt x="639" y="1670"/>
                    <a:pt x="647" y="1682"/>
                  </a:cubicBezTo>
                  <a:lnTo>
                    <a:pt x="647" y="1682"/>
                  </a:lnTo>
                  <a:cubicBezTo>
                    <a:pt x="636" y="1650"/>
                    <a:pt x="646" y="1650"/>
                    <a:pt x="652" y="1643"/>
                  </a:cubicBezTo>
                  <a:lnTo>
                    <a:pt x="652" y="1643"/>
                  </a:lnTo>
                  <a:cubicBezTo>
                    <a:pt x="651" y="1644"/>
                    <a:pt x="652" y="1645"/>
                    <a:pt x="655" y="1645"/>
                  </a:cubicBezTo>
                  <a:cubicBezTo>
                    <a:pt x="655" y="1644"/>
                    <a:pt x="654" y="1642"/>
                    <a:pt x="654" y="1641"/>
                  </a:cubicBezTo>
                  <a:lnTo>
                    <a:pt x="654" y="1641"/>
                  </a:lnTo>
                  <a:cubicBezTo>
                    <a:pt x="654" y="1641"/>
                    <a:pt x="654" y="1641"/>
                    <a:pt x="653" y="1641"/>
                  </a:cubicBezTo>
                  <a:lnTo>
                    <a:pt x="653" y="1641"/>
                  </a:lnTo>
                  <a:cubicBezTo>
                    <a:pt x="654" y="1641"/>
                    <a:pt x="654" y="1641"/>
                    <a:pt x="654" y="1641"/>
                  </a:cubicBezTo>
                  <a:lnTo>
                    <a:pt x="654" y="1641"/>
                  </a:lnTo>
                  <a:cubicBezTo>
                    <a:pt x="654" y="1641"/>
                    <a:pt x="654" y="1641"/>
                    <a:pt x="654" y="1641"/>
                  </a:cubicBezTo>
                  <a:lnTo>
                    <a:pt x="654" y="1641"/>
                  </a:lnTo>
                  <a:cubicBezTo>
                    <a:pt x="654" y="1640"/>
                    <a:pt x="655" y="1640"/>
                    <a:pt x="655" y="1640"/>
                  </a:cubicBezTo>
                  <a:lnTo>
                    <a:pt x="655" y="1640"/>
                  </a:lnTo>
                  <a:cubicBezTo>
                    <a:pt x="654" y="1640"/>
                    <a:pt x="654" y="1640"/>
                    <a:pt x="654" y="1640"/>
                  </a:cubicBezTo>
                  <a:lnTo>
                    <a:pt x="654" y="1640"/>
                  </a:lnTo>
                  <a:cubicBezTo>
                    <a:pt x="654" y="1640"/>
                    <a:pt x="654" y="1641"/>
                    <a:pt x="654" y="1641"/>
                  </a:cubicBezTo>
                  <a:lnTo>
                    <a:pt x="654" y="1641"/>
                  </a:lnTo>
                  <a:cubicBezTo>
                    <a:pt x="653" y="1641"/>
                    <a:pt x="653" y="1640"/>
                    <a:pt x="653" y="1640"/>
                  </a:cubicBezTo>
                  <a:lnTo>
                    <a:pt x="653" y="1640"/>
                  </a:lnTo>
                  <a:cubicBezTo>
                    <a:pt x="654" y="1640"/>
                    <a:pt x="654" y="1640"/>
                    <a:pt x="654" y="1640"/>
                  </a:cubicBezTo>
                  <a:lnTo>
                    <a:pt x="654" y="1640"/>
                  </a:lnTo>
                  <a:cubicBezTo>
                    <a:pt x="657" y="1635"/>
                    <a:pt x="659" y="1626"/>
                    <a:pt x="655" y="1609"/>
                  </a:cubicBezTo>
                  <a:cubicBezTo>
                    <a:pt x="646" y="1582"/>
                    <a:pt x="630" y="1534"/>
                    <a:pt x="639" y="1534"/>
                  </a:cubicBezTo>
                  <a:cubicBezTo>
                    <a:pt x="642" y="1534"/>
                    <a:pt x="647" y="1538"/>
                    <a:pt x="655" y="1550"/>
                  </a:cubicBezTo>
                  <a:cubicBezTo>
                    <a:pt x="667" y="1585"/>
                    <a:pt x="679" y="1609"/>
                    <a:pt x="703" y="1633"/>
                  </a:cubicBezTo>
                  <a:cubicBezTo>
                    <a:pt x="706" y="1636"/>
                    <a:pt x="709" y="1638"/>
                    <a:pt x="712" y="1638"/>
                  </a:cubicBezTo>
                  <a:cubicBezTo>
                    <a:pt x="720" y="1638"/>
                    <a:pt x="724" y="1627"/>
                    <a:pt x="715" y="1609"/>
                  </a:cubicBezTo>
                  <a:cubicBezTo>
                    <a:pt x="703" y="1585"/>
                    <a:pt x="715" y="1585"/>
                    <a:pt x="727" y="1585"/>
                  </a:cubicBezTo>
                  <a:cubicBezTo>
                    <a:pt x="727" y="1585"/>
                    <a:pt x="727" y="1597"/>
                    <a:pt x="739" y="1621"/>
                  </a:cubicBezTo>
                  <a:cubicBezTo>
                    <a:pt x="745" y="1629"/>
                    <a:pt x="749" y="1633"/>
                    <a:pt x="753" y="1633"/>
                  </a:cubicBezTo>
                  <a:cubicBezTo>
                    <a:pt x="766" y="1633"/>
                    <a:pt x="761" y="1579"/>
                    <a:pt x="783" y="1579"/>
                  </a:cubicBezTo>
                  <a:cubicBezTo>
                    <a:pt x="787" y="1579"/>
                    <a:pt x="792" y="1581"/>
                    <a:pt x="798" y="1585"/>
                  </a:cubicBezTo>
                  <a:cubicBezTo>
                    <a:pt x="807" y="1585"/>
                    <a:pt x="803" y="1539"/>
                    <a:pt x="800" y="1520"/>
                  </a:cubicBezTo>
                  <a:lnTo>
                    <a:pt x="800" y="1520"/>
                  </a:lnTo>
                  <a:cubicBezTo>
                    <a:pt x="806" y="1535"/>
                    <a:pt x="828" y="1564"/>
                    <a:pt x="833" y="1564"/>
                  </a:cubicBezTo>
                  <a:cubicBezTo>
                    <a:pt x="834" y="1564"/>
                    <a:pt x="834" y="1563"/>
                    <a:pt x="834" y="1562"/>
                  </a:cubicBezTo>
                  <a:cubicBezTo>
                    <a:pt x="834" y="1550"/>
                    <a:pt x="810" y="1514"/>
                    <a:pt x="810" y="1490"/>
                  </a:cubicBezTo>
                  <a:lnTo>
                    <a:pt x="810" y="1490"/>
                  </a:lnTo>
                  <a:lnTo>
                    <a:pt x="870" y="1585"/>
                  </a:lnTo>
                  <a:cubicBezTo>
                    <a:pt x="860" y="1536"/>
                    <a:pt x="858" y="1511"/>
                    <a:pt x="872" y="1511"/>
                  </a:cubicBezTo>
                  <a:cubicBezTo>
                    <a:pt x="874" y="1511"/>
                    <a:pt x="878" y="1512"/>
                    <a:pt x="882" y="1514"/>
                  </a:cubicBezTo>
                  <a:cubicBezTo>
                    <a:pt x="903" y="1528"/>
                    <a:pt x="911" y="1534"/>
                    <a:pt x="915" y="1534"/>
                  </a:cubicBezTo>
                  <a:cubicBezTo>
                    <a:pt x="917" y="1534"/>
                    <a:pt x="917" y="1531"/>
                    <a:pt x="917" y="1526"/>
                  </a:cubicBezTo>
                  <a:cubicBezTo>
                    <a:pt x="929" y="1526"/>
                    <a:pt x="917" y="1502"/>
                    <a:pt x="917" y="1502"/>
                  </a:cubicBezTo>
                  <a:lnTo>
                    <a:pt x="941" y="1490"/>
                  </a:lnTo>
                  <a:cubicBezTo>
                    <a:pt x="965" y="1490"/>
                    <a:pt x="941" y="1490"/>
                    <a:pt x="941" y="1466"/>
                  </a:cubicBezTo>
                  <a:cubicBezTo>
                    <a:pt x="941" y="1455"/>
                    <a:pt x="946" y="1451"/>
                    <a:pt x="952" y="1451"/>
                  </a:cubicBezTo>
                  <a:cubicBezTo>
                    <a:pt x="967" y="1451"/>
                    <a:pt x="989" y="1470"/>
                    <a:pt x="989" y="1478"/>
                  </a:cubicBezTo>
                  <a:cubicBezTo>
                    <a:pt x="1001" y="1478"/>
                    <a:pt x="1036" y="1478"/>
                    <a:pt x="1025" y="1454"/>
                  </a:cubicBezTo>
                  <a:cubicBezTo>
                    <a:pt x="1025" y="1445"/>
                    <a:pt x="1011" y="1403"/>
                    <a:pt x="1020" y="1403"/>
                  </a:cubicBezTo>
                  <a:cubicBezTo>
                    <a:pt x="1022" y="1403"/>
                    <a:pt x="1028" y="1407"/>
                    <a:pt x="1036" y="1419"/>
                  </a:cubicBezTo>
                  <a:cubicBezTo>
                    <a:pt x="1062" y="1444"/>
                    <a:pt x="1077" y="1459"/>
                    <a:pt x="1080" y="1459"/>
                  </a:cubicBezTo>
                  <a:cubicBezTo>
                    <a:pt x="1083" y="1459"/>
                    <a:pt x="1077" y="1447"/>
                    <a:pt x="1060" y="1419"/>
                  </a:cubicBezTo>
                  <a:cubicBezTo>
                    <a:pt x="1036" y="1378"/>
                    <a:pt x="1039" y="1360"/>
                    <a:pt x="1051" y="1360"/>
                  </a:cubicBezTo>
                  <a:cubicBezTo>
                    <a:pt x="1057" y="1360"/>
                    <a:pt x="1065" y="1364"/>
                    <a:pt x="1072" y="1371"/>
                  </a:cubicBezTo>
                  <a:cubicBezTo>
                    <a:pt x="1089" y="1397"/>
                    <a:pt x="1100" y="1416"/>
                    <a:pt x="1110" y="1416"/>
                  </a:cubicBezTo>
                  <a:cubicBezTo>
                    <a:pt x="1113" y="1416"/>
                    <a:pt x="1116" y="1414"/>
                    <a:pt x="1120" y="1407"/>
                  </a:cubicBezTo>
                  <a:lnTo>
                    <a:pt x="1120" y="1335"/>
                  </a:lnTo>
                  <a:cubicBezTo>
                    <a:pt x="1120" y="1347"/>
                    <a:pt x="1120" y="1383"/>
                    <a:pt x="1132" y="1395"/>
                  </a:cubicBezTo>
                  <a:cubicBezTo>
                    <a:pt x="1136" y="1399"/>
                    <a:pt x="1139" y="1401"/>
                    <a:pt x="1141" y="1401"/>
                  </a:cubicBezTo>
                  <a:cubicBezTo>
                    <a:pt x="1152" y="1401"/>
                    <a:pt x="1146" y="1357"/>
                    <a:pt x="1155" y="1347"/>
                  </a:cubicBezTo>
                  <a:cubicBezTo>
                    <a:pt x="1161" y="1341"/>
                    <a:pt x="1167" y="1338"/>
                    <a:pt x="1173" y="1338"/>
                  </a:cubicBezTo>
                  <a:cubicBezTo>
                    <a:pt x="1179" y="1338"/>
                    <a:pt x="1185" y="1341"/>
                    <a:pt x="1191" y="1347"/>
                  </a:cubicBezTo>
                  <a:cubicBezTo>
                    <a:pt x="1215" y="1359"/>
                    <a:pt x="1227" y="1371"/>
                    <a:pt x="1239" y="1371"/>
                  </a:cubicBezTo>
                  <a:cubicBezTo>
                    <a:pt x="1251" y="1371"/>
                    <a:pt x="1263" y="1359"/>
                    <a:pt x="1263" y="1335"/>
                  </a:cubicBezTo>
                  <a:cubicBezTo>
                    <a:pt x="1263" y="1327"/>
                    <a:pt x="1263" y="1299"/>
                    <a:pt x="1272" y="1299"/>
                  </a:cubicBezTo>
                  <a:cubicBezTo>
                    <a:pt x="1276" y="1299"/>
                    <a:pt x="1280" y="1302"/>
                    <a:pt x="1286" y="1312"/>
                  </a:cubicBezTo>
                  <a:cubicBezTo>
                    <a:pt x="1295" y="1329"/>
                    <a:pt x="1317" y="1340"/>
                    <a:pt x="1332" y="1340"/>
                  </a:cubicBezTo>
                  <a:cubicBezTo>
                    <a:pt x="1338" y="1340"/>
                    <a:pt x="1343" y="1339"/>
                    <a:pt x="1346" y="1335"/>
                  </a:cubicBezTo>
                  <a:cubicBezTo>
                    <a:pt x="1346" y="1319"/>
                    <a:pt x="1340" y="1303"/>
                    <a:pt x="1333" y="1286"/>
                  </a:cubicBezTo>
                  <a:lnTo>
                    <a:pt x="1333" y="1286"/>
                  </a:lnTo>
                  <a:cubicBezTo>
                    <a:pt x="1344" y="1306"/>
                    <a:pt x="1353" y="1314"/>
                    <a:pt x="1361" y="1314"/>
                  </a:cubicBezTo>
                  <a:cubicBezTo>
                    <a:pt x="1374" y="1314"/>
                    <a:pt x="1382" y="1291"/>
                    <a:pt x="1382" y="1264"/>
                  </a:cubicBezTo>
                  <a:cubicBezTo>
                    <a:pt x="1382" y="1242"/>
                    <a:pt x="1384" y="1233"/>
                    <a:pt x="1388" y="1233"/>
                  </a:cubicBezTo>
                  <a:cubicBezTo>
                    <a:pt x="1393" y="1233"/>
                    <a:pt x="1399" y="1245"/>
                    <a:pt x="1406" y="1264"/>
                  </a:cubicBezTo>
                  <a:cubicBezTo>
                    <a:pt x="1429" y="1288"/>
                    <a:pt x="1406" y="1300"/>
                    <a:pt x="1429" y="1312"/>
                  </a:cubicBezTo>
                  <a:cubicBezTo>
                    <a:pt x="1432" y="1314"/>
                    <a:pt x="1433" y="1315"/>
                    <a:pt x="1434" y="1315"/>
                  </a:cubicBezTo>
                  <a:cubicBezTo>
                    <a:pt x="1438" y="1315"/>
                    <a:pt x="1432" y="1297"/>
                    <a:pt x="1441" y="1288"/>
                  </a:cubicBezTo>
                  <a:cubicBezTo>
                    <a:pt x="1441" y="1281"/>
                    <a:pt x="1445" y="1274"/>
                    <a:pt x="1453" y="1274"/>
                  </a:cubicBezTo>
                  <a:cubicBezTo>
                    <a:pt x="1459" y="1274"/>
                    <a:pt x="1467" y="1278"/>
                    <a:pt x="1477" y="1288"/>
                  </a:cubicBezTo>
                  <a:cubicBezTo>
                    <a:pt x="1483" y="1299"/>
                    <a:pt x="1486" y="1304"/>
                    <a:pt x="1489" y="1304"/>
                  </a:cubicBezTo>
                  <a:cubicBezTo>
                    <a:pt x="1496" y="1304"/>
                    <a:pt x="1489" y="1261"/>
                    <a:pt x="1489" y="1252"/>
                  </a:cubicBezTo>
                  <a:cubicBezTo>
                    <a:pt x="1489" y="1252"/>
                    <a:pt x="1525" y="1252"/>
                    <a:pt x="1525" y="1216"/>
                  </a:cubicBezTo>
                  <a:cubicBezTo>
                    <a:pt x="1532" y="1195"/>
                    <a:pt x="1539" y="1191"/>
                    <a:pt x="1549" y="1191"/>
                  </a:cubicBezTo>
                  <a:cubicBezTo>
                    <a:pt x="1555" y="1191"/>
                    <a:pt x="1563" y="1193"/>
                    <a:pt x="1572" y="1193"/>
                  </a:cubicBezTo>
                  <a:cubicBezTo>
                    <a:pt x="1577" y="1193"/>
                    <a:pt x="1586" y="1194"/>
                    <a:pt x="1594" y="1194"/>
                  </a:cubicBezTo>
                  <a:cubicBezTo>
                    <a:pt x="1607" y="1194"/>
                    <a:pt x="1620" y="1190"/>
                    <a:pt x="1620" y="1169"/>
                  </a:cubicBezTo>
                  <a:cubicBezTo>
                    <a:pt x="1620" y="1167"/>
                    <a:pt x="1621" y="1166"/>
                    <a:pt x="1622" y="1166"/>
                  </a:cubicBezTo>
                  <a:cubicBezTo>
                    <a:pt x="1629" y="1166"/>
                    <a:pt x="1656" y="1194"/>
                    <a:pt x="1656" y="1204"/>
                  </a:cubicBezTo>
                  <a:cubicBezTo>
                    <a:pt x="1667" y="1204"/>
                    <a:pt x="1656" y="1181"/>
                    <a:pt x="1679" y="1181"/>
                  </a:cubicBezTo>
                  <a:cubicBezTo>
                    <a:pt x="1691" y="1169"/>
                    <a:pt x="1703" y="1181"/>
                    <a:pt x="1715" y="1157"/>
                  </a:cubicBezTo>
                  <a:cubicBezTo>
                    <a:pt x="1715" y="1147"/>
                    <a:pt x="1707" y="1130"/>
                    <a:pt x="1717" y="1130"/>
                  </a:cubicBezTo>
                  <a:cubicBezTo>
                    <a:pt x="1719" y="1130"/>
                    <a:pt x="1722" y="1131"/>
                    <a:pt x="1727" y="1133"/>
                  </a:cubicBezTo>
                  <a:cubicBezTo>
                    <a:pt x="1738" y="1144"/>
                    <a:pt x="1755" y="1155"/>
                    <a:pt x="1765" y="1155"/>
                  </a:cubicBezTo>
                  <a:cubicBezTo>
                    <a:pt x="1777" y="1155"/>
                    <a:pt x="1782" y="1141"/>
                    <a:pt x="1763" y="1097"/>
                  </a:cubicBezTo>
                  <a:lnTo>
                    <a:pt x="1763" y="1097"/>
                  </a:lnTo>
                  <a:cubicBezTo>
                    <a:pt x="1780" y="1128"/>
                    <a:pt x="1800" y="1140"/>
                    <a:pt x="1817" y="1140"/>
                  </a:cubicBezTo>
                  <a:cubicBezTo>
                    <a:pt x="1846" y="1140"/>
                    <a:pt x="1870" y="1108"/>
                    <a:pt x="1870" y="1085"/>
                  </a:cubicBezTo>
                  <a:cubicBezTo>
                    <a:pt x="1870" y="1078"/>
                    <a:pt x="1872" y="1075"/>
                    <a:pt x="1875" y="1075"/>
                  </a:cubicBezTo>
                  <a:cubicBezTo>
                    <a:pt x="1887" y="1075"/>
                    <a:pt x="1918" y="1119"/>
                    <a:pt x="1929" y="1119"/>
                  </a:cubicBezTo>
                  <a:cubicBezTo>
                    <a:pt x="1935" y="1119"/>
                    <a:pt x="1936" y="1110"/>
                    <a:pt x="1929" y="1085"/>
                  </a:cubicBezTo>
                  <a:cubicBezTo>
                    <a:pt x="1920" y="1059"/>
                    <a:pt x="1912" y="1025"/>
                    <a:pt x="1918" y="1025"/>
                  </a:cubicBezTo>
                  <a:lnTo>
                    <a:pt x="1918" y="1025"/>
                  </a:lnTo>
                  <a:cubicBezTo>
                    <a:pt x="1920" y="1025"/>
                    <a:pt x="1923" y="1029"/>
                    <a:pt x="1929" y="1038"/>
                  </a:cubicBezTo>
                  <a:cubicBezTo>
                    <a:pt x="1929" y="1038"/>
                    <a:pt x="1948" y="1031"/>
                    <a:pt x="1954" y="1023"/>
                  </a:cubicBezTo>
                  <a:lnTo>
                    <a:pt x="1954" y="1023"/>
                  </a:lnTo>
                  <a:cubicBezTo>
                    <a:pt x="1955" y="1031"/>
                    <a:pt x="1958" y="1043"/>
                    <a:pt x="1965" y="1050"/>
                  </a:cubicBezTo>
                  <a:cubicBezTo>
                    <a:pt x="1973" y="1054"/>
                    <a:pt x="1978" y="1055"/>
                    <a:pt x="1982" y="1055"/>
                  </a:cubicBezTo>
                  <a:cubicBezTo>
                    <a:pt x="1989" y="1055"/>
                    <a:pt x="1989" y="1050"/>
                    <a:pt x="1989" y="1050"/>
                  </a:cubicBezTo>
                  <a:cubicBezTo>
                    <a:pt x="1998" y="1050"/>
                    <a:pt x="2031" y="1065"/>
                    <a:pt x="2049" y="1065"/>
                  </a:cubicBezTo>
                  <a:cubicBezTo>
                    <a:pt x="2054" y="1065"/>
                    <a:pt x="2058" y="1064"/>
                    <a:pt x="2060" y="1062"/>
                  </a:cubicBezTo>
                  <a:cubicBezTo>
                    <a:pt x="2025" y="1026"/>
                    <a:pt x="2001" y="966"/>
                    <a:pt x="1989" y="919"/>
                  </a:cubicBezTo>
                  <a:lnTo>
                    <a:pt x="1989" y="919"/>
                  </a:lnTo>
                  <a:cubicBezTo>
                    <a:pt x="2001" y="919"/>
                    <a:pt x="2025" y="978"/>
                    <a:pt x="2025" y="990"/>
                  </a:cubicBezTo>
                  <a:cubicBezTo>
                    <a:pt x="2029" y="998"/>
                    <a:pt x="2033" y="1001"/>
                    <a:pt x="2037" y="1001"/>
                  </a:cubicBezTo>
                  <a:cubicBezTo>
                    <a:pt x="2044" y="1001"/>
                    <a:pt x="2052" y="990"/>
                    <a:pt x="2060" y="990"/>
                  </a:cubicBezTo>
                  <a:cubicBezTo>
                    <a:pt x="2069" y="990"/>
                    <a:pt x="2089" y="1014"/>
                    <a:pt x="2096" y="1024"/>
                  </a:cubicBezTo>
                  <a:lnTo>
                    <a:pt x="2096" y="1024"/>
                  </a:lnTo>
                  <a:cubicBezTo>
                    <a:pt x="2095" y="1012"/>
                    <a:pt x="2088" y="988"/>
                    <a:pt x="2092" y="988"/>
                  </a:cubicBezTo>
                  <a:lnTo>
                    <a:pt x="2092" y="988"/>
                  </a:lnTo>
                  <a:cubicBezTo>
                    <a:pt x="2093" y="988"/>
                    <a:pt x="2094" y="988"/>
                    <a:pt x="2096" y="990"/>
                  </a:cubicBezTo>
                  <a:cubicBezTo>
                    <a:pt x="2106" y="990"/>
                    <a:pt x="2134" y="1016"/>
                    <a:pt x="2157" y="1016"/>
                  </a:cubicBezTo>
                  <a:cubicBezTo>
                    <a:pt x="2160" y="1016"/>
                    <a:pt x="2164" y="1016"/>
                    <a:pt x="2168" y="1014"/>
                  </a:cubicBezTo>
                  <a:cubicBezTo>
                    <a:pt x="2144" y="990"/>
                    <a:pt x="2215" y="966"/>
                    <a:pt x="2215" y="954"/>
                  </a:cubicBezTo>
                  <a:cubicBezTo>
                    <a:pt x="2215" y="943"/>
                    <a:pt x="2191" y="895"/>
                    <a:pt x="2191" y="883"/>
                  </a:cubicBezTo>
                  <a:cubicBezTo>
                    <a:pt x="2191" y="880"/>
                    <a:pt x="2192" y="878"/>
                    <a:pt x="2193" y="878"/>
                  </a:cubicBezTo>
                  <a:cubicBezTo>
                    <a:pt x="2201" y="878"/>
                    <a:pt x="2229" y="932"/>
                    <a:pt x="2239" y="942"/>
                  </a:cubicBezTo>
                  <a:lnTo>
                    <a:pt x="2239" y="942"/>
                  </a:lnTo>
                  <a:cubicBezTo>
                    <a:pt x="2229" y="933"/>
                    <a:pt x="2220" y="900"/>
                    <a:pt x="2229" y="900"/>
                  </a:cubicBezTo>
                  <a:cubicBezTo>
                    <a:pt x="2231" y="900"/>
                    <a:pt x="2234" y="902"/>
                    <a:pt x="2239" y="907"/>
                  </a:cubicBezTo>
                  <a:cubicBezTo>
                    <a:pt x="2251" y="919"/>
                    <a:pt x="2263" y="954"/>
                    <a:pt x="2275" y="966"/>
                  </a:cubicBezTo>
                  <a:cubicBezTo>
                    <a:pt x="2287" y="966"/>
                    <a:pt x="2251" y="883"/>
                    <a:pt x="2275" y="883"/>
                  </a:cubicBezTo>
                  <a:cubicBezTo>
                    <a:pt x="2293" y="892"/>
                    <a:pt x="2312" y="930"/>
                    <a:pt x="2313" y="930"/>
                  </a:cubicBezTo>
                  <a:cubicBezTo>
                    <a:pt x="2314" y="930"/>
                    <a:pt x="2313" y="927"/>
                    <a:pt x="2310" y="919"/>
                  </a:cubicBezTo>
                  <a:cubicBezTo>
                    <a:pt x="2298" y="883"/>
                    <a:pt x="2287" y="895"/>
                    <a:pt x="2298" y="871"/>
                  </a:cubicBezTo>
                  <a:lnTo>
                    <a:pt x="2298" y="871"/>
                  </a:lnTo>
                  <a:cubicBezTo>
                    <a:pt x="2310" y="883"/>
                    <a:pt x="2334" y="943"/>
                    <a:pt x="2346" y="943"/>
                  </a:cubicBezTo>
                  <a:cubicBezTo>
                    <a:pt x="2350" y="946"/>
                    <a:pt x="2353" y="947"/>
                    <a:pt x="2356" y="947"/>
                  </a:cubicBezTo>
                  <a:cubicBezTo>
                    <a:pt x="2364" y="947"/>
                    <a:pt x="2370" y="939"/>
                    <a:pt x="2370" y="931"/>
                  </a:cubicBezTo>
                  <a:cubicBezTo>
                    <a:pt x="2370" y="931"/>
                    <a:pt x="2370" y="919"/>
                    <a:pt x="2370" y="907"/>
                  </a:cubicBezTo>
                  <a:cubicBezTo>
                    <a:pt x="2394" y="907"/>
                    <a:pt x="2406" y="895"/>
                    <a:pt x="2418" y="883"/>
                  </a:cubicBezTo>
                  <a:cubicBezTo>
                    <a:pt x="2429" y="871"/>
                    <a:pt x="2418" y="835"/>
                    <a:pt x="2394" y="823"/>
                  </a:cubicBezTo>
                  <a:cubicBezTo>
                    <a:pt x="2398" y="823"/>
                    <a:pt x="2403" y="822"/>
                    <a:pt x="2409" y="822"/>
                  </a:cubicBezTo>
                  <a:cubicBezTo>
                    <a:pt x="2417" y="822"/>
                    <a:pt x="2427" y="826"/>
                    <a:pt x="2441" y="847"/>
                  </a:cubicBezTo>
                  <a:cubicBezTo>
                    <a:pt x="2467" y="864"/>
                    <a:pt x="2486" y="881"/>
                    <a:pt x="2495" y="881"/>
                  </a:cubicBezTo>
                  <a:cubicBezTo>
                    <a:pt x="2499" y="881"/>
                    <a:pt x="2501" y="878"/>
                    <a:pt x="2501" y="871"/>
                  </a:cubicBezTo>
                  <a:cubicBezTo>
                    <a:pt x="2501" y="835"/>
                    <a:pt x="2501" y="823"/>
                    <a:pt x="2501" y="823"/>
                  </a:cubicBezTo>
                  <a:cubicBezTo>
                    <a:pt x="2501" y="817"/>
                    <a:pt x="2504" y="817"/>
                    <a:pt x="2507" y="817"/>
                  </a:cubicBezTo>
                  <a:cubicBezTo>
                    <a:pt x="2510" y="817"/>
                    <a:pt x="2513" y="817"/>
                    <a:pt x="2513" y="812"/>
                  </a:cubicBezTo>
                  <a:cubicBezTo>
                    <a:pt x="2513" y="800"/>
                    <a:pt x="2513" y="800"/>
                    <a:pt x="2513" y="788"/>
                  </a:cubicBezTo>
                  <a:cubicBezTo>
                    <a:pt x="2513" y="764"/>
                    <a:pt x="2537" y="776"/>
                    <a:pt x="2549" y="752"/>
                  </a:cubicBezTo>
                  <a:cubicBezTo>
                    <a:pt x="2557" y="744"/>
                    <a:pt x="2554" y="725"/>
                    <a:pt x="2562" y="725"/>
                  </a:cubicBezTo>
                  <a:cubicBezTo>
                    <a:pt x="2566" y="725"/>
                    <a:pt x="2573" y="729"/>
                    <a:pt x="2584" y="740"/>
                  </a:cubicBezTo>
                  <a:cubicBezTo>
                    <a:pt x="2587" y="743"/>
                    <a:pt x="2591" y="745"/>
                    <a:pt x="2596" y="745"/>
                  </a:cubicBezTo>
                  <a:cubicBezTo>
                    <a:pt x="2607" y="745"/>
                    <a:pt x="2620" y="734"/>
                    <a:pt x="2620" y="716"/>
                  </a:cubicBezTo>
                  <a:cubicBezTo>
                    <a:pt x="2620" y="704"/>
                    <a:pt x="2596" y="692"/>
                    <a:pt x="2584" y="681"/>
                  </a:cubicBezTo>
                  <a:lnTo>
                    <a:pt x="2608" y="681"/>
                  </a:lnTo>
                  <a:cubicBezTo>
                    <a:pt x="2632" y="692"/>
                    <a:pt x="2644" y="716"/>
                    <a:pt x="2656" y="716"/>
                  </a:cubicBezTo>
                  <a:cubicBezTo>
                    <a:pt x="2657" y="718"/>
                    <a:pt x="2658" y="718"/>
                    <a:pt x="2659" y="718"/>
                  </a:cubicBezTo>
                  <a:cubicBezTo>
                    <a:pt x="2665" y="718"/>
                    <a:pt x="2660" y="691"/>
                    <a:pt x="2673" y="691"/>
                  </a:cubicBezTo>
                  <a:cubicBezTo>
                    <a:pt x="2675" y="691"/>
                    <a:pt x="2677" y="691"/>
                    <a:pt x="2679" y="692"/>
                  </a:cubicBezTo>
                  <a:cubicBezTo>
                    <a:pt x="2696" y="709"/>
                    <a:pt x="2723" y="742"/>
                    <a:pt x="2731" y="742"/>
                  </a:cubicBezTo>
                  <a:cubicBezTo>
                    <a:pt x="2735" y="742"/>
                    <a:pt x="2735" y="735"/>
                    <a:pt x="2727" y="716"/>
                  </a:cubicBezTo>
                  <a:cubicBezTo>
                    <a:pt x="2718" y="688"/>
                    <a:pt x="2701" y="646"/>
                    <a:pt x="2712" y="646"/>
                  </a:cubicBezTo>
                  <a:cubicBezTo>
                    <a:pt x="2714" y="646"/>
                    <a:pt x="2719" y="649"/>
                    <a:pt x="2727" y="657"/>
                  </a:cubicBezTo>
                  <a:cubicBezTo>
                    <a:pt x="2763" y="692"/>
                    <a:pt x="2751" y="692"/>
                    <a:pt x="2775" y="704"/>
                  </a:cubicBezTo>
                  <a:cubicBezTo>
                    <a:pt x="2787" y="704"/>
                    <a:pt x="2822" y="704"/>
                    <a:pt x="2810" y="681"/>
                  </a:cubicBezTo>
                  <a:cubicBezTo>
                    <a:pt x="2799" y="669"/>
                    <a:pt x="2763" y="609"/>
                    <a:pt x="2787" y="609"/>
                  </a:cubicBezTo>
                  <a:cubicBezTo>
                    <a:pt x="2810" y="609"/>
                    <a:pt x="2810" y="657"/>
                    <a:pt x="2822" y="669"/>
                  </a:cubicBezTo>
                  <a:lnTo>
                    <a:pt x="2810" y="609"/>
                  </a:lnTo>
                  <a:cubicBezTo>
                    <a:pt x="2810" y="595"/>
                    <a:pt x="2810" y="590"/>
                    <a:pt x="2812" y="590"/>
                  </a:cubicBezTo>
                  <a:cubicBezTo>
                    <a:pt x="2814" y="590"/>
                    <a:pt x="2820" y="602"/>
                    <a:pt x="2834" y="609"/>
                  </a:cubicBezTo>
                  <a:cubicBezTo>
                    <a:pt x="2854" y="619"/>
                    <a:pt x="2881" y="636"/>
                    <a:pt x="2897" y="636"/>
                  </a:cubicBezTo>
                  <a:cubicBezTo>
                    <a:pt x="2900" y="636"/>
                    <a:pt x="2903" y="635"/>
                    <a:pt x="2906" y="633"/>
                  </a:cubicBezTo>
                  <a:cubicBezTo>
                    <a:pt x="2906" y="609"/>
                    <a:pt x="2846" y="514"/>
                    <a:pt x="2858" y="514"/>
                  </a:cubicBezTo>
                  <a:lnTo>
                    <a:pt x="2858" y="514"/>
                  </a:lnTo>
                  <a:cubicBezTo>
                    <a:pt x="2858" y="514"/>
                    <a:pt x="2882" y="538"/>
                    <a:pt x="2894" y="550"/>
                  </a:cubicBezTo>
                  <a:cubicBezTo>
                    <a:pt x="2906" y="562"/>
                    <a:pt x="2918" y="573"/>
                    <a:pt x="2930" y="573"/>
                  </a:cubicBezTo>
                  <a:cubicBezTo>
                    <a:pt x="2939" y="573"/>
                    <a:pt x="2982" y="615"/>
                    <a:pt x="2996" y="615"/>
                  </a:cubicBezTo>
                  <a:cubicBezTo>
                    <a:pt x="2999" y="615"/>
                    <a:pt x="3001" y="613"/>
                    <a:pt x="3001" y="609"/>
                  </a:cubicBezTo>
                  <a:cubicBezTo>
                    <a:pt x="3001" y="599"/>
                    <a:pt x="2992" y="560"/>
                    <a:pt x="2998" y="560"/>
                  </a:cubicBezTo>
                  <a:lnTo>
                    <a:pt x="2998" y="560"/>
                  </a:lnTo>
                  <a:cubicBezTo>
                    <a:pt x="2999" y="560"/>
                    <a:pt x="3000" y="560"/>
                    <a:pt x="3001" y="562"/>
                  </a:cubicBezTo>
                  <a:cubicBezTo>
                    <a:pt x="3013" y="573"/>
                    <a:pt x="3025" y="597"/>
                    <a:pt x="3037" y="597"/>
                  </a:cubicBezTo>
                  <a:cubicBezTo>
                    <a:pt x="3037" y="585"/>
                    <a:pt x="3037" y="502"/>
                    <a:pt x="3037" y="490"/>
                  </a:cubicBezTo>
                  <a:cubicBezTo>
                    <a:pt x="3038" y="487"/>
                    <a:pt x="3040" y="486"/>
                    <a:pt x="3042" y="486"/>
                  </a:cubicBezTo>
                  <a:cubicBezTo>
                    <a:pt x="3061" y="486"/>
                    <a:pt x="3111" y="562"/>
                    <a:pt x="3132" y="562"/>
                  </a:cubicBezTo>
                  <a:cubicBezTo>
                    <a:pt x="3136" y="558"/>
                    <a:pt x="3135" y="552"/>
                    <a:pt x="3132" y="546"/>
                  </a:cubicBezTo>
                  <a:lnTo>
                    <a:pt x="3132" y="546"/>
                  </a:lnTo>
                  <a:cubicBezTo>
                    <a:pt x="3136" y="549"/>
                    <a:pt x="3140" y="552"/>
                    <a:pt x="3142" y="552"/>
                  </a:cubicBezTo>
                  <a:cubicBezTo>
                    <a:pt x="3143" y="552"/>
                    <a:pt x="3144" y="551"/>
                    <a:pt x="3144" y="550"/>
                  </a:cubicBezTo>
                  <a:cubicBezTo>
                    <a:pt x="3156" y="538"/>
                    <a:pt x="3168" y="514"/>
                    <a:pt x="3180" y="514"/>
                  </a:cubicBezTo>
                  <a:cubicBezTo>
                    <a:pt x="3191" y="502"/>
                    <a:pt x="3191" y="514"/>
                    <a:pt x="3180" y="490"/>
                  </a:cubicBezTo>
                  <a:cubicBezTo>
                    <a:pt x="3180" y="478"/>
                    <a:pt x="3183" y="475"/>
                    <a:pt x="3187" y="475"/>
                  </a:cubicBezTo>
                  <a:cubicBezTo>
                    <a:pt x="3191" y="475"/>
                    <a:pt x="3197" y="478"/>
                    <a:pt x="3203" y="478"/>
                  </a:cubicBezTo>
                  <a:cubicBezTo>
                    <a:pt x="3210" y="481"/>
                    <a:pt x="3216" y="483"/>
                    <a:pt x="3222" y="483"/>
                  </a:cubicBezTo>
                  <a:cubicBezTo>
                    <a:pt x="3238" y="483"/>
                    <a:pt x="3251" y="472"/>
                    <a:pt x="3251" y="454"/>
                  </a:cubicBezTo>
                  <a:lnTo>
                    <a:pt x="3251" y="407"/>
                  </a:lnTo>
                  <a:cubicBezTo>
                    <a:pt x="3268" y="440"/>
                    <a:pt x="3284" y="479"/>
                    <a:pt x="3293" y="479"/>
                  </a:cubicBezTo>
                  <a:cubicBezTo>
                    <a:pt x="3296" y="479"/>
                    <a:pt x="3299" y="472"/>
                    <a:pt x="3299" y="454"/>
                  </a:cubicBezTo>
                  <a:cubicBezTo>
                    <a:pt x="3299" y="426"/>
                    <a:pt x="3283" y="358"/>
                    <a:pt x="3296" y="358"/>
                  </a:cubicBezTo>
                  <a:cubicBezTo>
                    <a:pt x="3299" y="358"/>
                    <a:pt x="3304" y="362"/>
                    <a:pt x="3311" y="371"/>
                  </a:cubicBezTo>
                  <a:cubicBezTo>
                    <a:pt x="3346" y="407"/>
                    <a:pt x="3358" y="419"/>
                    <a:pt x="3382" y="431"/>
                  </a:cubicBezTo>
                  <a:cubicBezTo>
                    <a:pt x="3394" y="431"/>
                    <a:pt x="3382" y="407"/>
                    <a:pt x="3394" y="395"/>
                  </a:cubicBezTo>
                  <a:cubicBezTo>
                    <a:pt x="3404" y="395"/>
                    <a:pt x="3424" y="432"/>
                    <a:pt x="3437" y="432"/>
                  </a:cubicBezTo>
                  <a:cubicBezTo>
                    <a:pt x="3439" y="432"/>
                    <a:pt x="3440" y="432"/>
                    <a:pt x="3441" y="431"/>
                  </a:cubicBezTo>
                  <a:cubicBezTo>
                    <a:pt x="3453" y="431"/>
                    <a:pt x="3430" y="407"/>
                    <a:pt x="3430" y="395"/>
                  </a:cubicBezTo>
                  <a:cubicBezTo>
                    <a:pt x="3430" y="385"/>
                    <a:pt x="3432" y="381"/>
                    <a:pt x="3436" y="381"/>
                  </a:cubicBezTo>
                  <a:cubicBezTo>
                    <a:pt x="3451" y="381"/>
                    <a:pt x="3491" y="442"/>
                    <a:pt x="3501" y="442"/>
                  </a:cubicBezTo>
                  <a:cubicBezTo>
                    <a:pt x="3511" y="433"/>
                    <a:pt x="3455" y="348"/>
                    <a:pt x="3463" y="348"/>
                  </a:cubicBezTo>
                  <a:lnTo>
                    <a:pt x="3463" y="348"/>
                  </a:lnTo>
                  <a:cubicBezTo>
                    <a:pt x="3465" y="348"/>
                    <a:pt x="3469" y="351"/>
                    <a:pt x="3477" y="359"/>
                  </a:cubicBezTo>
                  <a:cubicBezTo>
                    <a:pt x="3506" y="381"/>
                    <a:pt x="3509" y="385"/>
                    <a:pt x="3509" y="385"/>
                  </a:cubicBezTo>
                  <a:cubicBezTo>
                    <a:pt x="3509" y="385"/>
                    <a:pt x="3508" y="383"/>
                    <a:pt x="3513" y="383"/>
                  </a:cubicBezTo>
                  <a:cubicBezTo>
                    <a:pt x="3516" y="386"/>
                    <a:pt x="3519" y="389"/>
                    <a:pt x="3522" y="392"/>
                  </a:cubicBezTo>
                  <a:lnTo>
                    <a:pt x="3522" y="392"/>
                  </a:lnTo>
                  <a:cubicBezTo>
                    <a:pt x="3515" y="367"/>
                    <a:pt x="3534" y="388"/>
                    <a:pt x="3525" y="323"/>
                  </a:cubicBezTo>
                  <a:lnTo>
                    <a:pt x="3525" y="323"/>
                  </a:lnTo>
                  <a:cubicBezTo>
                    <a:pt x="3532" y="359"/>
                    <a:pt x="3535" y="369"/>
                    <a:pt x="3536" y="369"/>
                  </a:cubicBezTo>
                  <a:cubicBezTo>
                    <a:pt x="3537" y="369"/>
                    <a:pt x="3537" y="364"/>
                    <a:pt x="3537" y="359"/>
                  </a:cubicBezTo>
                  <a:cubicBezTo>
                    <a:pt x="3549" y="347"/>
                    <a:pt x="3549" y="347"/>
                    <a:pt x="3549" y="335"/>
                  </a:cubicBezTo>
                  <a:cubicBezTo>
                    <a:pt x="3549" y="335"/>
                    <a:pt x="3561" y="276"/>
                    <a:pt x="3561" y="276"/>
                  </a:cubicBezTo>
                  <a:lnTo>
                    <a:pt x="3561" y="276"/>
                  </a:lnTo>
                  <a:lnTo>
                    <a:pt x="3549" y="407"/>
                  </a:lnTo>
                  <a:lnTo>
                    <a:pt x="3561" y="323"/>
                  </a:lnTo>
                  <a:cubicBezTo>
                    <a:pt x="3561" y="276"/>
                    <a:pt x="3572" y="216"/>
                    <a:pt x="3584" y="216"/>
                  </a:cubicBezTo>
                  <a:lnTo>
                    <a:pt x="3584" y="216"/>
                  </a:lnTo>
                  <a:lnTo>
                    <a:pt x="3561" y="347"/>
                  </a:lnTo>
                  <a:cubicBezTo>
                    <a:pt x="3561" y="351"/>
                    <a:pt x="3561" y="353"/>
                    <a:pt x="3561" y="353"/>
                  </a:cubicBezTo>
                  <a:cubicBezTo>
                    <a:pt x="3564" y="353"/>
                    <a:pt x="3574" y="308"/>
                    <a:pt x="3584" y="288"/>
                  </a:cubicBezTo>
                  <a:cubicBezTo>
                    <a:pt x="3584" y="292"/>
                    <a:pt x="3584" y="296"/>
                    <a:pt x="3584" y="300"/>
                  </a:cubicBezTo>
                  <a:lnTo>
                    <a:pt x="3572" y="359"/>
                  </a:lnTo>
                  <a:lnTo>
                    <a:pt x="3584" y="329"/>
                  </a:lnTo>
                  <a:lnTo>
                    <a:pt x="3584" y="329"/>
                  </a:lnTo>
                  <a:cubicBezTo>
                    <a:pt x="3584" y="333"/>
                    <a:pt x="3584" y="335"/>
                    <a:pt x="3584" y="335"/>
                  </a:cubicBezTo>
                  <a:cubicBezTo>
                    <a:pt x="3584" y="338"/>
                    <a:pt x="3585" y="339"/>
                    <a:pt x="3587" y="339"/>
                  </a:cubicBezTo>
                  <a:cubicBezTo>
                    <a:pt x="3593" y="339"/>
                    <a:pt x="3608" y="323"/>
                    <a:pt x="3608" y="323"/>
                  </a:cubicBezTo>
                  <a:lnTo>
                    <a:pt x="3608" y="323"/>
                  </a:lnTo>
                  <a:cubicBezTo>
                    <a:pt x="3608" y="334"/>
                    <a:pt x="3591" y="362"/>
                    <a:pt x="3593" y="362"/>
                  </a:cubicBezTo>
                  <a:cubicBezTo>
                    <a:pt x="3594" y="362"/>
                    <a:pt x="3595" y="361"/>
                    <a:pt x="3596" y="359"/>
                  </a:cubicBezTo>
                  <a:cubicBezTo>
                    <a:pt x="3602" y="354"/>
                    <a:pt x="3607" y="348"/>
                    <a:pt x="3612" y="342"/>
                  </a:cubicBezTo>
                  <a:lnTo>
                    <a:pt x="3612" y="342"/>
                  </a:lnTo>
                  <a:cubicBezTo>
                    <a:pt x="3600" y="362"/>
                    <a:pt x="3589" y="378"/>
                    <a:pt x="3572" y="395"/>
                  </a:cubicBezTo>
                  <a:lnTo>
                    <a:pt x="3596" y="371"/>
                  </a:lnTo>
                  <a:lnTo>
                    <a:pt x="3596" y="371"/>
                  </a:lnTo>
                  <a:cubicBezTo>
                    <a:pt x="3596" y="371"/>
                    <a:pt x="3590" y="391"/>
                    <a:pt x="3596" y="391"/>
                  </a:cubicBezTo>
                  <a:cubicBezTo>
                    <a:pt x="3598" y="391"/>
                    <a:pt x="3602" y="389"/>
                    <a:pt x="3608" y="383"/>
                  </a:cubicBezTo>
                  <a:cubicBezTo>
                    <a:pt x="3608" y="383"/>
                    <a:pt x="3655" y="345"/>
                    <a:pt x="3666" y="345"/>
                  </a:cubicBezTo>
                  <a:cubicBezTo>
                    <a:pt x="3667" y="345"/>
                    <a:pt x="3668" y="346"/>
                    <a:pt x="3668" y="347"/>
                  </a:cubicBezTo>
                  <a:cubicBezTo>
                    <a:pt x="3656" y="359"/>
                    <a:pt x="3644" y="383"/>
                    <a:pt x="3632" y="395"/>
                  </a:cubicBezTo>
                  <a:cubicBezTo>
                    <a:pt x="3620" y="407"/>
                    <a:pt x="3608" y="407"/>
                    <a:pt x="3608" y="419"/>
                  </a:cubicBezTo>
                  <a:cubicBezTo>
                    <a:pt x="3608" y="431"/>
                    <a:pt x="3608" y="442"/>
                    <a:pt x="3620" y="454"/>
                  </a:cubicBezTo>
                  <a:cubicBezTo>
                    <a:pt x="3626" y="460"/>
                    <a:pt x="3635" y="460"/>
                    <a:pt x="3644" y="460"/>
                  </a:cubicBezTo>
                  <a:cubicBezTo>
                    <a:pt x="3653" y="460"/>
                    <a:pt x="3662" y="460"/>
                    <a:pt x="3668" y="466"/>
                  </a:cubicBezTo>
                  <a:cubicBezTo>
                    <a:pt x="3673" y="476"/>
                    <a:pt x="3680" y="480"/>
                    <a:pt x="3690" y="480"/>
                  </a:cubicBezTo>
                  <a:cubicBezTo>
                    <a:pt x="3703" y="480"/>
                    <a:pt x="3720" y="474"/>
                    <a:pt x="3743" y="468"/>
                  </a:cubicBezTo>
                  <a:lnTo>
                    <a:pt x="3743" y="468"/>
                  </a:lnTo>
                  <a:cubicBezTo>
                    <a:pt x="3715" y="480"/>
                    <a:pt x="3658" y="539"/>
                    <a:pt x="3684" y="539"/>
                  </a:cubicBezTo>
                  <a:cubicBezTo>
                    <a:pt x="3686" y="539"/>
                    <a:pt x="3688" y="538"/>
                    <a:pt x="3692" y="538"/>
                  </a:cubicBezTo>
                  <a:cubicBezTo>
                    <a:pt x="3751" y="514"/>
                    <a:pt x="3775" y="466"/>
                    <a:pt x="3811" y="454"/>
                  </a:cubicBezTo>
                  <a:lnTo>
                    <a:pt x="3811" y="454"/>
                  </a:lnTo>
                  <a:lnTo>
                    <a:pt x="3751" y="502"/>
                  </a:lnTo>
                  <a:cubicBezTo>
                    <a:pt x="3727" y="538"/>
                    <a:pt x="3692" y="562"/>
                    <a:pt x="3656" y="585"/>
                  </a:cubicBezTo>
                  <a:cubicBezTo>
                    <a:pt x="3680" y="573"/>
                    <a:pt x="3693" y="569"/>
                    <a:pt x="3701" y="569"/>
                  </a:cubicBezTo>
                  <a:cubicBezTo>
                    <a:pt x="3718" y="569"/>
                    <a:pt x="3715" y="585"/>
                    <a:pt x="3739" y="585"/>
                  </a:cubicBezTo>
                  <a:cubicBezTo>
                    <a:pt x="3739" y="597"/>
                    <a:pt x="3739" y="597"/>
                    <a:pt x="3703" y="621"/>
                  </a:cubicBezTo>
                  <a:cubicBezTo>
                    <a:pt x="3656" y="633"/>
                    <a:pt x="3680" y="645"/>
                    <a:pt x="3656" y="657"/>
                  </a:cubicBezTo>
                  <a:lnTo>
                    <a:pt x="3787" y="597"/>
                  </a:lnTo>
                  <a:lnTo>
                    <a:pt x="3787" y="597"/>
                  </a:lnTo>
                  <a:cubicBezTo>
                    <a:pt x="3787" y="609"/>
                    <a:pt x="3692" y="669"/>
                    <a:pt x="3692" y="669"/>
                  </a:cubicBezTo>
                  <a:cubicBezTo>
                    <a:pt x="3698" y="669"/>
                    <a:pt x="3732" y="661"/>
                    <a:pt x="3754" y="661"/>
                  </a:cubicBezTo>
                  <a:cubicBezTo>
                    <a:pt x="3770" y="661"/>
                    <a:pt x="3778" y="665"/>
                    <a:pt x="3763" y="681"/>
                  </a:cubicBezTo>
                  <a:cubicBezTo>
                    <a:pt x="3733" y="711"/>
                    <a:pt x="3711" y="757"/>
                    <a:pt x="3741" y="757"/>
                  </a:cubicBezTo>
                  <a:cubicBezTo>
                    <a:pt x="3746" y="757"/>
                    <a:pt x="3753" y="756"/>
                    <a:pt x="3763" y="752"/>
                  </a:cubicBezTo>
                  <a:cubicBezTo>
                    <a:pt x="3767" y="751"/>
                    <a:pt x="3770" y="750"/>
                    <a:pt x="3773" y="750"/>
                  </a:cubicBezTo>
                  <a:cubicBezTo>
                    <a:pt x="3789" y="750"/>
                    <a:pt x="3773" y="778"/>
                    <a:pt x="3789" y="778"/>
                  </a:cubicBezTo>
                  <a:cubicBezTo>
                    <a:pt x="3792" y="778"/>
                    <a:pt x="3795" y="777"/>
                    <a:pt x="3799" y="776"/>
                  </a:cubicBezTo>
                  <a:cubicBezTo>
                    <a:pt x="3806" y="775"/>
                    <a:pt x="3812" y="774"/>
                    <a:pt x="3816" y="774"/>
                  </a:cubicBezTo>
                  <a:cubicBezTo>
                    <a:pt x="3850" y="774"/>
                    <a:pt x="3774" y="813"/>
                    <a:pt x="3763" y="823"/>
                  </a:cubicBezTo>
                  <a:cubicBezTo>
                    <a:pt x="3763" y="835"/>
                    <a:pt x="3811" y="823"/>
                    <a:pt x="3811" y="847"/>
                  </a:cubicBezTo>
                  <a:cubicBezTo>
                    <a:pt x="3811" y="859"/>
                    <a:pt x="3799" y="859"/>
                    <a:pt x="3763" y="871"/>
                  </a:cubicBezTo>
                  <a:cubicBezTo>
                    <a:pt x="3739" y="883"/>
                    <a:pt x="3775" y="883"/>
                    <a:pt x="3775" y="883"/>
                  </a:cubicBezTo>
                  <a:cubicBezTo>
                    <a:pt x="3787" y="883"/>
                    <a:pt x="3787" y="895"/>
                    <a:pt x="3775" y="907"/>
                  </a:cubicBezTo>
                  <a:cubicBezTo>
                    <a:pt x="3775" y="907"/>
                    <a:pt x="3844" y="875"/>
                    <a:pt x="3865" y="875"/>
                  </a:cubicBezTo>
                  <a:cubicBezTo>
                    <a:pt x="3875" y="875"/>
                    <a:pt x="3874" y="883"/>
                    <a:pt x="3846" y="907"/>
                  </a:cubicBezTo>
                  <a:cubicBezTo>
                    <a:pt x="3787" y="943"/>
                    <a:pt x="3799" y="954"/>
                    <a:pt x="3846" y="954"/>
                  </a:cubicBezTo>
                  <a:cubicBezTo>
                    <a:pt x="3855" y="951"/>
                    <a:pt x="3863" y="950"/>
                    <a:pt x="3870" y="950"/>
                  </a:cubicBezTo>
                  <a:cubicBezTo>
                    <a:pt x="3889" y="950"/>
                    <a:pt x="3891" y="963"/>
                    <a:pt x="3846" y="990"/>
                  </a:cubicBezTo>
                  <a:cubicBezTo>
                    <a:pt x="3801" y="1013"/>
                    <a:pt x="3896" y="1014"/>
                    <a:pt x="3864" y="1035"/>
                  </a:cubicBezTo>
                  <a:lnTo>
                    <a:pt x="3864" y="1035"/>
                  </a:lnTo>
                  <a:cubicBezTo>
                    <a:pt x="3878" y="1028"/>
                    <a:pt x="3900" y="1025"/>
                    <a:pt x="3918" y="1025"/>
                  </a:cubicBezTo>
                  <a:cubicBezTo>
                    <a:pt x="3952" y="1025"/>
                    <a:pt x="3972" y="1035"/>
                    <a:pt x="3906" y="1050"/>
                  </a:cubicBezTo>
                  <a:cubicBezTo>
                    <a:pt x="3811" y="1073"/>
                    <a:pt x="3906" y="1073"/>
                    <a:pt x="3906" y="1085"/>
                  </a:cubicBezTo>
                  <a:cubicBezTo>
                    <a:pt x="3918" y="1097"/>
                    <a:pt x="3918" y="1109"/>
                    <a:pt x="3906" y="1121"/>
                  </a:cubicBezTo>
                  <a:cubicBezTo>
                    <a:pt x="3906" y="1133"/>
                    <a:pt x="3894" y="1133"/>
                    <a:pt x="3894" y="1145"/>
                  </a:cubicBezTo>
                  <a:cubicBezTo>
                    <a:pt x="3901" y="1159"/>
                    <a:pt x="3912" y="1165"/>
                    <a:pt x="3925" y="1165"/>
                  </a:cubicBezTo>
                  <a:cubicBezTo>
                    <a:pt x="3934" y="1165"/>
                    <a:pt x="3944" y="1162"/>
                    <a:pt x="3953" y="1157"/>
                  </a:cubicBezTo>
                  <a:lnTo>
                    <a:pt x="3953" y="1157"/>
                  </a:lnTo>
                  <a:cubicBezTo>
                    <a:pt x="3930" y="1169"/>
                    <a:pt x="3894" y="1181"/>
                    <a:pt x="3894" y="1204"/>
                  </a:cubicBezTo>
                  <a:cubicBezTo>
                    <a:pt x="3894" y="1210"/>
                    <a:pt x="3909" y="1210"/>
                    <a:pt x="3919" y="1210"/>
                  </a:cubicBezTo>
                  <a:cubicBezTo>
                    <a:pt x="3930" y="1210"/>
                    <a:pt x="3936" y="1210"/>
                    <a:pt x="3918" y="1216"/>
                  </a:cubicBezTo>
                  <a:lnTo>
                    <a:pt x="3953" y="1216"/>
                  </a:lnTo>
                  <a:cubicBezTo>
                    <a:pt x="3965" y="1216"/>
                    <a:pt x="3953" y="1216"/>
                    <a:pt x="3953" y="1228"/>
                  </a:cubicBezTo>
                  <a:cubicBezTo>
                    <a:pt x="3953" y="1237"/>
                    <a:pt x="3928" y="1265"/>
                    <a:pt x="3952" y="1265"/>
                  </a:cubicBezTo>
                  <a:cubicBezTo>
                    <a:pt x="3958" y="1265"/>
                    <a:pt x="3966" y="1264"/>
                    <a:pt x="3979" y="1260"/>
                  </a:cubicBezTo>
                  <a:lnTo>
                    <a:pt x="3979" y="1260"/>
                  </a:lnTo>
                  <a:cubicBezTo>
                    <a:pt x="3956" y="1270"/>
                    <a:pt x="3928" y="1288"/>
                    <a:pt x="3953" y="1288"/>
                  </a:cubicBezTo>
                  <a:cubicBezTo>
                    <a:pt x="3977" y="1288"/>
                    <a:pt x="3985" y="1283"/>
                    <a:pt x="3988" y="1283"/>
                  </a:cubicBezTo>
                  <a:cubicBezTo>
                    <a:pt x="3989" y="1283"/>
                    <a:pt x="3989" y="1284"/>
                    <a:pt x="3989" y="1288"/>
                  </a:cubicBezTo>
                  <a:cubicBezTo>
                    <a:pt x="3989" y="1286"/>
                    <a:pt x="3988" y="1285"/>
                    <a:pt x="3986" y="1285"/>
                  </a:cubicBezTo>
                  <a:cubicBezTo>
                    <a:pt x="3974" y="1285"/>
                    <a:pt x="3930" y="1313"/>
                    <a:pt x="3930" y="1324"/>
                  </a:cubicBezTo>
                  <a:cubicBezTo>
                    <a:pt x="3930" y="1335"/>
                    <a:pt x="3942" y="1335"/>
                    <a:pt x="3953" y="1347"/>
                  </a:cubicBezTo>
                  <a:cubicBezTo>
                    <a:pt x="3965" y="1347"/>
                    <a:pt x="3989" y="1347"/>
                    <a:pt x="4049" y="1335"/>
                  </a:cubicBezTo>
                  <a:lnTo>
                    <a:pt x="4049" y="1335"/>
                  </a:lnTo>
                  <a:cubicBezTo>
                    <a:pt x="4049" y="1347"/>
                    <a:pt x="4049" y="1347"/>
                    <a:pt x="4001" y="1371"/>
                  </a:cubicBezTo>
                  <a:cubicBezTo>
                    <a:pt x="4001" y="1371"/>
                    <a:pt x="4032" y="1365"/>
                    <a:pt x="4054" y="1357"/>
                  </a:cubicBezTo>
                  <a:lnTo>
                    <a:pt x="4054" y="1357"/>
                  </a:lnTo>
                  <a:cubicBezTo>
                    <a:pt x="4015" y="1378"/>
                    <a:pt x="3983" y="1398"/>
                    <a:pt x="3942" y="1419"/>
                  </a:cubicBezTo>
                  <a:cubicBezTo>
                    <a:pt x="3977" y="1419"/>
                    <a:pt x="4001" y="1419"/>
                    <a:pt x="4037" y="1407"/>
                  </a:cubicBezTo>
                  <a:cubicBezTo>
                    <a:pt x="4045" y="1405"/>
                    <a:pt x="4052" y="1404"/>
                    <a:pt x="4057" y="1404"/>
                  </a:cubicBezTo>
                  <a:cubicBezTo>
                    <a:pt x="4090" y="1404"/>
                    <a:pt x="4073" y="1434"/>
                    <a:pt x="4073" y="1454"/>
                  </a:cubicBezTo>
                  <a:cubicBezTo>
                    <a:pt x="4063" y="1474"/>
                    <a:pt x="4053" y="1493"/>
                    <a:pt x="4076" y="1493"/>
                  </a:cubicBezTo>
                  <a:cubicBezTo>
                    <a:pt x="4081" y="1493"/>
                    <a:pt x="4088" y="1492"/>
                    <a:pt x="4096" y="1490"/>
                  </a:cubicBezTo>
                  <a:lnTo>
                    <a:pt x="4215" y="1431"/>
                  </a:lnTo>
                  <a:lnTo>
                    <a:pt x="4215" y="1431"/>
                  </a:lnTo>
                  <a:cubicBezTo>
                    <a:pt x="4215" y="1443"/>
                    <a:pt x="4156" y="1478"/>
                    <a:pt x="4120" y="1490"/>
                  </a:cubicBezTo>
                  <a:cubicBezTo>
                    <a:pt x="4125" y="1489"/>
                    <a:pt x="4128" y="1488"/>
                    <a:pt x="4131" y="1488"/>
                  </a:cubicBezTo>
                  <a:cubicBezTo>
                    <a:pt x="4143" y="1488"/>
                    <a:pt x="4105" y="1516"/>
                    <a:pt x="4084" y="1526"/>
                  </a:cubicBezTo>
                  <a:cubicBezTo>
                    <a:pt x="4061" y="1538"/>
                    <a:pt x="4025" y="1550"/>
                    <a:pt x="4037" y="1562"/>
                  </a:cubicBezTo>
                  <a:lnTo>
                    <a:pt x="4141" y="1509"/>
                  </a:lnTo>
                  <a:lnTo>
                    <a:pt x="4141" y="1509"/>
                  </a:lnTo>
                  <a:cubicBezTo>
                    <a:pt x="4114" y="1528"/>
                    <a:pt x="4100" y="1569"/>
                    <a:pt x="4120" y="1609"/>
                  </a:cubicBezTo>
                  <a:cubicBezTo>
                    <a:pt x="4120" y="1597"/>
                    <a:pt x="4156" y="1585"/>
                    <a:pt x="4168" y="1574"/>
                  </a:cubicBezTo>
                  <a:lnTo>
                    <a:pt x="4168" y="1574"/>
                  </a:lnTo>
                  <a:cubicBezTo>
                    <a:pt x="4168" y="1597"/>
                    <a:pt x="4061" y="1645"/>
                    <a:pt x="4132" y="1645"/>
                  </a:cubicBezTo>
                  <a:cubicBezTo>
                    <a:pt x="4138" y="1645"/>
                    <a:pt x="4159" y="1642"/>
                    <a:pt x="4174" y="1642"/>
                  </a:cubicBezTo>
                  <a:cubicBezTo>
                    <a:pt x="4189" y="1642"/>
                    <a:pt x="4198" y="1645"/>
                    <a:pt x="4180" y="1657"/>
                  </a:cubicBezTo>
                  <a:cubicBezTo>
                    <a:pt x="4132" y="1669"/>
                    <a:pt x="4084" y="1669"/>
                    <a:pt x="4096" y="1681"/>
                  </a:cubicBezTo>
                  <a:cubicBezTo>
                    <a:pt x="4108" y="1693"/>
                    <a:pt x="4156" y="1681"/>
                    <a:pt x="4144" y="1705"/>
                  </a:cubicBezTo>
                  <a:cubicBezTo>
                    <a:pt x="4144" y="1740"/>
                    <a:pt x="4120" y="1752"/>
                    <a:pt x="4132" y="1764"/>
                  </a:cubicBezTo>
                  <a:cubicBezTo>
                    <a:pt x="4135" y="1767"/>
                    <a:pt x="4143" y="1769"/>
                    <a:pt x="4152" y="1769"/>
                  </a:cubicBezTo>
                  <a:cubicBezTo>
                    <a:pt x="4173" y="1769"/>
                    <a:pt x="4202" y="1761"/>
                    <a:pt x="4205" y="1747"/>
                  </a:cubicBezTo>
                  <a:lnTo>
                    <a:pt x="4205" y="1747"/>
                  </a:lnTo>
                  <a:cubicBezTo>
                    <a:pt x="4208" y="1757"/>
                    <a:pt x="4215" y="1766"/>
                    <a:pt x="4215" y="1776"/>
                  </a:cubicBezTo>
                  <a:cubicBezTo>
                    <a:pt x="4203" y="1788"/>
                    <a:pt x="4192" y="1800"/>
                    <a:pt x="4180" y="1812"/>
                  </a:cubicBezTo>
                  <a:lnTo>
                    <a:pt x="4192" y="1812"/>
                  </a:lnTo>
                  <a:cubicBezTo>
                    <a:pt x="4203" y="1806"/>
                    <a:pt x="4214" y="1803"/>
                    <a:pt x="4225" y="1800"/>
                  </a:cubicBezTo>
                  <a:lnTo>
                    <a:pt x="4225" y="1800"/>
                  </a:lnTo>
                  <a:cubicBezTo>
                    <a:pt x="4217" y="1805"/>
                    <a:pt x="4212" y="1809"/>
                    <a:pt x="4215" y="1812"/>
                  </a:cubicBezTo>
                  <a:lnTo>
                    <a:pt x="4287" y="1812"/>
                  </a:lnTo>
                  <a:cubicBezTo>
                    <a:pt x="4311" y="1800"/>
                    <a:pt x="4346" y="1800"/>
                    <a:pt x="4370" y="1800"/>
                  </a:cubicBezTo>
                  <a:cubicBezTo>
                    <a:pt x="4373" y="1800"/>
                    <a:pt x="4376" y="1800"/>
                    <a:pt x="4378" y="1800"/>
                  </a:cubicBezTo>
                  <a:lnTo>
                    <a:pt x="4378" y="1800"/>
                  </a:lnTo>
                  <a:cubicBezTo>
                    <a:pt x="4399" y="1786"/>
                    <a:pt x="4457" y="1764"/>
                    <a:pt x="4465" y="1764"/>
                  </a:cubicBezTo>
                  <a:cubicBezTo>
                    <a:pt x="4477" y="1752"/>
                    <a:pt x="4465" y="1716"/>
                    <a:pt x="4465" y="1716"/>
                  </a:cubicBezTo>
                  <a:cubicBezTo>
                    <a:pt x="4454" y="1693"/>
                    <a:pt x="4430" y="1681"/>
                    <a:pt x="4406" y="1669"/>
                  </a:cubicBezTo>
                  <a:cubicBezTo>
                    <a:pt x="4406" y="1669"/>
                    <a:pt x="4334" y="1657"/>
                    <a:pt x="4346" y="1657"/>
                  </a:cubicBezTo>
                  <a:cubicBezTo>
                    <a:pt x="4358" y="1645"/>
                    <a:pt x="4477" y="1633"/>
                    <a:pt x="4454" y="1621"/>
                  </a:cubicBezTo>
                  <a:cubicBezTo>
                    <a:pt x="4428" y="1613"/>
                    <a:pt x="4397" y="1604"/>
                    <a:pt x="4368" y="1604"/>
                  </a:cubicBezTo>
                  <a:cubicBezTo>
                    <a:pt x="4356" y="1604"/>
                    <a:pt x="4345" y="1606"/>
                    <a:pt x="4334" y="1609"/>
                  </a:cubicBezTo>
                  <a:cubicBezTo>
                    <a:pt x="4370" y="1585"/>
                    <a:pt x="4382" y="1574"/>
                    <a:pt x="4382" y="1562"/>
                  </a:cubicBezTo>
                  <a:cubicBezTo>
                    <a:pt x="4382" y="1550"/>
                    <a:pt x="4370" y="1538"/>
                    <a:pt x="4358" y="1538"/>
                  </a:cubicBezTo>
                  <a:lnTo>
                    <a:pt x="4311" y="1538"/>
                  </a:lnTo>
                  <a:cubicBezTo>
                    <a:pt x="4275" y="1526"/>
                    <a:pt x="4334" y="1478"/>
                    <a:pt x="4346" y="1454"/>
                  </a:cubicBezTo>
                  <a:cubicBezTo>
                    <a:pt x="4350" y="1443"/>
                    <a:pt x="4352" y="1439"/>
                    <a:pt x="4351" y="1439"/>
                  </a:cubicBezTo>
                  <a:lnTo>
                    <a:pt x="4351" y="1439"/>
                  </a:lnTo>
                  <a:cubicBezTo>
                    <a:pt x="4349" y="1439"/>
                    <a:pt x="4338" y="1454"/>
                    <a:pt x="4323" y="1454"/>
                  </a:cubicBezTo>
                  <a:cubicBezTo>
                    <a:pt x="4323" y="1443"/>
                    <a:pt x="4311" y="1443"/>
                    <a:pt x="4311" y="1431"/>
                  </a:cubicBezTo>
                  <a:cubicBezTo>
                    <a:pt x="4311" y="1419"/>
                    <a:pt x="4275" y="1419"/>
                    <a:pt x="4275" y="1407"/>
                  </a:cubicBezTo>
                  <a:cubicBezTo>
                    <a:pt x="4263" y="1383"/>
                    <a:pt x="4275" y="1383"/>
                    <a:pt x="4275" y="1359"/>
                  </a:cubicBezTo>
                  <a:cubicBezTo>
                    <a:pt x="4275" y="1351"/>
                    <a:pt x="4275" y="1342"/>
                    <a:pt x="4266" y="1342"/>
                  </a:cubicBezTo>
                  <a:cubicBezTo>
                    <a:pt x="4263" y="1342"/>
                    <a:pt x="4258" y="1344"/>
                    <a:pt x="4251" y="1347"/>
                  </a:cubicBezTo>
                  <a:cubicBezTo>
                    <a:pt x="4239" y="1347"/>
                    <a:pt x="4227" y="1300"/>
                    <a:pt x="4215" y="1288"/>
                  </a:cubicBezTo>
                  <a:cubicBezTo>
                    <a:pt x="4215" y="1276"/>
                    <a:pt x="4156" y="1276"/>
                    <a:pt x="4156" y="1264"/>
                  </a:cubicBezTo>
                  <a:cubicBezTo>
                    <a:pt x="4168" y="1264"/>
                    <a:pt x="4192" y="1252"/>
                    <a:pt x="4203" y="1252"/>
                  </a:cubicBezTo>
                  <a:lnTo>
                    <a:pt x="4168" y="1252"/>
                  </a:lnTo>
                  <a:cubicBezTo>
                    <a:pt x="4144" y="1252"/>
                    <a:pt x="4120" y="1264"/>
                    <a:pt x="4096" y="1264"/>
                  </a:cubicBezTo>
                  <a:cubicBezTo>
                    <a:pt x="4096" y="1264"/>
                    <a:pt x="4144" y="1240"/>
                    <a:pt x="4156" y="1228"/>
                  </a:cubicBezTo>
                  <a:cubicBezTo>
                    <a:pt x="4156" y="1228"/>
                    <a:pt x="4156" y="1216"/>
                    <a:pt x="4156" y="1204"/>
                  </a:cubicBezTo>
                  <a:cubicBezTo>
                    <a:pt x="4156" y="1193"/>
                    <a:pt x="4096" y="1193"/>
                    <a:pt x="4156" y="1169"/>
                  </a:cubicBezTo>
                  <a:cubicBezTo>
                    <a:pt x="4132" y="1169"/>
                    <a:pt x="4108" y="1181"/>
                    <a:pt x="4096" y="1181"/>
                  </a:cubicBezTo>
                  <a:cubicBezTo>
                    <a:pt x="4132" y="1157"/>
                    <a:pt x="4132" y="1157"/>
                    <a:pt x="4120" y="1133"/>
                  </a:cubicBezTo>
                  <a:cubicBezTo>
                    <a:pt x="4120" y="1121"/>
                    <a:pt x="4120" y="1109"/>
                    <a:pt x="4108" y="1109"/>
                  </a:cubicBezTo>
                  <a:cubicBezTo>
                    <a:pt x="4092" y="1109"/>
                    <a:pt x="4087" y="1114"/>
                    <a:pt x="4085" y="1114"/>
                  </a:cubicBezTo>
                  <a:cubicBezTo>
                    <a:pt x="4084" y="1114"/>
                    <a:pt x="4084" y="1113"/>
                    <a:pt x="4084" y="1109"/>
                  </a:cubicBezTo>
                  <a:cubicBezTo>
                    <a:pt x="4084" y="1109"/>
                    <a:pt x="4096" y="1073"/>
                    <a:pt x="4096" y="1062"/>
                  </a:cubicBezTo>
                  <a:cubicBezTo>
                    <a:pt x="4084" y="1038"/>
                    <a:pt x="4061" y="1026"/>
                    <a:pt x="4108" y="1002"/>
                  </a:cubicBezTo>
                  <a:cubicBezTo>
                    <a:pt x="4108" y="1000"/>
                    <a:pt x="4107" y="1000"/>
                    <a:pt x="4105" y="1000"/>
                  </a:cubicBezTo>
                  <a:cubicBezTo>
                    <a:pt x="4092" y="1000"/>
                    <a:pt x="4045" y="1026"/>
                    <a:pt x="4025" y="1026"/>
                  </a:cubicBezTo>
                  <a:cubicBezTo>
                    <a:pt x="4013" y="1014"/>
                    <a:pt x="4061" y="990"/>
                    <a:pt x="4073" y="990"/>
                  </a:cubicBezTo>
                  <a:cubicBezTo>
                    <a:pt x="4073" y="978"/>
                    <a:pt x="4073" y="978"/>
                    <a:pt x="4084" y="966"/>
                  </a:cubicBezTo>
                  <a:cubicBezTo>
                    <a:pt x="4084" y="955"/>
                    <a:pt x="4003" y="934"/>
                    <a:pt x="4028" y="912"/>
                  </a:cubicBezTo>
                  <a:lnTo>
                    <a:pt x="4028" y="912"/>
                  </a:lnTo>
                  <a:cubicBezTo>
                    <a:pt x="3995" y="932"/>
                    <a:pt x="3963" y="943"/>
                    <a:pt x="3930" y="943"/>
                  </a:cubicBezTo>
                  <a:cubicBezTo>
                    <a:pt x="3930" y="943"/>
                    <a:pt x="3965" y="919"/>
                    <a:pt x="3965" y="919"/>
                  </a:cubicBezTo>
                  <a:cubicBezTo>
                    <a:pt x="3977" y="919"/>
                    <a:pt x="3977" y="907"/>
                    <a:pt x="3977" y="895"/>
                  </a:cubicBezTo>
                  <a:cubicBezTo>
                    <a:pt x="3989" y="883"/>
                    <a:pt x="3989" y="883"/>
                    <a:pt x="3977" y="871"/>
                  </a:cubicBezTo>
                  <a:cubicBezTo>
                    <a:pt x="3977" y="871"/>
                    <a:pt x="3977" y="871"/>
                    <a:pt x="3977" y="859"/>
                  </a:cubicBezTo>
                  <a:cubicBezTo>
                    <a:pt x="3989" y="847"/>
                    <a:pt x="4049" y="835"/>
                    <a:pt x="4061" y="823"/>
                  </a:cubicBezTo>
                  <a:cubicBezTo>
                    <a:pt x="4073" y="823"/>
                    <a:pt x="4013" y="823"/>
                    <a:pt x="4013" y="812"/>
                  </a:cubicBezTo>
                  <a:cubicBezTo>
                    <a:pt x="4001" y="800"/>
                    <a:pt x="4025" y="764"/>
                    <a:pt x="4025" y="740"/>
                  </a:cubicBezTo>
                  <a:cubicBezTo>
                    <a:pt x="4026" y="737"/>
                    <a:pt x="4025" y="736"/>
                    <a:pt x="4022" y="736"/>
                  </a:cubicBezTo>
                  <a:cubicBezTo>
                    <a:pt x="4009" y="736"/>
                    <a:pt x="3957" y="762"/>
                    <a:pt x="3938" y="762"/>
                  </a:cubicBezTo>
                  <a:cubicBezTo>
                    <a:pt x="3930" y="762"/>
                    <a:pt x="3928" y="756"/>
                    <a:pt x="3942" y="740"/>
                  </a:cubicBezTo>
                  <a:cubicBezTo>
                    <a:pt x="3965" y="716"/>
                    <a:pt x="4001" y="692"/>
                    <a:pt x="3977" y="681"/>
                  </a:cubicBezTo>
                  <a:cubicBezTo>
                    <a:pt x="3974" y="679"/>
                    <a:pt x="3968" y="678"/>
                    <a:pt x="3963" y="678"/>
                  </a:cubicBezTo>
                  <a:cubicBezTo>
                    <a:pt x="3945" y="678"/>
                    <a:pt x="3920" y="685"/>
                    <a:pt x="3914" y="685"/>
                  </a:cubicBezTo>
                  <a:cubicBezTo>
                    <a:pt x="3910" y="685"/>
                    <a:pt x="3916" y="681"/>
                    <a:pt x="3942" y="669"/>
                  </a:cubicBezTo>
                  <a:cubicBezTo>
                    <a:pt x="4001" y="633"/>
                    <a:pt x="3942" y="633"/>
                    <a:pt x="3906" y="633"/>
                  </a:cubicBezTo>
                  <a:cubicBezTo>
                    <a:pt x="3858" y="633"/>
                    <a:pt x="3918" y="597"/>
                    <a:pt x="3930" y="585"/>
                  </a:cubicBezTo>
                  <a:cubicBezTo>
                    <a:pt x="3930" y="581"/>
                    <a:pt x="3926" y="579"/>
                    <a:pt x="3921" y="579"/>
                  </a:cubicBezTo>
                  <a:cubicBezTo>
                    <a:pt x="3899" y="579"/>
                    <a:pt x="3839" y="611"/>
                    <a:pt x="3811" y="621"/>
                  </a:cubicBezTo>
                  <a:cubicBezTo>
                    <a:pt x="3787" y="621"/>
                    <a:pt x="3894" y="562"/>
                    <a:pt x="3858" y="562"/>
                  </a:cubicBezTo>
                  <a:cubicBezTo>
                    <a:pt x="3846" y="562"/>
                    <a:pt x="3834" y="585"/>
                    <a:pt x="3811" y="585"/>
                  </a:cubicBezTo>
                  <a:cubicBezTo>
                    <a:pt x="3811" y="585"/>
                    <a:pt x="3811" y="573"/>
                    <a:pt x="3811" y="562"/>
                  </a:cubicBezTo>
                  <a:cubicBezTo>
                    <a:pt x="3846" y="538"/>
                    <a:pt x="3894" y="538"/>
                    <a:pt x="3894" y="514"/>
                  </a:cubicBezTo>
                  <a:cubicBezTo>
                    <a:pt x="3906" y="478"/>
                    <a:pt x="3882" y="442"/>
                    <a:pt x="3846" y="431"/>
                  </a:cubicBezTo>
                  <a:cubicBezTo>
                    <a:pt x="3834" y="431"/>
                    <a:pt x="3822" y="431"/>
                    <a:pt x="3822" y="419"/>
                  </a:cubicBezTo>
                  <a:cubicBezTo>
                    <a:pt x="3763" y="419"/>
                    <a:pt x="3894" y="383"/>
                    <a:pt x="3894" y="371"/>
                  </a:cubicBezTo>
                  <a:lnTo>
                    <a:pt x="3894" y="371"/>
                  </a:lnTo>
                  <a:cubicBezTo>
                    <a:pt x="3894" y="371"/>
                    <a:pt x="3849" y="389"/>
                    <a:pt x="3828" y="389"/>
                  </a:cubicBezTo>
                  <a:cubicBezTo>
                    <a:pt x="3815" y="389"/>
                    <a:pt x="3811" y="382"/>
                    <a:pt x="3834" y="359"/>
                  </a:cubicBezTo>
                  <a:cubicBezTo>
                    <a:pt x="3834" y="359"/>
                    <a:pt x="3834" y="359"/>
                    <a:pt x="3822" y="347"/>
                  </a:cubicBezTo>
                  <a:cubicBezTo>
                    <a:pt x="3811" y="347"/>
                    <a:pt x="3715" y="311"/>
                    <a:pt x="3763" y="276"/>
                  </a:cubicBezTo>
                  <a:cubicBezTo>
                    <a:pt x="3727" y="276"/>
                    <a:pt x="3703" y="288"/>
                    <a:pt x="3680" y="311"/>
                  </a:cubicBezTo>
                  <a:cubicBezTo>
                    <a:pt x="3715" y="276"/>
                    <a:pt x="3715" y="252"/>
                    <a:pt x="3715" y="228"/>
                  </a:cubicBezTo>
                  <a:cubicBezTo>
                    <a:pt x="3715" y="216"/>
                    <a:pt x="3739" y="192"/>
                    <a:pt x="3751" y="157"/>
                  </a:cubicBezTo>
                  <a:cubicBezTo>
                    <a:pt x="3755" y="151"/>
                    <a:pt x="3756" y="149"/>
                    <a:pt x="3754" y="149"/>
                  </a:cubicBezTo>
                  <a:lnTo>
                    <a:pt x="3754" y="149"/>
                  </a:lnTo>
                  <a:cubicBezTo>
                    <a:pt x="3747" y="149"/>
                    <a:pt x="3678" y="216"/>
                    <a:pt x="3668" y="216"/>
                  </a:cubicBezTo>
                  <a:cubicBezTo>
                    <a:pt x="3703" y="181"/>
                    <a:pt x="3727" y="145"/>
                    <a:pt x="3751" y="97"/>
                  </a:cubicBezTo>
                  <a:cubicBezTo>
                    <a:pt x="3751" y="89"/>
                    <a:pt x="3747" y="85"/>
                    <a:pt x="3740" y="85"/>
                  </a:cubicBezTo>
                  <a:cubicBezTo>
                    <a:pt x="3727" y="85"/>
                    <a:pt x="3707" y="98"/>
                    <a:pt x="3692" y="121"/>
                  </a:cubicBezTo>
                  <a:cubicBezTo>
                    <a:pt x="3681" y="152"/>
                    <a:pt x="3671" y="183"/>
                    <a:pt x="3661" y="183"/>
                  </a:cubicBezTo>
                  <a:cubicBezTo>
                    <a:pt x="3659" y="183"/>
                    <a:pt x="3657" y="182"/>
                    <a:pt x="3656" y="181"/>
                  </a:cubicBezTo>
                  <a:cubicBezTo>
                    <a:pt x="3656" y="169"/>
                    <a:pt x="3656" y="169"/>
                    <a:pt x="3668" y="133"/>
                  </a:cubicBezTo>
                  <a:cubicBezTo>
                    <a:pt x="3680" y="109"/>
                    <a:pt x="3715" y="38"/>
                    <a:pt x="3739" y="2"/>
                  </a:cubicBezTo>
                  <a:cubicBezTo>
                    <a:pt x="3739" y="1"/>
                    <a:pt x="3739" y="0"/>
                    <a:pt x="3738" y="0"/>
                  </a:cubicBezTo>
                  <a:close/>
                </a:path>
              </a:pathLst>
            </a:custGeom>
            <a:solidFill>
              <a:schemeClr val="accent3"/>
            </a:solidFill>
            <a:ln>
              <a:noFill/>
            </a:ln>
          </p:spPr>
          <p:txBody>
            <a:bodyPr spcFirstLastPara="1" wrap="square" lIns="133916" tIns="133916" rIns="133916" bIns="133916" anchor="ctr" anchorCtr="0">
              <a:noAutofit/>
            </a:bodyPr>
            <a:lstStyle/>
            <a:p>
              <a:endParaRPr sz="2637"/>
            </a:p>
          </p:txBody>
        </p:sp>
        <p:sp>
          <p:nvSpPr>
            <p:cNvPr id="5200" name="Google Shape;5200;p43"/>
            <p:cNvSpPr/>
            <p:nvPr/>
          </p:nvSpPr>
          <p:spPr>
            <a:xfrm>
              <a:off x="3579291" y="4018825"/>
              <a:ext cx="336120" cy="288502"/>
            </a:xfrm>
            <a:custGeom>
              <a:avLst/>
              <a:gdLst/>
              <a:ahLst/>
              <a:cxnLst/>
              <a:rect l="l" t="t" r="r" b="b"/>
              <a:pathLst>
                <a:path w="6626" h="5687" extrusionOk="0">
                  <a:moveTo>
                    <a:pt x="4648" y="88"/>
                  </a:moveTo>
                  <a:cubicBezTo>
                    <a:pt x="4647" y="88"/>
                    <a:pt x="4646" y="89"/>
                    <a:pt x="4645" y="90"/>
                  </a:cubicBezTo>
                  <a:lnTo>
                    <a:pt x="4645" y="90"/>
                  </a:lnTo>
                  <a:cubicBezTo>
                    <a:pt x="4646" y="90"/>
                    <a:pt x="4647" y="89"/>
                    <a:pt x="4649" y="89"/>
                  </a:cubicBezTo>
                  <a:cubicBezTo>
                    <a:pt x="4649" y="88"/>
                    <a:pt x="4649" y="88"/>
                    <a:pt x="4648" y="88"/>
                  </a:cubicBezTo>
                  <a:close/>
                  <a:moveTo>
                    <a:pt x="4645" y="90"/>
                  </a:moveTo>
                  <a:lnTo>
                    <a:pt x="4645" y="90"/>
                  </a:lnTo>
                  <a:cubicBezTo>
                    <a:pt x="4642" y="91"/>
                    <a:pt x="4641" y="93"/>
                    <a:pt x="4640" y="96"/>
                  </a:cubicBezTo>
                  <a:lnTo>
                    <a:pt x="4640" y="96"/>
                  </a:lnTo>
                  <a:cubicBezTo>
                    <a:pt x="4642" y="93"/>
                    <a:pt x="4644" y="91"/>
                    <a:pt x="4645" y="90"/>
                  </a:cubicBezTo>
                  <a:close/>
                  <a:moveTo>
                    <a:pt x="3981" y="534"/>
                  </a:moveTo>
                  <a:cubicBezTo>
                    <a:pt x="3988" y="534"/>
                    <a:pt x="3996" y="538"/>
                    <a:pt x="4006" y="554"/>
                  </a:cubicBezTo>
                  <a:lnTo>
                    <a:pt x="3982" y="554"/>
                  </a:lnTo>
                  <a:lnTo>
                    <a:pt x="3958" y="542"/>
                  </a:lnTo>
                  <a:cubicBezTo>
                    <a:pt x="3965" y="542"/>
                    <a:pt x="3972" y="534"/>
                    <a:pt x="3981" y="534"/>
                  </a:cubicBezTo>
                  <a:close/>
                  <a:moveTo>
                    <a:pt x="4250" y="540"/>
                  </a:moveTo>
                  <a:cubicBezTo>
                    <a:pt x="4248" y="540"/>
                    <a:pt x="4246" y="541"/>
                    <a:pt x="4244" y="542"/>
                  </a:cubicBezTo>
                  <a:cubicBezTo>
                    <a:pt x="4212" y="542"/>
                    <a:pt x="4238" y="591"/>
                    <a:pt x="4261" y="591"/>
                  </a:cubicBezTo>
                  <a:cubicBezTo>
                    <a:pt x="4264" y="591"/>
                    <a:pt x="4266" y="591"/>
                    <a:pt x="4268" y="589"/>
                  </a:cubicBezTo>
                  <a:cubicBezTo>
                    <a:pt x="4279" y="589"/>
                    <a:pt x="4270" y="540"/>
                    <a:pt x="4250" y="540"/>
                  </a:cubicBezTo>
                  <a:close/>
                  <a:moveTo>
                    <a:pt x="4185" y="589"/>
                  </a:moveTo>
                  <a:lnTo>
                    <a:pt x="4185" y="589"/>
                  </a:lnTo>
                  <a:cubicBezTo>
                    <a:pt x="4149" y="601"/>
                    <a:pt x="4161" y="625"/>
                    <a:pt x="4197" y="661"/>
                  </a:cubicBezTo>
                  <a:cubicBezTo>
                    <a:pt x="4197" y="637"/>
                    <a:pt x="4197" y="613"/>
                    <a:pt x="4185" y="589"/>
                  </a:cubicBezTo>
                  <a:close/>
                  <a:moveTo>
                    <a:pt x="5109" y="835"/>
                  </a:moveTo>
                  <a:cubicBezTo>
                    <a:pt x="5107" y="835"/>
                    <a:pt x="5105" y="836"/>
                    <a:pt x="5101" y="840"/>
                  </a:cubicBezTo>
                  <a:cubicBezTo>
                    <a:pt x="5078" y="851"/>
                    <a:pt x="5090" y="863"/>
                    <a:pt x="5101" y="875"/>
                  </a:cubicBezTo>
                  <a:cubicBezTo>
                    <a:pt x="5125" y="875"/>
                    <a:pt x="5125" y="863"/>
                    <a:pt x="5125" y="851"/>
                  </a:cubicBezTo>
                  <a:cubicBezTo>
                    <a:pt x="5117" y="843"/>
                    <a:pt x="5114" y="835"/>
                    <a:pt x="5109" y="835"/>
                  </a:cubicBezTo>
                  <a:close/>
                  <a:moveTo>
                    <a:pt x="5459" y="1030"/>
                  </a:moveTo>
                  <a:lnTo>
                    <a:pt x="5471" y="1066"/>
                  </a:lnTo>
                  <a:cubicBezTo>
                    <a:pt x="5459" y="1072"/>
                    <a:pt x="5453" y="1075"/>
                    <a:pt x="5450" y="1075"/>
                  </a:cubicBezTo>
                  <a:cubicBezTo>
                    <a:pt x="5447" y="1075"/>
                    <a:pt x="5447" y="1072"/>
                    <a:pt x="5447" y="1066"/>
                  </a:cubicBezTo>
                  <a:cubicBezTo>
                    <a:pt x="5435" y="1054"/>
                    <a:pt x="5435" y="1042"/>
                    <a:pt x="5459" y="1030"/>
                  </a:cubicBezTo>
                  <a:close/>
                  <a:moveTo>
                    <a:pt x="1946" y="1268"/>
                  </a:moveTo>
                  <a:lnTo>
                    <a:pt x="1946" y="1316"/>
                  </a:lnTo>
                  <a:cubicBezTo>
                    <a:pt x="1954" y="1323"/>
                    <a:pt x="1960" y="1327"/>
                    <a:pt x="1965" y="1327"/>
                  </a:cubicBezTo>
                  <a:cubicBezTo>
                    <a:pt x="1974" y="1327"/>
                    <a:pt x="1974" y="1309"/>
                    <a:pt x="1958" y="1268"/>
                  </a:cubicBezTo>
                  <a:close/>
                  <a:moveTo>
                    <a:pt x="5780" y="1554"/>
                  </a:moveTo>
                  <a:cubicBezTo>
                    <a:pt x="5763" y="1562"/>
                    <a:pt x="5740" y="1571"/>
                    <a:pt x="5729" y="1571"/>
                  </a:cubicBezTo>
                  <a:cubicBezTo>
                    <a:pt x="5724" y="1571"/>
                    <a:pt x="5721" y="1569"/>
                    <a:pt x="5721" y="1566"/>
                  </a:cubicBezTo>
                  <a:cubicBezTo>
                    <a:pt x="5710" y="1569"/>
                    <a:pt x="5706" y="1573"/>
                    <a:pt x="5705" y="1575"/>
                  </a:cubicBezTo>
                  <a:lnTo>
                    <a:pt x="5705" y="1575"/>
                  </a:lnTo>
                  <a:cubicBezTo>
                    <a:pt x="5690" y="1569"/>
                    <a:pt x="5704" y="1554"/>
                    <a:pt x="5732" y="1554"/>
                  </a:cubicBezTo>
                  <a:close/>
                  <a:moveTo>
                    <a:pt x="2791" y="941"/>
                  </a:moveTo>
                  <a:cubicBezTo>
                    <a:pt x="2790" y="941"/>
                    <a:pt x="2790" y="943"/>
                    <a:pt x="2792" y="947"/>
                  </a:cubicBezTo>
                  <a:cubicBezTo>
                    <a:pt x="2799" y="969"/>
                    <a:pt x="2797" y="978"/>
                    <a:pt x="2789" y="978"/>
                  </a:cubicBezTo>
                  <a:cubicBezTo>
                    <a:pt x="2784" y="978"/>
                    <a:pt x="2777" y="975"/>
                    <a:pt x="2768" y="970"/>
                  </a:cubicBezTo>
                  <a:cubicBezTo>
                    <a:pt x="2744" y="970"/>
                    <a:pt x="2720" y="955"/>
                    <a:pt x="2707" y="955"/>
                  </a:cubicBezTo>
                  <a:cubicBezTo>
                    <a:pt x="2700" y="955"/>
                    <a:pt x="2696" y="959"/>
                    <a:pt x="2696" y="970"/>
                  </a:cubicBezTo>
                  <a:cubicBezTo>
                    <a:pt x="2688" y="996"/>
                    <a:pt x="2692" y="1016"/>
                    <a:pt x="2681" y="1016"/>
                  </a:cubicBezTo>
                  <a:cubicBezTo>
                    <a:pt x="2677" y="1016"/>
                    <a:pt x="2671" y="1013"/>
                    <a:pt x="2661" y="1006"/>
                  </a:cubicBezTo>
                  <a:cubicBezTo>
                    <a:pt x="2644" y="1006"/>
                    <a:pt x="2633" y="1058"/>
                    <a:pt x="2616" y="1058"/>
                  </a:cubicBezTo>
                  <a:cubicBezTo>
                    <a:pt x="2609" y="1058"/>
                    <a:pt x="2600" y="1047"/>
                    <a:pt x="2589" y="1018"/>
                  </a:cubicBezTo>
                  <a:lnTo>
                    <a:pt x="2589" y="1018"/>
                  </a:lnTo>
                  <a:cubicBezTo>
                    <a:pt x="2613" y="1090"/>
                    <a:pt x="2542" y="1066"/>
                    <a:pt x="2530" y="1078"/>
                  </a:cubicBezTo>
                  <a:cubicBezTo>
                    <a:pt x="2518" y="1101"/>
                    <a:pt x="2542" y="1113"/>
                    <a:pt x="2542" y="1149"/>
                  </a:cubicBezTo>
                  <a:cubicBezTo>
                    <a:pt x="2539" y="1154"/>
                    <a:pt x="2536" y="1156"/>
                    <a:pt x="2533" y="1156"/>
                  </a:cubicBezTo>
                  <a:cubicBezTo>
                    <a:pt x="2517" y="1156"/>
                    <a:pt x="2494" y="1121"/>
                    <a:pt x="2494" y="1101"/>
                  </a:cubicBezTo>
                  <a:cubicBezTo>
                    <a:pt x="2482" y="1074"/>
                    <a:pt x="2474" y="1065"/>
                    <a:pt x="2468" y="1065"/>
                  </a:cubicBezTo>
                  <a:cubicBezTo>
                    <a:pt x="2456" y="1065"/>
                    <a:pt x="2450" y="1105"/>
                    <a:pt x="2434" y="1113"/>
                  </a:cubicBezTo>
                  <a:cubicBezTo>
                    <a:pt x="2423" y="1119"/>
                    <a:pt x="2399" y="1122"/>
                    <a:pt x="2378" y="1122"/>
                  </a:cubicBezTo>
                  <a:cubicBezTo>
                    <a:pt x="2357" y="1122"/>
                    <a:pt x="2339" y="1119"/>
                    <a:pt x="2339" y="1113"/>
                  </a:cubicBezTo>
                  <a:lnTo>
                    <a:pt x="2339" y="1113"/>
                  </a:lnTo>
                  <a:cubicBezTo>
                    <a:pt x="2339" y="1125"/>
                    <a:pt x="2351" y="1113"/>
                    <a:pt x="2363" y="1137"/>
                  </a:cubicBezTo>
                  <a:cubicBezTo>
                    <a:pt x="2363" y="1159"/>
                    <a:pt x="2354" y="1163"/>
                    <a:pt x="2348" y="1163"/>
                  </a:cubicBezTo>
                  <a:cubicBezTo>
                    <a:pt x="2343" y="1163"/>
                    <a:pt x="2339" y="1161"/>
                    <a:pt x="2339" y="1161"/>
                  </a:cubicBezTo>
                  <a:cubicBezTo>
                    <a:pt x="2332" y="1168"/>
                    <a:pt x="2321" y="1175"/>
                    <a:pt x="2311" y="1175"/>
                  </a:cubicBezTo>
                  <a:cubicBezTo>
                    <a:pt x="2304" y="1175"/>
                    <a:pt x="2297" y="1171"/>
                    <a:pt x="2292" y="1161"/>
                  </a:cubicBezTo>
                  <a:cubicBezTo>
                    <a:pt x="2275" y="1153"/>
                    <a:pt x="2270" y="1139"/>
                    <a:pt x="2265" y="1139"/>
                  </a:cubicBezTo>
                  <a:cubicBezTo>
                    <a:pt x="2262" y="1139"/>
                    <a:pt x="2260" y="1142"/>
                    <a:pt x="2256" y="1149"/>
                  </a:cubicBezTo>
                  <a:cubicBezTo>
                    <a:pt x="2244" y="1173"/>
                    <a:pt x="2256" y="1209"/>
                    <a:pt x="2256" y="1221"/>
                  </a:cubicBezTo>
                  <a:cubicBezTo>
                    <a:pt x="2253" y="1223"/>
                    <a:pt x="2250" y="1224"/>
                    <a:pt x="2245" y="1224"/>
                  </a:cubicBezTo>
                  <a:cubicBezTo>
                    <a:pt x="2226" y="1224"/>
                    <a:pt x="2192" y="1209"/>
                    <a:pt x="2172" y="1209"/>
                  </a:cubicBezTo>
                  <a:cubicBezTo>
                    <a:pt x="2167" y="1203"/>
                    <a:pt x="2158" y="1200"/>
                    <a:pt x="2147" y="1200"/>
                  </a:cubicBezTo>
                  <a:cubicBezTo>
                    <a:pt x="2137" y="1200"/>
                    <a:pt x="2125" y="1203"/>
                    <a:pt x="2113" y="1209"/>
                  </a:cubicBezTo>
                  <a:cubicBezTo>
                    <a:pt x="2089" y="1221"/>
                    <a:pt x="2077" y="1232"/>
                    <a:pt x="2077" y="1256"/>
                  </a:cubicBezTo>
                  <a:cubicBezTo>
                    <a:pt x="2077" y="1268"/>
                    <a:pt x="2077" y="1328"/>
                    <a:pt x="2065" y="1328"/>
                  </a:cubicBezTo>
                  <a:cubicBezTo>
                    <a:pt x="2065" y="1304"/>
                    <a:pt x="2053" y="1280"/>
                    <a:pt x="2042" y="1256"/>
                  </a:cubicBezTo>
                  <a:cubicBezTo>
                    <a:pt x="2038" y="1253"/>
                    <a:pt x="2034" y="1251"/>
                    <a:pt x="2029" y="1251"/>
                  </a:cubicBezTo>
                  <a:cubicBezTo>
                    <a:pt x="2017" y="1251"/>
                    <a:pt x="2002" y="1260"/>
                    <a:pt x="1994" y="1268"/>
                  </a:cubicBezTo>
                  <a:cubicBezTo>
                    <a:pt x="1994" y="1292"/>
                    <a:pt x="2006" y="1316"/>
                    <a:pt x="1994" y="1328"/>
                  </a:cubicBezTo>
                  <a:lnTo>
                    <a:pt x="1958" y="1328"/>
                  </a:lnTo>
                  <a:cubicBezTo>
                    <a:pt x="1926" y="1320"/>
                    <a:pt x="1904" y="1295"/>
                    <a:pt x="1887" y="1295"/>
                  </a:cubicBezTo>
                  <a:cubicBezTo>
                    <a:pt x="1878" y="1295"/>
                    <a:pt x="1871" y="1300"/>
                    <a:pt x="1863" y="1316"/>
                  </a:cubicBezTo>
                  <a:cubicBezTo>
                    <a:pt x="1846" y="1358"/>
                    <a:pt x="1841" y="1364"/>
                    <a:pt x="1835" y="1364"/>
                  </a:cubicBezTo>
                  <a:cubicBezTo>
                    <a:pt x="1833" y="1364"/>
                    <a:pt x="1831" y="1363"/>
                    <a:pt x="1827" y="1363"/>
                  </a:cubicBezTo>
                  <a:cubicBezTo>
                    <a:pt x="1803" y="1375"/>
                    <a:pt x="1839" y="1435"/>
                    <a:pt x="1827" y="1435"/>
                  </a:cubicBezTo>
                  <a:cubicBezTo>
                    <a:pt x="1817" y="1425"/>
                    <a:pt x="1807" y="1370"/>
                    <a:pt x="1789" y="1370"/>
                  </a:cubicBezTo>
                  <a:cubicBezTo>
                    <a:pt x="1786" y="1370"/>
                    <a:pt x="1783" y="1372"/>
                    <a:pt x="1780" y="1375"/>
                  </a:cubicBezTo>
                  <a:cubicBezTo>
                    <a:pt x="1780" y="1399"/>
                    <a:pt x="1780" y="1435"/>
                    <a:pt x="1780" y="1459"/>
                  </a:cubicBezTo>
                  <a:cubicBezTo>
                    <a:pt x="1780" y="1436"/>
                    <a:pt x="1774" y="1429"/>
                    <a:pt x="1766" y="1429"/>
                  </a:cubicBezTo>
                  <a:cubicBezTo>
                    <a:pt x="1754" y="1429"/>
                    <a:pt x="1735" y="1447"/>
                    <a:pt x="1720" y="1447"/>
                  </a:cubicBezTo>
                  <a:cubicBezTo>
                    <a:pt x="1709" y="1447"/>
                    <a:pt x="1698" y="1398"/>
                    <a:pt x="1679" y="1398"/>
                  </a:cubicBezTo>
                  <a:cubicBezTo>
                    <a:pt x="1677" y="1398"/>
                    <a:pt x="1675" y="1398"/>
                    <a:pt x="1672" y="1399"/>
                  </a:cubicBezTo>
                  <a:cubicBezTo>
                    <a:pt x="1661" y="1411"/>
                    <a:pt x="1720" y="1554"/>
                    <a:pt x="1744" y="1554"/>
                  </a:cubicBezTo>
                  <a:lnTo>
                    <a:pt x="1732" y="1554"/>
                  </a:lnTo>
                  <a:cubicBezTo>
                    <a:pt x="1696" y="1578"/>
                    <a:pt x="1696" y="1637"/>
                    <a:pt x="1732" y="1637"/>
                  </a:cubicBezTo>
                  <a:lnTo>
                    <a:pt x="1744" y="1649"/>
                  </a:lnTo>
                  <a:cubicBezTo>
                    <a:pt x="1756" y="1637"/>
                    <a:pt x="1780" y="1625"/>
                    <a:pt x="1791" y="1613"/>
                  </a:cubicBezTo>
                  <a:cubicBezTo>
                    <a:pt x="1815" y="1590"/>
                    <a:pt x="1815" y="1590"/>
                    <a:pt x="1815" y="1542"/>
                  </a:cubicBezTo>
                  <a:cubicBezTo>
                    <a:pt x="1815" y="1506"/>
                    <a:pt x="1863" y="1542"/>
                    <a:pt x="1827" y="1471"/>
                  </a:cubicBezTo>
                  <a:lnTo>
                    <a:pt x="1827" y="1471"/>
                  </a:lnTo>
                  <a:cubicBezTo>
                    <a:pt x="1849" y="1513"/>
                    <a:pt x="1879" y="1522"/>
                    <a:pt x="1904" y="1522"/>
                  </a:cubicBezTo>
                  <a:cubicBezTo>
                    <a:pt x="1921" y="1522"/>
                    <a:pt x="1937" y="1518"/>
                    <a:pt x="1946" y="1518"/>
                  </a:cubicBezTo>
                  <a:cubicBezTo>
                    <a:pt x="1958" y="1518"/>
                    <a:pt x="1970" y="1518"/>
                    <a:pt x="1994" y="1530"/>
                  </a:cubicBezTo>
                  <a:cubicBezTo>
                    <a:pt x="2006" y="1566"/>
                    <a:pt x="2030" y="1578"/>
                    <a:pt x="2042" y="1578"/>
                  </a:cubicBezTo>
                  <a:lnTo>
                    <a:pt x="2018" y="1518"/>
                  </a:lnTo>
                  <a:cubicBezTo>
                    <a:pt x="2020" y="1517"/>
                    <a:pt x="2023" y="1516"/>
                    <a:pt x="2026" y="1516"/>
                  </a:cubicBezTo>
                  <a:cubicBezTo>
                    <a:pt x="2042" y="1516"/>
                    <a:pt x="2057" y="1537"/>
                    <a:pt x="2068" y="1537"/>
                  </a:cubicBezTo>
                  <a:cubicBezTo>
                    <a:pt x="2072" y="1537"/>
                    <a:pt x="2075" y="1535"/>
                    <a:pt x="2077" y="1530"/>
                  </a:cubicBezTo>
                  <a:cubicBezTo>
                    <a:pt x="2089" y="1506"/>
                    <a:pt x="2101" y="1471"/>
                    <a:pt x="2101" y="1447"/>
                  </a:cubicBezTo>
                  <a:cubicBezTo>
                    <a:pt x="2101" y="1423"/>
                    <a:pt x="2089" y="1423"/>
                    <a:pt x="2101" y="1423"/>
                  </a:cubicBezTo>
                  <a:cubicBezTo>
                    <a:pt x="2107" y="1417"/>
                    <a:pt x="2113" y="1414"/>
                    <a:pt x="2119" y="1414"/>
                  </a:cubicBezTo>
                  <a:cubicBezTo>
                    <a:pt x="2125" y="1414"/>
                    <a:pt x="2131" y="1417"/>
                    <a:pt x="2137" y="1423"/>
                  </a:cubicBezTo>
                  <a:cubicBezTo>
                    <a:pt x="2151" y="1430"/>
                    <a:pt x="2170" y="1442"/>
                    <a:pt x="2183" y="1442"/>
                  </a:cubicBezTo>
                  <a:cubicBezTo>
                    <a:pt x="2191" y="1442"/>
                    <a:pt x="2196" y="1437"/>
                    <a:pt x="2196" y="1423"/>
                  </a:cubicBezTo>
                  <a:cubicBezTo>
                    <a:pt x="2206" y="1383"/>
                    <a:pt x="2224" y="1360"/>
                    <a:pt x="2244" y="1360"/>
                  </a:cubicBezTo>
                  <a:cubicBezTo>
                    <a:pt x="2248" y="1360"/>
                    <a:pt x="2252" y="1361"/>
                    <a:pt x="2256" y="1363"/>
                  </a:cubicBezTo>
                  <a:cubicBezTo>
                    <a:pt x="2276" y="1363"/>
                    <a:pt x="2296" y="1405"/>
                    <a:pt x="2302" y="1405"/>
                  </a:cubicBezTo>
                  <a:cubicBezTo>
                    <a:pt x="2303" y="1405"/>
                    <a:pt x="2303" y="1403"/>
                    <a:pt x="2303" y="1399"/>
                  </a:cubicBezTo>
                  <a:cubicBezTo>
                    <a:pt x="2303" y="1351"/>
                    <a:pt x="2244" y="1316"/>
                    <a:pt x="2292" y="1292"/>
                  </a:cubicBezTo>
                  <a:cubicBezTo>
                    <a:pt x="2293" y="1291"/>
                    <a:pt x="2295" y="1291"/>
                    <a:pt x="2296" y="1291"/>
                  </a:cubicBezTo>
                  <a:cubicBezTo>
                    <a:pt x="2326" y="1291"/>
                    <a:pt x="2329" y="1400"/>
                    <a:pt x="2359" y="1400"/>
                  </a:cubicBezTo>
                  <a:cubicBezTo>
                    <a:pt x="2360" y="1400"/>
                    <a:pt x="2361" y="1400"/>
                    <a:pt x="2363" y="1399"/>
                  </a:cubicBezTo>
                  <a:cubicBezTo>
                    <a:pt x="2411" y="1387"/>
                    <a:pt x="2351" y="1351"/>
                    <a:pt x="2363" y="1340"/>
                  </a:cubicBezTo>
                  <a:cubicBezTo>
                    <a:pt x="2375" y="1316"/>
                    <a:pt x="2423" y="1316"/>
                    <a:pt x="2446" y="1304"/>
                  </a:cubicBezTo>
                  <a:cubicBezTo>
                    <a:pt x="2476" y="1304"/>
                    <a:pt x="2512" y="1310"/>
                    <a:pt x="2545" y="1310"/>
                  </a:cubicBezTo>
                  <a:cubicBezTo>
                    <a:pt x="2577" y="1310"/>
                    <a:pt x="2607" y="1304"/>
                    <a:pt x="2625" y="1280"/>
                  </a:cubicBezTo>
                  <a:cubicBezTo>
                    <a:pt x="2637" y="1268"/>
                    <a:pt x="2625" y="1244"/>
                    <a:pt x="2625" y="1221"/>
                  </a:cubicBezTo>
                  <a:cubicBezTo>
                    <a:pt x="2625" y="1203"/>
                    <a:pt x="2627" y="1197"/>
                    <a:pt x="2630" y="1197"/>
                  </a:cubicBezTo>
                  <a:cubicBezTo>
                    <a:pt x="2638" y="1197"/>
                    <a:pt x="2652" y="1236"/>
                    <a:pt x="2661" y="1244"/>
                  </a:cubicBezTo>
                  <a:cubicBezTo>
                    <a:pt x="2662" y="1246"/>
                    <a:pt x="2664" y="1247"/>
                    <a:pt x="2667" y="1247"/>
                  </a:cubicBezTo>
                  <a:cubicBezTo>
                    <a:pt x="2682" y="1247"/>
                    <a:pt x="2708" y="1217"/>
                    <a:pt x="2708" y="1197"/>
                  </a:cubicBezTo>
                  <a:cubicBezTo>
                    <a:pt x="2703" y="1164"/>
                    <a:pt x="2702" y="1152"/>
                    <a:pt x="2706" y="1152"/>
                  </a:cubicBezTo>
                  <a:lnTo>
                    <a:pt x="2706" y="1152"/>
                  </a:lnTo>
                  <a:cubicBezTo>
                    <a:pt x="2710" y="1152"/>
                    <a:pt x="2719" y="1171"/>
                    <a:pt x="2732" y="1197"/>
                  </a:cubicBezTo>
                  <a:cubicBezTo>
                    <a:pt x="2732" y="1149"/>
                    <a:pt x="2720" y="1113"/>
                    <a:pt x="2708" y="1078"/>
                  </a:cubicBezTo>
                  <a:lnTo>
                    <a:pt x="2708" y="1078"/>
                  </a:lnTo>
                  <a:cubicBezTo>
                    <a:pt x="2708" y="1078"/>
                    <a:pt x="2744" y="1137"/>
                    <a:pt x="2744" y="1149"/>
                  </a:cubicBezTo>
                  <a:cubicBezTo>
                    <a:pt x="2747" y="1152"/>
                    <a:pt x="2751" y="1154"/>
                    <a:pt x="2756" y="1154"/>
                  </a:cubicBezTo>
                  <a:cubicBezTo>
                    <a:pt x="2768" y="1154"/>
                    <a:pt x="2783" y="1143"/>
                    <a:pt x="2792" y="1125"/>
                  </a:cubicBezTo>
                  <a:cubicBezTo>
                    <a:pt x="2792" y="1110"/>
                    <a:pt x="2812" y="1079"/>
                    <a:pt x="2829" y="1079"/>
                  </a:cubicBezTo>
                  <a:cubicBezTo>
                    <a:pt x="2838" y="1079"/>
                    <a:pt x="2847" y="1088"/>
                    <a:pt x="2851" y="1113"/>
                  </a:cubicBezTo>
                  <a:cubicBezTo>
                    <a:pt x="2858" y="1133"/>
                    <a:pt x="2863" y="1140"/>
                    <a:pt x="2868" y="1140"/>
                  </a:cubicBezTo>
                  <a:cubicBezTo>
                    <a:pt x="2881" y="1140"/>
                    <a:pt x="2890" y="1086"/>
                    <a:pt x="2899" y="1078"/>
                  </a:cubicBezTo>
                  <a:cubicBezTo>
                    <a:pt x="2899" y="1077"/>
                    <a:pt x="2900" y="1077"/>
                    <a:pt x="2901" y="1077"/>
                  </a:cubicBezTo>
                  <a:cubicBezTo>
                    <a:pt x="2914" y="1077"/>
                    <a:pt x="2964" y="1157"/>
                    <a:pt x="2985" y="1157"/>
                  </a:cubicBezTo>
                  <a:cubicBezTo>
                    <a:pt x="2991" y="1157"/>
                    <a:pt x="2994" y="1152"/>
                    <a:pt x="2994" y="1137"/>
                  </a:cubicBezTo>
                  <a:cubicBezTo>
                    <a:pt x="2958" y="1078"/>
                    <a:pt x="2899" y="1018"/>
                    <a:pt x="2839" y="982"/>
                  </a:cubicBezTo>
                  <a:cubicBezTo>
                    <a:pt x="2839" y="982"/>
                    <a:pt x="2798" y="941"/>
                    <a:pt x="2791" y="941"/>
                  </a:cubicBezTo>
                  <a:close/>
                  <a:moveTo>
                    <a:pt x="1512" y="1624"/>
                  </a:moveTo>
                  <a:cubicBezTo>
                    <a:pt x="1531" y="1624"/>
                    <a:pt x="1540" y="1674"/>
                    <a:pt x="1530" y="1685"/>
                  </a:cubicBezTo>
                  <a:cubicBezTo>
                    <a:pt x="1506" y="1661"/>
                    <a:pt x="1482" y="1637"/>
                    <a:pt x="1494" y="1625"/>
                  </a:cubicBezTo>
                  <a:lnTo>
                    <a:pt x="1506" y="1625"/>
                  </a:lnTo>
                  <a:cubicBezTo>
                    <a:pt x="1508" y="1624"/>
                    <a:pt x="1510" y="1624"/>
                    <a:pt x="1512" y="1624"/>
                  </a:cubicBezTo>
                  <a:close/>
                  <a:moveTo>
                    <a:pt x="5954" y="1927"/>
                  </a:moveTo>
                  <a:cubicBezTo>
                    <a:pt x="5956" y="1927"/>
                    <a:pt x="5958" y="1927"/>
                    <a:pt x="5960" y="1928"/>
                  </a:cubicBezTo>
                  <a:lnTo>
                    <a:pt x="5960" y="1928"/>
                  </a:lnTo>
                  <a:cubicBezTo>
                    <a:pt x="5962" y="1946"/>
                    <a:pt x="5929" y="1962"/>
                    <a:pt x="5916" y="1962"/>
                  </a:cubicBezTo>
                  <a:cubicBezTo>
                    <a:pt x="5913" y="1962"/>
                    <a:pt x="5911" y="1961"/>
                    <a:pt x="5911" y="1959"/>
                  </a:cubicBezTo>
                  <a:cubicBezTo>
                    <a:pt x="5920" y="1950"/>
                    <a:pt x="5936" y="1927"/>
                    <a:pt x="5954" y="1927"/>
                  </a:cubicBezTo>
                  <a:close/>
                  <a:moveTo>
                    <a:pt x="1025" y="1878"/>
                  </a:moveTo>
                  <a:cubicBezTo>
                    <a:pt x="1029" y="1878"/>
                    <a:pt x="1035" y="1881"/>
                    <a:pt x="1041" y="1887"/>
                  </a:cubicBezTo>
                  <a:cubicBezTo>
                    <a:pt x="1063" y="1898"/>
                    <a:pt x="1103" y="1974"/>
                    <a:pt x="1078" y="1974"/>
                  </a:cubicBezTo>
                  <a:cubicBezTo>
                    <a:pt x="1075" y="1974"/>
                    <a:pt x="1070" y="1973"/>
                    <a:pt x="1065" y="1971"/>
                  </a:cubicBezTo>
                  <a:cubicBezTo>
                    <a:pt x="1041" y="1959"/>
                    <a:pt x="1029" y="1947"/>
                    <a:pt x="1018" y="1923"/>
                  </a:cubicBezTo>
                  <a:lnTo>
                    <a:pt x="1029" y="1923"/>
                  </a:lnTo>
                  <a:cubicBezTo>
                    <a:pt x="1012" y="1897"/>
                    <a:pt x="1014" y="1878"/>
                    <a:pt x="1025" y="1878"/>
                  </a:cubicBezTo>
                  <a:close/>
                  <a:moveTo>
                    <a:pt x="780" y="2029"/>
                  </a:moveTo>
                  <a:cubicBezTo>
                    <a:pt x="780" y="2029"/>
                    <a:pt x="781" y="2030"/>
                    <a:pt x="782" y="2033"/>
                  </a:cubicBezTo>
                  <a:lnTo>
                    <a:pt x="782" y="2033"/>
                  </a:lnTo>
                  <a:cubicBezTo>
                    <a:pt x="781" y="2032"/>
                    <a:pt x="780" y="2031"/>
                    <a:pt x="779" y="2030"/>
                  </a:cubicBezTo>
                  <a:cubicBezTo>
                    <a:pt x="779" y="2029"/>
                    <a:pt x="780" y="2029"/>
                    <a:pt x="780" y="2029"/>
                  </a:cubicBezTo>
                  <a:close/>
                  <a:moveTo>
                    <a:pt x="866" y="2084"/>
                  </a:moveTo>
                  <a:cubicBezTo>
                    <a:pt x="868" y="2091"/>
                    <a:pt x="870" y="2097"/>
                    <a:pt x="875" y="2102"/>
                  </a:cubicBezTo>
                  <a:cubicBezTo>
                    <a:pt x="872" y="2096"/>
                    <a:pt x="869" y="2090"/>
                    <a:pt x="866" y="2084"/>
                  </a:cubicBezTo>
                  <a:close/>
                  <a:moveTo>
                    <a:pt x="625" y="2149"/>
                  </a:moveTo>
                  <a:lnTo>
                    <a:pt x="625" y="2185"/>
                  </a:lnTo>
                  <a:cubicBezTo>
                    <a:pt x="638" y="2198"/>
                    <a:pt x="648" y="2205"/>
                    <a:pt x="654" y="2205"/>
                  </a:cubicBezTo>
                  <a:cubicBezTo>
                    <a:pt x="663" y="2205"/>
                    <a:pt x="659" y="2186"/>
                    <a:pt x="637" y="2149"/>
                  </a:cubicBezTo>
                  <a:close/>
                  <a:moveTo>
                    <a:pt x="281" y="2787"/>
                  </a:moveTo>
                  <a:cubicBezTo>
                    <a:pt x="287" y="2787"/>
                    <a:pt x="291" y="2789"/>
                    <a:pt x="291" y="2792"/>
                  </a:cubicBezTo>
                  <a:cubicBezTo>
                    <a:pt x="282" y="2801"/>
                    <a:pt x="259" y="2824"/>
                    <a:pt x="244" y="2824"/>
                  </a:cubicBezTo>
                  <a:cubicBezTo>
                    <a:pt x="239" y="2824"/>
                    <a:pt x="235" y="2822"/>
                    <a:pt x="232" y="2816"/>
                  </a:cubicBezTo>
                  <a:lnTo>
                    <a:pt x="244" y="2816"/>
                  </a:lnTo>
                  <a:cubicBezTo>
                    <a:pt x="235" y="2799"/>
                    <a:pt x="265" y="2787"/>
                    <a:pt x="281" y="2787"/>
                  </a:cubicBezTo>
                  <a:close/>
                  <a:moveTo>
                    <a:pt x="334" y="2979"/>
                  </a:moveTo>
                  <a:cubicBezTo>
                    <a:pt x="337" y="2979"/>
                    <a:pt x="339" y="2980"/>
                    <a:pt x="339" y="2983"/>
                  </a:cubicBezTo>
                  <a:cubicBezTo>
                    <a:pt x="347" y="2999"/>
                    <a:pt x="321" y="3022"/>
                    <a:pt x="300" y="3022"/>
                  </a:cubicBezTo>
                  <a:cubicBezTo>
                    <a:pt x="292" y="3022"/>
                    <a:pt x="285" y="3018"/>
                    <a:pt x="281" y="3011"/>
                  </a:cubicBezTo>
                  <a:lnTo>
                    <a:pt x="281" y="3011"/>
                  </a:lnTo>
                  <a:cubicBezTo>
                    <a:pt x="289" y="2994"/>
                    <a:pt x="321" y="2979"/>
                    <a:pt x="334" y="2979"/>
                  </a:cubicBezTo>
                  <a:close/>
                  <a:moveTo>
                    <a:pt x="408" y="3042"/>
                  </a:moveTo>
                  <a:cubicBezTo>
                    <a:pt x="414" y="3055"/>
                    <a:pt x="422" y="3066"/>
                    <a:pt x="422" y="3066"/>
                  </a:cubicBezTo>
                  <a:cubicBezTo>
                    <a:pt x="422" y="3060"/>
                    <a:pt x="417" y="3049"/>
                    <a:pt x="408" y="3042"/>
                  </a:cubicBezTo>
                  <a:close/>
                  <a:moveTo>
                    <a:pt x="688" y="3629"/>
                  </a:moveTo>
                  <a:cubicBezTo>
                    <a:pt x="672" y="3629"/>
                    <a:pt x="641" y="3647"/>
                    <a:pt x="648" y="3661"/>
                  </a:cubicBezTo>
                  <a:lnTo>
                    <a:pt x="684" y="3661"/>
                  </a:lnTo>
                  <a:cubicBezTo>
                    <a:pt x="703" y="3637"/>
                    <a:pt x="699" y="3629"/>
                    <a:pt x="688" y="3629"/>
                  </a:cubicBezTo>
                  <a:close/>
                  <a:moveTo>
                    <a:pt x="5578" y="3757"/>
                  </a:moveTo>
                  <a:cubicBezTo>
                    <a:pt x="5601" y="3768"/>
                    <a:pt x="5613" y="3792"/>
                    <a:pt x="5625" y="3804"/>
                  </a:cubicBezTo>
                  <a:cubicBezTo>
                    <a:pt x="5620" y="3807"/>
                    <a:pt x="5615" y="3808"/>
                    <a:pt x="5610" y="3808"/>
                  </a:cubicBezTo>
                  <a:cubicBezTo>
                    <a:pt x="5595" y="3808"/>
                    <a:pt x="5584" y="3793"/>
                    <a:pt x="5566" y="3757"/>
                  </a:cubicBezTo>
                  <a:close/>
                  <a:moveTo>
                    <a:pt x="6042" y="3780"/>
                  </a:moveTo>
                  <a:cubicBezTo>
                    <a:pt x="6029" y="3780"/>
                    <a:pt x="6038" y="3831"/>
                    <a:pt x="6058" y="3831"/>
                  </a:cubicBezTo>
                  <a:cubicBezTo>
                    <a:pt x="6060" y="3831"/>
                    <a:pt x="6063" y="3830"/>
                    <a:pt x="6066" y="3828"/>
                  </a:cubicBezTo>
                  <a:cubicBezTo>
                    <a:pt x="6066" y="3832"/>
                    <a:pt x="6067" y="3833"/>
                    <a:pt x="6069" y="3833"/>
                  </a:cubicBezTo>
                  <a:cubicBezTo>
                    <a:pt x="6072" y="3833"/>
                    <a:pt x="6078" y="3828"/>
                    <a:pt x="6078" y="3828"/>
                  </a:cubicBezTo>
                  <a:cubicBezTo>
                    <a:pt x="6060" y="3792"/>
                    <a:pt x="6048" y="3780"/>
                    <a:pt x="6042" y="3780"/>
                  </a:cubicBezTo>
                  <a:close/>
                  <a:moveTo>
                    <a:pt x="4554" y="4185"/>
                  </a:moveTo>
                  <a:lnTo>
                    <a:pt x="4559" y="4195"/>
                  </a:lnTo>
                  <a:lnTo>
                    <a:pt x="4559" y="4195"/>
                  </a:lnTo>
                  <a:cubicBezTo>
                    <a:pt x="4558" y="4192"/>
                    <a:pt x="4556" y="4189"/>
                    <a:pt x="4554" y="4185"/>
                  </a:cubicBezTo>
                  <a:close/>
                  <a:moveTo>
                    <a:pt x="4685" y="4233"/>
                  </a:moveTo>
                  <a:lnTo>
                    <a:pt x="4709" y="4257"/>
                  </a:lnTo>
                  <a:cubicBezTo>
                    <a:pt x="4709" y="4269"/>
                    <a:pt x="4709" y="4292"/>
                    <a:pt x="4697" y="4292"/>
                  </a:cubicBezTo>
                  <a:cubicBezTo>
                    <a:pt x="4673" y="4292"/>
                    <a:pt x="4661" y="4233"/>
                    <a:pt x="4685" y="4233"/>
                  </a:cubicBezTo>
                  <a:close/>
                  <a:moveTo>
                    <a:pt x="1106" y="5095"/>
                  </a:moveTo>
                  <a:lnTo>
                    <a:pt x="1106" y="5095"/>
                  </a:lnTo>
                  <a:cubicBezTo>
                    <a:pt x="1101" y="5097"/>
                    <a:pt x="1095" y="5099"/>
                    <a:pt x="1089" y="5102"/>
                  </a:cubicBezTo>
                  <a:cubicBezTo>
                    <a:pt x="1095" y="5100"/>
                    <a:pt x="1101" y="5097"/>
                    <a:pt x="1106" y="5095"/>
                  </a:cubicBezTo>
                  <a:close/>
                  <a:moveTo>
                    <a:pt x="2565" y="5090"/>
                  </a:moveTo>
                  <a:cubicBezTo>
                    <a:pt x="2577" y="5090"/>
                    <a:pt x="2601" y="5090"/>
                    <a:pt x="2613" y="5126"/>
                  </a:cubicBezTo>
                  <a:lnTo>
                    <a:pt x="2601" y="5126"/>
                  </a:lnTo>
                  <a:cubicBezTo>
                    <a:pt x="2601" y="5150"/>
                    <a:pt x="2589" y="5150"/>
                    <a:pt x="2577" y="5150"/>
                  </a:cubicBezTo>
                  <a:cubicBezTo>
                    <a:pt x="2565" y="5138"/>
                    <a:pt x="2553" y="5102"/>
                    <a:pt x="2565" y="5090"/>
                  </a:cubicBezTo>
                  <a:close/>
                  <a:moveTo>
                    <a:pt x="2196" y="5340"/>
                  </a:moveTo>
                  <a:cubicBezTo>
                    <a:pt x="2220" y="5340"/>
                    <a:pt x="2244" y="5340"/>
                    <a:pt x="2244" y="5376"/>
                  </a:cubicBezTo>
                  <a:cubicBezTo>
                    <a:pt x="2244" y="5412"/>
                    <a:pt x="2220" y="5400"/>
                    <a:pt x="2208" y="5412"/>
                  </a:cubicBezTo>
                  <a:cubicBezTo>
                    <a:pt x="2208" y="5388"/>
                    <a:pt x="2184" y="5352"/>
                    <a:pt x="2196" y="5340"/>
                  </a:cubicBezTo>
                  <a:close/>
                  <a:moveTo>
                    <a:pt x="2496" y="5409"/>
                  </a:moveTo>
                  <a:cubicBezTo>
                    <a:pt x="2498" y="5416"/>
                    <a:pt x="2501" y="5424"/>
                    <a:pt x="2506" y="5435"/>
                  </a:cubicBezTo>
                  <a:cubicBezTo>
                    <a:pt x="2506" y="5424"/>
                    <a:pt x="2502" y="5415"/>
                    <a:pt x="2496" y="5409"/>
                  </a:cubicBezTo>
                  <a:close/>
                  <a:moveTo>
                    <a:pt x="4928" y="1"/>
                  </a:moveTo>
                  <a:cubicBezTo>
                    <a:pt x="4922" y="1"/>
                    <a:pt x="4917" y="2"/>
                    <a:pt x="4911" y="6"/>
                  </a:cubicBezTo>
                  <a:cubicBezTo>
                    <a:pt x="4899" y="6"/>
                    <a:pt x="4923" y="54"/>
                    <a:pt x="4911" y="66"/>
                  </a:cubicBezTo>
                  <a:cubicBezTo>
                    <a:pt x="4899" y="72"/>
                    <a:pt x="4887" y="75"/>
                    <a:pt x="4877" y="75"/>
                  </a:cubicBezTo>
                  <a:cubicBezTo>
                    <a:pt x="4866" y="75"/>
                    <a:pt x="4857" y="72"/>
                    <a:pt x="4851" y="66"/>
                  </a:cubicBezTo>
                  <a:cubicBezTo>
                    <a:pt x="4831" y="55"/>
                    <a:pt x="4810" y="27"/>
                    <a:pt x="4798" y="27"/>
                  </a:cubicBezTo>
                  <a:cubicBezTo>
                    <a:pt x="4795" y="27"/>
                    <a:pt x="4794" y="28"/>
                    <a:pt x="4792" y="30"/>
                  </a:cubicBezTo>
                  <a:cubicBezTo>
                    <a:pt x="4770" y="30"/>
                    <a:pt x="4768" y="91"/>
                    <a:pt x="4740" y="91"/>
                  </a:cubicBezTo>
                  <a:cubicBezTo>
                    <a:pt x="4738" y="91"/>
                    <a:pt x="4735" y="90"/>
                    <a:pt x="4732" y="89"/>
                  </a:cubicBezTo>
                  <a:cubicBezTo>
                    <a:pt x="4714" y="71"/>
                    <a:pt x="4702" y="31"/>
                    <a:pt x="4693" y="31"/>
                  </a:cubicBezTo>
                  <a:cubicBezTo>
                    <a:pt x="4690" y="31"/>
                    <a:pt x="4687" y="34"/>
                    <a:pt x="4685" y="42"/>
                  </a:cubicBezTo>
                  <a:cubicBezTo>
                    <a:pt x="4661" y="78"/>
                    <a:pt x="4697" y="149"/>
                    <a:pt x="4661" y="161"/>
                  </a:cubicBezTo>
                  <a:lnTo>
                    <a:pt x="4649" y="125"/>
                  </a:lnTo>
                  <a:cubicBezTo>
                    <a:pt x="4642" y="111"/>
                    <a:pt x="4639" y="102"/>
                    <a:pt x="4640" y="96"/>
                  </a:cubicBezTo>
                  <a:lnTo>
                    <a:pt x="4640" y="96"/>
                  </a:lnTo>
                  <a:cubicBezTo>
                    <a:pt x="4630" y="110"/>
                    <a:pt x="4613" y="137"/>
                    <a:pt x="4613" y="137"/>
                  </a:cubicBezTo>
                  <a:cubicBezTo>
                    <a:pt x="4605" y="137"/>
                    <a:pt x="4592" y="132"/>
                    <a:pt x="4581" y="132"/>
                  </a:cubicBezTo>
                  <a:cubicBezTo>
                    <a:pt x="4575" y="132"/>
                    <a:pt x="4570" y="133"/>
                    <a:pt x="4566" y="137"/>
                  </a:cubicBezTo>
                  <a:cubicBezTo>
                    <a:pt x="4554" y="161"/>
                    <a:pt x="4566" y="173"/>
                    <a:pt x="4542" y="173"/>
                  </a:cubicBezTo>
                  <a:cubicBezTo>
                    <a:pt x="4536" y="179"/>
                    <a:pt x="4530" y="182"/>
                    <a:pt x="4522" y="182"/>
                  </a:cubicBezTo>
                  <a:cubicBezTo>
                    <a:pt x="4515" y="182"/>
                    <a:pt x="4506" y="179"/>
                    <a:pt x="4494" y="173"/>
                  </a:cubicBezTo>
                  <a:cubicBezTo>
                    <a:pt x="4492" y="172"/>
                    <a:pt x="4491" y="171"/>
                    <a:pt x="4489" y="171"/>
                  </a:cubicBezTo>
                  <a:cubicBezTo>
                    <a:pt x="4472" y="171"/>
                    <a:pt x="4480" y="232"/>
                    <a:pt x="4458" y="232"/>
                  </a:cubicBezTo>
                  <a:cubicBezTo>
                    <a:pt x="4457" y="233"/>
                    <a:pt x="4456" y="234"/>
                    <a:pt x="4454" y="234"/>
                  </a:cubicBezTo>
                  <a:cubicBezTo>
                    <a:pt x="4440" y="234"/>
                    <a:pt x="4406" y="195"/>
                    <a:pt x="4391" y="195"/>
                  </a:cubicBezTo>
                  <a:cubicBezTo>
                    <a:pt x="4390" y="195"/>
                    <a:pt x="4388" y="195"/>
                    <a:pt x="4387" y="197"/>
                  </a:cubicBezTo>
                  <a:cubicBezTo>
                    <a:pt x="4363" y="197"/>
                    <a:pt x="4387" y="256"/>
                    <a:pt x="4375" y="268"/>
                  </a:cubicBezTo>
                  <a:cubicBezTo>
                    <a:pt x="4374" y="271"/>
                    <a:pt x="4372" y="272"/>
                    <a:pt x="4370" y="272"/>
                  </a:cubicBezTo>
                  <a:cubicBezTo>
                    <a:pt x="4353" y="272"/>
                    <a:pt x="4314" y="194"/>
                    <a:pt x="4304" y="173"/>
                  </a:cubicBezTo>
                  <a:cubicBezTo>
                    <a:pt x="4304" y="208"/>
                    <a:pt x="4304" y="232"/>
                    <a:pt x="4304" y="268"/>
                  </a:cubicBezTo>
                  <a:cubicBezTo>
                    <a:pt x="4308" y="296"/>
                    <a:pt x="4308" y="306"/>
                    <a:pt x="4305" y="306"/>
                  </a:cubicBezTo>
                  <a:cubicBezTo>
                    <a:pt x="4300" y="306"/>
                    <a:pt x="4284" y="264"/>
                    <a:pt x="4268" y="232"/>
                  </a:cubicBezTo>
                  <a:lnTo>
                    <a:pt x="4268" y="232"/>
                  </a:lnTo>
                  <a:cubicBezTo>
                    <a:pt x="4304" y="304"/>
                    <a:pt x="4220" y="280"/>
                    <a:pt x="4244" y="339"/>
                  </a:cubicBezTo>
                  <a:cubicBezTo>
                    <a:pt x="4220" y="316"/>
                    <a:pt x="4197" y="292"/>
                    <a:pt x="4185" y="292"/>
                  </a:cubicBezTo>
                  <a:cubicBezTo>
                    <a:pt x="4197" y="328"/>
                    <a:pt x="4185" y="328"/>
                    <a:pt x="4173" y="339"/>
                  </a:cubicBezTo>
                  <a:cubicBezTo>
                    <a:pt x="4161" y="339"/>
                    <a:pt x="4161" y="399"/>
                    <a:pt x="4137" y="411"/>
                  </a:cubicBezTo>
                  <a:cubicBezTo>
                    <a:pt x="4127" y="411"/>
                    <a:pt x="4072" y="335"/>
                    <a:pt x="4057" y="335"/>
                  </a:cubicBezTo>
                  <a:cubicBezTo>
                    <a:pt x="4053" y="335"/>
                    <a:pt x="4051" y="339"/>
                    <a:pt x="4054" y="351"/>
                  </a:cubicBezTo>
                  <a:cubicBezTo>
                    <a:pt x="4054" y="373"/>
                    <a:pt x="4110" y="450"/>
                    <a:pt x="4098" y="450"/>
                  </a:cubicBezTo>
                  <a:cubicBezTo>
                    <a:pt x="4096" y="450"/>
                    <a:pt x="4093" y="449"/>
                    <a:pt x="4089" y="447"/>
                  </a:cubicBezTo>
                  <a:cubicBezTo>
                    <a:pt x="4063" y="434"/>
                    <a:pt x="4055" y="424"/>
                    <a:pt x="4053" y="424"/>
                  </a:cubicBezTo>
                  <a:lnTo>
                    <a:pt x="4053" y="424"/>
                  </a:lnTo>
                  <a:cubicBezTo>
                    <a:pt x="4051" y="424"/>
                    <a:pt x="4054" y="430"/>
                    <a:pt x="4054" y="447"/>
                  </a:cubicBezTo>
                  <a:cubicBezTo>
                    <a:pt x="4054" y="447"/>
                    <a:pt x="4066" y="494"/>
                    <a:pt x="4054" y="494"/>
                  </a:cubicBezTo>
                  <a:cubicBezTo>
                    <a:pt x="4042" y="494"/>
                    <a:pt x="4030" y="399"/>
                    <a:pt x="4006" y="375"/>
                  </a:cubicBezTo>
                  <a:cubicBezTo>
                    <a:pt x="4005" y="374"/>
                    <a:pt x="4004" y="373"/>
                    <a:pt x="4003" y="373"/>
                  </a:cubicBezTo>
                  <a:lnTo>
                    <a:pt x="4003" y="373"/>
                  </a:lnTo>
                  <a:cubicBezTo>
                    <a:pt x="3997" y="373"/>
                    <a:pt x="4006" y="411"/>
                    <a:pt x="4006" y="411"/>
                  </a:cubicBezTo>
                  <a:cubicBezTo>
                    <a:pt x="4006" y="435"/>
                    <a:pt x="4006" y="435"/>
                    <a:pt x="3982" y="435"/>
                  </a:cubicBezTo>
                  <a:cubicBezTo>
                    <a:pt x="3994" y="435"/>
                    <a:pt x="3982" y="411"/>
                    <a:pt x="3970" y="399"/>
                  </a:cubicBezTo>
                  <a:lnTo>
                    <a:pt x="3970" y="399"/>
                  </a:lnTo>
                  <a:cubicBezTo>
                    <a:pt x="3982" y="423"/>
                    <a:pt x="3958" y="411"/>
                    <a:pt x="3958" y="423"/>
                  </a:cubicBezTo>
                  <a:cubicBezTo>
                    <a:pt x="3947" y="423"/>
                    <a:pt x="3958" y="435"/>
                    <a:pt x="3958" y="447"/>
                  </a:cubicBezTo>
                  <a:cubicBezTo>
                    <a:pt x="3958" y="447"/>
                    <a:pt x="3948" y="457"/>
                    <a:pt x="3934" y="457"/>
                  </a:cubicBezTo>
                  <a:cubicBezTo>
                    <a:pt x="3927" y="457"/>
                    <a:pt x="3919" y="455"/>
                    <a:pt x="3911" y="447"/>
                  </a:cubicBezTo>
                  <a:cubicBezTo>
                    <a:pt x="3905" y="430"/>
                    <a:pt x="3892" y="421"/>
                    <a:pt x="3882" y="421"/>
                  </a:cubicBezTo>
                  <a:cubicBezTo>
                    <a:pt x="3870" y="421"/>
                    <a:pt x="3862" y="433"/>
                    <a:pt x="3875" y="459"/>
                  </a:cubicBezTo>
                  <a:cubicBezTo>
                    <a:pt x="3863" y="470"/>
                    <a:pt x="3816" y="459"/>
                    <a:pt x="3839" y="494"/>
                  </a:cubicBezTo>
                  <a:cubicBezTo>
                    <a:pt x="3811" y="487"/>
                    <a:pt x="3763" y="460"/>
                    <a:pt x="3730" y="460"/>
                  </a:cubicBezTo>
                  <a:cubicBezTo>
                    <a:pt x="3707" y="460"/>
                    <a:pt x="3692" y="474"/>
                    <a:pt x="3696" y="518"/>
                  </a:cubicBezTo>
                  <a:cubicBezTo>
                    <a:pt x="3678" y="470"/>
                    <a:pt x="3669" y="452"/>
                    <a:pt x="3664" y="452"/>
                  </a:cubicBezTo>
                  <a:lnTo>
                    <a:pt x="3664" y="452"/>
                  </a:lnTo>
                  <a:cubicBezTo>
                    <a:pt x="3651" y="452"/>
                    <a:pt x="3674" y="581"/>
                    <a:pt x="3664" y="581"/>
                  </a:cubicBezTo>
                  <a:cubicBezTo>
                    <a:pt x="3663" y="581"/>
                    <a:pt x="3662" y="580"/>
                    <a:pt x="3661" y="578"/>
                  </a:cubicBezTo>
                  <a:cubicBezTo>
                    <a:pt x="3636" y="561"/>
                    <a:pt x="3617" y="528"/>
                    <a:pt x="3604" y="528"/>
                  </a:cubicBezTo>
                  <a:cubicBezTo>
                    <a:pt x="3598" y="528"/>
                    <a:pt x="3593" y="535"/>
                    <a:pt x="3589" y="554"/>
                  </a:cubicBezTo>
                  <a:cubicBezTo>
                    <a:pt x="3589" y="589"/>
                    <a:pt x="3601" y="637"/>
                    <a:pt x="3601" y="685"/>
                  </a:cubicBezTo>
                  <a:cubicBezTo>
                    <a:pt x="3583" y="657"/>
                    <a:pt x="3579" y="614"/>
                    <a:pt x="3561" y="614"/>
                  </a:cubicBezTo>
                  <a:cubicBezTo>
                    <a:pt x="3556" y="614"/>
                    <a:pt x="3549" y="617"/>
                    <a:pt x="3542" y="625"/>
                  </a:cubicBezTo>
                  <a:cubicBezTo>
                    <a:pt x="3518" y="649"/>
                    <a:pt x="3566" y="685"/>
                    <a:pt x="3542" y="685"/>
                  </a:cubicBezTo>
                  <a:cubicBezTo>
                    <a:pt x="3530" y="649"/>
                    <a:pt x="3518" y="613"/>
                    <a:pt x="3494" y="578"/>
                  </a:cubicBezTo>
                  <a:cubicBezTo>
                    <a:pt x="3490" y="575"/>
                    <a:pt x="3486" y="574"/>
                    <a:pt x="3482" y="574"/>
                  </a:cubicBezTo>
                  <a:cubicBezTo>
                    <a:pt x="3463" y="574"/>
                    <a:pt x="3449" y="596"/>
                    <a:pt x="3458" y="625"/>
                  </a:cubicBezTo>
                  <a:cubicBezTo>
                    <a:pt x="3482" y="649"/>
                    <a:pt x="3435" y="673"/>
                    <a:pt x="3423" y="673"/>
                  </a:cubicBezTo>
                  <a:cubicBezTo>
                    <a:pt x="3423" y="673"/>
                    <a:pt x="3401" y="689"/>
                    <a:pt x="3380" y="689"/>
                  </a:cubicBezTo>
                  <a:cubicBezTo>
                    <a:pt x="3370" y="689"/>
                    <a:pt x="3359" y="685"/>
                    <a:pt x="3351" y="673"/>
                  </a:cubicBezTo>
                  <a:cubicBezTo>
                    <a:pt x="3336" y="650"/>
                    <a:pt x="3315" y="631"/>
                    <a:pt x="3299" y="631"/>
                  </a:cubicBezTo>
                  <a:cubicBezTo>
                    <a:pt x="3291" y="631"/>
                    <a:pt x="3284" y="637"/>
                    <a:pt x="3280" y="649"/>
                  </a:cubicBezTo>
                  <a:cubicBezTo>
                    <a:pt x="3268" y="697"/>
                    <a:pt x="3292" y="709"/>
                    <a:pt x="3280" y="720"/>
                  </a:cubicBezTo>
                  <a:cubicBezTo>
                    <a:pt x="3280" y="724"/>
                    <a:pt x="3276" y="726"/>
                    <a:pt x="3270" y="726"/>
                  </a:cubicBezTo>
                  <a:cubicBezTo>
                    <a:pt x="3259" y="726"/>
                    <a:pt x="3240" y="720"/>
                    <a:pt x="3232" y="720"/>
                  </a:cubicBezTo>
                  <a:cubicBezTo>
                    <a:pt x="3208" y="720"/>
                    <a:pt x="3149" y="720"/>
                    <a:pt x="3161" y="732"/>
                  </a:cubicBezTo>
                  <a:cubicBezTo>
                    <a:pt x="3187" y="772"/>
                    <a:pt x="3177" y="779"/>
                    <a:pt x="3158" y="779"/>
                  </a:cubicBezTo>
                  <a:cubicBezTo>
                    <a:pt x="3149" y="779"/>
                    <a:pt x="3138" y="777"/>
                    <a:pt x="3129" y="777"/>
                  </a:cubicBezTo>
                  <a:cubicBezTo>
                    <a:pt x="3123" y="777"/>
                    <a:pt x="3117" y="778"/>
                    <a:pt x="3113" y="780"/>
                  </a:cubicBezTo>
                  <a:cubicBezTo>
                    <a:pt x="3101" y="780"/>
                    <a:pt x="3077" y="792"/>
                    <a:pt x="3065" y="804"/>
                  </a:cubicBezTo>
                  <a:cubicBezTo>
                    <a:pt x="3054" y="816"/>
                    <a:pt x="3065" y="816"/>
                    <a:pt x="3065" y="828"/>
                  </a:cubicBezTo>
                  <a:cubicBezTo>
                    <a:pt x="3069" y="832"/>
                    <a:pt x="3068" y="833"/>
                    <a:pt x="3065" y="833"/>
                  </a:cubicBezTo>
                  <a:cubicBezTo>
                    <a:pt x="3058" y="833"/>
                    <a:pt x="3042" y="828"/>
                    <a:pt x="3042" y="828"/>
                  </a:cubicBezTo>
                  <a:cubicBezTo>
                    <a:pt x="3030" y="828"/>
                    <a:pt x="3018" y="840"/>
                    <a:pt x="3006" y="840"/>
                  </a:cubicBezTo>
                  <a:cubicBezTo>
                    <a:pt x="3006" y="849"/>
                    <a:pt x="2992" y="887"/>
                    <a:pt x="2980" y="887"/>
                  </a:cubicBezTo>
                  <a:cubicBezTo>
                    <a:pt x="2976" y="887"/>
                    <a:pt x="2973" y="883"/>
                    <a:pt x="2970" y="875"/>
                  </a:cubicBezTo>
                  <a:cubicBezTo>
                    <a:pt x="2956" y="847"/>
                    <a:pt x="2938" y="836"/>
                    <a:pt x="2923" y="836"/>
                  </a:cubicBezTo>
                  <a:cubicBezTo>
                    <a:pt x="2913" y="836"/>
                    <a:pt x="2904" y="842"/>
                    <a:pt x="2899" y="851"/>
                  </a:cubicBezTo>
                  <a:cubicBezTo>
                    <a:pt x="2887" y="863"/>
                    <a:pt x="2934" y="899"/>
                    <a:pt x="2899" y="911"/>
                  </a:cubicBezTo>
                  <a:cubicBezTo>
                    <a:pt x="2888" y="890"/>
                    <a:pt x="2887" y="861"/>
                    <a:pt x="2872" y="861"/>
                  </a:cubicBezTo>
                  <a:cubicBezTo>
                    <a:pt x="2869" y="861"/>
                    <a:pt x="2866" y="862"/>
                    <a:pt x="2863" y="863"/>
                  </a:cubicBezTo>
                  <a:cubicBezTo>
                    <a:pt x="2851" y="863"/>
                    <a:pt x="2923" y="1018"/>
                    <a:pt x="2946" y="1018"/>
                  </a:cubicBezTo>
                  <a:cubicBezTo>
                    <a:pt x="2961" y="1018"/>
                    <a:pt x="2971" y="1005"/>
                    <a:pt x="2982" y="1005"/>
                  </a:cubicBezTo>
                  <a:cubicBezTo>
                    <a:pt x="2989" y="1005"/>
                    <a:pt x="2996" y="1011"/>
                    <a:pt x="3006" y="1030"/>
                  </a:cubicBezTo>
                  <a:cubicBezTo>
                    <a:pt x="3013" y="1030"/>
                    <a:pt x="3024" y="1017"/>
                    <a:pt x="3038" y="1017"/>
                  </a:cubicBezTo>
                  <a:cubicBezTo>
                    <a:pt x="3046" y="1017"/>
                    <a:pt x="3056" y="1023"/>
                    <a:pt x="3065" y="1042"/>
                  </a:cubicBezTo>
                  <a:cubicBezTo>
                    <a:pt x="3065" y="1030"/>
                    <a:pt x="3006" y="959"/>
                    <a:pt x="3018" y="947"/>
                  </a:cubicBezTo>
                  <a:cubicBezTo>
                    <a:pt x="3020" y="946"/>
                    <a:pt x="3022" y="945"/>
                    <a:pt x="3024" y="945"/>
                  </a:cubicBezTo>
                  <a:cubicBezTo>
                    <a:pt x="3043" y="945"/>
                    <a:pt x="3073" y="981"/>
                    <a:pt x="3090" y="981"/>
                  </a:cubicBezTo>
                  <a:cubicBezTo>
                    <a:pt x="3095" y="981"/>
                    <a:pt x="3099" y="978"/>
                    <a:pt x="3101" y="970"/>
                  </a:cubicBezTo>
                  <a:cubicBezTo>
                    <a:pt x="3113" y="947"/>
                    <a:pt x="3089" y="935"/>
                    <a:pt x="3077" y="935"/>
                  </a:cubicBezTo>
                  <a:cubicBezTo>
                    <a:pt x="3065" y="899"/>
                    <a:pt x="3077" y="899"/>
                    <a:pt x="3089" y="899"/>
                  </a:cubicBezTo>
                  <a:cubicBezTo>
                    <a:pt x="3092" y="896"/>
                    <a:pt x="3097" y="895"/>
                    <a:pt x="3102" y="895"/>
                  </a:cubicBezTo>
                  <a:cubicBezTo>
                    <a:pt x="3118" y="895"/>
                    <a:pt x="3140" y="908"/>
                    <a:pt x="3149" y="935"/>
                  </a:cubicBezTo>
                  <a:cubicBezTo>
                    <a:pt x="3149" y="982"/>
                    <a:pt x="3113" y="994"/>
                    <a:pt x="3149" y="1042"/>
                  </a:cubicBezTo>
                  <a:cubicBezTo>
                    <a:pt x="3163" y="1056"/>
                    <a:pt x="3173" y="1063"/>
                    <a:pt x="3180" y="1063"/>
                  </a:cubicBezTo>
                  <a:cubicBezTo>
                    <a:pt x="3190" y="1063"/>
                    <a:pt x="3192" y="1047"/>
                    <a:pt x="3185" y="1018"/>
                  </a:cubicBezTo>
                  <a:cubicBezTo>
                    <a:pt x="3178" y="990"/>
                    <a:pt x="3203" y="971"/>
                    <a:pt x="3230" y="971"/>
                  </a:cubicBezTo>
                  <a:cubicBezTo>
                    <a:pt x="3249" y="971"/>
                    <a:pt x="3270" y="981"/>
                    <a:pt x="3280" y="1006"/>
                  </a:cubicBezTo>
                  <a:cubicBezTo>
                    <a:pt x="3280" y="994"/>
                    <a:pt x="3244" y="935"/>
                    <a:pt x="3256" y="935"/>
                  </a:cubicBezTo>
                  <a:cubicBezTo>
                    <a:pt x="3278" y="924"/>
                    <a:pt x="3280" y="902"/>
                    <a:pt x="3270" y="880"/>
                  </a:cubicBezTo>
                  <a:lnTo>
                    <a:pt x="3270" y="880"/>
                  </a:lnTo>
                  <a:cubicBezTo>
                    <a:pt x="3287" y="913"/>
                    <a:pt x="3315" y="923"/>
                    <a:pt x="3344" y="923"/>
                  </a:cubicBezTo>
                  <a:cubicBezTo>
                    <a:pt x="3382" y="923"/>
                    <a:pt x="3421" y="906"/>
                    <a:pt x="3435" y="899"/>
                  </a:cubicBezTo>
                  <a:cubicBezTo>
                    <a:pt x="3470" y="875"/>
                    <a:pt x="3482" y="816"/>
                    <a:pt x="3494" y="732"/>
                  </a:cubicBezTo>
                  <a:cubicBezTo>
                    <a:pt x="3494" y="744"/>
                    <a:pt x="3494" y="828"/>
                    <a:pt x="3506" y="840"/>
                  </a:cubicBezTo>
                  <a:lnTo>
                    <a:pt x="3518" y="828"/>
                  </a:lnTo>
                  <a:cubicBezTo>
                    <a:pt x="3530" y="828"/>
                    <a:pt x="3518" y="828"/>
                    <a:pt x="3542" y="840"/>
                  </a:cubicBezTo>
                  <a:cubicBezTo>
                    <a:pt x="3548" y="852"/>
                    <a:pt x="3561" y="865"/>
                    <a:pt x="3568" y="865"/>
                  </a:cubicBezTo>
                  <a:cubicBezTo>
                    <a:pt x="3575" y="865"/>
                    <a:pt x="3577" y="855"/>
                    <a:pt x="3566" y="828"/>
                  </a:cubicBezTo>
                  <a:cubicBezTo>
                    <a:pt x="3542" y="780"/>
                    <a:pt x="3542" y="780"/>
                    <a:pt x="3566" y="780"/>
                  </a:cubicBezTo>
                  <a:cubicBezTo>
                    <a:pt x="3577" y="768"/>
                    <a:pt x="3589" y="768"/>
                    <a:pt x="3601" y="768"/>
                  </a:cubicBezTo>
                  <a:cubicBezTo>
                    <a:pt x="3613" y="768"/>
                    <a:pt x="3613" y="792"/>
                    <a:pt x="3625" y="792"/>
                  </a:cubicBezTo>
                  <a:lnTo>
                    <a:pt x="3673" y="768"/>
                  </a:lnTo>
                  <a:cubicBezTo>
                    <a:pt x="3696" y="756"/>
                    <a:pt x="3637" y="661"/>
                    <a:pt x="3637" y="661"/>
                  </a:cubicBezTo>
                  <a:lnTo>
                    <a:pt x="3637" y="661"/>
                  </a:lnTo>
                  <a:cubicBezTo>
                    <a:pt x="3649" y="661"/>
                    <a:pt x="3720" y="732"/>
                    <a:pt x="3744" y="744"/>
                  </a:cubicBezTo>
                  <a:cubicBezTo>
                    <a:pt x="3753" y="749"/>
                    <a:pt x="3760" y="751"/>
                    <a:pt x="3764" y="751"/>
                  </a:cubicBezTo>
                  <a:cubicBezTo>
                    <a:pt x="3770" y="751"/>
                    <a:pt x="3767" y="743"/>
                    <a:pt x="3744" y="720"/>
                  </a:cubicBezTo>
                  <a:cubicBezTo>
                    <a:pt x="3712" y="699"/>
                    <a:pt x="3690" y="659"/>
                    <a:pt x="3711" y="659"/>
                  </a:cubicBezTo>
                  <a:cubicBezTo>
                    <a:pt x="3713" y="659"/>
                    <a:pt x="3716" y="660"/>
                    <a:pt x="3720" y="661"/>
                  </a:cubicBezTo>
                  <a:cubicBezTo>
                    <a:pt x="3744" y="673"/>
                    <a:pt x="3768" y="685"/>
                    <a:pt x="3792" y="709"/>
                  </a:cubicBezTo>
                  <a:cubicBezTo>
                    <a:pt x="3792" y="709"/>
                    <a:pt x="3799" y="724"/>
                    <a:pt x="3808" y="724"/>
                  </a:cubicBezTo>
                  <a:cubicBezTo>
                    <a:pt x="3811" y="724"/>
                    <a:pt x="3813" y="723"/>
                    <a:pt x="3816" y="720"/>
                  </a:cubicBezTo>
                  <a:cubicBezTo>
                    <a:pt x="3792" y="697"/>
                    <a:pt x="3780" y="673"/>
                    <a:pt x="3768" y="649"/>
                  </a:cubicBezTo>
                  <a:cubicBezTo>
                    <a:pt x="3768" y="646"/>
                    <a:pt x="3769" y="644"/>
                    <a:pt x="3771" y="644"/>
                  </a:cubicBezTo>
                  <a:cubicBezTo>
                    <a:pt x="3784" y="644"/>
                    <a:pt x="3829" y="698"/>
                    <a:pt x="3839" y="709"/>
                  </a:cubicBezTo>
                  <a:cubicBezTo>
                    <a:pt x="3858" y="725"/>
                    <a:pt x="3868" y="732"/>
                    <a:pt x="3871" y="732"/>
                  </a:cubicBezTo>
                  <a:cubicBezTo>
                    <a:pt x="3883" y="732"/>
                    <a:pt x="3792" y="625"/>
                    <a:pt x="3792" y="625"/>
                  </a:cubicBezTo>
                  <a:lnTo>
                    <a:pt x="3792" y="625"/>
                  </a:lnTo>
                  <a:cubicBezTo>
                    <a:pt x="3792" y="625"/>
                    <a:pt x="3839" y="661"/>
                    <a:pt x="3859" y="661"/>
                  </a:cubicBezTo>
                  <a:cubicBezTo>
                    <a:pt x="3867" y="661"/>
                    <a:pt x="3870" y="655"/>
                    <a:pt x="3863" y="637"/>
                  </a:cubicBezTo>
                  <a:lnTo>
                    <a:pt x="3863" y="637"/>
                  </a:lnTo>
                  <a:cubicBezTo>
                    <a:pt x="3871" y="656"/>
                    <a:pt x="3885" y="663"/>
                    <a:pt x="3901" y="663"/>
                  </a:cubicBezTo>
                  <a:cubicBezTo>
                    <a:pt x="3935" y="663"/>
                    <a:pt x="3978" y="633"/>
                    <a:pt x="3994" y="625"/>
                  </a:cubicBezTo>
                  <a:cubicBezTo>
                    <a:pt x="4006" y="601"/>
                    <a:pt x="4018" y="589"/>
                    <a:pt x="4042" y="566"/>
                  </a:cubicBezTo>
                  <a:cubicBezTo>
                    <a:pt x="4043" y="564"/>
                    <a:pt x="4045" y="564"/>
                    <a:pt x="4047" y="564"/>
                  </a:cubicBezTo>
                  <a:cubicBezTo>
                    <a:pt x="4058" y="564"/>
                    <a:pt x="4077" y="584"/>
                    <a:pt x="4085" y="584"/>
                  </a:cubicBezTo>
                  <a:cubicBezTo>
                    <a:pt x="4088" y="584"/>
                    <a:pt x="4089" y="582"/>
                    <a:pt x="4089" y="578"/>
                  </a:cubicBezTo>
                  <a:cubicBezTo>
                    <a:pt x="4089" y="554"/>
                    <a:pt x="4089" y="506"/>
                    <a:pt x="4089" y="506"/>
                  </a:cubicBezTo>
                  <a:cubicBezTo>
                    <a:pt x="4089" y="506"/>
                    <a:pt x="4106" y="615"/>
                    <a:pt x="4119" y="615"/>
                  </a:cubicBezTo>
                  <a:cubicBezTo>
                    <a:pt x="4121" y="615"/>
                    <a:pt x="4123" y="611"/>
                    <a:pt x="4125" y="601"/>
                  </a:cubicBezTo>
                  <a:cubicBezTo>
                    <a:pt x="4125" y="566"/>
                    <a:pt x="4149" y="566"/>
                    <a:pt x="4137" y="518"/>
                  </a:cubicBezTo>
                  <a:cubicBezTo>
                    <a:pt x="4125" y="500"/>
                    <a:pt x="4134" y="500"/>
                    <a:pt x="4143" y="500"/>
                  </a:cubicBezTo>
                  <a:cubicBezTo>
                    <a:pt x="4149" y="500"/>
                    <a:pt x="4156" y="500"/>
                    <a:pt x="4154" y="493"/>
                  </a:cubicBezTo>
                  <a:lnTo>
                    <a:pt x="4154" y="493"/>
                  </a:lnTo>
                  <a:cubicBezTo>
                    <a:pt x="4175" y="534"/>
                    <a:pt x="4187" y="555"/>
                    <a:pt x="4220" y="566"/>
                  </a:cubicBezTo>
                  <a:cubicBezTo>
                    <a:pt x="4244" y="566"/>
                    <a:pt x="4197" y="447"/>
                    <a:pt x="4197" y="411"/>
                  </a:cubicBezTo>
                  <a:cubicBezTo>
                    <a:pt x="4200" y="399"/>
                    <a:pt x="4206" y="394"/>
                    <a:pt x="4212" y="394"/>
                  </a:cubicBezTo>
                  <a:cubicBezTo>
                    <a:pt x="4246" y="394"/>
                    <a:pt x="4306" y="526"/>
                    <a:pt x="4316" y="566"/>
                  </a:cubicBezTo>
                  <a:cubicBezTo>
                    <a:pt x="4316" y="506"/>
                    <a:pt x="4316" y="447"/>
                    <a:pt x="4316" y="399"/>
                  </a:cubicBezTo>
                  <a:cubicBezTo>
                    <a:pt x="4328" y="423"/>
                    <a:pt x="4351" y="447"/>
                    <a:pt x="4375" y="470"/>
                  </a:cubicBezTo>
                  <a:cubicBezTo>
                    <a:pt x="4363" y="435"/>
                    <a:pt x="4399" y="435"/>
                    <a:pt x="4399" y="423"/>
                  </a:cubicBezTo>
                  <a:cubicBezTo>
                    <a:pt x="4411" y="399"/>
                    <a:pt x="4411" y="363"/>
                    <a:pt x="4399" y="339"/>
                  </a:cubicBezTo>
                  <a:lnTo>
                    <a:pt x="4399" y="339"/>
                  </a:lnTo>
                  <a:cubicBezTo>
                    <a:pt x="4427" y="368"/>
                    <a:pt x="4440" y="425"/>
                    <a:pt x="4456" y="425"/>
                  </a:cubicBezTo>
                  <a:cubicBezTo>
                    <a:pt x="4461" y="425"/>
                    <a:pt x="4465" y="421"/>
                    <a:pt x="4470" y="411"/>
                  </a:cubicBezTo>
                  <a:cubicBezTo>
                    <a:pt x="4479" y="389"/>
                    <a:pt x="4487" y="380"/>
                    <a:pt x="4493" y="380"/>
                  </a:cubicBezTo>
                  <a:cubicBezTo>
                    <a:pt x="4505" y="380"/>
                    <a:pt x="4515" y="405"/>
                    <a:pt x="4530" y="435"/>
                  </a:cubicBezTo>
                  <a:cubicBezTo>
                    <a:pt x="4542" y="435"/>
                    <a:pt x="4530" y="411"/>
                    <a:pt x="4530" y="387"/>
                  </a:cubicBezTo>
                  <a:cubicBezTo>
                    <a:pt x="4530" y="363"/>
                    <a:pt x="4566" y="375"/>
                    <a:pt x="4566" y="351"/>
                  </a:cubicBezTo>
                  <a:cubicBezTo>
                    <a:pt x="4566" y="328"/>
                    <a:pt x="4554" y="304"/>
                    <a:pt x="4554" y="280"/>
                  </a:cubicBezTo>
                  <a:cubicBezTo>
                    <a:pt x="4544" y="260"/>
                    <a:pt x="4567" y="265"/>
                    <a:pt x="4568" y="254"/>
                  </a:cubicBezTo>
                  <a:lnTo>
                    <a:pt x="4568" y="254"/>
                  </a:lnTo>
                  <a:cubicBezTo>
                    <a:pt x="4574" y="278"/>
                    <a:pt x="4577" y="287"/>
                    <a:pt x="4584" y="287"/>
                  </a:cubicBezTo>
                  <a:cubicBezTo>
                    <a:pt x="4588" y="287"/>
                    <a:pt x="4593" y="284"/>
                    <a:pt x="4601" y="280"/>
                  </a:cubicBezTo>
                  <a:lnTo>
                    <a:pt x="4637" y="268"/>
                  </a:lnTo>
                  <a:cubicBezTo>
                    <a:pt x="4649" y="280"/>
                    <a:pt x="4661" y="316"/>
                    <a:pt x="4649" y="328"/>
                  </a:cubicBezTo>
                  <a:cubicBezTo>
                    <a:pt x="4637" y="328"/>
                    <a:pt x="4637" y="328"/>
                    <a:pt x="4649" y="363"/>
                  </a:cubicBezTo>
                  <a:cubicBezTo>
                    <a:pt x="4685" y="339"/>
                    <a:pt x="4661" y="280"/>
                    <a:pt x="4685" y="232"/>
                  </a:cubicBezTo>
                  <a:cubicBezTo>
                    <a:pt x="4687" y="227"/>
                    <a:pt x="4688" y="224"/>
                    <a:pt x="4690" y="224"/>
                  </a:cubicBezTo>
                  <a:cubicBezTo>
                    <a:pt x="4700" y="224"/>
                    <a:pt x="4709" y="292"/>
                    <a:pt x="4709" y="292"/>
                  </a:cubicBezTo>
                  <a:cubicBezTo>
                    <a:pt x="4709" y="292"/>
                    <a:pt x="4720" y="268"/>
                    <a:pt x="4720" y="268"/>
                  </a:cubicBezTo>
                  <a:cubicBezTo>
                    <a:pt x="4720" y="248"/>
                    <a:pt x="4724" y="240"/>
                    <a:pt x="4731" y="240"/>
                  </a:cubicBezTo>
                  <a:cubicBezTo>
                    <a:pt x="4737" y="240"/>
                    <a:pt x="4745" y="245"/>
                    <a:pt x="4756" y="256"/>
                  </a:cubicBezTo>
                  <a:cubicBezTo>
                    <a:pt x="4761" y="266"/>
                    <a:pt x="4774" y="274"/>
                    <a:pt x="4785" y="274"/>
                  </a:cubicBezTo>
                  <a:cubicBezTo>
                    <a:pt x="4801" y="274"/>
                    <a:pt x="4813" y="258"/>
                    <a:pt x="4792" y="208"/>
                  </a:cubicBezTo>
                  <a:cubicBezTo>
                    <a:pt x="4804" y="208"/>
                    <a:pt x="4804" y="208"/>
                    <a:pt x="4816" y="197"/>
                  </a:cubicBezTo>
                  <a:cubicBezTo>
                    <a:pt x="4816" y="197"/>
                    <a:pt x="4816" y="268"/>
                    <a:pt x="4816" y="280"/>
                  </a:cubicBezTo>
                  <a:cubicBezTo>
                    <a:pt x="4822" y="286"/>
                    <a:pt x="4825" y="289"/>
                    <a:pt x="4828" y="289"/>
                  </a:cubicBezTo>
                  <a:cubicBezTo>
                    <a:pt x="4831" y="289"/>
                    <a:pt x="4834" y="286"/>
                    <a:pt x="4839" y="280"/>
                  </a:cubicBezTo>
                  <a:cubicBezTo>
                    <a:pt x="4862" y="246"/>
                    <a:pt x="4863" y="148"/>
                    <a:pt x="4914" y="148"/>
                  </a:cubicBezTo>
                  <a:cubicBezTo>
                    <a:pt x="4917" y="148"/>
                    <a:pt x="4920" y="148"/>
                    <a:pt x="4923" y="149"/>
                  </a:cubicBezTo>
                  <a:cubicBezTo>
                    <a:pt x="4911" y="185"/>
                    <a:pt x="4911" y="220"/>
                    <a:pt x="4923" y="244"/>
                  </a:cubicBezTo>
                  <a:cubicBezTo>
                    <a:pt x="4923" y="269"/>
                    <a:pt x="4927" y="280"/>
                    <a:pt x="4933" y="280"/>
                  </a:cubicBezTo>
                  <a:cubicBezTo>
                    <a:pt x="4941" y="280"/>
                    <a:pt x="4952" y="260"/>
                    <a:pt x="4959" y="232"/>
                  </a:cubicBezTo>
                  <a:lnTo>
                    <a:pt x="4959" y="232"/>
                  </a:lnTo>
                  <a:cubicBezTo>
                    <a:pt x="4959" y="268"/>
                    <a:pt x="4947" y="316"/>
                    <a:pt x="4959" y="316"/>
                  </a:cubicBezTo>
                  <a:cubicBezTo>
                    <a:pt x="4959" y="306"/>
                    <a:pt x="4982" y="217"/>
                    <a:pt x="4998" y="217"/>
                  </a:cubicBezTo>
                  <a:cubicBezTo>
                    <a:pt x="5001" y="217"/>
                    <a:pt x="5004" y="221"/>
                    <a:pt x="5006" y="232"/>
                  </a:cubicBezTo>
                  <a:cubicBezTo>
                    <a:pt x="5006" y="268"/>
                    <a:pt x="4994" y="316"/>
                    <a:pt x="5006" y="328"/>
                  </a:cubicBezTo>
                  <a:cubicBezTo>
                    <a:pt x="5011" y="330"/>
                    <a:pt x="5016" y="331"/>
                    <a:pt x="5020" y="331"/>
                  </a:cubicBezTo>
                  <a:cubicBezTo>
                    <a:pt x="5031" y="331"/>
                    <a:pt x="5037" y="324"/>
                    <a:pt x="5040" y="324"/>
                  </a:cubicBezTo>
                  <a:cubicBezTo>
                    <a:pt x="5041" y="324"/>
                    <a:pt x="5042" y="325"/>
                    <a:pt x="5042" y="328"/>
                  </a:cubicBezTo>
                  <a:cubicBezTo>
                    <a:pt x="5018" y="375"/>
                    <a:pt x="5078" y="399"/>
                    <a:pt x="5090" y="399"/>
                  </a:cubicBezTo>
                  <a:cubicBezTo>
                    <a:pt x="5091" y="400"/>
                    <a:pt x="5092" y="401"/>
                    <a:pt x="5093" y="401"/>
                  </a:cubicBezTo>
                  <a:cubicBezTo>
                    <a:pt x="5106" y="401"/>
                    <a:pt x="5126" y="350"/>
                    <a:pt x="5137" y="339"/>
                  </a:cubicBezTo>
                  <a:cubicBezTo>
                    <a:pt x="5140" y="339"/>
                    <a:pt x="5142" y="338"/>
                    <a:pt x="5144" y="338"/>
                  </a:cubicBezTo>
                  <a:cubicBezTo>
                    <a:pt x="5175" y="338"/>
                    <a:pt x="5101" y="423"/>
                    <a:pt x="5090" y="435"/>
                  </a:cubicBezTo>
                  <a:cubicBezTo>
                    <a:pt x="5078" y="447"/>
                    <a:pt x="5090" y="470"/>
                    <a:pt x="5090" y="482"/>
                  </a:cubicBezTo>
                  <a:cubicBezTo>
                    <a:pt x="5113" y="494"/>
                    <a:pt x="5137" y="506"/>
                    <a:pt x="5149" y="530"/>
                  </a:cubicBezTo>
                  <a:cubicBezTo>
                    <a:pt x="5161" y="530"/>
                    <a:pt x="5232" y="554"/>
                    <a:pt x="5220" y="554"/>
                  </a:cubicBezTo>
                  <a:cubicBezTo>
                    <a:pt x="5220" y="566"/>
                    <a:pt x="5090" y="566"/>
                    <a:pt x="5113" y="589"/>
                  </a:cubicBezTo>
                  <a:cubicBezTo>
                    <a:pt x="5124" y="600"/>
                    <a:pt x="5187" y="628"/>
                    <a:pt x="5227" y="628"/>
                  </a:cubicBezTo>
                  <a:cubicBezTo>
                    <a:pt x="5233" y="628"/>
                    <a:pt x="5239" y="627"/>
                    <a:pt x="5244" y="625"/>
                  </a:cubicBezTo>
                  <a:lnTo>
                    <a:pt x="5244" y="625"/>
                  </a:lnTo>
                  <a:cubicBezTo>
                    <a:pt x="5209" y="637"/>
                    <a:pt x="5197" y="661"/>
                    <a:pt x="5197" y="685"/>
                  </a:cubicBezTo>
                  <a:cubicBezTo>
                    <a:pt x="5197" y="697"/>
                    <a:pt x="5209" y="709"/>
                    <a:pt x="5232" y="720"/>
                  </a:cubicBezTo>
                  <a:cubicBezTo>
                    <a:pt x="5238" y="726"/>
                    <a:pt x="5247" y="726"/>
                    <a:pt x="5256" y="726"/>
                  </a:cubicBezTo>
                  <a:cubicBezTo>
                    <a:pt x="5265" y="726"/>
                    <a:pt x="5274" y="726"/>
                    <a:pt x="5280" y="732"/>
                  </a:cubicBezTo>
                  <a:cubicBezTo>
                    <a:pt x="5328" y="744"/>
                    <a:pt x="5268" y="804"/>
                    <a:pt x="5256" y="840"/>
                  </a:cubicBezTo>
                  <a:cubicBezTo>
                    <a:pt x="5256" y="843"/>
                    <a:pt x="5258" y="845"/>
                    <a:pt x="5260" y="845"/>
                  </a:cubicBezTo>
                  <a:cubicBezTo>
                    <a:pt x="5264" y="845"/>
                    <a:pt x="5272" y="840"/>
                    <a:pt x="5280" y="840"/>
                  </a:cubicBezTo>
                  <a:cubicBezTo>
                    <a:pt x="5292" y="851"/>
                    <a:pt x="5292" y="851"/>
                    <a:pt x="5292" y="863"/>
                  </a:cubicBezTo>
                  <a:cubicBezTo>
                    <a:pt x="5304" y="887"/>
                    <a:pt x="5340" y="887"/>
                    <a:pt x="5351" y="911"/>
                  </a:cubicBezTo>
                  <a:cubicBezTo>
                    <a:pt x="5351" y="935"/>
                    <a:pt x="5351" y="947"/>
                    <a:pt x="5351" y="970"/>
                  </a:cubicBezTo>
                  <a:cubicBezTo>
                    <a:pt x="5351" y="982"/>
                    <a:pt x="5351" y="994"/>
                    <a:pt x="5363" y="994"/>
                  </a:cubicBezTo>
                  <a:cubicBezTo>
                    <a:pt x="5387" y="994"/>
                    <a:pt x="5399" y="1054"/>
                    <a:pt x="5411" y="1078"/>
                  </a:cubicBezTo>
                  <a:cubicBezTo>
                    <a:pt x="5423" y="1090"/>
                    <a:pt x="5494" y="1113"/>
                    <a:pt x="5482" y="1125"/>
                  </a:cubicBezTo>
                  <a:cubicBezTo>
                    <a:pt x="5471" y="1125"/>
                    <a:pt x="5459" y="1125"/>
                    <a:pt x="5435" y="1137"/>
                  </a:cubicBezTo>
                  <a:lnTo>
                    <a:pt x="5471" y="1149"/>
                  </a:lnTo>
                  <a:lnTo>
                    <a:pt x="5542" y="1149"/>
                  </a:lnTo>
                  <a:cubicBezTo>
                    <a:pt x="5542" y="1149"/>
                    <a:pt x="5506" y="1161"/>
                    <a:pt x="5494" y="1173"/>
                  </a:cubicBezTo>
                  <a:cubicBezTo>
                    <a:pt x="5494" y="1185"/>
                    <a:pt x="5494" y="1209"/>
                    <a:pt x="5494" y="1221"/>
                  </a:cubicBezTo>
                  <a:cubicBezTo>
                    <a:pt x="5494" y="1232"/>
                    <a:pt x="5554" y="1244"/>
                    <a:pt x="5494" y="1268"/>
                  </a:cubicBezTo>
                  <a:cubicBezTo>
                    <a:pt x="5510" y="1268"/>
                    <a:pt x="5530" y="1268"/>
                    <a:pt x="5542" y="1265"/>
                  </a:cubicBezTo>
                  <a:lnTo>
                    <a:pt x="5542" y="1265"/>
                  </a:lnTo>
                  <a:cubicBezTo>
                    <a:pt x="5521" y="1283"/>
                    <a:pt x="5530" y="1295"/>
                    <a:pt x="5530" y="1316"/>
                  </a:cubicBezTo>
                  <a:cubicBezTo>
                    <a:pt x="5542" y="1340"/>
                    <a:pt x="5530" y="1340"/>
                    <a:pt x="5554" y="1351"/>
                  </a:cubicBezTo>
                  <a:cubicBezTo>
                    <a:pt x="5570" y="1351"/>
                    <a:pt x="5575" y="1346"/>
                    <a:pt x="5577" y="1346"/>
                  </a:cubicBezTo>
                  <a:cubicBezTo>
                    <a:pt x="5578" y="1346"/>
                    <a:pt x="5578" y="1348"/>
                    <a:pt x="5578" y="1351"/>
                  </a:cubicBezTo>
                  <a:cubicBezTo>
                    <a:pt x="5590" y="1363"/>
                    <a:pt x="5566" y="1399"/>
                    <a:pt x="5578" y="1423"/>
                  </a:cubicBezTo>
                  <a:cubicBezTo>
                    <a:pt x="5601" y="1447"/>
                    <a:pt x="5625" y="1482"/>
                    <a:pt x="5578" y="1494"/>
                  </a:cubicBezTo>
                  <a:cubicBezTo>
                    <a:pt x="5580" y="1499"/>
                    <a:pt x="5584" y="1501"/>
                    <a:pt x="5589" y="1501"/>
                  </a:cubicBezTo>
                  <a:cubicBezTo>
                    <a:pt x="5605" y="1501"/>
                    <a:pt x="5633" y="1481"/>
                    <a:pt x="5652" y="1481"/>
                  </a:cubicBezTo>
                  <a:cubicBezTo>
                    <a:pt x="5655" y="1481"/>
                    <a:pt x="5658" y="1481"/>
                    <a:pt x="5661" y="1482"/>
                  </a:cubicBezTo>
                  <a:cubicBezTo>
                    <a:pt x="5685" y="1494"/>
                    <a:pt x="5637" y="1518"/>
                    <a:pt x="5625" y="1530"/>
                  </a:cubicBezTo>
                  <a:cubicBezTo>
                    <a:pt x="5625" y="1530"/>
                    <a:pt x="5613" y="1542"/>
                    <a:pt x="5613" y="1554"/>
                  </a:cubicBezTo>
                  <a:cubicBezTo>
                    <a:pt x="5613" y="1578"/>
                    <a:pt x="5721" y="1613"/>
                    <a:pt x="5673" y="1637"/>
                  </a:cubicBezTo>
                  <a:cubicBezTo>
                    <a:pt x="5683" y="1637"/>
                    <a:pt x="5755" y="1611"/>
                    <a:pt x="5775" y="1611"/>
                  </a:cubicBezTo>
                  <a:cubicBezTo>
                    <a:pt x="5778" y="1611"/>
                    <a:pt x="5780" y="1612"/>
                    <a:pt x="5780" y="1613"/>
                  </a:cubicBezTo>
                  <a:cubicBezTo>
                    <a:pt x="5780" y="1613"/>
                    <a:pt x="5744" y="1637"/>
                    <a:pt x="5744" y="1637"/>
                  </a:cubicBezTo>
                  <a:cubicBezTo>
                    <a:pt x="5732" y="1649"/>
                    <a:pt x="5732" y="1649"/>
                    <a:pt x="5732" y="1661"/>
                  </a:cubicBezTo>
                  <a:cubicBezTo>
                    <a:pt x="5732" y="1685"/>
                    <a:pt x="5732" y="1685"/>
                    <a:pt x="5744" y="1697"/>
                  </a:cubicBezTo>
                  <a:cubicBezTo>
                    <a:pt x="5756" y="1709"/>
                    <a:pt x="5756" y="1709"/>
                    <a:pt x="5744" y="1721"/>
                  </a:cubicBezTo>
                  <a:cubicBezTo>
                    <a:pt x="5732" y="1721"/>
                    <a:pt x="5673" y="1732"/>
                    <a:pt x="5661" y="1744"/>
                  </a:cubicBezTo>
                  <a:cubicBezTo>
                    <a:pt x="5649" y="1756"/>
                    <a:pt x="5709" y="1768"/>
                    <a:pt x="5721" y="1768"/>
                  </a:cubicBezTo>
                  <a:cubicBezTo>
                    <a:pt x="5721" y="1780"/>
                    <a:pt x="5721" y="1840"/>
                    <a:pt x="5721" y="1863"/>
                  </a:cubicBezTo>
                  <a:cubicBezTo>
                    <a:pt x="5721" y="1869"/>
                    <a:pt x="5725" y="1872"/>
                    <a:pt x="5731" y="1872"/>
                  </a:cubicBezTo>
                  <a:cubicBezTo>
                    <a:pt x="5752" y="1872"/>
                    <a:pt x="5799" y="1848"/>
                    <a:pt x="5817" y="1848"/>
                  </a:cubicBezTo>
                  <a:cubicBezTo>
                    <a:pt x="5827" y="1848"/>
                    <a:pt x="5830" y="1855"/>
                    <a:pt x="5816" y="1875"/>
                  </a:cubicBezTo>
                  <a:cubicBezTo>
                    <a:pt x="5792" y="1911"/>
                    <a:pt x="5756" y="1935"/>
                    <a:pt x="5780" y="1959"/>
                  </a:cubicBezTo>
                  <a:cubicBezTo>
                    <a:pt x="5798" y="1971"/>
                    <a:pt x="5828" y="1971"/>
                    <a:pt x="5844" y="1971"/>
                  </a:cubicBezTo>
                  <a:cubicBezTo>
                    <a:pt x="5860" y="1971"/>
                    <a:pt x="5863" y="1971"/>
                    <a:pt x="5828" y="1983"/>
                  </a:cubicBezTo>
                  <a:cubicBezTo>
                    <a:pt x="5756" y="2006"/>
                    <a:pt x="5828" y="2030"/>
                    <a:pt x="5863" y="2030"/>
                  </a:cubicBezTo>
                  <a:cubicBezTo>
                    <a:pt x="5923" y="2030"/>
                    <a:pt x="5852" y="2078"/>
                    <a:pt x="5863" y="2102"/>
                  </a:cubicBezTo>
                  <a:cubicBezTo>
                    <a:pt x="5866" y="2110"/>
                    <a:pt x="5872" y="2113"/>
                    <a:pt x="5880" y="2113"/>
                  </a:cubicBezTo>
                  <a:cubicBezTo>
                    <a:pt x="5906" y="2113"/>
                    <a:pt x="5952" y="2078"/>
                    <a:pt x="5971" y="2078"/>
                  </a:cubicBezTo>
                  <a:cubicBezTo>
                    <a:pt x="5972" y="2077"/>
                    <a:pt x="5973" y="2077"/>
                    <a:pt x="5974" y="2077"/>
                  </a:cubicBezTo>
                  <a:lnTo>
                    <a:pt x="5974" y="2077"/>
                  </a:lnTo>
                  <a:cubicBezTo>
                    <a:pt x="5982" y="2077"/>
                    <a:pt x="5913" y="2138"/>
                    <a:pt x="5929" y="2138"/>
                  </a:cubicBezTo>
                  <a:cubicBezTo>
                    <a:pt x="5931" y="2138"/>
                    <a:pt x="5932" y="2138"/>
                    <a:pt x="5935" y="2137"/>
                  </a:cubicBezTo>
                  <a:cubicBezTo>
                    <a:pt x="5944" y="2137"/>
                    <a:pt x="5954" y="2122"/>
                    <a:pt x="5970" y="2122"/>
                  </a:cubicBezTo>
                  <a:cubicBezTo>
                    <a:pt x="5973" y="2122"/>
                    <a:pt x="5978" y="2123"/>
                    <a:pt x="5982" y="2125"/>
                  </a:cubicBezTo>
                  <a:cubicBezTo>
                    <a:pt x="5994" y="2125"/>
                    <a:pt x="5994" y="2137"/>
                    <a:pt x="5982" y="2149"/>
                  </a:cubicBezTo>
                  <a:cubicBezTo>
                    <a:pt x="5982" y="2149"/>
                    <a:pt x="5911" y="2161"/>
                    <a:pt x="5911" y="2209"/>
                  </a:cubicBezTo>
                  <a:cubicBezTo>
                    <a:pt x="5911" y="2256"/>
                    <a:pt x="5935" y="2304"/>
                    <a:pt x="5971" y="2328"/>
                  </a:cubicBezTo>
                  <a:cubicBezTo>
                    <a:pt x="5994" y="2340"/>
                    <a:pt x="5994" y="2328"/>
                    <a:pt x="6006" y="2352"/>
                  </a:cubicBezTo>
                  <a:cubicBezTo>
                    <a:pt x="6066" y="2352"/>
                    <a:pt x="5935" y="2387"/>
                    <a:pt x="5935" y="2387"/>
                  </a:cubicBezTo>
                  <a:cubicBezTo>
                    <a:pt x="5935" y="2389"/>
                    <a:pt x="5937" y="2389"/>
                    <a:pt x="5940" y="2389"/>
                  </a:cubicBezTo>
                  <a:cubicBezTo>
                    <a:pt x="5950" y="2389"/>
                    <a:pt x="5976" y="2383"/>
                    <a:pt x="5995" y="2383"/>
                  </a:cubicBezTo>
                  <a:cubicBezTo>
                    <a:pt x="6015" y="2383"/>
                    <a:pt x="6028" y="2390"/>
                    <a:pt x="6006" y="2423"/>
                  </a:cubicBezTo>
                  <a:lnTo>
                    <a:pt x="6018" y="2435"/>
                  </a:lnTo>
                  <a:cubicBezTo>
                    <a:pt x="6018" y="2447"/>
                    <a:pt x="6137" y="2518"/>
                    <a:pt x="6090" y="2542"/>
                  </a:cubicBezTo>
                  <a:lnTo>
                    <a:pt x="6197" y="2542"/>
                  </a:lnTo>
                  <a:cubicBezTo>
                    <a:pt x="6149" y="2566"/>
                    <a:pt x="6149" y="2590"/>
                    <a:pt x="6149" y="2614"/>
                  </a:cubicBezTo>
                  <a:cubicBezTo>
                    <a:pt x="6149" y="2625"/>
                    <a:pt x="6113" y="2649"/>
                    <a:pt x="6090" y="2661"/>
                  </a:cubicBezTo>
                  <a:cubicBezTo>
                    <a:pt x="6083" y="2667"/>
                    <a:pt x="6088" y="2670"/>
                    <a:pt x="6098" y="2670"/>
                  </a:cubicBezTo>
                  <a:cubicBezTo>
                    <a:pt x="6120" y="2670"/>
                    <a:pt x="6172" y="2659"/>
                    <a:pt x="6196" y="2659"/>
                  </a:cubicBezTo>
                  <a:cubicBezTo>
                    <a:pt x="6202" y="2659"/>
                    <a:pt x="6207" y="2659"/>
                    <a:pt x="6209" y="2661"/>
                  </a:cubicBezTo>
                  <a:cubicBezTo>
                    <a:pt x="6173" y="2673"/>
                    <a:pt x="6137" y="2697"/>
                    <a:pt x="6102" y="2709"/>
                  </a:cubicBezTo>
                  <a:cubicBezTo>
                    <a:pt x="6102" y="2726"/>
                    <a:pt x="6121" y="2737"/>
                    <a:pt x="6145" y="2737"/>
                  </a:cubicBezTo>
                  <a:cubicBezTo>
                    <a:pt x="6154" y="2737"/>
                    <a:pt x="6163" y="2736"/>
                    <a:pt x="6173" y="2733"/>
                  </a:cubicBezTo>
                  <a:cubicBezTo>
                    <a:pt x="6202" y="2723"/>
                    <a:pt x="6215" y="2706"/>
                    <a:pt x="6226" y="2706"/>
                  </a:cubicBezTo>
                  <a:cubicBezTo>
                    <a:pt x="6228" y="2706"/>
                    <a:pt x="6230" y="2707"/>
                    <a:pt x="6233" y="2709"/>
                  </a:cubicBezTo>
                  <a:cubicBezTo>
                    <a:pt x="6233" y="2733"/>
                    <a:pt x="6233" y="2733"/>
                    <a:pt x="6209" y="2745"/>
                  </a:cubicBezTo>
                  <a:cubicBezTo>
                    <a:pt x="6197" y="2756"/>
                    <a:pt x="6137" y="2768"/>
                    <a:pt x="6113" y="2792"/>
                  </a:cubicBezTo>
                  <a:cubicBezTo>
                    <a:pt x="6102" y="2800"/>
                    <a:pt x="6103" y="2803"/>
                    <a:pt x="6110" y="2803"/>
                  </a:cubicBezTo>
                  <a:cubicBezTo>
                    <a:pt x="6124" y="2803"/>
                    <a:pt x="6161" y="2792"/>
                    <a:pt x="6161" y="2792"/>
                  </a:cubicBezTo>
                  <a:cubicBezTo>
                    <a:pt x="6173" y="2792"/>
                    <a:pt x="6185" y="2804"/>
                    <a:pt x="6197" y="2816"/>
                  </a:cubicBezTo>
                  <a:cubicBezTo>
                    <a:pt x="6197" y="2828"/>
                    <a:pt x="6185" y="2828"/>
                    <a:pt x="6197" y="2840"/>
                  </a:cubicBezTo>
                  <a:lnTo>
                    <a:pt x="6256" y="2840"/>
                  </a:lnTo>
                  <a:cubicBezTo>
                    <a:pt x="6292" y="2840"/>
                    <a:pt x="6209" y="2875"/>
                    <a:pt x="6244" y="2887"/>
                  </a:cubicBezTo>
                  <a:lnTo>
                    <a:pt x="6292" y="2887"/>
                  </a:lnTo>
                  <a:cubicBezTo>
                    <a:pt x="6304" y="2887"/>
                    <a:pt x="6304" y="2899"/>
                    <a:pt x="6304" y="2911"/>
                  </a:cubicBezTo>
                  <a:cubicBezTo>
                    <a:pt x="6297" y="2898"/>
                    <a:pt x="6273" y="2889"/>
                    <a:pt x="6254" y="2889"/>
                  </a:cubicBezTo>
                  <a:cubicBezTo>
                    <a:pt x="6239" y="2889"/>
                    <a:pt x="6227" y="2895"/>
                    <a:pt x="6233" y="2911"/>
                  </a:cubicBezTo>
                  <a:cubicBezTo>
                    <a:pt x="6241" y="2938"/>
                    <a:pt x="6264" y="2951"/>
                    <a:pt x="6284" y="2951"/>
                  </a:cubicBezTo>
                  <a:cubicBezTo>
                    <a:pt x="6290" y="2951"/>
                    <a:pt x="6296" y="2950"/>
                    <a:pt x="6301" y="2948"/>
                  </a:cubicBezTo>
                  <a:lnTo>
                    <a:pt x="6301" y="2948"/>
                  </a:lnTo>
                  <a:cubicBezTo>
                    <a:pt x="6223" y="2985"/>
                    <a:pt x="6304" y="3078"/>
                    <a:pt x="6304" y="3090"/>
                  </a:cubicBezTo>
                  <a:cubicBezTo>
                    <a:pt x="6304" y="3097"/>
                    <a:pt x="6309" y="3100"/>
                    <a:pt x="6316" y="3100"/>
                  </a:cubicBezTo>
                  <a:cubicBezTo>
                    <a:pt x="6333" y="3100"/>
                    <a:pt x="6366" y="3086"/>
                    <a:pt x="6399" y="3078"/>
                  </a:cubicBezTo>
                  <a:cubicBezTo>
                    <a:pt x="6411" y="3075"/>
                    <a:pt x="6421" y="3073"/>
                    <a:pt x="6428" y="3073"/>
                  </a:cubicBezTo>
                  <a:cubicBezTo>
                    <a:pt x="6448" y="3073"/>
                    <a:pt x="6444" y="3087"/>
                    <a:pt x="6399" y="3114"/>
                  </a:cubicBezTo>
                  <a:cubicBezTo>
                    <a:pt x="6304" y="3137"/>
                    <a:pt x="6280" y="3197"/>
                    <a:pt x="6280" y="3221"/>
                  </a:cubicBezTo>
                  <a:cubicBezTo>
                    <a:pt x="6280" y="3245"/>
                    <a:pt x="6280" y="3245"/>
                    <a:pt x="6304" y="3268"/>
                  </a:cubicBezTo>
                  <a:cubicBezTo>
                    <a:pt x="6321" y="3277"/>
                    <a:pt x="6338" y="3292"/>
                    <a:pt x="6346" y="3312"/>
                  </a:cubicBezTo>
                  <a:lnTo>
                    <a:pt x="6346" y="3312"/>
                  </a:lnTo>
                  <a:cubicBezTo>
                    <a:pt x="6339" y="3304"/>
                    <a:pt x="6328" y="3298"/>
                    <a:pt x="6317" y="3298"/>
                  </a:cubicBezTo>
                  <a:cubicBezTo>
                    <a:pt x="6306" y="3298"/>
                    <a:pt x="6296" y="3304"/>
                    <a:pt x="6292" y="3316"/>
                  </a:cubicBezTo>
                  <a:cubicBezTo>
                    <a:pt x="6280" y="3328"/>
                    <a:pt x="6268" y="3352"/>
                    <a:pt x="6256" y="3376"/>
                  </a:cubicBezTo>
                  <a:cubicBezTo>
                    <a:pt x="6237" y="3405"/>
                    <a:pt x="6233" y="3410"/>
                    <a:pt x="6252" y="3450"/>
                  </a:cubicBezTo>
                  <a:lnTo>
                    <a:pt x="6252" y="3450"/>
                  </a:lnTo>
                  <a:cubicBezTo>
                    <a:pt x="6240" y="3432"/>
                    <a:pt x="6224" y="3419"/>
                    <a:pt x="6209" y="3411"/>
                  </a:cubicBezTo>
                  <a:cubicBezTo>
                    <a:pt x="6204" y="3406"/>
                    <a:pt x="6197" y="3403"/>
                    <a:pt x="6191" y="3403"/>
                  </a:cubicBezTo>
                  <a:cubicBezTo>
                    <a:pt x="6183" y="3403"/>
                    <a:pt x="6178" y="3409"/>
                    <a:pt x="6185" y="3423"/>
                  </a:cubicBezTo>
                  <a:cubicBezTo>
                    <a:pt x="6209" y="3435"/>
                    <a:pt x="6185" y="3447"/>
                    <a:pt x="6173" y="3459"/>
                  </a:cubicBezTo>
                  <a:cubicBezTo>
                    <a:pt x="6161" y="3459"/>
                    <a:pt x="6197" y="3483"/>
                    <a:pt x="6197" y="3507"/>
                  </a:cubicBezTo>
                  <a:cubicBezTo>
                    <a:pt x="6197" y="3509"/>
                    <a:pt x="6195" y="3510"/>
                    <a:pt x="6193" y="3510"/>
                  </a:cubicBezTo>
                  <a:cubicBezTo>
                    <a:pt x="6183" y="3510"/>
                    <a:pt x="6159" y="3495"/>
                    <a:pt x="6149" y="3495"/>
                  </a:cubicBezTo>
                  <a:cubicBezTo>
                    <a:pt x="6143" y="3489"/>
                    <a:pt x="6137" y="3486"/>
                    <a:pt x="6133" y="3486"/>
                  </a:cubicBezTo>
                  <a:cubicBezTo>
                    <a:pt x="6128" y="3486"/>
                    <a:pt x="6125" y="3489"/>
                    <a:pt x="6125" y="3495"/>
                  </a:cubicBezTo>
                  <a:cubicBezTo>
                    <a:pt x="6113" y="3495"/>
                    <a:pt x="6102" y="3518"/>
                    <a:pt x="6113" y="3530"/>
                  </a:cubicBezTo>
                  <a:cubicBezTo>
                    <a:pt x="6113" y="3554"/>
                    <a:pt x="6102" y="3554"/>
                    <a:pt x="6090" y="3554"/>
                  </a:cubicBezTo>
                  <a:cubicBezTo>
                    <a:pt x="6074" y="3531"/>
                    <a:pt x="6069" y="3518"/>
                    <a:pt x="6064" y="3518"/>
                  </a:cubicBezTo>
                  <a:cubicBezTo>
                    <a:pt x="6061" y="3518"/>
                    <a:pt x="6058" y="3522"/>
                    <a:pt x="6054" y="3530"/>
                  </a:cubicBezTo>
                  <a:cubicBezTo>
                    <a:pt x="6042" y="3554"/>
                    <a:pt x="6030" y="3566"/>
                    <a:pt x="6030" y="3578"/>
                  </a:cubicBezTo>
                  <a:cubicBezTo>
                    <a:pt x="6030" y="3578"/>
                    <a:pt x="6024" y="3603"/>
                    <a:pt x="6016" y="3603"/>
                  </a:cubicBezTo>
                  <a:cubicBezTo>
                    <a:pt x="6013" y="3603"/>
                    <a:pt x="6010" y="3600"/>
                    <a:pt x="6006" y="3590"/>
                  </a:cubicBezTo>
                  <a:cubicBezTo>
                    <a:pt x="6006" y="3578"/>
                    <a:pt x="6006" y="3566"/>
                    <a:pt x="6006" y="3554"/>
                  </a:cubicBezTo>
                  <a:cubicBezTo>
                    <a:pt x="5982" y="3566"/>
                    <a:pt x="5994" y="3578"/>
                    <a:pt x="5982" y="3602"/>
                  </a:cubicBezTo>
                  <a:cubicBezTo>
                    <a:pt x="5982" y="3625"/>
                    <a:pt x="5977" y="3643"/>
                    <a:pt x="5971" y="3643"/>
                  </a:cubicBezTo>
                  <a:cubicBezTo>
                    <a:pt x="5967" y="3643"/>
                    <a:pt x="5963" y="3638"/>
                    <a:pt x="5959" y="3626"/>
                  </a:cubicBezTo>
                  <a:cubicBezTo>
                    <a:pt x="5935" y="3602"/>
                    <a:pt x="5935" y="3578"/>
                    <a:pt x="5899" y="3578"/>
                  </a:cubicBezTo>
                  <a:cubicBezTo>
                    <a:pt x="5887" y="3572"/>
                    <a:pt x="5878" y="3569"/>
                    <a:pt x="5869" y="3569"/>
                  </a:cubicBezTo>
                  <a:cubicBezTo>
                    <a:pt x="5860" y="3569"/>
                    <a:pt x="5852" y="3572"/>
                    <a:pt x="5840" y="3578"/>
                  </a:cubicBezTo>
                  <a:cubicBezTo>
                    <a:pt x="5816" y="3578"/>
                    <a:pt x="5840" y="3602"/>
                    <a:pt x="5852" y="3626"/>
                  </a:cubicBezTo>
                  <a:cubicBezTo>
                    <a:pt x="5852" y="3635"/>
                    <a:pt x="5852" y="3653"/>
                    <a:pt x="5845" y="3653"/>
                  </a:cubicBezTo>
                  <a:cubicBezTo>
                    <a:pt x="5844" y="3653"/>
                    <a:pt x="5842" y="3652"/>
                    <a:pt x="5840" y="3649"/>
                  </a:cubicBezTo>
                  <a:cubicBezTo>
                    <a:pt x="5828" y="3643"/>
                    <a:pt x="5813" y="3637"/>
                    <a:pt x="5804" y="3637"/>
                  </a:cubicBezTo>
                  <a:cubicBezTo>
                    <a:pt x="5798" y="3637"/>
                    <a:pt x="5795" y="3640"/>
                    <a:pt x="5796" y="3647"/>
                  </a:cubicBezTo>
                  <a:lnTo>
                    <a:pt x="5796" y="3647"/>
                  </a:lnTo>
                  <a:cubicBezTo>
                    <a:pt x="5788" y="3633"/>
                    <a:pt x="5779" y="3627"/>
                    <a:pt x="5770" y="3627"/>
                  </a:cubicBezTo>
                  <a:cubicBezTo>
                    <a:pt x="5743" y="3627"/>
                    <a:pt x="5717" y="3677"/>
                    <a:pt x="5709" y="3685"/>
                  </a:cubicBezTo>
                  <a:cubicBezTo>
                    <a:pt x="5705" y="3689"/>
                    <a:pt x="5703" y="3690"/>
                    <a:pt x="5700" y="3690"/>
                  </a:cubicBezTo>
                  <a:cubicBezTo>
                    <a:pt x="5695" y="3690"/>
                    <a:pt x="5690" y="3682"/>
                    <a:pt x="5673" y="3673"/>
                  </a:cubicBezTo>
                  <a:cubicBezTo>
                    <a:pt x="5661" y="3673"/>
                    <a:pt x="5637" y="3673"/>
                    <a:pt x="5625" y="3685"/>
                  </a:cubicBezTo>
                  <a:cubicBezTo>
                    <a:pt x="5617" y="3685"/>
                    <a:pt x="5570" y="3710"/>
                    <a:pt x="5541" y="3710"/>
                  </a:cubicBezTo>
                  <a:cubicBezTo>
                    <a:pt x="5530" y="3710"/>
                    <a:pt x="5521" y="3707"/>
                    <a:pt x="5518" y="3697"/>
                  </a:cubicBezTo>
                  <a:cubicBezTo>
                    <a:pt x="5494" y="3709"/>
                    <a:pt x="5494" y="3709"/>
                    <a:pt x="5518" y="3757"/>
                  </a:cubicBezTo>
                  <a:cubicBezTo>
                    <a:pt x="5530" y="3780"/>
                    <a:pt x="5530" y="3828"/>
                    <a:pt x="5518" y="3828"/>
                  </a:cubicBezTo>
                  <a:cubicBezTo>
                    <a:pt x="5506" y="3804"/>
                    <a:pt x="5494" y="3780"/>
                    <a:pt x="5471" y="3757"/>
                  </a:cubicBezTo>
                  <a:cubicBezTo>
                    <a:pt x="5466" y="3752"/>
                    <a:pt x="5457" y="3749"/>
                    <a:pt x="5448" y="3749"/>
                  </a:cubicBezTo>
                  <a:cubicBezTo>
                    <a:pt x="5435" y="3749"/>
                    <a:pt x="5423" y="3754"/>
                    <a:pt x="5423" y="3768"/>
                  </a:cubicBezTo>
                  <a:cubicBezTo>
                    <a:pt x="5423" y="3780"/>
                    <a:pt x="5411" y="3804"/>
                    <a:pt x="5399" y="3816"/>
                  </a:cubicBezTo>
                  <a:cubicBezTo>
                    <a:pt x="5399" y="3816"/>
                    <a:pt x="5375" y="3780"/>
                    <a:pt x="5363" y="3780"/>
                  </a:cubicBezTo>
                  <a:cubicBezTo>
                    <a:pt x="5362" y="3780"/>
                    <a:pt x="5360" y="3780"/>
                    <a:pt x="5359" y="3780"/>
                  </a:cubicBezTo>
                  <a:cubicBezTo>
                    <a:pt x="5333" y="3780"/>
                    <a:pt x="5386" y="3888"/>
                    <a:pt x="5363" y="3899"/>
                  </a:cubicBezTo>
                  <a:cubicBezTo>
                    <a:pt x="5340" y="3899"/>
                    <a:pt x="5328" y="3816"/>
                    <a:pt x="5304" y="3804"/>
                  </a:cubicBezTo>
                  <a:cubicBezTo>
                    <a:pt x="5280" y="3804"/>
                    <a:pt x="5268" y="3888"/>
                    <a:pt x="5244" y="3923"/>
                  </a:cubicBezTo>
                  <a:cubicBezTo>
                    <a:pt x="5244" y="3923"/>
                    <a:pt x="5218" y="3950"/>
                    <a:pt x="5204" y="3950"/>
                  </a:cubicBezTo>
                  <a:cubicBezTo>
                    <a:pt x="5197" y="3950"/>
                    <a:pt x="5193" y="3943"/>
                    <a:pt x="5197" y="3923"/>
                  </a:cubicBezTo>
                  <a:cubicBezTo>
                    <a:pt x="5220" y="3911"/>
                    <a:pt x="5220" y="3876"/>
                    <a:pt x="5185" y="3864"/>
                  </a:cubicBezTo>
                  <a:cubicBezTo>
                    <a:pt x="5149" y="3876"/>
                    <a:pt x="5137" y="3899"/>
                    <a:pt x="5161" y="3923"/>
                  </a:cubicBezTo>
                  <a:cubicBezTo>
                    <a:pt x="5161" y="3935"/>
                    <a:pt x="5197" y="3959"/>
                    <a:pt x="5197" y="3971"/>
                  </a:cubicBezTo>
                  <a:cubicBezTo>
                    <a:pt x="5197" y="3973"/>
                    <a:pt x="5196" y="3974"/>
                    <a:pt x="5194" y="3974"/>
                  </a:cubicBezTo>
                  <a:cubicBezTo>
                    <a:pt x="5181" y="3974"/>
                    <a:pt x="5121" y="3912"/>
                    <a:pt x="5105" y="3912"/>
                  </a:cubicBezTo>
                  <a:cubicBezTo>
                    <a:pt x="5101" y="3912"/>
                    <a:pt x="5099" y="3915"/>
                    <a:pt x="5101" y="3923"/>
                  </a:cubicBezTo>
                  <a:cubicBezTo>
                    <a:pt x="5113" y="3959"/>
                    <a:pt x="5125" y="3971"/>
                    <a:pt x="5125" y="3995"/>
                  </a:cubicBezTo>
                  <a:cubicBezTo>
                    <a:pt x="5125" y="4018"/>
                    <a:pt x="5125" y="4042"/>
                    <a:pt x="5125" y="4054"/>
                  </a:cubicBezTo>
                  <a:cubicBezTo>
                    <a:pt x="5105" y="4005"/>
                    <a:pt x="5094" y="3980"/>
                    <a:pt x="5077" y="3980"/>
                  </a:cubicBezTo>
                  <a:cubicBezTo>
                    <a:pt x="5073" y="3980"/>
                    <a:pt x="5070" y="3981"/>
                    <a:pt x="5066" y="3983"/>
                  </a:cubicBezTo>
                  <a:cubicBezTo>
                    <a:pt x="5054" y="3983"/>
                    <a:pt x="5018" y="4030"/>
                    <a:pt x="5042" y="4054"/>
                  </a:cubicBezTo>
                  <a:lnTo>
                    <a:pt x="5018" y="4066"/>
                  </a:lnTo>
                  <a:cubicBezTo>
                    <a:pt x="5006" y="4042"/>
                    <a:pt x="4994" y="4018"/>
                    <a:pt x="4982" y="4007"/>
                  </a:cubicBezTo>
                  <a:cubicBezTo>
                    <a:pt x="4976" y="3995"/>
                    <a:pt x="4967" y="3989"/>
                    <a:pt x="4959" y="3989"/>
                  </a:cubicBezTo>
                  <a:cubicBezTo>
                    <a:pt x="4950" y="3989"/>
                    <a:pt x="4941" y="3995"/>
                    <a:pt x="4935" y="4007"/>
                  </a:cubicBezTo>
                  <a:cubicBezTo>
                    <a:pt x="4935" y="4015"/>
                    <a:pt x="4948" y="4084"/>
                    <a:pt x="4930" y="4084"/>
                  </a:cubicBezTo>
                  <a:cubicBezTo>
                    <a:pt x="4924" y="4084"/>
                    <a:pt x="4914" y="4076"/>
                    <a:pt x="4899" y="4054"/>
                  </a:cubicBezTo>
                  <a:cubicBezTo>
                    <a:pt x="4880" y="4033"/>
                    <a:pt x="4870" y="4025"/>
                    <a:pt x="4864" y="4025"/>
                  </a:cubicBezTo>
                  <a:cubicBezTo>
                    <a:pt x="4848" y="4025"/>
                    <a:pt x="4872" y="4090"/>
                    <a:pt x="4863" y="4090"/>
                  </a:cubicBezTo>
                  <a:cubicBezTo>
                    <a:pt x="4861" y="4091"/>
                    <a:pt x="4858" y="4092"/>
                    <a:pt x="4855" y="4092"/>
                  </a:cubicBezTo>
                  <a:cubicBezTo>
                    <a:pt x="4837" y="4092"/>
                    <a:pt x="4816" y="4071"/>
                    <a:pt x="4802" y="4071"/>
                  </a:cubicBezTo>
                  <a:cubicBezTo>
                    <a:pt x="4798" y="4071"/>
                    <a:pt x="4794" y="4073"/>
                    <a:pt x="4792" y="4078"/>
                  </a:cubicBezTo>
                  <a:cubicBezTo>
                    <a:pt x="4792" y="4102"/>
                    <a:pt x="4792" y="4126"/>
                    <a:pt x="4792" y="4138"/>
                  </a:cubicBezTo>
                  <a:cubicBezTo>
                    <a:pt x="4768" y="4114"/>
                    <a:pt x="4780" y="4090"/>
                    <a:pt x="4744" y="4090"/>
                  </a:cubicBezTo>
                  <a:cubicBezTo>
                    <a:pt x="4736" y="4086"/>
                    <a:pt x="4728" y="4083"/>
                    <a:pt x="4723" y="4083"/>
                  </a:cubicBezTo>
                  <a:cubicBezTo>
                    <a:pt x="4715" y="4083"/>
                    <a:pt x="4713" y="4091"/>
                    <a:pt x="4720" y="4114"/>
                  </a:cubicBezTo>
                  <a:cubicBezTo>
                    <a:pt x="4720" y="4138"/>
                    <a:pt x="4697" y="4138"/>
                    <a:pt x="4685" y="4138"/>
                  </a:cubicBezTo>
                  <a:cubicBezTo>
                    <a:pt x="4673" y="4149"/>
                    <a:pt x="4697" y="4197"/>
                    <a:pt x="4685" y="4209"/>
                  </a:cubicBezTo>
                  <a:lnTo>
                    <a:pt x="4661" y="4149"/>
                  </a:lnTo>
                  <a:cubicBezTo>
                    <a:pt x="4649" y="4149"/>
                    <a:pt x="4625" y="4161"/>
                    <a:pt x="4649" y="4197"/>
                  </a:cubicBezTo>
                  <a:cubicBezTo>
                    <a:pt x="4656" y="4211"/>
                    <a:pt x="4655" y="4217"/>
                    <a:pt x="4645" y="4217"/>
                  </a:cubicBezTo>
                  <a:cubicBezTo>
                    <a:pt x="4639" y="4217"/>
                    <a:pt x="4628" y="4214"/>
                    <a:pt x="4613" y="4209"/>
                  </a:cubicBezTo>
                  <a:cubicBezTo>
                    <a:pt x="4601" y="4209"/>
                    <a:pt x="4601" y="4209"/>
                    <a:pt x="4613" y="4245"/>
                  </a:cubicBezTo>
                  <a:cubicBezTo>
                    <a:pt x="4625" y="4269"/>
                    <a:pt x="4613" y="4280"/>
                    <a:pt x="4601" y="4280"/>
                  </a:cubicBezTo>
                  <a:lnTo>
                    <a:pt x="4559" y="4195"/>
                  </a:lnTo>
                  <a:lnTo>
                    <a:pt x="4559" y="4195"/>
                  </a:lnTo>
                  <a:cubicBezTo>
                    <a:pt x="4569" y="4225"/>
                    <a:pt x="4529" y="4246"/>
                    <a:pt x="4518" y="4257"/>
                  </a:cubicBezTo>
                  <a:cubicBezTo>
                    <a:pt x="4506" y="4257"/>
                    <a:pt x="4482" y="4233"/>
                    <a:pt x="4470" y="4233"/>
                  </a:cubicBezTo>
                  <a:cubicBezTo>
                    <a:pt x="4458" y="4231"/>
                    <a:pt x="4445" y="4230"/>
                    <a:pt x="4432" y="4230"/>
                  </a:cubicBezTo>
                  <a:cubicBezTo>
                    <a:pt x="4374" y="4230"/>
                    <a:pt x="4317" y="4251"/>
                    <a:pt x="4268" y="4280"/>
                  </a:cubicBezTo>
                  <a:cubicBezTo>
                    <a:pt x="4268" y="4280"/>
                    <a:pt x="4256" y="4257"/>
                    <a:pt x="4244" y="4257"/>
                  </a:cubicBezTo>
                  <a:cubicBezTo>
                    <a:pt x="4232" y="4257"/>
                    <a:pt x="4220" y="4269"/>
                    <a:pt x="4208" y="4269"/>
                  </a:cubicBezTo>
                  <a:lnTo>
                    <a:pt x="4125" y="4340"/>
                  </a:lnTo>
                  <a:cubicBezTo>
                    <a:pt x="4077" y="4364"/>
                    <a:pt x="4042" y="4399"/>
                    <a:pt x="4006" y="4435"/>
                  </a:cubicBezTo>
                  <a:cubicBezTo>
                    <a:pt x="3994" y="4447"/>
                    <a:pt x="3970" y="4459"/>
                    <a:pt x="3982" y="4483"/>
                  </a:cubicBezTo>
                  <a:cubicBezTo>
                    <a:pt x="3982" y="4504"/>
                    <a:pt x="3974" y="4509"/>
                    <a:pt x="3964" y="4509"/>
                  </a:cubicBezTo>
                  <a:cubicBezTo>
                    <a:pt x="3958" y="4509"/>
                    <a:pt x="3951" y="4507"/>
                    <a:pt x="3947" y="4507"/>
                  </a:cubicBezTo>
                  <a:cubicBezTo>
                    <a:pt x="3945" y="4508"/>
                    <a:pt x="3944" y="4509"/>
                    <a:pt x="3943" y="4509"/>
                  </a:cubicBezTo>
                  <a:cubicBezTo>
                    <a:pt x="3938" y="4509"/>
                    <a:pt x="3947" y="4483"/>
                    <a:pt x="3947" y="4483"/>
                  </a:cubicBezTo>
                  <a:cubicBezTo>
                    <a:pt x="3923" y="4483"/>
                    <a:pt x="3899" y="4495"/>
                    <a:pt x="3875" y="4519"/>
                  </a:cubicBezTo>
                  <a:cubicBezTo>
                    <a:pt x="3863" y="4519"/>
                    <a:pt x="3827" y="4519"/>
                    <a:pt x="3827" y="4554"/>
                  </a:cubicBezTo>
                  <a:cubicBezTo>
                    <a:pt x="3839" y="4578"/>
                    <a:pt x="3851" y="4614"/>
                    <a:pt x="3875" y="4650"/>
                  </a:cubicBezTo>
                  <a:cubicBezTo>
                    <a:pt x="3873" y="4651"/>
                    <a:pt x="3871" y="4651"/>
                    <a:pt x="3869" y="4651"/>
                  </a:cubicBezTo>
                  <a:cubicBezTo>
                    <a:pt x="3847" y="4651"/>
                    <a:pt x="3825" y="4599"/>
                    <a:pt x="3804" y="4566"/>
                  </a:cubicBezTo>
                  <a:cubicBezTo>
                    <a:pt x="3799" y="4556"/>
                    <a:pt x="3791" y="4552"/>
                    <a:pt x="3784" y="4552"/>
                  </a:cubicBezTo>
                  <a:cubicBezTo>
                    <a:pt x="3774" y="4552"/>
                    <a:pt x="3763" y="4559"/>
                    <a:pt x="3756" y="4566"/>
                  </a:cubicBezTo>
                  <a:cubicBezTo>
                    <a:pt x="3720" y="4578"/>
                    <a:pt x="3696" y="4590"/>
                    <a:pt x="3661" y="4590"/>
                  </a:cubicBezTo>
                  <a:cubicBezTo>
                    <a:pt x="3661" y="4590"/>
                    <a:pt x="3646" y="4575"/>
                    <a:pt x="3639" y="4575"/>
                  </a:cubicBezTo>
                  <a:cubicBezTo>
                    <a:pt x="3638" y="4575"/>
                    <a:pt x="3637" y="4576"/>
                    <a:pt x="3637" y="4578"/>
                  </a:cubicBezTo>
                  <a:cubicBezTo>
                    <a:pt x="3637" y="4578"/>
                    <a:pt x="3625" y="4602"/>
                    <a:pt x="3625" y="4626"/>
                  </a:cubicBezTo>
                  <a:cubicBezTo>
                    <a:pt x="3625" y="4634"/>
                    <a:pt x="3618" y="4636"/>
                    <a:pt x="3608" y="4636"/>
                  </a:cubicBezTo>
                  <a:cubicBezTo>
                    <a:pt x="3588" y="4636"/>
                    <a:pt x="3554" y="4626"/>
                    <a:pt x="3530" y="4626"/>
                  </a:cubicBezTo>
                  <a:cubicBezTo>
                    <a:pt x="3506" y="4626"/>
                    <a:pt x="3518" y="4673"/>
                    <a:pt x="3518" y="4709"/>
                  </a:cubicBezTo>
                  <a:cubicBezTo>
                    <a:pt x="3518" y="4732"/>
                    <a:pt x="3515" y="4740"/>
                    <a:pt x="3511" y="4740"/>
                  </a:cubicBezTo>
                  <a:cubicBezTo>
                    <a:pt x="3501" y="4740"/>
                    <a:pt x="3482" y="4679"/>
                    <a:pt x="3482" y="4661"/>
                  </a:cubicBezTo>
                  <a:cubicBezTo>
                    <a:pt x="3478" y="4656"/>
                    <a:pt x="3475" y="4653"/>
                    <a:pt x="3473" y="4653"/>
                  </a:cubicBezTo>
                  <a:cubicBezTo>
                    <a:pt x="3458" y="4653"/>
                    <a:pt x="3458" y="4721"/>
                    <a:pt x="3458" y="4721"/>
                  </a:cubicBezTo>
                  <a:cubicBezTo>
                    <a:pt x="3455" y="4733"/>
                    <a:pt x="3451" y="4737"/>
                    <a:pt x="3446" y="4737"/>
                  </a:cubicBezTo>
                  <a:cubicBezTo>
                    <a:pt x="3430" y="4737"/>
                    <a:pt x="3405" y="4694"/>
                    <a:pt x="3387" y="4685"/>
                  </a:cubicBezTo>
                  <a:cubicBezTo>
                    <a:pt x="3363" y="4685"/>
                    <a:pt x="3339" y="4697"/>
                    <a:pt x="3327" y="4721"/>
                  </a:cubicBezTo>
                  <a:cubicBezTo>
                    <a:pt x="3319" y="4729"/>
                    <a:pt x="3289" y="4759"/>
                    <a:pt x="3264" y="4759"/>
                  </a:cubicBezTo>
                  <a:cubicBezTo>
                    <a:pt x="3251" y="4759"/>
                    <a:pt x="3240" y="4752"/>
                    <a:pt x="3232" y="4733"/>
                  </a:cubicBezTo>
                  <a:cubicBezTo>
                    <a:pt x="3220" y="4733"/>
                    <a:pt x="3208" y="4757"/>
                    <a:pt x="3196" y="4769"/>
                  </a:cubicBezTo>
                  <a:cubicBezTo>
                    <a:pt x="3149" y="4816"/>
                    <a:pt x="3089" y="4840"/>
                    <a:pt x="3042" y="4888"/>
                  </a:cubicBezTo>
                  <a:cubicBezTo>
                    <a:pt x="3018" y="4911"/>
                    <a:pt x="3018" y="4947"/>
                    <a:pt x="3030" y="4983"/>
                  </a:cubicBezTo>
                  <a:cubicBezTo>
                    <a:pt x="3018" y="4947"/>
                    <a:pt x="3006" y="4911"/>
                    <a:pt x="2994" y="4900"/>
                  </a:cubicBezTo>
                  <a:cubicBezTo>
                    <a:pt x="2989" y="4897"/>
                    <a:pt x="2986" y="4896"/>
                    <a:pt x="2984" y="4896"/>
                  </a:cubicBezTo>
                  <a:cubicBezTo>
                    <a:pt x="2974" y="4896"/>
                    <a:pt x="2980" y="4911"/>
                    <a:pt x="2970" y="4911"/>
                  </a:cubicBezTo>
                  <a:lnTo>
                    <a:pt x="2934" y="4911"/>
                  </a:lnTo>
                  <a:cubicBezTo>
                    <a:pt x="2911" y="4911"/>
                    <a:pt x="2875" y="4911"/>
                    <a:pt x="2851" y="4935"/>
                  </a:cubicBezTo>
                  <a:cubicBezTo>
                    <a:pt x="2851" y="4959"/>
                    <a:pt x="2792" y="4983"/>
                    <a:pt x="2792" y="4983"/>
                  </a:cubicBezTo>
                  <a:cubicBezTo>
                    <a:pt x="2804" y="5042"/>
                    <a:pt x="2839" y="5102"/>
                    <a:pt x="2851" y="5161"/>
                  </a:cubicBezTo>
                  <a:cubicBezTo>
                    <a:pt x="2851" y="5163"/>
                    <a:pt x="2850" y="5163"/>
                    <a:pt x="2849" y="5163"/>
                  </a:cubicBezTo>
                  <a:cubicBezTo>
                    <a:pt x="2839" y="5163"/>
                    <a:pt x="2792" y="5121"/>
                    <a:pt x="2792" y="5078"/>
                  </a:cubicBezTo>
                  <a:cubicBezTo>
                    <a:pt x="2792" y="5032"/>
                    <a:pt x="2777" y="5014"/>
                    <a:pt x="2754" y="5014"/>
                  </a:cubicBezTo>
                  <a:cubicBezTo>
                    <a:pt x="2748" y="5014"/>
                    <a:pt x="2740" y="5016"/>
                    <a:pt x="2732" y="5019"/>
                  </a:cubicBezTo>
                  <a:cubicBezTo>
                    <a:pt x="2708" y="5031"/>
                    <a:pt x="2708" y="5019"/>
                    <a:pt x="2708" y="5042"/>
                  </a:cubicBezTo>
                  <a:cubicBezTo>
                    <a:pt x="2708" y="5066"/>
                    <a:pt x="2708" y="5078"/>
                    <a:pt x="2696" y="5078"/>
                  </a:cubicBezTo>
                  <a:cubicBezTo>
                    <a:pt x="2673" y="5078"/>
                    <a:pt x="2601" y="5019"/>
                    <a:pt x="2589" y="4995"/>
                  </a:cubicBezTo>
                  <a:lnTo>
                    <a:pt x="2589" y="4995"/>
                  </a:lnTo>
                  <a:cubicBezTo>
                    <a:pt x="2601" y="5031"/>
                    <a:pt x="2589" y="5042"/>
                    <a:pt x="2565" y="5042"/>
                  </a:cubicBezTo>
                  <a:cubicBezTo>
                    <a:pt x="2542" y="5054"/>
                    <a:pt x="2530" y="5078"/>
                    <a:pt x="2518" y="5090"/>
                  </a:cubicBezTo>
                  <a:cubicBezTo>
                    <a:pt x="2518" y="5090"/>
                    <a:pt x="2518" y="5138"/>
                    <a:pt x="2506" y="5138"/>
                  </a:cubicBezTo>
                  <a:cubicBezTo>
                    <a:pt x="2494" y="5126"/>
                    <a:pt x="2470" y="5102"/>
                    <a:pt x="2470" y="5102"/>
                  </a:cubicBezTo>
                  <a:cubicBezTo>
                    <a:pt x="2458" y="5102"/>
                    <a:pt x="2446" y="5126"/>
                    <a:pt x="2434" y="5138"/>
                  </a:cubicBezTo>
                  <a:lnTo>
                    <a:pt x="2387" y="5161"/>
                  </a:lnTo>
                  <a:cubicBezTo>
                    <a:pt x="2378" y="5155"/>
                    <a:pt x="2371" y="5152"/>
                    <a:pt x="2367" y="5152"/>
                  </a:cubicBezTo>
                  <a:cubicBezTo>
                    <a:pt x="2348" y="5152"/>
                    <a:pt x="2368" y="5202"/>
                    <a:pt x="2387" y="5221"/>
                  </a:cubicBezTo>
                  <a:cubicBezTo>
                    <a:pt x="2399" y="5245"/>
                    <a:pt x="2387" y="5257"/>
                    <a:pt x="2375" y="5269"/>
                  </a:cubicBezTo>
                  <a:cubicBezTo>
                    <a:pt x="2345" y="5219"/>
                    <a:pt x="2340" y="5194"/>
                    <a:pt x="2319" y="5194"/>
                  </a:cubicBezTo>
                  <a:cubicBezTo>
                    <a:pt x="2314" y="5194"/>
                    <a:pt x="2309" y="5195"/>
                    <a:pt x="2303" y="5197"/>
                  </a:cubicBezTo>
                  <a:cubicBezTo>
                    <a:pt x="2256" y="5209"/>
                    <a:pt x="2196" y="5233"/>
                    <a:pt x="2149" y="5257"/>
                  </a:cubicBezTo>
                  <a:cubicBezTo>
                    <a:pt x="2149" y="5257"/>
                    <a:pt x="2089" y="5281"/>
                    <a:pt x="2101" y="5304"/>
                  </a:cubicBezTo>
                  <a:cubicBezTo>
                    <a:pt x="2122" y="5315"/>
                    <a:pt x="2107" y="5342"/>
                    <a:pt x="2095" y="5342"/>
                  </a:cubicBezTo>
                  <a:cubicBezTo>
                    <a:pt x="2093" y="5342"/>
                    <a:pt x="2091" y="5342"/>
                    <a:pt x="2089" y="5340"/>
                  </a:cubicBezTo>
                  <a:cubicBezTo>
                    <a:pt x="2065" y="5340"/>
                    <a:pt x="2065" y="5316"/>
                    <a:pt x="2053" y="5304"/>
                  </a:cubicBezTo>
                  <a:cubicBezTo>
                    <a:pt x="2047" y="5298"/>
                    <a:pt x="2042" y="5295"/>
                    <a:pt x="2037" y="5295"/>
                  </a:cubicBezTo>
                  <a:cubicBezTo>
                    <a:pt x="2033" y="5295"/>
                    <a:pt x="2030" y="5298"/>
                    <a:pt x="2030" y="5304"/>
                  </a:cubicBezTo>
                  <a:cubicBezTo>
                    <a:pt x="2006" y="5304"/>
                    <a:pt x="1958" y="5316"/>
                    <a:pt x="1970" y="5340"/>
                  </a:cubicBezTo>
                  <a:cubicBezTo>
                    <a:pt x="1970" y="5376"/>
                    <a:pt x="1946" y="5364"/>
                    <a:pt x="1934" y="5376"/>
                  </a:cubicBezTo>
                  <a:cubicBezTo>
                    <a:pt x="1922" y="5400"/>
                    <a:pt x="1934" y="5435"/>
                    <a:pt x="1934" y="5435"/>
                  </a:cubicBezTo>
                  <a:cubicBezTo>
                    <a:pt x="1934" y="5435"/>
                    <a:pt x="1911" y="5412"/>
                    <a:pt x="1899" y="5412"/>
                  </a:cubicBezTo>
                  <a:cubicBezTo>
                    <a:pt x="1892" y="5398"/>
                    <a:pt x="1881" y="5392"/>
                    <a:pt x="1868" y="5392"/>
                  </a:cubicBezTo>
                  <a:cubicBezTo>
                    <a:pt x="1859" y="5392"/>
                    <a:pt x="1849" y="5395"/>
                    <a:pt x="1839" y="5400"/>
                  </a:cubicBezTo>
                  <a:cubicBezTo>
                    <a:pt x="1815" y="5412"/>
                    <a:pt x="1791" y="5412"/>
                    <a:pt x="1768" y="5423"/>
                  </a:cubicBezTo>
                  <a:cubicBezTo>
                    <a:pt x="1744" y="5435"/>
                    <a:pt x="1756" y="5459"/>
                    <a:pt x="1756" y="5483"/>
                  </a:cubicBezTo>
                  <a:cubicBezTo>
                    <a:pt x="1725" y="5529"/>
                    <a:pt x="1778" y="5594"/>
                    <a:pt x="1807" y="5594"/>
                  </a:cubicBezTo>
                  <a:cubicBezTo>
                    <a:pt x="1823" y="5594"/>
                    <a:pt x="1831" y="5576"/>
                    <a:pt x="1818" y="5528"/>
                  </a:cubicBezTo>
                  <a:lnTo>
                    <a:pt x="1818" y="5528"/>
                  </a:lnTo>
                  <a:cubicBezTo>
                    <a:pt x="1833" y="5550"/>
                    <a:pt x="1914" y="5534"/>
                    <a:pt x="1946" y="5566"/>
                  </a:cubicBezTo>
                  <a:cubicBezTo>
                    <a:pt x="1957" y="5573"/>
                    <a:pt x="1962" y="5576"/>
                    <a:pt x="1965" y="5576"/>
                  </a:cubicBezTo>
                  <a:cubicBezTo>
                    <a:pt x="1971" y="5576"/>
                    <a:pt x="1962" y="5559"/>
                    <a:pt x="1970" y="5542"/>
                  </a:cubicBezTo>
                  <a:cubicBezTo>
                    <a:pt x="1970" y="5531"/>
                    <a:pt x="1994" y="5531"/>
                    <a:pt x="2006" y="5519"/>
                  </a:cubicBezTo>
                  <a:cubicBezTo>
                    <a:pt x="2053" y="5471"/>
                    <a:pt x="2125" y="5435"/>
                    <a:pt x="2196" y="5423"/>
                  </a:cubicBezTo>
                  <a:cubicBezTo>
                    <a:pt x="2232" y="5412"/>
                    <a:pt x="2351" y="5435"/>
                    <a:pt x="2303" y="5304"/>
                  </a:cubicBezTo>
                  <a:cubicBezTo>
                    <a:pt x="2303" y="5304"/>
                    <a:pt x="2275" y="5229"/>
                    <a:pt x="2286" y="5229"/>
                  </a:cubicBezTo>
                  <a:cubicBezTo>
                    <a:pt x="2287" y="5229"/>
                    <a:pt x="2289" y="5230"/>
                    <a:pt x="2292" y="5233"/>
                  </a:cubicBezTo>
                  <a:cubicBezTo>
                    <a:pt x="2303" y="5257"/>
                    <a:pt x="2315" y="5281"/>
                    <a:pt x="2339" y="5316"/>
                  </a:cubicBezTo>
                  <a:cubicBezTo>
                    <a:pt x="2339" y="5328"/>
                    <a:pt x="2416" y="5460"/>
                    <a:pt x="2422" y="5460"/>
                  </a:cubicBezTo>
                  <a:cubicBezTo>
                    <a:pt x="2422" y="5460"/>
                    <a:pt x="2423" y="5460"/>
                    <a:pt x="2423" y="5459"/>
                  </a:cubicBezTo>
                  <a:cubicBezTo>
                    <a:pt x="2423" y="5447"/>
                    <a:pt x="2411" y="5447"/>
                    <a:pt x="2423" y="5435"/>
                  </a:cubicBezTo>
                  <a:cubicBezTo>
                    <a:pt x="2423" y="5423"/>
                    <a:pt x="2434" y="5412"/>
                    <a:pt x="2446" y="5412"/>
                  </a:cubicBezTo>
                  <a:cubicBezTo>
                    <a:pt x="2455" y="5403"/>
                    <a:pt x="2465" y="5399"/>
                    <a:pt x="2474" y="5399"/>
                  </a:cubicBezTo>
                  <a:cubicBezTo>
                    <a:pt x="2482" y="5399"/>
                    <a:pt x="2490" y="5402"/>
                    <a:pt x="2496" y="5409"/>
                  </a:cubicBezTo>
                  <a:lnTo>
                    <a:pt x="2496" y="5409"/>
                  </a:lnTo>
                  <a:cubicBezTo>
                    <a:pt x="2489" y="5378"/>
                    <a:pt x="2504" y="5380"/>
                    <a:pt x="2510" y="5367"/>
                  </a:cubicBezTo>
                  <a:lnTo>
                    <a:pt x="2510" y="5367"/>
                  </a:lnTo>
                  <a:cubicBezTo>
                    <a:pt x="2513" y="5374"/>
                    <a:pt x="2517" y="5378"/>
                    <a:pt x="2522" y="5378"/>
                  </a:cubicBezTo>
                  <a:cubicBezTo>
                    <a:pt x="2525" y="5378"/>
                    <a:pt x="2527" y="5378"/>
                    <a:pt x="2530" y="5376"/>
                  </a:cubicBezTo>
                  <a:lnTo>
                    <a:pt x="2542" y="5376"/>
                  </a:lnTo>
                  <a:cubicBezTo>
                    <a:pt x="2527" y="5336"/>
                    <a:pt x="2517" y="5323"/>
                    <a:pt x="2511" y="5323"/>
                  </a:cubicBezTo>
                  <a:cubicBezTo>
                    <a:pt x="2509" y="5323"/>
                    <a:pt x="2507" y="5325"/>
                    <a:pt x="2506" y="5328"/>
                  </a:cubicBezTo>
                  <a:lnTo>
                    <a:pt x="2506" y="5328"/>
                  </a:lnTo>
                  <a:cubicBezTo>
                    <a:pt x="2497" y="5301"/>
                    <a:pt x="2488" y="5253"/>
                    <a:pt x="2500" y="5253"/>
                  </a:cubicBezTo>
                  <a:cubicBezTo>
                    <a:pt x="2504" y="5253"/>
                    <a:pt x="2509" y="5257"/>
                    <a:pt x="2518" y="5269"/>
                  </a:cubicBezTo>
                  <a:cubicBezTo>
                    <a:pt x="2542" y="5292"/>
                    <a:pt x="2553" y="5328"/>
                    <a:pt x="2577" y="5352"/>
                  </a:cubicBezTo>
                  <a:cubicBezTo>
                    <a:pt x="2584" y="5355"/>
                    <a:pt x="2589" y="5357"/>
                    <a:pt x="2594" y="5357"/>
                  </a:cubicBezTo>
                  <a:cubicBezTo>
                    <a:pt x="2606" y="5357"/>
                    <a:pt x="2610" y="5346"/>
                    <a:pt x="2601" y="5328"/>
                  </a:cubicBezTo>
                  <a:cubicBezTo>
                    <a:pt x="2589" y="5292"/>
                    <a:pt x="2601" y="5304"/>
                    <a:pt x="2613" y="5292"/>
                  </a:cubicBezTo>
                  <a:cubicBezTo>
                    <a:pt x="2616" y="5291"/>
                    <a:pt x="2619" y="5290"/>
                    <a:pt x="2621" y="5290"/>
                  </a:cubicBezTo>
                  <a:cubicBezTo>
                    <a:pt x="2634" y="5290"/>
                    <a:pt x="2627" y="5318"/>
                    <a:pt x="2637" y="5328"/>
                  </a:cubicBezTo>
                  <a:cubicBezTo>
                    <a:pt x="2642" y="5336"/>
                    <a:pt x="2647" y="5339"/>
                    <a:pt x="2651" y="5339"/>
                  </a:cubicBezTo>
                  <a:cubicBezTo>
                    <a:pt x="2670" y="5339"/>
                    <a:pt x="2678" y="5274"/>
                    <a:pt x="2705" y="5274"/>
                  </a:cubicBezTo>
                  <a:cubicBezTo>
                    <a:pt x="2709" y="5274"/>
                    <a:pt x="2714" y="5276"/>
                    <a:pt x="2720" y="5281"/>
                  </a:cubicBezTo>
                  <a:cubicBezTo>
                    <a:pt x="2731" y="5281"/>
                    <a:pt x="2721" y="5196"/>
                    <a:pt x="2730" y="5196"/>
                  </a:cubicBezTo>
                  <a:lnTo>
                    <a:pt x="2730" y="5196"/>
                  </a:lnTo>
                  <a:cubicBezTo>
                    <a:pt x="2731" y="5196"/>
                    <a:pt x="2731" y="5196"/>
                    <a:pt x="2732" y="5197"/>
                  </a:cubicBezTo>
                  <a:cubicBezTo>
                    <a:pt x="2753" y="5218"/>
                    <a:pt x="2764" y="5247"/>
                    <a:pt x="2775" y="5247"/>
                  </a:cubicBezTo>
                  <a:cubicBezTo>
                    <a:pt x="2776" y="5247"/>
                    <a:pt x="2778" y="5246"/>
                    <a:pt x="2780" y="5245"/>
                  </a:cubicBezTo>
                  <a:cubicBezTo>
                    <a:pt x="2780" y="5245"/>
                    <a:pt x="2756" y="5197"/>
                    <a:pt x="2768" y="5173"/>
                  </a:cubicBezTo>
                  <a:lnTo>
                    <a:pt x="2768" y="5173"/>
                  </a:lnTo>
                  <a:lnTo>
                    <a:pt x="2827" y="5269"/>
                  </a:lnTo>
                  <a:cubicBezTo>
                    <a:pt x="2818" y="5222"/>
                    <a:pt x="2823" y="5190"/>
                    <a:pt x="2843" y="5190"/>
                  </a:cubicBezTo>
                  <a:cubicBezTo>
                    <a:pt x="2849" y="5190"/>
                    <a:pt x="2855" y="5192"/>
                    <a:pt x="2863" y="5197"/>
                  </a:cubicBezTo>
                  <a:lnTo>
                    <a:pt x="2911" y="5197"/>
                  </a:lnTo>
                  <a:cubicBezTo>
                    <a:pt x="2911" y="5197"/>
                    <a:pt x="2918" y="5176"/>
                    <a:pt x="2916" y="5172"/>
                  </a:cubicBezTo>
                  <a:lnTo>
                    <a:pt x="2916" y="5172"/>
                  </a:lnTo>
                  <a:lnTo>
                    <a:pt x="2946" y="5161"/>
                  </a:lnTo>
                  <a:cubicBezTo>
                    <a:pt x="2970" y="5150"/>
                    <a:pt x="2946" y="5161"/>
                    <a:pt x="2946" y="5126"/>
                  </a:cubicBezTo>
                  <a:cubicBezTo>
                    <a:pt x="2946" y="5114"/>
                    <a:pt x="2952" y="5110"/>
                    <a:pt x="2959" y="5110"/>
                  </a:cubicBezTo>
                  <a:cubicBezTo>
                    <a:pt x="2974" y="5110"/>
                    <a:pt x="2998" y="5126"/>
                    <a:pt x="3006" y="5126"/>
                  </a:cubicBezTo>
                  <a:cubicBezTo>
                    <a:pt x="3018" y="5126"/>
                    <a:pt x="3054" y="5126"/>
                    <a:pt x="3065" y="5102"/>
                  </a:cubicBezTo>
                  <a:cubicBezTo>
                    <a:pt x="3065" y="5085"/>
                    <a:pt x="3046" y="5048"/>
                    <a:pt x="3055" y="5048"/>
                  </a:cubicBezTo>
                  <a:cubicBezTo>
                    <a:pt x="3058" y="5048"/>
                    <a:pt x="3064" y="5053"/>
                    <a:pt x="3077" y="5066"/>
                  </a:cubicBezTo>
                  <a:cubicBezTo>
                    <a:pt x="3095" y="5084"/>
                    <a:pt x="3113" y="5096"/>
                    <a:pt x="3122" y="5096"/>
                  </a:cubicBezTo>
                  <a:cubicBezTo>
                    <a:pt x="3131" y="5096"/>
                    <a:pt x="3131" y="5084"/>
                    <a:pt x="3113" y="5054"/>
                  </a:cubicBezTo>
                  <a:cubicBezTo>
                    <a:pt x="3081" y="5014"/>
                    <a:pt x="3087" y="4990"/>
                    <a:pt x="3105" y="4990"/>
                  </a:cubicBezTo>
                  <a:cubicBezTo>
                    <a:pt x="3114" y="4990"/>
                    <a:pt x="3125" y="4995"/>
                    <a:pt x="3137" y="5007"/>
                  </a:cubicBezTo>
                  <a:cubicBezTo>
                    <a:pt x="3162" y="5023"/>
                    <a:pt x="3169" y="5046"/>
                    <a:pt x="3180" y="5046"/>
                  </a:cubicBezTo>
                  <a:cubicBezTo>
                    <a:pt x="3184" y="5046"/>
                    <a:pt x="3189" y="5041"/>
                    <a:pt x="3196" y="5031"/>
                  </a:cubicBezTo>
                  <a:cubicBezTo>
                    <a:pt x="3196" y="5031"/>
                    <a:pt x="3196" y="4958"/>
                    <a:pt x="3206" y="4958"/>
                  </a:cubicBezTo>
                  <a:cubicBezTo>
                    <a:pt x="3207" y="4958"/>
                    <a:pt x="3208" y="4958"/>
                    <a:pt x="3208" y="4959"/>
                  </a:cubicBezTo>
                  <a:cubicBezTo>
                    <a:pt x="3220" y="4971"/>
                    <a:pt x="3208" y="5007"/>
                    <a:pt x="3220" y="5019"/>
                  </a:cubicBezTo>
                  <a:cubicBezTo>
                    <a:pt x="3222" y="5020"/>
                    <a:pt x="3224" y="5020"/>
                    <a:pt x="3226" y="5020"/>
                  </a:cubicBezTo>
                  <a:cubicBezTo>
                    <a:pt x="3244" y="5020"/>
                    <a:pt x="3245" y="4970"/>
                    <a:pt x="3256" y="4959"/>
                  </a:cubicBezTo>
                  <a:cubicBezTo>
                    <a:pt x="3262" y="4953"/>
                    <a:pt x="3271" y="4950"/>
                    <a:pt x="3280" y="4950"/>
                  </a:cubicBezTo>
                  <a:cubicBezTo>
                    <a:pt x="3289" y="4950"/>
                    <a:pt x="3298" y="4953"/>
                    <a:pt x="3304" y="4959"/>
                  </a:cubicBezTo>
                  <a:cubicBezTo>
                    <a:pt x="3327" y="4971"/>
                    <a:pt x="3339" y="4983"/>
                    <a:pt x="3363" y="4983"/>
                  </a:cubicBezTo>
                  <a:cubicBezTo>
                    <a:pt x="3387" y="4971"/>
                    <a:pt x="3399" y="4959"/>
                    <a:pt x="3411" y="4935"/>
                  </a:cubicBezTo>
                  <a:cubicBezTo>
                    <a:pt x="3419" y="4926"/>
                    <a:pt x="3415" y="4898"/>
                    <a:pt x="3427" y="4898"/>
                  </a:cubicBezTo>
                  <a:cubicBezTo>
                    <a:pt x="3431" y="4898"/>
                    <a:pt x="3437" y="4902"/>
                    <a:pt x="3446" y="4911"/>
                  </a:cubicBezTo>
                  <a:cubicBezTo>
                    <a:pt x="3460" y="4925"/>
                    <a:pt x="3474" y="4931"/>
                    <a:pt x="3488" y="4931"/>
                  </a:cubicBezTo>
                  <a:cubicBezTo>
                    <a:pt x="3498" y="4931"/>
                    <a:pt x="3508" y="4928"/>
                    <a:pt x="3518" y="4923"/>
                  </a:cubicBezTo>
                  <a:cubicBezTo>
                    <a:pt x="3525" y="4910"/>
                    <a:pt x="3520" y="4897"/>
                    <a:pt x="3513" y="4883"/>
                  </a:cubicBezTo>
                  <a:lnTo>
                    <a:pt x="3513" y="4883"/>
                  </a:lnTo>
                  <a:cubicBezTo>
                    <a:pt x="3521" y="4893"/>
                    <a:pt x="3530" y="4897"/>
                    <a:pt x="3539" y="4897"/>
                  </a:cubicBezTo>
                  <a:cubicBezTo>
                    <a:pt x="3560" y="4897"/>
                    <a:pt x="3577" y="4869"/>
                    <a:pt x="3577" y="4840"/>
                  </a:cubicBezTo>
                  <a:cubicBezTo>
                    <a:pt x="3583" y="4818"/>
                    <a:pt x="3588" y="4809"/>
                    <a:pt x="3595" y="4809"/>
                  </a:cubicBezTo>
                  <a:cubicBezTo>
                    <a:pt x="3603" y="4809"/>
                    <a:pt x="3612" y="4821"/>
                    <a:pt x="3625" y="4840"/>
                  </a:cubicBezTo>
                  <a:cubicBezTo>
                    <a:pt x="3637" y="4876"/>
                    <a:pt x="3625" y="4876"/>
                    <a:pt x="3637" y="4888"/>
                  </a:cubicBezTo>
                  <a:cubicBezTo>
                    <a:pt x="3641" y="4890"/>
                    <a:pt x="3645" y="4891"/>
                    <a:pt x="3647" y="4891"/>
                  </a:cubicBezTo>
                  <a:cubicBezTo>
                    <a:pt x="3657" y="4891"/>
                    <a:pt x="3651" y="4873"/>
                    <a:pt x="3661" y="4864"/>
                  </a:cubicBezTo>
                  <a:cubicBezTo>
                    <a:pt x="3661" y="4856"/>
                    <a:pt x="3672" y="4842"/>
                    <a:pt x="3687" y="4842"/>
                  </a:cubicBezTo>
                  <a:cubicBezTo>
                    <a:pt x="3694" y="4842"/>
                    <a:pt x="3701" y="4845"/>
                    <a:pt x="3708" y="4852"/>
                  </a:cubicBezTo>
                  <a:cubicBezTo>
                    <a:pt x="3714" y="4862"/>
                    <a:pt x="3717" y="4867"/>
                    <a:pt x="3720" y="4867"/>
                  </a:cubicBezTo>
                  <a:cubicBezTo>
                    <a:pt x="3728" y="4867"/>
                    <a:pt x="3723" y="4816"/>
                    <a:pt x="3732" y="4816"/>
                  </a:cubicBezTo>
                  <a:cubicBezTo>
                    <a:pt x="3744" y="4804"/>
                    <a:pt x="3792" y="4804"/>
                    <a:pt x="3792" y="4769"/>
                  </a:cubicBezTo>
                  <a:cubicBezTo>
                    <a:pt x="3804" y="4733"/>
                    <a:pt x="3827" y="4733"/>
                    <a:pt x="3851" y="4733"/>
                  </a:cubicBezTo>
                  <a:cubicBezTo>
                    <a:pt x="3859" y="4733"/>
                    <a:pt x="3871" y="4734"/>
                    <a:pt x="3883" y="4734"/>
                  </a:cubicBezTo>
                  <a:cubicBezTo>
                    <a:pt x="3908" y="4734"/>
                    <a:pt x="3935" y="4729"/>
                    <a:pt x="3935" y="4697"/>
                  </a:cubicBezTo>
                  <a:cubicBezTo>
                    <a:pt x="3935" y="4695"/>
                    <a:pt x="3935" y="4695"/>
                    <a:pt x="3937" y="4695"/>
                  </a:cubicBezTo>
                  <a:cubicBezTo>
                    <a:pt x="3944" y="4695"/>
                    <a:pt x="3972" y="4721"/>
                    <a:pt x="3982" y="4721"/>
                  </a:cubicBezTo>
                  <a:cubicBezTo>
                    <a:pt x="3984" y="4723"/>
                    <a:pt x="3985" y="4723"/>
                    <a:pt x="3987" y="4723"/>
                  </a:cubicBezTo>
                  <a:cubicBezTo>
                    <a:pt x="3994" y="4723"/>
                    <a:pt x="3996" y="4697"/>
                    <a:pt x="4006" y="4697"/>
                  </a:cubicBezTo>
                  <a:cubicBezTo>
                    <a:pt x="4018" y="4685"/>
                    <a:pt x="4042" y="4685"/>
                    <a:pt x="4054" y="4673"/>
                  </a:cubicBezTo>
                  <a:cubicBezTo>
                    <a:pt x="4063" y="4664"/>
                    <a:pt x="4058" y="4641"/>
                    <a:pt x="4071" y="4641"/>
                  </a:cubicBezTo>
                  <a:cubicBezTo>
                    <a:pt x="4075" y="4641"/>
                    <a:pt x="4081" y="4644"/>
                    <a:pt x="4089" y="4650"/>
                  </a:cubicBezTo>
                  <a:cubicBezTo>
                    <a:pt x="4099" y="4654"/>
                    <a:pt x="4117" y="4661"/>
                    <a:pt x="4131" y="4661"/>
                  </a:cubicBezTo>
                  <a:cubicBezTo>
                    <a:pt x="4152" y="4661"/>
                    <a:pt x="4165" y="4647"/>
                    <a:pt x="4137" y="4590"/>
                  </a:cubicBezTo>
                  <a:lnTo>
                    <a:pt x="4137" y="4590"/>
                  </a:lnTo>
                  <a:cubicBezTo>
                    <a:pt x="4154" y="4624"/>
                    <a:pt x="4177" y="4637"/>
                    <a:pt x="4201" y="4637"/>
                  </a:cubicBezTo>
                  <a:cubicBezTo>
                    <a:pt x="4242" y="4637"/>
                    <a:pt x="4284" y="4597"/>
                    <a:pt x="4292" y="4566"/>
                  </a:cubicBezTo>
                  <a:cubicBezTo>
                    <a:pt x="4294" y="4559"/>
                    <a:pt x="4297" y="4556"/>
                    <a:pt x="4301" y="4556"/>
                  </a:cubicBezTo>
                  <a:cubicBezTo>
                    <a:pt x="4319" y="4556"/>
                    <a:pt x="4351" y="4600"/>
                    <a:pt x="4363" y="4600"/>
                  </a:cubicBezTo>
                  <a:cubicBezTo>
                    <a:pt x="4368" y="4600"/>
                    <a:pt x="4369" y="4591"/>
                    <a:pt x="4363" y="4566"/>
                  </a:cubicBezTo>
                  <a:cubicBezTo>
                    <a:pt x="4363" y="4530"/>
                    <a:pt x="4356" y="4494"/>
                    <a:pt x="4369" y="4494"/>
                  </a:cubicBezTo>
                  <a:cubicBezTo>
                    <a:pt x="4372" y="4494"/>
                    <a:pt x="4378" y="4498"/>
                    <a:pt x="4387" y="4507"/>
                  </a:cubicBezTo>
                  <a:cubicBezTo>
                    <a:pt x="4387" y="4507"/>
                    <a:pt x="4418" y="4491"/>
                    <a:pt x="4430" y="4479"/>
                  </a:cubicBezTo>
                  <a:lnTo>
                    <a:pt x="4430" y="4479"/>
                  </a:lnTo>
                  <a:cubicBezTo>
                    <a:pt x="4430" y="4490"/>
                    <a:pt x="4438" y="4510"/>
                    <a:pt x="4447" y="4519"/>
                  </a:cubicBezTo>
                  <a:cubicBezTo>
                    <a:pt x="4458" y="4519"/>
                    <a:pt x="4470" y="4519"/>
                    <a:pt x="4470" y="4507"/>
                  </a:cubicBezTo>
                  <a:cubicBezTo>
                    <a:pt x="4473" y="4504"/>
                    <a:pt x="4478" y="4503"/>
                    <a:pt x="4484" y="4503"/>
                  </a:cubicBezTo>
                  <a:cubicBezTo>
                    <a:pt x="4500" y="4503"/>
                    <a:pt x="4526" y="4510"/>
                    <a:pt x="4547" y="4510"/>
                  </a:cubicBezTo>
                  <a:cubicBezTo>
                    <a:pt x="4554" y="4510"/>
                    <a:pt x="4561" y="4509"/>
                    <a:pt x="4566" y="4507"/>
                  </a:cubicBezTo>
                  <a:cubicBezTo>
                    <a:pt x="4518" y="4471"/>
                    <a:pt x="4494" y="4423"/>
                    <a:pt x="4482" y="4364"/>
                  </a:cubicBezTo>
                  <a:cubicBezTo>
                    <a:pt x="4484" y="4363"/>
                    <a:pt x="4486" y="4362"/>
                    <a:pt x="4488" y="4362"/>
                  </a:cubicBezTo>
                  <a:cubicBezTo>
                    <a:pt x="4508" y="4362"/>
                    <a:pt x="4519" y="4424"/>
                    <a:pt x="4530" y="4435"/>
                  </a:cubicBezTo>
                  <a:cubicBezTo>
                    <a:pt x="4534" y="4443"/>
                    <a:pt x="4539" y="4446"/>
                    <a:pt x="4545" y="4446"/>
                  </a:cubicBezTo>
                  <a:cubicBezTo>
                    <a:pt x="4556" y="4446"/>
                    <a:pt x="4570" y="4435"/>
                    <a:pt x="4578" y="4435"/>
                  </a:cubicBezTo>
                  <a:cubicBezTo>
                    <a:pt x="4588" y="4435"/>
                    <a:pt x="4618" y="4473"/>
                    <a:pt x="4624" y="4473"/>
                  </a:cubicBezTo>
                  <a:cubicBezTo>
                    <a:pt x="4625" y="4473"/>
                    <a:pt x="4625" y="4472"/>
                    <a:pt x="4625" y="4471"/>
                  </a:cubicBezTo>
                  <a:cubicBezTo>
                    <a:pt x="4625" y="4447"/>
                    <a:pt x="4613" y="4423"/>
                    <a:pt x="4637" y="4423"/>
                  </a:cubicBezTo>
                  <a:cubicBezTo>
                    <a:pt x="4657" y="4423"/>
                    <a:pt x="4687" y="4450"/>
                    <a:pt x="4710" y="4450"/>
                  </a:cubicBezTo>
                  <a:cubicBezTo>
                    <a:pt x="4713" y="4450"/>
                    <a:pt x="4717" y="4449"/>
                    <a:pt x="4720" y="4447"/>
                  </a:cubicBezTo>
                  <a:cubicBezTo>
                    <a:pt x="4685" y="4423"/>
                    <a:pt x="4804" y="4388"/>
                    <a:pt x="4804" y="4376"/>
                  </a:cubicBezTo>
                  <a:cubicBezTo>
                    <a:pt x="4816" y="4352"/>
                    <a:pt x="4768" y="4316"/>
                    <a:pt x="4780" y="4292"/>
                  </a:cubicBezTo>
                  <a:cubicBezTo>
                    <a:pt x="4780" y="4289"/>
                    <a:pt x="4781" y="4287"/>
                    <a:pt x="4782" y="4287"/>
                  </a:cubicBezTo>
                  <a:cubicBezTo>
                    <a:pt x="4790" y="4287"/>
                    <a:pt x="4817" y="4342"/>
                    <a:pt x="4828" y="4352"/>
                  </a:cubicBezTo>
                  <a:cubicBezTo>
                    <a:pt x="4818" y="4342"/>
                    <a:pt x="4816" y="4310"/>
                    <a:pt x="4822" y="4310"/>
                  </a:cubicBezTo>
                  <a:lnTo>
                    <a:pt x="4822" y="4310"/>
                  </a:lnTo>
                  <a:cubicBezTo>
                    <a:pt x="4823" y="4310"/>
                    <a:pt x="4825" y="4311"/>
                    <a:pt x="4828" y="4316"/>
                  </a:cubicBezTo>
                  <a:cubicBezTo>
                    <a:pt x="4839" y="4328"/>
                    <a:pt x="4851" y="4364"/>
                    <a:pt x="4875" y="4364"/>
                  </a:cubicBezTo>
                  <a:cubicBezTo>
                    <a:pt x="4876" y="4365"/>
                    <a:pt x="4877" y="4365"/>
                    <a:pt x="4877" y="4365"/>
                  </a:cubicBezTo>
                  <a:cubicBezTo>
                    <a:pt x="4883" y="4365"/>
                    <a:pt x="4853" y="4292"/>
                    <a:pt x="4875" y="4292"/>
                  </a:cubicBezTo>
                  <a:cubicBezTo>
                    <a:pt x="4884" y="4292"/>
                    <a:pt x="4915" y="4328"/>
                    <a:pt x="4923" y="4328"/>
                  </a:cubicBezTo>
                  <a:cubicBezTo>
                    <a:pt x="4925" y="4328"/>
                    <a:pt x="4926" y="4324"/>
                    <a:pt x="4923" y="4316"/>
                  </a:cubicBezTo>
                  <a:cubicBezTo>
                    <a:pt x="4911" y="4280"/>
                    <a:pt x="4899" y="4292"/>
                    <a:pt x="4899" y="4269"/>
                  </a:cubicBezTo>
                  <a:cubicBezTo>
                    <a:pt x="4905" y="4263"/>
                    <a:pt x="4908" y="4260"/>
                    <a:pt x="4911" y="4260"/>
                  </a:cubicBezTo>
                  <a:cubicBezTo>
                    <a:pt x="4914" y="4260"/>
                    <a:pt x="4917" y="4263"/>
                    <a:pt x="4923" y="4269"/>
                  </a:cubicBezTo>
                  <a:cubicBezTo>
                    <a:pt x="4935" y="4280"/>
                    <a:pt x="4947" y="4340"/>
                    <a:pt x="4970" y="4340"/>
                  </a:cubicBezTo>
                  <a:cubicBezTo>
                    <a:pt x="4982" y="4340"/>
                    <a:pt x="4994" y="4340"/>
                    <a:pt x="5006" y="4328"/>
                  </a:cubicBezTo>
                  <a:cubicBezTo>
                    <a:pt x="5006" y="4316"/>
                    <a:pt x="5006" y="4304"/>
                    <a:pt x="5006" y="4292"/>
                  </a:cubicBezTo>
                  <a:cubicBezTo>
                    <a:pt x="5030" y="4292"/>
                    <a:pt x="5054" y="4280"/>
                    <a:pt x="5066" y="4269"/>
                  </a:cubicBezTo>
                  <a:cubicBezTo>
                    <a:pt x="5090" y="4245"/>
                    <a:pt x="5078" y="4221"/>
                    <a:pt x="5054" y="4209"/>
                  </a:cubicBezTo>
                  <a:cubicBezTo>
                    <a:pt x="5060" y="4197"/>
                    <a:pt x="5072" y="4191"/>
                    <a:pt x="5084" y="4191"/>
                  </a:cubicBezTo>
                  <a:cubicBezTo>
                    <a:pt x="5095" y="4191"/>
                    <a:pt x="5107" y="4197"/>
                    <a:pt x="5113" y="4209"/>
                  </a:cubicBezTo>
                  <a:cubicBezTo>
                    <a:pt x="5128" y="4224"/>
                    <a:pt x="5148" y="4239"/>
                    <a:pt x="5164" y="4239"/>
                  </a:cubicBezTo>
                  <a:cubicBezTo>
                    <a:pt x="5173" y="4239"/>
                    <a:pt x="5180" y="4234"/>
                    <a:pt x="5185" y="4221"/>
                  </a:cubicBezTo>
                  <a:cubicBezTo>
                    <a:pt x="5185" y="4197"/>
                    <a:pt x="5185" y="4185"/>
                    <a:pt x="5197" y="4173"/>
                  </a:cubicBezTo>
                  <a:cubicBezTo>
                    <a:pt x="5209" y="4167"/>
                    <a:pt x="5215" y="4167"/>
                    <a:pt x="5219" y="4167"/>
                  </a:cubicBezTo>
                  <a:cubicBezTo>
                    <a:pt x="5223" y="4167"/>
                    <a:pt x="5226" y="4167"/>
                    <a:pt x="5232" y="4161"/>
                  </a:cubicBezTo>
                  <a:cubicBezTo>
                    <a:pt x="5232" y="4149"/>
                    <a:pt x="5220" y="4138"/>
                    <a:pt x="5220" y="4138"/>
                  </a:cubicBezTo>
                  <a:cubicBezTo>
                    <a:pt x="5220" y="4126"/>
                    <a:pt x="5268" y="4114"/>
                    <a:pt x="5280" y="4102"/>
                  </a:cubicBezTo>
                  <a:cubicBezTo>
                    <a:pt x="5288" y="4085"/>
                    <a:pt x="5291" y="4063"/>
                    <a:pt x="5304" y="4063"/>
                  </a:cubicBezTo>
                  <a:cubicBezTo>
                    <a:pt x="5309" y="4063"/>
                    <a:pt x="5317" y="4067"/>
                    <a:pt x="5328" y="4078"/>
                  </a:cubicBezTo>
                  <a:cubicBezTo>
                    <a:pt x="5334" y="4081"/>
                    <a:pt x="5340" y="4082"/>
                    <a:pt x="5345" y="4082"/>
                  </a:cubicBezTo>
                  <a:cubicBezTo>
                    <a:pt x="5363" y="4082"/>
                    <a:pt x="5378" y="4069"/>
                    <a:pt x="5387" y="4042"/>
                  </a:cubicBezTo>
                  <a:cubicBezTo>
                    <a:pt x="5387" y="4018"/>
                    <a:pt x="5340" y="4018"/>
                    <a:pt x="5340" y="4018"/>
                  </a:cubicBezTo>
                  <a:cubicBezTo>
                    <a:pt x="5345" y="4013"/>
                    <a:pt x="5351" y="4010"/>
                    <a:pt x="5359" y="4010"/>
                  </a:cubicBezTo>
                  <a:cubicBezTo>
                    <a:pt x="5366" y="4010"/>
                    <a:pt x="5375" y="4013"/>
                    <a:pt x="5387" y="4018"/>
                  </a:cubicBezTo>
                  <a:cubicBezTo>
                    <a:pt x="5399" y="4018"/>
                    <a:pt x="5411" y="4042"/>
                    <a:pt x="5435" y="4042"/>
                  </a:cubicBezTo>
                  <a:cubicBezTo>
                    <a:pt x="5445" y="4042"/>
                    <a:pt x="5446" y="4016"/>
                    <a:pt x="5469" y="4016"/>
                  </a:cubicBezTo>
                  <a:cubicBezTo>
                    <a:pt x="5473" y="4016"/>
                    <a:pt x="5477" y="4017"/>
                    <a:pt x="5482" y="4018"/>
                  </a:cubicBezTo>
                  <a:cubicBezTo>
                    <a:pt x="5499" y="4027"/>
                    <a:pt x="5526" y="4056"/>
                    <a:pt x="5534" y="4056"/>
                  </a:cubicBezTo>
                  <a:cubicBezTo>
                    <a:pt x="5538" y="4056"/>
                    <a:pt x="5538" y="4050"/>
                    <a:pt x="5530" y="4030"/>
                  </a:cubicBezTo>
                  <a:cubicBezTo>
                    <a:pt x="5521" y="4002"/>
                    <a:pt x="5504" y="3960"/>
                    <a:pt x="5514" y="3960"/>
                  </a:cubicBezTo>
                  <a:cubicBezTo>
                    <a:pt x="5517" y="3960"/>
                    <a:pt x="5522" y="3963"/>
                    <a:pt x="5530" y="3971"/>
                  </a:cubicBezTo>
                  <a:cubicBezTo>
                    <a:pt x="5566" y="3995"/>
                    <a:pt x="5566" y="4007"/>
                    <a:pt x="5590" y="4007"/>
                  </a:cubicBezTo>
                  <a:cubicBezTo>
                    <a:pt x="5613" y="4007"/>
                    <a:pt x="5649" y="4007"/>
                    <a:pt x="5637" y="3983"/>
                  </a:cubicBezTo>
                  <a:cubicBezTo>
                    <a:pt x="5637" y="3959"/>
                    <a:pt x="5590" y="3899"/>
                    <a:pt x="5625" y="3899"/>
                  </a:cubicBezTo>
                  <a:cubicBezTo>
                    <a:pt x="5649" y="3899"/>
                    <a:pt x="5649" y="3947"/>
                    <a:pt x="5661" y="3971"/>
                  </a:cubicBezTo>
                  <a:cubicBezTo>
                    <a:pt x="5663" y="3972"/>
                    <a:pt x="5664" y="3972"/>
                    <a:pt x="5665" y="3972"/>
                  </a:cubicBezTo>
                  <a:cubicBezTo>
                    <a:pt x="5682" y="3972"/>
                    <a:pt x="5661" y="3899"/>
                    <a:pt x="5661" y="3899"/>
                  </a:cubicBezTo>
                  <a:cubicBezTo>
                    <a:pt x="5661" y="3883"/>
                    <a:pt x="5663" y="3877"/>
                    <a:pt x="5668" y="3877"/>
                  </a:cubicBezTo>
                  <a:cubicBezTo>
                    <a:pt x="5674" y="3877"/>
                    <a:pt x="5684" y="3886"/>
                    <a:pt x="5697" y="3899"/>
                  </a:cubicBezTo>
                  <a:cubicBezTo>
                    <a:pt x="5705" y="3908"/>
                    <a:pt x="5736" y="3922"/>
                    <a:pt x="5758" y="3922"/>
                  </a:cubicBezTo>
                  <a:cubicBezTo>
                    <a:pt x="5768" y="3922"/>
                    <a:pt x="5776" y="3919"/>
                    <a:pt x="5780" y="3911"/>
                  </a:cubicBezTo>
                  <a:cubicBezTo>
                    <a:pt x="5792" y="3888"/>
                    <a:pt x="5732" y="3792"/>
                    <a:pt x="5744" y="3792"/>
                  </a:cubicBezTo>
                  <a:lnTo>
                    <a:pt x="5744" y="3792"/>
                  </a:lnTo>
                  <a:cubicBezTo>
                    <a:pt x="5744" y="3792"/>
                    <a:pt x="5768" y="3816"/>
                    <a:pt x="5780" y="3828"/>
                  </a:cubicBezTo>
                  <a:cubicBezTo>
                    <a:pt x="5792" y="3840"/>
                    <a:pt x="5816" y="3840"/>
                    <a:pt x="5828" y="3840"/>
                  </a:cubicBezTo>
                  <a:cubicBezTo>
                    <a:pt x="5849" y="3840"/>
                    <a:pt x="5898" y="3878"/>
                    <a:pt x="5917" y="3878"/>
                  </a:cubicBezTo>
                  <a:cubicBezTo>
                    <a:pt x="5920" y="3878"/>
                    <a:pt x="5922" y="3877"/>
                    <a:pt x="5923" y="3876"/>
                  </a:cubicBezTo>
                  <a:cubicBezTo>
                    <a:pt x="5934" y="3854"/>
                    <a:pt x="5925" y="3814"/>
                    <a:pt x="5932" y="3814"/>
                  </a:cubicBezTo>
                  <a:lnTo>
                    <a:pt x="5932" y="3814"/>
                  </a:lnTo>
                  <a:cubicBezTo>
                    <a:pt x="5933" y="3814"/>
                    <a:pt x="5934" y="3815"/>
                    <a:pt x="5935" y="3816"/>
                  </a:cubicBezTo>
                  <a:cubicBezTo>
                    <a:pt x="5935" y="3840"/>
                    <a:pt x="5947" y="3852"/>
                    <a:pt x="5971" y="3852"/>
                  </a:cubicBezTo>
                  <a:cubicBezTo>
                    <a:pt x="5982" y="3852"/>
                    <a:pt x="5971" y="3745"/>
                    <a:pt x="5994" y="3733"/>
                  </a:cubicBezTo>
                  <a:cubicBezTo>
                    <a:pt x="5998" y="3730"/>
                    <a:pt x="6003" y="3729"/>
                    <a:pt x="6007" y="3729"/>
                  </a:cubicBezTo>
                  <a:cubicBezTo>
                    <a:pt x="6038" y="3729"/>
                    <a:pt x="6075" y="3793"/>
                    <a:pt x="6097" y="3793"/>
                  </a:cubicBezTo>
                  <a:cubicBezTo>
                    <a:pt x="6099" y="3793"/>
                    <a:pt x="6100" y="3793"/>
                    <a:pt x="6102" y="3792"/>
                  </a:cubicBezTo>
                  <a:cubicBezTo>
                    <a:pt x="6110" y="3788"/>
                    <a:pt x="6109" y="3782"/>
                    <a:pt x="6105" y="3777"/>
                  </a:cubicBezTo>
                  <a:lnTo>
                    <a:pt x="6105" y="3777"/>
                  </a:lnTo>
                  <a:cubicBezTo>
                    <a:pt x="6112" y="3780"/>
                    <a:pt x="6119" y="3783"/>
                    <a:pt x="6126" y="3783"/>
                  </a:cubicBezTo>
                  <a:cubicBezTo>
                    <a:pt x="6130" y="3783"/>
                    <a:pt x="6134" y="3782"/>
                    <a:pt x="6137" y="3780"/>
                  </a:cubicBezTo>
                  <a:cubicBezTo>
                    <a:pt x="6149" y="3768"/>
                    <a:pt x="6161" y="3745"/>
                    <a:pt x="6185" y="3733"/>
                  </a:cubicBezTo>
                  <a:cubicBezTo>
                    <a:pt x="6173" y="3733"/>
                    <a:pt x="6197" y="3733"/>
                    <a:pt x="6197" y="3709"/>
                  </a:cubicBezTo>
                  <a:cubicBezTo>
                    <a:pt x="6197" y="3697"/>
                    <a:pt x="6209" y="3697"/>
                    <a:pt x="6221" y="3697"/>
                  </a:cubicBezTo>
                  <a:cubicBezTo>
                    <a:pt x="6256" y="3697"/>
                    <a:pt x="6292" y="3673"/>
                    <a:pt x="6316" y="3649"/>
                  </a:cubicBezTo>
                  <a:cubicBezTo>
                    <a:pt x="6316" y="3639"/>
                    <a:pt x="6316" y="3574"/>
                    <a:pt x="6324" y="3574"/>
                  </a:cubicBezTo>
                  <a:cubicBezTo>
                    <a:pt x="6325" y="3574"/>
                    <a:pt x="6326" y="3575"/>
                    <a:pt x="6328" y="3578"/>
                  </a:cubicBezTo>
                  <a:cubicBezTo>
                    <a:pt x="6336" y="3593"/>
                    <a:pt x="6369" y="3629"/>
                    <a:pt x="6387" y="3629"/>
                  </a:cubicBezTo>
                  <a:cubicBezTo>
                    <a:pt x="6397" y="3629"/>
                    <a:pt x="6403" y="3619"/>
                    <a:pt x="6399" y="3590"/>
                  </a:cubicBezTo>
                  <a:cubicBezTo>
                    <a:pt x="6399" y="3580"/>
                    <a:pt x="6397" y="3568"/>
                    <a:pt x="6394" y="3556"/>
                  </a:cubicBezTo>
                  <a:lnTo>
                    <a:pt x="6394" y="3556"/>
                  </a:lnTo>
                  <a:cubicBezTo>
                    <a:pt x="6401" y="3562"/>
                    <a:pt x="6407" y="3566"/>
                    <a:pt x="6411" y="3566"/>
                  </a:cubicBezTo>
                  <a:cubicBezTo>
                    <a:pt x="6413" y="3568"/>
                    <a:pt x="6414" y="3568"/>
                    <a:pt x="6416" y="3568"/>
                  </a:cubicBezTo>
                  <a:cubicBezTo>
                    <a:pt x="6426" y="3568"/>
                    <a:pt x="6432" y="3539"/>
                    <a:pt x="6411" y="3518"/>
                  </a:cubicBezTo>
                  <a:lnTo>
                    <a:pt x="6384" y="3518"/>
                  </a:lnTo>
                  <a:cubicBezTo>
                    <a:pt x="6378" y="3492"/>
                    <a:pt x="6379" y="3471"/>
                    <a:pt x="6411" y="3471"/>
                  </a:cubicBezTo>
                  <a:cubicBezTo>
                    <a:pt x="6447" y="3471"/>
                    <a:pt x="6494" y="3471"/>
                    <a:pt x="6518" y="3447"/>
                  </a:cubicBezTo>
                  <a:cubicBezTo>
                    <a:pt x="6542" y="3435"/>
                    <a:pt x="6518" y="3411"/>
                    <a:pt x="6518" y="3387"/>
                  </a:cubicBezTo>
                  <a:cubicBezTo>
                    <a:pt x="6518" y="3376"/>
                    <a:pt x="6578" y="3376"/>
                    <a:pt x="6578" y="3340"/>
                  </a:cubicBezTo>
                  <a:cubicBezTo>
                    <a:pt x="6590" y="3316"/>
                    <a:pt x="6554" y="3328"/>
                    <a:pt x="6542" y="3316"/>
                  </a:cubicBezTo>
                  <a:cubicBezTo>
                    <a:pt x="6506" y="3280"/>
                    <a:pt x="6625" y="3268"/>
                    <a:pt x="6625" y="3233"/>
                  </a:cubicBezTo>
                  <a:lnTo>
                    <a:pt x="6625" y="3233"/>
                  </a:lnTo>
                  <a:cubicBezTo>
                    <a:pt x="6625" y="3237"/>
                    <a:pt x="6608" y="3239"/>
                    <a:pt x="6588" y="3239"/>
                  </a:cubicBezTo>
                  <a:cubicBezTo>
                    <a:pt x="6547" y="3239"/>
                    <a:pt x="6494" y="3229"/>
                    <a:pt x="6542" y="3197"/>
                  </a:cubicBezTo>
                  <a:cubicBezTo>
                    <a:pt x="6578" y="3161"/>
                    <a:pt x="6578" y="3173"/>
                    <a:pt x="6578" y="3126"/>
                  </a:cubicBezTo>
                  <a:cubicBezTo>
                    <a:pt x="6578" y="3115"/>
                    <a:pt x="6587" y="3105"/>
                    <a:pt x="6612" y="3102"/>
                  </a:cubicBezTo>
                  <a:lnTo>
                    <a:pt x="6612" y="3102"/>
                  </a:lnTo>
                  <a:cubicBezTo>
                    <a:pt x="6613" y="3102"/>
                    <a:pt x="6614" y="3102"/>
                    <a:pt x="6615" y="3102"/>
                  </a:cubicBezTo>
                  <a:cubicBezTo>
                    <a:pt x="6618" y="3102"/>
                    <a:pt x="6622" y="3102"/>
                    <a:pt x="6625" y="3102"/>
                  </a:cubicBezTo>
                  <a:cubicBezTo>
                    <a:pt x="6620" y="3102"/>
                    <a:pt x="6616" y="3102"/>
                    <a:pt x="6612" y="3102"/>
                  </a:cubicBezTo>
                  <a:lnTo>
                    <a:pt x="6612" y="3102"/>
                  </a:lnTo>
                  <a:cubicBezTo>
                    <a:pt x="6552" y="3099"/>
                    <a:pt x="6569" y="3004"/>
                    <a:pt x="6513" y="3004"/>
                  </a:cubicBezTo>
                  <a:cubicBezTo>
                    <a:pt x="6508" y="3004"/>
                    <a:pt x="6503" y="3004"/>
                    <a:pt x="6497" y="3006"/>
                  </a:cubicBezTo>
                  <a:lnTo>
                    <a:pt x="6497" y="3006"/>
                  </a:lnTo>
                  <a:cubicBezTo>
                    <a:pt x="6541" y="2993"/>
                    <a:pt x="6506" y="2935"/>
                    <a:pt x="6494" y="2923"/>
                  </a:cubicBezTo>
                  <a:cubicBezTo>
                    <a:pt x="6494" y="2911"/>
                    <a:pt x="6483" y="2899"/>
                    <a:pt x="6471" y="2899"/>
                  </a:cubicBezTo>
                  <a:cubicBezTo>
                    <a:pt x="6471" y="2899"/>
                    <a:pt x="6444" y="2905"/>
                    <a:pt x="6430" y="2905"/>
                  </a:cubicBezTo>
                  <a:cubicBezTo>
                    <a:pt x="6423" y="2905"/>
                    <a:pt x="6419" y="2903"/>
                    <a:pt x="6423" y="2899"/>
                  </a:cubicBezTo>
                  <a:cubicBezTo>
                    <a:pt x="6447" y="2875"/>
                    <a:pt x="6483" y="2864"/>
                    <a:pt x="6518" y="2852"/>
                  </a:cubicBezTo>
                  <a:lnTo>
                    <a:pt x="6447" y="2852"/>
                  </a:lnTo>
                  <a:cubicBezTo>
                    <a:pt x="6425" y="2859"/>
                    <a:pt x="6399" y="2871"/>
                    <a:pt x="6379" y="2871"/>
                  </a:cubicBezTo>
                  <a:cubicBezTo>
                    <a:pt x="6366" y="2871"/>
                    <a:pt x="6356" y="2866"/>
                    <a:pt x="6352" y="2852"/>
                  </a:cubicBezTo>
                  <a:cubicBezTo>
                    <a:pt x="6387" y="2840"/>
                    <a:pt x="6423" y="2828"/>
                    <a:pt x="6447" y="2816"/>
                  </a:cubicBezTo>
                  <a:cubicBezTo>
                    <a:pt x="6453" y="2804"/>
                    <a:pt x="6444" y="2801"/>
                    <a:pt x="6432" y="2801"/>
                  </a:cubicBezTo>
                  <a:cubicBezTo>
                    <a:pt x="6420" y="2801"/>
                    <a:pt x="6405" y="2804"/>
                    <a:pt x="6399" y="2804"/>
                  </a:cubicBezTo>
                  <a:cubicBezTo>
                    <a:pt x="6387" y="2792"/>
                    <a:pt x="6387" y="2780"/>
                    <a:pt x="6399" y="2768"/>
                  </a:cubicBezTo>
                  <a:cubicBezTo>
                    <a:pt x="6399" y="2756"/>
                    <a:pt x="6435" y="2733"/>
                    <a:pt x="6423" y="2721"/>
                  </a:cubicBezTo>
                  <a:cubicBezTo>
                    <a:pt x="6423" y="2718"/>
                    <a:pt x="6420" y="2717"/>
                    <a:pt x="6415" y="2717"/>
                  </a:cubicBezTo>
                  <a:cubicBezTo>
                    <a:pt x="6401" y="2717"/>
                    <a:pt x="6374" y="2724"/>
                    <a:pt x="6360" y="2724"/>
                  </a:cubicBezTo>
                  <a:cubicBezTo>
                    <a:pt x="6355" y="2724"/>
                    <a:pt x="6352" y="2723"/>
                    <a:pt x="6352" y="2721"/>
                  </a:cubicBezTo>
                  <a:cubicBezTo>
                    <a:pt x="6352" y="2709"/>
                    <a:pt x="6375" y="2697"/>
                    <a:pt x="6375" y="2697"/>
                  </a:cubicBezTo>
                  <a:cubicBezTo>
                    <a:pt x="6387" y="2685"/>
                    <a:pt x="6387" y="2673"/>
                    <a:pt x="6375" y="2673"/>
                  </a:cubicBezTo>
                  <a:cubicBezTo>
                    <a:pt x="6375" y="2649"/>
                    <a:pt x="6352" y="2637"/>
                    <a:pt x="6340" y="2625"/>
                  </a:cubicBezTo>
                  <a:cubicBezTo>
                    <a:pt x="6328" y="2602"/>
                    <a:pt x="6363" y="2590"/>
                    <a:pt x="6340" y="2578"/>
                  </a:cubicBezTo>
                  <a:cubicBezTo>
                    <a:pt x="6328" y="2572"/>
                    <a:pt x="6319" y="2569"/>
                    <a:pt x="6310" y="2569"/>
                  </a:cubicBezTo>
                  <a:cubicBezTo>
                    <a:pt x="6306" y="2569"/>
                    <a:pt x="6302" y="2569"/>
                    <a:pt x="6298" y="2571"/>
                  </a:cubicBezTo>
                  <a:lnTo>
                    <a:pt x="6298" y="2571"/>
                  </a:lnTo>
                  <a:cubicBezTo>
                    <a:pt x="6344" y="2551"/>
                    <a:pt x="6362" y="2540"/>
                    <a:pt x="6352" y="2518"/>
                  </a:cubicBezTo>
                  <a:lnTo>
                    <a:pt x="6352" y="2518"/>
                  </a:lnTo>
                  <a:lnTo>
                    <a:pt x="6316" y="2530"/>
                  </a:lnTo>
                  <a:cubicBezTo>
                    <a:pt x="6316" y="2518"/>
                    <a:pt x="6316" y="2447"/>
                    <a:pt x="6280" y="2447"/>
                  </a:cubicBezTo>
                  <a:cubicBezTo>
                    <a:pt x="6280" y="2447"/>
                    <a:pt x="6228" y="2473"/>
                    <a:pt x="6220" y="2473"/>
                  </a:cubicBezTo>
                  <a:cubicBezTo>
                    <a:pt x="6219" y="2473"/>
                    <a:pt x="6219" y="2472"/>
                    <a:pt x="6221" y="2471"/>
                  </a:cubicBezTo>
                  <a:cubicBezTo>
                    <a:pt x="6221" y="2459"/>
                    <a:pt x="6244" y="2423"/>
                    <a:pt x="6244" y="2411"/>
                  </a:cubicBezTo>
                  <a:cubicBezTo>
                    <a:pt x="6268" y="2364"/>
                    <a:pt x="6256" y="2328"/>
                    <a:pt x="6233" y="2292"/>
                  </a:cubicBezTo>
                  <a:cubicBezTo>
                    <a:pt x="6221" y="2280"/>
                    <a:pt x="6185" y="2280"/>
                    <a:pt x="6173" y="2256"/>
                  </a:cubicBezTo>
                  <a:cubicBezTo>
                    <a:pt x="6167" y="2250"/>
                    <a:pt x="6158" y="2247"/>
                    <a:pt x="6145" y="2247"/>
                  </a:cubicBezTo>
                  <a:cubicBezTo>
                    <a:pt x="6132" y="2247"/>
                    <a:pt x="6116" y="2250"/>
                    <a:pt x="6096" y="2255"/>
                  </a:cubicBezTo>
                  <a:lnTo>
                    <a:pt x="6096" y="2255"/>
                  </a:lnTo>
                  <a:cubicBezTo>
                    <a:pt x="6121" y="2244"/>
                    <a:pt x="6174" y="2172"/>
                    <a:pt x="6144" y="2172"/>
                  </a:cubicBezTo>
                  <a:cubicBezTo>
                    <a:pt x="6142" y="2172"/>
                    <a:pt x="6140" y="2172"/>
                    <a:pt x="6137" y="2173"/>
                  </a:cubicBezTo>
                  <a:cubicBezTo>
                    <a:pt x="6078" y="2197"/>
                    <a:pt x="6066" y="2256"/>
                    <a:pt x="6030" y="2268"/>
                  </a:cubicBezTo>
                  <a:lnTo>
                    <a:pt x="6078" y="2197"/>
                  </a:lnTo>
                  <a:cubicBezTo>
                    <a:pt x="6102" y="2161"/>
                    <a:pt x="6137" y="2137"/>
                    <a:pt x="6173" y="2113"/>
                  </a:cubicBezTo>
                  <a:lnTo>
                    <a:pt x="6173" y="2113"/>
                  </a:lnTo>
                  <a:cubicBezTo>
                    <a:pt x="6156" y="2122"/>
                    <a:pt x="6145" y="2125"/>
                    <a:pt x="6137" y="2125"/>
                  </a:cubicBezTo>
                  <a:cubicBezTo>
                    <a:pt x="6109" y="2125"/>
                    <a:pt x="6114" y="2090"/>
                    <a:pt x="6078" y="2090"/>
                  </a:cubicBezTo>
                  <a:cubicBezTo>
                    <a:pt x="6066" y="2066"/>
                    <a:pt x="6078" y="2066"/>
                    <a:pt x="6113" y="2054"/>
                  </a:cubicBezTo>
                  <a:cubicBezTo>
                    <a:pt x="6161" y="2030"/>
                    <a:pt x="6137" y="2018"/>
                    <a:pt x="6161" y="2006"/>
                  </a:cubicBezTo>
                  <a:lnTo>
                    <a:pt x="6161" y="2006"/>
                  </a:lnTo>
                  <a:lnTo>
                    <a:pt x="6030" y="2066"/>
                  </a:lnTo>
                  <a:cubicBezTo>
                    <a:pt x="6018" y="2042"/>
                    <a:pt x="6125" y="1983"/>
                    <a:pt x="6113" y="1983"/>
                  </a:cubicBezTo>
                  <a:cubicBezTo>
                    <a:pt x="6113" y="1983"/>
                    <a:pt x="6006" y="1983"/>
                    <a:pt x="6042" y="1947"/>
                  </a:cubicBezTo>
                  <a:cubicBezTo>
                    <a:pt x="6064" y="1914"/>
                    <a:pt x="6086" y="1850"/>
                    <a:pt x="6042" y="1850"/>
                  </a:cubicBezTo>
                  <a:cubicBezTo>
                    <a:pt x="6039" y="1850"/>
                    <a:pt x="6035" y="1851"/>
                    <a:pt x="6030" y="1852"/>
                  </a:cubicBezTo>
                  <a:cubicBezTo>
                    <a:pt x="5998" y="1852"/>
                    <a:pt x="6014" y="1814"/>
                    <a:pt x="5984" y="1814"/>
                  </a:cubicBezTo>
                  <a:cubicBezTo>
                    <a:pt x="5980" y="1814"/>
                    <a:pt x="5976" y="1815"/>
                    <a:pt x="5971" y="1816"/>
                  </a:cubicBezTo>
                  <a:cubicBezTo>
                    <a:pt x="5911" y="1816"/>
                    <a:pt x="6006" y="1768"/>
                    <a:pt x="6006" y="1744"/>
                  </a:cubicBezTo>
                  <a:cubicBezTo>
                    <a:pt x="6006" y="1732"/>
                    <a:pt x="5959" y="1732"/>
                    <a:pt x="5959" y="1721"/>
                  </a:cubicBezTo>
                  <a:cubicBezTo>
                    <a:pt x="5959" y="1697"/>
                    <a:pt x="5971" y="1697"/>
                    <a:pt x="5994" y="1685"/>
                  </a:cubicBezTo>
                  <a:cubicBezTo>
                    <a:pt x="6030" y="1685"/>
                    <a:pt x="5982" y="1661"/>
                    <a:pt x="5982" y="1661"/>
                  </a:cubicBezTo>
                  <a:cubicBezTo>
                    <a:pt x="5982" y="1661"/>
                    <a:pt x="5971" y="1649"/>
                    <a:pt x="5971" y="1637"/>
                  </a:cubicBezTo>
                  <a:cubicBezTo>
                    <a:pt x="5971" y="1636"/>
                    <a:pt x="5971" y="1636"/>
                    <a:pt x="5971" y="1636"/>
                  </a:cubicBezTo>
                  <a:lnTo>
                    <a:pt x="5971" y="1636"/>
                  </a:lnTo>
                  <a:cubicBezTo>
                    <a:pt x="5965" y="1636"/>
                    <a:pt x="5905" y="1666"/>
                    <a:pt x="5890" y="1666"/>
                  </a:cubicBezTo>
                  <a:cubicBezTo>
                    <a:pt x="5882" y="1666"/>
                    <a:pt x="5885" y="1659"/>
                    <a:pt x="5911" y="1637"/>
                  </a:cubicBezTo>
                  <a:cubicBezTo>
                    <a:pt x="5959" y="1602"/>
                    <a:pt x="5935" y="1578"/>
                    <a:pt x="5887" y="1578"/>
                  </a:cubicBezTo>
                  <a:cubicBezTo>
                    <a:pt x="5840" y="1578"/>
                    <a:pt x="5816" y="1566"/>
                    <a:pt x="5887" y="1518"/>
                  </a:cubicBezTo>
                  <a:cubicBezTo>
                    <a:pt x="5935" y="1494"/>
                    <a:pt x="5828" y="1482"/>
                    <a:pt x="5863" y="1447"/>
                  </a:cubicBezTo>
                  <a:lnTo>
                    <a:pt x="5863" y="1447"/>
                  </a:lnTo>
                  <a:cubicBezTo>
                    <a:pt x="5853" y="1454"/>
                    <a:pt x="5835" y="1457"/>
                    <a:pt x="5818" y="1457"/>
                  </a:cubicBezTo>
                  <a:cubicBezTo>
                    <a:pt x="5776" y="1457"/>
                    <a:pt x="5737" y="1440"/>
                    <a:pt x="5804" y="1423"/>
                  </a:cubicBezTo>
                  <a:cubicBezTo>
                    <a:pt x="5911" y="1399"/>
                    <a:pt x="5804" y="1387"/>
                    <a:pt x="5792" y="1363"/>
                  </a:cubicBezTo>
                  <a:cubicBezTo>
                    <a:pt x="5780" y="1351"/>
                    <a:pt x="5780" y="1340"/>
                    <a:pt x="5792" y="1328"/>
                  </a:cubicBezTo>
                  <a:cubicBezTo>
                    <a:pt x="5792" y="1316"/>
                    <a:pt x="5804" y="1316"/>
                    <a:pt x="5804" y="1304"/>
                  </a:cubicBezTo>
                  <a:cubicBezTo>
                    <a:pt x="5792" y="1268"/>
                    <a:pt x="5756" y="1256"/>
                    <a:pt x="5732" y="1256"/>
                  </a:cubicBezTo>
                  <a:cubicBezTo>
                    <a:pt x="5756" y="1244"/>
                    <a:pt x="5792" y="1232"/>
                    <a:pt x="5792" y="1209"/>
                  </a:cubicBezTo>
                  <a:cubicBezTo>
                    <a:pt x="5780" y="1197"/>
                    <a:pt x="5721" y="1209"/>
                    <a:pt x="5756" y="1185"/>
                  </a:cubicBezTo>
                  <a:cubicBezTo>
                    <a:pt x="5756" y="1185"/>
                    <a:pt x="5751" y="1180"/>
                    <a:pt x="5744" y="1180"/>
                  </a:cubicBezTo>
                  <a:cubicBezTo>
                    <a:pt x="5740" y="1180"/>
                    <a:pt x="5736" y="1181"/>
                    <a:pt x="5732" y="1185"/>
                  </a:cubicBezTo>
                  <a:cubicBezTo>
                    <a:pt x="5728" y="1187"/>
                    <a:pt x="5725" y="1188"/>
                    <a:pt x="5722" y="1188"/>
                  </a:cubicBezTo>
                  <a:cubicBezTo>
                    <a:pt x="5713" y="1188"/>
                    <a:pt x="5723" y="1171"/>
                    <a:pt x="5732" y="1161"/>
                  </a:cubicBezTo>
                  <a:cubicBezTo>
                    <a:pt x="5741" y="1143"/>
                    <a:pt x="5750" y="1112"/>
                    <a:pt x="5720" y="1112"/>
                  </a:cubicBezTo>
                  <a:cubicBezTo>
                    <a:pt x="5714" y="1112"/>
                    <a:pt x="5707" y="1113"/>
                    <a:pt x="5699" y="1116"/>
                  </a:cubicBezTo>
                  <a:lnTo>
                    <a:pt x="5699" y="1116"/>
                  </a:lnTo>
                  <a:cubicBezTo>
                    <a:pt x="5721" y="1105"/>
                    <a:pt x="5744" y="1090"/>
                    <a:pt x="5721" y="1090"/>
                  </a:cubicBezTo>
                  <a:cubicBezTo>
                    <a:pt x="5673" y="1090"/>
                    <a:pt x="5673" y="1090"/>
                    <a:pt x="5673" y="1066"/>
                  </a:cubicBezTo>
                  <a:lnTo>
                    <a:pt x="5673" y="1066"/>
                  </a:lnTo>
                  <a:cubicBezTo>
                    <a:pt x="5673" y="1068"/>
                    <a:pt x="5675" y="1069"/>
                    <a:pt x="5678" y="1069"/>
                  </a:cubicBezTo>
                  <a:cubicBezTo>
                    <a:pt x="5693" y="1069"/>
                    <a:pt x="5732" y="1049"/>
                    <a:pt x="5732" y="1030"/>
                  </a:cubicBezTo>
                  <a:cubicBezTo>
                    <a:pt x="5732" y="1018"/>
                    <a:pt x="5721" y="1006"/>
                    <a:pt x="5709" y="994"/>
                  </a:cubicBezTo>
                  <a:cubicBezTo>
                    <a:pt x="5691" y="988"/>
                    <a:pt x="5679" y="985"/>
                    <a:pt x="5665" y="985"/>
                  </a:cubicBezTo>
                  <a:cubicBezTo>
                    <a:pt x="5652" y="985"/>
                    <a:pt x="5637" y="988"/>
                    <a:pt x="5613" y="994"/>
                  </a:cubicBezTo>
                  <a:cubicBezTo>
                    <a:pt x="5601" y="970"/>
                    <a:pt x="5613" y="970"/>
                    <a:pt x="5649" y="947"/>
                  </a:cubicBezTo>
                  <a:lnTo>
                    <a:pt x="5649" y="947"/>
                  </a:lnTo>
                  <a:cubicBezTo>
                    <a:pt x="5625" y="959"/>
                    <a:pt x="5601" y="959"/>
                    <a:pt x="5578" y="970"/>
                  </a:cubicBezTo>
                  <a:cubicBezTo>
                    <a:pt x="5613" y="947"/>
                    <a:pt x="5661" y="923"/>
                    <a:pt x="5697" y="887"/>
                  </a:cubicBezTo>
                  <a:lnTo>
                    <a:pt x="5601" y="887"/>
                  </a:lnTo>
                  <a:cubicBezTo>
                    <a:pt x="5542" y="887"/>
                    <a:pt x="5554" y="863"/>
                    <a:pt x="5554" y="828"/>
                  </a:cubicBezTo>
                  <a:cubicBezTo>
                    <a:pt x="5564" y="806"/>
                    <a:pt x="5566" y="766"/>
                    <a:pt x="5532" y="766"/>
                  </a:cubicBezTo>
                  <a:cubicBezTo>
                    <a:pt x="5528" y="766"/>
                    <a:pt x="5523" y="767"/>
                    <a:pt x="5518" y="768"/>
                  </a:cubicBezTo>
                  <a:lnTo>
                    <a:pt x="5399" y="828"/>
                  </a:lnTo>
                  <a:cubicBezTo>
                    <a:pt x="5387" y="804"/>
                    <a:pt x="5471" y="780"/>
                    <a:pt x="5494" y="768"/>
                  </a:cubicBezTo>
                  <a:lnTo>
                    <a:pt x="5494" y="768"/>
                  </a:lnTo>
                  <a:cubicBezTo>
                    <a:pt x="5490" y="769"/>
                    <a:pt x="5487" y="770"/>
                    <a:pt x="5485" y="770"/>
                  </a:cubicBezTo>
                  <a:cubicBezTo>
                    <a:pt x="5469" y="770"/>
                    <a:pt x="5509" y="731"/>
                    <a:pt x="5530" y="720"/>
                  </a:cubicBezTo>
                  <a:cubicBezTo>
                    <a:pt x="5554" y="709"/>
                    <a:pt x="5590" y="697"/>
                    <a:pt x="5578" y="685"/>
                  </a:cubicBezTo>
                  <a:lnTo>
                    <a:pt x="5578" y="685"/>
                  </a:lnTo>
                  <a:lnTo>
                    <a:pt x="5452" y="731"/>
                  </a:lnTo>
                  <a:lnTo>
                    <a:pt x="5452" y="731"/>
                  </a:lnTo>
                  <a:cubicBezTo>
                    <a:pt x="5517" y="705"/>
                    <a:pt x="5494" y="625"/>
                    <a:pt x="5482" y="613"/>
                  </a:cubicBezTo>
                  <a:lnTo>
                    <a:pt x="5482" y="613"/>
                  </a:lnTo>
                  <a:cubicBezTo>
                    <a:pt x="5482" y="625"/>
                    <a:pt x="5447" y="637"/>
                    <a:pt x="5435" y="649"/>
                  </a:cubicBezTo>
                  <a:cubicBezTo>
                    <a:pt x="5435" y="613"/>
                    <a:pt x="5530" y="554"/>
                    <a:pt x="5459" y="554"/>
                  </a:cubicBezTo>
                  <a:cubicBezTo>
                    <a:pt x="5447" y="554"/>
                    <a:pt x="5375" y="554"/>
                    <a:pt x="5411" y="530"/>
                  </a:cubicBezTo>
                  <a:cubicBezTo>
                    <a:pt x="5447" y="518"/>
                    <a:pt x="5506" y="518"/>
                    <a:pt x="5482" y="506"/>
                  </a:cubicBezTo>
                  <a:cubicBezTo>
                    <a:pt x="5471" y="482"/>
                    <a:pt x="5435" y="494"/>
                    <a:pt x="5435" y="459"/>
                  </a:cubicBezTo>
                  <a:cubicBezTo>
                    <a:pt x="5435" y="423"/>
                    <a:pt x="5447" y="411"/>
                    <a:pt x="5435" y="387"/>
                  </a:cubicBezTo>
                  <a:cubicBezTo>
                    <a:pt x="5431" y="379"/>
                    <a:pt x="5419" y="375"/>
                    <a:pt x="5406" y="375"/>
                  </a:cubicBezTo>
                  <a:cubicBezTo>
                    <a:pt x="5383" y="375"/>
                    <a:pt x="5356" y="388"/>
                    <a:pt x="5363" y="411"/>
                  </a:cubicBezTo>
                  <a:cubicBezTo>
                    <a:pt x="5351" y="387"/>
                    <a:pt x="5340" y="363"/>
                    <a:pt x="5340" y="351"/>
                  </a:cubicBezTo>
                  <a:cubicBezTo>
                    <a:pt x="5340" y="328"/>
                    <a:pt x="5351" y="304"/>
                    <a:pt x="5351" y="280"/>
                  </a:cubicBezTo>
                  <a:cubicBezTo>
                    <a:pt x="5363" y="256"/>
                    <a:pt x="5340" y="268"/>
                    <a:pt x="5328" y="256"/>
                  </a:cubicBezTo>
                  <a:cubicBezTo>
                    <a:pt x="5316" y="256"/>
                    <a:pt x="5292" y="268"/>
                    <a:pt x="5256" y="292"/>
                  </a:cubicBezTo>
                  <a:cubicBezTo>
                    <a:pt x="5292" y="292"/>
                    <a:pt x="5280" y="304"/>
                    <a:pt x="5256" y="316"/>
                  </a:cubicBezTo>
                  <a:cubicBezTo>
                    <a:pt x="5244" y="316"/>
                    <a:pt x="5209" y="316"/>
                    <a:pt x="5209" y="292"/>
                  </a:cubicBezTo>
                  <a:cubicBezTo>
                    <a:pt x="5209" y="280"/>
                    <a:pt x="5304" y="244"/>
                    <a:pt x="5280" y="220"/>
                  </a:cubicBezTo>
                  <a:cubicBezTo>
                    <a:pt x="5260" y="200"/>
                    <a:pt x="5229" y="184"/>
                    <a:pt x="5203" y="184"/>
                  </a:cubicBezTo>
                  <a:cubicBezTo>
                    <a:pt x="5183" y="184"/>
                    <a:pt x="5166" y="194"/>
                    <a:pt x="5161" y="220"/>
                  </a:cubicBezTo>
                  <a:cubicBezTo>
                    <a:pt x="5161" y="268"/>
                    <a:pt x="5161" y="268"/>
                    <a:pt x="5125" y="280"/>
                  </a:cubicBezTo>
                  <a:cubicBezTo>
                    <a:pt x="5105" y="285"/>
                    <a:pt x="5094" y="288"/>
                    <a:pt x="5087" y="288"/>
                  </a:cubicBezTo>
                  <a:cubicBezTo>
                    <a:pt x="5078" y="288"/>
                    <a:pt x="5078" y="282"/>
                    <a:pt x="5078" y="268"/>
                  </a:cubicBezTo>
                  <a:cubicBezTo>
                    <a:pt x="5090" y="232"/>
                    <a:pt x="5173" y="137"/>
                    <a:pt x="5173" y="125"/>
                  </a:cubicBezTo>
                  <a:cubicBezTo>
                    <a:pt x="5161" y="101"/>
                    <a:pt x="5137" y="101"/>
                    <a:pt x="5113" y="101"/>
                  </a:cubicBezTo>
                  <a:cubicBezTo>
                    <a:pt x="5090" y="113"/>
                    <a:pt x="5090" y="149"/>
                    <a:pt x="5066" y="161"/>
                  </a:cubicBezTo>
                  <a:cubicBezTo>
                    <a:pt x="5064" y="161"/>
                    <a:pt x="5063" y="162"/>
                    <a:pt x="5062" y="162"/>
                  </a:cubicBezTo>
                  <a:cubicBezTo>
                    <a:pt x="5046" y="162"/>
                    <a:pt x="5072" y="77"/>
                    <a:pt x="5047" y="77"/>
                  </a:cubicBezTo>
                  <a:cubicBezTo>
                    <a:pt x="5045" y="77"/>
                    <a:pt x="5044" y="77"/>
                    <a:pt x="5042" y="78"/>
                  </a:cubicBezTo>
                  <a:cubicBezTo>
                    <a:pt x="5017" y="90"/>
                    <a:pt x="4998" y="106"/>
                    <a:pt x="4986" y="126"/>
                  </a:cubicBezTo>
                  <a:lnTo>
                    <a:pt x="4986" y="126"/>
                  </a:lnTo>
                  <a:cubicBezTo>
                    <a:pt x="4988" y="110"/>
                    <a:pt x="4988" y="94"/>
                    <a:pt x="4982" y="78"/>
                  </a:cubicBezTo>
                  <a:cubicBezTo>
                    <a:pt x="4982" y="47"/>
                    <a:pt x="4957" y="1"/>
                    <a:pt x="4928" y="1"/>
                  </a:cubicBezTo>
                  <a:close/>
                  <a:moveTo>
                    <a:pt x="1703" y="5670"/>
                  </a:moveTo>
                  <a:lnTo>
                    <a:pt x="1703" y="5670"/>
                  </a:lnTo>
                  <a:cubicBezTo>
                    <a:pt x="1701" y="5672"/>
                    <a:pt x="1699" y="5673"/>
                    <a:pt x="1696" y="5673"/>
                  </a:cubicBezTo>
                  <a:cubicBezTo>
                    <a:pt x="1689" y="5681"/>
                    <a:pt x="1688" y="5684"/>
                    <a:pt x="1690" y="5684"/>
                  </a:cubicBezTo>
                  <a:cubicBezTo>
                    <a:pt x="1694" y="5684"/>
                    <a:pt x="1703" y="5677"/>
                    <a:pt x="1703" y="5670"/>
                  </a:cubicBezTo>
                  <a:close/>
                  <a:moveTo>
                    <a:pt x="1559" y="1465"/>
                  </a:moveTo>
                  <a:cubicBezTo>
                    <a:pt x="1544" y="1465"/>
                    <a:pt x="1530" y="1471"/>
                    <a:pt x="1518" y="1482"/>
                  </a:cubicBezTo>
                  <a:cubicBezTo>
                    <a:pt x="1494" y="1494"/>
                    <a:pt x="1541" y="1554"/>
                    <a:pt x="1530" y="1566"/>
                  </a:cubicBezTo>
                  <a:cubicBezTo>
                    <a:pt x="1522" y="1574"/>
                    <a:pt x="1515" y="1576"/>
                    <a:pt x="1509" y="1576"/>
                  </a:cubicBezTo>
                  <a:cubicBezTo>
                    <a:pt x="1496" y="1576"/>
                    <a:pt x="1486" y="1566"/>
                    <a:pt x="1470" y="1566"/>
                  </a:cubicBezTo>
                  <a:cubicBezTo>
                    <a:pt x="1451" y="1556"/>
                    <a:pt x="1455" y="1539"/>
                    <a:pt x="1451" y="1539"/>
                  </a:cubicBezTo>
                  <a:lnTo>
                    <a:pt x="1451" y="1539"/>
                  </a:lnTo>
                  <a:cubicBezTo>
                    <a:pt x="1450" y="1539"/>
                    <a:pt x="1448" y="1540"/>
                    <a:pt x="1446" y="1542"/>
                  </a:cubicBezTo>
                  <a:cubicBezTo>
                    <a:pt x="1434" y="1542"/>
                    <a:pt x="1434" y="1542"/>
                    <a:pt x="1446" y="1578"/>
                  </a:cubicBezTo>
                  <a:cubicBezTo>
                    <a:pt x="1446" y="1595"/>
                    <a:pt x="1446" y="1606"/>
                    <a:pt x="1437" y="1606"/>
                  </a:cubicBezTo>
                  <a:cubicBezTo>
                    <a:pt x="1433" y="1606"/>
                    <a:pt x="1429" y="1605"/>
                    <a:pt x="1422" y="1602"/>
                  </a:cubicBezTo>
                  <a:cubicBezTo>
                    <a:pt x="1411" y="1591"/>
                    <a:pt x="1400" y="1529"/>
                    <a:pt x="1380" y="1529"/>
                  </a:cubicBezTo>
                  <a:cubicBezTo>
                    <a:pt x="1378" y="1529"/>
                    <a:pt x="1377" y="1529"/>
                    <a:pt x="1375" y="1530"/>
                  </a:cubicBezTo>
                  <a:cubicBezTo>
                    <a:pt x="1351" y="1554"/>
                    <a:pt x="1351" y="1578"/>
                    <a:pt x="1363" y="1602"/>
                  </a:cubicBezTo>
                  <a:cubicBezTo>
                    <a:pt x="1363" y="1607"/>
                    <a:pt x="1357" y="1607"/>
                    <a:pt x="1351" y="1607"/>
                  </a:cubicBezTo>
                  <a:cubicBezTo>
                    <a:pt x="1345" y="1607"/>
                    <a:pt x="1339" y="1607"/>
                    <a:pt x="1339" y="1613"/>
                  </a:cubicBezTo>
                  <a:cubicBezTo>
                    <a:pt x="1339" y="1624"/>
                    <a:pt x="1298" y="1686"/>
                    <a:pt x="1292" y="1686"/>
                  </a:cubicBezTo>
                  <a:cubicBezTo>
                    <a:pt x="1292" y="1686"/>
                    <a:pt x="1291" y="1686"/>
                    <a:pt x="1291" y="1685"/>
                  </a:cubicBezTo>
                  <a:cubicBezTo>
                    <a:pt x="1280" y="1685"/>
                    <a:pt x="1291" y="1602"/>
                    <a:pt x="1280" y="1578"/>
                  </a:cubicBezTo>
                  <a:cubicBezTo>
                    <a:pt x="1280" y="1602"/>
                    <a:pt x="1220" y="1661"/>
                    <a:pt x="1220" y="1673"/>
                  </a:cubicBezTo>
                  <a:cubicBezTo>
                    <a:pt x="1220" y="1685"/>
                    <a:pt x="1217" y="1691"/>
                    <a:pt x="1210" y="1691"/>
                  </a:cubicBezTo>
                  <a:cubicBezTo>
                    <a:pt x="1202" y="1691"/>
                    <a:pt x="1190" y="1685"/>
                    <a:pt x="1172" y="1673"/>
                  </a:cubicBezTo>
                  <a:cubicBezTo>
                    <a:pt x="1166" y="1667"/>
                    <a:pt x="1163" y="1665"/>
                    <a:pt x="1160" y="1665"/>
                  </a:cubicBezTo>
                  <a:cubicBezTo>
                    <a:pt x="1153" y="1665"/>
                    <a:pt x="1157" y="1685"/>
                    <a:pt x="1149" y="1685"/>
                  </a:cubicBezTo>
                  <a:cubicBezTo>
                    <a:pt x="1143" y="1691"/>
                    <a:pt x="1137" y="1694"/>
                    <a:pt x="1131" y="1694"/>
                  </a:cubicBezTo>
                  <a:cubicBezTo>
                    <a:pt x="1125" y="1694"/>
                    <a:pt x="1119" y="1691"/>
                    <a:pt x="1113" y="1685"/>
                  </a:cubicBezTo>
                  <a:cubicBezTo>
                    <a:pt x="1105" y="1681"/>
                    <a:pt x="1101" y="1680"/>
                    <a:pt x="1099" y="1680"/>
                  </a:cubicBezTo>
                  <a:cubicBezTo>
                    <a:pt x="1094" y="1680"/>
                    <a:pt x="1097" y="1685"/>
                    <a:pt x="1089" y="1685"/>
                  </a:cubicBezTo>
                  <a:cubicBezTo>
                    <a:pt x="1089" y="1709"/>
                    <a:pt x="1089" y="1732"/>
                    <a:pt x="1101" y="1744"/>
                  </a:cubicBezTo>
                  <a:cubicBezTo>
                    <a:pt x="1111" y="1765"/>
                    <a:pt x="1130" y="1794"/>
                    <a:pt x="1120" y="1794"/>
                  </a:cubicBezTo>
                  <a:cubicBezTo>
                    <a:pt x="1118" y="1794"/>
                    <a:pt x="1116" y="1794"/>
                    <a:pt x="1113" y="1792"/>
                  </a:cubicBezTo>
                  <a:cubicBezTo>
                    <a:pt x="1089" y="1780"/>
                    <a:pt x="1077" y="1756"/>
                    <a:pt x="1053" y="1744"/>
                  </a:cubicBezTo>
                  <a:cubicBezTo>
                    <a:pt x="1041" y="1744"/>
                    <a:pt x="1029" y="1768"/>
                    <a:pt x="1018" y="1780"/>
                  </a:cubicBezTo>
                  <a:cubicBezTo>
                    <a:pt x="1012" y="1786"/>
                    <a:pt x="1006" y="1789"/>
                    <a:pt x="1000" y="1789"/>
                  </a:cubicBezTo>
                  <a:cubicBezTo>
                    <a:pt x="994" y="1789"/>
                    <a:pt x="988" y="1786"/>
                    <a:pt x="982" y="1780"/>
                  </a:cubicBezTo>
                  <a:cubicBezTo>
                    <a:pt x="970" y="1768"/>
                    <a:pt x="970" y="1768"/>
                    <a:pt x="970" y="1768"/>
                  </a:cubicBezTo>
                  <a:cubicBezTo>
                    <a:pt x="946" y="1768"/>
                    <a:pt x="970" y="1804"/>
                    <a:pt x="946" y="1816"/>
                  </a:cubicBezTo>
                  <a:lnTo>
                    <a:pt x="910" y="1816"/>
                  </a:lnTo>
                  <a:cubicBezTo>
                    <a:pt x="875" y="1816"/>
                    <a:pt x="839" y="1840"/>
                    <a:pt x="839" y="1875"/>
                  </a:cubicBezTo>
                  <a:cubicBezTo>
                    <a:pt x="839" y="1892"/>
                    <a:pt x="836" y="1901"/>
                    <a:pt x="832" y="1901"/>
                  </a:cubicBezTo>
                  <a:cubicBezTo>
                    <a:pt x="828" y="1901"/>
                    <a:pt x="822" y="1889"/>
                    <a:pt x="815" y="1863"/>
                  </a:cubicBezTo>
                  <a:cubicBezTo>
                    <a:pt x="804" y="1842"/>
                    <a:pt x="798" y="1835"/>
                    <a:pt x="794" y="1835"/>
                  </a:cubicBezTo>
                  <a:cubicBezTo>
                    <a:pt x="789" y="1835"/>
                    <a:pt x="786" y="1845"/>
                    <a:pt x="779" y="1852"/>
                  </a:cubicBezTo>
                  <a:cubicBezTo>
                    <a:pt x="768" y="1852"/>
                    <a:pt x="744" y="1852"/>
                    <a:pt x="744" y="1875"/>
                  </a:cubicBezTo>
                  <a:cubicBezTo>
                    <a:pt x="734" y="1895"/>
                    <a:pt x="740" y="1914"/>
                    <a:pt x="723" y="1914"/>
                  </a:cubicBezTo>
                  <a:cubicBezTo>
                    <a:pt x="720" y="1914"/>
                    <a:pt x="715" y="1913"/>
                    <a:pt x="708" y="1911"/>
                  </a:cubicBezTo>
                  <a:cubicBezTo>
                    <a:pt x="703" y="1891"/>
                    <a:pt x="694" y="1884"/>
                    <a:pt x="684" y="1884"/>
                  </a:cubicBezTo>
                  <a:cubicBezTo>
                    <a:pt x="670" y="1884"/>
                    <a:pt x="655" y="1897"/>
                    <a:pt x="648" y="1911"/>
                  </a:cubicBezTo>
                  <a:cubicBezTo>
                    <a:pt x="638" y="1922"/>
                    <a:pt x="646" y="1987"/>
                    <a:pt x="640" y="1987"/>
                  </a:cubicBezTo>
                  <a:cubicBezTo>
                    <a:pt x="639" y="1987"/>
                    <a:pt x="638" y="1985"/>
                    <a:pt x="637" y="1983"/>
                  </a:cubicBezTo>
                  <a:cubicBezTo>
                    <a:pt x="626" y="1972"/>
                    <a:pt x="607" y="1944"/>
                    <a:pt x="579" y="1944"/>
                  </a:cubicBezTo>
                  <a:cubicBezTo>
                    <a:pt x="575" y="1944"/>
                    <a:pt x="570" y="1945"/>
                    <a:pt x="565" y="1947"/>
                  </a:cubicBezTo>
                  <a:cubicBezTo>
                    <a:pt x="529" y="1947"/>
                    <a:pt x="482" y="1971"/>
                    <a:pt x="458" y="1994"/>
                  </a:cubicBezTo>
                  <a:cubicBezTo>
                    <a:pt x="446" y="2006"/>
                    <a:pt x="434" y="2018"/>
                    <a:pt x="422" y="2030"/>
                  </a:cubicBezTo>
                  <a:cubicBezTo>
                    <a:pt x="422" y="2030"/>
                    <a:pt x="422" y="2054"/>
                    <a:pt x="410" y="2066"/>
                  </a:cubicBezTo>
                  <a:cubicBezTo>
                    <a:pt x="398" y="2066"/>
                    <a:pt x="375" y="2030"/>
                    <a:pt x="363" y="2018"/>
                  </a:cubicBezTo>
                  <a:lnTo>
                    <a:pt x="291" y="2018"/>
                  </a:lnTo>
                  <a:cubicBezTo>
                    <a:pt x="269" y="2029"/>
                    <a:pt x="247" y="2050"/>
                    <a:pt x="263" y="2082"/>
                  </a:cubicBezTo>
                  <a:lnTo>
                    <a:pt x="263" y="2082"/>
                  </a:lnTo>
                  <a:cubicBezTo>
                    <a:pt x="262" y="2081"/>
                    <a:pt x="261" y="2081"/>
                    <a:pt x="260" y="2081"/>
                  </a:cubicBezTo>
                  <a:cubicBezTo>
                    <a:pt x="248" y="2081"/>
                    <a:pt x="232" y="2141"/>
                    <a:pt x="232" y="2161"/>
                  </a:cubicBezTo>
                  <a:cubicBezTo>
                    <a:pt x="232" y="2164"/>
                    <a:pt x="229" y="2165"/>
                    <a:pt x="225" y="2165"/>
                  </a:cubicBezTo>
                  <a:cubicBezTo>
                    <a:pt x="213" y="2165"/>
                    <a:pt x="187" y="2158"/>
                    <a:pt x="167" y="2158"/>
                  </a:cubicBezTo>
                  <a:cubicBezTo>
                    <a:pt x="160" y="2158"/>
                    <a:pt x="153" y="2159"/>
                    <a:pt x="148" y="2161"/>
                  </a:cubicBezTo>
                  <a:cubicBezTo>
                    <a:pt x="125" y="2173"/>
                    <a:pt x="101" y="2185"/>
                    <a:pt x="101" y="2221"/>
                  </a:cubicBezTo>
                  <a:cubicBezTo>
                    <a:pt x="101" y="2244"/>
                    <a:pt x="137" y="2256"/>
                    <a:pt x="160" y="2268"/>
                  </a:cubicBezTo>
                  <a:cubicBezTo>
                    <a:pt x="160" y="2280"/>
                    <a:pt x="148" y="2292"/>
                    <a:pt x="137" y="2304"/>
                  </a:cubicBezTo>
                  <a:cubicBezTo>
                    <a:pt x="125" y="2304"/>
                    <a:pt x="125" y="2292"/>
                    <a:pt x="113" y="2292"/>
                  </a:cubicBezTo>
                  <a:cubicBezTo>
                    <a:pt x="101" y="2292"/>
                    <a:pt x="101" y="2316"/>
                    <a:pt x="89" y="2328"/>
                  </a:cubicBezTo>
                  <a:lnTo>
                    <a:pt x="53" y="2328"/>
                  </a:lnTo>
                  <a:cubicBezTo>
                    <a:pt x="41" y="2340"/>
                    <a:pt x="29" y="2364"/>
                    <a:pt x="29" y="2375"/>
                  </a:cubicBezTo>
                  <a:cubicBezTo>
                    <a:pt x="29" y="2423"/>
                    <a:pt x="53" y="2447"/>
                    <a:pt x="77" y="2483"/>
                  </a:cubicBezTo>
                  <a:cubicBezTo>
                    <a:pt x="113" y="2518"/>
                    <a:pt x="77" y="2518"/>
                    <a:pt x="29" y="2518"/>
                  </a:cubicBezTo>
                  <a:cubicBezTo>
                    <a:pt x="53" y="2518"/>
                    <a:pt x="29" y="2542"/>
                    <a:pt x="53" y="2554"/>
                  </a:cubicBezTo>
                  <a:cubicBezTo>
                    <a:pt x="61" y="2558"/>
                    <a:pt x="69" y="2559"/>
                    <a:pt x="76" y="2559"/>
                  </a:cubicBezTo>
                  <a:cubicBezTo>
                    <a:pt x="81" y="2559"/>
                    <a:pt x="85" y="2559"/>
                    <a:pt x="88" y="2558"/>
                  </a:cubicBezTo>
                  <a:lnTo>
                    <a:pt x="88" y="2558"/>
                  </a:lnTo>
                  <a:cubicBezTo>
                    <a:pt x="74" y="2563"/>
                    <a:pt x="53" y="2574"/>
                    <a:pt x="53" y="2590"/>
                  </a:cubicBezTo>
                  <a:cubicBezTo>
                    <a:pt x="53" y="2602"/>
                    <a:pt x="101" y="2614"/>
                    <a:pt x="113" y="2637"/>
                  </a:cubicBezTo>
                  <a:cubicBezTo>
                    <a:pt x="119" y="2643"/>
                    <a:pt x="113" y="2646"/>
                    <a:pt x="104" y="2646"/>
                  </a:cubicBezTo>
                  <a:cubicBezTo>
                    <a:pt x="95" y="2646"/>
                    <a:pt x="83" y="2643"/>
                    <a:pt x="77" y="2637"/>
                  </a:cubicBezTo>
                  <a:cubicBezTo>
                    <a:pt x="70" y="2630"/>
                    <a:pt x="60" y="2627"/>
                    <a:pt x="50" y="2627"/>
                  </a:cubicBezTo>
                  <a:cubicBezTo>
                    <a:pt x="25" y="2627"/>
                    <a:pt x="1" y="2644"/>
                    <a:pt x="17" y="2661"/>
                  </a:cubicBezTo>
                  <a:cubicBezTo>
                    <a:pt x="35" y="2688"/>
                    <a:pt x="60" y="2701"/>
                    <a:pt x="91" y="2701"/>
                  </a:cubicBezTo>
                  <a:cubicBezTo>
                    <a:pt x="102" y="2701"/>
                    <a:pt x="113" y="2700"/>
                    <a:pt x="125" y="2697"/>
                  </a:cubicBezTo>
                  <a:lnTo>
                    <a:pt x="125" y="2697"/>
                  </a:lnTo>
                  <a:cubicBezTo>
                    <a:pt x="17" y="2756"/>
                    <a:pt x="172" y="2828"/>
                    <a:pt x="101" y="2864"/>
                  </a:cubicBezTo>
                  <a:cubicBezTo>
                    <a:pt x="53" y="2911"/>
                    <a:pt x="137" y="2911"/>
                    <a:pt x="148" y="2935"/>
                  </a:cubicBezTo>
                  <a:cubicBezTo>
                    <a:pt x="160" y="2947"/>
                    <a:pt x="172" y="2971"/>
                    <a:pt x="184" y="2983"/>
                  </a:cubicBezTo>
                  <a:cubicBezTo>
                    <a:pt x="196" y="3018"/>
                    <a:pt x="232" y="3030"/>
                    <a:pt x="244" y="3054"/>
                  </a:cubicBezTo>
                  <a:cubicBezTo>
                    <a:pt x="244" y="3078"/>
                    <a:pt x="220" y="3090"/>
                    <a:pt x="232" y="3114"/>
                  </a:cubicBezTo>
                  <a:cubicBezTo>
                    <a:pt x="244" y="3137"/>
                    <a:pt x="244" y="3137"/>
                    <a:pt x="256" y="3137"/>
                  </a:cubicBezTo>
                  <a:cubicBezTo>
                    <a:pt x="271" y="3137"/>
                    <a:pt x="282" y="3132"/>
                    <a:pt x="287" y="3132"/>
                  </a:cubicBezTo>
                  <a:cubicBezTo>
                    <a:pt x="290" y="3132"/>
                    <a:pt x="291" y="3133"/>
                    <a:pt x="291" y="3137"/>
                  </a:cubicBezTo>
                  <a:cubicBezTo>
                    <a:pt x="291" y="3149"/>
                    <a:pt x="244" y="3185"/>
                    <a:pt x="220" y="3197"/>
                  </a:cubicBezTo>
                  <a:cubicBezTo>
                    <a:pt x="223" y="3195"/>
                    <a:pt x="226" y="3195"/>
                    <a:pt x="229" y="3195"/>
                  </a:cubicBezTo>
                  <a:cubicBezTo>
                    <a:pt x="273" y="3195"/>
                    <a:pt x="315" y="3353"/>
                    <a:pt x="315" y="3376"/>
                  </a:cubicBezTo>
                  <a:cubicBezTo>
                    <a:pt x="327" y="3399"/>
                    <a:pt x="315" y="3435"/>
                    <a:pt x="315" y="3459"/>
                  </a:cubicBezTo>
                  <a:cubicBezTo>
                    <a:pt x="339" y="3471"/>
                    <a:pt x="351" y="3495"/>
                    <a:pt x="375" y="3495"/>
                  </a:cubicBezTo>
                  <a:cubicBezTo>
                    <a:pt x="385" y="3495"/>
                    <a:pt x="444" y="3495"/>
                    <a:pt x="457" y="3488"/>
                  </a:cubicBezTo>
                  <a:lnTo>
                    <a:pt x="457" y="3488"/>
                  </a:lnTo>
                  <a:cubicBezTo>
                    <a:pt x="447" y="3510"/>
                    <a:pt x="377" y="3531"/>
                    <a:pt x="410" y="3542"/>
                  </a:cubicBezTo>
                  <a:cubicBezTo>
                    <a:pt x="410" y="3542"/>
                    <a:pt x="470" y="3542"/>
                    <a:pt x="458" y="3566"/>
                  </a:cubicBezTo>
                  <a:cubicBezTo>
                    <a:pt x="458" y="3578"/>
                    <a:pt x="375" y="3578"/>
                    <a:pt x="387" y="3590"/>
                  </a:cubicBezTo>
                  <a:cubicBezTo>
                    <a:pt x="409" y="3605"/>
                    <a:pt x="431" y="3615"/>
                    <a:pt x="453" y="3615"/>
                  </a:cubicBezTo>
                  <a:cubicBezTo>
                    <a:pt x="466" y="3615"/>
                    <a:pt x="480" y="3611"/>
                    <a:pt x="494" y="3602"/>
                  </a:cubicBezTo>
                  <a:lnTo>
                    <a:pt x="494" y="3602"/>
                  </a:lnTo>
                  <a:cubicBezTo>
                    <a:pt x="506" y="3614"/>
                    <a:pt x="458" y="3649"/>
                    <a:pt x="446" y="3661"/>
                  </a:cubicBezTo>
                  <a:cubicBezTo>
                    <a:pt x="434" y="3673"/>
                    <a:pt x="422" y="3709"/>
                    <a:pt x="434" y="3709"/>
                  </a:cubicBezTo>
                  <a:cubicBezTo>
                    <a:pt x="434" y="3709"/>
                    <a:pt x="461" y="3698"/>
                    <a:pt x="485" y="3698"/>
                  </a:cubicBezTo>
                  <a:cubicBezTo>
                    <a:pt x="498" y="3698"/>
                    <a:pt x="510" y="3701"/>
                    <a:pt x="518" y="3709"/>
                  </a:cubicBezTo>
                  <a:cubicBezTo>
                    <a:pt x="529" y="3721"/>
                    <a:pt x="518" y="3733"/>
                    <a:pt x="518" y="3745"/>
                  </a:cubicBezTo>
                  <a:cubicBezTo>
                    <a:pt x="529" y="3757"/>
                    <a:pt x="553" y="3745"/>
                    <a:pt x="565" y="3768"/>
                  </a:cubicBezTo>
                  <a:cubicBezTo>
                    <a:pt x="565" y="3792"/>
                    <a:pt x="541" y="3816"/>
                    <a:pt x="541" y="3840"/>
                  </a:cubicBezTo>
                  <a:cubicBezTo>
                    <a:pt x="541" y="3857"/>
                    <a:pt x="548" y="3868"/>
                    <a:pt x="570" y="3868"/>
                  </a:cubicBezTo>
                  <a:cubicBezTo>
                    <a:pt x="578" y="3868"/>
                    <a:pt x="588" y="3867"/>
                    <a:pt x="601" y="3864"/>
                  </a:cubicBezTo>
                  <a:lnTo>
                    <a:pt x="601" y="3864"/>
                  </a:lnTo>
                  <a:cubicBezTo>
                    <a:pt x="601" y="3864"/>
                    <a:pt x="561" y="3913"/>
                    <a:pt x="563" y="3913"/>
                  </a:cubicBezTo>
                  <a:cubicBezTo>
                    <a:pt x="563" y="3913"/>
                    <a:pt x="564" y="3912"/>
                    <a:pt x="565" y="3911"/>
                  </a:cubicBezTo>
                  <a:cubicBezTo>
                    <a:pt x="574" y="3902"/>
                    <a:pt x="604" y="3879"/>
                    <a:pt x="618" y="3879"/>
                  </a:cubicBezTo>
                  <a:cubicBezTo>
                    <a:pt x="622" y="3879"/>
                    <a:pt x="625" y="3882"/>
                    <a:pt x="625" y="3888"/>
                  </a:cubicBezTo>
                  <a:cubicBezTo>
                    <a:pt x="637" y="3911"/>
                    <a:pt x="613" y="3911"/>
                    <a:pt x="613" y="3935"/>
                  </a:cubicBezTo>
                  <a:cubicBezTo>
                    <a:pt x="602" y="3946"/>
                    <a:pt x="611" y="3996"/>
                    <a:pt x="648" y="3996"/>
                  </a:cubicBezTo>
                  <a:cubicBezTo>
                    <a:pt x="650" y="3996"/>
                    <a:pt x="652" y="3996"/>
                    <a:pt x="655" y="3996"/>
                  </a:cubicBezTo>
                  <a:lnTo>
                    <a:pt x="655" y="3996"/>
                  </a:lnTo>
                  <a:cubicBezTo>
                    <a:pt x="633" y="4004"/>
                    <a:pt x="613" y="4055"/>
                    <a:pt x="613" y="4066"/>
                  </a:cubicBezTo>
                  <a:cubicBezTo>
                    <a:pt x="623" y="4063"/>
                    <a:pt x="631" y="4061"/>
                    <a:pt x="636" y="4061"/>
                  </a:cubicBezTo>
                  <a:cubicBezTo>
                    <a:pt x="648" y="4061"/>
                    <a:pt x="648" y="4070"/>
                    <a:pt x="648" y="4078"/>
                  </a:cubicBezTo>
                  <a:cubicBezTo>
                    <a:pt x="654" y="4084"/>
                    <a:pt x="654" y="4087"/>
                    <a:pt x="657" y="4087"/>
                  </a:cubicBezTo>
                  <a:cubicBezTo>
                    <a:pt x="660" y="4087"/>
                    <a:pt x="666" y="4084"/>
                    <a:pt x="684" y="4078"/>
                  </a:cubicBezTo>
                  <a:cubicBezTo>
                    <a:pt x="686" y="4077"/>
                    <a:pt x="688" y="4077"/>
                    <a:pt x="689" y="4077"/>
                  </a:cubicBezTo>
                  <a:cubicBezTo>
                    <a:pt x="705" y="4077"/>
                    <a:pt x="684" y="4138"/>
                    <a:pt x="684" y="4149"/>
                  </a:cubicBezTo>
                  <a:cubicBezTo>
                    <a:pt x="684" y="4155"/>
                    <a:pt x="690" y="4155"/>
                    <a:pt x="696" y="4155"/>
                  </a:cubicBezTo>
                  <a:cubicBezTo>
                    <a:pt x="702" y="4155"/>
                    <a:pt x="708" y="4155"/>
                    <a:pt x="708" y="4161"/>
                  </a:cubicBezTo>
                  <a:cubicBezTo>
                    <a:pt x="720" y="4185"/>
                    <a:pt x="732" y="4197"/>
                    <a:pt x="744" y="4209"/>
                  </a:cubicBezTo>
                  <a:cubicBezTo>
                    <a:pt x="753" y="4236"/>
                    <a:pt x="762" y="4249"/>
                    <a:pt x="796" y="4249"/>
                  </a:cubicBezTo>
                  <a:cubicBezTo>
                    <a:pt x="807" y="4249"/>
                    <a:pt x="821" y="4248"/>
                    <a:pt x="839" y="4245"/>
                  </a:cubicBezTo>
                  <a:lnTo>
                    <a:pt x="839" y="4245"/>
                  </a:lnTo>
                  <a:cubicBezTo>
                    <a:pt x="815" y="4257"/>
                    <a:pt x="779" y="4257"/>
                    <a:pt x="756" y="4269"/>
                  </a:cubicBezTo>
                  <a:cubicBezTo>
                    <a:pt x="732" y="4280"/>
                    <a:pt x="768" y="4292"/>
                    <a:pt x="779" y="4292"/>
                  </a:cubicBezTo>
                  <a:cubicBezTo>
                    <a:pt x="851" y="4292"/>
                    <a:pt x="827" y="4304"/>
                    <a:pt x="779" y="4352"/>
                  </a:cubicBezTo>
                  <a:cubicBezTo>
                    <a:pt x="765" y="4362"/>
                    <a:pt x="771" y="4366"/>
                    <a:pt x="784" y="4366"/>
                  </a:cubicBezTo>
                  <a:cubicBezTo>
                    <a:pt x="806" y="4366"/>
                    <a:pt x="848" y="4357"/>
                    <a:pt x="855" y="4357"/>
                  </a:cubicBezTo>
                  <a:cubicBezTo>
                    <a:pt x="858" y="4357"/>
                    <a:pt x="855" y="4359"/>
                    <a:pt x="839" y="4364"/>
                  </a:cubicBezTo>
                  <a:cubicBezTo>
                    <a:pt x="802" y="4382"/>
                    <a:pt x="808" y="4423"/>
                    <a:pt x="841" y="4423"/>
                  </a:cubicBezTo>
                  <a:cubicBezTo>
                    <a:pt x="850" y="4423"/>
                    <a:pt x="862" y="4419"/>
                    <a:pt x="875" y="4411"/>
                  </a:cubicBezTo>
                  <a:lnTo>
                    <a:pt x="875" y="4411"/>
                  </a:lnTo>
                  <a:cubicBezTo>
                    <a:pt x="863" y="4423"/>
                    <a:pt x="839" y="4435"/>
                    <a:pt x="827" y="4459"/>
                  </a:cubicBezTo>
                  <a:cubicBezTo>
                    <a:pt x="827" y="4471"/>
                    <a:pt x="839" y="4471"/>
                    <a:pt x="851" y="4483"/>
                  </a:cubicBezTo>
                  <a:cubicBezTo>
                    <a:pt x="851" y="4483"/>
                    <a:pt x="839" y="4507"/>
                    <a:pt x="851" y="4530"/>
                  </a:cubicBezTo>
                  <a:cubicBezTo>
                    <a:pt x="863" y="4542"/>
                    <a:pt x="875" y="4542"/>
                    <a:pt x="887" y="4554"/>
                  </a:cubicBezTo>
                  <a:cubicBezTo>
                    <a:pt x="887" y="4566"/>
                    <a:pt x="899" y="4590"/>
                    <a:pt x="899" y="4602"/>
                  </a:cubicBezTo>
                  <a:cubicBezTo>
                    <a:pt x="899" y="4638"/>
                    <a:pt x="887" y="4661"/>
                    <a:pt x="910" y="4673"/>
                  </a:cubicBezTo>
                  <a:cubicBezTo>
                    <a:pt x="915" y="4682"/>
                    <a:pt x="922" y="4684"/>
                    <a:pt x="931" y="4684"/>
                  </a:cubicBezTo>
                  <a:cubicBezTo>
                    <a:pt x="940" y="4684"/>
                    <a:pt x="951" y="4682"/>
                    <a:pt x="959" y="4682"/>
                  </a:cubicBezTo>
                  <a:cubicBezTo>
                    <a:pt x="963" y="4682"/>
                    <a:pt x="967" y="4683"/>
                    <a:pt x="970" y="4685"/>
                  </a:cubicBezTo>
                  <a:cubicBezTo>
                    <a:pt x="970" y="4697"/>
                    <a:pt x="922" y="4721"/>
                    <a:pt x="910" y="4733"/>
                  </a:cubicBezTo>
                  <a:cubicBezTo>
                    <a:pt x="910" y="4739"/>
                    <a:pt x="919" y="4742"/>
                    <a:pt x="931" y="4742"/>
                  </a:cubicBezTo>
                  <a:cubicBezTo>
                    <a:pt x="943" y="4742"/>
                    <a:pt x="958" y="4739"/>
                    <a:pt x="970" y="4733"/>
                  </a:cubicBezTo>
                  <a:cubicBezTo>
                    <a:pt x="977" y="4726"/>
                    <a:pt x="1011" y="4714"/>
                    <a:pt x="1028" y="4714"/>
                  </a:cubicBezTo>
                  <a:cubicBezTo>
                    <a:pt x="1039" y="4714"/>
                    <a:pt x="1043" y="4719"/>
                    <a:pt x="1029" y="4733"/>
                  </a:cubicBezTo>
                  <a:cubicBezTo>
                    <a:pt x="1006" y="4769"/>
                    <a:pt x="982" y="4780"/>
                    <a:pt x="970" y="4804"/>
                  </a:cubicBezTo>
                  <a:cubicBezTo>
                    <a:pt x="970" y="4828"/>
                    <a:pt x="1077" y="4804"/>
                    <a:pt x="1029" y="4852"/>
                  </a:cubicBezTo>
                  <a:cubicBezTo>
                    <a:pt x="982" y="4888"/>
                    <a:pt x="1041" y="4911"/>
                    <a:pt x="1053" y="4935"/>
                  </a:cubicBezTo>
                  <a:cubicBezTo>
                    <a:pt x="1065" y="4947"/>
                    <a:pt x="1089" y="4959"/>
                    <a:pt x="1089" y="4983"/>
                  </a:cubicBezTo>
                  <a:cubicBezTo>
                    <a:pt x="1089" y="4995"/>
                    <a:pt x="1053" y="5042"/>
                    <a:pt x="1065" y="5042"/>
                  </a:cubicBezTo>
                  <a:cubicBezTo>
                    <a:pt x="1075" y="5033"/>
                    <a:pt x="1084" y="5015"/>
                    <a:pt x="1100" y="5015"/>
                  </a:cubicBezTo>
                  <a:cubicBezTo>
                    <a:pt x="1104" y="5015"/>
                    <a:pt x="1108" y="5016"/>
                    <a:pt x="1113" y="5019"/>
                  </a:cubicBezTo>
                  <a:cubicBezTo>
                    <a:pt x="1125" y="5019"/>
                    <a:pt x="1125" y="5019"/>
                    <a:pt x="1137" y="5031"/>
                  </a:cubicBezTo>
                  <a:cubicBezTo>
                    <a:pt x="1137" y="5060"/>
                    <a:pt x="1129" y="5081"/>
                    <a:pt x="1106" y="5095"/>
                  </a:cubicBezTo>
                  <a:lnTo>
                    <a:pt x="1106" y="5095"/>
                  </a:lnTo>
                  <a:cubicBezTo>
                    <a:pt x="1126" y="5086"/>
                    <a:pt x="1137" y="5083"/>
                    <a:pt x="1143" y="5083"/>
                  </a:cubicBezTo>
                  <a:cubicBezTo>
                    <a:pt x="1166" y="5083"/>
                    <a:pt x="1092" y="5140"/>
                    <a:pt x="1101" y="5150"/>
                  </a:cubicBezTo>
                  <a:cubicBezTo>
                    <a:pt x="1107" y="5156"/>
                    <a:pt x="1117" y="5158"/>
                    <a:pt x="1127" y="5158"/>
                  </a:cubicBezTo>
                  <a:cubicBezTo>
                    <a:pt x="1144" y="5158"/>
                    <a:pt x="1163" y="5153"/>
                    <a:pt x="1177" y="5153"/>
                  </a:cubicBezTo>
                  <a:cubicBezTo>
                    <a:pt x="1186" y="5153"/>
                    <a:pt x="1193" y="5155"/>
                    <a:pt x="1196" y="5161"/>
                  </a:cubicBezTo>
                  <a:cubicBezTo>
                    <a:pt x="1220" y="5185"/>
                    <a:pt x="1184" y="5197"/>
                    <a:pt x="1184" y="5209"/>
                  </a:cubicBezTo>
                  <a:cubicBezTo>
                    <a:pt x="1178" y="5233"/>
                    <a:pt x="1190" y="5233"/>
                    <a:pt x="1204" y="5233"/>
                  </a:cubicBezTo>
                  <a:cubicBezTo>
                    <a:pt x="1217" y="5233"/>
                    <a:pt x="1232" y="5233"/>
                    <a:pt x="1232" y="5257"/>
                  </a:cubicBezTo>
                  <a:cubicBezTo>
                    <a:pt x="1220" y="5281"/>
                    <a:pt x="1232" y="5316"/>
                    <a:pt x="1244" y="5328"/>
                  </a:cubicBezTo>
                  <a:cubicBezTo>
                    <a:pt x="1244" y="5340"/>
                    <a:pt x="1291" y="5364"/>
                    <a:pt x="1291" y="5364"/>
                  </a:cubicBezTo>
                  <a:cubicBezTo>
                    <a:pt x="1303" y="5400"/>
                    <a:pt x="1268" y="5531"/>
                    <a:pt x="1339" y="5542"/>
                  </a:cubicBezTo>
                  <a:cubicBezTo>
                    <a:pt x="1371" y="5542"/>
                    <a:pt x="1376" y="5532"/>
                    <a:pt x="1383" y="5532"/>
                  </a:cubicBezTo>
                  <a:cubicBezTo>
                    <a:pt x="1387" y="5532"/>
                    <a:pt x="1391" y="5535"/>
                    <a:pt x="1399" y="5542"/>
                  </a:cubicBezTo>
                  <a:cubicBezTo>
                    <a:pt x="1399" y="5566"/>
                    <a:pt x="1399" y="5578"/>
                    <a:pt x="1410" y="5590"/>
                  </a:cubicBezTo>
                  <a:cubicBezTo>
                    <a:pt x="1410" y="5590"/>
                    <a:pt x="1434" y="5578"/>
                    <a:pt x="1446" y="5578"/>
                  </a:cubicBezTo>
                  <a:cubicBezTo>
                    <a:pt x="1493" y="5588"/>
                    <a:pt x="1577" y="5686"/>
                    <a:pt x="1646" y="5686"/>
                  </a:cubicBezTo>
                  <a:cubicBezTo>
                    <a:pt x="1664" y="5686"/>
                    <a:pt x="1681" y="5679"/>
                    <a:pt x="1696" y="5662"/>
                  </a:cubicBezTo>
                  <a:lnTo>
                    <a:pt x="1696" y="5662"/>
                  </a:lnTo>
                  <a:cubicBezTo>
                    <a:pt x="1701" y="5664"/>
                    <a:pt x="1703" y="5667"/>
                    <a:pt x="1703" y="5670"/>
                  </a:cubicBezTo>
                  <a:lnTo>
                    <a:pt x="1703" y="5670"/>
                  </a:lnTo>
                  <a:cubicBezTo>
                    <a:pt x="1732" y="5642"/>
                    <a:pt x="1731" y="5434"/>
                    <a:pt x="1720" y="5423"/>
                  </a:cubicBezTo>
                  <a:cubicBezTo>
                    <a:pt x="1706" y="5417"/>
                    <a:pt x="1693" y="5410"/>
                    <a:pt x="1683" y="5410"/>
                  </a:cubicBezTo>
                  <a:cubicBezTo>
                    <a:pt x="1677" y="5410"/>
                    <a:pt x="1672" y="5413"/>
                    <a:pt x="1672" y="5423"/>
                  </a:cubicBezTo>
                  <a:cubicBezTo>
                    <a:pt x="1656" y="5448"/>
                    <a:pt x="1645" y="5479"/>
                    <a:pt x="1632" y="5479"/>
                  </a:cubicBezTo>
                  <a:cubicBezTo>
                    <a:pt x="1626" y="5479"/>
                    <a:pt x="1620" y="5473"/>
                    <a:pt x="1613" y="5459"/>
                  </a:cubicBezTo>
                  <a:cubicBezTo>
                    <a:pt x="1589" y="5412"/>
                    <a:pt x="1577" y="5412"/>
                    <a:pt x="1541" y="5400"/>
                  </a:cubicBezTo>
                  <a:cubicBezTo>
                    <a:pt x="1522" y="5400"/>
                    <a:pt x="1488" y="5430"/>
                    <a:pt x="1475" y="5430"/>
                  </a:cubicBezTo>
                  <a:cubicBezTo>
                    <a:pt x="1472" y="5430"/>
                    <a:pt x="1470" y="5428"/>
                    <a:pt x="1470" y="5423"/>
                  </a:cubicBezTo>
                  <a:cubicBezTo>
                    <a:pt x="1458" y="5412"/>
                    <a:pt x="1518" y="5328"/>
                    <a:pt x="1518" y="5304"/>
                  </a:cubicBezTo>
                  <a:cubicBezTo>
                    <a:pt x="1518" y="5300"/>
                    <a:pt x="1516" y="5299"/>
                    <a:pt x="1514" y="5299"/>
                  </a:cubicBezTo>
                  <a:cubicBezTo>
                    <a:pt x="1503" y="5299"/>
                    <a:pt x="1468" y="5342"/>
                    <a:pt x="1458" y="5352"/>
                  </a:cubicBezTo>
                  <a:cubicBezTo>
                    <a:pt x="1446" y="5340"/>
                    <a:pt x="1518" y="5281"/>
                    <a:pt x="1482" y="5281"/>
                  </a:cubicBezTo>
                  <a:cubicBezTo>
                    <a:pt x="1464" y="5289"/>
                    <a:pt x="1394" y="5337"/>
                    <a:pt x="1374" y="5337"/>
                  </a:cubicBezTo>
                  <a:cubicBezTo>
                    <a:pt x="1367" y="5337"/>
                    <a:pt x="1366" y="5332"/>
                    <a:pt x="1375" y="5316"/>
                  </a:cubicBezTo>
                  <a:cubicBezTo>
                    <a:pt x="1387" y="5292"/>
                    <a:pt x="1422" y="5292"/>
                    <a:pt x="1434" y="5257"/>
                  </a:cubicBezTo>
                  <a:cubicBezTo>
                    <a:pt x="1446" y="5257"/>
                    <a:pt x="1434" y="5233"/>
                    <a:pt x="1422" y="5233"/>
                  </a:cubicBezTo>
                  <a:cubicBezTo>
                    <a:pt x="1420" y="5232"/>
                    <a:pt x="1417" y="5231"/>
                    <a:pt x="1413" y="5231"/>
                  </a:cubicBezTo>
                  <a:cubicBezTo>
                    <a:pt x="1396" y="5231"/>
                    <a:pt x="1372" y="5246"/>
                    <a:pt x="1352" y="5246"/>
                  </a:cubicBezTo>
                  <a:cubicBezTo>
                    <a:pt x="1343" y="5246"/>
                    <a:pt x="1334" y="5243"/>
                    <a:pt x="1327" y="5233"/>
                  </a:cubicBezTo>
                  <a:cubicBezTo>
                    <a:pt x="1363" y="5221"/>
                    <a:pt x="1387" y="5209"/>
                    <a:pt x="1410" y="5173"/>
                  </a:cubicBezTo>
                  <a:cubicBezTo>
                    <a:pt x="1419" y="5165"/>
                    <a:pt x="1428" y="5137"/>
                    <a:pt x="1408" y="5137"/>
                  </a:cubicBezTo>
                  <a:cubicBezTo>
                    <a:pt x="1404" y="5137"/>
                    <a:pt x="1397" y="5138"/>
                    <a:pt x="1389" y="5142"/>
                  </a:cubicBezTo>
                  <a:lnTo>
                    <a:pt x="1389" y="5142"/>
                  </a:lnTo>
                  <a:cubicBezTo>
                    <a:pt x="1443" y="5111"/>
                    <a:pt x="1419" y="5090"/>
                    <a:pt x="1375" y="5090"/>
                  </a:cubicBezTo>
                  <a:cubicBezTo>
                    <a:pt x="1434" y="5066"/>
                    <a:pt x="1339" y="5007"/>
                    <a:pt x="1327" y="4995"/>
                  </a:cubicBezTo>
                  <a:lnTo>
                    <a:pt x="1327" y="4995"/>
                  </a:lnTo>
                  <a:cubicBezTo>
                    <a:pt x="1341" y="5016"/>
                    <a:pt x="1317" y="5033"/>
                    <a:pt x="1298" y="5033"/>
                  </a:cubicBezTo>
                  <a:cubicBezTo>
                    <a:pt x="1285" y="5033"/>
                    <a:pt x="1275" y="5026"/>
                    <a:pt x="1280" y="5007"/>
                  </a:cubicBezTo>
                  <a:cubicBezTo>
                    <a:pt x="1280" y="4971"/>
                    <a:pt x="1280" y="4947"/>
                    <a:pt x="1268" y="4911"/>
                  </a:cubicBezTo>
                  <a:cubicBezTo>
                    <a:pt x="1196" y="4935"/>
                    <a:pt x="1220" y="5019"/>
                    <a:pt x="1220" y="5042"/>
                  </a:cubicBezTo>
                  <a:cubicBezTo>
                    <a:pt x="1208" y="5031"/>
                    <a:pt x="1196" y="5007"/>
                    <a:pt x="1184" y="4983"/>
                  </a:cubicBezTo>
                  <a:cubicBezTo>
                    <a:pt x="1184" y="4959"/>
                    <a:pt x="1196" y="4923"/>
                    <a:pt x="1208" y="4911"/>
                  </a:cubicBezTo>
                  <a:cubicBezTo>
                    <a:pt x="1244" y="4888"/>
                    <a:pt x="1268" y="4900"/>
                    <a:pt x="1280" y="4876"/>
                  </a:cubicBezTo>
                  <a:cubicBezTo>
                    <a:pt x="1303" y="4816"/>
                    <a:pt x="1220" y="4840"/>
                    <a:pt x="1208" y="4804"/>
                  </a:cubicBezTo>
                  <a:cubicBezTo>
                    <a:pt x="1184" y="4780"/>
                    <a:pt x="1208" y="4745"/>
                    <a:pt x="1244" y="4709"/>
                  </a:cubicBezTo>
                  <a:lnTo>
                    <a:pt x="1244" y="4709"/>
                  </a:lnTo>
                  <a:cubicBezTo>
                    <a:pt x="1226" y="4715"/>
                    <a:pt x="1208" y="4718"/>
                    <a:pt x="1189" y="4718"/>
                  </a:cubicBezTo>
                  <a:cubicBezTo>
                    <a:pt x="1169" y="4718"/>
                    <a:pt x="1149" y="4715"/>
                    <a:pt x="1125" y="4709"/>
                  </a:cubicBezTo>
                  <a:cubicBezTo>
                    <a:pt x="1089" y="4697"/>
                    <a:pt x="1160" y="4673"/>
                    <a:pt x="1160" y="4673"/>
                  </a:cubicBezTo>
                  <a:cubicBezTo>
                    <a:pt x="1160" y="4670"/>
                    <a:pt x="1155" y="4668"/>
                    <a:pt x="1148" y="4668"/>
                  </a:cubicBezTo>
                  <a:cubicBezTo>
                    <a:pt x="1144" y="4668"/>
                    <a:pt x="1139" y="4669"/>
                    <a:pt x="1134" y="4670"/>
                  </a:cubicBezTo>
                  <a:lnTo>
                    <a:pt x="1134" y="4670"/>
                  </a:lnTo>
                  <a:cubicBezTo>
                    <a:pt x="1156" y="4663"/>
                    <a:pt x="1178" y="4656"/>
                    <a:pt x="1184" y="4650"/>
                  </a:cubicBezTo>
                  <a:cubicBezTo>
                    <a:pt x="1196" y="4638"/>
                    <a:pt x="1172" y="4602"/>
                    <a:pt x="1160" y="4590"/>
                  </a:cubicBezTo>
                  <a:cubicBezTo>
                    <a:pt x="1149" y="4566"/>
                    <a:pt x="1125" y="4554"/>
                    <a:pt x="1101" y="4554"/>
                  </a:cubicBezTo>
                  <a:cubicBezTo>
                    <a:pt x="1077" y="4554"/>
                    <a:pt x="1065" y="4554"/>
                    <a:pt x="1053" y="4542"/>
                  </a:cubicBezTo>
                  <a:cubicBezTo>
                    <a:pt x="1053" y="4530"/>
                    <a:pt x="1065" y="4519"/>
                    <a:pt x="1077" y="4507"/>
                  </a:cubicBezTo>
                  <a:cubicBezTo>
                    <a:pt x="1101" y="4495"/>
                    <a:pt x="1101" y="4495"/>
                    <a:pt x="1089" y="4483"/>
                  </a:cubicBezTo>
                  <a:cubicBezTo>
                    <a:pt x="1089" y="4471"/>
                    <a:pt x="1041" y="4459"/>
                    <a:pt x="1029" y="4447"/>
                  </a:cubicBezTo>
                  <a:cubicBezTo>
                    <a:pt x="1018" y="4435"/>
                    <a:pt x="1006" y="4423"/>
                    <a:pt x="1006" y="4399"/>
                  </a:cubicBezTo>
                  <a:cubicBezTo>
                    <a:pt x="1006" y="4388"/>
                    <a:pt x="1029" y="4364"/>
                    <a:pt x="1029" y="4352"/>
                  </a:cubicBezTo>
                  <a:cubicBezTo>
                    <a:pt x="1029" y="4349"/>
                    <a:pt x="1028" y="4348"/>
                    <a:pt x="1027" y="4348"/>
                  </a:cubicBezTo>
                  <a:cubicBezTo>
                    <a:pt x="1022" y="4348"/>
                    <a:pt x="1013" y="4355"/>
                    <a:pt x="1008" y="4355"/>
                  </a:cubicBezTo>
                  <a:cubicBezTo>
                    <a:pt x="1007" y="4355"/>
                    <a:pt x="1006" y="4354"/>
                    <a:pt x="1006" y="4352"/>
                  </a:cubicBezTo>
                  <a:lnTo>
                    <a:pt x="1006" y="4340"/>
                  </a:lnTo>
                  <a:lnTo>
                    <a:pt x="982" y="4269"/>
                  </a:lnTo>
                  <a:cubicBezTo>
                    <a:pt x="973" y="4250"/>
                    <a:pt x="971" y="4210"/>
                    <a:pt x="936" y="4210"/>
                  </a:cubicBezTo>
                  <a:cubicBezTo>
                    <a:pt x="927" y="4210"/>
                    <a:pt x="914" y="4213"/>
                    <a:pt x="899" y="4221"/>
                  </a:cubicBezTo>
                  <a:cubicBezTo>
                    <a:pt x="934" y="4197"/>
                    <a:pt x="946" y="4161"/>
                    <a:pt x="922" y="4126"/>
                  </a:cubicBezTo>
                  <a:cubicBezTo>
                    <a:pt x="910" y="4102"/>
                    <a:pt x="875" y="4114"/>
                    <a:pt x="875" y="4090"/>
                  </a:cubicBezTo>
                  <a:cubicBezTo>
                    <a:pt x="863" y="4066"/>
                    <a:pt x="910" y="4066"/>
                    <a:pt x="922" y="4054"/>
                  </a:cubicBezTo>
                  <a:cubicBezTo>
                    <a:pt x="922" y="4042"/>
                    <a:pt x="922" y="4030"/>
                    <a:pt x="922" y="4018"/>
                  </a:cubicBezTo>
                  <a:cubicBezTo>
                    <a:pt x="910" y="4007"/>
                    <a:pt x="887" y="3995"/>
                    <a:pt x="875" y="3983"/>
                  </a:cubicBezTo>
                  <a:cubicBezTo>
                    <a:pt x="867" y="3983"/>
                    <a:pt x="853" y="3988"/>
                    <a:pt x="838" y="3995"/>
                  </a:cubicBezTo>
                  <a:lnTo>
                    <a:pt x="838" y="3995"/>
                  </a:lnTo>
                  <a:cubicBezTo>
                    <a:pt x="880" y="3971"/>
                    <a:pt x="815" y="3968"/>
                    <a:pt x="815" y="3947"/>
                  </a:cubicBezTo>
                  <a:cubicBezTo>
                    <a:pt x="815" y="3935"/>
                    <a:pt x="934" y="3899"/>
                    <a:pt x="910" y="3888"/>
                  </a:cubicBezTo>
                  <a:cubicBezTo>
                    <a:pt x="903" y="3883"/>
                    <a:pt x="895" y="3881"/>
                    <a:pt x="885" y="3881"/>
                  </a:cubicBezTo>
                  <a:cubicBezTo>
                    <a:pt x="844" y="3881"/>
                    <a:pt x="782" y="3914"/>
                    <a:pt x="744" y="3923"/>
                  </a:cubicBezTo>
                  <a:cubicBezTo>
                    <a:pt x="740" y="3924"/>
                    <a:pt x="737" y="3924"/>
                    <a:pt x="734" y="3924"/>
                  </a:cubicBezTo>
                  <a:cubicBezTo>
                    <a:pt x="698" y="3924"/>
                    <a:pt x="791" y="3852"/>
                    <a:pt x="791" y="3852"/>
                  </a:cubicBezTo>
                  <a:cubicBezTo>
                    <a:pt x="775" y="3852"/>
                    <a:pt x="765" y="3862"/>
                    <a:pt x="756" y="3862"/>
                  </a:cubicBezTo>
                  <a:cubicBezTo>
                    <a:pt x="752" y="3862"/>
                    <a:pt x="748" y="3860"/>
                    <a:pt x="744" y="3852"/>
                  </a:cubicBezTo>
                  <a:cubicBezTo>
                    <a:pt x="732" y="3840"/>
                    <a:pt x="744" y="3828"/>
                    <a:pt x="732" y="3828"/>
                  </a:cubicBezTo>
                  <a:cubicBezTo>
                    <a:pt x="720" y="3828"/>
                    <a:pt x="708" y="3852"/>
                    <a:pt x="684" y="3852"/>
                  </a:cubicBezTo>
                  <a:cubicBezTo>
                    <a:pt x="672" y="3852"/>
                    <a:pt x="672" y="3840"/>
                    <a:pt x="672" y="3828"/>
                  </a:cubicBezTo>
                  <a:cubicBezTo>
                    <a:pt x="708" y="3816"/>
                    <a:pt x="720" y="3804"/>
                    <a:pt x="708" y="3780"/>
                  </a:cubicBezTo>
                  <a:cubicBezTo>
                    <a:pt x="684" y="3768"/>
                    <a:pt x="660" y="3768"/>
                    <a:pt x="720" y="3733"/>
                  </a:cubicBezTo>
                  <a:cubicBezTo>
                    <a:pt x="744" y="3733"/>
                    <a:pt x="720" y="3697"/>
                    <a:pt x="708" y="3697"/>
                  </a:cubicBezTo>
                  <a:cubicBezTo>
                    <a:pt x="700" y="3697"/>
                    <a:pt x="687" y="3708"/>
                    <a:pt x="675" y="3708"/>
                  </a:cubicBezTo>
                  <a:cubicBezTo>
                    <a:pt x="670" y="3708"/>
                    <a:pt x="664" y="3705"/>
                    <a:pt x="660" y="3697"/>
                  </a:cubicBezTo>
                  <a:cubicBezTo>
                    <a:pt x="648" y="3685"/>
                    <a:pt x="637" y="3661"/>
                    <a:pt x="637" y="3637"/>
                  </a:cubicBezTo>
                  <a:cubicBezTo>
                    <a:pt x="637" y="3614"/>
                    <a:pt x="672" y="3602"/>
                    <a:pt x="684" y="3578"/>
                  </a:cubicBezTo>
                  <a:cubicBezTo>
                    <a:pt x="696" y="3554"/>
                    <a:pt x="672" y="3530"/>
                    <a:pt x="648" y="3530"/>
                  </a:cubicBezTo>
                  <a:cubicBezTo>
                    <a:pt x="613" y="3530"/>
                    <a:pt x="648" y="3459"/>
                    <a:pt x="660" y="3459"/>
                  </a:cubicBezTo>
                  <a:cubicBezTo>
                    <a:pt x="613" y="3459"/>
                    <a:pt x="577" y="3530"/>
                    <a:pt x="553" y="3530"/>
                  </a:cubicBezTo>
                  <a:cubicBezTo>
                    <a:pt x="549" y="3533"/>
                    <a:pt x="545" y="3534"/>
                    <a:pt x="542" y="3534"/>
                  </a:cubicBezTo>
                  <a:cubicBezTo>
                    <a:pt x="530" y="3534"/>
                    <a:pt x="534" y="3516"/>
                    <a:pt x="553" y="3507"/>
                  </a:cubicBezTo>
                  <a:cubicBezTo>
                    <a:pt x="577" y="3495"/>
                    <a:pt x="565" y="3471"/>
                    <a:pt x="541" y="3471"/>
                  </a:cubicBezTo>
                  <a:cubicBezTo>
                    <a:pt x="529" y="3459"/>
                    <a:pt x="565" y="3435"/>
                    <a:pt x="601" y="3411"/>
                  </a:cubicBezTo>
                  <a:cubicBezTo>
                    <a:pt x="609" y="3399"/>
                    <a:pt x="609" y="3395"/>
                    <a:pt x="605" y="3395"/>
                  </a:cubicBezTo>
                  <a:cubicBezTo>
                    <a:pt x="597" y="3395"/>
                    <a:pt x="573" y="3411"/>
                    <a:pt x="565" y="3411"/>
                  </a:cubicBezTo>
                  <a:cubicBezTo>
                    <a:pt x="556" y="3414"/>
                    <a:pt x="549" y="3416"/>
                    <a:pt x="543" y="3416"/>
                  </a:cubicBezTo>
                  <a:cubicBezTo>
                    <a:pt x="529" y="3416"/>
                    <a:pt x="529" y="3405"/>
                    <a:pt x="529" y="3387"/>
                  </a:cubicBezTo>
                  <a:cubicBezTo>
                    <a:pt x="518" y="3376"/>
                    <a:pt x="529" y="3352"/>
                    <a:pt x="470" y="3352"/>
                  </a:cubicBezTo>
                  <a:cubicBezTo>
                    <a:pt x="470" y="3352"/>
                    <a:pt x="434" y="3340"/>
                    <a:pt x="446" y="3340"/>
                  </a:cubicBezTo>
                  <a:cubicBezTo>
                    <a:pt x="446" y="3328"/>
                    <a:pt x="541" y="3328"/>
                    <a:pt x="541" y="3292"/>
                  </a:cubicBezTo>
                  <a:cubicBezTo>
                    <a:pt x="553" y="3256"/>
                    <a:pt x="529" y="3233"/>
                    <a:pt x="518" y="3197"/>
                  </a:cubicBezTo>
                  <a:cubicBezTo>
                    <a:pt x="518" y="3221"/>
                    <a:pt x="518" y="3233"/>
                    <a:pt x="494" y="3233"/>
                  </a:cubicBezTo>
                  <a:cubicBezTo>
                    <a:pt x="484" y="3233"/>
                    <a:pt x="482" y="3202"/>
                    <a:pt x="464" y="3202"/>
                  </a:cubicBezTo>
                  <a:cubicBezTo>
                    <a:pt x="459" y="3202"/>
                    <a:pt x="453" y="3204"/>
                    <a:pt x="446" y="3209"/>
                  </a:cubicBezTo>
                  <a:cubicBezTo>
                    <a:pt x="470" y="3209"/>
                    <a:pt x="434" y="3245"/>
                    <a:pt x="434" y="3245"/>
                  </a:cubicBezTo>
                  <a:cubicBezTo>
                    <a:pt x="422" y="3233"/>
                    <a:pt x="339" y="3233"/>
                    <a:pt x="410" y="3197"/>
                  </a:cubicBezTo>
                  <a:cubicBezTo>
                    <a:pt x="434" y="3197"/>
                    <a:pt x="458" y="3197"/>
                    <a:pt x="458" y="3173"/>
                  </a:cubicBezTo>
                  <a:cubicBezTo>
                    <a:pt x="458" y="3137"/>
                    <a:pt x="446" y="3114"/>
                    <a:pt x="434" y="3090"/>
                  </a:cubicBezTo>
                  <a:cubicBezTo>
                    <a:pt x="431" y="3088"/>
                    <a:pt x="427" y="3087"/>
                    <a:pt x="424" y="3087"/>
                  </a:cubicBezTo>
                  <a:cubicBezTo>
                    <a:pt x="401" y="3087"/>
                    <a:pt x="371" y="3115"/>
                    <a:pt x="351" y="3126"/>
                  </a:cubicBezTo>
                  <a:cubicBezTo>
                    <a:pt x="339" y="3090"/>
                    <a:pt x="351" y="3066"/>
                    <a:pt x="375" y="3042"/>
                  </a:cubicBezTo>
                  <a:cubicBezTo>
                    <a:pt x="380" y="3036"/>
                    <a:pt x="386" y="3034"/>
                    <a:pt x="391" y="3034"/>
                  </a:cubicBezTo>
                  <a:cubicBezTo>
                    <a:pt x="398" y="3034"/>
                    <a:pt x="403" y="3037"/>
                    <a:pt x="408" y="3042"/>
                  </a:cubicBezTo>
                  <a:lnTo>
                    <a:pt x="408" y="3042"/>
                  </a:lnTo>
                  <a:cubicBezTo>
                    <a:pt x="402" y="3026"/>
                    <a:pt x="398" y="3007"/>
                    <a:pt x="410" y="2995"/>
                  </a:cubicBezTo>
                  <a:cubicBezTo>
                    <a:pt x="446" y="2971"/>
                    <a:pt x="470" y="2947"/>
                    <a:pt x="506" y="2935"/>
                  </a:cubicBezTo>
                  <a:lnTo>
                    <a:pt x="506" y="2935"/>
                  </a:lnTo>
                  <a:cubicBezTo>
                    <a:pt x="458" y="2947"/>
                    <a:pt x="410" y="2959"/>
                    <a:pt x="363" y="2959"/>
                  </a:cubicBezTo>
                  <a:cubicBezTo>
                    <a:pt x="339" y="2959"/>
                    <a:pt x="339" y="2935"/>
                    <a:pt x="327" y="2923"/>
                  </a:cubicBezTo>
                  <a:cubicBezTo>
                    <a:pt x="315" y="2923"/>
                    <a:pt x="267" y="2923"/>
                    <a:pt x="291" y="2911"/>
                  </a:cubicBezTo>
                  <a:cubicBezTo>
                    <a:pt x="315" y="2899"/>
                    <a:pt x="375" y="2887"/>
                    <a:pt x="410" y="2864"/>
                  </a:cubicBezTo>
                  <a:cubicBezTo>
                    <a:pt x="446" y="2840"/>
                    <a:pt x="398" y="2840"/>
                    <a:pt x="387" y="2840"/>
                  </a:cubicBezTo>
                  <a:lnTo>
                    <a:pt x="339" y="2840"/>
                  </a:lnTo>
                  <a:cubicBezTo>
                    <a:pt x="327" y="2828"/>
                    <a:pt x="315" y="2816"/>
                    <a:pt x="315" y="2792"/>
                  </a:cubicBezTo>
                  <a:cubicBezTo>
                    <a:pt x="303" y="2756"/>
                    <a:pt x="303" y="2709"/>
                    <a:pt x="256" y="2685"/>
                  </a:cubicBezTo>
                  <a:cubicBezTo>
                    <a:pt x="244" y="2685"/>
                    <a:pt x="208" y="2685"/>
                    <a:pt x="220" y="2673"/>
                  </a:cubicBezTo>
                  <a:cubicBezTo>
                    <a:pt x="220" y="2673"/>
                    <a:pt x="256" y="2649"/>
                    <a:pt x="267" y="2625"/>
                  </a:cubicBezTo>
                  <a:cubicBezTo>
                    <a:pt x="279" y="2614"/>
                    <a:pt x="303" y="2554"/>
                    <a:pt x="267" y="2530"/>
                  </a:cubicBezTo>
                  <a:cubicBezTo>
                    <a:pt x="267" y="2530"/>
                    <a:pt x="220" y="2506"/>
                    <a:pt x="232" y="2506"/>
                  </a:cubicBezTo>
                  <a:cubicBezTo>
                    <a:pt x="232" y="2506"/>
                    <a:pt x="303" y="2506"/>
                    <a:pt x="303" y="2494"/>
                  </a:cubicBezTo>
                  <a:cubicBezTo>
                    <a:pt x="303" y="2483"/>
                    <a:pt x="256" y="2483"/>
                    <a:pt x="256" y="2471"/>
                  </a:cubicBezTo>
                  <a:cubicBezTo>
                    <a:pt x="256" y="2459"/>
                    <a:pt x="256" y="2447"/>
                    <a:pt x="232" y="2447"/>
                  </a:cubicBezTo>
                  <a:cubicBezTo>
                    <a:pt x="196" y="2435"/>
                    <a:pt x="160" y="2411"/>
                    <a:pt x="148" y="2375"/>
                  </a:cubicBezTo>
                  <a:cubicBezTo>
                    <a:pt x="184" y="2375"/>
                    <a:pt x="220" y="2387"/>
                    <a:pt x="256" y="2399"/>
                  </a:cubicBezTo>
                  <a:cubicBezTo>
                    <a:pt x="256" y="2399"/>
                    <a:pt x="220" y="2411"/>
                    <a:pt x="244" y="2423"/>
                  </a:cubicBezTo>
                  <a:cubicBezTo>
                    <a:pt x="250" y="2429"/>
                    <a:pt x="256" y="2432"/>
                    <a:pt x="262" y="2432"/>
                  </a:cubicBezTo>
                  <a:cubicBezTo>
                    <a:pt x="267" y="2432"/>
                    <a:pt x="273" y="2429"/>
                    <a:pt x="279" y="2423"/>
                  </a:cubicBezTo>
                  <a:cubicBezTo>
                    <a:pt x="288" y="2423"/>
                    <a:pt x="270" y="2389"/>
                    <a:pt x="281" y="2378"/>
                  </a:cubicBezTo>
                  <a:lnTo>
                    <a:pt x="281" y="2378"/>
                  </a:lnTo>
                  <a:cubicBezTo>
                    <a:pt x="290" y="2381"/>
                    <a:pt x="298" y="2385"/>
                    <a:pt x="303" y="2387"/>
                  </a:cubicBezTo>
                  <a:lnTo>
                    <a:pt x="285" y="2375"/>
                  </a:lnTo>
                  <a:lnTo>
                    <a:pt x="285" y="2375"/>
                  </a:lnTo>
                  <a:cubicBezTo>
                    <a:pt x="283" y="2376"/>
                    <a:pt x="282" y="2377"/>
                    <a:pt x="281" y="2378"/>
                  </a:cubicBezTo>
                  <a:lnTo>
                    <a:pt x="281" y="2378"/>
                  </a:lnTo>
                  <a:cubicBezTo>
                    <a:pt x="251" y="2365"/>
                    <a:pt x="211" y="2346"/>
                    <a:pt x="220" y="2328"/>
                  </a:cubicBezTo>
                  <a:lnTo>
                    <a:pt x="220" y="2328"/>
                  </a:lnTo>
                  <a:lnTo>
                    <a:pt x="232" y="2340"/>
                  </a:lnTo>
                  <a:lnTo>
                    <a:pt x="285" y="2375"/>
                  </a:lnTo>
                  <a:lnTo>
                    <a:pt x="285" y="2375"/>
                  </a:lnTo>
                  <a:cubicBezTo>
                    <a:pt x="287" y="2374"/>
                    <a:pt x="289" y="2374"/>
                    <a:pt x="292" y="2374"/>
                  </a:cubicBezTo>
                  <a:cubicBezTo>
                    <a:pt x="295" y="2374"/>
                    <a:pt x="299" y="2374"/>
                    <a:pt x="303" y="2375"/>
                  </a:cubicBezTo>
                  <a:cubicBezTo>
                    <a:pt x="306" y="2376"/>
                    <a:pt x="309" y="2377"/>
                    <a:pt x="312" y="2377"/>
                  </a:cubicBezTo>
                  <a:cubicBezTo>
                    <a:pt x="348" y="2377"/>
                    <a:pt x="329" y="2303"/>
                    <a:pt x="351" y="2292"/>
                  </a:cubicBezTo>
                  <a:cubicBezTo>
                    <a:pt x="315" y="2256"/>
                    <a:pt x="303" y="2268"/>
                    <a:pt x="267" y="2233"/>
                  </a:cubicBezTo>
                  <a:cubicBezTo>
                    <a:pt x="269" y="2231"/>
                    <a:pt x="272" y="2230"/>
                    <a:pt x="276" y="2230"/>
                  </a:cubicBezTo>
                  <a:cubicBezTo>
                    <a:pt x="290" y="2230"/>
                    <a:pt x="315" y="2241"/>
                    <a:pt x="329" y="2241"/>
                  </a:cubicBezTo>
                  <a:cubicBezTo>
                    <a:pt x="335" y="2241"/>
                    <a:pt x="339" y="2239"/>
                    <a:pt x="339" y="2233"/>
                  </a:cubicBezTo>
                  <a:cubicBezTo>
                    <a:pt x="339" y="2221"/>
                    <a:pt x="315" y="2173"/>
                    <a:pt x="315" y="2149"/>
                  </a:cubicBezTo>
                  <a:lnTo>
                    <a:pt x="315" y="2149"/>
                  </a:lnTo>
                  <a:cubicBezTo>
                    <a:pt x="351" y="2158"/>
                    <a:pt x="450" y="2236"/>
                    <a:pt x="474" y="2236"/>
                  </a:cubicBezTo>
                  <a:cubicBezTo>
                    <a:pt x="481" y="2236"/>
                    <a:pt x="481" y="2229"/>
                    <a:pt x="470" y="2209"/>
                  </a:cubicBezTo>
                  <a:cubicBezTo>
                    <a:pt x="458" y="2209"/>
                    <a:pt x="470" y="2221"/>
                    <a:pt x="458" y="2221"/>
                  </a:cubicBezTo>
                  <a:cubicBezTo>
                    <a:pt x="457" y="2222"/>
                    <a:pt x="456" y="2222"/>
                    <a:pt x="455" y="2222"/>
                  </a:cubicBezTo>
                  <a:cubicBezTo>
                    <a:pt x="444" y="2222"/>
                    <a:pt x="434" y="2172"/>
                    <a:pt x="434" y="2161"/>
                  </a:cubicBezTo>
                  <a:cubicBezTo>
                    <a:pt x="434" y="2149"/>
                    <a:pt x="446" y="2125"/>
                    <a:pt x="458" y="2125"/>
                  </a:cubicBezTo>
                  <a:cubicBezTo>
                    <a:pt x="470" y="2125"/>
                    <a:pt x="482" y="2209"/>
                    <a:pt x="518" y="2221"/>
                  </a:cubicBezTo>
                  <a:cubicBezTo>
                    <a:pt x="541" y="2221"/>
                    <a:pt x="553" y="2209"/>
                    <a:pt x="565" y="2197"/>
                  </a:cubicBezTo>
                  <a:cubicBezTo>
                    <a:pt x="577" y="2173"/>
                    <a:pt x="553" y="2149"/>
                    <a:pt x="565" y="2125"/>
                  </a:cubicBezTo>
                  <a:cubicBezTo>
                    <a:pt x="574" y="2121"/>
                    <a:pt x="579" y="2118"/>
                    <a:pt x="583" y="2118"/>
                  </a:cubicBezTo>
                  <a:cubicBezTo>
                    <a:pt x="591" y="2118"/>
                    <a:pt x="593" y="2127"/>
                    <a:pt x="601" y="2149"/>
                  </a:cubicBezTo>
                  <a:cubicBezTo>
                    <a:pt x="601" y="2161"/>
                    <a:pt x="613" y="2185"/>
                    <a:pt x="613" y="2197"/>
                  </a:cubicBezTo>
                  <a:cubicBezTo>
                    <a:pt x="613" y="2197"/>
                    <a:pt x="614" y="2197"/>
                    <a:pt x="614" y="2197"/>
                  </a:cubicBezTo>
                  <a:cubicBezTo>
                    <a:pt x="623" y="2197"/>
                    <a:pt x="625" y="2081"/>
                    <a:pt x="649" y="2081"/>
                  </a:cubicBezTo>
                  <a:cubicBezTo>
                    <a:pt x="652" y="2081"/>
                    <a:pt x="656" y="2084"/>
                    <a:pt x="660" y="2090"/>
                  </a:cubicBezTo>
                  <a:cubicBezTo>
                    <a:pt x="680" y="2129"/>
                    <a:pt x="683" y="2152"/>
                    <a:pt x="704" y="2152"/>
                  </a:cubicBezTo>
                  <a:cubicBezTo>
                    <a:pt x="709" y="2152"/>
                    <a:pt x="714" y="2151"/>
                    <a:pt x="720" y="2149"/>
                  </a:cubicBezTo>
                  <a:cubicBezTo>
                    <a:pt x="732" y="2149"/>
                    <a:pt x="744" y="2137"/>
                    <a:pt x="744" y="2125"/>
                  </a:cubicBezTo>
                  <a:cubicBezTo>
                    <a:pt x="744" y="2125"/>
                    <a:pt x="660" y="2066"/>
                    <a:pt x="684" y="2066"/>
                  </a:cubicBezTo>
                  <a:lnTo>
                    <a:pt x="744" y="2066"/>
                  </a:lnTo>
                  <a:lnTo>
                    <a:pt x="779" y="2054"/>
                  </a:lnTo>
                  <a:cubicBezTo>
                    <a:pt x="784" y="2054"/>
                    <a:pt x="786" y="2052"/>
                    <a:pt x="788" y="2050"/>
                  </a:cubicBezTo>
                  <a:lnTo>
                    <a:pt x="788" y="2050"/>
                  </a:lnTo>
                  <a:cubicBezTo>
                    <a:pt x="794" y="2073"/>
                    <a:pt x="803" y="2106"/>
                    <a:pt x="803" y="2113"/>
                  </a:cubicBezTo>
                  <a:cubicBezTo>
                    <a:pt x="815" y="2113"/>
                    <a:pt x="827" y="2090"/>
                    <a:pt x="827" y="2090"/>
                  </a:cubicBezTo>
                  <a:cubicBezTo>
                    <a:pt x="827" y="2079"/>
                    <a:pt x="827" y="2040"/>
                    <a:pt x="835" y="2040"/>
                  </a:cubicBezTo>
                  <a:cubicBezTo>
                    <a:pt x="837" y="2040"/>
                    <a:pt x="838" y="2041"/>
                    <a:pt x="839" y="2042"/>
                  </a:cubicBezTo>
                  <a:cubicBezTo>
                    <a:pt x="848" y="2051"/>
                    <a:pt x="857" y="2067"/>
                    <a:pt x="866" y="2084"/>
                  </a:cubicBezTo>
                  <a:lnTo>
                    <a:pt x="866" y="2084"/>
                  </a:lnTo>
                  <a:cubicBezTo>
                    <a:pt x="859" y="2054"/>
                    <a:pt x="875" y="2006"/>
                    <a:pt x="875" y="2006"/>
                  </a:cubicBezTo>
                  <a:cubicBezTo>
                    <a:pt x="887" y="1994"/>
                    <a:pt x="899" y="1983"/>
                    <a:pt x="910" y="1983"/>
                  </a:cubicBezTo>
                  <a:cubicBezTo>
                    <a:pt x="922" y="1994"/>
                    <a:pt x="922" y="2006"/>
                    <a:pt x="946" y="2006"/>
                  </a:cubicBezTo>
                  <a:cubicBezTo>
                    <a:pt x="949" y="2010"/>
                    <a:pt x="954" y="2011"/>
                    <a:pt x="959" y="2011"/>
                  </a:cubicBezTo>
                  <a:cubicBezTo>
                    <a:pt x="974" y="2011"/>
                    <a:pt x="991" y="2000"/>
                    <a:pt x="982" y="1983"/>
                  </a:cubicBezTo>
                  <a:cubicBezTo>
                    <a:pt x="970" y="1947"/>
                    <a:pt x="970" y="1935"/>
                    <a:pt x="982" y="1935"/>
                  </a:cubicBezTo>
                  <a:cubicBezTo>
                    <a:pt x="988" y="1929"/>
                    <a:pt x="994" y="1926"/>
                    <a:pt x="998" y="1926"/>
                  </a:cubicBezTo>
                  <a:cubicBezTo>
                    <a:pt x="1003" y="1926"/>
                    <a:pt x="1006" y="1929"/>
                    <a:pt x="1006" y="1935"/>
                  </a:cubicBezTo>
                  <a:cubicBezTo>
                    <a:pt x="1006" y="1947"/>
                    <a:pt x="1006" y="2030"/>
                    <a:pt x="1029" y="2030"/>
                  </a:cubicBezTo>
                  <a:cubicBezTo>
                    <a:pt x="1050" y="2030"/>
                    <a:pt x="1035" y="1978"/>
                    <a:pt x="1061" y="1978"/>
                  </a:cubicBezTo>
                  <a:cubicBezTo>
                    <a:pt x="1065" y="1978"/>
                    <a:pt x="1070" y="1979"/>
                    <a:pt x="1077" y="1983"/>
                  </a:cubicBezTo>
                  <a:cubicBezTo>
                    <a:pt x="1082" y="1984"/>
                    <a:pt x="1086" y="1985"/>
                    <a:pt x="1090" y="1985"/>
                  </a:cubicBezTo>
                  <a:cubicBezTo>
                    <a:pt x="1113" y="1985"/>
                    <a:pt x="1114" y="1954"/>
                    <a:pt x="1125" y="1923"/>
                  </a:cubicBezTo>
                  <a:cubicBezTo>
                    <a:pt x="1125" y="1913"/>
                    <a:pt x="1125" y="1909"/>
                    <a:pt x="1126" y="1909"/>
                  </a:cubicBezTo>
                  <a:cubicBezTo>
                    <a:pt x="1127" y="1909"/>
                    <a:pt x="1130" y="1916"/>
                    <a:pt x="1137" y="1923"/>
                  </a:cubicBezTo>
                  <a:cubicBezTo>
                    <a:pt x="1149" y="1923"/>
                    <a:pt x="1149" y="1899"/>
                    <a:pt x="1160" y="1899"/>
                  </a:cubicBezTo>
                  <a:cubicBezTo>
                    <a:pt x="1160" y="1874"/>
                    <a:pt x="1160" y="1843"/>
                    <a:pt x="1173" y="1843"/>
                  </a:cubicBezTo>
                  <a:cubicBezTo>
                    <a:pt x="1178" y="1843"/>
                    <a:pt x="1185" y="1849"/>
                    <a:pt x="1196" y="1863"/>
                  </a:cubicBezTo>
                  <a:cubicBezTo>
                    <a:pt x="1196" y="1873"/>
                    <a:pt x="1231" y="1930"/>
                    <a:pt x="1242" y="1930"/>
                  </a:cubicBezTo>
                  <a:cubicBezTo>
                    <a:pt x="1245" y="1930"/>
                    <a:pt x="1247" y="1925"/>
                    <a:pt x="1244" y="1911"/>
                  </a:cubicBezTo>
                  <a:cubicBezTo>
                    <a:pt x="1244" y="1887"/>
                    <a:pt x="1232" y="1863"/>
                    <a:pt x="1244" y="1863"/>
                  </a:cubicBezTo>
                  <a:cubicBezTo>
                    <a:pt x="1268" y="1863"/>
                    <a:pt x="1268" y="1887"/>
                    <a:pt x="1280" y="1899"/>
                  </a:cubicBezTo>
                  <a:cubicBezTo>
                    <a:pt x="1283" y="1903"/>
                    <a:pt x="1287" y="1904"/>
                    <a:pt x="1291" y="1904"/>
                  </a:cubicBezTo>
                  <a:cubicBezTo>
                    <a:pt x="1298" y="1904"/>
                    <a:pt x="1303" y="1899"/>
                    <a:pt x="1303" y="1899"/>
                  </a:cubicBezTo>
                  <a:lnTo>
                    <a:pt x="1280" y="1840"/>
                  </a:lnTo>
                  <a:cubicBezTo>
                    <a:pt x="1268" y="1840"/>
                    <a:pt x="1256" y="1828"/>
                    <a:pt x="1244" y="1816"/>
                  </a:cubicBezTo>
                  <a:cubicBezTo>
                    <a:pt x="1232" y="1792"/>
                    <a:pt x="1268" y="1780"/>
                    <a:pt x="1268" y="1780"/>
                  </a:cubicBezTo>
                  <a:cubicBezTo>
                    <a:pt x="1280" y="1780"/>
                    <a:pt x="1291" y="1804"/>
                    <a:pt x="1327" y="1816"/>
                  </a:cubicBezTo>
                  <a:cubicBezTo>
                    <a:pt x="1327" y="1816"/>
                    <a:pt x="1358" y="1831"/>
                    <a:pt x="1370" y="1831"/>
                  </a:cubicBezTo>
                  <a:cubicBezTo>
                    <a:pt x="1373" y="1831"/>
                    <a:pt x="1375" y="1830"/>
                    <a:pt x="1375" y="1828"/>
                  </a:cubicBezTo>
                  <a:cubicBezTo>
                    <a:pt x="1375" y="1816"/>
                    <a:pt x="1351" y="1780"/>
                    <a:pt x="1375" y="1780"/>
                  </a:cubicBezTo>
                  <a:cubicBezTo>
                    <a:pt x="1399" y="1768"/>
                    <a:pt x="1399" y="1780"/>
                    <a:pt x="1399" y="1756"/>
                  </a:cubicBezTo>
                  <a:cubicBezTo>
                    <a:pt x="1399" y="1709"/>
                    <a:pt x="1458" y="1697"/>
                    <a:pt x="1482" y="1697"/>
                  </a:cubicBezTo>
                  <a:cubicBezTo>
                    <a:pt x="1494" y="1697"/>
                    <a:pt x="1494" y="1709"/>
                    <a:pt x="1518" y="1732"/>
                  </a:cubicBezTo>
                  <a:cubicBezTo>
                    <a:pt x="1522" y="1740"/>
                    <a:pt x="1527" y="1743"/>
                    <a:pt x="1533" y="1743"/>
                  </a:cubicBezTo>
                  <a:cubicBezTo>
                    <a:pt x="1544" y="1743"/>
                    <a:pt x="1557" y="1732"/>
                    <a:pt x="1565" y="1732"/>
                  </a:cubicBezTo>
                  <a:cubicBezTo>
                    <a:pt x="1569" y="1732"/>
                    <a:pt x="1576" y="1734"/>
                    <a:pt x="1582" y="1734"/>
                  </a:cubicBezTo>
                  <a:cubicBezTo>
                    <a:pt x="1596" y="1734"/>
                    <a:pt x="1609" y="1729"/>
                    <a:pt x="1601" y="1697"/>
                  </a:cubicBezTo>
                  <a:cubicBezTo>
                    <a:pt x="1595" y="1679"/>
                    <a:pt x="1595" y="1676"/>
                    <a:pt x="1598" y="1676"/>
                  </a:cubicBezTo>
                  <a:cubicBezTo>
                    <a:pt x="1599" y="1676"/>
                    <a:pt x="1602" y="1677"/>
                    <a:pt x="1604" y="1677"/>
                  </a:cubicBezTo>
                  <a:cubicBezTo>
                    <a:pt x="1607" y="1677"/>
                    <a:pt x="1610" y="1676"/>
                    <a:pt x="1613" y="1673"/>
                  </a:cubicBezTo>
                  <a:cubicBezTo>
                    <a:pt x="1637" y="1673"/>
                    <a:pt x="1613" y="1649"/>
                    <a:pt x="1625" y="1637"/>
                  </a:cubicBezTo>
                  <a:lnTo>
                    <a:pt x="1672" y="1637"/>
                  </a:lnTo>
                  <a:cubicBezTo>
                    <a:pt x="1684" y="1625"/>
                    <a:pt x="1684" y="1482"/>
                    <a:pt x="1661" y="1471"/>
                  </a:cubicBezTo>
                  <a:cubicBezTo>
                    <a:pt x="1661" y="1471"/>
                    <a:pt x="1649" y="1494"/>
                    <a:pt x="1637" y="1494"/>
                  </a:cubicBezTo>
                  <a:cubicBezTo>
                    <a:pt x="1625" y="1494"/>
                    <a:pt x="1613" y="1494"/>
                    <a:pt x="1601" y="1482"/>
                  </a:cubicBezTo>
                  <a:cubicBezTo>
                    <a:pt x="1589" y="1471"/>
                    <a:pt x="1574" y="1465"/>
                    <a:pt x="1559" y="1465"/>
                  </a:cubicBezTo>
                  <a:close/>
                </a:path>
              </a:pathLst>
            </a:custGeom>
            <a:solidFill>
              <a:schemeClr val="accent3"/>
            </a:solidFill>
            <a:ln>
              <a:noFill/>
            </a:ln>
          </p:spPr>
          <p:txBody>
            <a:bodyPr spcFirstLastPara="1" wrap="square" lIns="133916" tIns="133916" rIns="133916" bIns="133916" anchor="ctr" anchorCtr="0">
              <a:noAutofit/>
            </a:bodyPr>
            <a:lstStyle/>
            <a:p>
              <a:endParaRPr sz="2637"/>
            </a:p>
          </p:txBody>
        </p:sp>
        <p:sp>
          <p:nvSpPr>
            <p:cNvPr id="5201" name="Google Shape;5201;p43"/>
            <p:cNvSpPr/>
            <p:nvPr/>
          </p:nvSpPr>
          <p:spPr>
            <a:xfrm>
              <a:off x="3621802" y="4095628"/>
              <a:ext cx="259776" cy="130072"/>
            </a:xfrm>
            <a:custGeom>
              <a:avLst/>
              <a:gdLst/>
              <a:ahLst/>
              <a:cxnLst/>
              <a:rect l="l" t="t" r="r" b="b"/>
              <a:pathLst>
                <a:path w="5121" h="2564" extrusionOk="0">
                  <a:moveTo>
                    <a:pt x="4576" y="1"/>
                  </a:moveTo>
                  <a:cubicBezTo>
                    <a:pt x="4530" y="1"/>
                    <a:pt x="4481" y="9"/>
                    <a:pt x="4430" y="28"/>
                  </a:cubicBezTo>
                  <a:lnTo>
                    <a:pt x="370" y="1838"/>
                  </a:lnTo>
                  <a:cubicBezTo>
                    <a:pt x="1" y="2004"/>
                    <a:pt x="108" y="2552"/>
                    <a:pt x="513" y="2564"/>
                  </a:cubicBezTo>
                  <a:cubicBezTo>
                    <a:pt x="572" y="2564"/>
                    <a:pt x="632" y="2552"/>
                    <a:pt x="680" y="2528"/>
                  </a:cubicBezTo>
                  <a:lnTo>
                    <a:pt x="4740" y="730"/>
                  </a:lnTo>
                  <a:cubicBezTo>
                    <a:pt x="5120" y="530"/>
                    <a:pt x="4938" y="1"/>
                    <a:pt x="4576" y="1"/>
                  </a:cubicBezTo>
                  <a:close/>
                </a:path>
              </a:pathLst>
            </a:custGeom>
            <a:solidFill>
              <a:schemeClr val="dk1"/>
            </a:solidFill>
            <a:ln>
              <a:noFill/>
            </a:ln>
          </p:spPr>
          <p:txBody>
            <a:bodyPr spcFirstLastPara="1" wrap="square" lIns="133916" tIns="133916" rIns="133916" bIns="133916" anchor="ctr" anchorCtr="0">
              <a:noAutofit/>
            </a:bodyPr>
            <a:lstStyle/>
            <a:p>
              <a:endParaRPr sz="2637"/>
            </a:p>
          </p:txBody>
        </p:sp>
        <p:sp>
          <p:nvSpPr>
            <p:cNvPr id="5202" name="Google Shape;5202;p43"/>
            <p:cNvSpPr/>
            <p:nvPr/>
          </p:nvSpPr>
          <p:spPr>
            <a:xfrm>
              <a:off x="3624846" y="4094614"/>
              <a:ext cx="248260" cy="132913"/>
            </a:xfrm>
            <a:custGeom>
              <a:avLst/>
              <a:gdLst/>
              <a:ahLst/>
              <a:cxnLst/>
              <a:rect l="l" t="t" r="r" b="b"/>
              <a:pathLst>
                <a:path w="4894" h="2620" extrusionOk="0">
                  <a:moveTo>
                    <a:pt x="4606" y="54"/>
                  </a:moveTo>
                  <a:lnTo>
                    <a:pt x="4606" y="54"/>
                  </a:lnTo>
                  <a:cubicBezTo>
                    <a:pt x="4604" y="57"/>
                    <a:pt x="4604" y="60"/>
                    <a:pt x="4608" y="60"/>
                  </a:cubicBezTo>
                  <a:cubicBezTo>
                    <a:pt x="4608" y="58"/>
                    <a:pt x="4608" y="56"/>
                    <a:pt x="4606" y="54"/>
                  </a:cubicBezTo>
                  <a:close/>
                  <a:moveTo>
                    <a:pt x="4608" y="60"/>
                  </a:moveTo>
                  <a:cubicBezTo>
                    <a:pt x="4608" y="61"/>
                    <a:pt x="4608" y="61"/>
                    <a:pt x="4608" y="62"/>
                  </a:cubicBezTo>
                  <a:lnTo>
                    <a:pt x="4608" y="62"/>
                  </a:lnTo>
                  <a:cubicBezTo>
                    <a:pt x="4608" y="61"/>
                    <a:pt x="4608" y="61"/>
                    <a:pt x="4608" y="60"/>
                  </a:cubicBezTo>
                  <a:close/>
                  <a:moveTo>
                    <a:pt x="4549" y="12"/>
                  </a:moveTo>
                  <a:cubicBezTo>
                    <a:pt x="4540" y="12"/>
                    <a:pt x="4531" y="19"/>
                    <a:pt x="4527" y="28"/>
                  </a:cubicBezTo>
                  <a:lnTo>
                    <a:pt x="4527" y="28"/>
                  </a:lnTo>
                  <a:cubicBezTo>
                    <a:pt x="4533" y="26"/>
                    <a:pt x="4540" y="24"/>
                    <a:pt x="4549" y="24"/>
                  </a:cubicBezTo>
                  <a:cubicBezTo>
                    <a:pt x="4537" y="24"/>
                    <a:pt x="4537" y="36"/>
                    <a:pt x="4549" y="48"/>
                  </a:cubicBezTo>
                  <a:lnTo>
                    <a:pt x="4573" y="48"/>
                  </a:lnTo>
                  <a:cubicBezTo>
                    <a:pt x="4573" y="48"/>
                    <a:pt x="4573" y="60"/>
                    <a:pt x="4584" y="60"/>
                  </a:cubicBezTo>
                  <a:cubicBezTo>
                    <a:pt x="4588" y="62"/>
                    <a:pt x="4590" y="62"/>
                    <a:pt x="4592" y="62"/>
                  </a:cubicBezTo>
                  <a:cubicBezTo>
                    <a:pt x="4600" y="62"/>
                    <a:pt x="4591" y="46"/>
                    <a:pt x="4593" y="46"/>
                  </a:cubicBezTo>
                  <a:lnTo>
                    <a:pt x="4593" y="46"/>
                  </a:lnTo>
                  <a:cubicBezTo>
                    <a:pt x="4594" y="46"/>
                    <a:pt x="4595" y="46"/>
                    <a:pt x="4596" y="48"/>
                  </a:cubicBezTo>
                  <a:cubicBezTo>
                    <a:pt x="4601" y="50"/>
                    <a:pt x="4604" y="52"/>
                    <a:pt x="4606" y="54"/>
                  </a:cubicBezTo>
                  <a:lnTo>
                    <a:pt x="4606" y="54"/>
                  </a:lnTo>
                  <a:cubicBezTo>
                    <a:pt x="4609" y="47"/>
                    <a:pt x="4620" y="36"/>
                    <a:pt x="4620" y="36"/>
                  </a:cubicBezTo>
                  <a:cubicBezTo>
                    <a:pt x="4608" y="24"/>
                    <a:pt x="4596" y="24"/>
                    <a:pt x="4584" y="24"/>
                  </a:cubicBezTo>
                  <a:cubicBezTo>
                    <a:pt x="4573" y="24"/>
                    <a:pt x="4584" y="36"/>
                    <a:pt x="4573" y="36"/>
                  </a:cubicBezTo>
                  <a:cubicBezTo>
                    <a:pt x="4561" y="36"/>
                    <a:pt x="4573" y="12"/>
                    <a:pt x="4549" y="12"/>
                  </a:cubicBezTo>
                  <a:close/>
                  <a:moveTo>
                    <a:pt x="4608" y="62"/>
                  </a:moveTo>
                  <a:cubicBezTo>
                    <a:pt x="4609" y="68"/>
                    <a:pt x="4613" y="70"/>
                    <a:pt x="4619" y="71"/>
                  </a:cubicBezTo>
                  <a:lnTo>
                    <a:pt x="4619" y="71"/>
                  </a:lnTo>
                  <a:cubicBezTo>
                    <a:pt x="4611" y="67"/>
                    <a:pt x="4609" y="64"/>
                    <a:pt x="4608" y="62"/>
                  </a:cubicBezTo>
                  <a:close/>
                  <a:moveTo>
                    <a:pt x="4619" y="71"/>
                  </a:moveTo>
                  <a:cubicBezTo>
                    <a:pt x="4619" y="71"/>
                    <a:pt x="4620" y="72"/>
                    <a:pt x="4620" y="72"/>
                  </a:cubicBezTo>
                  <a:lnTo>
                    <a:pt x="4632" y="72"/>
                  </a:lnTo>
                  <a:cubicBezTo>
                    <a:pt x="4627" y="72"/>
                    <a:pt x="4623" y="72"/>
                    <a:pt x="4619" y="71"/>
                  </a:cubicBezTo>
                  <a:close/>
                  <a:moveTo>
                    <a:pt x="4632" y="72"/>
                  </a:moveTo>
                  <a:cubicBezTo>
                    <a:pt x="4633" y="72"/>
                    <a:pt x="4633" y="72"/>
                    <a:pt x="4634" y="72"/>
                  </a:cubicBezTo>
                  <a:lnTo>
                    <a:pt x="4634" y="72"/>
                  </a:lnTo>
                  <a:cubicBezTo>
                    <a:pt x="4634" y="72"/>
                    <a:pt x="4634" y="72"/>
                    <a:pt x="4634" y="72"/>
                  </a:cubicBezTo>
                  <a:close/>
                  <a:moveTo>
                    <a:pt x="4634" y="72"/>
                  </a:moveTo>
                  <a:cubicBezTo>
                    <a:pt x="4635" y="74"/>
                    <a:pt x="4636" y="75"/>
                    <a:pt x="4637" y="75"/>
                  </a:cubicBezTo>
                  <a:cubicBezTo>
                    <a:pt x="4638" y="75"/>
                    <a:pt x="4638" y="72"/>
                    <a:pt x="4634" y="72"/>
                  </a:cubicBezTo>
                  <a:close/>
                  <a:moveTo>
                    <a:pt x="4637" y="46"/>
                  </a:moveTo>
                  <a:cubicBezTo>
                    <a:pt x="4630" y="46"/>
                    <a:pt x="4627" y="50"/>
                    <a:pt x="4632" y="60"/>
                  </a:cubicBezTo>
                  <a:cubicBezTo>
                    <a:pt x="4632" y="66"/>
                    <a:pt x="4633" y="70"/>
                    <a:pt x="4634" y="72"/>
                  </a:cubicBezTo>
                  <a:lnTo>
                    <a:pt x="4644" y="72"/>
                  </a:lnTo>
                  <a:cubicBezTo>
                    <a:pt x="4650" y="72"/>
                    <a:pt x="4659" y="78"/>
                    <a:pt x="4668" y="84"/>
                  </a:cubicBezTo>
                  <a:cubicBezTo>
                    <a:pt x="4656" y="72"/>
                    <a:pt x="4692" y="72"/>
                    <a:pt x="4668" y="60"/>
                  </a:cubicBezTo>
                  <a:cubicBezTo>
                    <a:pt x="4661" y="53"/>
                    <a:pt x="4646" y="46"/>
                    <a:pt x="4637" y="46"/>
                  </a:cubicBezTo>
                  <a:close/>
                  <a:moveTo>
                    <a:pt x="4668" y="84"/>
                  </a:moveTo>
                  <a:cubicBezTo>
                    <a:pt x="4677" y="90"/>
                    <a:pt x="4686" y="96"/>
                    <a:pt x="4692" y="96"/>
                  </a:cubicBezTo>
                  <a:cubicBezTo>
                    <a:pt x="4692" y="91"/>
                    <a:pt x="4692" y="84"/>
                    <a:pt x="4692" y="84"/>
                  </a:cubicBezTo>
                  <a:close/>
                  <a:moveTo>
                    <a:pt x="4692" y="84"/>
                  </a:moveTo>
                  <a:cubicBezTo>
                    <a:pt x="4692" y="84"/>
                    <a:pt x="4692" y="84"/>
                    <a:pt x="4692" y="84"/>
                  </a:cubicBezTo>
                  <a:lnTo>
                    <a:pt x="4692" y="84"/>
                  </a:lnTo>
                  <a:cubicBezTo>
                    <a:pt x="4692" y="88"/>
                    <a:pt x="4693" y="89"/>
                    <a:pt x="4694" y="89"/>
                  </a:cubicBezTo>
                  <a:lnTo>
                    <a:pt x="4694" y="89"/>
                  </a:lnTo>
                  <a:cubicBezTo>
                    <a:pt x="4698" y="96"/>
                    <a:pt x="4703" y="108"/>
                    <a:pt x="4703" y="108"/>
                  </a:cubicBezTo>
                  <a:cubicBezTo>
                    <a:pt x="4703" y="119"/>
                    <a:pt x="4715" y="131"/>
                    <a:pt x="4727" y="131"/>
                  </a:cubicBezTo>
                  <a:lnTo>
                    <a:pt x="4763" y="167"/>
                  </a:lnTo>
                  <a:cubicBezTo>
                    <a:pt x="4763" y="167"/>
                    <a:pt x="4799" y="179"/>
                    <a:pt x="4799" y="179"/>
                  </a:cubicBezTo>
                  <a:cubicBezTo>
                    <a:pt x="4799" y="167"/>
                    <a:pt x="4787" y="143"/>
                    <a:pt x="4775" y="131"/>
                  </a:cubicBezTo>
                  <a:cubicBezTo>
                    <a:pt x="4769" y="125"/>
                    <a:pt x="4760" y="122"/>
                    <a:pt x="4756" y="122"/>
                  </a:cubicBezTo>
                  <a:cubicBezTo>
                    <a:pt x="4755" y="122"/>
                    <a:pt x="4755" y="122"/>
                    <a:pt x="4754" y="123"/>
                  </a:cubicBezTo>
                  <a:lnTo>
                    <a:pt x="4754" y="123"/>
                  </a:lnTo>
                  <a:lnTo>
                    <a:pt x="4739" y="108"/>
                  </a:lnTo>
                  <a:cubicBezTo>
                    <a:pt x="4739" y="108"/>
                    <a:pt x="4739" y="96"/>
                    <a:pt x="4727" y="96"/>
                  </a:cubicBezTo>
                  <a:cubicBezTo>
                    <a:pt x="4715" y="84"/>
                    <a:pt x="4715" y="84"/>
                    <a:pt x="4715" y="84"/>
                  </a:cubicBezTo>
                  <a:close/>
                  <a:moveTo>
                    <a:pt x="4775" y="179"/>
                  </a:moveTo>
                  <a:cubicBezTo>
                    <a:pt x="4768" y="179"/>
                    <a:pt x="4778" y="183"/>
                    <a:pt x="4787" y="184"/>
                  </a:cubicBezTo>
                  <a:lnTo>
                    <a:pt x="4787" y="184"/>
                  </a:lnTo>
                  <a:cubicBezTo>
                    <a:pt x="4782" y="181"/>
                    <a:pt x="4778" y="179"/>
                    <a:pt x="4775" y="179"/>
                  </a:cubicBezTo>
                  <a:close/>
                  <a:moveTo>
                    <a:pt x="4799" y="179"/>
                  </a:moveTo>
                  <a:cubicBezTo>
                    <a:pt x="4799" y="183"/>
                    <a:pt x="4795" y="184"/>
                    <a:pt x="4790" y="184"/>
                  </a:cubicBezTo>
                  <a:cubicBezTo>
                    <a:pt x="4789" y="184"/>
                    <a:pt x="4788" y="184"/>
                    <a:pt x="4787" y="184"/>
                  </a:cubicBezTo>
                  <a:lnTo>
                    <a:pt x="4787" y="184"/>
                  </a:lnTo>
                  <a:cubicBezTo>
                    <a:pt x="4802" y="194"/>
                    <a:pt x="4823" y="215"/>
                    <a:pt x="4823" y="215"/>
                  </a:cubicBezTo>
                  <a:cubicBezTo>
                    <a:pt x="4823" y="215"/>
                    <a:pt x="4846" y="215"/>
                    <a:pt x="4834" y="203"/>
                  </a:cubicBezTo>
                  <a:cubicBezTo>
                    <a:pt x="4823" y="203"/>
                    <a:pt x="4811" y="191"/>
                    <a:pt x="4799" y="179"/>
                  </a:cubicBezTo>
                  <a:close/>
                  <a:moveTo>
                    <a:pt x="4823" y="215"/>
                  </a:moveTo>
                  <a:lnTo>
                    <a:pt x="4823" y="215"/>
                  </a:lnTo>
                  <a:cubicBezTo>
                    <a:pt x="4813" y="225"/>
                    <a:pt x="4811" y="218"/>
                    <a:pt x="4824" y="229"/>
                  </a:cubicBezTo>
                  <a:lnTo>
                    <a:pt x="4824" y="229"/>
                  </a:lnTo>
                  <a:cubicBezTo>
                    <a:pt x="4827" y="221"/>
                    <a:pt x="4831" y="215"/>
                    <a:pt x="4823" y="215"/>
                  </a:cubicBezTo>
                  <a:close/>
                  <a:moveTo>
                    <a:pt x="4824" y="229"/>
                  </a:moveTo>
                  <a:cubicBezTo>
                    <a:pt x="4823" y="232"/>
                    <a:pt x="4823" y="235"/>
                    <a:pt x="4823" y="238"/>
                  </a:cubicBezTo>
                  <a:cubicBezTo>
                    <a:pt x="4823" y="250"/>
                    <a:pt x="4834" y="262"/>
                    <a:pt x="4834" y="262"/>
                  </a:cubicBezTo>
                  <a:cubicBezTo>
                    <a:pt x="4834" y="262"/>
                    <a:pt x="4839" y="262"/>
                    <a:pt x="4845" y="265"/>
                  </a:cubicBezTo>
                  <a:lnTo>
                    <a:pt x="4845" y="265"/>
                  </a:lnTo>
                  <a:cubicBezTo>
                    <a:pt x="4846" y="255"/>
                    <a:pt x="4846" y="244"/>
                    <a:pt x="4834" y="238"/>
                  </a:cubicBezTo>
                  <a:cubicBezTo>
                    <a:pt x="4830" y="234"/>
                    <a:pt x="4827" y="231"/>
                    <a:pt x="4824" y="229"/>
                  </a:cubicBezTo>
                  <a:close/>
                  <a:moveTo>
                    <a:pt x="4845" y="265"/>
                  </a:moveTo>
                  <a:cubicBezTo>
                    <a:pt x="4844" y="276"/>
                    <a:pt x="4840" y="286"/>
                    <a:pt x="4846" y="286"/>
                  </a:cubicBezTo>
                  <a:cubicBezTo>
                    <a:pt x="4858" y="286"/>
                    <a:pt x="4858" y="286"/>
                    <a:pt x="4858" y="274"/>
                  </a:cubicBezTo>
                  <a:cubicBezTo>
                    <a:pt x="4854" y="270"/>
                    <a:pt x="4849" y="267"/>
                    <a:pt x="4845" y="265"/>
                  </a:cubicBezTo>
                  <a:close/>
                  <a:moveTo>
                    <a:pt x="4823" y="286"/>
                  </a:moveTo>
                  <a:lnTo>
                    <a:pt x="4823" y="298"/>
                  </a:lnTo>
                  <a:cubicBezTo>
                    <a:pt x="4823" y="286"/>
                    <a:pt x="4834" y="286"/>
                    <a:pt x="4823" y="286"/>
                  </a:cubicBezTo>
                  <a:close/>
                  <a:moveTo>
                    <a:pt x="4858" y="274"/>
                  </a:moveTo>
                  <a:cubicBezTo>
                    <a:pt x="4858" y="298"/>
                    <a:pt x="4858" y="322"/>
                    <a:pt x="4858" y="334"/>
                  </a:cubicBezTo>
                  <a:lnTo>
                    <a:pt x="4858" y="346"/>
                  </a:lnTo>
                  <a:cubicBezTo>
                    <a:pt x="4870" y="346"/>
                    <a:pt x="4858" y="286"/>
                    <a:pt x="4858" y="274"/>
                  </a:cubicBezTo>
                  <a:close/>
                  <a:moveTo>
                    <a:pt x="4858" y="346"/>
                  </a:moveTo>
                  <a:lnTo>
                    <a:pt x="4858" y="358"/>
                  </a:lnTo>
                  <a:cubicBezTo>
                    <a:pt x="4858" y="366"/>
                    <a:pt x="4858" y="374"/>
                    <a:pt x="4862" y="382"/>
                  </a:cubicBezTo>
                  <a:lnTo>
                    <a:pt x="4862" y="382"/>
                  </a:lnTo>
                  <a:cubicBezTo>
                    <a:pt x="4867" y="381"/>
                    <a:pt x="4870" y="381"/>
                    <a:pt x="4870" y="381"/>
                  </a:cubicBezTo>
                  <a:cubicBezTo>
                    <a:pt x="4870" y="381"/>
                    <a:pt x="4870" y="358"/>
                    <a:pt x="4870" y="358"/>
                  </a:cubicBezTo>
                  <a:cubicBezTo>
                    <a:pt x="4870" y="358"/>
                    <a:pt x="4882" y="358"/>
                    <a:pt x="4882" y="346"/>
                  </a:cubicBezTo>
                  <a:close/>
                  <a:moveTo>
                    <a:pt x="4862" y="382"/>
                  </a:moveTo>
                  <a:cubicBezTo>
                    <a:pt x="4855" y="383"/>
                    <a:pt x="4846" y="386"/>
                    <a:pt x="4846" y="393"/>
                  </a:cubicBezTo>
                  <a:lnTo>
                    <a:pt x="4870" y="393"/>
                  </a:lnTo>
                  <a:cubicBezTo>
                    <a:pt x="4866" y="390"/>
                    <a:pt x="4864" y="386"/>
                    <a:pt x="4862" y="382"/>
                  </a:cubicBezTo>
                  <a:close/>
                  <a:moveTo>
                    <a:pt x="4894" y="477"/>
                  </a:moveTo>
                  <a:cubicBezTo>
                    <a:pt x="4882" y="477"/>
                    <a:pt x="4894" y="477"/>
                    <a:pt x="4894" y="489"/>
                  </a:cubicBezTo>
                  <a:lnTo>
                    <a:pt x="4894" y="477"/>
                  </a:lnTo>
                  <a:close/>
                  <a:moveTo>
                    <a:pt x="4489" y="0"/>
                  </a:moveTo>
                  <a:cubicBezTo>
                    <a:pt x="4489" y="0"/>
                    <a:pt x="4489" y="0"/>
                    <a:pt x="4489" y="12"/>
                  </a:cubicBezTo>
                  <a:lnTo>
                    <a:pt x="4453" y="12"/>
                  </a:lnTo>
                  <a:cubicBezTo>
                    <a:pt x="4446" y="12"/>
                    <a:pt x="4438" y="7"/>
                    <a:pt x="4433" y="7"/>
                  </a:cubicBezTo>
                  <a:cubicBezTo>
                    <a:pt x="4431" y="7"/>
                    <a:pt x="4430" y="8"/>
                    <a:pt x="4430" y="12"/>
                  </a:cubicBezTo>
                  <a:cubicBezTo>
                    <a:pt x="4418" y="12"/>
                    <a:pt x="4418" y="24"/>
                    <a:pt x="4394" y="24"/>
                  </a:cubicBezTo>
                  <a:cubicBezTo>
                    <a:pt x="4382" y="24"/>
                    <a:pt x="4382" y="12"/>
                    <a:pt x="4382" y="12"/>
                  </a:cubicBezTo>
                  <a:cubicBezTo>
                    <a:pt x="4370" y="24"/>
                    <a:pt x="4382" y="36"/>
                    <a:pt x="4358" y="48"/>
                  </a:cubicBezTo>
                  <a:lnTo>
                    <a:pt x="4358" y="36"/>
                  </a:lnTo>
                  <a:cubicBezTo>
                    <a:pt x="4358" y="36"/>
                    <a:pt x="4322" y="48"/>
                    <a:pt x="4322" y="48"/>
                  </a:cubicBezTo>
                  <a:cubicBezTo>
                    <a:pt x="4319" y="52"/>
                    <a:pt x="4315" y="53"/>
                    <a:pt x="4311" y="53"/>
                  </a:cubicBezTo>
                  <a:cubicBezTo>
                    <a:pt x="4303" y="53"/>
                    <a:pt x="4295" y="48"/>
                    <a:pt x="4287" y="48"/>
                  </a:cubicBezTo>
                  <a:cubicBezTo>
                    <a:pt x="4287" y="48"/>
                    <a:pt x="4287" y="60"/>
                    <a:pt x="4275" y="72"/>
                  </a:cubicBezTo>
                  <a:lnTo>
                    <a:pt x="4251" y="72"/>
                  </a:lnTo>
                  <a:cubicBezTo>
                    <a:pt x="4227" y="72"/>
                    <a:pt x="4227" y="84"/>
                    <a:pt x="4215" y="96"/>
                  </a:cubicBezTo>
                  <a:lnTo>
                    <a:pt x="4180" y="96"/>
                  </a:lnTo>
                  <a:cubicBezTo>
                    <a:pt x="4168" y="96"/>
                    <a:pt x="4168" y="108"/>
                    <a:pt x="4156" y="119"/>
                  </a:cubicBezTo>
                  <a:cubicBezTo>
                    <a:pt x="4144" y="119"/>
                    <a:pt x="4144" y="108"/>
                    <a:pt x="4132" y="96"/>
                  </a:cubicBezTo>
                  <a:cubicBezTo>
                    <a:pt x="4132" y="108"/>
                    <a:pt x="4120" y="108"/>
                    <a:pt x="4120" y="119"/>
                  </a:cubicBezTo>
                  <a:cubicBezTo>
                    <a:pt x="4120" y="129"/>
                    <a:pt x="4118" y="133"/>
                    <a:pt x="4115" y="133"/>
                  </a:cubicBezTo>
                  <a:cubicBezTo>
                    <a:pt x="4112" y="133"/>
                    <a:pt x="4108" y="126"/>
                    <a:pt x="4108" y="119"/>
                  </a:cubicBezTo>
                  <a:cubicBezTo>
                    <a:pt x="4108" y="143"/>
                    <a:pt x="4072" y="143"/>
                    <a:pt x="4072" y="155"/>
                  </a:cubicBezTo>
                  <a:lnTo>
                    <a:pt x="4049" y="155"/>
                  </a:lnTo>
                  <a:cubicBezTo>
                    <a:pt x="4049" y="167"/>
                    <a:pt x="4049" y="167"/>
                    <a:pt x="4025" y="167"/>
                  </a:cubicBezTo>
                  <a:cubicBezTo>
                    <a:pt x="4013" y="179"/>
                    <a:pt x="4013" y="191"/>
                    <a:pt x="4001" y="191"/>
                  </a:cubicBezTo>
                  <a:cubicBezTo>
                    <a:pt x="3993" y="191"/>
                    <a:pt x="3980" y="186"/>
                    <a:pt x="3972" y="186"/>
                  </a:cubicBezTo>
                  <a:cubicBezTo>
                    <a:pt x="3968" y="186"/>
                    <a:pt x="3965" y="187"/>
                    <a:pt x="3965" y="191"/>
                  </a:cubicBezTo>
                  <a:cubicBezTo>
                    <a:pt x="3953" y="203"/>
                    <a:pt x="3989" y="215"/>
                    <a:pt x="3965" y="215"/>
                  </a:cubicBezTo>
                  <a:cubicBezTo>
                    <a:pt x="3961" y="211"/>
                    <a:pt x="3959" y="209"/>
                    <a:pt x="3956" y="209"/>
                  </a:cubicBezTo>
                  <a:cubicBezTo>
                    <a:pt x="3952" y="209"/>
                    <a:pt x="3949" y="215"/>
                    <a:pt x="3941" y="215"/>
                  </a:cubicBezTo>
                  <a:lnTo>
                    <a:pt x="3941" y="227"/>
                  </a:lnTo>
                  <a:cubicBezTo>
                    <a:pt x="3930" y="227"/>
                    <a:pt x="3941" y="203"/>
                    <a:pt x="3941" y="203"/>
                  </a:cubicBezTo>
                  <a:lnTo>
                    <a:pt x="3930" y="203"/>
                  </a:lnTo>
                  <a:cubicBezTo>
                    <a:pt x="3930" y="203"/>
                    <a:pt x="3930" y="203"/>
                    <a:pt x="3918" y="215"/>
                  </a:cubicBezTo>
                  <a:cubicBezTo>
                    <a:pt x="3914" y="218"/>
                    <a:pt x="3913" y="220"/>
                    <a:pt x="3912" y="220"/>
                  </a:cubicBezTo>
                  <a:cubicBezTo>
                    <a:pt x="3912" y="220"/>
                    <a:pt x="3918" y="211"/>
                    <a:pt x="3918" y="203"/>
                  </a:cubicBezTo>
                  <a:lnTo>
                    <a:pt x="3918" y="203"/>
                  </a:lnTo>
                  <a:cubicBezTo>
                    <a:pt x="3918" y="203"/>
                    <a:pt x="3906" y="203"/>
                    <a:pt x="3894" y="215"/>
                  </a:cubicBezTo>
                  <a:cubicBezTo>
                    <a:pt x="3894" y="215"/>
                    <a:pt x="3889" y="220"/>
                    <a:pt x="3882" y="220"/>
                  </a:cubicBezTo>
                  <a:cubicBezTo>
                    <a:pt x="3878" y="220"/>
                    <a:pt x="3874" y="219"/>
                    <a:pt x="3870" y="215"/>
                  </a:cubicBezTo>
                  <a:cubicBezTo>
                    <a:pt x="3870" y="211"/>
                    <a:pt x="3868" y="210"/>
                    <a:pt x="3865" y="210"/>
                  </a:cubicBezTo>
                  <a:cubicBezTo>
                    <a:pt x="3858" y="210"/>
                    <a:pt x="3846" y="218"/>
                    <a:pt x="3846" y="227"/>
                  </a:cubicBezTo>
                  <a:cubicBezTo>
                    <a:pt x="3846" y="238"/>
                    <a:pt x="3822" y="238"/>
                    <a:pt x="3822" y="250"/>
                  </a:cubicBezTo>
                  <a:cubicBezTo>
                    <a:pt x="3799" y="250"/>
                    <a:pt x="3751" y="250"/>
                    <a:pt x="3739" y="274"/>
                  </a:cubicBezTo>
                  <a:cubicBezTo>
                    <a:pt x="3736" y="266"/>
                    <a:pt x="3734" y="263"/>
                    <a:pt x="3731" y="263"/>
                  </a:cubicBezTo>
                  <a:cubicBezTo>
                    <a:pt x="3722" y="263"/>
                    <a:pt x="3713" y="298"/>
                    <a:pt x="3703" y="298"/>
                  </a:cubicBezTo>
                  <a:cubicBezTo>
                    <a:pt x="3695" y="298"/>
                    <a:pt x="3687" y="293"/>
                    <a:pt x="3680" y="293"/>
                  </a:cubicBezTo>
                  <a:cubicBezTo>
                    <a:pt x="3676" y="293"/>
                    <a:pt x="3672" y="294"/>
                    <a:pt x="3668" y="298"/>
                  </a:cubicBezTo>
                  <a:cubicBezTo>
                    <a:pt x="3668" y="310"/>
                    <a:pt x="3656" y="322"/>
                    <a:pt x="3656" y="334"/>
                  </a:cubicBezTo>
                  <a:cubicBezTo>
                    <a:pt x="3648" y="334"/>
                    <a:pt x="3650" y="323"/>
                    <a:pt x="3646" y="323"/>
                  </a:cubicBezTo>
                  <a:cubicBezTo>
                    <a:pt x="3644" y="323"/>
                    <a:pt x="3640" y="326"/>
                    <a:pt x="3632" y="334"/>
                  </a:cubicBezTo>
                  <a:cubicBezTo>
                    <a:pt x="3608" y="346"/>
                    <a:pt x="3632" y="346"/>
                    <a:pt x="3620" y="358"/>
                  </a:cubicBezTo>
                  <a:cubicBezTo>
                    <a:pt x="3608" y="358"/>
                    <a:pt x="3620" y="334"/>
                    <a:pt x="3608" y="334"/>
                  </a:cubicBezTo>
                  <a:cubicBezTo>
                    <a:pt x="3596" y="334"/>
                    <a:pt x="3584" y="346"/>
                    <a:pt x="3584" y="346"/>
                  </a:cubicBezTo>
                  <a:cubicBezTo>
                    <a:pt x="3584" y="358"/>
                    <a:pt x="3560" y="369"/>
                    <a:pt x="3549" y="369"/>
                  </a:cubicBezTo>
                  <a:cubicBezTo>
                    <a:pt x="3549" y="369"/>
                    <a:pt x="3525" y="381"/>
                    <a:pt x="3513" y="381"/>
                  </a:cubicBezTo>
                  <a:cubicBezTo>
                    <a:pt x="3507" y="375"/>
                    <a:pt x="3501" y="372"/>
                    <a:pt x="3495" y="372"/>
                  </a:cubicBezTo>
                  <a:cubicBezTo>
                    <a:pt x="3489" y="372"/>
                    <a:pt x="3483" y="375"/>
                    <a:pt x="3477" y="381"/>
                  </a:cubicBezTo>
                  <a:cubicBezTo>
                    <a:pt x="3477" y="381"/>
                    <a:pt x="3477" y="393"/>
                    <a:pt x="3465" y="393"/>
                  </a:cubicBezTo>
                  <a:cubicBezTo>
                    <a:pt x="3453" y="405"/>
                    <a:pt x="3441" y="405"/>
                    <a:pt x="3430" y="405"/>
                  </a:cubicBezTo>
                  <a:cubicBezTo>
                    <a:pt x="3430" y="405"/>
                    <a:pt x="3382" y="417"/>
                    <a:pt x="3394" y="417"/>
                  </a:cubicBezTo>
                  <a:cubicBezTo>
                    <a:pt x="3394" y="429"/>
                    <a:pt x="3370" y="441"/>
                    <a:pt x="3358" y="441"/>
                  </a:cubicBezTo>
                  <a:lnTo>
                    <a:pt x="3322" y="453"/>
                  </a:lnTo>
                  <a:lnTo>
                    <a:pt x="3310" y="453"/>
                  </a:lnTo>
                  <a:lnTo>
                    <a:pt x="3287" y="465"/>
                  </a:lnTo>
                  <a:cubicBezTo>
                    <a:pt x="3287" y="465"/>
                    <a:pt x="3271" y="480"/>
                    <a:pt x="3265" y="480"/>
                  </a:cubicBezTo>
                  <a:cubicBezTo>
                    <a:pt x="3264" y="480"/>
                    <a:pt x="3263" y="479"/>
                    <a:pt x="3263" y="477"/>
                  </a:cubicBezTo>
                  <a:lnTo>
                    <a:pt x="3227" y="477"/>
                  </a:lnTo>
                  <a:cubicBezTo>
                    <a:pt x="3215" y="477"/>
                    <a:pt x="3227" y="489"/>
                    <a:pt x="3215" y="500"/>
                  </a:cubicBezTo>
                  <a:cubicBezTo>
                    <a:pt x="3203" y="500"/>
                    <a:pt x="3215" y="489"/>
                    <a:pt x="3203" y="489"/>
                  </a:cubicBezTo>
                  <a:cubicBezTo>
                    <a:pt x="3191" y="500"/>
                    <a:pt x="3275" y="524"/>
                    <a:pt x="3275" y="524"/>
                  </a:cubicBezTo>
                  <a:lnTo>
                    <a:pt x="3275" y="512"/>
                  </a:lnTo>
                  <a:cubicBezTo>
                    <a:pt x="3283" y="512"/>
                    <a:pt x="3296" y="507"/>
                    <a:pt x="3304" y="507"/>
                  </a:cubicBezTo>
                  <a:cubicBezTo>
                    <a:pt x="3308" y="507"/>
                    <a:pt x="3310" y="508"/>
                    <a:pt x="3310" y="512"/>
                  </a:cubicBezTo>
                  <a:cubicBezTo>
                    <a:pt x="3310" y="515"/>
                    <a:pt x="3312" y="516"/>
                    <a:pt x="3313" y="516"/>
                  </a:cubicBezTo>
                  <a:cubicBezTo>
                    <a:pt x="3318" y="516"/>
                    <a:pt x="3327" y="509"/>
                    <a:pt x="3332" y="509"/>
                  </a:cubicBezTo>
                  <a:cubicBezTo>
                    <a:pt x="3333" y="509"/>
                    <a:pt x="3334" y="510"/>
                    <a:pt x="3334" y="512"/>
                  </a:cubicBezTo>
                  <a:cubicBezTo>
                    <a:pt x="3337" y="515"/>
                    <a:pt x="3338" y="516"/>
                    <a:pt x="3338" y="516"/>
                  </a:cubicBezTo>
                  <a:cubicBezTo>
                    <a:pt x="3338" y="516"/>
                    <a:pt x="3325" y="498"/>
                    <a:pt x="3334" y="489"/>
                  </a:cubicBezTo>
                  <a:lnTo>
                    <a:pt x="3382" y="489"/>
                  </a:lnTo>
                  <a:cubicBezTo>
                    <a:pt x="3382" y="477"/>
                    <a:pt x="3394" y="477"/>
                    <a:pt x="3394" y="465"/>
                  </a:cubicBezTo>
                  <a:lnTo>
                    <a:pt x="3418" y="465"/>
                  </a:lnTo>
                  <a:cubicBezTo>
                    <a:pt x="3418" y="477"/>
                    <a:pt x="3394" y="489"/>
                    <a:pt x="3394" y="500"/>
                  </a:cubicBezTo>
                  <a:cubicBezTo>
                    <a:pt x="3406" y="500"/>
                    <a:pt x="3418" y="500"/>
                    <a:pt x="3430" y="489"/>
                  </a:cubicBezTo>
                  <a:cubicBezTo>
                    <a:pt x="3430" y="479"/>
                    <a:pt x="3461" y="461"/>
                    <a:pt x="3473" y="461"/>
                  </a:cubicBezTo>
                  <a:cubicBezTo>
                    <a:pt x="3475" y="461"/>
                    <a:pt x="3477" y="462"/>
                    <a:pt x="3477" y="465"/>
                  </a:cubicBezTo>
                  <a:cubicBezTo>
                    <a:pt x="3480" y="467"/>
                    <a:pt x="3480" y="468"/>
                    <a:pt x="3481" y="468"/>
                  </a:cubicBezTo>
                  <a:cubicBezTo>
                    <a:pt x="3481" y="468"/>
                    <a:pt x="3468" y="453"/>
                    <a:pt x="3477" y="453"/>
                  </a:cubicBezTo>
                  <a:cubicBezTo>
                    <a:pt x="3489" y="453"/>
                    <a:pt x="3501" y="441"/>
                    <a:pt x="3501" y="441"/>
                  </a:cubicBezTo>
                  <a:cubicBezTo>
                    <a:pt x="3501" y="429"/>
                    <a:pt x="3572" y="417"/>
                    <a:pt x="3584" y="417"/>
                  </a:cubicBezTo>
                  <a:cubicBezTo>
                    <a:pt x="3608" y="405"/>
                    <a:pt x="3632" y="381"/>
                    <a:pt x="3644" y="358"/>
                  </a:cubicBezTo>
                  <a:lnTo>
                    <a:pt x="3644" y="358"/>
                  </a:lnTo>
                  <a:cubicBezTo>
                    <a:pt x="3644" y="358"/>
                    <a:pt x="3632" y="381"/>
                    <a:pt x="3644" y="381"/>
                  </a:cubicBezTo>
                  <a:lnTo>
                    <a:pt x="3680" y="381"/>
                  </a:lnTo>
                  <a:cubicBezTo>
                    <a:pt x="3668" y="381"/>
                    <a:pt x="3680" y="381"/>
                    <a:pt x="3680" y="369"/>
                  </a:cubicBezTo>
                  <a:lnTo>
                    <a:pt x="3691" y="358"/>
                  </a:lnTo>
                  <a:lnTo>
                    <a:pt x="3703" y="358"/>
                  </a:lnTo>
                  <a:lnTo>
                    <a:pt x="3739" y="346"/>
                  </a:lnTo>
                  <a:cubicBezTo>
                    <a:pt x="3751" y="346"/>
                    <a:pt x="3751" y="322"/>
                    <a:pt x="3739" y="322"/>
                  </a:cubicBezTo>
                  <a:lnTo>
                    <a:pt x="3787" y="322"/>
                  </a:lnTo>
                  <a:cubicBezTo>
                    <a:pt x="3763" y="322"/>
                    <a:pt x="3763" y="322"/>
                    <a:pt x="3787" y="310"/>
                  </a:cubicBezTo>
                  <a:lnTo>
                    <a:pt x="3822" y="310"/>
                  </a:lnTo>
                  <a:cubicBezTo>
                    <a:pt x="3822" y="310"/>
                    <a:pt x="3811" y="298"/>
                    <a:pt x="3811" y="298"/>
                  </a:cubicBezTo>
                  <a:lnTo>
                    <a:pt x="3846" y="298"/>
                  </a:lnTo>
                  <a:cubicBezTo>
                    <a:pt x="3853" y="300"/>
                    <a:pt x="3857" y="301"/>
                    <a:pt x="3859" y="301"/>
                  </a:cubicBezTo>
                  <a:cubicBezTo>
                    <a:pt x="3865" y="301"/>
                    <a:pt x="3834" y="286"/>
                    <a:pt x="3834" y="286"/>
                  </a:cubicBezTo>
                  <a:lnTo>
                    <a:pt x="3870" y="286"/>
                  </a:lnTo>
                  <a:cubicBezTo>
                    <a:pt x="3870" y="286"/>
                    <a:pt x="3941" y="262"/>
                    <a:pt x="3953" y="250"/>
                  </a:cubicBezTo>
                  <a:cubicBezTo>
                    <a:pt x="3965" y="250"/>
                    <a:pt x="3977" y="238"/>
                    <a:pt x="3989" y="238"/>
                  </a:cubicBezTo>
                  <a:lnTo>
                    <a:pt x="4013" y="238"/>
                  </a:lnTo>
                  <a:cubicBezTo>
                    <a:pt x="4013" y="238"/>
                    <a:pt x="4025" y="215"/>
                    <a:pt x="4025" y="215"/>
                  </a:cubicBezTo>
                  <a:lnTo>
                    <a:pt x="4025" y="215"/>
                  </a:lnTo>
                  <a:cubicBezTo>
                    <a:pt x="4035" y="215"/>
                    <a:pt x="4019" y="241"/>
                    <a:pt x="4022" y="241"/>
                  </a:cubicBezTo>
                  <a:cubicBezTo>
                    <a:pt x="4022" y="241"/>
                    <a:pt x="4023" y="240"/>
                    <a:pt x="4025" y="238"/>
                  </a:cubicBezTo>
                  <a:cubicBezTo>
                    <a:pt x="4037" y="215"/>
                    <a:pt x="4049" y="215"/>
                    <a:pt x="4049" y="215"/>
                  </a:cubicBezTo>
                  <a:cubicBezTo>
                    <a:pt x="4043" y="209"/>
                    <a:pt x="4046" y="209"/>
                    <a:pt x="4050" y="209"/>
                  </a:cubicBezTo>
                  <a:cubicBezTo>
                    <a:pt x="4051" y="209"/>
                    <a:pt x="4052" y="209"/>
                    <a:pt x="4052" y="209"/>
                  </a:cubicBezTo>
                  <a:lnTo>
                    <a:pt x="4052" y="209"/>
                  </a:lnTo>
                  <a:cubicBezTo>
                    <a:pt x="4054" y="212"/>
                    <a:pt x="4056" y="215"/>
                    <a:pt x="4061" y="215"/>
                  </a:cubicBezTo>
                  <a:cubicBezTo>
                    <a:pt x="4061" y="215"/>
                    <a:pt x="4072" y="203"/>
                    <a:pt x="4061" y="203"/>
                  </a:cubicBezTo>
                  <a:cubicBezTo>
                    <a:pt x="4061" y="197"/>
                    <a:pt x="4061" y="194"/>
                    <a:pt x="4063" y="194"/>
                  </a:cubicBezTo>
                  <a:cubicBezTo>
                    <a:pt x="4066" y="194"/>
                    <a:pt x="4072" y="205"/>
                    <a:pt x="4079" y="205"/>
                  </a:cubicBezTo>
                  <a:cubicBezTo>
                    <a:pt x="4081" y="205"/>
                    <a:pt x="4083" y="205"/>
                    <a:pt x="4084" y="203"/>
                  </a:cubicBezTo>
                  <a:cubicBezTo>
                    <a:pt x="4108" y="203"/>
                    <a:pt x="4084" y="179"/>
                    <a:pt x="4096" y="167"/>
                  </a:cubicBezTo>
                  <a:cubicBezTo>
                    <a:pt x="4099" y="167"/>
                    <a:pt x="4103" y="168"/>
                    <a:pt x="4107" y="169"/>
                  </a:cubicBezTo>
                  <a:lnTo>
                    <a:pt x="4107" y="169"/>
                  </a:lnTo>
                  <a:cubicBezTo>
                    <a:pt x="4096" y="180"/>
                    <a:pt x="4097" y="191"/>
                    <a:pt x="4108" y="191"/>
                  </a:cubicBezTo>
                  <a:lnTo>
                    <a:pt x="4108" y="179"/>
                  </a:lnTo>
                  <a:cubicBezTo>
                    <a:pt x="4115" y="179"/>
                    <a:pt x="4118" y="175"/>
                    <a:pt x="4117" y="172"/>
                  </a:cubicBezTo>
                  <a:lnTo>
                    <a:pt x="4117" y="172"/>
                  </a:lnTo>
                  <a:cubicBezTo>
                    <a:pt x="4130" y="176"/>
                    <a:pt x="4144" y="183"/>
                    <a:pt x="4144" y="191"/>
                  </a:cubicBezTo>
                  <a:cubicBezTo>
                    <a:pt x="4156" y="179"/>
                    <a:pt x="4156" y="167"/>
                    <a:pt x="4168" y="143"/>
                  </a:cubicBezTo>
                  <a:cubicBezTo>
                    <a:pt x="4180" y="155"/>
                    <a:pt x="4180" y="155"/>
                    <a:pt x="4192" y="155"/>
                  </a:cubicBezTo>
                  <a:cubicBezTo>
                    <a:pt x="4192" y="155"/>
                    <a:pt x="4203" y="143"/>
                    <a:pt x="4215" y="143"/>
                  </a:cubicBezTo>
                  <a:cubicBezTo>
                    <a:pt x="4227" y="143"/>
                    <a:pt x="4227" y="119"/>
                    <a:pt x="4227" y="119"/>
                  </a:cubicBezTo>
                  <a:cubicBezTo>
                    <a:pt x="4227" y="119"/>
                    <a:pt x="4227" y="130"/>
                    <a:pt x="4238" y="130"/>
                  </a:cubicBezTo>
                  <a:cubicBezTo>
                    <a:pt x="4243" y="130"/>
                    <a:pt x="4251" y="127"/>
                    <a:pt x="4263" y="119"/>
                  </a:cubicBezTo>
                  <a:cubicBezTo>
                    <a:pt x="4273" y="109"/>
                    <a:pt x="4279" y="106"/>
                    <a:pt x="4282" y="106"/>
                  </a:cubicBezTo>
                  <a:cubicBezTo>
                    <a:pt x="4287" y="106"/>
                    <a:pt x="4287" y="113"/>
                    <a:pt x="4287" y="119"/>
                  </a:cubicBezTo>
                  <a:cubicBezTo>
                    <a:pt x="4287" y="115"/>
                    <a:pt x="4287" y="108"/>
                    <a:pt x="4287" y="108"/>
                  </a:cubicBezTo>
                  <a:cubicBezTo>
                    <a:pt x="4287" y="108"/>
                    <a:pt x="4311" y="96"/>
                    <a:pt x="4311" y="96"/>
                  </a:cubicBezTo>
                  <a:cubicBezTo>
                    <a:pt x="4322" y="84"/>
                    <a:pt x="4311" y="84"/>
                    <a:pt x="4311" y="72"/>
                  </a:cubicBezTo>
                  <a:cubicBezTo>
                    <a:pt x="4311" y="72"/>
                    <a:pt x="4334" y="72"/>
                    <a:pt x="4322" y="60"/>
                  </a:cubicBezTo>
                  <a:cubicBezTo>
                    <a:pt x="4322" y="57"/>
                    <a:pt x="4322" y="56"/>
                    <a:pt x="4323" y="56"/>
                  </a:cubicBezTo>
                  <a:cubicBezTo>
                    <a:pt x="4323" y="56"/>
                    <a:pt x="4326" y="63"/>
                    <a:pt x="4334" y="63"/>
                  </a:cubicBezTo>
                  <a:cubicBezTo>
                    <a:pt x="4337" y="63"/>
                    <a:pt x="4341" y="62"/>
                    <a:pt x="4346" y="60"/>
                  </a:cubicBezTo>
                  <a:lnTo>
                    <a:pt x="4370" y="48"/>
                  </a:lnTo>
                  <a:lnTo>
                    <a:pt x="4370" y="72"/>
                  </a:lnTo>
                  <a:cubicBezTo>
                    <a:pt x="4372" y="73"/>
                    <a:pt x="4373" y="74"/>
                    <a:pt x="4375" y="74"/>
                  </a:cubicBezTo>
                  <a:cubicBezTo>
                    <a:pt x="4385" y="74"/>
                    <a:pt x="4396" y="46"/>
                    <a:pt x="4406" y="36"/>
                  </a:cubicBezTo>
                  <a:cubicBezTo>
                    <a:pt x="4411" y="34"/>
                    <a:pt x="4413" y="33"/>
                    <a:pt x="4415" y="33"/>
                  </a:cubicBezTo>
                  <a:cubicBezTo>
                    <a:pt x="4421" y="33"/>
                    <a:pt x="4406" y="48"/>
                    <a:pt x="4406" y="48"/>
                  </a:cubicBezTo>
                  <a:lnTo>
                    <a:pt x="4430" y="48"/>
                  </a:lnTo>
                  <a:cubicBezTo>
                    <a:pt x="4430" y="42"/>
                    <a:pt x="4430" y="39"/>
                    <a:pt x="4431" y="39"/>
                  </a:cubicBezTo>
                  <a:cubicBezTo>
                    <a:pt x="4433" y="39"/>
                    <a:pt x="4436" y="42"/>
                    <a:pt x="4442" y="48"/>
                  </a:cubicBezTo>
                  <a:cubicBezTo>
                    <a:pt x="4453" y="48"/>
                    <a:pt x="4489" y="48"/>
                    <a:pt x="4477" y="36"/>
                  </a:cubicBezTo>
                  <a:cubicBezTo>
                    <a:pt x="4469" y="32"/>
                    <a:pt x="4467" y="31"/>
                    <a:pt x="4467" y="31"/>
                  </a:cubicBezTo>
                  <a:lnTo>
                    <a:pt x="4467" y="31"/>
                  </a:lnTo>
                  <a:cubicBezTo>
                    <a:pt x="4468" y="31"/>
                    <a:pt x="4481" y="36"/>
                    <a:pt x="4489" y="36"/>
                  </a:cubicBezTo>
                  <a:cubicBezTo>
                    <a:pt x="4489" y="36"/>
                    <a:pt x="4489" y="48"/>
                    <a:pt x="4489" y="48"/>
                  </a:cubicBezTo>
                  <a:lnTo>
                    <a:pt x="4501" y="48"/>
                  </a:lnTo>
                  <a:cubicBezTo>
                    <a:pt x="4501" y="48"/>
                    <a:pt x="4507" y="35"/>
                    <a:pt x="4525" y="28"/>
                  </a:cubicBezTo>
                  <a:lnTo>
                    <a:pt x="4525" y="28"/>
                  </a:lnTo>
                  <a:lnTo>
                    <a:pt x="4525" y="36"/>
                  </a:lnTo>
                  <a:cubicBezTo>
                    <a:pt x="4525" y="33"/>
                    <a:pt x="4526" y="30"/>
                    <a:pt x="4527" y="28"/>
                  </a:cubicBezTo>
                  <a:lnTo>
                    <a:pt x="4527" y="28"/>
                  </a:lnTo>
                  <a:cubicBezTo>
                    <a:pt x="4526" y="28"/>
                    <a:pt x="4525" y="28"/>
                    <a:pt x="4525" y="28"/>
                  </a:cubicBezTo>
                  <a:lnTo>
                    <a:pt x="4525" y="28"/>
                  </a:lnTo>
                  <a:lnTo>
                    <a:pt x="4525" y="12"/>
                  </a:lnTo>
                  <a:cubicBezTo>
                    <a:pt x="4513" y="0"/>
                    <a:pt x="4501" y="0"/>
                    <a:pt x="4489" y="0"/>
                  </a:cubicBezTo>
                  <a:close/>
                  <a:moveTo>
                    <a:pt x="4870" y="393"/>
                  </a:moveTo>
                  <a:cubicBezTo>
                    <a:pt x="4870" y="405"/>
                    <a:pt x="4870" y="417"/>
                    <a:pt x="4870" y="429"/>
                  </a:cubicBezTo>
                  <a:cubicBezTo>
                    <a:pt x="4858" y="429"/>
                    <a:pt x="4858" y="441"/>
                    <a:pt x="4870" y="453"/>
                  </a:cubicBezTo>
                  <a:cubicBezTo>
                    <a:pt x="4870" y="453"/>
                    <a:pt x="4870" y="489"/>
                    <a:pt x="4858" y="512"/>
                  </a:cubicBezTo>
                  <a:cubicBezTo>
                    <a:pt x="4848" y="522"/>
                    <a:pt x="4855" y="540"/>
                    <a:pt x="4857" y="546"/>
                  </a:cubicBezTo>
                  <a:lnTo>
                    <a:pt x="4857" y="546"/>
                  </a:lnTo>
                  <a:cubicBezTo>
                    <a:pt x="4861" y="544"/>
                    <a:pt x="4865" y="541"/>
                    <a:pt x="4870" y="536"/>
                  </a:cubicBezTo>
                  <a:cubicBezTo>
                    <a:pt x="4878" y="536"/>
                    <a:pt x="4879" y="535"/>
                    <a:pt x="4878" y="533"/>
                  </a:cubicBezTo>
                  <a:lnTo>
                    <a:pt x="4878" y="533"/>
                  </a:lnTo>
                  <a:cubicBezTo>
                    <a:pt x="4883" y="533"/>
                    <a:pt x="4889" y="530"/>
                    <a:pt x="4894" y="524"/>
                  </a:cubicBezTo>
                  <a:cubicBezTo>
                    <a:pt x="4882" y="512"/>
                    <a:pt x="4882" y="512"/>
                    <a:pt x="4882" y="500"/>
                  </a:cubicBezTo>
                  <a:cubicBezTo>
                    <a:pt x="4870" y="477"/>
                    <a:pt x="4870" y="465"/>
                    <a:pt x="4882" y="441"/>
                  </a:cubicBezTo>
                  <a:lnTo>
                    <a:pt x="4882" y="393"/>
                  </a:lnTo>
                  <a:close/>
                  <a:moveTo>
                    <a:pt x="4857" y="546"/>
                  </a:moveTo>
                  <a:cubicBezTo>
                    <a:pt x="4857" y="547"/>
                    <a:pt x="4856" y="547"/>
                    <a:pt x="4855" y="548"/>
                  </a:cubicBezTo>
                  <a:lnTo>
                    <a:pt x="4858" y="548"/>
                  </a:lnTo>
                  <a:cubicBezTo>
                    <a:pt x="4858" y="548"/>
                    <a:pt x="4858" y="547"/>
                    <a:pt x="4857" y="546"/>
                  </a:cubicBezTo>
                  <a:close/>
                  <a:moveTo>
                    <a:pt x="2656" y="739"/>
                  </a:moveTo>
                  <a:lnTo>
                    <a:pt x="2644" y="762"/>
                  </a:lnTo>
                  <a:cubicBezTo>
                    <a:pt x="2668" y="762"/>
                    <a:pt x="2668" y="762"/>
                    <a:pt x="2668" y="739"/>
                  </a:cubicBezTo>
                  <a:close/>
                  <a:moveTo>
                    <a:pt x="4653" y="757"/>
                  </a:moveTo>
                  <a:cubicBezTo>
                    <a:pt x="4655" y="757"/>
                    <a:pt x="4656" y="758"/>
                    <a:pt x="4656" y="762"/>
                  </a:cubicBezTo>
                  <a:lnTo>
                    <a:pt x="4644" y="774"/>
                  </a:lnTo>
                  <a:lnTo>
                    <a:pt x="4644" y="762"/>
                  </a:lnTo>
                  <a:cubicBezTo>
                    <a:pt x="4644" y="762"/>
                    <a:pt x="4649" y="757"/>
                    <a:pt x="4653" y="757"/>
                  </a:cubicBezTo>
                  <a:close/>
                  <a:moveTo>
                    <a:pt x="3191" y="536"/>
                  </a:moveTo>
                  <a:cubicBezTo>
                    <a:pt x="3191" y="548"/>
                    <a:pt x="3179" y="548"/>
                    <a:pt x="3168" y="548"/>
                  </a:cubicBezTo>
                  <a:cubicBezTo>
                    <a:pt x="3156" y="548"/>
                    <a:pt x="3144" y="548"/>
                    <a:pt x="3132" y="560"/>
                  </a:cubicBezTo>
                  <a:cubicBezTo>
                    <a:pt x="3120" y="572"/>
                    <a:pt x="3132" y="572"/>
                    <a:pt x="3108" y="572"/>
                  </a:cubicBezTo>
                  <a:cubicBezTo>
                    <a:pt x="3090" y="572"/>
                    <a:pt x="3079" y="592"/>
                    <a:pt x="3070" y="592"/>
                  </a:cubicBezTo>
                  <a:cubicBezTo>
                    <a:pt x="3066" y="592"/>
                    <a:pt x="3063" y="590"/>
                    <a:pt x="3060" y="584"/>
                  </a:cubicBezTo>
                  <a:cubicBezTo>
                    <a:pt x="3060" y="608"/>
                    <a:pt x="3037" y="608"/>
                    <a:pt x="3025" y="619"/>
                  </a:cubicBezTo>
                  <a:cubicBezTo>
                    <a:pt x="3013" y="619"/>
                    <a:pt x="3025" y="619"/>
                    <a:pt x="3025" y="631"/>
                  </a:cubicBezTo>
                  <a:cubicBezTo>
                    <a:pt x="3025" y="635"/>
                    <a:pt x="3022" y="637"/>
                    <a:pt x="3019" y="637"/>
                  </a:cubicBezTo>
                  <a:cubicBezTo>
                    <a:pt x="3011" y="637"/>
                    <a:pt x="3001" y="631"/>
                    <a:pt x="3001" y="631"/>
                  </a:cubicBezTo>
                  <a:cubicBezTo>
                    <a:pt x="3001" y="631"/>
                    <a:pt x="2977" y="631"/>
                    <a:pt x="2965" y="643"/>
                  </a:cubicBezTo>
                  <a:cubicBezTo>
                    <a:pt x="2953" y="655"/>
                    <a:pt x="2929" y="655"/>
                    <a:pt x="2918" y="667"/>
                  </a:cubicBezTo>
                  <a:lnTo>
                    <a:pt x="2894" y="667"/>
                  </a:lnTo>
                  <a:cubicBezTo>
                    <a:pt x="2894" y="679"/>
                    <a:pt x="2882" y="679"/>
                    <a:pt x="2870" y="679"/>
                  </a:cubicBezTo>
                  <a:lnTo>
                    <a:pt x="2858" y="679"/>
                  </a:lnTo>
                  <a:cubicBezTo>
                    <a:pt x="2846" y="679"/>
                    <a:pt x="2858" y="691"/>
                    <a:pt x="2846" y="703"/>
                  </a:cubicBezTo>
                  <a:lnTo>
                    <a:pt x="2798" y="703"/>
                  </a:lnTo>
                  <a:cubicBezTo>
                    <a:pt x="2787" y="703"/>
                    <a:pt x="2775" y="715"/>
                    <a:pt x="2763" y="715"/>
                  </a:cubicBezTo>
                  <a:cubicBezTo>
                    <a:pt x="2751" y="727"/>
                    <a:pt x="2739" y="727"/>
                    <a:pt x="2739" y="739"/>
                  </a:cubicBezTo>
                  <a:cubicBezTo>
                    <a:pt x="2739" y="739"/>
                    <a:pt x="2727" y="750"/>
                    <a:pt x="2715" y="762"/>
                  </a:cubicBezTo>
                  <a:cubicBezTo>
                    <a:pt x="2715" y="762"/>
                    <a:pt x="2715" y="750"/>
                    <a:pt x="2715" y="739"/>
                  </a:cubicBezTo>
                  <a:cubicBezTo>
                    <a:pt x="2715" y="739"/>
                    <a:pt x="2691" y="750"/>
                    <a:pt x="2691" y="750"/>
                  </a:cubicBezTo>
                  <a:cubicBezTo>
                    <a:pt x="2679" y="762"/>
                    <a:pt x="2691" y="762"/>
                    <a:pt x="2679" y="774"/>
                  </a:cubicBezTo>
                  <a:lnTo>
                    <a:pt x="2656" y="774"/>
                  </a:lnTo>
                  <a:cubicBezTo>
                    <a:pt x="2632" y="774"/>
                    <a:pt x="2620" y="774"/>
                    <a:pt x="2596" y="798"/>
                  </a:cubicBezTo>
                  <a:cubicBezTo>
                    <a:pt x="2596" y="798"/>
                    <a:pt x="2584" y="810"/>
                    <a:pt x="2572" y="810"/>
                  </a:cubicBezTo>
                  <a:cubicBezTo>
                    <a:pt x="2572" y="810"/>
                    <a:pt x="2572" y="820"/>
                    <a:pt x="2566" y="827"/>
                  </a:cubicBezTo>
                  <a:lnTo>
                    <a:pt x="2566" y="827"/>
                  </a:lnTo>
                  <a:cubicBezTo>
                    <a:pt x="2562" y="826"/>
                    <a:pt x="2560" y="825"/>
                    <a:pt x="2560" y="822"/>
                  </a:cubicBezTo>
                  <a:cubicBezTo>
                    <a:pt x="2560" y="828"/>
                    <a:pt x="2554" y="831"/>
                    <a:pt x="2548" y="834"/>
                  </a:cubicBezTo>
                  <a:cubicBezTo>
                    <a:pt x="2557" y="834"/>
                    <a:pt x="2562" y="831"/>
                    <a:pt x="2566" y="827"/>
                  </a:cubicBezTo>
                  <a:lnTo>
                    <a:pt x="2566" y="827"/>
                  </a:lnTo>
                  <a:cubicBezTo>
                    <a:pt x="2567" y="827"/>
                    <a:pt x="2569" y="827"/>
                    <a:pt x="2570" y="827"/>
                  </a:cubicBezTo>
                  <a:cubicBezTo>
                    <a:pt x="2583" y="827"/>
                    <a:pt x="2604" y="822"/>
                    <a:pt x="2620" y="822"/>
                  </a:cubicBezTo>
                  <a:lnTo>
                    <a:pt x="2656" y="822"/>
                  </a:lnTo>
                  <a:lnTo>
                    <a:pt x="2656" y="810"/>
                  </a:lnTo>
                  <a:lnTo>
                    <a:pt x="2691" y="810"/>
                  </a:lnTo>
                  <a:cubicBezTo>
                    <a:pt x="2703" y="798"/>
                    <a:pt x="2715" y="786"/>
                    <a:pt x="2715" y="786"/>
                  </a:cubicBezTo>
                  <a:lnTo>
                    <a:pt x="2739" y="786"/>
                  </a:lnTo>
                  <a:cubicBezTo>
                    <a:pt x="2751" y="786"/>
                    <a:pt x="2763" y="774"/>
                    <a:pt x="2775" y="774"/>
                  </a:cubicBezTo>
                  <a:cubicBezTo>
                    <a:pt x="2787" y="762"/>
                    <a:pt x="2798" y="750"/>
                    <a:pt x="2822" y="750"/>
                  </a:cubicBezTo>
                  <a:lnTo>
                    <a:pt x="2846" y="750"/>
                  </a:lnTo>
                  <a:cubicBezTo>
                    <a:pt x="2846" y="739"/>
                    <a:pt x="2822" y="727"/>
                    <a:pt x="2846" y="715"/>
                  </a:cubicBezTo>
                  <a:cubicBezTo>
                    <a:pt x="2856" y="715"/>
                    <a:pt x="2849" y="741"/>
                    <a:pt x="2862" y="741"/>
                  </a:cubicBezTo>
                  <a:cubicBezTo>
                    <a:pt x="2864" y="741"/>
                    <a:pt x="2867" y="740"/>
                    <a:pt x="2870" y="739"/>
                  </a:cubicBezTo>
                  <a:cubicBezTo>
                    <a:pt x="2894" y="727"/>
                    <a:pt x="2870" y="727"/>
                    <a:pt x="2882" y="715"/>
                  </a:cubicBezTo>
                  <a:cubicBezTo>
                    <a:pt x="2894" y="703"/>
                    <a:pt x="2906" y="703"/>
                    <a:pt x="2929" y="703"/>
                  </a:cubicBezTo>
                  <a:cubicBezTo>
                    <a:pt x="2965" y="691"/>
                    <a:pt x="3001" y="679"/>
                    <a:pt x="3037" y="655"/>
                  </a:cubicBezTo>
                  <a:cubicBezTo>
                    <a:pt x="3049" y="655"/>
                    <a:pt x="3049" y="643"/>
                    <a:pt x="3049" y="643"/>
                  </a:cubicBezTo>
                  <a:cubicBezTo>
                    <a:pt x="3052" y="639"/>
                    <a:pt x="3055" y="638"/>
                    <a:pt x="3057" y="638"/>
                  </a:cubicBezTo>
                  <a:cubicBezTo>
                    <a:pt x="3062" y="638"/>
                    <a:pt x="3064" y="643"/>
                    <a:pt x="3072" y="643"/>
                  </a:cubicBezTo>
                  <a:cubicBezTo>
                    <a:pt x="3072" y="643"/>
                    <a:pt x="3096" y="631"/>
                    <a:pt x="3096" y="619"/>
                  </a:cubicBezTo>
                  <a:cubicBezTo>
                    <a:pt x="3102" y="614"/>
                    <a:pt x="3105" y="611"/>
                    <a:pt x="3108" y="611"/>
                  </a:cubicBezTo>
                  <a:cubicBezTo>
                    <a:pt x="3111" y="611"/>
                    <a:pt x="3114" y="614"/>
                    <a:pt x="3120" y="619"/>
                  </a:cubicBezTo>
                  <a:cubicBezTo>
                    <a:pt x="3122" y="621"/>
                    <a:pt x="3123" y="622"/>
                    <a:pt x="3124" y="622"/>
                  </a:cubicBezTo>
                  <a:cubicBezTo>
                    <a:pt x="3129" y="622"/>
                    <a:pt x="3120" y="596"/>
                    <a:pt x="3120" y="596"/>
                  </a:cubicBezTo>
                  <a:lnTo>
                    <a:pt x="3120" y="596"/>
                  </a:lnTo>
                  <a:cubicBezTo>
                    <a:pt x="3120" y="596"/>
                    <a:pt x="3132" y="608"/>
                    <a:pt x="3132" y="608"/>
                  </a:cubicBezTo>
                  <a:cubicBezTo>
                    <a:pt x="3132" y="608"/>
                    <a:pt x="3156" y="608"/>
                    <a:pt x="3156" y="596"/>
                  </a:cubicBezTo>
                  <a:cubicBezTo>
                    <a:pt x="3164" y="587"/>
                    <a:pt x="3183" y="574"/>
                    <a:pt x="3195" y="574"/>
                  </a:cubicBezTo>
                  <a:cubicBezTo>
                    <a:pt x="3200" y="574"/>
                    <a:pt x="3203" y="576"/>
                    <a:pt x="3203" y="584"/>
                  </a:cubicBezTo>
                  <a:cubicBezTo>
                    <a:pt x="3210" y="577"/>
                    <a:pt x="3227" y="560"/>
                    <a:pt x="3227" y="560"/>
                  </a:cubicBezTo>
                  <a:cubicBezTo>
                    <a:pt x="3235" y="560"/>
                    <a:pt x="3248" y="571"/>
                    <a:pt x="3260" y="571"/>
                  </a:cubicBezTo>
                  <a:cubicBezTo>
                    <a:pt x="3265" y="571"/>
                    <a:pt x="3271" y="568"/>
                    <a:pt x="3275" y="560"/>
                  </a:cubicBezTo>
                  <a:cubicBezTo>
                    <a:pt x="3287" y="536"/>
                    <a:pt x="3239" y="536"/>
                    <a:pt x="3215" y="536"/>
                  </a:cubicBezTo>
                  <a:close/>
                  <a:moveTo>
                    <a:pt x="2540" y="819"/>
                  </a:moveTo>
                  <a:cubicBezTo>
                    <a:pt x="2540" y="819"/>
                    <a:pt x="2538" y="820"/>
                    <a:pt x="2537" y="822"/>
                  </a:cubicBezTo>
                  <a:cubicBezTo>
                    <a:pt x="2537" y="832"/>
                    <a:pt x="2528" y="833"/>
                    <a:pt x="2526" y="841"/>
                  </a:cubicBezTo>
                  <a:lnTo>
                    <a:pt x="2526" y="841"/>
                  </a:lnTo>
                  <a:cubicBezTo>
                    <a:pt x="2525" y="840"/>
                    <a:pt x="2524" y="840"/>
                    <a:pt x="2523" y="840"/>
                  </a:cubicBezTo>
                  <a:cubicBezTo>
                    <a:pt x="2515" y="840"/>
                    <a:pt x="2497" y="846"/>
                    <a:pt x="2489" y="846"/>
                  </a:cubicBezTo>
                  <a:cubicBezTo>
                    <a:pt x="2489" y="846"/>
                    <a:pt x="2489" y="840"/>
                    <a:pt x="2485" y="840"/>
                  </a:cubicBezTo>
                  <a:cubicBezTo>
                    <a:pt x="2484" y="840"/>
                    <a:pt x="2481" y="842"/>
                    <a:pt x="2477" y="846"/>
                  </a:cubicBezTo>
                  <a:cubicBezTo>
                    <a:pt x="2460" y="854"/>
                    <a:pt x="2467" y="868"/>
                    <a:pt x="2477" y="872"/>
                  </a:cubicBezTo>
                  <a:lnTo>
                    <a:pt x="2477" y="872"/>
                  </a:lnTo>
                  <a:cubicBezTo>
                    <a:pt x="2475" y="883"/>
                    <a:pt x="2466" y="893"/>
                    <a:pt x="2477" y="893"/>
                  </a:cubicBezTo>
                  <a:lnTo>
                    <a:pt x="2477" y="881"/>
                  </a:lnTo>
                  <a:cubicBezTo>
                    <a:pt x="2489" y="881"/>
                    <a:pt x="2501" y="870"/>
                    <a:pt x="2513" y="870"/>
                  </a:cubicBezTo>
                  <a:cubicBezTo>
                    <a:pt x="2525" y="858"/>
                    <a:pt x="2537" y="858"/>
                    <a:pt x="2537" y="846"/>
                  </a:cubicBezTo>
                  <a:cubicBezTo>
                    <a:pt x="2537" y="841"/>
                    <a:pt x="2540" y="838"/>
                    <a:pt x="2544" y="836"/>
                  </a:cubicBezTo>
                  <a:lnTo>
                    <a:pt x="2544" y="836"/>
                  </a:lnTo>
                  <a:cubicBezTo>
                    <a:pt x="2544" y="836"/>
                    <a:pt x="2544" y="836"/>
                    <a:pt x="2545" y="836"/>
                  </a:cubicBezTo>
                  <a:cubicBezTo>
                    <a:pt x="2545" y="836"/>
                    <a:pt x="2547" y="836"/>
                    <a:pt x="2548" y="834"/>
                  </a:cubicBezTo>
                  <a:lnTo>
                    <a:pt x="2548" y="834"/>
                  </a:lnTo>
                  <a:cubicBezTo>
                    <a:pt x="2547" y="835"/>
                    <a:pt x="2545" y="835"/>
                    <a:pt x="2544" y="836"/>
                  </a:cubicBezTo>
                  <a:lnTo>
                    <a:pt x="2544" y="836"/>
                  </a:lnTo>
                  <a:cubicBezTo>
                    <a:pt x="2541" y="835"/>
                    <a:pt x="2544" y="819"/>
                    <a:pt x="2540" y="819"/>
                  </a:cubicBezTo>
                  <a:close/>
                  <a:moveTo>
                    <a:pt x="4411" y="866"/>
                  </a:moveTo>
                  <a:cubicBezTo>
                    <a:pt x="4417" y="866"/>
                    <a:pt x="4415" y="884"/>
                    <a:pt x="4406" y="893"/>
                  </a:cubicBezTo>
                  <a:lnTo>
                    <a:pt x="4406" y="881"/>
                  </a:lnTo>
                  <a:cubicBezTo>
                    <a:pt x="4382" y="881"/>
                    <a:pt x="4382" y="881"/>
                    <a:pt x="4406" y="870"/>
                  </a:cubicBezTo>
                  <a:cubicBezTo>
                    <a:pt x="4408" y="867"/>
                    <a:pt x="4410" y="866"/>
                    <a:pt x="4411" y="866"/>
                  </a:cubicBezTo>
                  <a:close/>
                  <a:moveTo>
                    <a:pt x="2346" y="917"/>
                  </a:moveTo>
                  <a:lnTo>
                    <a:pt x="2346" y="929"/>
                  </a:lnTo>
                  <a:cubicBezTo>
                    <a:pt x="2358" y="917"/>
                    <a:pt x="2358" y="917"/>
                    <a:pt x="2346" y="917"/>
                  </a:cubicBezTo>
                  <a:close/>
                  <a:moveTo>
                    <a:pt x="2346" y="929"/>
                  </a:moveTo>
                  <a:cubicBezTo>
                    <a:pt x="2334" y="935"/>
                    <a:pt x="2331" y="938"/>
                    <a:pt x="2333" y="938"/>
                  </a:cubicBezTo>
                  <a:cubicBezTo>
                    <a:pt x="2334" y="938"/>
                    <a:pt x="2340" y="935"/>
                    <a:pt x="2346" y="929"/>
                  </a:cubicBezTo>
                  <a:close/>
                  <a:moveTo>
                    <a:pt x="2036" y="1060"/>
                  </a:moveTo>
                  <a:cubicBezTo>
                    <a:pt x="2013" y="1060"/>
                    <a:pt x="2013" y="1084"/>
                    <a:pt x="2013" y="1084"/>
                  </a:cubicBezTo>
                  <a:lnTo>
                    <a:pt x="2025" y="1084"/>
                  </a:lnTo>
                  <a:cubicBezTo>
                    <a:pt x="2025" y="1084"/>
                    <a:pt x="2025" y="1085"/>
                    <a:pt x="2024" y="1086"/>
                  </a:cubicBezTo>
                  <a:lnTo>
                    <a:pt x="2024" y="1086"/>
                  </a:lnTo>
                  <a:cubicBezTo>
                    <a:pt x="2027" y="1085"/>
                    <a:pt x="2030" y="1084"/>
                    <a:pt x="2036" y="1084"/>
                  </a:cubicBezTo>
                  <a:cubicBezTo>
                    <a:pt x="2060" y="1084"/>
                    <a:pt x="2048" y="1072"/>
                    <a:pt x="2036" y="1060"/>
                  </a:cubicBezTo>
                  <a:close/>
                  <a:moveTo>
                    <a:pt x="2024" y="1086"/>
                  </a:moveTo>
                  <a:cubicBezTo>
                    <a:pt x="2021" y="1087"/>
                    <a:pt x="2021" y="1089"/>
                    <a:pt x="2022" y="1089"/>
                  </a:cubicBezTo>
                  <a:cubicBezTo>
                    <a:pt x="2023" y="1089"/>
                    <a:pt x="2024" y="1088"/>
                    <a:pt x="2024" y="1086"/>
                  </a:cubicBezTo>
                  <a:close/>
                  <a:moveTo>
                    <a:pt x="1696" y="1209"/>
                  </a:moveTo>
                  <a:cubicBezTo>
                    <a:pt x="1693" y="1212"/>
                    <a:pt x="1691" y="1215"/>
                    <a:pt x="1691" y="1215"/>
                  </a:cubicBezTo>
                  <a:cubicBezTo>
                    <a:pt x="1691" y="1215"/>
                    <a:pt x="1699" y="1215"/>
                    <a:pt x="1696" y="1209"/>
                  </a:cubicBezTo>
                  <a:close/>
                  <a:moveTo>
                    <a:pt x="1751" y="1203"/>
                  </a:moveTo>
                  <a:lnTo>
                    <a:pt x="1751" y="1215"/>
                  </a:lnTo>
                  <a:cubicBezTo>
                    <a:pt x="1763" y="1215"/>
                    <a:pt x="1763" y="1215"/>
                    <a:pt x="1763" y="1203"/>
                  </a:cubicBezTo>
                  <a:close/>
                  <a:moveTo>
                    <a:pt x="1489" y="1322"/>
                  </a:moveTo>
                  <a:cubicBezTo>
                    <a:pt x="1481" y="1322"/>
                    <a:pt x="1483" y="1327"/>
                    <a:pt x="1486" y="1327"/>
                  </a:cubicBezTo>
                  <a:cubicBezTo>
                    <a:pt x="1487" y="1327"/>
                    <a:pt x="1489" y="1326"/>
                    <a:pt x="1489" y="1322"/>
                  </a:cubicBezTo>
                  <a:close/>
                  <a:moveTo>
                    <a:pt x="1211" y="1437"/>
                  </a:moveTo>
                  <a:cubicBezTo>
                    <a:pt x="1209" y="1438"/>
                    <a:pt x="1206" y="1439"/>
                    <a:pt x="1203" y="1441"/>
                  </a:cubicBezTo>
                  <a:cubicBezTo>
                    <a:pt x="1197" y="1447"/>
                    <a:pt x="1194" y="1450"/>
                    <a:pt x="1196" y="1450"/>
                  </a:cubicBezTo>
                  <a:cubicBezTo>
                    <a:pt x="1197" y="1450"/>
                    <a:pt x="1203" y="1447"/>
                    <a:pt x="1215" y="1441"/>
                  </a:cubicBezTo>
                  <a:lnTo>
                    <a:pt x="1211" y="1437"/>
                  </a:lnTo>
                  <a:close/>
                  <a:moveTo>
                    <a:pt x="1082" y="1490"/>
                  </a:moveTo>
                  <a:cubicBezTo>
                    <a:pt x="1079" y="1493"/>
                    <a:pt x="1077" y="1494"/>
                    <a:pt x="1076" y="1494"/>
                  </a:cubicBezTo>
                  <a:cubicBezTo>
                    <a:pt x="1075" y="1494"/>
                    <a:pt x="1077" y="1492"/>
                    <a:pt x="1082" y="1490"/>
                  </a:cubicBezTo>
                  <a:close/>
                  <a:moveTo>
                    <a:pt x="727" y="1572"/>
                  </a:moveTo>
                  <a:lnTo>
                    <a:pt x="727" y="1572"/>
                  </a:lnTo>
                  <a:cubicBezTo>
                    <a:pt x="727" y="1572"/>
                    <a:pt x="721" y="1577"/>
                    <a:pt x="721" y="1581"/>
                  </a:cubicBezTo>
                  <a:lnTo>
                    <a:pt x="721" y="1581"/>
                  </a:lnTo>
                  <a:cubicBezTo>
                    <a:pt x="725" y="1578"/>
                    <a:pt x="727" y="1575"/>
                    <a:pt x="727" y="1572"/>
                  </a:cubicBezTo>
                  <a:close/>
                  <a:moveTo>
                    <a:pt x="643" y="1679"/>
                  </a:moveTo>
                  <a:lnTo>
                    <a:pt x="643" y="1691"/>
                  </a:lnTo>
                  <a:cubicBezTo>
                    <a:pt x="679" y="1691"/>
                    <a:pt x="667" y="1679"/>
                    <a:pt x="643" y="1679"/>
                  </a:cubicBezTo>
                  <a:close/>
                  <a:moveTo>
                    <a:pt x="2382" y="1762"/>
                  </a:moveTo>
                  <a:cubicBezTo>
                    <a:pt x="2373" y="1762"/>
                    <a:pt x="2383" y="1769"/>
                    <a:pt x="2385" y="1772"/>
                  </a:cubicBezTo>
                  <a:lnTo>
                    <a:pt x="2385" y="1772"/>
                  </a:lnTo>
                  <a:cubicBezTo>
                    <a:pt x="2394" y="1769"/>
                    <a:pt x="2394" y="1762"/>
                    <a:pt x="2394" y="1762"/>
                  </a:cubicBezTo>
                  <a:close/>
                  <a:moveTo>
                    <a:pt x="2401" y="1762"/>
                  </a:moveTo>
                  <a:cubicBezTo>
                    <a:pt x="2400" y="1766"/>
                    <a:pt x="2401" y="1770"/>
                    <a:pt x="2406" y="1774"/>
                  </a:cubicBezTo>
                  <a:cubicBezTo>
                    <a:pt x="2406" y="1770"/>
                    <a:pt x="2404" y="1765"/>
                    <a:pt x="2401" y="1762"/>
                  </a:cubicBezTo>
                  <a:close/>
                  <a:moveTo>
                    <a:pt x="40" y="2320"/>
                  </a:moveTo>
                  <a:cubicBezTo>
                    <a:pt x="39" y="2321"/>
                    <a:pt x="38" y="2321"/>
                    <a:pt x="36" y="2322"/>
                  </a:cubicBezTo>
                  <a:cubicBezTo>
                    <a:pt x="38" y="2322"/>
                    <a:pt x="39" y="2321"/>
                    <a:pt x="40" y="2320"/>
                  </a:cubicBezTo>
                  <a:close/>
                  <a:moveTo>
                    <a:pt x="1039" y="2352"/>
                  </a:moveTo>
                  <a:cubicBezTo>
                    <a:pt x="1044" y="2352"/>
                    <a:pt x="1048" y="2354"/>
                    <a:pt x="1048" y="2358"/>
                  </a:cubicBezTo>
                  <a:lnTo>
                    <a:pt x="1036" y="2358"/>
                  </a:lnTo>
                  <a:cubicBezTo>
                    <a:pt x="1036" y="2358"/>
                    <a:pt x="1024" y="2370"/>
                    <a:pt x="1013" y="2370"/>
                  </a:cubicBezTo>
                  <a:cubicBezTo>
                    <a:pt x="1013" y="2370"/>
                    <a:pt x="1013" y="2358"/>
                    <a:pt x="1013" y="2358"/>
                  </a:cubicBezTo>
                  <a:cubicBezTo>
                    <a:pt x="1013" y="2358"/>
                    <a:pt x="1028" y="2352"/>
                    <a:pt x="1039" y="2352"/>
                  </a:cubicBezTo>
                  <a:close/>
                  <a:moveTo>
                    <a:pt x="954" y="2433"/>
                  </a:moveTo>
                  <a:cubicBezTo>
                    <a:pt x="946" y="2433"/>
                    <a:pt x="939" y="2444"/>
                    <a:pt x="945" y="2444"/>
                  </a:cubicBezTo>
                  <a:cubicBezTo>
                    <a:pt x="947" y="2444"/>
                    <a:pt x="949" y="2443"/>
                    <a:pt x="953" y="2441"/>
                  </a:cubicBezTo>
                  <a:lnTo>
                    <a:pt x="965" y="2441"/>
                  </a:lnTo>
                  <a:cubicBezTo>
                    <a:pt x="962" y="2435"/>
                    <a:pt x="958" y="2433"/>
                    <a:pt x="954" y="2433"/>
                  </a:cubicBezTo>
                  <a:close/>
                  <a:moveTo>
                    <a:pt x="774" y="2486"/>
                  </a:moveTo>
                  <a:cubicBezTo>
                    <a:pt x="768" y="2486"/>
                    <a:pt x="763" y="2489"/>
                    <a:pt x="763" y="2489"/>
                  </a:cubicBezTo>
                  <a:cubicBezTo>
                    <a:pt x="763" y="2489"/>
                    <a:pt x="751" y="2501"/>
                    <a:pt x="763" y="2501"/>
                  </a:cubicBezTo>
                  <a:cubicBezTo>
                    <a:pt x="771" y="2501"/>
                    <a:pt x="780" y="2494"/>
                    <a:pt x="784" y="2491"/>
                  </a:cubicBezTo>
                  <a:lnTo>
                    <a:pt x="784" y="2491"/>
                  </a:lnTo>
                  <a:cubicBezTo>
                    <a:pt x="785" y="2493"/>
                    <a:pt x="786" y="2496"/>
                    <a:pt x="786" y="2501"/>
                  </a:cubicBezTo>
                  <a:lnTo>
                    <a:pt x="786" y="2489"/>
                  </a:lnTo>
                  <a:cubicBezTo>
                    <a:pt x="786" y="2489"/>
                    <a:pt x="786" y="2490"/>
                    <a:pt x="784" y="2491"/>
                  </a:cubicBezTo>
                  <a:lnTo>
                    <a:pt x="784" y="2491"/>
                  </a:lnTo>
                  <a:cubicBezTo>
                    <a:pt x="782" y="2487"/>
                    <a:pt x="778" y="2486"/>
                    <a:pt x="774" y="2486"/>
                  </a:cubicBezTo>
                  <a:close/>
                  <a:moveTo>
                    <a:pt x="786" y="2501"/>
                  </a:moveTo>
                  <a:cubicBezTo>
                    <a:pt x="786" y="2501"/>
                    <a:pt x="786" y="2501"/>
                    <a:pt x="786" y="2501"/>
                  </a:cubicBezTo>
                  <a:lnTo>
                    <a:pt x="786" y="2501"/>
                  </a:lnTo>
                  <a:close/>
                  <a:moveTo>
                    <a:pt x="4846" y="548"/>
                  </a:moveTo>
                  <a:lnTo>
                    <a:pt x="4846" y="560"/>
                  </a:lnTo>
                  <a:cubicBezTo>
                    <a:pt x="4846" y="572"/>
                    <a:pt x="4846" y="584"/>
                    <a:pt x="4846" y="584"/>
                  </a:cubicBezTo>
                  <a:lnTo>
                    <a:pt x="4834" y="584"/>
                  </a:lnTo>
                  <a:cubicBezTo>
                    <a:pt x="4834" y="596"/>
                    <a:pt x="4823" y="596"/>
                    <a:pt x="4823" y="608"/>
                  </a:cubicBezTo>
                  <a:cubicBezTo>
                    <a:pt x="4823" y="617"/>
                    <a:pt x="4815" y="635"/>
                    <a:pt x="4812" y="635"/>
                  </a:cubicBezTo>
                  <a:cubicBezTo>
                    <a:pt x="4811" y="635"/>
                    <a:pt x="4811" y="634"/>
                    <a:pt x="4811" y="631"/>
                  </a:cubicBezTo>
                  <a:cubicBezTo>
                    <a:pt x="4808" y="629"/>
                    <a:pt x="4807" y="628"/>
                    <a:pt x="4806" y="628"/>
                  </a:cubicBezTo>
                  <a:lnTo>
                    <a:pt x="4806" y="628"/>
                  </a:lnTo>
                  <a:cubicBezTo>
                    <a:pt x="4803" y="628"/>
                    <a:pt x="4811" y="643"/>
                    <a:pt x="4811" y="643"/>
                  </a:cubicBezTo>
                  <a:cubicBezTo>
                    <a:pt x="4811" y="643"/>
                    <a:pt x="4787" y="643"/>
                    <a:pt x="4775" y="667"/>
                  </a:cubicBezTo>
                  <a:cubicBezTo>
                    <a:pt x="4775" y="667"/>
                    <a:pt x="4763" y="679"/>
                    <a:pt x="4763" y="679"/>
                  </a:cubicBezTo>
                  <a:lnTo>
                    <a:pt x="4763" y="691"/>
                  </a:lnTo>
                  <a:cubicBezTo>
                    <a:pt x="4763" y="703"/>
                    <a:pt x="4739" y="703"/>
                    <a:pt x="4727" y="715"/>
                  </a:cubicBezTo>
                  <a:cubicBezTo>
                    <a:pt x="4718" y="715"/>
                    <a:pt x="4701" y="730"/>
                    <a:pt x="4694" y="730"/>
                  </a:cubicBezTo>
                  <a:cubicBezTo>
                    <a:pt x="4693" y="730"/>
                    <a:pt x="4692" y="729"/>
                    <a:pt x="4692" y="727"/>
                  </a:cubicBezTo>
                  <a:cubicBezTo>
                    <a:pt x="4680" y="727"/>
                    <a:pt x="4692" y="739"/>
                    <a:pt x="4692" y="750"/>
                  </a:cubicBezTo>
                  <a:cubicBezTo>
                    <a:pt x="4692" y="754"/>
                    <a:pt x="4690" y="756"/>
                    <a:pt x="4688" y="756"/>
                  </a:cubicBezTo>
                  <a:cubicBezTo>
                    <a:pt x="4684" y="756"/>
                    <a:pt x="4676" y="750"/>
                    <a:pt x="4668" y="750"/>
                  </a:cubicBezTo>
                  <a:lnTo>
                    <a:pt x="4656" y="750"/>
                  </a:lnTo>
                  <a:cubicBezTo>
                    <a:pt x="4644" y="750"/>
                    <a:pt x="4608" y="786"/>
                    <a:pt x="4596" y="786"/>
                  </a:cubicBezTo>
                  <a:cubicBezTo>
                    <a:pt x="4596" y="792"/>
                    <a:pt x="4596" y="803"/>
                    <a:pt x="4596" y="810"/>
                  </a:cubicBezTo>
                  <a:lnTo>
                    <a:pt x="4537" y="810"/>
                  </a:lnTo>
                  <a:cubicBezTo>
                    <a:pt x="4537" y="810"/>
                    <a:pt x="4537" y="798"/>
                    <a:pt x="4537" y="798"/>
                  </a:cubicBezTo>
                  <a:cubicBezTo>
                    <a:pt x="4537" y="798"/>
                    <a:pt x="4525" y="810"/>
                    <a:pt x="4513" y="822"/>
                  </a:cubicBezTo>
                  <a:cubicBezTo>
                    <a:pt x="4501" y="822"/>
                    <a:pt x="4477" y="834"/>
                    <a:pt x="4465" y="834"/>
                  </a:cubicBezTo>
                  <a:cubicBezTo>
                    <a:pt x="4442" y="834"/>
                    <a:pt x="4477" y="858"/>
                    <a:pt x="4442" y="858"/>
                  </a:cubicBezTo>
                  <a:lnTo>
                    <a:pt x="4406" y="858"/>
                  </a:lnTo>
                  <a:cubicBezTo>
                    <a:pt x="4388" y="858"/>
                    <a:pt x="4383" y="878"/>
                    <a:pt x="4382" y="878"/>
                  </a:cubicBezTo>
                  <a:cubicBezTo>
                    <a:pt x="4382" y="878"/>
                    <a:pt x="4382" y="875"/>
                    <a:pt x="4382" y="870"/>
                  </a:cubicBezTo>
                  <a:cubicBezTo>
                    <a:pt x="4380" y="867"/>
                    <a:pt x="4377" y="866"/>
                    <a:pt x="4375" y="866"/>
                  </a:cubicBezTo>
                  <a:cubicBezTo>
                    <a:pt x="4366" y="866"/>
                    <a:pt x="4356" y="884"/>
                    <a:pt x="4346" y="893"/>
                  </a:cubicBezTo>
                  <a:cubicBezTo>
                    <a:pt x="4340" y="899"/>
                    <a:pt x="4334" y="899"/>
                    <a:pt x="4327" y="899"/>
                  </a:cubicBezTo>
                  <a:cubicBezTo>
                    <a:pt x="4320" y="899"/>
                    <a:pt x="4311" y="899"/>
                    <a:pt x="4299" y="905"/>
                  </a:cubicBezTo>
                  <a:cubicBezTo>
                    <a:pt x="4287" y="917"/>
                    <a:pt x="4299" y="917"/>
                    <a:pt x="4299" y="929"/>
                  </a:cubicBezTo>
                  <a:cubicBezTo>
                    <a:pt x="4299" y="929"/>
                    <a:pt x="4288" y="924"/>
                    <a:pt x="4281" y="924"/>
                  </a:cubicBezTo>
                  <a:cubicBezTo>
                    <a:pt x="4277" y="924"/>
                    <a:pt x="4275" y="925"/>
                    <a:pt x="4275" y="929"/>
                  </a:cubicBezTo>
                  <a:cubicBezTo>
                    <a:pt x="4269" y="935"/>
                    <a:pt x="4266" y="938"/>
                    <a:pt x="4263" y="938"/>
                  </a:cubicBezTo>
                  <a:cubicBezTo>
                    <a:pt x="4260" y="938"/>
                    <a:pt x="4257" y="935"/>
                    <a:pt x="4251" y="929"/>
                  </a:cubicBezTo>
                  <a:cubicBezTo>
                    <a:pt x="4239" y="929"/>
                    <a:pt x="4251" y="917"/>
                    <a:pt x="4227" y="917"/>
                  </a:cubicBezTo>
                  <a:cubicBezTo>
                    <a:pt x="4203" y="929"/>
                    <a:pt x="4168" y="941"/>
                    <a:pt x="4144" y="965"/>
                  </a:cubicBezTo>
                  <a:cubicBezTo>
                    <a:pt x="4144" y="965"/>
                    <a:pt x="4132" y="977"/>
                    <a:pt x="4132" y="977"/>
                  </a:cubicBezTo>
                  <a:cubicBezTo>
                    <a:pt x="4130" y="979"/>
                    <a:pt x="4128" y="980"/>
                    <a:pt x="4126" y="980"/>
                  </a:cubicBezTo>
                  <a:cubicBezTo>
                    <a:pt x="4120" y="980"/>
                    <a:pt x="4120" y="965"/>
                    <a:pt x="4120" y="965"/>
                  </a:cubicBezTo>
                  <a:cubicBezTo>
                    <a:pt x="4108" y="965"/>
                    <a:pt x="4120" y="989"/>
                    <a:pt x="4096" y="989"/>
                  </a:cubicBezTo>
                  <a:lnTo>
                    <a:pt x="4084" y="989"/>
                  </a:lnTo>
                  <a:cubicBezTo>
                    <a:pt x="4074" y="989"/>
                    <a:pt x="4026" y="1026"/>
                    <a:pt x="4007" y="1026"/>
                  </a:cubicBezTo>
                  <a:cubicBezTo>
                    <a:pt x="4004" y="1026"/>
                    <a:pt x="4002" y="1026"/>
                    <a:pt x="4001" y="1024"/>
                  </a:cubicBezTo>
                  <a:lnTo>
                    <a:pt x="3989" y="1048"/>
                  </a:lnTo>
                  <a:lnTo>
                    <a:pt x="3930" y="1048"/>
                  </a:lnTo>
                  <a:cubicBezTo>
                    <a:pt x="3930" y="1048"/>
                    <a:pt x="3918" y="1084"/>
                    <a:pt x="3906" y="1084"/>
                  </a:cubicBezTo>
                  <a:cubicBezTo>
                    <a:pt x="3894" y="1084"/>
                    <a:pt x="3906" y="1060"/>
                    <a:pt x="3906" y="1060"/>
                  </a:cubicBezTo>
                  <a:cubicBezTo>
                    <a:pt x="3894" y="1060"/>
                    <a:pt x="3882" y="1072"/>
                    <a:pt x="3882" y="1084"/>
                  </a:cubicBezTo>
                  <a:cubicBezTo>
                    <a:pt x="3882" y="1090"/>
                    <a:pt x="3885" y="1090"/>
                    <a:pt x="3886" y="1090"/>
                  </a:cubicBezTo>
                  <a:cubicBezTo>
                    <a:pt x="3888" y="1090"/>
                    <a:pt x="3888" y="1090"/>
                    <a:pt x="3882" y="1096"/>
                  </a:cubicBezTo>
                  <a:lnTo>
                    <a:pt x="3858" y="1096"/>
                  </a:lnTo>
                  <a:cubicBezTo>
                    <a:pt x="3858" y="1096"/>
                    <a:pt x="3858" y="1084"/>
                    <a:pt x="3846" y="1072"/>
                  </a:cubicBezTo>
                  <a:lnTo>
                    <a:pt x="3846" y="1084"/>
                  </a:lnTo>
                  <a:cubicBezTo>
                    <a:pt x="3846" y="1096"/>
                    <a:pt x="3834" y="1096"/>
                    <a:pt x="3834" y="1108"/>
                  </a:cubicBezTo>
                  <a:lnTo>
                    <a:pt x="3822" y="1108"/>
                  </a:lnTo>
                  <a:cubicBezTo>
                    <a:pt x="3811" y="1108"/>
                    <a:pt x="3811" y="1120"/>
                    <a:pt x="3811" y="1120"/>
                  </a:cubicBezTo>
                  <a:cubicBezTo>
                    <a:pt x="3811" y="1124"/>
                    <a:pt x="3809" y="1125"/>
                    <a:pt x="3807" y="1125"/>
                  </a:cubicBezTo>
                  <a:cubicBezTo>
                    <a:pt x="3803" y="1125"/>
                    <a:pt x="3795" y="1120"/>
                    <a:pt x="3787" y="1120"/>
                  </a:cubicBezTo>
                  <a:cubicBezTo>
                    <a:pt x="3787" y="1120"/>
                    <a:pt x="3787" y="1131"/>
                    <a:pt x="3787" y="1131"/>
                  </a:cubicBezTo>
                  <a:lnTo>
                    <a:pt x="3777" y="1136"/>
                  </a:lnTo>
                  <a:lnTo>
                    <a:pt x="3777" y="1136"/>
                  </a:lnTo>
                  <a:cubicBezTo>
                    <a:pt x="3784" y="1129"/>
                    <a:pt x="3786" y="1120"/>
                    <a:pt x="3763" y="1120"/>
                  </a:cubicBezTo>
                  <a:cubicBezTo>
                    <a:pt x="3737" y="1128"/>
                    <a:pt x="3730" y="1137"/>
                    <a:pt x="3733" y="1141"/>
                  </a:cubicBezTo>
                  <a:lnTo>
                    <a:pt x="3733" y="1141"/>
                  </a:lnTo>
                  <a:cubicBezTo>
                    <a:pt x="3713" y="1143"/>
                    <a:pt x="3654" y="1169"/>
                    <a:pt x="3644" y="1179"/>
                  </a:cubicBezTo>
                  <a:cubicBezTo>
                    <a:pt x="3620" y="1191"/>
                    <a:pt x="3644" y="1191"/>
                    <a:pt x="3644" y="1203"/>
                  </a:cubicBezTo>
                  <a:cubicBezTo>
                    <a:pt x="3644" y="1209"/>
                    <a:pt x="3644" y="1212"/>
                    <a:pt x="3641" y="1212"/>
                  </a:cubicBezTo>
                  <a:cubicBezTo>
                    <a:pt x="3638" y="1212"/>
                    <a:pt x="3632" y="1209"/>
                    <a:pt x="3620" y="1203"/>
                  </a:cubicBezTo>
                  <a:lnTo>
                    <a:pt x="3549" y="1203"/>
                  </a:lnTo>
                  <a:cubicBezTo>
                    <a:pt x="3537" y="1215"/>
                    <a:pt x="3525" y="1215"/>
                    <a:pt x="3525" y="1227"/>
                  </a:cubicBezTo>
                  <a:cubicBezTo>
                    <a:pt x="3513" y="1239"/>
                    <a:pt x="3501" y="1251"/>
                    <a:pt x="3489" y="1251"/>
                  </a:cubicBezTo>
                  <a:cubicBezTo>
                    <a:pt x="3506" y="1242"/>
                    <a:pt x="3511" y="1234"/>
                    <a:pt x="3504" y="1234"/>
                  </a:cubicBezTo>
                  <a:cubicBezTo>
                    <a:pt x="3501" y="1234"/>
                    <a:pt x="3496" y="1235"/>
                    <a:pt x="3489" y="1239"/>
                  </a:cubicBezTo>
                  <a:lnTo>
                    <a:pt x="3441" y="1262"/>
                  </a:lnTo>
                  <a:cubicBezTo>
                    <a:pt x="3418" y="1274"/>
                    <a:pt x="3406" y="1274"/>
                    <a:pt x="3406" y="1298"/>
                  </a:cubicBezTo>
                  <a:lnTo>
                    <a:pt x="3406" y="1274"/>
                  </a:lnTo>
                  <a:lnTo>
                    <a:pt x="3382" y="1274"/>
                  </a:lnTo>
                  <a:cubicBezTo>
                    <a:pt x="3382" y="1274"/>
                    <a:pt x="3370" y="1286"/>
                    <a:pt x="3358" y="1286"/>
                  </a:cubicBezTo>
                  <a:cubicBezTo>
                    <a:pt x="3346" y="1298"/>
                    <a:pt x="3358" y="1298"/>
                    <a:pt x="3358" y="1298"/>
                  </a:cubicBezTo>
                  <a:cubicBezTo>
                    <a:pt x="3358" y="1302"/>
                    <a:pt x="3357" y="1303"/>
                    <a:pt x="3355" y="1303"/>
                  </a:cubicBezTo>
                  <a:cubicBezTo>
                    <a:pt x="3350" y="1303"/>
                    <a:pt x="3342" y="1298"/>
                    <a:pt x="3334" y="1298"/>
                  </a:cubicBezTo>
                  <a:lnTo>
                    <a:pt x="3322" y="1298"/>
                  </a:lnTo>
                  <a:cubicBezTo>
                    <a:pt x="3322" y="1298"/>
                    <a:pt x="3310" y="1310"/>
                    <a:pt x="3310" y="1322"/>
                  </a:cubicBezTo>
                  <a:cubicBezTo>
                    <a:pt x="3310" y="1322"/>
                    <a:pt x="3299" y="1322"/>
                    <a:pt x="3287" y="1334"/>
                  </a:cubicBezTo>
                  <a:cubicBezTo>
                    <a:pt x="3279" y="1334"/>
                    <a:pt x="3281" y="1329"/>
                    <a:pt x="3280" y="1329"/>
                  </a:cubicBezTo>
                  <a:lnTo>
                    <a:pt x="3280" y="1329"/>
                  </a:lnTo>
                  <a:cubicBezTo>
                    <a:pt x="3280" y="1329"/>
                    <a:pt x="3279" y="1330"/>
                    <a:pt x="3275" y="1334"/>
                  </a:cubicBezTo>
                  <a:lnTo>
                    <a:pt x="3251" y="1346"/>
                  </a:lnTo>
                  <a:cubicBezTo>
                    <a:pt x="3251" y="1346"/>
                    <a:pt x="3246" y="1351"/>
                    <a:pt x="3242" y="1351"/>
                  </a:cubicBezTo>
                  <a:cubicBezTo>
                    <a:pt x="3240" y="1351"/>
                    <a:pt x="3239" y="1350"/>
                    <a:pt x="3239" y="1346"/>
                  </a:cubicBezTo>
                  <a:cubicBezTo>
                    <a:pt x="3239" y="1340"/>
                    <a:pt x="3239" y="1340"/>
                    <a:pt x="3239" y="1340"/>
                  </a:cubicBezTo>
                  <a:cubicBezTo>
                    <a:pt x="3239" y="1340"/>
                    <a:pt x="3239" y="1340"/>
                    <a:pt x="3239" y="1334"/>
                  </a:cubicBezTo>
                  <a:cubicBezTo>
                    <a:pt x="3239" y="1334"/>
                    <a:pt x="3227" y="1334"/>
                    <a:pt x="3227" y="1358"/>
                  </a:cubicBezTo>
                  <a:cubicBezTo>
                    <a:pt x="3215" y="1370"/>
                    <a:pt x="3203" y="1370"/>
                    <a:pt x="3203" y="1370"/>
                  </a:cubicBezTo>
                  <a:cubicBezTo>
                    <a:pt x="3197" y="1364"/>
                    <a:pt x="3197" y="1361"/>
                    <a:pt x="3196" y="1361"/>
                  </a:cubicBezTo>
                  <a:cubicBezTo>
                    <a:pt x="3194" y="1361"/>
                    <a:pt x="3191" y="1364"/>
                    <a:pt x="3179" y="1370"/>
                  </a:cubicBezTo>
                  <a:lnTo>
                    <a:pt x="3144" y="1370"/>
                  </a:lnTo>
                  <a:cubicBezTo>
                    <a:pt x="3132" y="1370"/>
                    <a:pt x="3144" y="1381"/>
                    <a:pt x="3144" y="1381"/>
                  </a:cubicBezTo>
                  <a:cubicBezTo>
                    <a:pt x="3144" y="1393"/>
                    <a:pt x="3144" y="1393"/>
                    <a:pt x="3132" y="1393"/>
                  </a:cubicBezTo>
                  <a:cubicBezTo>
                    <a:pt x="3108" y="1393"/>
                    <a:pt x="3108" y="1393"/>
                    <a:pt x="3108" y="1405"/>
                  </a:cubicBezTo>
                  <a:cubicBezTo>
                    <a:pt x="3108" y="1403"/>
                    <a:pt x="3106" y="1402"/>
                    <a:pt x="3103" y="1402"/>
                  </a:cubicBezTo>
                  <a:cubicBezTo>
                    <a:pt x="3091" y="1402"/>
                    <a:pt x="3058" y="1419"/>
                    <a:pt x="3049" y="1429"/>
                  </a:cubicBezTo>
                  <a:lnTo>
                    <a:pt x="3037" y="1429"/>
                  </a:lnTo>
                  <a:lnTo>
                    <a:pt x="3001" y="1441"/>
                  </a:lnTo>
                  <a:cubicBezTo>
                    <a:pt x="2989" y="1441"/>
                    <a:pt x="2941" y="1465"/>
                    <a:pt x="2941" y="1465"/>
                  </a:cubicBezTo>
                  <a:cubicBezTo>
                    <a:pt x="2938" y="1461"/>
                    <a:pt x="2934" y="1460"/>
                    <a:pt x="2931" y="1460"/>
                  </a:cubicBezTo>
                  <a:cubicBezTo>
                    <a:pt x="2925" y="1460"/>
                    <a:pt x="2921" y="1468"/>
                    <a:pt x="2929" y="1477"/>
                  </a:cubicBezTo>
                  <a:cubicBezTo>
                    <a:pt x="2918" y="1489"/>
                    <a:pt x="2918" y="1489"/>
                    <a:pt x="2918" y="1501"/>
                  </a:cubicBezTo>
                  <a:cubicBezTo>
                    <a:pt x="2918" y="1501"/>
                    <a:pt x="2906" y="1489"/>
                    <a:pt x="2894" y="1489"/>
                  </a:cubicBezTo>
                  <a:cubicBezTo>
                    <a:pt x="2882" y="1489"/>
                    <a:pt x="2882" y="1489"/>
                    <a:pt x="2870" y="1501"/>
                  </a:cubicBezTo>
                  <a:cubicBezTo>
                    <a:pt x="2858" y="1501"/>
                    <a:pt x="2858" y="1512"/>
                    <a:pt x="2846" y="1512"/>
                  </a:cubicBezTo>
                  <a:lnTo>
                    <a:pt x="2834" y="1512"/>
                  </a:lnTo>
                  <a:cubicBezTo>
                    <a:pt x="2810" y="1512"/>
                    <a:pt x="2834" y="1536"/>
                    <a:pt x="2810" y="1548"/>
                  </a:cubicBezTo>
                  <a:cubicBezTo>
                    <a:pt x="2801" y="1548"/>
                    <a:pt x="2807" y="1533"/>
                    <a:pt x="2803" y="1533"/>
                  </a:cubicBezTo>
                  <a:lnTo>
                    <a:pt x="2803" y="1533"/>
                  </a:lnTo>
                  <a:cubicBezTo>
                    <a:pt x="2802" y="1533"/>
                    <a:pt x="2801" y="1534"/>
                    <a:pt x="2798" y="1536"/>
                  </a:cubicBezTo>
                  <a:cubicBezTo>
                    <a:pt x="2775" y="1536"/>
                    <a:pt x="2751" y="1560"/>
                    <a:pt x="2739" y="1572"/>
                  </a:cubicBezTo>
                  <a:cubicBezTo>
                    <a:pt x="2731" y="1580"/>
                    <a:pt x="2716" y="1589"/>
                    <a:pt x="2713" y="1589"/>
                  </a:cubicBezTo>
                  <a:cubicBezTo>
                    <a:pt x="2711" y="1589"/>
                    <a:pt x="2712" y="1587"/>
                    <a:pt x="2715" y="1584"/>
                  </a:cubicBezTo>
                  <a:cubicBezTo>
                    <a:pt x="2722" y="1570"/>
                    <a:pt x="2725" y="1564"/>
                    <a:pt x="2724" y="1564"/>
                  </a:cubicBezTo>
                  <a:lnTo>
                    <a:pt x="2724" y="1564"/>
                  </a:lnTo>
                  <a:cubicBezTo>
                    <a:pt x="2723" y="1564"/>
                    <a:pt x="2720" y="1567"/>
                    <a:pt x="2715" y="1572"/>
                  </a:cubicBezTo>
                  <a:cubicBezTo>
                    <a:pt x="2691" y="1572"/>
                    <a:pt x="2679" y="1584"/>
                    <a:pt x="2691" y="1584"/>
                  </a:cubicBezTo>
                  <a:cubicBezTo>
                    <a:pt x="2691" y="1590"/>
                    <a:pt x="2694" y="1590"/>
                    <a:pt x="2697" y="1590"/>
                  </a:cubicBezTo>
                  <a:cubicBezTo>
                    <a:pt x="2700" y="1590"/>
                    <a:pt x="2703" y="1590"/>
                    <a:pt x="2703" y="1596"/>
                  </a:cubicBezTo>
                  <a:cubicBezTo>
                    <a:pt x="2703" y="1598"/>
                    <a:pt x="2701" y="1599"/>
                    <a:pt x="2698" y="1599"/>
                  </a:cubicBezTo>
                  <a:cubicBezTo>
                    <a:pt x="2689" y="1599"/>
                    <a:pt x="2670" y="1592"/>
                    <a:pt x="2661" y="1592"/>
                  </a:cubicBezTo>
                  <a:cubicBezTo>
                    <a:pt x="2658" y="1592"/>
                    <a:pt x="2656" y="1593"/>
                    <a:pt x="2656" y="1596"/>
                  </a:cubicBezTo>
                  <a:lnTo>
                    <a:pt x="2656" y="1608"/>
                  </a:lnTo>
                  <a:cubicBezTo>
                    <a:pt x="2656" y="1620"/>
                    <a:pt x="2644" y="1620"/>
                    <a:pt x="2644" y="1632"/>
                  </a:cubicBezTo>
                  <a:cubicBezTo>
                    <a:pt x="2644" y="1632"/>
                    <a:pt x="2644" y="1616"/>
                    <a:pt x="2632" y="1616"/>
                  </a:cubicBezTo>
                  <a:cubicBezTo>
                    <a:pt x="2628" y="1616"/>
                    <a:pt x="2625" y="1617"/>
                    <a:pt x="2620" y="1620"/>
                  </a:cubicBezTo>
                  <a:cubicBezTo>
                    <a:pt x="2596" y="1632"/>
                    <a:pt x="2584" y="1643"/>
                    <a:pt x="2596" y="1643"/>
                  </a:cubicBezTo>
                  <a:lnTo>
                    <a:pt x="2584" y="1655"/>
                  </a:lnTo>
                  <a:lnTo>
                    <a:pt x="2584" y="1632"/>
                  </a:lnTo>
                  <a:lnTo>
                    <a:pt x="2548" y="1632"/>
                  </a:lnTo>
                  <a:cubicBezTo>
                    <a:pt x="2539" y="1641"/>
                    <a:pt x="2537" y="1659"/>
                    <a:pt x="2524" y="1659"/>
                  </a:cubicBezTo>
                  <a:cubicBezTo>
                    <a:pt x="2521" y="1659"/>
                    <a:pt x="2517" y="1658"/>
                    <a:pt x="2513" y="1655"/>
                  </a:cubicBezTo>
                  <a:cubicBezTo>
                    <a:pt x="2508" y="1653"/>
                    <a:pt x="2505" y="1652"/>
                    <a:pt x="2503" y="1652"/>
                  </a:cubicBezTo>
                  <a:cubicBezTo>
                    <a:pt x="2493" y="1652"/>
                    <a:pt x="2499" y="1670"/>
                    <a:pt x="2489" y="1679"/>
                  </a:cubicBezTo>
                  <a:lnTo>
                    <a:pt x="2453" y="1679"/>
                  </a:lnTo>
                  <a:lnTo>
                    <a:pt x="2453" y="1691"/>
                  </a:lnTo>
                  <a:cubicBezTo>
                    <a:pt x="2445" y="1691"/>
                    <a:pt x="2448" y="1686"/>
                    <a:pt x="2443" y="1686"/>
                  </a:cubicBezTo>
                  <a:cubicBezTo>
                    <a:pt x="2441" y="1686"/>
                    <a:pt x="2437" y="1687"/>
                    <a:pt x="2429" y="1691"/>
                  </a:cubicBezTo>
                  <a:cubicBezTo>
                    <a:pt x="2417" y="1691"/>
                    <a:pt x="2406" y="1691"/>
                    <a:pt x="2406" y="1703"/>
                  </a:cubicBezTo>
                  <a:cubicBezTo>
                    <a:pt x="2406" y="1709"/>
                    <a:pt x="2403" y="1709"/>
                    <a:pt x="2398" y="1709"/>
                  </a:cubicBezTo>
                  <a:cubicBezTo>
                    <a:pt x="2394" y="1709"/>
                    <a:pt x="2388" y="1709"/>
                    <a:pt x="2382" y="1715"/>
                  </a:cubicBezTo>
                  <a:cubicBezTo>
                    <a:pt x="2370" y="1715"/>
                    <a:pt x="2382" y="1727"/>
                    <a:pt x="2370" y="1727"/>
                  </a:cubicBezTo>
                  <a:lnTo>
                    <a:pt x="2370" y="1715"/>
                  </a:lnTo>
                  <a:cubicBezTo>
                    <a:pt x="2370" y="1715"/>
                    <a:pt x="2346" y="1715"/>
                    <a:pt x="2358" y="1739"/>
                  </a:cubicBezTo>
                  <a:cubicBezTo>
                    <a:pt x="2358" y="1743"/>
                    <a:pt x="2357" y="1744"/>
                    <a:pt x="2354" y="1744"/>
                  </a:cubicBezTo>
                  <a:cubicBezTo>
                    <a:pt x="2350" y="1744"/>
                    <a:pt x="2342" y="1739"/>
                    <a:pt x="2334" y="1739"/>
                  </a:cubicBezTo>
                  <a:cubicBezTo>
                    <a:pt x="2322" y="1739"/>
                    <a:pt x="2322" y="1739"/>
                    <a:pt x="2334" y="1751"/>
                  </a:cubicBezTo>
                  <a:cubicBezTo>
                    <a:pt x="2346" y="1762"/>
                    <a:pt x="2322" y="1762"/>
                    <a:pt x="2322" y="1762"/>
                  </a:cubicBezTo>
                  <a:lnTo>
                    <a:pt x="2310" y="1751"/>
                  </a:lnTo>
                  <a:cubicBezTo>
                    <a:pt x="2310" y="1751"/>
                    <a:pt x="2287" y="1762"/>
                    <a:pt x="2275" y="1774"/>
                  </a:cubicBezTo>
                  <a:lnTo>
                    <a:pt x="2251" y="1774"/>
                  </a:lnTo>
                  <a:cubicBezTo>
                    <a:pt x="2215" y="1786"/>
                    <a:pt x="2167" y="1798"/>
                    <a:pt x="2132" y="1822"/>
                  </a:cubicBezTo>
                  <a:lnTo>
                    <a:pt x="2096" y="1822"/>
                  </a:lnTo>
                  <a:lnTo>
                    <a:pt x="2036" y="1858"/>
                  </a:lnTo>
                  <a:cubicBezTo>
                    <a:pt x="2013" y="1870"/>
                    <a:pt x="1977" y="1893"/>
                    <a:pt x="1953" y="1905"/>
                  </a:cubicBezTo>
                  <a:cubicBezTo>
                    <a:pt x="1941" y="1905"/>
                    <a:pt x="1929" y="1917"/>
                    <a:pt x="1929" y="1929"/>
                  </a:cubicBezTo>
                  <a:cubicBezTo>
                    <a:pt x="1929" y="1929"/>
                    <a:pt x="1917" y="1929"/>
                    <a:pt x="1906" y="1941"/>
                  </a:cubicBezTo>
                  <a:cubicBezTo>
                    <a:pt x="1894" y="1941"/>
                    <a:pt x="1870" y="1953"/>
                    <a:pt x="1858" y="1953"/>
                  </a:cubicBezTo>
                  <a:cubicBezTo>
                    <a:pt x="1858" y="1953"/>
                    <a:pt x="1834" y="1965"/>
                    <a:pt x="1834" y="1977"/>
                  </a:cubicBezTo>
                  <a:cubicBezTo>
                    <a:pt x="1822" y="1977"/>
                    <a:pt x="1834" y="1989"/>
                    <a:pt x="1834" y="1989"/>
                  </a:cubicBezTo>
                  <a:cubicBezTo>
                    <a:pt x="1834" y="1993"/>
                    <a:pt x="1833" y="1994"/>
                    <a:pt x="1831" y="1994"/>
                  </a:cubicBezTo>
                  <a:cubicBezTo>
                    <a:pt x="1826" y="1994"/>
                    <a:pt x="1818" y="1989"/>
                    <a:pt x="1810" y="1989"/>
                  </a:cubicBezTo>
                  <a:cubicBezTo>
                    <a:pt x="1810" y="1985"/>
                    <a:pt x="1809" y="1983"/>
                    <a:pt x="1807" y="1983"/>
                  </a:cubicBezTo>
                  <a:cubicBezTo>
                    <a:pt x="1802" y="1983"/>
                    <a:pt x="1794" y="1989"/>
                    <a:pt x="1786" y="1989"/>
                  </a:cubicBezTo>
                  <a:cubicBezTo>
                    <a:pt x="1763" y="1989"/>
                    <a:pt x="1751" y="2001"/>
                    <a:pt x="1727" y="2001"/>
                  </a:cubicBezTo>
                  <a:lnTo>
                    <a:pt x="1715" y="2001"/>
                  </a:lnTo>
                  <a:cubicBezTo>
                    <a:pt x="1703" y="2001"/>
                    <a:pt x="1703" y="2013"/>
                    <a:pt x="1703" y="2024"/>
                  </a:cubicBezTo>
                  <a:cubicBezTo>
                    <a:pt x="1691" y="2024"/>
                    <a:pt x="1667" y="2036"/>
                    <a:pt x="1644" y="2036"/>
                  </a:cubicBezTo>
                  <a:cubicBezTo>
                    <a:pt x="1632" y="2048"/>
                    <a:pt x="1632" y="2048"/>
                    <a:pt x="1620" y="2060"/>
                  </a:cubicBezTo>
                  <a:cubicBezTo>
                    <a:pt x="1620" y="2064"/>
                    <a:pt x="1618" y="2065"/>
                    <a:pt x="1617" y="2065"/>
                  </a:cubicBezTo>
                  <a:cubicBezTo>
                    <a:pt x="1613" y="2065"/>
                    <a:pt x="1608" y="2060"/>
                    <a:pt x="1608" y="2060"/>
                  </a:cubicBezTo>
                  <a:cubicBezTo>
                    <a:pt x="1608" y="2060"/>
                    <a:pt x="1584" y="2084"/>
                    <a:pt x="1584" y="2084"/>
                  </a:cubicBezTo>
                  <a:lnTo>
                    <a:pt x="1548" y="2084"/>
                  </a:lnTo>
                  <a:cubicBezTo>
                    <a:pt x="1536" y="2084"/>
                    <a:pt x="1525" y="2096"/>
                    <a:pt x="1513" y="2108"/>
                  </a:cubicBezTo>
                  <a:cubicBezTo>
                    <a:pt x="1513" y="2108"/>
                    <a:pt x="1482" y="2123"/>
                    <a:pt x="1464" y="2123"/>
                  </a:cubicBezTo>
                  <a:cubicBezTo>
                    <a:pt x="1459" y="2123"/>
                    <a:pt x="1455" y="2122"/>
                    <a:pt x="1453" y="2120"/>
                  </a:cubicBezTo>
                  <a:cubicBezTo>
                    <a:pt x="1441" y="2132"/>
                    <a:pt x="1429" y="2132"/>
                    <a:pt x="1429" y="2143"/>
                  </a:cubicBezTo>
                  <a:lnTo>
                    <a:pt x="1322" y="2191"/>
                  </a:lnTo>
                  <a:cubicBezTo>
                    <a:pt x="1310" y="2191"/>
                    <a:pt x="1298" y="2215"/>
                    <a:pt x="1298" y="2227"/>
                  </a:cubicBezTo>
                  <a:cubicBezTo>
                    <a:pt x="1298" y="2227"/>
                    <a:pt x="1298" y="2203"/>
                    <a:pt x="1286" y="2203"/>
                  </a:cubicBezTo>
                  <a:cubicBezTo>
                    <a:pt x="1274" y="2203"/>
                    <a:pt x="1274" y="2203"/>
                    <a:pt x="1263" y="2215"/>
                  </a:cubicBezTo>
                  <a:lnTo>
                    <a:pt x="1251" y="2215"/>
                  </a:lnTo>
                  <a:cubicBezTo>
                    <a:pt x="1239" y="2227"/>
                    <a:pt x="1215" y="2227"/>
                    <a:pt x="1203" y="2239"/>
                  </a:cubicBezTo>
                  <a:cubicBezTo>
                    <a:pt x="1191" y="2251"/>
                    <a:pt x="1167" y="2263"/>
                    <a:pt x="1155" y="2263"/>
                  </a:cubicBezTo>
                  <a:cubicBezTo>
                    <a:pt x="1155" y="2274"/>
                    <a:pt x="1167" y="2286"/>
                    <a:pt x="1155" y="2298"/>
                  </a:cubicBezTo>
                  <a:cubicBezTo>
                    <a:pt x="1152" y="2302"/>
                    <a:pt x="1148" y="2303"/>
                    <a:pt x="1145" y="2303"/>
                  </a:cubicBezTo>
                  <a:cubicBezTo>
                    <a:pt x="1138" y="2303"/>
                    <a:pt x="1132" y="2295"/>
                    <a:pt x="1132" y="2286"/>
                  </a:cubicBezTo>
                  <a:cubicBezTo>
                    <a:pt x="1144" y="2274"/>
                    <a:pt x="1132" y="2274"/>
                    <a:pt x="1120" y="2274"/>
                  </a:cubicBezTo>
                  <a:cubicBezTo>
                    <a:pt x="1096" y="2286"/>
                    <a:pt x="1096" y="2286"/>
                    <a:pt x="1096" y="2298"/>
                  </a:cubicBezTo>
                  <a:lnTo>
                    <a:pt x="1084" y="2298"/>
                  </a:lnTo>
                  <a:cubicBezTo>
                    <a:pt x="1080" y="2302"/>
                    <a:pt x="1073" y="2304"/>
                    <a:pt x="1066" y="2304"/>
                  </a:cubicBezTo>
                  <a:cubicBezTo>
                    <a:pt x="1052" y="2304"/>
                    <a:pt x="1036" y="2298"/>
                    <a:pt x="1036" y="2298"/>
                  </a:cubicBezTo>
                  <a:cubicBezTo>
                    <a:pt x="1036" y="2298"/>
                    <a:pt x="1024" y="2310"/>
                    <a:pt x="1013" y="2322"/>
                  </a:cubicBezTo>
                  <a:cubicBezTo>
                    <a:pt x="1001" y="2322"/>
                    <a:pt x="989" y="2334"/>
                    <a:pt x="977" y="2346"/>
                  </a:cubicBezTo>
                  <a:cubicBezTo>
                    <a:pt x="977" y="2346"/>
                    <a:pt x="965" y="2358"/>
                    <a:pt x="965" y="2358"/>
                  </a:cubicBezTo>
                  <a:lnTo>
                    <a:pt x="953" y="2358"/>
                  </a:lnTo>
                  <a:cubicBezTo>
                    <a:pt x="941" y="2358"/>
                    <a:pt x="929" y="2370"/>
                    <a:pt x="917" y="2370"/>
                  </a:cubicBezTo>
                  <a:lnTo>
                    <a:pt x="893" y="2382"/>
                  </a:lnTo>
                  <a:cubicBezTo>
                    <a:pt x="870" y="2382"/>
                    <a:pt x="882" y="2394"/>
                    <a:pt x="882" y="2405"/>
                  </a:cubicBezTo>
                  <a:cubicBezTo>
                    <a:pt x="882" y="2405"/>
                    <a:pt x="882" y="2417"/>
                    <a:pt x="858" y="2417"/>
                  </a:cubicBezTo>
                  <a:cubicBezTo>
                    <a:pt x="855" y="2420"/>
                    <a:pt x="854" y="2421"/>
                    <a:pt x="853" y="2421"/>
                  </a:cubicBezTo>
                  <a:cubicBezTo>
                    <a:pt x="849" y="2421"/>
                    <a:pt x="853" y="2405"/>
                    <a:pt x="834" y="2405"/>
                  </a:cubicBezTo>
                  <a:lnTo>
                    <a:pt x="739" y="2453"/>
                  </a:lnTo>
                  <a:cubicBezTo>
                    <a:pt x="739" y="2453"/>
                    <a:pt x="691" y="2465"/>
                    <a:pt x="703" y="2477"/>
                  </a:cubicBezTo>
                  <a:cubicBezTo>
                    <a:pt x="703" y="2477"/>
                    <a:pt x="691" y="2489"/>
                    <a:pt x="679" y="2489"/>
                  </a:cubicBezTo>
                  <a:lnTo>
                    <a:pt x="655" y="2489"/>
                  </a:lnTo>
                  <a:cubicBezTo>
                    <a:pt x="643" y="2489"/>
                    <a:pt x="620" y="2501"/>
                    <a:pt x="620" y="2513"/>
                  </a:cubicBezTo>
                  <a:cubicBezTo>
                    <a:pt x="608" y="2513"/>
                    <a:pt x="596" y="2513"/>
                    <a:pt x="596" y="2524"/>
                  </a:cubicBezTo>
                  <a:cubicBezTo>
                    <a:pt x="584" y="2536"/>
                    <a:pt x="584" y="2536"/>
                    <a:pt x="572" y="2536"/>
                  </a:cubicBezTo>
                  <a:lnTo>
                    <a:pt x="524" y="2536"/>
                  </a:lnTo>
                  <a:lnTo>
                    <a:pt x="477" y="2548"/>
                  </a:lnTo>
                  <a:cubicBezTo>
                    <a:pt x="465" y="2548"/>
                    <a:pt x="453" y="2548"/>
                    <a:pt x="453" y="2560"/>
                  </a:cubicBezTo>
                  <a:cubicBezTo>
                    <a:pt x="451" y="2561"/>
                    <a:pt x="450" y="2562"/>
                    <a:pt x="449" y="2563"/>
                  </a:cubicBezTo>
                  <a:lnTo>
                    <a:pt x="449" y="2563"/>
                  </a:lnTo>
                  <a:cubicBezTo>
                    <a:pt x="447" y="2561"/>
                    <a:pt x="445" y="2560"/>
                    <a:pt x="441" y="2560"/>
                  </a:cubicBezTo>
                  <a:cubicBezTo>
                    <a:pt x="433" y="2556"/>
                    <a:pt x="426" y="2555"/>
                    <a:pt x="421" y="2555"/>
                  </a:cubicBezTo>
                  <a:cubicBezTo>
                    <a:pt x="411" y="2555"/>
                    <a:pt x="405" y="2560"/>
                    <a:pt x="405" y="2560"/>
                  </a:cubicBezTo>
                  <a:cubicBezTo>
                    <a:pt x="405" y="2560"/>
                    <a:pt x="400" y="2565"/>
                    <a:pt x="389" y="2565"/>
                  </a:cubicBezTo>
                  <a:cubicBezTo>
                    <a:pt x="384" y="2565"/>
                    <a:pt x="378" y="2564"/>
                    <a:pt x="370" y="2560"/>
                  </a:cubicBezTo>
                  <a:cubicBezTo>
                    <a:pt x="358" y="2548"/>
                    <a:pt x="334" y="2536"/>
                    <a:pt x="310" y="2536"/>
                  </a:cubicBezTo>
                  <a:lnTo>
                    <a:pt x="274" y="2536"/>
                  </a:lnTo>
                  <a:cubicBezTo>
                    <a:pt x="274" y="2536"/>
                    <a:pt x="274" y="2501"/>
                    <a:pt x="262" y="2501"/>
                  </a:cubicBezTo>
                  <a:cubicBezTo>
                    <a:pt x="255" y="2497"/>
                    <a:pt x="252" y="2496"/>
                    <a:pt x="250" y="2496"/>
                  </a:cubicBezTo>
                  <a:cubicBezTo>
                    <a:pt x="245" y="2496"/>
                    <a:pt x="251" y="2504"/>
                    <a:pt x="251" y="2513"/>
                  </a:cubicBezTo>
                  <a:cubicBezTo>
                    <a:pt x="239" y="2513"/>
                    <a:pt x="251" y="2489"/>
                    <a:pt x="239" y="2489"/>
                  </a:cubicBezTo>
                  <a:cubicBezTo>
                    <a:pt x="235" y="2487"/>
                    <a:pt x="232" y="2486"/>
                    <a:pt x="229" y="2486"/>
                  </a:cubicBezTo>
                  <a:cubicBezTo>
                    <a:pt x="217" y="2486"/>
                    <a:pt x="209" y="2497"/>
                    <a:pt x="205" y="2497"/>
                  </a:cubicBezTo>
                  <a:cubicBezTo>
                    <a:pt x="204" y="2497"/>
                    <a:pt x="203" y="2495"/>
                    <a:pt x="203" y="2489"/>
                  </a:cubicBezTo>
                  <a:cubicBezTo>
                    <a:pt x="191" y="2465"/>
                    <a:pt x="215" y="2477"/>
                    <a:pt x="203" y="2465"/>
                  </a:cubicBezTo>
                  <a:cubicBezTo>
                    <a:pt x="191" y="2453"/>
                    <a:pt x="191" y="2453"/>
                    <a:pt x="191" y="2441"/>
                  </a:cubicBezTo>
                  <a:cubicBezTo>
                    <a:pt x="175" y="2441"/>
                    <a:pt x="175" y="2452"/>
                    <a:pt x="170" y="2452"/>
                  </a:cubicBezTo>
                  <a:cubicBezTo>
                    <a:pt x="167" y="2452"/>
                    <a:pt x="163" y="2449"/>
                    <a:pt x="155" y="2441"/>
                  </a:cubicBezTo>
                  <a:cubicBezTo>
                    <a:pt x="167" y="2441"/>
                    <a:pt x="167" y="2429"/>
                    <a:pt x="167" y="2429"/>
                  </a:cubicBezTo>
                  <a:cubicBezTo>
                    <a:pt x="167" y="2417"/>
                    <a:pt x="155" y="2405"/>
                    <a:pt x="143" y="2405"/>
                  </a:cubicBezTo>
                  <a:cubicBezTo>
                    <a:pt x="155" y="2394"/>
                    <a:pt x="143" y="2382"/>
                    <a:pt x="131" y="2382"/>
                  </a:cubicBezTo>
                  <a:cubicBezTo>
                    <a:pt x="143" y="2382"/>
                    <a:pt x="108" y="2322"/>
                    <a:pt x="108" y="2310"/>
                  </a:cubicBezTo>
                  <a:cubicBezTo>
                    <a:pt x="108" y="2328"/>
                    <a:pt x="108" y="2337"/>
                    <a:pt x="106" y="2337"/>
                  </a:cubicBezTo>
                  <a:cubicBezTo>
                    <a:pt x="105" y="2337"/>
                    <a:pt x="102" y="2328"/>
                    <a:pt x="96" y="2310"/>
                  </a:cubicBezTo>
                  <a:lnTo>
                    <a:pt x="84" y="2251"/>
                  </a:lnTo>
                  <a:cubicBezTo>
                    <a:pt x="60" y="2251"/>
                    <a:pt x="84" y="2310"/>
                    <a:pt x="84" y="2322"/>
                  </a:cubicBezTo>
                  <a:cubicBezTo>
                    <a:pt x="72" y="2310"/>
                    <a:pt x="72" y="2298"/>
                    <a:pt x="72" y="2274"/>
                  </a:cubicBezTo>
                  <a:lnTo>
                    <a:pt x="72" y="2251"/>
                  </a:lnTo>
                  <a:cubicBezTo>
                    <a:pt x="72" y="2245"/>
                    <a:pt x="75" y="2245"/>
                    <a:pt x="78" y="2245"/>
                  </a:cubicBezTo>
                  <a:cubicBezTo>
                    <a:pt x="81" y="2245"/>
                    <a:pt x="84" y="2245"/>
                    <a:pt x="84" y="2239"/>
                  </a:cubicBezTo>
                  <a:cubicBezTo>
                    <a:pt x="84" y="2227"/>
                    <a:pt x="72" y="2203"/>
                    <a:pt x="72" y="2179"/>
                  </a:cubicBezTo>
                  <a:cubicBezTo>
                    <a:pt x="72" y="2155"/>
                    <a:pt x="72" y="2143"/>
                    <a:pt x="96" y="2132"/>
                  </a:cubicBezTo>
                  <a:cubicBezTo>
                    <a:pt x="84" y="2132"/>
                    <a:pt x="72" y="2108"/>
                    <a:pt x="72" y="2108"/>
                  </a:cubicBezTo>
                  <a:cubicBezTo>
                    <a:pt x="72" y="2102"/>
                    <a:pt x="75" y="2102"/>
                    <a:pt x="78" y="2102"/>
                  </a:cubicBezTo>
                  <a:cubicBezTo>
                    <a:pt x="81" y="2102"/>
                    <a:pt x="84" y="2102"/>
                    <a:pt x="84" y="2096"/>
                  </a:cubicBezTo>
                  <a:cubicBezTo>
                    <a:pt x="84" y="2093"/>
                    <a:pt x="84" y="2091"/>
                    <a:pt x="84" y="2089"/>
                  </a:cubicBezTo>
                  <a:lnTo>
                    <a:pt x="84" y="2089"/>
                  </a:lnTo>
                  <a:cubicBezTo>
                    <a:pt x="88" y="2089"/>
                    <a:pt x="92" y="2087"/>
                    <a:pt x="96" y="2084"/>
                  </a:cubicBezTo>
                  <a:cubicBezTo>
                    <a:pt x="96" y="2072"/>
                    <a:pt x="108" y="2060"/>
                    <a:pt x="108" y="2048"/>
                  </a:cubicBezTo>
                  <a:cubicBezTo>
                    <a:pt x="108" y="2036"/>
                    <a:pt x="108" y="2013"/>
                    <a:pt x="108" y="2001"/>
                  </a:cubicBezTo>
                  <a:cubicBezTo>
                    <a:pt x="96" y="2001"/>
                    <a:pt x="96" y="1989"/>
                    <a:pt x="108" y="1989"/>
                  </a:cubicBezTo>
                  <a:cubicBezTo>
                    <a:pt x="108" y="1989"/>
                    <a:pt x="120" y="1977"/>
                    <a:pt x="120" y="1977"/>
                  </a:cubicBezTo>
                  <a:lnTo>
                    <a:pt x="131" y="1977"/>
                  </a:lnTo>
                  <a:cubicBezTo>
                    <a:pt x="143" y="1965"/>
                    <a:pt x="131" y="1953"/>
                    <a:pt x="143" y="1941"/>
                  </a:cubicBezTo>
                  <a:cubicBezTo>
                    <a:pt x="143" y="1929"/>
                    <a:pt x="155" y="1917"/>
                    <a:pt x="167" y="1905"/>
                  </a:cubicBezTo>
                  <a:cubicBezTo>
                    <a:pt x="167" y="1905"/>
                    <a:pt x="191" y="1905"/>
                    <a:pt x="191" y="1893"/>
                  </a:cubicBezTo>
                  <a:cubicBezTo>
                    <a:pt x="203" y="1893"/>
                    <a:pt x="215" y="1882"/>
                    <a:pt x="239" y="1870"/>
                  </a:cubicBezTo>
                  <a:cubicBezTo>
                    <a:pt x="251" y="1870"/>
                    <a:pt x="274" y="1858"/>
                    <a:pt x="274" y="1834"/>
                  </a:cubicBezTo>
                  <a:cubicBezTo>
                    <a:pt x="274" y="1838"/>
                    <a:pt x="278" y="1839"/>
                    <a:pt x="284" y="1839"/>
                  </a:cubicBezTo>
                  <a:cubicBezTo>
                    <a:pt x="296" y="1839"/>
                    <a:pt x="314" y="1834"/>
                    <a:pt x="322" y="1834"/>
                  </a:cubicBezTo>
                  <a:cubicBezTo>
                    <a:pt x="334" y="1822"/>
                    <a:pt x="334" y="1822"/>
                    <a:pt x="346" y="1810"/>
                  </a:cubicBezTo>
                  <a:cubicBezTo>
                    <a:pt x="362" y="1810"/>
                    <a:pt x="356" y="1815"/>
                    <a:pt x="358" y="1815"/>
                  </a:cubicBezTo>
                  <a:cubicBezTo>
                    <a:pt x="359" y="1815"/>
                    <a:pt x="362" y="1814"/>
                    <a:pt x="370" y="1810"/>
                  </a:cubicBezTo>
                  <a:cubicBezTo>
                    <a:pt x="370" y="1810"/>
                    <a:pt x="382" y="1810"/>
                    <a:pt x="382" y="1798"/>
                  </a:cubicBezTo>
                  <a:cubicBezTo>
                    <a:pt x="393" y="1798"/>
                    <a:pt x="405" y="1798"/>
                    <a:pt x="405" y="1786"/>
                  </a:cubicBezTo>
                  <a:lnTo>
                    <a:pt x="405" y="1774"/>
                  </a:lnTo>
                  <a:cubicBezTo>
                    <a:pt x="405" y="1774"/>
                    <a:pt x="429" y="1774"/>
                    <a:pt x="441" y="1762"/>
                  </a:cubicBezTo>
                  <a:cubicBezTo>
                    <a:pt x="451" y="1762"/>
                    <a:pt x="452" y="1778"/>
                    <a:pt x="459" y="1778"/>
                  </a:cubicBezTo>
                  <a:cubicBezTo>
                    <a:pt x="461" y="1778"/>
                    <a:pt x="462" y="1777"/>
                    <a:pt x="465" y="1774"/>
                  </a:cubicBezTo>
                  <a:cubicBezTo>
                    <a:pt x="489" y="1762"/>
                    <a:pt x="465" y="1751"/>
                    <a:pt x="465" y="1739"/>
                  </a:cubicBezTo>
                  <a:cubicBezTo>
                    <a:pt x="465" y="1735"/>
                    <a:pt x="469" y="1733"/>
                    <a:pt x="474" y="1733"/>
                  </a:cubicBezTo>
                  <a:cubicBezTo>
                    <a:pt x="485" y="1733"/>
                    <a:pt x="501" y="1739"/>
                    <a:pt x="501" y="1739"/>
                  </a:cubicBezTo>
                  <a:cubicBezTo>
                    <a:pt x="501" y="1739"/>
                    <a:pt x="501" y="1727"/>
                    <a:pt x="501" y="1727"/>
                  </a:cubicBezTo>
                  <a:cubicBezTo>
                    <a:pt x="505" y="1723"/>
                    <a:pt x="507" y="1721"/>
                    <a:pt x="509" y="1721"/>
                  </a:cubicBezTo>
                  <a:cubicBezTo>
                    <a:pt x="512" y="1721"/>
                    <a:pt x="512" y="1727"/>
                    <a:pt x="512" y="1727"/>
                  </a:cubicBezTo>
                  <a:cubicBezTo>
                    <a:pt x="524" y="1727"/>
                    <a:pt x="512" y="1727"/>
                    <a:pt x="512" y="1715"/>
                  </a:cubicBezTo>
                  <a:cubicBezTo>
                    <a:pt x="512" y="1709"/>
                    <a:pt x="515" y="1709"/>
                    <a:pt x="520" y="1709"/>
                  </a:cubicBezTo>
                  <a:cubicBezTo>
                    <a:pt x="524" y="1709"/>
                    <a:pt x="530" y="1709"/>
                    <a:pt x="536" y="1703"/>
                  </a:cubicBezTo>
                  <a:cubicBezTo>
                    <a:pt x="536" y="1703"/>
                    <a:pt x="536" y="1708"/>
                    <a:pt x="540" y="1708"/>
                  </a:cubicBezTo>
                  <a:cubicBezTo>
                    <a:pt x="542" y="1708"/>
                    <a:pt x="544" y="1707"/>
                    <a:pt x="548" y="1703"/>
                  </a:cubicBezTo>
                  <a:cubicBezTo>
                    <a:pt x="560" y="1697"/>
                    <a:pt x="566" y="1694"/>
                    <a:pt x="569" y="1694"/>
                  </a:cubicBezTo>
                  <a:cubicBezTo>
                    <a:pt x="572" y="1694"/>
                    <a:pt x="572" y="1697"/>
                    <a:pt x="572" y="1703"/>
                  </a:cubicBezTo>
                  <a:cubicBezTo>
                    <a:pt x="576" y="1711"/>
                    <a:pt x="580" y="1714"/>
                    <a:pt x="584" y="1714"/>
                  </a:cubicBezTo>
                  <a:cubicBezTo>
                    <a:pt x="592" y="1714"/>
                    <a:pt x="600" y="1703"/>
                    <a:pt x="608" y="1703"/>
                  </a:cubicBezTo>
                  <a:cubicBezTo>
                    <a:pt x="608" y="1697"/>
                    <a:pt x="608" y="1697"/>
                    <a:pt x="608" y="1697"/>
                  </a:cubicBezTo>
                  <a:cubicBezTo>
                    <a:pt x="608" y="1697"/>
                    <a:pt x="608" y="1697"/>
                    <a:pt x="608" y="1691"/>
                  </a:cubicBezTo>
                  <a:cubicBezTo>
                    <a:pt x="608" y="1679"/>
                    <a:pt x="620" y="1679"/>
                    <a:pt x="643" y="1667"/>
                  </a:cubicBezTo>
                  <a:lnTo>
                    <a:pt x="667" y="1667"/>
                  </a:lnTo>
                  <a:cubicBezTo>
                    <a:pt x="679" y="1667"/>
                    <a:pt x="691" y="1667"/>
                    <a:pt x="703" y="1655"/>
                  </a:cubicBezTo>
                  <a:cubicBezTo>
                    <a:pt x="703" y="1643"/>
                    <a:pt x="739" y="1643"/>
                    <a:pt x="739" y="1643"/>
                  </a:cubicBezTo>
                  <a:cubicBezTo>
                    <a:pt x="739" y="1643"/>
                    <a:pt x="715" y="1632"/>
                    <a:pt x="715" y="1632"/>
                  </a:cubicBezTo>
                  <a:cubicBezTo>
                    <a:pt x="715" y="1632"/>
                    <a:pt x="720" y="1626"/>
                    <a:pt x="724" y="1626"/>
                  </a:cubicBezTo>
                  <a:cubicBezTo>
                    <a:pt x="725" y="1626"/>
                    <a:pt x="727" y="1628"/>
                    <a:pt x="727" y="1632"/>
                  </a:cubicBezTo>
                  <a:cubicBezTo>
                    <a:pt x="727" y="1635"/>
                    <a:pt x="729" y="1636"/>
                    <a:pt x="732" y="1636"/>
                  </a:cubicBezTo>
                  <a:cubicBezTo>
                    <a:pt x="739" y="1636"/>
                    <a:pt x="751" y="1628"/>
                    <a:pt x="751" y="1620"/>
                  </a:cubicBezTo>
                  <a:cubicBezTo>
                    <a:pt x="755" y="1616"/>
                    <a:pt x="757" y="1614"/>
                    <a:pt x="759" y="1614"/>
                  </a:cubicBezTo>
                  <a:cubicBezTo>
                    <a:pt x="764" y="1614"/>
                    <a:pt x="766" y="1620"/>
                    <a:pt x="774" y="1620"/>
                  </a:cubicBezTo>
                  <a:cubicBezTo>
                    <a:pt x="786" y="1620"/>
                    <a:pt x="774" y="1620"/>
                    <a:pt x="786" y="1608"/>
                  </a:cubicBezTo>
                  <a:cubicBezTo>
                    <a:pt x="798" y="1608"/>
                    <a:pt x="798" y="1608"/>
                    <a:pt x="798" y="1596"/>
                  </a:cubicBezTo>
                  <a:cubicBezTo>
                    <a:pt x="810" y="1596"/>
                    <a:pt x="822" y="1596"/>
                    <a:pt x="834" y="1584"/>
                  </a:cubicBezTo>
                  <a:cubicBezTo>
                    <a:pt x="840" y="1572"/>
                    <a:pt x="843" y="1569"/>
                    <a:pt x="844" y="1569"/>
                  </a:cubicBezTo>
                  <a:cubicBezTo>
                    <a:pt x="846" y="1569"/>
                    <a:pt x="846" y="1572"/>
                    <a:pt x="846" y="1572"/>
                  </a:cubicBezTo>
                  <a:cubicBezTo>
                    <a:pt x="855" y="1572"/>
                    <a:pt x="850" y="1587"/>
                    <a:pt x="853" y="1587"/>
                  </a:cubicBezTo>
                  <a:cubicBezTo>
                    <a:pt x="854" y="1587"/>
                    <a:pt x="855" y="1586"/>
                    <a:pt x="858" y="1584"/>
                  </a:cubicBezTo>
                  <a:cubicBezTo>
                    <a:pt x="882" y="1584"/>
                    <a:pt x="893" y="1572"/>
                    <a:pt x="917" y="1560"/>
                  </a:cubicBezTo>
                  <a:lnTo>
                    <a:pt x="905" y="1560"/>
                  </a:lnTo>
                  <a:cubicBezTo>
                    <a:pt x="893" y="1560"/>
                    <a:pt x="929" y="1548"/>
                    <a:pt x="929" y="1548"/>
                  </a:cubicBezTo>
                  <a:cubicBezTo>
                    <a:pt x="925" y="1544"/>
                    <a:pt x="921" y="1543"/>
                    <a:pt x="918" y="1543"/>
                  </a:cubicBezTo>
                  <a:cubicBezTo>
                    <a:pt x="916" y="1543"/>
                    <a:pt x="915" y="1543"/>
                    <a:pt x="914" y="1543"/>
                  </a:cubicBezTo>
                  <a:lnTo>
                    <a:pt x="914" y="1543"/>
                  </a:lnTo>
                  <a:cubicBezTo>
                    <a:pt x="920" y="1537"/>
                    <a:pt x="926" y="1528"/>
                    <a:pt x="932" y="1528"/>
                  </a:cubicBezTo>
                  <a:cubicBezTo>
                    <a:pt x="935" y="1528"/>
                    <a:pt x="938" y="1530"/>
                    <a:pt x="941" y="1536"/>
                  </a:cubicBezTo>
                  <a:cubicBezTo>
                    <a:pt x="941" y="1548"/>
                    <a:pt x="941" y="1548"/>
                    <a:pt x="941" y="1548"/>
                  </a:cubicBezTo>
                  <a:cubicBezTo>
                    <a:pt x="953" y="1536"/>
                    <a:pt x="977" y="1524"/>
                    <a:pt x="989" y="1524"/>
                  </a:cubicBezTo>
                  <a:cubicBezTo>
                    <a:pt x="1001" y="1524"/>
                    <a:pt x="989" y="1512"/>
                    <a:pt x="989" y="1501"/>
                  </a:cubicBezTo>
                  <a:lnTo>
                    <a:pt x="1036" y="1501"/>
                  </a:lnTo>
                  <a:cubicBezTo>
                    <a:pt x="1036" y="1501"/>
                    <a:pt x="1013" y="1512"/>
                    <a:pt x="1013" y="1524"/>
                  </a:cubicBezTo>
                  <a:cubicBezTo>
                    <a:pt x="1013" y="1524"/>
                    <a:pt x="1048" y="1501"/>
                    <a:pt x="1060" y="1501"/>
                  </a:cubicBezTo>
                  <a:cubicBezTo>
                    <a:pt x="1060" y="1512"/>
                    <a:pt x="1060" y="1512"/>
                    <a:pt x="1072" y="1524"/>
                  </a:cubicBezTo>
                  <a:cubicBezTo>
                    <a:pt x="1072" y="1513"/>
                    <a:pt x="1072" y="1502"/>
                    <a:pt x="1082" y="1490"/>
                  </a:cubicBezTo>
                  <a:lnTo>
                    <a:pt x="1082" y="1490"/>
                  </a:lnTo>
                  <a:cubicBezTo>
                    <a:pt x="1086" y="1489"/>
                    <a:pt x="1090" y="1489"/>
                    <a:pt x="1096" y="1489"/>
                  </a:cubicBezTo>
                  <a:lnTo>
                    <a:pt x="1092" y="1485"/>
                  </a:lnTo>
                  <a:lnTo>
                    <a:pt x="1092" y="1485"/>
                  </a:lnTo>
                  <a:cubicBezTo>
                    <a:pt x="1090" y="1486"/>
                    <a:pt x="1087" y="1487"/>
                    <a:pt x="1084" y="1489"/>
                  </a:cubicBezTo>
                  <a:cubicBezTo>
                    <a:pt x="1084" y="1489"/>
                    <a:pt x="1087" y="1486"/>
                    <a:pt x="1091" y="1483"/>
                  </a:cubicBezTo>
                  <a:lnTo>
                    <a:pt x="1091" y="1483"/>
                  </a:lnTo>
                  <a:lnTo>
                    <a:pt x="1092" y="1485"/>
                  </a:lnTo>
                  <a:lnTo>
                    <a:pt x="1092" y="1485"/>
                  </a:lnTo>
                  <a:cubicBezTo>
                    <a:pt x="1100" y="1481"/>
                    <a:pt x="1103" y="1479"/>
                    <a:pt x="1102" y="1478"/>
                  </a:cubicBezTo>
                  <a:lnTo>
                    <a:pt x="1102" y="1478"/>
                  </a:lnTo>
                  <a:cubicBezTo>
                    <a:pt x="1097" y="1479"/>
                    <a:pt x="1094" y="1481"/>
                    <a:pt x="1091" y="1483"/>
                  </a:cubicBezTo>
                  <a:lnTo>
                    <a:pt x="1091" y="1483"/>
                  </a:lnTo>
                  <a:lnTo>
                    <a:pt x="1084" y="1477"/>
                  </a:lnTo>
                  <a:cubicBezTo>
                    <a:pt x="1094" y="1477"/>
                    <a:pt x="1100" y="1477"/>
                    <a:pt x="1102" y="1478"/>
                  </a:cubicBezTo>
                  <a:lnTo>
                    <a:pt x="1102" y="1478"/>
                  </a:lnTo>
                  <a:cubicBezTo>
                    <a:pt x="1104" y="1477"/>
                    <a:pt x="1106" y="1477"/>
                    <a:pt x="1108" y="1477"/>
                  </a:cubicBezTo>
                  <a:cubicBezTo>
                    <a:pt x="1108" y="1468"/>
                    <a:pt x="1108" y="1460"/>
                    <a:pt x="1112" y="1460"/>
                  </a:cubicBezTo>
                  <a:cubicBezTo>
                    <a:pt x="1114" y="1460"/>
                    <a:pt x="1116" y="1461"/>
                    <a:pt x="1120" y="1465"/>
                  </a:cubicBezTo>
                  <a:cubicBezTo>
                    <a:pt x="1132" y="1465"/>
                    <a:pt x="1120" y="1477"/>
                    <a:pt x="1120" y="1489"/>
                  </a:cubicBezTo>
                  <a:cubicBezTo>
                    <a:pt x="1120" y="1489"/>
                    <a:pt x="1132" y="1477"/>
                    <a:pt x="1144" y="1477"/>
                  </a:cubicBezTo>
                  <a:cubicBezTo>
                    <a:pt x="1144" y="1465"/>
                    <a:pt x="1144" y="1465"/>
                    <a:pt x="1155" y="1453"/>
                  </a:cubicBezTo>
                  <a:lnTo>
                    <a:pt x="1179" y="1441"/>
                  </a:lnTo>
                  <a:cubicBezTo>
                    <a:pt x="1189" y="1441"/>
                    <a:pt x="1199" y="1439"/>
                    <a:pt x="1209" y="1435"/>
                  </a:cubicBezTo>
                  <a:lnTo>
                    <a:pt x="1209" y="1435"/>
                  </a:lnTo>
                  <a:lnTo>
                    <a:pt x="1211" y="1437"/>
                  </a:lnTo>
                  <a:lnTo>
                    <a:pt x="1211" y="1437"/>
                  </a:lnTo>
                  <a:cubicBezTo>
                    <a:pt x="1220" y="1432"/>
                    <a:pt x="1223" y="1430"/>
                    <a:pt x="1219" y="1430"/>
                  </a:cubicBezTo>
                  <a:lnTo>
                    <a:pt x="1219" y="1430"/>
                  </a:lnTo>
                  <a:cubicBezTo>
                    <a:pt x="1216" y="1432"/>
                    <a:pt x="1212" y="1433"/>
                    <a:pt x="1209" y="1435"/>
                  </a:cubicBezTo>
                  <a:lnTo>
                    <a:pt x="1209" y="1435"/>
                  </a:lnTo>
                  <a:lnTo>
                    <a:pt x="1203" y="1429"/>
                  </a:lnTo>
                  <a:cubicBezTo>
                    <a:pt x="1212" y="1429"/>
                    <a:pt x="1217" y="1429"/>
                    <a:pt x="1219" y="1430"/>
                  </a:cubicBezTo>
                  <a:lnTo>
                    <a:pt x="1219" y="1430"/>
                  </a:lnTo>
                  <a:cubicBezTo>
                    <a:pt x="1230" y="1424"/>
                    <a:pt x="1240" y="1416"/>
                    <a:pt x="1251" y="1405"/>
                  </a:cubicBezTo>
                  <a:cubicBezTo>
                    <a:pt x="1251" y="1405"/>
                    <a:pt x="1251" y="1393"/>
                    <a:pt x="1263" y="1393"/>
                  </a:cubicBezTo>
                  <a:lnTo>
                    <a:pt x="1286" y="1393"/>
                  </a:lnTo>
                  <a:cubicBezTo>
                    <a:pt x="1310" y="1393"/>
                    <a:pt x="1334" y="1381"/>
                    <a:pt x="1358" y="1370"/>
                  </a:cubicBezTo>
                  <a:cubicBezTo>
                    <a:pt x="1358" y="1370"/>
                    <a:pt x="1358" y="1358"/>
                    <a:pt x="1358" y="1358"/>
                  </a:cubicBezTo>
                  <a:cubicBezTo>
                    <a:pt x="1370" y="1358"/>
                    <a:pt x="1358" y="1370"/>
                    <a:pt x="1382" y="1370"/>
                  </a:cubicBezTo>
                  <a:cubicBezTo>
                    <a:pt x="1382" y="1358"/>
                    <a:pt x="1382" y="1358"/>
                    <a:pt x="1394" y="1346"/>
                  </a:cubicBezTo>
                  <a:cubicBezTo>
                    <a:pt x="1394" y="1346"/>
                    <a:pt x="1405" y="1346"/>
                    <a:pt x="1405" y="1334"/>
                  </a:cubicBezTo>
                  <a:cubicBezTo>
                    <a:pt x="1405" y="1322"/>
                    <a:pt x="1405" y="1322"/>
                    <a:pt x="1417" y="1310"/>
                  </a:cubicBezTo>
                  <a:cubicBezTo>
                    <a:pt x="1420" y="1308"/>
                    <a:pt x="1422" y="1307"/>
                    <a:pt x="1424" y="1307"/>
                  </a:cubicBezTo>
                  <a:cubicBezTo>
                    <a:pt x="1433" y="1307"/>
                    <a:pt x="1439" y="1322"/>
                    <a:pt x="1429" y="1322"/>
                  </a:cubicBezTo>
                  <a:cubicBezTo>
                    <a:pt x="1429" y="1322"/>
                    <a:pt x="1417" y="1322"/>
                    <a:pt x="1417" y="1334"/>
                  </a:cubicBezTo>
                  <a:cubicBezTo>
                    <a:pt x="1417" y="1334"/>
                    <a:pt x="1433" y="1319"/>
                    <a:pt x="1445" y="1319"/>
                  </a:cubicBezTo>
                  <a:cubicBezTo>
                    <a:pt x="1448" y="1319"/>
                    <a:pt x="1451" y="1320"/>
                    <a:pt x="1453" y="1322"/>
                  </a:cubicBezTo>
                  <a:cubicBezTo>
                    <a:pt x="1465" y="1322"/>
                    <a:pt x="1501" y="1298"/>
                    <a:pt x="1513" y="1286"/>
                  </a:cubicBezTo>
                  <a:cubicBezTo>
                    <a:pt x="1525" y="1286"/>
                    <a:pt x="1501" y="1286"/>
                    <a:pt x="1501" y="1274"/>
                  </a:cubicBezTo>
                  <a:cubicBezTo>
                    <a:pt x="1501" y="1270"/>
                    <a:pt x="1503" y="1269"/>
                    <a:pt x="1507" y="1269"/>
                  </a:cubicBezTo>
                  <a:cubicBezTo>
                    <a:pt x="1514" y="1269"/>
                    <a:pt x="1525" y="1274"/>
                    <a:pt x="1525" y="1274"/>
                  </a:cubicBezTo>
                  <a:cubicBezTo>
                    <a:pt x="1536" y="1274"/>
                    <a:pt x="1536" y="1251"/>
                    <a:pt x="1536" y="1251"/>
                  </a:cubicBezTo>
                  <a:cubicBezTo>
                    <a:pt x="1539" y="1248"/>
                    <a:pt x="1544" y="1247"/>
                    <a:pt x="1549" y="1247"/>
                  </a:cubicBezTo>
                  <a:cubicBezTo>
                    <a:pt x="1565" y="1247"/>
                    <a:pt x="1589" y="1254"/>
                    <a:pt x="1601" y="1254"/>
                  </a:cubicBezTo>
                  <a:cubicBezTo>
                    <a:pt x="1605" y="1254"/>
                    <a:pt x="1608" y="1253"/>
                    <a:pt x="1608" y="1251"/>
                  </a:cubicBezTo>
                  <a:cubicBezTo>
                    <a:pt x="1604" y="1243"/>
                    <a:pt x="1603" y="1240"/>
                    <a:pt x="1602" y="1240"/>
                  </a:cubicBezTo>
                  <a:lnTo>
                    <a:pt x="1602" y="1240"/>
                  </a:lnTo>
                  <a:cubicBezTo>
                    <a:pt x="1601" y="1240"/>
                    <a:pt x="1604" y="1251"/>
                    <a:pt x="1596" y="1251"/>
                  </a:cubicBezTo>
                  <a:cubicBezTo>
                    <a:pt x="1584" y="1251"/>
                    <a:pt x="1596" y="1239"/>
                    <a:pt x="1596" y="1239"/>
                  </a:cubicBezTo>
                  <a:cubicBezTo>
                    <a:pt x="1596" y="1227"/>
                    <a:pt x="1608" y="1227"/>
                    <a:pt x="1608" y="1227"/>
                  </a:cubicBezTo>
                  <a:cubicBezTo>
                    <a:pt x="1632" y="1227"/>
                    <a:pt x="1608" y="1239"/>
                    <a:pt x="1644" y="1239"/>
                  </a:cubicBezTo>
                  <a:cubicBezTo>
                    <a:pt x="1644" y="1227"/>
                    <a:pt x="1655" y="1227"/>
                    <a:pt x="1667" y="1227"/>
                  </a:cubicBezTo>
                  <a:cubicBezTo>
                    <a:pt x="1679" y="1227"/>
                    <a:pt x="1667" y="1215"/>
                    <a:pt x="1679" y="1203"/>
                  </a:cubicBezTo>
                  <a:cubicBezTo>
                    <a:pt x="1687" y="1203"/>
                    <a:pt x="1690" y="1198"/>
                    <a:pt x="1691" y="1198"/>
                  </a:cubicBezTo>
                  <a:cubicBezTo>
                    <a:pt x="1691" y="1198"/>
                    <a:pt x="1691" y="1199"/>
                    <a:pt x="1691" y="1203"/>
                  </a:cubicBezTo>
                  <a:cubicBezTo>
                    <a:pt x="1694" y="1205"/>
                    <a:pt x="1695" y="1207"/>
                    <a:pt x="1696" y="1209"/>
                  </a:cubicBezTo>
                  <a:lnTo>
                    <a:pt x="1696" y="1209"/>
                  </a:lnTo>
                  <a:cubicBezTo>
                    <a:pt x="1704" y="1198"/>
                    <a:pt x="1723" y="1177"/>
                    <a:pt x="1734" y="1177"/>
                  </a:cubicBezTo>
                  <a:cubicBezTo>
                    <a:pt x="1736" y="1177"/>
                    <a:pt x="1737" y="1178"/>
                    <a:pt x="1739" y="1179"/>
                  </a:cubicBezTo>
                  <a:cubicBezTo>
                    <a:pt x="1747" y="1179"/>
                    <a:pt x="1744" y="1184"/>
                    <a:pt x="1749" y="1184"/>
                  </a:cubicBezTo>
                  <a:cubicBezTo>
                    <a:pt x="1751" y="1184"/>
                    <a:pt x="1755" y="1183"/>
                    <a:pt x="1763" y="1179"/>
                  </a:cubicBezTo>
                  <a:lnTo>
                    <a:pt x="1786" y="1167"/>
                  </a:lnTo>
                  <a:lnTo>
                    <a:pt x="1763" y="1167"/>
                  </a:lnTo>
                  <a:lnTo>
                    <a:pt x="1798" y="1155"/>
                  </a:lnTo>
                  <a:lnTo>
                    <a:pt x="1810" y="1143"/>
                  </a:lnTo>
                  <a:lnTo>
                    <a:pt x="1810" y="1155"/>
                  </a:lnTo>
                  <a:lnTo>
                    <a:pt x="1834" y="1155"/>
                  </a:lnTo>
                  <a:cubicBezTo>
                    <a:pt x="1834" y="1143"/>
                    <a:pt x="1834" y="1131"/>
                    <a:pt x="1846" y="1131"/>
                  </a:cubicBezTo>
                  <a:cubicBezTo>
                    <a:pt x="1858" y="1131"/>
                    <a:pt x="1846" y="1143"/>
                    <a:pt x="1858" y="1143"/>
                  </a:cubicBezTo>
                  <a:cubicBezTo>
                    <a:pt x="1870" y="1143"/>
                    <a:pt x="1870" y="1120"/>
                    <a:pt x="1870" y="1120"/>
                  </a:cubicBezTo>
                  <a:cubicBezTo>
                    <a:pt x="1882" y="1108"/>
                    <a:pt x="1894" y="1108"/>
                    <a:pt x="1894" y="1108"/>
                  </a:cubicBezTo>
                  <a:lnTo>
                    <a:pt x="1906" y="1108"/>
                  </a:lnTo>
                  <a:cubicBezTo>
                    <a:pt x="1917" y="1108"/>
                    <a:pt x="1941" y="1096"/>
                    <a:pt x="1941" y="1096"/>
                  </a:cubicBezTo>
                  <a:cubicBezTo>
                    <a:pt x="1941" y="1084"/>
                    <a:pt x="1941" y="1084"/>
                    <a:pt x="1941" y="1072"/>
                  </a:cubicBezTo>
                  <a:lnTo>
                    <a:pt x="1965" y="1072"/>
                  </a:lnTo>
                  <a:cubicBezTo>
                    <a:pt x="1965" y="1072"/>
                    <a:pt x="1948" y="1098"/>
                    <a:pt x="1958" y="1098"/>
                  </a:cubicBezTo>
                  <a:cubicBezTo>
                    <a:pt x="1959" y="1098"/>
                    <a:pt x="1962" y="1097"/>
                    <a:pt x="1965" y="1096"/>
                  </a:cubicBezTo>
                  <a:cubicBezTo>
                    <a:pt x="1977" y="1096"/>
                    <a:pt x="1977" y="1084"/>
                    <a:pt x="1989" y="1084"/>
                  </a:cubicBezTo>
                  <a:cubicBezTo>
                    <a:pt x="2001" y="1084"/>
                    <a:pt x="2013" y="1072"/>
                    <a:pt x="2025" y="1060"/>
                  </a:cubicBezTo>
                  <a:cubicBezTo>
                    <a:pt x="2029" y="1056"/>
                    <a:pt x="2030" y="1055"/>
                    <a:pt x="2030" y="1055"/>
                  </a:cubicBezTo>
                  <a:lnTo>
                    <a:pt x="2030" y="1055"/>
                  </a:lnTo>
                  <a:cubicBezTo>
                    <a:pt x="2031" y="1055"/>
                    <a:pt x="2029" y="1060"/>
                    <a:pt x="2036" y="1060"/>
                  </a:cubicBezTo>
                  <a:cubicBezTo>
                    <a:pt x="2048" y="1060"/>
                    <a:pt x="2048" y="1048"/>
                    <a:pt x="2048" y="1048"/>
                  </a:cubicBezTo>
                  <a:cubicBezTo>
                    <a:pt x="2058" y="1048"/>
                    <a:pt x="2067" y="1033"/>
                    <a:pt x="2077" y="1033"/>
                  </a:cubicBezTo>
                  <a:cubicBezTo>
                    <a:pt x="2079" y="1033"/>
                    <a:pt x="2082" y="1034"/>
                    <a:pt x="2084" y="1036"/>
                  </a:cubicBezTo>
                  <a:cubicBezTo>
                    <a:pt x="2084" y="1043"/>
                    <a:pt x="2088" y="1050"/>
                    <a:pt x="2091" y="1050"/>
                  </a:cubicBezTo>
                  <a:cubicBezTo>
                    <a:pt x="2094" y="1050"/>
                    <a:pt x="2096" y="1046"/>
                    <a:pt x="2096" y="1036"/>
                  </a:cubicBezTo>
                  <a:cubicBezTo>
                    <a:pt x="2102" y="1024"/>
                    <a:pt x="2102" y="1021"/>
                    <a:pt x="2102" y="1021"/>
                  </a:cubicBezTo>
                  <a:cubicBezTo>
                    <a:pt x="2102" y="1021"/>
                    <a:pt x="2102" y="1024"/>
                    <a:pt x="2108" y="1024"/>
                  </a:cubicBezTo>
                  <a:cubicBezTo>
                    <a:pt x="2112" y="1020"/>
                    <a:pt x="2113" y="1019"/>
                    <a:pt x="2114" y="1019"/>
                  </a:cubicBezTo>
                  <a:lnTo>
                    <a:pt x="2114" y="1019"/>
                  </a:lnTo>
                  <a:cubicBezTo>
                    <a:pt x="2115" y="1019"/>
                    <a:pt x="2112" y="1024"/>
                    <a:pt x="2120" y="1024"/>
                  </a:cubicBezTo>
                  <a:lnTo>
                    <a:pt x="2144" y="1024"/>
                  </a:lnTo>
                  <a:lnTo>
                    <a:pt x="2144" y="1012"/>
                  </a:lnTo>
                  <a:lnTo>
                    <a:pt x="2120" y="1012"/>
                  </a:lnTo>
                  <a:cubicBezTo>
                    <a:pt x="2120" y="1012"/>
                    <a:pt x="2144" y="989"/>
                    <a:pt x="2144" y="989"/>
                  </a:cubicBezTo>
                  <a:lnTo>
                    <a:pt x="2191" y="989"/>
                  </a:lnTo>
                  <a:cubicBezTo>
                    <a:pt x="2191" y="989"/>
                    <a:pt x="2191" y="989"/>
                    <a:pt x="2203" y="977"/>
                  </a:cubicBezTo>
                  <a:cubicBezTo>
                    <a:pt x="2203" y="977"/>
                    <a:pt x="2215" y="977"/>
                    <a:pt x="2215" y="965"/>
                  </a:cubicBezTo>
                  <a:cubicBezTo>
                    <a:pt x="2215" y="965"/>
                    <a:pt x="2263" y="941"/>
                    <a:pt x="2275" y="941"/>
                  </a:cubicBezTo>
                  <a:lnTo>
                    <a:pt x="2287" y="941"/>
                  </a:lnTo>
                  <a:cubicBezTo>
                    <a:pt x="2298" y="941"/>
                    <a:pt x="2310" y="941"/>
                    <a:pt x="2322" y="929"/>
                  </a:cubicBezTo>
                  <a:cubicBezTo>
                    <a:pt x="2322" y="929"/>
                    <a:pt x="2346" y="929"/>
                    <a:pt x="2346" y="917"/>
                  </a:cubicBezTo>
                  <a:cubicBezTo>
                    <a:pt x="2346" y="911"/>
                    <a:pt x="2346" y="911"/>
                    <a:pt x="2348" y="911"/>
                  </a:cubicBezTo>
                  <a:cubicBezTo>
                    <a:pt x="2349" y="911"/>
                    <a:pt x="2352" y="911"/>
                    <a:pt x="2358" y="905"/>
                  </a:cubicBezTo>
                  <a:cubicBezTo>
                    <a:pt x="2364" y="899"/>
                    <a:pt x="2364" y="899"/>
                    <a:pt x="2364" y="899"/>
                  </a:cubicBezTo>
                  <a:cubicBezTo>
                    <a:pt x="2364" y="899"/>
                    <a:pt x="2364" y="899"/>
                    <a:pt x="2370" y="893"/>
                  </a:cubicBezTo>
                  <a:cubicBezTo>
                    <a:pt x="2382" y="893"/>
                    <a:pt x="2394" y="893"/>
                    <a:pt x="2394" y="881"/>
                  </a:cubicBezTo>
                  <a:cubicBezTo>
                    <a:pt x="2406" y="881"/>
                    <a:pt x="2429" y="846"/>
                    <a:pt x="2417" y="846"/>
                  </a:cubicBezTo>
                  <a:lnTo>
                    <a:pt x="2417" y="846"/>
                  </a:lnTo>
                  <a:lnTo>
                    <a:pt x="2406" y="858"/>
                  </a:lnTo>
                  <a:lnTo>
                    <a:pt x="2382" y="858"/>
                  </a:lnTo>
                  <a:cubicBezTo>
                    <a:pt x="2370" y="858"/>
                    <a:pt x="2346" y="858"/>
                    <a:pt x="2334" y="870"/>
                  </a:cubicBezTo>
                  <a:cubicBezTo>
                    <a:pt x="2322" y="870"/>
                    <a:pt x="2334" y="881"/>
                    <a:pt x="2322" y="893"/>
                  </a:cubicBezTo>
                  <a:lnTo>
                    <a:pt x="2287" y="893"/>
                  </a:lnTo>
                  <a:cubicBezTo>
                    <a:pt x="2275" y="893"/>
                    <a:pt x="2287" y="893"/>
                    <a:pt x="2287" y="905"/>
                  </a:cubicBezTo>
                  <a:cubicBezTo>
                    <a:pt x="2275" y="917"/>
                    <a:pt x="2275" y="917"/>
                    <a:pt x="2263" y="917"/>
                  </a:cubicBezTo>
                  <a:cubicBezTo>
                    <a:pt x="2253" y="917"/>
                    <a:pt x="2259" y="902"/>
                    <a:pt x="2255" y="902"/>
                  </a:cubicBezTo>
                  <a:lnTo>
                    <a:pt x="2255" y="902"/>
                  </a:lnTo>
                  <a:cubicBezTo>
                    <a:pt x="2255" y="902"/>
                    <a:pt x="2253" y="903"/>
                    <a:pt x="2251" y="905"/>
                  </a:cubicBezTo>
                  <a:cubicBezTo>
                    <a:pt x="2227" y="917"/>
                    <a:pt x="2227" y="917"/>
                    <a:pt x="2227" y="929"/>
                  </a:cubicBezTo>
                  <a:lnTo>
                    <a:pt x="2215" y="929"/>
                  </a:lnTo>
                  <a:cubicBezTo>
                    <a:pt x="2203" y="941"/>
                    <a:pt x="2191" y="953"/>
                    <a:pt x="2167" y="953"/>
                  </a:cubicBezTo>
                  <a:cubicBezTo>
                    <a:pt x="2167" y="953"/>
                    <a:pt x="2179" y="929"/>
                    <a:pt x="2179" y="929"/>
                  </a:cubicBezTo>
                  <a:lnTo>
                    <a:pt x="2179" y="929"/>
                  </a:lnTo>
                  <a:cubicBezTo>
                    <a:pt x="2179" y="929"/>
                    <a:pt x="2144" y="953"/>
                    <a:pt x="2132" y="965"/>
                  </a:cubicBezTo>
                  <a:cubicBezTo>
                    <a:pt x="2132" y="971"/>
                    <a:pt x="2129" y="974"/>
                    <a:pt x="2124" y="974"/>
                  </a:cubicBezTo>
                  <a:cubicBezTo>
                    <a:pt x="2120" y="974"/>
                    <a:pt x="2114" y="971"/>
                    <a:pt x="2108" y="965"/>
                  </a:cubicBezTo>
                  <a:cubicBezTo>
                    <a:pt x="2096" y="965"/>
                    <a:pt x="2096" y="965"/>
                    <a:pt x="2096" y="977"/>
                  </a:cubicBezTo>
                  <a:cubicBezTo>
                    <a:pt x="2092" y="981"/>
                    <a:pt x="2089" y="982"/>
                    <a:pt x="2087" y="982"/>
                  </a:cubicBezTo>
                  <a:cubicBezTo>
                    <a:pt x="2083" y="982"/>
                    <a:pt x="2080" y="977"/>
                    <a:pt x="2072" y="977"/>
                  </a:cubicBezTo>
                  <a:lnTo>
                    <a:pt x="2060" y="977"/>
                  </a:lnTo>
                  <a:cubicBezTo>
                    <a:pt x="2060" y="977"/>
                    <a:pt x="2048" y="989"/>
                    <a:pt x="2060" y="989"/>
                  </a:cubicBezTo>
                  <a:cubicBezTo>
                    <a:pt x="2072" y="989"/>
                    <a:pt x="2072" y="1000"/>
                    <a:pt x="2060" y="1000"/>
                  </a:cubicBezTo>
                  <a:lnTo>
                    <a:pt x="2036" y="1000"/>
                  </a:lnTo>
                  <a:cubicBezTo>
                    <a:pt x="2025" y="1000"/>
                    <a:pt x="2013" y="1012"/>
                    <a:pt x="2013" y="1024"/>
                  </a:cubicBezTo>
                  <a:lnTo>
                    <a:pt x="1977" y="1024"/>
                  </a:lnTo>
                  <a:cubicBezTo>
                    <a:pt x="1965" y="1024"/>
                    <a:pt x="1977" y="1024"/>
                    <a:pt x="1965" y="1036"/>
                  </a:cubicBezTo>
                  <a:lnTo>
                    <a:pt x="1941" y="1036"/>
                  </a:lnTo>
                  <a:cubicBezTo>
                    <a:pt x="1917" y="1036"/>
                    <a:pt x="1906" y="1048"/>
                    <a:pt x="1894" y="1060"/>
                  </a:cubicBezTo>
                  <a:cubicBezTo>
                    <a:pt x="1888" y="1066"/>
                    <a:pt x="1885" y="1069"/>
                    <a:pt x="1882" y="1069"/>
                  </a:cubicBezTo>
                  <a:cubicBezTo>
                    <a:pt x="1879" y="1069"/>
                    <a:pt x="1876" y="1066"/>
                    <a:pt x="1870" y="1060"/>
                  </a:cubicBezTo>
                  <a:cubicBezTo>
                    <a:pt x="1870" y="1056"/>
                    <a:pt x="1870" y="1055"/>
                    <a:pt x="1869" y="1055"/>
                  </a:cubicBezTo>
                  <a:cubicBezTo>
                    <a:pt x="1868" y="1055"/>
                    <a:pt x="1866" y="1060"/>
                    <a:pt x="1858" y="1060"/>
                  </a:cubicBezTo>
                  <a:cubicBezTo>
                    <a:pt x="1846" y="1072"/>
                    <a:pt x="1846" y="1072"/>
                    <a:pt x="1834" y="1084"/>
                  </a:cubicBezTo>
                  <a:cubicBezTo>
                    <a:pt x="1834" y="1084"/>
                    <a:pt x="1822" y="1096"/>
                    <a:pt x="1810" y="1096"/>
                  </a:cubicBezTo>
                  <a:lnTo>
                    <a:pt x="1775" y="1096"/>
                  </a:lnTo>
                  <a:cubicBezTo>
                    <a:pt x="1763" y="1108"/>
                    <a:pt x="1763" y="1120"/>
                    <a:pt x="1763" y="1120"/>
                  </a:cubicBezTo>
                  <a:lnTo>
                    <a:pt x="1727" y="1120"/>
                  </a:lnTo>
                  <a:cubicBezTo>
                    <a:pt x="1703" y="1131"/>
                    <a:pt x="1679" y="1143"/>
                    <a:pt x="1655" y="1155"/>
                  </a:cubicBezTo>
                  <a:lnTo>
                    <a:pt x="1632" y="1167"/>
                  </a:lnTo>
                  <a:cubicBezTo>
                    <a:pt x="1632" y="1167"/>
                    <a:pt x="1632" y="1179"/>
                    <a:pt x="1620" y="1179"/>
                  </a:cubicBezTo>
                  <a:cubicBezTo>
                    <a:pt x="1616" y="1183"/>
                    <a:pt x="1612" y="1184"/>
                    <a:pt x="1608" y="1184"/>
                  </a:cubicBezTo>
                  <a:cubicBezTo>
                    <a:pt x="1601" y="1184"/>
                    <a:pt x="1596" y="1179"/>
                    <a:pt x="1596" y="1179"/>
                  </a:cubicBezTo>
                  <a:lnTo>
                    <a:pt x="1572" y="1179"/>
                  </a:lnTo>
                  <a:cubicBezTo>
                    <a:pt x="1560" y="1179"/>
                    <a:pt x="1548" y="1191"/>
                    <a:pt x="1548" y="1203"/>
                  </a:cubicBezTo>
                  <a:cubicBezTo>
                    <a:pt x="1548" y="1215"/>
                    <a:pt x="1525" y="1215"/>
                    <a:pt x="1525" y="1215"/>
                  </a:cubicBezTo>
                  <a:cubicBezTo>
                    <a:pt x="1521" y="1219"/>
                    <a:pt x="1517" y="1220"/>
                    <a:pt x="1513" y="1220"/>
                  </a:cubicBezTo>
                  <a:cubicBezTo>
                    <a:pt x="1505" y="1220"/>
                    <a:pt x="1497" y="1215"/>
                    <a:pt x="1489" y="1215"/>
                  </a:cubicBezTo>
                  <a:cubicBezTo>
                    <a:pt x="1477" y="1227"/>
                    <a:pt x="1465" y="1227"/>
                    <a:pt x="1465" y="1239"/>
                  </a:cubicBezTo>
                  <a:cubicBezTo>
                    <a:pt x="1453" y="1239"/>
                    <a:pt x="1465" y="1251"/>
                    <a:pt x="1465" y="1251"/>
                  </a:cubicBezTo>
                  <a:lnTo>
                    <a:pt x="1441" y="1262"/>
                  </a:lnTo>
                  <a:lnTo>
                    <a:pt x="1394" y="1262"/>
                  </a:lnTo>
                  <a:cubicBezTo>
                    <a:pt x="1382" y="1262"/>
                    <a:pt x="1370" y="1274"/>
                    <a:pt x="1358" y="1286"/>
                  </a:cubicBezTo>
                  <a:cubicBezTo>
                    <a:pt x="1354" y="1290"/>
                    <a:pt x="1351" y="1292"/>
                    <a:pt x="1349" y="1292"/>
                  </a:cubicBezTo>
                  <a:cubicBezTo>
                    <a:pt x="1346" y="1292"/>
                    <a:pt x="1346" y="1286"/>
                    <a:pt x="1346" y="1286"/>
                  </a:cubicBezTo>
                  <a:cubicBezTo>
                    <a:pt x="1334" y="1286"/>
                    <a:pt x="1334" y="1286"/>
                    <a:pt x="1334" y="1298"/>
                  </a:cubicBezTo>
                  <a:lnTo>
                    <a:pt x="1334" y="1310"/>
                  </a:lnTo>
                  <a:lnTo>
                    <a:pt x="1310" y="1310"/>
                  </a:lnTo>
                  <a:cubicBezTo>
                    <a:pt x="1298" y="1310"/>
                    <a:pt x="1298" y="1322"/>
                    <a:pt x="1286" y="1334"/>
                  </a:cubicBezTo>
                  <a:cubicBezTo>
                    <a:pt x="1286" y="1334"/>
                    <a:pt x="1286" y="1319"/>
                    <a:pt x="1280" y="1319"/>
                  </a:cubicBezTo>
                  <a:cubicBezTo>
                    <a:pt x="1279" y="1319"/>
                    <a:pt x="1277" y="1320"/>
                    <a:pt x="1274" y="1322"/>
                  </a:cubicBezTo>
                  <a:cubicBezTo>
                    <a:pt x="1264" y="1322"/>
                    <a:pt x="1253" y="1332"/>
                    <a:pt x="1260" y="1342"/>
                  </a:cubicBezTo>
                  <a:lnTo>
                    <a:pt x="1260" y="1342"/>
                  </a:lnTo>
                  <a:cubicBezTo>
                    <a:pt x="1258" y="1341"/>
                    <a:pt x="1255" y="1340"/>
                    <a:pt x="1252" y="1340"/>
                  </a:cubicBezTo>
                  <a:cubicBezTo>
                    <a:pt x="1231" y="1340"/>
                    <a:pt x="1188" y="1371"/>
                    <a:pt x="1172" y="1371"/>
                  </a:cubicBezTo>
                  <a:cubicBezTo>
                    <a:pt x="1170" y="1371"/>
                    <a:pt x="1168" y="1371"/>
                    <a:pt x="1167" y="1370"/>
                  </a:cubicBezTo>
                  <a:cubicBezTo>
                    <a:pt x="1167" y="1367"/>
                    <a:pt x="1166" y="1366"/>
                    <a:pt x="1165" y="1366"/>
                  </a:cubicBezTo>
                  <a:cubicBezTo>
                    <a:pt x="1159" y="1366"/>
                    <a:pt x="1141" y="1384"/>
                    <a:pt x="1132" y="1393"/>
                  </a:cubicBezTo>
                  <a:lnTo>
                    <a:pt x="1084" y="1405"/>
                  </a:lnTo>
                  <a:lnTo>
                    <a:pt x="1036" y="1441"/>
                  </a:lnTo>
                  <a:lnTo>
                    <a:pt x="1001" y="1441"/>
                  </a:lnTo>
                  <a:cubicBezTo>
                    <a:pt x="1001" y="1453"/>
                    <a:pt x="989" y="1453"/>
                    <a:pt x="989" y="1453"/>
                  </a:cubicBezTo>
                  <a:lnTo>
                    <a:pt x="989" y="1465"/>
                  </a:lnTo>
                  <a:cubicBezTo>
                    <a:pt x="989" y="1468"/>
                    <a:pt x="987" y="1470"/>
                    <a:pt x="984" y="1470"/>
                  </a:cubicBezTo>
                  <a:cubicBezTo>
                    <a:pt x="977" y="1470"/>
                    <a:pt x="965" y="1461"/>
                    <a:pt x="965" y="1453"/>
                  </a:cubicBezTo>
                  <a:cubicBezTo>
                    <a:pt x="965" y="1452"/>
                    <a:pt x="964" y="1452"/>
                    <a:pt x="963" y="1452"/>
                  </a:cubicBezTo>
                  <a:cubicBezTo>
                    <a:pt x="949" y="1452"/>
                    <a:pt x="857" y="1512"/>
                    <a:pt x="846" y="1512"/>
                  </a:cubicBezTo>
                  <a:cubicBezTo>
                    <a:pt x="834" y="1524"/>
                    <a:pt x="810" y="1524"/>
                    <a:pt x="798" y="1524"/>
                  </a:cubicBezTo>
                  <a:cubicBezTo>
                    <a:pt x="786" y="1536"/>
                    <a:pt x="774" y="1548"/>
                    <a:pt x="763" y="1548"/>
                  </a:cubicBezTo>
                  <a:cubicBezTo>
                    <a:pt x="763" y="1548"/>
                    <a:pt x="757" y="1560"/>
                    <a:pt x="757" y="1567"/>
                  </a:cubicBezTo>
                  <a:lnTo>
                    <a:pt x="757" y="1567"/>
                  </a:lnTo>
                  <a:cubicBezTo>
                    <a:pt x="756" y="1567"/>
                    <a:pt x="754" y="1567"/>
                    <a:pt x="753" y="1567"/>
                  </a:cubicBezTo>
                  <a:cubicBezTo>
                    <a:pt x="748" y="1567"/>
                    <a:pt x="743" y="1568"/>
                    <a:pt x="739" y="1572"/>
                  </a:cubicBezTo>
                  <a:cubicBezTo>
                    <a:pt x="727" y="1584"/>
                    <a:pt x="727" y="1584"/>
                    <a:pt x="727" y="1584"/>
                  </a:cubicBezTo>
                  <a:cubicBezTo>
                    <a:pt x="723" y="1584"/>
                    <a:pt x="722" y="1583"/>
                    <a:pt x="721" y="1581"/>
                  </a:cubicBezTo>
                  <a:lnTo>
                    <a:pt x="721" y="1581"/>
                  </a:lnTo>
                  <a:cubicBezTo>
                    <a:pt x="712" y="1590"/>
                    <a:pt x="694" y="1599"/>
                    <a:pt x="703" y="1608"/>
                  </a:cubicBezTo>
                  <a:lnTo>
                    <a:pt x="643" y="1608"/>
                  </a:lnTo>
                  <a:cubicBezTo>
                    <a:pt x="643" y="1608"/>
                    <a:pt x="643" y="1620"/>
                    <a:pt x="643" y="1620"/>
                  </a:cubicBezTo>
                  <a:cubicBezTo>
                    <a:pt x="637" y="1626"/>
                    <a:pt x="632" y="1626"/>
                    <a:pt x="626" y="1626"/>
                  </a:cubicBezTo>
                  <a:cubicBezTo>
                    <a:pt x="620" y="1626"/>
                    <a:pt x="614" y="1626"/>
                    <a:pt x="608" y="1632"/>
                  </a:cubicBezTo>
                  <a:cubicBezTo>
                    <a:pt x="608" y="1643"/>
                    <a:pt x="608" y="1643"/>
                    <a:pt x="596" y="1655"/>
                  </a:cubicBezTo>
                  <a:lnTo>
                    <a:pt x="560" y="1655"/>
                  </a:lnTo>
                  <a:cubicBezTo>
                    <a:pt x="548" y="1655"/>
                    <a:pt x="536" y="1667"/>
                    <a:pt x="536" y="1667"/>
                  </a:cubicBezTo>
                  <a:cubicBezTo>
                    <a:pt x="536" y="1671"/>
                    <a:pt x="534" y="1673"/>
                    <a:pt x="530" y="1673"/>
                  </a:cubicBezTo>
                  <a:cubicBezTo>
                    <a:pt x="523" y="1673"/>
                    <a:pt x="513" y="1667"/>
                    <a:pt x="512" y="1667"/>
                  </a:cubicBezTo>
                  <a:lnTo>
                    <a:pt x="512" y="1667"/>
                  </a:lnTo>
                  <a:cubicBezTo>
                    <a:pt x="513" y="1667"/>
                    <a:pt x="536" y="1679"/>
                    <a:pt x="512" y="1679"/>
                  </a:cubicBezTo>
                  <a:lnTo>
                    <a:pt x="489" y="1679"/>
                  </a:lnTo>
                  <a:cubicBezTo>
                    <a:pt x="477" y="1679"/>
                    <a:pt x="453" y="1691"/>
                    <a:pt x="441" y="1703"/>
                  </a:cubicBezTo>
                  <a:cubicBezTo>
                    <a:pt x="441" y="1707"/>
                    <a:pt x="438" y="1708"/>
                    <a:pt x="435" y="1708"/>
                  </a:cubicBezTo>
                  <a:cubicBezTo>
                    <a:pt x="428" y="1708"/>
                    <a:pt x="417" y="1703"/>
                    <a:pt x="417" y="1703"/>
                  </a:cubicBezTo>
                  <a:cubicBezTo>
                    <a:pt x="405" y="1703"/>
                    <a:pt x="417" y="1715"/>
                    <a:pt x="393" y="1727"/>
                  </a:cubicBezTo>
                  <a:cubicBezTo>
                    <a:pt x="382" y="1739"/>
                    <a:pt x="358" y="1739"/>
                    <a:pt x="346" y="1739"/>
                  </a:cubicBezTo>
                  <a:cubicBezTo>
                    <a:pt x="340" y="1745"/>
                    <a:pt x="340" y="1745"/>
                    <a:pt x="340" y="1745"/>
                  </a:cubicBezTo>
                  <a:cubicBezTo>
                    <a:pt x="340" y="1745"/>
                    <a:pt x="340" y="1745"/>
                    <a:pt x="334" y="1751"/>
                  </a:cubicBezTo>
                  <a:lnTo>
                    <a:pt x="298" y="1774"/>
                  </a:lnTo>
                  <a:cubicBezTo>
                    <a:pt x="274" y="1774"/>
                    <a:pt x="262" y="1786"/>
                    <a:pt x="262" y="1810"/>
                  </a:cubicBezTo>
                  <a:lnTo>
                    <a:pt x="262" y="1786"/>
                  </a:lnTo>
                  <a:cubicBezTo>
                    <a:pt x="262" y="1786"/>
                    <a:pt x="251" y="1798"/>
                    <a:pt x="251" y="1798"/>
                  </a:cubicBezTo>
                  <a:cubicBezTo>
                    <a:pt x="242" y="1807"/>
                    <a:pt x="234" y="1815"/>
                    <a:pt x="225" y="1815"/>
                  </a:cubicBezTo>
                  <a:cubicBezTo>
                    <a:pt x="222" y="1815"/>
                    <a:pt x="218" y="1814"/>
                    <a:pt x="215" y="1810"/>
                  </a:cubicBezTo>
                  <a:cubicBezTo>
                    <a:pt x="205" y="1810"/>
                    <a:pt x="203" y="1836"/>
                    <a:pt x="195" y="1836"/>
                  </a:cubicBezTo>
                  <a:cubicBezTo>
                    <a:pt x="194" y="1836"/>
                    <a:pt x="193" y="1836"/>
                    <a:pt x="191" y="1834"/>
                  </a:cubicBezTo>
                  <a:cubicBezTo>
                    <a:pt x="189" y="1832"/>
                    <a:pt x="187" y="1832"/>
                    <a:pt x="185" y="1832"/>
                  </a:cubicBezTo>
                  <a:cubicBezTo>
                    <a:pt x="173" y="1832"/>
                    <a:pt x="157" y="1859"/>
                    <a:pt x="167" y="1870"/>
                  </a:cubicBezTo>
                  <a:cubicBezTo>
                    <a:pt x="167" y="1874"/>
                    <a:pt x="166" y="1875"/>
                    <a:pt x="164" y="1875"/>
                  </a:cubicBezTo>
                  <a:cubicBezTo>
                    <a:pt x="159" y="1875"/>
                    <a:pt x="151" y="1870"/>
                    <a:pt x="143" y="1870"/>
                  </a:cubicBezTo>
                  <a:cubicBezTo>
                    <a:pt x="131" y="1870"/>
                    <a:pt x="143" y="1870"/>
                    <a:pt x="131" y="1882"/>
                  </a:cubicBezTo>
                  <a:cubicBezTo>
                    <a:pt x="120" y="1882"/>
                    <a:pt x="120" y="1893"/>
                    <a:pt x="108" y="1893"/>
                  </a:cubicBezTo>
                  <a:cubicBezTo>
                    <a:pt x="96" y="1905"/>
                    <a:pt x="108" y="1917"/>
                    <a:pt x="96" y="1929"/>
                  </a:cubicBezTo>
                  <a:lnTo>
                    <a:pt x="72" y="1953"/>
                  </a:lnTo>
                  <a:cubicBezTo>
                    <a:pt x="60" y="1965"/>
                    <a:pt x="60" y="1977"/>
                    <a:pt x="48" y="2001"/>
                  </a:cubicBezTo>
                  <a:lnTo>
                    <a:pt x="48" y="2024"/>
                  </a:lnTo>
                  <a:cubicBezTo>
                    <a:pt x="48" y="2024"/>
                    <a:pt x="36" y="2024"/>
                    <a:pt x="36" y="2036"/>
                  </a:cubicBezTo>
                  <a:cubicBezTo>
                    <a:pt x="24" y="2036"/>
                    <a:pt x="24" y="2048"/>
                    <a:pt x="36" y="2048"/>
                  </a:cubicBezTo>
                  <a:cubicBezTo>
                    <a:pt x="36" y="2048"/>
                    <a:pt x="48" y="2060"/>
                    <a:pt x="36" y="2072"/>
                  </a:cubicBezTo>
                  <a:cubicBezTo>
                    <a:pt x="24" y="2084"/>
                    <a:pt x="24" y="2084"/>
                    <a:pt x="24" y="2096"/>
                  </a:cubicBezTo>
                  <a:cubicBezTo>
                    <a:pt x="12" y="2108"/>
                    <a:pt x="36" y="2120"/>
                    <a:pt x="24" y="2143"/>
                  </a:cubicBezTo>
                  <a:cubicBezTo>
                    <a:pt x="1" y="2155"/>
                    <a:pt x="24" y="2191"/>
                    <a:pt x="24" y="2203"/>
                  </a:cubicBezTo>
                  <a:cubicBezTo>
                    <a:pt x="24" y="2215"/>
                    <a:pt x="24" y="2227"/>
                    <a:pt x="24" y="2239"/>
                  </a:cubicBezTo>
                  <a:cubicBezTo>
                    <a:pt x="24" y="2251"/>
                    <a:pt x="24" y="2263"/>
                    <a:pt x="24" y="2274"/>
                  </a:cubicBezTo>
                  <a:cubicBezTo>
                    <a:pt x="24" y="2274"/>
                    <a:pt x="24" y="2269"/>
                    <a:pt x="28" y="2269"/>
                  </a:cubicBezTo>
                  <a:cubicBezTo>
                    <a:pt x="30" y="2269"/>
                    <a:pt x="32" y="2270"/>
                    <a:pt x="36" y="2274"/>
                  </a:cubicBezTo>
                  <a:cubicBezTo>
                    <a:pt x="36" y="2274"/>
                    <a:pt x="36" y="2286"/>
                    <a:pt x="36" y="2286"/>
                  </a:cubicBezTo>
                  <a:cubicBezTo>
                    <a:pt x="36" y="2296"/>
                    <a:pt x="45" y="2315"/>
                    <a:pt x="40" y="2320"/>
                  </a:cubicBezTo>
                  <a:lnTo>
                    <a:pt x="40" y="2320"/>
                  </a:lnTo>
                  <a:cubicBezTo>
                    <a:pt x="42" y="2320"/>
                    <a:pt x="43" y="2320"/>
                    <a:pt x="44" y="2320"/>
                  </a:cubicBezTo>
                  <a:cubicBezTo>
                    <a:pt x="54" y="2320"/>
                    <a:pt x="38" y="2348"/>
                    <a:pt x="48" y="2358"/>
                  </a:cubicBezTo>
                  <a:cubicBezTo>
                    <a:pt x="60" y="2370"/>
                    <a:pt x="72" y="2370"/>
                    <a:pt x="84" y="2382"/>
                  </a:cubicBezTo>
                  <a:cubicBezTo>
                    <a:pt x="96" y="2394"/>
                    <a:pt x="84" y="2405"/>
                    <a:pt x="84" y="2405"/>
                  </a:cubicBezTo>
                  <a:cubicBezTo>
                    <a:pt x="96" y="2417"/>
                    <a:pt x="108" y="2417"/>
                    <a:pt x="120" y="2441"/>
                  </a:cubicBezTo>
                  <a:cubicBezTo>
                    <a:pt x="131" y="2453"/>
                    <a:pt x="131" y="2465"/>
                    <a:pt x="143" y="2477"/>
                  </a:cubicBezTo>
                  <a:cubicBezTo>
                    <a:pt x="155" y="2477"/>
                    <a:pt x="167" y="2489"/>
                    <a:pt x="167" y="2489"/>
                  </a:cubicBezTo>
                  <a:cubicBezTo>
                    <a:pt x="191" y="2501"/>
                    <a:pt x="203" y="2536"/>
                    <a:pt x="239" y="2548"/>
                  </a:cubicBezTo>
                  <a:lnTo>
                    <a:pt x="262" y="2548"/>
                  </a:lnTo>
                  <a:cubicBezTo>
                    <a:pt x="262" y="2548"/>
                    <a:pt x="262" y="2560"/>
                    <a:pt x="274" y="2560"/>
                  </a:cubicBezTo>
                  <a:lnTo>
                    <a:pt x="286" y="2560"/>
                  </a:lnTo>
                  <a:cubicBezTo>
                    <a:pt x="305" y="2560"/>
                    <a:pt x="355" y="2591"/>
                    <a:pt x="386" y="2591"/>
                  </a:cubicBezTo>
                  <a:cubicBezTo>
                    <a:pt x="394" y="2591"/>
                    <a:pt x="401" y="2589"/>
                    <a:pt x="405" y="2584"/>
                  </a:cubicBezTo>
                  <a:cubicBezTo>
                    <a:pt x="409" y="2583"/>
                    <a:pt x="413" y="2582"/>
                    <a:pt x="416" y="2582"/>
                  </a:cubicBezTo>
                  <a:cubicBezTo>
                    <a:pt x="439" y="2582"/>
                    <a:pt x="432" y="2620"/>
                    <a:pt x="453" y="2620"/>
                  </a:cubicBezTo>
                  <a:lnTo>
                    <a:pt x="441" y="2608"/>
                  </a:lnTo>
                  <a:cubicBezTo>
                    <a:pt x="449" y="2608"/>
                    <a:pt x="457" y="2586"/>
                    <a:pt x="454" y="2572"/>
                  </a:cubicBezTo>
                  <a:lnTo>
                    <a:pt x="454" y="2572"/>
                  </a:lnTo>
                  <a:cubicBezTo>
                    <a:pt x="461" y="2576"/>
                    <a:pt x="473" y="2579"/>
                    <a:pt x="483" y="2579"/>
                  </a:cubicBezTo>
                  <a:cubicBezTo>
                    <a:pt x="495" y="2579"/>
                    <a:pt x="504" y="2575"/>
                    <a:pt x="501" y="2562"/>
                  </a:cubicBezTo>
                  <a:lnTo>
                    <a:pt x="501" y="2562"/>
                  </a:lnTo>
                  <a:cubicBezTo>
                    <a:pt x="503" y="2565"/>
                    <a:pt x="507" y="2565"/>
                    <a:pt x="513" y="2565"/>
                  </a:cubicBezTo>
                  <a:cubicBezTo>
                    <a:pt x="528" y="2565"/>
                    <a:pt x="552" y="2560"/>
                    <a:pt x="560" y="2560"/>
                  </a:cubicBezTo>
                  <a:lnTo>
                    <a:pt x="572" y="2560"/>
                  </a:lnTo>
                  <a:cubicBezTo>
                    <a:pt x="584" y="2560"/>
                    <a:pt x="596" y="2560"/>
                    <a:pt x="608" y="2548"/>
                  </a:cubicBezTo>
                  <a:cubicBezTo>
                    <a:pt x="643" y="2524"/>
                    <a:pt x="679" y="2513"/>
                    <a:pt x="727" y="2489"/>
                  </a:cubicBezTo>
                  <a:cubicBezTo>
                    <a:pt x="751" y="2477"/>
                    <a:pt x="822" y="2465"/>
                    <a:pt x="810" y="2441"/>
                  </a:cubicBezTo>
                  <a:lnTo>
                    <a:pt x="810" y="2429"/>
                  </a:lnTo>
                  <a:cubicBezTo>
                    <a:pt x="810" y="2429"/>
                    <a:pt x="822" y="2441"/>
                    <a:pt x="822" y="2441"/>
                  </a:cubicBezTo>
                  <a:lnTo>
                    <a:pt x="846" y="2465"/>
                  </a:lnTo>
                  <a:lnTo>
                    <a:pt x="870" y="2453"/>
                  </a:lnTo>
                  <a:cubicBezTo>
                    <a:pt x="878" y="2453"/>
                    <a:pt x="886" y="2448"/>
                    <a:pt x="890" y="2448"/>
                  </a:cubicBezTo>
                  <a:cubicBezTo>
                    <a:pt x="892" y="2448"/>
                    <a:pt x="893" y="2449"/>
                    <a:pt x="893" y="2453"/>
                  </a:cubicBezTo>
                  <a:cubicBezTo>
                    <a:pt x="893" y="2429"/>
                    <a:pt x="917" y="2441"/>
                    <a:pt x="917" y="2417"/>
                  </a:cubicBezTo>
                  <a:cubicBezTo>
                    <a:pt x="917" y="2409"/>
                    <a:pt x="917" y="2400"/>
                    <a:pt x="921" y="2400"/>
                  </a:cubicBezTo>
                  <a:cubicBezTo>
                    <a:pt x="923" y="2400"/>
                    <a:pt x="926" y="2402"/>
                    <a:pt x="929" y="2405"/>
                  </a:cubicBezTo>
                  <a:cubicBezTo>
                    <a:pt x="953" y="2405"/>
                    <a:pt x="941" y="2417"/>
                    <a:pt x="953" y="2417"/>
                  </a:cubicBezTo>
                  <a:cubicBezTo>
                    <a:pt x="965" y="2417"/>
                    <a:pt x="965" y="2417"/>
                    <a:pt x="965" y="2405"/>
                  </a:cubicBezTo>
                  <a:cubicBezTo>
                    <a:pt x="965" y="2399"/>
                    <a:pt x="965" y="2399"/>
                    <a:pt x="968" y="2399"/>
                  </a:cubicBezTo>
                  <a:cubicBezTo>
                    <a:pt x="971" y="2399"/>
                    <a:pt x="977" y="2399"/>
                    <a:pt x="989" y="2394"/>
                  </a:cubicBezTo>
                  <a:cubicBezTo>
                    <a:pt x="989" y="2394"/>
                    <a:pt x="1013" y="2370"/>
                    <a:pt x="1036" y="2370"/>
                  </a:cubicBezTo>
                  <a:cubicBezTo>
                    <a:pt x="1060" y="2370"/>
                    <a:pt x="1060" y="2346"/>
                    <a:pt x="1060" y="2346"/>
                  </a:cubicBezTo>
                  <a:cubicBezTo>
                    <a:pt x="1068" y="2346"/>
                    <a:pt x="1071" y="2351"/>
                    <a:pt x="1072" y="2351"/>
                  </a:cubicBezTo>
                  <a:cubicBezTo>
                    <a:pt x="1072" y="2351"/>
                    <a:pt x="1072" y="2350"/>
                    <a:pt x="1072" y="2346"/>
                  </a:cubicBezTo>
                  <a:cubicBezTo>
                    <a:pt x="1084" y="2334"/>
                    <a:pt x="1072" y="2334"/>
                    <a:pt x="1072" y="2322"/>
                  </a:cubicBezTo>
                  <a:lnTo>
                    <a:pt x="1072" y="2322"/>
                  </a:lnTo>
                  <a:lnTo>
                    <a:pt x="1096" y="2334"/>
                  </a:lnTo>
                  <a:cubicBezTo>
                    <a:pt x="1096" y="2322"/>
                    <a:pt x="1108" y="2310"/>
                    <a:pt x="1132" y="2310"/>
                  </a:cubicBezTo>
                  <a:lnTo>
                    <a:pt x="1155" y="2310"/>
                  </a:lnTo>
                  <a:lnTo>
                    <a:pt x="1179" y="2298"/>
                  </a:lnTo>
                  <a:cubicBezTo>
                    <a:pt x="1191" y="2298"/>
                    <a:pt x="1179" y="2298"/>
                    <a:pt x="1191" y="2286"/>
                  </a:cubicBezTo>
                  <a:cubicBezTo>
                    <a:pt x="1203" y="2286"/>
                    <a:pt x="1215" y="2286"/>
                    <a:pt x="1227" y="2274"/>
                  </a:cubicBezTo>
                  <a:cubicBezTo>
                    <a:pt x="1239" y="2274"/>
                    <a:pt x="1251" y="2274"/>
                    <a:pt x="1263" y="2263"/>
                  </a:cubicBezTo>
                  <a:cubicBezTo>
                    <a:pt x="1263" y="2263"/>
                    <a:pt x="1263" y="2251"/>
                    <a:pt x="1274" y="2251"/>
                  </a:cubicBezTo>
                  <a:cubicBezTo>
                    <a:pt x="1298" y="2251"/>
                    <a:pt x="1310" y="2251"/>
                    <a:pt x="1298" y="2239"/>
                  </a:cubicBezTo>
                  <a:cubicBezTo>
                    <a:pt x="1286" y="2239"/>
                    <a:pt x="1298" y="2227"/>
                    <a:pt x="1322" y="2227"/>
                  </a:cubicBezTo>
                  <a:cubicBezTo>
                    <a:pt x="1338" y="2227"/>
                    <a:pt x="1338" y="2232"/>
                    <a:pt x="1340" y="2232"/>
                  </a:cubicBezTo>
                  <a:cubicBezTo>
                    <a:pt x="1341" y="2232"/>
                    <a:pt x="1342" y="2231"/>
                    <a:pt x="1346" y="2227"/>
                  </a:cubicBezTo>
                  <a:cubicBezTo>
                    <a:pt x="1356" y="2222"/>
                    <a:pt x="1361" y="2217"/>
                    <a:pt x="1365" y="2213"/>
                  </a:cubicBezTo>
                  <a:lnTo>
                    <a:pt x="1365" y="2213"/>
                  </a:lnTo>
                  <a:cubicBezTo>
                    <a:pt x="1365" y="2214"/>
                    <a:pt x="1367" y="2215"/>
                    <a:pt x="1370" y="2215"/>
                  </a:cubicBezTo>
                  <a:cubicBezTo>
                    <a:pt x="1382" y="2215"/>
                    <a:pt x="1394" y="2203"/>
                    <a:pt x="1394" y="2191"/>
                  </a:cubicBezTo>
                  <a:lnTo>
                    <a:pt x="1453" y="2191"/>
                  </a:lnTo>
                  <a:cubicBezTo>
                    <a:pt x="1465" y="2179"/>
                    <a:pt x="1477" y="2179"/>
                    <a:pt x="1489" y="2167"/>
                  </a:cubicBezTo>
                  <a:cubicBezTo>
                    <a:pt x="1501" y="2155"/>
                    <a:pt x="1501" y="2155"/>
                    <a:pt x="1513" y="2155"/>
                  </a:cubicBezTo>
                  <a:cubicBezTo>
                    <a:pt x="1525" y="2155"/>
                    <a:pt x="1548" y="2155"/>
                    <a:pt x="1560" y="2143"/>
                  </a:cubicBezTo>
                  <a:cubicBezTo>
                    <a:pt x="1560" y="2143"/>
                    <a:pt x="1560" y="2132"/>
                    <a:pt x="1560" y="2132"/>
                  </a:cubicBezTo>
                  <a:cubicBezTo>
                    <a:pt x="1560" y="2120"/>
                    <a:pt x="1596" y="2132"/>
                    <a:pt x="1608" y="2108"/>
                  </a:cubicBezTo>
                  <a:cubicBezTo>
                    <a:pt x="1608" y="2108"/>
                    <a:pt x="1613" y="2102"/>
                    <a:pt x="1620" y="2102"/>
                  </a:cubicBezTo>
                  <a:cubicBezTo>
                    <a:pt x="1624" y="2102"/>
                    <a:pt x="1628" y="2104"/>
                    <a:pt x="1632" y="2108"/>
                  </a:cubicBezTo>
                  <a:lnTo>
                    <a:pt x="1632" y="2120"/>
                  </a:lnTo>
                  <a:cubicBezTo>
                    <a:pt x="1632" y="2120"/>
                    <a:pt x="1644" y="2120"/>
                    <a:pt x="1644" y="2108"/>
                  </a:cubicBezTo>
                  <a:cubicBezTo>
                    <a:pt x="1644" y="2096"/>
                    <a:pt x="1655" y="2096"/>
                    <a:pt x="1679" y="2096"/>
                  </a:cubicBezTo>
                  <a:cubicBezTo>
                    <a:pt x="1679" y="2096"/>
                    <a:pt x="1691" y="2084"/>
                    <a:pt x="1691" y="2072"/>
                  </a:cubicBezTo>
                  <a:cubicBezTo>
                    <a:pt x="1703" y="2072"/>
                    <a:pt x="1727" y="2060"/>
                    <a:pt x="1739" y="2048"/>
                  </a:cubicBezTo>
                  <a:cubicBezTo>
                    <a:pt x="1751" y="2048"/>
                    <a:pt x="1763" y="2036"/>
                    <a:pt x="1775" y="2036"/>
                  </a:cubicBezTo>
                  <a:cubicBezTo>
                    <a:pt x="1798" y="2036"/>
                    <a:pt x="1810" y="2024"/>
                    <a:pt x="1834" y="2013"/>
                  </a:cubicBezTo>
                  <a:lnTo>
                    <a:pt x="1846" y="2013"/>
                  </a:lnTo>
                  <a:cubicBezTo>
                    <a:pt x="1858" y="2013"/>
                    <a:pt x="1858" y="2001"/>
                    <a:pt x="1870" y="2001"/>
                  </a:cubicBezTo>
                  <a:lnTo>
                    <a:pt x="1906" y="1989"/>
                  </a:lnTo>
                  <a:cubicBezTo>
                    <a:pt x="1917" y="1989"/>
                    <a:pt x="1906" y="1977"/>
                    <a:pt x="1929" y="1977"/>
                  </a:cubicBezTo>
                  <a:cubicBezTo>
                    <a:pt x="1941" y="1977"/>
                    <a:pt x="1977" y="1977"/>
                    <a:pt x="1965" y="1953"/>
                  </a:cubicBezTo>
                  <a:lnTo>
                    <a:pt x="1965" y="1953"/>
                  </a:lnTo>
                  <a:cubicBezTo>
                    <a:pt x="1967" y="1955"/>
                    <a:pt x="1970" y="1955"/>
                    <a:pt x="1973" y="1955"/>
                  </a:cubicBezTo>
                  <a:cubicBezTo>
                    <a:pt x="1996" y="1955"/>
                    <a:pt x="2048" y="1928"/>
                    <a:pt x="2048" y="1917"/>
                  </a:cubicBezTo>
                  <a:cubicBezTo>
                    <a:pt x="2051" y="1915"/>
                    <a:pt x="2055" y="1914"/>
                    <a:pt x="2059" y="1914"/>
                  </a:cubicBezTo>
                  <a:cubicBezTo>
                    <a:pt x="2067" y="1914"/>
                    <a:pt x="2077" y="1916"/>
                    <a:pt x="2084" y="1916"/>
                  </a:cubicBezTo>
                  <a:cubicBezTo>
                    <a:pt x="2091" y="1916"/>
                    <a:pt x="2096" y="1914"/>
                    <a:pt x="2096" y="1905"/>
                  </a:cubicBezTo>
                  <a:cubicBezTo>
                    <a:pt x="2108" y="1882"/>
                    <a:pt x="2096" y="1882"/>
                    <a:pt x="2120" y="1882"/>
                  </a:cubicBezTo>
                  <a:cubicBezTo>
                    <a:pt x="2132" y="1882"/>
                    <a:pt x="2144" y="1870"/>
                    <a:pt x="2144" y="1870"/>
                  </a:cubicBezTo>
                  <a:lnTo>
                    <a:pt x="2144" y="1882"/>
                  </a:lnTo>
                  <a:cubicBezTo>
                    <a:pt x="2156" y="1870"/>
                    <a:pt x="2167" y="1870"/>
                    <a:pt x="2167" y="1870"/>
                  </a:cubicBezTo>
                  <a:cubicBezTo>
                    <a:pt x="2191" y="1870"/>
                    <a:pt x="2203" y="1858"/>
                    <a:pt x="2227" y="1858"/>
                  </a:cubicBezTo>
                  <a:cubicBezTo>
                    <a:pt x="2203" y="1858"/>
                    <a:pt x="2191" y="1846"/>
                    <a:pt x="2203" y="1822"/>
                  </a:cubicBezTo>
                  <a:cubicBezTo>
                    <a:pt x="2205" y="1820"/>
                    <a:pt x="2207" y="1819"/>
                    <a:pt x="2209" y="1819"/>
                  </a:cubicBezTo>
                  <a:cubicBezTo>
                    <a:pt x="2215" y="1819"/>
                    <a:pt x="2215" y="1836"/>
                    <a:pt x="2215" y="1846"/>
                  </a:cubicBezTo>
                  <a:cubicBezTo>
                    <a:pt x="2215" y="1846"/>
                    <a:pt x="2239" y="1846"/>
                    <a:pt x="2239" y="1834"/>
                  </a:cubicBezTo>
                  <a:cubicBezTo>
                    <a:pt x="2243" y="1830"/>
                    <a:pt x="2247" y="1829"/>
                    <a:pt x="2250" y="1829"/>
                  </a:cubicBezTo>
                  <a:cubicBezTo>
                    <a:pt x="2257" y="1829"/>
                    <a:pt x="2263" y="1834"/>
                    <a:pt x="2263" y="1834"/>
                  </a:cubicBezTo>
                  <a:cubicBezTo>
                    <a:pt x="2263" y="1834"/>
                    <a:pt x="2263" y="1822"/>
                    <a:pt x="2275" y="1822"/>
                  </a:cubicBezTo>
                  <a:cubicBezTo>
                    <a:pt x="2287" y="1822"/>
                    <a:pt x="2310" y="1810"/>
                    <a:pt x="2322" y="1810"/>
                  </a:cubicBezTo>
                  <a:cubicBezTo>
                    <a:pt x="2310" y="1810"/>
                    <a:pt x="2382" y="1786"/>
                    <a:pt x="2382" y="1774"/>
                  </a:cubicBezTo>
                  <a:cubicBezTo>
                    <a:pt x="2385" y="1774"/>
                    <a:pt x="2386" y="1773"/>
                    <a:pt x="2385" y="1772"/>
                  </a:cubicBezTo>
                  <a:lnTo>
                    <a:pt x="2385" y="1772"/>
                  </a:lnTo>
                  <a:cubicBezTo>
                    <a:pt x="2381" y="1773"/>
                    <a:pt x="2377" y="1774"/>
                    <a:pt x="2370" y="1774"/>
                  </a:cubicBezTo>
                  <a:cubicBezTo>
                    <a:pt x="2358" y="1774"/>
                    <a:pt x="2370" y="1762"/>
                    <a:pt x="2370" y="1762"/>
                  </a:cubicBezTo>
                  <a:lnTo>
                    <a:pt x="2382" y="1762"/>
                  </a:lnTo>
                  <a:cubicBezTo>
                    <a:pt x="2385" y="1759"/>
                    <a:pt x="2389" y="1758"/>
                    <a:pt x="2392" y="1758"/>
                  </a:cubicBezTo>
                  <a:cubicBezTo>
                    <a:pt x="2395" y="1758"/>
                    <a:pt x="2399" y="1759"/>
                    <a:pt x="2401" y="1762"/>
                  </a:cubicBezTo>
                  <a:lnTo>
                    <a:pt x="2401" y="1762"/>
                  </a:lnTo>
                  <a:cubicBezTo>
                    <a:pt x="2402" y="1755"/>
                    <a:pt x="2410" y="1751"/>
                    <a:pt x="2417" y="1751"/>
                  </a:cubicBezTo>
                  <a:cubicBezTo>
                    <a:pt x="2417" y="1751"/>
                    <a:pt x="2417" y="1762"/>
                    <a:pt x="2429" y="1762"/>
                  </a:cubicBezTo>
                  <a:cubicBezTo>
                    <a:pt x="2429" y="1762"/>
                    <a:pt x="2429" y="1751"/>
                    <a:pt x="2441" y="1739"/>
                  </a:cubicBezTo>
                  <a:lnTo>
                    <a:pt x="2465" y="1739"/>
                  </a:lnTo>
                  <a:cubicBezTo>
                    <a:pt x="2465" y="1739"/>
                    <a:pt x="2453" y="1739"/>
                    <a:pt x="2465" y="1727"/>
                  </a:cubicBezTo>
                  <a:lnTo>
                    <a:pt x="2477" y="1727"/>
                  </a:lnTo>
                  <a:cubicBezTo>
                    <a:pt x="2487" y="1727"/>
                    <a:pt x="2481" y="1742"/>
                    <a:pt x="2490" y="1742"/>
                  </a:cubicBezTo>
                  <a:cubicBezTo>
                    <a:pt x="2493" y="1742"/>
                    <a:pt x="2496" y="1741"/>
                    <a:pt x="2501" y="1739"/>
                  </a:cubicBezTo>
                  <a:cubicBezTo>
                    <a:pt x="2501" y="1739"/>
                    <a:pt x="2513" y="1739"/>
                    <a:pt x="2525" y="1727"/>
                  </a:cubicBezTo>
                  <a:lnTo>
                    <a:pt x="2560" y="1703"/>
                  </a:lnTo>
                  <a:cubicBezTo>
                    <a:pt x="2584" y="1691"/>
                    <a:pt x="2584" y="1691"/>
                    <a:pt x="2560" y="1691"/>
                  </a:cubicBezTo>
                  <a:cubicBezTo>
                    <a:pt x="2572" y="1691"/>
                    <a:pt x="2584" y="1679"/>
                    <a:pt x="2596" y="1679"/>
                  </a:cubicBezTo>
                  <a:cubicBezTo>
                    <a:pt x="2602" y="1685"/>
                    <a:pt x="2608" y="1688"/>
                    <a:pt x="2614" y="1688"/>
                  </a:cubicBezTo>
                  <a:cubicBezTo>
                    <a:pt x="2620" y="1688"/>
                    <a:pt x="2626" y="1685"/>
                    <a:pt x="2632" y="1679"/>
                  </a:cubicBezTo>
                  <a:cubicBezTo>
                    <a:pt x="2632" y="1679"/>
                    <a:pt x="2632" y="1667"/>
                    <a:pt x="2656" y="1667"/>
                  </a:cubicBezTo>
                  <a:lnTo>
                    <a:pt x="2668" y="1655"/>
                  </a:lnTo>
                  <a:cubicBezTo>
                    <a:pt x="2668" y="1655"/>
                    <a:pt x="2703" y="1643"/>
                    <a:pt x="2715" y="1643"/>
                  </a:cubicBezTo>
                  <a:cubicBezTo>
                    <a:pt x="2724" y="1635"/>
                    <a:pt x="2726" y="1627"/>
                    <a:pt x="2731" y="1627"/>
                  </a:cubicBezTo>
                  <a:cubicBezTo>
                    <a:pt x="2733" y="1627"/>
                    <a:pt x="2735" y="1628"/>
                    <a:pt x="2739" y="1632"/>
                  </a:cubicBezTo>
                  <a:cubicBezTo>
                    <a:pt x="2751" y="1632"/>
                    <a:pt x="2775" y="1620"/>
                    <a:pt x="2775" y="1608"/>
                  </a:cubicBezTo>
                  <a:lnTo>
                    <a:pt x="2763" y="1608"/>
                  </a:lnTo>
                  <a:cubicBezTo>
                    <a:pt x="2763" y="1608"/>
                    <a:pt x="2775" y="1608"/>
                    <a:pt x="2787" y="1596"/>
                  </a:cubicBezTo>
                  <a:cubicBezTo>
                    <a:pt x="2793" y="1602"/>
                    <a:pt x="2796" y="1605"/>
                    <a:pt x="2798" y="1605"/>
                  </a:cubicBezTo>
                  <a:cubicBezTo>
                    <a:pt x="2801" y="1605"/>
                    <a:pt x="2804" y="1602"/>
                    <a:pt x="2810" y="1596"/>
                  </a:cubicBezTo>
                  <a:cubicBezTo>
                    <a:pt x="2822" y="1596"/>
                    <a:pt x="2822" y="1584"/>
                    <a:pt x="2846" y="1584"/>
                  </a:cubicBezTo>
                  <a:cubicBezTo>
                    <a:pt x="2854" y="1584"/>
                    <a:pt x="2862" y="1589"/>
                    <a:pt x="2866" y="1589"/>
                  </a:cubicBezTo>
                  <a:cubicBezTo>
                    <a:pt x="2869" y="1589"/>
                    <a:pt x="2870" y="1588"/>
                    <a:pt x="2870" y="1584"/>
                  </a:cubicBezTo>
                  <a:cubicBezTo>
                    <a:pt x="2870" y="1572"/>
                    <a:pt x="2870" y="1560"/>
                    <a:pt x="2882" y="1560"/>
                  </a:cubicBezTo>
                  <a:cubicBezTo>
                    <a:pt x="2890" y="1564"/>
                    <a:pt x="2894" y="1565"/>
                    <a:pt x="2896" y="1565"/>
                  </a:cubicBezTo>
                  <a:cubicBezTo>
                    <a:pt x="2902" y="1565"/>
                    <a:pt x="2902" y="1560"/>
                    <a:pt x="2918" y="1560"/>
                  </a:cubicBezTo>
                  <a:cubicBezTo>
                    <a:pt x="2929" y="1560"/>
                    <a:pt x="2953" y="1560"/>
                    <a:pt x="2941" y="1548"/>
                  </a:cubicBezTo>
                  <a:cubicBezTo>
                    <a:pt x="2941" y="1548"/>
                    <a:pt x="2929" y="1536"/>
                    <a:pt x="2941" y="1536"/>
                  </a:cubicBezTo>
                  <a:cubicBezTo>
                    <a:pt x="2949" y="1532"/>
                    <a:pt x="2953" y="1531"/>
                    <a:pt x="2955" y="1531"/>
                  </a:cubicBezTo>
                  <a:cubicBezTo>
                    <a:pt x="2960" y="1531"/>
                    <a:pt x="2957" y="1536"/>
                    <a:pt x="2965" y="1536"/>
                  </a:cubicBezTo>
                  <a:lnTo>
                    <a:pt x="2965" y="1524"/>
                  </a:lnTo>
                  <a:cubicBezTo>
                    <a:pt x="2965" y="1520"/>
                    <a:pt x="2966" y="1519"/>
                    <a:pt x="2969" y="1519"/>
                  </a:cubicBezTo>
                  <a:cubicBezTo>
                    <a:pt x="2973" y="1519"/>
                    <a:pt x="2981" y="1524"/>
                    <a:pt x="2989" y="1524"/>
                  </a:cubicBezTo>
                  <a:cubicBezTo>
                    <a:pt x="3001" y="1524"/>
                    <a:pt x="3025" y="1524"/>
                    <a:pt x="3037" y="1512"/>
                  </a:cubicBezTo>
                  <a:cubicBezTo>
                    <a:pt x="3049" y="1501"/>
                    <a:pt x="3025" y="1489"/>
                    <a:pt x="3037" y="1489"/>
                  </a:cubicBezTo>
                  <a:lnTo>
                    <a:pt x="3084" y="1489"/>
                  </a:lnTo>
                  <a:cubicBezTo>
                    <a:pt x="3096" y="1489"/>
                    <a:pt x="3120" y="1489"/>
                    <a:pt x="3132" y="1477"/>
                  </a:cubicBezTo>
                  <a:cubicBezTo>
                    <a:pt x="3132" y="1477"/>
                    <a:pt x="3132" y="1465"/>
                    <a:pt x="3144" y="1465"/>
                  </a:cubicBezTo>
                  <a:lnTo>
                    <a:pt x="3156" y="1465"/>
                  </a:lnTo>
                  <a:cubicBezTo>
                    <a:pt x="3168" y="1465"/>
                    <a:pt x="3179" y="1441"/>
                    <a:pt x="3191" y="1429"/>
                  </a:cubicBezTo>
                  <a:cubicBezTo>
                    <a:pt x="3199" y="1425"/>
                    <a:pt x="3206" y="1424"/>
                    <a:pt x="3212" y="1424"/>
                  </a:cubicBezTo>
                  <a:cubicBezTo>
                    <a:pt x="3219" y="1424"/>
                    <a:pt x="3224" y="1426"/>
                    <a:pt x="3230" y="1427"/>
                  </a:cubicBezTo>
                  <a:lnTo>
                    <a:pt x="3230" y="1427"/>
                  </a:lnTo>
                  <a:cubicBezTo>
                    <a:pt x="3228" y="1430"/>
                    <a:pt x="3229" y="1432"/>
                    <a:pt x="3231" y="1432"/>
                  </a:cubicBezTo>
                  <a:cubicBezTo>
                    <a:pt x="3233" y="1432"/>
                    <a:pt x="3235" y="1431"/>
                    <a:pt x="3239" y="1429"/>
                  </a:cubicBezTo>
                  <a:lnTo>
                    <a:pt x="3263" y="1429"/>
                  </a:lnTo>
                  <a:cubicBezTo>
                    <a:pt x="3275" y="1429"/>
                    <a:pt x="3287" y="1417"/>
                    <a:pt x="3299" y="1405"/>
                  </a:cubicBezTo>
                  <a:cubicBezTo>
                    <a:pt x="3310" y="1405"/>
                    <a:pt x="3310" y="1405"/>
                    <a:pt x="3310" y="1393"/>
                  </a:cubicBezTo>
                  <a:lnTo>
                    <a:pt x="3322" y="1393"/>
                  </a:lnTo>
                  <a:cubicBezTo>
                    <a:pt x="3346" y="1381"/>
                    <a:pt x="3358" y="1381"/>
                    <a:pt x="3370" y="1370"/>
                  </a:cubicBezTo>
                  <a:cubicBezTo>
                    <a:pt x="3370" y="1370"/>
                    <a:pt x="3378" y="1354"/>
                    <a:pt x="3387" y="1354"/>
                  </a:cubicBezTo>
                  <a:cubicBezTo>
                    <a:pt x="3389" y="1354"/>
                    <a:pt x="3391" y="1355"/>
                    <a:pt x="3394" y="1358"/>
                  </a:cubicBezTo>
                  <a:cubicBezTo>
                    <a:pt x="3394" y="1358"/>
                    <a:pt x="3399" y="1363"/>
                    <a:pt x="3406" y="1363"/>
                  </a:cubicBezTo>
                  <a:cubicBezTo>
                    <a:pt x="3410" y="1363"/>
                    <a:pt x="3414" y="1362"/>
                    <a:pt x="3418" y="1358"/>
                  </a:cubicBezTo>
                  <a:cubicBezTo>
                    <a:pt x="3430" y="1334"/>
                    <a:pt x="3430" y="1322"/>
                    <a:pt x="3453" y="1322"/>
                  </a:cubicBezTo>
                  <a:cubicBezTo>
                    <a:pt x="3453" y="1325"/>
                    <a:pt x="3453" y="1328"/>
                    <a:pt x="3453" y="1334"/>
                  </a:cubicBezTo>
                  <a:cubicBezTo>
                    <a:pt x="3453" y="1334"/>
                    <a:pt x="3458" y="1329"/>
                    <a:pt x="3462" y="1322"/>
                  </a:cubicBezTo>
                  <a:lnTo>
                    <a:pt x="3489" y="1322"/>
                  </a:lnTo>
                  <a:cubicBezTo>
                    <a:pt x="3501" y="1322"/>
                    <a:pt x="3501" y="1310"/>
                    <a:pt x="3513" y="1310"/>
                  </a:cubicBezTo>
                  <a:cubicBezTo>
                    <a:pt x="3517" y="1306"/>
                    <a:pt x="3519" y="1305"/>
                    <a:pt x="3522" y="1305"/>
                  </a:cubicBezTo>
                  <a:cubicBezTo>
                    <a:pt x="3526" y="1305"/>
                    <a:pt x="3529" y="1310"/>
                    <a:pt x="3537" y="1310"/>
                  </a:cubicBezTo>
                  <a:cubicBezTo>
                    <a:pt x="3549" y="1310"/>
                    <a:pt x="3537" y="1298"/>
                    <a:pt x="3537" y="1298"/>
                  </a:cubicBezTo>
                  <a:lnTo>
                    <a:pt x="3584" y="1298"/>
                  </a:lnTo>
                  <a:cubicBezTo>
                    <a:pt x="3596" y="1298"/>
                    <a:pt x="3560" y="1274"/>
                    <a:pt x="3584" y="1274"/>
                  </a:cubicBezTo>
                  <a:cubicBezTo>
                    <a:pt x="3584" y="1280"/>
                    <a:pt x="3587" y="1283"/>
                    <a:pt x="3592" y="1283"/>
                  </a:cubicBezTo>
                  <a:cubicBezTo>
                    <a:pt x="3596" y="1283"/>
                    <a:pt x="3602" y="1280"/>
                    <a:pt x="3608" y="1274"/>
                  </a:cubicBezTo>
                  <a:lnTo>
                    <a:pt x="3620" y="1274"/>
                  </a:lnTo>
                  <a:cubicBezTo>
                    <a:pt x="3620" y="1274"/>
                    <a:pt x="3659" y="1255"/>
                    <a:pt x="3658" y="1242"/>
                  </a:cubicBezTo>
                  <a:lnTo>
                    <a:pt x="3658" y="1242"/>
                  </a:lnTo>
                  <a:cubicBezTo>
                    <a:pt x="3659" y="1243"/>
                    <a:pt x="3661" y="1244"/>
                    <a:pt x="3663" y="1244"/>
                  </a:cubicBezTo>
                  <a:cubicBezTo>
                    <a:pt x="3675" y="1244"/>
                    <a:pt x="3695" y="1235"/>
                    <a:pt x="3703" y="1227"/>
                  </a:cubicBezTo>
                  <a:lnTo>
                    <a:pt x="3727" y="1215"/>
                  </a:lnTo>
                  <a:cubicBezTo>
                    <a:pt x="3727" y="1218"/>
                    <a:pt x="3727" y="1223"/>
                    <a:pt x="3727" y="1227"/>
                  </a:cubicBezTo>
                  <a:cubicBezTo>
                    <a:pt x="3739" y="1227"/>
                    <a:pt x="3751" y="1203"/>
                    <a:pt x="3739" y="1203"/>
                  </a:cubicBezTo>
                  <a:cubicBezTo>
                    <a:pt x="3739" y="1191"/>
                    <a:pt x="3751" y="1179"/>
                    <a:pt x="3751" y="1179"/>
                  </a:cubicBezTo>
                  <a:cubicBezTo>
                    <a:pt x="3751" y="1179"/>
                    <a:pt x="3751" y="1191"/>
                    <a:pt x="3763" y="1203"/>
                  </a:cubicBezTo>
                  <a:cubicBezTo>
                    <a:pt x="3775" y="1203"/>
                    <a:pt x="3775" y="1191"/>
                    <a:pt x="3775" y="1179"/>
                  </a:cubicBezTo>
                  <a:lnTo>
                    <a:pt x="3822" y="1179"/>
                  </a:lnTo>
                  <a:cubicBezTo>
                    <a:pt x="3822" y="1179"/>
                    <a:pt x="3822" y="1167"/>
                    <a:pt x="3834" y="1167"/>
                  </a:cubicBezTo>
                  <a:lnTo>
                    <a:pt x="3858" y="1167"/>
                  </a:lnTo>
                  <a:cubicBezTo>
                    <a:pt x="3870" y="1155"/>
                    <a:pt x="3882" y="1155"/>
                    <a:pt x="3894" y="1143"/>
                  </a:cubicBezTo>
                  <a:lnTo>
                    <a:pt x="3918" y="1143"/>
                  </a:lnTo>
                  <a:cubicBezTo>
                    <a:pt x="3930" y="1143"/>
                    <a:pt x="3918" y="1131"/>
                    <a:pt x="3918" y="1131"/>
                  </a:cubicBezTo>
                  <a:cubicBezTo>
                    <a:pt x="3918" y="1129"/>
                    <a:pt x="3918" y="1128"/>
                    <a:pt x="3918" y="1128"/>
                  </a:cubicBezTo>
                  <a:cubicBezTo>
                    <a:pt x="3919" y="1128"/>
                    <a:pt x="3921" y="1135"/>
                    <a:pt x="3929" y="1135"/>
                  </a:cubicBezTo>
                  <a:cubicBezTo>
                    <a:pt x="3932" y="1135"/>
                    <a:pt x="3936" y="1134"/>
                    <a:pt x="3941" y="1131"/>
                  </a:cubicBezTo>
                  <a:cubicBezTo>
                    <a:pt x="3953" y="1131"/>
                    <a:pt x="3989" y="1120"/>
                    <a:pt x="4001" y="1108"/>
                  </a:cubicBezTo>
                  <a:cubicBezTo>
                    <a:pt x="4001" y="1096"/>
                    <a:pt x="3977" y="1096"/>
                    <a:pt x="4001" y="1096"/>
                  </a:cubicBezTo>
                  <a:lnTo>
                    <a:pt x="4025" y="1096"/>
                  </a:lnTo>
                  <a:cubicBezTo>
                    <a:pt x="4049" y="1096"/>
                    <a:pt x="4072" y="1084"/>
                    <a:pt x="4096" y="1072"/>
                  </a:cubicBezTo>
                  <a:cubicBezTo>
                    <a:pt x="4108" y="1072"/>
                    <a:pt x="4108" y="1060"/>
                    <a:pt x="4120" y="1048"/>
                  </a:cubicBezTo>
                  <a:cubicBezTo>
                    <a:pt x="4132" y="1048"/>
                    <a:pt x="4144" y="1036"/>
                    <a:pt x="4144" y="1024"/>
                  </a:cubicBezTo>
                  <a:cubicBezTo>
                    <a:pt x="4144" y="1022"/>
                    <a:pt x="4145" y="1021"/>
                    <a:pt x="4148" y="1021"/>
                  </a:cubicBezTo>
                  <a:cubicBezTo>
                    <a:pt x="4155" y="1021"/>
                    <a:pt x="4169" y="1028"/>
                    <a:pt x="4175" y="1028"/>
                  </a:cubicBezTo>
                  <a:cubicBezTo>
                    <a:pt x="4178" y="1028"/>
                    <a:pt x="4180" y="1027"/>
                    <a:pt x="4180" y="1024"/>
                  </a:cubicBezTo>
                  <a:cubicBezTo>
                    <a:pt x="4180" y="1018"/>
                    <a:pt x="4171" y="1018"/>
                    <a:pt x="4162" y="1018"/>
                  </a:cubicBezTo>
                  <a:cubicBezTo>
                    <a:pt x="4153" y="1018"/>
                    <a:pt x="4144" y="1018"/>
                    <a:pt x="4144" y="1012"/>
                  </a:cubicBezTo>
                  <a:lnTo>
                    <a:pt x="4180" y="1012"/>
                  </a:lnTo>
                  <a:cubicBezTo>
                    <a:pt x="4192" y="1012"/>
                    <a:pt x="4203" y="1012"/>
                    <a:pt x="4203" y="1024"/>
                  </a:cubicBezTo>
                  <a:cubicBezTo>
                    <a:pt x="4203" y="1012"/>
                    <a:pt x="4227" y="1012"/>
                    <a:pt x="4239" y="1000"/>
                  </a:cubicBezTo>
                  <a:cubicBezTo>
                    <a:pt x="4243" y="993"/>
                    <a:pt x="4246" y="990"/>
                    <a:pt x="4248" y="990"/>
                  </a:cubicBezTo>
                  <a:cubicBezTo>
                    <a:pt x="4251" y="990"/>
                    <a:pt x="4251" y="1000"/>
                    <a:pt x="4251" y="1000"/>
                  </a:cubicBezTo>
                  <a:lnTo>
                    <a:pt x="4275" y="1000"/>
                  </a:lnTo>
                  <a:lnTo>
                    <a:pt x="4263" y="965"/>
                  </a:lnTo>
                  <a:cubicBezTo>
                    <a:pt x="4275" y="965"/>
                    <a:pt x="4287" y="977"/>
                    <a:pt x="4287" y="977"/>
                  </a:cubicBezTo>
                  <a:cubicBezTo>
                    <a:pt x="4299" y="977"/>
                    <a:pt x="4311" y="953"/>
                    <a:pt x="4322" y="953"/>
                  </a:cubicBezTo>
                  <a:cubicBezTo>
                    <a:pt x="4346" y="953"/>
                    <a:pt x="4382" y="953"/>
                    <a:pt x="4382" y="929"/>
                  </a:cubicBezTo>
                  <a:cubicBezTo>
                    <a:pt x="4382" y="917"/>
                    <a:pt x="4406" y="917"/>
                    <a:pt x="4418" y="917"/>
                  </a:cubicBezTo>
                  <a:cubicBezTo>
                    <a:pt x="4418" y="913"/>
                    <a:pt x="4419" y="912"/>
                    <a:pt x="4421" y="912"/>
                  </a:cubicBezTo>
                  <a:cubicBezTo>
                    <a:pt x="4426" y="912"/>
                    <a:pt x="4434" y="917"/>
                    <a:pt x="4442" y="917"/>
                  </a:cubicBezTo>
                  <a:cubicBezTo>
                    <a:pt x="4453" y="917"/>
                    <a:pt x="4453" y="893"/>
                    <a:pt x="4465" y="893"/>
                  </a:cubicBezTo>
                  <a:lnTo>
                    <a:pt x="4477" y="893"/>
                  </a:lnTo>
                  <a:cubicBezTo>
                    <a:pt x="4477" y="893"/>
                    <a:pt x="4501" y="881"/>
                    <a:pt x="4501" y="881"/>
                  </a:cubicBezTo>
                  <a:lnTo>
                    <a:pt x="4513" y="881"/>
                  </a:lnTo>
                  <a:cubicBezTo>
                    <a:pt x="4513" y="881"/>
                    <a:pt x="4505" y="866"/>
                    <a:pt x="4515" y="866"/>
                  </a:cubicBezTo>
                  <a:cubicBezTo>
                    <a:pt x="4517" y="866"/>
                    <a:pt x="4520" y="867"/>
                    <a:pt x="4525" y="870"/>
                  </a:cubicBezTo>
                  <a:cubicBezTo>
                    <a:pt x="4537" y="870"/>
                    <a:pt x="4561" y="870"/>
                    <a:pt x="4561" y="846"/>
                  </a:cubicBezTo>
                  <a:cubicBezTo>
                    <a:pt x="4567" y="840"/>
                    <a:pt x="4573" y="837"/>
                    <a:pt x="4578" y="837"/>
                  </a:cubicBezTo>
                  <a:cubicBezTo>
                    <a:pt x="4584" y="837"/>
                    <a:pt x="4590" y="840"/>
                    <a:pt x="4596" y="846"/>
                  </a:cubicBezTo>
                  <a:cubicBezTo>
                    <a:pt x="4617" y="846"/>
                    <a:pt x="4628" y="819"/>
                    <a:pt x="4639" y="819"/>
                  </a:cubicBezTo>
                  <a:cubicBezTo>
                    <a:pt x="4641" y="819"/>
                    <a:pt x="4642" y="820"/>
                    <a:pt x="4644" y="822"/>
                  </a:cubicBezTo>
                  <a:cubicBezTo>
                    <a:pt x="4653" y="822"/>
                    <a:pt x="4671" y="791"/>
                    <a:pt x="4671" y="791"/>
                  </a:cubicBezTo>
                  <a:lnTo>
                    <a:pt x="4671" y="791"/>
                  </a:lnTo>
                  <a:cubicBezTo>
                    <a:pt x="4671" y="791"/>
                    <a:pt x="4670" y="793"/>
                    <a:pt x="4668" y="798"/>
                  </a:cubicBezTo>
                  <a:cubicBezTo>
                    <a:pt x="4664" y="809"/>
                    <a:pt x="4665" y="814"/>
                    <a:pt x="4669" y="814"/>
                  </a:cubicBezTo>
                  <a:cubicBezTo>
                    <a:pt x="4676" y="814"/>
                    <a:pt x="4695" y="794"/>
                    <a:pt x="4703" y="786"/>
                  </a:cubicBezTo>
                  <a:cubicBezTo>
                    <a:pt x="4715" y="774"/>
                    <a:pt x="4715" y="774"/>
                    <a:pt x="4727" y="762"/>
                  </a:cubicBezTo>
                  <a:lnTo>
                    <a:pt x="4739" y="762"/>
                  </a:lnTo>
                  <a:cubicBezTo>
                    <a:pt x="4751" y="762"/>
                    <a:pt x="4775" y="739"/>
                    <a:pt x="4763" y="727"/>
                  </a:cubicBezTo>
                  <a:lnTo>
                    <a:pt x="4763" y="727"/>
                  </a:lnTo>
                  <a:cubicBezTo>
                    <a:pt x="4763" y="727"/>
                    <a:pt x="4768" y="732"/>
                    <a:pt x="4775" y="732"/>
                  </a:cubicBezTo>
                  <a:cubicBezTo>
                    <a:pt x="4779" y="732"/>
                    <a:pt x="4783" y="731"/>
                    <a:pt x="4787" y="727"/>
                  </a:cubicBezTo>
                  <a:cubicBezTo>
                    <a:pt x="4799" y="715"/>
                    <a:pt x="4799" y="703"/>
                    <a:pt x="4811" y="703"/>
                  </a:cubicBezTo>
                  <a:cubicBezTo>
                    <a:pt x="4811" y="703"/>
                    <a:pt x="4811" y="691"/>
                    <a:pt x="4811" y="691"/>
                  </a:cubicBezTo>
                  <a:lnTo>
                    <a:pt x="4811" y="679"/>
                  </a:lnTo>
                  <a:cubicBezTo>
                    <a:pt x="4811" y="679"/>
                    <a:pt x="4834" y="655"/>
                    <a:pt x="4823" y="643"/>
                  </a:cubicBezTo>
                  <a:cubicBezTo>
                    <a:pt x="4820" y="641"/>
                    <a:pt x="4819" y="640"/>
                    <a:pt x="4819" y="640"/>
                  </a:cubicBezTo>
                  <a:lnTo>
                    <a:pt x="4819" y="640"/>
                  </a:lnTo>
                  <a:cubicBezTo>
                    <a:pt x="4820" y="640"/>
                    <a:pt x="4828" y="647"/>
                    <a:pt x="4832" y="647"/>
                  </a:cubicBezTo>
                  <a:cubicBezTo>
                    <a:pt x="4833" y="647"/>
                    <a:pt x="4834" y="646"/>
                    <a:pt x="4834" y="643"/>
                  </a:cubicBezTo>
                  <a:cubicBezTo>
                    <a:pt x="4834" y="631"/>
                    <a:pt x="4834" y="619"/>
                    <a:pt x="4834" y="619"/>
                  </a:cubicBezTo>
                  <a:cubicBezTo>
                    <a:pt x="4834" y="619"/>
                    <a:pt x="4840" y="625"/>
                    <a:pt x="4847" y="625"/>
                  </a:cubicBezTo>
                  <a:cubicBezTo>
                    <a:pt x="4850" y="625"/>
                    <a:pt x="4854" y="623"/>
                    <a:pt x="4858" y="619"/>
                  </a:cubicBezTo>
                  <a:cubicBezTo>
                    <a:pt x="4858" y="608"/>
                    <a:pt x="4858" y="596"/>
                    <a:pt x="4870" y="584"/>
                  </a:cubicBezTo>
                  <a:cubicBezTo>
                    <a:pt x="4870" y="560"/>
                    <a:pt x="4870" y="560"/>
                    <a:pt x="4858" y="560"/>
                  </a:cubicBezTo>
                  <a:cubicBezTo>
                    <a:pt x="4852" y="554"/>
                    <a:pt x="4852" y="551"/>
                    <a:pt x="4855" y="548"/>
                  </a:cubicBezTo>
                  <a:close/>
                </a:path>
              </a:pathLst>
            </a:custGeom>
            <a:solidFill>
              <a:schemeClr val="dk1"/>
            </a:solidFill>
            <a:ln>
              <a:noFill/>
            </a:ln>
          </p:spPr>
          <p:txBody>
            <a:bodyPr spcFirstLastPara="1" wrap="square" lIns="133916" tIns="133916" rIns="133916" bIns="133916" anchor="ctr" anchorCtr="0">
              <a:noAutofit/>
            </a:bodyPr>
            <a:lstStyle/>
            <a:p>
              <a:endParaRPr sz="2637"/>
            </a:p>
          </p:txBody>
        </p:sp>
      </p:grpSp>
      <p:grpSp>
        <p:nvGrpSpPr>
          <p:cNvPr id="5203" name="Google Shape;5203;p43"/>
          <p:cNvGrpSpPr/>
          <p:nvPr/>
        </p:nvGrpSpPr>
        <p:grpSpPr>
          <a:xfrm>
            <a:off x="2576834" y="7420909"/>
            <a:ext cx="787310" cy="617950"/>
            <a:chOff x="6316813" y="3598739"/>
            <a:chExt cx="631465" cy="495570"/>
          </a:xfrm>
        </p:grpSpPr>
        <p:sp>
          <p:nvSpPr>
            <p:cNvPr id="5204" name="Google Shape;5204;p43"/>
            <p:cNvSpPr/>
            <p:nvPr/>
          </p:nvSpPr>
          <p:spPr>
            <a:xfrm>
              <a:off x="6754094" y="3700197"/>
              <a:ext cx="1268" cy="1268"/>
            </a:xfrm>
            <a:custGeom>
              <a:avLst/>
              <a:gdLst/>
              <a:ahLst/>
              <a:cxnLst/>
              <a:rect l="l" t="t" r="r" b="b"/>
              <a:pathLst>
                <a:path w="25" h="25" extrusionOk="0">
                  <a:moveTo>
                    <a:pt x="13" y="1"/>
                  </a:moveTo>
                  <a:lnTo>
                    <a:pt x="1" y="24"/>
                  </a:lnTo>
                  <a:cubicBezTo>
                    <a:pt x="25" y="24"/>
                    <a:pt x="25" y="24"/>
                    <a:pt x="25" y="1"/>
                  </a:cubicBezTo>
                  <a:close/>
                </a:path>
              </a:pathLst>
            </a:custGeom>
            <a:solidFill>
              <a:srgbClr val="B3B3B3"/>
            </a:solidFill>
            <a:ln>
              <a:noFill/>
            </a:ln>
          </p:spPr>
          <p:txBody>
            <a:bodyPr spcFirstLastPara="1" wrap="square" lIns="133916" tIns="133916" rIns="133916" bIns="133916" anchor="ctr" anchorCtr="0">
              <a:noAutofit/>
            </a:bodyPr>
            <a:lstStyle/>
            <a:p>
              <a:endParaRPr sz="2637"/>
            </a:p>
          </p:txBody>
        </p:sp>
        <p:sp>
          <p:nvSpPr>
            <p:cNvPr id="5205" name="Google Shape;5205;p43"/>
            <p:cNvSpPr/>
            <p:nvPr/>
          </p:nvSpPr>
          <p:spPr>
            <a:xfrm>
              <a:off x="6846319" y="3741541"/>
              <a:ext cx="1471" cy="710"/>
            </a:xfrm>
            <a:custGeom>
              <a:avLst/>
              <a:gdLst/>
              <a:ahLst/>
              <a:cxnLst/>
              <a:rect l="l" t="t" r="r" b="b"/>
              <a:pathLst>
                <a:path w="29" h="14" extrusionOk="0">
                  <a:moveTo>
                    <a:pt x="15" y="0"/>
                  </a:moveTo>
                  <a:cubicBezTo>
                    <a:pt x="5" y="0"/>
                    <a:pt x="0" y="14"/>
                    <a:pt x="6" y="14"/>
                  </a:cubicBezTo>
                  <a:cubicBezTo>
                    <a:pt x="8" y="14"/>
                    <a:pt x="11" y="12"/>
                    <a:pt x="16" y="7"/>
                  </a:cubicBezTo>
                  <a:lnTo>
                    <a:pt x="28" y="7"/>
                  </a:lnTo>
                  <a:cubicBezTo>
                    <a:pt x="23" y="2"/>
                    <a:pt x="19" y="0"/>
                    <a:pt x="15" y="0"/>
                  </a:cubicBezTo>
                  <a:close/>
                </a:path>
              </a:pathLst>
            </a:custGeom>
            <a:solidFill>
              <a:srgbClr val="B3B3B3"/>
            </a:solidFill>
            <a:ln>
              <a:noFill/>
            </a:ln>
          </p:spPr>
          <p:txBody>
            <a:bodyPr spcFirstLastPara="1" wrap="square" lIns="133916" tIns="133916" rIns="133916" bIns="133916" anchor="ctr" anchorCtr="0">
              <a:noAutofit/>
            </a:bodyPr>
            <a:lstStyle/>
            <a:p>
              <a:endParaRPr sz="2637"/>
            </a:p>
          </p:txBody>
        </p:sp>
        <p:sp>
          <p:nvSpPr>
            <p:cNvPr id="5206" name="Google Shape;5206;p43"/>
            <p:cNvSpPr/>
            <p:nvPr/>
          </p:nvSpPr>
          <p:spPr>
            <a:xfrm>
              <a:off x="6472398" y="4091164"/>
              <a:ext cx="3297" cy="3145"/>
            </a:xfrm>
            <a:custGeom>
              <a:avLst/>
              <a:gdLst/>
              <a:ahLst/>
              <a:cxnLst/>
              <a:rect l="l" t="t" r="r" b="b"/>
              <a:pathLst>
                <a:path w="65" h="62" extrusionOk="0">
                  <a:moveTo>
                    <a:pt x="22" y="1"/>
                  </a:moveTo>
                  <a:cubicBezTo>
                    <a:pt x="1" y="1"/>
                    <a:pt x="5" y="62"/>
                    <a:pt x="28" y="62"/>
                  </a:cubicBezTo>
                  <a:cubicBezTo>
                    <a:pt x="32" y="62"/>
                    <a:pt x="36" y="60"/>
                    <a:pt x="41" y="56"/>
                  </a:cubicBezTo>
                  <a:cubicBezTo>
                    <a:pt x="53" y="45"/>
                    <a:pt x="53" y="45"/>
                    <a:pt x="65" y="45"/>
                  </a:cubicBezTo>
                  <a:cubicBezTo>
                    <a:pt x="46" y="12"/>
                    <a:pt x="32" y="1"/>
                    <a:pt x="22" y="1"/>
                  </a:cubicBezTo>
                  <a:close/>
                </a:path>
              </a:pathLst>
            </a:custGeom>
            <a:solidFill>
              <a:srgbClr val="B3B3B3"/>
            </a:solidFill>
            <a:ln>
              <a:noFill/>
            </a:ln>
          </p:spPr>
          <p:txBody>
            <a:bodyPr spcFirstLastPara="1" wrap="square" lIns="133916" tIns="133916" rIns="133916" bIns="133916" anchor="ctr" anchorCtr="0">
              <a:noAutofit/>
            </a:bodyPr>
            <a:lstStyle/>
            <a:p>
              <a:endParaRPr sz="2637"/>
            </a:p>
          </p:txBody>
        </p:sp>
        <p:sp>
          <p:nvSpPr>
            <p:cNvPr id="5207" name="Google Shape;5207;p43"/>
            <p:cNvSpPr/>
            <p:nvPr/>
          </p:nvSpPr>
          <p:spPr>
            <a:xfrm>
              <a:off x="6763580" y="3996352"/>
              <a:ext cx="3855" cy="3145"/>
            </a:xfrm>
            <a:custGeom>
              <a:avLst/>
              <a:gdLst/>
              <a:ahLst/>
              <a:cxnLst/>
              <a:rect l="l" t="t" r="r" b="b"/>
              <a:pathLst>
                <a:path w="76" h="62" extrusionOk="0">
                  <a:moveTo>
                    <a:pt x="26" y="1"/>
                  </a:moveTo>
                  <a:cubicBezTo>
                    <a:pt x="1" y="1"/>
                    <a:pt x="6" y="61"/>
                    <a:pt x="36" y="61"/>
                  </a:cubicBezTo>
                  <a:cubicBezTo>
                    <a:pt x="41" y="61"/>
                    <a:pt x="46" y="60"/>
                    <a:pt x="52" y="56"/>
                  </a:cubicBezTo>
                  <a:cubicBezTo>
                    <a:pt x="64" y="56"/>
                    <a:pt x="64" y="44"/>
                    <a:pt x="76" y="44"/>
                  </a:cubicBezTo>
                  <a:cubicBezTo>
                    <a:pt x="53" y="12"/>
                    <a:pt x="37" y="1"/>
                    <a:pt x="26" y="1"/>
                  </a:cubicBezTo>
                  <a:close/>
                </a:path>
              </a:pathLst>
            </a:custGeom>
            <a:solidFill>
              <a:schemeClr val="accent1"/>
            </a:solidFill>
            <a:ln>
              <a:noFill/>
            </a:ln>
          </p:spPr>
          <p:txBody>
            <a:bodyPr spcFirstLastPara="1" wrap="square" lIns="133916" tIns="133916" rIns="133916" bIns="133916" anchor="ctr" anchorCtr="0">
              <a:noAutofit/>
            </a:bodyPr>
            <a:lstStyle/>
            <a:p>
              <a:endParaRPr sz="2637"/>
            </a:p>
          </p:txBody>
        </p:sp>
        <p:sp>
          <p:nvSpPr>
            <p:cNvPr id="5208" name="Google Shape;5208;p43"/>
            <p:cNvSpPr/>
            <p:nvPr/>
          </p:nvSpPr>
          <p:spPr>
            <a:xfrm>
              <a:off x="6714221" y="3620299"/>
              <a:ext cx="227766" cy="174156"/>
            </a:xfrm>
            <a:custGeom>
              <a:avLst/>
              <a:gdLst/>
              <a:ahLst/>
              <a:cxnLst/>
              <a:rect l="l" t="t" r="r" b="b"/>
              <a:pathLst>
                <a:path w="4490" h="3433" extrusionOk="0">
                  <a:moveTo>
                    <a:pt x="4092" y="0"/>
                  </a:moveTo>
                  <a:cubicBezTo>
                    <a:pt x="3491" y="0"/>
                    <a:pt x="1" y="2338"/>
                    <a:pt x="1" y="2338"/>
                  </a:cubicBezTo>
                  <a:lnTo>
                    <a:pt x="584" y="3433"/>
                  </a:lnTo>
                  <a:lnTo>
                    <a:pt x="715" y="3433"/>
                  </a:lnTo>
                  <a:cubicBezTo>
                    <a:pt x="715" y="3433"/>
                    <a:pt x="4490" y="254"/>
                    <a:pt x="4156" y="16"/>
                  </a:cubicBezTo>
                  <a:cubicBezTo>
                    <a:pt x="4141" y="5"/>
                    <a:pt x="4120" y="0"/>
                    <a:pt x="4092" y="0"/>
                  </a:cubicBezTo>
                  <a:close/>
                </a:path>
              </a:pathLst>
            </a:custGeom>
            <a:solidFill>
              <a:schemeClr val="dk1"/>
            </a:solidFill>
            <a:ln>
              <a:noFill/>
            </a:ln>
          </p:spPr>
          <p:txBody>
            <a:bodyPr spcFirstLastPara="1" wrap="square" lIns="133916" tIns="133916" rIns="133916" bIns="133916" anchor="ctr" anchorCtr="0">
              <a:noAutofit/>
            </a:bodyPr>
            <a:lstStyle/>
            <a:p>
              <a:endParaRPr sz="2637"/>
            </a:p>
          </p:txBody>
        </p:sp>
        <p:sp>
          <p:nvSpPr>
            <p:cNvPr id="5209" name="Google Shape;5209;p43"/>
            <p:cNvSpPr/>
            <p:nvPr/>
          </p:nvSpPr>
          <p:spPr>
            <a:xfrm>
              <a:off x="6710620" y="3619285"/>
              <a:ext cx="219295" cy="176033"/>
            </a:xfrm>
            <a:custGeom>
              <a:avLst/>
              <a:gdLst/>
              <a:ahLst/>
              <a:cxnLst/>
              <a:rect l="l" t="t" r="r" b="b"/>
              <a:pathLst>
                <a:path w="4323" h="3470" extrusionOk="0">
                  <a:moveTo>
                    <a:pt x="3870" y="119"/>
                  </a:moveTo>
                  <a:cubicBezTo>
                    <a:pt x="3863" y="119"/>
                    <a:pt x="3864" y="124"/>
                    <a:pt x="3867" y="127"/>
                  </a:cubicBezTo>
                  <a:lnTo>
                    <a:pt x="3867" y="127"/>
                  </a:lnTo>
                  <a:cubicBezTo>
                    <a:pt x="3869" y="126"/>
                    <a:pt x="3870" y="123"/>
                    <a:pt x="3870" y="119"/>
                  </a:cubicBezTo>
                  <a:close/>
                  <a:moveTo>
                    <a:pt x="4251" y="119"/>
                  </a:moveTo>
                  <a:lnTo>
                    <a:pt x="4239" y="143"/>
                  </a:lnTo>
                  <a:lnTo>
                    <a:pt x="4239" y="131"/>
                  </a:lnTo>
                  <a:cubicBezTo>
                    <a:pt x="4239" y="131"/>
                    <a:pt x="4239" y="119"/>
                    <a:pt x="4251" y="119"/>
                  </a:cubicBezTo>
                  <a:close/>
                  <a:moveTo>
                    <a:pt x="3715" y="164"/>
                  </a:moveTo>
                  <a:lnTo>
                    <a:pt x="3715" y="164"/>
                  </a:lnTo>
                  <a:cubicBezTo>
                    <a:pt x="3712" y="164"/>
                    <a:pt x="3709" y="165"/>
                    <a:pt x="3703" y="167"/>
                  </a:cubicBezTo>
                  <a:cubicBezTo>
                    <a:pt x="3703" y="167"/>
                    <a:pt x="3708" y="167"/>
                    <a:pt x="3715" y="164"/>
                  </a:cubicBezTo>
                  <a:close/>
                  <a:moveTo>
                    <a:pt x="3834" y="107"/>
                  </a:moveTo>
                  <a:cubicBezTo>
                    <a:pt x="3822" y="107"/>
                    <a:pt x="3822" y="107"/>
                    <a:pt x="3811" y="119"/>
                  </a:cubicBezTo>
                  <a:lnTo>
                    <a:pt x="3811" y="131"/>
                  </a:lnTo>
                  <a:cubicBezTo>
                    <a:pt x="3811" y="134"/>
                    <a:pt x="3810" y="135"/>
                    <a:pt x="3809" y="135"/>
                  </a:cubicBezTo>
                  <a:cubicBezTo>
                    <a:pt x="3806" y="135"/>
                    <a:pt x="3801" y="128"/>
                    <a:pt x="3794" y="128"/>
                  </a:cubicBezTo>
                  <a:cubicBezTo>
                    <a:pt x="3792" y="128"/>
                    <a:pt x="3789" y="129"/>
                    <a:pt x="3787" y="131"/>
                  </a:cubicBezTo>
                  <a:cubicBezTo>
                    <a:pt x="3777" y="141"/>
                    <a:pt x="3775" y="151"/>
                    <a:pt x="3775" y="161"/>
                  </a:cubicBezTo>
                  <a:lnTo>
                    <a:pt x="3775" y="161"/>
                  </a:lnTo>
                  <a:cubicBezTo>
                    <a:pt x="3775" y="161"/>
                    <a:pt x="3775" y="161"/>
                    <a:pt x="3774" y="161"/>
                  </a:cubicBezTo>
                  <a:lnTo>
                    <a:pt x="3774" y="161"/>
                  </a:lnTo>
                  <a:cubicBezTo>
                    <a:pt x="3775" y="164"/>
                    <a:pt x="3775" y="167"/>
                    <a:pt x="3775" y="167"/>
                  </a:cubicBezTo>
                  <a:cubicBezTo>
                    <a:pt x="3775" y="165"/>
                    <a:pt x="3775" y="163"/>
                    <a:pt x="3775" y="161"/>
                  </a:cubicBezTo>
                  <a:lnTo>
                    <a:pt x="3775" y="161"/>
                  </a:lnTo>
                  <a:cubicBezTo>
                    <a:pt x="3778" y="163"/>
                    <a:pt x="3779" y="164"/>
                    <a:pt x="3781" y="164"/>
                  </a:cubicBezTo>
                  <a:cubicBezTo>
                    <a:pt x="3784" y="164"/>
                    <a:pt x="3787" y="161"/>
                    <a:pt x="3799" y="155"/>
                  </a:cubicBezTo>
                  <a:cubicBezTo>
                    <a:pt x="3805" y="149"/>
                    <a:pt x="3805" y="149"/>
                    <a:pt x="3805" y="149"/>
                  </a:cubicBezTo>
                  <a:cubicBezTo>
                    <a:pt x="3805" y="149"/>
                    <a:pt x="3805" y="149"/>
                    <a:pt x="3811" y="143"/>
                  </a:cubicBezTo>
                  <a:cubicBezTo>
                    <a:pt x="3822" y="143"/>
                    <a:pt x="3858" y="131"/>
                    <a:pt x="3870" y="131"/>
                  </a:cubicBezTo>
                  <a:cubicBezTo>
                    <a:pt x="3870" y="131"/>
                    <a:pt x="3868" y="129"/>
                    <a:pt x="3867" y="127"/>
                  </a:cubicBezTo>
                  <a:lnTo>
                    <a:pt x="3867" y="127"/>
                  </a:lnTo>
                  <a:cubicBezTo>
                    <a:pt x="3863" y="131"/>
                    <a:pt x="3854" y="131"/>
                    <a:pt x="3846" y="131"/>
                  </a:cubicBezTo>
                  <a:cubicBezTo>
                    <a:pt x="3834" y="131"/>
                    <a:pt x="3846" y="107"/>
                    <a:pt x="3834" y="107"/>
                  </a:cubicBezTo>
                  <a:close/>
                  <a:moveTo>
                    <a:pt x="3745" y="134"/>
                  </a:moveTo>
                  <a:cubicBezTo>
                    <a:pt x="3739" y="134"/>
                    <a:pt x="3733" y="137"/>
                    <a:pt x="3727" y="143"/>
                  </a:cubicBezTo>
                  <a:cubicBezTo>
                    <a:pt x="3727" y="143"/>
                    <a:pt x="3739" y="143"/>
                    <a:pt x="3727" y="155"/>
                  </a:cubicBezTo>
                  <a:cubicBezTo>
                    <a:pt x="3723" y="159"/>
                    <a:pt x="3719" y="162"/>
                    <a:pt x="3715" y="164"/>
                  </a:cubicBezTo>
                  <a:lnTo>
                    <a:pt x="3715" y="164"/>
                  </a:lnTo>
                  <a:cubicBezTo>
                    <a:pt x="3716" y="164"/>
                    <a:pt x="3716" y="164"/>
                    <a:pt x="3717" y="164"/>
                  </a:cubicBezTo>
                  <a:cubicBezTo>
                    <a:pt x="3727" y="164"/>
                    <a:pt x="3706" y="181"/>
                    <a:pt x="3715" y="191"/>
                  </a:cubicBezTo>
                  <a:cubicBezTo>
                    <a:pt x="3727" y="191"/>
                    <a:pt x="3739" y="191"/>
                    <a:pt x="3739" y="167"/>
                  </a:cubicBezTo>
                  <a:cubicBezTo>
                    <a:pt x="3748" y="175"/>
                    <a:pt x="3750" y="184"/>
                    <a:pt x="3755" y="184"/>
                  </a:cubicBezTo>
                  <a:cubicBezTo>
                    <a:pt x="3757" y="184"/>
                    <a:pt x="3759" y="182"/>
                    <a:pt x="3763" y="179"/>
                  </a:cubicBezTo>
                  <a:cubicBezTo>
                    <a:pt x="3763" y="179"/>
                    <a:pt x="3751" y="155"/>
                    <a:pt x="3763" y="155"/>
                  </a:cubicBezTo>
                  <a:cubicBezTo>
                    <a:pt x="3768" y="158"/>
                    <a:pt x="3772" y="160"/>
                    <a:pt x="3774" y="161"/>
                  </a:cubicBezTo>
                  <a:lnTo>
                    <a:pt x="3774" y="161"/>
                  </a:lnTo>
                  <a:cubicBezTo>
                    <a:pt x="3774" y="154"/>
                    <a:pt x="3771" y="143"/>
                    <a:pt x="3763" y="143"/>
                  </a:cubicBezTo>
                  <a:cubicBezTo>
                    <a:pt x="3757" y="137"/>
                    <a:pt x="3751" y="134"/>
                    <a:pt x="3745" y="134"/>
                  </a:cubicBezTo>
                  <a:close/>
                  <a:moveTo>
                    <a:pt x="4215" y="191"/>
                  </a:moveTo>
                  <a:cubicBezTo>
                    <a:pt x="4215" y="191"/>
                    <a:pt x="4203" y="203"/>
                    <a:pt x="4215" y="203"/>
                  </a:cubicBezTo>
                  <a:lnTo>
                    <a:pt x="4215" y="191"/>
                  </a:lnTo>
                  <a:close/>
                  <a:moveTo>
                    <a:pt x="3680" y="167"/>
                  </a:moveTo>
                  <a:cubicBezTo>
                    <a:pt x="3668" y="167"/>
                    <a:pt x="3680" y="191"/>
                    <a:pt x="3656" y="191"/>
                  </a:cubicBezTo>
                  <a:cubicBezTo>
                    <a:pt x="3640" y="191"/>
                    <a:pt x="3640" y="185"/>
                    <a:pt x="3638" y="185"/>
                  </a:cubicBezTo>
                  <a:cubicBezTo>
                    <a:pt x="3637" y="185"/>
                    <a:pt x="3636" y="187"/>
                    <a:pt x="3632" y="191"/>
                  </a:cubicBezTo>
                  <a:cubicBezTo>
                    <a:pt x="3632" y="203"/>
                    <a:pt x="3632" y="214"/>
                    <a:pt x="3620" y="214"/>
                  </a:cubicBezTo>
                  <a:cubicBezTo>
                    <a:pt x="3620" y="214"/>
                    <a:pt x="3617" y="218"/>
                    <a:pt x="3613" y="221"/>
                  </a:cubicBezTo>
                  <a:lnTo>
                    <a:pt x="3613" y="221"/>
                  </a:lnTo>
                  <a:cubicBezTo>
                    <a:pt x="3613" y="220"/>
                    <a:pt x="3614" y="218"/>
                    <a:pt x="3613" y="218"/>
                  </a:cubicBezTo>
                  <a:lnTo>
                    <a:pt x="3613" y="218"/>
                  </a:lnTo>
                  <a:cubicBezTo>
                    <a:pt x="3613" y="218"/>
                    <a:pt x="3611" y="220"/>
                    <a:pt x="3608" y="226"/>
                  </a:cubicBezTo>
                  <a:cubicBezTo>
                    <a:pt x="3610" y="225"/>
                    <a:pt x="3612" y="223"/>
                    <a:pt x="3613" y="221"/>
                  </a:cubicBezTo>
                  <a:lnTo>
                    <a:pt x="3613" y="221"/>
                  </a:lnTo>
                  <a:cubicBezTo>
                    <a:pt x="3612" y="227"/>
                    <a:pt x="3608" y="238"/>
                    <a:pt x="3608" y="238"/>
                  </a:cubicBezTo>
                  <a:lnTo>
                    <a:pt x="3620" y="226"/>
                  </a:lnTo>
                  <a:cubicBezTo>
                    <a:pt x="3620" y="214"/>
                    <a:pt x="3620" y="214"/>
                    <a:pt x="3632" y="214"/>
                  </a:cubicBezTo>
                  <a:cubicBezTo>
                    <a:pt x="3656" y="214"/>
                    <a:pt x="3680" y="203"/>
                    <a:pt x="3656" y="203"/>
                  </a:cubicBezTo>
                  <a:lnTo>
                    <a:pt x="3668" y="203"/>
                  </a:lnTo>
                  <a:cubicBezTo>
                    <a:pt x="3680" y="203"/>
                    <a:pt x="3668" y="214"/>
                    <a:pt x="3668" y="214"/>
                  </a:cubicBezTo>
                  <a:lnTo>
                    <a:pt x="3680" y="214"/>
                  </a:lnTo>
                  <a:cubicBezTo>
                    <a:pt x="3680" y="214"/>
                    <a:pt x="3680" y="179"/>
                    <a:pt x="3703" y="167"/>
                  </a:cubicBezTo>
                  <a:close/>
                  <a:moveTo>
                    <a:pt x="3572" y="238"/>
                  </a:moveTo>
                  <a:cubicBezTo>
                    <a:pt x="3566" y="238"/>
                    <a:pt x="3563" y="241"/>
                    <a:pt x="3561" y="244"/>
                  </a:cubicBezTo>
                  <a:lnTo>
                    <a:pt x="3561" y="244"/>
                  </a:lnTo>
                  <a:lnTo>
                    <a:pt x="3572" y="238"/>
                  </a:lnTo>
                  <a:close/>
                  <a:moveTo>
                    <a:pt x="3561" y="244"/>
                  </a:moveTo>
                  <a:lnTo>
                    <a:pt x="3549" y="250"/>
                  </a:lnTo>
                  <a:cubicBezTo>
                    <a:pt x="3555" y="250"/>
                    <a:pt x="3558" y="247"/>
                    <a:pt x="3561" y="244"/>
                  </a:cubicBezTo>
                  <a:close/>
                  <a:moveTo>
                    <a:pt x="3532" y="247"/>
                  </a:moveTo>
                  <a:cubicBezTo>
                    <a:pt x="3531" y="247"/>
                    <a:pt x="3533" y="250"/>
                    <a:pt x="3537" y="252"/>
                  </a:cubicBezTo>
                  <a:lnTo>
                    <a:pt x="3537" y="252"/>
                  </a:lnTo>
                  <a:cubicBezTo>
                    <a:pt x="3537" y="252"/>
                    <a:pt x="3537" y="251"/>
                    <a:pt x="3537" y="250"/>
                  </a:cubicBezTo>
                  <a:cubicBezTo>
                    <a:pt x="3534" y="248"/>
                    <a:pt x="3533" y="247"/>
                    <a:pt x="3532" y="247"/>
                  </a:cubicBezTo>
                  <a:close/>
                  <a:moveTo>
                    <a:pt x="3549" y="250"/>
                  </a:moveTo>
                  <a:cubicBezTo>
                    <a:pt x="3545" y="250"/>
                    <a:pt x="3542" y="252"/>
                    <a:pt x="3540" y="253"/>
                  </a:cubicBezTo>
                  <a:lnTo>
                    <a:pt x="3540" y="253"/>
                  </a:lnTo>
                  <a:cubicBezTo>
                    <a:pt x="3538" y="253"/>
                    <a:pt x="3537" y="253"/>
                    <a:pt x="3537" y="252"/>
                  </a:cubicBezTo>
                  <a:lnTo>
                    <a:pt x="3537" y="252"/>
                  </a:lnTo>
                  <a:cubicBezTo>
                    <a:pt x="3536" y="256"/>
                    <a:pt x="3533" y="256"/>
                    <a:pt x="3531" y="256"/>
                  </a:cubicBezTo>
                  <a:cubicBezTo>
                    <a:pt x="3528" y="256"/>
                    <a:pt x="3525" y="256"/>
                    <a:pt x="3525" y="262"/>
                  </a:cubicBezTo>
                  <a:cubicBezTo>
                    <a:pt x="3533" y="262"/>
                    <a:pt x="3535" y="257"/>
                    <a:pt x="3540" y="253"/>
                  </a:cubicBezTo>
                  <a:lnTo>
                    <a:pt x="3540" y="253"/>
                  </a:lnTo>
                  <a:cubicBezTo>
                    <a:pt x="3540" y="254"/>
                    <a:pt x="3541" y="254"/>
                    <a:pt x="3541" y="254"/>
                  </a:cubicBezTo>
                  <a:cubicBezTo>
                    <a:pt x="3544" y="254"/>
                    <a:pt x="3546" y="253"/>
                    <a:pt x="3549" y="250"/>
                  </a:cubicBezTo>
                  <a:close/>
                  <a:moveTo>
                    <a:pt x="3608" y="226"/>
                  </a:moveTo>
                  <a:lnTo>
                    <a:pt x="3608" y="226"/>
                  </a:lnTo>
                  <a:cubicBezTo>
                    <a:pt x="3602" y="232"/>
                    <a:pt x="3596" y="238"/>
                    <a:pt x="3596" y="238"/>
                  </a:cubicBezTo>
                  <a:lnTo>
                    <a:pt x="3572" y="238"/>
                  </a:lnTo>
                  <a:lnTo>
                    <a:pt x="3572" y="250"/>
                  </a:lnTo>
                  <a:cubicBezTo>
                    <a:pt x="3572" y="256"/>
                    <a:pt x="3569" y="256"/>
                    <a:pt x="3568" y="256"/>
                  </a:cubicBezTo>
                  <a:cubicBezTo>
                    <a:pt x="3566" y="256"/>
                    <a:pt x="3566" y="256"/>
                    <a:pt x="3572" y="262"/>
                  </a:cubicBezTo>
                  <a:cubicBezTo>
                    <a:pt x="3572" y="264"/>
                    <a:pt x="3573" y="264"/>
                    <a:pt x="3574" y="264"/>
                  </a:cubicBezTo>
                  <a:cubicBezTo>
                    <a:pt x="3579" y="264"/>
                    <a:pt x="3598" y="237"/>
                    <a:pt x="3608" y="226"/>
                  </a:cubicBezTo>
                  <a:close/>
                  <a:moveTo>
                    <a:pt x="3322" y="369"/>
                  </a:moveTo>
                  <a:cubicBezTo>
                    <a:pt x="3322" y="374"/>
                    <a:pt x="3322" y="378"/>
                    <a:pt x="3322" y="381"/>
                  </a:cubicBezTo>
                  <a:cubicBezTo>
                    <a:pt x="3334" y="381"/>
                    <a:pt x="3322" y="369"/>
                    <a:pt x="3322" y="369"/>
                  </a:cubicBezTo>
                  <a:close/>
                  <a:moveTo>
                    <a:pt x="3525" y="262"/>
                  </a:moveTo>
                  <a:cubicBezTo>
                    <a:pt x="3513" y="262"/>
                    <a:pt x="3513" y="274"/>
                    <a:pt x="3501" y="286"/>
                  </a:cubicBezTo>
                  <a:lnTo>
                    <a:pt x="3465" y="286"/>
                  </a:lnTo>
                  <a:cubicBezTo>
                    <a:pt x="3453" y="286"/>
                    <a:pt x="3453" y="298"/>
                    <a:pt x="3441" y="310"/>
                  </a:cubicBezTo>
                  <a:cubicBezTo>
                    <a:pt x="3430" y="310"/>
                    <a:pt x="3430" y="298"/>
                    <a:pt x="3418" y="298"/>
                  </a:cubicBezTo>
                  <a:cubicBezTo>
                    <a:pt x="3418" y="298"/>
                    <a:pt x="3418" y="310"/>
                    <a:pt x="3406" y="322"/>
                  </a:cubicBezTo>
                  <a:cubicBezTo>
                    <a:pt x="3406" y="326"/>
                    <a:pt x="3404" y="327"/>
                    <a:pt x="3403" y="327"/>
                  </a:cubicBezTo>
                  <a:cubicBezTo>
                    <a:pt x="3399" y="327"/>
                    <a:pt x="3394" y="322"/>
                    <a:pt x="3394" y="322"/>
                  </a:cubicBezTo>
                  <a:cubicBezTo>
                    <a:pt x="3394" y="334"/>
                    <a:pt x="3358" y="334"/>
                    <a:pt x="3370" y="357"/>
                  </a:cubicBezTo>
                  <a:cubicBezTo>
                    <a:pt x="3364" y="351"/>
                    <a:pt x="3358" y="348"/>
                    <a:pt x="3352" y="348"/>
                  </a:cubicBezTo>
                  <a:cubicBezTo>
                    <a:pt x="3346" y="348"/>
                    <a:pt x="3340" y="351"/>
                    <a:pt x="3334" y="357"/>
                  </a:cubicBezTo>
                  <a:cubicBezTo>
                    <a:pt x="3334" y="357"/>
                    <a:pt x="3334" y="357"/>
                    <a:pt x="3325" y="366"/>
                  </a:cubicBezTo>
                  <a:lnTo>
                    <a:pt x="3325" y="366"/>
                  </a:lnTo>
                  <a:cubicBezTo>
                    <a:pt x="3323" y="366"/>
                    <a:pt x="3322" y="366"/>
                    <a:pt x="3320" y="366"/>
                  </a:cubicBezTo>
                  <a:cubicBezTo>
                    <a:pt x="3316" y="366"/>
                    <a:pt x="3313" y="367"/>
                    <a:pt x="3310" y="369"/>
                  </a:cubicBezTo>
                  <a:cubicBezTo>
                    <a:pt x="3307" y="373"/>
                    <a:pt x="3307" y="377"/>
                    <a:pt x="3307" y="382"/>
                  </a:cubicBezTo>
                  <a:lnTo>
                    <a:pt x="3307" y="382"/>
                  </a:lnTo>
                  <a:cubicBezTo>
                    <a:pt x="3312" y="375"/>
                    <a:pt x="3314" y="369"/>
                    <a:pt x="3322" y="369"/>
                  </a:cubicBezTo>
                  <a:cubicBezTo>
                    <a:pt x="3323" y="368"/>
                    <a:pt x="3324" y="367"/>
                    <a:pt x="3325" y="366"/>
                  </a:cubicBezTo>
                  <a:lnTo>
                    <a:pt x="3325" y="366"/>
                  </a:lnTo>
                  <a:cubicBezTo>
                    <a:pt x="3340" y="369"/>
                    <a:pt x="3358" y="381"/>
                    <a:pt x="3358" y="381"/>
                  </a:cubicBezTo>
                  <a:cubicBezTo>
                    <a:pt x="3370" y="369"/>
                    <a:pt x="3370" y="357"/>
                    <a:pt x="3382" y="345"/>
                  </a:cubicBezTo>
                  <a:lnTo>
                    <a:pt x="3406" y="345"/>
                  </a:lnTo>
                  <a:cubicBezTo>
                    <a:pt x="3406" y="345"/>
                    <a:pt x="3418" y="334"/>
                    <a:pt x="3418" y="334"/>
                  </a:cubicBezTo>
                  <a:cubicBezTo>
                    <a:pt x="3425" y="326"/>
                    <a:pt x="3432" y="319"/>
                    <a:pt x="3437" y="314"/>
                  </a:cubicBezTo>
                  <a:lnTo>
                    <a:pt x="3437" y="314"/>
                  </a:lnTo>
                  <a:cubicBezTo>
                    <a:pt x="3437" y="317"/>
                    <a:pt x="3441" y="320"/>
                    <a:pt x="3446" y="320"/>
                  </a:cubicBezTo>
                  <a:cubicBezTo>
                    <a:pt x="3451" y="320"/>
                    <a:pt x="3457" y="318"/>
                    <a:pt x="3465" y="310"/>
                  </a:cubicBezTo>
                  <a:cubicBezTo>
                    <a:pt x="3475" y="300"/>
                    <a:pt x="3481" y="296"/>
                    <a:pt x="3484" y="296"/>
                  </a:cubicBezTo>
                  <a:cubicBezTo>
                    <a:pt x="3489" y="296"/>
                    <a:pt x="3489" y="303"/>
                    <a:pt x="3489" y="310"/>
                  </a:cubicBezTo>
                  <a:cubicBezTo>
                    <a:pt x="3491" y="312"/>
                    <a:pt x="3493" y="313"/>
                    <a:pt x="3494" y="313"/>
                  </a:cubicBezTo>
                  <a:cubicBezTo>
                    <a:pt x="3497" y="313"/>
                    <a:pt x="3489" y="298"/>
                    <a:pt x="3489" y="298"/>
                  </a:cubicBezTo>
                  <a:cubicBezTo>
                    <a:pt x="3489" y="286"/>
                    <a:pt x="3513" y="286"/>
                    <a:pt x="3525" y="274"/>
                  </a:cubicBezTo>
                  <a:cubicBezTo>
                    <a:pt x="3525" y="274"/>
                    <a:pt x="3525" y="262"/>
                    <a:pt x="3525" y="262"/>
                  </a:cubicBezTo>
                  <a:close/>
                  <a:moveTo>
                    <a:pt x="3266" y="406"/>
                  </a:moveTo>
                  <a:cubicBezTo>
                    <a:pt x="3267" y="407"/>
                    <a:pt x="3267" y="408"/>
                    <a:pt x="3266" y="410"/>
                  </a:cubicBezTo>
                  <a:lnTo>
                    <a:pt x="3266" y="410"/>
                  </a:lnTo>
                  <a:cubicBezTo>
                    <a:pt x="3266" y="408"/>
                    <a:pt x="3266" y="407"/>
                    <a:pt x="3266" y="406"/>
                  </a:cubicBezTo>
                  <a:close/>
                  <a:moveTo>
                    <a:pt x="3307" y="382"/>
                  </a:moveTo>
                  <a:lnTo>
                    <a:pt x="3307" y="382"/>
                  </a:lnTo>
                  <a:cubicBezTo>
                    <a:pt x="3305" y="385"/>
                    <a:pt x="3302" y="389"/>
                    <a:pt x="3299" y="393"/>
                  </a:cubicBezTo>
                  <a:cubicBezTo>
                    <a:pt x="3291" y="393"/>
                    <a:pt x="3277" y="388"/>
                    <a:pt x="3266" y="388"/>
                  </a:cubicBezTo>
                  <a:cubicBezTo>
                    <a:pt x="3260" y="388"/>
                    <a:pt x="3255" y="389"/>
                    <a:pt x="3251" y="393"/>
                  </a:cubicBezTo>
                  <a:cubicBezTo>
                    <a:pt x="3251" y="399"/>
                    <a:pt x="3260" y="402"/>
                    <a:pt x="3264" y="405"/>
                  </a:cubicBezTo>
                  <a:lnTo>
                    <a:pt x="3264" y="405"/>
                  </a:lnTo>
                  <a:cubicBezTo>
                    <a:pt x="3265" y="405"/>
                    <a:pt x="3265" y="405"/>
                    <a:pt x="3266" y="405"/>
                  </a:cubicBezTo>
                  <a:lnTo>
                    <a:pt x="3266" y="405"/>
                  </a:lnTo>
                  <a:cubicBezTo>
                    <a:pt x="3266" y="405"/>
                    <a:pt x="3266" y="406"/>
                    <a:pt x="3266" y="406"/>
                  </a:cubicBezTo>
                  <a:lnTo>
                    <a:pt x="3266" y="406"/>
                  </a:lnTo>
                  <a:cubicBezTo>
                    <a:pt x="3265" y="406"/>
                    <a:pt x="3265" y="405"/>
                    <a:pt x="3264" y="405"/>
                  </a:cubicBezTo>
                  <a:lnTo>
                    <a:pt x="3264" y="405"/>
                  </a:lnTo>
                  <a:cubicBezTo>
                    <a:pt x="3263" y="405"/>
                    <a:pt x="3263" y="405"/>
                    <a:pt x="3263" y="405"/>
                  </a:cubicBezTo>
                  <a:cubicBezTo>
                    <a:pt x="3263" y="409"/>
                    <a:pt x="3262" y="411"/>
                    <a:pt x="3260" y="413"/>
                  </a:cubicBezTo>
                  <a:lnTo>
                    <a:pt x="3260" y="413"/>
                  </a:lnTo>
                  <a:cubicBezTo>
                    <a:pt x="3263" y="412"/>
                    <a:pt x="3265" y="411"/>
                    <a:pt x="3266" y="410"/>
                  </a:cubicBezTo>
                  <a:lnTo>
                    <a:pt x="3266" y="410"/>
                  </a:lnTo>
                  <a:cubicBezTo>
                    <a:pt x="3267" y="413"/>
                    <a:pt x="3270" y="417"/>
                    <a:pt x="3275" y="417"/>
                  </a:cubicBezTo>
                  <a:cubicBezTo>
                    <a:pt x="3275" y="417"/>
                    <a:pt x="3287" y="405"/>
                    <a:pt x="3275" y="405"/>
                  </a:cubicBezTo>
                  <a:cubicBezTo>
                    <a:pt x="3274" y="404"/>
                    <a:pt x="3274" y="404"/>
                    <a:pt x="3273" y="404"/>
                  </a:cubicBezTo>
                  <a:lnTo>
                    <a:pt x="3273" y="404"/>
                  </a:lnTo>
                  <a:cubicBezTo>
                    <a:pt x="3278" y="402"/>
                    <a:pt x="3281" y="399"/>
                    <a:pt x="3275" y="393"/>
                  </a:cubicBezTo>
                  <a:cubicBezTo>
                    <a:pt x="3275" y="391"/>
                    <a:pt x="3275" y="390"/>
                    <a:pt x="3276" y="390"/>
                  </a:cubicBezTo>
                  <a:cubicBezTo>
                    <a:pt x="3280" y="390"/>
                    <a:pt x="3289" y="405"/>
                    <a:pt x="3299" y="405"/>
                  </a:cubicBezTo>
                  <a:cubicBezTo>
                    <a:pt x="3315" y="405"/>
                    <a:pt x="3308" y="393"/>
                    <a:pt x="3307" y="382"/>
                  </a:cubicBezTo>
                  <a:close/>
                  <a:moveTo>
                    <a:pt x="3260" y="413"/>
                  </a:moveTo>
                  <a:cubicBezTo>
                    <a:pt x="3258" y="414"/>
                    <a:pt x="3255" y="416"/>
                    <a:pt x="3251" y="417"/>
                  </a:cubicBezTo>
                  <a:cubicBezTo>
                    <a:pt x="3253" y="417"/>
                    <a:pt x="3254" y="418"/>
                    <a:pt x="3255" y="419"/>
                  </a:cubicBezTo>
                  <a:lnTo>
                    <a:pt x="3255" y="419"/>
                  </a:lnTo>
                  <a:cubicBezTo>
                    <a:pt x="3257" y="417"/>
                    <a:pt x="3258" y="415"/>
                    <a:pt x="3260" y="413"/>
                  </a:cubicBezTo>
                  <a:close/>
                  <a:moveTo>
                    <a:pt x="3239" y="405"/>
                  </a:moveTo>
                  <a:cubicBezTo>
                    <a:pt x="3239" y="405"/>
                    <a:pt x="3233" y="418"/>
                    <a:pt x="3234" y="425"/>
                  </a:cubicBezTo>
                  <a:lnTo>
                    <a:pt x="3234" y="425"/>
                  </a:lnTo>
                  <a:cubicBezTo>
                    <a:pt x="3239" y="421"/>
                    <a:pt x="3239" y="417"/>
                    <a:pt x="3239" y="417"/>
                  </a:cubicBezTo>
                  <a:lnTo>
                    <a:pt x="3239" y="405"/>
                  </a:lnTo>
                  <a:close/>
                  <a:moveTo>
                    <a:pt x="3183" y="423"/>
                  </a:moveTo>
                  <a:cubicBezTo>
                    <a:pt x="3178" y="423"/>
                    <a:pt x="3176" y="429"/>
                    <a:pt x="3168" y="429"/>
                  </a:cubicBezTo>
                  <a:lnTo>
                    <a:pt x="3191" y="429"/>
                  </a:lnTo>
                  <a:cubicBezTo>
                    <a:pt x="3187" y="425"/>
                    <a:pt x="3185" y="423"/>
                    <a:pt x="3183" y="423"/>
                  </a:cubicBezTo>
                  <a:close/>
                  <a:moveTo>
                    <a:pt x="3215" y="412"/>
                  </a:moveTo>
                  <a:cubicBezTo>
                    <a:pt x="3214" y="412"/>
                    <a:pt x="3212" y="420"/>
                    <a:pt x="3203" y="429"/>
                  </a:cubicBezTo>
                  <a:lnTo>
                    <a:pt x="3215" y="429"/>
                  </a:lnTo>
                  <a:cubicBezTo>
                    <a:pt x="3203" y="429"/>
                    <a:pt x="3215" y="429"/>
                    <a:pt x="3215" y="417"/>
                  </a:cubicBezTo>
                  <a:cubicBezTo>
                    <a:pt x="3215" y="413"/>
                    <a:pt x="3215" y="412"/>
                    <a:pt x="3215" y="412"/>
                  </a:cubicBezTo>
                  <a:close/>
                  <a:moveTo>
                    <a:pt x="3234" y="425"/>
                  </a:moveTo>
                  <a:cubicBezTo>
                    <a:pt x="3230" y="427"/>
                    <a:pt x="3225" y="429"/>
                    <a:pt x="3215" y="429"/>
                  </a:cubicBezTo>
                  <a:lnTo>
                    <a:pt x="3239" y="429"/>
                  </a:lnTo>
                  <a:cubicBezTo>
                    <a:pt x="3236" y="429"/>
                    <a:pt x="3234" y="427"/>
                    <a:pt x="3234" y="425"/>
                  </a:cubicBezTo>
                  <a:close/>
                  <a:moveTo>
                    <a:pt x="3239" y="417"/>
                  </a:moveTo>
                  <a:lnTo>
                    <a:pt x="3239" y="429"/>
                  </a:lnTo>
                  <a:cubicBezTo>
                    <a:pt x="3239" y="429"/>
                    <a:pt x="3239" y="417"/>
                    <a:pt x="3251" y="417"/>
                  </a:cubicBezTo>
                  <a:close/>
                  <a:moveTo>
                    <a:pt x="3255" y="419"/>
                  </a:moveTo>
                  <a:cubicBezTo>
                    <a:pt x="3253" y="421"/>
                    <a:pt x="3251" y="424"/>
                    <a:pt x="3251" y="429"/>
                  </a:cubicBezTo>
                  <a:cubicBezTo>
                    <a:pt x="3251" y="435"/>
                    <a:pt x="3252" y="437"/>
                    <a:pt x="3253" y="437"/>
                  </a:cubicBezTo>
                  <a:cubicBezTo>
                    <a:pt x="3255" y="437"/>
                    <a:pt x="3258" y="424"/>
                    <a:pt x="3255" y="419"/>
                  </a:cubicBezTo>
                  <a:close/>
                  <a:moveTo>
                    <a:pt x="4053" y="432"/>
                  </a:moveTo>
                  <a:cubicBezTo>
                    <a:pt x="4055" y="432"/>
                    <a:pt x="4055" y="435"/>
                    <a:pt x="4049" y="441"/>
                  </a:cubicBezTo>
                  <a:lnTo>
                    <a:pt x="4049" y="441"/>
                  </a:lnTo>
                  <a:lnTo>
                    <a:pt x="4049" y="441"/>
                  </a:lnTo>
                  <a:cubicBezTo>
                    <a:pt x="4055" y="441"/>
                    <a:pt x="4052" y="444"/>
                    <a:pt x="4049" y="445"/>
                  </a:cubicBezTo>
                  <a:lnTo>
                    <a:pt x="4049" y="445"/>
                  </a:lnTo>
                  <a:lnTo>
                    <a:pt x="4049" y="441"/>
                  </a:lnTo>
                  <a:cubicBezTo>
                    <a:pt x="4049" y="441"/>
                    <a:pt x="4049" y="441"/>
                    <a:pt x="4049" y="441"/>
                  </a:cubicBezTo>
                  <a:cubicBezTo>
                    <a:pt x="4049" y="435"/>
                    <a:pt x="4052" y="432"/>
                    <a:pt x="4053" y="432"/>
                  </a:cubicBezTo>
                  <a:close/>
                  <a:moveTo>
                    <a:pt x="4048" y="441"/>
                  </a:moveTo>
                  <a:cubicBezTo>
                    <a:pt x="4045" y="445"/>
                    <a:pt x="4045" y="446"/>
                    <a:pt x="4046" y="446"/>
                  </a:cubicBezTo>
                  <a:cubicBezTo>
                    <a:pt x="4047" y="446"/>
                    <a:pt x="4048" y="446"/>
                    <a:pt x="4049" y="445"/>
                  </a:cubicBezTo>
                  <a:lnTo>
                    <a:pt x="4049" y="445"/>
                  </a:lnTo>
                  <a:lnTo>
                    <a:pt x="4049" y="453"/>
                  </a:lnTo>
                  <a:cubicBezTo>
                    <a:pt x="4049" y="453"/>
                    <a:pt x="4037" y="453"/>
                    <a:pt x="4048" y="441"/>
                  </a:cubicBezTo>
                  <a:close/>
                  <a:moveTo>
                    <a:pt x="3203" y="429"/>
                  </a:moveTo>
                  <a:cubicBezTo>
                    <a:pt x="3203" y="429"/>
                    <a:pt x="3180" y="441"/>
                    <a:pt x="3180" y="441"/>
                  </a:cubicBezTo>
                  <a:cubicBezTo>
                    <a:pt x="3180" y="437"/>
                    <a:pt x="3176" y="436"/>
                    <a:pt x="3172" y="436"/>
                  </a:cubicBezTo>
                  <a:cubicBezTo>
                    <a:pt x="3163" y="436"/>
                    <a:pt x="3147" y="444"/>
                    <a:pt x="3156" y="453"/>
                  </a:cubicBezTo>
                  <a:cubicBezTo>
                    <a:pt x="3156" y="464"/>
                    <a:pt x="3132" y="464"/>
                    <a:pt x="3132" y="464"/>
                  </a:cubicBezTo>
                  <a:cubicBezTo>
                    <a:pt x="3108" y="464"/>
                    <a:pt x="3060" y="464"/>
                    <a:pt x="3049" y="500"/>
                  </a:cubicBezTo>
                  <a:cubicBezTo>
                    <a:pt x="3046" y="493"/>
                    <a:pt x="3044" y="490"/>
                    <a:pt x="3043" y="490"/>
                  </a:cubicBezTo>
                  <a:cubicBezTo>
                    <a:pt x="3038" y="490"/>
                    <a:pt x="3036" y="510"/>
                    <a:pt x="3032" y="524"/>
                  </a:cubicBezTo>
                  <a:lnTo>
                    <a:pt x="3060" y="524"/>
                  </a:lnTo>
                  <a:cubicBezTo>
                    <a:pt x="3060" y="524"/>
                    <a:pt x="3049" y="512"/>
                    <a:pt x="3049" y="512"/>
                  </a:cubicBezTo>
                  <a:lnTo>
                    <a:pt x="3084" y="512"/>
                  </a:lnTo>
                  <a:cubicBezTo>
                    <a:pt x="3120" y="512"/>
                    <a:pt x="3072" y="500"/>
                    <a:pt x="3072" y="500"/>
                  </a:cubicBezTo>
                  <a:cubicBezTo>
                    <a:pt x="3072" y="500"/>
                    <a:pt x="3108" y="500"/>
                    <a:pt x="3096" y="488"/>
                  </a:cubicBezTo>
                  <a:cubicBezTo>
                    <a:pt x="3096" y="476"/>
                    <a:pt x="3168" y="464"/>
                    <a:pt x="3180" y="464"/>
                  </a:cubicBezTo>
                  <a:cubicBezTo>
                    <a:pt x="3191" y="453"/>
                    <a:pt x="3203" y="441"/>
                    <a:pt x="3203" y="429"/>
                  </a:cubicBezTo>
                  <a:close/>
                  <a:moveTo>
                    <a:pt x="3025" y="524"/>
                  </a:moveTo>
                  <a:cubicBezTo>
                    <a:pt x="3015" y="529"/>
                    <a:pt x="3010" y="532"/>
                    <a:pt x="3008" y="533"/>
                  </a:cubicBezTo>
                  <a:lnTo>
                    <a:pt x="3008" y="533"/>
                  </a:lnTo>
                  <a:cubicBezTo>
                    <a:pt x="3004" y="532"/>
                    <a:pt x="3001" y="531"/>
                    <a:pt x="2998" y="531"/>
                  </a:cubicBezTo>
                  <a:cubicBezTo>
                    <a:pt x="2996" y="531"/>
                    <a:pt x="2993" y="532"/>
                    <a:pt x="2989" y="536"/>
                  </a:cubicBezTo>
                  <a:lnTo>
                    <a:pt x="3025" y="536"/>
                  </a:lnTo>
                  <a:cubicBezTo>
                    <a:pt x="3010" y="536"/>
                    <a:pt x="3005" y="536"/>
                    <a:pt x="3008" y="533"/>
                  </a:cubicBezTo>
                  <a:lnTo>
                    <a:pt x="3008" y="533"/>
                  </a:lnTo>
                  <a:cubicBezTo>
                    <a:pt x="3012" y="535"/>
                    <a:pt x="3017" y="536"/>
                    <a:pt x="3025" y="536"/>
                  </a:cubicBezTo>
                  <a:cubicBezTo>
                    <a:pt x="3028" y="536"/>
                    <a:pt x="3030" y="531"/>
                    <a:pt x="3032" y="524"/>
                  </a:cubicBezTo>
                  <a:close/>
                  <a:moveTo>
                    <a:pt x="2977" y="536"/>
                  </a:moveTo>
                  <a:cubicBezTo>
                    <a:pt x="2982" y="540"/>
                    <a:pt x="2984" y="545"/>
                    <a:pt x="2986" y="549"/>
                  </a:cubicBezTo>
                  <a:lnTo>
                    <a:pt x="2986" y="549"/>
                  </a:lnTo>
                  <a:cubicBezTo>
                    <a:pt x="2987" y="544"/>
                    <a:pt x="2989" y="540"/>
                    <a:pt x="2989" y="536"/>
                  </a:cubicBezTo>
                  <a:close/>
                  <a:moveTo>
                    <a:pt x="2986" y="549"/>
                  </a:moveTo>
                  <a:cubicBezTo>
                    <a:pt x="2984" y="552"/>
                    <a:pt x="2982" y="556"/>
                    <a:pt x="2980" y="559"/>
                  </a:cubicBezTo>
                  <a:lnTo>
                    <a:pt x="2980" y="559"/>
                  </a:lnTo>
                  <a:cubicBezTo>
                    <a:pt x="2985" y="558"/>
                    <a:pt x="2987" y="554"/>
                    <a:pt x="2986" y="549"/>
                  </a:cubicBezTo>
                  <a:close/>
                  <a:moveTo>
                    <a:pt x="2980" y="559"/>
                  </a:moveTo>
                  <a:lnTo>
                    <a:pt x="2980" y="559"/>
                  </a:lnTo>
                  <a:cubicBezTo>
                    <a:pt x="2979" y="560"/>
                    <a:pt x="2978" y="560"/>
                    <a:pt x="2977" y="560"/>
                  </a:cubicBezTo>
                  <a:lnTo>
                    <a:pt x="2970" y="564"/>
                  </a:lnTo>
                  <a:lnTo>
                    <a:pt x="2970" y="564"/>
                  </a:lnTo>
                  <a:cubicBezTo>
                    <a:pt x="2970" y="562"/>
                    <a:pt x="2969" y="561"/>
                    <a:pt x="2967" y="561"/>
                  </a:cubicBezTo>
                  <a:cubicBezTo>
                    <a:pt x="2965" y="561"/>
                    <a:pt x="2961" y="564"/>
                    <a:pt x="2953" y="572"/>
                  </a:cubicBezTo>
                  <a:cubicBezTo>
                    <a:pt x="2941" y="578"/>
                    <a:pt x="2941" y="581"/>
                    <a:pt x="2943" y="582"/>
                  </a:cubicBezTo>
                  <a:lnTo>
                    <a:pt x="2943" y="582"/>
                  </a:lnTo>
                  <a:lnTo>
                    <a:pt x="2970" y="564"/>
                  </a:lnTo>
                  <a:lnTo>
                    <a:pt x="2970" y="564"/>
                  </a:lnTo>
                  <a:cubicBezTo>
                    <a:pt x="2971" y="567"/>
                    <a:pt x="2972" y="572"/>
                    <a:pt x="2977" y="572"/>
                  </a:cubicBezTo>
                  <a:cubicBezTo>
                    <a:pt x="2977" y="568"/>
                    <a:pt x="2979" y="563"/>
                    <a:pt x="2980" y="559"/>
                  </a:cubicBezTo>
                  <a:close/>
                  <a:moveTo>
                    <a:pt x="2943" y="582"/>
                  </a:moveTo>
                  <a:lnTo>
                    <a:pt x="2941" y="584"/>
                  </a:lnTo>
                  <a:cubicBezTo>
                    <a:pt x="2947" y="584"/>
                    <a:pt x="2945" y="584"/>
                    <a:pt x="2943" y="582"/>
                  </a:cubicBezTo>
                  <a:close/>
                  <a:moveTo>
                    <a:pt x="2940" y="584"/>
                  </a:moveTo>
                  <a:cubicBezTo>
                    <a:pt x="2941" y="586"/>
                    <a:pt x="2941" y="587"/>
                    <a:pt x="2941" y="587"/>
                  </a:cubicBezTo>
                  <a:cubicBezTo>
                    <a:pt x="2941" y="587"/>
                    <a:pt x="2941" y="586"/>
                    <a:pt x="2941" y="584"/>
                  </a:cubicBezTo>
                  <a:close/>
                  <a:moveTo>
                    <a:pt x="2929" y="572"/>
                  </a:moveTo>
                  <a:cubicBezTo>
                    <a:pt x="2918" y="572"/>
                    <a:pt x="2906" y="584"/>
                    <a:pt x="2906" y="584"/>
                  </a:cubicBezTo>
                  <a:cubicBezTo>
                    <a:pt x="2914" y="584"/>
                    <a:pt x="2898" y="596"/>
                    <a:pt x="2889" y="603"/>
                  </a:cubicBezTo>
                  <a:lnTo>
                    <a:pt x="2889" y="603"/>
                  </a:lnTo>
                  <a:cubicBezTo>
                    <a:pt x="2888" y="596"/>
                    <a:pt x="2894" y="584"/>
                    <a:pt x="2894" y="584"/>
                  </a:cubicBezTo>
                  <a:lnTo>
                    <a:pt x="2894" y="584"/>
                  </a:lnTo>
                  <a:cubicBezTo>
                    <a:pt x="2888" y="595"/>
                    <a:pt x="2879" y="607"/>
                    <a:pt x="2868" y="618"/>
                  </a:cubicBezTo>
                  <a:lnTo>
                    <a:pt x="2868" y="618"/>
                  </a:lnTo>
                  <a:cubicBezTo>
                    <a:pt x="2876" y="613"/>
                    <a:pt x="2882" y="607"/>
                    <a:pt x="2882" y="607"/>
                  </a:cubicBezTo>
                  <a:cubicBezTo>
                    <a:pt x="2882" y="607"/>
                    <a:pt x="2885" y="605"/>
                    <a:pt x="2889" y="603"/>
                  </a:cubicBezTo>
                  <a:lnTo>
                    <a:pt x="2889" y="603"/>
                  </a:lnTo>
                  <a:cubicBezTo>
                    <a:pt x="2889" y="605"/>
                    <a:pt x="2890" y="607"/>
                    <a:pt x="2894" y="607"/>
                  </a:cubicBezTo>
                  <a:lnTo>
                    <a:pt x="2918" y="607"/>
                  </a:lnTo>
                  <a:cubicBezTo>
                    <a:pt x="2918" y="595"/>
                    <a:pt x="2918" y="595"/>
                    <a:pt x="2918" y="584"/>
                  </a:cubicBezTo>
                  <a:lnTo>
                    <a:pt x="2940" y="584"/>
                  </a:lnTo>
                  <a:cubicBezTo>
                    <a:pt x="2939" y="579"/>
                    <a:pt x="2936" y="572"/>
                    <a:pt x="2929" y="572"/>
                  </a:cubicBezTo>
                  <a:close/>
                  <a:moveTo>
                    <a:pt x="3880" y="638"/>
                  </a:moveTo>
                  <a:cubicBezTo>
                    <a:pt x="3887" y="638"/>
                    <a:pt x="3890" y="647"/>
                    <a:pt x="3882" y="655"/>
                  </a:cubicBezTo>
                  <a:cubicBezTo>
                    <a:pt x="3878" y="658"/>
                    <a:pt x="3876" y="660"/>
                    <a:pt x="3874" y="660"/>
                  </a:cubicBezTo>
                  <a:cubicBezTo>
                    <a:pt x="3870" y="660"/>
                    <a:pt x="3870" y="652"/>
                    <a:pt x="3870" y="643"/>
                  </a:cubicBezTo>
                  <a:cubicBezTo>
                    <a:pt x="3874" y="640"/>
                    <a:pt x="3877" y="638"/>
                    <a:pt x="3880" y="638"/>
                  </a:cubicBezTo>
                  <a:close/>
                  <a:moveTo>
                    <a:pt x="2868" y="618"/>
                  </a:moveTo>
                  <a:cubicBezTo>
                    <a:pt x="2864" y="620"/>
                    <a:pt x="2859" y="623"/>
                    <a:pt x="2854" y="623"/>
                  </a:cubicBezTo>
                  <a:cubicBezTo>
                    <a:pt x="2851" y="623"/>
                    <a:pt x="2849" y="622"/>
                    <a:pt x="2846" y="619"/>
                  </a:cubicBezTo>
                  <a:cubicBezTo>
                    <a:pt x="2834" y="619"/>
                    <a:pt x="2810" y="619"/>
                    <a:pt x="2810" y="631"/>
                  </a:cubicBezTo>
                  <a:cubicBezTo>
                    <a:pt x="2810" y="631"/>
                    <a:pt x="2810" y="643"/>
                    <a:pt x="2799" y="655"/>
                  </a:cubicBezTo>
                  <a:cubicBezTo>
                    <a:pt x="2790" y="655"/>
                    <a:pt x="2782" y="661"/>
                    <a:pt x="2778" y="664"/>
                  </a:cubicBezTo>
                  <a:lnTo>
                    <a:pt x="2778" y="664"/>
                  </a:lnTo>
                  <a:cubicBezTo>
                    <a:pt x="2799" y="657"/>
                    <a:pt x="2827" y="650"/>
                    <a:pt x="2834" y="643"/>
                  </a:cubicBezTo>
                  <a:cubicBezTo>
                    <a:pt x="2846" y="637"/>
                    <a:pt x="2858" y="628"/>
                    <a:pt x="2868" y="618"/>
                  </a:cubicBezTo>
                  <a:close/>
                  <a:moveTo>
                    <a:pt x="2778" y="664"/>
                  </a:moveTo>
                  <a:cubicBezTo>
                    <a:pt x="2772" y="666"/>
                    <a:pt x="2766" y="668"/>
                    <a:pt x="2761" y="670"/>
                  </a:cubicBezTo>
                  <a:lnTo>
                    <a:pt x="2761" y="670"/>
                  </a:lnTo>
                  <a:cubicBezTo>
                    <a:pt x="2769" y="668"/>
                    <a:pt x="2775" y="667"/>
                    <a:pt x="2775" y="667"/>
                  </a:cubicBezTo>
                  <a:cubicBezTo>
                    <a:pt x="2775" y="667"/>
                    <a:pt x="2776" y="666"/>
                    <a:pt x="2778" y="664"/>
                  </a:cubicBezTo>
                  <a:close/>
                  <a:moveTo>
                    <a:pt x="2761" y="670"/>
                  </a:moveTo>
                  <a:cubicBezTo>
                    <a:pt x="2747" y="674"/>
                    <a:pt x="2727" y="679"/>
                    <a:pt x="2727" y="679"/>
                  </a:cubicBezTo>
                  <a:cubicBezTo>
                    <a:pt x="2739" y="679"/>
                    <a:pt x="2715" y="703"/>
                    <a:pt x="2703" y="703"/>
                  </a:cubicBezTo>
                  <a:lnTo>
                    <a:pt x="2678" y="719"/>
                  </a:lnTo>
                  <a:lnTo>
                    <a:pt x="2678" y="719"/>
                  </a:lnTo>
                  <a:cubicBezTo>
                    <a:pt x="2679" y="718"/>
                    <a:pt x="2679" y="716"/>
                    <a:pt x="2679" y="715"/>
                  </a:cubicBezTo>
                  <a:cubicBezTo>
                    <a:pt x="2679" y="711"/>
                    <a:pt x="2678" y="709"/>
                    <a:pt x="2676" y="709"/>
                  </a:cubicBezTo>
                  <a:cubicBezTo>
                    <a:pt x="2672" y="709"/>
                    <a:pt x="2664" y="715"/>
                    <a:pt x="2656" y="715"/>
                  </a:cubicBezTo>
                  <a:cubicBezTo>
                    <a:pt x="2644" y="715"/>
                    <a:pt x="2644" y="726"/>
                    <a:pt x="2644" y="726"/>
                  </a:cubicBezTo>
                  <a:cubicBezTo>
                    <a:pt x="2632" y="738"/>
                    <a:pt x="2620" y="738"/>
                    <a:pt x="2608" y="738"/>
                  </a:cubicBezTo>
                  <a:cubicBezTo>
                    <a:pt x="2601" y="745"/>
                    <a:pt x="2606" y="756"/>
                    <a:pt x="2610" y="762"/>
                  </a:cubicBezTo>
                  <a:lnTo>
                    <a:pt x="2610" y="762"/>
                  </a:lnTo>
                  <a:cubicBezTo>
                    <a:pt x="2622" y="760"/>
                    <a:pt x="2644" y="738"/>
                    <a:pt x="2644" y="738"/>
                  </a:cubicBezTo>
                  <a:lnTo>
                    <a:pt x="2656" y="726"/>
                  </a:lnTo>
                  <a:lnTo>
                    <a:pt x="2668" y="726"/>
                  </a:lnTo>
                  <a:lnTo>
                    <a:pt x="2678" y="719"/>
                  </a:lnTo>
                  <a:lnTo>
                    <a:pt x="2678" y="719"/>
                  </a:lnTo>
                  <a:cubicBezTo>
                    <a:pt x="2674" y="730"/>
                    <a:pt x="2657" y="740"/>
                    <a:pt x="2668" y="750"/>
                  </a:cubicBezTo>
                  <a:cubicBezTo>
                    <a:pt x="2679" y="750"/>
                    <a:pt x="2691" y="738"/>
                    <a:pt x="2691" y="726"/>
                  </a:cubicBezTo>
                  <a:cubicBezTo>
                    <a:pt x="2691" y="717"/>
                    <a:pt x="2723" y="699"/>
                    <a:pt x="2734" y="699"/>
                  </a:cubicBezTo>
                  <a:cubicBezTo>
                    <a:pt x="2737" y="699"/>
                    <a:pt x="2739" y="700"/>
                    <a:pt x="2739" y="703"/>
                  </a:cubicBezTo>
                  <a:cubicBezTo>
                    <a:pt x="2741" y="705"/>
                    <a:pt x="2742" y="706"/>
                    <a:pt x="2742" y="706"/>
                  </a:cubicBezTo>
                  <a:cubicBezTo>
                    <a:pt x="2743" y="706"/>
                    <a:pt x="2729" y="691"/>
                    <a:pt x="2739" y="691"/>
                  </a:cubicBezTo>
                  <a:cubicBezTo>
                    <a:pt x="2751" y="691"/>
                    <a:pt x="2763" y="679"/>
                    <a:pt x="2751" y="679"/>
                  </a:cubicBezTo>
                  <a:cubicBezTo>
                    <a:pt x="2751" y="676"/>
                    <a:pt x="2755" y="673"/>
                    <a:pt x="2761" y="670"/>
                  </a:cubicBezTo>
                  <a:close/>
                  <a:moveTo>
                    <a:pt x="2610" y="762"/>
                  </a:moveTo>
                  <a:cubicBezTo>
                    <a:pt x="2609" y="762"/>
                    <a:pt x="2609" y="762"/>
                    <a:pt x="2608" y="762"/>
                  </a:cubicBezTo>
                  <a:cubicBezTo>
                    <a:pt x="2610" y="764"/>
                    <a:pt x="2611" y="765"/>
                    <a:pt x="2611" y="765"/>
                  </a:cubicBezTo>
                  <a:cubicBezTo>
                    <a:pt x="2612" y="765"/>
                    <a:pt x="2611" y="764"/>
                    <a:pt x="2610" y="762"/>
                  </a:cubicBezTo>
                  <a:close/>
                  <a:moveTo>
                    <a:pt x="2602" y="757"/>
                  </a:moveTo>
                  <a:cubicBezTo>
                    <a:pt x="2595" y="757"/>
                    <a:pt x="2584" y="762"/>
                    <a:pt x="2584" y="762"/>
                  </a:cubicBezTo>
                  <a:cubicBezTo>
                    <a:pt x="2581" y="765"/>
                    <a:pt x="2580" y="767"/>
                    <a:pt x="2579" y="769"/>
                  </a:cubicBezTo>
                  <a:lnTo>
                    <a:pt x="2579" y="769"/>
                  </a:lnTo>
                  <a:cubicBezTo>
                    <a:pt x="2580" y="769"/>
                    <a:pt x="2580" y="769"/>
                    <a:pt x="2581" y="769"/>
                  </a:cubicBezTo>
                  <a:cubicBezTo>
                    <a:pt x="2583" y="769"/>
                    <a:pt x="2584" y="770"/>
                    <a:pt x="2584" y="774"/>
                  </a:cubicBezTo>
                  <a:cubicBezTo>
                    <a:pt x="2584" y="774"/>
                    <a:pt x="2599" y="759"/>
                    <a:pt x="2606" y="759"/>
                  </a:cubicBezTo>
                  <a:cubicBezTo>
                    <a:pt x="2607" y="759"/>
                    <a:pt x="2608" y="760"/>
                    <a:pt x="2608" y="762"/>
                  </a:cubicBezTo>
                  <a:lnTo>
                    <a:pt x="2608" y="762"/>
                  </a:lnTo>
                  <a:cubicBezTo>
                    <a:pt x="2608" y="758"/>
                    <a:pt x="2605" y="757"/>
                    <a:pt x="2602" y="757"/>
                  </a:cubicBezTo>
                  <a:close/>
                  <a:moveTo>
                    <a:pt x="2579" y="769"/>
                  </a:moveTo>
                  <a:lnTo>
                    <a:pt x="2579" y="769"/>
                  </a:lnTo>
                  <a:cubicBezTo>
                    <a:pt x="2575" y="770"/>
                    <a:pt x="2567" y="774"/>
                    <a:pt x="2560" y="774"/>
                  </a:cubicBezTo>
                  <a:lnTo>
                    <a:pt x="2548" y="786"/>
                  </a:lnTo>
                  <a:cubicBezTo>
                    <a:pt x="2541" y="786"/>
                    <a:pt x="2543" y="791"/>
                    <a:pt x="2549" y="791"/>
                  </a:cubicBezTo>
                  <a:cubicBezTo>
                    <a:pt x="2552" y="791"/>
                    <a:pt x="2556" y="790"/>
                    <a:pt x="2560" y="786"/>
                  </a:cubicBezTo>
                  <a:cubicBezTo>
                    <a:pt x="2563" y="783"/>
                    <a:pt x="2564" y="783"/>
                    <a:pt x="2565" y="783"/>
                  </a:cubicBezTo>
                  <a:cubicBezTo>
                    <a:pt x="2567" y="783"/>
                    <a:pt x="2565" y="789"/>
                    <a:pt x="2567" y="789"/>
                  </a:cubicBezTo>
                  <a:cubicBezTo>
                    <a:pt x="2568" y="789"/>
                    <a:pt x="2570" y="788"/>
                    <a:pt x="2572" y="786"/>
                  </a:cubicBezTo>
                  <a:cubicBezTo>
                    <a:pt x="2581" y="777"/>
                    <a:pt x="2577" y="775"/>
                    <a:pt x="2579" y="769"/>
                  </a:cubicBezTo>
                  <a:close/>
                  <a:moveTo>
                    <a:pt x="1989" y="1072"/>
                  </a:moveTo>
                  <a:lnTo>
                    <a:pt x="1977" y="1084"/>
                  </a:lnTo>
                  <a:cubicBezTo>
                    <a:pt x="1989" y="1084"/>
                    <a:pt x="2001" y="1084"/>
                    <a:pt x="1989" y="1072"/>
                  </a:cubicBezTo>
                  <a:close/>
                  <a:moveTo>
                    <a:pt x="2477" y="822"/>
                  </a:moveTo>
                  <a:cubicBezTo>
                    <a:pt x="2477" y="834"/>
                    <a:pt x="2465" y="834"/>
                    <a:pt x="2453" y="834"/>
                  </a:cubicBezTo>
                  <a:cubicBezTo>
                    <a:pt x="2441" y="834"/>
                    <a:pt x="2429" y="834"/>
                    <a:pt x="2418" y="845"/>
                  </a:cubicBezTo>
                  <a:cubicBezTo>
                    <a:pt x="2406" y="869"/>
                    <a:pt x="2418" y="869"/>
                    <a:pt x="2394" y="869"/>
                  </a:cubicBezTo>
                  <a:cubicBezTo>
                    <a:pt x="2383" y="869"/>
                    <a:pt x="2373" y="896"/>
                    <a:pt x="2363" y="896"/>
                  </a:cubicBezTo>
                  <a:cubicBezTo>
                    <a:pt x="2361" y="896"/>
                    <a:pt x="2360" y="895"/>
                    <a:pt x="2358" y="893"/>
                  </a:cubicBezTo>
                  <a:lnTo>
                    <a:pt x="2358" y="893"/>
                  </a:lnTo>
                  <a:cubicBezTo>
                    <a:pt x="2370" y="905"/>
                    <a:pt x="2334" y="905"/>
                    <a:pt x="2322" y="917"/>
                  </a:cubicBezTo>
                  <a:cubicBezTo>
                    <a:pt x="2310" y="929"/>
                    <a:pt x="2322" y="929"/>
                    <a:pt x="2322" y="941"/>
                  </a:cubicBezTo>
                  <a:lnTo>
                    <a:pt x="2298" y="941"/>
                  </a:lnTo>
                  <a:cubicBezTo>
                    <a:pt x="2298" y="941"/>
                    <a:pt x="2275" y="941"/>
                    <a:pt x="2263" y="953"/>
                  </a:cubicBezTo>
                  <a:cubicBezTo>
                    <a:pt x="2251" y="965"/>
                    <a:pt x="2239" y="965"/>
                    <a:pt x="2215" y="976"/>
                  </a:cubicBezTo>
                  <a:cubicBezTo>
                    <a:pt x="2215" y="976"/>
                    <a:pt x="2203" y="988"/>
                    <a:pt x="2203" y="988"/>
                  </a:cubicBezTo>
                  <a:cubicBezTo>
                    <a:pt x="2203" y="988"/>
                    <a:pt x="2191" y="1000"/>
                    <a:pt x="2179" y="1000"/>
                  </a:cubicBezTo>
                  <a:cubicBezTo>
                    <a:pt x="2175" y="996"/>
                    <a:pt x="2173" y="995"/>
                    <a:pt x="2171" y="995"/>
                  </a:cubicBezTo>
                  <a:cubicBezTo>
                    <a:pt x="2166" y="995"/>
                    <a:pt x="2164" y="1000"/>
                    <a:pt x="2156" y="1000"/>
                  </a:cubicBezTo>
                  <a:cubicBezTo>
                    <a:pt x="2156" y="1000"/>
                    <a:pt x="2156" y="1012"/>
                    <a:pt x="2156" y="1012"/>
                  </a:cubicBezTo>
                  <a:cubicBezTo>
                    <a:pt x="2156" y="1024"/>
                    <a:pt x="2132" y="1024"/>
                    <a:pt x="2120" y="1024"/>
                  </a:cubicBezTo>
                  <a:cubicBezTo>
                    <a:pt x="2108" y="1024"/>
                    <a:pt x="2096" y="1036"/>
                    <a:pt x="2084" y="1036"/>
                  </a:cubicBezTo>
                  <a:cubicBezTo>
                    <a:pt x="2072" y="1048"/>
                    <a:pt x="2072" y="1060"/>
                    <a:pt x="2060" y="1072"/>
                  </a:cubicBezTo>
                  <a:cubicBezTo>
                    <a:pt x="2060" y="1072"/>
                    <a:pt x="2048" y="1084"/>
                    <a:pt x="2048" y="1084"/>
                  </a:cubicBezTo>
                  <a:cubicBezTo>
                    <a:pt x="2046" y="1086"/>
                    <a:pt x="2045" y="1087"/>
                    <a:pt x="2044" y="1087"/>
                  </a:cubicBezTo>
                  <a:cubicBezTo>
                    <a:pt x="2041" y="1087"/>
                    <a:pt x="2048" y="1072"/>
                    <a:pt x="2048" y="1072"/>
                  </a:cubicBezTo>
                  <a:lnTo>
                    <a:pt x="2048" y="1072"/>
                  </a:lnTo>
                  <a:cubicBezTo>
                    <a:pt x="2048" y="1072"/>
                    <a:pt x="2025" y="1084"/>
                    <a:pt x="2025" y="1084"/>
                  </a:cubicBezTo>
                  <a:cubicBezTo>
                    <a:pt x="2013" y="1096"/>
                    <a:pt x="2025" y="1096"/>
                    <a:pt x="2013" y="1107"/>
                  </a:cubicBezTo>
                  <a:cubicBezTo>
                    <a:pt x="2001" y="1107"/>
                    <a:pt x="2001" y="1119"/>
                    <a:pt x="1989" y="1119"/>
                  </a:cubicBezTo>
                  <a:cubicBezTo>
                    <a:pt x="1965" y="1119"/>
                    <a:pt x="1953" y="1119"/>
                    <a:pt x="1941" y="1131"/>
                  </a:cubicBezTo>
                  <a:cubicBezTo>
                    <a:pt x="1929" y="1143"/>
                    <a:pt x="1929" y="1155"/>
                    <a:pt x="1917" y="1155"/>
                  </a:cubicBezTo>
                  <a:cubicBezTo>
                    <a:pt x="1917" y="1155"/>
                    <a:pt x="1917" y="1165"/>
                    <a:pt x="1914" y="1172"/>
                  </a:cubicBezTo>
                  <a:lnTo>
                    <a:pt x="1914" y="1172"/>
                  </a:lnTo>
                  <a:cubicBezTo>
                    <a:pt x="1929" y="1170"/>
                    <a:pt x="1946" y="1163"/>
                    <a:pt x="1953" y="1155"/>
                  </a:cubicBezTo>
                  <a:lnTo>
                    <a:pt x="2001" y="1155"/>
                  </a:lnTo>
                  <a:lnTo>
                    <a:pt x="2001" y="1143"/>
                  </a:lnTo>
                  <a:cubicBezTo>
                    <a:pt x="2007" y="1137"/>
                    <a:pt x="2010" y="1137"/>
                    <a:pt x="2013" y="1137"/>
                  </a:cubicBezTo>
                  <a:cubicBezTo>
                    <a:pt x="2016" y="1137"/>
                    <a:pt x="2019" y="1137"/>
                    <a:pt x="2025" y="1131"/>
                  </a:cubicBezTo>
                  <a:cubicBezTo>
                    <a:pt x="2037" y="1119"/>
                    <a:pt x="2048" y="1119"/>
                    <a:pt x="2048" y="1107"/>
                  </a:cubicBezTo>
                  <a:lnTo>
                    <a:pt x="2072" y="1107"/>
                  </a:lnTo>
                  <a:cubicBezTo>
                    <a:pt x="2084" y="1107"/>
                    <a:pt x="2096" y="1107"/>
                    <a:pt x="2108" y="1084"/>
                  </a:cubicBezTo>
                  <a:cubicBezTo>
                    <a:pt x="2108" y="1072"/>
                    <a:pt x="2120" y="1060"/>
                    <a:pt x="2144" y="1060"/>
                  </a:cubicBezTo>
                  <a:lnTo>
                    <a:pt x="2167" y="1060"/>
                  </a:lnTo>
                  <a:cubicBezTo>
                    <a:pt x="2167" y="1060"/>
                    <a:pt x="2144" y="1048"/>
                    <a:pt x="2167" y="1036"/>
                  </a:cubicBezTo>
                  <a:cubicBezTo>
                    <a:pt x="2169" y="1034"/>
                    <a:pt x="2170" y="1034"/>
                    <a:pt x="2171" y="1034"/>
                  </a:cubicBezTo>
                  <a:cubicBezTo>
                    <a:pt x="2176" y="1034"/>
                    <a:pt x="2173" y="1050"/>
                    <a:pt x="2183" y="1050"/>
                  </a:cubicBezTo>
                  <a:cubicBezTo>
                    <a:pt x="2185" y="1050"/>
                    <a:pt x="2188" y="1050"/>
                    <a:pt x="2191" y="1048"/>
                  </a:cubicBezTo>
                  <a:cubicBezTo>
                    <a:pt x="2215" y="1036"/>
                    <a:pt x="2191" y="1036"/>
                    <a:pt x="2191" y="1024"/>
                  </a:cubicBezTo>
                  <a:cubicBezTo>
                    <a:pt x="2203" y="1012"/>
                    <a:pt x="2215" y="1012"/>
                    <a:pt x="2239" y="1000"/>
                  </a:cubicBezTo>
                  <a:cubicBezTo>
                    <a:pt x="2275" y="988"/>
                    <a:pt x="2310" y="976"/>
                    <a:pt x="2334" y="953"/>
                  </a:cubicBezTo>
                  <a:cubicBezTo>
                    <a:pt x="2346" y="953"/>
                    <a:pt x="2334" y="941"/>
                    <a:pt x="2346" y="929"/>
                  </a:cubicBezTo>
                  <a:lnTo>
                    <a:pt x="2370" y="929"/>
                  </a:lnTo>
                  <a:cubicBezTo>
                    <a:pt x="2370" y="929"/>
                    <a:pt x="2394" y="917"/>
                    <a:pt x="2394" y="905"/>
                  </a:cubicBezTo>
                  <a:cubicBezTo>
                    <a:pt x="2394" y="905"/>
                    <a:pt x="2394" y="900"/>
                    <a:pt x="2397" y="900"/>
                  </a:cubicBezTo>
                  <a:cubicBezTo>
                    <a:pt x="2399" y="900"/>
                    <a:pt x="2402" y="901"/>
                    <a:pt x="2406" y="905"/>
                  </a:cubicBezTo>
                  <a:cubicBezTo>
                    <a:pt x="2409" y="907"/>
                    <a:pt x="2411" y="907"/>
                    <a:pt x="2413" y="907"/>
                  </a:cubicBezTo>
                  <a:cubicBezTo>
                    <a:pt x="2423" y="907"/>
                    <a:pt x="2406" y="881"/>
                    <a:pt x="2406" y="881"/>
                  </a:cubicBezTo>
                  <a:lnTo>
                    <a:pt x="2406" y="881"/>
                  </a:lnTo>
                  <a:cubicBezTo>
                    <a:pt x="2406" y="881"/>
                    <a:pt x="2418" y="893"/>
                    <a:pt x="2429" y="893"/>
                  </a:cubicBezTo>
                  <a:cubicBezTo>
                    <a:pt x="2429" y="893"/>
                    <a:pt x="2441" y="881"/>
                    <a:pt x="2453" y="881"/>
                  </a:cubicBezTo>
                  <a:cubicBezTo>
                    <a:pt x="2453" y="872"/>
                    <a:pt x="2477" y="854"/>
                    <a:pt x="2486" y="854"/>
                  </a:cubicBezTo>
                  <a:cubicBezTo>
                    <a:pt x="2488" y="854"/>
                    <a:pt x="2489" y="855"/>
                    <a:pt x="2489" y="857"/>
                  </a:cubicBezTo>
                  <a:cubicBezTo>
                    <a:pt x="2489" y="863"/>
                    <a:pt x="2490" y="865"/>
                    <a:pt x="2492" y="865"/>
                  </a:cubicBezTo>
                  <a:cubicBezTo>
                    <a:pt x="2499" y="865"/>
                    <a:pt x="2513" y="843"/>
                    <a:pt x="2513" y="834"/>
                  </a:cubicBezTo>
                  <a:cubicBezTo>
                    <a:pt x="2521" y="834"/>
                    <a:pt x="2534" y="844"/>
                    <a:pt x="2545" y="844"/>
                  </a:cubicBezTo>
                  <a:cubicBezTo>
                    <a:pt x="2551" y="844"/>
                    <a:pt x="2556" y="842"/>
                    <a:pt x="2560" y="834"/>
                  </a:cubicBezTo>
                  <a:cubicBezTo>
                    <a:pt x="2560" y="822"/>
                    <a:pt x="2513" y="822"/>
                    <a:pt x="2501" y="822"/>
                  </a:cubicBezTo>
                  <a:close/>
                  <a:moveTo>
                    <a:pt x="1900" y="1171"/>
                  </a:moveTo>
                  <a:cubicBezTo>
                    <a:pt x="1900" y="1175"/>
                    <a:pt x="1899" y="1181"/>
                    <a:pt x="1902" y="1181"/>
                  </a:cubicBezTo>
                  <a:cubicBezTo>
                    <a:pt x="1903" y="1181"/>
                    <a:pt x="1904" y="1181"/>
                    <a:pt x="1906" y="1179"/>
                  </a:cubicBezTo>
                  <a:cubicBezTo>
                    <a:pt x="1910" y="1179"/>
                    <a:pt x="1913" y="1176"/>
                    <a:pt x="1914" y="1172"/>
                  </a:cubicBezTo>
                  <a:lnTo>
                    <a:pt x="1914" y="1172"/>
                  </a:lnTo>
                  <a:cubicBezTo>
                    <a:pt x="1913" y="1172"/>
                    <a:pt x="1911" y="1172"/>
                    <a:pt x="1909" y="1172"/>
                  </a:cubicBezTo>
                  <a:cubicBezTo>
                    <a:pt x="1906" y="1172"/>
                    <a:pt x="1902" y="1171"/>
                    <a:pt x="1900" y="1171"/>
                  </a:cubicBezTo>
                  <a:close/>
                  <a:moveTo>
                    <a:pt x="1897" y="1164"/>
                  </a:moveTo>
                  <a:cubicBezTo>
                    <a:pt x="1897" y="1164"/>
                    <a:pt x="1895" y="1165"/>
                    <a:pt x="1894" y="1167"/>
                  </a:cubicBezTo>
                  <a:cubicBezTo>
                    <a:pt x="1894" y="1167"/>
                    <a:pt x="1894" y="1167"/>
                    <a:pt x="1894" y="1167"/>
                  </a:cubicBezTo>
                  <a:lnTo>
                    <a:pt x="1894" y="1167"/>
                  </a:lnTo>
                  <a:cubicBezTo>
                    <a:pt x="1884" y="1177"/>
                    <a:pt x="1882" y="1186"/>
                    <a:pt x="1882" y="1190"/>
                  </a:cubicBezTo>
                  <a:lnTo>
                    <a:pt x="1882" y="1190"/>
                  </a:lnTo>
                  <a:cubicBezTo>
                    <a:pt x="1883" y="1179"/>
                    <a:pt x="1905" y="1178"/>
                    <a:pt x="1894" y="1167"/>
                  </a:cubicBezTo>
                  <a:lnTo>
                    <a:pt x="1894" y="1167"/>
                  </a:lnTo>
                  <a:cubicBezTo>
                    <a:pt x="1895" y="1169"/>
                    <a:pt x="1897" y="1170"/>
                    <a:pt x="1900" y="1171"/>
                  </a:cubicBezTo>
                  <a:lnTo>
                    <a:pt x="1900" y="1171"/>
                  </a:lnTo>
                  <a:cubicBezTo>
                    <a:pt x="1900" y="1167"/>
                    <a:pt x="1899" y="1164"/>
                    <a:pt x="1897" y="1164"/>
                  </a:cubicBezTo>
                  <a:close/>
                  <a:moveTo>
                    <a:pt x="1882" y="1190"/>
                  </a:moveTo>
                  <a:cubicBezTo>
                    <a:pt x="1882" y="1190"/>
                    <a:pt x="1882" y="1190"/>
                    <a:pt x="1882" y="1191"/>
                  </a:cubicBezTo>
                  <a:lnTo>
                    <a:pt x="1882" y="1191"/>
                  </a:lnTo>
                  <a:cubicBezTo>
                    <a:pt x="1882" y="1191"/>
                    <a:pt x="1882" y="1190"/>
                    <a:pt x="1882" y="1190"/>
                  </a:cubicBezTo>
                  <a:close/>
                  <a:moveTo>
                    <a:pt x="1877" y="1186"/>
                  </a:moveTo>
                  <a:cubicBezTo>
                    <a:pt x="1869" y="1186"/>
                    <a:pt x="1854" y="1194"/>
                    <a:pt x="1846" y="1203"/>
                  </a:cubicBezTo>
                  <a:cubicBezTo>
                    <a:pt x="1846" y="1205"/>
                    <a:pt x="1846" y="1206"/>
                    <a:pt x="1846" y="1206"/>
                  </a:cubicBezTo>
                  <a:cubicBezTo>
                    <a:pt x="1845" y="1206"/>
                    <a:pt x="1843" y="1199"/>
                    <a:pt x="1834" y="1199"/>
                  </a:cubicBezTo>
                  <a:cubicBezTo>
                    <a:pt x="1831" y="1199"/>
                    <a:pt x="1827" y="1200"/>
                    <a:pt x="1822" y="1203"/>
                  </a:cubicBezTo>
                  <a:cubicBezTo>
                    <a:pt x="1814" y="1211"/>
                    <a:pt x="1817" y="1225"/>
                    <a:pt x="1828" y="1229"/>
                  </a:cubicBezTo>
                  <a:lnTo>
                    <a:pt x="1828" y="1229"/>
                  </a:lnTo>
                  <a:cubicBezTo>
                    <a:pt x="1821" y="1233"/>
                    <a:pt x="1817" y="1242"/>
                    <a:pt x="1824" y="1242"/>
                  </a:cubicBezTo>
                  <a:cubicBezTo>
                    <a:pt x="1826" y="1242"/>
                    <a:pt x="1829" y="1241"/>
                    <a:pt x="1834" y="1238"/>
                  </a:cubicBezTo>
                  <a:cubicBezTo>
                    <a:pt x="1846" y="1226"/>
                    <a:pt x="1858" y="1226"/>
                    <a:pt x="1870" y="1215"/>
                  </a:cubicBezTo>
                  <a:cubicBezTo>
                    <a:pt x="1882" y="1203"/>
                    <a:pt x="1882" y="1203"/>
                    <a:pt x="1882" y="1191"/>
                  </a:cubicBezTo>
                  <a:cubicBezTo>
                    <a:pt x="1882" y="1187"/>
                    <a:pt x="1880" y="1186"/>
                    <a:pt x="1877" y="1186"/>
                  </a:cubicBezTo>
                  <a:close/>
                  <a:moveTo>
                    <a:pt x="1703" y="1286"/>
                  </a:moveTo>
                  <a:cubicBezTo>
                    <a:pt x="1715" y="1286"/>
                    <a:pt x="1715" y="1286"/>
                    <a:pt x="1703" y="1298"/>
                  </a:cubicBezTo>
                  <a:cubicBezTo>
                    <a:pt x="1696" y="1301"/>
                    <a:pt x="1692" y="1303"/>
                    <a:pt x="1691" y="1303"/>
                  </a:cubicBezTo>
                  <a:cubicBezTo>
                    <a:pt x="1686" y="1303"/>
                    <a:pt x="1695" y="1294"/>
                    <a:pt x="1703" y="1286"/>
                  </a:cubicBezTo>
                  <a:close/>
                  <a:moveTo>
                    <a:pt x="1411" y="1483"/>
                  </a:moveTo>
                  <a:cubicBezTo>
                    <a:pt x="1411" y="1483"/>
                    <a:pt x="1409" y="1484"/>
                    <a:pt x="1405" y="1488"/>
                  </a:cubicBezTo>
                  <a:lnTo>
                    <a:pt x="1417" y="1488"/>
                  </a:lnTo>
                  <a:cubicBezTo>
                    <a:pt x="1409" y="1488"/>
                    <a:pt x="1412" y="1483"/>
                    <a:pt x="1411" y="1483"/>
                  </a:cubicBezTo>
                  <a:close/>
                  <a:moveTo>
                    <a:pt x="1429" y="1477"/>
                  </a:moveTo>
                  <a:cubicBezTo>
                    <a:pt x="1429" y="1488"/>
                    <a:pt x="1429" y="1488"/>
                    <a:pt x="1417" y="1488"/>
                  </a:cubicBezTo>
                  <a:lnTo>
                    <a:pt x="1429" y="1488"/>
                  </a:lnTo>
                  <a:cubicBezTo>
                    <a:pt x="1453" y="1488"/>
                    <a:pt x="1441" y="1477"/>
                    <a:pt x="1429" y="1477"/>
                  </a:cubicBezTo>
                  <a:close/>
                  <a:moveTo>
                    <a:pt x="1179" y="1643"/>
                  </a:moveTo>
                  <a:lnTo>
                    <a:pt x="1179" y="1655"/>
                  </a:lnTo>
                  <a:cubicBezTo>
                    <a:pt x="1191" y="1655"/>
                    <a:pt x="1191" y="1655"/>
                    <a:pt x="1191" y="1643"/>
                  </a:cubicBezTo>
                  <a:close/>
                  <a:moveTo>
                    <a:pt x="1124" y="1683"/>
                  </a:moveTo>
                  <a:lnTo>
                    <a:pt x="1124" y="1683"/>
                  </a:lnTo>
                  <a:cubicBezTo>
                    <a:pt x="1123" y="1684"/>
                    <a:pt x="1123" y="1684"/>
                    <a:pt x="1123" y="1685"/>
                  </a:cubicBezTo>
                  <a:lnTo>
                    <a:pt x="1123" y="1685"/>
                  </a:lnTo>
                  <a:cubicBezTo>
                    <a:pt x="1123" y="1685"/>
                    <a:pt x="1124" y="1685"/>
                    <a:pt x="1124" y="1685"/>
                  </a:cubicBezTo>
                  <a:cubicBezTo>
                    <a:pt x="1125" y="1685"/>
                    <a:pt x="1126" y="1685"/>
                    <a:pt x="1124" y="1683"/>
                  </a:cubicBezTo>
                  <a:close/>
                  <a:moveTo>
                    <a:pt x="1123" y="1685"/>
                  </a:moveTo>
                  <a:cubicBezTo>
                    <a:pt x="1121" y="1685"/>
                    <a:pt x="1120" y="1686"/>
                    <a:pt x="1120" y="1691"/>
                  </a:cubicBezTo>
                  <a:cubicBezTo>
                    <a:pt x="1120" y="1691"/>
                    <a:pt x="1121" y="1689"/>
                    <a:pt x="1123" y="1685"/>
                  </a:cubicBezTo>
                  <a:close/>
                  <a:moveTo>
                    <a:pt x="934" y="1790"/>
                  </a:moveTo>
                  <a:lnTo>
                    <a:pt x="934" y="1790"/>
                  </a:lnTo>
                  <a:cubicBezTo>
                    <a:pt x="924" y="1798"/>
                    <a:pt x="941" y="1798"/>
                    <a:pt x="941" y="1798"/>
                  </a:cubicBezTo>
                  <a:lnTo>
                    <a:pt x="934" y="1790"/>
                  </a:lnTo>
                  <a:close/>
                  <a:moveTo>
                    <a:pt x="880" y="1820"/>
                  </a:moveTo>
                  <a:cubicBezTo>
                    <a:pt x="880" y="1821"/>
                    <a:pt x="879" y="1822"/>
                    <a:pt x="879" y="1822"/>
                  </a:cubicBezTo>
                  <a:lnTo>
                    <a:pt x="879" y="1822"/>
                  </a:lnTo>
                  <a:cubicBezTo>
                    <a:pt x="880" y="1822"/>
                    <a:pt x="882" y="1822"/>
                    <a:pt x="882" y="1822"/>
                  </a:cubicBezTo>
                  <a:cubicBezTo>
                    <a:pt x="882" y="1822"/>
                    <a:pt x="881" y="1821"/>
                    <a:pt x="880" y="1820"/>
                  </a:cubicBezTo>
                  <a:close/>
                  <a:moveTo>
                    <a:pt x="879" y="1822"/>
                  </a:moveTo>
                  <a:lnTo>
                    <a:pt x="879" y="1822"/>
                  </a:lnTo>
                  <a:cubicBezTo>
                    <a:pt x="875" y="1823"/>
                    <a:pt x="870" y="1826"/>
                    <a:pt x="870" y="1834"/>
                  </a:cubicBezTo>
                  <a:cubicBezTo>
                    <a:pt x="870" y="1834"/>
                    <a:pt x="873" y="1828"/>
                    <a:pt x="879" y="1822"/>
                  </a:cubicBezTo>
                  <a:close/>
                  <a:moveTo>
                    <a:pt x="691" y="1941"/>
                  </a:moveTo>
                  <a:cubicBezTo>
                    <a:pt x="703" y="1941"/>
                    <a:pt x="703" y="1941"/>
                    <a:pt x="691" y="1953"/>
                  </a:cubicBezTo>
                  <a:cubicBezTo>
                    <a:pt x="684" y="1956"/>
                    <a:pt x="680" y="1958"/>
                    <a:pt x="678" y="1958"/>
                  </a:cubicBezTo>
                  <a:cubicBezTo>
                    <a:pt x="674" y="1958"/>
                    <a:pt x="683" y="1949"/>
                    <a:pt x="691" y="1941"/>
                  </a:cubicBezTo>
                  <a:close/>
                  <a:moveTo>
                    <a:pt x="584" y="2000"/>
                  </a:moveTo>
                  <a:cubicBezTo>
                    <a:pt x="584" y="2000"/>
                    <a:pt x="596" y="2000"/>
                    <a:pt x="584" y="2012"/>
                  </a:cubicBezTo>
                  <a:cubicBezTo>
                    <a:pt x="577" y="2016"/>
                    <a:pt x="572" y="2017"/>
                    <a:pt x="569" y="2017"/>
                  </a:cubicBezTo>
                  <a:cubicBezTo>
                    <a:pt x="562" y="2017"/>
                    <a:pt x="567" y="2009"/>
                    <a:pt x="584" y="2000"/>
                  </a:cubicBezTo>
                  <a:close/>
                  <a:moveTo>
                    <a:pt x="537" y="2066"/>
                  </a:moveTo>
                  <a:cubicBezTo>
                    <a:pt x="534" y="2069"/>
                    <a:pt x="533" y="2072"/>
                    <a:pt x="536" y="2072"/>
                  </a:cubicBezTo>
                  <a:cubicBezTo>
                    <a:pt x="536" y="2070"/>
                    <a:pt x="537" y="2068"/>
                    <a:pt x="537" y="2066"/>
                  </a:cubicBezTo>
                  <a:close/>
                  <a:moveTo>
                    <a:pt x="470" y="2105"/>
                  </a:moveTo>
                  <a:cubicBezTo>
                    <a:pt x="468" y="2106"/>
                    <a:pt x="467" y="2107"/>
                    <a:pt x="465" y="2108"/>
                  </a:cubicBezTo>
                  <a:cubicBezTo>
                    <a:pt x="465" y="2108"/>
                    <a:pt x="469" y="2108"/>
                    <a:pt x="470" y="2105"/>
                  </a:cubicBezTo>
                  <a:close/>
                  <a:moveTo>
                    <a:pt x="2322" y="2119"/>
                  </a:moveTo>
                  <a:cubicBezTo>
                    <a:pt x="2322" y="2119"/>
                    <a:pt x="2322" y="2127"/>
                    <a:pt x="2322" y="2131"/>
                  </a:cubicBezTo>
                  <a:cubicBezTo>
                    <a:pt x="2334" y="2131"/>
                    <a:pt x="2334" y="2119"/>
                    <a:pt x="2334" y="2119"/>
                  </a:cubicBezTo>
                  <a:close/>
                  <a:moveTo>
                    <a:pt x="2254" y="2240"/>
                  </a:moveTo>
                  <a:cubicBezTo>
                    <a:pt x="2257" y="2240"/>
                    <a:pt x="2262" y="2253"/>
                    <a:pt x="2263" y="2261"/>
                  </a:cubicBezTo>
                  <a:lnTo>
                    <a:pt x="2263" y="2261"/>
                  </a:lnTo>
                  <a:cubicBezTo>
                    <a:pt x="2255" y="2260"/>
                    <a:pt x="2251" y="2257"/>
                    <a:pt x="2251" y="2250"/>
                  </a:cubicBezTo>
                  <a:cubicBezTo>
                    <a:pt x="2251" y="2243"/>
                    <a:pt x="2252" y="2240"/>
                    <a:pt x="2254" y="2240"/>
                  </a:cubicBezTo>
                  <a:close/>
                  <a:moveTo>
                    <a:pt x="84" y="2358"/>
                  </a:moveTo>
                  <a:lnTo>
                    <a:pt x="84" y="2358"/>
                  </a:lnTo>
                  <a:cubicBezTo>
                    <a:pt x="84" y="2358"/>
                    <a:pt x="83" y="2360"/>
                    <a:pt x="82" y="2363"/>
                  </a:cubicBezTo>
                  <a:lnTo>
                    <a:pt x="82" y="2363"/>
                  </a:lnTo>
                  <a:cubicBezTo>
                    <a:pt x="83" y="2363"/>
                    <a:pt x="84" y="2361"/>
                    <a:pt x="84" y="2358"/>
                  </a:cubicBezTo>
                  <a:close/>
                  <a:moveTo>
                    <a:pt x="1815" y="2674"/>
                  </a:moveTo>
                  <a:cubicBezTo>
                    <a:pt x="1813" y="2677"/>
                    <a:pt x="1810" y="2679"/>
                    <a:pt x="1810" y="2679"/>
                  </a:cubicBezTo>
                  <a:cubicBezTo>
                    <a:pt x="1810" y="2679"/>
                    <a:pt x="1817" y="2679"/>
                    <a:pt x="1815" y="2674"/>
                  </a:cubicBezTo>
                  <a:close/>
                  <a:moveTo>
                    <a:pt x="1239" y="3048"/>
                  </a:moveTo>
                  <a:cubicBezTo>
                    <a:pt x="1227" y="3060"/>
                    <a:pt x="1239" y="3072"/>
                    <a:pt x="1239" y="3072"/>
                  </a:cubicBezTo>
                  <a:cubicBezTo>
                    <a:pt x="1247" y="3064"/>
                    <a:pt x="1249" y="3056"/>
                    <a:pt x="1250" y="3052"/>
                  </a:cubicBezTo>
                  <a:lnTo>
                    <a:pt x="1250" y="3052"/>
                  </a:lnTo>
                  <a:cubicBezTo>
                    <a:pt x="1251" y="3053"/>
                    <a:pt x="1251" y="3056"/>
                    <a:pt x="1251" y="3060"/>
                  </a:cubicBezTo>
                  <a:lnTo>
                    <a:pt x="1251" y="3048"/>
                  </a:lnTo>
                  <a:cubicBezTo>
                    <a:pt x="1251" y="3048"/>
                    <a:pt x="1251" y="3049"/>
                    <a:pt x="1250" y="3052"/>
                  </a:cubicBezTo>
                  <a:lnTo>
                    <a:pt x="1250" y="3052"/>
                  </a:lnTo>
                  <a:cubicBezTo>
                    <a:pt x="1249" y="3048"/>
                    <a:pt x="1247" y="3048"/>
                    <a:pt x="1239" y="3048"/>
                  </a:cubicBezTo>
                  <a:close/>
                  <a:moveTo>
                    <a:pt x="1051" y="3242"/>
                  </a:moveTo>
                  <a:lnTo>
                    <a:pt x="1051" y="3242"/>
                  </a:lnTo>
                  <a:cubicBezTo>
                    <a:pt x="1048" y="3242"/>
                    <a:pt x="1042" y="3245"/>
                    <a:pt x="1036" y="3251"/>
                  </a:cubicBezTo>
                  <a:cubicBezTo>
                    <a:pt x="1036" y="3251"/>
                    <a:pt x="1036" y="3262"/>
                    <a:pt x="1036" y="3262"/>
                  </a:cubicBezTo>
                  <a:cubicBezTo>
                    <a:pt x="1041" y="3258"/>
                    <a:pt x="1045" y="3254"/>
                    <a:pt x="1048" y="3251"/>
                  </a:cubicBezTo>
                  <a:lnTo>
                    <a:pt x="1048" y="3251"/>
                  </a:lnTo>
                  <a:cubicBezTo>
                    <a:pt x="1054" y="3245"/>
                    <a:pt x="1054" y="3242"/>
                    <a:pt x="1051" y="3242"/>
                  </a:cubicBezTo>
                  <a:close/>
                  <a:moveTo>
                    <a:pt x="4203" y="0"/>
                  </a:moveTo>
                  <a:lnTo>
                    <a:pt x="4203" y="24"/>
                  </a:lnTo>
                  <a:cubicBezTo>
                    <a:pt x="4203" y="12"/>
                    <a:pt x="4144" y="12"/>
                    <a:pt x="4132" y="12"/>
                  </a:cubicBezTo>
                  <a:cubicBezTo>
                    <a:pt x="4132" y="12"/>
                    <a:pt x="4132" y="12"/>
                    <a:pt x="4144" y="24"/>
                  </a:cubicBezTo>
                  <a:cubicBezTo>
                    <a:pt x="4144" y="26"/>
                    <a:pt x="4142" y="27"/>
                    <a:pt x="4140" y="27"/>
                  </a:cubicBezTo>
                  <a:cubicBezTo>
                    <a:pt x="4132" y="27"/>
                    <a:pt x="4116" y="21"/>
                    <a:pt x="4101" y="21"/>
                  </a:cubicBezTo>
                  <a:cubicBezTo>
                    <a:pt x="4095" y="21"/>
                    <a:pt x="4089" y="21"/>
                    <a:pt x="4084" y="24"/>
                  </a:cubicBezTo>
                  <a:cubicBezTo>
                    <a:pt x="4077" y="38"/>
                    <a:pt x="4075" y="44"/>
                    <a:pt x="4073" y="44"/>
                  </a:cubicBezTo>
                  <a:cubicBezTo>
                    <a:pt x="4072" y="44"/>
                    <a:pt x="4072" y="41"/>
                    <a:pt x="4072" y="36"/>
                  </a:cubicBezTo>
                  <a:cubicBezTo>
                    <a:pt x="4061" y="36"/>
                    <a:pt x="4072" y="24"/>
                    <a:pt x="4072" y="24"/>
                  </a:cubicBezTo>
                  <a:lnTo>
                    <a:pt x="4072" y="24"/>
                  </a:lnTo>
                  <a:cubicBezTo>
                    <a:pt x="4061" y="36"/>
                    <a:pt x="4049" y="36"/>
                    <a:pt x="4037" y="48"/>
                  </a:cubicBezTo>
                  <a:lnTo>
                    <a:pt x="3989" y="48"/>
                  </a:lnTo>
                  <a:cubicBezTo>
                    <a:pt x="3977" y="48"/>
                    <a:pt x="3965" y="60"/>
                    <a:pt x="3989" y="60"/>
                  </a:cubicBezTo>
                  <a:lnTo>
                    <a:pt x="3965" y="72"/>
                  </a:lnTo>
                  <a:lnTo>
                    <a:pt x="3930" y="72"/>
                  </a:lnTo>
                  <a:cubicBezTo>
                    <a:pt x="3918" y="72"/>
                    <a:pt x="3930" y="83"/>
                    <a:pt x="3930" y="83"/>
                  </a:cubicBezTo>
                  <a:cubicBezTo>
                    <a:pt x="3918" y="95"/>
                    <a:pt x="3918" y="95"/>
                    <a:pt x="3906" y="95"/>
                  </a:cubicBezTo>
                  <a:cubicBezTo>
                    <a:pt x="3896" y="95"/>
                    <a:pt x="3902" y="80"/>
                    <a:pt x="3899" y="80"/>
                  </a:cubicBezTo>
                  <a:lnTo>
                    <a:pt x="3899" y="80"/>
                  </a:lnTo>
                  <a:cubicBezTo>
                    <a:pt x="3898" y="80"/>
                    <a:pt x="3896" y="81"/>
                    <a:pt x="3894" y="83"/>
                  </a:cubicBezTo>
                  <a:cubicBezTo>
                    <a:pt x="3882" y="83"/>
                    <a:pt x="3846" y="107"/>
                    <a:pt x="3858" y="107"/>
                  </a:cubicBezTo>
                  <a:cubicBezTo>
                    <a:pt x="3870" y="107"/>
                    <a:pt x="3882" y="107"/>
                    <a:pt x="3870" y="119"/>
                  </a:cubicBezTo>
                  <a:cubicBezTo>
                    <a:pt x="3870" y="119"/>
                    <a:pt x="3894" y="119"/>
                    <a:pt x="3894" y="131"/>
                  </a:cubicBezTo>
                  <a:cubicBezTo>
                    <a:pt x="3894" y="135"/>
                    <a:pt x="3897" y="136"/>
                    <a:pt x="3901" y="136"/>
                  </a:cubicBezTo>
                  <a:cubicBezTo>
                    <a:pt x="3908" y="136"/>
                    <a:pt x="3922" y="131"/>
                    <a:pt x="3930" y="131"/>
                  </a:cubicBezTo>
                  <a:cubicBezTo>
                    <a:pt x="3942" y="119"/>
                    <a:pt x="3953" y="107"/>
                    <a:pt x="3977" y="107"/>
                  </a:cubicBezTo>
                  <a:cubicBezTo>
                    <a:pt x="3977" y="95"/>
                    <a:pt x="3989" y="95"/>
                    <a:pt x="4001" y="83"/>
                  </a:cubicBezTo>
                  <a:lnTo>
                    <a:pt x="4001" y="83"/>
                  </a:lnTo>
                  <a:cubicBezTo>
                    <a:pt x="4001" y="84"/>
                    <a:pt x="3992" y="110"/>
                    <a:pt x="3997" y="110"/>
                  </a:cubicBezTo>
                  <a:cubicBezTo>
                    <a:pt x="3998" y="110"/>
                    <a:pt x="3999" y="109"/>
                    <a:pt x="4001" y="107"/>
                  </a:cubicBezTo>
                  <a:cubicBezTo>
                    <a:pt x="4013" y="107"/>
                    <a:pt x="4049" y="83"/>
                    <a:pt x="4049" y="72"/>
                  </a:cubicBezTo>
                  <a:cubicBezTo>
                    <a:pt x="4049" y="72"/>
                    <a:pt x="4061" y="83"/>
                    <a:pt x="4072" y="83"/>
                  </a:cubicBezTo>
                  <a:cubicBezTo>
                    <a:pt x="4072" y="83"/>
                    <a:pt x="4084" y="72"/>
                    <a:pt x="4096" y="72"/>
                  </a:cubicBezTo>
                  <a:cubicBezTo>
                    <a:pt x="4096" y="72"/>
                    <a:pt x="4108" y="60"/>
                    <a:pt x="4108" y="60"/>
                  </a:cubicBezTo>
                  <a:cubicBezTo>
                    <a:pt x="4120" y="60"/>
                    <a:pt x="4156" y="60"/>
                    <a:pt x="4168" y="72"/>
                  </a:cubicBezTo>
                  <a:lnTo>
                    <a:pt x="4215" y="72"/>
                  </a:lnTo>
                  <a:cubicBezTo>
                    <a:pt x="4227" y="72"/>
                    <a:pt x="4227" y="83"/>
                    <a:pt x="4227" y="95"/>
                  </a:cubicBezTo>
                  <a:lnTo>
                    <a:pt x="4227" y="107"/>
                  </a:lnTo>
                  <a:cubicBezTo>
                    <a:pt x="4227" y="107"/>
                    <a:pt x="4227" y="143"/>
                    <a:pt x="4227" y="155"/>
                  </a:cubicBezTo>
                  <a:cubicBezTo>
                    <a:pt x="4215" y="167"/>
                    <a:pt x="4227" y="203"/>
                    <a:pt x="4215" y="203"/>
                  </a:cubicBezTo>
                  <a:lnTo>
                    <a:pt x="4215" y="214"/>
                  </a:lnTo>
                  <a:lnTo>
                    <a:pt x="4215" y="238"/>
                  </a:lnTo>
                  <a:lnTo>
                    <a:pt x="4203" y="238"/>
                  </a:lnTo>
                  <a:cubicBezTo>
                    <a:pt x="4192" y="238"/>
                    <a:pt x="4192" y="250"/>
                    <a:pt x="4192" y="262"/>
                  </a:cubicBezTo>
                  <a:cubicBezTo>
                    <a:pt x="4192" y="262"/>
                    <a:pt x="4192" y="277"/>
                    <a:pt x="4179" y="277"/>
                  </a:cubicBezTo>
                  <a:cubicBezTo>
                    <a:pt x="4176" y="277"/>
                    <a:pt x="4172" y="276"/>
                    <a:pt x="4168" y="274"/>
                  </a:cubicBezTo>
                  <a:cubicBezTo>
                    <a:pt x="4156" y="274"/>
                    <a:pt x="4168" y="298"/>
                    <a:pt x="4168" y="298"/>
                  </a:cubicBezTo>
                  <a:cubicBezTo>
                    <a:pt x="4168" y="298"/>
                    <a:pt x="4156" y="298"/>
                    <a:pt x="4144" y="310"/>
                  </a:cubicBezTo>
                  <a:cubicBezTo>
                    <a:pt x="4144" y="322"/>
                    <a:pt x="4144" y="322"/>
                    <a:pt x="4132" y="334"/>
                  </a:cubicBezTo>
                  <a:lnTo>
                    <a:pt x="4132" y="345"/>
                  </a:lnTo>
                  <a:cubicBezTo>
                    <a:pt x="4132" y="345"/>
                    <a:pt x="4120" y="357"/>
                    <a:pt x="4108" y="369"/>
                  </a:cubicBezTo>
                  <a:cubicBezTo>
                    <a:pt x="4098" y="379"/>
                    <a:pt x="4088" y="398"/>
                    <a:pt x="4078" y="404"/>
                  </a:cubicBezTo>
                  <a:lnTo>
                    <a:pt x="4078" y="404"/>
                  </a:lnTo>
                  <a:cubicBezTo>
                    <a:pt x="4077" y="401"/>
                    <a:pt x="4076" y="400"/>
                    <a:pt x="4075" y="400"/>
                  </a:cubicBezTo>
                  <a:lnTo>
                    <a:pt x="4075" y="400"/>
                  </a:lnTo>
                  <a:cubicBezTo>
                    <a:pt x="4074" y="400"/>
                    <a:pt x="4072" y="401"/>
                    <a:pt x="4072" y="405"/>
                  </a:cubicBezTo>
                  <a:cubicBezTo>
                    <a:pt x="4074" y="405"/>
                    <a:pt x="4076" y="404"/>
                    <a:pt x="4078" y="404"/>
                  </a:cubicBezTo>
                  <a:lnTo>
                    <a:pt x="4078" y="404"/>
                  </a:lnTo>
                  <a:cubicBezTo>
                    <a:pt x="4078" y="407"/>
                    <a:pt x="4077" y="412"/>
                    <a:pt x="4072" y="417"/>
                  </a:cubicBezTo>
                  <a:cubicBezTo>
                    <a:pt x="4069" y="421"/>
                    <a:pt x="4066" y="422"/>
                    <a:pt x="4064" y="422"/>
                  </a:cubicBezTo>
                  <a:cubicBezTo>
                    <a:pt x="4061" y="422"/>
                    <a:pt x="4061" y="417"/>
                    <a:pt x="4061" y="417"/>
                  </a:cubicBezTo>
                  <a:lnTo>
                    <a:pt x="4049" y="429"/>
                  </a:lnTo>
                  <a:cubicBezTo>
                    <a:pt x="4038" y="439"/>
                    <a:pt x="4027" y="478"/>
                    <a:pt x="4017" y="478"/>
                  </a:cubicBezTo>
                  <a:cubicBezTo>
                    <a:pt x="4016" y="478"/>
                    <a:pt x="4014" y="478"/>
                    <a:pt x="4013" y="476"/>
                  </a:cubicBezTo>
                  <a:lnTo>
                    <a:pt x="4013" y="476"/>
                  </a:lnTo>
                  <a:cubicBezTo>
                    <a:pt x="4001" y="476"/>
                    <a:pt x="4025" y="500"/>
                    <a:pt x="4025" y="500"/>
                  </a:cubicBezTo>
                  <a:cubicBezTo>
                    <a:pt x="4021" y="504"/>
                    <a:pt x="4018" y="506"/>
                    <a:pt x="4016" y="506"/>
                  </a:cubicBezTo>
                  <a:cubicBezTo>
                    <a:pt x="4013" y="506"/>
                    <a:pt x="4013" y="500"/>
                    <a:pt x="4013" y="500"/>
                  </a:cubicBezTo>
                  <a:lnTo>
                    <a:pt x="4001" y="500"/>
                  </a:lnTo>
                  <a:cubicBezTo>
                    <a:pt x="3989" y="500"/>
                    <a:pt x="3989" y="512"/>
                    <a:pt x="3977" y="524"/>
                  </a:cubicBezTo>
                  <a:cubicBezTo>
                    <a:pt x="3965" y="524"/>
                    <a:pt x="3977" y="500"/>
                    <a:pt x="3965" y="500"/>
                  </a:cubicBezTo>
                  <a:cubicBezTo>
                    <a:pt x="3953" y="512"/>
                    <a:pt x="3953" y="524"/>
                    <a:pt x="3953" y="536"/>
                  </a:cubicBezTo>
                  <a:cubicBezTo>
                    <a:pt x="3942" y="548"/>
                    <a:pt x="3918" y="560"/>
                    <a:pt x="3906" y="572"/>
                  </a:cubicBezTo>
                  <a:cubicBezTo>
                    <a:pt x="3894" y="584"/>
                    <a:pt x="3930" y="595"/>
                    <a:pt x="3906" y="595"/>
                  </a:cubicBezTo>
                  <a:cubicBezTo>
                    <a:pt x="3882" y="607"/>
                    <a:pt x="3882" y="595"/>
                    <a:pt x="3870" y="619"/>
                  </a:cubicBezTo>
                  <a:cubicBezTo>
                    <a:pt x="3861" y="637"/>
                    <a:pt x="3865" y="648"/>
                    <a:pt x="3864" y="648"/>
                  </a:cubicBezTo>
                  <a:cubicBezTo>
                    <a:pt x="3863" y="648"/>
                    <a:pt x="3861" y="646"/>
                    <a:pt x="3858" y="643"/>
                  </a:cubicBezTo>
                  <a:cubicBezTo>
                    <a:pt x="3857" y="641"/>
                    <a:pt x="3855" y="641"/>
                    <a:pt x="3854" y="641"/>
                  </a:cubicBezTo>
                  <a:cubicBezTo>
                    <a:pt x="3846" y="641"/>
                    <a:pt x="3845" y="669"/>
                    <a:pt x="3834" y="679"/>
                  </a:cubicBezTo>
                  <a:cubicBezTo>
                    <a:pt x="3834" y="691"/>
                    <a:pt x="3822" y="691"/>
                    <a:pt x="3799" y="703"/>
                  </a:cubicBezTo>
                  <a:cubicBezTo>
                    <a:pt x="3787" y="715"/>
                    <a:pt x="3811" y="715"/>
                    <a:pt x="3811" y="726"/>
                  </a:cubicBezTo>
                  <a:cubicBezTo>
                    <a:pt x="3811" y="726"/>
                    <a:pt x="3787" y="726"/>
                    <a:pt x="3787" y="738"/>
                  </a:cubicBezTo>
                  <a:cubicBezTo>
                    <a:pt x="3787" y="738"/>
                    <a:pt x="3775" y="738"/>
                    <a:pt x="3775" y="750"/>
                  </a:cubicBezTo>
                  <a:cubicBezTo>
                    <a:pt x="3767" y="750"/>
                    <a:pt x="3770" y="740"/>
                    <a:pt x="3765" y="740"/>
                  </a:cubicBezTo>
                  <a:cubicBezTo>
                    <a:pt x="3763" y="740"/>
                    <a:pt x="3759" y="742"/>
                    <a:pt x="3751" y="750"/>
                  </a:cubicBezTo>
                  <a:cubicBezTo>
                    <a:pt x="3727" y="762"/>
                    <a:pt x="3703" y="786"/>
                    <a:pt x="3691" y="810"/>
                  </a:cubicBezTo>
                  <a:cubicBezTo>
                    <a:pt x="3691" y="822"/>
                    <a:pt x="3680" y="822"/>
                    <a:pt x="3680" y="834"/>
                  </a:cubicBezTo>
                  <a:cubicBezTo>
                    <a:pt x="3680" y="838"/>
                    <a:pt x="3678" y="839"/>
                    <a:pt x="3676" y="839"/>
                  </a:cubicBezTo>
                  <a:cubicBezTo>
                    <a:pt x="3673" y="839"/>
                    <a:pt x="3668" y="834"/>
                    <a:pt x="3668" y="834"/>
                  </a:cubicBezTo>
                  <a:cubicBezTo>
                    <a:pt x="3668" y="834"/>
                    <a:pt x="3668" y="857"/>
                    <a:pt x="3644" y="857"/>
                  </a:cubicBezTo>
                  <a:lnTo>
                    <a:pt x="3644" y="869"/>
                  </a:lnTo>
                  <a:cubicBezTo>
                    <a:pt x="3644" y="880"/>
                    <a:pt x="3604" y="930"/>
                    <a:pt x="3588" y="930"/>
                  </a:cubicBezTo>
                  <a:cubicBezTo>
                    <a:pt x="3587" y="930"/>
                    <a:pt x="3585" y="930"/>
                    <a:pt x="3584" y="929"/>
                  </a:cubicBezTo>
                  <a:lnTo>
                    <a:pt x="3584" y="965"/>
                  </a:lnTo>
                  <a:cubicBezTo>
                    <a:pt x="3584" y="965"/>
                    <a:pt x="3561" y="965"/>
                    <a:pt x="3561" y="976"/>
                  </a:cubicBezTo>
                  <a:lnTo>
                    <a:pt x="3537" y="976"/>
                  </a:lnTo>
                  <a:cubicBezTo>
                    <a:pt x="3525" y="976"/>
                    <a:pt x="3537" y="1000"/>
                    <a:pt x="3525" y="1012"/>
                  </a:cubicBezTo>
                  <a:cubicBezTo>
                    <a:pt x="3523" y="1014"/>
                    <a:pt x="3522" y="1015"/>
                    <a:pt x="3520" y="1015"/>
                  </a:cubicBezTo>
                  <a:cubicBezTo>
                    <a:pt x="3513" y="1015"/>
                    <a:pt x="3513" y="988"/>
                    <a:pt x="3513" y="988"/>
                  </a:cubicBezTo>
                  <a:cubicBezTo>
                    <a:pt x="3513" y="988"/>
                    <a:pt x="3489" y="1012"/>
                    <a:pt x="3501" y="1024"/>
                  </a:cubicBezTo>
                  <a:cubicBezTo>
                    <a:pt x="3501" y="1024"/>
                    <a:pt x="3513" y="1024"/>
                    <a:pt x="3501" y="1036"/>
                  </a:cubicBezTo>
                  <a:lnTo>
                    <a:pt x="3489" y="1036"/>
                  </a:lnTo>
                  <a:cubicBezTo>
                    <a:pt x="3477" y="1036"/>
                    <a:pt x="3477" y="1024"/>
                    <a:pt x="3465" y="1012"/>
                  </a:cubicBezTo>
                  <a:lnTo>
                    <a:pt x="3465" y="1036"/>
                  </a:lnTo>
                  <a:cubicBezTo>
                    <a:pt x="3465" y="1036"/>
                    <a:pt x="3465" y="1048"/>
                    <a:pt x="3453" y="1048"/>
                  </a:cubicBezTo>
                  <a:cubicBezTo>
                    <a:pt x="3453" y="1048"/>
                    <a:pt x="3441" y="1048"/>
                    <a:pt x="3441" y="1060"/>
                  </a:cubicBezTo>
                  <a:cubicBezTo>
                    <a:pt x="3441" y="1060"/>
                    <a:pt x="3441" y="1072"/>
                    <a:pt x="3441" y="1072"/>
                  </a:cubicBezTo>
                  <a:cubicBezTo>
                    <a:pt x="3441" y="1078"/>
                    <a:pt x="3438" y="1078"/>
                    <a:pt x="3436" y="1078"/>
                  </a:cubicBezTo>
                  <a:cubicBezTo>
                    <a:pt x="3433" y="1078"/>
                    <a:pt x="3430" y="1078"/>
                    <a:pt x="3430" y="1084"/>
                  </a:cubicBezTo>
                  <a:cubicBezTo>
                    <a:pt x="3418" y="1096"/>
                    <a:pt x="3430" y="1096"/>
                    <a:pt x="3430" y="1096"/>
                  </a:cubicBezTo>
                  <a:cubicBezTo>
                    <a:pt x="3418" y="1107"/>
                    <a:pt x="3418" y="1107"/>
                    <a:pt x="3406" y="1119"/>
                  </a:cubicBezTo>
                  <a:cubicBezTo>
                    <a:pt x="3415" y="1110"/>
                    <a:pt x="3425" y="1092"/>
                    <a:pt x="3416" y="1092"/>
                  </a:cubicBezTo>
                  <a:cubicBezTo>
                    <a:pt x="3414" y="1092"/>
                    <a:pt x="3410" y="1093"/>
                    <a:pt x="3406" y="1096"/>
                  </a:cubicBezTo>
                  <a:cubicBezTo>
                    <a:pt x="3394" y="1119"/>
                    <a:pt x="3382" y="1119"/>
                    <a:pt x="3394" y="1131"/>
                  </a:cubicBezTo>
                  <a:cubicBezTo>
                    <a:pt x="3406" y="1131"/>
                    <a:pt x="3334" y="1179"/>
                    <a:pt x="3322" y="1191"/>
                  </a:cubicBezTo>
                  <a:cubicBezTo>
                    <a:pt x="3299" y="1203"/>
                    <a:pt x="3322" y="1203"/>
                    <a:pt x="3322" y="1203"/>
                  </a:cubicBezTo>
                  <a:cubicBezTo>
                    <a:pt x="3322" y="1215"/>
                    <a:pt x="3322" y="1226"/>
                    <a:pt x="3310" y="1226"/>
                  </a:cubicBezTo>
                  <a:cubicBezTo>
                    <a:pt x="3306" y="1224"/>
                    <a:pt x="3301" y="1223"/>
                    <a:pt x="3296" y="1223"/>
                  </a:cubicBezTo>
                  <a:cubicBezTo>
                    <a:pt x="3274" y="1223"/>
                    <a:pt x="3249" y="1241"/>
                    <a:pt x="3239" y="1250"/>
                  </a:cubicBezTo>
                  <a:cubicBezTo>
                    <a:pt x="3227" y="1250"/>
                    <a:pt x="3227" y="1262"/>
                    <a:pt x="3215" y="1274"/>
                  </a:cubicBezTo>
                  <a:cubicBezTo>
                    <a:pt x="3215" y="1283"/>
                    <a:pt x="3215" y="1291"/>
                    <a:pt x="3211" y="1300"/>
                  </a:cubicBezTo>
                  <a:lnTo>
                    <a:pt x="3211" y="1300"/>
                  </a:lnTo>
                  <a:cubicBezTo>
                    <a:pt x="3213" y="1296"/>
                    <a:pt x="3213" y="1293"/>
                    <a:pt x="3211" y="1293"/>
                  </a:cubicBezTo>
                  <a:lnTo>
                    <a:pt x="3211" y="1293"/>
                  </a:lnTo>
                  <a:cubicBezTo>
                    <a:pt x="3209" y="1293"/>
                    <a:pt x="3207" y="1294"/>
                    <a:pt x="3203" y="1298"/>
                  </a:cubicBezTo>
                  <a:lnTo>
                    <a:pt x="3156" y="1346"/>
                  </a:lnTo>
                  <a:cubicBezTo>
                    <a:pt x="3148" y="1354"/>
                    <a:pt x="3140" y="1362"/>
                    <a:pt x="3139" y="1370"/>
                  </a:cubicBezTo>
                  <a:lnTo>
                    <a:pt x="3139" y="1370"/>
                  </a:lnTo>
                  <a:cubicBezTo>
                    <a:pt x="3137" y="1369"/>
                    <a:pt x="3135" y="1369"/>
                    <a:pt x="3132" y="1369"/>
                  </a:cubicBezTo>
                  <a:cubicBezTo>
                    <a:pt x="3128" y="1365"/>
                    <a:pt x="3125" y="1364"/>
                    <a:pt x="3124" y="1364"/>
                  </a:cubicBezTo>
                  <a:cubicBezTo>
                    <a:pt x="3120" y="1364"/>
                    <a:pt x="3120" y="1369"/>
                    <a:pt x="3120" y="1369"/>
                  </a:cubicBezTo>
                  <a:cubicBezTo>
                    <a:pt x="3120" y="1381"/>
                    <a:pt x="3108" y="1381"/>
                    <a:pt x="3108" y="1393"/>
                  </a:cubicBezTo>
                  <a:cubicBezTo>
                    <a:pt x="3096" y="1405"/>
                    <a:pt x="3108" y="1405"/>
                    <a:pt x="3108" y="1405"/>
                  </a:cubicBezTo>
                  <a:cubicBezTo>
                    <a:pt x="3108" y="1411"/>
                    <a:pt x="3102" y="1411"/>
                    <a:pt x="3096" y="1411"/>
                  </a:cubicBezTo>
                  <a:cubicBezTo>
                    <a:pt x="3090" y="1411"/>
                    <a:pt x="3084" y="1411"/>
                    <a:pt x="3084" y="1417"/>
                  </a:cubicBezTo>
                  <a:lnTo>
                    <a:pt x="3072" y="1429"/>
                  </a:lnTo>
                  <a:cubicBezTo>
                    <a:pt x="3072" y="1429"/>
                    <a:pt x="3060" y="1441"/>
                    <a:pt x="3060" y="1453"/>
                  </a:cubicBezTo>
                  <a:cubicBezTo>
                    <a:pt x="3060" y="1453"/>
                    <a:pt x="3060" y="1465"/>
                    <a:pt x="3049" y="1465"/>
                  </a:cubicBezTo>
                  <a:cubicBezTo>
                    <a:pt x="3041" y="1465"/>
                    <a:pt x="3043" y="1459"/>
                    <a:pt x="3042" y="1459"/>
                  </a:cubicBezTo>
                  <a:lnTo>
                    <a:pt x="3042" y="1459"/>
                  </a:lnTo>
                  <a:cubicBezTo>
                    <a:pt x="3042" y="1459"/>
                    <a:pt x="3041" y="1461"/>
                    <a:pt x="3037" y="1465"/>
                  </a:cubicBezTo>
                  <a:lnTo>
                    <a:pt x="3013" y="1488"/>
                  </a:lnTo>
                  <a:cubicBezTo>
                    <a:pt x="3013" y="1488"/>
                    <a:pt x="3013" y="1500"/>
                    <a:pt x="3001" y="1512"/>
                  </a:cubicBezTo>
                  <a:cubicBezTo>
                    <a:pt x="2993" y="1521"/>
                    <a:pt x="2990" y="1529"/>
                    <a:pt x="2985" y="1529"/>
                  </a:cubicBezTo>
                  <a:cubicBezTo>
                    <a:pt x="2983" y="1529"/>
                    <a:pt x="2981" y="1528"/>
                    <a:pt x="2977" y="1524"/>
                  </a:cubicBezTo>
                  <a:lnTo>
                    <a:pt x="2965" y="1524"/>
                  </a:lnTo>
                  <a:cubicBezTo>
                    <a:pt x="2953" y="1536"/>
                    <a:pt x="2941" y="1536"/>
                    <a:pt x="2929" y="1548"/>
                  </a:cubicBezTo>
                  <a:cubicBezTo>
                    <a:pt x="2924" y="1554"/>
                    <a:pt x="2924" y="1554"/>
                    <a:pt x="2925" y="1554"/>
                  </a:cubicBezTo>
                  <a:cubicBezTo>
                    <a:pt x="2927" y="1554"/>
                    <a:pt x="2929" y="1554"/>
                    <a:pt x="2929" y="1560"/>
                  </a:cubicBezTo>
                  <a:cubicBezTo>
                    <a:pt x="2929" y="1560"/>
                    <a:pt x="2929" y="1572"/>
                    <a:pt x="2918" y="1572"/>
                  </a:cubicBezTo>
                  <a:cubicBezTo>
                    <a:pt x="2918" y="1572"/>
                    <a:pt x="2894" y="1584"/>
                    <a:pt x="2906" y="1584"/>
                  </a:cubicBezTo>
                  <a:cubicBezTo>
                    <a:pt x="2906" y="1596"/>
                    <a:pt x="2870" y="1619"/>
                    <a:pt x="2858" y="1619"/>
                  </a:cubicBezTo>
                  <a:cubicBezTo>
                    <a:pt x="2852" y="1625"/>
                    <a:pt x="2849" y="1625"/>
                    <a:pt x="2848" y="1625"/>
                  </a:cubicBezTo>
                  <a:cubicBezTo>
                    <a:pt x="2846" y="1625"/>
                    <a:pt x="2846" y="1625"/>
                    <a:pt x="2846" y="1631"/>
                  </a:cubicBezTo>
                  <a:cubicBezTo>
                    <a:pt x="2834" y="1643"/>
                    <a:pt x="2822" y="1643"/>
                    <a:pt x="2822" y="1655"/>
                  </a:cubicBezTo>
                  <a:cubicBezTo>
                    <a:pt x="2822" y="1655"/>
                    <a:pt x="2808" y="1670"/>
                    <a:pt x="2793" y="1681"/>
                  </a:cubicBezTo>
                  <a:lnTo>
                    <a:pt x="2793" y="1681"/>
                  </a:lnTo>
                  <a:cubicBezTo>
                    <a:pt x="2790" y="1679"/>
                    <a:pt x="2787" y="1679"/>
                    <a:pt x="2787" y="1679"/>
                  </a:cubicBezTo>
                  <a:lnTo>
                    <a:pt x="2787" y="1679"/>
                  </a:lnTo>
                  <a:cubicBezTo>
                    <a:pt x="2787" y="1681"/>
                    <a:pt x="2787" y="1683"/>
                    <a:pt x="2788" y="1684"/>
                  </a:cubicBezTo>
                  <a:lnTo>
                    <a:pt x="2788" y="1684"/>
                  </a:lnTo>
                  <a:cubicBezTo>
                    <a:pt x="2789" y="1683"/>
                    <a:pt x="2791" y="1682"/>
                    <a:pt x="2793" y="1681"/>
                  </a:cubicBezTo>
                  <a:lnTo>
                    <a:pt x="2793" y="1681"/>
                  </a:lnTo>
                  <a:cubicBezTo>
                    <a:pt x="2795" y="1681"/>
                    <a:pt x="2796" y="1683"/>
                    <a:pt x="2797" y="1685"/>
                  </a:cubicBezTo>
                  <a:lnTo>
                    <a:pt x="2797" y="1685"/>
                  </a:lnTo>
                  <a:cubicBezTo>
                    <a:pt x="2796" y="1687"/>
                    <a:pt x="2794" y="1688"/>
                    <a:pt x="2793" y="1688"/>
                  </a:cubicBezTo>
                  <a:cubicBezTo>
                    <a:pt x="2791" y="1688"/>
                    <a:pt x="2789" y="1687"/>
                    <a:pt x="2788" y="1684"/>
                  </a:cubicBezTo>
                  <a:lnTo>
                    <a:pt x="2788" y="1684"/>
                  </a:lnTo>
                  <a:cubicBezTo>
                    <a:pt x="2780" y="1689"/>
                    <a:pt x="2773" y="1693"/>
                    <a:pt x="2768" y="1693"/>
                  </a:cubicBezTo>
                  <a:cubicBezTo>
                    <a:pt x="2766" y="1693"/>
                    <a:pt x="2764" y="1692"/>
                    <a:pt x="2763" y="1691"/>
                  </a:cubicBezTo>
                  <a:cubicBezTo>
                    <a:pt x="2763" y="1691"/>
                    <a:pt x="2751" y="1703"/>
                    <a:pt x="2763" y="1715"/>
                  </a:cubicBezTo>
                  <a:cubicBezTo>
                    <a:pt x="2775" y="1715"/>
                    <a:pt x="2775" y="1727"/>
                    <a:pt x="2763" y="1738"/>
                  </a:cubicBezTo>
                  <a:lnTo>
                    <a:pt x="2751" y="1738"/>
                  </a:lnTo>
                  <a:cubicBezTo>
                    <a:pt x="2739" y="1738"/>
                    <a:pt x="2727" y="1738"/>
                    <a:pt x="2727" y="1750"/>
                  </a:cubicBezTo>
                  <a:cubicBezTo>
                    <a:pt x="2727" y="1762"/>
                    <a:pt x="2715" y="1774"/>
                    <a:pt x="2715" y="1774"/>
                  </a:cubicBezTo>
                  <a:lnTo>
                    <a:pt x="2691" y="1774"/>
                  </a:lnTo>
                  <a:cubicBezTo>
                    <a:pt x="2679" y="1774"/>
                    <a:pt x="2691" y="1798"/>
                    <a:pt x="2691" y="1810"/>
                  </a:cubicBezTo>
                  <a:cubicBezTo>
                    <a:pt x="2691" y="1812"/>
                    <a:pt x="2691" y="1813"/>
                    <a:pt x="2690" y="1813"/>
                  </a:cubicBezTo>
                  <a:cubicBezTo>
                    <a:pt x="2687" y="1813"/>
                    <a:pt x="2682" y="1806"/>
                    <a:pt x="2675" y="1806"/>
                  </a:cubicBezTo>
                  <a:cubicBezTo>
                    <a:pt x="2673" y="1806"/>
                    <a:pt x="2670" y="1807"/>
                    <a:pt x="2668" y="1810"/>
                  </a:cubicBezTo>
                  <a:cubicBezTo>
                    <a:pt x="2656" y="1810"/>
                    <a:pt x="2644" y="1846"/>
                    <a:pt x="2632" y="1858"/>
                  </a:cubicBezTo>
                  <a:cubicBezTo>
                    <a:pt x="2632" y="1867"/>
                    <a:pt x="2616" y="1885"/>
                    <a:pt x="2610" y="1885"/>
                  </a:cubicBezTo>
                  <a:cubicBezTo>
                    <a:pt x="2609" y="1885"/>
                    <a:pt x="2608" y="1884"/>
                    <a:pt x="2608" y="1881"/>
                  </a:cubicBezTo>
                  <a:cubicBezTo>
                    <a:pt x="2615" y="1867"/>
                    <a:pt x="2622" y="1862"/>
                    <a:pt x="2622" y="1862"/>
                  </a:cubicBezTo>
                  <a:lnTo>
                    <a:pt x="2622" y="1862"/>
                  </a:lnTo>
                  <a:cubicBezTo>
                    <a:pt x="2622" y="1862"/>
                    <a:pt x="2618" y="1865"/>
                    <a:pt x="2608" y="1869"/>
                  </a:cubicBezTo>
                  <a:cubicBezTo>
                    <a:pt x="2596" y="1869"/>
                    <a:pt x="2596" y="1881"/>
                    <a:pt x="2596" y="1893"/>
                  </a:cubicBezTo>
                  <a:lnTo>
                    <a:pt x="2608" y="1893"/>
                  </a:lnTo>
                  <a:cubicBezTo>
                    <a:pt x="2608" y="1893"/>
                    <a:pt x="2572" y="1893"/>
                    <a:pt x="2572" y="1905"/>
                  </a:cubicBezTo>
                  <a:cubicBezTo>
                    <a:pt x="2572" y="1911"/>
                    <a:pt x="2572" y="1911"/>
                    <a:pt x="2574" y="1911"/>
                  </a:cubicBezTo>
                  <a:cubicBezTo>
                    <a:pt x="2575" y="1911"/>
                    <a:pt x="2578" y="1911"/>
                    <a:pt x="2584" y="1917"/>
                  </a:cubicBezTo>
                  <a:cubicBezTo>
                    <a:pt x="2584" y="1917"/>
                    <a:pt x="2584" y="1929"/>
                    <a:pt x="2584" y="1929"/>
                  </a:cubicBezTo>
                  <a:cubicBezTo>
                    <a:pt x="2584" y="1931"/>
                    <a:pt x="2584" y="1932"/>
                    <a:pt x="2583" y="1932"/>
                  </a:cubicBezTo>
                  <a:cubicBezTo>
                    <a:pt x="2580" y="1932"/>
                    <a:pt x="2573" y="1926"/>
                    <a:pt x="2562" y="1926"/>
                  </a:cubicBezTo>
                  <a:cubicBezTo>
                    <a:pt x="2558" y="1926"/>
                    <a:pt x="2554" y="1926"/>
                    <a:pt x="2548" y="1929"/>
                  </a:cubicBezTo>
                  <a:cubicBezTo>
                    <a:pt x="2537" y="1953"/>
                    <a:pt x="2525" y="1965"/>
                    <a:pt x="2537" y="1965"/>
                  </a:cubicBezTo>
                  <a:lnTo>
                    <a:pt x="2525" y="1977"/>
                  </a:lnTo>
                  <a:cubicBezTo>
                    <a:pt x="2525" y="1977"/>
                    <a:pt x="2525" y="1965"/>
                    <a:pt x="2513" y="1965"/>
                  </a:cubicBezTo>
                  <a:cubicBezTo>
                    <a:pt x="2501" y="1965"/>
                    <a:pt x="2501" y="1977"/>
                    <a:pt x="2489" y="1977"/>
                  </a:cubicBezTo>
                  <a:cubicBezTo>
                    <a:pt x="2477" y="2000"/>
                    <a:pt x="2489" y="2012"/>
                    <a:pt x="2465" y="2012"/>
                  </a:cubicBezTo>
                  <a:cubicBezTo>
                    <a:pt x="2461" y="2010"/>
                    <a:pt x="2457" y="2009"/>
                    <a:pt x="2455" y="2009"/>
                  </a:cubicBezTo>
                  <a:cubicBezTo>
                    <a:pt x="2445" y="2009"/>
                    <a:pt x="2453" y="2026"/>
                    <a:pt x="2453" y="2036"/>
                  </a:cubicBezTo>
                  <a:cubicBezTo>
                    <a:pt x="2447" y="2042"/>
                    <a:pt x="2438" y="2042"/>
                    <a:pt x="2431" y="2042"/>
                  </a:cubicBezTo>
                  <a:cubicBezTo>
                    <a:pt x="2423" y="2042"/>
                    <a:pt x="2418" y="2042"/>
                    <a:pt x="2418" y="2048"/>
                  </a:cubicBezTo>
                  <a:lnTo>
                    <a:pt x="2418" y="2072"/>
                  </a:lnTo>
                  <a:cubicBezTo>
                    <a:pt x="2410" y="2072"/>
                    <a:pt x="2412" y="2067"/>
                    <a:pt x="2411" y="2067"/>
                  </a:cubicBezTo>
                  <a:lnTo>
                    <a:pt x="2411" y="2067"/>
                  </a:lnTo>
                  <a:cubicBezTo>
                    <a:pt x="2411" y="2067"/>
                    <a:pt x="2410" y="2068"/>
                    <a:pt x="2406" y="2072"/>
                  </a:cubicBezTo>
                  <a:cubicBezTo>
                    <a:pt x="2382" y="2072"/>
                    <a:pt x="2382" y="2084"/>
                    <a:pt x="2382" y="2084"/>
                  </a:cubicBezTo>
                  <a:cubicBezTo>
                    <a:pt x="2382" y="2096"/>
                    <a:pt x="2370" y="2096"/>
                    <a:pt x="2370" y="2108"/>
                  </a:cubicBezTo>
                  <a:cubicBezTo>
                    <a:pt x="2358" y="2108"/>
                    <a:pt x="2370" y="2119"/>
                    <a:pt x="2358" y="2131"/>
                  </a:cubicBezTo>
                  <a:lnTo>
                    <a:pt x="2346" y="2119"/>
                  </a:lnTo>
                  <a:cubicBezTo>
                    <a:pt x="2346" y="2119"/>
                    <a:pt x="2334" y="2131"/>
                    <a:pt x="2334" y="2143"/>
                  </a:cubicBezTo>
                  <a:cubicBezTo>
                    <a:pt x="2346" y="2143"/>
                    <a:pt x="2334" y="2155"/>
                    <a:pt x="2322" y="2155"/>
                  </a:cubicBezTo>
                  <a:cubicBezTo>
                    <a:pt x="2322" y="2167"/>
                    <a:pt x="2322" y="2179"/>
                    <a:pt x="2310" y="2179"/>
                  </a:cubicBezTo>
                  <a:lnTo>
                    <a:pt x="2298" y="2167"/>
                  </a:lnTo>
                  <a:cubicBezTo>
                    <a:pt x="2298" y="2167"/>
                    <a:pt x="2287" y="2191"/>
                    <a:pt x="2275" y="2191"/>
                  </a:cubicBezTo>
                  <a:cubicBezTo>
                    <a:pt x="2269" y="2197"/>
                    <a:pt x="2266" y="2197"/>
                    <a:pt x="2263" y="2197"/>
                  </a:cubicBezTo>
                  <a:cubicBezTo>
                    <a:pt x="2260" y="2197"/>
                    <a:pt x="2257" y="2197"/>
                    <a:pt x="2251" y="2203"/>
                  </a:cubicBezTo>
                  <a:cubicBezTo>
                    <a:pt x="2215" y="2227"/>
                    <a:pt x="2179" y="2250"/>
                    <a:pt x="2156" y="2286"/>
                  </a:cubicBezTo>
                  <a:lnTo>
                    <a:pt x="2144" y="2286"/>
                  </a:lnTo>
                  <a:lnTo>
                    <a:pt x="2132" y="2298"/>
                  </a:lnTo>
                  <a:lnTo>
                    <a:pt x="2084" y="2346"/>
                  </a:lnTo>
                  <a:cubicBezTo>
                    <a:pt x="2060" y="2369"/>
                    <a:pt x="2037" y="2393"/>
                    <a:pt x="2013" y="2417"/>
                  </a:cubicBezTo>
                  <a:cubicBezTo>
                    <a:pt x="2001" y="2417"/>
                    <a:pt x="2001" y="2429"/>
                    <a:pt x="2001" y="2441"/>
                  </a:cubicBezTo>
                  <a:cubicBezTo>
                    <a:pt x="2001" y="2441"/>
                    <a:pt x="1989" y="2453"/>
                    <a:pt x="1977" y="2453"/>
                  </a:cubicBezTo>
                  <a:cubicBezTo>
                    <a:pt x="1965" y="2465"/>
                    <a:pt x="1953" y="2477"/>
                    <a:pt x="1941" y="2489"/>
                  </a:cubicBezTo>
                  <a:cubicBezTo>
                    <a:pt x="1941" y="2489"/>
                    <a:pt x="1917" y="2512"/>
                    <a:pt x="1917" y="2512"/>
                  </a:cubicBezTo>
                  <a:cubicBezTo>
                    <a:pt x="1917" y="2524"/>
                    <a:pt x="1929" y="2524"/>
                    <a:pt x="1929" y="2536"/>
                  </a:cubicBezTo>
                  <a:lnTo>
                    <a:pt x="1906" y="2536"/>
                  </a:lnTo>
                  <a:cubicBezTo>
                    <a:pt x="1906" y="2536"/>
                    <a:pt x="1894" y="2536"/>
                    <a:pt x="1882" y="2548"/>
                  </a:cubicBezTo>
                  <a:cubicBezTo>
                    <a:pt x="1870" y="2560"/>
                    <a:pt x="1846" y="2572"/>
                    <a:pt x="1834" y="2584"/>
                  </a:cubicBezTo>
                  <a:lnTo>
                    <a:pt x="1822" y="2584"/>
                  </a:lnTo>
                  <a:cubicBezTo>
                    <a:pt x="1822" y="2584"/>
                    <a:pt x="1822" y="2596"/>
                    <a:pt x="1810" y="2608"/>
                  </a:cubicBezTo>
                  <a:cubicBezTo>
                    <a:pt x="1810" y="2620"/>
                    <a:pt x="1786" y="2620"/>
                    <a:pt x="1775" y="2631"/>
                  </a:cubicBezTo>
                  <a:cubicBezTo>
                    <a:pt x="1763" y="2643"/>
                    <a:pt x="1763" y="2655"/>
                    <a:pt x="1763" y="2667"/>
                  </a:cubicBezTo>
                  <a:cubicBezTo>
                    <a:pt x="1759" y="2671"/>
                    <a:pt x="1755" y="2672"/>
                    <a:pt x="1751" y="2672"/>
                  </a:cubicBezTo>
                  <a:cubicBezTo>
                    <a:pt x="1744" y="2672"/>
                    <a:pt x="1739" y="2667"/>
                    <a:pt x="1739" y="2667"/>
                  </a:cubicBezTo>
                  <a:cubicBezTo>
                    <a:pt x="1739" y="2667"/>
                    <a:pt x="1727" y="2679"/>
                    <a:pt x="1727" y="2691"/>
                  </a:cubicBezTo>
                  <a:cubicBezTo>
                    <a:pt x="1727" y="2691"/>
                    <a:pt x="1703" y="2691"/>
                    <a:pt x="1703" y="2703"/>
                  </a:cubicBezTo>
                  <a:cubicBezTo>
                    <a:pt x="1679" y="2703"/>
                    <a:pt x="1667" y="2715"/>
                    <a:pt x="1667" y="2727"/>
                  </a:cubicBezTo>
                  <a:cubicBezTo>
                    <a:pt x="1667" y="2727"/>
                    <a:pt x="1632" y="2762"/>
                    <a:pt x="1620" y="2762"/>
                  </a:cubicBezTo>
                  <a:cubicBezTo>
                    <a:pt x="1608" y="2762"/>
                    <a:pt x="1608" y="2774"/>
                    <a:pt x="1596" y="2786"/>
                  </a:cubicBezTo>
                  <a:lnTo>
                    <a:pt x="1513" y="2870"/>
                  </a:lnTo>
                  <a:cubicBezTo>
                    <a:pt x="1505" y="2878"/>
                    <a:pt x="1497" y="2886"/>
                    <a:pt x="1496" y="2890"/>
                  </a:cubicBezTo>
                  <a:lnTo>
                    <a:pt x="1496" y="2890"/>
                  </a:lnTo>
                  <a:cubicBezTo>
                    <a:pt x="1494" y="2890"/>
                    <a:pt x="1491" y="2891"/>
                    <a:pt x="1489" y="2893"/>
                  </a:cubicBezTo>
                  <a:cubicBezTo>
                    <a:pt x="1465" y="2893"/>
                    <a:pt x="1489" y="2893"/>
                    <a:pt x="1477" y="2905"/>
                  </a:cubicBezTo>
                  <a:lnTo>
                    <a:pt x="1465" y="2905"/>
                  </a:lnTo>
                  <a:cubicBezTo>
                    <a:pt x="1441" y="2905"/>
                    <a:pt x="1429" y="2917"/>
                    <a:pt x="1417" y="2941"/>
                  </a:cubicBezTo>
                  <a:cubicBezTo>
                    <a:pt x="1417" y="2941"/>
                    <a:pt x="1382" y="2965"/>
                    <a:pt x="1382" y="2965"/>
                  </a:cubicBezTo>
                  <a:cubicBezTo>
                    <a:pt x="1382" y="2965"/>
                    <a:pt x="1394" y="2989"/>
                    <a:pt x="1394" y="3001"/>
                  </a:cubicBezTo>
                  <a:cubicBezTo>
                    <a:pt x="1399" y="3011"/>
                    <a:pt x="1395" y="3014"/>
                    <a:pt x="1389" y="3014"/>
                  </a:cubicBezTo>
                  <a:cubicBezTo>
                    <a:pt x="1382" y="3014"/>
                    <a:pt x="1370" y="3007"/>
                    <a:pt x="1370" y="3001"/>
                  </a:cubicBezTo>
                  <a:cubicBezTo>
                    <a:pt x="1378" y="3001"/>
                    <a:pt x="1375" y="2995"/>
                    <a:pt x="1369" y="2995"/>
                  </a:cubicBezTo>
                  <a:cubicBezTo>
                    <a:pt x="1366" y="2995"/>
                    <a:pt x="1362" y="2997"/>
                    <a:pt x="1358" y="3001"/>
                  </a:cubicBezTo>
                  <a:cubicBezTo>
                    <a:pt x="1334" y="3024"/>
                    <a:pt x="1334" y="3024"/>
                    <a:pt x="1334" y="3024"/>
                  </a:cubicBezTo>
                  <a:cubicBezTo>
                    <a:pt x="1334" y="3030"/>
                    <a:pt x="1334" y="3030"/>
                    <a:pt x="1334" y="3030"/>
                  </a:cubicBezTo>
                  <a:cubicBezTo>
                    <a:pt x="1334" y="3030"/>
                    <a:pt x="1334" y="3030"/>
                    <a:pt x="1334" y="3036"/>
                  </a:cubicBezTo>
                  <a:cubicBezTo>
                    <a:pt x="1334" y="3042"/>
                    <a:pt x="1325" y="3045"/>
                    <a:pt x="1316" y="3045"/>
                  </a:cubicBezTo>
                  <a:cubicBezTo>
                    <a:pt x="1307" y="3045"/>
                    <a:pt x="1298" y="3042"/>
                    <a:pt x="1298" y="3036"/>
                  </a:cubicBezTo>
                  <a:cubicBezTo>
                    <a:pt x="1298" y="3034"/>
                    <a:pt x="1298" y="3033"/>
                    <a:pt x="1298" y="3033"/>
                  </a:cubicBezTo>
                  <a:cubicBezTo>
                    <a:pt x="1297" y="3033"/>
                    <a:pt x="1294" y="3050"/>
                    <a:pt x="1275" y="3060"/>
                  </a:cubicBezTo>
                  <a:cubicBezTo>
                    <a:pt x="1263" y="3072"/>
                    <a:pt x="1251" y="3084"/>
                    <a:pt x="1251" y="3096"/>
                  </a:cubicBezTo>
                  <a:cubicBezTo>
                    <a:pt x="1251" y="3096"/>
                    <a:pt x="1251" y="3108"/>
                    <a:pt x="1239" y="3108"/>
                  </a:cubicBezTo>
                  <a:lnTo>
                    <a:pt x="1227" y="3108"/>
                  </a:lnTo>
                  <a:cubicBezTo>
                    <a:pt x="1227" y="3108"/>
                    <a:pt x="1215" y="3120"/>
                    <a:pt x="1203" y="3131"/>
                  </a:cubicBezTo>
                  <a:lnTo>
                    <a:pt x="1179" y="3155"/>
                  </a:lnTo>
                  <a:cubicBezTo>
                    <a:pt x="1167" y="3155"/>
                    <a:pt x="1167" y="3167"/>
                    <a:pt x="1179" y="3179"/>
                  </a:cubicBezTo>
                  <a:cubicBezTo>
                    <a:pt x="1179" y="3179"/>
                    <a:pt x="1179" y="3191"/>
                    <a:pt x="1167" y="3191"/>
                  </a:cubicBezTo>
                  <a:cubicBezTo>
                    <a:pt x="1165" y="3194"/>
                    <a:pt x="1163" y="3194"/>
                    <a:pt x="1161" y="3194"/>
                  </a:cubicBezTo>
                  <a:cubicBezTo>
                    <a:pt x="1157" y="3194"/>
                    <a:pt x="1154" y="3188"/>
                    <a:pt x="1150" y="3188"/>
                  </a:cubicBezTo>
                  <a:cubicBezTo>
                    <a:pt x="1148" y="3188"/>
                    <a:pt x="1146" y="3189"/>
                    <a:pt x="1144" y="3191"/>
                  </a:cubicBezTo>
                  <a:lnTo>
                    <a:pt x="1060" y="3262"/>
                  </a:lnTo>
                  <a:cubicBezTo>
                    <a:pt x="1060" y="3262"/>
                    <a:pt x="1024" y="3286"/>
                    <a:pt x="1024" y="3286"/>
                  </a:cubicBezTo>
                  <a:cubicBezTo>
                    <a:pt x="1036" y="3286"/>
                    <a:pt x="1024" y="3310"/>
                    <a:pt x="1013" y="3310"/>
                  </a:cubicBezTo>
                  <a:lnTo>
                    <a:pt x="1001" y="3310"/>
                  </a:lnTo>
                  <a:cubicBezTo>
                    <a:pt x="1001" y="3310"/>
                    <a:pt x="989" y="3310"/>
                    <a:pt x="989" y="3322"/>
                  </a:cubicBezTo>
                  <a:cubicBezTo>
                    <a:pt x="989" y="3322"/>
                    <a:pt x="965" y="3346"/>
                    <a:pt x="953" y="3346"/>
                  </a:cubicBezTo>
                  <a:cubicBezTo>
                    <a:pt x="953" y="3358"/>
                    <a:pt x="953" y="3358"/>
                    <a:pt x="941" y="3370"/>
                  </a:cubicBezTo>
                  <a:cubicBezTo>
                    <a:pt x="929" y="3382"/>
                    <a:pt x="941" y="3382"/>
                    <a:pt x="941" y="3393"/>
                  </a:cubicBezTo>
                  <a:lnTo>
                    <a:pt x="929" y="3393"/>
                  </a:lnTo>
                  <a:cubicBezTo>
                    <a:pt x="917" y="3393"/>
                    <a:pt x="905" y="3393"/>
                    <a:pt x="894" y="3405"/>
                  </a:cubicBezTo>
                  <a:lnTo>
                    <a:pt x="858" y="3453"/>
                  </a:lnTo>
                  <a:lnTo>
                    <a:pt x="858" y="3465"/>
                  </a:lnTo>
                  <a:cubicBezTo>
                    <a:pt x="858" y="3465"/>
                    <a:pt x="917" y="3465"/>
                    <a:pt x="882" y="3441"/>
                  </a:cubicBezTo>
                  <a:cubicBezTo>
                    <a:pt x="882" y="3441"/>
                    <a:pt x="929" y="3417"/>
                    <a:pt x="941" y="3417"/>
                  </a:cubicBezTo>
                  <a:cubicBezTo>
                    <a:pt x="945" y="3421"/>
                    <a:pt x="946" y="3422"/>
                    <a:pt x="947" y="3422"/>
                  </a:cubicBezTo>
                  <a:cubicBezTo>
                    <a:pt x="948" y="3422"/>
                    <a:pt x="945" y="3414"/>
                    <a:pt x="953" y="3405"/>
                  </a:cubicBezTo>
                  <a:cubicBezTo>
                    <a:pt x="953" y="3405"/>
                    <a:pt x="965" y="3393"/>
                    <a:pt x="965" y="3393"/>
                  </a:cubicBezTo>
                  <a:cubicBezTo>
                    <a:pt x="1001" y="3358"/>
                    <a:pt x="1036" y="3322"/>
                    <a:pt x="1072" y="3298"/>
                  </a:cubicBezTo>
                  <a:cubicBezTo>
                    <a:pt x="1096" y="3286"/>
                    <a:pt x="1144" y="3262"/>
                    <a:pt x="1132" y="3239"/>
                  </a:cubicBezTo>
                  <a:cubicBezTo>
                    <a:pt x="1120" y="3215"/>
                    <a:pt x="1120" y="3215"/>
                    <a:pt x="1132" y="3215"/>
                  </a:cubicBezTo>
                  <a:cubicBezTo>
                    <a:pt x="1132" y="3215"/>
                    <a:pt x="1144" y="3215"/>
                    <a:pt x="1144" y="3227"/>
                  </a:cubicBezTo>
                  <a:lnTo>
                    <a:pt x="1179" y="3251"/>
                  </a:lnTo>
                  <a:lnTo>
                    <a:pt x="1179" y="3239"/>
                  </a:lnTo>
                  <a:lnTo>
                    <a:pt x="1191" y="3227"/>
                  </a:lnTo>
                  <a:cubicBezTo>
                    <a:pt x="1201" y="3227"/>
                    <a:pt x="1210" y="3212"/>
                    <a:pt x="1214" y="3212"/>
                  </a:cubicBezTo>
                  <a:cubicBezTo>
                    <a:pt x="1215" y="3212"/>
                    <a:pt x="1215" y="3212"/>
                    <a:pt x="1215" y="3215"/>
                  </a:cubicBezTo>
                  <a:cubicBezTo>
                    <a:pt x="1227" y="3215"/>
                    <a:pt x="1239" y="3191"/>
                    <a:pt x="1227" y="3179"/>
                  </a:cubicBezTo>
                  <a:cubicBezTo>
                    <a:pt x="1227" y="3167"/>
                    <a:pt x="1227" y="3155"/>
                    <a:pt x="1239" y="3155"/>
                  </a:cubicBezTo>
                  <a:cubicBezTo>
                    <a:pt x="1255" y="3155"/>
                    <a:pt x="1255" y="3161"/>
                    <a:pt x="1256" y="3161"/>
                  </a:cubicBezTo>
                  <a:cubicBezTo>
                    <a:pt x="1257" y="3161"/>
                    <a:pt x="1259" y="3159"/>
                    <a:pt x="1263" y="3155"/>
                  </a:cubicBezTo>
                  <a:cubicBezTo>
                    <a:pt x="1275" y="3143"/>
                    <a:pt x="1275" y="3143"/>
                    <a:pt x="1275" y="3143"/>
                  </a:cubicBezTo>
                  <a:cubicBezTo>
                    <a:pt x="1275" y="3137"/>
                    <a:pt x="1275" y="3137"/>
                    <a:pt x="1276" y="3137"/>
                  </a:cubicBezTo>
                  <a:cubicBezTo>
                    <a:pt x="1277" y="3137"/>
                    <a:pt x="1280" y="3137"/>
                    <a:pt x="1286" y="3131"/>
                  </a:cubicBezTo>
                  <a:cubicBezTo>
                    <a:pt x="1290" y="3124"/>
                    <a:pt x="1292" y="3121"/>
                    <a:pt x="1292" y="3121"/>
                  </a:cubicBezTo>
                  <a:lnTo>
                    <a:pt x="1292" y="3121"/>
                  </a:lnTo>
                  <a:cubicBezTo>
                    <a:pt x="1293" y="3121"/>
                    <a:pt x="1290" y="3131"/>
                    <a:pt x="1298" y="3131"/>
                  </a:cubicBezTo>
                  <a:cubicBezTo>
                    <a:pt x="1298" y="3131"/>
                    <a:pt x="1322" y="3096"/>
                    <a:pt x="1334" y="3096"/>
                  </a:cubicBezTo>
                  <a:cubicBezTo>
                    <a:pt x="1358" y="3084"/>
                    <a:pt x="1346" y="3060"/>
                    <a:pt x="1358" y="3060"/>
                  </a:cubicBezTo>
                  <a:lnTo>
                    <a:pt x="1370" y="3060"/>
                  </a:lnTo>
                  <a:cubicBezTo>
                    <a:pt x="1370" y="3060"/>
                    <a:pt x="1370" y="3048"/>
                    <a:pt x="1370" y="3036"/>
                  </a:cubicBezTo>
                  <a:lnTo>
                    <a:pt x="1394" y="3048"/>
                  </a:lnTo>
                  <a:cubicBezTo>
                    <a:pt x="1394" y="3036"/>
                    <a:pt x="1394" y="3024"/>
                    <a:pt x="1417" y="3012"/>
                  </a:cubicBezTo>
                  <a:cubicBezTo>
                    <a:pt x="1417" y="3012"/>
                    <a:pt x="1429" y="3012"/>
                    <a:pt x="1441" y="3001"/>
                  </a:cubicBezTo>
                  <a:lnTo>
                    <a:pt x="1453" y="2989"/>
                  </a:lnTo>
                  <a:cubicBezTo>
                    <a:pt x="1459" y="2983"/>
                    <a:pt x="1459" y="2983"/>
                    <a:pt x="1458" y="2983"/>
                  </a:cubicBezTo>
                  <a:cubicBezTo>
                    <a:pt x="1456" y="2983"/>
                    <a:pt x="1453" y="2983"/>
                    <a:pt x="1453" y="2977"/>
                  </a:cubicBezTo>
                  <a:cubicBezTo>
                    <a:pt x="1453" y="2965"/>
                    <a:pt x="1489" y="2953"/>
                    <a:pt x="1489" y="2953"/>
                  </a:cubicBezTo>
                  <a:cubicBezTo>
                    <a:pt x="1501" y="2953"/>
                    <a:pt x="1513" y="2941"/>
                    <a:pt x="1513" y="2929"/>
                  </a:cubicBezTo>
                  <a:cubicBezTo>
                    <a:pt x="1525" y="2917"/>
                    <a:pt x="1501" y="2917"/>
                    <a:pt x="1525" y="2917"/>
                  </a:cubicBezTo>
                  <a:cubicBezTo>
                    <a:pt x="1548" y="2917"/>
                    <a:pt x="1560" y="2905"/>
                    <a:pt x="1548" y="2905"/>
                  </a:cubicBezTo>
                  <a:cubicBezTo>
                    <a:pt x="1525" y="2893"/>
                    <a:pt x="1548" y="2881"/>
                    <a:pt x="1560" y="2881"/>
                  </a:cubicBezTo>
                  <a:cubicBezTo>
                    <a:pt x="1572" y="2881"/>
                    <a:pt x="1572" y="2881"/>
                    <a:pt x="1584" y="2870"/>
                  </a:cubicBezTo>
                  <a:cubicBezTo>
                    <a:pt x="1594" y="2860"/>
                    <a:pt x="1596" y="2842"/>
                    <a:pt x="1596" y="2842"/>
                  </a:cubicBezTo>
                  <a:cubicBezTo>
                    <a:pt x="1596" y="2842"/>
                    <a:pt x="1596" y="2843"/>
                    <a:pt x="1596" y="2846"/>
                  </a:cubicBezTo>
                  <a:cubicBezTo>
                    <a:pt x="1608" y="2846"/>
                    <a:pt x="1596" y="2858"/>
                    <a:pt x="1596" y="2858"/>
                  </a:cubicBezTo>
                  <a:cubicBezTo>
                    <a:pt x="1596" y="2858"/>
                    <a:pt x="1620" y="2834"/>
                    <a:pt x="1620" y="2834"/>
                  </a:cubicBezTo>
                  <a:cubicBezTo>
                    <a:pt x="1620" y="2822"/>
                    <a:pt x="1632" y="2810"/>
                    <a:pt x="1644" y="2810"/>
                  </a:cubicBezTo>
                  <a:cubicBezTo>
                    <a:pt x="1656" y="2810"/>
                    <a:pt x="1667" y="2798"/>
                    <a:pt x="1667" y="2798"/>
                  </a:cubicBezTo>
                  <a:cubicBezTo>
                    <a:pt x="1679" y="2786"/>
                    <a:pt x="1691" y="2786"/>
                    <a:pt x="1703" y="2774"/>
                  </a:cubicBezTo>
                  <a:cubicBezTo>
                    <a:pt x="1703" y="2762"/>
                    <a:pt x="1703" y="2750"/>
                    <a:pt x="1715" y="2750"/>
                  </a:cubicBezTo>
                  <a:cubicBezTo>
                    <a:pt x="1727" y="2750"/>
                    <a:pt x="1739" y="2739"/>
                    <a:pt x="1751" y="2739"/>
                  </a:cubicBezTo>
                  <a:lnTo>
                    <a:pt x="1751" y="2715"/>
                  </a:lnTo>
                  <a:cubicBezTo>
                    <a:pt x="1751" y="2715"/>
                    <a:pt x="1786" y="2703"/>
                    <a:pt x="1786" y="2691"/>
                  </a:cubicBezTo>
                  <a:cubicBezTo>
                    <a:pt x="1798" y="2679"/>
                    <a:pt x="1798" y="2667"/>
                    <a:pt x="1810" y="2667"/>
                  </a:cubicBezTo>
                  <a:cubicBezTo>
                    <a:pt x="1813" y="2670"/>
                    <a:pt x="1815" y="2672"/>
                    <a:pt x="1815" y="2674"/>
                  </a:cubicBezTo>
                  <a:lnTo>
                    <a:pt x="1815" y="2674"/>
                  </a:lnTo>
                  <a:cubicBezTo>
                    <a:pt x="1819" y="2671"/>
                    <a:pt x="1822" y="2667"/>
                    <a:pt x="1822" y="2667"/>
                  </a:cubicBezTo>
                  <a:cubicBezTo>
                    <a:pt x="1822" y="2655"/>
                    <a:pt x="1834" y="2655"/>
                    <a:pt x="1846" y="2643"/>
                  </a:cubicBezTo>
                  <a:cubicBezTo>
                    <a:pt x="1846" y="2646"/>
                    <a:pt x="1846" y="2647"/>
                    <a:pt x="1847" y="2647"/>
                  </a:cubicBezTo>
                  <a:cubicBezTo>
                    <a:pt x="1850" y="2647"/>
                    <a:pt x="1858" y="2631"/>
                    <a:pt x="1858" y="2631"/>
                  </a:cubicBezTo>
                  <a:cubicBezTo>
                    <a:pt x="1870" y="2620"/>
                    <a:pt x="1894" y="2608"/>
                    <a:pt x="1894" y="2596"/>
                  </a:cubicBezTo>
                  <a:cubicBezTo>
                    <a:pt x="1906" y="2584"/>
                    <a:pt x="1917" y="2572"/>
                    <a:pt x="1929" y="2560"/>
                  </a:cubicBezTo>
                  <a:cubicBezTo>
                    <a:pt x="1941" y="2560"/>
                    <a:pt x="1965" y="2548"/>
                    <a:pt x="1965" y="2524"/>
                  </a:cubicBezTo>
                  <a:cubicBezTo>
                    <a:pt x="1969" y="2520"/>
                    <a:pt x="1973" y="2519"/>
                    <a:pt x="1977" y="2519"/>
                  </a:cubicBezTo>
                  <a:cubicBezTo>
                    <a:pt x="1984" y="2519"/>
                    <a:pt x="1989" y="2524"/>
                    <a:pt x="1989" y="2524"/>
                  </a:cubicBezTo>
                  <a:cubicBezTo>
                    <a:pt x="1989" y="2524"/>
                    <a:pt x="1989" y="2524"/>
                    <a:pt x="2001" y="2512"/>
                  </a:cubicBezTo>
                  <a:cubicBezTo>
                    <a:pt x="2013" y="2500"/>
                    <a:pt x="2025" y="2500"/>
                    <a:pt x="2025" y="2489"/>
                  </a:cubicBezTo>
                  <a:cubicBezTo>
                    <a:pt x="2037" y="2477"/>
                    <a:pt x="2025" y="2477"/>
                    <a:pt x="2048" y="2477"/>
                  </a:cubicBezTo>
                  <a:cubicBezTo>
                    <a:pt x="2060" y="2465"/>
                    <a:pt x="2084" y="2453"/>
                    <a:pt x="2072" y="2441"/>
                  </a:cubicBezTo>
                  <a:lnTo>
                    <a:pt x="2072" y="2441"/>
                  </a:lnTo>
                  <a:cubicBezTo>
                    <a:pt x="2073" y="2442"/>
                    <a:pt x="2075" y="2442"/>
                    <a:pt x="2077" y="2442"/>
                  </a:cubicBezTo>
                  <a:cubicBezTo>
                    <a:pt x="2094" y="2442"/>
                    <a:pt x="2144" y="2392"/>
                    <a:pt x="2144" y="2381"/>
                  </a:cubicBezTo>
                  <a:cubicBezTo>
                    <a:pt x="2156" y="2369"/>
                    <a:pt x="2191" y="2381"/>
                    <a:pt x="2191" y="2358"/>
                  </a:cubicBezTo>
                  <a:cubicBezTo>
                    <a:pt x="2191" y="2334"/>
                    <a:pt x="2191" y="2334"/>
                    <a:pt x="2203" y="2334"/>
                  </a:cubicBezTo>
                  <a:cubicBezTo>
                    <a:pt x="2203" y="2322"/>
                    <a:pt x="2215" y="2322"/>
                    <a:pt x="2227" y="2310"/>
                  </a:cubicBezTo>
                  <a:cubicBezTo>
                    <a:pt x="2227" y="2310"/>
                    <a:pt x="2227" y="2298"/>
                    <a:pt x="2239" y="2298"/>
                  </a:cubicBezTo>
                  <a:cubicBezTo>
                    <a:pt x="2251" y="2286"/>
                    <a:pt x="2275" y="2274"/>
                    <a:pt x="2287" y="2262"/>
                  </a:cubicBezTo>
                  <a:cubicBezTo>
                    <a:pt x="2279" y="2262"/>
                    <a:pt x="2272" y="2262"/>
                    <a:pt x="2267" y="2262"/>
                  </a:cubicBezTo>
                  <a:lnTo>
                    <a:pt x="2267" y="2262"/>
                  </a:lnTo>
                  <a:cubicBezTo>
                    <a:pt x="2277" y="2260"/>
                    <a:pt x="2287" y="2249"/>
                    <a:pt x="2287" y="2239"/>
                  </a:cubicBezTo>
                  <a:lnTo>
                    <a:pt x="2310" y="2239"/>
                  </a:lnTo>
                  <a:lnTo>
                    <a:pt x="2310" y="2215"/>
                  </a:lnTo>
                  <a:cubicBezTo>
                    <a:pt x="2322" y="2215"/>
                    <a:pt x="2334" y="2203"/>
                    <a:pt x="2346" y="2203"/>
                  </a:cubicBezTo>
                  <a:cubicBezTo>
                    <a:pt x="2334" y="2203"/>
                    <a:pt x="2394" y="2155"/>
                    <a:pt x="2394" y="2143"/>
                  </a:cubicBezTo>
                  <a:cubicBezTo>
                    <a:pt x="2406" y="2143"/>
                    <a:pt x="2382" y="2143"/>
                    <a:pt x="2394" y="2131"/>
                  </a:cubicBezTo>
                  <a:cubicBezTo>
                    <a:pt x="2394" y="2127"/>
                    <a:pt x="2395" y="2126"/>
                    <a:pt x="2397" y="2126"/>
                  </a:cubicBezTo>
                  <a:cubicBezTo>
                    <a:pt x="2400" y="2126"/>
                    <a:pt x="2406" y="2131"/>
                    <a:pt x="2406" y="2131"/>
                  </a:cubicBezTo>
                  <a:cubicBezTo>
                    <a:pt x="2406" y="2131"/>
                    <a:pt x="2406" y="2119"/>
                    <a:pt x="2406" y="2119"/>
                  </a:cubicBezTo>
                  <a:lnTo>
                    <a:pt x="2429" y="2119"/>
                  </a:lnTo>
                  <a:cubicBezTo>
                    <a:pt x="2429" y="2119"/>
                    <a:pt x="2429" y="2096"/>
                    <a:pt x="2429" y="2096"/>
                  </a:cubicBezTo>
                  <a:cubicBezTo>
                    <a:pt x="2435" y="2090"/>
                    <a:pt x="2444" y="2090"/>
                    <a:pt x="2450" y="2090"/>
                  </a:cubicBezTo>
                  <a:cubicBezTo>
                    <a:pt x="2456" y="2090"/>
                    <a:pt x="2459" y="2090"/>
                    <a:pt x="2453" y="2084"/>
                  </a:cubicBezTo>
                  <a:cubicBezTo>
                    <a:pt x="2453" y="2078"/>
                    <a:pt x="2450" y="2078"/>
                    <a:pt x="2449" y="2078"/>
                  </a:cubicBezTo>
                  <a:cubicBezTo>
                    <a:pt x="2447" y="2078"/>
                    <a:pt x="2447" y="2078"/>
                    <a:pt x="2453" y="2072"/>
                  </a:cubicBezTo>
                  <a:lnTo>
                    <a:pt x="2465" y="2072"/>
                  </a:lnTo>
                  <a:cubicBezTo>
                    <a:pt x="2473" y="2072"/>
                    <a:pt x="2476" y="2077"/>
                    <a:pt x="2480" y="2077"/>
                  </a:cubicBezTo>
                  <a:cubicBezTo>
                    <a:pt x="2482" y="2077"/>
                    <a:pt x="2485" y="2076"/>
                    <a:pt x="2489" y="2072"/>
                  </a:cubicBezTo>
                  <a:cubicBezTo>
                    <a:pt x="2489" y="2072"/>
                    <a:pt x="2501" y="2060"/>
                    <a:pt x="2501" y="2060"/>
                  </a:cubicBezTo>
                  <a:cubicBezTo>
                    <a:pt x="2501" y="2048"/>
                    <a:pt x="2501" y="2048"/>
                    <a:pt x="2501" y="2048"/>
                  </a:cubicBezTo>
                  <a:cubicBezTo>
                    <a:pt x="2513" y="2036"/>
                    <a:pt x="2525" y="2024"/>
                    <a:pt x="2537" y="2012"/>
                  </a:cubicBezTo>
                  <a:cubicBezTo>
                    <a:pt x="2548" y="2000"/>
                    <a:pt x="2560" y="1988"/>
                    <a:pt x="2572" y="1988"/>
                  </a:cubicBezTo>
                  <a:cubicBezTo>
                    <a:pt x="2584" y="1988"/>
                    <a:pt x="2596" y="1988"/>
                    <a:pt x="2596" y="1965"/>
                  </a:cubicBezTo>
                  <a:cubicBezTo>
                    <a:pt x="2608" y="1953"/>
                    <a:pt x="2596" y="1953"/>
                    <a:pt x="2608" y="1953"/>
                  </a:cubicBezTo>
                  <a:lnTo>
                    <a:pt x="2632" y="1941"/>
                  </a:lnTo>
                  <a:cubicBezTo>
                    <a:pt x="2632" y="1941"/>
                    <a:pt x="2644" y="1917"/>
                    <a:pt x="2656" y="1905"/>
                  </a:cubicBezTo>
                  <a:cubicBezTo>
                    <a:pt x="2668" y="1893"/>
                    <a:pt x="2668" y="1881"/>
                    <a:pt x="2679" y="1881"/>
                  </a:cubicBezTo>
                  <a:cubicBezTo>
                    <a:pt x="2691" y="1881"/>
                    <a:pt x="2703" y="1869"/>
                    <a:pt x="2703" y="1858"/>
                  </a:cubicBezTo>
                  <a:cubicBezTo>
                    <a:pt x="2703" y="1854"/>
                    <a:pt x="2702" y="1852"/>
                    <a:pt x="2700" y="1852"/>
                  </a:cubicBezTo>
                  <a:cubicBezTo>
                    <a:pt x="2697" y="1852"/>
                    <a:pt x="2691" y="1858"/>
                    <a:pt x="2691" y="1858"/>
                  </a:cubicBezTo>
                  <a:cubicBezTo>
                    <a:pt x="2691" y="1846"/>
                    <a:pt x="2703" y="1846"/>
                    <a:pt x="2715" y="1846"/>
                  </a:cubicBezTo>
                  <a:lnTo>
                    <a:pt x="2727" y="1846"/>
                  </a:lnTo>
                  <a:cubicBezTo>
                    <a:pt x="2751" y="1834"/>
                    <a:pt x="2739" y="1822"/>
                    <a:pt x="2763" y="1810"/>
                  </a:cubicBezTo>
                  <a:cubicBezTo>
                    <a:pt x="2775" y="1810"/>
                    <a:pt x="2787" y="1810"/>
                    <a:pt x="2787" y="1798"/>
                  </a:cubicBezTo>
                  <a:cubicBezTo>
                    <a:pt x="2775" y="1786"/>
                    <a:pt x="2775" y="1786"/>
                    <a:pt x="2787" y="1786"/>
                  </a:cubicBezTo>
                  <a:cubicBezTo>
                    <a:pt x="2795" y="1782"/>
                    <a:pt x="2799" y="1781"/>
                    <a:pt x="2801" y="1781"/>
                  </a:cubicBezTo>
                  <a:cubicBezTo>
                    <a:pt x="2805" y="1781"/>
                    <a:pt x="2802" y="1786"/>
                    <a:pt x="2810" y="1786"/>
                  </a:cubicBezTo>
                  <a:cubicBezTo>
                    <a:pt x="2822" y="1786"/>
                    <a:pt x="2846" y="1762"/>
                    <a:pt x="2846" y="1750"/>
                  </a:cubicBezTo>
                  <a:cubicBezTo>
                    <a:pt x="2834" y="1750"/>
                    <a:pt x="2822" y="1750"/>
                    <a:pt x="2846" y="1738"/>
                  </a:cubicBezTo>
                  <a:cubicBezTo>
                    <a:pt x="2850" y="1731"/>
                    <a:pt x="2851" y="1728"/>
                    <a:pt x="2852" y="1728"/>
                  </a:cubicBezTo>
                  <a:lnTo>
                    <a:pt x="2852" y="1728"/>
                  </a:lnTo>
                  <a:cubicBezTo>
                    <a:pt x="2853" y="1728"/>
                    <a:pt x="2850" y="1738"/>
                    <a:pt x="2858" y="1738"/>
                  </a:cubicBezTo>
                  <a:lnTo>
                    <a:pt x="2858" y="1715"/>
                  </a:lnTo>
                  <a:cubicBezTo>
                    <a:pt x="2858" y="1711"/>
                    <a:pt x="2858" y="1709"/>
                    <a:pt x="2858" y="1709"/>
                  </a:cubicBezTo>
                  <a:cubicBezTo>
                    <a:pt x="2859" y="1709"/>
                    <a:pt x="2862" y="1715"/>
                    <a:pt x="2870" y="1715"/>
                  </a:cubicBezTo>
                  <a:cubicBezTo>
                    <a:pt x="2882" y="1703"/>
                    <a:pt x="2906" y="1691"/>
                    <a:pt x="2918" y="1679"/>
                  </a:cubicBezTo>
                  <a:cubicBezTo>
                    <a:pt x="2918" y="1667"/>
                    <a:pt x="2894" y="1667"/>
                    <a:pt x="2894" y="1667"/>
                  </a:cubicBezTo>
                  <a:cubicBezTo>
                    <a:pt x="2898" y="1663"/>
                    <a:pt x="2900" y="1662"/>
                    <a:pt x="2903" y="1662"/>
                  </a:cubicBezTo>
                  <a:cubicBezTo>
                    <a:pt x="2907" y="1662"/>
                    <a:pt x="2910" y="1667"/>
                    <a:pt x="2918" y="1667"/>
                  </a:cubicBezTo>
                  <a:cubicBezTo>
                    <a:pt x="2929" y="1655"/>
                    <a:pt x="2929" y="1655"/>
                    <a:pt x="2941" y="1655"/>
                  </a:cubicBezTo>
                  <a:cubicBezTo>
                    <a:pt x="2953" y="1643"/>
                    <a:pt x="2977" y="1631"/>
                    <a:pt x="2977" y="1631"/>
                  </a:cubicBezTo>
                  <a:cubicBezTo>
                    <a:pt x="2989" y="1619"/>
                    <a:pt x="2977" y="1607"/>
                    <a:pt x="2977" y="1607"/>
                  </a:cubicBezTo>
                  <a:lnTo>
                    <a:pt x="3001" y="1607"/>
                  </a:lnTo>
                  <a:cubicBezTo>
                    <a:pt x="3001" y="1607"/>
                    <a:pt x="3001" y="1572"/>
                    <a:pt x="3025" y="1560"/>
                  </a:cubicBezTo>
                  <a:cubicBezTo>
                    <a:pt x="3031" y="1554"/>
                    <a:pt x="3037" y="1554"/>
                    <a:pt x="3043" y="1554"/>
                  </a:cubicBezTo>
                  <a:cubicBezTo>
                    <a:pt x="3049" y="1554"/>
                    <a:pt x="3055" y="1554"/>
                    <a:pt x="3060" y="1548"/>
                  </a:cubicBezTo>
                  <a:cubicBezTo>
                    <a:pt x="3060" y="1548"/>
                    <a:pt x="3072" y="1548"/>
                    <a:pt x="3084" y="1536"/>
                  </a:cubicBezTo>
                  <a:cubicBezTo>
                    <a:pt x="3084" y="1524"/>
                    <a:pt x="3096" y="1512"/>
                    <a:pt x="3108" y="1512"/>
                  </a:cubicBezTo>
                  <a:cubicBezTo>
                    <a:pt x="3120" y="1500"/>
                    <a:pt x="3108" y="1512"/>
                    <a:pt x="3108" y="1488"/>
                  </a:cubicBezTo>
                  <a:cubicBezTo>
                    <a:pt x="3114" y="1482"/>
                    <a:pt x="3114" y="1482"/>
                    <a:pt x="3116" y="1482"/>
                  </a:cubicBezTo>
                  <a:cubicBezTo>
                    <a:pt x="3117" y="1482"/>
                    <a:pt x="3120" y="1482"/>
                    <a:pt x="3132" y="1477"/>
                  </a:cubicBezTo>
                  <a:cubicBezTo>
                    <a:pt x="3144" y="1477"/>
                    <a:pt x="3156" y="1465"/>
                    <a:pt x="3156" y="1453"/>
                  </a:cubicBezTo>
                  <a:cubicBezTo>
                    <a:pt x="3156" y="1453"/>
                    <a:pt x="3156" y="1426"/>
                    <a:pt x="3163" y="1426"/>
                  </a:cubicBezTo>
                  <a:cubicBezTo>
                    <a:pt x="3164" y="1426"/>
                    <a:pt x="3166" y="1427"/>
                    <a:pt x="3168" y="1429"/>
                  </a:cubicBezTo>
                  <a:cubicBezTo>
                    <a:pt x="3176" y="1429"/>
                    <a:pt x="3183" y="1434"/>
                    <a:pt x="3188" y="1434"/>
                  </a:cubicBezTo>
                  <a:cubicBezTo>
                    <a:pt x="3190" y="1434"/>
                    <a:pt x="3191" y="1433"/>
                    <a:pt x="3191" y="1429"/>
                  </a:cubicBezTo>
                  <a:cubicBezTo>
                    <a:pt x="3203" y="1405"/>
                    <a:pt x="3191" y="1393"/>
                    <a:pt x="3215" y="1381"/>
                  </a:cubicBezTo>
                  <a:cubicBezTo>
                    <a:pt x="3227" y="1381"/>
                    <a:pt x="3239" y="1381"/>
                    <a:pt x="3251" y="1369"/>
                  </a:cubicBezTo>
                  <a:cubicBezTo>
                    <a:pt x="3263" y="1369"/>
                    <a:pt x="3263" y="1357"/>
                    <a:pt x="3275" y="1357"/>
                  </a:cubicBezTo>
                  <a:cubicBezTo>
                    <a:pt x="3275" y="1352"/>
                    <a:pt x="3278" y="1352"/>
                    <a:pt x="3282" y="1352"/>
                  </a:cubicBezTo>
                  <a:cubicBezTo>
                    <a:pt x="3287" y="1352"/>
                    <a:pt x="3293" y="1352"/>
                    <a:pt x="3299" y="1346"/>
                  </a:cubicBezTo>
                  <a:cubicBezTo>
                    <a:pt x="3299" y="1334"/>
                    <a:pt x="3299" y="1334"/>
                    <a:pt x="3299" y="1334"/>
                  </a:cubicBezTo>
                  <a:cubicBezTo>
                    <a:pt x="3299" y="1334"/>
                    <a:pt x="3322" y="1322"/>
                    <a:pt x="3334" y="1310"/>
                  </a:cubicBezTo>
                  <a:cubicBezTo>
                    <a:pt x="3346" y="1310"/>
                    <a:pt x="3310" y="1298"/>
                    <a:pt x="3334" y="1298"/>
                  </a:cubicBezTo>
                  <a:cubicBezTo>
                    <a:pt x="3358" y="1286"/>
                    <a:pt x="3346" y="1298"/>
                    <a:pt x="3358" y="1274"/>
                  </a:cubicBezTo>
                  <a:cubicBezTo>
                    <a:pt x="3362" y="1270"/>
                    <a:pt x="3365" y="1269"/>
                    <a:pt x="3366" y="1269"/>
                  </a:cubicBezTo>
                  <a:cubicBezTo>
                    <a:pt x="3370" y="1269"/>
                    <a:pt x="3370" y="1274"/>
                    <a:pt x="3370" y="1274"/>
                  </a:cubicBezTo>
                  <a:cubicBezTo>
                    <a:pt x="3370" y="1274"/>
                    <a:pt x="3406" y="1238"/>
                    <a:pt x="3394" y="1226"/>
                  </a:cubicBezTo>
                  <a:cubicBezTo>
                    <a:pt x="3382" y="1215"/>
                    <a:pt x="3418" y="1215"/>
                    <a:pt x="3430" y="1203"/>
                  </a:cubicBezTo>
                  <a:cubicBezTo>
                    <a:pt x="3430" y="1203"/>
                    <a:pt x="3441" y="1191"/>
                    <a:pt x="3441" y="1191"/>
                  </a:cubicBezTo>
                  <a:lnTo>
                    <a:pt x="3441" y="1155"/>
                  </a:lnTo>
                  <a:lnTo>
                    <a:pt x="3453" y="1167"/>
                  </a:lnTo>
                  <a:cubicBezTo>
                    <a:pt x="3465" y="1167"/>
                    <a:pt x="3453" y="1143"/>
                    <a:pt x="3453" y="1143"/>
                  </a:cubicBezTo>
                  <a:cubicBezTo>
                    <a:pt x="3453" y="1131"/>
                    <a:pt x="3453" y="1119"/>
                    <a:pt x="3453" y="1119"/>
                  </a:cubicBezTo>
                  <a:cubicBezTo>
                    <a:pt x="3453" y="1119"/>
                    <a:pt x="3465" y="1131"/>
                    <a:pt x="3477" y="1131"/>
                  </a:cubicBezTo>
                  <a:cubicBezTo>
                    <a:pt x="3477" y="1131"/>
                    <a:pt x="3477" y="1119"/>
                    <a:pt x="3477" y="1107"/>
                  </a:cubicBezTo>
                  <a:cubicBezTo>
                    <a:pt x="3489" y="1107"/>
                    <a:pt x="3489" y="1096"/>
                    <a:pt x="3501" y="1096"/>
                  </a:cubicBezTo>
                  <a:lnTo>
                    <a:pt x="3513" y="1096"/>
                  </a:lnTo>
                  <a:cubicBezTo>
                    <a:pt x="3525" y="1096"/>
                    <a:pt x="3513" y="1084"/>
                    <a:pt x="3513" y="1072"/>
                  </a:cubicBezTo>
                  <a:lnTo>
                    <a:pt x="3525" y="1072"/>
                  </a:lnTo>
                  <a:lnTo>
                    <a:pt x="3537" y="1060"/>
                  </a:lnTo>
                  <a:cubicBezTo>
                    <a:pt x="3549" y="1060"/>
                    <a:pt x="3561" y="1048"/>
                    <a:pt x="3561" y="1036"/>
                  </a:cubicBezTo>
                  <a:cubicBezTo>
                    <a:pt x="3566" y="1030"/>
                    <a:pt x="3569" y="1030"/>
                    <a:pt x="3572" y="1030"/>
                  </a:cubicBezTo>
                  <a:cubicBezTo>
                    <a:pt x="3575" y="1030"/>
                    <a:pt x="3578" y="1030"/>
                    <a:pt x="3584" y="1024"/>
                  </a:cubicBezTo>
                  <a:cubicBezTo>
                    <a:pt x="3584" y="1018"/>
                    <a:pt x="3584" y="1014"/>
                    <a:pt x="3584" y="1012"/>
                  </a:cubicBezTo>
                  <a:cubicBezTo>
                    <a:pt x="3584" y="1010"/>
                    <a:pt x="3585" y="1009"/>
                    <a:pt x="3586" y="1009"/>
                  </a:cubicBezTo>
                  <a:cubicBezTo>
                    <a:pt x="3588" y="1009"/>
                    <a:pt x="3594" y="1016"/>
                    <a:pt x="3601" y="1016"/>
                  </a:cubicBezTo>
                  <a:cubicBezTo>
                    <a:pt x="3603" y="1016"/>
                    <a:pt x="3606" y="1015"/>
                    <a:pt x="3608" y="1012"/>
                  </a:cubicBezTo>
                  <a:cubicBezTo>
                    <a:pt x="3620" y="1000"/>
                    <a:pt x="3656" y="976"/>
                    <a:pt x="3656" y="965"/>
                  </a:cubicBezTo>
                  <a:cubicBezTo>
                    <a:pt x="3656" y="959"/>
                    <a:pt x="3650" y="959"/>
                    <a:pt x="3645" y="959"/>
                  </a:cubicBezTo>
                  <a:cubicBezTo>
                    <a:pt x="3641" y="959"/>
                    <a:pt x="3638" y="959"/>
                    <a:pt x="3644" y="953"/>
                  </a:cubicBezTo>
                  <a:cubicBezTo>
                    <a:pt x="3644" y="947"/>
                    <a:pt x="3647" y="947"/>
                    <a:pt x="3651" y="947"/>
                  </a:cubicBezTo>
                  <a:cubicBezTo>
                    <a:pt x="3656" y="947"/>
                    <a:pt x="3662" y="947"/>
                    <a:pt x="3668" y="941"/>
                  </a:cubicBezTo>
                  <a:cubicBezTo>
                    <a:pt x="3691" y="929"/>
                    <a:pt x="3703" y="917"/>
                    <a:pt x="3727" y="893"/>
                  </a:cubicBezTo>
                  <a:cubicBezTo>
                    <a:pt x="3727" y="881"/>
                    <a:pt x="3727" y="881"/>
                    <a:pt x="3739" y="869"/>
                  </a:cubicBezTo>
                  <a:cubicBezTo>
                    <a:pt x="3751" y="857"/>
                    <a:pt x="3751" y="845"/>
                    <a:pt x="3751" y="834"/>
                  </a:cubicBezTo>
                  <a:cubicBezTo>
                    <a:pt x="3751" y="828"/>
                    <a:pt x="3760" y="828"/>
                    <a:pt x="3769" y="828"/>
                  </a:cubicBezTo>
                  <a:cubicBezTo>
                    <a:pt x="3778" y="828"/>
                    <a:pt x="3787" y="828"/>
                    <a:pt x="3787" y="822"/>
                  </a:cubicBezTo>
                  <a:cubicBezTo>
                    <a:pt x="3784" y="819"/>
                    <a:pt x="3781" y="818"/>
                    <a:pt x="3778" y="818"/>
                  </a:cubicBezTo>
                  <a:cubicBezTo>
                    <a:pt x="3769" y="818"/>
                    <a:pt x="3757" y="825"/>
                    <a:pt x="3748" y="825"/>
                  </a:cubicBezTo>
                  <a:cubicBezTo>
                    <a:pt x="3745" y="825"/>
                    <a:pt x="3742" y="824"/>
                    <a:pt x="3739" y="822"/>
                  </a:cubicBezTo>
                  <a:lnTo>
                    <a:pt x="3775" y="810"/>
                  </a:lnTo>
                  <a:lnTo>
                    <a:pt x="3811" y="810"/>
                  </a:lnTo>
                  <a:cubicBezTo>
                    <a:pt x="3811" y="810"/>
                    <a:pt x="3822" y="786"/>
                    <a:pt x="3822" y="774"/>
                  </a:cubicBezTo>
                  <a:cubicBezTo>
                    <a:pt x="3822" y="768"/>
                    <a:pt x="3825" y="765"/>
                    <a:pt x="3828" y="765"/>
                  </a:cubicBezTo>
                  <a:cubicBezTo>
                    <a:pt x="3831" y="765"/>
                    <a:pt x="3834" y="768"/>
                    <a:pt x="3834" y="774"/>
                  </a:cubicBezTo>
                  <a:cubicBezTo>
                    <a:pt x="3838" y="778"/>
                    <a:pt x="3842" y="779"/>
                    <a:pt x="3846" y="779"/>
                  </a:cubicBezTo>
                  <a:cubicBezTo>
                    <a:pt x="3853" y="779"/>
                    <a:pt x="3858" y="774"/>
                    <a:pt x="3858" y="774"/>
                  </a:cubicBezTo>
                  <a:lnTo>
                    <a:pt x="3834" y="750"/>
                  </a:lnTo>
                  <a:cubicBezTo>
                    <a:pt x="3838" y="746"/>
                    <a:pt x="3844" y="745"/>
                    <a:pt x="3849" y="745"/>
                  </a:cubicBezTo>
                  <a:cubicBezTo>
                    <a:pt x="3859" y="745"/>
                    <a:pt x="3870" y="750"/>
                    <a:pt x="3870" y="750"/>
                  </a:cubicBezTo>
                  <a:cubicBezTo>
                    <a:pt x="3870" y="750"/>
                    <a:pt x="3870" y="715"/>
                    <a:pt x="3882" y="715"/>
                  </a:cubicBezTo>
                  <a:cubicBezTo>
                    <a:pt x="3906" y="715"/>
                    <a:pt x="3942" y="691"/>
                    <a:pt x="3930" y="679"/>
                  </a:cubicBezTo>
                  <a:cubicBezTo>
                    <a:pt x="3930" y="655"/>
                    <a:pt x="3953" y="655"/>
                    <a:pt x="3953" y="643"/>
                  </a:cubicBezTo>
                  <a:cubicBezTo>
                    <a:pt x="3953" y="637"/>
                    <a:pt x="3956" y="637"/>
                    <a:pt x="3961" y="637"/>
                  </a:cubicBezTo>
                  <a:cubicBezTo>
                    <a:pt x="3965" y="637"/>
                    <a:pt x="3971" y="637"/>
                    <a:pt x="3977" y="631"/>
                  </a:cubicBezTo>
                  <a:cubicBezTo>
                    <a:pt x="3989" y="619"/>
                    <a:pt x="3977" y="607"/>
                    <a:pt x="3989" y="607"/>
                  </a:cubicBezTo>
                  <a:cubicBezTo>
                    <a:pt x="3997" y="603"/>
                    <a:pt x="4001" y="602"/>
                    <a:pt x="4003" y="602"/>
                  </a:cubicBezTo>
                  <a:cubicBezTo>
                    <a:pt x="4008" y="602"/>
                    <a:pt x="4005" y="607"/>
                    <a:pt x="4013" y="607"/>
                  </a:cubicBezTo>
                  <a:cubicBezTo>
                    <a:pt x="4013" y="607"/>
                    <a:pt x="4025" y="595"/>
                    <a:pt x="4025" y="595"/>
                  </a:cubicBezTo>
                  <a:cubicBezTo>
                    <a:pt x="4025" y="595"/>
                    <a:pt x="4025" y="584"/>
                    <a:pt x="4025" y="584"/>
                  </a:cubicBezTo>
                  <a:cubicBezTo>
                    <a:pt x="4037" y="572"/>
                    <a:pt x="4001" y="560"/>
                    <a:pt x="4025" y="560"/>
                  </a:cubicBezTo>
                  <a:cubicBezTo>
                    <a:pt x="4049" y="560"/>
                    <a:pt x="4061" y="548"/>
                    <a:pt x="4061" y="524"/>
                  </a:cubicBezTo>
                  <a:cubicBezTo>
                    <a:pt x="4061" y="512"/>
                    <a:pt x="4061" y="500"/>
                    <a:pt x="4084" y="500"/>
                  </a:cubicBezTo>
                  <a:cubicBezTo>
                    <a:pt x="4108" y="500"/>
                    <a:pt x="4096" y="464"/>
                    <a:pt x="4120" y="464"/>
                  </a:cubicBezTo>
                  <a:cubicBezTo>
                    <a:pt x="4111" y="464"/>
                    <a:pt x="4116" y="434"/>
                    <a:pt x="4125" y="434"/>
                  </a:cubicBezTo>
                  <a:cubicBezTo>
                    <a:pt x="4127" y="434"/>
                    <a:pt x="4130" y="436"/>
                    <a:pt x="4132" y="441"/>
                  </a:cubicBezTo>
                  <a:cubicBezTo>
                    <a:pt x="4135" y="446"/>
                    <a:pt x="4137" y="449"/>
                    <a:pt x="4139" y="449"/>
                  </a:cubicBezTo>
                  <a:cubicBezTo>
                    <a:pt x="4145" y="449"/>
                    <a:pt x="4147" y="426"/>
                    <a:pt x="4156" y="417"/>
                  </a:cubicBezTo>
                  <a:cubicBezTo>
                    <a:pt x="4156" y="405"/>
                    <a:pt x="4156" y="393"/>
                    <a:pt x="4168" y="393"/>
                  </a:cubicBezTo>
                  <a:lnTo>
                    <a:pt x="4180" y="393"/>
                  </a:lnTo>
                  <a:cubicBezTo>
                    <a:pt x="4192" y="393"/>
                    <a:pt x="4203" y="357"/>
                    <a:pt x="4192" y="345"/>
                  </a:cubicBezTo>
                  <a:lnTo>
                    <a:pt x="4192" y="345"/>
                  </a:lnTo>
                  <a:cubicBezTo>
                    <a:pt x="4192" y="346"/>
                    <a:pt x="4197" y="351"/>
                    <a:pt x="4204" y="351"/>
                  </a:cubicBezTo>
                  <a:cubicBezTo>
                    <a:pt x="4207" y="351"/>
                    <a:pt x="4211" y="349"/>
                    <a:pt x="4215" y="345"/>
                  </a:cubicBezTo>
                  <a:cubicBezTo>
                    <a:pt x="4227" y="334"/>
                    <a:pt x="4215" y="322"/>
                    <a:pt x="4227" y="322"/>
                  </a:cubicBezTo>
                  <a:cubicBezTo>
                    <a:pt x="4239" y="322"/>
                    <a:pt x="4227" y="322"/>
                    <a:pt x="4227" y="310"/>
                  </a:cubicBezTo>
                  <a:cubicBezTo>
                    <a:pt x="4227" y="298"/>
                    <a:pt x="4263" y="286"/>
                    <a:pt x="4239" y="274"/>
                  </a:cubicBezTo>
                  <a:cubicBezTo>
                    <a:pt x="4237" y="271"/>
                    <a:pt x="4236" y="271"/>
                    <a:pt x="4237" y="271"/>
                  </a:cubicBezTo>
                  <a:lnTo>
                    <a:pt x="4237" y="271"/>
                  </a:lnTo>
                  <a:cubicBezTo>
                    <a:pt x="4240" y="271"/>
                    <a:pt x="4252" y="277"/>
                    <a:pt x="4259" y="277"/>
                  </a:cubicBezTo>
                  <a:cubicBezTo>
                    <a:pt x="4261" y="277"/>
                    <a:pt x="4263" y="277"/>
                    <a:pt x="4263" y="274"/>
                  </a:cubicBezTo>
                  <a:lnTo>
                    <a:pt x="4263" y="250"/>
                  </a:lnTo>
                  <a:cubicBezTo>
                    <a:pt x="4263" y="248"/>
                    <a:pt x="4263" y="247"/>
                    <a:pt x="4263" y="247"/>
                  </a:cubicBezTo>
                  <a:cubicBezTo>
                    <a:pt x="4263" y="247"/>
                    <a:pt x="4265" y="254"/>
                    <a:pt x="4269" y="254"/>
                  </a:cubicBezTo>
                  <a:cubicBezTo>
                    <a:pt x="4270" y="254"/>
                    <a:pt x="4272" y="253"/>
                    <a:pt x="4275" y="250"/>
                  </a:cubicBezTo>
                  <a:cubicBezTo>
                    <a:pt x="4275" y="238"/>
                    <a:pt x="4287" y="226"/>
                    <a:pt x="4287" y="226"/>
                  </a:cubicBezTo>
                  <a:cubicBezTo>
                    <a:pt x="4287" y="203"/>
                    <a:pt x="4287" y="203"/>
                    <a:pt x="4275" y="191"/>
                  </a:cubicBezTo>
                  <a:cubicBezTo>
                    <a:pt x="4275" y="191"/>
                    <a:pt x="4287" y="179"/>
                    <a:pt x="4299" y="179"/>
                  </a:cubicBezTo>
                  <a:cubicBezTo>
                    <a:pt x="4311" y="167"/>
                    <a:pt x="4299" y="167"/>
                    <a:pt x="4287" y="167"/>
                  </a:cubicBezTo>
                  <a:lnTo>
                    <a:pt x="4323" y="167"/>
                  </a:lnTo>
                  <a:cubicBezTo>
                    <a:pt x="4311" y="155"/>
                    <a:pt x="4311" y="143"/>
                    <a:pt x="4311" y="131"/>
                  </a:cubicBezTo>
                  <a:cubicBezTo>
                    <a:pt x="4299" y="107"/>
                    <a:pt x="4311" y="83"/>
                    <a:pt x="4287" y="60"/>
                  </a:cubicBezTo>
                  <a:cubicBezTo>
                    <a:pt x="4277" y="40"/>
                    <a:pt x="4259" y="21"/>
                    <a:pt x="4247" y="21"/>
                  </a:cubicBezTo>
                  <a:cubicBezTo>
                    <a:pt x="4244" y="21"/>
                    <a:pt x="4241" y="22"/>
                    <a:pt x="4239" y="24"/>
                  </a:cubicBezTo>
                  <a:cubicBezTo>
                    <a:pt x="4239" y="36"/>
                    <a:pt x="4227" y="48"/>
                    <a:pt x="4227" y="48"/>
                  </a:cubicBezTo>
                  <a:cubicBezTo>
                    <a:pt x="4215" y="48"/>
                    <a:pt x="4227" y="36"/>
                    <a:pt x="4227" y="24"/>
                  </a:cubicBezTo>
                  <a:cubicBezTo>
                    <a:pt x="4227" y="24"/>
                    <a:pt x="4203" y="12"/>
                    <a:pt x="4215" y="12"/>
                  </a:cubicBezTo>
                  <a:cubicBezTo>
                    <a:pt x="4215" y="12"/>
                    <a:pt x="4215" y="0"/>
                    <a:pt x="4203" y="0"/>
                  </a:cubicBezTo>
                  <a:close/>
                  <a:moveTo>
                    <a:pt x="1751" y="1238"/>
                  </a:moveTo>
                  <a:lnTo>
                    <a:pt x="1739" y="1250"/>
                  </a:lnTo>
                  <a:lnTo>
                    <a:pt x="1715" y="1250"/>
                  </a:lnTo>
                  <a:cubicBezTo>
                    <a:pt x="1703" y="1250"/>
                    <a:pt x="1679" y="1262"/>
                    <a:pt x="1667" y="1262"/>
                  </a:cubicBezTo>
                  <a:cubicBezTo>
                    <a:pt x="1656" y="1262"/>
                    <a:pt x="1679" y="1274"/>
                    <a:pt x="1667" y="1286"/>
                  </a:cubicBezTo>
                  <a:cubicBezTo>
                    <a:pt x="1667" y="1298"/>
                    <a:pt x="1656" y="1298"/>
                    <a:pt x="1644" y="1298"/>
                  </a:cubicBezTo>
                  <a:lnTo>
                    <a:pt x="1632" y="1298"/>
                  </a:lnTo>
                  <a:cubicBezTo>
                    <a:pt x="1620" y="1298"/>
                    <a:pt x="1632" y="1298"/>
                    <a:pt x="1632" y="1310"/>
                  </a:cubicBezTo>
                  <a:cubicBezTo>
                    <a:pt x="1632" y="1322"/>
                    <a:pt x="1632" y="1322"/>
                    <a:pt x="1620" y="1322"/>
                  </a:cubicBezTo>
                  <a:cubicBezTo>
                    <a:pt x="1608" y="1322"/>
                    <a:pt x="1620" y="1310"/>
                    <a:pt x="1596" y="1310"/>
                  </a:cubicBezTo>
                  <a:cubicBezTo>
                    <a:pt x="1584" y="1322"/>
                    <a:pt x="1584" y="1334"/>
                    <a:pt x="1584" y="1334"/>
                  </a:cubicBezTo>
                  <a:lnTo>
                    <a:pt x="1572" y="1346"/>
                  </a:lnTo>
                  <a:cubicBezTo>
                    <a:pt x="1560" y="1357"/>
                    <a:pt x="1548" y="1369"/>
                    <a:pt x="1536" y="1381"/>
                  </a:cubicBezTo>
                  <a:cubicBezTo>
                    <a:pt x="1525" y="1381"/>
                    <a:pt x="1548" y="1357"/>
                    <a:pt x="1536" y="1357"/>
                  </a:cubicBezTo>
                  <a:cubicBezTo>
                    <a:pt x="1535" y="1356"/>
                    <a:pt x="1534" y="1356"/>
                    <a:pt x="1532" y="1356"/>
                  </a:cubicBezTo>
                  <a:cubicBezTo>
                    <a:pt x="1520" y="1356"/>
                    <a:pt x="1501" y="1393"/>
                    <a:pt x="1501" y="1393"/>
                  </a:cubicBezTo>
                  <a:cubicBezTo>
                    <a:pt x="1489" y="1405"/>
                    <a:pt x="1477" y="1405"/>
                    <a:pt x="1477" y="1405"/>
                  </a:cubicBezTo>
                  <a:cubicBezTo>
                    <a:pt x="1453" y="1405"/>
                    <a:pt x="1465" y="1405"/>
                    <a:pt x="1453" y="1417"/>
                  </a:cubicBezTo>
                  <a:cubicBezTo>
                    <a:pt x="1449" y="1421"/>
                    <a:pt x="1446" y="1422"/>
                    <a:pt x="1444" y="1422"/>
                  </a:cubicBezTo>
                  <a:cubicBezTo>
                    <a:pt x="1440" y="1422"/>
                    <a:pt x="1437" y="1417"/>
                    <a:pt x="1429" y="1417"/>
                  </a:cubicBezTo>
                  <a:lnTo>
                    <a:pt x="1429" y="1429"/>
                  </a:lnTo>
                  <a:cubicBezTo>
                    <a:pt x="1429" y="1429"/>
                    <a:pt x="1429" y="1441"/>
                    <a:pt x="1429" y="1441"/>
                  </a:cubicBezTo>
                  <a:lnTo>
                    <a:pt x="1405" y="1441"/>
                  </a:lnTo>
                  <a:cubicBezTo>
                    <a:pt x="1394" y="1441"/>
                    <a:pt x="1382" y="1453"/>
                    <a:pt x="1382" y="1465"/>
                  </a:cubicBezTo>
                  <a:lnTo>
                    <a:pt x="1346" y="1465"/>
                  </a:lnTo>
                  <a:cubicBezTo>
                    <a:pt x="1334" y="1465"/>
                    <a:pt x="1346" y="1477"/>
                    <a:pt x="1334" y="1488"/>
                  </a:cubicBezTo>
                  <a:lnTo>
                    <a:pt x="1310" y="1488"/>
                  </a:lnTo>
                  <a:cubicBezTo>
                    <a:pt x="1298" y="1500"/>
                    <a:pt x="1286" y="1512"/>
                    <a:pt x="1275" y="1536"/>
                  </a:cubicBezTo>
                  <a:cubicBezTo>
                    <a:pt x="1275" y="1536"/>
                    <a:pt x="1269" y="1541"/>
                    <a:pt x="1266" y="1541"/>
                  </a:cubicBezTo>
                  <a:cubicBezTo>
                    <a:pt x="1264" y="1541"/>
                    <a:pt x="1263" y="1540"/>
                    <a:pt x="1263" y="1536"/>
                  </a:cubicBezTo>
                  <a:cubicBezTo>
                    <a:pt x="1259" y="1532"/>
                    <a:pt x="1257" y="1531"/>
                    <a:pt x="1257" y="1531"/>
                  </a:cubicBezTo>
                  <a:lnTo>
                    <a:pt x="1257" y="1531"/>
                  </a:lnTo>
                  <a:cubicBezTo>
                    <a:pt x="1256" y="1531"/>
                    <a:pt x="1259" y="1536"/>
                    <a:pt x="1251" y="1536"/>
                  </a:cubicBezTo>
                  <a:cubicBezTo>
                    <a:pt x="1239" y="1536"/>
                    <a:pt x="1227" y="1548"/>
                    <a:pt x="1215" y="1548"/>
                  </a:cubicBezTo>
                  <a:cubicBezTo>
                    <a:pt x="1215" y="1548"/>
                    <a:pt x="1215" y="1560"/>
                    <a:pt x="1203" y="1560"/>
                  </a:cubicBezTo>
                  <a:cubicBezTo>
                    <a:pt x="1179" y="1572"/>
                    <a:pt x="1179" y="1572"/>
                    <a:pt x="1167" y="1584"/>
                  </a:cubicBezTo>
                  <a:cubicBezTo>
                    <a:pt x="1167" y="1584"/>
                    <a:pt x="1155" y="1607"/>
                    <a:pt x="1155" y="1607"/>
                  </a:cubicBezTo>
                  <a:cubicBezTo>
                    <a:pt x="1150" y="1602"/>
                    <a:pt x="1144" y="1599"/>
                    <a:pt x="1138" y="1599"/>
                  </a:cubicBezTo>
                  <a:cubicBezTo>
                    <a:pt x="1132" y="1599"/>
                    <a:pt x="1126" y="1602"/>
                    <a:pt x="1120" y="1607"/>
                  </a:cubicBezTo>
                  <a:cubicBezTo>
                    <a:pt x="1096" y="1619"/>
                    <a:pt x="1072" y="1631"/>
                    <a:pt x="1060" y="1643"/>
                  </a:cubicBezTo>
                  <a:lnTo>
                    <a:pt x="1036" y="1667"/>
                  </a:lnTo>
                  <a:cubicBezTo>
                    <a:pt x="1036" y="1667"/>
                    <a:pt x="1036" y="1679"/>
                    <a:pt x="1024" y="1679"/>
                  </a:cubicBezTo>
                  <a:lnTo>
                    <a:pt x="977" y="1679"/>
                  </a:lnTo>
                  <a:cubicBezTo>
                    <a:pt x="965" y="1679"/>
                    <a:pt x="965" y="1691"/>
                    <a:pt x="965" y="1703"/>
                  </a:cubicBezTo>
                  <a:cubicBezTo>
                    <a:pt x="977" y="1715"/>
                    <a:pt x="941" y="1715"/>
                    <a:pt x="941" y="1727"/>
                  </a:cubicBezTo>
                  <a:lnTo>
                    <a:pt x="917" y="1727"/>
                  </a:lnTo>
                  <a:cubicBezTo>
                    <a:pt x="905" y="1727"/>
                    <a:pt x="894" y="1738"/>
                    <a:pt x="882" y="1738"/>
                  </a:cubicBezTo>
                  <a:lnTo>
                    <a:pt x="882" y="1762"/>
                  </a:lnTo>
                  <a:lnTo>
                    <a:pt x="870" y="1762"/>
                  </a:lnTo>
                  <a:cubicBezTo>
                    <a:pt x="870" y="1762"/>
                    <a:pt x="858" y="1762"/>
                    <a:pt x="858" y="1774"/>
                  </a:cubicBezTo>
                  <a:cubicBezTo>
                    <a:pt x="858" y="1778"/>
                    <a:pt x="858" y="1779"/>
                    <a:pt x="857" y="1779"/>
                  </a:cubicBezTo>
                  <a:cubicBezTo>
                    <a:pt x="856" y="1779"/>
                    <a:pt x="854" y="1774"/>
                    <a:pt x="846" y="1774"/>
                  </a:cubicBezTo>
                  <a:lnTo>
                    <a:pt x="822" y="1786"/>
                  </a:lnTo>
                  <a:cubicBezTo>
                    <a:pt x="810" y="1798"/>
                    <a:pt x="810" y="1810"/>
                    <a:pt x="798" y="1822"/>
                  </a:cubicBezTo>
                  <a:cubicBezTo>
                    <a:pt x="792" y="1828"/>
                    <a:pt x="789" y="1831"/>
                    <a:pt x="786" y="1831"/>
                  </a:cubicBezTo>
                  <a:cubicBezTo>
                    <a:pt x="783" y="1831"/>
                    <a:pt x="780" y="1828"/>
                    <a:pt x="774" y="1822"/>
                  </a:cubicBezTo>
                  <a:cubicBezTo>
                    <a:pt x="774" y="1818"/>
                    <a:pt x="774" y="1817"/>
                    <a:pt x="774" y="1817"/>
                  </a:cubicBezTo>
                  <a:cubicBezTo>
                    <a:pt x="773" y="1817"/>
                    <a:pt x="771" y="1825"/>
                    <a:pt x="763" y="1834"/>
                  </a:cubicBezTo>
                  <a:lnTo>
                    <a:pt x="763" y="1846"/>
                  </a:lnTo>
                  <a:lnTo>
                    <a:pt x="751" y="1846"/>
                  </a:lnTo>
                  <a:cubicBezTo>
                    <a:pt x="751" y="1846"/>
                    <a:pt x="739" y="1858"/>
                    <a:pt x="739" y="1869"/>
                  </a:cubicBezTo>
                  <a:cubicBezTo>
                    <a:pt x="739" y="1869"/>
                    <a:pt x="739" y="1854"/>
                    <a:pt x="733" y="1854"/>
                  </a:cubicBezTo>
                  <a:cubicBezTo>
                    <a:pt x="731" y="1854"/>
                    <a:pt x="729" y="1855"/>
                    <a:pt x="727" y="1858"/>
                  </a:cubicBezTo>
                  <a:cubicBezTo>
                    <a:pt x="703" y="1869"/>
                    <a:pt x="703" y="1881"/>
                    <a:pt x="703" y="1893"/>
                  </a:cubicBezTo>
                  <a:cubicBezTo>
                    <a:pt x="701" y="1890"/>
                    <a:pt x="699" y="1888"/>
                    <a:pt x="695" y="1888"/>
                  </a:cubicBezTo>
                  <a:cubicBezTo>
                    <a:pt x="678" y="1888"/>
                    <a:pt x="646" y="1922"/>
                    <a:pt x="635" y="1922"/>
                  </a:cubicBezTo>
                  <a:cubicBezTo>
                    <a:pt x="633" y="1922"/>
                    <a:pt x="632" y="1921"/>
                    <a:pt x="632" y="1917"/>
                  </a:cubicBezTo>
                  <a:cubicBezTo>
                    <a:pt x="630" y="1915"/>
                    <a:pt x="628" y="1915"/>
                    <a:pt x="626" y="1915"/>
                  </a:cubicBezTo>
                  <a:cubicBezTo>
                    <a:pt x="613" y="1915"/>
                    <a:pt x="594" y="1943"/>
                    <a:pt x="584" y="1953"/>
                  </a:cubicBezTo>
                  <a:lnTo>
                    <a:pt x="548" y="1977"/>
                  </a:lnTo>
                  <a:lnTo>
                    <a:pt x="513" y="2012"/>
                  </a:lnTo>
                  <a:cubicBezTo>
                    <a:pt x="501" y="2012"/>
                    <a:pt x="501" y="2012"/>
                    <a:pt x="477" y="2024"/>
                  </a:cubicBezTo>
                  <a:cubicBezTo>
                    <a:pt x="471" y="2030"/>
                    <a:pt x="468" y="2030"/>
                    <a:pt x="466" y="2030"/>
                  </a:cubicBezTo>
                  <a:cubicBezTo>
                    <a:pt x="465" y="2030"/>
                    <a:pt x="465" y="2030"/>
                    <a:pt x="465" y="2036"/>
                  </a:cubicBezTo>
                  <a:cubicBezTo>
                    <a:pt x="465" y="2036"/>
                    <a:pt x="465" y="2036"/>
                    <a:pt x="465" y="2048"/>
                  </a:cubicBezTo>
                  <a:cubicBezTo>
                    <a:pt x="465" y="2048"/>
                    <a:pt x="441" y="2048"/>
                    <a:pt x="441" y="2036"/>
                  </a:cubicBezTo>
                  <a:cubicBezTo>
                    <a:pt x="441" y="2035"/>
                    <a:pt x="441" y="2035"/>
                    <a:pt x="439" y="2035"/>
                  </a:cubicBezTo>
                  <a:cubicBezTo>
                    <a:pt x="427" y="2035"/>
                    <a:pt x="345" y="2097"/>
                    <a:pt x="334" y="2108"/>
                  </a:cubicBezTo>
                  <a:cubicBezTo>
                    <a:pt x="322" y="2119"/>
                    <a:pt x="310" y="2119"/>
                    <a:pt x="298" y="2131"/>
                  </a:cubicBezTo>
                  <a:cubicBezTo>
                    <a:pt x="286" y="2143"/>
                    <a:pt x="274" y="2143"/>
                    <a:pt x="262" y="2155"/>
                  </a:cubicBezTo>
                  <a:cubicBezTo>
                    <a:pt x="262" y="2155"/>
                    <a:pt x="257" y="2167"/>
                    <a:pt x="257" y="2174"/>
                  </a:cubicBezTo>
                  <a:lnTo>
                    <a:pt x="257" y="2174"/>
                  </a:lnTo>
                  <a:cubicBezTo>
                    <a:pt x="256" y="2174"/>
                    <a:pt x="254" y="2174"/>
                    <a:pt x="253" y="2174"/>
                  </a:cubicBezTo>
                  <a:cubicBezTo>
                    <a:pt x="248" y="2174"/>
                    <a:pt x="243" y="2175"/>
                    <a:pt x="239" y="2179"/>
                  </a:cubicBezTo>
                  <a:cubicBezTo>
                    <a:pt x="227" y="2191"/>
                    <a:pt x="227" y="2203"/>
                    <a:pt x="227" y="2203"/>
                  </a:cubicBezTo>
                  <a:cubicBezTo>
                    <a:pt x="227" y="2191"/>
                    <a:pt x="227" y="2179"/>
                    <a:pt x="227" y="2179"/>
                  </a:cubicBezTo>
                  <a:cubicBezTo>
                    <a:pt x="227" y="2191"/>
                    <a:pt x="203" y="2215"/>
                    <a:pt x="203" y="2215"/>
                  </a:cubicBezTo>
                  <a:cubicBezTo>
                    <a:pt x="207" y="2219"/>
                    <a:pt x="207" y="2220"/>
                    <a:pt x="205" y="2220"/>
                  </a:cubicBezTo>
                  <a:cubicBezTo>
                    <a:pt x="200" y="2220"/>
                    <a:pt x="187" y="2215"/>
                    <a:pt x="179" y="2215"/>
                  </a:cubicBezTo>
                  <a:cubicBezTo>
                    <a:pt x="179" y="2215"/>
                    <a:pt x="167" y="2227"/>
                    <a:pt x="155" y="2227"/>
                  </a:cubicBezTo>
                  <a:lnTo>
                    <a:pt x="155" y="2250"/>
                  </a:lnTo>
                  <a:cubicBezTo>
                    <a:pt x="155" y="2256"/>
                    <a:pt x="152" y="2256"/>
                    <a:pt x="148" y="2256"/>
                  </a:cubicBezTo>
                  <a:cubicBezTo>
                    <a:pt x="143" y="2256"/>
                    <a:pt x="137" y="2256"/>
                    <a:pt x="132" y="2262"/>
                  </a:cubicBezTo>
                  <a:cubicBezTo>
                    <a:pt x="132" y="2274"/>
                    <a:pt x="132" y="2274"/>
                    <a:pt x="120" y="2274"/>
                  </a:cubicBezTo>
                  <a:cubicBezTo>
                    <a:pt x="108" y="2280"/>
                    <a:pt x="102" y="2280"/>
                    <a:pt x="97" y="2280"/>
                  </a:cubicBezTo>
                  <a:cubicBezTo>
                    <a:pt x="93" y="2280"/>
                    <a:pt x="90" y="2280"/>
                    <a:pt x="84" y="2286"/>
                  </a:cubicBezTo>
                  <a:cubicBezTo>
                    <a:pt x="72" y="2298"/>
                    <a:pt x="60" y="2298"/>
                    <a:pt x="72" y="2310"/>
                  </a:cubicBezTo>
                  <a:cubicBezTo>
                    <a:pt x="48" y="2310"/>
                    <a:pt x="36" y="2322"/>
                    <a:pt x="24" y="2322"/>
                  </a:cubicBezTo>
                  <a:cubicBezTo>
                    <a:pt x="24" y="2322"/>
                    <a:pt x="60" y="2322"/>
                    <a:pt x="36" y="2334"/>
                  </a:cubicBezTo>
                  <a:cubicBezTo>
                    <a:pt x="24" y="2346"/>
                    <a:pt x="24" y="2346"/>
                    <a:pt x="12" y="2346"/>
                  </a:cubicBezTo>
                  <a:cubicBezTo>
                    <a:pt x="1" y="2358"/>
                    <a:pt x="36" y="2417"/>
                    <a:pt x="48" y="2417"/>
                  </a:cubicBezTo>
                  <a:cubicBezTo>
                    <a:pt x="60" y="2417"/>
                    <a:pt x="48" y="2441"/>
                    <a:pt x="48" y="2453"/>
                  </a:cubicBezTo>
                  <a:cubicBezTo>
                    <a:pt x="48" y="2453"/>
                    <a:pt x="60" y="2453"/>
                    <a:pt x="60" y="2465"/>
                  </a:cubicBezTo>
                  <a:cubicBezTo>
                    <a:pt x="64" y="2469"/>
                    <a:pt x="65" y="2470"/>
                    <a:pt x="66" y="2470"/>
                  </a:cubicBezTo>
                  <a:cubicBezTo>
                    <a:pt x="67" y="2470"/>
                    <a:pt x="64" y="2465"/>
                    <a:pt x="72" y="2465"/>
                  </a:cubicBezTo>
                  <a:cubicBezTo>
                    <a:pt x="84" y="2465"/>
                    <a:pt x="84" y="2500"/>
                    <a:pt x="84" y="2500"/>
                  </a:cubicBezTo>
                  <a:cubicBezTo>
                    <a:pt x="90" y="2506"/>
                    <a:pt x="93" y="2506"/>
                    <a:pt x="94" y="2506"/>
                  </a:cubicBezTo>
                  <a:cubicBezTo>
                    <a:pt x="96" y="2506"/>
                    <a:pt x="96" y="2506"/>
                    <a:pt x="96" y="2512"/>
                  </a:cubicBezTo>
                  <a:lnTo>
                    <a:pt x="120" y="2548"/>
                  </a:lnTo>
                  <a:cubicBezTo>
                    <a:pt x="120" y="2572"/>
                    <a:pt x="132" y="2572"/>
                    <a:pt x="143" y="2584"/>
                  </a:cubicBezTo>
                  <a:lnTo>
                    <a:pt x="132" y="2584"/>
                  </a:lnTo>
                  <a:cubicBezTo>
                    <a:pt x="120" y="2584"/>
                    <a:pt x="132" y="2596"/>
                    <a:pt x="143" y="2596"/>
                  </a:cubicBezTo>
                  <a:cubicBezTo>
                    <a:pt x="143" y="2596"/>
                    <a:pt x="155" y="2608"/>
                    <a:pt x="155" y="2631"/>
                  </a:cubicBezTo>
                  <a:cubicBezTo>
                    <a:pt x="143" y="2643"/>
                    <a:pt x="179" y="2643"/>
                    <a:pt x="167" y="2643"/>
                  </a:cubicBezTo>
                  <a:cubicBezTo>
                    <a:pt x="157" y="2654"/>
                    <a:pt x="173" y="2681"/>
                    <a:pt x="185" y="2681"/>
                  </a:cubicBezTo>
                  <a:cubicBezTo>
                    <a:pt x="187" y="2681"/>
                    <a:pt x="189" y="2681"/>
                    <a:pt x="191" y="2679"/>
                  </a:cubicBezTo>
                  <a:cubicBezTo>
                    <a:pt x="193" y="2677"/>
                    <a:pt x="195" y="2676"/>
                    <a:pt x="196" y="2676"/>
                  </a:cubicBezTo>
                  <a:lnTo>
                    <a:pt x="196" y="2676"/>
                  </a:lnTo>
                  <a:cubicBezTo>
                    <a:pt x="199" y="2676"/>
                    <a:pt x="191" y="2691"/>
                    <a:pt x="191" y="2691"/>
                  </a:cubicBezTo>
                  <a:cubicBezTo>
                    <a:pt x="191" y="2697"/>
                    <a:pt x="191" y="2697"/>
                    <a:pt x="193" y="2697"/>
                  </a:cubicBezTo>
                  <a:cubicBezTo>
                    <a:pt x="194" y="2697"/>
                    <a:pt x="197" y="2697"/>
                    <a:pt x="203" y="2703"/>
                  </a:cubicBezTo>
                  <a:cubicBezTo>
                    <a:pt x="215" y="2727"/>
                    <a:pt x="203" y="2727"/>
                    <a:pt x="203" y="2739"/>
                  </a:cubicBezTo>
                  <a:cubicBezTo>
                    <a:pt x="215" y="2739"/>
                    <a:pt x="215" y="2750"/>
                    <a:pt x="227" y="2750"/>
                  </a:cubicBezTo>
                  <a:lnTo>
                    <a:pt x="239" y="2786"/>
                  </a:lnTo>
                  <a:cubicBezTo>
                    <a:pt x="239" y="2798"/>
                    <a:pt x="251" y="2810"/>
                    <a:pt x="251" y="2822"/>
                  </a:cubicBezTo>
                  <a:cubicBezTo>
                    <a:pt x="251" y="2822"/>
                    <a:pt x="274" y="2834"/>
                    <a:pt x="274" y="2834"/>
                  </a:cubicBezTo>
                  <a:cubicBezTo>
                    <a:pt x="274" y="2846"/>
                    <a:pt x="274" y="2846"/>
                    <a:pt x="274" y="2858"/>
                  </a:cubicBezTo>
                  <a:cubicBezTo>
                    <a:pt x="274" y="2858"/>
                    <a:pt x="286" y="2870"/>
                    <a:pt x="286" y="2870"/>
                  </a:cubicBezTo>
                  <a:lnTo>
                    <a:pt x="310" y="2870"/>
                  </a:lnTo>
                  <a:cubicBezTo>
                    <a:pt x="298" y="2870"/>
                    <a:pt x="310" y="2881"/>
                    <a:pt x="310" y="2893"/>
                  </a:cubicBezTo>
                  <a:cubicBezTo>
                    <a:pt x="310" y="2905"/>
                    <a:pt x="334" y="2905"/>
                    <a:pt x="334" y="2929"/>
                  </a:cubicBezTo>
                  <a:cubicBezTo>
                    <a:pt x="322" y="2953"/>
                    <a:pt x="346" y="2965"/>
                    <a:pt x="358" y="2977"/>
                  </a:cubicBezTo>
                  <a:cubicBezTo>
                    <a:pt x="358" y="2989"/>
                    <a:pt x="370" y="3001"/>
                    <a:pt x="370" y="3012"/>
                  </a:cubicBezTo>
                  <a:cubicBezTo>
                    <a:pt x="370" y="3012"/>
                    <a:pt x="370" y="3024"/>
                    <a:pt x="370" y="3036"/>
                  </a:cubicBezTo>
                  <a:cubicBezTo>
                    <a:pt x="370" y="3036"/>
                    <a:pt x="370" y="3031"/>
                    <a:pt x="373" y="3031"/>
                  </a:cubicBezTo>
                  <a:cubicBezTo>
                    <a:pt x="375" y="3031"/>
                    <a:pt x="378" y="3032"/>
                    <a:pt x="382" y="3036"/>
                  </a:cubicBezTo>
                  <a:cubicBezTo>
                    <a:pt x="382" y="3036"/>
                    <a:pt x="393" y="3048"/>
                    <a:pt x="393" y="3048"/>
                  </a:cubicBezTo>
                  <a:cubicBezTo>
                    <a:pt x="393" y="3060"/>
                    <a:pt x="405" y="3072"/>
                    <a:pt x="393" y="3084"/>
                  </a:cubicBezTo>
                  <a:cubicBezTo>
                    <a:pt x="398" y="3082"/>
                    <a:pt x="401" y="3081"/>
                    <a:pt x="402" y="3081"/>
                  </a:cubicBezTo>
                  <a:lnTo>
                    <a:pt x="402" y="3081"/>
                  </a:lnTo>
                  <a:cubicBezTo>
                    <a:pt x="409" y="3081"/>
                    <a:pt x="396" y="3098"/>
                    <a:pt x="405" y="3108"/>
                  </a:cubicBezTo>
                  <a:cubicBezTo>
                    <a:pt x="417" y="3120"/>
                    <a:pt x="429" y="3108"/>
                    <a:pt x="429" y="3131"/>
                  </a:cubicBezTo>
                  <a:cubicBezTo>
                    <a:pt x="429" y="3143"/>
                    <a:pt x="429" y="3143"/>
                    <a:pt x="429" y="3155"/>
                  </a:cubicBezTo>
                  <a:cubicBezTo>
                    <a:pt x="429" y="3179"/>
                    <a:pt x="441" y="3167"/>
                    <a:pt x="453" y="3191"/>
                  </a:cubicBezTo>
                  <a:cubicBezTo>
                    <a:pt x="465" y="3203"/>
                    <a:pt x="465" y="3215"/>
                    <a:pt x="477" y="3227"/>
                  </a:cubicBezTo>
                  <a:lnTo>
                    <a:pt x="489" y="3251"/>
                  </a:lnTo>
                  <a:cubicBezTo>
                    <a:pt x="501" y="3262"/>
                    <a:pt x="489" y="3298"/>
                    <a:pt x="513" y="3322"/>
                  </a:cubicBezTo>
                  <a:cubicBezTo>
                    <a:pt x="521" y="3331"/>
                    <a:pt x="524" y="3333"/>
                    <a:pt x="524" y="3333"/>
                  </a:cubicBezTo>
                  <a:cubicBezTo>
                    <a:pt x="524" y="3333"/>
                    <a:pt x="524" y="3334"/>
                    <a:pt x="524" y="3334"/>
                  </a:cubicBezTo>
                  <a:cubicBezTo>
                    <a:pt x="524" y="3334"/>
                    <a:pt x="524" y="3346"/>
                    <a:pt x="524" y="3346"/>
                  </a:cubicBezTo>
                  <a:lnTo>
                    <a:pt x="536" y="3346"/>
                  </a:lnTo>
                  <a:cubicBezTo>
                    <a:pt x="536" y="3346"/>
                    <a:pt x="560" y="3441"/>
                    <a:pt x="584" y="3453"/>
                  </a:cubicBezTo>
                  <a:cubicBezTo>
                    <a:pt x="596" y="3457"/>
                    <a:pt x="602" y="3458"/>
                    <a:pt x="606" y="3458"/>
                  </a:cubicBezTo>
                  <a:cubicBezTo>
                    <a:pt x="614" y="3458"/>
                    <a:pt x="612" y="3453"/>
                    <a:pt x="620" y="3453"/>
                  </a:cubicBezTo>
                  <a:lnTo>
                    <a:pt x="620" y="3453"/>
                  </a:lnTo>
                  <a:lnTo>
                    <a:pt x="608" y="3465"/>
                  </a:lnTo>
                  <a:cubicBezTo>
                    <a:pt x="608" y="3468"/>
                    <a:pt x="612" y="3470"/>
                    <a:pt x="618" y="3470"/>
                  </a:cubicBezTo>
                  <a:cubicBezTo>
                    <a:pt x="635" y="3470"/>
                    <a:pt x="664" y="3458"/>
                    <a:pt x="655" y="3441"/>
                  </a:cubicBezTo>
                  <a:cubicBezTo>
                    <a:pt x="655" y="3417"/>
                    <a:pt x="643" y="3405"/>
                    <a:pt x="643" y="3405"/>
                  </a:cubicBezTo>
                  <a:cubicBezTo>
                    <a:pt x="632" y="3405"/>
                    <a:pt x="620" y="3405"/>
                    <a:pt x="620" y="3382"/>
                  </a:cubicBezTo>
                  <a:cubicBezTo>
                    <a:pt x="608" y="3370"/>
                    <a:pt x="608" y="3346"/>
                    <a:pt x="596" y="3334"/>
                  </a:cubicBezTo>
                  <a:cubicBezTo>
                    <a:pt x="596" y="3322"/>
                    <a:pt x="572" y="3310"/>
                    <a:pt x="560" y="3310"/>
                  </a:cubicBezTo>
                  <a:cubicBezTo>
                    <a:pt x="560" y="3298"/>
                    <a:pt x="572" y="3286"/>
                    <a:pt x="560" y="3262"/>
                  </a:cubicBezTo>
                  <a:cubicBezTo>
                    <a:pt x="557" y="3255"/>
                    <a:pt x="554" y="3252"/>
                    <a:pt x="552" y="3252"/>
                  </a:cubicBezTo>
                  <a:lnTo>
                    <a:pt x="552" y="3252"/>
                  </a:lnTo>
                  <a:cubicBezTo>
                    <a:pt x="554" y="3246"/>
                    <a:pt x="555" y="3239"/>
                    <a:pt x="548" y="3239"/>
                  </a:cubicBezTo>
                  <a:cubicBezTo>
                    <a:pt x="548" y="3236"/>
                    <a:pt x="546" y="3235"/>
                    <a:pt x="544" y="3235"/>
                  </a:cubicBezTo>
                  <a:cubicBezTo>
                    <a:pt x="539" y="3235"/>
                    <a:pt x="531" y="3238"/>
                    <a:pt x="527" y="3238"/>
                  </a:cubicBezTo>
                  <a:cubicBezTo>
                    <a:pt x="522" y="3238"/>
                    <a:pt x="520" y="3236"/>
                    <a:pt x="524" y="3227"/>
                  </a:cubicBezTo>
                  <a:cubicBezTo>
                    <a:pt x="524" y="3215"/>
                    <a:pt x="527" y="3215"/>
                    <a:pt x="529" y="3215"/>
                  </a:cubicBezTo>
                  <a:cubicBezTo>
                    <a:pt x="530" y="3215"/>
                    <a:pt x="530" y="3215"/>
                    <a:pt x="524" y="3203"/>
                  </a:cubicBezTo>
                  <a:cubicBezTo>
                    <a:pt x="524" y="3203"/>
                    <a:pt x="524" y="3191"/>
                    <a:pt x="524" y="3191"/>
                  </a:cubicBezTo>
                  <a:cubicBezTo>
                    <a:pt x="522" y="3188"/>
                    <a:pt x="519" y="3187"/>
                    <a:pt x="516" y="3187"/>
                  </a:cubicBezTo>
                  <a:cubicBezTo>
                    <a:pt x="512" y="3187"/>
                    <a:pt x="507" y="3190"/>
                    <a:pt x="502" y="3190"/>
                  </a:cubicBezTo>
                  <a:cubicBezTo>
                    <a:pt x="497" y="3190"/>
                    <a:pt x="493" y="3188"/>
                    <a:pt x="489" y="3179"/>
                  </a:cubicBezTo>
                  <a:cubicBezTo>
                    <a:pt x="501" y="3167"/>
                    <a:pt x="501" y="3167"/>
                    <a:pt x="501" y="3155"/>
                  </a:cubicBezTo>
                  <a:cubicBezTo>
                    <a:pt x="501" y="3143"/>
                    <a:pt x="501" y="3131"/>
                    <a:pt x="489" y="3131"/>
                  </a:cubicBezTo>
                  <a:cubicBezTo>
                    <a:pt x="501" y="3131"/>
                    <a:pt x="489" y="3120"/>
                    <a:pt x="477" y="3108"/>
                  </a:cubicBezTo>
                  <a:cubicBezTo>
                    <a:pt x="489" y="3108"/>
                    <a:pt x="453" y="3048"/>
                    <a:pt x="453" y="3048"/>
                  </a:cubicBezTo>
                  <a:lnTo>
                    <a:pt x="453" y="3048"/>
                  </a:lnTo>
                  <a:cubicBezTo>
                    <a:pt x="459" y="3060"/>
                    <a:pt x="459" y="3066"/>
                    <a:pt x="456" y="3066"/>
                  </a:cubicBezTo>
                  <a:cubicBezTo>
                    <a:pt x="453" y="3066"/>
                    <a:pt x="447" y="3060"/>
                    <a:pt x="441" y="3048"/>
                  </a:cubicBezTo>
                  <a:cubicBezTo>
                    <a:pt x="429" y="3024"/>
                    <a:pt x="429" y="3001"/>
                    <a:pt x="417" y="2989"/>
                  </a:cubicBezTo>
                  <a:lnTo>
                    <a:pt x="417" y="2989"/>
                  </a:lnTo>
                  <a:cubicBezTo>
                    <a:pt x="405" y="2989"/>
                    <a:pt x="417" y="3036"/>
                    <a:pt x="429" y="3060"/>
                  </a:cubicBezTo>
                  <a:lnTo>
                    <a:pt x="405" y="3012"/>
                  </a:lnTo>
                  <a:cubicBezTo>
                    <a:pt x="405" y="3001"/>
                    <a:pt x="393" y="2989"/>
                    <a:pt x="405" y="2989"/>
                  </a:cubicBezTo>
                  <a:cubicBezTo>
                    <a:pt x="411" y="2983"/>
                    <a:pt x="414" y="2983"/>
                    <a:pt x="416" y="2983"/>
                  </a:cubicBezTo>
                  <a:cubicBezTo>
                    <a:pt x="417" y="2983"/>
                    <a:pt x="417" y="2983"/>
                    <a:pt x="417" y="2977"/>
                  </a:cubicBezTo>
                  <a:cubicBezTo>
                    <a:pt x="417" y="2965"/>
                    <a:pt x="393" y="2941"/>
                    <a:pt x="382" y="2929"/>
                  </a:cubicBezTo>
                  <a:cubicBezTo>
                    <a:pt x="370" y="2905"/>
                    <a:pt x="370" y="2893"/>
                    <a:pt x="370" y="2870"/>
                  </a:cubicBezTo>
                  <a:cubicBezTo>
                    <a:pt x="370" y="2870"/>
                    <a:pt x="346" y="2870"/>
                    <a:pt x="346" y="2858"/>
                  </a:cubicBezTo>
                  <a:cubicBezTo>
                    <a:pt x="334" y="2846"/>
                    <a:pt x="346" y="2846"/>
                    <a:pt x="346" y="2846"/>
                  </a:cubicBezTo>
                  <a:lnTo>
                    <a:pt x="322" y="2846"/>
                  </a:lnTo>
                  <a:cubicBezTo>
                    <a:pt x="322" y="2846"/>
                    <a:pt x="346" y="2846"/>
                    <a:pt x="346" y="2834"/>
                  </a:cubicBezTo>
                  <a:cubicBezTo>
                    <a:pt x="346" y="2822"/>
                    <a:pt x="334" y="2810"/>
                    <a:pt x="322" y="2810"/>
                  </a:cubicBezTo>
                  <a:cubicBezTo>
                    <a:pt x="322" y="2798"/>
                    <a:pt x="310" y="2774"/>
                    <a:pt x="298" y="2774"/>
                  </a:cubicBezTo>
                  <a:cubicBezTo>
                    <a:pt x="298" y="2774"/>
                    <a:pt x="298" y="2774"/>
                    <a:pt x="286" y="2762"/>
                  </a:cubicBezTo>
                  <a:cubicBezTo>
                    <a:pt x="286" y="2762"/>
                    <a:pt x="286" y="2750"/>
                    <a:pt x="286" y="2750"/>
                  </a:cubicBezTo>
                  <a:lnTo>
                    <a:pt x="286" y="2739"/>
                  </a:lnTo>
                  <a:cubicBezTo>
                    <a:pt x="286" y="2727"/>
                    <a:pt x="274" y="2727"/>
                    <a:pt x="262" y="2715"/>
                  </a:cubicBezTo>
                  <a:cubicBezTo>
                    <a:pt x="262" y="2703"/>
                    <a:pt x="251" y="2691"/>
                    <a:pt x="251" y="2679"/>
                  </a:cubicBezTo>
                  <a:lnTo>
                    <a:pt x="251" y="2655"/>
                  </a:lnTo>
                  <a:lnTo>
                    <a:pt x="251" y="2643"/>
                  </a:lnTo>
                  <a:lnTo>
                    <a:pt x="227" y="2608"/>
                  </a:lnTo>
                  <a:cubicBezTo>
                    <a:pt x="227" y="2597"/>
                    <a:pt x="218" y="2570"/>
                    <a:pt x="208" y="2570"/>
                  </a:cubicBezTo>
                  <a:cubicBezTo>
                    <a:pt x="206" y="2570"/>
                    <a:pt x="205" y="2570"/>
                    <a:pt x="203" y="2572"/>
                  </a:cubicBezTo>
                  <a:cubicBezTo>
                    <a:pt x="203" y="2572"/>
                    <a:pt x="203" y="2536"/>
                    <a:pt x="191" y="2524"/>
                  </a:cubicBezTo>
                  <a:cubicBezTo>
                    <a:pt x="179" y="2512"/>
                    <a:pt x="167" y="2512"/>
                    <a:pt x="167" y="2500"/>
                  </a:cubicBezTo>
                  <a:cubicBezTo>
                    <a:pt x="161" y="2489"/>
                    <a:pt x="161" y="2489"/>
                    <a:pt x="163" y="2489"/>
                  </a:cubicBezTo>
                  <a:cubicBezTo>
                    <a:pt x="164" y="2489"/>
                    <a:pt x="167" y="2489"/>
                    <a:pt x="167" y="2477"/>
                  </a:cubicBezTo>
                  <a:cubicBezTo>
                    <a:pt x="167" y="2477"/>
                    <a:pt x="155" y="2465"/>
                    <a:pt x="155" y="2465"/>
                  </a:cubicBezTo>
                  <a:cubicBezTo>
                    <a:pt x="155" y="2453"/>
                    <a:pt x="143" y="2441"/>
                    <a:pt x="143" y="2441"/>
                  </a:cubicBezTo>
                  <a:lnTo>
                    <a:pt x="132" y="2441"/>
                  </a:lnTo>
                  <a:cubicBezTo>
                    <a:pt x="120" y="2441"/>
                    <a:pt x="132" y="2417"/>
                    <a:pt x="120" y="2405"/>
                  </a:cubicBezTo>
                  <a:cubicBezTo>
                    <a:pt x="108" y="2393"/>
                    <a:pt x="143" y="2405"/>
                    <a:pt x="132" y="2381"/>
                  </a:cubicBezTo>
                  <a:cubicBezTo>
                    <a:pt x="124" y="2377"/>
                    <a:pt x="117" y="2376"/>
                    <a:pt x="111" y="2376"/>
                  </a:cubicBezTo>
                  <a:cubicBezTo>
                    <a:pt x="100" y="2376"/>
                    <a:pt x="92" y="2381"/>
                    <a:pt x="84" y="2381"/>
                  </a:cubicBezTo>
                  <a:cubicBezTo>
                    <a:pt x="76" y="2381"/>
                    <a:pt x="79" y="2370"/>
                    <a:pt x="82" y="2363"/>
                  </a:cubicBezTo>
                  <a:lnTo>
                    <a:pt x="82" y="2363"/>
                  </a:lnTo>
                  <a:cubicBezTo>
                    <a:pt x="81" y="2363"/>
                    <a:pt x="81" y="2363"/>
                    <a:pt x="81" y="2363"/>
                  </a:cubicBezTo>
                  <a:cubicBezTo>
                    <a:pt x="79" y="2363"/>
                    <a:pt x="76" y="2358"/>
                    <a:pt x="84" y="2358"/>
                  </a:cubicBezTo>
                  <a:lnTo>
                    <a:pt x="84" y="2358"/>
                  </a:lnTo>
                  <a:cubicBezTo>
                    <a:pt x="84" y="2358"/>
                    <a:pt x="84" y="2358"/>
                    <a:pt x="84" y="2358"/>
                  </a:cubicBezTo>
                  <a:cubicBezTo>
                    <a:pt x="90" y="2352"/>
                    <a:pt x="93" y="2352"/>
                    <a:pt x="94" y="2352"/>
                  </a:cubicBezTo>
                  <a:cubicBezTo>
                    <a:pt x="96" y="2352"/>
                    <a:pt x="96" y="2352"/>
                    <a:pt x="96" y="2346"/>
                  </a:cubicBezTo>
                  <a:cubicBezTo>
                    <a:pt x="96" y="2346"/>
                    <a:pt x="108" y="2334"/>
                    <a:pt x="108" y="2334"/>
                  </a:cubicBezTo>
                  <a:cubicBezTo>
                    <a:pt x="112" y="2330"/>
                    <a:pt x="114" y="2328"/>
                    <a:pt x="117" y="2328"/>
                  </a:cubicBezTo>
                  <a:cubicBezTo>
                    <a:pt x="121" y="2328"/>
                    <a:pt x="124" y="2334"/>
                    <a:pt x="132" y="2334"/>
                  </a:cubicBezTo>
                  <a:cubicBezTo>
                    <a:pt x="140" y="2325"/>
                    <a:pt x="142" y="2317"/>
                    <a:pt x="147" y="2317"/>
                  </a:cubicBezTo>
                  <a:cubicBezTo>
                    <a:pt x="149" y="2317"/>
                    <a:pt x="152" y="2318"/>
                    <a:pt x="155" y="2322"/>
                  </a:cubicBezTo>
                  <a:cubicBezTo>
                    <a:pt x="158" y="2324"/>
                    <a:pt x="160" y="2325"/>
                    <a:pt x="162" y="2325"/>
                  </a:cubicBezTo>
                  <a:cubicBezTo>
                    <a:pt x="172" y="2325"/>
                    <a:pt x="179" y="2310"/>
                    <a:pt x="179" y="2310"/>
                  </a:cubicBezTo>
                  <a:lnTo>
                    <a:pt x="179" y="2298"/>
                  </a:lnTo>
                  <a:cubicBezTo>
                    <a:pt x="186" y="2291"/>
                    <a:pt x="192" y="2288"/>
                    <a:pt x="199" y="2285"/>
                  </a:cubicBezTo>
                  <a:lnTo>
                    <a:pt x="199" y="2285"/>
                  </a:lnTo>
                  <a:cubicBezTo>
                    <a:pt x="202" y="2284"/>
                    <a:pt x="205" y="2283"/>
                    <a:pt x="206" y="2281"/>
                  </a:cubicBezTo>
                  <a:lnTo>
                    <a:pt x="206" y="2281"/>
                  </a:lnTo>
                  <a:cubicBezTo>
                    <a:pt x="209" y="2279"/>
                    <a:pt x="212" y="2277"/>
                    <a:pt x="215" y="2274"/>
                  </a:cubicBezTo>
                  <a:lnTo>
                    <a:pt x="239" y="2274"/>
                  </a:lnTo>
                  <a:cubicBezTo>
                    <a:pt x="251" y="2274"/>
                    <a:pt x="262" y="2262"/>
                    <a:pt x="274" y="2250"/>
                  </a:cubicBezTo>
                  <a:cubicBezTo>
                    <a:pt x="274" y="2245"/>
                    <a:pt x="282" y="2242"/>
                    <a:pt x="290" y="2240"/>
                  </a:cubicBezTo>
                  <a:lnTo>
                    <a:pt x="290" y="2240"/>
                  </a:lnTo>
                  <a:cubicBezTo>
                    <a:pt x="293" y="2242"/>
                    <a:pt x="297" y="2243"/>
                    <a:pt x="300" y="2243"/>
                  </a:cubicBezTo>
                  <a:cubicBezTo>
                    <a:pt x="303" y="2243"/>
                    <a:pt x="307" y="2242"/>
                    <a:pt x="310" y="2239"/>
                  </a:cubicBezTo>
                  <a:lnTo>
                    <a:pt x="310" y="2239"/>
                  </a:lnTo>
                  <a:cubicBezTo>
                    <a:pt x="310" y="2239"/>
                    <a:pt x="300" y="2239"/>
                    <a:pt x="290" y="2240"/>
                  </a:cubicBezTo>
                  <a:lnTo>
                    <a:pt x="290" y="2240"/>
                  </a:lnTo>
                  <a:cubicBezTo>
                    <a:pt x="285" y="2237"/>
                    <a:pt x="280" y="2232"/>
                    <a:pt x="274" y="2227"/>
                  </a:cubicBezTo>
                  <a:cubicBezTo>
                    <a:pt x="274" y="2227"/>
                    <a:pt x="280" y="2221"/>
                    <a:pt x="287" y="2221"/>
                  </a:cubicBezTo>
                  <a:cubicBezTo>
                    <a:pt x="290" y="2221"/>
                    <a:pt x="294" y="2223"/>
                    <a:pt x="298" y="2227"/>
                  </a:cubicBezTo>
                  <a:cubicBezTo>
                    <a:pt x="298" y="2230"/>
                    <a:pt x="299" y="2232"/>
                    <a:pt x="301" y="2232"/>
                  </a:cubicBezTo>
                  <a:cubicBezTo>
                    <a:pt x="304" y="2232"/>
                    <a:pt x="310" y="2223"/>
                    <a:pt x="310" y="2215"/>
                  </a:cubicBezTo>
                  <a:cubicBezTo>
                    <a:pt x="314" y="2211"/>
                    <a:pt x="317" y="2209"/>
                    <a:pt x="319" y="2209"/>
                  </a:cubicBezTo>
                  <a:cubicBezTo>
                    <a:pt x="323" y="2209"/>
                    <a:pt x="326" y="2215"/>
                    <a:pt x="334" y="2215"/>
                  </a:cubicBezTo>
                  <a:cubicBezTo>
                    <a:pt x="346" y="2215"/>
                    <a:pt x="334" y="2203"/>
                    <a:pt x="334" y="2203"/>
                  </a:cubicBezTo>
                  <a:cubicBezTo>
                    <a:pt x="334" y="2203"/>
                    <a:pt x="346" y="2191"/>
                    <a:pt x="358" y="2191"/>
                  </a:cubicBezTo>
                  <a:cubicBezTo>
                    <a:pt x="358" y="2179"/>
                    <a:pt x="370" y="2179"/>
                    <a:pt x="382" y="2167"/>
                  </a:cubicBezTo>
                  <a:cubicBezTo>
                    <a:pt x="388" y="2155"/>
                    <a:pt x="390" y="2152"/>
                    <a:pt x="392" y="2152"/>
                  </a:cubicBezTo>
                  <a:cubicBezTo>
                    <a:pt x="393" y="2152"/>
                    <a:pt x="393" y="2155"/>
                    <a:pt x="393" y="2155"/>
                  </a:cubicBezTo>
                  <a:cubicBezTo>
                    <a:pt x="393" y="2155"/>
                    <a:pt x="393" y="2170"/>
                    <a:pt x="400" y="2170"/>
                  </a:cubicBezTo>
                  <a:cubicBezTo>
                    <a:pt x="401" y="2170"/>
                    <a:pt x="403" y="2169"/>
                    <a:pt x="405" y="2167"/>
                  </a:cubicBezTo>
                  <a:cubicBezTo>
                    <a:pt x="417" y="2155"/>
                    <a:pt x="441" y="2143"/>
                    <a:pt x="453" y="2143"/>
                  </a:cubicBezTo>
                  <a:lnTo>
                    <a:pt x="441" y="2143"/>
                  </a:lnTo>
                  <a:cubicBezTo>
                    <a:pt x="441" y="2131"/>
                    <a:pt x="465" y="2119"/>
                    <a:pt x="465" y="2119"/>
                  </a:cubicBezTo>
                  <a:cubicBezTo>
                    <a:pt x="461" y="2115"/>
                    <a:pt x="457" y="2114"/>
                    <a:pt x="453" y="2114"/>
                  </a:cubicBezTo>
                  <a:cubicBezTo>
                    <a:pt x="446" y="2114"/>
                    <a:pt x="441" y="2119"/>
                    <a:pt x="441" y="2119"/>
                  </a:cubicBezTo>
                  <a:cubicBezTo>
                    <a:pt x="441" y="2110"/>
                    <a:pt x="457" y="2092"/>
                    <a:pt x="463" y="2092"/>
                  </a:cubicBezTo>
                  <a:cubicBezTo>
                    <a:pt x="464" y="2092"/>
                    <a:pt x="465" y="2093"/>
                    <a:pt x="465" y="2096"/>
                  </a:cubicBezTo>
                  <a:cubicBezTo>
                    <a:pt x="470" y="2100"/>
                    <a:pt x="471" y="2103"/>
                    <a:pt x="470" y="2105"/>
                  </a:cubicBezTo>
                  <a:lnTo>
                    <a:pt x="470" y="2105"/>
                  </a:lnTo>
                  <a:cubicBezTo>
                    <a:pt x="490" y="2094"/>
                    <a:pt x="502" y="2083"/>
                    <a:pt x="513" y="2072"/>
                  </a:cubicBezTo>
                  <a:cubicBezTo>
                    <a:pt x="524" y="2072"/>
                    <a:pt x="513" y="2060"/>
                    <a:pt x="501" y="2060"/>
                  </a:cubicBezTo>
                  <a:cubicBezTo>
                    <a:pt x="513" y="2060"/>
                    <a:pt x="536" y="2048"/>
                    <a:pt x="548" y="2048"/>
                  </a:cubicBezTo>
                  <a:lnTo>
                    <a:pt x="548" y="2048"/>
                  </a:lnTo>
                  <a:cubicBezTo>
                    <a:pt x="548" y="2048"/>
                    <a:pt x="540" y="2056"/>
                    <a:pt x="537" y="2066"/>
                  </a:cubicBezTo>
                  <a:lnTo>
                    <a:pt x="537" y="2066"/>
                  </a:lnTo>
                  <a:cubicBezTo>
                    <a:pt x="545" y="2059"/>
                    <a:pt x="564" y="2048"/>
                    <a:pt x="572" y="2048"/>
                  </a:cubicBezTo>
                  <a:cubicBezTo>
                    <a:pt x="584" y="2048"/>
                    <a:pt x="584" y="2060"/>
                    <a:pt x="584" y="2060"/>
                  </a:cubicBezTo>
                  <a:cubicBezTo>
                    <a:pt x="584" y="2048"/>
                    <a:pt x="584" y="2036"/>
                    <a:pt x="584" y="2024"/>
                  </a:cubicBezTo>
                  <a:cubicBezTo>
                    <a:pt x="584" y="2024"/>
                    <a:pt x="596" y="2012"/>
                    <a:pt x="608" y="2000"/>
                  </a:cubicBezTo>
                  <a:cubicBezTo>
                    <a:pt x="608" y="2000"/>
                    <a:pt x="608" y="1988"/>
                    <a:pt x="620" y="1988"/>
                  </a:cubicBezTo>
                  <a:cubicBezTo>
                    <a:pt x="632" y="2000"/>
                    <a:pt x="620" y="2012"/>
                    <a:pt x="632" y="2012"/>
                  </a:cubicBezTo>
                  <a:cubicBezTo>
                    <a:pt x="632" y="2015"/>
                    <a:pt x="632" y="2016"/>
                    <a:pt x="633" y="2016"/>
                  </a:cubicBezTo>
                  <a:cubicBezTo>
                    <a:pt x="636" y="2016"/>
                    <a:pt x="643" y="2000"/>
                    <a:pt x="643" y="2000"/>
                  </a:cubicBezTo>
                  <a:cubicBezTo>
                    <a:pt x="643" y="2000"/>
                    <a:pt x="643" y="1988"/>
                    <a:pt x="655" y="1988"/>
                  </a:cubicBezTo>
                  <a:lnTo>
                    <a:pt x="679" y="1965"/>
                  </a:lnTo>
                  <a:cubicBezTo>
                    <a:pt x="703" y="1965"/>
                    <a:pt x="727" y="1941"/>
                    <a:pt x="739" y="1929"/>
                  </a:cubicBezTo>
                  <a:cubicBezTo>
                    <a:pt x="739" y="1929"/>
                    <a:pt x="739" y="1917"/>
                    <a:pt x="751" y="1917"/>
                  </a:cubicBezTo>
                  <a:lnTo>
                    <a:pt x="774" y="1917"/>
                  </a:lnTo>
                  <a:cubicBezTo>
                    <a:pt x="798" y="1905"/>
                    <a:pt x="810" y="1893"/>
                    <a:pt x="834" y="1881"/>
                  </a:cubicBezTo>
                  <a:lnTo>
                    <a:pt x="834" y="1858"/>
                  </a:lnTo>
                  <a:cubicBezTo>
                    <a:pt x="834" y="1858"/>
                    <a:pt x="839" y="1863"/>
                    <a:pt x="843" y="1863"/>
                  </a:cubicBezTo>
                  <a:cubicBezTo>
                    <a:pt x="845" y="1863"/>
                    <a:pt x="846" y="1861"/>
                    <a:pt x="846" y="1858"/>
                  </a:cubicBezTo>
                  <a:cubicBezTo>
                    <a:pt x="846" y="1858"/>
                    <a:pt x="846" y="1858"/>
                    <a:pt x="846" y="1846"/>
                  </a:cubicBezTo>
                  <a:cubicBezTo>
                    <a:pt x="846" y="1846"/>
                    <a:pt x="870" y="1834"/>
                    <a:pt x="858" y="1834"/>
                  </a:cubicBezTo>
                  <a:cubicBezTo>
                    <a:pt x="858" y="1822"/>
                    <a:pt x="858" y="1822"/>
                    <a:pt x="858" y="1810"/>
                  </a:cubicBezTo>
                  <a:cubicBezTo>
                    <a:pt x="858" y="1808"/>
                    <a:pt x="859" y="1807"/>
                    <a:pt x="860" y="1807"/>
                  </a:cubicBezTo>
                  <a:cubicBezTo>
                    <a:pt x="865" y="1807"/>
                    <a:pt x="876" y="1817"/>
                    <a:pt x="880" y="1820"/>
                  </a:cubicBezTo>
                  <a:lnTo>
                    <a:pt x="880" y="1820"/>
                  </a:lnTo>
                  <a:cubicBezTo>
                    <a:pt x="886" y="1814"/>
                    <a:pt x="894" y="1807"/>
                    <a:pt x="900" y="1807"/>
                  </a:cubicBezTo>
                  <a:cubicBezTo>
                    <a:pt x="902" y="1807"/>
                    <a:pt x="904" y="1808"/>
                    <a:pt x="905" y="1810"/>
                  </a:cubicBezTo>
                  <a:cubicBezTo>
                    <a:pt x="912" y="1810"/>
                    <a:pt x="922" y="1799"/>
                    <a:pt x="932" y="1789"/>
                  </a:cubicBezTo>
                  <a:lnTo>
                    <a:pt x="932" y="1789"/>
                  </a:lnTo>
                  <a:lnTo>
                    <a:pt x="934" y="1790"/>
                  </a:lnTo>
                  <a:lnTo>
                    <a:pt x="934" y="1790"/>
                  </a:lnTo>
                  <a:cubicBezTo>
                    <a:pt x="935" y="1789"/>
                    <a:pt x="938" y="1788"/>
                    <a:pt x="941" y="1786"/>
                  </a:cubicBezTo>
                  <a:lnTo>
                    <a:pt x="935" y="1786"/>
                  </a:lnTo>
                  <a:cubicBezTo>
                    <a:pt x="942" y="1780"/>
                    <a:pt x="948" y="1774"/>
                    <a:pt x="953" y="1774"/>
                  </a:cubicBezTo>
                  <a:cubicBezTo>
                    <a:pt x="959" y="1768"/>
                    <a:pt x="956" y="1768"/>
                    <a:pt x="952" y="1768"/>
                  </a:cubicBezTo>
                  <a:cubicBezTo>
                    <a:pt x="947" y="1768"/>
                    <a:pt x="941" y="1768"/>
                    <a:pt x="941" y="1762"/>
                  </a:cubicBezTo>
                  <a:cubicBezTo>
                    <a:pt x="937" y="1758"/>
                    <a:pt x="938" y="1757"/>
                    <a:pt x="942" y="1757"/>
                  </a:cubicBezTo>
                  <a:cubicBezTo>
                    <a:pt x="949" y="1757"/>
                    <a:pt x="965" y="1762"/>
                    <a:pt x="965" y="1762"/>
                  </a:cubicBezTo>
                  <a:cubicBezTo>
                    <a:pt x="965" y="1762"/>
                    <a:pt x="965" y="1738"/>
                    <a:pt x="977" y="1727"/>
                  </a:cubicBezTo>
                  <a:cubicBezTo>
                    <a:pt x="985" y="1727"/>
                    <a:pt x="1014" y="1732"/>
                    <a:pt x="1029" y="1732"/>
                  </a:cubicBezTo>
                  <a:cubicBezTo>
                    <a:pt x="1036" y="1732"/>
                    <a:pt x="1040" y="1731"/>
                    <a:pt x="1036" y="1727"/>
                  </a:cubicBezTo>
                  <a:cubicBezTo>
                    <a:pt x="1032" y="1719"/>
                    <a:pt x="1031" y="1716"/>
                    <a:pt x="1031" y="1716"/>
                  </a:cubicBezTo>
                  <a:lnTo>
                    <a:pt x="1031" y="1716"/>
                  </a:lnTo>
                  <a:cubicBezTo>
                    <a:pt x="1030" y="1716"/>
                    <a:pt x="1032" y="1727"/>
                    <a:pt x="1024" y="1727"/>
                  </a:cubicBezTo>
                  <a:cubicBezTo>
                    <a:pt x="1024" y="1722"/>
                    <a:pt x="1024" y="1715"/>
                    <a:pt x="1024" y="1715"/>
                  </a:cubicBezTo>
                  <a:cubicBezTo>
                    <a:pt x="1036" y="1715"/>
                    <a:pt x="1036" y="1703"/>
                    <a:pt x="1048" y="1703"/>
                  </a:cubicBezTo>
                  <a:cubicBezTo>
                    <a:pt x="1060" y="1703"/>
                    <a:pt x="1048" y="1715"/>
                    <a:pt x="1072" y="1715"/>
                  </a:cubicBezTo>
                  <a:cubicBezTo>
                    <a:pt x="1084" y="1703"/>
                    <a:pt x="1084" y="1703"/>
                    <a:pt x="1096" y="1691"/>
                  </a:cubicBezTo>
                  <a:cubicBezTo>
                    <a:pt x="1108" y="1691"/>
                    <a:pt x="1096" y="1679"/>
                    <a:pt x="1108" y="1679"/>
                  </a:cubicBezTo>
                  <a:cubicBezTo>
                    <a:pt x="1108" y="1673"/>
                    <a:pt x="1111" y="1670"/>
                    <a:pt x="1114" y="1670"/>
                  </a:cubicBezTo>
                  <a:cubicBezTo>
                    <a:pt x="1117" y="1670"/>
                    <a:pt x="1120" y="1673"/>
                    <a:pt x="1120" y="1679"/>
                  </a:cubicBezTo>
                  <a:cubicBezTo>
                    <a:pt x="1122" y="1681"/>
                    <a:pt x="1123" y="1682"/>
                    <a:pt x="1124" y="1683"/>
                  </a:cubicBezTo>
                  <a:lnTo>
                    <a:pt x="1124" y="1683"/>
                  </a:lnTo>
                  <a:cubicBezTo>
                    <a:pt x="1131" y="1670"/>
                    <a:pt x="1147" y="1643"/>
                    <a:pt x="1155" y="1643"/>
                  </a:cubicBezTo>
                  <a:cubicBezTo>
                    <a:pt x="1163" y="1643"/>
                    <a:pt x="1166" y="1649"/>
                    <a:pt x="1170" y="1649"/>
                  </a:cubicBezTo>
                  <a:cubicBezTo>
                    <a:pt x="1173" y="1649"/>
                    <a:pt x="1175" y="1647"/>
                    <a:pt x="1179" y="1643"/>
                  </a:cubicBezTo>
                  <a:lnTo>
                    <a:pt x="1203" y="1631"/>
                  </a:lnTo>
                  <a:lnTo>
                    <a:pt x="1179" y="1631"/>
                  </a:lnTo>
                  <a:cubicBezTo>
                    <a:pt x="1191" y="1631"/>
                    <a:pt x="1203" y="1619"/>
                    <a:pt x="1215" y="1607"/>
                  </a:cubicBezTo>
                  <a:lnTo>
                    <a:pt x="1227" y="1596"/>
                  </a:lnTo>
                  <a:lnTo>
                    <a:pt x="1227" y="1619"/>
                  </a:lnTo>
                  <a:cubicBezTo>
                    <a:pt x="1227" y="1619"/>
                    <a:pt x="1239" y="1607"/>
                    <a:pt x="1239" y="1607"/>
                  </a:cubicBezTo>
                  <a:cubicBezTo>
                    <a:pt x="1239" y="1607"/>
                    <a:pt x="1239" y="1596"/>
                    <a:pt x="1251" y="1584"/>
                  </a:cubicBezTo>
                  <a:cubicBezTo>
                    <a:pt x="1263" y="1584"/>
                    <a:pt x="1251" y="1584"/>
                    <a:pt x="1263" y="1596"/>
                  </a:cubicBezTo>
                  <a:cubicBezTo>
                    <a:pt x="1264" y="1597"/>
                    <a:pt x="1266" y="1598"/>
                    <a:pt x="1267" y="1598"/>
                  </a:cubicBezTo>
                  <a:cubicBezTo>
                    <a:pt x="1275" y="1598"/>
                    <a:pt x="1276" y="1572"/>
                    <a:pt x="1286" y="1572"/>
                  </a:cubicBezTo>
                  <a:cubicBezTo>
                    <a:pt x="1286" y="1560"/>
                    <a:pt x="1298" y="1560"/>
                    <a:pt x="1298" y="1548"/>
                  </a:cubicBezTo>
                  <a:lnTo>
                    <a:pt x="1310" y="1548"/>
                  </a:lnTo>
                  <a:cubicBezTo>
                    <a:pt x="1322" y="1548"/>
                    <a:pt x="1346" y="1536"/>
                    <a:pt x="1334" y="1536"/>
                  </a:cubicBezTo>
                  <a:cubicBezTo>
                    <a:pt x="1334" y="1524"/>
                    <a:pt x="1334" y="1524"/>
                    <a:pt x="1334" y="1524"/>
                  </a:cubicBezTo>
                  <a:lnTo>
                    <a:pt x="1346" y="1524"/>
                  </a:lnTo>
                  <a:cubicBezTo>
                    <a:pt x="1346" y="1524"/>
                    <a:pt x="1338" y="1539"/>
                    <a:pt x="1341" y="1539"/>
                  </a:cubicBezTo>
                  <a:cubicBezTo>
                    <a:pt x="1342" y="1539"/>
                    <a:pt x="1344" y="1538"/>
                    <a:pt x="1346" y="1536"/>
                  </a:cubicBezTo>
                  <a:cubicBezTo>
                    <a:pt x="1358" y="1536"/>
                    <a:pt x="1358" y="1524"/>
                    <a:pt x="1382" y="1524"/>
                  </a:cubicBezTo>
                  <a:cubicBezTo>
                    <a:pt x="1394" y="1512"/>
                    <a:pt x="1394" y="1500"/>
                    <a:pt x="1405" y="1488"/>
                  </a:cubicBezTo>
                  <a:cubicBezTo>
                    <a:pt x="1405" y="1488"/>
                    <a:pt x="1405" y="1477"/>
                    <a:pt x="1429" y="1477"/>
                  </a:cubicBezTo>
                  <a:cubicBezTo>
                    <a:pt x="1439" y="1477"/>
                    <a:pt x="1441" y="1461"/>
                    <a:pt x="1447" y="1461"/>
                  </a:cubicBezTo>
                  <a:cubicBezTo>
                    <a:pt x="1449" y="1461"/>
                    <a:pt x="1451" y="1462"/>
                    <a:pt x="1453" y="1465"/>
                  </a:cubicBezTo>
                  <a:cubicBezTo>
                    <a:pt x="1461" y="1465"/>
                    <a:pt x="1469" y="1470"/>
                    <a:pt x="1473" y="1470"/>
                  </a:cubicBezTo>
                  <a:cubicBezTo>
                    <a:pt x="1476" y="1470"/>
                    <a:pt x="1477" y="1469"/>
                    <a:pt x="1477" y="1465"/>
                  </a:cubicBezTo>
                  <a:cubicBezTo>
                    <a:pt x="1477" y="1441"/>
                    <a:pt x="1477" y="1453"/>
                    <a:pt x="1489" y="1441"/>
                  </a:cubicBezTo>
                  <a:lnTo>
                    <a:pt x="1501" y="1441"/>
                  </a:lnTo>
                  <a:cubicBezTo>
                    <a:pt x="1489" y="1441"/>
                    <a:pt x="1513" y="1417"/>
                    <a:pt x="1513" y="1417"/>
                  </a:cubicBezTo>
                  <a:lnTo>
                    <a:pt x="1536" y="1417"/>
                  </a:lnTo>
                  <a:cubicBezTo>
                    <a:pt x="1548" y="1417"/>
                    <a:pt x="1560" y="1417"/>
                    <a:pt x="1560" y="1405"/>
                  </a:cubicBezTo>
                  <a:lnTo>
                    <a:pt x="1560" y="1393"/>
                  </a:lnTo>
                  <a:cubicBezTo>
                    <a:pt x="1560" y="1387"/>
                    <a:pt x="1563" y="1387"/>
                    <a:pt x="1566" y="1387"/>
                  </a:cubicBezTo>
                  <a:cubicBezTo>
                    <a:pt x="1569" y="1387"/>
                    <a:pt x="1572" y="1387"/>
                    <a:pt x="1572" y="1381"/>
                  </a:cubicBezTo>
                  <a:cubicBezTo>
                    <a:pt x="1572" y="1369"/>
                    <a:pt x="1620" y="1357"/>
                    <a:pt x="1632" y="1346"/>
                  </a:cubicBezTo>
                  <a:lnTo>
                    <a:pt x="1644" y="1346"/>
                  </a:lnTo>
                  <a:cubicBezTo>
                    <a:pt x="1656" y="1346"/>
                    <a:pt x="1667" y="1346"/>
                    <a:pt x="1667" y="1334"/>
                  </a:cubicBezTo>
                  <a:cubicBezTo>
                    <a:pt x="1679" y="1334"/>
                    <a:pt x="1691" y="1334"/>
                    <a:pt x="1691" y="1322"/>
                  </a:cubicBezTo>
                  <a:cubicBezTo>
                    <a:pt x="1691" y="1316"/>
                    <a:pt x="1691" y="1316"/>
                    <a:pt x="1693" y="1316"/>
                  </a:cubicBezTo>
                  <a:cubicBezTo>
                    <a:pt x="1694" y="1316"/>
                    <a:pt x="1697" y="1316"/>
                    <a:pt x="1703" y="1310"/>
                  </a:cubicBezTo>
                  <a:cubicBezTo>
                    <a:pt x="1709" y="1304"/>
                    <a:pt x="1709" y="1304"/>
                    <a:pt x="1709" y="1304"/>
                  </a:cubicBezTo>
                  <a:cubicBezTo>
                    <a:pt x="1709" y="1304"/>
                    <a:pt x="1709" y="1304"/>
                    <a:pt x="1715" y="1298"/>
                  </a:cubicBezTo>
                  <a:cubicBezTo>
                    <a:pt x="1715" y="1286"/>
                    <a:pt x="1727" y="1286"/>
                    <a:pt x="1739" y="1274"/>
                  </a:cubicBezTo>
                  <a:cubicBezTo>
                    <a:pt x="1751" y="1274"/>
                    <a:pt x="1763" y="1238"/>
                    <a:pt x="1751" y="1238"/>
                  </a:cubicBezTo>
                  <a:close/>
                </a:path>
              </a:pathLst>
            </a:custGeom>
            <a:solidFill>
              <a:schemeClr val="dk1"/>
            </a:solidFill>
            <a:ln>
              <a:noFill/>
            </a:ln>
          </p:spPr>
          <p:txBody>
            <a:bodyPr spcFirstLastPara="1" wrap="square" lIns="133916" tIns="133916" rIns="133916" bIns="133916" anchor="ctr" anchorCtr="0">
              <a:noAutofit/>
            </a:bodyPr>
            <a:lstStyle/>
            <a:p>
              <a:endParaRPr sz="2637"/>
            </a:p>
          </p:txBody>
        </p:sp>
        <p:sp>
          <p:nvSpPr>
            <p:cNvPr id="5210" name="Google Shape;5210;p43"/>
            <p:cNvSpPr/>
            <p:nvPr/>
          </p:nvSpPr>
          <p:spPr>
            <a:xfrm>
              <a:off x="6692510" y="3601073"/>
              <a:ext cx="254297" cy="212711"/>
            </a:xfrm>
            <a:custGeom>
              <a:avLst/>
              <a:gdLst/>
              <a:ahLst/>
              <a:cxnLst/>
              <a:rect l="l" t="t" r="r" b="b"/>
              <a:pathLst>
                <a:path w="5013" h="4193" extrusionOk="0">
                  <a:moveTo>
                    <a:pt x="3346" y="1324"/>
                  </a:moveTo>
                  <a:lnTo>
                    <a:pt x="3346" y="1324"/>
                  </a:lnTo>
                  <a:cubicBezTo>
                    <a:pt x="2763" y="1895"/>
                    <a:pt x="1953" y="2621"/>
                    <a:pt x="1167" y="3276"/>
                  </a:cubicBezTo>
                  <a:lnTo>
                    <a:pt x="934" y="2844"/>
                  </a:lnTo>
                  <a:lnTo>
                    <a:pt x="934" y="2844"/>
                  </a:lnTo>
                  <a:cubicBezTo>
                    <a:pt x="1766" y="2298"/>
                    <a:pt x="2657" y="1739"/>
                    <a:pt x="3346" y="1324"/>
                  </a:cubicBezTo>
                  <a:close/>
                  <a:moveTo>
                    <a:pt x="4563" y="1"/>
                  </a:moveTo>
                  <a:cubicBezTo>
                    <a:pt x="4184" y="1"/>
                    <a:pt x="3232" y="383"/>
                    <a:pt x="227" y="2395"/>
                  </a:cubicBezTo>
                  <a:cubicBezTo>
                    <a:pt x="60" y="2502"/>
                    <a:pt x="0" y="2717"/>
                    <a:pt x="96" y="2883"/>
                  </a:cubicBezTo>
                  <a:lnTo>
                    <a:pt x="667" y="3979"/>
                  </a:lnTo>
                  <a:cubicBezTo>
                    <a:pt x="739" y="4110"/>
                    <a:pt x="870" y="4193"/>
                    <a:pt x="1012" y="4193"/>
                  </a:cubicBezTo>
                  <a:cubicBezTo>
                    <a:pt x="1143" y="4181"/>
                    <a:pt x="1274" y="4145"/>
                    <a:pt x="1393" y="4098"/>
                  </a:cubicBezTo>
                  <a:cubicBezTo>
                    <a:pt x="5013" y="1050"/>
                    <a:pt x="5001" y="609"/>
                    <a:pt x="4989" y="419"/>
                  </a:cubicBezTo>
                  <a:cubicBezTo>
                    <a:pt x="4989" y="288"/>
                    <a:pt x="4918" y="157"/>
                    <a:pt x="4810" y="85"/>
                  </a:cubicBezTo>
                  <a:cubicBezTo>
                    <a:pt x="4756" y="46"/>
                    <a:pt x="4693" y="1"/>
                    <a:pt x="4563" y="1"/>
                  </a:cubicBezTo>
                  <a:close/>
                </a:path>
              </a:pathLst>
            </a:custGeom>
            <a:solidFill>
              <a:schemeClr val="dk1"/>
            </a:solidFill>
            <a:ln>
              <a:noFill/>
            </a:ln>
          </p:spPr>
          <p:txBody>
            <a:bodyPr spcFirstLastPara="1" wrap="square" lIns="133916" tIns="133916" rIns="133916" bIns="133916" anchor="ctr" anchorCtr="0">
              <a:noAutofit/>
            </a:bodyPr>
            <a:lstStyle/>
            <a:p>
              <a:endParaRPr sz="2637"/>
            </a:p>
          </p:txBody>
        </p:sp>
        <p:sp>
          <p:nvSpPr>
            <p:cNvPr id="5211" name="Google Shape;5211;p43"/>
            <p:cNvSpPr/>
            <p:nvPr/>
          </p:nvSpPr>
          <p:spPr>
            <a:xfrm>
              <a:off x="6739637" y="3670622"/>
              <a:ext cx="126869" cy="98467"/>
            </a:xfrm>
            <a:custGeom>
              <a:avLst/>
              <a:gdLst/>
              <a:ahLst/>
              <a:cxnLst/>
              <a:rect l="l" t="t" r="r" b="b"/>
              <a:pathLst>
                <a:path w="2501" h="1941" extrusionOk="0">
                  <a:moveTo>
                    <a:pt x="2357" y="0"/>
                  </a:moveTo>
                  <a:lnTo>
                    <a:pt x="2322" y="24"/>
                  </a:lnTo>
                  <a:lnTo>
                    <a:pt x="2334" y="24"/>
                  </a:lnTo>
                  <a:cubicBezTo>
                    <a:pt x="2348" y="10"/>
                    <a:pt x="2355" y="3"/>
                    <a:pt x="2357" y="0"/>
                  </a:cubicBezTo>
                  <a:close/>
                  <a:moveTo>
                    <a:pt x="2291" y="94"/>
                  </a:moveTo>
                  <a:cubicBezTo>
                    <a:pt x="2290" y="94"/>
                    <a:pt x="2286" y="95"/>
                    <a:pt x="2286" y="95"/>
                  </a:cubicBezTo>
                  <a:cubicBezTo>
                    <a:pt x="2286" y="95"/>
                    <a:pt x="2286" y="99"/>
                    <a:pt x="2284" y="102"/>
                  </a:cubicBezTo>
                  <a:lnTo>
                    <a:pt x="2284" y="102"/>
                  </a:lnTo>
                  <a:cubicBezTo>
                    <a:pt x="2292" y="95"/>
                    <a:pt x="2293" y="94"/>
                    <a:pt x="2291" y="94"/>
                  </a:cubicBezTo>
                  <a:close/>
                  <a:moveTo>
                    <a:pt x="2283" y="104"/>
                  </a:moveTo>
                  <a:cubicBezTo>
                    <a:pt x="2282" y="105"/>
                    <a:pt x="2281" y="106"/>
                    <a:pt x="2279" y="106"/>
                  </a:cubicBezTo>
                  <a:lnTo>
                    <a:pt x="2279" y="106"/>
                  </a:lnTo>
                  <a:lnTo>
                    <a:pt x="2283" y="104"/>
                  </a:lnTo>
                  <a:close/>
                  <a:moveTo>
                    <a:pt x="2372" y="125"/>
                  </a:moveTo>
                  <a:cubicBezTo>
                    <a:pt x="2369" y="125"/>
                    <a:pt x="2357" y="131"/>
                    <a:pt x="2346" y="143"/>
                  </a:cubicBezTo>
                  <a:cubicBezTo>
                    <a:pt x="2369" y="131"/>
                    <a:pt x="2375" y="125"/>
                    <a:pt x="2372" y="125"/>
                  </a:cubicBezTo>
                  <a:close/>
                  <a:moveTo>
                    <a:pt x="2346" y="143"/>
                  </a:moveTo>
                  <a:lnTo>
                    <a:pt x="2282" y="183"/>
                  </a:lnTo>
                  <a:lnTo>
                    <a:pt x="2278" y="187"/>
                  </a:lnTo>
                  <a:lnTo>
                    <a:pt x="2346" y="143"/>
                  </a:lnTo>
                  <a:close/>
                  <a:moveTo>
                    <a:pt x="2167" y="130"/>
                  </a:moveTo>
                  <a:lnTo>
                    <a:pt x="2167" y="130"/>
                  </a:lnTo>
                  <a:cubicBezTo>
                    <a:pt x="2167" y="130"/>
                    <a:pt x="2164" y="132"/>
                    <a:pt x="2159" y="135"/>
                  </a:cubicBezTo>
                  <a:lnTo>
                    <a:pt x="2159" y="135"/>
                  </a:lnTo>
                  <a:cubicBezTo>
                    <a:pt x="2159" y="135"/>
                    <a:pt x="2159" y="135"/>
                    <a:pt x="2159" y="135"/>
                  </a:cubicBezTo>
                  <a:lnTo>
                    <a:pt x="2159" y="135"/>
                  </a:lnTo>
                  <a:cubicBezTo>
                    <a:pt x="2158" y="135"/>
                    <a:pt x="2155" y="138"/>
                    <a:pt x="2153" y="140"/>
                  </a:cubicBezTo>
                  <a:lnTo>
                    <a:pt x="2153" y="140"/>
                  </a:lnTo>
                  <a:cubicBezTo>
                    <a:pt x="2148" y="144"/>
                    <a:pt x="2140" y="149"/>
                    <a:pt x="2131" y="155"/>
                  </a:cubicBezTo>
                  <a:lnTo>
                    <a:pt x="2107" y="179"/>
                  </a:lnTo>
                  <a:lnTo>
                    <a:pt x="2096" y="191"/>
                  </a:lnTo>
                  <a:lnTo>
                    <a:pt x="2143" y="155"/>
                  </a:lnTo>
                  <a:cubicBezTo>
                    <a:pt x="2148" y="150"/>
                    <a:pt x="2152" y="146"/>
                    <a:pt x="2154" y="143"/>
                  </a:cubicBezTo>
                  <a:lnTo>
                    <a:pt x="2154" y="143"/>
                  </a:lnTo>
                  <a:cubicBezTo>
                    <a:pt x="2155" y="143"/>
                    <a:pt x="2155" y="143"/>
                    <a:pt x="2155" y="143"/>
                  </a:cubicBezTo>
                  <a:cubicBezTo>
                    <a:pt x="2164" y="134"/>
                    <a:pt x="2168" y="130"/>
                    <a:pt x="2167" y="130"/>
                  </a:cubicBezTo>
                  <a:close/>
                  <a:moveTo>
                    <a:pt x="2238" y="179"/>
                  </a:moveTo>
                  <a:lnTo>
                    <a:pt x="2224" y="190"/>
                  </a:lnTo>
                  <a:lnTo>
                    <a:pt x="2224" y="190"/>
                  </a:lnTo>
                  <a:cubicBezTo>
                    <a:pt x="2224" y="191"/>
                    <a:pt x="2224" y="191"/>
                    <a:pt x="2223" y="191"/>
                  </a:cubicBezTo>
                  <a:lnTo>
                    <a:pt x="2223" y="191"/>
                  </a:lnTo>
                  <a:lnTo>
                    <a:pt x="2238" y="179"/>
                  </a:lnTo>
                  <a:close/>
                  <a:moveTo>
                    <a:pt x="2143" y="191"/>
                  </a:moveTo>
                  <a:lnTo>
                    <a:pt x="2143" y="191"/>
                  </a:lnTo>
                  <a:lnTo>
                    <a:pt x="2143" y="191"/>
                  </a:lnTo>
                  <a:cubicBezTo>
                    <a:pt x="2143" y="195"/>
                    <a:pt x="2142" y="196"/>
                    <a:pt x="2141" y="196"/>
                  </a:cubicBezTo>
                  <a:cubicBezTo>
                    <a:pt x="2138" y="196"/>
                    <a:pt x="2135" y="191"/>
                    <a:pt x="2143" y="191"/>
                  </a:cubicBezTo>
                  <a:close/>
                  <a:moveTo>
                    <a:pt x="2286" y="203"/>
                  </a:moveTo>
                  <a:lnTo>
                    <a:pt x="2286" y="203"/>
                  </a:lnTo>
                  <a:lnTo>
                    <a:pt x="2286" y="203"/>
                  </a:lnTo>
                  <a:close/>
                  <a:moveTo>
                    <a:pt x="2286" y="203"/>
                  </a:moveTo>
                  <a:lnTo>
                    <a:pt x="2286" y="203"/>
                  </a:lnTo>
                  <a:lnTo>
                    <a:pt x="2286" y="203"/>
                  </a:lnTo>
                  <a:close/>
                  <a:moveTo>
                    <a:pt x="2224" y="191"/>
                  </a:moveTo>
                  <a:lnTo>
                    <a:pt x="2212" y="200"/>
                  </a:lnTo>
                  <a:lnTo>
                    <a:pt x="2212" y="200"/>
                  </a:lnTo>
                  <a:lnTo>
                    <a:pt x="2208" y="204"/>
                  </a:lnTo>
                  <a:lnTo>
                    <a:pt x="2222" y="192"/>
                  </a:lnTo>
                  <a:lnTo>
                    <a:pt x="2224" y="191"/>
                  </a:lnTo>
                  <a:close/>
                  <a:moveTo>
                    <a:pt x="2298" y="167"/>
                  </a:moveTo>
                  <a:lnTo>
                    <a:pt x="2242" y="208"/>
                  </a:lnTo>
                  <a:lnTo>
                    <a:pt x="2242" y="208"/>
                  </a:lnTo>
                  <a:lnTo>
                    <a:pt x="2250" y="203"/>
                  </a:lnTo>
                  <a:lnTo>
                    <a:pt x="2250" y="203"/>
                  </a:lnTo>
                  <a:lnTo>
                    <a:pt x="2250" y="203"/>
                  </a:lnTo>
                  <a:lnTo>
                    <a:pt x="2282" y="183"/>
                  </a:lnTo>
                  <a:lnTo>
                    <a:pt x="2298" y="167"/>
                  </a:lnTo>
                  <a:close/>
                  <a:moveTo>
                    <a:pt x="2250" y="203"/>
                  </a:moveTo>
                  <a:lnTo>
                    <a:pt x="2219" y="225"/>
                  </a:lnTo>
                  <a:lnTo>
                    <a:pt x="2219" y="225"/>
                  </a:lnTo>
                  <a:lnTo>
                    <a:pt x="2224" y="222"/>
                  </a:lnTo>
                  <a:lnTo>
                    <a:pt x="2224" y="222"/>
                  </a:lnTo>
                  <a:lnTo>
                    <a:pt x="2250" y="203"/>
                  </a:lnTo>
                  <a:close/>
                  <a:moveTo>
                    <a:pt x="2185" y="223"/>
                  </a:moveTo>
                  <a:lnTo>
                    <a:pt x="2182" y="225"/>
                  </a:lnTo>
                  <a:lnTo>
                    <a:pt x="2178" y="228"/>
                  </a:lnTo>
                  <a:lnTo>
                    <a:pt x="2181" y="226"/>
                  </a:lnTo>
                  <a:lnTo>
                    <a:pt x="2181" y="226"/>
                  </a:lnTo>
                  <a:lnTo>
                    <a:pt x="2185" y="223"/>
                  </a:lnTo>
                  <a:close/>
                  <a:moveTo>
                    <a:pt x="2167" y="234"/>
                  </a:moveTo>
                  <a:lnTo>
                    <a:pt x="2167" y="234"/>
                  </a:lnTo>
                  <a:lnTo>
                    <a:pt x="2167" y="234"/>
                  </a:lnTo>
                  <a:lnTo>
                    <a:pt x="2167" y="234"/>
                  </a:lnTo>
                  <a:close/>
                  <a:moveTo>
                    <a:pt x="2182" y="222"/>
                  </a:moveTo>
                  <a:lnTo>
                    <a:pt x="2181" y="223"/>
                  </a:lnTo>
                  <a:lnTo>
                    <a:pt x="2173" y="229"/>
                  </a:lnTo>
                  <a:lnTo>
                    <a:pt x="2171" y="230"/>
                  </a:lnTo>
                  <a:lnTo>
                    <a:pt x="2171" y="230"/>
                  </a:lnTo>
                  <a:lnTo>
                    <a:pt x="2164" y="236"/>
                  </a:lnTo>
                  <a:lnTo>
                    <a:pt x="2164" y="236"/>
                  </a:lnTo>
                  <a:lnTo>
                    <a:pt x="2165" y="236"/>
                  </a:lnTo>
                  <a:lnTo>
                    <a:pt x="2165" y="236"/>
                  </a:lnTo>
                  <a:lnTo>
                    <a:pt x="2171" y="231"/>
                  </a:lnTo>
                  <a:lnTo>
                    <a:pt x="2167" y="234"/>
                  </a:lnTo>
                  <a:lnTo>
                    <a:pt x="2170" y="233"/>
                  </a:lnTo>
                  <a:lnTo>
                    <a:pt x="2175" y="228"/>
                  </a:lnTo>
                  <a:lnTo>
                    <a:pt x="2174" y="229"/>
                  </a:lnTo>
                  <a:lnTo>
                    <a:pt x="2174" y="229"/>
                  </a:lnTo>
                  <a:lnTo>
                    <a:pt x="2177" y="226"/>
                  </a:lnTo>
                  <a:lnTo>
                    <a:pt x="2177" y="226"/>
                  </a:lnTo>
                  <a:lnTo>
                    <a:pt x="2182" y="222"/>
                  </a:lnTo>
                  <a:close/>
                  <a:moveTo>
                    <a:pt x="2167" y="238"/>
                  </a:moveTo>
                  <a:lnTo>
                    <a:pt x="2167" y="238"/>
                  </a:lnTo>
                  <a:lnTo>
                    <a:pt x="2167" y="238"/>
                  </a:lnTo>
                  <a:close/>
                  <a:moveTo>
                    <a:pt x="2185" y="235"/>
                  </a:moveTo>
                  <a:cubicBezTo>
                    <a:pt x="2186" y="237"/>
                    <a:pt x="2177" y="244"/>
                    <a:pt x="2167" y="248"/>
                  </a:cubicBezTo>
                  <a:lnTo>
                    <a:pt x="2167" y="248"/>
                  </a:lnTo>
                  <a:lnTo>
                    <a:pt x="2185" y="235"/>
                  </a:lnTo>
                  <a:close/>
                  <a:moveTo>
                    <a:pt x="2024" y="226"/>
                  </a:moveTo>
                  <a:cubicBezTo>
                    <a:pt x="2012" y="238"/>
                    <a:pt x="2012" y="250"/>
                    <a:pt x="2000" y="250"/>
                  </a:cubicBezTo>
                  <a:lnTo>
                    <a:pt x="2000" y="250"/>
                  </a:lnTo>
                  <a:cubicBezTo>
                    <a:pt x="2012" y="250"/>
                    <a:pt x="2024" y="238"/>
                    <a:pt x="2024" y="226"/>
                  </a:cubicBezTo>
                  <a:close/>
                  <a:moveTo>
                    <a:pt x="2000" y="250"/>
                  </a:moveTo>
                  <a:cubicBezTo>
                    <a:pt x="2000" y="250"/>
                    <a:pt x="2000" y="250"/>
                    <a:pt x="2000" y="250"/>
                  </a:cubicBezTo>
                  <a:cubicBezTo>
                    <a:pt x="2000" y="250"/>
                    <a:pt x="2000" y="250"/>
                    <a:pt x="2000" y="250"/>
                  </a:cubicBezTo>
                  <a:close/>
                  <a:moveTo>
                    <a:pt x="2215" y="203"/>
                  </a:moveTo>
                  <a:cubicBezTo>
                    <a:pt x="2215" y="203"/>
                    <a:pt x="2215" y="203"/>
                    <a:pt x="2215" y="203"/>
                  </a:cubicBezTo>
                  <a:lnTo>
                    <a:pt x="2215" y="203"/>
                  </a:lnTo>
                  <a:lnTo>
                    <a:pt x="2203" y="214"/>
                  </a:lnTo>
                  <a:cubicBezTo>
                    <a:pt x="2205" y="213"/>
                    <a:pt x="2206" y="212"/>
                    <a:pt x="2208" y="211"/>
                  </a:cubicBezTo>
                  <a:lnTo>
                    <a:pt x="2208" y="211"/>
                  </a:lnTo>
                  <a:cubicBezTo>
                    <a:pt x="2208" y="211"/>
                    <a:pt x="2207" y="211"/>
                    <a:pt x="2207" y="212"/>
                  </a:cubicBezTo>
                  <a:lnTo>
                    <a:pt x="2207" y="212"/>
                  </a:lnTo>
                  <a:cubicBezTo>
                    <a:pt x="2206" y="213"/>
                    <a:pt x="2204" y="214"/>
                    <a:pt x="2203" y="214"/>
                  </a:cubicBezTo>
                  <a:lnTo>
                    <a:pt x="2188" y="222"/>
                  </a:lnTo>
                  <a:lnTo>
                    <a:pt x="2185" y="224"/>
                  </a:lnTo>
                  <a:lnTo>
                    <a:pt x="2185" y="224"/>
                  </a:lnTo>
                  <a:lnTo>
                    <a:pt x="2203" y="214"/>
                  </a:lnTo>
                  <a:lnTo>
                    <a:pt x="2167" y="239"/>
                  </a:lnTo>
                  <a:lnTo>
                    <a:pt x="2167" y="239"/>
                  </a:lnTo>
                  <a:cubicBezTo>
                    <a:pt x="2175" y="236"/>
                    <a:pt x="2180" y="234"/>
                    <a:pt x="2183" y="234"/>
                  </a:cubicBezTo>
                  <a:lnTo>
                    <a:pt x="2183" y="234"/>
                  </a:lnTo>
                  <a:lnTo>
                    <a:pt x="2162" y="249"/>
                  </a:lnTo>
                  <a:lnTo>
                    <a:pt x="2162" y="249"/>
                  </a:lnTo>
                  <a:cubicBezTo>
                    <a:pt x="2160" y="250"/>
                    <a:pt x="2157" y="250"/>
                    <a:pt x="2155" y="250"/>
                  </a:cubicBezTo>
                  <a:lnTo>
                    <a:pt x="2151" y="250"/>
                  </a:lnTo>
                  <a:lnTo>
                    <a:pt x="2151" y="250"/>
                  </a:lnTo>
                  <a:lnTo>
                    <a:pt x="2151" y="250"/>
                  </a:lnTo>
                  <a:lnTo>
                    <a:pt x="2167" y="239"/>
                  </a:lnTo>
                  <a:lnTo>
                    <a:pt x="2167" y="239"/>
                  </a:lnTo>
                  <a:cubicBezTo>
                    <a:pt x="2165" y="240"/>
                    <a:pt x="2164" y="241"/>
                    <a:pt x="2162" y="241"/>
                  </a:cubicBezTo>
                  <a:lnTo>
                    <a:pt x="2162" y="241"/>
                  </a:lnTo>
                  <a:lnTo>
                    <a:pt x="2168" y="236"/>
                  </a:lnTo>
                  <a:lnTo>
                    <a:pt x="2168" y="236"/>
                  </a:lnTo>
                  <a:cubicBezTo>
                    <a:pt x="2171" y="234"/>
                    <a:pt x="2174" y="232"/>
                    <a:pt x="2178" y="229"/>
                  </a:cubicBezTo>
                  <a:lnTo>
                    <a:pt x="2178" y="229"/>
                  </a:lnTo>
                  <a:lnTo>
                    <a:pt x="2167" y="238"/>
                  </a:lnTo>
                  <a:lnTo>
                    <a:pt x="2185" y="224"/>
                  </a:lnTo>
                  <a:lnTo>
                    <a:pt x="2185" y="224"/>
                  </a:lnTo>
                  <a:lnTo>
                    <a:pt x="2184" y="225"/>
                  </a:lnTo>
                  <a:lnTo>
                    <a:pt x="2184" y="225"/>
                  </a:lnTo>
                  <a:cubicBezTo>
                    <a:pt x="2185" y="224"/>
                    <a:pt x="2187" y="223"/>
                    <a:pt x="2188" y="222"/>
                  </a:cubicBezTo>
                  <a:lnTo>
                    <a:pt x="2188" y="222"/>
                  </a:lnTo>
                  <a:lnTo>
                    <a:pt x="2188" y="222"/>
                  </a:lnTo>
                  <a:lnTo>
                    <a:pt x="2189" y="221"/>
                  </a:lnTo>
                  <a:lnTo>
                    <a:pt x="2189" y="221"/>
                  </a:lnTo>
                  <a:cubicBezTo>
                    <a:pt x="2197" y="216"/>
                    <a:pt x="2205" y="210"/>
                    <a:pt x="2215" y="203"/>
                  </a:cubicBezTo>
                  <a:lnTo>
                    <a:pt x="2215" y="203"/>
                  </a:lnTo>
                  <a:lnTo>
                    <a:pt x="2194" y="217"/>
                  </a:lnTo>
                  <a:lnTo>
                    <a:pt x="2207" y="207"/>
                  </a:lnTo>
                  <a:lnTo>
                    <a:pt x="2215" y="203"/>
                  </a:lnTo>
                  <a:close/>
                  <a:moveTo>
                    <a:pt x="2137" y="247"/>
                  </a:moveTo>
                  <a:lnTo>
                    <a:pt x="2137" y="247"/>
                  </a:lnTo>
                  <a:cubicBezTo>
                    <a:pt x="2136" y="248"/>
                    <a:pt x="2135" y="249"/>
                    <a:pt x="2133" y="250"/>
                  </a:cubicBezTo>
                  <a:lnTo>
                    <a:pt x="2135" y="250"/>
                  </a:lnTo>
                  <a:cubicBezTo>
                    <a:pt x="2135" y="250"/>
                    <a:pt x="2135" y="250"/>
                    <a:pt x="2135" y="251"/>
                  </a:cubicBezTo>
                  <a:lnTo>
                    <a:pt x="2135" y="251"/>
                  </a:lnTo>
                  <a:lnTo>
                    <a:pt x="2129" y="254"/>
                  </a:lnTo>
                  <a:lnTo>
                    <a:pt x="2129" y="254"/>
                  </a:lnTo>
                  <a:cubicBezTo>
                    <a:pt x="2130" y="253"/>
                    <a:pt x="2132" y="251"/>
                    <a:pt x="2133" y="250"/>
                  </a:cubicBezTo>
                  <a:lnTo>
                    <a:pt x="2131" y="250"/>
                  </a:lnTo>
                  <a:lnTo>
                    <a:pt x="2137" y="247"/>
                  </a:lnTo>
                  <a:close/>
                  <a:moveTo>
                    <a:pt x="2219" y="225"/>
                  </a:moveTo>
                  <a:lnTo>
                    <a:pt x="2211" y="230"/>
                  </a:lnTo>
                  <a:lnTo>
                    <a:pt x="2211" y="230"/>
                  </a:lnTo>
                  <a:lnTo>
                    <a:pt x="2167" y="262"/>
                  </a:lnTo>
                  <a:lnTo>
                    <a:pt x="2167" y="262"/>
                  </a:lnTo>
                  <a:lnTo>
                    <a:pt x="2219" y="225"/>
                  </a:lnTo>
                  <a:close/>
                  <a:moveTo>
                    <a:pt x="2121" y="261"/>
                  </a:moveTo>
                  <a:cubicBezTo>
                    <a:pt x="2117" y="265"/>
                    <a:pt x="2112" y="269"/>
                    <a:pt x="2107" y="274"/>
                  </a:cubicBezTo>
                  <a:lnTo>
                    <a:pt x="2107" y="274"/>
                  </a:lnTo>
                  <a:cubicBezTo>
                    <a:pt x="2112" y="270"/>
                    <a:pt x="2116" y="266"/>
                    <a:pt x="2119" y="262"/>
                  </a:cubicBezTo>
                  <a:lnTo>
                    <a:pt x="2121" y="261"/>
                  </a:lnTo>
                  <a:close/>
                  <a:moveTo>
                    <a:pt x="2096" y="274"/>
                  </a:moveTo>
                  <a:lnTo>
                    <a:pt x="2096" y="274"/>
                  </a:lnTo>
                  <a:lnTo>
                    <a:pt x="2096" y="274"/>
                  </a:lnTo>
                  <a:cubicBezTo>
                    <a:pt x="2096" y="274"/>
                    <a:pt x="2096" y="274"/>
                    <a:pt x="2096" y="274"/>
                  </a:cubicBezTo>
                  <a:close/>
                  <a:moveTo>
                    <a:pt x="2278" y="187"/>
                  </a:moveTo>
                  <a:lnTo>
                    <a:pt x="2224" y="222"/>
                  </a:lnTo>
                  <a:lnTo>
                    <a:pt x="2224" y="222"/>
                  </a:lnTo>
                  <a:lnTo>
                    <a:pt x="2152" y="274"/>
                  </a:lnTo>
                  <a:lnTo>
                    <a:pt x="2152" y="274"/>
                  </a:lnTo>
                  <a:cubicBezTo>
                    <a:pt x="2153" y="274"/>
                    <a:pt x="2154" y="274"/>
                    <a:pt x="2155" y="274"/>
                  </a:cubicBezTo>
                  <a:lnTo>
                    <a:pt x="2155" y="274"/>
                  </a:lnTo>
                  <a:lnTo>
                    <a:pt x="2155" y="274"/>
                  </a:lnTo>
                  <a:lnTo>
                    <a:pt x="2197" y="250"/>
                  </a:lnTo>
                  <a:lnTo>
                    <a:pt x="2197" y="250"/>
                  </a:lnTo>
                  <a:lnTo>
                    <a:pt x="2250" y="214"/>
                  </a:lnTo>
                  <a:lnTo>
                    <a:pt x="2274" y="191"/>
                  </a:lnTo>
                  <a:lnTo>
                    <a:pt x="2278" y="187"/>
                  </a:lnTo>
                  <a:close/>
                  <a:moveTo>
                    <a:pt x="2286" y="203"/>
                  </a:moveTo>
                  <a:lnTo>
                    <a:pt x="2197" y="256"/>
                  </a:lnTo>
                  <a:lnTo>
                    <a:pt x="2161" y="281"/>
                  </a:lnTo>
                  <a:lnTo>
                    <a:pt x="2161" y="281"/>
                  </a:lnTo>
                  <a:cubicBezTo>
                    <a:pt x="2165" y="279"/>
                    <a:pt x="2169" y="277"/>
                    <a:pt x="2171" y="276"/>
                  </a:cubicBezTo>
                  <a:lnTo>
                    <a:pt x="2171" y="276"/>
                  </a:lnTo>
                  <a:lnTo>
                    <a:pt x="2155" y="286"/>
                  </a:lnTo>
                  <a:lnTo>
                    <a:pt x="2161" y="281"/>
                  </a:lnTo>
                  <a:lnTo>
                    <a:pt x="2161" y="281"/>
                  </a:lnTo>
                  <a:cubicBezTo>
                    <a:pt x="2158" y="283"/>
                    <a:pt x="2155" y="285"/>
                    <a:pt x="2151" y="288"/>
                  </a:cubicBezTo>
                  <a:lnTo>
                    <a:pt x="2151" y="288"/>
                  </a:lnTo>
                  <a:lnTo>
                    <a:pt x="2155" y="286"/>
                  </a:lnTo>
                  <a:lnTo>
                    <a:pt x="2179" y="274"/>
                  </a:lnTo>
                  <a:cubicBezTo>
                    <a:pt x="2181" y="272"/>
                    <a:pt x="2181" y="272"/>
                    <a:pt x="2180" y="272"/>
                  </a:cubicBezTo>
                  <a:lnTo>
                    <a:pt x="2180" y="272"/>
                  </a:lnTo>
                  <a:cubicBezTo>
                    <a:pt x="2179" y="272"/>
                    <a:pt x="2176" y="273"/>
                    <a:pt x="2171" y="276"/>
                  </a:cubicBezTo>
                  <a:lnTo>
                    <a:pt x="2171" y="276"/>
                  </a:lnTo>
                  <a:lnTo>
                    <a:pt x="2286" y="203"/>
                  </a:lnTo>
                  <a:close/>
                  <a:moveTo>
                    <a:pt x="2139" y="253"/>
                  </a:moveTo>
                  <a:cubicBezTo>
                    <a:pt x="2139" y="253"/>
                    <a:pt x="2139" y="254"/>
                    <a:pt x="2138" y="254"/>
                  </a:cubicBezTo>
                  <a:lnTo>
                    <a:pt x="2138" y="254"/>
                  </a:lnTo>
                  <a:cubicBezTo>
                    <a:pt x="2129" y="261"/>
                    <a:pt x="2121" y="268"/>
                    <a:pt x="2115" y="272"/>
                  </a:cubicBezTo>
                  <a:lnTo>
                    <a:pt x="2115" y="272"/>
                  </a:lnTo>
                  <a:lnTo>
                    <a:pt x="2093" y="288"/>
                  </a:lnTo>
                  <a:lnTo>
                    <a:pt x="2093" y="288"/>
                  </a:lnTo>
                  <a:cubicBezTo>
                    <a:pt x="2094" y="288"/>
                    <a:pt x="2095" y="287"/>
                    <a:pt x="2096" y="286"/>
                  </a:cubicBezTo>
                  <a:lnTo>
                    <a:pt x="2139" y="253"/>
                  </a:lnTo>
                  <a:close/>
                  <a:moveTo>
                    <a:pt x="2129" y="254"/>
                  </a:moveTo>
                  <a:cubicBezTo>
                    <a:pt x="2127" y="255"/>
                    <a:pt x="2126" y="257"/>
                    <a:pt x="2124" y="258"/>
                  </a:cubicBezTo>
                  <a:lnTo>
                    <a:pt x="2124" y="258"/>
                  </a:lnTo>
                  <a:lnTo>
                    <a:pt x="2129" y="255"/>
                  </a:lnTo>
                  <a:lnTo>
                    <a:pt x="2129" y="255"/>
                  </a:lnTo>
                  <a:cubicBezTo>
                    <a:pt x="2129" y="256"/>
                    <a:pt x="2128" y="256"/>
                    <a:pt x="2128" y="257"/>
                  </a:cubicBezTo>
                  <a:lnTo>
                    <a:pt x="2128" y="257"/>
                  </a:lnTo>
                  <a:lnTo>
                    <a:pt x="2121" y="261"/>
                  </a:lnTo>
                  <a:lnTo>
                    <a:pt x="2121" y="261"/>
                  </a:lnTo>
                  <a:cubicBezTo>
                    <a:pt x="2122" y="260"/>
                    <a:pt x="2123" y="259"/>
                    <a:pt x="2124" y="258"/>
                  </a:cubicBezTo>
                  <a:lnTo>
                    <a:pt x="2124" y="258"/>
                  </a:lnTo>
                  <a:lnTo>
                    <a:pt x="2096" y="274"/>
                  </a:lnTo>
                  <a:lnTo>
                    <a:pt x="2096" y="274"/>
                  </a:lnTo>
                  <a:cubicBezTo>
                    <a:pt x="2099" y="272"/>
                    <a:pt x="2101" y="272"/>
                    <a:pt x="2102" y="272"/>
                  </a:cubicBezTo>
                  <a:lnTo>
                    <a:pt x="2102" y="272"/>
                  </a:lnTo>
                  <a:cubicBezTo>
                    <a:pt x="2107" y="272"/>
                    <a:pt x="2100" y="281"/>
                    <a:pt x="2091" y="290"/>
                  </a:cubicBezTo>
                  <a:lnTo>
                    <a:pt x="2091" y="290"/>
                  </a:lnTo>
                  <a:lnTo>
                    <a:pt x="2087" y="293"/>
                  </a:lnTo>
                  <a:lnTo>
                    <a:pt x="2087" y="293"/>
                  </a:lnTo>
                  <a:cubicBezTo>
                    <a:pt x="2093" y="283"/>
                    <a:pt x="2095" y="281"/>
                    <a:pt x="2095" y="281"/>
                  </a:cubicBezTo>
                  <a:lnTo>
                    <a:pt x="2095" y="281"/>
                  </a:lnTo>
                  <a:cubicBezTo>
                    <a:pt x="2095" y="281"/>
                    <a:pt x="2093" y="283"/>
                    <a:pt x="2092" y="283"/>
                  </a:cubicBezTo>
                  <a:cubicBezTo>
                    <a:pt x="2092" y="283"/>
                    <a:pt x="2092" y="281"/>
                    <a:pt x="2096" y="274"/>
                  </a:cubicBezTo>
                  <a:lnTo>
                    <a:pt x="2129" y="254"/>
                  </a:lnTo>
                  <a:close/>
                  <a:moveTo>
                    <a:pt x="2140" y="286"/>
                  </a:moveTo>
                  <a:lnTo>
                    <a:pt x="2135" y="290"/>
                  </a:lnTo>
                  <a:lnTo>
                    <a:pt x="2135" y="290"/>
                  </a:lnTo>
                  <a:cubicBezTo>
                    <a:pt x="2130" y="292"/>
                    <a:pt x="2125" y="295"/>
                    <a:pt x="2121" y="297"/>
                  </a:cubicBezTo>
                  <a:lnTo>
                    <a:pt x="2121" y="297"/>
                  </a:lnTo>
                  <a:lnTo>
                    <a:pt x="2135" y="287"/>
                  </a:lnTo>
                  <a:lnTo>
                    <a:pt x="2135" y="287"/>
                  </a:lnTo>
                  <a:cubicBezTo>
                    <a:pt x="2137" y="286"/>
                    <a:pt x="2139" y="286"/>
                    <a:pt x="2140" y="286"/>
                  </a:cubicBezTo>
                  <a:close/>
                  <a:moveTo>
                    <a:pt x="2086" y="295"/>
                  </a:moveTo>
                  <a:lnTo>
                    <a:pt x="2086" y="295"/>
                  </a:lnTo>
                  <a:cubicBezTo>
                    <a:pt x="2085" y="296"/>
                    <a:pt x="2085" y="297"/>
                    <a:pt x="2084" y="297"/>
                  </a:cubicBezTo>
                  <a:lnTo>
                    <a:pt x="2084" y="297"/>
                  </a:lnTo>
                  <a:cubicBezTo>
                    <a:pt x="2084" y="297"/>
                    <a:pt x="2085" y="297"/>
                    <a:pt x="2085" y="296"/>
                  </a:cubicBezTo>
                  <a:lnTo>
                    <a:pt x="2085" y="296"/>
                  </a:lnTo>
                  <a:lnTo>
                    <a:pt x="2086" y="295"/>
                  </a:lnTo>
                  <a:close/>
                  <a:moveTo>
                    <a:pt x="2134" y="287"/>
                  </a:moveTo>
                  <a:lnTo>
                    <a:pt x="2121" y="297"/>
                  </a:lnTo>
                  <a:lnTo>
                    <a:pt x="2121" y="297"/>
                  </a:lnTo>
                  <a:cubicBezTo>
                    <a:pt x="2120" y="297"/>
                    <a:pt x="2120" y="297"/>
                    <a:pt x="2119" y="297"/>
                  </a:cubicBezTo>
                  <a:lnTo>
                    <a:pt x="2119" y="297"/>
                  </a:lnTo>
                  <a:cubicBezTo>
                    <a:pt x="2120" y="291"/>
                    <a:pt x="2127" y="288"/>
                    <a:pt x="2134" y="287"/>
                  </a:cubicBezTo>
                  <a:close/>
                  <a:moveTo>
                    <a:pt x="2096" y="298"/>
                  </a:moveTo>
                  <a:lnTo>
                    <a:pt x="2096" y="298"/>
                  </a:lnTo>
                  <a:lnTo>
                    <a:pt x="2096" y="298"/>
                  </a:lnTo>
                  <a:close/>
                  <a:moveTo>
                    <a:pt x="2096" y="298"/>
                  </a:moveTo>
                  <a:lnTo>
                    <a:pt x="2096" y="298"/>
                  </a:lnTo>
                  <a:lnTo>
                    <a:pt x="2096" y="298"/>
                  </a:lnTo>
                  <a:close/>
                  <a:moveTo>
                    <a:pt x="2000" y="298"/>
                  </a:moveTo>
                  <a:cubicBezTo>
                    <a:pt x="2000" y="298"/>
                    <a:pt x="2000" y="298"/>
                    <a:pt x="2000" y="298"/>
                  </a:cubicBezTo>
                  <a:cubicBezTo>
                    <a:pt x="2000" y="298"/>
                    <a:pt x="2000" y="298"/>
                    <a:pt x="2000" y="298"/>
                  </a:cubicBezTo>
                  <a:close/>
                  <a:moveTo>
                    <a:pt x="2084" y="286"/>
                  </a:moveTo>
                  <a:lnTo>
                    <a:pt x="2071" y="304"/>
                  </a:lnTo>
                  <a:lnTo>
                    <a:pt x="2068" y="307"/>
                  </a:lnTo>
                  <a:lnTo>
                    <a:pt x="2068" y="307"/>
                  </a:lnTo>
                  <a:lnTo>
                    <a:pt x="2084" y="286"/>
                  </a:lnTo>
                  <a:close/>
                  <a:moveTo>
                    <a:pt x="2155" y="250"/>
                  </a:moveTo>
                  <a:lnTo>
                    <a:pt x="2155" y="250"/>
                  </a:lnTo>
                  <a:cubicBezTo>
                    <a:pt x="2147" y="258"/>
                    <a:pt x="2135" y="265"/>
                    <a:pt x="2124" y="273"/>
                  </a:cubicBezTo>
                  <a:lnTo>
                    <a:pt x="2124" y="273"/>
                  </a:lnTo>
                  <a:lnTo>
                    <a:pt x="2134" y="265"/>
                  </a:lnTo>
                  <a:lnTo>
                    <a:pt x="2134" y="265"/>
                  </a:lnTo>
                  <a:lnTo>
                    <a:pt x="2119" y="276"/>
                  </a:lnTo>
                  <a:lnTo>
                    <a:pt x="2119" y="276"/>
                  </a:lnTo>
                  <a:cubicBezTo>
                    <a:pt x="2115" y="279"/>
                    <a:pt x="2111" y="283"/>
                    <a:pt x="2107" y="286"/>
                  </a:cubicBezTo>
                  <a:lnTo>
                    <a:pt x="2096" y="298"/>
                  </a:lnTo>
                  <a:lnTo>
                    <a:pt x="2111" y="284"/>
                  </a:lnTo>
                  <a:lnTo>
                    <a:pt x="2111" y="284"/>
                  </a:lnTo>
                  <a:cubicBezTo>
                    <a:pt x="2115" y="282"/>
                    <a:pt x="2118" y="281"/>
                    <a:pt x="2122" y="279"/>
                  </a:cubicBezTo>
                  <a:lnTo>
                    <a:pt x="2122" y="279"/>
                  </a:lnTo>
                  <a:lnTo>
                    <a:pt x="2096" y="298"/>
                  </a:lnTo>
                  <a:lnTo>
                    <a:pt x="2125" y="277"/>
                  </a:lnTo>
                  <a:lnTo>
                    <a:pt x="2125" y="277"/>
                  </a:lnTo>
                  <a:cubicBezTo>
                    <a:pt x="2133" y="273"/>
                    <a:pt x="2141" y="269"/>
                    <a:pt x="2148" y="266"/>
                  </a:cubicBezTo>
                  <a:lnTo>
                    <a:pt x="2148" y="266"/>
                  </a:lnTo>
                  <a:lnTo>
                    <a:pt x="2137" y="275"/>
                  </a:lnTo>
                  <a:lnTo>
                    <a:pt x="2137" y="275"/>
                  </a:lnTo>
                  <a:cubicBezTo>
                    <a:pt x="2127" y="278"/>
                    <a:pt x="2115" y="288"/>
                    <a:pt x="2096" y="298"/>
                  </a:cubicBezTo>
                  <a:lnTo>
                    <a:pt x="2096" y="298"/>
                  </a:lnTo>
                  <a:cubicBezTo>
                    <a:pt x="2086" y="308"/>
                    <a:pt x="2084" y="309"/>
                    <a:pt x="2070" y="316"/>
                  </a:cubicBezTo>
                  <a:lnTo>
                    <a:pt x="2070" y="316"/>
                  </a:lnTo>
                  <a:cubicBezTo>
                    <a:pt x="2072" y="315"/>
                    <a:pt x="2076" y="310"/>
                    <a:pt x="2084" y="298"/>
                  </a:cubicBezTo>
                  <a:lnTo>
                    <a:pt x="2084" y="298"/>
                  </a:lnTo>
                  <a:cubicBezTo>
                    <a:pt x="2085" y="297"/>
                    <a:pt x="2086" y="296"/>
                    <a:pt x="2087" y="295"/>
                  </a:cubicBezTo>
                  <a:lnTo>
                    <a:pt x="2087" y="295"/>
                  </a:lnTo>
                  <a:lnTo>
                    <a:pt x="2125" y="268"/>
                  </a:lnTo>
                  <a:lnTo>
                    <a:pt x="2119" y="274"/>
                  </a:lnTo>
                  <a:lnTo>
                    <a:pt x="2119" y="274"/>
                  </a:lnTo>
                  <a:lnTo>
                    <a:pt x="2132" y="263"/>
                  </a:lnTo>
                  <a:lnTo>
                    <a:pt x="2141" y="257"/>
                  </a:lnTo>
                  <a:lnTo>
                    <a:pt x="2141" y="257"/>
                  </a:lnTo>
                  <a:cubicBezTo>
                    <a:pt x="2142" y="257"/>
                    <a:pt x="2143" y="256"/>
                    <a:pt x="2143" y="256"/>
                  </a:cubicBezTo>
                  <a:lnTo>
                    <a:pt x="2143" y="256"/>
                  </a:lnTo>
                  <a:lnTo>
                    <a:pt x="2134" y="265"/>
                  </a:lnTo>
                  <a:lnTo>
                    <a:pt x="2134" y="265"/>
                  </a:lnTo>
                  <a:lnTo>
                    <a:pt x="2145" y="255"/>
                  </a:lnTo>
                  <a:lnTo>
                    <a:pt x="2145" y="255"/>
                  </a:lnTo>
                  <a:cubicBezTo>
                    <a:pt x="2148" y="254"/>
                    <a:pt x="2151" y="252"/>
                    <a:pt x="2155" y="250"/>
                  </a:cubicBezTo>
                  <a:close/>
                  <a:moveTo>
                    <a:pt x="2065" y="293"/>
                  </a:moveTo>
                  <a:cubicBezTo>
                    <a:pt x="2066" y="293"/>
                    <a:pt x="2062" y="300"/>
                    <a:pt x="2060" y="312"/>
                  </a:cubicBezTo>
                  <a:lnTo>
                    <a:pt x="2060" y="312"/>
                  </a:lnTo>
                  <a:lnTo>
                    <a:pt x="2048" y="322"/>
                  </a:lnTo>
                  <a:lnTo>
                    <a:pt x="2048" y="322"/>
                  </a:lnTo>
                  <a:cubicBezTo>
                    <a:pt x="2048" y="309"/>
                    <a:pt x="2050" y="307"/>
                    <a:pt x="2060" y="298"/>
                  </a:cubicBezTo>
                  <a:cubicBezTo>
                    <a:pt x="2063" y="295"/>
                    <a:pt x="2064" y="293"/>
                    <a:pt x="2065" y="293"/>
                  </a:cubicBezTo>
                  <a:close/>
                  <a:moveTo>
                    <a:pt x="2060" y="318"/>
                  </a:moveTo>
                  <a:lnTo>
                    <a:pt x="2048" y="334"/>
                  </a:lnTo>
                  <a:lnTo>
                    <a:pt x="2060" y="322"/>
                  </a:lnTo>
                  <a:cubicBezTo>
                    <a:pt x="2060" y="320"/>
                    <a:pt x="2060" y="319"/>
                    <a:pt x="2060" y="318"/>
                  </a:cubicBezTo>
                  <a:close/>
                  <a:moveTo>
                    <a:pt x="2048" y="334"/>
                  </a:moveTo>
                  <a:cubicBezTo>
                    <a:pt x="2048" y="334"/>
                    <a:pt x="2048" y="334"/>
                    <a:pt x="2048" y="334"/>
                  </a:cubicBezTo>
                  <a:cubicBezTo>
                    <a:pt x="2048" y="334"/>
                    <a:pt x="2048" y="334"/>
                    <a:pt x="2048" y="334"/>
                  </a:cubicBezTo>
                  <a:close/>
                  <a:moveTo>
                    <a:pt x="2012" y="357"/>
                  </a:moveTo>
                  <a:lnTo>
                    <a:pt x="2012" y="357"/>
                  </a:lnTo>
                  <a:cubicBezTo>
                    <a:pt x="2004" y="357"/>
                    <a:pt x="2002" y="363"/>
                    <a:pt x="2004" y="363"/>
                  </a:cubicBezTo>
                  <a:cubicBezTo>
                    <a:pt x="2006" y="363"/>
                    <a:pt x="2008" y="361"/>
                    <a:pt x="2012" y="357"/>
                  </a:cubicBezTo>
                  <a:close/>
                  <a:moveTo>
                    <a:pt x="2031" y="362"/>
                  </a:moveTo>
                  <a:cubicBezTo>
                    <a:pt x="2026" y="363"/>
                    <a:pt x="2020" y="366"/>
                    <a:pt x="2012" y="369"/>
                  </a:cubicBezTo>
                  <a:lnTo>
                    <a:pt x="2031" y="362"/>
                  </a:lnTo>
                  <a:close/>
                  <a:moveTo>
                    <a:pt x="1944" y="376"/>
                  </a:moveTo>
                  <a:cubicBezTo>
                    <a:pt x="1946" y="376"/>
                    <a:pt x="1949" y="377"/>
                    <a:pt x="1953" y="381"/>
                  </a:cubicBezTo>
                  <a:lnTo>
                    <a:pt x="1941" y="381"/>
                  </a:lnTo>
                  <a:cubicBezTo>
                    <a:pt x="1941" y="381"/>
                    <a:pt x="1941" y="376"/>
                    <a:pt x="1944" y="376"/>
                  </a:cubicBezTo>
                  <a:close/>
                  <a:moveTo>
                    <a:pt x="2048" y="369"/>
                  </a:moveTo>
                  <a:lnTo>
                    <a:pt x="2048" y="370"/>
                  </a:lnTo>
                  <a:lnTo>
                    <a:pt x="2048" y="370"/>
                  </a:lnTo>
                  <a:cubicBezTo>
                    <a:pt x="2049" y="370"/>
                    <a:pt x="2050" y="370"/>
                    <a:pt x="2051" y="370"/>
                  </a:cubicBezTo>
                  <a:lnTo>
                    <a:pt x="2051" y="370"/>
                  </a:lnTo>
                  <a:cubicBezTo>
                    <a:pt x="2060" y="373"/>
                    <a:pt x="2060" y="393"/>
                    <a:pt x="2060" y="393"/>
                  </a:cubicBezTo>
                  <a:lnTo>
                    <a:pt x="2060" y="381"/>
                  </a:lnTo>
                  <a:lnTo>
                    <a:pt x="2072" y="381"/>
                  </a:lnTo>
                  <a:cubicBezTo>
                    <a:pt x="2084" y="381"/>
                    <a:pt x="2060" y="369"/>
                    <a:pt x="2060" y="369"/>
                  </a:cubicBezTo>
                  <a:cubicBezTo>
                    <a:pt x="2057" y="369"/>
                    <a:pt x="2054" y="369"/>
                    <a:pt x="2051" y="370"/>
                  </a:cubicBezTo>
                  <a:lnTo>
                    <a:pt x="2051" y="370"/>
                  </a:lnTo>
                  <a:cubicBezTo>
                    <a:pt x="2050" y="369"/>
                    <a:pt x="2049" y="369"/>
                    <a:pt x="2048" y="369"/>
                  </a:cubicBezTo>
                  <a:close/>
                  <a:moveTo>
                    <a:pt x="1560" y="524"/>
                  </a:moveTo>
                  <a:lnTo>
                    <a:pt x="1560" y="548"/>
                  </a:lnTo>
                  <a:cubicBezTo>
                    <a:pt x="1560" y="548"/>
                    <a:pt x="1572" y="536"/>
                    <a:pt x="1560" y="524"/>
                  </a:cubicBezTo>
                  <a:close/>
                  <a:moveTo>
                    <a:pt x="1834" y="560"/>
                  </a:moveTo>
                  <a:cubicBezTo>
                    <a:pt x="1834" y="560"/>
                    <a:pt x="1819" y="567"/>
                    <a:pt x="1813" y="570"/>
                  </a:cubicBezTo>
                  <a:lnTo>
                    <a:pt x="1813" y="570"/>
                  </a:lnTo>
                  <a:cubicBezTo>
                    <a:pt x="1806" y="569"/>
                    <a:pt x="1799" y="566"/>
                    <a:pt x="1796" y="566"/>
                  </a:cubicBezTo>
                  <a:lnTo>
                    <a:pt x="1796" y="566"/>
                  </a:lnTo>
                  <a:cubicBezTo>
                    <a:pt x="1794" y="566"/>
                    <a:pt x="1794" y="568"/>
                    <a:pt x="1798" y="572"/>
                  </a:cubicBezTo>
                  <a:cubicBezTo>
                    <a:pt x="1798" y="580"/>
                    <a:pt x="1796" y="587"/>
                    <a:pt x="1795" y="592"/>
                  </a:cubicBezTo>
                  <a:lnTo>
                    <a:pt x="1795" y="592"/>
                  </a:lnTo>
                  <a:cubicBezTo>
                    <a:pt x="1796" y="590"/>
                    <a:pt x="1798" y="588"/>
                    <a:pt x="1798" y="584"/>
                  </a:cubicBezTo>
                  <a:cubicBezTo>
                    <a:pt x="1810" y="584"/>
                    <a:pt x="1822" y="572"/>
                    <a:pt x="1810" y="572"/>
                  </a:cubicBezTo>
                  <a:cubicBezTo>
                    <a:pt x="1810" y="572"/>
                    <a:pt x="1811" y="571"/>
                    <a:pt x="1813" y="570"/>
                  </a:cubicBezTo>
                  <a:lnTo>
                    <a:pt x="1813" y="570"/>
                  </a:lnTo>
                  <a:cubicBezTo>
                    <a:pt x="1816" y="571"/>
                    <a:pt x="1819" y="572"/>
                    <a:pt x="1822" y="572"/>
                  </a:cubicBezTo>
                  <a:cubicBezTo>
                    <a:pt x="1822" y="572"/>
                    <a:pt x="1822" y="572"/>
                    <a:pt x="1834" y="560"/>
                  </a:cubicBezTo>
                  <a:close/>
                  <a:moveTo>
                    <a:pt x="1795" y="592"/>
                  </a:moveTo>
                  <a:cubicBezTo>
                    <a:pt x="1791" y="595"/>
                    <a:pt x="1786" y="595"/>
                    <a:pt x="1786" y="595"/>
                  </a:cubicBezTo>
                  <a:lnTo>
                    <a:pt x="1774" y="595"/>
                  </a:lnTo>
                  <a:lnTo>
                    <a:pt x="1774" y="607"/>
                  </a:lnTo>
                  <a:lnTo>
                    <a:pt x="1786" y="607"/>
                  </a:lnTo>
                  <a:cubicBezTo>
                    <a:pt x="1786" y="607"/>
                    <a:pt x="1791" y="602"/>
                    <a:pt x="1795" y="592"/>
                  </a:cubicBezTo>
                  <a:close/>
                  <a:moveTo>
                    <a:pt x="1742" y="616"/>
                  </a:moveTo>
                  <a:cubicBezTo>
                    <a:pt x="1742" y="616"/>
                    <a:pt x="1742" y="616"/>
                    <a:pt x="1742" y="616"/>
                  </a:cubicBezTo>
                  <a:lnTo>
                    <a:pt x="1742" y="616"/>
                  </a:lnTo>
                  <a:cubicBezTo>
                    <a:pt x="1743" y="617"/>
                    <a:pt x="1744" y="618"/>
                    <a:pt x="1745" y="619"/>
                  </a:cubicBezTo>
                  <a:lnTo>
                    <a:pt x="1750" y="619"/>
                  </a:lnTo>
                  <a:cubicBezTo>
                    <a:pt x="1748" y="617"/>
                    <a:pt x="1745" y="616"/>
                    <a:pt x="1742" y="616"/>
                  </a:cubicBezTo>
                  <a:close/>
                  <a:moveTo>
                    <a:pt x="1456" y="611"/>
                  </a:moveTo>
                  <a:lnTo>
                    <a:pt x="1456" y="611"/>
                  </a:lnTo>
                  <a:cubicBezTo>
                    <a:pt x="1450" y="611"/>
                    <a:pt x="1448" y="622"/>
                    <a:pt x="1456" y="622"/>
                  </a:cubicBezTo>
                  <a:cubicBezTo>
                    <a:pt x="1458" y="622"/>
                    <a:pt x="1461" y="621"/>
                    <a:pt x="1465" y="619"/>
                  </a:cubicBezTo>
                  <a:cubicBezTo>
                    <a:pt x="1461" y="613"/>
                    <a:pt x="1458" y="611"/>
                    <a:pt x="1456" y="611"/>
                  </a:cubicBezTo>
                  <a:close/>
                  <a:moveTo>
                    <a:pt x="1750" y="607"/>
                  </a:moveTo>
                  <a:cubicBezTo>
                    <a:pt x="1744" y="607"/>
                    <a:pt x="1747" y="613"/>
                    <a:pt x="1750" y="619"/>
                  </a:cubicBezTo>
                  <a:lnTo>
                    <a:pt x="1762" y="619"/>
                  </a:lnTo>
                  <a:cubicBezTo>
                    <a:pt x="1765" y="622"/>
                    <a:pt x="1766" y="623"/>
                    <a:pt x="1768" y="623"/>
                  </a:cubicBezTo>
                  <a:cubicBezTo>
                    <a:pt x="1774" y="623"/>
                    <a:pt x="1774" y="607"/>
                    <a:pt x="1774" y="607"/>
                  </a:cubicBezTo>
                  <a:close/>
                  <a:moveTo>
                    <a:pt x="1738" y="619"/>
                  </a:moveTo>
                  <a:cubicBezTo>
                    <a:pt x="1738" y="619"/>
                    <a:pt x="1741" y="622"/>
                    <a:pt x="1743" y="625"/>
                  </a:cubicBezTo>
                  <a:lnTo>
                    <a:pt x="1743" y="625"/>
                  </a:lnTo>
                  <a:cubicBezTo>
                    <a:pt x="1739" y="623"/>
                    <a:pt x="1736" y="621"/>
                    <a:pt x="1733" y="621"/>
                  </a:cubicBezTo>
                  <a:cubicBezTo>
                    <a:pt x="1729" y="621"/>
                    <a:pt x="1726" y="623"/>
                    <a:pt x="1726" y="631"/>
                  </a:cubicBezTo>
                  <a:cubicBezTo>
                    <a:pt x="1734" y="631"/>
                    <a:pt x="1732" y="637"/>
                    <a:pt x="1733" y="637"/>
                  </a:cubicBezTo>
                  <a:cubicBezTo>
                    <a:pt x="1733" y="637"/>
                    <a:pt x="1734" y="635"/>
                    <a:pt x="1738" y="631"/>
                  </a:cubicBezTo>
                  <a:cubicBezTo>
                    <a:pt x="1745" y="631"/>
                    <a:pt x="1744" y="628"/>
                    <a:pt x="1743" y="625"/>
                  </a:cubicBezTo>
                  <a:lnTo>
                    <a:pt x="1743" y="625"/>
                  </a:lnTo>
                  <a:cubicBezTo>
                    <a:pt x="1747" y="628"/>
                    <a:pt x="1750" y="631"/>
                    <a:pt x="1750" y="631"/>
                  </a:cubicBezTo>
                  <a:cubicBezTo>
                    <a:pt x="1755" y="631"/>
                    <a:pt x="1754" y="628"/>
                    <a:pt x="1753" y="624"/>
                  </a:cubicBezTo>
                  <a:lnTo>
                    <a:pt x="1753" y="624"/>
                  </a:lnTo>
                  <a:cubicBezTo>
                    <a:pt x="1753" y="624"/>
                    <a:pt x="1753" y="624"/>
                    <a:pt x="1753" y="624"/>
                  </a:cubicBezTo>
                  <a:cubicBezTo>
                    <a:pt x="1754" y="624"/>
                    <a:pt x="1754" y="623"/>
                    <a:pt x="1750" y="619"/>
                  </a:cubicBezTo>
                  <a:lnTo>
                    <a:pt x="1750" y="619"/>
                  </a:lnTo>
                  <a:cubicBezTo>
                    <a:pt x="1751" y="621"/>
                    <a:pt x="1752" y="623"/>
                    <a:pt x="1753" y="624"/>
                  </a:cubicBezTo>
                  <a:lnTo>
                    <a:pt x="1753" y="624"/>
                  </a:lnTo>
                  <a:cubicBezTo>
                    <a:pt x="1751" y="624"/>
                    <a:pt x="1748" y="622"/>
                    <a:pt x="1745" y="619"/>
                  </a:cubicBezTo>
                  <a:close/>
                  <a:moveTo>
                    <a:pt x="1719" y="631"/>
                  </a:moveTo>
                  <a:lnTo>
                    <a:pt x="1719" y="631"/>
                  </a:lnTo>
                  <a:cubicBezTo>
                    <a:pt x="1718" y="633"/>
                    <a:pt x="1717" y="635"/>
                    <a:pt x="1716" y="637"/>
                  </a:cubicBezTo>
                  <a:lnTo>
                    <a:pt x="1716" y="637"/>
                  </a:lnTo>
                  <a:cubicBezTo>
                    <a:pt x="1721" y="635"/>
                    <a:pt x="1725" y="633"/>
                    <a:pt x="1726" y="631"/>
                  </a:cubicBezTo>
                  <a:close/>
                  <a:moveTo>
                    <a:pt x="1705" y="640"/>
                  </a:moveTo>
                  <a:cubicBezTo>
                    <a:pt x="1702" y="641"/>
                    <a:pt x="1699" y="642"/>
                    <a:pt x="1695" y="643"/>
                  </a:cubicBezTo>
                  <a:lnTo>
                    <a:pt x="1703" y="643"/>
                  </a:lnTo>
                  <a:cubicBezTo>
                    <a:pt x="1703" y="643"/>
                    <a:pt x="1703" y="643"/>
                    <a:pt x="1705" y="640"/>
                  </a:cubicBezTo>
                  <a:close/>
                  <a:moveTo>
                    <a:pt x="1655" y="650"/>
                  </a:moveTo>
                  <a:cubicBezTo>
                    <a:pt x="1657" y="650"/>
                    <a:pt x="1659" y="650"/>
                    <a:pt x="1661" y="651"/>
                  </a:cubicBezTo>
                  <a:lnTo>
                    <a:pt x="1661" y="651"/>
                  </a:lnTo>
                  <a:cubicBezTo>
                    <a:pt x="1653" y="652"/>
                    <a:pt x="1647" y="653"/>
                    <a:pt x="1644" y="654"/>
                  </a:cubicBezTo>
                  <a:lnTo>
                    <a:pt x="1644" y="654"/>
                  </a:lnTo>
                  <a:cubicBezTo>
                    <a:pt x="1646" y="653"/>
                    <a:pt x="1650" y="650"/>
                    <a:pt x="1655" y="650"/>
                  </a:cubicBezTo>
                  <a:close/>
                  <a:moveTo>
                    <a:pt x="1716" y="637"/>
                  </a:moveTo>
                  <a:cubicBezTo>
                    <a:pt x="1713" y="638"/>
                    <a:pt x="1710" y="639"/>
                    <a:pt x="1707" y="640"/>
                  </a:cubicBezTo>
                  <a:lnTo>
                    <a:pt x="1707" y="640"/>
                  </a:lnTo>
                  <a:cubicBezTo>
                    <a:pt x="1707" y="640"/>
                    <a:pt x="1707" y="639"/>
                    <a:pt x="1707" y="639"/>
                  </a:cubicBezTo>
                  <a:lnTo>
                    <a:pt x="1707" y="639"/>
                  </a:lnTo>
                  <a:cubicBezTo>
                    <a:pt x="1706" y="639"/>
                    <a:pt x="1706" y="640"/>
                    <a:pt x="1705" y="640"/>
                  </a:cubicBezTo>
                  <a:lnTo>
                    <a:pt x="1705" y="640"/>
                  </a:lnTo>
                  <a:cubicBezTo>
                    <a:pt x="1706" y="640"/>
                    <a:pt x="1706" y="640"/>
                    <a:pt x="1707" y="640"/>
                  </a:cubicBezTo>
                  <a:lnTo>
                    <a:pt x="1707" y="640"/>
                  </a:lnTo>
                  <a:cubicBezTo>
                    <a:pt x="1705" y="644"/>
                    <a:pt x="1703" y="650"/>
                    <a:pt x="1703" y="655"/>
                  </a:cubicBezTo>
                  <a:cubicBezTo>
                    <a:pt x="1715" y="655"/>
                    <a:pt x="1726" y="655"/>
                    <a:pt x="1715" y="643"/>
                  </a:cubicBezTo>
                  <a:cubicBezTo>
                    <a:pt x="1715" y="641"/>
                    <a:pt x="1715" y="639"/>
                    <a:pt x="1716" y="637"/>
                  </a:cubicBezTo>
                  <a:close/>
                  <a:moveTo>
                    <a:pt x="1322" y="738"/>
                  </a:moveTo>
                  <a:lnTo>
                    <a:pt x="1322" y="738"/>
                  </a:lnTo>
                  <a:cubicBezTo>
                    <a:pt x="1322" y="738"/>
                    <a:pt x="1322" y="738"/>
                    <a:pt x="1322" y="738"/>
                  </a:cubicBezTo>
                  <a:lnTo>
                    <a:pt x="1322" y="738"/>
                  </a:lnTo>
                  <a:cubicBezTo>
                    <a:pt x="1322" y="738"/>
                    <a:pt x="1322" y="738"/>
                    <a:pt x="1322" y="738"/>
                  </a:cubicBezTo>
                  <a:close/>
                  <a:moveTo>
                    <a:pt x="1560" y="721"/>
                  </a:moveTo>
                  <a:cubicBezTo>
                    <a:pt x="1560" y="726"/>
                    <a:pt x="1560" y="726"/>
                    <a:pt x="1560" y="726"/>
                  </a:cubicBezTo>
                  <a:cubicBezTo>
                    <a:pt x="1551" y="726"/>
                    <a:pt x="1549" y="747"/>
                    <a:pt x="1543" y="747"/>
                  </a:cubicBezTo>
                  <a:cubicBezTo>
                    <a:pt x="1542" y="747"/>
                    <a:pt x="1542" y="746"/>
                    <a:pt x="1541" y="746"/>
                  </a:cubicBezTo>
                  <a:lnTo>
                    <a:pt x="1541" y="746"/>
                  </a:lnTo>
                  <a:cubicBezTo>
                    <a:pt x="1543" y="739"/>
                    <a:pt x="1539" y="726"/>
                    <a:pt x="1548" y="726"/>
                  </a:cubicBezTo>
                  <a:cubicBezTo>
                    <a:pt x="1552" y="722"/>
                    <a:pt x="1556" y="721"/>
                    <a:pt x="1560" y="721"/>
                  </a:cubicBezTo>
                  <a:close/>
                  <a:moveTo>
                    <a:pt x="1539" y="749"/>
                  </a:moveTo>
                  <a:cubicBezTo>
                    <a:pt x="1539" y="758"/>
                    <a:pt x="1532" y="761"/>
                    <a:pt x="1524" y="762"/>
                  </a:cubicBezTo>
                  <a:lnTo>
                    <a:pt x="1524" y="762"/>
                  </a:lnTo>
                  <a:cubicBezTo>
                    <a:pt x="1524" y="756"/>
                    <a:pt x="1524" y="750"/>
                    <a:pt x="1524" y="750"/>
                  </a:cubicBezTo>
                  <a:cubicBezTo>
                    <a:pt x="1524" y="754"/>
                    <a:pt x="1524" y="756"/>
                    <a:pt x="1524" y="756"/>
                  </a:cubicBezTo>
                  <a:cubicBezTo>
                    <a:pt x="1525" y="756"/>
                    <a:pt x="1528" y="750"/>
                    <a:pt x="1536" y="750"/>
                  </a:cubicBezTo>
                  <a:cubicBezTo>
                    <a:pt x="1537" y="750"/>
                    <a:pt x="1538" y="750"/>
                    <a:pt x="1539" y="749"/>
                  </a:cubicBezTo>
                  <a:close/>
                  <a:moveTo>
                    <a:pt x="1274" y="738"/>
                  </a:moveTo>
                  <a:cubicBezTo>
                    <a:pt x="1262" y="750"/>
                    <a:pt x="1262" y="750"/>
                    <a:pt x="1262" y="762"/>
                  </a:cubicBezTo>
                  <a:lnTo>
                    <a:pt x="1269" y="762"/>
                  </a:lnTo>
                  <a:cubicBezTo>
                    <a:pt x="1269" y="760"/>
                    <a:pt x="1271" y="756"/>
                    <a:pt x="1274" y="750"/>
                  </a:cubicBezTo>
                  <a:cubicBezTo>
                    <a:pt x="1274" y="738"/>
                    <a:pt x="1274" y="738"/>
                    <a:pt x="1274" y="738"/>
                  </a:cubicBezTo>
                  <a:close/>
                  <a:moveTo>
                    <a:pt x="1269" y="762"/>
                  </a:moveTo>
                  <a:cubicBezTo>
                    <a:pt x="1269" y="763"/>
                    <a:pt x="1269" y="764"/>
                    <a:pt x="1270" y="764"/>
                  </a:cubicBezTo>
                  <a:cubicBezTo>
                    <a:pt x="1271" y="764"/>
                    <a:pt x="1272" y="763"/>
                    <a:pt x="1273" y="762"/>
                  </a:cubicBezTo>
                  <a:close/>
                  <a:moveTo>
                    <a:pt x="1335" y="849"/>
                  </a:moveTo>
                  <a:cubicBezTo>
                    <a:pt x="1336" y="849"/>
                    <a:pt x="1338" y="850"/>
                    <a:pt x="1340" y="853"/>
                  </a:cubicBezTo>
                  <a:lnTo>
                    <a:pt x="1340" y="853"/>
                  </a:lnTo>
                  <a:cubicBezTo>
                    <a:pt x="1337" y="854"/>
                    <a:pt x="1334" y="857"/>
                    <a:pt x="1334" y="857"/>
                  </a:cubicBezTo>
                  <a:cubicBezTo>
                    <a:pt x="1334" y="851"/>
                    <a:pt x="1334" y="849"/>
                    <a:pt x="1335" y="849"/>
                  </a:cubicBezTo>
                  <a:close/>
                  <a:moveTo>
                    <a:pt x="1345" y="869"/>
                  </a:moveTo>
                  <a:lnTo>
                    <a:pt x="1345" y="881"/>
                  </a:lnTo>
                  <a:cubicBezTo>
                    <a:pt x="1357" y="881"/>
                    <a:pt x="1357" y="881"/>
                    <a:pt x="1345" y="869"/>
                  </a:cubicBezTo>
                  <a:close/>
                  <a:moveTo>
                    <a:pt x="1315" y="948"/>
                  </a:moveTo>
                  <a:cubicBezTo>
                    <a:pt x="1313" y="949"/>
                    <a:pt x="1312" y="951"/>
                    <a:pt x="1310" y="953"/>
                  </a:cubicBezTo>
                  <a:cubicBezTo>
                    <a:pt x="1307" y="953"/>
                    <a:pt x="1305" y="953"/>
                    <a:pt x="1305" y="955"/>
                  </a:cubicBezTo>
                  <a:lnTo>
                    <a:pt x="1305" y="955"/>
                  </a:lnTo>
                  <a:cubicBezTo>
                    <a:pt x="1303" y="953"/>
                    <a:pt x="1301" y="953"/>
                    <a:pt x="1298" y="953"/>
                  </a:cubicBezTo>
                  <a:cubicBezTo>
                    <a:pt x="1298" y="965"/>
                    <a:pt x="1298" y="976"/>
                    <a:pt x="1298" y="976"/>
                  </a:cubicBezTo>
                  <a:lnTo>
                    <a:pt x="1286" y="976"/>
                  </a:lnTo>
                  <a:cubicBezTo>
                    <a:pt x="1278" y="976"/>
                    <a:pt x="1275" y="971"/>
                    <a:pt x="1271" y="971"/>
                  </a:cubicBezTo>
                  <a:cubicBezTo>
                    <a:pt x="1269" y="971"/>
                    <a:pt x="1266" y="973"/>
                    <a:pt x="1262" y="976"/>
                  </a:cubicBezTo>
                  <a:cubicBezTo>
                    <a:pt x="1262" y="986"/>
                    <a:pt x="1278" y="1004"/>
                    <a:pt x="1284" y="1004"/>
                  </a:cubicBezTo>
                  <a:cubicBezTo>
                    <a:pt x="1285" y="1004"/>
                    <a:pt x="1286" y="1003"/>
                    <a:pt x="1286" y="1000"/>
                  </a:cubicBezTo>
                  <a:cubicBezTo>
                    <a:pt x="1298" y="988"/>
                    <a:pt x="1298" y="988"/>
                    <a:pt x="1310" y="976"/>
                  </a:cubicBezTo>
                  <a:cubicBezTo>
                    <a:pt x="1310" y="976"/>
                    <a:pt x="1310" y="965"/>
                    <a:pt x="1310" y="965"/>
                  </a:cubicBezTo>
                  <a:cubicBezTo>
                    <a:pt x="1310" y="956"/>
                    <a:pt x="1317" y="953"/>
                    <a:pt x="1315" y="948"/>
                  </a:cubicBezTo>
                  <a:close/>
                  <a:moveTo>
                    <a:pt x="1214" y="1036"/>
                  </a:moveTo>
                  <a:cubicBezTo>
                    <a:pt x="1207" y="1036"/>
                    <a:pt x="1214" y="1041"/>
                    <a:pt x="1221" y="1041"/>
                  </a:cubicBezTo>
                  <a:cubicBezTo>
                    <a:pt x="1224" y="1041"/>
                    <a:pt x="1226" y="1040"/>
                    <a:pt x="1226" y="1036"/>
                  </a:cubicBezTo>
                  <a:close/>
                  <a:moveTo>
                    <a:pt x="1084" y="1167"/>
                  </a:moveTo>
                  <a:lnTo>
                    <a:pt x="1084" y="1179"/>
                  </a:lnTo>
                  <a:lnTo>
                    <a:pt x="1072" y="1179"/>
                  </a:lnTo>
                  <a:cubicBezTo>
                    <a:pt x="1072" y="1179"/>
                    <a:pt x="1084" y="1191"/>
                    <a:pt x="1084" y="1191"/>
                  </a:cubicBezTo>
                  <a:cubicBezTo>
                    <a:pt x="1107" y="1179"/>
                    <a:pt x="1084" y="1167"/>
                    <a:pt x="1084" y="1167"/>
                  </a:cubicBezTo>
                  <a:close/>
                  <a:moveTo>
                    <a:pt x="1024" y="1191"/>
                  </a:moveTo>
                  <a:cubicBezTo>
                    <a:pt x="1024" y="1191"/>
                    <a:pt x="1024" y="1199"/>
                    <a:pt x="1026" y="1205"/>
                  </a:cubicBezTo>
                  <a:lnTo>
                    <a:pt x="1026" y="1205"/>
                  </a:lnTo>
                  <a:cubicBezTo>
                    <a:pt x="1026" y="1204"/>
                    <a:pt x="1025" y="1204"/>
                    <a:pt x="1024" y="1203"/>
                  </a:cubicBezTo>
                  <a:cubicBezTo>
                    <a:pt x="1024" y="1203"/>
                    <a:pt x="1024" y="1203"/>
                    <a:pt x="1024" y="1191"/>
                  </a:cubicBezTo>
                  <a:close/>
                  <a:moveTo>
                    <a:pt x="298" y="1274"/>
                  </a:moveTo>
                  <a:cubicBezTo>
                    <a:pt x="298" y="1286"/>
                    <a:pt x="286" y="1298"/>
                    <a:pt x="298" y="1298"/>
                  </a:cubicBezTo>
                  <a:lnTo>
                    <a:pt x="298" y="1286"/>
                  </a:lnTo>
                  <a:cubicBezTo>
                    <a:pt x="298" y="1274"/>
                    <a:pt x="298" y="1274"/>
                    <a:pt x="298" y="1274"/>
                  </a:cubicBezTo>
                  <a:close/>
                  <a:moveTo>
                    <a:pt x="964" y="1286"/>
                  </a:moveTo>
                  <a:lnTo>
                    <a:pt x="964" y="1298"/>
                  </a:lnTo>
                  <a:cubicBezTo>
                    <a:pt x="976" y="1298"/>
                    <a:pt x="976" y="1298"/>
                    <a:pt x="964" y="1286"/>
                  </a:cubicBezTo>
                  <a:close/>
                  <a:moveTo>
                    <a:pt x="929" y="1310"/>
                  </a:moveTo>
                  <a:cubicBezTo>
                    <a:pt x="929" y="1316"/>
                    <a:pt x="929" y="1321"/>
                    <a:pt x="929" y="1322"/>
                  </a:cubicBezTo>
                  <a:lnTo>
                    <a:pt x="929" y="1322"/>
                  </a:lnTo>
                  <a:cubicBezTo>
                    <a:pt x="929" y="1310"/>
                    <a:pt x="940" y="1310"/>
                    <a:pt x="929" y="1310"/>
                  </a:cubicBezTo>
                  <a:close/>
                  <a:moveTo>
                    <a:pt x="929" y="1322"/>
                  </a:moveTo>
                  <a:cubicBezTo>
                    <a:pt x="929" y="1322"/>
                    <a:pt x="929" y="1322"/>
                    <a:pt x="929" y="1322"/>
                  </a:cubicBezTo>
                  <a:lnTo>
                    <a:pt x="929" y="1322"/>
                  </a:lnTo>
                  <a:cubicBezTo>
                    <a:pt x="929" y="1322"/>
                    <a:pt x="929" y="1322"/>
                    <a:pt x="929" y="1322"/>
                  </a:cubicBezTo>
                  <a:close/>
                  <a:moveTo>
                    <a:pt x="260" y="1337"/>
                  </a:moveTo>
                  <a:cubicBezTo>
                    <a:pt x="253" y="1337"/>
                    <a:pt x="255" y="1348"/>
                    <a:pt x="265" y="1348"/>
                  </a:cubicBezTo>
                  <a:cubicBezTo>
                    <a:pt x="267" y="1348"/>
                    <a:pt x="270" y="1347"/>
                    <a:pt x="274" y="1346"/>
                  </a:cubicBezTo>
                  <a:cubicBezTo>
                    <a:pt x="268" y="1339"/>
                    <a:pt x="263" y="1337"/>
                    <a:pt x="260" y="1337"/>
                  </a:cubicBezTo>
                  <a:close/>
                  <a:moveTo>
                    <a:pt x="167" y="1381"/>
                  </a:moveTo>
                  <a:cubicBezTo>
                    <a:pt x="167" y="1381"/>
                    <a:pt x="155" y="1393"/>
                    <a:pt x="167" y="1393"/>
                  </a:cubicBezTo>
                  <a:lnTo>
                    <a:pt x="179" y="1381"/>
                  </a:lnTo>
                  <a:close/>
                  <a:moveTo>
                    <a:pt x="802" y="1422"/>
                  </a:moveTo>
                  <a:cubicBezTo>
                    <a:pt x="799" y="1426"/>
                    <a:pt x="798" y="1429"/>
                    <a:pt x="798" y="1429"/>
                  </a:cubicBezTo>
                  <a:lnTo>
                    <a:pt x="810" y="1429"/>
                  </a:lnTo>
                  <a:cubicBezTo>
                    <a:pt x="810" y="1429"/>
                    <a:pt x="806" y="1425"/>
                    <a:pt x="802" y="1422"/>
                  </a:cubicBezTo>
                  <a:close/>
                  <a:moveTo>
                    <a:pt x="2500" y="0"/>
                  </a:moveTo>
                  <a:lnTo>
                    <a:pt x="2262" y="167"/>
                  </a:lnTo>
                  <a:cubicBezTo>
                    <a:pt x="2240" y="183"/>
                    <a:pt x="2226" y="195"/>
                    <a:pt x="2217" y="202"/>
                  </a:cubicBezTo>
                  <a:lnTo>
                    <a:pt x="2217" y="202"/>
                  </a:lnTo>
                  <a:cubicBezTo>
                    <a:pt x="2218" y="202"/>
                    <a:pt x="2219" y="202"/>
                    <a:pt x="2219" y="202"/>
                  </a:cubicBezTo>
                  <a:lnTo>
                    <a:pt x="2219" y="202"/>
                  </a:lnTo>
                  <a:cubicBezTo>
                    <a:pt x="2216" y="205"/>
                    <a:pt x="2212" y="207"/>
                    <a:pt x="2208" y="211"/>
                  </a:cubicBezTo>
                  <a:lnTo>
                    <a:pt x="2208" y="211"/>
                  </a:lnTo>
                  <a:cubicBezTo>
                    <a:pt x="2210" y="209"/>
                    <a:pt x="2213" y="206"/>
                    <a:pt x="2217" y="202"/>
                  </a:cubicBezTo>
                  <a:lnTo>
                    <a:pt x="2217" y="202"/>
                  </a:lnTo>
                  <a:cubicBezTo>
                    <a:pt x="2216" y="203"/>
                    <a:pt x="2215" y="203"/>
                    <a:pt x="2215" y="203"/>
                  </a:cubicBezTo>
                  <a:cubicBezTo>
                    <a:pt x="2233" y="189"/>
                    <a:pt x="2241" y="182"/>
                    <a:pt x="2241" y="181"/>
                  </a:cubicBezTo>
                  <a:lnTo>
                    <a:pt x="2241" y="181"/>
                  </a:lnTo>
                  <a:lnTo>
                    <a:pt x="2274" y="155"/>
                  </a:lnTo>
                  <a:lnTo>
                    <a:pt x="2274" y="155"/>
                  </a:lnTo>
                  <a:lnTo>
                    <a:pt x="2236" y="183"/>
                  </a:lnTo>
                  <a:lnTo>
                    <a:pt x="2236" y="183"/>
                  </a:lnTo>
                  <a:cubicBezTo>
                    <a:pt x="2233" y="185"/>
                    <a:pt x="2230" y="187"/>
                    <a:pt x="2225" y="190"/>
                  </a:cubicBezTo>
                  <a:lnTo>
                    <a:pt x="2225" y="190"/>
                  </a:lnTo>
                  <a:lnTo>
                    <a:pt x="2274" y="155"/>
                  </a:lnTo>
                  <a:lnTo>
                    <a:pt x="2274" y="155"/>
                  </a:lnTo>
                  <a:cubicBezTo>
                    <a:pt x="2274" y="155"/>
                    <a:pt x="2208" y="199"/>
                    <a:pt x="2184" y="212"/>
                  </a:cubicBezTo>
                  <a:lnTo>
                    <a:pt x="2184" y="212"/>
                  </a:lnTo>
                  <a:cubicBezTo>
                    <a:pt x="2187" y="210"/>
                    <a:pt x="2187" y="209"/>
                    <a:pt x="2187" y="209"/>
                  </a:cubicBezTo>
                  <a:lnTo>
                    <a:pt x="2187" y="209"/>
                  </a:lnTo>
                  <a:cubicBezTo>
                    <a:pt x="2186" y="209"/>
                    <a:pt x="2182" y="212"/>
                    <a:pt x="2177" y="216"/>
                  </a:cubicBezTo>
                  <a:lnTo>
                    <a:pt x="2177" y="216"/>
                  </a:lnTo>
                  <a:cubicBezTo>
                    <a:pt x="2178" y="216"/>
                    <a:pt x="2181" y="214"/>
                    <a:pt x="2184" y="212"/>
                  </a:cubicBezTo>
                  <a:lnTo>
                    <a:pt x="2184" y="212"/>
                  </a:lnTo>
                  <a:cubicBezTo>
                    <a:pt x="2181" y="216"/>
                    <a:pt x="2173" y="224"/>
                    <a:pt x="2159" y="236"/>
                  </a:cubicBezTo>
                  <a:lnTo>
                    <a:pt x="2159" y="236"/>
                  </a:lnTo>
                  <a:lnTo>
                    <a:pt x="2175" y="226"/>
                  </a:lnTo>
                  <a:lnTo>
                    <a:pt x="2167" y="232"/>
                  </a:lnTo>
                  <a:lnTo>
                    <a:pt x="2171" y="230"/>
                  </a:lnTo>
                  <a:lnTo>
                    <a:pt x="2171" y="230"/>
                  </a:lnTo>
                  <a:lnTo>
                    <a:pt x="2179" y="224"/>
                  </a:lnTo>
                  <a:lnTo>
                    <a:pt x="2181" y="223"/>
                  </a:lnTo>
                  <a:lnTo>
                    <a:pt x="2191" y="214"/>
                  </a:lnTo>
                  <a:lnTo>
                    <a:pt x="2182" y="222"/>
                  </a:lnTo>
                  <a:lnTo>
                    <a:pt x="2187" y="219"/>
                  </a:lnTo>
                  <a:lnTo>
                    <a:pt x="2177" y="226"/>
                  </a:lnTo>
                  <a:lnTo>
                    <a:pt x="2177" y="226"/>
                  </a:lnTo>
                  <a:lnTo>
                    <a:pt x="2175" y="228"/>
                  </a:lnTo>
                  <a:lnTo>
                    <a:pt x="2182" y="225"/>
                  </a:lnTo>
                  <a:lnTo>
                    <a:pt x="2195" y="214"/>
                  </a:lnTo>
                  <a:lnTo>
                    <a:pt x="2198" y="213"/>
                  </a:lnTo>
                  <a:lnTo>
                    <a:pt x="2185" y="223"/>
                  </a:lnTo>
                  <a:lnTo>
                    <a:pt x="2187" y="222"/>
                  </a:lnTo>
                  <a:lnTo>
                    <a:pt x="2187" y="222"/>
                  </a:lnTo>
                  <a:lnTo>
                    <a:pt x="2181" y="226"/>
                  </a:lnTo>
                  <a:lnTo>
                    <a:pt x="2181" y="226"/>
                  </a:lnTo>
                  <a:lnTo>
                    <a:pt x="2181" y="226"/>
                  </a:lnTo>
                  <a:lnTo>
                    <a:pt x="2173" y="232"/>
                  </a:lnTo>
                  <a:lnTo>
                    <a:pt x="2173" y="232"/>
                  </a:lnTo>
                  <a:lnTo>
                    <a:pt x="2178" y="228"/>
                  </a:lnTo>
                  <a:lnTo>
                    <a:pt x="2170" y="233"/>
                  </a:lnTo>
                  <a:lnTo>
                    <a:pt x="2159" y="242"/>
                  </a:lnTo>
                  <a:lnTo>
                    <a:pt x="2158" y="243"/>
                  </a:lnTo>
                  <a:lnTo>
                    <a:pt x="2158" y="243"/>
                  </a:lnTo>
                  <a:cubicBezTo>
                    <a:pt x="2157" y="244"/>
                    <a:pt x="2156" y="244"/>
                    <a:pt x="2155" y="245"/>
                  </a:cubicBezTo>
                  <a:lnTo>
                    <a:pt x="2155" y="245"/>
                  </a:lnTo>
                  <a:lnTo>
                    <a:pt x="2167" y="234"/>
                  </a:lnTo>
                  <a:lnTo>
                    <a:pt x="2167" y="234"/>
                  </a:lnTo>
                  <a:lnTo>
                    <a:pt x="2165" y="236"/>
                  </a:lnTo>
                  <a:lnTo>
                    <a:pt x="2165" y="236"/>
                  </a:lnTo>
                  <a:lnTo>
                    <a:pt x="2161" y="238"/>
                  </a:lnTo>
                  <a:lnTo>
                    <a:pt x="2164" y="236"/>
                  </a:lnTo>
                  <a:lnTo>
                    <a:pt x="2164" y="236"/>
                  </a:lnTo>
                  <a:lnTo>
                    <a:pt x="2157" y="240"/>
                  </a:lnTo>
                  <a:lnTo>
                    <a:pt x="2139" y="253"/>
                  </a:lnTo>
                  <a:lnTo>
                    <a:pt x="2139" y="253"/>
                  </a:lnTo>
                  <a:cubicBezTo>
                    <a:pt x="2140" y="252"/>
                    <a:pt x="2141" y="251"/>
                    <a:pt x="2142" y="250"/>
                  </a:cubicBezTo>
                  <a:lnTo>
                    <a:pt x="2143" y="250"/>
                  </a:lnTo>
                  <a:cubicBezTo>
                    <a:pt x="2146" y="248"/>
                    <a:pt x="2149" y="245"/>
                    <a:pt x="2151" y="243"/>
                  </a:cubicBezTo>
                  <a:lnTo>
                    <a:pt x="2151" y="243"/>
                  </a:lnTo>
                  <a:lnTo>
                    <a:pt x="2157" y="240"/>
                  </a:lnTo>
                  <a:lnTo>
                    <a:pt x="2167" y="232"/>
                  </a:lnTo>
                  <a:lnTo>
                    <a:pt x="2158" y="237"/>
                  </a:lnTo>
                  <a:lnTo>
                    <a:pt x="2158" y="237"/>
                  </a:lnTo>
                  <a:cubicBezTo>
                    <a:pt x="2159" y="236"/>
                    <a:pt x="2159" y="236"/>
                    <a:pt x="2159" y="236"/>
                  </a:cubicBezTo>
                  <a:lnTo>
                    <a:pt x="2159" y="236"/>
                  </a:lnTo>
                  <a:lnTo>
                    <a:pt x="2155" y="238"/>
                  </a:lnTo>
                  <a:lnTo>
                    <a:pt x="2155" y="238"/>
                  </a:lnTo>
                  <a:cubicBezTo>
                    <a:pt x="2155" y="238"/>
                    <a:pt x="2155" y="238"/>
                    <a:pt x="2155" y="238"/>
                  </a:cubicBezTo>
                  <a:lnTo>
                    <a:pt x="2155" y="238"/>
                  </a:lnTo>
                  <a:lnTo>
                    <a:pt x="2141" y="245"/>
                  </a:lnTo>
                  <a:lnTo>
                    <a:pt x="2141" y="245"/>
                  </a:lnTo>
                  <a:cubicBezTo>
                    <a:pt x="2142" y="245"/>
                    <a:pt x="2142" y="245"/>
                    <a:pt x="2142" y="245"/>
                  </a:cubicBezTo>
                  <a:lnTo>
                    <a:pt x="2142" y="245"/>
                  </a:lnTo>
                  <a:cubicBezTo>
                    <a:pt x="2141" y="245"/>
                    <a:pt x="2141" y="245"/>
                    <a:pt x="2140" y="246"/>
                  </a:cubicBezTo>
                  <a:lnTo>
                    <a:pt x="2140" y="246"/>
                  </a:lnTo>
                  <a:lnTo>
                    <a:pt x="2137" y="247"/>
                  </a:lnTo>
                  <a:lnTo>
                    <a:pt x="2137" y="247"/>
                  </a:lnTo>
                  <a:cubicBezTo>
                    <a:pt x="2140" y="245"/>
                    <a:pt x="2141" y="244"/>
                    <a:pt x="2142" y="244"/>
                  </a:cubicBezTo>
                  <a:lnTo>
                    <a:pt x="2142" y="244"/>
                  </a:lnTo>
                  <a:cubicBezTo>
                    <a:pt x="2142" y="244"/>
                    <a:pt x="2142" y="244"/>
                    <a:pt x="2142" y="245"/>
                  </a:cubicBezTo>
                  <a:lnTo>
                    <a:pt x="2142" y="245"/>
                  </a:lnTo>
                  <a:cubicBezTo>
                    <a:pt x="2155" y="233"/>
                    <a:pt x="2168" y="222"/>
                    <a:pt x="2177" y="216"/>
                  </a:cubicBezTo>
                  <a:lnTo>
                    <a:pt x="2177" y="216"/>
                  </a:lnTo>
                  <a:cubicBezTo>
                    <a:pt x="2177" y="216"/>
                    <a:pt x="2177" y="216"/>
                    <a:pt x="2177" y="216"/>
                  </a:cubicBezTo>
                  <a:cubicBezTo>
                    <a:pt x="2175" y="216"/>
                    <a:pt x="2179" y="212"/>
                    <a:pt x="2191" y="203"/>
                  </a:cubicBezTo>
                  <a:lnTo>
                    <a:pt x="2286" y="143"/>
                  </a:lnTo>
                  <a:lnTo>
                    <a:pt x="2286" y="143"/>
                  </a:lnTo>
                  <a:cubicBezTo>
                    <a:pt x="2286" y="143"/>
                    <a:pt x="2275" y="148"/>
                    <a:pt x="2272" y="148"/>
                  </a:cubicBezTo>
                  <a:cubicBezTo>
                    <a:pt x="2270" y="148"/>
                    <a:pt x="2270" y="147"/>
                    <a:pt x="2274" y="143"/>
                  </a:cubicBezTo>
                  <a:cubicBezTo>
                    <a:pt x="2309" y="120"/>
                    <a:pt x="2310" y="119"/>
                    <a:pt x="2310" y="119"/>
                  </a:cubicBezTo>
                  <a:lnTo>
                    <a:pt x="2310" y="119"/>
                  </a:lnTo>
                  <a:lnTo>
                    <a:pt x="2250" y="155"/>
                  </a:lnTo>
                  <a:lnTo>
                    <a:pt x="2286" y="131"/>
                  </a:lnTo>
                  <a:lnTo>
                    <a:pt x="2334" y="107"/>
                  </a:lnTo>
                  <a:cubicBezTo>
                    <a:pt x="2346" y="95"/>
                    <a:pt x="2346" y="84"/>
                    <a:pt x="2357" y="84"/>
                  </a:cubicBezTo>
                  <a:lnTo>
                    <a:pt x="2393" y="60"/>
                  </a:lnTo>
                  <a:lnTo>
                    <a:pt x="2369" y="60"/>
                  </a:lnTo>
                  <a:lnTo>
                    <a:pt x="2393" y="48"/>
                  </a:lnTo>
                  <a:lnTo>
                    <a:pt x="2405" y="36"/>
                  </a:lnTo>
                  <a:lnTo>
                    <a:pt x="2381" y="36"/>
                  </a:lnTo>
                  <a:cubicBezTo>
                    <a:pt x="2381" y="36"/>
                    <a:pt x="2369" y="48"/>
                    <a:pt x="2357" y="48"/>
                  </a:cubicBezTo>
                  <a:lnTo>
                    <a:pt x="2322" y="72"/>
                  </a:lnTo>
                  <a:lnTo>
                    <a:pt x="2286" y="101"/>
                  </a:lnTo>
                  <a:lnTo>
                    <a:pt x="2283" y="104"/>
                  </a:lnTo>
                  <a:lnTo>
                    <a:pt x="2283" y="104"/>
                  </a:lnTo>
                  <a:cubicBezTo>
                    <a:pt x="2284" y="103"/>
                    <a:pt x="2284" y="103"/>
                    <a:pt x="2284" y="102"/>
                  </a:cubicBezTo>
                  <a:lnTo>
                    <a:pt x="2284" y="102"/>
                  </a:lnTo>
                  <a:cubicBezTo>
                    <a:pt x="2283" y="103"/>
                    <a:pt x="2281" y="105"/>
                    <a:pt x="2279" y="107"/>
                  </a:cubicBezTo>
                  <a:lnTo>
                    <a:pt x="2279" y="107"/>
                  </a:lnTo>
                  <a:cubicBezTo>
                    <a:pt x="2279" y="107"/>
                    <a:pt x="2279" y="106"/>
                    <a:pt x="2279" y="106"/>
                  </a:cubicBezTo>
                  <a:lnTo>
                    <a:pt x="2279" y="106"/>
                  </a:lnTo>
                  <a:lnTo>
                    <a:pt x="2262" y="119"/>
                  </a:lnTo>
                  <a:cubicBezTo>
                    <a:pt x="2269" y="114"/>
                    <a:pt x="2274" y="110"/>
                    <a:pt x="2279" y="107"/>
                  </a:cubicBezTo>
                  <a:lnTo>
                    <a:pt x="2279" y="107"/>
                  </a:lnTo>
                  <a:cubicBezTo>
                    <a:pt x="2277" y="107"/>
                    <a:pt x="2276" y="107"/>
                    <a:pt x="2274" y="107"/>
                  </a:cubicBezTo>
                  <a:lnTo>
                    <a:pt x="2262" y="119"/>
                  </a:lnTo>
                  <a:cubicBezTo>
                    <a:pt x="2262" y="119"/>
                    <a:pt x="2262" y="107"/>
                    <a:pt x="2262" y="107"/>
                  </a:cubicBezTo>
                  <a:cubicBezTo>
                    <a:pt x="2256" y="113"/>
                    <a:pt x="2247" y="119"/>
                    <a:pt x="2244" y="119"/>
                  </a:cubicBezTo>
                  <a:cubicBezTo>
                    <a:pt x="2241" y="119"/>
                    <a:pt x="2244" y="113"/>
                    <a:pt x="2262" y="95"/>
                  </a:cubicBezTo>
                  <a:lnTo>
                    <a:pt x="2262" y="95"/>
                  </a:lnTo>
                  <a:lnTo>
                    <a:pt x="2227" y="125"/>
                  </a:lnTo>
                  <a:lnTo>
                    <a:pt x="2191" y="143"/>
                  </a:lnTo>
                  <a:lnTo>
                    <a:pt x="2203" y="131"/>
                  </a:lnTo>
                  <a:lnTo>
                    <a:pt x="2203" y="131"/>
                  </a:lnTo>
                  <a:cubicBezTo>
                    <a:pt x="2202" y="132"/>
                    <a:pt x="2167" y="167"/>
                    <a:pt x="2155" y="167"/>
                  </a:cubicBezTo>
                  <a:cubicBezTo>
                    <a:pt x="2155" y="167"/>
                    <a:pt x="2110" y="212"/>
                    <a:pt x="2096" y="226"/>
                  </a:cubicBezTo>
                  <a:cubicBezTo>
                    <a:pt x="2111" y="204"/>
                    <a:pt x="2116" y="195"/>
                    <a:pt x="2112" y="195"/>
                  </a:cubicBezTo>
                  <a:lnTo>
                    <a:pt x="2112" y="195"/>
                  </a:lnTo>
                  <a:cubicBezTo>
                    <a:pt x="2110" y="195"/>
                    <a:pt x="2104" y="198"/>
                    <a:pt x="2096" y="203"/>
                  </a:cubicBezTo>
                  <a:cubicBezTo>
                    <a:pt x="2088" y="210"/>
                    <a:pt x="2079" y="219"/>
                    <a:pt x="2072" y="226"/>
                  </a:cubicBezTo>
                  <a:cubicBezTo>
                    <a:pt x="2079" y="216"/>
                    <a:pt x="2081" y="211"/>
                    <a:pt x="2079" y="211"/>
                  </a:cubicBezTo>
                  <a:lnTo>
                    <a:pt x="2079" y="211"/>
                  </a:lnTo>
                  <a:cubicBezTo>
                    <a:pt x="2076" y="211"/>
                    <a:pt x="2056" y="234"/>
                    <a:pt x="2048" y="250"/>
                  </a:cubicBezTo>
                  <a:cubicBezTo>
                    <a:pt x="2044" y="254"/>
                    <a:pt x="2043" y="256"/>
                    <a:pt x="2042" y="256"/>
                  </a:cubicBezTo>
                  <a:cubicBezTo>
                    <a:pt x="2041" y="256"/>
                    <a:pt x="2044" y="250"/>
                    <a:pt x="2036" y="250"/>
                  </a:cubicBezTo>
                  <a:cubicBezTo>
                    <a:pt x="2024" y="250"/>
                    <a:pt x="2012" y="286"/>
                    <a:pt x="2000" y="298"/>
                  </a:cubicBezTo>
                  <a:cubicBezTo>
                    <a:pt x="1999" y="299"/>
                    <a:pt x="1998" y="300"/>
                    <a:pt x="1998" y="300"/>
                  </a:cubicBezTo>
                  <a:cubicBezTo>
                    <a:pt x="1996" y="300"/>
                    <a:pt x="1998" y="293"/>
                    <a:pt x="2000" y="287"/>
                  </a:cubicBezTo>
                  <a:lnTo>
                    <a:pt x="2000" y="287"/>
                  </a:lnTo>
                  <a:cubicBezTo>
                    <a:pt x="2000" y="291"/>
                    <a:pt x="2000" y="298"/>
                    <a:pt x="2000" y="298"/>
                  </a:cubicBezTo>
                  <a:cubicBezTo>
                    <a:pt x="2000" y="298"/>
                    <a:pt x="2012" y="274"/>
                    <a:pt x="2000" y="274"/>
                  </a:cubicBezTo>
                  <a:cubicBezTo>
                    <a:pt x="1976" y="286"/>
                    <a:pt x="1965" y="298"/>
                    <a:pt x="1953" y="310"/>
                  </a:cubicBezTo>
                  <a:lnTo>
                    <a:pt x="1941" y="322"/>
                  </a:lnTo>
                  <a:cubicBezTo>
                    <a:pt x="1938" y="324"/>
                    <a:pt x="1936" y="325"/>
                    <a:pt x="1935" y="325"/>
                  </a:cubicBezTo>
                  <a:cubicBezTo>
                    <a:pt x="1929" y="325"/>
                    <a:pt x="1929" y="310"/>
                    <a:pt x="1929" y="310"/>
                  </a:cubicBezTo>
                  <a:cubicBezTo>
                    <a:pt x="1929" y="310"/>
                    <a:pt x="1929" y="325"/>
                    <a:pt x="1923" y="325"/>
                  </a:cubicBezTo>
                  <a:cubicBezTo>
                    <a:pt x="1921" y="325"/>
                    <a:pt x="1919" y="324"/>
                    <a:pt x="1917" y="322"/>
                  </a:cubicBezTo>
                  <a:cubicBezTo>
                    <a:pt x="1917" y="322"/>
                    <a:pt x="1881" y="357"/>
                    <a:pt x="1881" y="357"/>
                  </a:cubicBezTo>
                  <a:lnTo>
                    <a:pt x="1881" y="381"/>
                  </a:lnTo>
                  <a:cubicBezTo>
                    <a:pt x="1881" y="377"/>
                    <a:pt x="1880" y="376"/>
                    <a:pt x="1878" y="376"/>
                  </a:cubicBezTo>
                  <a:cubicBezTo>
                    <a:pt x="1873" y="376"/>
                    <a:pt x="1865" y="381"/>
                    <a:pt x="1857" y="381"/>
                  </a:cubicBezTo>
                  <a:lnTo>
                    <a:pt x="1846" y="381"/>
                  </a:lnTo>
                  <a:cubicBezTo>
                    <a:pt x="1834" y="381"/>
                    <a:pt x="1846" y="405"/>
                    <a:pt x="1846" y="405"/>
                  </a:cubicBezTo>
                  <a:cubicBezTo>
                    <a:pt x="1846" y="405"/>
                    <a:pt x="1834" y="381"/>
                    <a:pt x="1834" y="381"/>
                  </a:cubicBezTo>
                  <a:cubicBezTo>
                    <a:pt x="1822" y="381"/>
                    <a:pt x="1822" y="393"/>
                    <a:pt x="1822" y="405"/>
                  </a:cubicBezTo>
                  <a:cubicBezTo>
                    <a:pt x="1822" y="405"/>
                    <a:pt x="1834" y="405"/>
                    <a:pt x="1822" y="417"/>
                  </a:cubicBezTo>
                  <a:cubicBezTo>
                    <a:pt x="1818" y="421"/>
                    <a:pt x="1816" y="422"/>
                    <a:pt x="1816" y="422"/>
                  </a:cubicBezTo>
                  <a:cubicBezTo>
                    <a:pt x="1815" y="422"/>
                    <a:pt x="1818" y="417"/>
                    <a:pt x="1810" y="417"/>
                  </a:cubicBezTo>
                  <a:cubicBezTo>
                    <a:pt x="1810" y="417"/>
                    <a:pt x="1810" y="393"/>
                    <a:pt x="1798" y="393"/>
                  </a:cubicBezTo>
                  <a:lnTo>
                    <a:pt x="1798" y="405"/>
                  </a:lnTo>
                  <a:cubicBezTo>
                    <a:pt x="1798" y="405"/>
                    <a:pt x="1798" y="417"/>
                    <a:pt x="1798" y="417"/>
                  </a:cubicBezTo>
                  <a:cubicBezTo>
                    <a:pt x="1798" y="417"/>
                    <a:pt x="1798" y="429"/>
                    <a:pt x="1798" y="429"/>
                  </a:cubicBezTo>
                  <a:lnTo>
                    <a:pt x="1786" y="429"/>
                  </a:lnTo>
                  <a:cubicBezTo>
                    <a:pt x="1786" y="441"/>
                    <a:pt x="1786" y="441"/>
                    <a:pt x="1786" y="441"/>
                  </a:cubicBezTo>
                  <a:lnTo>
                    <a:pt x="1774" y="441"/>
                  </a:lnTo>
                  <a:cubicBezTo>
                    <a:pt x="1784" y="441"/>
                    <a:pt x="1786" y="425"/>
                    <a:pt x="1780" y="425"/>
                  </a:cubicBezTo>
                  <a:lnTo>
                    <a:pt x="1780" y="425"/>
                  </a:lnTo>
                  <a:cubicBezTo>
                    <a:pt x="1778" y="425"/>
                    <a:pt x="1776" y="426"/>
                    <a:pt x="1774" y="429"/>
                  </a:cubicBezTo>
                  <a:cubicBezTo>
                    <a:pt x="1762" y="441"/>
                    <a:pt x="1762" y="441"/>
                    <a:pt x="1762" y="453"/>
                  </a:cubicBezTo>
                  <a:cubicBezTo>
                    <a:pt x="1762" y="447"/>
                    <a:pt x="1760" y="444"/>
                    <a:pt x="1756" y="444"/>
                  </a:cubicBezTo>
                  <a:cubicBezTo>
                    <a:pt x="1746" y="444"/>
                    <a:pt x="1723" y="465"/>
                    <a:pt x="1715" y="465"/>
                  </a:cubicBezTo>
                  <a:cubicBezTo>
                    <a:pt x="1703" y="476"/>
                    <a:pt x="1715" y="476"/>
                    <a:pt x="1715" y="488"/>
                  </a:cubicBezTo>
                  <a:cubicBezTo>
                    <a:pt x="1715" y="494"/>
                    <a:pt x="1715" y="497"/>
                    <a:pt x="1713" y="497"/>
                  </a:cubicBezTo>
                  <a:cubicBezTo>
                    <a:pt x="1712" y="497"/>
                    <a:pt x="1709" y="494"/>
                    <a:pt x="1703" y="488"/>
                  </a:cubicBezTo>
                  <a:cubicBezTo>
                    <a:pt x="1703" y="482"/>
                    <a:pt x="1694" y="479"/>
                    <a:pt x="1685" y="479"/>
                  </a:cubicBezTo>
                  <a:cubicBezTo>
                    <a:pt x="1676" y="479"/>
                    <a:pt x="1667" y="482"/>
                    <a:pt x="1667" y="488"/>
                  </a:cubicBezTo>
                  <a:cubicBezTo>
                    <a:pt x="1661" y="494"/>
                    <a:pt x="1658" y="494"/>
                    <a:pt x="1655" y="494"/>
                  </a:cubicBezTo>
                  <a:cubicBezTo>
                    <a:pt x="1652" y="494"/>
                    <a:pt x="1649" y="494"/>
                    <a:pt x="1643" y="500"/>
                  </a:cubicBezTo>
                  <a:cubicBezTo>
                    <a:pt x="1643" y="512"/>
                    <a:pt x="1643" y="524"/>
                    <a:pt x="1631" y="524"/>
                  </a:cubicBezTo>
                  <a:cubicBezTo>
                    <a:pt x="1641" y="524"/>
                    <a:pt x="1643" y="509"/>
                    <a:pt x="1637" y="509"/>
                  </a:cubicBezTo>
                  <a:lnTo>
                    <a:pt x="1637" y="509"/>
                  </a:lnTo>
                  <a:cubicBezTo>
                    <a:pt x="1635" y="509"/>
                    <a:pt x="1634" y="510"/>
                    <a:pt x="1631" y="512"/>
                  </a:cubicBezTo>
                  <a:lnTo>
                    <a:pt x="1607" y="536"/>
                  </a:lnTo>
                  <a:cubicBezTo>
                    <a:pt x="1595" y="536"/>
                    <a:pt x="1595" y="536"/>
                    <a:pt x="1595" y="560"/>
                  </a:cubicBezTo>
                  <a:cubicBezTo>
                    <a:pt x="1595" y="548"/>
                    <a:pt x="1595" y="548"/>
                    <a:pt x="1595" y="536"/>
                  </a:cubicBezTo>
                  <a:lnTo>
                    <a:pt x="1584" y="536"/>
                  </a:lnTo>
                  <a:cubicBezTo>
                    <a:pt x="1584" y="536"/>
                    <a:pt x="1584" y="536"/>
                    <a:pt x="1572" y="548"/>
                  </a:cubicBezTo>
                  <a:cubicBezTo>
                    <a:pt x="1560" y="560"/>
                    <a:pt x="1572" y="560"/>
                    <a:pt x="1572" y="560"/>
                  </a:cubicBezTo>
                  <a:cubicBezTo>
                    <a:pt x="1572" y="564"/>
                    <a:pt x="1572" y="565"/>
                    <a:pt x="1571" y="565"/>
                  </a:cubicBezTo>
                  <a:cubicBezTo>
                    <a:pt x="1570" y="565"/>
                    <a:pt x="1568" y="560"/>
                    <a:pt x="1560" y="560"/>
                  </a:cubicBezTo>
                  <a:lnTo>
                    <a:pt x="1548" y="560"/>
                  </a:lnTo>
                  <a:cubicBezTo>
                    <a:pt x="1548" y="572"/>
                    <a:pt x="1548" y="572"/>
                    <a:pt x="1548" y="572"/>
                  </a:cubicBezTo>
                  <a:lnTo>
                    <a:pt x="1548" y="584"/>
                  </a:lnTo>
                  <a:cubicBezTo>
                    <a:pt x="1545" y="586"/>
                    <a:pt x="1544" y="587"/>
                    <a:pt x="1543" y="587"/>
                  </a:cubicBezTo>
                  <a:cubicBezTo>
                    <a:pt x="1541" y="587"/>
                    <a:pt x="1543" y="580"/>
                    <a:pt x="1541" y="580"/>
                  </a:cubicBezTo>
                  <a:cubicBezTo>
                    <a:pt x="1540" y="580"/>
                    <a:pt x="1538" y="581"/>
                    <a:pt x="1536" y="584"/>
                  </a:cubicBezTo>
                  <a:lnTo>
                    <a:pt x="1524" y="595"/>
                  </a:lnTo>
                  <a:lnTo>
                    <a:pt x="1524" y="607"/>
                  </a:lnTo>
                  <a:cubicBezTo>
                    <a:pt x="1524" y="619"/>
                    <a:pt x="1524" y="619"/>
                    <a:pt x="1512" y="619"/>
                  </a:cubicBezTo>
                  <a:cubicBezTo>
                    <a:pt x="1500" y="619"/>
                    <a:pt x="1512" y="607"/>
                    <a:pt x="1500" y="607"/>
                  </a:cubicBezTo>
                  <a:lnTo>
                    <a:pt x="1476" y="607"/>
                  </a:lnTo>
                  <a:lnTo>
                    <a:pt x="1476" y="619"/>
                  </a:lnTo>
                  <a:lnTo>
                    <a:pt x="1476" y="631"/>
                  </a:lnTo>
                  <a:lnTo>
                    <a:pt x="1465" y="631"/>
                  </a:lnTo>
                  <a:cubicBezTo>
                    <a:pt x="1465" y="631"/>
                    <a:pt x="1441" y="643"/>
                    <a:pt x="1441" y="643"/>
                  </a:cubicBezTo>
                  <a:cubicBezTo>
                    <a:pt x="1437" y="647"/>
                    <a:pt x="1435" y="648"/>
                    <a:pt x="1435" y="648"/>
                  </a:cubicBezTo>
                  <a:cubicBezTo>
                    <a:pt x="1434" y="648"/>
                    <a:pt x="1437" y="643"/>
                    <a:pt x="1429" y="643"/>
                  </a:cubicBezTo>
                  <a:cubicBezTo>
                    <a:pt x="1417" y="643"/>
                    <a:pt x="1417" y="655"/>
                    <a:pt x="1405" y="655"/>
                  </a:cubicBezTo>
                  <a:cubicBezTo>
                    <a:pt x="1405" y="655"/>
                    <a:pt x="1390" y="670"/>
                    <a:pt x="1378" y="670"/>
                  </a:cubicBezTo>
                  <a:cubicBezTo>
                    <a:pt x="1375" y="670"/>
                    <a:pt x="1372" y="669"/>
                    <a:pt x="1369" y="667"/>
                  </a:cubicBezTo>
                  <a:cubicBezTo>
                    <a:pt x="1369" y="670"/>
                    <a:pt x="1369" y="674"/>
                    <a:pt x="1369" y="679"/>
                  </a:cubicBezTo>
                  <a:cubicBezTo>
                    <a:pt x="1381" y="703"/>
                    <a:pt x="1369" y="691"/>
                    <a:pt x="1369" y="703"/>
                  </a:cubicBezTo>
                  <a:lnTo>
                    <a:pt x="1357" y="691"/>
                  </a:lnTo>
                  <a:lnTo>
                    <a:pt x="1345" y="691"/>
                  </a:lnTo>
                  <a:cubicBezTo>
                    <a:pt x="1345" y="703"/>
                    <a:pt x="1334" y="703"/>
                    <a:pt x="1334" y="703"/>
                  </a:cubicBezTo>
                  <a:lnTo>
                    <a:pt x="1322" y="703"/>
                  </a:lnTo>
                  <a:cubicBezTo>
                    <a:pt x="1314" y="703"/>
                    <a:pt x="1316" y="712"/>
                    <a:pt x="1318" y="721"/>
                  </a:cubicBezTo>
                  <a:lnTo>
                    <a:pt x="1318" y="721"/>
                  </a:lnTo>
                  <a:cubicBezTo>
                    <a:pt x="1317" y="717"/>
                    <a:pt x="1314" y="715"/>
                    <a:pt x="1310" y="715"/>
                  </a:cubicBezTo>
                  <a:cubicBezTo>
                    <a:pt x="1298" y="715"/>
                    <a:pt x="1298" y="738"/>
                    <a:pt x="1286" y="750"/>
                  </a:cubicBezTo>
                  <a:cubicBezTo>
                    <a:pt x="1281" y="755"/>
                    <a:pt x="1277" y="760"/>
                    <a:pt x="1273" y="762"/>
                  </a:cubicBezTo>
                  <a:lnTo>
                    <a:pt x="1274" y="762"/>
                  </a:lnTo>
                  <a:cubicBezTo>
                    <a:pt x="1274" y="765"/>
                    <a:pt x="1272" y="766"/>
                    <a:pt x="1270" y="766"/>
                  </a:cubicBezTo>
                  <a:cubicBezTo>
                    <a:pt x="1263" y="766"/>
                    <a:pt x="1251" y="759"/>
                    <a:pt x="1248" y="759"/>
                  </a:cubicBezTo>
                  <a:lnTo>
                    <a:pt x="1248" y="759"/>
                  </a:lnTo>
                  <a:cubicBezTo>
                    <a:pt x="1247" y="759"/>
                    <a:pt x="1248" y="760"/>
                    <a:pt x="1250" y="762"/>
                  </a:cubicBezTo>
                  <a:cubicBezTo>
                    <a:pt x="1250" y="774"/>
                    <a:pt x="1250" y="774"/>
                    <a:pt x="1250" y="786"/>
                  </a:cubicBezTo>
                  <a:lnTo>
                    <a:pt x="1250" y="798"/>
                  </a:lnTo>
                  <a:cubicBezTo>
                    <a:pt x="1250" y="798"/>
                    <a:pt x="1243" y="783"/>
                    <a:pt x="1233" y="783"/>
                  </a:cubicBezTo>
                  <a:cubicBezTo>
                    <a:pt x="1231" y="783"/>
                    <a:pt x="1229" y="784"/>
                    <a:pt x="1226" y="786"/>
                  </a:cubicBezTo>
                  <a:cubicBezTo>
                    <a:pt x="1214" y="786"/>
                    <a:pt x="1214" y="798"/>
                    <a:pt x="1226" y="810"/>
                  </a:cubicBezTo>
                  <a:lnTo>
                    <a:pt x="1214" y="810"/>
                  </a:lnTo>
                  <a:cubicBezTo>
                    <a:pt x="1214" y="810"/>
                    <a:pt x="1214" y="798"/>
                    <a:pt x="1214" y="798"/>
                  </a:cubicBezTo>
                  <a:cubicBezTo>
                    <a:pt x="1209" y="792"/>
                    <a:pt x="1206" y="789"/>
                    <a:pt x="1203" y="789"/>
                  </a:cubicBezTo>
                  <a:cubicBezTo>
                    <a:pt x="1200" y="789"/>
                    <a:pt x="1197" y="792"/>
                    <a:pt x="1191" y="798"/>
                  </a:cubicBezTo>
                  <a:cubicBezTo>
                    <a:pt x="1191" y="798"/>
                    <a:pt x="1191" y="813"/>
                    <a:pt x="1185" y="813"/>
                  </a:cubicBezTo>
                  <a:cubicBezTo>
                    <a:pt x="1183" y="813"/>
                    <a:pt x="1181" y="812"/>
                    <a:pt x="1179" y="810"/>
                  </a:cubicBezTo>
                  <a:cubicBezTo>
                    <a:pt x="1176" y="807"/>
                    <a:pt x="1175" y="806"/>
                    <a:pt x="1174" y="806"/>
                  </a:cubicBezTo>
                  <a:lnTo>
                    <a:pt x="1174" y="806"/>
                  </a:lnTo>
                  <a:cubicBezTo>
                    <a:pt x="1171" y="806"/>
                    <a:pt x="1176" y="822"/>
                    <a:pt x="1167" y="822"/>
                  </a:cubicBezTo>
                  <a:lnTo>
                    <a:pt x="1143" y="822"/>
                  </a:lnTo>
                  <a:lnTo>
                    <a:pt x="1143" y="834"/>
                  </a:lnTo>
                  <a:lnTo>
                    <a:pt x="1119" y="834"/>
                  </a:lnTo>
                  <a:cubicBezTo>
                    <a:pt x="1119" y="846"/>
                    <a:pt x="1119" y="846"/>
                    <a:pt x="1107" y="846"/>
                  </a:cubicBezTo>
                  <a:cubicBezTo>
                    <a:pt x="1099" y="846"/>
                    <a:pt x="1102" y="851"/>
                    <a:pt x="1105" y="858"/>
                  </a:cubicBezTo>
                  <a:lnTo>
                    <a:pt x="1105" y="858"/>
                  </a:lnTo>
                  <a:cubicBezTo>
                    <a:pt x="1102" y="859"/>
                    <a:pt x="1099" y="861"/>
                    <a:pt x="1107" y="869"/>
                  </a:cubicBezTo>
                  <a:cubicBezTo>
                    <a:pt x="1111" y="873"/>
                    <a:pt x="1113" y="875"/>
                    <a:pt x="1112" y="875"/>
                  </a:cubicBezTo>
                  <a:cubicBezTo>
                    <a:pt x="1111" y="875"/>
                    <a:pt x="1103" y="869"/>
                    <a:pt x="1095" y="869"/>
                  </a:cubicBezTo>
                  <a:lnTo>
                    <a:pt x="1095" y="881"/>
                  </a:lnTo>
                  <a:lnTo>
                    <a:pt x="1084" y="869"/>
                  </a:lnTo>
                  <a:cubicBezTo>
                    <a:pt x="1084" y="869"/>
                    <a:pt x="1084" y="881"/>
                    <a:pt x="1072" y="893"/>
                  </a:cubicBezTo>
                  <a:lnTo>
                    <a:pt x="1060" y="893"/>
                  </a:lnTo>
                  <a:cubicBezTo>
                    <a:pt x="1036" y="893"/>
                    <a:pt x="1012" y="905"/>
                    <a:pt x="988" y="917"/>
                  </a:cubicBezTo>
                  <a:lnTo>
                    <a:pt x="976" y="917"/>
                  </a:lnTo>
                  <a:lnTo>
                    <a:pt x="941" y="941"/>
                  </a:lnTo>
                  <a:cubicBezTo>
                    <a:pt x="929" y="953"/>
                    <a:pt x="917" y="965"/>
                    <a:pt x="905" y="976"/>
                  </a:cubicBezTo>
                  <a:cubicBezTo>
                    <a:pt x="905" y="976"/>
                    <a:pt x="893" y="988"/>
                    <a:pt x="893" y="1000"/>
                  </a:cubicBezTo>
                  <a:lnTo>
                    <a:pt x="881" y="1000"/>
                  </a:lnTo>
                  <a:cubicBezTo>
                    <a:pt x="869" y="1012"/>
                    <a:pt x="857" y="1012"/>
                    <a:pt x="857" y="1024"/>
                  </a:cubicBezTo>
                  <a:cubicBezTo>
                    <a:pt x="857" y="1024"/>
                    <a:pt x="845" y="1024"/>
                    <a:pt x="845" y="1036"/>
                  </a:cubicBezTo>
                  <a:cubicBezTo>
                    <a:pt x="845" y="1048"/>
                    <a:pt x="845" y="1048"/>
                    <a:pt x="857" y="1048"/>
                  </a:cubicBezTo>
                  <a:cubicBezTo>
                    <a:pt x="857" y="1051"/>
                    <a:pt x="855" y="1053"/>
                    <a:pt x="852" y="1053"/>
                  </a:cubicBezTo>
                  <a:cubicBezTo>
                    <a:pt x="845" y="1053"/>
                    <a:pt x="833" y="1044"/>
                    <a:pt x="833" y="1036"/>
                  </a:cubicBezTo>
                  <a:cubicBezTo>
                    <a:pt x="833" y="1032"/>
                    <a:pt x="832" y="1031"/>
                    <a:pt x="830" y="1031"/>
                  </a:cubicBezTo>
                  <a:cubicBezTo>
                    <a:pt x="826" y="1031"/>
                    <a:pt x="818" y="1036"/>
                    <a:pt x="810" y="1036"/>
                  </a:cubicBezTo>
                  <a:cubicBezTo>
                    <a:pt x="810" y="1048"/>
                    <a:pt x="798" y="1048"/>
                    <a:pt x="786" y="1060"/>
                  </a:cubicBezTo>
                  <a:lnTo>
                    <a:pt x="786" y="1072"/>
                  </a:lnTo>
                  <a:cubicBezTo>
                    <a:pt x="786" y="1072"/>
                    <a:pt x="762" y="1072"/>
                    <a:pt x="750" y="1084"/>
                  </a:cubicBezTo>
                  <a:cubicBezTo>
                    <a:pt x="750" y="1096"/>
                    <a:pt x="750" y="1096"/>
                    <a:pt x="750" y="1096"/>
                  </a:cubicBezTo>
                  <a:cubicBezTo>
                    <a:pt x="750" y="1100"/>
                    <a:pt x="750" y="1101"/>
                    <a:pt x="750" y="1101"/>
                  </a:cubicBezTo>
                  <a:cubicBezTo>
                    <a:pt x="749" y="1101"/>
                    <a:pt x="746" y="1096"/>
                    <a:pt x="738" y="1096"/>
                  </a:cubicBezTo>
                  <a:cubicBezTo>
                    <a:pt x="738" y="1096"/>
                    <a:pt x="738" y="1119"/>
                    <a:pt x="738" y="1119"/>
                  </a:cubicBezTo>
                  <a:lnTo>
                    <a:pt x="714" y="1119"/>
                  </a:lnTo>
                  <a:cubicBezTo>
                    <a:pt x="703" y="1119"/>
                    <a:pt x="703" y="1119"/>
                    <a:pt x="691" y="1131"/>
                  </a:cubicBezTo>
                  <a:cubicBezTo>
                    <a:pt x="691" y="1131"/>
                    <a:pt x="675" y="1147"/>
                    <a:pt x="669" y="1147"/>
                  </a:cubicBezTo>
                  <a:cubicBezTo>
                    <a:pt x="668" y="1147"/>
                    <a:pt x="667" y="1146"/>
                    <a:pt x="667" y="1143"/>
                  </a:cubicBezTo>
                  <a:cubicBezTo>
                    <a:pt x="664" y="1141"/>
                    <a:pt x="663" y="1140"/>
                    <a:pt x="661" y="1140"/>
                  </a:cubicBezTo>
                  <a:cubicBezTo>
                    <a:pt x="655" y="1140"/>
                    <a:pt x="655" y="1155"/>
                    <a:pt x="655" y="1155"/>
                  </a:cubicBezTo>
                  <a:cubicBezTo>
                    <a:pt x="643" y="1155"/>
                    <a:pt x="619" y="1179"/>
                    <a:pt x="595" y="1203"/>
                  </a:cubicBezTo>
                  <a:cubicBezTo>
                    <a:pt x="594" y="1204"/>
                    <a:pt x="593" y="1205"/>
                    <a:pt x="592" y="1206"/>
                  </a:cubicBezTo>
                  <a:lnTo>
                    <a:pt x="592" y="1206"/>
                  </a:lnTo>
                  <a:cubicBezTo>
                    <a:pt x="589" y="1204"/>
                    <a:pt x="586" y="1203"/>
                    <a:pt x="583" y="1203"/>
                  </a:cubicBezTo>
                  <a:lnTo>
                    <a:pt x="572" y="1203"/>
                  </a:lnTo>
                  <a:cubicBezTo>
                    <a:pt x="560" y="1215"/>
                    <a:pt x="548" y="1215"/>
                    <a:pt x="536" y="1227"/>
                  </a:cubicBezTo>
                  <a:lnTo>
                    <a:pt x="524" y="1238"/>
                  </a:lnTo>
                  <a:cubicBezTo>
                    <a:pt x="524" y="1238"/>
                    <a:pt x="536" y="1262"/>
                    <a:pt x="536" y="1274"/>
                  </a:cubicBezTo>
                  <a:cubicBezTo>
                    <a:pt x="536" y="1278"/>
                    <a:pt x="534" y="1279"/>
                    <a:pt x="531" y="1279"/>
                  </a:cubicBezTo>
                  <a:cubicBezTo>
                    <a:pt x="524" y="1279"/>
                    <a:pt x="512" y="1271"/>
                    <a:pt x="512" y="1262"/>
                  </a:cubicBezTo>
                  <a:cubicBezTo>
                    <a:pt x="524" y="1250"/>
                    <a:pt x="512" y="1250"/>
                    <a:pt x="500" y="1250"/>
                  </a:cubicBezTo>
                  <a:cubicBezTo>
                    <a:pt x="494" y="1256"/>
                    <a:pt x="491" y="1256"/>
                    <a:pt x="490" y="1256"/>
                  </a:cubicBezTo>
                  <a:cubicBezTo>
                    <a:pt x="488" y="1256"/>
                    <a:pt x="488" y="1256"/>
                    <a:pt x="488" y="1262"/>
                  </a:cubicBezTo>
                  <a:cubicBezTo>
                    <a:pt x="488" y="1268"/>
                    <a:pt x="488" y="1268"/>
                    <a:pt x="488" y="1268"/>
                  </a:cubicBezTo>
                  <a:cubicBezTo>
                    <a:pt x="488" y="1268"/>
                    <a:pt x="488" y="1268"/>
                    <a:pt x="488" y="1274"/>
                  </a:cubicBezTo>
                  <a:cubicBezTo>
                    <a:pt x="488" y="1274"/>
                    <a:pt x="464" y="1274"/>
                    <a:pt x="464" y="1262"/>
                  </a:cubicBezTo>
                  <a:cubicBezTo>
                    <a:pt x="462" y="1260"/>
                    <a:pt x="461" y="1259"/>
                    <a:pt x="460" y="1259"/>
                  </a:cubicBezTo>
                  <a:lnTo>
                    <a:pt x="460" y="1259"/>
                  </a:lnTo>
                  <a:cubicBezTo>
                    <a:pt x="456" y="1259"/>
                    <a:pt x="462" y="1274"/>
                    <a:pt x="452" y="1274"/>
                  </a:cubicBezTo>
                  <a:cubicBezTo>
                    <a:pt x="441" y="1286"/>
                    <a:pt x="441" y="1286"/>
                    <a:pt x="429" y="1298"/>
                  </a:cubicBezTo>
                  <a:lnTo>
                    <a:pt x="429" y="1310"/>
                  </a:lnTo>
                  <a:lnTo>
                    <a:pt x="417" y="1310"/>
                  </a:lnTo>
                  <a:cubicBezTo>
                    <a:pt x="417" y="1310"/>
                    <a:pt x="417" y="1310"/>
                    <a:pt x="405" y="1322"/>
                  </a:cubicBezTo>
                  <a:lnTo>
                    <a:pt x="393" y="1322"/>
                  </a:lnTo>
                  <a:cubicBezTo>
                    <a:pt x="381" y="1322"/>
                    <a:pt x="393" y="1334"/>
                    <a:pt x="393" y="1346"/>
                  </a:cubicBezTo>
                  <a:lnTo>
                    <a:pt x="393" y="1357"/>
                  </a:lnTo>
                  <a:cubicBezTo>
                    <a:pt x="393" y="1357"/>
                    <a:pt x="381" y="1346"/>
                    <a:pt x="369" y="1346"/>
                  </a:cubicBezTo>
                  <a:cubicBezTo>
                    <a:pt x="357" y="1346"/>
                    <a:pt x="333" y="1369"/>
                    <a:pt x="322" y="1381"/>
                  </a:cubicBezTo>
                  <a:cubicBezTo>
                    <a:pt x="298" y="1393"/>
                    <a:pt x="298" y="1393"/>
                    <a:pt x="298" y="1393"/>
                  </a:cubicBezTo>
                  <a:cubicBezTo>
                    <a:pt x="310" y="1393"/>
                    <a:pt x="298" y="1405"/>
                    <a:pt x="298" y="1405"/>
                  </a:cubicBezTo>
                  <a:lnTo>
                    <a:pt x="286" y="1405"/>
                  </a:lnTo>
                  <a:cubicBezTo>
                    <a:pt x="286" y="1405"/>
                    <a:pt x="262" y="1417"/>
                    <a:pt x="262" y="1417"/>
                  </a:cubicBezTo>
                  <a:cubicBezTo>
                    <a:pt x="262" y="1423"/>
                    <a:pt x="262" y="1423"/>
                    <a:pt x="260" y="1423"/>
                  </a:cubicBezTo>
                  <a:cubicBezTo>
                    <a:pt x="259" y="1423"/>
                    <a:pt x="256" y="1423"/>
                    <a:pt x="250" y="1429"/>
                  </a:cubicBezTo>
                  <a:cubicBezTo>
                    <a:pt x="238" y="1441"/>
                    <a:pt x="250" y="1441"/>
                    <a:pt x="250" y="1441"/>
                  </a:cubicBezTo>
                  <a:lnTo>
                    <a:pt x="226" y="1441"/>
                  </a:lnTo>
                  <a:cubicBezTo>
                    <a:pt x="214" y="1453"/>
                    <a:pt x="202" y="1453"/>
                    <a:pt x="191" y="1465"/>
                  </a:cubicBezTo>
                  <a:lnTo>
                    <a:pt x="191" y="1477"/>
                  </a:lnTo>
                  <a:cubicBezTo>
                    <a:pt x="191" y="1483"/>
                    <a:pt x="206" y="1490"/>
                    <a:pt x="215" y="1490"/>
                  </a:cubicBezTo>
                  <a:cubicBezTo>
                    <a:pt x="222" y="1490"/>
                    <a:pt x="224" y="1487"/>
                    <a:pt x="214" y="1477"/>
                  </a:cubicBezTo>
                  <a:lnTo>
                    <a:pt x="250" y="1477"/>
                  </a:lnTo>
                  <a:cubicBezTo>
                    <a:pt x="250" y="1477"/>
                    <a:pt x="262" y="1477"/>
                    <a:pt x="262" y="1465"/>
                  </a:cubicBezTo>
                  <a:cubicBezTo>
                    <a:pt x="286" y="1453"/>
                    <a:pt x="310" y="1441"/>
                    <a:pt x="333" y="1429"/>
                  </a:cubicBezTo>
                  <a:cubicBezTo>
                    <a:pt x="345" y="1429"/>
                    <a:pt x="381" y="1417"/>
                    <a:pt x="369" y="1393"/>
                  </a:cubicBezTo>
                  <a:cubicBezTo>
                    <a:pt x="369" y="1393"/>
                    <a:pt x="362" y="1378"/>
                    <a:pt x="365" y="1378"/>
                  </a:cubicBezTo>
                  <a:lnTo>
                    <a:pt x="365" y="1378"/>
                  </a:lnTo>
                  <a:cubicBezTo>
                    <a:pt x="365" y="1378"/>
                    <a:pt x="367" y="1379"/>
                    <a:pt x="369" y="1381"/>
                  </a:cubicBezTo>
                  <a:cubicBezTo>
                    <a:pt x="369" y="1381"/>
                    <a:pt x="381" y="1381"/>
                    <a:pt x="381" y="1393"/>
                  </a:cubicBezTo>
                  <a:lnTo>
                    <a:pt x="405" y="1417"/>
                  </a:lnTo>
                  <a:lnTo>
                    <a:pt x="417" y="1405"/>
                  </a:lnTo>
                  <a:cubicBezTo>
                    <a:pt x="417" y="1405"/>
                    <a:pt x="422" y="1400"/>
                    <a:pt x="426" y="1400"/>
                  </a:cubicBezTo>
                  <a:cubicBezTo>
                    <a:pt x="427" y="1400"/>
                    <a:pt x="429" y="1401"/>
                    <a:pt x="429" y="1405"/>
                  </a:cubicBezTo>
                  <a:cubicBezTo>
                    <a:pt x="431" y="1407"/>
                    <a:pt x="433" y="1408"/>
                    <a:pt x="434" y="1408"/>
                  </a:cubicBezTo>
                  <a:cubicBezTo>
                    <a:pt x="440" y="1408"/>
                    <a:pt x="438" y="1391"/>
                    <a:pt x="429" y="1381"/>
                  </a:cubicBezTo>
                  <a:cubicBezTo>
                    <a:pt x="429" y="1377"/>
                    <a:pt x="429" y="1373"/>
                    <a:pt x="429" y="1369"/>
                  </a:cubicBezTo>
                  <a:cubicBezTo>
                    <a:pt x="429" y="1381"/>
                    <a:pt x="441" y="1381"/>
                    <a:pt x="452" y="1381"/>
                  </a:cubicBezTo>
                  <a:cubicBezTo>
                    <a:pt x="452" y="1381"/>
                    <a:pt x="464" y="1381"/>
                    <a:pt x="452" y="1369"/>
                  </a:cubicBezTo>
                  <a:cubicBezTo>
                    <a:pt x="452" y="1369"/>
                    <a:pt x="464" y="1346"/>
                    <a:pt x="488" y="1346"/>
                  </a:cubicBezTo>
                  <a:cubicBezTo>
                    <a:pt x="490" y="1347"/>
                    <a:pt x="491" y="1348"/>
                    <a:pt x="492" y="1348"/>
                  </a:cubicBezTo>
                  <a:cubicBezTo>
                    <a:pt x="497" y="1348"/>
                    <a:pt x="488" y="1322"/>
                    <a:pt x="488" y="1322"/>
                  </a:cubicBezTo>
                  <a:lnTo>
                    <a:pt x="488" y="1322"/>
                  </a:lnTo>
                  <a:cubicBezTo>
                    <a:pt x="494" y="1328"/>
                    <a:pt x="497" y="1331"/>
                    <a:pt x="499" y="1331"/>
                  </a:cubicBezTo>
                  <a:cubicBezTo>
                    <a:pt x="500" y="1331"/>
                    <a:pt x="500" y="1328"/>
                    <a:pt x="500" y="1322"/>
                  </a:cubicBezTo>
                  <a:cubicBezTo>
                    <a:pt x="500" y="1322"/>
                    <a:pt x="500" y="1322"/>
                    <a:pt x="500" y="1310"/>
                  </a:cubicBezTo>
                  <a:lnTo>
                    <a:pt x="524" y="1322"/>
                  </a:lnTo>
                  <a:cubicBezTo>
                    <a:pt x="524" y="1310"/>
                    <a:pt x="524" y="1310"/>
                    <a:pt x="536" y="1310"/>
                  </a:cubicBezTo>
                  <a:lnTo>
                    <a:pt x="560" y="1310"/>
                  </a:lnTo>
                  <a:cubicBezTo>
                    <a:pt x="572" y="1310"/>
                    <a:pt x="560" y="1310"/>
                    <a:pt x="560" y="1298"/>
                  </a:cubicBezTo>
                  <a:cubicBezTo>
                    <a:pt x="560" y="1294"/>
                    <a:pt x="561" y="1293"/>
                    <a:pt x="563" y="1293"/>
                  </a:cubicBezTo>
                  <a:cubicBezTo>
                    <a:pt x="568" y="1293"/>
                    <a:pt x="576" y="1298"/>
                    <a:pt x="583" y="1298"/>
                  </a:cubicBezTo>
                  <a:cubicBezTo>
                    <a:pt x="583" y="1298"/>
                    <a:pt x="595" y="1298"/>
                    <a:pt x="595" y="1286"/>
                  </a:cubicBezTo>
                  <a:cubicBezTo>
                    <a:pt x="595" y="1274"/>
                    <a:pt x="583" y="1274"/>
                    <a:pt x="595" y="1274"/>
                  </a:cubicBezTo>
                  <a:cubicBezTo>
                    <a:pt x="599" y="1278"/>
                    <a:pt x="603" y="1279"/>
                    <a:pt x="606" y="1279"/>
                  </a:cubicBezTo>
                  <a:cubicBezTo>
                    <a:pt x="613" y="1279"/>
                    <a:pt x="615" y="1274"/>
                    <a:pt x="607" y="1274"/>
                  </a:cubicBezTo>
                  <a:cubicBezTo>
                    <a:pt x="595" y="1274"/>
                    <a:pt x="607" y="1262"/>
                    <a:pt x="619" y="1262"/>
                  </a:cubicBezTo>
                  <a:cubicBezTo>
                    <a:pt x="619" y="1262"/>
                    <a:pt x="624" y="1268"/>
                    <a:pt x="628" y="1268"/>
                  </a:cubicBezTo>
                  <a:cubicBezTo>
                    <a:pt x="630" y="1268"/>
                    <a:pt x="631" y="1266"/>
                    <a:pt x="631" y="1262"/>
                  </a:cubicBezTo>
                  <a:cubicBezTo>
                    <a:pt x="635" y="1259"/>
                    <a:pt x="636" y="1255"/>
                    <a:pt x="636" y="1252"/>
                  </a:cubicBezTo>
                  <a:lnTo>
                    <a:pt x="636" y="1252"/>
                  </a:lnTo>
                  <a:cubicBezTo>
                    <a:pt x="640" y="1245"/>
                    <a:pt x="643" y="1238"/>
                    <a:pt x="643" y="1238"/>
                  </a:cubicBezTo>
                  <a:lnTo>
                    <a:pt x="679" y="1238"/>
                  </a:lnTo>
                  <a:cubicBezTo>
                    <a:pt x="691" y="1238"/>
                    <a:pt x="691" y="1227"/>
                    <a:pt x="703" y="1227"/>
                  </a:cubicBezTo>
                  <a:cubicBezTo>
                    <a:pt x="703" y="1227"/>
                    <a:pt x="703" y="1215"/>
                    <a:pt x="703" y="1215"/>
                  </a:cubicBezTo>
                  <a:cubicBezTo>
                    <a:pt x="708" y="1221"/>
                    <a:pt x="714" y="1224"/>
                    <a:pt x="719" y="1224"/>
                  </a:cubicBezTo>
                  <a:cubicBezTo>
                    <a:pt x="723" y="1224"/>
                    <a:pt x="726" y="1221"/>
                    <a:pt x="726" y="1215"/>
                  </a:cubicBezTo>
                  <a:lnTo>
                    <a:pt x="726" y="1203"/>
                  </a:lnTo>
                  <a:cubicBezTo>
                    <a:pt x="726" y="1203"/>
                    <a:pt x="762" y="1203"/>
                    <a:pt x="762" y="1191"/>
                  </a:cubicBezTo>
                  <a:lnTo>
                    <a:pt x="774" y="1191"/>
                  </a:lnTo>
                  <a:cubicBezTo>
                    <a:pt x="774" y="1179"/>
                    <a:pt x="786" y="1179"/>
                    <a:pt x="786" y="1179"/>
                  </a:cubicBezTo>
                  <a:cubicBezTo>
                    <a:pt x="786" y="1182"/>
                    <a:pt x="786" y="1184"/>
                    <a:pt x="786" y="1184"/>
                  </a:cubicBezTo>
                  <a:cubicBezTo>
                    <a:pt x="787" y="1184"/>
                    <a:pt x="789" y="1175"/>
                    <a:pt x="798" y="1167"/>
                  </a:cubicBezTo>
                  <a:cubicBezTo>
                    <a:pt x="810" y="1167"/>
                    <a:pt x="822" y="1167"/>
                    <a:pt x="822" y="1155"/>
                  </a:cubicBezTo>
                  <a:cubicBezTo>
                    <a:pt x="822" y="1143"/>
                    <a:pt x="833" y="1143"/>
                    <a:pt x="845" y="1143"/>
                  </a:cubicBezTo>
                  <a:cubicBezTo>
                    <a:pt x="845" y="1143"/>
                    <a:pt x="869" y="1143"/>
                    <a:pt x="869" y="1119"/>
                  </a:cubicBezTo>
                  <a:cubicBezTo>
                    <a:pt x="869" y="1115"/>
                    <a:pt x="871" y="1114"/>
                    <a:pt x="872" y="1114"/>
                  </a:cubicBezTo>
                  <a:cubicBezTo>
                    <a:pt x="876" y="1114"/>
                    <a:pt x="881" y="1119"/>
                    <a:pt x="881" y="1119"/>
                  </a:cubicBezTo>
                  <a:lnTo>
                    <a:pt x="893" y="1119"/>
                  </a:lnTo>
                  <a:cubicBezTo>
                    <a:pt x="893" y="1107"/>
                    <a:pt x="905" y="1107"/>
                    <a:pt x="905" y="1107"/>
                  </a:cubicBezTo>
                  <a:cubicBezTo>
                    <a:pt x="905" y="1107"/>
                    <a:pt x="905" y="1096"/>
                    <a:pt x="917" y="1096"/>
                  </a:cubicBezTo>
                  <a:cubicBezTo>
                    <a:pt x="929" y="1096"/>
                    <a:pt x="953" y="1096"/>
                    <a:pt x="941" y="1072"/>
                  </a:cubicBezTo>
                  <a:lnTo>
                    <a:pt x="941" y="1072"/>
                  </a:lnTo>
                  <a:cubicBezTo>
                    <a:pt x="944" y="1077"/>
                    <a:pt x="947" y="1080"/>
                    <a:pt x="951" y="1080"/>
                  </a:cubicBezTo>
                  <a:cubicBezTo>
                    <a:pt x="963" y="1080"/>
                    <a:pt x="979" y="1057"/>
                    <a:pt x="988" y="1048"/>
                  </a:cubicBezTo>
                  <a:cubicBezTo>
                    <a:pt x="988" y="1045"/>
                    <a:pt x="989" y="1044"/>
                    <a:pt x="991" y="1044"/>
                  </a:cubicBezTo>
                  <a:cubicBezTo>
                    <a:pt x="996" y="1044"/>
                    <a:pt x="1005" y="1051"/>
                    <a:pt x="1009" y="1051"/>
                  </a:cubicBezTo>
                  <a:cubicBezTo>
                    <a:pt x="1011" y="1051"/>
                    <a:pt x="1012" y="1050"/>
                    <a:pt x="1012" y="1048"/>
                  </a:cubicBezTo>
                  <a:cubicBezTo>
                    <a:pt x="1012" y="1043"/>
                    <a:pt x="1012" y="1039"/>
                    <a:pt x="1012" y="1036"/>
                  </a:cubicBezTo>
                  <a:lnTo>
                    <a:pt x="1024" y="1024"/>
                  </a:lnTo>
                  <a:lnTo>
                    <a:pt x="1036" y="1024"/>
                  </a:lnTo>
                  <a:cubicBezTo>
                    <a:pt x="1036" y="1024"/>
                    <a:pt x="1060" y="1024"/>
                    <a:pt x="1060" y="1012"/>
                  </a:cubicBezTo>
                  <a:cubicBezTo>
                    <a:pt x="1048" y="1000"/>
                    <a:pt x="1048" y="1000"/>
                    <a:pt x="1048" y="988"/>
                  </a:cubicBezTo>
                  <a:lnTo>
                    <a:pt x="1048" y="988"/>
                  </a:lnTo>
                  <a:cubicBezTo>
                    <a:pt x="1048" y="988"/>
                    <a:pt x="1060" y="988"/>
                    <a:pt x="1060" y="1000"/>
                  </a:cubicBezTo>
                  <a:lnTo>
                    <a:pt x="1084" y="1000"/>
                  </a:lnTo>
                  <a:cubicBezTo>
                    <a:pt x="1084" y="1000"/>
                    <a:pt x="1084" y="988"/>
                    <a:pt x="1084" y="988"/>
                  </a:cubicBezTo>
                  <a:lnTo>
                    <a:pt x="1119" y="988"/>
                  </a:lnTo>
                  <a:cubicBezTo>
                    <a:pt x="1119" y="988"/>
                    <a:pt x="1143" y="965"/>
                    <a:pt x="1143" y="965"/>
                  </a:cubicBezTo>
                  <a:cubicBezTo>
                    <a:pt x="1143" y="953"/>
                    <a:pt x="1131" y="953"/>
                    <a:pt x="1143" y="941"/>
                  </a:cubicBezTo>
                  <a:cubicBezTo>
                    <a:pt x="1155" y="941"/>
                    <a:pt x="1155" y="941"/>
                    <a:pt x="1155" y="953"/>
                  </a:cubicBezTo>
                  <a:cubicBezTo>
                    <a:pt x="1155" y="948"/>
                    <a:pt x="1155" y="941"/>
                    <a:pt x="1155" y="941"/>
                  </a:cubicBezTo>
                  <a:cubicBezTo>
                    <a:pt x="1155" y="941"/>
                    <a:pt x="1167" y="953"/>
                    <a:pt x="1167" y="953"/>
                  </a:cubicBezTo>
                  <a:cubicBezTo>
                    <a:pt x="1179" y="953"/>
                    <a:pt x="1167" y="941"/>
                    <a:pt x="1167" y="929"/>
                  </a:cubicBezTo>
                  <a:lnTo>
                    <a:pt x="1191" y="929"/>
                  </a:lnTo>
                  <a:cubicBezTo>
                    <a:pt x="1191" y="926"/>
                    <a:pt x="1191" y="926"/>
                    <a:pt x="1191" y="926"/>
                  </a:cubicBezTo>
                  <a:cubicBezTo>
                    <a:pt x="1191" y="926"/>
                    <a:pt x="1193" y="941"/>
                    <a:pt x="1203" y="941"/>
                  </a:cubicBezTo>
                  <a:cubicBezTo>
                    <a:pt x="1203" y="929"/>
                    <a:pt x="1214" y="929"/>
                    <a:pt x="1214" y="929"/>
                  </a:cubicBezTo>
                  <a:cubicBezTo>
                    <a:pt x="1226" y="917"/>
                    <a:pt x="1226" y="917"/>
                    <a:pt x="1238" y="917"/>
                  </a:cubicBezTo>
                  <a:cubicBezTo>
                    <a:pt x="1238" y="917"/>
                    <a:pt x="1238" y="905"/>
                    <a:pt x="1238" y="905"/>
                  </a:cubicBezTo>
                  <a:cubicBezTo>
                    <a:pt x="1238" y="899"/>
                    <a:pt x="1241" y="896"/>
                    <a:pt x="1246" y="896"/>
                  </a:cubicBezTo>
                  <a:cubicBezTo>
                    <a:pt x="1250" y="896"/>
                    <a:pt x="1256" y="899"/>
                    <a:pt x="1262" y="905"/>
                  </a:cubicBezTo>
                  <a:lnTo>
                    <a:pt x="1274" y="905"/>
                  </a:lnTo>
                  <a:cubicBezTo>
                    <a:pt x="1286" y="905"/>
                    <a:pt x="1274" y="893"/>
                    <a:pt x="1274" y="893"/>
                  </a:cubicBezTo>
                  <a:lnTo>
                    <a:pt x="1286" y="893"/>
                  </a:lnTo>
                  <a:cubicBezTo>
                    <a:pt x="1286" y="893"/>
                    <a:pt x="1298" y="881"/>
                    <a:pt x="1310" y="869"/>
                  </a:cubicBezTo>
                  <a:cubicBezTo>
                    <a:pt x="1310" y="869"/>
                    <a:pt x="1310" y="864"/>
                    <a:pt x="1313" y="864"/>
                  </a:cubicBezTo>
                  <a:cubicBezTo>
                    <a:pt x="1315" y="864"/>
                    <a:pt x="1318" y="865"/>
                    <a:pt x="1322" y="869"/>
                  </a:cubicBezTo>
                  <a:cubicBezTo>
                    <a:pt x="1345" y="869"/>
                    <a:pt x="1345" y="869"/>
                    <a:pt x="1345" y="857"/>
                  </a:cubicBezTo>
                  <a:lnTo>
                    <a:pt x="1357" y="857"/>
                  </a:lnTo>
                  <a:cubicBezTo>
                    <a:pt x="1369" y="857"/>
                    <a:pt x="1357" y="846"/>
                    <a:pt x="1381" y="846"/>
                  </a:cubicBezTo>
                  <a:lnTo>
                    <a:pt x="1393" y="846"/>
                  </a:lnTo>
                  <a:cubicBezTo>
                    <a:pt x="1393" y="834"/>
                    <a:pt x="1381" y="822"/>
                    <a:pt x="1393" y="822"/>
                  </a:cubicBezTo>
                  <a:lnTo>
                    <a:pt x="1405" y="822"/>
                  </a:lnTo>
                  <a:cubicBezTo>
                    <a:pt x="1417" y="822"/>
                    <a:pt x="1429" y="822"/>
                    <a:pt x="1429" y="810"/>
                  </a:cubicBezTo>
                  <a:cubicBezTo>
                    <a:pt x="1429" y="798"/>
                    <a:pt x="1417" y="798"/>
                    <a:pt x="1429" y="798"/>
                  </a:cubicBezTo>
                  <a:cubicBezTo>
                    <a:pt x="1441" y="798"/>
                    <a:pt x="1441" y="798"/>
                    <a:pt x="1441" y="810"/>
                  </a:cubicBezTo>
                  <a:lnTo>
                    <a:pt x="1441" y="786"/>
                  </a:lnTo>
                  <a:lnTo>
                    <a:pt x="1453" y="786"/>
                  </a:lnTo>
                  <a:cubicBezTo>
                    <a:pt x="1453" y="792"/>
                    <a:pt x="1456" y="795"/>
                    <a:pt x="1460" y="795"/>
                  </a:cubicBezTo>
                  <a:cubicBezTo>
                    <a:pt x="1465" y="795"/>
                    <a:pt x="1470" y="792"/>
                    <a:pt x="1476" y="786"/>
                  </a:cubicBezTo>
                  <a:cubicBezTo>
                    <a:pt x="1476" y="786"/>
                    <a:pt x="1465" y="774"/>
                    <a:pt x="1465" y="774"/>
                  </a:cubicBezTo>
                  <a:cubicBezTo>
                    <a:pt x="1465" y="770"/>
                    <a:pt x="1466" y="769"/>
                    <a:pt x="1468" y="769"/>
                  </a:cubicBezTo>
                  <a:cubicBezTo>
                    <a:pt x="1471" y="769"/>
                    <a:pt x="1476" y="774"/>
                    <a:pt x="1476" y="774"/>
                  </a:cubicBezTo>
                  <a:lnTo>
                    <a:pt x="1512" y="774"/>
                  </a:lnTo>
                  <a:cubicBezTo>
                    <a:pt x="1512" y="777"/>
                    <a:pt x="1512" y="780"/>
                    <a:pt x="1512" y="786"/>
                  </a:cubicBezTo>
                  <a:cubicBezTo>
                    <a:pt x="1512" y="790"/>
                    <a:pt x="1511" y="791"/>
                    <a:pt x="1509" y="791"/>
                  </a:cubicBezTo>
                  <a:cubicBezTo>
                    <a:pt x="1506" y="791"/>
                    <a:pt x="1500" y="786"/>
                    <a:pt x="1500" y="786"/>
                  </a:cubicBezTo>
                  <a:cubicBezTo>
                    <a:pt x="1500" y="786"/>
                    <a:pt x="1488" y="786"/>
                    <a:pt x="1488" y="798"/>
                  </a:cubicBezTo>
                  <a:cubicBezTo>
                    <a:pt x="1476" y="810"/>
                    <a:pt x="1453" y="810"/>
                    <a:pt x="1453" y="810"/>
                  </a:cubicBezTo>
                  <a:lnTo>
                    <a:pt x="1453" y="822"/>
                  </a:lnTo>
                  <a:lnTo>
                    <a:pt x="1429" y="822"/>
                  </a:lnTo>
                  <a:cubicBezTo>
                    <a:pt x="1429" y="822"/>
                    <a:pt x="1429" y="834"/>
                    <a:pt x="1429" y="846"/>
                  </a:cubicBezTo>
                  <a:lnTo>
                    <a:pt x="1405" y="846"/>
                  </a:lnTo>
                  <a:cubicBezTo>
                    <a:pt x="1393" y="857"/>
                    <a:pt x="1381" y="869"/>
                    <a:pt x="1381" y="881"/>
                  </a:cubicBezTo>
                  <a:cubicBezTo>
                    <a:pt x="1381" y="881"/>
                    <a:pt x="1369" y="893"/>
                    <a:pt x="1369" y="893"/>
                  </a:cubicBezTo>
                  <a:cubicBezTo>
                    <a:pt x="1357" y="905"/>
                    <a:pt x="1369" y="905"/>
                    <a:pt x="1369" y="905"/>
                  </a:cubicBezTo>
                  <a:cubicBezTo>
                    <a:pt x="1357" y="917"/>
                    <a:pt x="1357" y="917"/>
                    <a:pt x="1345" y="917"/>
                  </a:cubicBezTo>
                  <a:cubicBezTo>
                    <a:pt x="1334" y="917"/>
                    <a:pt x="1334" y="917"/>
                    <a:pt x="1322" y="929"/>
                  </a:cubicBezTo>
                  <a:cubicBezTo>
                    <a:pt x="1322" y="938"/>
                    <a:pt x="1322" y="940"/>
                    <a:pt x="1317" y="945"/>
                  </a:cubicBezTo>
                  <a:lnTo>
                    <a:pt x="1317" y="945"/>
                  </a:lnTo>
                  <a:cubicBezTo>
                    <a:pt x="1314" y="945"/>
                    <a:pt x="1312" y="943"/>
                    <a:pt x="1310" y="941"/>
                  </a:cubicBezTo>
                  <a:lnTo>
                    <a:pt x="1310" y="941"/>
                  </a:lnTo>
                  <a:cubicBezTo>
                    <a:pt x="1313" y="944"/>
                    <a:pt x="1314" y="946"/>
                    <a:pt x="1315" y="948"/>
                  </a:cubicBezTo>
                  <a:lnTo>
                    <a:pt x="1315" y="948"/>
                  </a:lnTo>
                  <a:cubicBezTo>
                    <a:pt x="1316" y="947"/>
                    <a:pt x="1316" y="946"/>
                    <a:pt x="1317" y="945"/>
                  </a:cubicBezTo>
                  <a:lnTo>
                    <a:pt x="1317" y="945"/>
                  </a:lnTo>
                  <a:cubicBezTo>
                    <a:pt x="1318" y="946"/>
                    <a:pt x="1320" y="946"/>
                    <a:pt x="1322" y="946"/>
                  </a:cubicBezTo>
                  <a:cubicBezTo>
                    <a:pt x="1330" y="946"/>
                    <a:pt x="1338" y="941"/>
                    <a:pt x="1345" y="941"/>
                  </a:cubicBezTo>
                  <a:lnTo>
                    <a:pt x="1369" y="941"/>
                  </a:lnTo>
                  <a:lnTo>
                    <a:pt x="1369" y="929"/>
                  </a:lnTo>
                  <a:lnTo>
                    <a:pt x="1381" y="929"/>
                  </a:lnTo>
                  <a:cubicBezTo>
                    <a:pt x="1381" y="929"/>
                    <a:pt x="1381" y="917"/>
                    <a:pt x="1381" y="905"/>
                  </a:cubicBezTo>
                  <a:lnTo>
                    <a:pt x="1393" y="905"/>
                  </a:lnTo>
                  <a:cubicBezTo>
                    <a:pt x="1405" y="905"/>
                    <a:pt x="1417" y="905"/>
                    <a:pt x="1417" y="893"/>
                  </a:cubicBezTo>
                  <a:cubicBezTo>
                    <a:pt x="1417" y="893"/>
                    <a:pt x="1417" y="881"/>
                    <a:pt x="1429" y="881"/>
                  </a:cubicBezTo>
                  <a:lnTo>
                    <a:pt x="1441" y="881"/>
                  </a:lnTo>
                  <a:cubicBezTo>
                    <a:pt x="1441" y="881"/>
                    <a:pt x="1429" y="869"/>
                    <a:pt x="1441" y="857"/>
                  </a:cubicBezTo>
                  <a:cubicBezTo>
                    <a:pt x="1442" y="856"/>
                    <a:pt x="1444" y="855"/>
                    <a:pt x="1445" y="855"/>
                  </a:cubicBezTo>
                  <a:cubicBezTo>
                    <a:pt x="1452" y="855"/>
                    <a:pt x="1454" y="872"/>
                    <a:pt x="1460" y="872"/>
                  </a:cubicBezTo>
                  <a:cubicBezTo>
                    <a:pt x="1461" y="872"/>
                    <a:pt x="1463" y="871"/>
                    <a:pt x="1465" y="869"/>
                  </a:cubicBezTo>
                  <a:cubicBezTo>
                    <a:pt x="1476" y="857"/>
                    <a:pt x="1465" y="857"/>
                    <a:pt x="1465" y="857"/>
                  </a:cubicBezTo>
                  <a:cubicBezTo>
                    <a:pt x="1465" y="846"/>
                    <a:pt x="1476" y="834"/>
                    <a:pt x="1488" y="834"/>
                  </a:cubicBezTo>
                  <a:cubicBezTo>
                    <a:pt x="1512" y="822"/>
                    <a:pt x="1524" y="810"/>
                    <a:pt x="1548" y="798"/>
                  </a:cubicBezTo>
                  <a:lnTo>
                    <a:pt x="1548" y="786"/>
                  </a:lnTo>
                  <a:cubicBezTo>
                    <a:pt x="1560" y="786"/>
                    <a:pt x="1560" y="774"/>
                    <a:pt x="1560" y="762"/>
                  </a:cubicBezTo>
                  <a:cubicBezTo>
                    <a:pt x="1560" y="762"/>
                    <a:pt x="1560" y="757"/>
                    <a:pt x="1563" y="757"/>
                  </a:cubicBezTo>
                  <a:cubicBezTo>
                    <a:pt x="1565" y="757"/>
                    <a:pt x="1568" y="758"/>
                    <a:pt x="1572" y="762"/>
                  </a:cubicBezTo>
                  <a:cubicBezTo>
                    <a:pt x="1573" y="764"/>
                    <a:pt x="1574" y="765"/>
                    <a:pt x="1575" y="765"/>
                  </a:cubicBezTo>
                  <a:cubicBezTo>
                    <a:pt x="1577" y="765"/>
                    <a:pt x="1560" y="738"/>
                    <a:pt x="1560" y="738"/>
                  </a:cubicBezTo>
                  <a:lnTo>
                    <a:pt x="1560" y="738"/>
                  </a:lnTo>
                  <a:cubicBezTo>
                    <a:pt x="1560" y="738"/>
                    <a:pt x="1572" y="738"/>
                    <a:pt x="1572" y="750"/>
                  </a:cubicBezTo>
                  <a:cubicBezTo>
                    <a:pt x="1575" y="754"/>
                    <a:pt x="1578" y="755"/>
                    <a:pt x="1579" y="755"/>
                  </a:cubicBezTo>
                  <a:cubicBezTo>
                    <a:pt x="1584" y="755"/>
                    <a:pt x="1584" y="747"/>
                    <a:pt x="1584" y="738"/>
                  </a:cubicBezTo>
                  <a:cubicBezTo>
                    <a:pt x="1584" y="734"/>
                    <a:pt x="1585" y="730"/>
                    <a:pt x="1588" y="726"/>
                  </a:cubicBezTo>
                  <a:lnTo>
                    <a:pt x="1595" y="726"/>
                  </a:lnTo>
                  <a:cubicBezTo>
                    <a:pt x="1595" y="725"/>
                    <a:pt x="1596" y="723"/>
                    <a:pt x="1596" y="722"/>
                  </a:cubicBezTo>
                  <a:lnTo>
                    <a:pt x="1596" y="722"/>
                  </a:lnTo>
                  <a:cubicBezTo>
                    <a:pt x="1597" y="722"/>
                    <a:pt x="1597" y="722"/>
                    <a:pt x="1597" y="722"/>
                  </a:cubicBezTo>
                  <a:cubicBezTo>
                    <a:pt x="1600" y="722"/>
                    <a:pt x="1604" y="723"/>
                    <a:pt x="1607" y="726"/>
                  </a:cubicBezTo>
                  <a:cubicBezTo>
                    <a:pt x="1607" y="729"/>
                    <a:pt x="1608" y="730"/>
                    <a:pt x="1609" y="730"/>
                  </a:cubicBezTo>
                  <a:cubicBezTo>
                    <a:pt x="1612" y="730"/>
                    <a:pt x="1619" y="715"/>
                    <a:pt x="1619" y="715"/>
                  </a:cubicBezTo>
                  <a:cubicBezTo>
                    <a:pt x="1619" y="712"/>
                    <a:pt x="1620" y="711"/>
                    <a:pt x="1622" y="711"/>
                  </a:cubicBezTo>
                  <a:cubicBezTo>
                    <a:pt x="1627" y="711"/>
                    <a:pt x="1636" y="718"/>
                    <a:pt x="1640" y="718"/>
                  </a:cubicBezTo>
                  <a:cubicBezTo>
                    <a:pt x="1642" y="718"/>
                    <a:pt x="1643" y="717"/>
                    <a:pt x="1643" y="715"/>
                  </a:cubicBezTo>
                  <a:cubicBezTo>
                    <a:pt x="1637" y="708"/>
                    <a:pt x="1630" y="705"/>
                    <a:pt x="1624" y="702"/>
                  </a:cubicBezTo>
                  <a:lnTo>
                    <a:pt x="1624" y="702"/>
                  </a:lnTo>
                  <a:cubicBezTo>
                    <a:pt x="1634" y="700"/>
                    <a:pt x="1643" y="691"/>
                    <a:pt x="1643" y="691"/>
                  </a:cubicBezTo>
                  <a:lnTo>
                    <a:pt x="1643" y="667"/>
                  </a:lnTo>
                  <a:cubicBezTo>
                    <a:pt x="1643" y="674"/>
                    <a:pt x="1647" y="681"/>
                    <a:pt x="1650" y="681"/>
                  </a:cubicBezTo>
                  <a:cubicBezTo>
                    <a:pt x="1653" y="681"/>
                    <a:pt x="1655" y="677"/>
                    <a:pt x="1655" y="667"/>
                  </a:cubicBezTo>
                  <a:cubicBezTo>
                    <a:pt x="1661" y="661"/>
                    <a:pt x="1661" y="656"/>
                    <a:pt x="1662" y="651"/>
                  </a:cubicBezTo>
                  <a:lnTo>
                    <a:pt x="1662" y="651"/>
                  </a:lnTo>
                  <a:cubicBezTo>
                    <a:pt x="1664" y="652"/>
                    <a:pt x="1665" y="653"/>
                    <a:pt x="1667" y="655"/>
                  </a:cubicBezTo>
                  <a:cubicBezTo>
                    <a:pt x="1667" y="658"/>
                    <a:pt x="1667" y="658"/>
                    <a:pt x="1668" y="658"/>
                  </a:cubicBezTo>
                  <a:cubicBezTo>
                    <a:pt x="1670" y="658"/>
                    <a:pt x="1674" y="654"/>
                    <a:pt x="1676" y="652"/>
                  </a:cubicBezTo>
                  <a:lnTo>
                    <a:pt x="1676" y="652"/>
                  </a:lnTo>
                  <a:cubicBezTo>
                    <a:pt x="1677" y="653"/>
                    <a:pt x="1678" y="654"/>
                    <a:pt x="1679" y="655"/>
                  </a:cubicBezTo>
                  <a:cubicBezTo>
                    <a:pt x="1679" y="653"/>
                    <a:pt x="1678" y="652"/>
                    <a:pt x="1677" y="652"/>
                  </a:cubicBezTo>
                  <a:cubicBezTo>
                    <a:pt x="1677" y="652"/>
                    <a:pt x="1677" y="652"/>
                    <a:pt x="1676" y="652"/>
                  </a:cubicBezTo>
                  <a:lnTo>
                    <a:pt x="1676" y="652"/>
                  </a:lnTo>
                  <a:cubicBezTo>
                    <a:pt x="1675" y="651"/>
                    <a:pt x="1673" y="650"/>
                    <a:pt x="1672" y="648"/>
                  </a:cubicBezTo>
                  <a:lnTo>
                    <a:pt x="1672" y="648"/>
                  </a:lnTo>
                  <a:cubicBezTo>
                    <a:pt x="1669" y="649"/>
                    <a:pt x="1666" y="650"/>
                    <a:pt x="1663" y="650"/>
                  </a:cubicBezTo>
                  <a:lnTo>
                    <a:pt x="1663" y="650"/>
                  </a:lnTo>
                  <a:cubicBezTo>
                    <a:pt x="1663" y="648"/>
                    <a:pt x="1665" y="646"/>
                    <a:pt x="1668" y="644"/>
                  </a:cubicBezTo>
                  <a:lnTo>
                    <a:pt x="1668" y="644"/>
                  </a:lnTo>
                  <a:cubicBezTo>
                    <a:pt x="1669" y="645"/>
                    <a:pt x="1671" y="647"/>
                    <a:pt x="1672" y="648"/>
                  </a:cubicBezTo>
                  <a:lnTo>
                    <a:pt x="1672" y="648"/>
                  </a:lnTo>
                  <a:cubicBezTo>
                    <a:pt x="1680" y="647"/>
                    <a:pt x="1688" y="645"/>
                    <a:pt x="1695" y="643"/>
                  </a:cubicBezTo>
                  <a:lnTo>
                    <a:pt x="1679" y="643"/>
                  </a:lnTo>
                  <a:cubicBezTo>
                    <a:pt x="1674" y="643"/>
                    <a:pt x="1671" y="644"/>
                    <a:pt x="1668" y="644"/>
                  </a:cubicBezTo>
                  <a:lnTo>
                    <a:pt x="1668" y="644"/>
                  </a:lnTo>
                  <a:cubicBezTo>
                    <a:pt x="1667" y="644"/>
                    <a:pt x="1667" y="643"/>
                    <a:pt x="1667" y="643"/>
                  </a:cubicBezTo>
                  <a:cubicBezTo>
                    <a:pt x="1667" y="639"/>
                    <a:pt x="1670" y="638"/>
                    <a:pt x="1673" y="638"/>
                  </a:cubicBezTo>
                  <a:cubicBezTo>
                    <a:pt x="1680" y="638"/>
                    <a:pt x="1691" y="643"/>
                    <a:pt x="1691" y="643"/>
                  </a:cubicBezTo>
                  <a:lnTo>
                    <a:pt x="1691" y="631"/>
                  </a:lnTo>
                  <a:cubicBezTo>
                    <a:pt x="1691" y="625"/>
                    <a:pt x="1694" y="622"/>
                    <a:pt x="1697" y="622"/>
                  </a:cubicBezTo>
                  <a:cubicBezTo>
                    <a:pt x="1700" y="622"/>
                    <a:pt x="1703" y="625"/>
                    <a:pt x="1703" y="631"/>
                  </a:cubicBezTo>
                  <a:cubicBezTo>
                    <a:pt x="1709" y="631"/>
                    <a:pt x="1709" y="634"/>
                    <a:pt x="1707" y="639"/>
                  </a:cubicBezTo>
                  <a:lnTo>
                    <a:pt x="1707" y="639"/>
                  </a:lnTo>
                  <a:cubicBezTo>
                    <a:pt x="1709" y="637"/>
                    <a:pt x="1711" y="635"/>
                    <a:pt x="1715" y="631"/>
                  </a:cubicBezTo>
                  <a:lnTo>
                    <a:pt x="1719" y="631"/>
                  </a:lnTo>
                  <a:cubicBezTo>
                    <a:pt x="1725" y="624"/>
                    <a:pt x="1734" y="616"/>
                    <a:pt x="1742" y="616"/>
                  </a:cubicBezTo>
                  <a:lnTo>
                    <a:pt x="1742" y="616"/>
                  </a:lnTo>
                  <a:cubicBezTo>
                    <a:pt x="1740" y="613"/>
                    <a:pt x="1738" y="610"/>
                    <a:pt x="1738" y="607"/>
                  </a:cubicBezTo>
                  <a:cubicBezTo>
                    <a:pt x="1738" y="607"/>
                    <a:pt x="1750" y="595"/>
                    <a:pt x="1738" y="595"/>
                  </a:cubicBezTo>
                  <a:cubicBezTo>
                    <a:pt x="1726" y="584"/>
                    <a:pt x="1786" y="572"/>
                    <a:pt x="1786" y="572"/>
                  </a:cubicBezTo>
                  <a:cubicBezTo>
                    <a:pt x="1793" y="565"/>
                    <a:pt x="1800" y="557"/>
                    <a:pt x="1802" y="548"/>
                  </a:cubicBezTo>
                  <a:lnTo>
                    <a:pt x="1810" y="548"/>
                  </a:lnTo>
                  <a:cubicBezTo>
                    <a:pt x="1806" y="548"/>
                    <a:pt x="1804" y="548"/>
                    <a:pt x="1802" y="548"/>
                  </a:cubicBezTo>
                  <a:lnTo>
                    <a:pt x="1802" y="548"/>
                  </a:lnTo>
                  <a:cubicBezTo>
                    <a:pt x="1803" y="546"/>
                    <a:pt x="1803" y="545"/>
                    <a:pt x="1803" y="543"/>
                  </a:cubicBezTo>
                  <a:lnTo>
                    <a:pt x="1803" y="543"/>
                  </a:lnTo>
                  <a:cubicBezTo>
                    <a:pt x="1804" y="541"/>
                    <a:pt x="1807" y="539"/>
                    <a:pt x="1810" y="536"/>
                  </a:cubicBezTo>
                  <a:lnTo>
                    <a:pt x="1822" y="536"/>
                  </a:lnTo>
                  <a:lnTo>
                    <a:pt x="1834" y="524"/>
                  </a:lnTo>
                  <a:lnTo>
                    <a:pt x="1834" y="509"/>
                  </a:lnTo>
                  <a:lnTo>
                    <a:pt x="1834" y="509"/>
                  </a:lnTo>
                  <a:cubicBezTo>
                    <a:pt x="1837" y="514"/>
                    <a:pt x="1839" y="519"/>
                    <a:pt x="1834" y="524"/>
                  </a:cubicBezTo>
                  <a:lnTo>
                    <a:pt x="1834" y="560"/>
                  </a:lnTo>
                  <a:cubicBezTo>
                    <a:pt x="1834" y="548"/>
                    <a:pt x="1846" y="548"/>
                    <a:pt x="1846" y="548"/>
                  </a:cubicBezTo>
                  <a:cubicBezTo>
                    <a:pt x="1846" y="536"/>
                    <a:pt x="1846" y="524"/>
                    <a:pt x="1846" y="524"/>
                  </a:cubicBezTo>
                  <a:lnTo>
                    <a:pt x="1869" y="524"/>
                  </a:lnTo>
                  <a:cubicBezTo>
                    <a:pt x="1873" y="528"/>
                    <a:pt x="1877" y="529"/>
                    <a:pt x="1881" y="529"/>
                  </a:cubicBezTo>
                  <a:cubicBezTo>
                    <a:pt x="1888" y="529"/>
                    <a:pt x="1893" y="524"/>
                    <a:pt x="1893" y="524"/>
                  </a:cubicBezTo>
                  <a:cubicBezTo>
                    <a:pt x="1893" y="512"/>
                    <a:pt x="1917" y="512"/>
                    <a:pt x="1905" y="500"/>
                  </a:cubicBezTo>
                  <a:cubicBezTo>
                    <a:pt x="1893" y="500"/>
                    <a:pt x="1893" y="488"/>
                    <a:pt x="1905" y="488"/>
                  </a:cubicBezTo>
                  <a:cubicBezTo>
                    <a:pt x="1905" y="488"/>
                    <a:pt x="1913" y="504"/>
                    <a:pt x="1916" y="504"/>
                  </a:cubicBezTo>
                  <a:cubicBezTo>
                    <a:pt x="1916" y="504"/>
                    <a:pt x="1917" y="503"/>
                    <a:pt x="1917" y="500"/>
                  </a:cubicBezTo>
                  <a:cubicBezTo>
                    <a:pt x="1929" y="500"/>
                    <a:pt x="1917" y="500"/>
                    <a:pt x="1917" y="488"/>
                  </a:cubicBezTo>
                  <a:cubicBezTo>
                    <a:pt x="1921" y="484"/>
                    <a:pt x="1924" y="483"/>
                    <a:pt x="1926" y="483"/>
                  </a:cubicBezTo>
                  <a:cubicBezTo>
                    <a:pt x="1930" y="483"/>
                    <a:pt x="1933" y="488"/>
                    <a:pt x="1941" y="488"/>
                  </a:cubicBezTo>
                  <a:cubicBezTo>
                    <a:pt x="1941" y="476"/>
                    <a:pt x="1941" y="465"/>
                    <a:pt x="1941" y="465"/>
                  </a:cubicBezTo>
                  <a:cubicBezTo>
                    <a:pt x="1941" y="459"/>
                    <a:pt x="1944" y="456"/>
                    <a:pt x="1948" y="456"/>
                  </a:cubicBezTo>
                  <a:cubicBezTo>
                    <a:pt x="1953" y="456"/>
                    <a:pt x="1959" y="459"/>
                    <a:pt x="1965" y="465"/>
                  </a:cubicBezTo>
                  <a:cubicBezTo>
                    <a:pt x="1974" y="465"/>
                    <a:pt x="1955" y="429"/>
                    <a:pt x="1962" y="429"/>
                  </a:cubicBezTo>
                  <a:lnTo>
                    <a:pt x="1962" y="429"/>
                  </a:lnTo>
                  <a:cubicBezTo>
                    <a:pt x="1964" y="429"/>
                    <a:pt x="1968" y="432"/>
                    <a:pt x="1976" y="441"/>
                  </a:cubicBezTo>
                  <a:cubicBezTo>
                    <a:pt x="1965" y="405"/>
                    <a:pt x="2024" y="417"/>
                    <a:pt x="2012" y="405"/>
                  </a:cubicBezTo>
                  <a:cubicBezTo>
                    <a:pt x="2012" y="405"/>
                    <a:pt x="2024" y="405"/>
                    <a:pt x="2024" y="393"/>
                  </a:cubicBezTo>
                  <a:cubicBezTo>
                    <a:pt x="2016" y="385"/>
                    <a:pt x="2025" y="376"/>
                    <a:pt x="2031" y="376"/>
                  </a:cubicBezTo>
                  <a:cubicBezTo>
                    <a:pt x="2034" y="376"/>
                    <a:pt x="2036" y="378"/>
                    <a:pt x="2036" y="381"/>
                  </a:cubicBezTo>
                  <a:cubicBezTo>
                    <a:pt x="2036" y="385"/>
                    <a:pt x="2037" y="386"/>
                    <a:pt x="2039" y="386"/>
                  </a:cubicBezTo>
                  <a:cubicBezTo>
                    <a:pt x="2043" y="386"/>
                    <a:pt x="2048" y="381"/>
                    <a:pt x="2048" y="381"/>
                  </a:cubicBezTo>
                  <a:lnTo>
                    <a:pt x="2048" y="370"/>
                  </a:lnTo>
                  <a:lnTo>
                    <a:pt x="2048" y="370"/>
                  </a:lnTo>
                  <a:cubicBezTo>
                    <a:pt x="2021" y="372"/>
                    <a:pt x="1978" y="381"/>
                    <a:pt x="1988" y="381"/>
                  </a:cubicBezTo>
                  <a:cubicBezTo>
                    <a:pt x="1988" y="381"/>
                    <a:pt x="2024" y="393"/>
                    <a:pt x="2012" y="393"/>
                  </a:cubicBezTo>
                  <a:cubicBezTo>
                    <a:pt x="2006" y="399"/>
                    <a:pt x="2000" y="402"/>
                    <a:pt x="1994" y="402"/>
                  </a:cubicBezTo>
                  <a:cubicBezTo>
                    <a:pt x="1988" y="402"/>
                    <a:pt x="1982" y="399"/>
                    <a:pt x="1977" y="393"/>
                  </a:cubicBezTo>
                  <a:lnTo>
                    <a:pt x="1977" y="393"/>
                  </a:lnTo>
                  <a:cubicBezTo>
                    <a:pt x="1982" y="399"/>
                    <a:pt x="1982" y="399"/>
                    <a:pt x="1981" y="399"/>
                  </a:cubicBezTo>
                  <a:cubicBezTo>
                    <a:pt x="1979" y="399"/>
                    <a:pt x="1976" y="399"/>
                    <a:pt x="1976" y="405"/>
                  </a:cubicBezTo>
                  <a:cubicBezTo>
                    <a:pt x="1988" y="405"/>
                    <a:pt x="1988" y="405"/>
                    <a:pt x="1976" y="417"/>
                  </a:cubicBezTo>
                  <a:cubicBezTo>
                    <a:pt x="1976" y="423"/>
                    <a:pt x="1976" y="425"/>
                    <a:pt x="1975" y="425"/>
                  </a:cubicBezTo>
                  <a:cubicBezTo>
                    <a:pt x="1971" y="425"/>
                    <a:pt x="1965" y="405"/>
                    <a:pt x="1965" y="405"/>
                  </a:cubicBezTo>
                  <a:lnTo>
                    <a:pt x="1965" y="417"/>
                  </a:lnTo>
                  <a:lnTo>
                    <a:pt x="1953" y="417"/>
                  </a:lnTo>
                  <a:cubicBezTo>
                    <a:pt x="1953" y="429"/>
                    <a:pt x="1941" y="441"/>
                    <a:pt x="1941" y="441"/>
                  </a:cubicBezTo>
                  <a:cubicBezTo>
                    <a:pt x="1929" y="453"/>
                    <a:pt x="1893" y="465"/>
                    <a:pt x="1893" y="465"/>
                  </a:cubicBezTo>
                  <a:lnTo>
                    <a:pt x="1881" y="465"/>
                  </a:lnTo>
                  <a:cubicBezTo>
                    <a:pt x="1881" y="465"/>
                    <a:pt x="1917" y="476"/>
                    <a:pt x="1893" y="476"/>
                  </a:cubicBezTo>
                  <a:lnTo>
                    <a:pt x="1869" y="476"/>
                  </a:lnTo>
                  <a:cubicBezTo>
                    <a:pt x="1869" y="488"/>
                    <a:pt x="1881" y="488"/>
                    <a:pt x="1881" y="488"/>
                  </a:cubicBezTo>
                  <a:lnTo>
                    <a:pt x="1857" y="488"/>
                  </a:lnTo>
                  <a:cubicBezTo>
                    <a:pt x="1834" y="500"/>
                    <a:pt x="1846" y="500"/>
                    <a:pt x="1857" y="500"/>
                  </a:cubicBezTo>
                  <a:lnTo>
                    <a:pt x="1834" y="500"/>
                  </a:lnTo>
                  <a:lnTo>
                    <a:pt x="1834" y="509"/>
                  </a:lnTo>
                  <a:lnTo>
                    <a:pt x="1834" y="509"/>
                  </a:lnTo>
                  <a:cubicBezTo>
                    <a:pt x="1829" y="504"/>
                    <a:pt x="1822" y="500"/>
                    <a:pt x="1822" y="500"/>
                  </a:cubicBezTo>
                  <a:lnTo>
                    <a:pt x="1834" y="500"/>
                  </a:lnTo>
                  <a:lnTo>
                    <a:pt x="1834" y="441"/>
                  </a:lnTo>
                  <a:cubicBezTo>
                    <a:pt x="1834" y="441"/>
                    <a:pt x="1834" y="453"/>
                    <a:pt x="1846" y="453"/>
                  </a:cubicBezTo>
                  <a:cubicBezTo>
                    <a:pt x="1846" y="448"/>
                    <a:pt x="1846" y="441"/>
                    <a:pt x="1846" y="441"/>
                  </a:cubicBezTo>
                  <a:cubicBezTo>
                    <a:pt x="1857" y="441"/>
                    <a:pt x="1846" y="429"/>
                    <a:pt x="1846" y="417"/>
                  </a:cubicBezTo>
                  <a:lnTo>
                    <a:pt x="1869" y="417"/>
                  </a:lnTo>
                  <a:cubicBezTo>
                    <a:pt x="1881" y="417"/>
                    <a:pt x="1869" y="405"/>
                    <a:pt x="1869" y="405"/>
                  </a:cubicBezTo>
                  <a:lnTo>
                    <a:pt x="1893" y="405"/>
                  </a:lnTo>
                  <a:cubicBezTo>
                    <a:pt x="1893" y="405"/>
                    <a:pt x="1905" y="393"/>
                    <a:pt x="1905" y="393"/>
                  </a:cubicBezTo>
                  <a:cubicBezTo>
                    <a:pt x="1909" y="389"/>
                    <a:pt x="1912" y="388"/>
                    <a:pt x="1913" y="388"/>
                  </a:cubicBezTo>
                  <a:cubicBezTo>
                    <a:pt x="1917" y="388"/>
                    <a:pt x="1917" y="393"/>
                    <a:pt x="1917" y="393"/>
                  </a:cubicBezTo>
                  <a:cubicBezTo>
                    <a:pt x="1917" y="381"/>
                    <a:pt x="1917" y="381"/>
                    <a:pt x="1917" y="381"/>
                  </a:cubicBezTo>
                  <a:cubicBezTo>
                    <a:pt x="1917" y="393"/>
                    <a:pt x="1929" y="393"/>
                    <a:pt x="1941" y="393"/>
                  </a:cubicBezTo>
                  <a:cubicBezTo>
                    <a:pt x="1941" y="393"/>
                    <a:pt x="1965" y="381"/>
                    <a:pt x="1965" y="369"/>
                  </a:cubicBezTo>
                  <a:cubicBezTo>
                    <a:pt x="1965" y="357"/>
                    <a:pt x="1953" y="357"/>
                    <a:pt x="1965" y="357"/>
                  </a:cubicBezTo>
                  <a:lnTo>
                    <a:pt x="1988" y="357"/>
                  </a:lnTo>
                  <a:cubicBezTo>
                    <a:pt x="2000" y="357"/>
                    <a:pt x="2012" y="345"/>
                    <a:pt x="2024" y="345"/>
                  </a:cubicBezTo>
                  <a:cubicBezTo>
                    <a:pt x="2024" y="345"/>
                    <a:pt x="2024" y="334"/>
                    <a:pt x="2036" y="322"/>
                  </a:cubicBezTo>
                  <a:cubicBezTo>
                    <a:pt x="2048" y="322"/>
                    <a:pt x="2036" y="322"/>
                    <a:pt x="2036" y="310"/>
                  </a:cubicBezTo>
                  <a:cubicBezTo>
                    <a:pt x="2036" y="305"/>
                    <a:pt x="2037" y="303"/>
                    <a:pt x="2037" y="303"/>
                  </a:cubicBezTo>
                  <a:cubicBezTo>
                    <a:pt x="2040" y="303"/>
                    <a:pt x="2046" y="324"/>
                    <a:pt x="2047" y="324"/>
                  </a:cubicBezTo>
                  <a:cubicBezTo>
                    <a:pt x="2048" y="324"/>
                    <a:pt x="2048" y="323"/>
                    <a:pt x="2048" y="322"/>
                  </a:cubicBezTo>
                  <a:cubicBezTo>
                    <a:pt x="2048" y="298"/>
                    <a:pt x="2036" y="298"/>
                    <a:pt x="2036" y="286"/>
                  </a:cubicBezTo>
                  <a:lnTo>
                    <a:pt x="2036" y="286"/>
                  </a:lnTo>
                  <a:lnTo>
                    <a:pt x="2048" y="298"/>
                  </a:lnTo>
                  <a:cubicBezTo>
                    <a:pt x="2048" y="310"/>
                    <a:pt x="2048" y="322"/>
                    <a:pt x="2048" y="334"/>
                  </a:cubicBezTo>
                  <a:cubicBezTo>
                    <a:pt x="2048" y="329"/>
                    <a:pt x="2048" y="325"/>
                    <a:pt x="2048" y="322"/>
                  </a:cubicBezTo>
                  <a:lnTo>
                    <a:pt x="2048" y="322"/>
                  </a:lnTo>
                  <a:lnTo>
                    <a:pt x="2060" y="313"/>
                  </a:lnTo>
                  <a:lnTo>
                    <a:pt x="2060" y="313"/>
                  </a:lnTo>
                  <a:cubicBezTo>
                    <a:pt x="2060" y="314"/>
                    <a:pt x="2060" y="316"/>
                    <a:pt x="2060" y="318"/>
                  </a:cubicBezTo>
                  <a:lnTo>
                    <a:pt x="2060" y="318"/>
                  </a:lnTo>
                  <a:lnTo>
                    <a:pt x="2066" y="309"/>
                  </a:lnTo>
                  <a:lnTo>
                    <a:pt x="2070" y="306"/>
                  </a:lnTo>
                  <a:lnTo>
                    <a:pt x="2070" y="306"/>
                  </a:lnTo>
                  <a:lnTo>
                    <a:pt x="2060" y="322"/>
                  </a:lnTo>
                  <a:cubicBezTo>
                    <a:pt x="2060" y="322"/>
                    <a:pt x="2077" y="304"/>
                    <a:pt x="2084" y="298"/>
                  </a:cubicBezTo>
                  <a:lnTo>
                    <a:pt x="2084" y="298"/>
                  </a:lnTo>
                  <a:cubicBezTo>
                    <a:pt x="2077" y="305"/>
                    <a:pt x="2070" y="315"/>
                    <a:pt x="2070" y="317"/>
                  </a:cubicBezTo>
                  <a:lnTo>
                    <a:pt x="2070" y="317"/>
                  </a:lnTo>
                  <a:cubicBezTo>
                    <a:pt x="2070" y="316"/>
                    <a:pt x="2070" y="316"/>
                    <a:pt x="2070" y="316"/>
                  </a:cubicBezTo>
                  <a:lnTo>
                    <a:pt x="2070" y="316"/>
                  </a:lnTo>
                  <a:cubicBezTo>
                    <a:pt x="2070" y="317"/>
                    <a:pt x="2070" y="317"/>
                    <a:pt x="2070" y="317"/>
                  </a:cubicBezTo>
                  <a:cubicBezTo>
                    <a:pt x="2070" y="317"/>
                    <a:pt x="2070" y="317"/>
                    <a:pt x="2070" y="317"/>
                  </a:cubicBezTo>
                  <a:lnTo>
                    <a:pt x="2070" y="317"/>
                  </a:lnTo>
                  <a:cubicBezTo>
                    <a:pt x="2067" y="318"/>
                    <a:pt x="2064" y="320"/>
                    <a:pt x="2060" y="322"/>
                  </a:cubicBezTo>
                  <a:lnTo>
                    <a:pt x="2072" y="322"/>
                  </a:lnTo>
                  <a:lnTo>
                    <a:pt x="2093" y="311"/>
                  </a:lnTo>
                  <a:lnTo>
                    <a:pt x="2093" y="311"/>
                  </a:lnTo>
                  <a:cubicBezTo>
                    <a:pt x="2090" y="314"/>
                    <a:pt x="2091" y="317"/>
                    <a:pt x="2096" y="322"/>
                  </a:cubicBezTo>
                  <a:cubicBezTo>
                    <a:pt x="2107" y="322"/>
                    <a:pt x="2060" y="334"/>
                    <a:pt x="2036" y="345"/>
                  </a:cubicBezTo>
                  <a:lnTo>
                    <a:pt x="2072" y="345"/>
                  </a:lnTo>
                  <a:lnTo>
                    <a:pt x="2031" y="362"/>
                  </a:lnTo>
                  <a:lnTo>
                    <a:pt x="2031" y="362"/>
                  </a:lnTo>
                  <a:cubicBezTo>
                    <a:pt x="2035" y="361"/>
                    <a:pt x="2038" y="360"/>
                    <a:pt x="2040" y="360"/>
                  </a:cubicBezTo>
                  <a:cubicBezTo>
                    <a:pt x="2048" y="360"/>
                    <a:pt x="2054" y="363"/>
                    <a:pt x="2060" y="369"/>
                  </a:cubicBezTo>
                  <a:lnTo>
                    <a:pt x="2084" y="369"/>
                  </a:lnTo>
                  <a:cubicBezTo>
                    <a:pt x="2096" y="357"/>
                    <a:pt x="2072" y="357"/>
                    <a:pt x="2084" y="357"/>
                  </a:cubicBezTo>
                  <a:lnTo>
                    <a:pt x="2107" y="357"/>
                  </a:lnTo>
                  <a:cubicBezTo>
                    <a:pt x="2094" y="357"/>
                    <a:pt x="2096" y="353"/>
                    <a:pt x="2095" y="352"/>
                  </a:cubicBezTo>
                  <a:lnTo>
                    <a:pt x="2095" y="352"/>
                  </a:lnTo>
                  <a:cubicBezTo>
                    <a:pt x="2114" y="345"/>
                    <a:pt x="2127" y="345"/>
                    <a:pt x="2107" y="345"/>
                  </a:cubicBezTo>
                  <a:lnTo>
                    <a:pt x="2099" y="348"/>
                  </a:lnTo>
                  <a:lnTo>
                    <a:pt x="2099" y="348"/>
                  </a:lnTo>
                  <a:cubicBezTo>
                    <a:pt x="2107" y="343"/>
                    <a:pt x="2114" y="338"/>
                    <a:pt x="2119" y="334"/>
                  </a:cubicBezTo>
                  <a:lnTo>
                    <a:pt x="2119" y="334"/>
                  </a:lnTo>
                  <a:lnTo>
                    <a:pt x="2143" y="322"/>
                  </a:lnTo>
                  <a:cubicBezTo>
                    <a:pt x="2143" y="319"/>
                    <a:pt x="2142" y="318"/>
                    <a:pt x="2139" y="318"/>
                  </a:cubicBezTo>
                  <a:cubicBezTo>
                    <a:pt x="2133" y="318"/>
                    <a:pt x="2120" y="325"/>
                    <a:pt x="2117" y="325"/>
                  </a:cubicBezTo>
                  <a:cubicBezTo>
                    <a:pt x="2116" y="325"/>
                    <a:pt x="2117" y="324"/>
                    <a:pt x="2119" y="322"/>
                  </a:cubicBezTo>
                  <a:lnTo>
                    <a:pt x="2143" y="310"/>
                  </a:lnTo>
                  <a:lnTo>
                    <a:pt x="2123" y="310"/>
                  </a:lnTo>
                  <a:lnTo>
                    <a:pt x="2131" y="304"/>
                  </a:lnTo>
                  <a:lnTo>
                    <a:pt x="2143" y="298"/>
                  </a:lnTo>
                  <a:lnTo>
                    <a:pt x="2139" y="298"/>
                  </a:lnTo>
                  <a:lnTo>
                    <a:pt x="2155" y="286"/>
                  </a:lnTo>
                  <a:lnTo>
                    <a:pt x="2137" y="298"/>
                  </a:lnTo>
                  <a:lnTo>
                    <a:pt x="2137" y="298"/>
                  </a:lnTo>
                  <a:cubicBezTo>
                    <a:pt x="2135" y="299"/>
                    <a:pt x="2133" y="301"/>
                    <a:pt x="2131" y="302"/>
                  </a:cubicBezTo>
                  <a:lnTo>
                    <a:pt x="2131" y="302"/>
                  </a:lnTo>
                  <a:lnTo>
                    <a:pt x="2119" y="310"/>
                  </a:lnTo>
                  <a:lnTo>
                    <a:pt x="2119" y="310"/>
                  </a:lnTo>
                  <a:lnTo>
                    <a:pt x="2124" y="308"/>
                  </a:lnTo>
                  <a:lnTo>
                    <a:pt x="2124" y="308"/>
                  </a:lnTo>
                  <a:cubicBezTo>
                    <a:pt x="2123" y="308"/>
                    <a:pt x="2122" y="309"/>
                    <a:pt x="2121" y="310"/>
                  </a:cubicBezTo>
                  <a:lnTo>
                    <a:pt x="2119" y="310"/>
                  </a:lnTo>
                  <a:lnTo>
                    <a:pt x="2131" y="298"/>
                  </a:lnTo>
                  <a:lnTo>
                    <a:pt x="2131" y="298"/>
                  </a:lnTo>
                  <a:lnTo>
                    <a:pt x="2131" y="298"/>
                  </a:lnTo>
                  <a:lnTo>
                    <a:pt x="2137" y="298"/>
                  </a:lnTo>
                  <a:cubicBezTo>
                    <a:pt x="2142" y="294"/>
                    <a:pt x="2147" y="291"/>
                    <a:pt x="2151" y="288"/>
                  </a:cubicBezTo>
                  <a:lnTo>
                    <a:pt x="2151" y="288"/>
                  </a:lnTo>
                  <a:lnTo>
                    <a:pt x="2131" y="298"/>
                  </a:lnTo>
                  <a:lnTo>
                    <a:pt x="2131" y="298"/>
                  </a:lnTo>
                  <a:lnTo>
                    <a:pt x="2167" y="274"/>
                  </a:lnTo>
                  <a:lnTo>
                    <a:pt x="2197" y="256"/>
                  </a:lnTo>
                  <a:lnTo>
                    <a:pt x="2238" y="226"/>
                  </a:lnTo>
                  <a:lnTo>
                    <a:pt x="2197" y="250"/>
                  </a:lnTo>
                  <a:lnTo>
                    <a:pt x="2197" y="250"/>
                  </a:lnTo>
                  <a:lnTo>
                    <a:pt x="2143" y="286"/>
                  </a:lnTo>
                  <a:lnTo>
                    <a:pt x="2155" y="274"/>
                  </a:lnTo>
                  <a:lnTo>
                    <a:pt x="2140" y="286"/>
                  </a:lnTo>
                  <a:lnTo>
                    <a:pt x="2136" y="286"/>
                  </a:lnTo>
                  <a:lnTo>
                    <a:pt x="2152" y="274"/>
                  </a:lnTo>
                  <a:lnTo>
                    <a:pt x="2152" y="274"/>
                  </a:lnTo>
                  <a:cubicBezTo>
                    <a:pt x="2151" y="274"/>
                    <a:pt x="2151" y="274"/>
                    <a:pt x="2150" y="275"/>
                  </a:cubicBezTo>
                  <a:lnTo>
                    <a:pt x="2150" y="275"/>
                  </a:lnTo>
                  <a:lnTo>
                    <a:pt x="2167" y="262"/>
                  </a:lnTo>
                  <a:lnTo>
                    <a:pt x="2167" y="262"/>
                  </a:lnTo>
                  <a:lnTo>
                    <a:pt x="2141" y="277"/>
                  </a:lnTo>
                  <a:lnTo>
                    <a:pt x="2140" y="278"/>
                  </a:lnTo>
                  <a:lnTo>
                    <a:pt x="2140" y="278"/>
                  </a:lnTo>
                  <a:cubicBezTo>
                    <a:pt x="2142" y="277"/>
                    <a:pt x="2146" y="276"/>
                    <a:pt x="2150" y="275"/>
                  </a:cubicBezTo>
                  <a:lnTo>
                    <a:pt x="2150" y="275"/>
                  </a:lnTo>
                  <a:lnTo>
                    <a:pt x="2135" y="286"/>
                  </a:lnTo>
                  <a:lnTo>
                    <a:pt x="2131" y="286"/>
                  </a:lnTo>
                  <a:lnTo>
                    <a:pt x="2140" y="278"/>
                  </a:lnTo>
                  <a:lnTo>
                    <a:pt x="2140" y="278"/>
                  </a:lnTo>
                  <a:cubicBezTo>
                    <a:pt x="2139" y="279"/>
                    <a:pt x="2139" y="279"/>
                    <a:pt x="2138" y="279"/>
                  </a:cubicBezTo>
                  <a:lnTo>
                    <a:pt x="2141" y="277"/>
                  </a:lnTo>
                  <a:lnTo>
                    <a:pt x="2154" y="267"/>
                  </a:lnTo>
                  <a:lnTo>
                    <a:pt x="2161" y="262"/>
                  </a:lnTo>
                  <a:lnTo>
                    <a:pt x="2161" y="262"/>
                  </a:lnTo>
                  <a:cubicBezTo>
                    <a:pt x="2161" y="262"/>
                    <a:pt x="2160" y="262"/>
                    <a:pt x="2160" y="262"/>
                  </a:cubicBezTo>
                  <a:lnTo>
                    <a:pt x="2160" y="262"/>
                  </a:lnTo>
                  <a:lnTo>
                    <a:pt x="2162" y="260"/>
                  </a:lnTo>
                  <a:lnTo>
                    <a:pt x="2162" y="260"/>
                  </a:lnTo>
                  <a:cubicBezTo>
                    <a:pt x="2164" y="260"/>
                    <a:pt x="2165" y="259"/>
                    <a:pt x="2166" y="259"/>
                  </a:cubicBezTo>
                  <a:lnTo>
                    <a:pt x="2166" y="259"/>
                  </a:lnTo>
                  <a:lnTo>
                    <a:pt x="2161" y="262"/>
                  </a:lnTo>
                  <a:lnTo>
                    <a:pt x="2161" y="262"/>
                  </a:lnTo>
                  <a:cubicBezTo>
                    <a:pt x="2163" y="262"/>
                    <a:pt x="2165" y="262"/>
                    <a:pt x="2167" y="262"/>
                  </a:cubicBezTo>
                  <a:cubicBezTo>
                    <a:pt x="2169" y="260"/>
                    <a:pt x="2169" y="259"/>
                    <a:pt x="2168" y="259"/>
                  </a:cubicBezTo>
                  <a:lnTo>
                    <a:pt x="2168" y="259"/>
                  </a:lnTo>
                  <a:cubicBezTo>
                    <a:pt x="2167" y="259"/>
                    <a:pt x="2167" y="259"/>
                    <a:pt x="2166" y="259"/>
                  </a:cubicBezTo>
                  <a:lnTo>
                    <a:pt x="2166" y="259"/>
                  </a:lnTo>
                  <a:lnTo>
                    <a:pt x="2211" y="230"/>
                  </a:lnTo>
                  <a:lnTo>
                    <a:pt x="2211" y="230"/>
                  </a:lnTo>
                  <a:lnTo>
                    <a:pt x="2242" y="208"/>
                  </a:lnTo>
                  <a:lnTo>
                    <a:pt x="2242" y="208"/>
                  </a:lnTo>
                  <a:lnTo>
                    <a:pt x="2191" y="238"/>
                  </a:lnTo>
                  <a:cubicBezTo>
                    <a:pt x="2179" y="247"/>
                    <a:pt x="2172" y="252"/>
                    <a:pt x="2168" y="255"/>
                  </a:cubicBezTo>
                  <a:lnTo>
                    <a:pt x="2168" y="255"/>
                  </a:lnTo>
                  <a:lnTo>
                    <a:pt x="2178" y="247"/>
                  </a:lnTo>
                  <a:lnTo>
                    <a:pt x="2178" y="247"/>
                  </a:lnTo>
                  <a:cubicBezTo>
                    <a:pt x="2205" y="226"/>
                    <a:pt x="2268" y="177"/>
                    <a:pt x="2296" y="154"/>
                  </a:cubicBezTo>
                  <a:lnTo>
                    <a:pt x="2296" y="154"/>
                  </a:lnTo>
                  <a:lnTo>
                    <a:pt x="2357" y="107"/>
                  </a:lnTo>
                  <a:lnTo>
                    <a:pt x="2500" y="0"/>
                  </a:lnTo>
                  <a:close/>
                  <a:moveTo>
                    <a:pt x="703" y="1500"/>
                  </a:moveTo>
                  <a:lnTo>
                    <a:pt x="703" y="1500"/>
                  </a:lnTo>
                  <a:cubicBezTo>
                    <a:pt x="703" y="1500"/>
                    <a:pt x="714" y="1500"/>
                    <a:pt x="714" y="1512"/>
                  </a:cubicBezTo>
                  <a:cubicBezTo>
                    <a:pt x="714" y="1515"/>
                    <a:pt x="713" y="1516"/>
                    <a:pt x="712" y="1516"/>
                  </a:cubicBezTo>
                  <a:cubicBezTo>
                    <a:pt x="706" y="1516"/>
                    <a:pt x="693" y="1500"/>
                    <a:pt x="703" y="1500"/>
                  </a:cubicBezTo>
                  <a:close/>
                  <a:moveTo>
                    <a:pt x="643" y="1536"/>
                  </a:moveTo>
                  <a:lnTo>
                    <a:pt x="643" y="1548"/>
                  </a:lnTo>
                  <a:lnTo>
                    <a:pt x="655" y="1548"/>
                  </a:lnTo>
                  <a:cubicBezTo>
                    <a:pt x="655" y="1551"/>
                    <a:pt x="653" y="1553"/>
                    <a:pt x="650" y="1553"/>
                  </a:cubicBezTo>
                  <a:cubicBezTo>
                    <a:pt x="644" y="1553"/>
                    <a:pt x="635" y="1545"/>
                    <a:pt x="643" y="1536"/>
                  </a:cubicBezTo>
                  <a:close/>
                  <a:moveTo>
                    <a:pt x="381" y="1691"/>
                  </a:moveTo>
                  <a:cubicBezTo>
                    <a:pt x="381" y="1691"/>
                    <a:pt x="386" y="1693"/>
                    <a:pt x="390" y="1695"/>
                  </a:cubicBezTo>
                  <a:lnTo>
                    <a:pt x="390" y="1695"/>
                  </a:lnTo>
                  <a:cubicBezTo>
                    <a:pt x="387" y="1691"/>
                    <a:pt x="381" y="1691"/>
                    <a:pt x="381" y="1691"/>
                  </a:cubicBezTo>
                  <a:close/>
                  <a:moveTo>
                    <a:pt x="1179" y="988"/>
                  </a:moveTo>
                  <a:cubicBezTo>
                    <a:pt x="1167" y="988"/>
                    <a:pt x="1155" y="1000"/>
                    <a:pt x="1155" y="1000"/>
                  </a:cubicBezTo>
                  <a:cubicBezTo>
                    <a:pt x="1155" y="1000"/>
                    <a:pt x="1167" y="1012"/>
                    <a:pt x="1155" y="1024"/>
                  </a:cubicBezTo>
                  <a:lnTo>
                    <a:pt x="1131" y="1024"/>
                  </a:lnTo>
                  <a:cubicBezTo>
                    <a:pt x="1119" y="1024"/>
                    <a:pt x="1131" y="1024"/>
                    <a:pt x="1131" y="1036"/>
                  </a:cubicBezTo>
                  <a:lnTo>
                    <a:pt x="1131" y="1048"/>
                  </a:lnTo>
                  <a:cubicBezTo>
                    <a:pt x="1131" y="1048"/>
                    <a:pt x="1124" y="1033"/>
                    <a:pt x="1114" y="1033"/>
                  </a:cubicBezTo>
                  <a:cubicBezTo>
                    <a:pt x="1112" y="1033"/>
                    <a:pt x="1110" y="1034"/>
                    <a:pt x="1107" y="1036"/>
                  </a:cubicBezTo>
                  <a:cubicBezTo>
                    <a:pt x="1107" y="1036"/>
                    <a:pt x="1107" y="1048"/>
                    <a:pt x="1107" y="1048"/>
                  </a:cubicBezTo>
                  <a:cubicBezTo>
                    <a:pt x="1107" y="1048"/>
                    <a:pt x="1095" y="1084"/>
                    <a:pt x="1095" y="1084"/>
                  </a:cubicBezTo>
                  <a:cubicBezTo>
                    <a:pt x="1095" y="1084"/>
                    <a:pt x="1095" y="1060"/>
                    <a:pt x="1095" y="1060"/>
                  </a:cubicBezTo>
                  <a:cubicBezTo>
                    <a:pt x="1095" y="1058"/>
                    <a:pt x="1095" y="1057"/>
                    <a:pt x="1095" y="1057"/>
                  </a:cubicBezTo>
                  <a:cubicBezTo>
                    <a:pt x="1092" y="1057"/>
                    <a:pt x="1084" y="1084"/>
                    <a:pt x="1084" y="1084"/>
                  </a:cubicBezTo>
                  <a:cubicBezTo>
                    <a:pt x="1084" y="1090"/>
                    <a:pt x="1084" y="1093"/>
                    <a:pt x="1082" y="1093"/>
                  </a:cubicBezTo>
                  <a:cubicBezTo>
                    <a:pt x="1081" y="1093"/>
                    <a:pt x="1078" y="1090"/>
                    <a:pt x="1072" y="1084"/>
                  </a:cubicBezTo>
                  <a:cubicBezTo>
                    <a:pt x="1068" y="1080"/>
                    <a:pt x="1067" y="1079"/>
                    <a:pt x="1066" y="1079"/>
                  </a:cubicBezTo>
                  <a:lnTo>
                    <a:pt x="1066" y="1079"/>
                  </a:lnTo>
                  <a:cubicBezTo>
                    <a:pt x="1065" y="1079"/>
                    <a:pt x="1068" y="1087"/>
                    <a:pt x="1060" y="1096"/>
                  </a:cubicBezTo>
                  <a:cubicBezTo>
                    <a:pt x="1056" y="1100"/>
                    <a:pt x="1054" y="1101"/>
                    <a:pt x="1054" y="1101"/>
                  </a:cubicBezTo>
                  <a:cubicBezTo>
                    <a:pt x="1053" y="1101"/>
                    <a:pt x="1056" y="1096"/>
                    <a:pt x="1048" y="1096"/>
                  </a:cubicBezTo>
                  <a:cubicBezTo>
                    <a:pt x="1048" y="1096"/>
                    <a:pt x="1048" y="1107"/>
                    <a:pt x="1048" y="1107"/>
                  </a:cubicBezTo>
                  <a:cubicBezTo>
                    <a:pt x="1048" y="1107"/>
                    <a:pt x="1060" y="1107"/>
                    <a:pt x="1048" y="1119"/>
                  </a:cubicBezTo>
                  <a:lnTo>
                    <a:pt x="1036" y="1119"/>
                  </a:lnTo>
                  <a:cubicBezTo>
                    <a:pt x="1024" y="1119"/>
                    <a:pt x="1024" y="1119"/>
                    <a:pt x="1024" y="1131"/>
                  </a:cubicBezTo>
                  <a:lnTo>
                    <a:pt x="1012" y="1131"/>
                  </a:lnTo>
                  <a:lnTo>
                    <a:pt x="1012" y="1143"/>
                  </a:lnTo>
                  <a:lnTo>
                    <a:pt x="1000" y="1143"/>
                  </a:lnTo>
                  <a:cubicBezTo>
                    <a:pt x="988" y="1143"/>
                    <a:pt x="976" y="1155"/>
                    <a:pt x="976" y="1167"/>
                  </a:cubicBezTo>
                  <a:cubicBezTo>
                    <a:pt x="976" y="1173"/>
                    <a:pt x="976" y="1176"/>
                    <a:pt x="975" y="1176"/>
                  </a:cubicBezTo>
                  <a:cubicBezTo>
                    <a:pt x="973" y="1176"/>
                    <a:pt x="970" y="1173"/>
                    <a:pt x="964" y="1167"/>
                  </a:cubicBezTo>
                  <a:cubicBezTo>
                    <a:pt x="953" y="1167"/>
                    <a:pt x="953" y="1179"/>
                    <a:pt x="953" y="1179"/>
                  </a:cubicBezTo>
                  <a:cubicBezTo>
                    <a:pt x="953" y="1179"/>
                    <a:pt x="953" y="1191"/>
                    <a:pt x="941" y="1191"/>
                  </a:cubicBezTo>
                  <a:cubicBezTo>
                    <a:pt x="929" y="1191"/>
                    <a:pt x="929" y="1191"/>
                    <a:pt x="917" y="1203"/>
                  </a:cubicBezTo>
                  <a:cubicBezTo>
                    <a:pt x="917" y="1215"/>
                    <a:pt x="917" y="1227"/>
                    <a:pt x="917" y="1227"/>
                  </a:cubicBezTo>
                  <a:cubicBezTo>
                    <a:pt x="917" y="1223"/>
                    <a:pt x="916" y="1221"/>
                    <a:pt x="914" y="1221"/>
                  </a:cubicBezTo>
                  <a:cubicBezTo>
                    <a:pt x="910" y="1221"/>
                    <a:pt x="905" y="1227"/>
                    <a:pt x="905" y="1227"/>
                  </a:cubicBezTo>
                  <a:cubicBezTo>
                    <a:pt x="893" y="1227"/>
                    <a:pt x="881" y="1238"/>
                    <a:pt x="869" y="1250"/>
                  </a:cubicBezTo>
                  <a:lnTo>
                    <a:pt x="857" y="1262"/>
                  </a:lnTo>
                  <a:lnTo>
                    <a:pt x="857" y="1274"/>
                  </a:lnTo>
                  <a:lnTo>
                    <a:pt x="822" y="1274"/>
                  </a:lnTo>
                  <a:cubicBezTo>
                    <a:pt x="822" y="1274"/>
                    <a:pt x="822" y="1286"/>
                    <a:pt x="822" y="1286"/>
                  </a:cubicBezTo>
                  <a:cubicBezTo>
                    <a:pt x="833" y="1298"/>
                    <a:pt x="822" y="1298"/>
                    <a:pt x="822" y="1310"/>
                  </a:cubicBezTo>
                  <a:lnTo>
                    <a:pt x="798" y="1310"/>
                  </a:lnTo>
                  <a:cubicBezTo>
                    <a:pt x="798" y="1310"/>
                    <a:pt x="786" y="1310"/>
                    <a:pt x="786" y="1322"/>
                  </a:cubicBezTo>
                  <a:cubicBezTo>
                    <a:pt x="786" y="1322"/>
                    <a:pt x="786" y="1334"/>
                    <a:pt x="786" y="1334"/>
                  </a:cubicBezTo>
                  <a:lnTo>
                    <a:pt x="762" y="1334"/>
                  </a:lnTo>
                  <a:cubicBezTo>
                    <a:pt x="762" y="1346"/>
                    <a:pt x="762" y="1346"/>
                    <a:pt x="750" y="1357"/>
                  </a:cubicBezTo>
                  <a:cubicBezTo>
                    <a:pt x="750" y="1361"/>
                    <a:pt x="750" y="1363"/>
                    <a:pt x="750" y="1363"/>
                  </a:cubicBezTo>
                  <a:cubicBezTo>
                    <a:pt x="749" y="1363"/>
                    <a:pt x="746" y="1357"/>
                    <a:pt x="738" y="1357"/>
                  </a:cubicBezTo>
                  <a:cubicBezTo>
                    <a:pt x="726" y="1357"/>
                    <a:pt x="738" y="1357"/>
                    <a:pt x="738" y="1369"/>
                  </a:cubicBezTo>
                  <a:lnTo>
                    <a:pt x="738" y="1381"/>
                  </a:lnTo>
                  <a:lnTo>
                    <a:pt x="726" y="1381"/>
                  </a:lnTo>
                  <a:cubicBezTo>
                    <a:pt x="726" y="1381"/>
                    <a:pt x="726" y="1393"/>
                    <a:pt x="726" y="1393"/>
                  </a:cubicBezTo>
                  <a:cubicBezTo>
                    <a:pt x="726" y="1393"/>
                    <a:pt x="726" y="1381"/>
                    <a:pt x="714" y="1381"/>
                  </a:cubicBezTo>
                  <a:cubicBezTo>
                    <a:pt x="714" y="1393"/>
                    <a:pt x="714" y="1405"/>
                    <a:pt x="714" y="1417"/>
                  </a:cubicBezTo>
                  <a:cubicBezTo>
                    <a:pt x="712" y="1412"/>
                    <a:pt x="709" y="1410"/>
                    <a:pt x="706" y="1410"/>
                  </a:cubicBezTo>
                  <a:cubicBezTo>
                    <a:pt x="695" y="1410"/>
                    <a:pt x="681" y="1431"/>
                    <a:pt x="671" y="1431"/>
                  </a:cubicBezTo>
                  <a:cubicBezTo>
                    <a:pt x="670" y="1431"/>
                    <a:pt x="668" y="1430"/>
                    <a:pt x="667" y="1429"/>
                  </a:cubicBezTo>
                  <a:cubicBezTo>
                    <a:pt x="665" y="1427"/>
                    <a:pt x="663" y="1426"/>
                    <a:pt x="661" y="1426"/>
                  </a:cubicBezTo>
                  <a:cubicBezTo>
                    <a:pt x="655" y="1426"/>
                    <a:pt x="655" y="1443"/>
                    <a:pt x="655" y="1453"/>
                  </a:cubicBezTo>
                  <a:lnTo>
                    <a:pt x="631" y="1465"/>
                  </a:lnTo>
                  <a:cubicBezTo>
                    <a:pt x="631" y="1465"/>
                    <a:pt x="619" y="1488"/>
                    <a:pt x="619" y="1488"/>
                  </a:cubicBezTo>
                  <a:cubicBezTo>
                    <a:pt x="613" y="1494"/>
                    <a:pt x="610" y="1494"/>
                    <a:pt x="607" y="1494"/>
                  </a:cubicBezTo>
                  <a:cubicBezTo>
                    <a:pt x="604" y="1494"/>
                    <a:pt x="601" y="1494"/>
                    <a:pt x="595" y="1500"/>
                  </a:cubicBezTo>
                  <a:cubicBezTo>
                    <a:pt x="595" y="1506"/>
                    <a:pt x="595" y="1506"/>
                    <a:pt x="595" y="1506"/>
                  </a:cubicBezTo>
                  <a:cubicBezTo>
                    <a:pt x="595" y="1506"/>
                    <a:pt x="595" y="1506"/>
                    <a:pt x="595" y="1512"/>
                  </a:cubicBezTo>
                  <a:cubicBezTo>
                    <a:pt x="595" y="1512"/>
                    <a:pt x="583" y="1512"/>
                    <a:pt x="583" y="1500"/>
                  </a:cubicBezTo>
                  <a:cubicBezTo>
                    <a:pt x="582" y="1499"/>
                    <a:pt x="581" y="1499"/>
                    <a:pt x="580" y="1499"/>
                  </a:cubicBezTo>
                  <a:cubicBezTo>
                    <a:pt x="565" y="1499"/>
                    <a:pt x="535" y="1549"/>
                    <a:pt x="524" y="1560"/>
                  </a:cubicBezTo>
                  <a:cubicBezTo>
                    <a:pt x="524" y="1560"/>
                    <a:pt x="512" y="1560"/>
                    <a:pt x="500" y="1572"/>
                  </a:cubicBezTo>
                  <a:cubicBezTo>
                    <a:pt x="500" y="1572"/>
                    <a:pt x="500" y="1584"/>
                    <a:pt x="488" y="1584"/>
                  </a:cubicBezTo>
                  <a:lnTo>
                    <a:pt x="488" y="1608"/>
                  </a:lnTo>
                  <a:cubicBezTo>
                    <a:pt x="488" y="1608"/>
                    <a:pt x="483" y="1602"/>
                    <a:pt x="479" y="1602"/>
                  </a:cubicBezTo>
                  <a:cubicBezTo>
                    <a:pt x="478" y="1602"/>
                    <a:pt x="476" y="1604"/>
                    <a:pt x="476" y="1608"/>
                  </a:cubicBezTo>
                  <a:cubicBezTo>
                    <a:pt x="475" y="1609"/>
                    <a:pt x="474" y="1610"/>
                    <a:pt x="473" y="1611"/>
                  </a:cubicBezTo>
                  <a:lnTo>
                    <a:pt x="473" y="1611"/>
                  </a:lnTo>
                  <a:cubicBezTo>
                    <a:pt x="471" y="1609"/>
                    <a:pt x="469" y="1608"/>
                    <a:pt x="464" y="1608"/>
                  </a:cubicBezTo>
                  <a:cubicBezTo>
                    <a:pt x="452" y="1619"/>
                    <a:pt x="452" y="1631"/>
                    <a:pt x="464" y="1631"/>
                  </a:cubicBezTo>
                  <a:cubicBezTo>
                    <a:pt x="468" y="1635"/>
                    <a:pt x="468" y="1637"/>
                    <a:pt x="467" y="1637"/>
                  </a:cubicBezTo>
                  <a:cubicBezTo>
                    <a:pt x="463" y="1637"/>
                    <a:pt x="452" y="1631"/>
                    <a:pt x="452" y="1631"/>
                  </a:cubicBezTo>
                  <a:lnTo>
                    <a:pt x="429" y="1631"/>
                  </a:lnTo>
                  <a:cubicBezTo>
                    <a:pt x="429" y="1631"/>
                    <a:pt x="441" y="1643"/>
                    <a:pt x="429" y="1655"/>
                  </a:cubicBezTo>
                  <a:cubicBezTo>
                    <a:pt x="417" y="1655"/>
                    <a:pt x="417" y="1655"/>
                    <a:pt x="417" y="1667"/>
                  </a:cubicBezTo>
                  <a:cubicBezTo>
                    <a:pt x="417" y="1667"/>
                    <a:pt x="417" y="1667"/>
                    <a:pt x="417" y="1679"/>
                  </a:cubicBezTo>
                  <a:lnTo>
                    <a:pt x="393" y="1679"/>
                  </a:lnTo>
                  <a:cubicBezTo>
                    <a:pt x="393" y="1679"/>
                    <a:pt x="393" y="1691"/>
                    <a:pt x="393" y="1691"/>
                  </a:cubicBezTo>
                  <a:cubicBezTo>
                    <a:pt x="397" y="1695"/>
                    <a:pt x="397" y="1696"/>
                    <a:pt x="395" y="1696"/>
                  </a:cubicBezTo>
                  <a:cubicBezTo>
                    <a:pt x="394" y="1696"/>
                    <a:pt x="392" y="1696"/>
                    <a:pt x="390" y="1695"/>
                  </a:cubicBezTo>
                  <a:lnTo>
                    <a:pt x="390" y="1695"/>
                  </a:lnTo>
                  <a:cubicBezTo>
                    <a:pt x="392" y="1697"/>
                    <a:pt x="393" y="1699"/>
                    <a:pt x="393" y="1703"/>
                  </a:cubicBezTo>
                  <a:cubicBezTo>
                    <a:pt x="389" y="1707"/>
                    <a:pt x="386" y="1708"/>
                    <a:pt x="385" y="1708"/>
                  </a:cubicBezTo>
                  <a:cubicBezTo>
                    <a:pt x="381" y="1708"/>
                    <a:pt x="381" y="1703"/>
                    <a:pt x="381" y="1703"/>
                  </a:cubicBezTo>
                  <a:cubicBezTo>
                    <a:pt x="369" y="1703"/>
                    <a:pt x="357" y="1715"/>
                    <a:pt x="357" y="1727"/>
                  </a:cubicBezTo>
                  <a:cubicBezTo>
                    <a:pt x="357" y="1731"/>
                    <a:pt x="355" y="1732"/>
                    <a:pt x="351" y="1732"/>
                  </a:cubicBezTo>
                  <a:cubicBezTo>
                    <a:pt x="344" y="1732"/>
                    <a:pt x="333" y="1727"/>
                    <a:pt x="333" y="1727"/>
                  </a:cubicBezTo>
                  <a:cubicBezTo>
                    <a:pt x="333" y="1727"/>
                    <a:pt x="333" y="1738"/>
                    <a:pt x="333" y="1738"/>
                  </a:cubicBezTo>
                  <a:cubicBezTo>
                    <a:pt x="333" y="1738"/>
                    <a:pt x="322" y="1750"/>
                    <a:pt x="310" y="1750"/>
                  </a:cubicBezTo>
                  <a:cubicBezTo>
                    <a:pt x="310" y="1750"/>
                    <a:pt x="310" y="1750"/>
                    <a:pt x="310" y="1762"/>
                  </a:cubicBezTo>
                  <a:lnTo>
                    <a:pt x="298" y="1774"/>
                  </a:lnTo>
                  <a:cubicBezTo>
                    <a:pt x="289" y="1783"/>
                    <a:pt x="287" y="1785"/>
                    <a:pt x="290" y="1790"/>
                  </a:cubicBezTo>
                  <a:lnTo>
                    <a:pt x="290" y="1790"/>
                  </a:lnTo>
                  <a:cubicBezTo>
                    <a:pt x="289" y="1789"/>
                    <a:pt x="287" y="1788"/>
                    <a:pt x="286" y="1786"/>
                  </a:cubicBezTo>
                  <a:cubicBezTo>
                    <a:pt x="284" y="1785"/>
                    <a:pt x="283" y="1784"/>
                    <a:pt x="283" y="1784"/>
                  </a:cubicBezTo>
                  <a:lnTo>
                    <a:pt x="283" y="1784"/>
                  </a:lnTo>
                  <a:cubicBezTo>
                    <a:pt x="279" y="1784"/>
                    <a:pt x="280" y="1793"/>
                    <a:pt x="282" y="1799"/>
                  </a:cubicBezTo>
                  <a:lnTo>
                    <a:pt x="282" y="1799"/>
                  </a:lnTo>
                  <a:cubicBezTo>
                    <a:pt x="280" y="1802"/>
                    <a:pt x="278" y="1806"/>
                    <a:pt x="274" y="1810"/>
                  </a:cubicBezTo>
                  <a:lnTo>
                    <a:pt x="274" y="1798"/>
                  </a:lnTo>
                  <a:lnTo>
                    <a:pt x="274" y="1786"/>
                  </a:lnTo>
                  <a:cubicBezTo>
                    <a:pt x="274" y="1774"/>
                    <a:pt x="274" y="1762"/>
                    <a:pt x="274" y="1762"/>
                  </a:cubicBezTo>
                  <a:lnTo>
                    <a:pt x="250" y="1762"/>
                  </a:lnTo>
                  <a:cubicBezTo>
                    <a:pt x="250" y="1762"/>
                    <a:pt x="262" y="1750"/>
                    <a:pt x="262" y="1750"/>
                  </a:cubicBezTo>
                  <a:cubicBezTo>
                    <a:pt x="262" y="1746"/>
                    <a:pt x="261" y="1745"/>
                    <a:pt x="259" y="1745"/>
                  </a:cubicBezTo>
                  <a:cubicBezTo>
                    <a:pt x="255" y="1745"/>
                    <a:pt x="250" y="1750"/>
                    <a:pt x="250" y="1750"/>
                  </a:cubicBezTo>
                  <a:lnTo>
                    <a:pt x="238" y="1750"/>
                  </a:lnTo>
                  <a:cubicBezTo>
                    <a:pt x="238" y="1738"/>
                    <a:pt x="238" y="1738"/>
                    <a:pt x="238" y="1727"/>
                  </a:cubicBezTo>
                  <a:cubicBezTo>
                    <a:pt x="238" y="1721"/>
                    <a:pt x="232" y="1721"/>
                    <a:pt x="228" y="1721"/>
                  </a:cubicBezTo>
                  <a:cubicBezTo>
                    <a:pt x="223" y="1721"/>
                    <a:pt x="220" y="1721"/>
                    <a:pt x="226" y="1715"/>
                  </a:cubicBezTo>
                  <a:cubicBezTo>
                    <a:pt x="226" y="1691"/>
                    <a:pt x="214" y="1691"/>
                    <a:pt x="214" y="1679"/>
                  </a:cubicBezTo>
                  <a:cubicBezTo>
                    <a:pt x="214" y="1679"/>
                    <a:pt x="202" y="1667"/>
                    <a:pt x="202" y="1667"/>
                  </a:cubicBezTo>
                  <a:lnTo>
                    <a:pt x="202" y="1643"/>
                  </a:lnTo>
                  <a:cubicBezTo>
                    <a:pt x="202" y="1643"/>
                    <a:pt x="202" y="1649"/>
                    <a:pt x="199" y="1649"/>
                  </a:cubicBezTo>
                  <a:cubicBezTo>
                    <a:pt x="197" y="1649"/>
                    <a:pt x="195" y="1647"/>
                    <a:pt x="191" y="1643"/>
                  </a:cubicBezTo>
                  <a:cubicBezTo>
                    <a:pt x="179" y="1631"/>
                    <a:pt x="191" y="1631"/>
                    <a:pt x="191" y="1619"/>
                  </a:cubicBezTo>
                  <a:lnTo>
                    <a:pt x="191" y="1619"/>
                  </a:lnTo>
                  <a:cubicBezTo>
                    <a:pt x="184" y="1623"/>
                    <a:pt x="181" y="1624"/>
                    <a:pt x="180" y="1624"/>
                  </a:cubicBezTo>
                  <a:cubicBezTo>
                    <a:pt x="179" y="1624"/>
                    <a:pt x="191" y="1616"/>
                    <a:pt x="191" y="1608"/>
                  </a:cubicBezTo>
                  <a:cubicBezTo>
                    <a:pt x="185" y="1602"/>
                    <a:pt x="179" y="1602"/>
                    <a:pt x="174" y="1602"/>
                  </a:cubicBezTo>
                  <a:cubicBezTo>
                    <a:pt x="170" y="1602"/>
                    <a:pt x="167" y="1602"/>
                    <a:pt x="167" y="1596"/>
                  </a:cubicBezTo>
                  <a:cubicBezTo>
                    <a:pt x="155" y="1584"/>
                    <a:pt x="167" y="1584"/>
                    <a:pt x="167" y="1584"/>
                  </a:cubicBezTo>
                  <a:cubicBezTo>
                    <a:pt x="167" y="1584"/>
                    <a:pt x="155" y="1584"/>
                    <a:pt x="155" y="1560"/>
                  </a:cubicBezTo>
                  <a:cubicBezTo>
                    <a:pt x="155" y="1560"/>
                    <a:pt x="143" y="1548"/>
                    <a:pt x="143" y="1536"/>
                  </a:cubicBezTo>
                  <a:lnTo>
                    <a:pt x="131" y="1536"/>
                  </a:lnTo>
                  <a:lnTo>
                    <a:pt x="131" y="1488"/>
                  </a:lnTo>
                  <a:cubicBezTo>
                    <a:pt x="131" y="1484"/>
                    <a:pt x="131" y="1483"/>
                    <a:pt x="131" y="1483"/>
                  </a:cubicBezTo>
                  <a:cubicBezTo>
                    <a:pt x="130" y="1483"/>
                    <a:pt x="127" y="1488"/>
                    <a:pt x="119" y="1488"/>
                  </a:cubicBezTo>
                  <a:cubicBezTo>
                    <a:pt x="119" y="1488"/>
                    <a:pt x="119" y="1477"/>
                    <a:pt x="119" y="1477"/>
                  </a:cubicBezTo>
                  <a:cubicBezTo>
                    <a:pt x="119" y="1477"/>
                    <a:pt x="107" y="1417"/>
                    <a:pt x="83" y="1417"/>
                  </a:cubicBezTo>
                  <a:cubicBezTo>
                    <a:pt x="60" y="1417"/>
                    <a:pt x="48" y="1465"/>
                    <a:pt x="36" y="1465"/>
                  </a:cubicBezTo>
                  <a:lnTo>
                    <a:pt x="48" y="1465"/>
                  </a:lnTo>
                  <a:cubicBezTo>
                    <a:pt x="48" y="1465"/>
                    <a:pt x="0" y="1477"/>
                    <a:pt x="0" y="1488"/>
                  </a:cubicBezTo>
                  <a:cubicBezTo>
                    <a:pt x="0" y="1500"/>
                    <a:pt x="0" y="1500"/>
                    <a:pt x="12" y="1500"/>
                  </a:cubicBezTo>
                  <a:cubicBezTo>
                    <a:pt x="24" y="1500"/>
                    <a:pt x="24" y="1500"/>
                    <a:pt x="24" y="1512"/>
                  </a:cubicBezTo>
                  <a:cubicBezTo>
                    <a:pt x="24" y="1524"/>
                    <a:pt x="36" y="1536"/>
                    <a:pt x="36" y="1548"/>
                  </a:cubicBezTo>
                  <a:cubicBezTo>
                    <a:pt x="36" y="1548"/>
                    <a:pt x="60" y="1548"/>
                    <a:pt x="60" y="1560"/>
                  </a:cubicBezTo>
                  <a:cubicBezTo>
                    <a:pt x="60" y="1572"/>
                    <a:pt x="48" y="1584"/>
                    <a:pt x="48" y="1596"/>
                  </a:cubicBezTo>
                  <a:lnTo>
                    <a:pt x="60" y="1596"/>
                  </a:lnTo>
                  <a:cubicBezTo>
                    <a:pt x="71" y="1596"/>
                    <a:pt x="48" y="1608"/>
                    <a:pt x="60" y="1608"/>
                  </a:cubicBezTo>
                  <a:cubicBezTo>
                    <a:pt x="68" y="1608"/>
                    <a:pt x="81" y="1602"/>
                    <a:pt x="85" y="1602"/>
                  </a:cubicBezTo>
                  <a:lnTo>
                    <a:pt x="85" y="1602"/>
                  </a:lnTo>
                  <a:cubicBezTo>
                    <a:pt x="87" y="1602"/>
                    <a:pt x="87" y="1604"/>
                    <a:pt x="83" y="1608"/>
                  </a:cubicBezTo>
                  <a:cubicBezTo>
                    <a:pt x="83" y="1613"/>
                    <a:pt x="80" y="1613"/>
                    <a:pt x="77" y="1613"/>
                  </a:cubicBezTo>
                  <a:cubicBezTo>
                    <a:pt x="74" y="1613"/>
                    <a:pt x="71" y="1613"/>
                    <a:pt x="71" y="1619"/>
                  </a:cubicBezTo>
                  <a:cubicBezTo>
                    <a:pt x="71" y="1631"/>
                    <a:pt x="71" y="1631"/>
                    <a:pt x="71" y="1631"/>
                  </a:cubicBezTo>
                  <a:cubicBezTo>
                    <a:pt x="71" y="1631"/>
                    <a:pt x="82" y="1626"/>
                    <a:pt x="89" y="1626"/>
                  </a:cubicBezTo>
                  <a:cubicBezTo>
                    <a:pt x="93" y="1626"/>
                    <a:pt x="95" y="1627"/>
                    <a:pt x="95" y="1631"/>
                  </a:cubicBezTo>
                  <a:cubicBezTo>
                    <a:pt x="95" y="1631"/>
                    <a:pt x="83" y="1643"/>
                    <a:pt x="83" y="1643"/>
                  </a:cubicBezTo>
                  <a:cubicBezTo>
                    <a:pt x="83" y="1643"/>
                    <a:pt x="83" y="1658"/>
                    <a:pt x="89" y="1658"/>
                  </a:cubicBezTo>
                  <a:cubicBezTo>
                    <a:pt x="91" y="1658"/>
                    <a:pt x="93" y="1658"/>
                    <a:pt x="95" y="1655"/>
                  </a:cubicBezTo>
                  <a:lnTo>
                    <a:pt x="95" y="1655"/>
                  </a:lnTo>
                  <a:cubicBezTo>
                    <a:pt x="83" y="1667"/>
                    <a:pt x="83" y="1679"/>
                    <a:pt x="95" y="1679"/>
                  </a:cubicBezTo>
                  <a:cubicBezTo>
                    <a:pt x="107" y="1679"/>
                    <a:pt x="107" y="1715"/>
                    <a:pt x="107" y="1715"/>
                  </a:cubicBezTo>
                  <a:cubicBezTo>
                    <a:pt x="115" y="1715"/>
                    <a:pt x="118" y="1704"/>
                    <a:pt x="119" y="1704"/>
                  </a:cubicBezTo>
                  <a:cubicBezTo>
                    <a:pt x="119" y="1704"/>
                    <a:pt x="119" y="1707"/>
                    <a:pt x="119" y="1715"/>
                  </a:cubicBezTo>
                  <a:cubicBezTo>
                    <a:pt x="131" y="1727"/>
                    <a:pt x="131" y="1738"/>
                    <a:pt x="131" y="1750"/>
                  </a:cubicBezTo>
                  <a:cubicBezTo>
                    <a:pt x="143" y="1750"/>
                    <a:pt x="131" y="1715"/>
                    <a:pt x="131" y="1703"/>
                  </a:cubicBezTo>
                  <a:lnTo>
                    <a:pt x="131" y="1703"/>
                  </a:lnTo>
                  <a:lnTo>
                    <a:pt x="143" y="1727"/>
                  </a:lnTo>
                  <a:lnTo>
                    <a:pt x="143" y="1750"/>
                  </a:lnTo>
                  <a:cubicBezTo>
                    <a:pt x="143" y="1750"/>
                    <a:pt x="131" y="1750"/>
                    <a:pt x="131" y="1762"/>
                  </a:cubicBezTo>
                  <a:cubicBezTo>
                    <a:pt x="131" y="1762"/>
                    <a:pt x="155" y="1774"/>
                    <a:pt x="155" y="1786"/>
                  </a:cubicBezTo>
                  <a:cubicBezTo>
                    <a:pt x="143" y="1798"/>
                    <a:pt x="155" y="1822"/>
                    <a:pt x="179" y="1822"/>
                  </a:cubicBezTo>
                  <a:cubicBezTo>
                    <a:pt x="191" y="1822"/>
                    <a:pt x="179" y="1822"/>
                    <a:pt x="179" y="1834"/>
                  </a:cubicBezTo>
                  <a:cubicBezTo>
                    <a:pt x="179" y="1846"/>
                    <a:pt x="179" y="1858"/>
                    <a:pt x="191" y="1858"/>
                  </a:cubicBezTo>
                  <a:cubicBezTo>
                    <a:pt x="191" y="1858"/>
                    <a:pt x="191" y="1869"/>
                    <a:pt x="202" y="1869"/>
                  </a:cubicBezTo>
                  <a:lnTo>
                    <a:pt x="214" y="1869"/>
                  </a:lnTo>
                  <a:cubicBezTo>
                    <a:pt x="214" y="1881"/>
                    <a:pt x="214" y="1881"/>
                    <a:pt x="214" y="1881"/>
                  </a:cubicBezTo>
                  <a:lnTo>
                    <a:pt x="214" y="1893"/>
                  </a:lnTo>
                  <a:cubicBezTo>
                    <a:pt x="214" y="1899"/>
                    <a:pt x="217" y="1899"/>
                    <a:pt x="220" y="1899"/>
                  </a:cubicBezTo>
                  <a:cubicBezTo>
                    <a:pt x="223" y="1899"/>
                    <a:pt x="226" y="1899"/>
                    <a:pt x="226" y="1905"/>
                  </a:cubicBezTo>
                  <a:cubicBezTo>
                    <a:pt x="238" y="1917"/>
                    <a:pt x="238" y="1917"/>
                    <a:pt x="238" y="1929"/>
                  </a:cubicBezTo>
                  <a:lnTo>
                    <a:pt x="238" y="1941"/>
                  </a:lnTo>
                  <a:lnTo>
                    <a:pt x="262" y="1917"/>
                  </a:lnTo>
                  <a:cubicBezTo>
                    <a:pt x="262" y="1917"/>
                    <a:pt x="286" y="1905"/>
                    <a:pt x="274" y="1893"/>
                  </a:cubicBezTo>
                  <a:cubicBezTo>
                    <a:pt x="268" y="1887"/>
                    <a:pt x="274" y="1887"/>
                    <a:pt x="281" y="1887"/>
                  </a:cubicBezTo>
                  <a:cubicBezTo>
                    <a:pt x="289" y="1887"/>
                    <a:pt x="298" y="1887"/>
                    <a:pt x="298" y="1881"/>
                  </a:cubicBezTo>
                  <a:cubicBezTo>
                    <a:pt x="310" y="1881"/>
                    <a:pt x="298" y="1869"/>
                    <a:pt x="310" y="1869"/>
                  </a:cubicBezTo>
                  <a:cubicBezTo>
                    <a:pt x="314" y="1865"/>
                    <a:pt x="315" y="1864"/>
                    <a:pt x="315" y="1864"/>
                  </a:cubicBezTo>
                  <a:lnTo>
                    <a:pt x="315" y="1864"/>
                  </a:lnTo>
                  <a:cubicBezTo>
                    <a:pt x="316" y="1864"/>
                    <a:pt x="314" y="1869"/>
                    <a:pt x="322" y="1869"/>
                  </a:cubicBezTo>
                  <a:lnTo>
                    <a:pt x="333" y="1869"/>
                  </a:lnTo>
                  <a:cubicBezTo>
                    <a:pt x="345" y="1858"/>
                    <a:pt x="345" y="1858"/>
                    <a:pt x="345" y="1846"/>
                  </a:cubicBezTo>
                  <a:lnTo>
                    <a:pt x="345" y="1834"/>
                  </a:lnTo>
                  <a:lnTo>
                    <a:pt x="357" y="1834"/>
                  </a:lnTo>
                  <a:cubicBezTo>
                    <a:pt x="360" y="1831"/>
                    <a:pt x="362" y="1830"/>
                    <a:pt x="364" y="1830"/>
                  </a:cubicBezTo>
                  <a:cubicBezTo>
                    <a:pt x="373" y="1830"/>
                    <a:pt x="381" y="1846"/>
                    <a:pt x="381" y="1846"/>
                  </a:cubicBezTo>
                  <a:cubicBezTo>
                    <a:pt x="393" y="1834"/>
                    <a:pt x="369" y="1822"/>
                    <a:pt x="369" y="1810"/>
                  </a:cubicBezTo>
                  <a:cubicBezTo>
                    <a:pt x="369" y="1806"/>
                    <a:pt x="372" y="1805"/>
                    <a:pt x="375" y="1805"/>
                  </a:cubicBezTo>
                  <a:cubicBezTo>
                    <a:pt x="382" y="1805"/>
                    <a:pt x="393" y="1810"/>
                    <a:pt x="393" y="1810"/>
                  </a:cubicBezTo>
                  <a:lnTo>
                    <a:pt x="393" y="1798"/>
                  </a:lnTo>
                  <a:lnTo>
                    <a:pt x="393" y="1786"/>
                  </a:lnTo>
                  <a:lnTo>
                    <a:pt x="393" y="1774"/>
                  </a:lnTo>
                  <a:cubicBezTo>
                    <a:pt x="393" y="1774"/>
                    <a:pt x="393" y="1780"/>
                    <a:pt x="396" y="1780"/>
                  </a:cubicBezTo>
                  <a:cubicBezTo>
                    <a:pt x="398" y="1780"/>
                    <a:pt x="401" y="1778"/>
                    <a:pt x="405" y="1774"/>
                  </a:cubicBezTo>
                  <a:cubicBezTo>
                    <a:pt x="405" y="1774"/>
                    <a:pt x="405" y="1769"/>
                    <a:pt x="408" y="1769"/>
                  </a:cubicBezTo>
                  <a:cubicBezTo>
                    <a:pt x="410" y="1769"/>
                    <a:pt x="413" y="1770"/>
                    <a:pt x="417" y="1774"/>
                  </a:cubicBezTo>
                  <a:cubicBezTo>
                    <a:pt x="420" y="1778"/>
                    <a:pt x="423" y="1779"/>
                    <a:pt x="424" y="1779"/>
                  </a:cubicBezTo>
                  <a:cubicBezTo>
                    <a:pt x="429" y="1779"/>
                    <a:pt x="429" y="1771"/>
                    <a:pt x="429" y="1762"/>
                  </a:cubicBezTo>
                  <a:cubicBezTo>
                    <a:pt x="429" y="1750"/>
                    <a:pt x="441" y="1750"/>
                    <a:pt x="441" y="1750"/>
                  </a:cubicBezTo>
                  <a:lnTo>
                    <a:pt x="464" y="1750"/>
                  </a:lnTo>
                  <a:cubicBezTo>
                    <a:pt x="476" y="1738"/>
                    <a:pt x="476" y="1738"/>
                    <a:pt x="476" y="1727"/>
                  </a:cubicBezTo>
                  <a:cubicBezTo>
                    <a:pt x="476" y="1723"/>
                    <a:pt x="479" y="1721"/>
                    <a:pt x="482" y="1721"/>
                  </a:cubicBezTo>
                  <a:cubicBezTo>
                    <a:pt x="490" y="1721"/>
                    <a:pt x="500" y="1727"/>
                    <a:pt x="500" y="1727"/>
                  </a:cubicBezTo>
                  <a:cubicBezTo>
                    <a:pt x="500" y="1727"/>
                    <a:pt x="476" y="1715"/>
                    <a:pt x="476" y="1703"/>
                  </a:cubicBezTo>
                  <a:lnTo>
                    <a:pt x="488" y="1703"/>
                  </a:lnTo>
                  <a:cubicBezTo>
                    <a:pt x="492" y="1707"/>
                    <a:pt x="495" y="1708"/>
                    <a:pt x="497" y="1708"/>
                  </a:cubicBezTo>
                  <a:cubicBezTo>
                    <a:pt x="500" y="1708"/>
                    <a:pt x="500" y="1703"/>
                    <a:pt x="500" y="1703"/>
                  </a:cubicBezTo>
                  <a:cubicBezTo>
                    <a:pt x="500" y="1699"/>
                    <a:pt x="501" y="1697"/>
                    <a:pt x="503" y="1697"/>
                  </a:cubicBezTo>
                  <a:cubicBezTo>
                    <a:pt x="507" y="1697"/>
                    <a:pt x="512" y="1703"/>
                    <a:pt x="512" y="1703"/>
                  </a:cubicBezTo>
                  <a:cubicBezTo>
                    <a:pt x="524" y="1703"/>
                    <a:pt x="512" y="1691"/>
                    <a:pt x="512" y="1691"/>
                  </a:cubicBezTo>
                  <a:lnTo>
                    <a:pt x="512" y="1679"/>
                  </a:lnTo>
                  <a:cubicBezTo>
                    <a:pt x="512" y="1679"/>
                    <a:pt x="524" y="1679"/>
                    <a:pt x="524" y="1655"/>
                  </a:cubicBezTo>
                  <a:cubicBezTo>
                    <a:pt x="524" y="1655"/>
                    <a:pt x="524" y="1667"/>
                    <a:pt x="548" y="1667"/>
                  </a:cubicBezTo>
                  <a:cubicBezTo>
                    <a:pt x="548" y="1667"/>
                    <a:pt x="560" y="1655"/>
                    <a:pt x="572" y="1643"/>
                  </a:cubicBezTo>
                  <a:lnTo>
                    <a:pt x="560" y="1643"/>
                  </a:lnTo>
                  <a:cubicBezTo>
                    <a:pt x="548" y="1643"/>
                    <a:pt x="572" y="1631"/>
                    <a:pt x="572" y="1631"/>
                  </a:cubicBezTo>
                  <a:lnTo>
                    <a:pt x="560" y="1631"/>
                  </a:lnTo>
                  <a:cubicBezTo>
                    <a:pt x="560" y="1631"/>
                    <a:pt x="560" y="1616"/>
                    <a:pt x="566" y="1616"/>
                  </a:cubicBezTo>
                  <a:cubicBezTo>
                    <a:pt x="567" y="1616"/>
                    <a:pt x="569" y="1617"/>
                    <a:pt x="572" y="1619"/>
                  </a:cubicBezTo>
                  <a:cubicBezTo>
                    <a:pt x="583" y="1631"/>
                    <a:pt x="572" y="1631"/>
                    <a:pt x="583" y="1631"/>
                  </a:cubicBezTo>
                  <a:cubicBezTo>
                    <a:pt x="583" y="1619"/>
                    <a:pt x="595" y="1619"/>
                    <a:pt x="607" y="1608"/>
                  </a:cubicBezTo>
                  <a:cubicBezTo>
                    <a:pt x="607" y="1608"/>
                    <a:pt x="595" y="1596"/>
                    <a:pt x="595" y="1596"/>
                  </a:cubicBezTo>
                  <a:lnTo>
                    <a:pt x="619" y="1596"/>
                  </a:lnTo>
                  <a:lnTo>
                    <a:pt x="619" y="1608"/>
                  </a:lnTo>
                  <a:cubicBezTo>
                    <a:pt x="619" y="1608"/>
                    <a:pt x="631" y="1596"/>
                    <a:pt x="643" y="1596"/>
                  </a:cubicBezTo>
                  <a:cubicBezTo>
                    <a:pt x="643" y="1596"/>
                    <a:pt x="655" y="1608"/>
                    <a:pt x="655" y="1608"/>
                  </a:cubicBezTo>
                  <a:cubicBezTo>
                    <a:pt x="655" y="1596"/>
                    <a:pt x="655" y="1584"/>
                    <a:pt x="643" y="1572"/>
                  </a:cubicBezTo>
                  <a:cubicBezTo>
                    <a:pt x="643" y="1572"/>
                    <a:pt x="643" y="1572"/>
                    <a:pt x="655" y="1560"/>
                  </a:cubicBezTo>
                  <a:cubicBezTo>
                    <a:pt x="655" y="1560"/>
                    <a:pt x="655" y="1560"/>
                    <a:pt x="655" y="1560"/>
                  </a:cubicBezTo>
                  <a:lnTo>
                    <a:pt x="655" y="1560"/>
                  </a:lnTo>
                  <a:cubicBezTo>
                    <a:pt x="656" y="1567"/>
                    <a:pt x="659" y="1572"/>
                    <a:pt x="667" y="1572"/>
                  </a:cubicBezTo>
                  <a:cubicBezTo>
                    <a:pt x="691" y="1572"/>
                    <a:pt x="679" y="1572"/>
                    <a:pt x="679" y="1560"/>
                  </a:cubicBezTo>
                  <a:lnTo>
                    <a:pt x="679" y="1548"/>
                  </a:lnTo>
                  <a:lnTo>
                    <a:pt x="691" y="1536"/>
                  </a:lnTo>
                  <a:cubicBezTo>
                    <a:pt x="703" y="1524"/>
                    <a:pt x="714" y="1524"/>
                    <a:pt x="726" y="1500"/>
                  </a:cubicBezTo>
                  <a:lnTo>
                    <a:pt x="738" y="1500"/>
                  </a:lnTo>
                  <a:cubicBezTo>
                    <a:pt x="762" y="1488"/>
                    <a:pt x="774" y="1488"/>
                    <a:pt x="774" y="1477"/>
                  </a:cubicBezTo>
                  <a:cubicBezTo>
                    <a:pt x="774" y="1465"/>
                    <a:pt x="774" y="1465"/>
                    <a:pt x="774" y="1465"/>
                  </a:cubicBezTo>
                  <a:cubicBezTo>
                    <a:pt x="774" y="1465"/>
                    <a:pt x="779" y="1470"/>
                    <a:pt x="783" y="1470"/>
                  </a:cubicBezTo>
                  <a:cubicBezTo>
                    <a:pt x="785" y="1470"/>
                    <a:pt x="786" y="1469"/>
                    <a:pt x="786" y="1465"/>
                  </a:cubicBezTo>
                  <a:cubicBezTo>
                    <a:pt x="798" y="1453"/>
                    <a:pt x="786" y="1453"/>
                    <a:pt x="786" y="1441"/>
                  </a:cubicBezTo>
                  <a:lnTo>
                    <a:pt x="786" y="1417"/>
                  </a:lnTo>
                  <a:cubicBezTo>
                    <a:pt x="786" y="1415"/>
                    <a:pt x="787" y="1414"/>
                    <a:pt x="788" y="1414"/>
                  </a:cubicBezTo>
                  <a:cubicBezTo>
                    <a:pt x="792" y="1414"/>
                    <a:pt x="797" y="1418"/>
                    <a:pt x="802" y="1422"/>
                  </a:cubicBezTo>
                  <a:lnTo>
                    <a:pt x="802" y="1422"/>
                  </a:lnTo>
                  <a:cubicBezTo>
                    <a:pt x="806" y="1415"/>
                    <a:pt x="814" y="1405"/>
                    <a:pt x="822" y="1405"/>
                  </a:cubicBezTo>
                  <a:cubicBezTo>
                    <a:pt x="822" y="1407"/>
                    <a:pt x="822" y="1408"/>
                    <a:pt x="823" y="1408"/>
                  </a:cubicBezTo>
                  <a:cubicBezTo>
                    <a:pt x="825" y="1408"/>
                    <a:pt x="829" y="1403"/>
                    <a:pt x="833" y="1396"/>
                  </a:cubicBezTo>
                  <a:lnTo>
                    <a:pt x="833" y="1396"/>
                  </a:lnTo>
                  <a:cubicBezTo>
                    <a:pt x="838" y="1401"/>
                    <a:pt x="845" y="1405"/>
                    <a:pt x="845" y="1405"/>
                  </a:cubicBezTo>
                  <a:lnTo>
                    <a:pt x="835" y="1394"/>
                  </a:lnTo>
                  <a:lnTo>
                    <a:pt x="835" y="1394"/>
                  </a:lnTo>
                  <a:cubicBezTo>
                    <a:pt x="834" y="1395"/>
                    <a:pt x="834" y="1395"/>
                    <a:pt x="833" y="1396"/>
                  </a:cubicBezTo>
                  <a:lnTo>
                    <a:pt x="833" y="1396"/>
                  </a:lnTo>
                  <a:cubicBezTo>
                    <a:pt x="830" y="1392"/>
                    <a:pt x="828" y="1387"/>
                    <a:pt x="833" y="1381"/>
                  </a:cubicBezTo>
                  <a:lnTo>
                    <a:pt x="833" y="1381"/>
                  </a:lnTo>
                  <a:lnTo>
                    <a:pt x="833" y="1393"/>
                  </a:lnTo>
                  <a:lnTo>
                    <a:pt x="835" y="1394"/>
                  </a:lnTo>
                  <a:lnTo>
                    <a:pt x="835" y="1394"/>
                  </a:lnTo>
                  <a:cubicBezTo>
                    <a:pt x="838" y="1390"/>
                    <a:pt x="842" y="1385"/>
                    <a:pt x="845" y="1381"/>
                  </a:cubicBezTo>
                  <a:cubicBezTo>
                    <a:pt x="845" y="1381"/>
                    <a:pt x="833" y="1381"/>
                    <a:pt x="833" y="1369"/>
                  </a:cubicBezTo>
                  <a:cubicBezTo>
                    <a:pt x="830" y="1365"/>
                    <a:pt x="830" y="1364"/>
                    <a:pt x="831" y="1364"/>
                  </a:cubicBezTo>
                  <a:lnTo>
                    <a:pt x="831" y="1364"/>
                  </a:lnTo>
                  <a:cubicBezTo>
                    <a:pt x="835" y="1364"/>
                    <a:pt x="845" y="1369"/>
                    <a:pt x="845" y="1369"/>
                  </a:cubicBezTo>
                  <a:cubicBezTo>
                    <a:pt x="845" y="1369"/>
                    <a:pt x="845" y="1357"/>
                    <a:pt x="845" y="1346"/>
                  </a:cubicBezTo>
                  <a:cubicBezTo>
                    <a:pt x="845" y="1346"/>
                    <a:pt x="872" y="1356"/>
                    <a:pt x="886" y="1356"/>
                  </a:cubicBezTo>
                  <a:cubicBezTo>
                    <a:pt x="893" y="1356"/>
                    <a:pt x="897" y="1354"/>
                    <a:pt x="893" y="1346"/>
                  </a:cubicBezTo>
                  <a:cubicBezTo>
                    <a:pt x="893" y="1346"/>
                    <a:pt x="893" y="1346"/>
                    <a:pt x="881" y="1334"/>
                  </a:cubicBezTo>
                  <a:lnTo>
                    <a:pt x="881" y="1334"/>
                  </a:lnTo>
                  <a:cubicBezTo>
                    <a:pt x="889" y="1334"/>
                    <a:pt x="892" y="1339"/>
                    <a:pt x="896" y="1339"/>
                  </a:cubicBezTo>
                  <a:cubicBezTo>
                    <a:pt x="898" y="1339"/>
                    <a:pt x="901" y="1338"/>
                    <a:pt x="905" y="1334"/>
                  </a:cubicBezTo>
                  <a:cubicBezTo>
                    <a:pt x="905" y="1334"/>
                    <a:pt x="917" y="1334"/>
                    <a:pt x="917" y="1322"/>
                  </a:cubicBezTo>
                  <a:lnTo>
                    <a:pt x="917" y="1310"/>
                  </a:lnTo>
                  <a:cubicBezTo>
                    <a:pt x="917" y="1306"/>
                    <a:pt x="917" y="1305"/>
                    <a:pt x="917" y="1305"/>
                  </a:cubicBezTo>
                  <a:cubicBezTo>
                    <a:pt x="918" y="1305"/>
                    <a:pt x="921" y="1310"/>
                    <a:pt x="929" y="1310"/>
                  </a:cubicBezTo>
                  <a:cubicBezTo>
                    <a:pt x="929" y="1310"/>
                    <a:pt x="929" y="1310"/>
                    <a:pt x="929" y="1310"/>
                  </a:cubicBezTo>
                  <a:lnTo>
                    <a:pt x="929" y="1310"/>
                  </a:lnTo>
                  <a:cubicBezTo>
                    <a:pt x="931" y="1299"/>
                    <a:pt x="933" y="1286"/>
                    <a:pt x="941" y="1286"/>
                  </a:cubicBezTo>
                  <a:cubicBezTo>
                    <a:pt x="949" y="1286"/>
                    <a:pt x="951" y="1291"/>
                    <a:pt x="956" y="1291"/>
                  </a:cubicBezTo>
                  <a:cubicBezTo>
                    <a:pt x="958" y="1291"/>
                    <a:pt x="960" y="1290"/>
                    <a:pt x="964" y="1286"/>
                  </a:cubicBezTo>
                  <a:cubicBezTo>
                    <a:pt x="964" y="1286"/>
                    <a:pt x="964" y="1274"/>
                    <a:pt x="964" y="1274"/>
                  </a:cubicBezTo>
                  <a:lnTo>
                    <a:pt x="953" y="1274"/>
                  </a:lnTo>
                  <a:cubicBezTo>
                    <a:pt x="953" y="1274"/>
                    <a:pt x="964" y="1262"/>
                    <a:pt x="964" y="1262"/>
                  </a:cubicBezTo>
                  <a:lnTo>
                    <a:pt x="976" y="1250"/>
                  </a:lnTo>
                  <a:lnTo>
                    <a:pt x="988" y="1262"/>
                  </a:lnTo>
                  <a:lnTo>
                    <a:pt x="988" y="1250"/>
                  </a:lnTo>
                  <a:cubicBezTo>
                    <a:pt x="988" y="1246"/>
                    <a:pt x="988" y="1245"/>
                    <a:pt x="989" y="1245"/>
                  </a:cubicBezTo>
                  <a:cubicBezTo>
                    <a:pt x="990" y="1245"/>
                    <a:pt x="992" y="1250"/>
                    <a:pt x="1000" y="1250"/>
                  </a:cubicBezTo>
                  <a:cubicBezTo>
                    <a:pt x="1002" y="1253"/>
                    <a:pt x="1004" y="1254"/>
                    <a:pt x="1005" y="1254"/>
                  </a:cubicBezTo>
                  <a:cubicBezTo>
                    <a:pt x="1008" y="1254"/>
                    <a:pt x="1000" y="1236"/>
                    <a:pt x="1000" y="1227"/>
                  </a:cubicBezTo>
                  <a:lnTo>
                    <a:pt x="1012" y="1227"/>
                  </a:lnTo>
                  <a:cubicBezTo>
                    <a:pt x="1021" y="1227"/>
                    <a:pt x="1031" y="1219"/>
                    <a:pt x="1029" y="1210"/>
                  </a:cubicBezTo>
                  <a:lnTo>
                    <a:pt x="1029" y="1210"/>
                  </a:lnTo>
                  <a:cubicBezTo>
                    <a:pt x="1030" y="1213"/>
                    <a:pt x="1033" y="1215"/>
                    <a:pt x="1036" y="1215"/>
                  </a:cubicBezTo>
                  <a:cubicBezTo>
                    <a:pt x="1048" y="1203"/>
                    <a:pt x="1036" y="1191"/>
                    <a:pt x="1048" y="1191"/>
                  </a:cubicBezTo>
                  <a:cubicBezTo>
                    <a:pt x="1060" y="1191"/>
                    <a:pt x="1060" y="1179"/>
                    <a:pt x="1060" y="1179"/>
                  </a:cubicBezTo>
                  <a:lnTo>
                    <a:pt x="1060" y="1167"/>
                  </a:lnTo>
                  <a:cubicBezTo>
                    <a:pt x="1060" y="1159"/>
                    <a:pt x="1060" y="1150"/>
                    <a:pt x="1064" y="1150"/>
                  </a:cubicBezTo>
                  <a:cubicBezTo>
                    <a:pt x="1066" y="1150"/>
                    <a:pt x="1068" y="1152"/>
                    <a:pt x="1072" y="1155"/>
                  </a:cubicBezTo>
                  <a:cubicBezTo>
                    <a:pt x="1080" y="1155"/>
                    <a:pt x="1087" y="1160"/>
                    <a:pt x="1088" y="1160"/>
                  </a:cubicBezTo>
                  <a:cubicBezTo>
                    <a:pt x="1089" y="1160"/>
                    <a:pt x="1087" y="1159"/>
                    <a:pt x="1084" y="1155"/>
                  </a:cubicBezTo>
                  <a:cubicBezTo>
                    <a:pt x="1084" y="1149"/>
                    <a:pt x="1084" y="1145"/>
                    <a:pt x="1084" y="1143"/>
                  </a:cubicBezTo>
                  <a:cubicBezTo>
                    <a:pt x="1084" y="1139"/>
                    <a:pt x="1084" y="1138"/>
                    <a:pt x="1084" y="1138"/>
                  </a:cubicBezTo>
                  <a:cubicBezTo>
                    <a:pt x="1085" y="1138"/>
                    <a:pt x="1087" y="1143"/>
                    <a:pt x="1095" y="1143"/>
                  </a:cubicBezTo>
                  <a:lnTo>
                    <a:pt x="1107" y="1143"/>
                  </a:lnTo>
                  <a:lnTo>
                    <a:pt x="1095" y="1131"/>
                  </a:lnTo>
                  <a:lnTo>
                    <a:pt x="1084" y="1131"/>
                  </a:lnTo>
                  <a:lnTo>
                    <a:pt x="1084" y="1119"/>
                  </a:lnTo>
                  <a:lnTo>
                    <a:pt x="1119" y="1119"/>
                  </a:lnTo>
                  <a:lnTo>
                    <a:pt x="1119" y="1107"/>
                  </a:lnTo>
                  <a:lnTo>
                    <a:pt x="1119" y="1096"/>
                  </a:lnTo>
                  <a:cubicBezTo>
                    <a:pt x="1119" y="1096"/>
                    <a:pt x="1131" y="1072"/>
                    <a:pt x="1143" y="1072"/>
                  </a:cubicBezTo>
                  <a:lnTo>
                    <a:pt x="1155" y="1072"/>
                  </a:lnTo>
                  <a:cubicBezTo>
                    <a:pt x="1167" y="1072"/>
                    <a:pt x="1167" y="1072"/>
                    <a:pt x="1167" y="1060"/>
                  </a:cubicBezTo>
                  <a:cubicBezTo>
                    <a:pt x="1167" y="1060"/>
                    <a:pt x="1179" y="1060"/>
                    <a:pt x="1179" y="1048"/>
                  </a:cubicBezTo>
                  <a:lnTo>
                    <a:pt x="1179" y="1036"/>
                  </a:lnTo>
                  <a:cubicBezTo>
                    <a:pt x="1179" y="1030"/>
                    <a:pt x="1182" y="1030"/>
                    <a:pt x="1185" y="1030"/>
                  </a:cubicBezTo>
                  <a:cubicBezTo>
                    <a:pt x="1188" y="1030"/>
                    <a:pt x="1191" y="1030"/>
                    <a:pt x="1191" y="1024"/>
                  </a:cubicBezTo>
                  <a:cubicBezTo>
                    <a:pt x="1203" y="1012"/>
                    <a:pt x="1191" y="988"/>
                    <a:pt x="1191" y="988"/>
                  </a:cubicBezTo>
                  <a:close/>
                </a:path>
              </a:pathLst>
            </a:custGeom>
            <a:solidFill>
              <a:srgbClr val="4A3524"/>
            </a:solidFill>
            <a:ln>
              <a:noFill/>
            </a:ln>
          </p:spPr>
          <p:txBody>
            <a:bodyPr spcFirstLastPara="1" wrap="square" lIns="133916" tIns="133916" rIns="133916" bIns="133916" anchor="ctr" anchorCtr="0">
              <a:noAutofit/>
            </a:bodyPr>
            <a:lstStyle/>
            <a:p>
              <a:endParaRPr sz="2637"/>
            </a:p>
          </p:txBody>
        </p:sp>
        <p:sp>
          <p:nvSpPr>
            <p:cNvPr id="5212" name="Google Shape;5212;p43"/>
            <p:cNvSpPr/>
            <p:nvPr/>
          </p:nvSpPr>
          <p:spPr>
            <a:xfrm>
              <a:off x="6694894" y="3598739"/>
              <a:ext cx="253384" cy="218190"/>
            </a:xfrm>
            <a:custGeom>
              <a:avLst/>
              <a:gdLst/>
              <a:ahLst/>
              <a:cxnLst/>
              <a:rect l="l" t="t" r="r" b="b"/>
              <a:pathLst>
                <a:path w="4995" h="4301" extrusionOk="0">
                  <a:moveTo>
                    <a:pt x="4597" y="24"/>
                  </a:moveTo>
                  <a:cubicBezTo>
                    <a:pt x="4600" y="24"/>
                    <a:pt x="4603" y="24"/>
                    <a:pt x="4606" y="25"/>
                  </a:cubicBezTo>
                  <a:lnTo>
                    <a:pt x="4606" y="25"/>
                  </a:lnTo>
                  <a:cubicBezTo>
                    <a:pt x="4605" y="24"/>
                    <a:pt x="4602" y="24"/>
                    <a:pt x="4597" y="24"/>
                  </a:cubicBezTo>
                  <a:close/>
                  <a:moveTo>
                    <a:pt x="4598" y="99"/>
                  </a:moveTo>
                  <a:cubicBezTo>
                    <a:pt x="4594" y="99"/>
                    <a:pt x="4591" y="102"/>
                    <a:pt x="4597" y="107"/>
                  </a:cubicBezTo>
                  <a:cubicBezTo>
                    <a:pt x="4597" y="107"/>
                    <a:pt x="4609" y="107"/>
                    <a:pt x="4621" y="119"/>
                  </a:cubicBezTo>
                  <a:cubicBezTo>
                    <a:pt x="4633" y="119"/>
                    <a:pt x="4621" y="119"/>
                    <a:pt x="4609" y="107"/>
                  </a:cubicBezTo>
                  <a:cubicBezTo>
                    <a:pt x="4609" y="102"/>
                    <a:pt x="4603" y="99"/>
                    <a:pt x="4598" y="99"/>
                  </a:cubicBezTo>
                  <a:close/>
                  <a:moveTo>
                    <a:pt x="4835" y="179"/>
                  </a:moveTo>
                  <a:lnTo>
                    <a:pt x="4859" y="203"/>
                  </a:lnTo>
                  <a:lnTo>
                    <a:pt x="4847" y="203"/>
                  </a:lnTo>
                  <a:cubicBezTo>
                    <a:pt x="4835" y="203"/>
                    <a:pt x="4823" y="179"/>
                    <a:pt x="4823" y="179"/>
                  </a:cubicBezTo>
                  <a:close/>
                  <a:moveTo>
                    <a:pt x="3918" y="222"/>
                  </a:moveTo>
                  <a:lnTo>
                    <a:pt x="3918" y="222"/>
                  </a:lnTo>
                  <a:cubicBezTo>
                    <a:pt x="3915" y="223"/>
                    <a:pt x="3911" y="225"/>
                    <a:pt x="3906" y="227"/>
                  </a:cubicBezTo>
                  <a:lnTo>
                    <a:pt x="3918" y="227"/>
                  </a:lnTo>
                  <a:lnTo>
                    <a:pt x="3918" y="222"/>
                  </a:lnTo>
                  <a:close/>
                  <a:moveTo>
                    <a:pt x="3598" y="366"/>
                  </a:moveTo>
                  <a:cubicBezTo>
                    <a:pt x="3597" y="366"/>
                    <a:pt x="3597" y="367"/>
                    <a:pt x="3597" y="369"/>
                  </a:cubicBezTo>
                  <a:cubicBezTo>
                    <a:pt x="3585" y="381"/>
                    <a:pt x="3573" y="381"/>
                    <a:pt x="3585" y="381"/>
                  </a:cubicBezTo>
                  <a:lnTo>
                    <a:pt x="3597" y="381"/>
                  </a:lnTo>
                  <a:cubicBezTo>
                    <a:pt x="3606" y="381"/>
                    <a:pt x="3600" y="366"/>
                    <a:pt x="3598" y="366"/>
                  </a:cubicBezTo>
                  <a:close/>
                  <a:moveTo>
                    <a:pt x="3426" y="436"/>
                  </a:moveTo>
                  <a:cubicBezTo>
                    <a:pt x="3429" y="436"/>
                    <a:pt x="3430" y="437"/>
                    <a:pt x="3430" y="441"/>
                  </a:cubicBezTo>
                  <a:lnTo>
                    <a:pt x="3406" y="441"/>
                  </a:lnTo>
                  <a:cubicBezTo>
                    <a:pt x="3414" y="441"/>
                    <a:pt x="3422" y="436"/>
                    <a:pt x="3426" y="436"/>
                  </a:cubicBezTo>
                  <a:close/>
                  <a:moveTo>
                    <a:pt x="4942" y="619"/>
                  </a:moveTo>
                  <a:lnTo>
                    <a:pt x="4942" y="643"/>
                  </a:lnTo>
                  <a:cubicBezTo>
                    <a:pt x="4942" y="643"/>
                    <a:pt x="4930" y="643"/>
                    <a:pt x="4930" y="631"/>
                  </a:cubicBezTo>
                  <a:cubicBezTo>
                    <a:pt x="4935" y="623"/>
                    <a:pt x="4936" y="620"/>
                    <a:pt x="4935" y="620"/>
                  </a:cubicBezTo>
                  <a:lnTo>
                    <a:pt x="4935" y="620"/>
                  </a:lnTo>
                  <a:cubicBezTo>
                    <a:pt x="4935" y="620"/>
                    <a:pt x="4933" y="623"/>
                    <a:pt x="4932" y="623"/>
                  </a:cubicBezTo>
                  <a:cubicBezTo>
                    <a:pt x="4931" y="623"/>
                    <a:pt x="4930" y="622"/>
                    <a:pt x="4930" y="619"/>
                  </a:cubicBezTo>
                  <a:close/>
                  <a:moveTo>
                    <a:pt x="4792" y="902"/>
                  </a:moveTo>
                  <a:cubicBezTo>
                    <a:pt x="4793" y="902"/>
                    <a:pt x="4793" y="905"/>
                    <a:pt x="4787" y="917"/>
                  </a:cubicBezTo>
                  <a:lnTo>
                    <a:pt x="4799" y="917"/>
                  </a:lnTo>
                  <a:cubicBezTo>
                    <a:pt x="4796" y="921"/>
                    <a:pt x="4792" y="922"/>
                    <a:pt x="4789" y="922"/>
                  </a:cubicBezTo>
                  <a:cubicBezTo>
                    <a:pt x="4782" y="922"/>
                    <a:pt x="4779" y="914"/>
                    <a:pt x="4787" y="905"/>
                  </a:cubicBezTo>
                  <a:cubicBezTo>
                    <a:pt x="4787" y="905"/>
                    <a:pt x="4790" y="902"/>
                    <a:pt x="4792" y="902"/>
                  </a:cubicBezTo>
                  <a:close/>
                  <a:moveTo>
                    <a:pt x="2561" y="893"/>
                  </a:moveTo>
                  <a:cubicBezTo>
                    <a:pt x="2549" y="905"/>
                    <a:pt x="2549" y="905"/>
                    <a:pt x="2537" y="905"/>
                  </a:cubicBezTo>
                  <a:cubicBezTo>
                    <a:pt x="2513" y="917"/>
                    <a:pt x="2501" y="917"/>
                    <a:pt x="2489" y="929"/>
                  </a:cubicBezTo>
                  <a:cubicBezTo>
                    <a:pt x="2477" y="941"/>
                    <a:pt x="2477" y="953"/>
                    <a:pt x="2466" y="953"/>
                  </a:cubicBezTo>
                  <a:cubicBezTo>
                    <a:pt x="2456" y="953"/>
                    <a:pt x="2439" y="983"/>
                    <a:pt x="2426" y="983"/>
                  </a:cubicBezTo>
                  <a:cubicBezTo>
                    <a:pt x="2423" y="983"/>
                    <a:pt x="2420" y="981"/>
                    <a:pt x="2418" y="977"/>
                  </a:cubicBezTo>
                  <a:cubicBezTo>
                    <a:pt x="2418" y="989"/>
                    <a:pt x="2382" y="1000"/>
                    <a:pt x="2370" y="1012"/>
                  </a:cubicBezTo>
                  <a:cubicBezTo>
                    <a:pt x="2358" y="1024"/>
                    <a:pt x="2370" y="1024"/>
                    <a:pt x="2370" y="1036"/>
                  </a:cubicBezTo>
                  <a:lnTo>
                    <a:pt x="2347" y="1036"/>
                  </a:lnTo>
                  <a:cubicBezTo>
                    <a:pt x="2344" y="1030"/>
                    <a:pt x="2341" y="1028"/>
                    <a:pt x="2338" y="1028"/>
                  </a:cubicBezTo>
                  <a:cubicBezTo>
                    <a:pt x="2328" y="1028"/>
                    <a:pt x="2317" y="1051"/>
                    <a:pt x="2299" y="1060"/>
                  </a:cubicBezTo>
                  <a:cubicBezTo>
                    <a:pt x="2287" y="1072"/>
                    <a:pt x="2263" y="1072"/>
                    <a:pt x="2239" y="1084"/>
                  </a:cubicBezTo>
                  <a:cubicBezTo>
                    <a:pt x="2239" y="1084"/>
                    <a:pt x="2227" y="1096"/>
                    <a:pt x="2227" y="1096"/>
                  </a:cubicBezTo>
                  <a:cubicBezTo>
                    <a:pt x="2216" y="1108"/>
                    <a:pt x="2204" y="1108"/>
                    <a:pt x="2192" y="1108"/>
                  </a:cubicBezTo>
                  <a:lnTo>
                    <a:pt x="2180" y="1108"/>
                  </a:lnTo>
                  <a:cubicBezTo>
                    <a:pt x="2168" y="1108"/>
                    <a:pt x="2180" y="1120"/>
                    <a:pt x="2168" y="1131"/>
                  </a:cubicBezTo>
                  <a:cubicBezTo>
                    <a:pt x="2156" y="1131"/>
                    <a:pt x="2132" y="1143"/>
                    <a:pt x="2120" y="1143"/>
                  </a:cubicBezTo>
                  <a:cubicBezTo>
                    <a:pt x="2108" y="1155"/>
                    <a:pt x="2085" y="1155"/>
                    <a:pt x="2073" y="1167"/>
                  </a:cubicBezTo>
                  <a:cubicBezTo>
                    <a:pt x="2061" y="1179"/>
                    <a:pt x="2049" y="1191"/>
                    <a:pt x="2037" y="1191"/>
                  </a:cubicBezTo>
                  <a:cubicBezTo>
                    <a:pt x="2037" y="1191"/>
                    <a:pt x="2037" y="1215"/>
                    <a:pt x="2025" y="1227"/>
                  </a:cubicBezTo>
                  <a:cubicBezTo>
                    <a:pt x="2013" y="1227"/>
                    <a:pt x="2025" y="1203"/>
                    <a:pt x="2025" y="1203"/>
                  </a:cubicBezTo>
                  <a:lnTo>
                    <a:pt x="2025" y="1203"/>
                  </a:lnTo>
                  <a:cubicBezTo>
                    <a:pt x="2025" y="1203"/>
                    <a:pt x="2001" y="1227"/>
                    <a:pt x="1989" y="1227"/>
                  </a:cubicBezTo>
                  <a:cubicBezTo>
                    <a:pt x="1989" y="1227"/>
                    <a:pt x="1989" y="1239"/>
                    <a:pt x="1977" y="1239"/>
                  </a:cubicBezTo>
                  <a:cubicBezTo>
                    <a:pt x="1977" y="1247"/>
                    <a:pt x="1972" y="1249"/>
                    <a:pt x="1965" y="1254"/>
                  </a:cubicBezTo>
                  <a:lnTo>
                    <a:pt x="1965" y="1254"/>
                  </a:lnTo>
                  <a:cubicBezTo>
                    <a:pt x="1966" y="1250"/>
                    <a:pt x="1966" y="1245"/>
                    <a:pt x="1966" y="1239"/>
                  </a:cubicBezTo>
                  <a:lnTo>
                    <a:pt x="1954" y="1239"/>
                  </a:lnTo>
                  <a:lnTo>
                    <a:pt x="1942" y="1262"/>
                  </a:lnTo>
                  <a:cubicBezTo>
                    <a:pt x="1947" y="1262"/>
                    <a:pt x="1951" y="1262"/>
                    <a:pt x="1954" y="1262"/>
                  </a:cubicBezTo>
                  <a:lnTo>
                    <a:pt x="1954" y="1262"/>
                  </a:lnTo>
                  <a:cubicBezTo>
                    <a:pt x="1954" y="1262"/>
                    <a:pt x="1954" y="1262"/>
                    <a:pt x="1954" y="1262"/>
                  </a:cubicBezTo>
                  <a:cubicBezTo>
                    <a:pt x="1930" y="1274"/>
                    <a:pt x="1918" y="1262"/>
                    <a:pt x="1894" y="1286"/>
                  </a:cubicBezTo>
                  <a:cubicBezTo>
                    <a:pt x="1882" y="1298"/>
                    <a:pt x="1870" y="1310"/>
                    <a:pt x="1858" y="1310"/>
                  </a:cubicBezTo>
                  <a:cubicBezTo>
                    <a:pt x="1858" y="1310"/>
                    <a:pt x="1858" y="1334"/>
                    <a:pt x="1846" y="1334"/>
                  </a:cubicBezTo>
                  <a:cubicBezTo>
                    <a:pt x="1845" y="1336"/>
                    <a:pt x="1843" y="1336"/>
                    <a:pt x="1843" y="1336"/>
                  </a:cubicBezTo>
                  <a:cubicBezTo>
                    <a:pt x="1839" y="1336"/>
                    <a:pt x="1841" y="1325"/>
                    <a:pt x="1840" y="1325"/>
                  </a:cubicBezTo>
                  <a:lnTo>
                    <a:pt x="1840" y="1325"/>
                  </a:lnTo>
                  <a:cubicBezTo>
                    <a:pt x="1839" y="1325"/>
                    <a:pt x="1838" y="1328"/>
                    <a:pt x="1835" y="1334"/>
                  </a:cubicBezTo>
                  <a:cubicBezTo>
                    <a:pt x="1823" y="1334"/>
                    <a:pt x="1823" y="1346"/>
                    <a:pt x="1811" y="1358"/>
                  </a:cubicBezTo>
                  <a:cubicBezTo>
                    <a:pt x="1814" y="1352"/>
                    <a:pt x="1814" y="1349"/>
                    <a:pt x="1812" y="1349"/>
                  </a:cubicBezTo>
                  <a:lnTo>
                    <a:pt x="1812" y="1349"/>
                  </a:lnTo>
                  <a:cubicBezTo>
                    <a:pt x="1806" y="1349"/>
                    <a:pt x="1784" y="1370"/>
                    <a:pt x="1775" y="1370"/>
                  </a:cubicBezTo>
                  <a:cubicBezTo>
                    <a:pt x="1775" y="1370"/>
                    <a:pt x="1775" y="1364"/>
                    <a:pt x="1768" y="1364"/>
                  </a:cubicBezTo>
                  <a:cubicBezTo>
                    <a:pt x="1764" y="1364"/>
                    <a:pt x="1759" y="1366"/>
                    <a:pt x="1751" y="1370"/>
                  </a:cubicBezTo>
                  <a:cubicBezTo>
                    <a:pt x="1732" y="1379"/>
                    <a:pt x="1744" y="1397"/>
                    <a:pt x="1762" y="1397"/>
                  </a:cubicBezTo>
                  <a:cubicBezTo>
                    <a:pt x="1766" y="1397"/>
                    <a:pt x="1770" y="1396"/>
                    <a:pt x="1775" y="1393"/>
                  </a:cubicBezTo>
                  <a:lnTo>
                    <a:pt x="1775" y="1393"/>
                  </a:lnTo>
                  <a:lnTo>
                    <a:pt x="1763" y="1405"/>
                  </a:lnTo>
                  <a:cubicBezTo>
                    <a:pt x="1754" y="1410"/>
                    <a:pt x="1747" y="1416"/>
                    <a:pt x="1743" y="1421"/>
                  </a:cubicBezTo>
                  <a:lnTo>
                    <a:pt x="1743" y="1421"/>
                  </a:lnTo>
                  <a:cubicBezTo>
                    <a:pt x="1742" y="1419"/>
                    <a:pt x="1741" y="1417"/>
                    <a:pt x="1739" y="1417"/>
                  </a:cubicBezTo>
                  <a:lnTo>
                    <a:pt x="1739" y="1417"/>
                  </a:lnTo>
                  <a:lnTo>
                    <a:pt x="1715" y="1429"/>
                  </a:lnTo>
                  <a:cubicBezTo>
                    <a:pt x="1715" y="1441"/>
                    <a:pt x="1704" y="1441"/>
                    <a:pt x="1692" y="1441"/>
                  </a:cubicBezTo>
                  <a:cubicBezTo>
                    <a:pt x="1680" y="1453"/>
                    <a:pt x="1656" y="1453"/>
                    <a:pt x="1644" y="1465"/>
                  </a:cubicBezTo>
                  <a:cubicBezTo>
                    <a:pt x="1632" y="1477"/>
                    <a:pt x="1644" y="1477"/>
                    <a:pt x="1632" y="1501"/>
                  </a:cubicBezTo>
                  <a:cubicBezTo>
                    <a:pt x="1628" y="1501"/>
                    <a:pt x="1624" y="1502"/>
                    <a:pt x="1620" y="1504"/>
                  </a:cubicBezTo>
                  <a:lnTo>
                    <a:pt x="1620" y="1504"/>
                  </a:lnTo>
                  <a:cubicBezTo>
                    <a:pt x="1624" y="1499"/>
                    <a:pt x="1622" y="1496"/>
                    <a:pt x="1618" y="1496"/>
                  </a:cubicBezTo>
                  <a:cubicBezTo>
                    <a:pt x="1615" y="1496"/>
                    <a:pt x="1612" y="1497"/>
                    <a:pt x="1608" y="1501"/>
                  </a:cubicBezTo>
                  <a:lnTo>
                    <a:pt x="1596" y="1489"/>
                  </a:lnTo>
                  <a:lnTo>
                    <a:pt x="1596" y="1489"/>
                  </a:lnTo>
                  <a:cubicBezTo>
                    <a:pt x="1586" y="1499"/>
                    <a:pt x="1593" y="1508"/>
                    <a:pt x="1603" y="1512"/>
                  </a:cubicBezTo>
                  <a:lnTo>
                    <a:pt x="1603" y="1512"/>
                  </a:lnTo>
                  <a:cubicBezTo>
                    <a:pt x="1608" y="1510"/>
                    <a:pt x="1614" y="1506"/>
                    <a:pt x="1620" y="1504"/>
                  </a:cubicBezTo>
                  <a:lnTo>
                    <a:pt x="1620" y="1504"/>
                  </a:lnTo>
                  <a:cubicBezTo>
                    <a:pt x="1618" y="1506"/>
                    <a:pt x="1614" y="1509"/>
                    <a:pt x="1608" y="1512"/>
                  </a:cubicBezTo>
                  <a:cubicBezTo>
                    <a:pt x="1606" y="1512"/>
                    <a:pt x="1604" y="1512"/>
                    <a:pt x="1603" y="1512"/>
                  </a:cubicBezTo>
                  <a:lnTo>
                    <a:pt x="1603" y="1512"/>
                  </a:lnTo>
                  <a:cubicBezTo>
                    <a:pt x="1600" y="1512"/>
                    <a:pt x="1598" y="1512"/>
                    <a:pt x="1596" y="1512"/>
                  </a:cubicBezTo>
                  <a:lnTo>
                    <a:pt x="1585" y="1512"/>
                  </a:lnTo>
                  <a:cubicBezTo>
                    <a:pt x="1573" y="1512"/>
                    <a:pt x="1585" y="1512"/>
                    <a:pt x="1585" y="1524"/>
                  </a:cubicBezTo>
                  <a:cubicBezTo>
                    <a:pt x="1585" y="1536"/>
                    <a:pt x="1573" y="1536"/>
                    <a:pt x="1573" y="1536"/>
                  </a:cubicBezTo>
                  <a:cubicBezTo>
                    <a:pt x="1565" y="1536"/>
                    <a:pt x="1567" y="1526"/>
                    <a:pt x="1563" y="1526"/>
                  </a:cubicBezTo>
                  <a:cubicBezTo>
                    <a:pt x="1561" y="1526"/>
                    <a:pt x="1557" y="1528"/>
                    <a:pt x="1549" y="1536"/>
                  </a:cubicBezTo>
                  <a:cubicBezTo>
                    <a:pt x="1525" y="1560"/>
                    <a:pt x="1525" y="1560"/>
                    <a:pt x="1525" y="1560"/>
                  </a:cubicBezTo>
                  <a:lnTo>
                    <a:pt x="1513" y="1572"/>
                  </a:lnTo>
                  <a:cubicBezTo>
                    <a:pt x="1513" y="1572"/>
                    <a:pt x="1465" y="1608"/>
                    <a:pt x="1465" y="1608"/>
                  </a:cubicBezTo>
                  <a:cubicBezTo>
                    <a:pt x="1465" y="1608"/>
                    <a:pt x="1477" y="1584"/>
                    <a:pt x="1477" y="1584"/>
                  </a:cubicBezTo>
                  <a:lnTo>
                    <a:pt x="1477" y="1584"/>
                  </a:lnTo>
                  <a:cubicBezTo>
                    <a:pt x="1477" y="1584"/>
                    <a:pt x="1430" y="1620"/>
                    <a:pt x="1430" y="1631"/>
                  </a:cubicBezTo>
                  <a:lnTo>
                    <a:pt x="1465" y="1631"/>
                  </a:lnTo>
                  <a:cubicBezTo>
                    <a:pt x="1465" y="1631"/>
                    <a:pt x="1477" y="1631"/>
                    <a:pt x="1489" y="1620"/>
                  </a:cubicBezTo>
                  <a:cubicBezTo>
                    <a:pt x="1489" y="1620"/>
                    <a:pt x="1489" y="1620"/>
                    <a:pt x="1501" y="1608"/>
                  </a:cubicBezTo>
                  <a:cubicBezTo>
                    <a:pt x="1501" y="1596"/>
                    <a:pt x="1513" y="1596"/>
                    <a:pt x="1513" y="1596"/>
                  </a:cubicBezTo>
                  <a:cubicBezTo>
                    <a:pt x="1513" y="1584"/>
                    <a:pt x="1561" y="1560"/>
                    <a:pt x="1573" y="1548"/>
                  </a:cubicBezTo>
                  <a:cubicBezTo>
                    <a:pt x="1581" y="1544"/>
                    <a:pt x="1585" y="1543"/>
                    <a:pt x="1587" y="1543"/>
                  </a:cubicBezTo>
                  <a:cubicBezTo>
                    <a:pt x="1591" y="1543"/>
                    <a:pt x="1588" y="1548"/>
                    <a:pt x="1596" y="1548"/>
                  </a:cubicBezTo>
                  <a:cubicBezTo>
                    <a:pt x="1608" y="1548"/>
                    <a:pt x="1620" y="1536"/>
                    <a:pt x="1632" y="1536"/>
                  </a:cubicBezTo>
                  <a:cubicBezTo>
                    <a:pt x="1632" y="1524"/>
                    <a:pt x="1656" y="1524"/>
                    <a:pt x="1656" y="1512"/>
                  </a:cubicBezTo>
                  <a:cubicBezTo>
                    <a:pt x="1656" y="1501"/>
                    <a:pt x="1668" y="1501"/>
                    <a:pt x="1668" y="1501"/>
                  </a:cubicBezTo>
                  <a:cubicBezTo>
                    <a:pt x="1680" y="1501"/>
                    <a:pt x="1668" y="1489"/>
                    <a:pt x="1680" y="1489"/>
                  </a:cubicBezTo>
                  <a:cubicBezTo>
                    <a:pt x="1692" y="1477"/>
                    <a:pt x="1704" y="1477"/>
                    <a:pt x="1715" y="1465"/>
                  </a:cubicBezTo>
                  <a:cubicBezTo>
                    <a:pt x="1723" y="1465"/>
                    <a:pt x="1735" y="1446"/>
                    <a:pt x="1740" y="1432"/>
                  </a:cubicBezTo>
                  <a:lnTo>
                    <a:pt x="1740" y="1432"/>
                  </a:lnTo>
                  <a:cubicBezTo>
                    <a:pt x="1740" y="1432"/>
                    <a:pt x="1741" y="1432"/>
                    <a:pt x="1741" y="1432"/>
                  </a:cubicBezTo>
                  <a:cubicBezTo>
                    <a:pt x="1743" y="1432"/>
                    <a:pt x="1747" y="1431"/>
                    <a:pt x="1751" y="1429"/>
                  </a:cubicBezTo>
                  <a:lnTo>
                    <a:pt x="1763" y="1429"/>
                  </a:lnTo>
                  <a:cubicBezTo>
                    <a:pt x="1775" y="1417"/>
                    <a:pt x="1787" y="1417"/>
                    <a:pt x="1799" y="1405"/>
                  </a:cubicBezTo>
                  <a:cubicBezTo>
                    <a:pt x="1823" y="1393"/>
                    <a:pt x="1823" y="1381"/>
                    <a:pt x="1823" y="1370"/>
                  </a:cubicBezTo>
                  <a:cubicBezTo>
                    <a:pt x="1835" y="1370"/>
                    <a:pt x="1858" y="1358"/>
                    <a:pt x="1846" y="1346"/>
                  </a:cubicBezTo>
                  <a:lnTo>
                    <a:pt x="1846" y="1346"/>
                  </a:lnTo>
                  <a:cubicBezTo>
                    <a:pt x="1849" y="1348"/>
                    <a:pt x="1852" y="1349"/>
                    <a:pt x="1856" y="1349"/>
                  </a:cubicBezTo>
                  <a:cubicBezTo>
                    <a:pt x="1872" y="1349"/>
                    <a:pt x="1899" y="1332"/>
                    <a:pt x="1918" y="1322"/>
                  </a:cubicBezTo>
                  <a:cubicBezTo>
                    <a:pt x="1918" y="1322"/>
                    <a:pt x="1930" y="1322"/>
                    <a:pt x="1942" y="1310"/>
                  </a:cubicBezTo>
                  <a:lnTo>
                    <a:pt x="1966" y="1310"/>
                  </a:lnTo>
                  <a:cubicBezTo>
                    <a:pt x="1977" y="1298"/>
                    <a:pt x="1989" y="1310"/>
                    <a:pt x="2001" y="1286"/>
                  </a:cubicBezTo>
                  <a:cubicBezTo>
                    <a:pt x="2013" y="1286"/>
                    <a:pt x="2025" y="1274"/>
                    <a:pt x="2025" y="1262"/>
                  </a:cubicBezTo>
                  <a:lnTo>
                    <a:pt x="2025" y="1250"/>
                  </a:lnTo>
                  <a:lnTo>
                    <a:pt x="2049" y="1239"/>
                  </a:lnTo>
                  <a:cubicBezTo>
                    <a:pt x="2061" y="1239"/>
                    <a:pt x="2085" y="1227"/>
                    <a:pt x="2096" y="1215"/>
                  </a:cubicBezTo>
                  <a:cubicBezTo>
                    <a:pt x="2108" y="1203"/>
                    <a:pt x="2120" y="1191"/>
                    <a:pt x="2144" y="1191"/>
                  </a:cubicBezTo>
                  <a:lnTo>
                    <a:pt x="2168" y="1191"/>
                  </a:lnTo>
                  <a:cubicBezTo>
                    <a:pt x="2168" y="1191"/>
                    <a:pt x="2144" y="1179"/>
                    <a:pt x="2168" y="1155"/>
                  </a:cubicBezTo>
                  <a:cubicBezTo>
                    <a:pt x="2171" y="1154"/>
                    <a:pt x="2173" y="1153"/>
                    <a:pt x="2174" y="1153"/>
                  </a:cubicBezTo>
                  <a:cubicBezTo>
                    <a:pt x="2184" y="1153"/>
                    <a:pt x="2177" y="1174"/>
                    <a:pt x="2188" y="1174"/>
                  </a:cubicBezTo>
                  <a:cubicBezTo>
                    <a:pt x="2191" y="1174"/>
                    <a:pt x="2196" y="1172"/>
                    <a:pt x="2204" y="1167"/>
                  </a:cubicBezTo>
                  <a:cubicBezTo>
                    <a:pt x="2227" y="1155"/>
                    <a:pt x="2204" y="1155"/>
                    <a:pt x="2204" y="1155"/>
                  </a:cubicBezTo>
                  <a:cubicBezTo>
                    <a:pt x="2227" y="1143"/>
                    <a:pt x="2239" y="1131"/>
                    <a:pt x="2263" y="1120"/>
                  </a:cubicBezTo>
                  <a:cubicBezTo>
                    <a:pt x="2311" y="1096"/>
                    <a:pt x="2347" y="1084"/>
                    <a:pt x="2382" y="1060"/>
                  </a:cubicBezTo>
                  <a:cubicBezTo>
                    <a:pt x="2394" y="1048"/>
                    <a:pt x="2394" y="1036"/>
                    <a:pt x="2406" y="1036"/>
                  </a:cubicBezTo>
                  <a:cubicBezTo>
                    <a:pt x="2406" y="1032"/>
                    <a:pt x="2407" y="1031"/>
                    <a:pt x="2409" y="1031"/>
                  </a:cubicBezTo>
                  <a:cubicBezTo>
                    <a:pt x="2413" y="1031"/>
                    <a:pt x="2418" y="1036"/>
                    <a:pt x="2418" y="1036"/>
                  </a:cubicBezTo>
                  <a:cubicBezTo>
                    <a:pt x="2430" y="1036"/>
                    <a:pt x="2454" y="1012"/>
                    <a:pt x="2454" y="1000"/>
                  </a:cubicBezTo>
                  <a:cubicBezTo>
                    <a:pt x="2466" y="1000"/>
                    <a:pt x="2466" y="989"/>
                    <a:pt x="2477" y="989"/>
                  </a:cubicBezTo>
                  <a:cubicBezTo>
                    <a:pt x="2479" y="990"/>
                    <a:pt x="2480" y="991"/>
                    <a:pt x="2481" y="991"/>
                  </a:cubicBezTo>
                  <a:cubicBezTo>
                    <a:pt x="2486" y="991"/>
                    <a:pt x="2477" y="965"/>
                    <a:pt x="2477" y="965"/>
                  </a:cubicBezTo>
                  <a:lnTo>
                    <a:pt x="2477" y="965"/>
                  </a:lnTo>
                  <a:cubicBezTo>
                    <a:pt x="2478" y="965"/>
                    <a:pt x="2489" y="965"/>
                    <a:pt x="2489" y="977"/>
                  </a:cubicBezTo>
                  <a:cubicBezTo>
                    <a:pt x="2501" y="977"/>
                    <a:pt x="2513" y="965"/>
                    <a:pt x="2525" y="953"/>
                  </a:cubicBezTo>
                  <a:cubicBezTo>
                    <a:pt x="2525" y="953"/>
                    <a:pt x="2560" y="927"/>
                    <a:pt x="2570" y="927"/>
                  </a:cubicBezTo>
                  <a:cubicBezTo>
                    <a:pt x="2572" y="927"/>
                    <a:pt x="2573" y="927"/>
                    <a:pt x="2573" y="929"/>
                  </a:cubicBezTo>
                  <a:cubicBezTo>
                    <a:pt x="2570" y="935"/>
                    <a:pt x="2570" y="937"/>
                    <a:pt x="2571" y="937"/>
                  </a:cubicBezTo>
                  <a:cubicBezTo>
                    <a:pt x="2577" y="937"/>
                    <a:pt x="2599" y="914"/>
                    <a:pt x="2608" y="905"/>
                  </a:cubicBezTo>
                  <a:cubicBezTo>
                    <a:pt x="2616" y="905"/>
                    <a:pt x="2630" y="916"/>
                    <a:pt x="2641" y="916"/>
                  </a:cubicBezTo>
                  <a:cubicBezTo>
                    <a:pt x="2647" y="916"/>
                    <a:pt x="2652" y="913"/>
                    <a:pt x="2656" y="905"/>
                  </a:cubicBezTo>
                  <a:cubicBezTo>
                    <a:pt x="2668" y="893"/>
                    <a:pt x="2608" y="893"/>
                    <a:pt x="2585" y="893"/>
                  </a:cubicBezTo>
                  <a:close/>
                  <a:moveTo>
                    <a:pt x="1275" y="1727"/>
                  </a:moveTo>
                  <a:cubicBezTo>
                    <a:pt x="1287" y="1727"/>
                    <a:pt x="1299" y="1739"/>
                    <a:pt x="1275" y="1751"/>
                  </a:cubicBezTo>
                  <a:cubicBezTo>
                    <a:pt x="1239" y="1751"/>
                    <a:pt x="1251" y="1751"/>
                    <a:pt x="1251" y="1739"/>
                  </a:cubicBezTo>
                  <a:cubicBezTo>
                    <a:pt x="1251" y="1739"/>
                    <a:pt x="1251" y="1727"/>
                    <a:pt x="1275" y="1727"/>
                  </a:cubicBezTo>
                  <a:close/>
                  <a:moveTo>
                    <a:pt x="946" y="1981"/>
                  </a:moveTo>
                  <a:cubicBezTo>
                    <a:pt x="946" y="1982"/>
                    <a:pt x="946" y="1982"/>
                    <a:pt x="945" y="1983"/>
                  </a:cubicBezTo>
                  <a:lnTo>
                    <a:pt x="945" y="1983"/>
                  </a:lnTo>
                  <a:cubicBezTo>
                    <a:pt x="946" y="1983"/>
                    <a:pt x="946" y="1983"/>
                    <a:pt x="946" y="1983"/>
                  </a:cubicBezTo>
                  <a:cubicBezTo>
                    <a:pt x="947" y="1983"/>
                    <a:pt x="947" y="1983"/>
                    <a:pt x="946" y="1981"/>
                  </a:cubicBezTo>
                  <a:close/>
                  <a:moveTo>
                    <a:pt x="945" y="1983"/>
                  </a:moveTo>
                  <a:cubicBezTo>
                    <a:pt x="944" y="1983"/>
                    <a:pt x="942" y="1984"/>
                    <a:pt x="942" y="1989"/>
                  </a:cubicBezTo>
                  <a:cubicBezTo>
                    <a:pt x="942" y="1989"/>
                    <a:pt x="943" y="1986"/>
                    <a:pt x="945" y="1983"/>
                  </a:cubicBezTo>
                  <a:close/>
                  <a:moveTo>
                    <a:pt x="839" y="2031"/>
                  </a:moveTo>
                  <a:cubicBezTo>
                    <a:pt x="835" y="2031"/>
                    <a:pt x="835" y="2037"/>
                    <a:pt x="834" y="2044"/>
                  </a:cubicBezTo>
                  <a:lnTo>
                    <a:pt x="834" y="2044"/>
                  </a:lnTo>
                  <a:cubicBezTo>
                    <a:pt x="844" y="2043"/>
                    <a:pt x="850" y="2040"/>
                    <a:pt x="846" y="2036"/>
                  </a:cubicBezTo>
                  <a:cubicBezTo>
                    <a:pt x="843" y="2033"/>
                    <a:pt x="840" y="2031"/>
                    <a:pt x="839" y="2031"/>
                  </a:cubicBezTo>
                  <a:close/>
                  <a:moveTo>
                    <a:pt x="3767" y="2053"/>
                  </a:moveTo>
                  <a:cubicBezTo>
                    <a:pt x="3758" y="2053"/>
                    <a:pt x="3750" y="2067"/>
                    <a:pt x="3754" y="2067"/>
                  </a:cubicBezTo>
                  <a:cubicBezTo>
                    <a:pt x="3755" y="2067"/>
                    <a:pt x="3758" y="2065"/>
                    <a:pt x="3763" y="2060"/>
                  </a:cubicBezTo>
                  <a:lnTo>
                    <a:pt x="3775" y="2060"/>
                  </a:lnTo>
                  <a:cubicBezTo>
                    <a:pt x="3773" y="2055"/>
                    <a:pt x="3770" y="2053"/>
                    <a:pt x="3767" y="2053"/>
                  </a:cubicBezTo>
                  <a:close/>
                  <a:moveTo>
                    <a:pt x="656" y="2108"/>
                  </a:moveTo>
                  <a:lnTo>
                    <a:pt x="668" y="2120"/>
                  </a:lnTo>
                  <a:lnTo>
                    <a:pt x="680" y="2132"/>
                  </a:lnTo>
                  <a:cubicBezTo>
                    <a:pt x="656" y="2132"/>
                    <a:pt x="644" y="2120"/>
                    <a:pt x="656" y="2108"/>
                  </a:cubicBezTo>
                  <a:close/>
                  <a:moveTo>
                    <a:pt x="501" y="2215"/>
                  </a:moveTo>
                  <a:cubicBezTo>
                    <a:pt x="497" y="2219"/>
                    <a:pt x="494" y="2220"/>
                    <a:pt x="493" y="2220"/>
                  </a:cubicBezTo>
                  <a:cubicBezTo>
                    <a:pt x="490" y="2220"/>
                    <a:pt x="493" y="2215"/>
                    <a:pt x="501" y="2215"/>
                  </a:cubicBezTo>
                  <a:close/>
                  <a:moveTo>
                    <a:pt x="370" y="2310"/>
                  </a:moveTo>
                  <a:cubicBezTo>
                    <a:pt x="382" y="2310"/>
                    <a:pt x="394" y="2310"/>
                    <a:pt x="370" y="2322"/>
                  </a:cubicBezTo>
                  <a:cubicBezTo>
                    <a:pt x="367" y="2326"/>
                    <a:pt x="362" y="2327"/>
                    <a:pt x="358" y="2327"/>
                  </a:cubicBezTo>
                  <a:cubicBezTo>
                    <a:pt x="348" y="2327"/>
                    <a:pt x="341" y="2319"/>
                    <a:pt x="358" y="2310"/>
                  </a:cubicBezTo>
                  <a:close/>
                  <a:moveTo>
                    <a:pt x="227" y="2393"/>
                  </a:moveTo>
                  <a:cubicBezTo>
                    <a:pt x="223" y="2395"/>
                    <a:pt x="221" y="2397"/>
                    <a:pt x="219" y="2399"/>
                  </a:cubicBezTo>
                  <a:lnTo>
                    <a:pt x="219" y="2399"/>
                  </a:lnTo>
                  <a:cubicBezTo>
                    <a:pt x="221" y="2398"/>
                    <a:pt x="224" y="2397"/>
                    <a:pt x="227" y="2393"/>
                  </a:cubicBezTo>
                  <a:close/>
                  <a:moveTo>
                    <a:pt x="3304" y="2445"/>
                  </a:moveTo>
                  <a:lnTo>
                    <a:pt x="3304" y="2445"/>
                  </a:lnTo>
                  <a:cubicBezTo>
                    <a:pt x="3304" y="2445"/>
                    <a:pt x="3302" y="2447"/>
                    <a:pt x="3301" y="2451"/>
                  </a:cubicBezTo>
                  <a:lnTo>
                    <a:pt x="3301" y="2451"/>
                  </a:lnTo>
                  <a:cubicBezTo>
                    <a:pt x="3304" y="2447"/>
                    <a:pt x="3305" y="2445"/>
                    <a:pt x="3304" y="2445"/>
                  </a:cubicBezTo>
                  <a:close/>
                  <a:moveTo>
                    <a:pt x="4418" y="0"/>
                  </a:moveTo>
                  <a:cubicBezTo>
                    <a:pt x="4394" y="0"/>
                    <a:pt x="4382" y="24"/>
                    <a:pt x="4406" y="24"/>
                  </a:cubicBezTo>
                  <a:lnTo>
                    <a:pt x="4323" y="24"/>
                  </a:lnTo>
                  <a:cubicBezTo>
                    <a:pt x="4311" y="24"/>
                    <a:pt x="4323" y="36"/>
                    <a:pt x="4323" y="36"/>
                  </a:cubicBezTo>
                  <a:cubicBezTo>
                    <a:pt x="4323" y="40"/>
                    <a:pt x="4324" y="41"/>
                    <a:pt x="4326" y="41"/>
                  </a:cubicBezTo>
                  <a:cubicBezTo>
                    <a:pt x="4329" y="41"/>
                    <a:pt x="4335" y="36"/>
                    <a:pt x="4335" y="36"/>
                  </a:cubicBezTo>
                  <a:lnTo>
                    <a:pt x="4335" y="36"/>
                  </a:lnTo>
                  <a:cubicBezTo>
                    <a:pt x="4323" y="48"/>
                    <a:pt x="4323" y="48"/>
                    <a:pt x="4311" y="48"/>
                  </a:cubicBezTo>
                  <a:cubicBezTo>
                    <a:pt x="4292" y="48"/>
                    <a:pt x="4311" y="33"/>
                    <a:pt x="4307" y="33"/>
                  </a:cubicBezTo>
                  <a:lnTo>
                    <a:pt x="4307" y="33"/>
                  </a:lnTo>
                  <a:cubicBezTo>
                    <a:pt x="4306" y="33"/>
                    <a:pt x="4304" y="34"/>
                    <a:pt x="4299" y="36"/>
                  </a:cubicBezTo>
                  <a:cubicBezTo>
                    <a:pt x="4275" y="36"/>
                    <a:pt x="4240" y="48"/>
                    <a:pt x="4252" y="60"/>
                  </a:cubicBezTo>
                  <a:cubicBezTo>
                    <a:pt x="4263" y="60"/>
                    <a:pt x="4275" y="60"/>
                    <a:pt x="4263" y="72"/>
                  </a:cubicBezTo>
                  <a:cubicBezTo>
                    <a:pt x="4252" y="84"/>
                    <a:pt x="4240" y="84"/>
                    <a:pt x="4228" y="84"/>
                  </a:cubicBezTo>
                  <a:cubicBezTo>
                    <a:pt x="4216" y="84"/>
                    <a:pt x="4228" y="48"/>
                    <a:pt x="4228" y="48"/>
                  </a:cubicBezTo>
                  <a:lnTo>
                    <a:pt x="4228" y="48"/>
                  </a:lnTo>
                  <a:cubicBezTo>
                    <a:pt x="4216" y="48"/>
                    <a:pt x="4216" y="60"/>
                    <a:pt x="4204" y="60"/>
                  </a:cubicBezTo>
                  <a:cubicBezTo>
                    <a:pt x="4192" y="60"/>
                    <a:pt x="4204" y="72"/>
                    <a:pt x="4192" y="84"/>
                  </a:cubicBezTo>
                  <a:cubicBezTo>
                    <a:pt x="4192" y="84"/>
                    <a:pt x="4187" y="73"/>
                    <a:pt x="4176" y="73"/>
                  </a:cubicBezTo>
                  <a:cubicBezTo>
                    <a:pt x="4171" y="73"/>
                    <a:pt x="4164" y="76"/>
                    <a:pt x="4156" y="84"/>
                  </a:cubicBezTo>
                  <a:cubicBezTo>
                    <a:pt x="4144" y="96"/>
                    <a:pt x="4144" y="96"/>
                    <a:pt x="4144" y="107"/>
                  </a:cubicBezTo>
                  <a:cubicBezTo>
                    <a:pt x="4144" y="110"/>
                    <a:pt x="4144" y="111"/>
                    <a:pt x="4144" y="111"/>
                  </a:cubicBezTo>
                  <a:cubicBezTo>
                    <a:pt x="4144" y="111"/>
                    <a:pt x="4142" y="93"/>
                    <a:pt x="4132" y="84"/>
                  </a:cubicBezTo>
                  <a:lnTo>
                    <a:pt x="4085" y="84"/>
                  </a:lnTo>
                  <a:cubicBezTo>
                    <a:pt x="4085" y="84"/>
                    <a:pt x="4097" y="84"/>
                    <a:pt x="4085" y="96"/>
                  </a:cubicBezTo>
                  <a:cubicBezTo>
                    <a:pt x="4073" y="107"/>
                    <a:pt x="4073" y="107"/>
                    <a:pt x="4061" y="107"/>
                  </a:cubicBezTo>
                  <a:lnTo>
                    <a:pt x="4025" y="107"/>
                  </a:lnTo>
                  <a:cubicBezTo>
                    <a:pt x="4013" y="107"/>
                    <a:pt x="4013" y="131"/>
                    <a:pt x="4001" y="131"/>
                  </a:cubicBezTo>
                  <a:cubicBezTo>
                    <a:pt x="3986" y="131"/>
                    <a:pt x="3986" y="126"/>
                    <a:pt x="3984" y="126"/>
                  </a:cubicBezTo>
                  <a:cubicBezTo>
                    <a:pt x="3983" y="126"/>
                    <a:pt x="3982" y="127"/>
                    <a:pt x="3978" y="131"/>
                  </a:cubicBezTo>
                  <a:cubicBezTo>
                    <a:pt x="3966" y="143"/>
                    <a:pt x="3978" y="155"/>
                    <a:pt x="3954" y="167"/>
                  </a:cubicBezTo>
                  <a:lnTo>
                    <a:pt x="3954" y="155"/>
                  </a:lnTo>
                  <a:cubicBezTo>
                    <a:pt x="3954" y="155"/>
                    <a:pt x="3918" y="179"/>
                    <a:pt x="3918" y="179"/>
                  </a:cubicBezTo>
                  <a:lnTo>
                    <a:pt x="3882" y="179"/>
                  </a:lnTo>
                  <a:cubicBezTo>
                    <a:pt x="3871" y="191"/>
                    <a:pt x="3871" y="191"/>
                    <a:pt x="3859" y="203"/>
                  </a:cubicBezTo>
                  <a:cubicBezTo>
                    <a:pt x="3847" y="203"/>
                    <a:pt x="3835" y="215"/>
                    <a:pt x="3835" y="215"/>
                  </a:cubicBezTo>
                  <a:cubicBezTo>
                    <a:pt x="3811" y="215"/>
                    <a:pt x="3811" y="227"/>
                    <a:pt x="3787" y="238"/>
                  </a:cubicBezTo>
                  <a:lnTo>
                    <a:pt x="3751" y="238"/>
                  </a:lnTo>
                  <a:cubicBezTo>
                    <a:pt x="3740" y="238"/>
                    <a:pt x="3740" y="250"/>
                    <a:pt x="3728" y="262"/>
                  </a:cubicBezTo>
                  <a:cubicBezTo>
                    <a:pt x="3725" y="265"/>
                    <a:pt x="3723" y="266"/>
                    <a:pt x="3721" y="266"/>
                  </a:cubicBezTo>
                  <a:cubicBezTo>
                    <a:pt x="3711" y="266"/>
                    <a:pt x="3704" y="250"/>
                    <a:pt x="3704" y="250"/>
                  </a:cubicBezTo>
                  <a:cubicBezTo>
                    <a:pt x="3692" y="250"/>
                    <a:pt x="3692" y="262"/>
                    <a:pt x="3680" y="274"/>
                  </a:cubicBezTo>
                  <a:cubicBezTo>
                    <a:pt x="3680" y="284"/>
                    <a:pt x="3678" y="288"/>
                    <a:pt x="3675" y="288"/>
                  </a:cubicBezTo>
                  <a:cubicBezTo>
                    <a:pt x="3672" y="288"/>
                    <a:pt x="3668" y="281"/>
                    <a:pt x="3668" y="274"/>
                  </a:cubicBezTo>
                  <a:cubicBezTo>
                    <a:pt x="3668" y="286"/>
                    <a:pt x="3620" y="298"/>
                    <a:pt x="3632" y="310"/>
                  </a:cubicBezTo>
                  <a:lnTo>
                    <a:pt x="3585" y="310"/>
                  </a:lnTo>
                  <a:cubicBezTo>
                    <a:pt x="3585" y="310"/>
                    <a:pt x="3585" y="322"/>
                    <a:pt x="3573" y="322"/>
                  </a:cubicBezTo>
                  <a:cubicBezTo>
                    <a:pt x="3561" y="334"/>
                    <a:pt x="3549" y="346"/>
                    <a:pt x="3537" y="358"/>
                  </a:cubicBezTo>
                  <a:cubicBezTo>
                    <a:pt x="3529" y="358"/>
                    <a:pt x="3516" y="352"/>
                    <a:pt x="3505" y="352"/>
                  </a:cubicBezTo>
                  <a:cubicBezTo>
                    <a:pt x="3499" y="352"/>
                    <a:pt x="3493" y="354"/>
                    <a:pt x="3490" y="358"/>
                  </a:cubicBezTo>
                  <a:cubicBezTo>
                    <a:pt x="3490" y="369"/>
                    <a:pt x="3513" y="369"/>
                    <a:pt x="3490" y="369"/>
                  </a:cubicBezTo>
                  <a:cubicBezTo>
                    <a:pt x="3478" y="375"/>
                    <a:pt x="3475" y="375"/>
                    <a:pt x="3473" y="375"/>
                  </a:cubicBezTo>
                  <a:cubicBezTo>
                    <a:pt x="3472" y="375"/>
                    <a:pt x="3472" y="375"/>
                    <a:pt x="3466" y="381"/>
                  </a:cubicBezTo>
                  <a:lnTo>
                    <a:pt x="3466" y="405"/>
                  </a:lnTo>
                  <a:cubicBezTo>
                    <a:pt x="3454" y="405"/>
                    <a:pt x="3466" y="381"/>
                    <a:pt x="3466" y="369"/>
                  </a:cubicBezTo>
                  <a:lnTo>
                    <a:pt x="3466" y="369"/>
                  </a:lnTo>
                  <a:cubicBezTo>
                    <a:pt x="3466" y="369"/>
                    <a:pt x="3454" y="381"/>
                    <a:pt x="3454" y="381"/>
                  </a:cubicBezTo>
                  <a:cubicBezTo>
                    <a:pt x="3454" y="381"/>
                    <a:pt x="3442" y="393"/>
                    <a:pt x="3442" y="393"/>
                  </a:cubicBezTo>
                  <a:cubicBezTo>
                    <a:pt x="3442" y="390"/>
                    <a:pt x="3440" y="388"/>
                    <a:pt x="3437" y="388"/>
                  </a:cubicBezTo>
                  <a:cubicBezTo>
                    <a:pt x="3430" y="388"/>
                    <a:pt x="3418" y="397"/>
                    <a:pt x="3418" y="405"/>
                  </a:cubicBezTo>
                  <a:cubicBezTo>
                    <a:pt x="3418" y="405"/>
                    <a:pt x="3394" y="417"/>
                    <a:pt x="3382" y="417"/>
                  </a:cubicBezTo>
                  <a:cubicBezTo>
                    <a:pt x="3382" y="414"/>
                    <a:pt x="3379" y="412"/>
                    <a:pt x="3375" y="412"/>
                  </a:cubicBezTo>
                  <a:cubicBezTo>
                    <a:pt x="3366" y="412"/>
                    <a:pt x="3350" y="421"/>
                    <a:pt x="3359" y="429"/>
                  </a:cubicBezTo>
                  <a:cubicBezTo>
                    <a:pt x="3359" y="441"/>
                    <a:pt x="3323" y="441"/>
                    <a:pt x="3323" y="453"/>
                  </a:cubicBezTo>
                  <a:cubicBezTo>
                    <a:pt x="3299" y="453"/>
                    <a:pt x="3239" y="465"/>
                    <a:pt x="3228" y="488"/>
                  </a:cubicBezTo>
                  <a:cubicBezTo>
                    <a:pt x="3225" y="481"/>
                    <a:pt x="3223" y="478"/>
                    <a:pt x="3220" y="478"/>
                  </a:cubicBezTo>
                  <a:cubicBezTo>
                    <a:pt x="3211" y="478"/>
                    <a:pt x="3201" y="524"/>
                    <a:pt x="3192" y="524"/>
                  </a:cubicBezTo>
                  <a:cubicBezTo>
                    <a:pt x="3184" y="524"/>
                    <a:pt x="3176" y="519"/>
                    <a:pt x="3168" y="519"/>
                  </a:cubicBezTo>
                  <a:cubicBezTo>
                    <a:pt x="3164" y="519"/>
                    <a:pt x="3160" y="520"/>
                    <a:pt x="3156" y="524"/>
                  </a:cubicBezTo>
                  <a:cubicBezTo>
                    <a:pt x="3144" y="536"/>
                    <a:pt x="3144" y="548"/>
                    <a:pt x="3132" y="560"/>
                  </a:cubicBezTo>
                  <a:cubicBezTo>
                    <a:pt x="3124" y="560"/>
                    <a:pt x="3127" y="555"/>
                    <a:pt x="3123" y="555"/>
                  </a:cubicBezTo>
                  <a:cubicBezTo>
                    <a:pt x="3120" y="555"/>
                    <a:pt x="3116" y="556"/>
                    <a:pt x="3109" y="560"/>
                  </a:cubicBezTo>
                  <a:cubicBezTo>
                    <a:pt x="3073" y="584"/>
                    <a:pt x="3109" y="572"/>
                    <a:pt x="3097" y="584"/>
                  </a:cubicBezTo>
                  <a:cubicBezTo>
                    <a:pt x="3095" y="585"/>
                    <a:pt x="3094" y="586"/>
                    <a:pt x="3093" y="586"/>
                  </a:cubicBezTo>
                  <a:cubicBezTo>
                    <a:pt x="3088" y="586"/>
                    <a:pt x="3095" y="560"/>
                    <a:pt x="3085" y="560"/>
                  </a:cubicBezTo>
                  <a:cubicBezTo>
                    <a:pt x="3061" y="560"/>
                    <a:pt x="3049" y="572"/>
                    <a:pt x="3061" y="584"/>
                  </a:cubicBezTo>
                  <a:cubicBezTo>
                    <a:pt x="3061" y="584"/>
                    <a:pt x="3025" y="608"/>
                    <a:pt x="3025" y="608"/>
                  </a:cubicBezTo>
                  <a:cubicBezTo>
                    <a:pt x="3013" y="608"/>
                    <a:pt x="2978" y="631"/>
                    <a:pt x="2978" y="631"/>
                  </a:cubicBezTo>
                  <a:cubicBezTo>
                    <a:pt x="2971" y="628"/>
                    <a:pt x="2965" y="626"/>
                    <a:pt x="2959" y="626"/>
                  </a:cubicBezTo>
                  <a:cubicBezTo>
                    <a:pt x="2947" y="626"/>
                    <a:pt x="2938" y="635"/>
                    <a:pt x="2930" y="643"/>
                  </a:cubicBezTo>
                  <a:cubicBezTo>
                    <a:pt x="2930" y="643"/>
                    <a:pt x="2930" y="655"/>
                    <a:pt x="2918" y="667"/>
                  </a:cubicBezTo>
                  <a:cubicBezTo>
                    <a:pt x="2906" y="667"/>
                    <a:pt x="2894" y="679"/>
                    <a:pt x="2882" y="679"/>
                  </a:cubicBezTo>
                  <a:cubicBezTo>
                    <a:pt x="2882" y="679"/>
                    <a:pt x="2835" y="703"/>
                    <a:pt x="2835" y="703"/>
                  </a:cubicBezTo>
                  <a:cubicBezTo>
                    <a:pt x="2835" y="703"/>
                    <a:pt x="2811" y="727"/>
                    <a:pt x="2787" y="727"/>
                  </a:cubicBezTo>
                  <a:lnTo>
                    <a:pt x="2763" y="750"/>
                  </a:lnTo>
                  <a:cubicBezTo>
                    <a:pt x="2757" y="756"/>
                    <a:pt x="2754" y="756"/>
                    <a:pt x="2754" y="756"/>
                  </a:cubicBezTo>
                  <a:cubicBezTo>
                    <a:pt x="2754" y="756"/>
                    <a:pt x="2757" y="756"/>
                    <a:pt x="2763" y="762"/>
                  </a:cubicBezTo>
                  <a:lnTo>
                    <a:pt x="2739" y="762"/>
                  </a:lnTo>
                  <a:lnTo>
                    <a:pt x="2716" y="786"/>
                  </a:lnTo>
                  <a:cubicBezTo>
                    <a:pt x="2716" y="786"/>
                    <a:pt x="2700" y="801"/>
                    <a:pt x="2688" y="801"/>
                  </a:cubicBezTo>
                  <a:cubicBezTo>
                    <a:pt x="2685" y="801"/>
                    <a:pt x="2682" y="800"/>
                    <a:pt x="2680" y="798"/>
                  </a:cubicBezTo>
                  <a:cubicBezTo>
                    <a:pt x="2680" y="798"/>
                    <a:pt x="2656" y="798"/>
                    <a:pt x="2644" y="810"/>
                  </a:cubicBezTo>
                  <a:cubicBezTo>
                    <a:pt x="2632" y="822"/>
                    <a:pt x="2644" y="822"/>
                    <a:pt x="2632" y="834"/>
                  </a:cubicBezTo>
                  <a:cubicBezTo>
                    <a:pt x="2630" y="836"/>
                    <a:pt x="2628" y="837"/>
                    <a:pt x="2627" y="837"/>
                  </a:cubicBezTo>
                  <a:cubicBezTo>
                    <a:pt x="2625" y="837"/>
                    <a:pt x="2627" y="830"/>
                    <a:pt x="2625" y="830"/>
                  </a:cubicBezTo>
                  <a:cubicBezTo>
                    <a:pt x="2624" y="830"/>
                    <a:pt x="2623" y="831"/>
                    <a:pt x="2620" y="834"/>
                  </a:cubicBezTo>
                  <a:cubicBezTo>
                    <a:pt x="2608" y="846"/>
                    <a:pt x="2620" y="869"/>
                    <a:pt x="2632" y="869"/>
                  </a:cubicBezTo>
                  <a:lnTo>
                    <a:pt x="2656" y="869"/>
                  </a:lnTo>
                  <a:cubicBezTo>
                    <a:pt x="2666" y="869"/>
                    <a:pt x="2675" y="854"/>
                    <a:pt x="2685" y="854"/>
                  </a:cubicBezTo>
                  <a:cubicBezTo>
                    <a:pt x="2687" y="854"/>
                    <a:pt x="2689" y="855"/>
                    <a:pt x="2692" y="858"/>
                  </a:cubicBezTo>
                  <a:cubicBezTo>
                    <a:pt x="2692" y="859"/>
                    <a:pt x="2692" y="860"/>
                    <a:pt x="2693" y="860"/>
                  </a:cubicBezTo>
                  <a:cubicBezTo>
                    <a:pt x="2697" y="860"/>
                    <a:pt x="2708" y="847"/>
                    <a:pt x="2718" y="844"/>
                  </a:cubicBezTo>
                  <a:lnTo>
                    <a:pt x="2718" y="844"/>
                  </a:lnTo>
                  <a:cubicBezTo>
                    <a:pt x="2721" y="847"/>
                    <a:pt x="2723" y="849"/>
                    <a:pt x="2725" y="849"/>
                  </a:cubicBezTo>
                  <a:cubicBezTo>
                    <a:pt x="2727" y="849"/>
                    <a:pt x="2728" y="848"/>
                    <a:pt x="2728" y="846"/>
                  </a:cubicBezTo>
                  <a:cubicBezTo>
                    <a:pt x="2726" y="844"/>
                    <a:pt x="2724" y="843"/>
                    <a:pt x="2722" y="843"/>
                  </a:cubicBezTo>
                  <a:cubicBezTo>
                    <a:pt x="2720" y="843"/>
                    <a:pt x="2719" y="843"/>
                    <a:pt x="2718" y="844"/>
                  </a:cubicBezTo>
                  <a:lnTo>
                    <a:pt x="2718" y="844"/>
                  </a:lnTo>
                  <a:cubicBezTo>
                    <a:pt x="2713" y="838"/>
                    <a:pt x="2709" y="828"/>
                    <a:pt x="2716" y="822"/>
                  </a:cubicBezTo>
                  <a:cubicBezTo>
                    <a:pt x="2728" y="822"/>
                    <a:pt x="2751" y="822"/>
                    <a:pt x="2763" y="810"/>
                  </a:cubicBezTo>
                  <a:cubicBezTo>
                    <a:pt x="2763" y="810"/>
                    <a:pt x="2775" y="798"/>
                    <a:pt x="2775" y="798"/>
                  </a:cubicBezTo>
                  <a:cubicBezTo>
                    <a:pt x="2782" y="791"/>
                    <a:pt x="2793" y="784"/>
                    <a:pt x="2801" y="784"/>
                  </a:cubicBezTo>
                  <a:cubicBezTo>
                    <a:pt x="2807" y="784"/>
                    <a:pt x="2811" y="788"/>
                    <a:pt x="2811" y="798"/>
                  </a:cubicBezTo>
                  <a:cubicBezTo>
                    <a:pt x="2799" y="810"/>
                    <a:pt x="2775" y="822"/>
                    <a:pt x="2787" y="822"/>
                  </a:cubicBezTo>
                  <a:cubicBezTo>
                    <a:pt x="2791" y="825"/>
                    <a:pt x="2794" y="827"/>
                    <a:pt x="2797" y="827"/>
                  </a:cubicBezTo>
                  <a:cubicBezTo>
                    <a:pt x="2805" y="827"/>
                    <a:pt x="2811" y="818"/>
                    <a:pt x="2811" y="810"/>
                  </a:cubicBezTo>
                  <a:cubicBezTo>
                    <a:pt x="2811" y="800"/>
                    <a:pt x="2855" y="772"/>
                    <a:pt x="2867" y="772"/>
                  </a:cubicBezTo>
                  <a:cubicBezTo>
                    <a:pt x="2869" y="772"/>
                    <a:pt x="2870" y="773"/>
                    <a:pt x="2870" y="774"/>
                  </a:cubicBezTo>
                  <a:cubicBezTo>
                    <a:pt x="2874" y="778"/>
                    <a:pt x="2875" y="779"/>
                    <a:pt x="2876" y="779"/>
                  </a:cubicBezTo>
                  <a:cubicBezTo>
                    <a:pt x="2876" y="779"/>
                    <a:pt x="2870" y="771"/>
                    <a:pt x="2870" y="762"/>
                  </a:cubicBezTo>
                  <a:cubicBezTo>
                    <a:pt x="2882" y="762"/>
                    <a:pt x="2906" y="750"/>
                    <a:pt x="2894" y="739"/>
                  </a:cubicBezTo>
                  <a:cubicBezTo>
                    <a:pt x="2894" y="739"/>
                    <a:pt x="2978" y="715"/>
                    <a:pt x="3001" y="703"/>
                  </a:cubicBezTo>
                  <a:cubicBezTo>
                    <a:pt x="3025" y="691"/>
                    <a:pt x="3049" y="667"/>
                    <a:pt x="3073" y="631"/>
                  </a:cubicBezTo>
                  <a:lnTo>
                    <a:pt x="3073" y="631"/>
                  </a:lnTo>
                  <a:cubicBezTo>
                    <a:pt x="3072" y="632"/>
                    <a:pt x="3049" y="667"/>
                    <a:pt x="3073" y="667"/>
                  </a:cubicBezTo>
                  <a:lnTo>
                    <a:pt x="3085" y="655"/>
                  </a:lnTo>
                  <a:cubicBezTo>
                    <a:pt x="3085" y="655"/>
                    <a:pt x="3097" y="655"/>
                    <a:pt x="3097" y="643"/>
                  </a:cubicBezTo>
                  <a:cubicBezTo>
                    <a:pt x="3097" y="631"/>
                    <a:pt x="3097" y="631"/>
                    <a:pt x="3097" y="631"/>
                  </a:cubicBezTo>
                  <a:lnTo>
                    <a:pt x="3120" y="619"/>
                  </a:lnTo>
                  <a:lnTo>
                    <a:pt x="3132" y="619"/>
                  </a:lnTo>
                  <a:lnTo>
                    <a:pt x="3168" y="596"/>
                  </a:lnTo>
                  <a:cubicBezTo>
                    <a:pt x="3192" y="584"/>
                    <a:pt x="3168" y="572"/>
                    <a:pt x="3168" y="572"/>
                  </a:cubicBezTo>
                  <a:lnTo>
                    <a:pt x="3228" y="572"/>
                  </a:lnTo>
                  <a:cubicBezTo>
                    <a:pt x="3239" y="572"/>
                    <a:pt x="3251" y="572"/>
                    <a:pt x="3228" y="560"/>
                  </a:cubicBezTo>
                  <a:cubicBezTo>
                    <a:pt x="3204" y="560"/>
                    <a:pt x="3204" y="560"/>
                    <a:pt x="3228" y="548"/>
                  </a:cubicBezTo>
                  <a:lnTo>
                    <a:pt x="3275" y="548"/>
                  </a:lnTo>
                  <a:cubicBezTo>
                    <a:pt x="3275" y="548"/>
                    <a:pt x="3251" y="548"/>
                    <a:pt x="3263" y="536"/>
                  </a:cubicBezTo>
                  <a:lnTo>
                    <a:pt x="3299" y="536"/>
                  </a:lnTo>
                  <a:cubicBezTo>
                    <a:pt x="3335" y="536"/>
                    <a:pt x="3275" y="524"/>
                    <a:pt x="3275" y="524"/>
                  </a:cubicBezTo>
                  <a:cubicBezTo>
                    <a:pt x="3275" y="524"/>
                    <a:pt x="3323" y="524"/>
                    <a:pt x="3323" y="512"/>
                  </a:cubicBezTo>
                  <a:cubicBezTo>
                    <a:pt x="3311" y="500"/>
                    <a:pt x="3394" y="477"/>
                    <a:pt x="3406" y="477"/>
                  </a:cubicBezTo>
                  <a:cubicBezTo>
                    <a:pt x="3430" y="465"/>
                    <a:pt x="3442" y="453"/>
                    <a:pt x="3454" y="441"/>
                  </a:cubicBezTo>
                  <a:lnTo>
                    <a:pt x="3490" y="441"/>
                  </a:lnTo>
                  <a:cubicBezTo>
                    <a:pt x="3490" y="429"/>
                    <a:pt x="3490" y="417"/>
                    <a:pt x="3501" y="417"/>
                  </a:cubicBezTo>
                  <a:cubicBezTo>
                    <a:pt x="3503" y="416"/>
                    <a:pt x="3504" y="415"/>
                    <a:pt x="3504" y="415"/>
                  </a:cubicBezTo>
                  <a:lnTo>
                    <a:pt x="3504" y="415"/>
                  </a:lnTo>
                  <a:cubicBezTo>
                    <a:pt x="3507" y="415"/>
                    <a:pt x="3498" y="436"/>
                    <a:pt x="3498" y="436"/>
                  </a:cubicBezTo>
                  <a:cubicBezTo>
                    <a:pt x="3498" y="436"/>
                    <a:pt x="3499" y="434"/>
                    <a:pt x="3501" y="429"/>
                  </a:cubicBezTo>
                  <a:cubicBezTo>
                    <a:pt x="3509" y="415"/>
                    <a:pt x="3516" y="413"/>
                    <a:pt x="3520" y="412"/>
                  </a:cubicBezTo>
                  <a:lnTo>
                    <a:pt x="3520" y="412"/>
                  </a:lnTo>
                  <a:cubicBezTo>
                    <a:pt x="3520" y="415"/>
                    <a:pt x="3521" y="417"/>
                    <a:pt x="3525" y="417"/>
                  </a:cubicBezTo>
                  <a:lnTo>
                    <a:pt x="3537" y="417"/>
                  </a:lnTo>
                  <a:cubicBezTo>
                    <a:pt x="3537" y="417"/>
                    <a:pt x="3537" y="405"/>
                    <a:pt x="3537" y="405"/>
                  </a:cubicBezTo>
                  <a:cubicBezTo>
                    <a:pt x="3535" y="403"/>
                    <a:pt x="3532" y="402"/>
                    <a:pt x="3530" y="402"/>
                  </a:cubicBezTo>
                  <a:cubicBezTo>
                    <a:pt x="3528" y="402"/>
                    <a:pt x="3527" y="402"/>
                    <a:pt x="3525" y="403"/>
                  </a:cubicBezTo>
                  <a:lnTo>
                    <a:pt x="3525" y="403"/>
                  </a:lnTo>
                  <a:cubicBezTo>
                    <a:pt x="3527" y="395"/>
                    <a:pt x="3543" y="393"/>
                    <a:pt x="3548" y="393"/>
                  </a:cubicBezTo>
                  <a:lnTo>
                    <a:pt x="3548" y="393"/>
                  </a:lnTo>
                  <a:cubicBezTo>
                    <a:pt x="3550" y="395"/>
                    <a:pt x="3554" y="397"/>
                    <a:pt x="3559" y="397"/>
                  </a:cubicBezTo>
                  <a:cubicBezTo>
                    <a:pt x="3563" y="397"/>
                    <a:pt x="3568" y="396"/>
                    <a:pt x="3573" y="393"/>
                  </a:cubicBezTo>
                  <a:cubicBezTo>
                    <a:pt x="3585" y="381"/>
                    <a:pt x="3573" y="358"/>
                    <a:pt x="3585" y="346"/>
                  </a:cubicBezTo>
                  <a:cubicBezTo>
                    <a:pt x="3609" y="346"/>
                    <a:pt x="3632" y="346"/>
                    <a:pt x="3644" y="369"/>
                  </a:cubicBezTo>
                  <a:cubicBezTo>
                    <a:pt x="3644" y="346"/>
                    <a:pt x="3656" y="334"/>
                    <a:pt x="3668" y="322"/>
                  </a:cubicBezTo>
                  <a:lnTo>
                    <a:pt x="3704" y="322"/>
                  </a:lnTo>
                  <a:cubicBezTo>
                    <a:pt x="3704" y="322"/>
                    <a:pt x="3716" y="310"/>
                    <a:pt x="3728" y="310"/>
                  </a:cubicBezTo>
                  <a:cubicBezTo>
                    <a:pt x="3728" y="303"/>
                    <a:pt x="3736" y="295"/>
                    <a:pt x="3741" y="291"/>
                  </a:cubicBezTo>
                  <a:lnTo>
                    <a:pt x="3741" y="291"/>
                  </a:lnTo>
                  <a:cubicBezTo>
                    <a:pt x="3742" y="294"/>
                    <a:pt x="3745" y="297"/>
                    <a:pt x="3750" y="297"/>
                  </a:cubicBezTo>
                  <a:cubicBezTo>
                    <a:pt x="3755" y="297"/>
                    <a:pt x="3763" y="294"/>
                    <a:pt x="3775" y="286"/>
                  </a:cubicBezTo>
                  <a:cubicBezTo>
                    <a:pt x="3791" y="270"/>
                    <a:pt x="3798" y="264"/>
                    <a:pt x="3801" y="264"/>
                  </a:cubicBezTo>
                  <a:cubicBezTo>
                    <a:pt x="3805" y="264"/>
                    <a:pt x="3804" y="273"/>
                    <a:pt x="3811" y="286"/>
                  </a:cubicBezTo>
                  <a:cubicBezTo>
                    <a:pt x="3811" y="288"/>
                    <a:pt x="3811" y="289"/>
                    <a:pt x="3811" y="289"/>
                  </a:cubicBezTo>
                  <a:cubicBezTo>
                    <a:pt x="3811" y="289"/>
                    <a:pt x="3813" y="272"/>
                    <a:pt x="3823" y="262"/>
                  </a:cubicBezTo>
                  <a:cubicBezTo>
                    <a:pt x="3823" y="262"/>
                    <a:pt x="3847" y="250"/>
                    <a:pt x="3847" y="250"/>
                  </a:cubicBezTo>
                  <a:cubicBezTo>
                    <a:pt x="3859" y="238"/>
                    <a:pt x="3847" y="238"/>
                    <a:pt x="3847" y="227"/>
                  </a:cubicBezTo>
                  <a:cubicBezTo>
                    <a:pt x="3847" y="227"/>
                    <a:pt x="3871" y="227"/>
                    <a:pt x="3871" y="215"/>
                  </a:cubicBezTo>
                  <a:cubicBezTo>
                    <a:pt x="3871" y="215"/>
                    <a:pt x="3871" y="220"/>
                    <a:pt x="3874" y="220"/>
                  </a:cubicBezTo>
                  <a:cubicBezTo>
                    <a:pt x="3876" y="220"/>
                    <a:pt x="3878" y="219"/>
                    <a:pt x="3882" y="215"/>
                  </a:cubicBezTo>
                  <a:lnTo>
                    <a:pt x="3918" y="203"/>
                  </a:lnTo>
                  <a:lnTo>
                    <a:pt x="3918" y="222"/>
                  </a:lnTo>
                  <a:lnTo>
                    <a:pt x="3918" y="222"/>
                  </a:lnTo>
                  <a:cubicBezTo>
                    <a:pt x="3939" y="211"/>
                    <a:pt x="3933" y="201"/>
                    <a:pt x="3954" y="191"/>
                  </a:cubicBezTo>
                  <a:cubicBezTo>
                    <a:pt x="3959" y="188"/>
                    <a:pt x="3961" y="188"/>
                    <a:pt x="3963" y="188"/>
                  </a:cubicBezTo>
                  <a:lnTo>
                    <a:pt x="3963" y="188"/>
                  </a:lnTo>
                  <a:cubicBezTo>
                    <a:pt x="3969" y="188"/>
                    <a:pt x="3954" y="203"/>
                    <a:pt x="3954" y="203"/>
                  </a:cubicBezTo>
                  <a:lnTo>
                    <a:pt x="3978" y="191"/>
                  </a:lnTo>
                  <a:cubicBezTo>
                    <a:pt x="3978" y="179"/>
                    <a:pt x="3990" y="179"/>
                    <a:pt x="3990" y="179"/>
                  </a:cubicBezTo>
                  <a:cubicBezTo>
                    <a:pt x="4013" y="179"/>
                    <a:pt x="4049" y="167"/>
                    <a:pt x="4025" y="167"/>
                  </a:cubicBezTo>
                  <a:lnTo>
                    <a:pt x="4037" y="167"/>
                  </a:lnTo>
                  <a:cubicBezTo>
                    <a:pt x="4037" y="167"/>
                    <a:pt x="4037" y="179"/>
                    <a:pt x="4037" y="179"/>
                  </a:cubicBezTo>
                  <a:lnTo>
                    <a:pt x="4049" y="179"/>
                  </a:lnTo>
                  <a:cubicBezTo>
                    <a:pt x="4061" y="179"/>
                    <a:pt x="4061" y="143"/>
                    <a:pt x="4097" y="131"/>
                  </a:cubicBezTo>
                  <a:cubicBezTo>
                    <a:pt x="4097" y="131"/>
                    <a:pt x="4097" y="143"/>
                    <a:pt x="4109" y="155"/>
                  </a:cubicBezTo>
                  <a:cubicBezTo>
                    <a:pt x="4121" y="155"/>
                    <a:pt x="4132" y="155"/>
                    <a:pt x="4132" y="131"/>
                  </a:cubicBezTo>
                  <a:cubicBezTo>
                    <a:pt x="4132" y="130"/>
                    <a:pt x="4133" y="129"/>
                    <a:pt x="4133" y="129"/>
                  </a:cubicBezTo>
                  <a:cubicBezTo>
                    <a:pt x="4135" y="129"/>
                    <a:pt x="4143" y="146"/>
                    <a:pt x="4151" y="146"/>
                  </a:cubicBezTo>
                  <a:cubicBezTo>
                    <a:pt x="4153" y="146"/>
                    <a:pt x="4155" y="145"/>
                    <a:pt x="4156" y="143"/>
                  </a:cubicBezTo>
                  <a:cubicBezTo>
                    <a:pt x="4180" y="143"/>
                    <a:pt x="4144" y="119"/>
                    <a:pt x="4156" y="119"/>
                  </a:cubicBezTo>
                  <a:lnTo>
                    <a:pt x="4156" y="119"/>
                  </a:lnTo>
                  <a:cubicBezTo>
                    <a:pt x="4180" y="131"/>
                    <a:pt x="4180" y="131"/>
                    <a:pt x="4192" y="131"/>
                  </a:cubicBezTo>
                  <a:cubicBezTo>
                    <a:pt x="4216" y="119"/>
                    <a:pt x="4204" y="119"/>
                    <a:pt x="4216" y="119"/>
                  </a:cubicBezTo>
                  <a:cubicBezTo>
                    <a:pt x="4228" y="119"/>
                    <a:pt x="4275" y="107"/>
                    <a:pt x="4287" y="107"/>
                  </a:cubicBezTo>
                  <a:cubicBezTo>
                    <a:pt x="4287" y="96"/>
                    <a:pt x="4275" y="96"/>
                    <a:pt x="4287" y="84"/>
                  </a:cubicBezTo>
                  <a:cubicBezTo>
                    <a:pt x="4287" y="84"/>
                    <a:pt x="4311" y="96"/>
                    <a:pt x="4311" y="107"/>
                  </a:cubicBezTo>
                  <a:lnTo>
                    <a:pt x="4347" y="107"/>
                  </a:lnTo>
                  <a:cubicBezTo>
                    <a:pt x="4371" y="96"/>
                    <a:pt x="4394" y="96"/>
                    <a:pt x="4418" y="84"/>
                  </a:cubicBezTo>
                  <a:cubicBezTo>
                    <a:pt x="4430" y="84"/>
                    <a:pt x="4442" y="72"/>
                    <a:pt x="4454" y="72"/>
                  </a:cubicBezTo>
                  <a:lnTo>
                    <a:pt x="4454" y="72"/>
                  </a:lnTo>
                  <a:cubicBezTo>
                    <a:pt x="4454" y="72"/>
                    <a:pt x="4430" y="96"/>
                    <a:pt x="4442" y="96"/>
                  </a:cubicBezTo>
                  <a:cubicBezTo>
                    <a:pt x="4454" y="84"/>
                    <a:pt x="4513" y="72"/>
                    <a:pt x="4513" y="72"/>
                  </a:cubicBezTo>
                  <a:cubicBezTo>
                    <a:pt x="4513" y="69"/>
                    <a:pt x="4513" y="68"/>
                    <a:pt x="4514" y="68"/>
                  </a:cubicBezTo>
                  <a:cubicBezTo>
                    <a:pt x="4514" y="68"/>
                    <a:pt x="4518" y="84"/>
                    <a:pt x="4537" y="84"/>
                  </a:cubicBezTo>
                  <a:lnTo>
                    <a:pt x="4597" y="84"/>
                  </a:lnTo>
                  <a:cubicBezTo>
                    <a:pt x="4609" y="84"/>
                    <a:pt x="4633" y="96"/>
                    <a:pt x="4656" y="107"/>
                  </a:cubicBezTo>
                  <a:cubicBezTo>
                    <a:pt x="4664" y="111"/>
                    <a:pt x="4667" y="113"/>
                    <a:pt x="4667" y="113"/>
                  </a:cubicBezTo>
                  <a:cubicBezTo>
                    <a:pt x="4668" y="113"/>
                    <a:pt x="4660" y="107"/>
                    <a:pt x="4668" y="107"/>
                  </a:cubicBezTo>
                  <a:cubicBezTo>
                    <a:pt x="4668" y="119"/>
                    <a:pt x="4680" y="119"/>
                    <a:pt x="4680" y="119"/>
                  </a:cubicBezTo>
                  <a:cubicBezTo>
                    <a:pt x="4704" y="131"/>
                    <a:pt x="4716" y="119"/>
                    <a:pt x="4728" y="143"/>
                  </a:cubicBezTo>
                  <a:cubicBezTo>
                    <a:pt x="4740" y="155"/>
                    <a:pt x="4752" y="155"/>
                    <a:pt x="4763" y="167"/>
                  </a:cubicBezTo>
                  <a:cubicBezTo>
                    <a:pt x="4763" y="167"/>
                    <a:pt x="4775" y="179"/>
                    <a:pt x="4775" y="179"/>
                  </a:cubicBezTo>
                  <a:cubicBezTo>
                    <a:pt x="4787" y="179"/>
                    <a:pt x="4823" y="215"/>
                    <a:pt x="4835" y="227"/>
                  </a:cubicBezTo>
                  <a:cubicBezTo>
                    <a:pt x="4847" y="238"/>
                    <a:pt x="4859" y="250"/>
                    <a:pt x="4871" y="262"/>
                  </a:cubicBezTo>
                  <a:lnTo>
                    <a:pt x="4859" y="262"/>
                  </a:lnTo>
                  <a:lnTo>
                    <a:pt x="4871" y="286"/>
                  </a:lnTo>
                  <a:cubicBezTo>
                    <a:pt x="4883" y="286"/>
                    <a:pt x="4894" y="286"/>
                    <a:pt x="4894" y="298"/>
                  </a:cubicBezTo>
                  <a:cubicBezTo>
                    <a:pt x="4894" y="298"/>
                    <a:pt x="4894" y="298"/>
                    <a:pt x="4894" y="310"/>
                  </a:cubicBezTo>
                  <a:cubicBezTo>
                    <a:pt x="4894" y="310"/>
                    <a:pt x="4894" y="322"/>
                    <a:pt x="4906" y="334"/>
                  </a:cubicBezTo>
                  <a:cubicBezTo>
                    <a:pt x="4906" y="346"/>
                    <a:pt x="4930" y="358"/>
                    <a:pt x="4918" y="369"/>
                  </a:cubicBezTo>
                  <a:cubicBezTo>
                    <a:pt x="4910" y="369"/>
                    <a:pt x="4918" y="375"/>
                    <a:pt x="4924" y="375"/>
                  </a:cubicBezTo>
                  <a:cubicBezTo>
                    <a:pt x="4928" y="375"/>
                    <a:pt x="4930" y="373"/>
                    <a:pt x="4930" y="369"/>
                  </a:cubicBezTo>
                  <a:cubicBezTo>
                    <a:pt x="4930" y="376"/>
                    <a:pt x="4930" y="390"/>
                    <a:pt x="4930" y="405"/>
                  </a:cubicBezTo>
                  <a:cubicBezTo>
                    <a:pt x="4930" y="417"/>
                    <a:pt x="4930" y="417"/>
                    <a:pt x="4930" y="429"/>
                  </a:cubicBezTo>
                  <a:cubicBezTo>
                    <a:pt x="4930" y="453"/>
                    <a:pt x="4930" y="465"/>
                    <a:pt x="4930" y="477"/>
                  </a:cubicBezTo>
                  <a:lnTo>
                    <a:pt x="4930" y="536"/>
                  </a:lnTo>
                  <a:cubicBezTo>
                    <a:pt x="4930" y="545"/>
                    <a:pt x="4932" y="547"/>
                    <a:pt x="4934" y="547"/>
                  </a:cubicBezTo>
                  <a:cubicBezTo>
                    <a:pt x="4937" y="547"/>
                    <a:pt x="4941" y="544"/>
                    <a:pt x="4946" y="544"/>
                  </a:cubicBezTo>
                  <a:cubicBezTo>
                    <a:pt x="4949" y="544"/>
                    <a:pt x="4951" y="545"/>
                    <a:pt x="4954" y="548"/>
                  </a:cubicBezTo>
                  <a:cubicBezTo>
                    <a:pt x="4954" y="572"/>
                    <a:pt x="4942" y="572"/>
                    <a:pt x="4942" y="572"/>
                  </a:cubicBezTo>
                  <a:lnTo>
                    <a:pt x="4930" y="584"/>
                  </a:lnTo>
                  <a:cubicBezTo>
                    <a:pt x="4930" y="595"/>
                    <a:pt x="4930" y="657"/>
                    <a:pt x="4911" y="657"/>
                  </a:cubicBezTo>
                  <a:cubicBezTo>
                    <a:pt x="4910" y="657"/>
                    <a:pt x="4908" y="656"/>
                    <a:pt x="4906" y="655"/>
                  </a:cubicBezTo>
                  <a:lnTo>
                    <a:pt x="4906" y="655"/>
                  </a:lnTo>
                  <a:cubicBezTo>
                    <a:pt x="4894" y="655"/>
                    <a:pt x="4930" y="667"/>
                    <a:pt x="4930" y="679"/>
                  </a:cubicBezTo>
                  <a:lnTo>
                    <a:pt x="4918" y="679"/>
                  </a:lnTo>
                  <a:lnTo>
                    <a:pt x="4906" y="691"/>
                  </a:lnTo>
                  <a:cubicBezTo>
                    <a:pt x="4906" y="691"/>
                    <a:pt x="4894" y="703"/>
                    <a:pt x="4894" y="715"/>
                  </a:cubicBezTo>
                  <a:lnTo>
                    <a:pt x="4894" y="727"/>
                  </a:lnTo>
                  <a:cubicBezTo>
                    <a:pt x="4894" y="727"/>
                    <a:pt x="4887" y="711"/>
                    <a:pt x="4884" y="711"/>
                  </a:cubicBezTo>
                  <a:cubicBezTo>
                    <a:pt x="4883" y="711"/>
                    <a:pt x="4883" y="712"/>
                    <a:pt x="4883" y="715"/>
                  </a:cubicBezTo>
                  <a:cubicBezTo>
                    <a:pt x="4871" y="715"/>
                    <a:pt x="4883" y="739"/>
                    <a:pt x="4871" y="750"/>
                  </a:cubicBezTo>
                  <a:cubicBezTo>
                    <a:pt x="4859" y="762"/>
                    <a:pt x="4847" y="786"/>
                    <a:pt x="4835" y="798"/>
                  </a:cubicBezTo>
                  <a:cubicBezTo>
                    <a:pt x="4811" y="810"/>
                    <a:pt x="4859" y="810"/>
                    <a:pt x="4835" y="834"/>
                  </a:cubicBezTo>
                  <a:cubicBezTo>
                    <a:pt x="4811" y="858"/>
                    <a:pt x="4811" y="846"/>
                    <a:pt x="4799" y="869"/>
                  </a:cubicBezTo>
                  <a:cubicBezTo>
                    <a:pt x="4790" y="887"/>
                    <a:pt x="4795" y="898"/>
                    <a:pt x="4793" y="898"/>
                  </a:cubicBezTo>
                  <a:cubicBezTo>
                    <a:pt x="4792" y="898"/>
                    <a:pt x="4790" y="896"/>
                    <a:pt x="4787" y="893"/>
                  </a:cubicBezTo>
                  <a:cubicBezTo>
                    <a:pt x="4763" y="893"/>
                    <a:pt x="4763" y="917"/>
                    <a:pt x="4763" y="941"/>
                  </a:cubicBezTo>
                  <a:cubicBezTo>
                    <a:pt x="4752" y="953"/>
                    <a:pt x="4740" y="953"/>
                    <a:pt x="4716" y="977"/>
                  </a:cubicBezTo>
                  <a:cubicBezTo>
                    <a:pt x="4704" y="989"/>
                    <a:pt x="4728" y="989"/>
                    <a:pt x="4728" y="1000"/>
                  </a:cubicBezTo>
                  <a:cubicBezTo>
                    <a:pt x="4740" y="1000"/>
                    <a:pt x="4704" y="1012"/>
                    <a:pt x="4704" y="1012"/>
                  </a:cubicBezTo>
                  <a:cubicBezTo>
                    <a:pt x="4704" y="1024"/>
                    <a:pt x="4704" y="1024"/>
                    <a:pt x="4692" y="1036"/>
                  </a:cubicBezTo>
                  <a:cubicBezTo>
                    <a:pt x="4684" y="1036"/>
                    <a:pt x="4687" y="1026"/>
                    <a:pt x="4682" y="1026"/>
                  </a:cubicBezTo>
                  <a:cubicBezTo>
                    <a:pt x="4680" y="1026"/>
                    <a:pt x="4676" y="1028"/>
                    <a:pt x="4668" y="1036"/>
                  </a:cubicBezTo>
                  <a:cubicBezTo>
                    <a:pt x="4644" y="1060"/>
                    <a:pt x="4621" y="1084"/>
                    <a:pt x="4609" y="1120"/>
                  </a:cubicBezTo>
                  <a:cubicBezTo>
                    <a:pt x="4597" y="1131"/>
                    <a:pt x="4597" y="1131"/>
                    <a:pt x="4597" y="1143"/>
                  </a:cubicBezTo>
                  <a:cubicBezTo>
                    <a:pt x="4597" y="1151"/>
                    <a:pt x="4594" y="1154"/>
                    <a:pt x="4591" y="1154"/>
                  </a:cubicBezTo>
                  <a:cubicBezTo>
                    <a:pt x="4584" y="1154"/>
                    <a:pt x="4573" y="1143"/>
                    <a:pt x="4573" y="1143"/>
                  </a:cubicBezTo>
                  <a:lnTo>
                    <a:pt x="4573" y="1143"/>
                  </a:lnTo>
                  <a:cubicBezTo>
                    <a:pt x="4573" y="1143"/>
                    <a:pt x="4585" y="1167"/>
                    <a:pt x="4561" y="1179"/>
                  </a:cubicBezTo>
                  <a:lnTo>
                    <a:pt x="4549" y="1191"/>
                  </a:lnTo>
                  <a:cubicBezTo>
                    <a:pt x="4549" y="1203"/>
                    <a:pt x="4490" y="1274"/>
                    <a:pt x="4478" y="1274"/>
                  </a:cubicBezTo>
                  <a:lnTo>
                    <a:pt x="4478" y="1310"/>
                  </a:lnTo>
                  <a:cubicBezTo>
                    <a:pt x="4478" y="1310"/>
                    <a:pt x="4454" y="1310"/>
                    <a:pt x="4442" y="1322"/>
                  </a:cubicBezTo>
                  <a:cubicBezTo>
                    <a:pt x="4438" y="1326"/>
                    <a:pt x="4435" y="1327"/>
                    <a:pt x="4433" y="1327"/>
                  </a:cubicBezTo>
                  <a:cubicBezTo>
                    <a:pt x="4429" y="1327"/>
                    <a:pt x="4426" y="1322"/>
                    <a:pt x="4418" y="1322"/>
                  </a:cubicBezTo>
                  <a:cubicBezTo>
                    <a:pt x="4406" y="1322"/>
                    <a:pt x="4418" y="1358"/>
                    <a:pt x="4406" y="1370"/>
                  </a:cubicBezTo>
                  <a:cubicBezTo>
                    <a:pt x="4405" y="1371"/>
                    <a:pt x="4403" y="1372"/>
                    <a:pt x="4402" y="1372"/>
                  </a:cubicBezTo>
                  <a:cubicBezTo>
                    <a:pt x="4394" y="1372"/>
                    <a:pt x="4394" y="1346"/>
                    <a:pt x="4394" y="1346"/>
                  </a:cubicBezTo>
                  <a:cubicBezTo>
                    <a:pt x="4382" y="1358"/>
                    <a:pt x="4371" y="1381"/>
                    <a:pt x="4371" y="1381"/>
                  </a:cubicBezTo>
                  <a:cubicBezTo>
                    <a:pt x="4377" y="1387"/>
                    <a:pt x="4380" y="1387"/>
                    <a:pt x="4380" y="1387"/>
                  </a:cubicBezTo>
                  <a:cubicBezTo>
                    <a:pt x="4380" y="1387"/>
                    <a:pt x="4377" y="1387"/>
                    <a:pt x="4371" y="1393"/>
                  </a:cubicBezTo>
                  <a:cubicBezTo>
                    <a:pt x="4371" y="1405"/>
                    <a:pt x="4359" y="1405"/>
                    <a:pt x="4359" y="1405"/>
                  </a:cubicBezTo>
                  <a:cubicBezTo>
                    <a:pt x="4347" y="1405"/>
                    <a:pt x="4347" y="1393"/>
                    <a:pt x="4335" y="1393"/>
                  </a:cubicBezTo>
                  <a:lnTo>
                    <a:pt x="4335" y="1405"/>
                  </a:lnTo>
                  <a:cubicBezTo>
                    <a:pt x="4335" y="1417"/>
                    <a:pt x="4335" y="1417"/>
                    <a:pt x="4323" y="1429"/>
                  </a:cubicBezTo>
                  <a:cubicBezTo>
                    <a:pt x="4323" y="1429"/>
                    <a:pt x="4311" y="1429"/>
                    <a:pt x="4311" y="1441"/>
                  </a:cubicBezTo>
                  <a:cubicBezTo>
                    <a:pt x="4311" y="1441"/>
                    <a:pt x="4311" y="1453"/>
                    <a:pt x="4311" y="1465"/>
                  </a:cubicBezTo>
                  <a:cubicBezTo>
                    <a:pt x="4311" y="1465"/>
                    <a:pt x="4299" y="1465"/>
                    <a:pt x="4287" y="1477"/>
                  </a:cubicBezTo>
                  <a:cubicBezTo>
                    <a:pt x="4287" y="1478"/>
                    <a:pt x="4287" y="1480"/>
                    <a:pt x="4287" y="1481"/>
                  </a:cubicBezTo>
                  <a:lnTo>
                    <a:pt x="4287" y="1481"/>
                  </a:lnTo>
                  <a:cubicBezTo>
                    <a:pt x="4287" y="1481"/>
                    <a:pt x="4287" y="1481"/>
                    <a:pt x="4287" y="1481"/>
                  </a:cubicBezTo>
                  <a:lnTo>
                    <a:pt x="4287" y="1481"/>
                  </a:lnTo>
                  <a:cubicBezTo>
                    <a:pt x="4285" y="1481"/>
                    <a:pt x="4281" y="1483"/>
                    <a:pt x="4275" y="1489"/>
                  </a:cubicBezTo>
                  <a:cubicBezTo>
                    <a:pt x="4252" y="1512"/>
                    <a:pt x="4240" y="1524"/>
                    <a:pt x="4252" y="1524"/>
                  </a:cubicBezTo>
                  <a:cubicBezTo>
                    <a:pt x="4263" y="1536"/>
                    <a:pt x="4180" y="1584"/>
                    <a:pt x="4168" y="1608"/>
                  </a:cubicBezTo>
                  <a:cubicBezTo>
                    <a:pt x="4144" y="1620"/>
                    <a:pt x="4168" y="1620"/>
                    <a:pt x="4168" y="1620"/>
                  </a:cubicBezTo>
                  <a:cubicBezTo>
                    <a:pt x="4168" y="1631"/>
                    <a:pt x="4168" y="1643"/>
                    <a:pt x="4144" y="1643"/>
                  </a:cubicBezTo>
                  <a:cubicBezTo>
                    <a:pt x="4132" y="1643"/>
                    <a:pt x="4097" y="1667"/>
                    <a:pt x="4073" y="1679"/>
                  </a:cubicBezTo>
                  <a:cubicBezTo>
                    <a:pt x="4061" y="1691"/>
                    <a:pt x="4049" y="1703"/>
                    <a:pt x="4049" y="1715"/>
                  </a:cubicBezTo>
                  <a:cubicBezTo>
                    <a:pt x="4049" y="1727"/>
                    <a:pt x="4037" y="1751"/>
                    <a:pt x="4025" y="1751"/>
                  </a:cubicBezTo>
                  <a:cubicBezTo>
                    <a:pt x="4034" y="1742"/>
                    <a:pt x="4036" y="1734"/>
                    <a:pt x="4033" y="1734"/>
                  </a:cubicBezTo>
                  <a:lnTo>
                    <a:pt x="4033" y="1734"/>
                  </a:lnTo>
                  <a:cubicBezTo>
                    <a:pt x="4031" y="1734"/>
                    <a:pt x="4029" y="1735"/>
                    <a:pt x="4025" y="1739"/>
                  </a:cubicBezTo>
                  <a:lnTo>
                    <a:pt x="3978" y="1798"/>
                  </a:lnTo>
                  <a:cubicBezTo>
                    <a:pt x="3954" y="1810"/>
                    <a:pt x="3942" y="1822"/>
                    <a:pt x="3942" y="1846"/>
                  </a:cubicBezTo>
                  <a:lnTo>
                    <a:pt x="3942" y="1822"/>
                  </a:lnTo>
                  <a:cubicBezTo>
                    <a:pt x="3942" y="1822"/>
                    <a:pt x="3930" y="1834"/>
                    <a:pt x="3930" y="1846"/>
                  </a:cubicBezTo>
                  <a:cubicBezTo>
                    <a:pt x="3930" y="1846"/>
                    <a:pt x="3918" y="1858"/>
                    <a:pt x="3906" y="1870"/>
                  </a:cubicBezTo>
                  <a:cubicBezTo>
                    <a:pt x="3894" y="1870"/>
                    <a:pt x="3906" y="1870"/>
                    <a:pt x="3906" y="1882"/>
                  </a:cubicBezTo>
                  <a:cubicBezTo>
                    <a:pt x="3906" y="1882"/>
                    <a:pt x="3894" y="1893"/>
                    <a:pt x="3882" y="1893"/>
                  </a:cubicBezTo>
                  <a:lnTo>
                    <a:pt x="3871" y="1905"/>
                  </a:lnTo>
                  <a:cubicBezTo>
                    <a:pt x="3871" y="1905"/>
                    <a:pt x="3859" y="1929"/>
                    <a:pt x="3859" y="1929"/>
                  </a:cubicBezTo>
                  <a:cubicBezTo>
                    <a:pt x="3859" y="1941"/>
                    <a:pt x="3847" y="1941"/>
                    <a:pt x="3835" y="1953"/>
                  </a:cubicBezTo>
                  <a:cubicBezTo>
                    <a:pt x="3835" y="1953"/>
                    <a:pt x="3835" y="1948"/>
                    <a:pt x="3831" y="1948"/>
                  </a:cubicBezTo>
                  <a:cubicBezTo>
                    <a:pt x="3830" y="1948"/>
                    <a:pt x="3827" y="1949"/>
                    <a:pt x="3823" y="1953"/>
                  </a:cubicBezTo>
                  <a:lnTo>
                    <a:pt x="3811" y="1977"/>
                  </a:lnTo>
                  <a:cubicBezTo>
                    <a:pt x="3811" y="1977"/>
                    <a:pt x="3803" y="1992"/>
                    <a:pt x="3800" y="1992"/>
                  </a:cubicBezTo>
                  <a:cubicBezTo>
                    <a:pt x="3800" y="1992"/>
                    <a:pt x="3799" y="1991"/>
                    <a:pt x="3799" y="1989"/>
                  </a:cubicBezTo>
                  <a:cubicBezTo>
                    <a:pt x="3787" y="1989"/>
                    <a:pt x="3799" y="1989"/>
                    <a:pt x="3799" y="1977"/>
                  </a:cubicBezTo>
                  <a:lnTo>
                    <a:pt x="3799" y="1977"/>
                  </a:lnTo>
                  <a:cubicBezTo>
                    <a:pt x="3799" y="1977"/>
                    <a:pt x="3787" y="1989"/>
                    <a:pt x="3775" y="2001"/>
                  </a:cubicBezTo>
                  <a:cubicBezTo>
                    <a:pt x="3775" y="2012"/>
                    <a:pt x="3763" y="2024"/>
                    <a:pt x="3763" y="2024"/>
                  </a:cubicBezTo>
                  <a:cubicBezTo>
                    <a:pt x="3755" y="2024"/>
                    <a:pt x="3758" y="2019"/>
                    <a:pt x="3754" y="2019"/>
                  </a:cubicBezTo>
                  <a:cubicBezTo>
                    <a:pt x="3751" y="2019"/>
                    <a:pt x="3747" y="2020"/>
                    <a:pt x="3740" y="2024"/>
                  </a:cubicBezTo>
                  <a:cubicBezTo>
                    <a:pt x="3716" y="2036"/>
                    <a:pt x="3704" y="2048"/>
                    <a:pt x="3704" y="2048"/>
                  </a:cubicBezTo>
                  <a:cubicBezTo>
                    <a:pt x="3692" y="2060"/>
                    <a:pt x="3704" y="2060"/>
                    <a:pt x="3704" y="2060"/>
                  </a:cubicBezTo>
                  <a:cubicBezTo>
                    <a:pt x="3704" y="2072"/>
                    <a:pt x="3704" y="2084"/>
                    <a:pt x="3680" y="2084"/>
                  </a:cubicBezTo>
                  <a:cubicBezTo>
                    <a:pt x="3668" y="2084"/>
                    <a:pt x="3656" y="2096"/>
                    <a:pt x="3668" y="2096"/>
                  </a:cubicBezTo>
                  <a:cubicBezTo>
                    <a:pt x="3668" y="2108"/>
                    <a:pt x="3620" y="2132"/>
                    <a:pt x="3609" y="2143"/>
                  </a:cubicBezTo>
                  <a:cubicBezTo>
                    <a:pt x="3603" y="2149"/>
                    <a:pt x="3600" y="2149"/>
                    <a:pt x="3598" y="2149"/>
                  </a:cubicBezTo>
                  <a:cubicBezTo>
                    <a:pt x="3597" y="2149"/>
                    <a:pt x="3597" y="2149"/>
                    <a:pt x="3597" y="2155"/>
                  </a:cubicBezTo>
                  <a:cubicBezTo>
                    <a:pt x="3585" y="2167"/>
                    <a:pt x="3573" y="2179"/>
                    <a:pt x="3561" y="2191"/>
                  </a:cubicBezTo>
                  <a:cubicBezTo>
                    <a:pt x="3561" y="2191"/>
                    <a:pt x="3501" y="2239"/>
                    <a:pt x="3501" y="2239"/>
                  </a:cubicBezTo>
                  <a:lnTo>
                    <a:pt x="3513" y="2239"/>
                  </a:lnTo>
                  <a:lnTo>
                    <a:pt x="3525" y="2251"/>
                  </a:lnTo>
                  <a:cubicBezTo>
                    <a:pt x="3519" y="2257"/>
                    <a:pt x="3513" y="2260"/>
                    <a:pt x="3509" y="2260"/>
                  </a:cubicBezTo>
                  <a:cubicBezTo>
                    <a:pt x="3504" y="2260"/>
                    <a:pt x="3501" y="2257"/>
                    <a:pt x="3501" y="2251"/>
                  </a:cubicBezTo>
                  <a:lnTo>
                    <a:pt x="3501" y="2239"/>
                  </a:lnTo>
                  <a:cubicBezTo>
                    <a:pt x="3499" y="2236"/>
                    <a:pt x="3497" y="2235"/>
                    <a:pt x="3496" y="2235"/>
                  </a:cubicBezTo>
                  <a:cubicBezTo>
                    <a:pt x="3490" y="2235"/>
                    <a:pt x="3490" y="2253"/>
                    <a:pt x="3490" y="2263"/>
                  </a:cubicBezTo>
                  <a:cubicBezTo>
                    <a:pt x="3490" y="2263"/>
                    <a:pt x="3490" y="2274"/>
                    <a:pt x="3490" y="2286"/>
                  </a:cubicBezTo>
                  <a:lnTo>
                    <a:pt x="3466" y="2286"/>
                  </a:lnTo>
                  <a:cubicBezTo>
                    <a:pt x="3454" y="2286"/>
                    <a:pt x="3442" y="2298"/>
                    <a:pt x="3442" y="2310"/>
                  </a:cubicBezTo>
                  <a:cubicBezTo>
                    <a:pt x="3430" y="2322"/>
                    <a:pt x="3430" y="2322"/>
                    <a:pt x="3418" y="2334"/>
                  </a:cubicBezTo>
                  <a:lnTo>
                    <a:pt x="3406" y="2334"/>
                  </a:lnTo>
                  <a:cubicBezTo>
                    <a:pt x="3382" y="2346"/>
                    <a:pt x="3406" y="2370"/>
                    <a:pt x="3394" y="2370"/>
                  </a:cubicBezTo>
                  <a:cubicBezTo>
                    <a:pt x="3392" y="2372"/>
                    <a:pt x="3390" y="2373"/>
                    <a:pt x="3388" y="2373"/>
                  </a:cubicBezTo>
                  <a:cubicBezTo>
                    <a:pt x="3384" y="2373"/>
                    <a:pt x="3381" y="2366"/>
                    <a:pt x="3377" y="2366"/>
                  </a:cubicBezTo>
                  <a:cubicBezTo>
                    <a:pt x="3375" y="2366"/>
                    <a:pt x="3373" y="2367"/>
                    <a:pt x="3370" y="2370"/>
                  </a:cubicBezTo>
                  <a:cubicBezTo>
                    <a:pt x="3359" y="2393"/>
                    <a:pt x="3335" y="2417"/>
                    <a:pt x="3323" y="2441"/>
                  </a:cubicBezTo>
                  <a:cubicBezTo>
                    <a:pt x="3314" y="2458"/>
                    <a:pt x="3300" y="2475"/>
                    <a:pt x="3297" y="2475"/>
                  </a:cubicBezTo>
                  <a:cubicBezTo>
                    <a:pt x="3295" y="2475"/>
                    <a:pt x="3296" y="2472"/>
                    <a:pt x="3299" y="2465"/>
                  </a:cubicBezTo>
                  <a:cubicBezTo>
                    <a:pt x="3299" y="2459"/>
                    <a:pt x="3300" y="2454"/>
                    <a:pt x="3301" y="2451"/>
                  </a:cubicBezTo>
                  <a:lnTo>
                    <a:pt x="3301" y="2451"/>
                  </a:lnTo>
                  <a:cubicBezTo>
                    <a:pt x="3300" y="2452"/>
                    <a:pt x="3300" y="2452"/>
                    <a:pt x="3299" y="2453"/>
                  </a:cubicBezTo>
                  <a:cubicBezTo>
                    <a:pt x="3275" y="2465"/>
                    <a:pt x="3263" y="2477"/>
                    <a:pt x="3275" y="2477"/>
                  </a:cubicBezTo>
                  <a:cubicBezTo>
                    <a:pt x="3276" y="2478"/>
                    <a:pt x="3277" y="2479"/>
                    <a:pt x="3278" y="2479"/>
                  </a:cubicBezTo>
                  <a:lnTo>
                    <a:pt x="3278" y="2479"/>
                  </a:lnTo>
                  <a:cubicBezTo>
                    <a:pt x="3264" y="2484"/>
                    <a:pt x="3239" y="2492"/>
                    <a:pt x="3239" y="2501"/>
                  </a:cubicBezTo>
                  <a:cubicBezTo>
                    <a:pt x="3239" y="2513"/>
                    <a:pt x="3251" y="2513"/>
                    <a:pt x="3251" y="2513"/>
                  </a:cubicBezTo>
                  <a:lnTo>
                    <a:pt x="3275" y="2501"/>
                  </a:lnTo>
                  <a:cubicBezTo>
                    <a:pt x="3275" y="2501"/>
                    <a:pt x="3299" y="2477"/>
                    <a:pt x="3311" y="2465"/>
                  </a:cubicBezTo>
                  <a:cubicBezTo>
                    <a:pt x="3323" y="2453"/>
                    <a:pt x="3323" y="2429"/>
                    <a:pt x="3347" y="2429"/>
                  </a:cubicBezTo>
                  <a:cubicBezTo>
                    <a:pt x="3359" y="2429"/>
                    <a:pt x="3370" y="2417"/>
                    <a:pt x="3382" y="2393"/>
                  </a:cubicBezTo>
                  <a:lnTo>
                    <a:pt x="3382" y="2393"/>
                  </a:lnTo>
                  <a:cubicBezTo>
                    <a:pt x="3382" y="2393"/>
                    <a:pt x="3359" y="2394"/>
                    <a:pt x="3359" y="2405"/>
                  </a:cubicBezTo>
                  <a:cubicBezTo>
                    <a:pt x="3359" y="2393"/>
                    <a:pt x="3370" y="2393"/>
                    <a:pt x="3382" y="2382"/>
                  </a:cubicBezTo>
                  <a:lnTo>
                    <a:pt x="3406" y="2382"/>
                  </a:lnTo>
                  <a:cubicBezTo>
                    <a:pt x="3418" y="2370"/>
                    <a:pt x="3418" y="2358"/>
                    <a:pt x="3442" y="2346"/>
                  </a:cubicBezTo>
                  <a:cubicBezTo>
                    <a:pt x="3448" y="2340"/>
                    <a:pt x="3454" y="2340"/>
                    <a:pt x="3458" y="2340"/>
                  </a:cubicBezTo>
                  <a:cubicBezTo>
                    <a:pt x="3463" y="2340"/>
                    <a:pt x="3466" y="2340"/>
                    <a:pt x="3466" y="2334"/>
                  </a:cubicBezTo>
                  <a:cubicBezTo>
                    <a:pt x="3466" y="2310"/>
                    <a:pt x="3454" y="2310"/>
                    <a:pt x="3478" y="2310"/>
                  </a:cubicBezTo>
                  <a:cubicBezTo>
                    <a:pt x="3490" y="2304"/>
                    <a:pt x="3492" y="2304"/>
                    <a:pt x="3494" y="2304"/>
                  </a:cubicBezTo>
                  <a:cubicBezTo>
                    <a:pt x="3495" y="2304"/>
                    <a:pt x="3495" y="2304"/>
                    <a:pt x="3501" y="2298"/>
                  </a:cubicBezTo>
                  <a:cubicBezTo>
                    <a:pt x="3513" y="2286"/>
                    <a:pt x="3537" y="2263"/>
                    <a:pt x="3537" y="2263"/>
                  </a:cubicBezTo>
                  <a:cubicBezTo>
                    <a:pt x="3537" y="2263"/>
                    <a:pt x="3513" y="2263"/>
                    <a:pt x="3537" y="2251"/>
                  </a:cubicBezTo>
                  <a:cubicBezTo>
                    <a:pt x="3545" y="2243"/>
                    <a:pt x="3549" y="2240"/>
                    <a:pt x="3551" y="2240"/>
                  </a:cubicBezTo>
                  <a:cubicBezTo>
                    <a:pt x="3556" y="2240"/>
                    <a:pt x="3553" y="2251"/>
                    <a:pt x="3561" y="2251"/>
                  </a:cubicBezTo>
                  <a:lnTo>
                    <a:pt x="3561" y="2227"/>
                  </a:lnTo>
                  <a:cubicBezTo>
                    <a:pt x="3561" y="2215"/>
                    <a:pt x="3561" y="2215"/>
                    <a:pt x="3573" y="2215"/>
                  </a:cubicBezTo>
                  <a:cubicBezTo>
                    <a:pt x="3597" y="2203"/>
                    <a:pt x="3609" y="2191"/>
                    <a:pt x="3620" y="2179"/>
                  </a:cubicBezTo>
                  <a:cubicBezTo>
                    <a:pt x="3632" y="2167"/>
                    <a:pt x="3609" y="2155"/>
                    <a:pt x="3609" y="2155"/>
                  </a:cubicBezTo>
                  <a:lnTo>
                    <a:pt x="3632" y="2155"/>
                  </a:lnTo>
                  <a:cubicBezTo>
                    <a:pt x="3644" y="2155"/>
                    <a:pt x="3644" y="2143"/>
                    <a:pt x="3656" y="2132"/>
                  </a:cubicBezTo>
                  <a:cubicBezTo>
                    <a:pt x="3668" y="2132"/>
                    <a:pt x="3704" y="2120"/>
                    <a:pt x="3704" y="2108"/>
                  </a:cubicBezTo>
                  <a:cubicBezTo>
                    <a:pt x="3716" y="2096"/>
                    <a:pt x="3704" y="2084"/>
                    <a:pt x="3716" y="2084"/>
                  </a:cubicBezTo>
                  <a:lnTo>
                    <a:pt x="3740" y="2084"/>
                  </a:lnTo>
                  <a:cubicBezTo>
                    <a:pt x="3740" y="2084"/>
                    <a:pt x="3751" y="2048"/>
                    <a:pt x="3763" y="2036"/>
                  </a:cubicBezTo>
                  <a:cubicBezTo>
                    <a:pt x="3775" y="2012"/>
                    <a:pt x="3799" y="2024"/>
                    <a:pt x="3823" y="2012"/>
                  </a:cubicBezTo>
                  <a:cubicBezTo>
                    <a:pt x="3826" y="2010"/>
                    <a:pt x="3827" y="2008"/>
                    <a:pt x="3826" y="2007"/>
                  </a:cubicBezTo>
                  <a:lnTo>
                    <a:pt x="3826" y="2007"/>
                  </a:lnTo>
                  <a:cubicBezTo>
                    <a:pt x="3829" y="2006"/>
                    <a:pt x="3832" y="2004"/>
                    <a:pt x="3835" y="2001"/>
                  </a:cubicBezTo>
                  <a:cubicBezTo>
                    <a:pt x="3847" y="1977"/>
                    <a:pt x="3859" y="1977"/>
                    <a:pt x="3871" y="1965"/>
                  </a:cubicBezTo>
                  <a:cubicBezTo>
                    <a:pt x="3882" y="1953"/>
                    <a:pt x="3871" y="1953"/>
                    <a:pt x="3882" y="1941"/>
                  </a:cubicBezTo>
                  <a:cubicBezTo>
                    <a:pt x="3882" y="1941"/>
                    <a:pt x="3882" y="1929"/>
                    <a:pt x="3894" y="1929"/>
                  </a:cubicBezTo>
                  <a:cubicBezTo>
                    <a:pt x="3906" y="1917"/>
                    <a:pt x="3918" y="1905"/>
                    <a:pt x="3930" y="1882"/>
                  </a:cubicBezTo>
                  <a:cubicBezTo>
                    <a:pt x="3930" y="1882"/>
                    <a:pt x="3942" y="1858"/>
                    <a:pt x="3954" y="1858"/>
                  </a:cubicBezTo>
                  <a:cubicBezTo>
                    <a:pt x="3954" y="1864"/>
                    <a:pt x="3957" y="1870"/>
                    <a:pt x="3961" y="1870"/>
                  </a:cubicBezTo>
                  <a:cubicBezTo>
                    <a:pt x="3966" y="1870"/>
                    <a:pt x="3972" y="1864"/>
                    <a:pt x="3978" y="1846"/>
                  </a:cubicBezTo>
                  <a:cubicBezTo>
                    <a:pt x="3990" y="1822"/>
                    <a:pt x="3990" y="1810"/>
                    <a:pt x="4013" y="1798"/>
                  </a:cubicBezTo>
                  <a:cubicBezTo>
                    <a:pt x="4025" y="1798"/>
                    <a:pt x="4037" y="1786"/>
                    <a:pt x="4049" y="1786"/>
                  </a:cubicBezTo>
                  <a:cubicBezTo>
                    <a:pt x="4061" y="1774"/>
                    <a:pt x="4061" y="1774"/>
                    <a:pt x="4061" y="1762"/>
                  </a:cubicBezTo>
                  <a:cubicBezTo>
                    <a:pt x="4073" y="1751"/>
                    <a:pt x="4085" y="1762"/>
                    <a:pt x="4097" y="1739"/>
                  </a:cubicBezTo>
                  <a:cubicBezTo>
                    <a:pt x="4097" y="1727"/>
                    <a:pt x="4132" y="1715"/>
                    <a:pt x="4132" y="1703"/>
                  </a:cubicBezTo>
                  <a:cubicBezTo>
                    <a:pt x="4144" y="1703"/>
                    <a:pt x="4109" y="1691"/>
                    <a:pt x="4132" y="1679"/>
                  </a:cubicBezTo>
                  <a:cubicBezTo>
                    <a:pt x="4144" y="1679"/>
                    <a:pt x="4156" y="1679"/>
                    <a:pt x="4168" y="1667"/>
                  </a:cubicBezTo>
                  <a:lnTo>
                    <a:pt x="4180" y="1667"/>
                  </a:lnTo>
                  <a:cubicBezTo>
                    <a:pt x="4180" y="1667"/>
                    <a:pt x="4216" y="1620"/>
                    <a:pt x="4204" y="1608"/>
                  </a:cubicBezTo>
                  <a:cubicBezTo>
                    <a:pt x="4192" y="1596"/>
                    <a:pt x="4240" y="1584"/>
                    <a:pt x="4252" y="1572"/>
                  </a:cubicBezTo>
                  <a:cubicBezTo>
                    <a:pt x="4252" y="1572"/>
                    <a:pt x="4263" y="1560"/>
                    <a:pt x="4263" y="1548"/>
                  </a:cubicBezTo>
                  <a:lnTo>
                    <a:pt x="4263" y="1536"/>
                  </a:lnTo>
                  <a:cubicBezTo>
                    <a:pt x="4263" y="1536"/>
                    <a:pt x="4275" y="1548"/>
                    <a:pt x="4287" y="1548"/>
                  </a:cubicBezTo>
                  <a:cubicBezTo>
                    <a:pt x="4287" y="1543"/>
                    <a:pt x="4287" y="1531"/>
                    <a:pt x="4287" y="1524"/>
                  </a:cubicBezTo>
                  <a:cubicBezTo>
                    <a:pt x="4282" y="1519"/>
                    <a:pt x="4279" y="1513"/>
                    <a:pt x="4278" y="1509"/>
                  </a:cubicBezTo>
                  <a:lnTo>
                    <a:pt x="4278" y="1509"/>
                  </a:lnTo>
                  <a:cubicBezTo>
                    <a:pt x="4280" y="1507"/>
                    <a:pt x="4282" y="1504"/>
                    <a:pt x="4283" y="1501"/>
                  </a:cubicBezTo>
                  <a:lnTo>
                    <a:pt x="4283" y="1501"/>
                  </a:lnTo>
                  <a:cubicBezTo>
                    <a:pt x="4284" y="1501"/>
                    <a:pt x="4286" y="1501"/>
                    <a:pt x="4287" y="1501"/>
                  </a:cubicBezTo>
                  <a:cubicBezTo>
                    <a:pt x="4287" y="1501"/>
                    <a:pt x="4287" y="1512"/>
                    <a:pt x="4299" y="1512"/>
                  </a:cubicBezTo>
                  <a:cubicBezTo>
                    <a:pt x="4299" y="1512"/>
                    <a:pt x="4311" y="1489"/>
                    <a:pt x="4311" y="1489"/>
                  </a:cubicBezTo>
                  <a:cubicBezTo>
                    <a:pt x="4311" y="1477"/>
                    <a:pt x="4323" y="1477"/>
                    <a:pt x="4335" y="1477"/>
                  </a:cubicBezTo>
                  <a:cubicBezTo>
                    <a:pt x="4335" y="1477"/>
                    <a:pt x="4347" y="1477"/>
                    <a:pt x="4347" y="1465"/>
                  </a:cubicBezTo>
                  <a:cubicBezTo>
                    <a:pt x="4359" y="1453"/>
                    <a:pt x="4347" y="1441"/>
                    <a:pt x="4347" y="1441"/>
                  </a:cubicBezTo>
                  <a:lnTo>
                    <a:pt x="4359" y="1441"/>
                  </a:lnTo>
                  <a:lnTo>
                    <a:pt x="4382" y="1429"/>
                  </a:lnTo>
                  <a:cubicBezTo>
                    <a:pt x="4394" y="1417"/>
                    <a:pt x="4394" y="1405"/>
                    <a:pt x="4406" y="1393"/>
                  </a:cubicBezTo>
                  <a:cubicBezTo>
                    <a:pt x="4418" y="1370"/>
                    <a:pt x="4430" y="1381"/>
                    <a:pt x="4430" y="1370"/>
                  </a:cubicBezTo>
                  <a:cubicBezTo>
                    <a:pt x="4434" y="1366"/>
                    <a:pt x="4435" y="1363"/>
                    <a:pt x="4435" y="1361"/>
                  </a:cubicBezTo>
                  <a:lnTo>
                    <a:pt x="4435" y="1361"/>
                  </a:lnTo>
                  <a:cubicBezTo>
                    <a:pt x="4437" y="1362"/>
                    <a:pt x="4440" y="1363"/>
                    <a:pt x="4442" y="1363"/>
                  </a:cubicBezTo>
                  <a:cubicBezTo>
                    <a:pt x="4446" y="1363"/>
                    <a:pt x="4450" y="1362"/>
                    <a:pt x="4454" y="1358"/>
                  </a:cubicBezTo>
                  <a:cubicBezTo>
                    <a:pt x="4466" y="1346"/>
                    <a:pt x="4502" y="1310"/>
                    <a:pt x="4513" y="1298"/>
                  </a:cubicBezTo>
                  <a:cubicBezTo>
                    <a:pt x="4513" y="1292"/>
                    <a:pt x="4508" y="1292"/>
                    <a:pt x="4503" y="1292"/>
                  </a:cubicBezTo>
                  <a:cubicBezTo>
                    <a:pt x="4499" y="1292"/>
                    <a:pt x="4496" y="1292"/>
                    <a:pt x="4502" y="1286"/>
                  </a:cubicBezTo>
                  <a:cubicBezTo>
                    <a:pt x="4513" y="1274"/>
                    <a:pt x="4525" y="1274"/>
                    <a:pt x="4525" y="1274"/>
                  </a:cubicBezTo>
                  <a:cubicBezTo>
                    <a:pt x="4549" y="1250"/>
                    <a:pt x="4573" y="1227"/>
                    <a:pt x="4597" y="1203"/>
                  </a:cubicBezTo>
                  <a:cubicBezTo>
                    <a:pt x="4597" y="1191"/>
                    <a:pt x="4609" y="1179"/>
                    <a:pt x="4609" y="1167"/>
                  </a:cubicBezTo>
                  <a:cubicBezTo>
                    <a:pt x="4621" y="1155"/>
                    <a:pt x="4621" y="1155"/>
                    <a:pt x="4621" y="1131"/>
                  </a:cubicBezTo>
                  <a:cubicBezTo>
                    <a:pt x="4621" y="1125"/>
                    <a:pt x="4633" y="1125"/>
                    <a:pt x="4643" y="1125"/>
                  </a:cubicBezTo>
                  <a:cubicBezTo>
                    <a:pt x="4653" y="1125"/>
                    <a:pt x="4662" y="1125"/>
                    <a:pt x="4656" y="1120"/>
                  </a:cubicBezTo>
                  <a:cubicBezTo>
                    <a:pt x="4656" y="1117"/>
                    <a:pt x="4655" y="1116"/>
                    <a:pt x="4652" y="1116"/>
                  </a:cubicBezTo>
                  <a:cubicBezTo>
                    <a:pt x="4645" y="1116"/>
                    <a:pt x="4632" y="1123"/>
                    <a:pt x="4625" y="1123"/>
                  </a:cubicBezTo>
                  <a:cubicBezTo>
                    <a:pt x="4622" y="1123"/>
                    <a:pt x="4621" y="1122"/>
                    <a:pt x="4621" y="1120"/>
                  </a:cubicBezTo>
                  <a:lnTo>
                    <a:pt x="4656" y="1108"/>
                  </a:lnTo>
                  <a:cubicBezTo>
                    <a:pt x="4664" y="1108"/>
                    <a:pt x="4672" y="1102"/>
                    <a:pt x="4680" y="1102"/>
                  </a:cubicBezTo>
                  <a:cubicBezTo>
                    <a:pt x="4684" y="1102"/>
                    <a:pt x="4688" y="1104"/>
                    <a:pt x="4692" y="1108"/>
                  </a:cubicBezTo>
                  <a:cubicBezTo>
                    <a:pt x="4692" y="1109"/>
                    <a:pt x="4692" y="1110"/>
                    <a:pt x="4692" y="1110"/>
                  </a:cubicBezTo>
                  <a:cubicBezTo>
                    <a:pt x="4695" y="1110"/>
                    <a:pt x="4704" y="1071"/>
                    <a:pt x="4704" y="1060"/>
                  </a:cubicBezTo>
                  <a:cubicBezTo>
                    <a:pt x="4704" y="1046"/>
                    <a:pt x="4708" y="1040"/>
                    <a:pt x="4714" y="1040"/>
                  </a:cubicBezTo>
                  <a:cubicBezTo>
                    <a:pt x="4718" y="1040"/>
                    <a:pt x="4723" y="1043"/>
                    <a:pt x="4728" y="1048"/>
                  </a:cubicBezTo>
                  <a:cubicBezTo>
                    <a:pt x="4728" y="1051"/>
                    <a:pt x="4728" y="1052"/>
                    <a:pt x="4729" y="1052"/>
                  </a:cubicBezTo>
                  <a:cubicBezTo>
                    <a:pt x="4731" y="1052"/>
                    <a:pt x="4733" y="1048"/>
                    <a:pt x="4736" y="1046"/>
                  </a:cubicBezTo>
                  <a:lnTo>
                    <a:pt x="4736" y="1046"/>
                  </a:lnTo>
                  <a:lnTo>
                    <a:pt x="4740" y="1048"/>
                  </a:lnTo>
                  <a:cubicBezTo>
                    <a:pt x="4740" y="1046"/>
                    <a:pt x="4739" y="1045"/>
                    <a:pt x="4738" y="1045"/>
                  </a:cubicBezTo>
                  <a:cubicBezTo>
                    <a:pt x="4738" y="1045"/>
                    <a:pt x="4737" y="1045"/>
                    <a:pt x="4736" y="1046"/>
                  </a:cubicBezTo>
                  <a:lnTo>
                    <a:pt x="4736" y="1046"/>
                  </a:lnTo>
                  <a:lnTo>
                    <a:pt x="4716" y="1036"/>
                  </a:lnTo>
                  <a:cubicBezTo>
                    <a:pt x="4722" y="1024"/>
                    <a:pt x="4731" y="1021"/>
                    <a:pt x="4738" y="1021"/>
                  </a:cubicBezTo>
                  <a:cubicBezTo>
                    <a:pt x="4746" y="1021"/>
                    <a:pt x="4752" y="1024"/>
                    <a:pt x="4752" y="1024"/>
                  </a:cubicBezTo>
                  <a:cubicBezTo>
                    <a:pt x="4752" y="1012"/>
                    <a:pt x="4752" y="989"/>
                    <a:pt x="4775" y="977"/>
                  </a:cubicBezTo>
                  <a:cubicBezTo>
                    <a:pt x="4799" y="965"/>
                    <a:pt x="4823" y="929"/>
                    <a:pt x="4823" y="917"/>
                  </a:cubicBezTo>
                  <a:cubicBezTo>
                    <a:pt x="4811" y="893"/>
                    <a:pt x="4847" y="881"/>
                    <a:pt x="4847" y="869"/>
                  </a:cubicBezTo>
                  <a:cubicBezTo>
                    <a:pt x="4847" y="869"/>
                    <a:pt x="4859" y="858"/>
                    <a:pt x="4871" y="858"/>
                  </a:cubicBezTo>
                  <a:cubicBezTo>
                    <a:pt x="4883" y="846"/>
                    <a:pt x="4871" y="834"/>
                    <a:pt x="4883" y="822"/>
                  </a:cubicBezTo>
                  <a:cubicBezTo>
                    <a:pt x="4889" y="816"/>
                    <a:pt x="4891" y="813"/>
                    <a:pt x="4893" y="813"/>
                  </a:cubicBezTo>
                  <a:cubicBezTo>
                    <a:pt x="4894" y="813"/>
                    <a:pt x="4894" y="816"/>
                    <a:pt x="4894" y="822"/>
                  </a:cubicBezTo>
                  <a:cubicBezTo>
                    <a:pt x="4906" y="822"/>
                    <a:pt x="4906" y="798"/>
                    <a:pt x="4906" y="798"/>
                  </a:cubicBezTo>
                  <a:cubicBezTo>
                    <a:pt x="4906" y="798"/>
                    <a:pt x="4906" y="786"/>
                    <a:pt x="4918" y="774"/>
                  </a:cubicBezTo>
                  <a:cubicBezTo>
                    <a:pt x="4930" y="774"/>
                    <a:pt x="4883" y="762"/>
                    <a:pt x="4918" y="750"/>
                  </a:cubicBezTo>
                  <a:cubicBezTo>
                    <a:pt x="4930" y="750"/>
                    <a:pt x="4942" y="727"/>
                    <a:pt x="4942" y="703"/>
                  </a:cubicBezTo>
                  <a:cubicBezTo>
                    <a:pt x="4942" y="691"/>
                    <a:pt x="4942" y="667"/>
                    <a:pt x="4966" y="667"/>
                  </a:cubicBezTo>
                  <a:cubicBezTo>
                    <a:pt x="4978" y="667"/>
                    <a:pt x="4978" y="619"/>
                    <a:pt x="4978" y="608"/>
                  </a:cubicBezTo>
                  <a:cubicBezTo>
                    <a:pt x="4987" y="598"/>
                    <a:pt x="4974" y="565"/>
                    <a:pt x="4974" y="565"/>
                  </a:cubicBezTo>
                  <a:lnTo>
                    <a:pt x="4974" y="565"/>
                  </a:lnTo>
                  <a:cubicBezTo>
                    <a:pt x="4975" y="565"/>
                    <a:pt x="4975" y="567"/>
                    <a:pt x="4978" y="572"/>
                  </a:cubicBezTo>
                  <a:cubicBezTo>
                    <a:pt x="4982" y="576"/>
                    <a:pt x="4984" y="577"/>
                    <a:pt x="4986" y="577"/>
                  </a:cubicBezTo>
                  <a:cubicBezTo>
                    <a:pt x="4994" y="577"/>
                    <a:pt x="4978" y="534"/>
                    <a:pt x="4978" y="524"/>
                  </a:cubicBezTo>
                  <a:cubicBezTo>
                    <a:pt x="4978" y="512"/>
                    <a:pt x="4978" y="500"/>
                    <a:pt x="4978" y="488"/>
                  </a:cubicBezTo>
                  <a:lnTo>
                    <a:pt x="4978" y="477"/>
                  </a:lnTo>
                  <a:cubicBezTo>
                    <a:pt x="4978" y="465"/>
                    <a:pt x="4978" y="417"/>
                    <a:pt x="4966" y="417"/>
                  </a:cubicBezTo>
                  <a:cubicBezTo>
                    <a:pt x="4954" y="417"/>
                    <a:pt x="4978" y="417"/>
                    <a:pt x="4978" y="405"/>
                  </a:cubicBezTo>
                  <a:cubicBezTo>
                    <a:pt x="4978" y="381"/>
                    <a:pt x="4966" y="369"/>
                    <a:pt x="4966" y="369"/>
                  </a:cubicBezTo>
                  <a:cubicBezTo>
                    <a:pt x="4978" y="358"/>
                    <a:pt x="4966" y="358"/>
                    <a:pt x="4954" y="358"/>
                  </a:cubicBezTo>
                  <a:cubicBezTo>
                    <a:pt x="4954" y="358"/>
                    <a:pt x="4954" y="346"/>
                    <a:pt x="4954" y="346"/>
                  </a:cubicBezTo>
                  <a:cubicBezTo>
                    <a:pt x="4954" y="335"/>
                    <a:pt x="4954" y="296"/>
                    <a:pt x="4937" y="296"/>
                  </a:cubicBezTo>
                  <a:cubicBezTo>
                    <a:pt x="4937" y="296"/>
                    <a:pt x="4937" y="296"/>
                    <a:pt x="4936" y="296"/>
                  </a:cubicBezTo>
                  <a:lnTo>
                    <a:pt x="4936" y="296"/>
                  </a:lnTo>
                  <a:cubicBezTo>
                    <a:pt x="4938" y="293"/>
                    <a:pt x="4937" y="290"/>
                    <a:pt x="4930" y="286"/>
                  </a:cubicBezTo>
                  <a:cubicBezTo>
                    <a:pt x="4924" y="274"/>
                    <a:pt x="4921" y="274"/>
                    <a:pt x="4920" y="274"/>
                  </a:cubicBezTo>
                  <a:cubicBezTo>
                    <a:pt x="4918" y="274"/>
                    <a:pt x="4918" y="274"/>
                    <a:pt x="4918" y="262"/>
                  </a:cubicBezTo>
                  <a:lnTo>
                    <a:pt x="4918" y="262"/>
                  </a:lnTo>
                  <a:cubicBezTo>
                    <a:pt x="4918" y="266"/>
                    <a:pt x="4919" y="267"/>
                    <a:pt x="4920" y="267"/>
                  </a:cubicBezTo>
                  <a:cubicBezTo>
                    <a:pt x="4923" y="267"/>
                    <a:pt x="4927" y="259"/>
                    <a:pt x="4918" y="250"/>
                  </a:cubicBezTo>
                  <a:cubicBezTo>
                    <a:pt x="4918" y="238"/>
                    <a:pt x="4906" y="227"/>
                    <a:pt x="4906" y="215"/>
                  </a:cubicBezTo>
                  <a:cubicBezTo>
                    <a:pt x="4892" y="201"/>
                    <a:pt x="4887" y="195"/>
                    <a:pt x="4882" y="195"/>
                  </a:cubicBezTo>
                  <a:cubicBezTo>
                    <a:pt x="4878" y="195"/>
                    <a:pt x="4876" y="198"/>
                    <a:pt x="4871" y="203"/>
                  </a:cubicBezTo>
                  <a:cubicBezTo>
                    <a:pt x="4859" y="179"/>
                    <a:pt x="4859" y="191"/>
                    <a:pt x="4859" y="179"/>
                  </a:cubicBezTo>
                  <a:cubicBezTo>
                    <a:pt x="4859" y="175"/>
                    <a:pt x="4857" y="174"/>
                    <a:pt x="4856" y="174"/>
                  </a:cubicBezTo>
                  <a:cubicBezTo>
                    <a:pt x="4852" y="174"/>
                    <a:pt x="4847" y="179"/>
                    <a:pt x="4847" y="179"/>
                  </a:cubicBezTo>
                  <a:cubicBezTo>
                    <a:pt x="4847" y="167"/>
                    <a:pt x="4859" y="155"/>
                    <a:pt x="4859" y="143"/>
                  </a:cubicBezTo>
                  <a:cubicBezTo>
                    <a:pt x="4847" y="143"/>
                    <a:pt x="4835" y="143"/>
                    <a:pt x="4823" y="131"/>
                  </a:cubicBezTo>
                  <a:cubicBezTo>
                    <a:pt x="4799" y="131"/>
                    <a:pt x="4787" y="119"/>
                    <a:pt x="4763" y="96"/>
                  </a:cubicBezTo>
                  <a:cubicBezTo>
                    <a:pt x="4754" y="86"/>
                    <a:pt x="4736" y="69"/>
                    <a:pt x="4724" y="69"/>
                  </a:cubicBezTo>
                  <a:cubicBezTo>
                    <a:pt x="4721" y="69"/>
                    <a:pt x="4718" y="70"/>
                    <a:pt x="4716" y="72"/>
                  </a:cubicBezTo>
                  <a:cubicBezTo>
                    <a:pt x="4716" y="84"/>
                    <a:pt x="4704" y="84"/>
                    <a:pt x="4704" y="96"/>
                  </a:cubicBezTo>
                  <a:cubicBezTo>
                    <a:pt x="4692" y="84"/>
                    <a:pt x="4704" y="72"/>
                    <a:pt x="4704" y="72"/>
                  </a:cubicBezTo>
                  <a:cubicBezTo>
                    <a:pt x="4704" y="72"/>
                    <a:pt x="4692" y="60"/>
                    <a:pt x="4692" y="48"/>
                  </a:cubicBezTo>
                  <a:cubicBezTo>
                    <a:pt x="4692" y="48"/>
                    <a:pt x="4692" y="36"/>
                    <a:pt x="4692" y="36"/>
                  </a:cubicBezTo>
                  <a:lnTo>
                    <a:pt x="4680" y="60"/>
                  </a:lnTo>
                  <a:cubicBezTo>
                    <a:pt x="4680" y="49"/>
                    <a:pt x="4634" y="30"/>
                    <a:pt x="4606" y="25"/>
                  </a:cubicBezTo>
                  <a:lnTo>
                    <a:pt x="4606" y="25"/>
                  </a:lnTo>
                  <a:cubicBezTo>
                    <a:pt x="4609" y="26"/>
                    <a:pt x="4609" y="29"/>
                    <a:pt x="4609" y="36"/>
                  </a:cubicBezTo>
                  <a:cubicBezTo>
                    <a:pt x="4588" y="36"/>
                    <a:pt x="4577" y="10"/>
                    <a:pt x="4559" y="10"/>
                  </a:cubicBezTo>
                  <a:cubicBezTo>
                    <a:pt x="4556" y="10"/>
                    <a:pt x="4553" y="11"/>
                    <a:pt x="4549" y="12"/>
                  </a:cubicBezTo>
                  <a:cubicBezTo>
                    <a:pt x="4549" y="12"/>
                    <a:pt x="4539" y="18"/>
                    <a:pt x="4528" y="18"/>
                  </a:cubicBezTo>
                  <a:cubicBezTo>
                    <a:pt x="4523" y="18"/>
                    <a:pt x="4517" y="16"/>
                    <a:pt x="4513" y="12"/>
                  </a:cubicBezTo>
                  <a:cubicBezTo>
                    <a:pt x="4513" y="0"/>
                    <a:pt x="4537" y="0"/>
                    <a:pt x="4513" y="0"/>
                  </a:cubicBezTo>
                  <a:cubicBezTo>
                    <a:pt x="4506" y="0"/>
                    <a:pt x="4498" y="6"/>
                    <a:pt x="4486" y="6"/>
                  </a:cubicBezTo>
                  <a:cubicBezTo>
                    <a:pt x="4480" y="6"/>
                    <a:pt x="4474" y="4"/>
                    <a:pt x="4466" y="0"/>
                  </a:cubicBezTo>
                  <a:close/>
                  <a:moveTo>
                    <a:pt x="3226" y="2527"/>
                  </a:moveTo>
                  <a:cubicBezTo>
                    <a:pt x="3222" y="2527"/>
                    <a:pt x="3216" y="2530"/>
                    <a:pt x="3204" y="2536"/>
                  </a:cubicBezTo>
                  <a:cubicBezTo>
                    <a:pt x="3195" y="2545"/>
                    <a:pt x="3187" y="2559"/>
                    <a:pt x="3187" y="2567"/>
                  </a:cubicBezTo>
                  <a:lnTo>
                    <a:pt x="3187" y="2567"/>
                  </a:lnTo>
                  <a:cubicBezTo>
                    <a:pt x="3193" y="2563"/>
                    <a:pt x="3198" y="2560"/>
                    <a:pt x="3204" y="2560"/>
                  </a:cubicBezTo>
                  <a:cubicBezTo>
                    <a:pt x="3216" y="2560"/>
                    <a:pt x="3228" y="2548"/>
                    <a:pt x="3239" y="2536"/>
                  </a:cubicBezTo>
                  <a:cubicBezTo>
                    <a:pt x="3234" y="2530"/>
                    <a:pt x="3231" y="2527"/>
                    <a:pt x="3226" y="2527"/>
                  </a:cubicBezTo>
                  <a:close/>
                  <a:moveTo>
                    <a:pt x="3187" y="2567"/>
                  </a:moveTo>
                  <a:lnTo>
                    <a:pt x="3187" y="2567"/>
                  </a:lnTo>
                  <a:cubicBezTo>
                    <a:pt x="3184" y="2569"/>
                    <a:pt x="3180" y="2572"/>
                    <a:pt x="3177" y="2575"/>
                  </a:cubicBezTo>
                  <a:lnTo>
                    <a:pt x="3177" y="2575"/>
                  </a:lnTo>
                  <a:cubicBezTo>
                    <a:pt x="3175" y="2574"/>
                    <a:pt x="3172" y="2572"/>
                    <a:pt x="3168" y="2572"/>
                  </a:cubicBezTo>
                  <a:cubicBezTo>
                    <a:pt x="3156" y="2572"/>
                    <a:pt x="3144" y="2584"/>
                    <a:pt x="3132" y="2596"/>
                  </a:cubicBezTo>
                  <a:cubicBezTo>
                    <a:pt x="3120" y="2608"/>
                    <a:pt x="3132" y="2632"/>
                    <a:pt x="3109" y="2632"/>
                  </a:cubicBezTo>
                  <a:cubicBezTo>
                    <a:pt x="3073" y="2632"/>
                    <a:pt x="3097" y="2644"/>
                    <a:pt x="3085" y="2655"/>
                  </a:cubicBezTo>
                  <a:cubicBezTo>
                    <a:pt x="3073" y="2667"/>
                    <a:pt x="3049" y="2667"/>
                    <a:pt x="3049" y="2679"/>
                  </a:cubicBezTo>
                  <a:lnTo>
                    <a:pt x="3049" y="2703"/>
                  </a:lnTo>
                  <a:cubicBezTo>
                    <a:pt x="3055" y="2697"/>
                    <a:pt x="3061" y="2697"/>
                    <a:pt x="3065" y="2697"/>
                  </a:cubicBezTo>
                  <a:cubicBezTo>
                    <a:pt x="3070" y="2697"/>
                    <a:pt x="3073" y="2697"/>
                    <a:pt x="3073" y="2691"/>
                  </a:cubicBezTo>
                  <a:cubicBezTo>
                    <a:pt x="3073" y="2685"/>
                    <a:pt x="3070" y="2685"/>
                    <a:pt x="3068" y="2685"/>
                  </a:cubicBezTo>
                  <a:cubicBezTo>
                    <a:pt x="3067" y="2685"/>
                    <a:pt x="3067" y="2685"/>
                    <a:pt x="3073" y="2679"/>
                  </a:cubicBezTo>
                  <a:cubicBezTo>
                    <a:pt x="3073" y="2667"/>
                    <a:pt x="3073" y="2667"/>
                    <a:pt x="3085" y="2667"/>
                  </a:cubicBezTo>
                  <a:cubicBezTo>
                    <a:pt x="3093" y="2667"/>
                    <a:pt x="3090" y="2673"/>
                    <a:pt x="3091" y="2673"/>
                  </a:cubicBezTo>
                  <a:cubicBezTo>
                    <a:pt x="3091" y="2673"/>
                    <a:pt x="3093" y="2671"/>
                    <a:pt x="3097" y="2667"/>
                  </a:cubicBezTo>
                  <a:cubicBezTo>
                    <a:pt x="3109" y="2655"/>
                    <a:pt x="3120" y="2655"/>
                    <a:pt x="3120" y="2644"/>
                  </a:cubicBezTo>
                  <a:cubicBezTo>
                    <a:pt x="3120" y="2644"/>
                    <a:pt x="3120" y="2644"/>
                    <a:pt x="3120" y="2632"/>
                  </a:cubicBezTo>
                  <a:lnTo>
                    <a:pt x="3168" y="2596"/>
                  </a:lnTo>
                  <a:cubicBezTo>
                    <a:pt x="3176" y="2587"/>
                    <a:pt x="3179" y="2579"/>
                    <a:pt x="3175" y="2579"/>
                  </a:cubicBezTo>
                  <a:lnTo>
                    <a:pt x="3175" y="2579"/>
                  </a:lnTo>
                  <a:cubicBezTo>
                    <a:pt x="3174" y="2579"/>
                    <a:pt x="3172" y="2581"/>
                    <a:pt x="3168" y="2584"/>
                  </a:cubicBezTo>
                  <a:cubicBezTo>
                    <a:pt x="3171" y="2581"/>
                    <a:pt x="3174" y="2578"/>
                    <a:pt x="3177" y="2575"/>
                  </a:cubicBezTo>
                  <a:lnTo>
                    <a:pt x="3177" y="2575"/>
                  </a:lnTo>
                  <a:cubicBezTo>
                    <a:pt x="3180" y="2579"/>
                    <a:pt x="3180" y="2584"/>
                    <a:pt x="3180" y="2584"/>
                  </a:cubicBezTo>
                  <a:lnTo>
                    <a:pt x="3192" y="2572"/>
                  </a:lnTo>
                  <a:cubicBezTo>
                    <a:pt x="3188" y="2572"/>
                    <a:pt x="3187" y="2570"/>
                    <a:pt x="3187" y="2567"/>
                  </a:cubicBezTo>
                  <a:close/>
                  <a:moveTo>
                    <a:pt x="2995" y="2734"/>
                  </a:moveTo>
                  <a:cubicBezTo>
                    <a:pt x="2992" y="2734"/>
                    <a:pt x="2989" y="2735"/>
                    <a:pt x="2989" y="2739"/>
                  </a:cubicBezTo>
                  <a:lnTo>
                    <a:pt x="2989" y="2739"/>
                  </a:lnTo>
                  <a:cubicBezTo>
                    <a:pt x="2991" y="2737"/>
                    <a:pt x="2993" y="2735"/>
                    <a:pt x="2995" y="2734"/>
                  </a:cubicBezTo>
                  <a:close/>
                  <a:moveTo>
                    <a:pt x="3039" y="2698"/>
                  </a:moveTo>
                  <a:cubicBezTo>
                    <a:pt x="3037" y="2698"/>
                    <a:pt x="3033" y="2699"/>
                    <a:pt x="3025" y="2703"/>
                  </a:cubicBezTo>
                  <a:cubicBezTo>
                    <a:pt x="3001" y="2703"/>
                    <a:pt x="3001" y="2715"/>
                    <a:pt x="3001" y="2727"/>
                  </a:cubicBezTo>
                  <a:cubicBezTo>
                    <a:pt x="3001" y="2727"/>
                    <a:pt x="2999" y="2729"/>
                    <a:pt x="2995" y="2734"/>
                  </a:cubicBezTo>
                  <a:lnTo>
                    <a:pt x="2995" y="2734"/>
                  </a:lnTo>
                  <a:cubicBezTo>
                    <a:pt x="2995" y="2733"/>
                    <a:pt x="2995" y="2733"/>
                    <a:pt x="2996" y="2733"/>
                  </a:cubicBezTo>
                  <a:cubicBezTo>
                    <a:pt x="3003" y="2733"/>
                    <a:pt x="3013" y="2739"/>
                    <a:pt x="3013" y="2739"/>
                  </a:cubicBezTo>
                  <a:cubicBezTo>
                    <a:pt x="3013" y="2739"/>
                    <a:pt x="3013" y="2727"/>
                    <a:pt x="3013" y="2727"/>
                  </a:cubicBezTo>
                  <a:lnTo>
                    <a:pt x="3037" y="2727"/>
                  </a:lnTo>
                  <a:cubicBezTo>
                    <a:pt x="3037" y="2727"/>
                    <a:pt x="3037" y="2703"/>
                    <a:pt x="3049" y="2703"/>
                  </a:cubicBezTo>
                  <a:cubicBezTo>
                    <a:pt x="3041" y="2703"/>
                    <a:pt x="3044" y="2698"/>
                    <a:pt x="3039" y="2698"/>
                  </a:cubicBezTo>
                  <a:close/>
                  <a:moveTo>
                    <a:pt x="1430" y="1631"/>
                  </a:moveTo>
                  <a:lnTo>
                    <a:pt x="1430" y="1631"/>
                  </a:lnTo>
                  <a:cubicBezTo>
                    <a:pt x="1418" y="1643"/>
                    <a:pt x="1406" y="1643"/>
                    <a:pt x="1394" y="1643"/>
                  </a:cubicBezTo>
                  <a:cubicBezTo>
                    <a:pt x="1382" y="1643"/>
                    <a:pt x="1382" y="1655"/>
                    <a:pt x="1382" y="1655"/>
                  </a:cubicBezTo>
                  <a:cubicBezTo>
                    <a:pt x="1370" y="1667"/>
                    <a:pt x="1358" y="1667"/>
                    <a:pt x="1358" y="1667"/>
                  </a:cubicBezTo>
                  <a:lnTo>
                    <a:pt x="1346" y="1667"/>
                  </a:lnTo>
                  <a:cubicBezTo>
                    <a:pt x="1346" y="1667"/>
                    <a:pt x="1334" y="1679"/>
                    <a:pt x="1346" y="1679"/>
                  </a:cubicBezTo>
                  <a:cubicBezTo>
                    <a:pt x="1358" y="1679"/>
                    <a:pt x="1358" y="1679"/>
                    <a:pt x="1346" y="1691"/>
                  </a:cubicBezTo>
                  <a:cubicBezTo>
                    <a:pt x="1342" y="1695"/>
                    <a:pt x="1338" y="1696"/>
                    <a:pt x="1334" y="1696"/>
                  </a:cubicBezTo>
                  <a:cubicBezTo>
                    <a:pt x="1327" y="1696"/>
                    <a:pt x="1319" y="1691"/>
                    <a:pt x="1311" y="1691"/>
                  </a:cubicBezTo>
                  <a:cubicBezTo>
                    <a:pt x="1311" y="1703"/>
                    <a:pt x="1299" y="1703"/>
                    <a:pt x="1287" y="1715"/>
                  </a:cubicBezTo>
                  <a:cubicBezTo>
                    <a:pt x="1287" y="1727"/>
                    <a:pt x="1275" y="1727"/>
                    <a:pt x="1263" y="1727"/>
                  </a:cubicBezTo>
                  <a:lnTo>
                    <a:pt x="1251" y="1727"/>
                  </a:lnTo>
                  <a:cubicBezTo>
                    <a:pt x="1239" y="1739"/>
                    <a:pt x="1251" y="1739"/>
                    <a:pt x="1239" y="1751"/>
                  </a:cubicBezTo>
                  <a:cubicBezTo>
                    <a:pt x="1227" y="1751"/>
                    <a:pt x="1215" y="1751"/>
                    <a:pt x="1215" y="1762"/>
                  </a:cubicBezTo>
                  <a:cubicBezTo>
                    <a:pt x="1192" y="1774"/>
                    <a:pt x="1168" y="1786"/>
                    <a:pt x="1156" y="1798"/>
                  </a:cubicBezTo>
                  <a:cubicBezTo>
                    <a:pt x="1149" y="1805"/>
                    <a:pt x="1146" y="1812"/>
                    <a:pt x="1143" y="1812"/>
                  </a:cubicBezTo>
                  <a:cubicBezTo>
                    <a:pt x="1140" y="1812"/>
                    <a:pt x="1137" y="1808"/>
                    <a:pt x="1132" y="1798"/>
                  </a:cubicBezTo>
                  <a:cubicBezTo>
                    <a:pt x="1132" y="1794"/>
                    <a:pt x="1132" y="1793"/>
                    <a:pt x="1132" y="1793"/>
                  </a:cubicBezTo>
                  <a:cubicBezTo>
                    <a:pt x="1131" y="1793"/>
                    <a:pt x="1128" y="1798"/>
                    <a:pt x="1120" y="1798"/>
                  </a:cubicBezTo>
                  <a:cubicBezTo>
                    <a:pt x="1108" y="1810"/>
                    <a:pt x="1096" y="1822"/>
                    <a:pt x="1096" y="1822"/>
                  </a:cubicBezTo>
                  <a:cubicBezTo>
                    <a:pt x="1096" y="1822"/>
                    <a:pt x="1084" y="1834"/>
                    <a:pt x="1073" y="1846"/>
                  </a:cubicBezTo>
                  <a:cubicBezTo>
                    <a:pt x="1061" y="1846"/>
                    <a:pt x="1037" y="1858"/>
                    <a:pt x="1025" y="1858"/>
                  </a:cubicBezTo>
                  <a:cubicBezTo>
                    <a:pt x="1025" y="1870"/>
                    <a:pt x="1013" y="1893"/>
                    <a:pt x="1013" y="1893"/>
                  </a:cubicBezTo>
                  <a:cubicBezTo>
                    <a:pt x="1009" y="1889"/>
                    <a:pt x="1004" y="1888"/>
                    <a:pt x="998" y="1888"/>
                  </a:cubicBezTo>
                  <a:cubicBezTo>
                    <a:pt x="987" y="1888"/>
                    <a:pt x="973" y="1893"/>
                    <a:pt x="965" y="1893"/>
                  </a:cubicBezTo>
                  <a:cubicBezTo>
                    <a:pt x="942" y="1917"/>
                    <a:pt x="918" y="1929"/>
                    <a:pt x="894" y="1953"/>
                  </a:cubicBezTo>
                  <a:lnTo>
                    <a:pt x="858" y="1965"/>
                  </a:lnTo>
                  <a:cubicBezTo>
                    <a:pt x="858" y="1965"/>
                    <a:pt x="858" y="1977"/>
                    <a:pt x="846" y="1989"/>
                  </a:cubicBezTo>
                  <a:lnTo>
                    <a:pt x="823" y="1989"/>
                  </a:lnTo>
                  <a:cubicBezTo>
                    <a:pt x="811" y="1989"/>
                    <a:pt x="811" y="1989"/>
                    <a:pt x="799" y="2001"/>
                  </a:cubicBezTo>
                  <a:cubicBezTo>
                    <a:pt x="787" y="2001"/>
                    <a:pt x="775" y="2012"/>
                    <a:pt x="775" y="2024"/>
                  </a:cubicBezTo>
                  <a:cubicBezTo>
                    <a:pt x="787" y="2024"/>
                    <a:pt x="751" y="2036"/>
                    <a:pt x="751" y="2048"/>
                  </a:cubicBezTo>
                  <a:lnTo>
                    <a:pt x="715" y="2048"/>
                  </a:lnTo>
                  <a:cubicBezTo>
                    <a:pt x="703" y="2048"/>
                    <a:pt x="692" y="2060"/>
                    <a:pt x="680" y="2072"/>
                  </a:cubicBezTo>
                  <a:cubicBezTo>
                    <a:pt x="680" y="2072"/>
                    <a:pt x="680" y="2084"/>
                    <a:pt x="680" y="2084"/>
                  </a:cubicBezTo>
                  <a:lnTo>
                    <a:pt x="668" y="2096"/>
                  </a:lnTo>
                  <a:cubicBezTo>
                    <a:pt x="656" y="2096"/>
                    <a:pt x="656" y="2108"/>
                    <a:pt x="644" y="2108"/>
                  </a:cubicBezTo>
                  <a:lnTo>
                    <a:pt x="632" y="2108"/>
                  </a:lnTo>
                  <a:lnTo>
                    <a:pt x="608" y="2120"/>
                  </a:lnTo>
                  <a:cubicBezTo>
                    <a:pt x="596" y="2132"/>
                    <a:pt x="584" y="2143"/>
                    <a:pt x="572" y="2155"/>
                  </a:cubicBezTo>
                  <a:cubicBezTo>
                    <a:pt x="567" y="2165"/>
                    <a:pt x="565" y="2169"/>
                    <a:pt x="563" y="2169"/>
                  </a:cubicBezTo>
                  <a:cubicBezTo>
                    <a:pt x="561" y="2169"/>
                    <a:pt x="561" y="2162"/>
                    <a:pt x="561" y="2155"/>
                  </a:cubicBezTo>
                  <a:cubicBezTo>
                    <a:pt x="549" y="2155"/>
                    <a:pt x="549" y="2167"/>
                    <a:pt x="537" y="2179"/>
                  </a:cubicBezTo>
                  <a:lnTo>
                    <a:pt x="537" y="2191"/>
                  </a:lnTo>
                  <a:lnTo>
                    <a:pt x="525" y="2191"/>
                  </a:lnTo>
                  <a:cubicBezTo>
                    <a:pt x="515" y="2191"/>
                    <a:pt x="513" y="2200"/>
                    <a:pt x="506" y="2209"/>
                  </a:cubicBezTo>
                  <a:lnTo>
                    <a:pt x="506" y="2209"/>
                  </a:lnTo>
                  <a:cubicBezTo>
                    <a:pt x="505" y="2207"/>
                    <a:pt x="503" y="2204"/>
                    <a:pt x="500" y="2204"/>
                  </a:cubicBezTo>
                  <a:cubicBezTo>
                    <a:pt x="497" y="2204"/>
                    <a:pt x="493" y="2207"/>
                    <a:pt x="489" y="2215"/>
                  </a:cubicBezTo>
                  <a:cubicBezTo>
                    <a:pt x="477" y="2227"/>
                    <a:pt x="465" y="2239"/>
                    <a:pt x="465" y="2251"/>
                  </a:cubicBezTo>
                  <a:cubicBezTo>
                    <a:pt x="464" y="2248"/>
                    <a:pt x="461" y="2246"/>
                    <a:pt x="458" y="2246"/>
                  </a:cubicBezTo>
                  <a:cubicBezTo>
                    <a:pt x="439" y="2246"/>
                    <a:pt x="396" y="2291"/>
                    <a:pt x="377" y="2291"/>
                  </a:cubicBezTo>
                  <a:cubicBezTo>
                    <a:pt x="374" y="2291"/>
                    <a:pt x="372" y="2289"/>
                    <a:pt x="370" y="2286"/>
                  </a:cubicBezTo>
                  <a:cubicBezTo>
                    <a:pt x="368" y="2285"/>
                    <a:pt x="367" y="2284"/>
                    <a:pt x="365" y="2284"/>
                  </a:cubicBezTo>
                  <a:cubicBezTo>
                    <a:pt x="355" y="2284"/>
                    <a:pt x="343" y="2312"/>
                    <a:pt x="322" y="2322"/>
                  </a:cubicBezTo>
                  <a:lnTo>
                    <a:pt x="287" y="2358"/>
                  </a:lnTo>
                  <a:lnTo>
                    <a:pt x="227" y="2393"/>
                  </a:lnTo>
                  <a:lnTo>
                    <a:pt x="239" y="2393"/>
                  </a:lnTo>
                  <a:cubicBezTo>
                    <a:pt x="243" y="2390"/>
                    <a:pt x="246" y="2389"/>
                    <a:pt x="249" y="2389"/>
                  </a:cubicBezTo>
                  <a:cubicBezTo>
                    <a:pt x="255" y="2389"/>
                    <a:pt x="256" y="2397"/>
                    <a:pt x="239" y="2405"/>
                  </a:cubicBezTo>
                  <a:cubicBezTo>
                    <a:pt x="236" y="2409"/>
                    <a:pt x="231" y="2410"/>
                    <a:pt x="227" y="2410"/>
                  </a:cubicBezTo>
                  <a:cubicBezTo>
                    <a:pt x="220" y="2410"/>
                    <a:pt x="214" y="2405"/>
                    <a:pt x="219" y="2399"/>
                  </a:cubicBezTo>
                  <a:lnTo>
                    <a:pt x="219" y="2399"/>
                  </a:lnTo>
                  <a:cubicBezTo>
                    <a:pt x="213" y="2402"/>
                    <a:pt x="208" y="2400"/>
                    <a:pt x="191" y="2417"/>
                  </a:cubicBezTo>
                  <a:cubicBezTo>
                    <a:pt x="191" y="2417"/>
                    <a:pt x="180" y="2429"/>
                    <a:pt x="168" y="2429"/>
                  </a:cubicBezTo>
                  <a:lnTo>
                    <a:pt x="168" y="2441"/>
                  </a:lnTo>
                  <a:cubicBezTo>
                    <a:pt x="168" y="2447"/>
                    <a:pt x="165" y="2450"/>
                    <a:pt x="160" y="2450"/>
                  </a:cubicBezTo>
                  <a:cubicBezTo>
                    <a:pt x="156" y="2450"/>
                    <a:pt x="150" y="2447"/>
                    <a:pt x="144" y="2441"/>
                  </a:cubicBezTo>
                  <a:cubicBezTo>
                    <a:pt x="108" y="2489"/>
                    <a:pt x="72" y="2536"/>
                    <a:pt x="49" y="2584"/>
                  </a:cubicBezTo>
                  <a:cubicBezTo>
                    <a:pt x="37" y="2608"/>
                    <a:pt x="25" y="2620"/>
                    <a:pt x="13" y="2644"/>
                  </a:cubicBezTo>
                  <a:cubicBezTo>
                    <a:pt x="13" y="2667"/>
                    <a:pt x="13" y="2679"/>
                    <a:pt x="13" y="2703"/>
                  </a:cubicBezTo>
                  <a:cubicBezTo>
                    <a:pt x="13" y="2703"/>
                    <a:pt x="21" y="2718"/>
                    <a:pt x="24" y="2718"/>
                  </a:cubicBezTo>
                  <a:cubicBezTo>
                    <a:pt x="24" y="2718"/>
                    <a:pt x="25" y="2717"/>
                    <a:pt x="25" y="2715"/>
                  </a:cubicBezTo>
                  <a:lnTo>
                    <a:pt x="25" y="2715"/>
                  </a:lnTo>
                  <a:cubicBezTo>
                    <a:pt x="25" y="2739"/>
                    <a:pt x="13" y="2715"/>
                    <a:pt x="13" y="2751"/>
                  </a:cubicBezTo>
                  <a:cubicBezTo>
                    <a:pt x="13" y="2739"/>
                    <a:pt x="25" y="2739"/>
                    <a:pt x="37" y="2727"/>
                  </a:cubicBezTo>
                  <a:cubicBezTo>
                    <a:pt x="37" y="2715"/>
                    <a:pt x="37" y="2715"/>
                    <a:pt x="37" y="2715"/>
                  </a:cubicBezTo>
                  <a:lnTo>
                    <a:pt x="37" y="2691"/>
                  </a:lnTo>
                  <a:cubicBezTo>
                    <a:pt x="37" y="2679"/>
                    <a:pt x="37" y="2655"/>
                    <a:pt x="37" y="2644"/>
                  </a:cubicBezTo>
                  <a:cubicBezTo>
                    <a:pt x="37" y="2632"/>
                    <a:pt x="37" y="2632"/>
                    <a:pt x="37" y="2620"/>
                  </a:cubicBezTo>
                  <a:cubicBezTo>
                    <a:pt x="37" y="2620"/>
                    <a:pt x="43" y="2640"/>
                    <a:pt x="52" y="2640"/>
                  </a:cubicBezTo>
                  <a:cubicBezTo>
                    <a:pt x="55" y="2640"/>
                    <a:pt x="58" y="2638"/>
                    <a:pt x="61" y="2632"/>
                  </a:cubicBezTo>
                  <a:lnTo>
                    <a:pt x="96" y="2572"/>
                  </a:lnTo>
                  <a:lnTo>
                    <a:pt x="96" y="2572"/>
                  </a:lnTo>
                  <a:cubicBezTo>
                    <a:pt x="96" y="2572"/>
                    <a:pt x="84" y="2584"/>
                    <a:pt x="84" y="2584"/>
                  </a:cubicBezTo>
                  <a:cubicBezTo>
                    <a:pt x="84" y="2584"/>
                    <a:pt x="108" y="2548"/>
                    <a:pt x="96" y="2548"/>
                  </a:cubicBezTo>
                  <a:lnTo>
                    <a:pt x="96" y="2548"/>
                  </a:lnTo>
                  <a:cubicBezTo>
                    <a:pt x="96" y="2548"/>
                    <a:pt x="89" y="2564"/>
                    <a:pt x="86" y="2564"/>
                  </a:cubicBezTo>
                  <a:cubicBezTo>
                    <a:pt x="85" y="2564"/>
                    <a:pt x="84" y="2563"/>
                    <a:pt x="84" y="2560"/>
                  </a:cubicBezTo>
                  <a:cubicBezTo>
                    <a:pt x="84" y="2560"/>
                    <a:pt x="96" y="2524"/>
                    <a:pt x="108" y="2524"/>
                  </a:cubicBezTo>
                  <a:cubicBezTo>
                    <a:pt x="115" y="2531"/>
                    <a:pt x="114" y="2538"/>
                    <a:pt x="114" y="2538"/>
                  </a:cubicBezTo>
                  <a:cubicBezTo>
                    <a:pt x="114" y="2538"/>
                    <a:pt x="115" y="2535"/>
                    <a:pt x="120" y="2524"/>
                  </a:cubicBezTo>
                  <a:cubicBezTo>
                    <a:pt x="132" y="2513"/>
                    <a:pt x="156" y="2501"/>
                    <a:pt x="168" y="2489"/>
                  </a:cubicBezTo>
                  <a:cubicBezTo>
                    <a:pt x="180" y="2465"/>
                    <a:pt x="168" y="2477"/>
                    <a:pt x="156" y="2465"/>
                  </a:cubicBezTo>
                  <a:cubicBezTo>
                    <a:pt x="168" y="2453"/>
                    <a:pt x="191" y="2453"/>
                    <a:pt x="203" y="2441"/>
                  </a:cubicBezTo>
                  <a:lnTo>
                    <a:pt x="203" y="2441"/>
                  </a:lnTo>
                  <a:cubicBezTo>
                    <a:pt x="203" y="2441"/>
                    <a:pt x="191" y="2465"/>
                    <a:pt x="191" y="2465"/>
                  </a:cubicBezTo>
                  <a:cubicBezTo>
                    <a:pt x="203" y="2453"/>
                    <a:pt x="215" y="2453"/>
                    <a:pt x="239" y="2441"/>
                  </a:cubicBezTo>
                  <a:cubicBezTo>
                    <a:pt x="239" y="2441"/>
                    <a:pt x="251" y="2453"/>
                    <a:pt x="251" y="2453"/>
                  </a:cubicBezTo>
                  <a:cubicBezTo>
                    <a:pt x="251" y="2441"/>
                    <a:pt x="251" y="2429"/>
                    <a:pt x="263" y="2417"/>
                  </a:cubicBezTo>
                  <a:cubicBezTo>
                    <a:pt x="263" y="2405"/>
                    <a:pt x="275" y="2405"/>
                    <a:pt x="287" y="2393"/>
                  </a:cubicBezTo>
                  <a:cubicBezTo>
                    <a:pt x="299" y="2382"/>
                    <a:pt x="287" y="2382"/>
                    <a:pt x="299" y="2382"/>
                  </a:cubicBezTo>
                  <a:cubicBezTo>
                    <a:pt x="311" y="2382"/>
                    <a:pt x="299" y="2393"/>
                    <a:pt x="311" y="2405"/>
                  </a:cubicBezTo>
                  <a:cubicBezTo>
                    <a:pt x="322" y="2405"/>
                    <a:pt x="334" y="2393"/>
                    <a:pt x="334" y="2382"/>
                  </a:cubicBezTo>
                  <a:cubicBezTo>
                    <a:pt x="334" y="2382"/>
                    <a:pt x="334" y="2370"/>
                    <a:pt x="346" y="2370"/>
                  </a:cubicBezTo>
                  <a:lnTo>
                    <a:pt x="370" y="2346"/>
                  </a:lnTo>
                  <a:cubicBezTo>
                    <a:pt x="406" y="2334"/>
                    <a:pt x="430" y="2310"/>
                    <a:pt x="453" y="2286"/>
                  </a:cubicBezTo>
                  <a:cubicBezTo>
                    <a:pt x="453" y="2286"/>
                    <a:pt x="453" y="2274"/>
                    <a:pt x="465" y="2274"/>
                  </a:cubicBezTo>
                  <a:lnTo>
                    <a:pt x="489" y="2274"/>
                  </a:lnTo>
                  <a:cubicBezTo>
                    <a:pt x="525" y="2274"/>
                    <a:pt x="549" y="2251"/>
                    <a:pt x="561" y="2227"/>
                  </a:cubicBezTo>
                  <a:cubicBezTo>
                    <a:pt x="561" y="2227"/>
                    <a:pt x="561" y="2215"/>
                    <a:pt x="572" y="2215"/>
                  </a:cubicBezTo>
                  <a:cubicBezTo>
                    <a:pt x="580" y="2215"/>
                    <a:pt x="583" y="2220"/>
                    <a:pt x="587" y="2220"/>
                  </a:cubicBezTo>
                  <a:cubicBezTo>
                    <a:pt x="590" y="2220"/>
                    <a:pt x="592" y="2219"/>
                    <a:pt x="596" y="2215"/>
                  </a:cubicBezTo>
                  <a:cubicBezTo>
                    <a:pt x="596" y="2203"/>
                    <a:pt x="596" y="2203"/>
                    <a:pt x="596" y="2191"/>
                  </a:cubicBezTo>
                  <a:cubicBezTo>
                    <a:pt x="596" y="2191"/>
                    <a:pt x="620" y="2191"/>
                    <a:pt x="608" y="2179"/>
                  </a:cubicBezTo>
                  <a:cubicBezTo>
                    <a:pt x="608" y="2179"/>
                    <a:pt x="608" y="2167"/>
                    <a:pt x="620" y="2155"/>
                  </a:cubicBezTo>
                  <a:cubicBezTo>
                    <a:pt x="624" y="2148"/>
                    <a:pt x="629" y="2145"/>
                    <a:pt x="633" y="2145"/>
                  </a:cubicBezTo>
                  <a:cubicBezTo>
                    <a:pt x="643" y="2145"/>
                    <a:pt x="652" y="2159"/>
                    <a:pt x="644" y="2167"/>
                  </a:cubicBezTo>
                  <a:cubicBezTo>
                    <a:pt x="644" y="2167"/>
                    <a:pt x="632" y="2167"/>
                    <a:pt x="620" y="2179"/>
                  </a:cubicBezTo>
                  <a:cubicBezTo>
                    <a:pt x="620" y="2183"/>
                    <a:pt x="620" y="2184"/>
                    <a:pt x="621" y="2184"/>
                  </a:cubicBezTo>
                  <a:cubicBezTo>
                    <a:pt x="621" y="2184"/>
                    <a:pt x="624" y="2179"/>
                    <a:pt x="632" y="2179"/>
                  </a:cubicBezTo>
                  <a:cubicBezTo>
                    <a:pt x="644" y="2179"/>
                    <a:pt x="668" y="2143"/>
                    <a:pt x="680" y="2143"/>
                  </a:cubicBezTo>
                  <a:cubicBezTo>
                    <a:pt x="681" y="2145"/>
                    <a:pt x="683" y="2145"/>
                    <a:pt x="684" y="2145"/>
                  </a:cubicBezTo>
                  <a:cubicBezTo>
                    <a:pt x="699" y="2145"/>
                    <a:pt x="729" y="2106"/>
                    <a:pt x="739" y="2096"/>
                  </a:cubicBezTo>
                  <a:lnTo>
                    <a:pt x="727" y="2096"/>
                  </a:lnTo>
                  <a:cubicBezTo>
                    <a:pt x="721" y="2090"/>
                    <a:pt x="727" y="2090"/>
                    <a:pt x="735" y="2090"/>
                  </a:cubicBezTo>
                  <a:cubicBezTo>
                    <a:pt x="742" y="2090"/>
                    <a:pt x="751" y="2090"/>
                    <a:pt x="751" y="2084"/>
                  </a:cubicBezTo>
                  <a:cubicBezTo>
                    <a:pt x="763" y="2072"/>
                    <a:pt x="763" y="2060"/>
                    <a:pt x="775" y="2048"/>
                  </a:cubicBezTo>
                  <a:cubicBezTo>
                    <a:pt x="775" y="2048"/>
                    <a:pt x="814" y="2048"/>
                    <a:pt x="834" y="2044"/>
                  </a:cubicBezTo>
                  <a:lnTo>
                    <a:pt x="834" y="2044"/>
                  </a:lnTo>
                  <a:cubicBezTo>
                    <a:pt x="834" y="2046"/>
                    <a:pt x="834" y="2047"/>
                    <a:pt x="834" y="2048"/>
                  </a:cubicBezTo>
                  <a:cubicBezTo>
                    <a:pt x="834" y="2047"/>
                    <a:pt x="834" y="2046"/>
                    <a:pt x="834" y="2044"/>
                  </a:cubicBezTo>
                  <a:lnTo>
                    <a:pt x="834" y="2044"/>
                  </a:lnTo>
                  <a:cubicBezTo>
                    <a:pt x="834" y="2044"/>
                    <a:pt x="834" y="2044"/>
                    <a:pt x="834" y="2044"/>
                  </a:cubicBezTo>
                  <a:lnTo>
                    <a:pt x="834" y="2044"/>
                  </a:lnTo>
                  <a:cubicBezTo>
                    <a:pt x="834" y="2040"/>
                    <a:pt x="834" y="2036"/>
                    <a:pt x="834" y="2036"/>
                  </a:cubicBezTo>
                  <a:cubicBezTo>
                    <a:pt x="834" y="2024"/>
                    <a:pt x="846" y="2024"/>
                    <a:pt x="846" y="2012"/>
                  </a:cubicBezTo>
                  <a:cubicBezTo>
                    <a:pt x="850" y="2011"/>
                    <a:pt x="853" y="2010"/>
                    <a:pt x="855" y="2010"/>
                  </a:cubicBezTo>
                  <a:cubicBezTo>
                    <a:pt x="864" y="2010"/>
                    <a:pt x="864" y="2021"/>
                    <a:pt x="869" y="2021"/>
                  </a:cubicBezTo>
                  <a:cubicBezTo>
                    <a:pt x="872" y="2021"/>
                    <a:pt x="876" y="2019"/>
                    <a:pt x="882" y="2012"/>
                  </a:cubicBezTo>
                  <a:cubicBezTo>
                    <a:pt x="894" y="2012"/>
                    <a:pt x="906" y="2001"/>
                    <a:pt x="906" y="1989"/>
                  </a:cubicBezTo>
                  <a:cubicBezTo>
                    <a:pt x="918" y="1989"/>
                    <a:pt x="906" y="1977"/>
                    <a:pt x="918" y="1977"/>
                  </a:cubicBezTo>
                  <a:cubicBezTo>
                    <a:pt x="924" y="1971"/>
                    <a:pt x="930" y="1968"/>
                    <a:pt x="934" y="1968"/>
                  </a:cubicBezTo>
                  <a:cubicBezTo>
                    <a:pt x="939" y="1968"/>
                    <a:pt x="942" y="1971"/>
                    <a:pt x="942" y="1977"/>
                  </a:cubicBezTo>
                  <a:cubicBezTo>
                    <a:pt x="944" y="1979"/>
                    <a:pt x="945" y="1981"/>
                    <a:pt x="946" y="1981"/>
                  </a:cubicBezTo>
                  <a:lnTo>
                    <a:pt x="946" y="1981"/>
                  </a:lnTo>
                  <a:cubicBezTo>
                    <a:pt x="951" y="1974"/>
                    <a:pt x="959" y="1962"/>
                    <a:pt x="967" y="1953"/>
                  </a:cubicBezTo>
                  <a:lnTo>
                    <a:pt x="967" y="1953"/>
                  </a:lnTo>
                  <a:cubicBezTo>
                    <a:pt x="976" y="1952"/>
                    <a:pt x="977" y="1950"/>
                    <a:pt x="977" y="1943"/>
                  </a:cubicBezTo>
                  <a:lnTo>
                    <a:pt x="977" y="1943"/>
                  </a:lnTo>
                  <a:cubicBezTo>
                    <a:pt x="980" y="1941"/>
                    <a:pt x="983" y="1939"/>
                    <a:pt x="985" y="1939"/>
                  </a:cubicBezTo>
                  <a:cubicBezTo>
                    <a:pt x="987" y="1939"/>
                    <a:pt x="988" y="1940"/>
                    <a:pt x="989" y="1941"/>
                  </a:cubicBezTo>
                  <a:cubicBezTo>
                    <a:pt x="997" y="1941"/>
                    <a:pt x="1000" y="1946"/>
                    <a:pt x="1004" y="1946"/>
                  </a:cubicBezTo>
                  <a:cubicBezTo>
                    <a:pt x="1006" y="1946"/>
                    <a:pt x="1009" y="1945"/>
                    <a:pt x="1013" y="1941"/>
                  </a:cubicBezTo>
                  <a:lnTo>
                    <a:pt x="1037" y="1917"/>
                  </a:lnTo>
                  <a:lnTo>
                    <a:pt x="1037" y="1917"/>
                  </a:lnTo>
                  <a:cubicBezTo>
                    <a:pt x="1037" y="1917"/>
                    <a:pt x="1016" y="1923"/>
                    <a:pt x="1009" y="1923"/>
                  </a:cubicBezTo>
                  <a:cubicBezTo>
                    <a:pt x="1005" y="1923"/>
                    <a:pt x="1005" y="1921"/>
                    <a:pt x="1013" y="1917"/>
                  </a:cubicBezTo>
                  <a:lnTo>
                    <a:pt x="1049" y="1893"/>
                  </a:lnTo>
                  <a:lnTo>
                    <a:pt x="1073" y="1882"/>
                  </a:lnTo>
                  <a:lnTo>
                    <a:pt x="1073" y="1893"/>
                  </a:lnTo>
                  <a:cubicBezTo>
                    <a:pt x="1073" y="1893"/>
                    <a:pt x="1084" y="1882"/>
                    <a:pt x="1096" y="1882"/>
                  </a:cubicBezTo>
                  <a:cubicBezTo>
                    <a:pt x="1096" y="1882"/>
                    <a:pt x="1096" y="1870"/>
                    <a:pt x="1108" y="1870"/>
                  </a:cubicBezTo>
                  <a:cubicBezTo>
                    <a:pt x="1112" y="1866"/>
                    <a:pt x="1114" y="1864"/>
                    <a:pt x="1114" y="1864"/>
                  </a:cubicBezTo>
                  <a:lnTo>
                    <a:pt x="1114" y="1864"/>
                  </a:lnTo>
                  <a:cubicBezTo>
                    <a:pt x="1115" y="1864"/>
                    <a:pt x="1112" y="1870"/>
                    <a:pt x="1120" y="1870"/>
                  </a:cubicBezTo>
                  <a:cubicBezTo>
                    <a:pt x="1122" y="1871"/>
                    <a:pt x="1123" y="1872"/>
                    <a:pt x="1125" y="1872"/>
                  </a:cubicBezTo>
                  <a:cubicBezTo>
                    <a:pt x="1132" y="1872"/>
                    <a:pt x="1134" y="1844"/>
                    <a:pt x="1144" y="1834"/>
                  </a:cubicBezTo>
                  <a:cubicBezTo>
                    <a:pt x="1144" y="1834"/>
                    <a:pt x="1156" y="1822"/>
                    <a:pt x="1168" y="1822"/>
                  </a:cubicBezTo>
                  <a:lnTo>
                    <a:pt x="1180" y="1822"/>
                  </a:lnTo>
                  <a:cubicBezTo>
                    <a:pt x="1192" y="1822"/>
                    <a:pt x="1215" y="1810"/>
                    <a:pt x="1204" y="1798"/>
                  </a:cubicBezTo>
                  <a:cubicBezTo>
                    <a:pt x="1204" y="1798"/>
                    <a:pt x="1204" y="1786"/>
                    <a:pt x="1215" y="1786"/>
                  </a:cubicBezTo>
                  <a:lnTo>
                    <a:pt x="1227" y="1774"/>
                  </a:lnTo>
                  <a:lnTo>
                    <a:pt x="1227" y="1774"/>
                  </a:lnTo>
                  <a:cubicBezTo>
                    <a:pt x="1227" y="1774"/>
                    <a:pt x="1219" y="1801"/>
                    <a:pt x="1224" y="1801"/>
                  </a:cubicBezTo>
                  <a:cubicBezTo>
                    <a:pt x="1224" y="1801"/>
                    <a:pt x="1226" y="1800"/>
                    <a:pt x="1227" y="1798"/>
                  </a:cubicBezTo>
                  <a:cubicBezTo>
                    <a:pt x="1251" y="1786"/>
                    <a:pt x="1251" y="1774"/>
                    <a:pt x="1263" y="1774"/>
                  </a:cubicBezTo>
                  <a:cubicBezTo>
                    <a:pt x="1275" y="1762"/>
                    <a:pt x="1299" y="1751"/>
                    <a:pt x="1299" y="1739"/>
                  </a:cubicBezTo>
                  <a:cubicBezTo>
                    <a:pt x="1305" y="1733"/>
                    <a:pt x="1305" y="1733"/>
                    <a:pt x="1306" y="1733"/>
                  </a:cubicBezTo>
                  <a:cubicBezTo>
                    <a:pt x="1308" y="1733"/>
                    <a:pt x="1311" y="1733"/>
                    <a:pt x="1323" y="1727"/>
                  </a:cubicBezTo>
                  <a:cubicBezTo>
                    <a:pt x="1334" y="1727"/>
                    <a:pt x="1334" y="1715"/>
                    <a:pt x="1334" y="1715"/>
                  </a:cubicBezTo>
                  <a:cubicBezTo>
                    <a:pt x="1334" y="1715"/>
                    <a:pt x="1346" y="1691"/>
                    <a:pt x="1358" y="1691"/>
                  </a:cubicBezTo>
                  <a:cubicBezTo>
                    <a:pt x="1365" y="1698"/>
                    <a:pt x="1372" y="1705"/>
                    <a:pt x="1377" y="1705"/>
                  </a:cubicBezTo>
                  <a:cubicBezTo>
                    <a:pt x="1380" y="1705"/>
                    <a:pt x="1382" y="1701"/>
                    <a:pt x="1382" y="1691"/>
                  </a:cubicBezTo>
                  <a:cubicBezTo>
                    <a:pt x="1394" y="1679"/>
                    <a:pt x="1382" y="1679"/>
                    <a:pt x="1394" y="1679"/>
                  </a:cubicBezTo>
                  <a:cubicBezTo>
                    <a:pt x="1398" y="1675"/>
                    <a:pt x="1399" y="1674"/>
                    <a:pt x="1400" y="1674"/>
                  </a:cubicBezTo>
                  <a:lnTo>
                    <a:pt x="1400" y="1674"/>
                  </a:lnTo>
                  <a:cubicBezTo>
                    <a:pt x="1401" y="1674"/>
                    <a:pt x="1398" y="1679"/>
                    <a:pt x="1406" y="1679"/>
                  </a:cubicBezTo>
                  <a:cubicBezTo>
                    <a:pt x="1418" y="1679"/>
                    <a:pt x="1430" y="1667"/>
                    <a:pt x="1430" y="1667"/>
                  </a:cubicBezTo>
                  <a:lnTo>
                    <a:pt x="1430" y="1655"/>
                  </a:lnTo>
                  <a:lnTo>
                    <a:pt x="1406" y="1655"/>
                  </a:lnTo>
                  <a:cubicBezTo>
                    <a:pt x="1406" y="1655"/>
                    <a:pt x="1430" y="1643"/>
                    <a:pt x="1430" y="1631"/>
                  </a:cubicBezTo>
                  <a:close/>
                  <a:moveTo>
                    <a:pt x="13" y="2751"/>
                  </a:moveTo>
                  <a:lnTo>
                    <a:pt x="13" y="2774"/>
                  </a:lnTo>
                  <a:cubicBezTo>
                    <a:pt x="25" y="2774"/>
                    <a:pt x="13" y="2774"/>
                    <a:pt x="13" y="2751"/>
                  </a:cubicBezTo>
                  <a:close/>
                  <a:moveTo>
                    <a:pt x="2989" y="2739"/>
                  </a:moveTo>
                  <a:cubicBezTo>
                    <a:pt x="2986" y="2742"/>
                    <a:pt x="2982" y="2747"/>
                    <a:pt x="2978" y="2751"/>
                  </a:cubicBezTo>
                  <a:cubicBezTo>
                    <a:pt x="2966" y="2751"/>
                    <a:pt x="2978" y="2763"/>
                    <a:pt x="2966" y="2774"/>
                  </a:cubicBezTo>
                  <a:lnTo>
                    <a:pt x="2954" y="2763"/>
                  </a:lnTo>
                  <a:cubicBezTo>
                    <a:pt x="2954" y="2763"/>
                    <a:pt x="2942" y="2774"/>
                    <a:pt x="2942" y="2786"/>
                  </a:cubicBezTo>
                  <a:lnTo>
                    <a:pt x="2954" y="2786"/>
                  </a:lnTo>
                  <a:cubicBezTo>
                    <a:pt x="2951" y="2786"/>
                    <a:pt x="2949" y="2787"/>
                    <a:pt x="2947" y="2788"/>
                  </a:cubicBezTo>
                  <a:lnTo>
                    <a:pt x="2947" y="2788"/>
                  </a:lnTo>
                  <a:cubicBezTo>
                    <a:pt x="2946" y="2787"/>
                    <a:pt x="2945" y="2786"/>
                    <a:pt x="2942" y="2786"/>
                  </a:cubicBezTo>
                  <a:lnTo>
                    <a:pt x="2930" y="2786"/>
                  </a:lnTo>
                  <a:cubicBezTo>
                    <a:pt x="2930" y="2798"/>
                    <a:pt x="2930" y="2798"/>
                    <a:pt x="2930" y="2798"/>
                  </a:cubicBezTo>
                  <a:cubicBezTo>
                    <a:pt x="2939" y="2798"/>
                    <a:pt x="2941" y="2792"/>
                    <a:pt x="2947" y="2788"/>
                  </a:cubicBezTo>
                  <a:lnTo>
                    <a:pt x="2947" y="2788"/>
                  </a:lnTo>
                  <a:cubicBezTo>
                    <a:pt x="2948" y="2792"/>
                    <a:pt x="2939" y="2798"/>
                    <a:pt x="2930" y="2798"/>
                  </a:cubicBezTo>
                  <a:cubicBezTo>
                    <a:pt x="2906" y="2798"/>
                    <a:pt x="2918" y="2810"/>
                    <a:pt x="2930" y="2810"/>
                  </a:cubicBezTo>
                  <a:cubicBezTo>
                    <a:pt x="2942" y="2810"/>
                    <a:pt x="2930" y="2822"/>
                    <a:pt x="2918" y="2834"/>
                  </a:cubicBezTo>
                  <a:cubicBezTo>
                    <a:pt x="2927" y="2831"/>
                    <a:pt x="2936" y="2828"/>
                    <a:pt x="2942" y="2822"/>
                  </a:cubicBezTo>
                  <a:cubicBezTo>
                    <a:pt x="2930" y="2822"/>
                    <a:pt x="2989" y="2763"/>
                    <a:pt x="3001" y="2763"/>
                  </a:cubicBezTo>
                  <a:cubicBezTo>
                    <a:pt x="3001" y="2751"/>
                    <a:pt x="2989" y="2763"/>
                    <a:pt x="2989" y="2739"/>
                  </a:cubicBezTo>
                  <a:close/>
                  <a:moveTo>
                    <a:pt x="2906" y="2810"/>
                  </a:moveTo>
                  <a:cubicBezTo>
                    <a:pt x="2906" y="2810"/>
                    <a:pt x="2882" y="2846"/>
                    <a:pt x="2870" y="2858"/>
                  </a:cubicBezTo>
                  <a:cubicBezTo>
                    <a:pt x="2858" y="2858"/>
                    <a:pt x="2858" y="2858"/>
                    <a:pt x="2847" y="2870"/>
                  </a:cubicBezTo>
                  <a:cubicBezTo>
                    <a:pt x="2838" y="2874"/>
                    <a:pt x="2830" y="2879"/>
                    <a:pt x="2822" y="2884"/>
                  </a:cubicBezTo>
                  <a:lnTo>
                    <a:pt x="2822" y="2884"/>
                  </a:lnTo>
                  <a:cubicBezTo>
                    <a:pt x="2821" y="2883"/>
                    <a:pt x="2820" y="2883"/>
                    <a:pt x="2820" y="2883"/>
                  </a:cubicBezTo>
                  <a:cubicBezTo>
                    <a:pt x="2818" y="2883"/>
                    <a:pt x="2816" y="2885"/>
                    <a:pt x="2813" y="2890"/>
                  </a:cubicBezTo>
                  <a:lnTo>
                    <a:pt x="2813" y="2890"/>
                  </a:lnTo>
                  <a:cubicBezTo>
                    <a:pt x="2816" y="2888"/>
                    <a:pt x="2819" y="2886"/>
                    <a:pt x="2822" y="2884"/>
                  </a:cubicBezTo>
                  <a:lnTo>
                    <a:pt x="2822" y="2884"/>
                  </a:lnTo>
                  <a:cubicBezTo>
                    <a:pt x="2825" y="2886"/>
                    <a:pt x="2828" y="2894"/>
                    <a:pt x="2835" y="2894"/>
                  </a:cubicBezTo>
                  <a:cubicBezTo>
                    <a:pt x="2835" y="2896"/>
                    <a:pt x="2835" y="2897"/>
                    <a:pt x="2836" y="2897"/>
                  </a:cubicBezTo>
                  <a:cubicBezTo>
                    <a:pt x="2839" y="2897"/>
                    <a:pt x="2849" y="2882"/>
                    <a:pt x="2858" y="2882"/>
                  </a:cubicBezTo>
                  <a:cubicBezTo>
                    <a:pt x="2858" y="2876"/>
                    <a:pt x="2864" y="2876"/>
                    <a:pt x="2870" y="2876"/>
                  </a:cubicBezTo>
                  <a:cubicBezTo>
                    <a:pt x="2876" y="2876"/>
                    <a:pt x="2882" y="2876"/>
                    <a:pt x="2882" y="2870"/>
                  </a:cubicBezTo>
                  <a:cubicBezTo>
                    <a:pt x="2882" y="2858"/>
                    <a:pt x="2882" y="2858"/>
                    <a:pt x="2894" y="2846"/>
                  </a:cubicBezTo>
                  <a:cubicBezTo>
                    <a:pt x="2900" y="2840"/>
                    <a:pt x="2909" y="2837"/>
                    <a:pt x="2918" y="2834"/>
                  </a:cubicBezTo>
                  <a:lnTo>
                    <a:pt x="2906" y="2810"/>
                  </a:lnTo>
                  <a:close/>
                  <a:moveTo>
                    <a:pt x="88" y="3047"/>
                  </a:moveTo>
                  <a:lnTo>
                    <a:pt x="88" y="3047"/>
                  </a:lnTo>
                  <a:cubicBezTo>
                    <a:pt x="84" y="3047"/>
                    <a:pt x="84" y="3054"/>
                    <a:pt x="84" y="3060"/>
                  </a:cubicBezTo>
                  <a:cubicBezTo>
                    <a:pt x="84" y="3060"/>
                    <a:pt x="86" y="3054"/>
                    <a:pt x="88" y="3047"/>
                  </a:cubicBezTo>
                  <a:close/>
                  <a:moveTo>
                    <a:pt x="2511" y="3174"/>
                  </a:moveTo>
                  <a:lnTo>
                    <a:pt x="2511" y="3174"/>
                  </a:lnTo>
                  <a:cubicBezTo>
                    <a:pt x="2508" y="3174"/>
                    <a:pt x="2505" y="3179"/>
                    <a:pt x="2513" y="3179"/>
                  </a:cubicBezTo>
                  <a:cubicBezTo>
                    <a:pt x="2513" y="3175"/>
                    <a:pt x="2512" y="3174"/>
                    <a:pt x="2511" y="3174"/>
                  </a:cubicBezTo>
                  <a:close/>
                  <a:moveTo>
                    <a:pt x="2813" y="2890"/>
                  </a:moveTo>
                  <a:lnTo>
                    <a:pt x="2813" y="2890"/>
                  </a:lnTo>
                  <a:cubicBezTo>
                    <a:pt x="2781" y="2911"/>
                    <a:pt x="2754" y="2938"/>
                    <a:pt x="2728" y="2965"/>
                  </a:cubicBezTo>
                  <a:lnTo>
                    <a:pt x="2704" y="2965"/>
                  </a:lnTo>
                  <a:lnTo>
                    <a:pt x="2692" y="2989"/>
                  </a:lnTo>
                  <a:lnTo>
                    <a:pt x="2632" y="3048"/>
                  </a:lnTo>
                  <a:lnTo>
                    <a:pt x="2549" y="3120"/>
                  </a:lnTo>
                  <a:cubicBezTo>
                    <a:pt x="2537" y="3132"/>
                    <a:pt x="2525" y="3144"/>
                    <a:pt x="2525" y="3155"/>
                  </a:cubicBezTo>
                  <a:cubicBezTo>
                    <a:pt x="2525" y="3155"/>
                    <a:pt x="2513" y="3167"/>
                    <a:pt x="2513" y="3179"/>
                  </a:cubicBezTo>
                  <a:cubicBezTo>
                    <a:pt x="2489" y="3191"/>
                    <a:pt x="2477" y="3203"/>
                    <a:pt x="2454" y="3215"/>
                  </a:cubicBezTo>
                  <a:cubicBezTo>
                    <a:pt x="2454" y="3215"/>
                    <a:pt x="2430" y="3239"/>
                    <a:pt x="2430" y="3251"/>
                  </a:cubicBezTo>
                  <a:cubicBezTo>
                    <a:pt x="2430" y="3251"/>
                    <a:pt x="2435" y="3256"/>
                    <a:pt x="2438" y="3259"/>
                  </a:cubicBezTo>
                  <a:lnTo>
                    <a:pt x="2438" y="3259"/>
                  </a:lnTo>
                  <a:cubicBezTo>
                    <a:pt x="2447" y="3251"/>
                    <a:pt x="2454" y="3244"/>
                    <a:pt x="2454" y="3239"/>
                  </a:cubicBezTo>
                  <a:cubicBezTo>
                    <a:pt x="2458" y="3230"/>
                    <a:pt x="2462" y="3228"/>
                    <a:pt x="2466" y="3228"/>
                  </a:cubicBezTo>
                  <a:cubicBezTo>
                    <a:pt x="2470" y="3228"/>
                    <a:pt x="2474" y="3230"/>
                    <a:pt x="2476" y="3230"/>
                  </a:cubicBezTo>
                  <a:cubicBezTo>
                    <a:pt x="2477" y="3230"/>
                    <a:pt x="2477" y="3230"/>
                    <a:pt x="2477" y="3227"/>
                  </a:cubicBezTo>
                  <a:cubicBezTo>
                    <a:pt x="2489" y="3215"/>
                    <a:pt x="2489" y="3215"/>
                    <a:pt x="2501" y="3203"/>
                  </a:cubicBezTo>
                  <a:cubicBezTo>
                    <a:pt x="2513" y="3191"/>
                    <a:pt x="2525" y="3191"/>
                    <a:pt x="2537" y="3179"/>
                  </a:cubicBezTo>
                  <a:cubicBezTo>
                    <a:pt x="2549" y="3167"/>
                    <a:pt x="2537" y="3167"/>
                    <a:pt x="2549" y="3155"/>
                  </a:cubicBezTo>
                  <a:cubicBezTo>
                    <a:pt x="2573" y="3144"/>
                    <a:pt x="2608" y="3132"/>
                    <a:pt x="2597" y="3120"/>
                  </a:cubicBezTo>
                  <a:lnTo>
                    <a:pt x="2597" y="3120"/>
                  </a:lnTo>
                  <a:cubicBezTo>
                    <a:pt x="2597" y="3121"/>
                    <a:pt x="2599" y="3121"/>
                    <a:pt x="2600" y="3121"/>
                  </a:cubicBezTo>
                  <a:cubicBezTo>
                    <a:pt x="2617" y="3121"/>
                    <a:pt x="2669" y="3059"/>
                    <a:pt x="2680" y="3048"/>
                  </a:cubicBezTo>
                  <a:cubicBezTo>
                    <a:pt x="2692" y="3025"/>
                    <a:pt x="2728" y="3048"/>
                    <a:pt x="2728" y="3013"/>
                  </a:cubicBezTo>
                  <a:cubicBezTo>
                    <a:pt x="2728" y="2991"/>
                    <a:pt x="2728" y="2987"/>
                    <a:pt x="2730" y="2987"/>
                  </a:cubicBezTo>
                  <a:cubicBezTo>
                    <a:pt x="2732" y="2987"/>
                    <a:pt x="2735" y="2989"/>
                    <a:pt x="2739" y="2989"/>
                  </a:cubicBezTo>
                  <a:cubicBezTo>
                    <a:pt x="2751" y="2977"/>
                    <a:pt x="2763" y="2965"/>
                    <a:pt x="2775" y="2953"/>
                  </a:cubicBezTo>
                  <a:cubicBezTo>
                    <a:pt x="2775" y="2953"/>
                    <a:pt x="2787" y="2953"/>
                    <a:pt x="2787" y="2941"/>
                  </a:cubicBezTo>
                  <a:cubicBezTo>
                    <a:pt x="2811" y="2929"/>
                    <a:pt x="2835" y="2917"/>
                    <a:pt x="2847" y="2905"/>
                  </a:cubicBezTo>
                  <a:lnTo>
                    <a:pt x="2847" y="2905"/>
                  </a:lnTo>
                  <a:cubicBezTo>
                    <a:pt x="2840" y="2909"/>
                    <a:pt x="2834" y="2910"/>
                    <a:pt x="2829" y="2910"/>
                  </a:cubicBezTo>
                  <a:cubicBezTo>
                    <a:pt x="2817" y="2910"/>
                    <a:pt x="2811" y="2902"/>
                    <a:pt x="2811" y="2894"/>
                  </a:cubicBezTo>
                  <a:cubicBezTo>
                    <a:pt x="2812" y="2892"/>
                    <a:pt x="2812" y="2891"/>
                    <a:pt x="2813" y="2890"/>
                  </a:cubicBezTo>
                  <a:close/>
                  <a:moveTo>
                    <a:pt x="2263" y="3417"/>
                  </a:moveTo>
                  <a:cubicBezTo>
                    <a:pt x="2263" y="3421"/>
                    <a:pt x="2264" y="3423"/>
                    <a:pt x="2266" y="3423"/>
                  </a:cubicBezTo>
                  <a:cubicBezTo>
                    <a:pt x="2268" y="3423"/>
                    <a:pt x="2271" y="3417"/>
                    <a:pt x="2263" y="3417"/>
                  </a:cubicBezTo>
                  <a:close/>
                  <a:moveTo>
                    <a:pt x="2438" y="3259"/>
                  </a:moveTo>
                  <a:lnTo>
                    <a:pt x="2438" y="3259"/>
                  </a:lnTo>
                  <a:cubicBezTo>
                    <a:pt x="2434" y="3263"/>
                    <a:pt x="2429" y="3267"/>
                    <a:pt x="2425" y="3271"/>
                  </a:cubicBezTo>
                  <a:lnTo>
                    <a:pt x="2425" y="3271"/>
                  </a:lnTo>
                  <a:cubicBezTo>
                    <a:pt x="2421" y="3269"/>
                    <a:pt x="2418" y="3267"/>
                    <a:pt x="2418" y="3263"/>
                  </a:cubicBezTo>
                  <a:cubicBezTo>
                    <a:pt x="2406" y="3263"/>
                    <a:pt x="2394" y="3275"/>
                    <a:pt x="2382" y="3286"/>
                  </a:cubicBezTo>
                  <a:cubicBezTo>
                    <a:pt x="2370" y="3298"/>
                    <a:pt x="2347" y="3310"/>
                    <a:pt x="2323" y="3322"/>
                  </a:cubicBezTo>
                  <a:lnTo>
                    <a:pt x="2311" y="3322"/>
                  </a:lnTo>
                  <a:cubicBezTo>
                    <a:pt x="2311" y="3334"/>
                    <a:pt x="2299" y="3346"/>
                    <a:pt x="2299" y="3346"/>
                  </a:cubicBezTo>
                  <a:cubicBezTo>
                    <a:pt x="2287" y="3370"/>
                    <a:pt x="2263" y="3382"/>
                    <a:pt x="2251" y="3394"/>
                  </a:cubicBezTo>
                  <a:cubicBezTo>
                    <a:pt x="2227" y="3394"/>
                    <a:pt x="2227" y="3406"/>
                    <a:pt x="2227" y="3429"/>
                  </a:cubicBezTo>
                  <a:cubicBezTo>
                    <a:pt x="2227" y="3437"/>
                    <a:pt x="2226" y="3440"/>
                    <a:pt x="2224" y="3440"/>
                  </a:cubicBezTo>
                  <a:cubicBezTo>
                    <a:pt x="2220" y="3440"/>
                    <a:pt x="2212" y="3429"/>
                    <a:pt x="2204" y="3429"/>
                  </a:cubicBezTo>
                  <a:cubicBezTo>
                    <a:pt x="2204" y="3429"/>
                    <a:pt x="2192" y="3453"/>
                    <a:pt x="2192" y="3453"/>
                  </a:cubicBezTo>
                  <a:cubicBezTo>
                    <a:pt x="2192" y="3453"/>
                    <a:pt x="2168" y="3465"/>
                    <a:pt x="2156" y="3465"/>
                  </a:cubicBezTo>
                  <a:cubicBezTo>
                    <a:pt x="2132" y="3477"/>
                    <a:pt x="2120" y="3489"/>
                    <a:pt x="2108" y="3501"/>
                  </a:cubicBezTo>
                  <a:cubicBezTo>
                    <a:pt x="2108" y="3501"/>
                    <a:pt x="2061" y="3548"/>
                    <a:pt x="2061" y="3548"/>
                  </a:cubicBezTo>
                  <a:cubicBezTo>
                    <a:pt x="2049" y="3548"/>
                    <a:pt x="2037" y="3560"/>
                    <a:pt x="2025" y="3572"/>
                  </a:cubicBezTo>
                  <a:lnTo>
                    <a:pt x="1937" y="3671"/>
                  </a:lnTo>
                  <a:lnTo>
                    <a:pt x="1937" y="3671"/>
                  </a:lnTo>
                  <a:cubicBezTo>
                    <a:pt x="1942" y="3669"/>
                    <a:pt x="1948" y="3667"/>
                    <a:pt x="1954" y="3667"/>
                  </a:cubicBezTo>
                  <a:cubicBezTo>
                    <a:pt x="1966" y="3667"/>
                    <a:pt x="1966" y="3667"/>
                    <a:pt x="1977" y="3656"/>
                  </a:cubicBezTo>
                  <a:cubicBezTo>
                    <a:pt x="1989" y="3644"/>
                    <a:pt x="2001" y="3620"/>
                    <a:pt x="2001" y="3620"/>
                  </a:cubicBezTo>
                  <a:lnTo>
                    <a:pt x="2001" y="3620"/>
                  </a:lnTo>
                  <a:cubicBezTo>
                    <a:pt x="2001" y="3620"/>
                    <a:pt x="1989" y="3644"/>
                    <a:pt x="2001" y="3644"/>
                  </a:cubicBezTo>
                  <a:cubicBezTo>
                    <a:pt x="2013" y="3632"/>
                    <a:pt x="2025" y="3608"/>
                    <a:pt x="2025" y="3608"/>
                  </a:cubicBezTo>
                  <a:cubicBezTo>
                    <a:pt x="2037" y="3596"/>
                    <a:pt x="2049" y="3584"/>
                    <a:pt x="2061" y="3584"/>
                  </a:cubicBezTo>
                  <a:cubicBezTo>
                    <a:pt x="2073" y="3584"/>
                    <a:pt x="2073" y="3572"/>
                    <a:pt x="2085" y="3572"/>
                  </a:cubicBezTo>
                  <a:cubicBezTo>
                    <a:pt x="2096" y="3560"/>
                    <a:pt x="2108" y="3548"/>
                    <a:pt x="2120" y="3536"/>
                  </a:cubicBezTo>
                  <a:cubicBezTo>
                    <a:pt x="2132" y="3525"/>
                    <a:pt x="2132" y="3513"/>
                    <a:pt x="2144" y="3513"/>
                  </a:cubicBezTo>
                  <a:cubicBezTo>
                    <a:pt x="2156" y="3501"/>
                    <a:pt x="2180" y="3501"/>
                    <a:pt x="2180" y="3489"/>
                  </a:cubicBezTo>
                  <a:cubicBezTo>
                    <a:pt x="2192" y="3477"/>
                    <a:pt x="2180" y="3477"/>
                    <a:pt x="2180" y="3465"/>
                  </a:cubicBezTo>
                  <a:cubicBezTo>
                    <a:pt x="2180" y="3465"/>
                    <a:pt x="2227" y="3441"/>
                    <a:pt x="2239" y="3429"/>
                  </a:cubicBezTo>
                  <a:cubicBezTo>
                    <a:pt x="2239" y="3417"/>
                    <a:pt x="2251" y="3417"/>
                    <a:pt x="2263" y="3417"/>
                  </a:cubicBezTo>
                  <a:cubicBezTo>
                    <a:pt x="2263" y="3417"/>
                    <a:pt x="2275" y="3406"/>
                    <a:pt x="2275" y="3406"/>
                  </a:cubicBezTo>
                  <a:cubicBezTo>
                    <a:pt x="2287" y="3394"/>
                    <a:pt x="2287" y="3382"/>
                    <a:pt x="2311" y="3382"/>
                  </a:cubicBezTo>
                  <a:cubicBezTo>
                    <a:pt x="2311" y="3383"/>
                    <a:pt x="2311" y="3384"/>
                    <a:pt x="2311" y="3384"/>
                  </a:cubicBezTo>
                  <a:cubicBezTo>
                    <a:pt x="2314" y="3384"/>
                    <a:pt x="2323" y="3358"/>
                    <a:pt x="2323" y="3358"/>
                  </a:cubicBezTo>
                  <a:cubicBezTo>
                    <a:pt x="2335" y="3346"/>
                    <a:pt x="2358" y="3334"/>
                    <a:pt x="2370" y="3322"/>
                  </a:cubicBezTo>
                  <a:cubicBezTo>
                    <a:pt x="2382" y="3298"/>
                    <a:pt x="2394" y="3286"/>
                    <a:pt x="2406" y="3286"/>
                  </a:cubicBezTo>
                  <a:cubicBezTo>
                    <a:pt x="2410" y="3282"/>
                    <a:pt x="2417" y="3277"/>
                    <a:pt x="2425" y="3271"/>
                  </a:cubicBezTo>
                  <a:lnTo>
                    <a:pt x="2425" y="3271"/>
                  </a:lnTo>
                  <a:cubicBezTo>
                    <a:pt x="2426" y="3271"/>
                    <a:pt x="2428" y="3272"/>
                    <a:pt x="2430" y="3272"/>
                  </a:cubicBezTo>
                  <a:cubicBezTo>
                    <a:pt x="2436" y="3272"/>
                    <a:pt x="2442" y="3269"/>
                    <a:pt x="2442" y="3263"/>
                  </a:cubicBezTo>
                  <a:cubicBezTo>
                    <a:pt x="2442" y="3263"/>
                    <a:pt x="2440" y="3261"/>
                    <a:pt x="2438" y="3259"/>
                  </a:cubicBezTo>
                  <a:close/>
                  <a:moveTo>
                    <a:pt x="1937" y="3671"/>
                  </a:moveTo>
                  <a:cubicBezTo>
                    <a:pt x="1926" y="3676"/>
                    <a:pt x="1917" y="3684"/>
                    <a:pt x="1921" y="3689"/>
                  </a:cubicBezTo>
                  <a:lnTo>
                    <a:pt x="1921" y="3689"/>
                  </a:lnTo>
                  <a:cubicBezTo>
                    <a:pt x="1924" y="3686"/>
                    <a:pt x="1927" y="3682"/>
                    <a:pt x="1930" y="3679"/>
                  </a:cubicBezTo>
                  <a:lnTo>
                    <a:pt x="1937" y="3671"/>
                  </a:lnTo>
                  <a:close/>
                  <a:moveTo>
                    <a:pt x="1921" y="3689"/>
                  </a:moveTo>
                  <a:lnTo>
                    <a:pt x="1921" y="3689"/>
                  </a:lnTo>
                  <a:cubicBezTo>
                    <a:pt x="1916" y="3694"/>
                    <a:pt x="1911" y="3699"/>
                    <a:pt x="1909" y="3704"/>
                  </a:cubicBezTo>
                  <a:lnTo>
                    <a:pt x="1909" y="3704"/>
                  </a:lnTo>
                  <a:cubicBezTo>
                    <a:pt x="1907" y="3702"/>
                    <a:pt x="1904" y="3700"/>
                    <a:pt x="1901" y="3700"/>
                  </a:cubicBezTo>
                  <a:cubicBezTo>
                    <a:pt x="1899" y="3700"/>
                    <a:pt x="1896" y="3701"/>
                    <a:pt x="1894" y="3703"/>
                  </a:cubicBezTo>
                  <a:cubicBezTo>
                    <a:pt x="1870" y="3703"/>
                    <a:pt x="1882" y="3715"/>
                    <a:pt x="1870" y="3715"/>
                  </a:cubicBezTo>
                  <a:lnTo>
                    <a:pt x="1858" y="3727"/>
                  </a:lnTo>
                  <a:cubicBezTo>
                    <a:pt x="1835" y="3739"/>
                    <a:pt x="1823" y="3751"/>
                    <a:pt x="1799" y="3763"/>
                  </a:cubicBezTo>
                  <a:cubicBezTo>
                    <a:pt x="1787" y="3787"/>
                    <a:pt x="1775" y="3798"/>
                    <a:pt x="1763" y="3810"/>
                  </a:cubicBezTo>
                  <a:cubicBezTo>
                    <a:pt x="1763" y="3822"/>
                    <a:pt x="1775" y="3834"/>
                    <a:pt x="1775" y="3846"/>
                  </a:cubicBezTo>
                  <a:cubicBezTo>
                    <a:pt x="1787" y="3834"/>
                    <a:pt x="1787" y="3834"/>
                    <a:pt x="1799" y="3822"/>
                  </a:cubicBezTo>
                  <a:lnTo>
                    <a:pt x="1823" y="3798"/>
                  </a:lnTo>
                  <a:cubicBezTo>
                    <a:pt x="1829" y="3792"/>
                    <a:pt x="1829" y="3792"/>
                    <a:pt x="1827" y="3792"/>
                  </a:cubicBezTo>
                  <a:cubicBezTo>
                    <a:pt x="1826" y="3792"/>
                    <a:pt x="1823" y="3792"/>
                    <a:pt x="1823" y="3787"/>
                  </a:cubicBezTo>
                  <a:cubicBezTo>
                    <a:pt x="1823" y="3775"/>
                    <a:pt x="1858" y="3763"/>
                    <a:pt x="1858" y="3763"/>
                  </a:cubicBezTo>
                  <a:cubicBezTo>
                    <a:pt x="1870" y="3751"/>
                    <a:pt x="1882" y="3739"/>
                    <a:pt x="1894" y="3727"/>
                  </a:cubicBezTo>
                  <a:cubicBezTo>
                    <a:pt x="1894" y="3715"/>
                    <a:pt x="1882" y="3715"/>
                    <a:pt x="1906" y="3715"/>
                  </a:cubicBezTo>
                  <a:cubicBezTo>
                    <a:pt x="1908" y="3715"/>
                    <a:pt x="1910" y="3714"/>
                    <a:pt x="1910" y="3713"/>
                  </a:cubicBezTo>
                  <a:lnTo>
                    <a:pt x="1910" y="3713"/>
                  </a:lnTo>
                  <a:cubicBezTo>
                    <a:pt x="1931" y="3703"/>
                    <a:pt x="1941" y="3702"/>
                    <a:pt x="1930" y="3691"/>
                  </a:cubicBezTo>
                  <a:cubicBezTo>
                    <a:pt x="1925" y="3691"/>
                    <a:pt x="1922" y="3690"/>
                    <a:pt x="1921" y="3689"/>
                  </a:cubicBezTo>
                  <a:close/>
                  <a:moveTo>
                    <a:pt x="553" y="3963"/>
                  </a:moveTo>
                  <a:cubicBezTo>
                    <a:pt x="552" y="3964"/>
                    <a:pt x="550" y="3964"/>
                    <a:pt x="549" y="3965"/>
                  </a:cubicBezTo>
                  <a:cubicBezTo>
                    <a:pt x="551" y="3965"/>
                    <a:pt x="552" y="3964"/>
                    <a:pt x="553" y="3963"/>
                  </a:cubicBezTo>
                  <a:close/>
                  <a:moveTo>
                    <a:pt x="1422" y="4100"/>
                  </a:moveTo>
                  <a:lnTo>
                    <a:pt x="1422" y="4100"/>
                  </a:lnTo>
                  <a:cubicBezTo>
                    <a:pt x="1421" y="4100"/>
                    <a:pt x="1420" y="4101"/>
                    <a:pt x="1419" y="4102"/>
                  </a:cubicBezTo>
                  <a:lnTo>
                    <a:pt x="1419" y="4102"/>
                  </a:lnTo>
                  <a:cubicBezTo>
                    <a:pt x="1420" y="4102"/>
                    <a:pt x="1421" y="4101"/>
                    <a:pt x="1422" y="4100"/>
                  </a:cubicBezTo>
                  <a:close/>
                  <a:moveTo>
                    <a:pt x="1753" y="3837"/>
                  </a:moveTo>
                  <a:cubicBezTo>
                    <a:pt x="1748" y="3837"/>
                    <a:pt x="1739" y="3840"/>
                    <a:pt x="1727" y="3846"/>
                  </a:cubicBezTo>
                  <a:cubicBezTo>
                    <a:pt x="1704" y="3858"/>
                    <a:pt x="1704" y="3858"/>
                    <a:pt x="1704" y="3870"/>
                  </a:cubicBezTo>
                  <a:cubicBezTo>
                    <a:pt x="1704" y="3876"/>
                    <a:pt x="1704" y="3876"/>
                    <a:pt x="1702" y="3876"/>
                  </a:cubicBezTo>
                  <a:cubicBezTo>
                    <a:pt x="1701" y="3876"/>
                    <a:pt x="1698" y="3876"/>
                    <a:pt x="1692" y="3882"/>
                  </a:cubicBezTo>
                  <a:cubicBezTo>
                    <a:pt x="1683" y="3890"/>
                    <a:pt x="1663" y="3899"/>
                    <a:pt x="1652" y="3899"/>
                  </a:cubicBezTo>
                  <a:cubicBezTo>
                    <a:pt x="1647" y="3899"/>
                    <a:pt x="1644" y="3897"/>
                    <a:pt x="1644" y="3894"/>
                  </a:cubicBezTo>
                  <a:cubicBezTo>
                    <a:pt x="1644" y="3891"/>
                    <a:pt x="1644" y="3890"/>
                    <a:pt x="1644" y="3890"/>
                  </a:cubicBezTo>
                  <a:cubicBezTo>
                    <a:pt x="1643" y="3890"/>
                    <a:pt x="1639" y="3908"/>
                    <a:pt x="1620" y="3917"/>
                  </a:cubicBezTo>
                  <a:cubicBezTo>
                    <a:pt x="1616" y="3921"/>
                    <a:pt x="1612" y="3925"/>
                    <a:pt x="1608" y="3929"/>
                  </a:cubicBezTo>
                  <a:cubicBezTo>
                    <a:pt x="1608" y="3923"/>
                    <a:pt x="1605" y="3920"/>
                    <a:pt x="1601" y="3920"/>
                  </a:cubicBezTo>
                  <a:cubicBezTo>
                    <a:pt x="1596" y="3920"/>
                    <a:pt x="1590" y="3923"/>
                    <a:pt x="1585" y="3929"/>
                  </a:cubicBezTo>
                  <a:cubicBezTo>
                    <a:pt x="1585" y="3941"/>
                    <a:pt x="1585" y="3953"/>
                    <a:pt x="1585" y="3953"/>
                  </a:cubicBezTo>
                  <a:cubicBezTo>
                    <a:pt x="1592" y="3945"/>
                    <a:pt x="1600" y="3937"/>
                    <a:pt x="1608" y="3929"/>
                  </a:cubicBezTo>
                  <a:lnTo>
                    <a:pt x="1608" y="3929"/>
                  </a:lnTo>
                  <a:cubicBezTo>
                    <a:pt x="1608" y="3941"/>
                    <a:pt x="1596" y="3941"/>
                    <a:pt x="1585" y="3953"/>
                  </a:cubicBezTo>
                  <a:cubicBezTo>
                    <a:pt x="1585" y="3953"/>
                    <a:pt x="1585" y="3977"/>
                    <a:pt x="1573" y="3977"/>
                  </a:cubicBezTo>
                  <a:lnTo>
                    <a:pt x="1561" y="3977"/>
                  </a:lnTo>
                  <a:cubicBezTo>
                    <a:pt x="1549" y="3977"/>
                    <a:pt x="1549" y="4001"/>
                    <a:pt x="1537" y="4001"/>
                  </a:cubicBezTo>
                  <a:lnTo>
                    <a:pt x="1501" y="4025"/>
                  </a:lnTo>
                  <a:cubicBezTo>
                    <a:pt x="1489" y="4025"/>
                    <a:pt x="1489" y="4048"/>
                    <a:pt x="1489" y="4060"/>
                  </a:cubicBezTo>
                  <a:cubicBezTo>
                    <a:pt x="1489" y="4060"/>
                    <a:pt x="1489" y="4072"/>
                    <a:pt x="1477" y="4072"/>
                  </a:cubicBezTo>
                  <a:cubicBezTo>
                    <a:pt x="1475" y="4075"/>
                    <a:pt x="1473" y="4076"/>
                    <a:pt x="1471" y="4076"/>
                  </a:cubicBezTo>
                  <a:cubicBezTo>
                    <a:pt x="1467" y="4076"/>
                    <a:pt x="1464" y="4069"/>
                    <a:pt x="1460" y="4069"/>
                  </a:cubicBezTo>
                  <a:cubicBezTo>
                    <a:pt x="1458" y="4069"/>
                    <a:pt x="1456" y="4070"/>
                    <a:pt x="1454" y="4072"/>
                  </a:cubicBezTo>
                  <a:cubicBezTo>
                    <a:pt x="1445" y="4080"/>
                    <a:pt x="1434" y="4090"/>
                    <a:pt x="1422" y="4100"/>
                  </a:cubicBezTo>
                  <a:lnTo>
                    <a:pt x="1422" y="4100"/>
                  </a:lnTo>
                  <a:cubicBezTo>
                    <a:pt x="1422" y="4100"/>
                    <a:pt x="1422" y="4100"/>
                    <a:pt x="1423" y="4100"/>
                  </a:cubicBezTo>
                  <a:lnTo>
                    <a:pt x="1423" y="4100"/>
                  </a:lnTo>
                  <a:cubicBezTo>
                    <a:pt x="1426" y="4100"/>
                    <a:pt x="1430" y="4103"/>
                    <a:pt x="1430" y="4108"/>
                  </a:cubicBezTo>
                  <a:cubicBezTo>
                    <a:pt x="1430" y="4102"/>
                    <a:pt x="1433" y="4099"/>
                    <a:pt x="1437" y="4099"/>
                  </a:cubicBezTo>
                  <a:cubicBezTo>
                    <a:pt x="1442" y="4099"/>
                    <a:pt x="1448" y="4102"/>
                    <a:pt x="1454" y="4108"/>
                  </a:cubicBezTo>
                  <a:cubicBezTo>
                    <a:pt x="1454" y="4108"/>
                    <a:pt x="1465" y="4120"/>
                    <a:pt x="1477" y="4120"/>
                  </a:cubicBezTo>
                  <a:lnTo>
                    <a:pt x="1477" y="4108"/>
                  </a:lnTo>
                  <a:lnTo>
                    <a:pt x="1501" y="4096"/>
                  </a:lnTo>
                  <a:cubicBezTo>
                    <a:pt x="1510" y="4088"/>
                    <a:pt x="1518" y="4079"/>
                    <a:pt x="1522" y="4079"/>
                  </a:cubicBezTo>
                  <a:cubicBezTo>
                    <a:pt x="1524" y="4079"/>
                    <a:pt x="1525" y="4081"/>
                    <a:pt x="1525" y="4084"/>
                  </a:cubicBezTo>
                  <a:cubicBezTo>
                    <a:pt x="1537" y="4084"/>
                    <a:pt x="1549" y="4060"/>
                    <a:pt x="1549" y="4048"/>
                  </a:cubicBezTo>
                  <a:cubicBezTo>
                    <a:pt x="1547" y="4045"/>
                    <a:pt x="1546" y="4043"/>
                    <a:pt x="1545" y="4040"/>
                  </a:cubicBezTo>
                  <a:lnTo>
                    <a:pt x="1545" y="4040"/>
                  </a:lnTo>
                  <a:lnTo>
                    <a:pt x="1549" y="4037"/>
                  </a:lnTo>
                  <a:cubicBezTo>
                    <a:pt x="1547" y="4035"/>
                    <a:pt x="1545" y="4034"/>
                    <a:pt x="1544" y="4033"/>
                  </a:cubicBezTo>
                  <a:lnTo>
                    <a:pt x="1544" y="4033"/>
                  </a:lnTo>
                  <a:cubicBezTo>
                    <a:pt x="1543" y="4019"/>
                    <a:pt x="1552" y="4013"/>
                    <a:pt x="1561" y="4013"/>
                  </a:cubicBezTo>
                  <a:cubicBezTo>
                    <a:pt x="1577" y="4013"/>
                    <a:pt x="1577" y="4018"/>
                    <a:pt x="1578" y="4018"/>
                  </a:cubicBezTo>
                  <a:cubicBezTo>
                    <a:pt x="1579" y="4018"/>
                    <a:pt x="1581" y="4017"/>
                    <a:pt x="1585" y="4013"/>
                  </a:cubicBezTo>
                  <a:cubicBezTo>
                    <a:pt x="1596" y="4013"/>
                    <a:pt x="1608" y="4001"/>
                    <a:pt x="1608" y="4001"/>
                  </a:cubicBezTo>
                  <a:cubicBezTo>
                    <a:pt x="1596" y="3989"/>
                    <a:pt x="1608" y="3989"/>
                    <a:pt x="1620" y="3977"/>
                  </a:cubicBezTo>
                  <a:cubicBezTo>
                    <a:pt x="1632" y="3977"/>
                    <a:pt x="1656" y="3941"/>
                    <a:pt x="1680" y="3941"/>
                  </a:cubicBezTo>
                  <a:cubicBezTo>
                    <a:pt x="1704" y="3929"/>
                    <a:pt x="1692" y="3906"/>
                    <a:pt x="1704" y="3906"/>
                  </a:cubicBezTo>
                  <a:lnTo>
                    <a:pt x="1715" y="3906"/>
                  </a:lnTo>
                  <a:cubicBezTo>
                    <a:pt x="1715" y="3906"/>
                    <a:pt x="1715" y="3894"/>
                    <a:pt x="1715" y="3882"/>
                  </a:cubicBezTo>
                  <a:lnTo>
                    <a:pt x="1739" y="3882"/>
                  </a:lnTo>
                  <a:cubicBezTo>
                    <a:pt x="1739" y="3874"/>
                    <a:pt x="1744" y="3862"/>
                    <a:pt x="1753" y="3854"/>
                  </a:cubicBezTo>
                  <a:lnTo>
                    <a:pt x="1753" y="3854"/>
                  </a:lnTo>
                  <a:cubicBezTo>
                    <a:pt x="1755" y="3855"/>
                    <a:pt x="1757" y="3855"/>
                    <a:pt x="1759" y="3855"/>
                  </a:cubicBezTo>
                  <a:cubicBezTo>
                    <a:pt x="1766" y="3855"/>
                    <a:pt x="1775" y="3852"/>
                    <a:pt x="1775" y="3846"/>
                  </a:cubicBezTo>
                  <a:lnTo>
                    <a:pt x="1775" y="3846"/>
                  </a:lnTo>
                  <a:cubicBezTo>
                    <a:pt x="1766" y="3846"/>
                    <a:pt x="1759" y="3849"/>
                    <a:pt x="1753" y="3854"/>
                  </a:cubicBezTo>
                  <a:lnTo>
                    <a:pt x="1753" y="3854"/>
                  </a:lnTo>
                  <a:cubicBezTo>
                    <a:pt x="1749" y="3853"/>
                    <a:pt x="1747" y="3850"/>
                    <a:pt x="1751" y="3846"/>
                  </a:cubicBezTo>
                  <a:cubicBezTo>
                    <a:pt x="1757" y="3840"/>
                    <a:pt x="1757" y="3837"/>
                    <a:pt x="1753" y="3837"/>
                  </a:cubicBezTo>
                  <a:close/>
                  <a:moveTo>
                    <a:pt x="739" y="4155"/>
                  </a:moveTo>
                  <a:cubicBezTo>
                    <a:pt x="739" y="4155"/>
                    <a:pt x="739" y="4156"/>
                    <a:pt x="739" y="4156"/>
                  </a:cubicBezTo>
                  <a:cubicBezTo>
                    <a:pt x="739" y="4157"/>
                    <a:pt x="739" y="4158"/>
                    <a:pt x="739" y="4158"/>
                  </a:cubicBezTo>
                  <a:cubicBezTo>
                    <a:pt x="739" y="4158"/>
                    <a:pt x="739" y="4157"/>
                    <a:pt x="739" y="4155"/>
                  </a:cubicBezTo>
                  <a:close/>
                  <a:moveTo>
                    <a:pt x="1358" y="4156"/>
                  </a:moveTo>
                  <a:lnTo>
                    <a:pt x="1358" y="4168"/>
                  </a:lnTo>
                  <a:cubicBezTo>
                    <a:pt x="1358" y="4168"/>
                    <a:pt x="1346" y="4179"/>
                    <a:pt x="1334" y="4179"/>
                  </a:cubicBezTo>
                  <a:cubicBezTo>
                    <a:pt x="1334" y="4175"/>
                    <a:pt x="1334" y="4168"/>
                    <a:pt x="1334" y="4168"/>
                  </a:cubicBezTo>
                  <a:cubicBezTo>
                    <a:pt x="1346" y="4156"/>
                    <a:pt x="1358" y="4156"/>
                    <a:pt x="1358" y="4156"/>
                  </a:cubicBezTo>
                  <a:close/>
                  <a:moveTo>
                    <a:pt x="1419" y="4102"/>
                  </a:moveTo>
                  <a:cubicBezTo>
                    <a:pt x="1396" y="4121"/>
                    <a:pt x="1369" y="4141"/>
                    <a:pt x="1346" y="4156"/>
                  </a:cubicBezTo>
                  <a:cubicBezTo>
                    <a:pt x="1346" y="4156"/>
                    <a:pt x="1299" y="4179"/>
                    <a:pt x="1311" y="4179"/>
                  </a:cubicBezTo>
                  <a:cubicBezTo>
                    <a:pt x="1323" y="4191"/>
                    <a:pt x="1299" y="4203"/>
                    <a:pt x="1287" y="4203"/>
                  </a:cubicBezTo>
                  <a:lnTo>
                    <a:pt x="1263" y="4203"/>
                  </a:lnTo>
                  <a:cubicBezTo>
                    <a:pt x="1239" y="4203"/>
                    <a:pt x="1227" y="4203"/>
                    <a:pt x="1204" y="4215"/>
                  </a:cubicBezTo>
                  <a:cubicBezTo>
                    <a:pt x="1204" y="4215"/>
                    <a:pt x="1192" y="4215"/>
                    <a:pt x="1180" y="4227"/>
                  </a:cubicBezTo>
                  <a:cubicBezTo>
                    <a:pt x="1168" y="4227"/>
                    <a:pt x="1156" y="4239"/>
                    <a:pt x="1156" y="4239"/>
                  </a:cubicBezTo>
                  <a:cubicBezTo>
                    <a:pt x="1156" y="4239"/>
                    <a:pt x="1144" y="4239"/>
                    <a:pt x="1144" y="4227"/>
                  </a:cubicBezTo>
                  <a:cubicBezTo>
                    <a:pt x="1132" y="4227"/>
                    <a:pt x="1120" y="4215"/>
                    <a:pt x="1096" y="4215"/>
                  </a:cubicBezTo>
                  <a:lnTo>
                    <a:pt x="1025" y="4215"/>
                  </a:lnTo>
                  <a:cubicBezTo>
                    <a:pt x="1013" y="4215"/>
                    <a:pt x="1013" y="4215"/>
                    <a:pt x="1013" y="4227"/>
                  </a:cubicBezTo>
                  <a:cubicBezTo>
                    <a:pt x="993" y="4240"/>
                    <a:pt x="1013" y="4250"/>
                    <a:pt x="1033" y="4250"/>
                  </a:cubicBezTo>
                  <a:cubicBezTo>
                    <a:pt x="1050" y="4250"/>
                    <a:pt x="1066" y="4243"/>
                    <a:pt x="1061" y="4227"/>
                  </a:cubicBezTo>
                  <a:lnTo>
                    <a:pt x="1061" y="4227"/>
                  </a:lnTo>
                  <a:cubicBezTo>
                    <a:pt x="1061" y="4227"/>
                    <a:pt x="1108" y="4239"/>
                    <a:pt x="1120" y="4251"/>
                  </a:cubicBezTo>
                  <a:cubicBezTo>
                    <a:pt x="1128" y="4255"/>
                    <a:pt x="1132" y="4256"/>
                    <a:pt x="1134" y="4256"/>
                  </a:cubicBezTo>
                  <a:cubicBezTo>
                    <a:pt x="1139" y="4256"/>
                    <a:pt x="1136" y="4251"/>
                    <a:pt x="1144" y="4251"/>
                  </a:cubicBezTo>
                  <a:lnTo>
                    <a:pt x="1180" y="4251"/>
                  </a:lnTo>
                  <a:cubicBezTo>
                    <a:pt x="1239" y="4239"/>
                    <a:pt x="1299" y="4227"/>
                    <a:pt x="1346" y="4203"/>
                  </a:cubicBezTo>
                  <a:cubicBezTo>
                    <a:pt x="1382" y="4179"/>
                    <a:pt x="1442" y="4144"/>
                    <a:pt x="1430" y="4120"/>
                  </a:cubicBezTo>
                  <a:cubicBezTo>
                    <a:pt x="1420" y="4111"/>
                    <a:pt x="1418" y="4105"/>
                    <a:pt x="1419" y="4102"/>
                  </a:cubicBezTo>
                  <a:close/>
                  <a:moveTo>
                    <a:pt x="1" y="2769"/>
                  </a:moveTo>
                  <a:cubicBezTo>
                    <a:pt x="1" y="2769"/>
                    <a:pt x="1" y="2771"/>
                    <a:pt x="1" y="2774"/>
                  </a:cubicBezTo>
                  <a:cubicBezTo>
                    <a:pt x="1" y="2798"/>
                    <a:pt x="1" y="2822"/>
                    <a:pt x="13" y="2822"/>
                  </a:cubicBezTo>
                  <a:cubicBezTo>
                    <a:pt x="25" y="2822"/>
                    <a:pt x="13" y="2846"/>
                    <a:pt x="13" y="2846"/>
                  </a:cubicBezTo>
                  <a:cubicBezTo>
                    <a:pt x="1" y="2858"/>
                    <a:pt x="1" y="2870"/>
                    <a:pt x="13" y="2882"/>
                  </a:cubicBezTo>
                  <a:cubicBezTo>
                    <a:pt x="13" y="2882"/>
                    <a:pt x="25" y="2882"/>
                    <a:pt x="25" y="2905"/>
                  </a:cubicBezTo>
                  <a:cubicBezTo>
                    <a:pt x="37" y="2917"/>
                    <a:pt x="25" y="2929"/>
                    <a:pt x="37" y="2941"/>
                  </a:cubicBezTo>
                  <a:cubicBezTo>
                    <a:pt x="49" y="2953"/>
                    <a:pt x="49" y="2953"/>
                    <a:pt x="61" y="2965"/>
                  </a:cubicBezTo>
                  <a:cubicBezTo>
                    <a:pt x="61" y="2977"/>
                    <a:pt x="61" y="2989"/>
                    <a:pt x="72" y="3001"/>
                  </a:cubicBezTo>
                  <a:cubicBezTo>
                    <a:pt x="72" y="3018"/>
                    <a:pt x="79" y="3029"/>
                    <a:pt x="82" y="3029"/>
                  </a:cubicBezTo>
                  <a:cubicBezTo>
                    <a:pt x="83" y="3029"/>
                    <a:pt x="84" y="3028"/>
                    <a:pt x="84" y="3025"/>
                  </a:cubicBezTo>
                  <a:cubicBezTo>
                    <a:pt x="91" y="3025"/>
                    <a:pt x="90" y="3037"/>
                    <a:pt x="88" y="3047"/>
                  </a:cubicBezTo>
                  <a:lnTo>
                    <a:pt x="88" y="3047"/>
                  </a:lnTo>
                  <a:cubicBezTo>
                    <a:pt x="88" y="3047"/>
                    <a:pt x="89" y="3046"/>
                    <a:pt x="89" y="3046"/>
                  </a:cubicBezTo>
                  <a:cubicBezTo>
                    <a:pt x="92" y="3046"/>
                    <a:pt x="98" y="3050"/>
                    <a:pt x="108" y="3060"/>
                  </a:cubicBezTo>
                  <a:cubicBezTo>
                    <a:pt x="108" y="3060"/>
                    <a:pt x="108" y="3072"/>
                    <a:pt x="108" y="3084"/>
                  </a:cubicBezTo>
                  <a:cubicBezTo>
                    <a:pt x="108" y="3096"/>
                    <a:pt x="120" y="3132"/>
                    <a:pt x="132" y="3132"/>
                  </a:cubicBezTo>
                  <a:cubicBezTo>
                    <a:pt x="144" y="3132"/>
                    <a:pt x="132" y="3167"/>
                    <a:pt x="132" y="3167"/>
                  </a:cubicBezTo>
                  <a:cubicBezTo>
                    <a:pt x="132" y="3179"/>
                    <a:pt x="144" y="3167"/>
                    <a:pt x="156" y="3191"/>
                  </a:cubicBezTo>
                  <a:cubicBezTo>
                    <a:pt x="156" y="3195"/>
                    <a:pt x="156" y="3197"/>
                    <a:pt x="156" y="3197"/>
                  </a:cubicBezTo>
                  <a:cubicBezTo>
                    <a:pt x="157" y="3197"/>
                    <a:pt x="160" y="3191"/>
                    <a:pt x="168" y="3191"/>
                  </a:cubicBezTo>
                  <a:cubicBezTo>
                    <a:pt x="168" y="3203"/>
                    <a:pt x="180" y="3239"/>
                    <a:pt x="180" y="3251"/>
                  </a:cubicBezTo>
                  <a:cubicBezTo>
                    <a:pt x="191" y="3251"/>
                    <a:pt x="191" y="3251"/>
                    <a:pt x="191" y="3263"/>
                  </a:cubicBezTo>
                  <a:lnTo>
                    <a:pt x="215" y="3298"/>
                  </a:lnTo>
                  <a:cubicBezTo>
                    <a:pt x="227" y="3322"/>
                    <a:pt x="239" y="3334"/>
                    <a:pt x="263" y="3346"/>
                  </a:cubicBezTo>
                  <a:cubicBezTo>
                    <a:pt x="263" y="3346"/>
                    <a:pt x="252" y="3341"/>
                    <a:pt x="245" y="3341"/>
                  </a:cubicBezTo>
                  <a:cubicBezTo>
                    <a:pt x="242" y="3341"/>
                    <a:pt x="239" y="3342"/>
                    <a:pt x="239" y="3346"/>
                  </a:cubicBezTo>
                  <a:cubicBezTo>
                    <a:pt x="227" y="3346"/>
                    <a:pt x="251" y="3358"/>
                    <a:pt x="251" y="3358"/>
                  </a:cubicBezTo>
                  <a:cubicBezTo>
                    <a:pt x="263" y="3370"/>
                    <a:pt x="275" y="3382"/>
                    <a:pt x="263" y="3394"/>
                  </a:cubicBezTo>
                  <a:cubicBezTo>
                    <a:pt x="263" y="3406"/>
                    <a:pt x="299" y="3417"/>
                    <a:pt x="287" y="3429"/>
                  </a:cubicBezTo>
                  <a:cubicBezTo>
                    <a:pt x="276" y="3429"/>
                    <a:pt x="294" y="3467"/>
                    <a:pt x="306" y="3467"/>
                  </a:cubicBezTo>
                  <a:cubicBezTo>
                    <a:pt x="308" y="3467"/>
                    <a:pt x="309" y="3466"/>
                    <a:pt x="311" y="3465"/>
                  </a:cubicBezTo>
                  <a:cubicBezTo>
                    <a:pt x="322" y="3465"/>
                    <a:pt x="311" y="3477"/>
                    <a:pt x="311" y="3489"/>
                  </a:cubicBezTo>
                  <a:cubicBezTo>
                    <a:pt x="311" y="3489"/>
                    <a:pt x="311" y="3489"/>
                    <a:pt x="322" y="3501"/>
                  </a:cubicBezTo>
                  <a:cubicBezTo>
                    <a:pt x="334" y="3513"/>
                    <a:pt x="322" y="3525"/>
                    <a:pt x="334" y="3536"/>
                  </a:cubicBezTo>
                  <a:cubicBezTo>
                    <a:pt x="346" y="3536"/>
                    <a:pt x="346" y="3548"/>
                    <a:pt x="358" y="3560"/>
                  </a:cubicBezTo>
                  <a:lnTo>
                    <a:pt x="370" y="3596"/>
                  </a:lnTo>
                  <a:cubicBezTo>
                    <a:pt x="370" y="3608"/>
                    <a:pt x="382" y="3632"/>
                    <a:pt x="394" y="3644"/>
                  </a:cubicBezTo>
                  <a:cubicBezTo>
                    <a:pt x="394" y="3656"/>
                    <a:pt x="406" y="3656"/>
                    <a:pt x="406" y="3656"/>
                  </a:cubicBezTo>
                  <a:cubicBezTo>
                    <a:pt x="418" y="3667"/>
                    <a:pt x="406" y="3679"/>
                    <a:pt x="406" y="3679"/>
                  </a:cubicBezTo>
                  <a:cubicBezTo>
                    <a:pt x="406" y="3691"/>
                    <a:pt x="418" y="3691"/>
                    <a:pt x="430" y="3691"/>
                  </a:cubicBezTo>
                  <a:cubicBezTo>
                    <a:pt x="430" y="3691"/>
                    <a:pt x="442" y="3691"/>
                    <a:pt x="442" y="3703"/>
                  </a:cubicBezTo>
                  <a:cubicBezTo>
                    <a:pt x="442" y="3715"/>
                    <a:pt x="442" y="3727"/>
                    <a:pt x="442" y="3739"/>
                  </a:cubicBezTo>
                  <a:cubicBezTo>
                    <a:pt x="442" y="3763"/>
                    <a:pt x="477" y="3763"/>
                    <a:pt x="477" y="3787"/>
                  </a:cubicBezTo>
                  <a:cubicBezTo>
                    <a:pt x="477" y="3798"/>
                    <a:pt x="501" y="3834"/>
                    <a:pt x="501" y="3846"/>
                  </a:cubicBezTo>
                  <a:cubicBezTo>
                    <a:pt x="513" y="3858"/>
                    <a:pt x="525" y="3870"/>
                    <a:pt x="525" y="3882"/>
                  </a:cubicBezTo>
                  <a:cubicBezTo>
                    <a:pt x="525" y="3894"/>
                    <a:pt x="525" y="3906"/>
                    <a:pt x="525" y="3917"/>
                  </a:cubicBezTo>
                  <a:cubicBezTo>
                    <a:pt x="525" y="3917"/>
                    <a:pt x="525" y="3912"/>
                    <a:pt x="528" y="3912"/>
                  </a:cubicBezTo>
                  <a:cubicBezTo>
                    <a:pt x="530" y="3912"/>
                    <a:pt x="533" y="3914"/>
                    <a:pt x="537" y="3917"/>
                  </a:cubicBezTo>
                  <a:cubicBezTo>
                    <a:pt x="537" y="3917"/>
                    <a:pt x="549" y="3929"/>
                    <a:pt x="549" y="3929"/>
                  </a:cubicBezTo>
                  <a:cubicBezTo>
                    <a:pt x="549" y="3939"/>
                    <a:pt x="557" y="3958"/>
                    <a:pt x="553" y="3963"/>
                  </a:cubicBezTo>
                  <a:lnTo>
                    <a:pt x="553" y="3963"/>
                  </a:lnTo>
                  <a:cubicBezTo>
                    <a:pt x="554" y="3963"/>
                    <a:pt x="555" y="3963"/>
                    <a:pt x="556" y="3963"/>
                  </a:cubicBezTo>
                  <a:lnTo>
                    <a:pt x="556" y="3963"/>
                  </a:lnTo>
                  <a:cubicBezTo>
                    <a:pt x="567" y="3963"/>
                    <a:pt x="550" y="3991"/>
                    <a:pt x="561" y="4001"/>
                  </a:cubicBezTo>
                  <a:cubicBezTo>
                    <a:pt x="584" y="4025"/>
                    <a:pt x="584" y="4013"/>
                    <a:pt x="596" y="4037"/>
                  </a:cubicBezTo>
                  <a:cubicBezTo>
                    <a:pt x="596" y="4037"/>
                    <a:pt x="596" y="4048"/>
                    <a:pt x="596" y="4060"/>
                  </a:cubicBezTo>
                  <a:cubicBezTo>
                    <a:pt x="608" y="4084"/>
                    <a:pt x="620" y="4072"/>
                    <a:pt x="632" y="4096"/>
                  </a:cubicBezTo>
                  <a:cubicBezTo>
                    <a:pt x="632" y="4120"/>
                    <a:pt x="644" y="4132"/>
                    <a:pt x="656" y="4156"/>
                  </a:cubicBezTo>
                  <a:lnTo>
                    <a:pt x="680" y="4168"/>
                  </a:lnTo>
                  <a:cubicBezTo>
                    <a:pt x="703" y="4191"/>
                    <a:pt x="715" y="4227"/>
                    <a:pt x="751" y="4239"/>
                  </a:cubicBezTo>
                  <a:cubicBezTo>
                    <a:pt x="763" y="4243"/>
                    <a:pt x="767" y="4244"/>
                    <a:pt x="768" y="4244"/>
                  </a:cubicBezTo>
                  <a:cubicBezTo>
                    <a:pt x="770" y="4244"/>
                    <a:pt x="759" y="4239"/>
                    <a:pt x="775" y="4239"/>
                  </a:cubicBezTo>
                  <a:cubicBezTo>
                    <a:pt x="787" y="4251"/>
                    <a:pt x="787" y="4251"/>
                    <a:pt x="799" y="4263"/>
                  </a:cubicBezTo>
                  <a:lnTo>
                    <a:pt x="811" y="4263"/>
                  </a:lnTo>
                  <a:cubicBezTo>
                    <a:pt x="841" y="4273"/>
                    <a:pt x="899" y="4301"/>
                    <a:pt x="937" y="4301"/>
                  </a:cubicBezTo>
                  <a:cubicBezTo>
                    <a:pt x="943" y="4301"/>
                    <a:pt x="948" y="4300"/>
                    <a:pt x="953" y="4298"/>
                  </a:cubicBezTo>
                  <a:cubicBezTo>
                    <a:pt x="953" y="4275"/>
                    <a:pt x="930" y="4275"/>
                    <a:pt x="953" y="4275"/>
                  </a:cubicBezTo>
                  <a:lnTo>
                    <a:pt x="965" y="4275"/>
                  </a:lnTo>
                  <a:cubicBezTo>
                    <a:pt x="977" y="4275"/>
                    <a:pt x="989" y="4227"/>
                    <a:pt x="965" y="4227"/>
                  </a:cubicBezTo>
                  <a:lnTo>
                    <a:pt x="918" y="4227"/>
                  </a:lnTo>
                  <a:cubicBezTo>
                    <a:pt x="910" y="4227"/>
                    <a:pt x="907" y="4232"/>
                    <a:pt x="899" y="4232"/>
                  </a:cubicBezTo>
                  <a:cubicBezTo>
                    <a:pt x="895" y="4232"/>
                    <a:pt x="890" y="4231"/>
                    <a:pt x="882" y="4227"/>
                  </a:cubicBezTo>
                  <a:lnTo>
                    <a:pt x="811" y="4191"/>
                  </a:lnTo>
                  <a:lnTo>
                    <a:pt x="775" y="4191"/>
                  </a:lnTo>
                  <a:cubicBezTo>
                    <a:pt x="763" y="4191"/>
                    <a:pt x="775" y="4168"/>
                    <a:pt x="751" y="4156"/>
                  </a:cubicBezTo>
                  <a:cubicBezTo>
                    <a:pt x="743" y="4148"/>
                    <a:pt x="739" y="4145"/>
                    <a:pt x="737" y="4145"/>
                  </a:cubicBezTo>
                  <a:lnTo>
                    <a:pt x="737" y="4145"/>
                  </a:lnTo>
                  <a:cubicBezTo>
                    <a:pt x="737" y="4145"/>
                    <a:pt x="737" y="4145"/>
                    <a:pt x="737" y="4145"/>
                  </a:cubicBezTo>
                  <a:lnTo>
                    <a:pt x="737" y="4145"/>
                  </a:lnTo>
                  <a:cubicBezTo>
                    <a:pt x="735" y="4138"/>
                    <a:pt x="732" y="4132"/>
                    <a:pt x="727" y="4132"/>
                  </a:cubicBezTo>
                  <a:cubicBezTo>
                    <a:pt x="719" y="4132"/>
                    <a:pt x="706" y="4142"/>
                    <a:pt x="698" y="4142"/>
                  </a:cubicBezTo>
                  <a:cubicBezTo>
                    <a:pt x="694" y="4142"/>
                    <a:pt x="692" y="4140"/>
                    <a:pt x="692" y="4132"/>
                  </a:cubicBezTo>
                  <a:cubicBezTo>
                    <a:pt x="680" y="4108"/>
                    <a:pt x="703" y="4120"/>
                    <a:pt x="692" y="4108"/>
                  </a:cubicBezTo>
                  <a:cubicBezTo>
                    <a:pt x="692" y="4096"/>
                    <a:pt x="680" y="4096"/>
                    <a:pt x="680" y="4084"/>
                  </a:cubicBezTo>
                  <a:cubicBezTo>
                    <a:pt x="677" y="4081"/>
                    <a:pt x="675" y="4081"/>
                    <a:pt x="673" y="4081"/>
                  </a:cubicBezTo>
                  <a:cubicBezTo>
                    <a:pt x="670" y="4081"/>
                    <a:pt x="667" y="4083"/>
                    <a:pt x="662" y="4083"/>
                  </a:cubicBezTo>
                  <a:cubicBezTo>
                    <a:pt x="658" y="4083"/>
                    <a:pt x="653" y="4081"/>
                    <a:pt x="644" y="4072"/>
                  </a:cubicBezTo>
                  <a:cubicBezTo>
                    <a:pt x="644" y="4072"/>
                    <a:pt x="656" y="4060"/>
                    <a:pt x="656" y="4048"/>
                  </a:cubicBezTo>
                  <a:cubicBezTo>
                    <a:pt x="656" y="4039"/>
                    <a:pt x="648" y="4021"/>
                    <a:pt x="639" y="4021"/>
                  </a:cubicBezTo>
                  <a:cubicBezTo>
                    <a:pt x="638" y="4021"/>
                    <a:pt x="637" y="4022"/>
                    <a:pt x="637" y="4022"/>
                  </a:cubicBezTo>
                  <a:lnTo>
                    <a:pt x="637" y="4022"/>
                  </a:lnTo>
                  <a:cubicBezTo>
                    <a:pt x="639" y="4015"/>
                    <a:pt x="629" y="3998"/>
                    <a:pt x="620" y="3989"/>
                  </a:cubicBezTo>
                  <a:cubicBezTo>
                    <a:pt x="632" y="3989"/>
                    <a:pt x="584" y="3918"/>
                    <a:pt x="584" y="3917"/>
                  </a:cubicBezTo>
                  <a:lnTo>
                    <a:pt x="584" y="3917"/>
                  </a:lnTo>
                  <a:cubicBezTo>
                    <a:pt x="591" y="3931"/>
                    <a:pt x="590" y="3940"/>
                    <a:pt x="586" y="3940"/>
                  </a:cubicBezTo>
                  <a:cubicBezTo>
                    <a:pt x="583" y="3940"/>
                    <a:pt x="578" y="3934"/>
                    <a:pt x="572" y="3917"/>
                  </a:cubicBezTo>
                  <a:cubicBezTo>
                    <a:pt x="561" y="3894"/>
                    <a:pt x="549" y="3870"/>
                    <a:pt x="537" y="3846"/>
                  </a:cubicBezTo>
                  <a:lnTo>
                    <a:pt x="537" y="3846"/>
                  </a:lnTo>
                  <a:cubicBezTo>
                    <a:pt x="525" y="3846"/>
                    <a:pt x="561" y="3906"/>
                    <a:pt x="561" y="3929"/>
                  </a:cubicBezTo>
                  <a:lnTo>
                    <a:pt x="537" y="3882"/>
                  </a:lnTo>
                  <a:cubicBezTo>
                    <a:pt x="537" y="3870"/>
                    <a:pt x="525" y="3846"/>
                    <a:pt x="525" y="3834"/>
                  </a:cubicBezTo>
                  <a:cubicBezTo>
                    <a:pt x="537" y="3834"/>
                    <a:pt x="537" y="3834"/>
                    <a:pt x="537" y="3822"/>
                  </a:cubicBezTo>
                  <a:cubicBezTo>
                    <a:pt x="537" y="3810"/>
                    <a:pt x="513" y="3798"/>
                    <a:pt x="501" y="3763"/>
                  </a:cubicBezTo>
                  <a:cubicBezTo>
                    <a:pt x="489" y="3751"/>
                    <a:pt x="489" y="3727"/>
                    <a:pt x="489" y="3703"/>
                  </a:cubicBezTo>
                  <a:cubicBezTo>
                    <a:pt x="489" y="3703"/>
                    <a:pt x="465" y="3703"/>
                    <a:pt x="453" y="3691"/>
                  </a:cubicBezTo>
                  <a:cubicBezTo>
                    <a:pt x="442" y="3679"/>
                    <a:pt x="453" y="3679"/>
                    <a:pt x="453" y="3667"/>
                  </a:cubicBezTo>
                  <a:cubicBezTo>
                    <a:pt x="453" y="3644"/>
                    <a:pt x="442" y="3632"/>
                    <a:pt x="430" y="3620"/>
                  </a:cubicBezTo>
                  <a:cubicBezTo>
                    <a:pt x="430" y="3608"/>
                    <a:pt x="418" y="3584"/>
                    <a:pt x="406" y="3584"/>
                  </a:cubicBezTo>
                  <a:cubicBezTo>
                    <a:pt x="394" y="3584"/>
                    <a:pt x="394" y="3584"/>
                    <a:pt x="394" y="3572"/>
                  </a:cubicBezTo>
                  <a:cubicBezTo>
                    <a:pt x="382" y="3560"/>
                    <a:pt x="382" y="3560"/>
                    <a:pt x="394" y="3548"/>
                  </a:cubicBezTo>
                  <a:lnTo>
                    <a:pt x="394" y="3536"/>
                  </a:lnTo>
                  <a:cubicBezTo>
                    <a:pt x="382" y="3525"/>
                    <a:pt x="370" y="3513"/>
                    <a:pt x="358" y="3501"/>
                  </a:cubicBezTo>
                  <a:cubicBezTo>
                    <a:pt x="358" y="3489"/>
                    <a:pt x="346" y="3477"/>
                    <a:pt x="346" y="3465"/>
                  </a:cubicBezTo>
                  <a:lnTo>
                    <a:pt x="346" y="3441"/>
                  </a:lnTo>
                  <a:lnTo>
                    <a:pt x="346" y="3429"/>
                  </a:lnTo>
                  <a:lnTo>
                    <a:pt x="311" y="3382"/>
                  </a:lnTo>
                  <a:cubicBezTo>
                    <a:pt x="311" y="3361"/>
                    <a:pt x="293" y="3332"/>
                    <a:pt x="280" y="3332"/>
                  </a:cubicBezTo>
                  <a:cubicBezTo>
                    <a:pt x="280" y="3332"/>
                    <a:pt x="279" y="3332"/>
                    <a:pt x="278" y="3332"/>
                  </a:cubicBezTo>
                  <a:lnTo>
                    <a:pt x="278" y="3332"/>
                  </a:lnTo>
                  <a:cubicBezTo>
                    <a:pt x="284" y="3323"/>
                    <a:pt x="273" y="3285"/>
                    <a:pt x="263" y="3275"/>
                  </a:cubicBezTo>
                  <a:cubicBezTo>
                    <a:pt x="263" y="3263"/>
                    <a:pt x="239" y="3263"/>
                    <a:pt x="239" y="3239"/>
                  </a:cubicBezTo>
                  <a:cubicBezTo>
                    <a:pt x="235" y="3230"/>
                    <a:pt x="234" y="3228"/>
                    <a:pt x="234" y="3228"/>
                  </a:cubicBezTo>
                  <a:lnTo>
                    <a:pt x="234" y="3228"/>
                  </a:lnTo>
                  <a:cubicBezTo>
                    <a:pt x="234" y="3228"/>
                    <a:pt x="236" y="3230"/>
                    <a:pt x="238" y="3230"/>
                  </a:cubicBezTo>
                  <a:cubicBezTo>
                    <a:pt x="238" y="3230"/>
                    <a:pt x="239" y="3230"/>
                    <a:pt x="239" y="3227"/>
                  </a:cubicBezTo>
                  <a:cubicBezTo>
                    <a:pt x="239" y="3215"/>
                    <a:pt x="227" y="3203"/>
                    <a:pt x="227" y="3203"/>
                  </a:cubicBezTo>
                  <a:cubicBezTo>
                    <a:pt x="215" y="3191"/>
                    <a:pt x="215" y="3179"/>
                    <a:pt x="203" y="3167"/>
                  </a:cubicBezTo>
                  <a:lnTo>
                    <a:pt x="191" y="3167"/>
                  </a:lnTo>
                  <a:cubicBezTo>
                    <a:pt x="191" y="3167"/>
                    <a:pt x="180" y="3144"/>
                    <a:pt x="180" y="3132"/>
                  </a:cubicBezTo>
                  <a:cubicBezTo>
                    <a:pt x="168" y="3120"/>
                    <a:pt x="203" y="3120"/>
                    <a:pt x="191" y="3108"/>
                  </a:cubicBezTo>
                  <a:cubicBezTo>
                    <a:pt x="188" y="3100"/>
                    <a:pt x="182" y="3097"/>
                    <a:pt x="176" y="3097"/>
                  </a:cubicBezTo>
                  <a:cubicBezTo>
                    <a:pt x="165" y="3097"/>
                    <a:pt x="152" y="3108"/>
                    <a:pt x="144" y="3108"/>
                  </a:cubicBezTo>
                  <a:cubicBezTo>
                    <a:pt x="132" y="3108"/>
                    <a:pt x="144" y="3072"/>
                    <a:pt x="144" y="3072"/>
                  </a:cubicBezTo>
                  <a:cubicBezTo>
                    <a:pt x="144" y="3072"/>
                    <a:pt x="144" y="3072"/>
                    <a:pt x="132" y="3060"/>
                  </a:cubicBezTo>
                  <a:cubicBezTo>
                    <a:pt x="132" y="3060"/>
                    <a:pt x="120" y="3048"/>
                    <a:pt x="120" y="3048"/>
                  </a:cubicBezTo>
                  <a:lnTo>
                    <a:pt x="108" y="3048"/>
                  </a:lnTo>
                  <a:cubicBezTo>
                    <a:pt x="96" y="3048"/>
                    <a:pt x="108" y="3036"/>
                    <a:pt x="96" y="3025"/>
                  </a:cubicBezTo>
                  <a:cubicBezTo>
                    <a:pt x="96" y="3025"/>
                    <a:pt x="108" y="3025"/>
                    <a:pt x="96" y="3013"/>
                  </a:cubicBezTo>
                  <a:cubicBezTo>
                    <a:pt x="84" y="2989"/>
                    <a:pt x="84" y="2989"/>
                    <a:pt x="96" y="2977"/>
                  </a:cubicBezTo>
                  <a:cubicBezTo>
                    <a:pt x="108" y="2977"/>
                    <a:pt x="84" y="2953"/>
                    <a:pt x="72" y="2953"/>
                  </a:cubicBezTo>
                  <a:cubicBezTo>
                    <a:pt x="61" y="2941"/>
                    <a:pt x="49" y="2917"/>
                    <a:pt x="49" y="2905"/>
                  </a:cubicBezTo>
                  <a:lnTo>
                    <a:pt x="49" y="2870"/>
                  </a:lnTo>
                  <a:cubicBezTo>
                    <a:pt x="49" y="2858"/>
                    <a:pt x="49" y="2846"/>
                    <a:pt x="37" y="2834"/>
                  </a:cubicBezTo>
                  <a:cubicBezTo>
                    <a:pt x="37" y="2822"/>
                    <a:pt x="37" y="2798"/>
                    <a:pt x="37" y="2786"/>
                  </a:cubicBezTo>
                  <a:cubicBezTo>
                    <a:pt x="37" y="2781"/>
                    <a:pt x="36" y="2778"/>
                    <a:pt x="35" y="2778"/>
                  </a:cubicBezTo>
                  <a:cubicBezTo>
                    <a:pt x="31" y="2778"/>
                    <a:pt x="22" y="2801"/>
                    <a:pt x="13" y="2810"/>
                  </a:cubicBezTo>
                  <a:cubicBezTo>
                    <a:pt x="13" y="2810"/>
                    <a:pt x="13" y="2786"/>
                    <a:pt x="13" y="2786"/>
                  </a:cubicBezTo>
                  <a:lnTo>
                    <a:pt x="13" y="2774"/>
                  </a:lnTo>
                  <a:cubicBezTo>
                    <a:pt x="5" y="2774"/>
                    <a:pt x="2" y="2769"/>
                    <a:pt x="1" y="2769"/>
                  </a:cubicBezTo>
                  <a:close/>
                </a:path>
              </a:pathLst>
            </a:custGeom>
            <a:solidFill>
              <a:schemeClr val="dk1"/>
            </a:solidFill>
            <a:ln>
              <a:noFill/>
            </a:ln>
          </p:spPr>
          <p:txBody>
            <a:bodyPr spcFirstLastPara="1" wrap="square" lIns="133916" tIns="133916" rIns="133916" bIns="133916" anchor="ctr" anchorCtr="0">
              <a:noAutofit/>
            </a:bodyPr>
            <a:lstStyle/>
            <a:p>
              <a:endParaRPr sz="2637"/>
            </a:p>
          </p:txBody>
        </p:sp>
        <p:grpSp>
          <p:nvGrpSpPr>
            <p:cNvPr id="5213" name="Google Shape;5213;p43"/>
            <p:cNvGrpSpPr/>
            <p:nvPr/>
          </p:nvGrpSpPr>
          <p:grpSpPr>
            <a:xfrm>
              <a:off x="6316813" y="3615835"/>
              <a:ext cx="530356" cy="471738"/>
              <a:chOff x="6316813" y="3615835"/>
              <a:chExt cx="530356" cy="471738"/>
            </a:xfrm>
          </p:grpSpPr>
          <p:sp>
            <p:nvSpPr>
              <p:cNvPr id="5214" name="Google Shape;5214;p43"/>
              <p:cNvSpPr/>
              <p:nvPr/>
            </p:nvSpPr>
            <p:spPr>
              <a:xfrm>
                <a:off x="6344612" y="3643432"/>
                <a:ext cx="471766" cy="415174"/>
              </a:xfrm>
              <a:custGeom>
                <a:avLst/>
                <a:gdLst/>
                <a:ahLst/>
                <a:cxnLst/>
                <a:rect l="l" t="t" r="r" b="b"/>
                <a:pathLst>
                  <a:path w="9300" h="8184" extrusionOk="0">
                    <a:moveTo>
                      <a:pt x="5727" y="0"/>
                    </a:moveTo>
                    <a:cubicBezTo>
                      <a:pt x="3572" y="572"/>
                      <a:pt x="3667" y="3048"/>
                      <a:pt x="3667" y="3048"/>
                    </a:cubicBezTo>
                    <a:cubicBezTo>
                      <a:pt x="3667" y="3048"/>
                      <a:pt x="286" y="5203"/>
                      <a:pt x="143" y="5394"/>
                    </a:cubicBezTo>
                    <a:cubicBezTo>
                      <a:pt x="0" y="5584"/>
                      <a:pt x="429" y="6585"/>
                      <a:pt x="762" y="7013"/>
                    </a:cubicBezTo>
                    <a:cubicBezTo>
                      <a:pt x="1014" y="7471"/>
                      <a:pt x="1807" y="8183"/>
                      <a:pt x="2078" y="8183"/>
                    </a:cubicBezTo>
                    <a:cubicBezTo>
                      <a:pt x="2089" y="8183"/>
                      <a:pt x="2099" y="8182"/>
                      <a:pt x="2108" y="8180"/>
                    </a:cubicBezTo>
                    <a:cubicBezTo>
                      <a:pt x="2346" y="8132"/>
                      <a:pt x="5680" y="5894"/>
                      <a:pt x="5680" y="5894"/>
                    </a:cubicBezTo>
                    <a:cubicBezTo>
                      <a:pt x="5680" y="5894"/>
                      <a:pt x="6372" y="6235"/>
                      <a:pt x="7226" y="6235"/>
                    </a:cubicBezTo>
                    <a:cubicBezTo>
                      <a:pt x="7903" y="6235"/>
                      <a:pt x="8683" y="6020"/>
                      <a:pt x="9299" y="5251"/>
                    </a:cubicBezTo>
                    <a:lnTo>
                      <a:pt x="5727" y="0"/>
                    </a:lnTo>
                    <a:close/>
                  </a:path>
                </a:pathLst>
              </a:custGeom>
              <a:solidFill>
                <a:schemeClr val="accent1"/>
              </a:solidFill>
              <a:ln>
                <a:noFill/>
              </a:ln>
            </p:spPr>
            <p:txBody>
              <a:bodyPr spcFirstLastPara="1" wrap="square" lIns="133916" tIns="133916" rIns="133916" bIns="133916" anchor="ctr" anchorCtr="0">
                <a:noAutofit/>
              </a:bodyPr>
              <a:lstStyle/>
              <a:p>
                <a:endParaRPr sz="2637"/>
              </a:p>
            </p:txBody>
          </p:sp>
          <p:sp>
            <p:nvSpPr>
              <p:cNvPr id="5215" name="Google Shape;5215;p43"/>
              <p:cNvSpPr/>
              <p:nvPr/>
            </p:nvSpPr>
            <p:spPr>
              <a:xfrm>
                <a:off x="6345221" y="3639830"/>
                <a:ext cx="478969" cy="422226"/>
              </a:xfrm>
              <a:custGeom>
                <a:avLst/>
                <a:gdLst/>
                <a:ahLst/>
                <a:cxnLst/>
                <a:rect l="l" t="t" r="r" b="b"/>
                <a:pathLst>
                  <a:path w="9442" h="8323" extrusionOk="0">
                    <a:moveTo>
                      <a:pt x="5705" y="150"/>
                    </a:moveTo>
                    <a:cubicBezTo>
                      <a:pt x="5709" y="150"/>
                      <a:pt x="5712" y="151"/>
                      <a:pt x="5715" y="155"/>
                    </a:cubicBezTo>
                    <a:cubicBezTo>
                      <a:pt x="5726" y="176"/>
                      <a:pt x="5697" y="228"/>
                      <a:pt x="5683" y="228"/>
                    </a:cubicBezTo>
                    <a:cubicBezTo>
                      <a:pt x="5682" y="228"/>
                      <a:pt x="5681" y="227"/>
                      <a:pt x="5680" y="226"/>
                    </a:cubicBezTo>
                    <a:lnTo>
                      <a:pt x="5680" y="214"/>
                    </a:lnTo>
                    <a:cubicBezTo>
                      <a:pt x="5669" y="204"/>
                      <a:pt x="5685" y="150"/>
                      <a:pt x="5705" y="150"/>
                    </a:cubicBezTo>
                    <a:close/>
                    <a:moveTo>
                      <a:pt x="5583" y="378"/>
                    </a:moveTo>
                    <a:lnTo>
                      <a:pt x="5584" y="381"/>
                    </a:lnTo>
                    <a:cubicBezTo>
                      <a:pt x="5584" y="380"/>
                      <a:pt x="5584" y="379"/>
                      <a:pt x="5583" y="378"/>
                    </a:cubicBezTo>
                    <a:close/>
                    <a:moveTo>
                      <a:pt x="6084" y="560"/>
                    </a:moveTo>
                    <a:cubicBezTo>
                      <a:pt x="6083" y="561"/>
                      <a:pt x="6082" y="562"/>
                      <a:pt x="6081" y="563"/>
                    </a:cubicBezTo>
                    <a:lnTo>
                      <a:pt x="6081" y="563"/>
                    </a:lnTo>
                    <a:cubicBezTo>
                      <a:pt x="6082" y="561"/>
                      <a:pt x="6084" y="560"/>
                      <a:pt x="6084" y="560"/>
                    </a:cubicBezTo>
                    <a:close/>
                    <a:moveTo>
                      <a:pt x="6071" y="652"/>
                    </a:moveTo>
                    <a:cubicBezTo>
                      <a:pt x="6071" y="653"/>
                      <a:pt x="6071" y="654"/>
                      <a:pt x="6072" y="655"/>
                    </a:cubicBezTo>
                    <a:cubicBezTo>
                      <a:pt x="6108" y="655"/>
                      <a:pt x="6096" y="679"/>
                      <a:pt x="6072" y="679"/>
                    </a:cubicBezTo>
                    <a:lnTo>
                      <a:pt x="6013" y="679"/>
                    </a:lnTo>
                    <a:cubicBezTo>
                      <a:pt x="6030" y="670"/>
                      <a:pt x="6054" y="655"/>
                      <a:pt x="6071" y="652"/>
                    </a:cubicBezTo>
                    <a:close/>
                    <a:moveTo>
                      <a:pt x="6430" y="1072"/>
                    </a:moveTo>
                    <a:lnTo>
                      <a:pt x="6430" y="1072"/>
                    </a:lnTo>
                    <a:cubicBezTo>
                      <a:pt x="6429" y="1072"/>
                      <a:pt x="6428" y="1073"/>
                      <a:pt x="6427" y="1074"/>
                    </a:cubicBezTo>
                    <a:lnTo>
                      <a:pt x="6427" y="1074"/>
                    </a:lnTo>
                    <a:cubicBezTo>
                      <a:pt x="6428" y="1073"/>
                      <a:pt x="6429" y="1072"/>
                      <a:pt x="6430" y="1072"/>
                    </a:cubicBezTo>
                    <a:close/>
                    <a:moveTo>
                      <a:pt x="6589" y="1325"/>
                    </a:moveTo>
                    <a:cubicBezTo>
                      <a:pt x="6596" y="1325"/>
                      <a:pt x="6602" y="1328"/>
                      <a:pt x="6608" y="1333"/>
                    </a:cubicBezTo>
                    <a:cubicBezTo>
                      <a:pt x="6608" y="1357"/>
                      <a:pt x="6632" y="1393"/>
                      <a:pt x="6596" y="1405"/>
                    </a:cubicBezTo>
                    <a:lnTo>
                      <a:pt x="6596" y="1393"/>
                    </a:lnTo>
                    <a:lnTo>
                      <a:pt x="6561" y="1333"/>
                    </a:lnTo>
                    <a:cubicBezTo>
                      <a:pt x="6573" y="1328"/>
                      <a:pt x="6581" y="1325"/>
                      <a:pt x="6589" y="1325"/>
                    </a:cubicBezTo>
                    <a:close/>
                    <a:moveTo>
                      <a:pt x="7073" y="1619"/>
                    </a:moveTo>
                    <a:cubicBezTo>
                      <a:pt x="7049" y="1631"/>
                      <a:pt x="7049" y="1631"/>
                      <a:pt x="7061" y="1655"/>
                    </a:cubicBezTo>
                    <a:cubicBezTo>
                      <a:pt x="7070" y="1665"/>
                      <a:pt x="7080" y="1682"/>
                      <a:pt x="7090" y="1682"/>
                    </a:cubicBezTo>
                    <a:cubicBezTo>
                      <a:pt x="7092" y="1682"/>
                      <a:pt x="7094" y="1681"/>
                      <a:pt x="7096" y="1679"/>
                    </a:cubicBezTo>
                    <a:cubicBezTo>
                      <a:pt x="7108" y="1643"/>
                      <a:pt x="7096" y="1631"/>
                      <a:pt x="7073" y="1619"/>
                    </a:cubicBezTo>
                    <a:close/>
                    <a:moveTo>
                      <a:pt x="3679" y="2691"/>
                    </a:moveTo>
                    <a:cubicBezTo>
                      <a:pt x="3679" y="2718"/>
                      <a:pt x="3666" y="2731"/>
                      <a:pt x="3639" y="2731"/>
                    </a:cubicBezTo>
                    <a:cubicBezTo>
                      <a:pt x="3630" y="2731"/>
                      <a:pt x="3620" y="2729"/>
                      <a:pt x="3608" y="2726"/>
                    </a:cubicBezTo>
                    <a:lnTo>
                      <a:pt x="3608" y="2703"/>
                    </a:lnTo>
                    <a:cubicBezTo>
                      <a:pt x="3632" y="2691"/>
                      <a:pt x="3655" y="2691"/>
                      <a:pt x="3679" y="2691"/>
                    </a:cubicBezTo>
                    <a:close/>
                    <a:moveTo>
                      <a:pt x="7501" y="3000"/>
                    </a:moveTo>
                    <a:cubicBezTo>
                      <a:pt x="7499" y="3000"/>
                      <a:pt x="7500" y="3002"/>
                      <a:pt x="7502" y="3004"/>
                    </a:cubicBezTo>
                    <a:lnTo>
                      <a:pt x="7502" y="3004"/>
                    </a:lnTo>
                    <a:cubicBezTo>
                      <a:pt x="7501" y="3003"/>
                      <a:pt x="7501" y="3002"/>
                      <a:pt x="7501" y="3000"/>
                    </a:cubicBezTo>
                    <a:close/>
                    <a:moveTo>
                      <a:pt x="7502" y="3004"/>
                    </a:moveTo>
                    <a:cubicBezTo>
                      <a:pt x="7503" y="3007"/>
                      <a:pt x="7504" y="3009"/>
                      <a:pt x="7507" y="3009"/>
                    </a:cubicBezTo>
                    <a:lnTo>
                      <a:pt x="7507" y="3009"/>
                    </a:lnTo>
                    <a:cubicBezTo>
                      <a:pt x="7505" y="3007"/>
                      <a:pt x="7503" y="3005"/>
                      <a:pt x="7502" y="3004"/>
                    </a:cubicBezTo>
                    <a:close/>
                    <a:moveTo>
                      <a:pt x="8138" y="3503"/>
                    </a:moveTo>
                    <a:cubicBezTo>
                      <a:pt x="8117" y="3503"/>
                      <a:pt x="8091" y="3522"/>
                      <a:pt x="8108" y="3548"/>
                    </a:cubicBezTo>
                    <a:cubicBezTo>
                      <a:pt x="8115" y="3557"/>
                      <a:pt x="8121" y="3561"/>
                      <a:pt x="8128" y="3561"/>
                    </a:cubicBezTo>
                    <a:cubicBezTo>
                      <a:pt x="8147" y="3561"/>
                      <a:pt x="8165" y="3530"/>
                      <a:pt x="8156" y="3512"/>
                    </a:cubicBezTo>
                    <a:cubicBezTo>
                      <a:pt x="8153" y="3506"/>
                      <a:pt x="8146" y="3503"/>
                      <a:pt x="8138" y="3503"/>
                    </a:cubicBezTo>
                    <a:close/>
                    <a:moveTo>
                      <a:pt x="8263" y="3608"/>
                    </a:moveTo>
                    <a:cubicBezTo>
                      <a:pt x="8239" y="3608"/>
                      <a:pt x="8216" y="3608"/>
                      <a:pt x="8192" y="3619"/>
                    </a:cubicBezTo>
                    <a:cubicBezTo>
                      <a:pt x="8207" y="3640"/>
                      <a:pt x="8219" y="3650"/>
                      <a:pt x="8228" y="3650"/>
                    </a:cubicBezTo>
                    <a:cubicBezTo>
                      <a:pt x="8240" y="3650"/>
                      <a:pt x="8250" y="3634"/>
                      <a:pt x="8263" y="3608"/>
                    </a:cubicBezTo>
                    <a:close/>
                    <a:moveTo>
                      <a:pt x="2703" y="3727"/>
                    </a:moveTo>
                    <a:lnTo>
                      <a:pt x="2739" y="3750"/>
                    </a:lnTo>
                    <a:cubicBezTo>
                      <a:pt x="2739" y="3774"/>
                      <a:pt x="2739" y="3798"/>
                      <a:pt x="2715" y="3798"/>
                    </a:cubicBezTo>
                    <a:cubicBezTo>
                      <a:pt x="2703" y="3774"/>
                      <a:pt x="2679" y="3750"/>
                      <a:pt x="2703" y="3727"/>
                    </a:cubicBezTo>
                    <a:close/>
                    <a:moveTo>
                      <a:pt x="8128" y="3913"/>
                    </a:moveTo>
                    <a:cubicBezTo>
                      <a:pt x="8126" y="3914"/>
                      <a:pt x="8123" y="3915"/>
                      <a:pt x="8120" y="3917"/>
                    </a:cubicBezTo>
                    <a:cubicBezTo>
                      <a:pt x="8123" y="3916"/>
                      <a:pt x="8125" y="3914"/>
                      <a:pt x="8128" y="3913"/>
                    </a:cubicBezTo>
                    <a:close/>
                    <a:moveTo>
                      <a:pt x="8239" y="3858"/>
                    </a:moveTo>
                    <a:lnTo>
                      <a:pt x="8251" y="3869"/>
                    </a:lnTo>
                    <a:lnTo>
                      <a:pt x="8239" y="3917"/>
                    </a:lnTo>
                    <a:cubicBezTo>
                      <a:pt x="8227" y="3893"/>
                      <a:pt x="8204" y="3881"/>
                      <a:pt x="8239" y="3858"/>
                    </a:cubicBezTo>
                    <a:close/>
                    <a:moveTo>
                      <a:pt x="107" y="5774"/>
                    </a:moveTo>
                    <a:cubicBezTo>
                      <a:pt x="131" y="5774"/>
                      <a:pt x="131" y="5810"/>
                      <a:pt x="131" y="5822"/>
                    </a:cubicBezTo>
                    <a:cubicBezTo>
                      <a:pt x="115" y="5822"/>
                      <a:pt x="94" y="5833"/>
                      <a:pt x="82" y="5833"/>
                    </a:cubicBezTo>
                    <a:cubicBezTo>
                      <a:pt x="76" y="5833"/>
                      <a:pt x="72" y="5830"/>
                      <a:pt x="72" y="5822"/>
                    </a:cubicBezTo>
                    <a:cubicBezTo>
                      <a:pt x="60" y="5810"/>
                      <a:pt x="72" y="5774"/>
                      <a:pt x="107" y="5774"/>
                    </a:cubicBezTo>
                    <a:close/>
                    <a:moveTo>
                      <a:pt x="7977" y="5941"/>
                    </a:moveTo>
                    <a:lnTo>
                      <a:pt x="7966" y="5977"/>
                    </a:lnTo>
                    <a:cubicBezTo>
                      <a:pt x="7979" y="5990"/>
                      <a:pt x="7989" y="5997"/>
                      <a:pt x="7996" y="5997"/>
                    </a:cubicBezTo>
                    <a:cubicBezTo>
                      <a:pt x="8007" y="5997"/>
                      <a:pt x="8009" y="5978"/>
                      <a:pt x="8001" y="5941"/>
                    </a:cubicBezTo>
                    <a:close/>
                    <a:moveTo>
                      <a:pt x="477" y="6060"/>
                    </a:moveTo>
                    <a:cubicBezTo>
                      <a:pt x="475" y="6061"/>
                      <a:pt x="474" y="6061"/>
                      <a:pt x="473" y="6061"/>
                    </a:cubicBezTo>
                    <a:lnTo>
                      <a:pt x="473" y="6061"/>
                    </a:lnTo>
                    <a:cubicBezTo>
                      <a:pt x="474" y="6061"/>
                      <a:pt x="475" y="6061"/>
                      <a:pt x="477" y="6060"/>
                    </a:cubicBezTo>
                    <a:close/>
                    <a:moveTo>
                      <a:pt x="6942" y="6120"/>
                    </a:moveTo>
                    <a:cubicBezTo>
                      <a:pt x="6942" y="6121"/>
                      <a:pt x="6941" y="6122"/>
                      <a:pt x="6941" y="6123"/>
                    </a:cubicBezTo>
                    <a:lnTo>
                      <a:pt x="6941" y="6123"/>
                    </a:lnTo>
                    <a:cubicBezTo>
                      <a:pt x="6941" y="6122"/>
                      <a:pt x="6942" y="6121"/>
                      <a:pt x="6942" y="6120"/>
                    </a:cubicBezTo>
                    <a:close/>
                    <a:moveTo>
                      <a:pt x="7235" y="6217"/>
                    </a:moveTo>
                    <a:lnTo>
                      <a:pt x="7235" y="6217"/>
                    </a:lnTo>
                    <a:cubicBezTo>
                      <a:pt x="7240" y="6219"/>
                      <a:pt x="7245" y="6220"/>
                      <a:pt x="7251" y="6220"/>
                    </a:cubicBezTo>
                    <a:cubicBezTo>
                      <a:pt x="7252" y="6220"/>
                      <a:pt x="7254" y="6220"/>
                      <a:pt x="7255" y="6219"/>
                    </a:cubicBezTo>
                    <a:lnTo>
                      <a:pt x="7255" y="6219"/>
                    </a:lnTo>
                    <a:cubicBezTo>
                      <a:pt x="7260" y="6238"/>
                      <a:pt x="7255" y="6267"/>
                      <a:pt x="7239" y="6275"/>
                    </a:cubicBezTo>
                    <a:cubicBezTo>
                      <a:pt x="7205" y="6275"/>
                      <a:pt x="7204" y="6231"/>
                      <a:pt x="7235" y="6217"/>
                    </a:cubicBezTo>
                    <a:close/>
                    <a:moveTo>
                      <a:pt x="6425" y="6155"/>
                    </a:moveTo>
                    <a:cubicBezTo>
                      <a:pt x="6432" y="6155"/>
                      <a:pt x="6437" y="6159"/>
                      <a:pt x="6442" y="6167"/>
                    </a:cubicBezTo>
                    <a:cubicBezTo>
                      <a:pt x="6451" y="6197"/>
                      <a:pt x="6445" y="6275"/>
                      <a:pt x="6423" y="6275"/>
                    </a:cubicBezTo>
                    <a:cubicBezTo>
                      <a:pt x="6418" y="6275"/>
                      <a:pt x="6412" y="6271"/>
                      <a:pt x="6406" y="6263"/>
                    </a:cubicBezTo>
                    <a:cubicBezTo>
                      <a:pt x="6394" y="6239"/>
                      <a:pt x="6394" y="6227"/>
                      <a:pt x="6394" y="6203"/>
                    </a:cubicBezTo>
                    <a:lnTo>
                      <a:pt x="6394" y="6191"/>
                    </a:lnTo>
                    <a:cubicBezTo>
                      <a:pt x="6402" y="6168"/>
                      <a:pt x="6414" y="6155"/>
                      <a:pt x="6425" y="6155"/>
                    </a:cubicBezTo>
                    <a:close/>
                    <a:moveTo>
                      <a:pt x="9370" y="5298"/>
                    </a:moveTo>
                    <a:lnTo>
                      <a:pt x="9370" y="5298"/>
                    </a:lnTo>
                    <a:cubicBezTo>
                      <a:pt x="9287" y="5310"/>
                      <a:pt x="9192" y="5322"/>
                      <a:pt x="9097" y="5334"/>
                    </a:cubicBezTo>
                    <a:cubicBezTo>
                      <a:pt x="9089" y="5334"/>
                      <a:pt x="9049" y="5323"/>
                      <a:pt x="9030" y="5323"/>
                    </a:cubicBezTo>
                    <a:cubicBezTo>
                      <a:pt x="9021" y="5323"/>
                      <a:pt x="9017" y="5326"/>
                      <a:pt x="9025" y="5334"/>
                    </a:cubicBezTo>
                    <a:cubicBezTo>
                      <a:pt x="9050" y="5342"/>
                      <a:pt x="9052" y="5351"/>
                      <a:pt x="9042" y="5351"/>
                    </a:cubicBezTo>
                    <a:cubicBezTo>
                      <a:pt x="9038" y="5351"/>
                      <a:pt x="9032" y="5349"/>
                      <a:pt x="9025" y="5346"/>
                    </a:cubicBezTo>
                    <a:cubicBezTo>
                      <a:pt x="9013" y="5346"/>
                      <a:pt x="8954" y="5346"/>
                      <a:pt x="8954" y="5393"/>
                    </a:cubicBezTo>
                    <a:cubicBezTo>
                      <a:pt x="8954" y="5423"/>
                      <a:pt x="8962" y="5444"/>
                      <a:pt x="8938" y="5444"/>
                    </a:cubicBezTo>
                    <a:cubicBezTo>
                      <a:pt x="8933" y="5444"/>
                      <a:pt x="8926" y="5443"/>
                      <a:pt x="8918" y="5441"/>
                    </a:cubicBezTo>
                    <a:cubicBezTo>
                      <a:pt x="8900" y="5459"/>
                      <a:pt x="8902" y="5530"/>
                      <a:pt x="8875" y="5530"/>
                    </a:cubicBezTo>
                    <a:cubicBezTo>
                      <a:pt x="8866" y="5530"/>
                      <a:pt x="8853" y="5522"/>
                      <a:pt x="8835" y="5501"/>
                    </a:cubicBezTo>
                    <a:lnTo>
                      <a:pt x="8835" y="5501"/>
                    </a:lnTo>
                    <a:cubicBezTo>
                      <a:pt x="8882" y="5560"/>
                      <a:pt x="8787" y="5572"/>
                      <a:pt x="8775" y="5596"/>
                    </a:cubicBezTo>
                    <a:cubicBezTo>
                      <a:pt x="8751" y="5620"/>
                      <a:pt x="8787" y="5632"/>
                      <a:pt x="8787" y="5667"/>
                    </a:cubicBezTo>
                    <a:cubicBezTo>
                      <a:pt x="8787" y="5673"/>
                      <a:pt x="8784" y="5675"/>
                      <a:pt x="8780" y="5675"/>
                    </a:cubicBezTo>
                    <a:cubicBezTo>
                      <a:pt x="8766" y="5675"/>
                      <a:pt x="8737" y="5653"/>
                      <a:pt x="8728" y="5644"/>
                    </a:cubicBezTo>
                    <a:cubicBezTo>
                      <a:pt x="8710" y="5619"/>
                      <a:pt x="8699" y="5610"/>
                      <a:pt x="8691" y="5610"/>
                    </a:cubicBezTo>
                    <a:cubicBezTo>
                      <a:pt x="8672" y="5610"/>
                      <a:pt x="8673" y="5662"/>
                      <a:pt x="8656" y="5679"/>
                    </a:cubicBezTo>
                    <a:cubicBezTo>
                      <a:pt x="8637" y="5698"/>
                      <a:pt x="8571" y="5718"/>
                      <a:pt x="8546" y="5718"/>
                    </a:cubicBezTo>
                    <a:lnTo>
                      <a:pt x="8546" y="5718"/>
                    </a:lnTo>
                    <a:cubicBezTo>
                      <a:pt x="8546" y="5718"/>
                      <a:pt x="8545" y="5718"/>
                      <a:pt x="8544" y="5718"/>
                    </a:cubicBezTo>
                    <a:cubicBezTo>
                      <a:pt x="8544" y="5718"/>
                      <a:pt x="8543" y="5718"/>
                      <a:pt x="8543" y="5718"/>
                    </a:cubicBezTo>
                    <a:lnTo>
                      <a:pt x="8543" y="5718"/>
                    </a:lnTo>
                    <a:cubicBezTo>
                      <a:pt x="8539" y="5718"/>
                      <a:pt x="8537" y="5717"/>
                      <a:pt x="8537" y="5715"/>
                    </a:cubicBezTo>
                    <a:lnTo>
                      <a:pt x="8537" y="5715"/>
                    </a:lnTo>
                    <a:cubicBezTo>
                      <a:pt x="8537" y="5718"/>
                      <a:pt x="8538" y="5719"/>
                      <a:pt x="8539" y="5719"/>
                    </a:cubicBezTo>
                    <a:cubicBezTo>
                      <a:pt x="8540" y="5719"/>
                      <a:pt x="8541" y="5718"/>
                      <a:pt x="8543" y="5718"/>
                    </a:cubicBezTo>
                    <a:lnTo>
                      <a:pt x="8543" y="5718"/>
                    </a:lnTo>
                    <a:cubicBezTo>
                      <a:pt x="8544" y="5718"/>
                      <a:pt x="8545" y="5718"/>
                      <a:pt x="8546" y="5718"/>
                    </a:cubicBezTo>
                    <a:cubicBezTo>
                      <a:pt x="8546" y="5718"/>
                      <a:pt x="8546" y="5718"/>
                      <a:pt x="8546" y="5718"/>
                    </a:cubicBezTo>
                    <a:lnTo>
                      <a:pt x="8546" y="5718"/>
                    </a:lnTo>
                    <a:cubicBezTo>
                      <a:pt x="8551" y="5719"/>
                      <a:pt x="8556" y="5723"/>
                      <a:pt x="8561" y="5739"/>
                    </a:cubicBezTo>
                    <a:cubicBezTo>
                      <a:pt x="8561" y="5774"/>
                      <a:pt x="8537" y="5763"/>
                      <a:pt x="8525" y="5774"/>
                    </a:cubicBezTo>
                    <a:cubicBezTo>
                      <a:pt x="8516" y="5774"/>
                      <a:pt x="8498" y="5790"/>
                      <a:pt x="8480" y="5790"/>
                    </a:cubicBezTo>
                    <a:cubicBezTo>
                      <a:pt x="8475" y="5790"/>
                      <a:pt x="8470" y="5789"/>
                      <a:pt x="8466" y="5786"/>
                    </a:cubicBezTo>
                    <a:cubicBezTo>
                      <a:pt x="8451" y="5779"/>
                      <a:pt x="8441" y="5768"/>
                      <a:pt x="8433" y="5768"/>
                    </a:cubicBezTo>
                    <a:cubicBezTo>
                      <a:pt x="8427" y="5768"/>
                      <a:pt x="8423" y="5772"/>
                      <a:pt x="8418" y="5786"/>
                    </a:cubicBezTo>
                    <a:cubicBezTo>
                      <a:pt x="8406" y="5822"/>
                      <a:pt x="8430" y="5846"/>
                      <a:pt x="8418" y="5858"/>
                    </a:cubicBezTo>
                    <a:cubicBezTo>
                      <a:pt x="8418" y="5866"/>
                      <a:pt x="8410" y="5868"/>
                      <a:pt x="8399" y="5868"/>
                    </a:cubicBezTo>
                    <a:cubicBezTo>
                      <a:pt x="8376" y="5868"/>
                      <a:pt x="8339" y="5858"/>
                      <a:pt x="8323" y="5858"/>
                    </a:cubicBezTo>
                    <a:cubicBezTo>
                      <a:pt x="8287" y="5858"/>
                      <a:pt x="8263" y="5858"/>
                      <a:pt x="8239" y="5870"/>
                    </a:cubicBezTo>
                    <a:cubicBezTo>
                      <a:pt x="8204" y="5882"/>
                      <a:pt x="8180" y="5905"/>
                      <a:pt x="8168" y="5929"/>
                    </a:cubicBezTo>
                    <a:cubicBezTo>
                      <a:pt x="8168" y="5953"/>
                      <a:pt x="8156" y="6001"/>
                      <a:pt x="8144" y="6013"/>
                    </a:cubicBezTo>
                    <a:cubicBezTo>
                      <a:pt x="8144" y="5989"/>
                      <a:pt x="8144" y="5965"/>
                      <a:pt x="8132" y="5941"/>
                    </a:cubicBezTo>
                    <a:cubicBezTo>
                      <a:pt x="8130" y="5939"/>
                      <a:pt x="8126" y="5938"/>
                      <a:pt x="8122" y="5938"/>
                    </a:cubicBezTo>
                    <a:cubicBezTo>
                      <a:pt x="8103" y="5938"/>
                      <a:pt x="8070" y="5955"/>
                      <a:pt x="8061" y="5965"/>
                    </a:cubicBezTo>
                    <a:cubicBezTo>
                      <a:pt x="8061" y="5965"/>
                      <a:pt x="8061" y="6001"/>
                      <a:pt x="8049" y="6013"/>
                    </a:cubicBezTo>
                    <a:cubicBezTo>
                      <a:pt x="8037" y="6019"/>
                      <a:pt x="8025" y="6022"/>
                      <a:pt x="8015" y="6022"/>
                    </a:cubicBezTo>
                    <a:cubicBezTo>
                      <a:pt x="8004" y="6022"/>
                      <a:pt x="7995" y="6019"/>
                      <a:pt x="7989" y="6013"/>
                    </a:cubicBezTo>
                    <a:cubicBezTo>
                      <a:pt x="7949" y="6005"/>
                      <a:pt x="7930" y="5980"/>
                      <a:pt x="7908" y="5980"/>
                    </a:cubicBezTo>
                    <a:cubicBezTo>
                      <a:pt x="7897" y="5980"/>
                      <a:pt x="7886" y="5985"/>
                      <a:pt x="7870" y="6001"/>
                    </a:cubicBezTo>
                    <a:cubicBezTo>
                      <a:pt x="7858" y="6048"/>
                      <a:pt x="7835" y="6048"/>
                      <a:pt x="7799" y="6048"/>
                    </a:cubicBezTo>
                    <a:cubicBezTo>
                      <a:pt x="7775" y="6060"/>
                      <a:pt x="7799" y="6120"/>
                      <a:pt x="7763" y="6120"/>
                    </a:cubicBezTo>
                    <a:cubicBezTo>
                      <a:pt x="7763" y="6109"/>
                      <a:pt x="7763" y="6044"/>
                      <a:pt x="7747" y="6044"/>
                    </a:cubicBezTo>
                    <a:cubicBezTo>
                      <a:pt x="7745" y="6044"/>
                      <a:pt x="7742" y="6045"/>
                      <a:pt x="7739" y="6048"/>
                    </a:cubicBezTo>
                    <a:cubicBezTo>
                      <a:pt x="7714" y="6065"/>
                      <a:pt x="7707" y="6088"/>
                      <a:pt x="7700" y="6108"/>
                    </a:cubicBezTo>
                    <a:lnTo>
                      <a:pt x="7700" y="6108"/>
                    </a:lnTo>
                    <a:cubicBezTo>
                      <a:pt x="7700" y="6100"/>
                      <a:pt x="7693" y="6097"/>
                      <a:pt x="7683" y="6097"/>
                    </a:cubicBezTo>
                    <a:cubicBezTo>
                      <a:pt x="7664" y="6097"/>
                      <a:pt x="7633" y="6108"/>
                      <a:pt x="7620" y="6108"/>
                    </a:cubicBezTo>
                    <a:cubicBezTo>
                      <a:pt x="7608" y="6108"/>
                      <a:pt x="7608" y="6048"/>
                      <a:pt x="7573" y="6048"/>
                    </a:cubicBezTo>
                    <a:cubicBezTo>
                      <a:pt x="7540" y="6059"/>
                      <a:pt x="7558" y="6193"/>
                      <a:pt x="7598" y="6203"/>
                    </a:cubicBezTo>
                    <a:lnTo>
                      <a:pt x="7573" y="6203"/>
                    </a:lnTo>
                    <a:cubicBezTo>
                      <a:pt x="7549" y="6239"/>
                      <a:pt x="7513" y="6298"/>
                      <a:pt x="7561" y="6310"/>
                    </a:cubicBezTo>
                    <a:lnTo>
                      <a:pt x="7549" y="6298"/>
                    </a:lnTo>
                    <a:cubicBezTo>
                      <a:pt x="7585" y="6298"/>
                      <a:pt x="7620" y="6286"/>
                      <a:pt x="7656" y="6275"/>
                    </a:cubicBezTo>
                    <a:cubicBezTo>
                      <a:pt x="7680" y="6263"/>
                      <a:pt x="7704" y="6239"/>
                      <a:pt x="7716" y="6215"/>
                    </a:cubicBezTo>
                    <a:cubicBezTo>
                      <a:pt x="7727" y="6167"/>
                      <a:pt x="7775" y="6215"/>
                      <a:pt x="7763" y="6144"/>
                    </a:cubicBezTo>
                    <a:lnTo>
                      <a:pt x="7763" y="6144"/>
                    </a:lnTo>
                    <a:cubicBezTo>
                      <a:pt x="7772" y="6197"/>
                      <a:pt x="7828" y="6204"/>
                      <a:pt x="7875" y="6204"/>
                    </a:cubicBezTo>
                    <a:cubicBezTo>
                      <a:pt x="7891" y="6204"/>
                      <a:pt x="7906" y="6203"/>
                      <a:pt x="7918" y="6203"/>
                    </a:cubicBezTo>
                    <a:cubicBezTo>
                      <a:pt x="7921" y="6200"/>
                      <a:pt x="7926" y="6198"/>
                      <a:pt x="7931" y="6198"/>
                    </a:cubicBezTo>
                    <a:cubicBezTo>
                      <a:pt x="7943" y="6198"/>
                      <a:pt x="7957" y="6207"/>
                      <a:pt x="7966" y="6215"/>
                    </a:cubicBezTo>
                    <a:cubicBezTo>
                      <a:pt x="7977" y="6239"/>
                      <a:pt x="8013" y="6263"/>
                      <a:pt x="8037" y="6263"/>
                    </a:cubicBezTo>
                    <a:lnTo>
                      <a:pt x="8013" y="6203"/>
                    </a:lnTo>
                    <a:cubicBezTo>
                      <a:pt x="8017" y="6202"/>
                      <a:pt x="8021" y="6201"/>
                      <a:pt x="8025" y="6201"/>
                    </a:cubicBezTo>
                    <a:cubicBezTo>
                      <a:pt x="8048" y="6201"/>
                      <a:pt x="8065" y="6222"/>
                      <a:pt x="8082" y="6222"/>
                    </a:cubicBezTo>
                    <a:cubicBezTo>
                      <a:pt x="8087" y="6222"/>
                      <a:pt x="8092" y="6220"/>
                      <a:pt x="8097" y="6215"/>
                    </a:cubicBezTo>
                    <a:cubicBezTo>
                      <a:pt x="8132" y="6191"/>
                      <a:pt x="8156" y="6155"/>
                      <a:pt x="8156" y="6120"/>
                    </a:cubicBezTo>
                    <a:cubicBezTo>
                      <a:pt x="8156" y="6096"/>
                      <a:pt x="8144" y="6096"/>
                      <a:pt x="8156" y="6096"/>
                    </a:cubicBezTo>
                    <a:cubicBezTo>
                      <a:pt x="8162" y="6090"/>
                      <a:pt x="8171" y="6087"/>
                      <a:pt x="8180" y="6087"/>
                    </a:cubicBezTo>
                    <a:cubicBezTo>
                      <a:pt x="8189" y="6087"/>
                      <a:pt x="8198" y="6090"/>
                      <a:pt x="8204" y="6096"/>
                    </a:cubicBezTo>
                    <a:cubicBezTo>
                      <a:pt x="8222" y="6102"/>
                      <a:pt x="8242" y="6108"/>
                      <a:pt x="8260" y="6108"/>
                    </a:cubicBezTo>
                    <a:cubicBezTo>
                      <a:pt x="8278" y="6108"/>
                      <a:pt x="8293" y="6102"/>
                      <a:pt x="8299" y="6084"/>
                    </a:cubicBezTo>
                    <a:cubicBezTo>
                      <a:pt x="8311" y="6048"/>
                      <a:pt x="8347" y="6013"/>
                      <a:pt x="8394" y="6013"/>
                    </a:cubicBezTo>
                    <a:cubicBezTo>
                      <a:pt x="8404" y="6013"/>
                      <a:pt x="8439" y="6054"/>
                      <a:pt x="8457" y="6054"/>
                    </a:cubicBezTo>
                    <a:cubicBezTo>
                      <a:pt x="8461" y="6054"/>
                      <a:pt x="8464" y="6052"/>
                      <a:pt x="8466" y="6048"/>
                    </a:cubicBezTo>
                    <a:cubicBezTo>
                      <a:pt x="8478" y="5989"/>
                      <a:pt x="8382" y="5965"/>
                      <a:pt x="8442" y="5929"/>
                    </a:cubicBezTo>
                    <a:cubicBezTo>
                      <a:pt x="8446" y="5928"/>
                      <a:pt x="8450" y="5927"/>
                      <a:pt x="8454" y="5927"/>
                    </a:cubicBezTo>
                    <a:cubicBezTo>
                      <a:pt x="8495" y="5927"/>
                      <a:pt x="8494" y="6030"/>
                      <a:pt x="8524" y="6030"/>
                    </a:cubicBezTo>
                    <a:cubicBezTo>
                      <a:pt x="8528" y="6030"/>
                      <a:pt x="8532" y="6028"/>
                      <a:pt x="8537" y="6025"/>
                    </a:cubicBezTo>
                    <a:cubicBezTo>
                      <a:pt x="8573" y="6001"/>
                      <a:pt x="8525" y="5977"/>
                      <a:pt x="8537" y="5953"/>
                    </a:cubicBezTo>
                    <a:cubicBezTo>
                      <a:pt x="8561" y="5929"/>
                      <a:pt x="8620" y="5905"/>
                      <a:pt x="8656" y="5894"/>
                    </a:cubicBezTo>
                    <a:cubicBezTo>
                      <a:pt x="8751" y="5882"/>
                      <a:pt x="8835" y="5834"/>
                      <a:pt x="8906" y="5774"/>
                    </a:cubicBezTo>
                    <a:cubicBezTo>
                      <a:pt x="8930" y="5751"/>
                      <a:pt x="8906" y="5727"/>
                      <a:pt x="8906" y="5691"/>
                    </a:cubicBezTo>
                    <a:cubicBezTo>
                      <a:pt x="8906" y="5671"/>
                      <a:pt x="8909" y="5665"/>
                      <a:pt x="8913" y="5665"/>
                    </a:cubicBezTo>
                    <a:cubicBezTo>
                      <a:pt x="8922" y="5665"/>
                      <a:pt x="8938" y="5691"/>
                      <a:pt x="8954" y="5691"/>
                    </a:cubicBezTo>
                    <a:cubicBezTo>
                      <a:pt x="8966" y="5691"/>
                      <a:pt x="9001" y="5644"/>
                      <a:pt x="9001" y="5620"/>
                    </a:cubicBezTo>
                    <a:cubicBezTo>
                      <a:pt x="8989" y="5584"/>
                      <a:pt x="8989" y="5572"/>
                      <a:pt x="8998" y="5572"/>
                    </a:cubicBezTo>
                    <a:cubicBezTo>
                      <a:pt x="9007" y="5572"/>
                      <a:pt x="9025" y="5584"/>
                      <a:pt x="9049" y="5596"/>
                    </a:cubicBezTo>
                    <a:cubicBezTo>
                      <a:pt x="9049" y="5596"/>
                      <a:pt x="9017" y="5539"/>
                      <a:pt x="8996" y="5508"/>
                    </a:cubicBezTo>
                    <a:lnTo>
                      <a:pt x="8996" y="5508"/>
                    </a:lnTo>
                    <a:cubicBezTo>
                      <a:pt x="9015" y="5518"/>
                      <a:pt x="9042" y="5529"/>
                      <a:pt x="9049" y="5536"/>
                    </a:cubicBezTo>
                    <a:cubicBezTo>
                      <a:pt x="9061" y="5536"/>
                      <a:pt x="9085" y="5501"/>
                      <a:pt x="9097" y="5489"/>
                    </a:cubicBezTo>
                    <a:cubicBezTo>
                      <a:pt x="9097" y="5470"/>
                      <a:pt x="9111" y="5410"/>
                      <a:pt x="9139" y="5410"/>
                    </a:cubicBezTo>
                    <a:cubicBezTo>
                      <a:pt x="9147" y="5410"/>
                      <a:pt x="9157" y="5415"/>
                      <a:pt x="9168" y="5429"/>
                    </a:cubicBezTo>
                    <a:cubicBezTo>
                      <a:pt x="9176" y="5437"/>
                      <a:pt x="9183" y="5440"/>
                      <a:pt x="9188" y="5440"/>
                    </a:cubicBezTo>
                    <a:cubicBezTo>
                      <a:pt x="9216" y="5440"/>
                      <a:pt x="9216" y="5358"/>
                      <a:pt x="9216" y="5358"/>
                    </a:cubicBezTo>
                    <a:cubicBezTo>
                      <a:pt x="9216" y="5346"/>
                      <a:pt x="9275" y="5334"/>
                      <a:pt x="9323" y="5334"/>
                    </a:cubicBezTo>
                    <a:cubicBezTo>
                      <a:pt x="9382" y="5334"/>
                      <a:pt x="9442" y="5322"/>
                      <a:pt x="9370" y="5298"/>
                    </a:cubicBezTo>
                    <a:close/>
                    <a:moveTo>
                      <a:pt x="4846" y="6310"/>
                    </a:moveTo>
                    <a:lnTo>
                      <a:pt x="4846" y="6310"/>
                    </a:lnTo>
                    <a:cubicBezTo>
                      <a:pt x="4848" y="6315"/>
                      <a:pt x="4851" y="6319"/>
                      <a:pt x="4853" y="6323"/>
                    </a:cubicBezTo>
                    <a:lnTo>
                      <a:pt x="4853" y="6323"/>
                    </a:lnTo>
                    <a:cubicBezTo>
                      <a:pt x="4853" y="6319"/>
                      <a:pt x="4851" y="6315"/>
                      <a:pt x="4846" y="6310"/>
                    </a:cubicBezTo>
                    <a:close/>
                    <a:moveTo>
                      <a:pt x="5168" y="6251"/>
                    </a:moveTo>
                    <a:lnTo>
                      <a:pt x="5215" y="6334"/>
                    </a:lnTo>
                    <a:cubicBezTo>
                      <a:pt x="5179" y="6322"/>
                      <a:pt x="5120" y="6275"/>
                      <a:pt x="5168" y="6251"/>
                    </a:cubicBezTo>
                    <a:close/>
                    <a:moveTo>
                      <a:pt x="417" y="6370"/>
                    </a:moveTo>
                    <a:cubicBezTo>
                      <a:pt x="441" y="6370"/>
                      <a:pt x="441" y="6394"/>
                      <a:pt x="453" y="6417"/>
                    </a:cubicBezTo>
                    <a:cubicBezTo>
                      <a:pt x="439" y="6424"/>
                      <a:pt x="421" y="6431"/>
                      <a:pt x="406" y="6431"/>
                    </a:cubicBezTo>
                    <a:cubicBezTo>
                      <a:pt x="396" y="6431"/>
                      <a:pt x="386" y="6427"/>
                      <a:pt x="381" y="6417"/>
                    </a:cubicBezTo>
                    <a:cubicBezTo>
                      <a:pt x="369" y="6382"/>
                      <a:pt x="369" y="6370"/>
                      <a:pt x="417" y="6370"/>
                    </a:cubicBezTo>
                    <a:close/>
                    <a:moveTo>
                      <a:pt x="4585" y="6626"/>
                    </a:moveTo>
                    <a:cubicBezTo>
                      <a:pt x="4606" y="6626"/>
                      <a:pt x="4626" y="6669"/>
                      <a:pt x="4596" y="6679"/>
                    </a:cubicBezTo>
                    <a:cubicBezTo>
                      <a:pt x="4572" y="6679"/>
                      <a:pt x="4537" y="6667"/>
                      <a:pt x="4572" y="6632"/>
                    </a:cubicBezTo>
                    <a:cubicBezTo>
                      <a:pt x="4576" y="6628"/>
                      <a:pt x="4580" y="6626"/>
                      <a:pt x="4585" y="6626"/>
                    </a:cubicBezTo>
                    <a:close/>
                    <a:moveTo>
                      <a:pt x="4306" y="6761"/>
                    </a:moveTo>
                    <a:cubicBezTo>
                      <a:pt x="4329" y="6761"/>
                      <a:pt x="4355" y="6801"/>
                      <a:pt x="4334" y="6822"/>
                    </a:cubicBezTo>
                    <a:cubicBezTo>
                      <a:pt x="4331" y="6824"/>
                      <a:pt x="4327" y="6825"/>
                      <a:pt x="4322" y="6825"/>
                    </a:cubicBezTo>
                    <a:cubicBezTo>
                      <a:pt x="4293" y="6825"/>
                      <a:pt x="4245" y="6794"/>
                      <a:pt x="4287" y="6763"/>
                    </a:cubicBezTo>
                    <a:lnTo>
                      <a:pt x="4298" y="6763"/>
                    </a:lnTo>
                    <a:cubicBezTo>
                      <a:pt x="4301" y="6761"/>
                      <a:pt x="4304" y="6761"/>
                      <a:pt x="4306" y="6761"/>
                    </a:cubicBezTo>
                    <a:close/>
                    <a:moveTo>
                      <a:pt x="5736" y="1"/>
                    </a:moveTo>
                    <a:cubicBezTo>
                      <a:pt x="5718" y="1"/>
                      <a:pt x="5695" y="16"/>
                      <a:pt x="5680" y="48"/>
                    </a:cubicBezTo>
                    <a:cubicBezTo>
                      <a:pt x="5669" y="70"/>
                      <a:pt x="5659" y="77"/>
                      <a:pt x="5649" y="77"/>
                    </a:cubicBezTo>
                    <a:cubicBezTo>
                      <a:pt x="5629" y="77"/>
                      <a:pt x="5610" y="46"/>
                      <a:pt x="5582" y="46"/>
                    </a:cubicBezTo>
                    <a:cubicBezTo>
                      <a:pt x="5579" y="46"/>
                      <a:pt x="5576" y="47"/>
                      <a:pt x="5572" y="48"/>
                    </a:cubicBezTo>
                    <a:cubicBezTo>
                      <a:pt x="5513" y="48"/>
                      <a:pt x="5572" y="131"/>
                      <a:pt x="5560" y="167"/>
                    </a:cubicBezTo>
                    <a:cubicBezTo>
                      <a:pt x="5559" y="172"/>
                      <a:pt x="5556" y="174"/>
                      <a:pt x="5552" y="174"/>
                    </a:cubicBezTo>
                    <a:cubicBezTo>
                      <a:pt x="5536" y="174"/>
                      <a:pt x="5502" y="124"/>
                      <a:pt x="5485" y="124"/>
                    </a:cubicBezTo>
                    <a:cubicBezTo>
                      <a:pt x="5482" y="124"/>
                      <a:pt x="5479" y="126"/>
                      <a:pt x="5477" y="131"/>
                    </a:cubicBezTo>
                    <a:cubicBezTo>
                      <a:pt x="5477" y="143"/>
                      <a:pt x="5501" y="155"/>
                      <a:pt x="5501" y="179"/>
                    </a:cubicBezTo>
                    <a:cubicBezTo>
                      <a:pt x="5489" y="190"/>
                      <a:pt x="5477" y="190"/>
                      <a:pt x="5465" y="190"/>
                    </a:cubicBezTo>
                    <a:cubicBezTo>
                      <a:pt x="5430" y="155"/>
                      <a:pt x="5453" y="107"/>
                      <a:pt x="5394" y="107"/>
                    </a:cubicBezTo>
                    <a:cubicBezTo>
                      <a:pt x="5322" y="107"/>
                      <a:pt x="5239" y="143"/>
                      <a:pt x="5191" y="202"/>
                    </a:cubicBezTo>
                    <a:cubicBezTo>
                      <a:pt x="5179" y="226"/>
                      <a:pt x="5179" y="226"/>
                      <a:pt x="5156" y="238"/>
                    </a:cubicBezTo>
                    <a:cubicBezTo>
                      <a:pt x="5153" y="253"/>
                      <a:pt x="5150" y="259"/>
                      <a:pt x="5147" y="259"/>
                    </a:cubicBezTo>
                    <a:cubicBezTo>
                      <a:pt x="5134" y="259"/>
                      <a:pt x="5117" y="179"/>
                      <a:pt x="5108" y="179"/>
                    </a:cubicBezTo>
                    <a:lnTo>
                      <a:pt x="5108" y="179"/>
                    </a:lnTo>
                    <a:cubicBezTo>
                      <a:pt x="5079" y="198"/>
                      <a:pt x="5120" y="263"/>
                      <a:pt x="5093" y="263"/>
                    </a:cubicBezTo>
                    <a:cubicBezTo>
                      <a:pt x="5087" y="263"/>
                      <a:pt x="5077" y="259"/>
                      <a:pt x="5060" y="250"/>
                    </a:cubicBezTo>
                    <a:cubicBezTo>
                      <a:pt x="5049" y="250"/>
                      <a:pt x="5049" y="274"/>
                      <a:pt x="5037" y="274"/>
                    </a:cubicBezTo>
                    <a:cubicBezTo>
                      <a:pt x="5026" y="284"/>
                      <a:pt x="4934" y="413"/>
                      <a:pt x="4895" y="413"/>
                    </a:cubicBezTo>
                    <a:cubicBezTo>
                      <a:pt x="4889" y="413"/>
                      <a:pt x="4885" y="411"/>
                      <a:pt x="4882" y="405"/>
                    </a:cubicBezTo>
                    <a:lnTo>
                      <a:pt x="4882" y="512"/>
                    </a:lnTo>
                    <a:cubicBezTo>
                      <a:pt x="4867" y="497"/>
                      <a:pt x="4848" y="487"/>
                      <a:pt x="4827" y="487"/>
                    </a:cubicBezTo>
                    <a:cubicBezTo>
                      <a:pt x="4814" y="487"/>
                      <a:pt x="4800" y="491"/>
                      <a:pt x="4787" y="500"/>
                    </a:cubicBezTo>
                    <a:cubicBezTo>
                      <a:pt x="4782" y="502"/>
                      <a:pt x="4778" y="503"/>
                      <a:pt x="4773" y="503"/>
                    </a:cubicBezTo>
                    <a:cubicBezTo>
                      <a:pt x="4754" y="503"/>
                      <a:pt x="4732" y="484"/>
                      <a:pt x="4703" y="464"/>
                    </a:cubicBezTo>
                    <a:cubicBezTo>
                      <a:pt x="4702" y="464"/>
                      <a:pt x="4701" y="463"/>
                      <a:pt x="4700" y="463"/>
                    </a:cubicBezTo>
                    <a:lnTo>
                      <a:pt x="4700" y="463"/>
                    </a:lnTo>
                    <a:cubicBezTo>
                      <a:pt x="4684" y="463"/>
                      <a:pt x="4726" y="573"/>
                      <a:pt x="4703" y="595"/>
                    </a:cubicBezTo>
                    <a:cubicBezTo>
                      <a:pt x="4691" y="583"/>
                      <a:pt x="4656" y="500"/>
                      <a:pt x="4644" y="500"/>
                    </a:cubicBezTo>
                    <a:cubicBezTo>
                      <a:pt x="4632" y="512"/>
                      <a:pt x="4596" y="571"/>
                      <a:pt x="4620" y="595"/>
                    </a:cubicBezTo>
                    <a:cubicBezTo>
                      <a:pt x="4644" y="631"/>
                      <a:pt x="4668" y="631"/>
                      <a:pt x="4656" y="643"/>
                    </a:cubicBezTo>
                    <a:cubicBezTo>
                      <a:pt x="4646" y="653"/>
                      <a:pt x="4640" y="657"/>
                      <a:pt x="4635" y="657"/>
                    </a:cubicBezTo>
                    <a:cubicBezTo>
                      <a:pt x="4628" y="657"/>
                      <a:pt x="4622" y="650"/>
                      <a:pt x="4608" y="643"/>
                    </a:cubicBezTo>
                    <a:cubicBezTo>
                      <a:pt x="4596" y="631"/>
                      <a:pt x="4560" y="583"/>
                      <a:pt x="4525" y="560"/>
                    </a:cubicBezTo>
                    <a:lnTo>
                      <a:pt x="4525" y="560"/>
                    </a:lnTo>
                    <a:lnTo>
                      <a:pt x="4548" y="619"/>
                    </a:lnTo>
                    <a:cubicBezTo>
                      <a:pt x="4548" y="631"/>
                      <a:pt x="4537" y="655"/>
                      <a:pt x="4525" y="667"/>
                    </a:cubicBezTo>
                    <a:cubicBezTo>
                      <a:pt x="4519" y="679"/>
                      <a:pt x="4513" y="679"/>
                      <a:pt x="4508" y="679"/>
                    </a:cubicBezTo>
                    <a:cubicBezTo>
                      <a:pt x="4504" y="679"/>
                      <a:pt x="4501" y="679"/>
                      <a:pt x="4501" y="691"/>
                    </a:cubicBezTo>
                    <a:cubicBezTo>
                      <a:pt x="4501" y="714"/>
                      <a:pt x="4501" y="738"/>
                      <a:pt x="4513" y="750"/>
                    </a:cubicBezTo>
                    <a:cubicBezTo>
                      <a:pt x="4513" y="759"/>
                      <a:pt x="4508" y="762"/>
                      <a:pt x="4502" y="762"/>
                    </a:cubicBezTo>
                    <a:cubicBezTo>
                      <a:pt x="4488" y="762"/>
                      <a:pt x="4466" y="750"/>
                      <a:pt x="4452" y="750"/>
                    </a:cubicBezTo>
                    <a:cubicBezTo>
                      <a:pt x="4446" y="750"/>
                      <a:pt x="4441" y="753"/>
                      <a:pt x="4441" y="762"/>
                    </a:cubicBezTo>
                    <a:cubicBezTo>
                      <a:pt x="4441" y="798"/>
                      <a:pt x="4465" y="798"/>
                      <a:pt x="4465" y="810"/>
                    </a:cubicBezTo>
                    <a:cubicBezTo>
                      <a:pt x="4453" y="833"/>
                      <a:pt x="4441" y="845"/>
                      <a:pt x="4429" y="857"/>
                    </a:cubicBezTo>
                    <a:cubicBezTo>
                      <a:pt x="4448" y="829"/>
                      <a:pt x="4452" y="771"/>
                      <a:pt x="4430" y="771"/>
                    </a:cubicBezTo>
                    <a:cubicBezTo>
                      <a:pt x="4424" y="771"/>
                      <a:pt x="4416" y="776"/>
                      <a:pt x="4406" y="786"/>
                    </a:cubicBezTo>
                    <a:cubicBezTo>
                      <a:pt x="4382" y="810"/>
                      <a:pt x="4358" y="857"/>
                      <a:pt x="4394" y="881"/>
                    </a:cubicBezTo>
                    <a:cubicBezTo>
                      <a:pt x="4384" y="875"/>
                      <a:pt x="4375" y="872"/>
                      <a:pt x="4365" y="872"/>
                    </a:cubicBezTo>
                    <a:cubicBezTo>
                      <a:pt x="4299" y="872"/>
                      <a:pt x="4224" y="994"/>
                      <a:pt x="4203" y="1036"/>
                    </a:cubicBezTo>
                    <a:cubicBezTo>
                      <a:pt x="4179" y="1083"/>
                      <a:pt x="4227" y="1083"/>
                      <a:pt x="4263" y="1107"/>
                    </a:cubicBezTo>
                    <a:cubicBezTo>
                      <a:pt x="4297" y="1133"/>
                      <a:pt x="4300" y="1153"/>
                      <a:pt x="4277" y="1153"/>
                    </a:cubicBezTo>
                    <a:cubicBezTo>
                      <a:pt x="4268" y="1153"/>
                      <a:pt x="4256" y="1150"/>
                      <a:pt x="4239" y="1143"/>
                    </a:cubicBezTo>
                    <a:cubicBezTo>
                      <a:pt x="4222" y="1132"/>
                      <a:pt x="4204" y="1127"/>
                      <a:pt x="4186" y="1127"/>
                    </a:cubicBezTo>
                    <a:cubicBezTo>
                      <a:pt x="4127" y="1127"/>
                      <a:pt x="4067" y="1178"/>
                      <a:pt x="4048" y="1214"/>
                    </a:cubicBezTo>
                    <a:cubicBezTo>
                      <a:pt x="4025" y="1238"/>
                      <a:pt x="4025" y="1274"/>
                      <a:pt x="4036" y="1298"/>
                    </a:cubicBezTo>
                    <a:cubicBezTo>
                      <a:pt x="4060" y="1345"/>
                      <a:pt x="4060" y="1369"/>
                      <a:pt x="4048" y="1405"/>
                    </a:cubicBezTo>
                    <a:cubicBezTo>
                      <a:pt x="4057" y="1380"/>
                      <a:pt x="4042" y="1349"/>
                      <a:pt x="4020" y="1349"/>
                    </a:cubicBezTo>
                    <a:cubicBezTo>
                      <a:pt x="4010" y="1349"/>
                      <a:pt x="4000" y="1355"/>
                      <a:pt x="3989" y="1369"/>
                    </a:cubicBezTo>
                    <a:lnTo>
                      <a:pt x="3929" y="1500"/>
                    </a:lnTo>
                    <a:cubicBezTo>
                      <a:pt x="3904" y="1534"/>
                      <a:pt x="3903" y="1573"/>
                      <a:pt x="3920" y="1601"/>
                    </a:cubicBezTo>
                    <a:lnTo>
                      <a:pt x="3920" y="1601"/>
                    </a:lnTo>
                    <a:cubicBezTo>
                      <a:pt x="3906" y="1591"/>
                      <a:pt x="3890" y="1583"/>
                      <a:pt x="3870" y="1583"/>
                    </a:cubicBezTo>
                    <a:cubicBezTo>
                      <a:pt x="3858" y="1583"/>
                      <a:pt x="3822" y="1607"/>
                      <a:pt x="3858" y="1619"/>
                    </a:cubicBezTo>
                    <a:cubicBezTo>
                      <a:pt x="3882" y="1631"/>
                      <a:pt x="3858" y="1655"/>
                      <a:pt x="3858" y="1679"/>
                    </a:cubicBezTo>
                    <a:cubicBezTo>
                      <a:pt x="3858" y="1703"/>
                      <a:pt x="3882" y="1703"/>
                      <a:pt x="3894" y="1714"/>
                    </a:cubicBezTo>
                    <a:cubicBezTo>
                      <a:pt x="3894" y="1738"/>
                      <a:pt x="3858" y="1738"/>
                      <a:pt x="3846" y="1750"/>
                    </a:cubicBezTo>
                    <a:cubicBezTo>
                      <a:pt x="3834" y="1762"/>
                      <a:pt x="3822" y="1786"/>
                      <a:pt x="3810" y="1798"/>
                    </a:cubicBezTo>
                    <a:cubicBezTo>
                      <a:pt x="3810" y="1822"/>
                      <a:pt x="3822" y="1845"/>
                      <a:pt x="3834" y="1857"/>
                    </a:cubicBezTo>
                    <a:cubicBezTo>
                      <a:pt x="3858" y="1869"/>
                      <a:pt x="3834" y="1881"/>
                      <a:pt x="3834" y="1905"/>
                    </a:cubicBezTo>
                    <a:cubicBezTo>
                      <a:pt x="3816" y="1899"/>
                      <a:pt x="3804" y="1893"/>
                      <a:pt x="3797" y="1893"/>
                    </a:cubicBezTo>
                    <a:cubicBezTo>
                      <a:pt x="3789" y="1893"/>
                      <a:pt x="3786" y="1899"/>
                      <a:pt x="3786" y="1917"/>
                    </a:cubicBezTo>
                    <a:cubicBezTo>
                      <a:pt x="3798" y="1953"/>
                      <a:pt x="3798" y="1976"/>
                      <a:pt x="3810" y="2000"/>
                    </a:cubicBezTo>
                    <a:cubicBezTo>
                      <a:pt x="3810" y="2000"/>
                      <a:pt x="3819" y="2026"/>
                      <a:pt x="3814" y="2026"/>
                    </a:cubicBezTo>
                    <a:cubicBezTo>
                      <a:pt x="3813" y="2026"/>
                      <a:pt x="3812" y="2026"/>
                      <a:pt x="3810" y="2024"/>
                    </a:cubicBezTo>
                    <a:cubicBezTo>
                      <a:pt x="3786" y="2012"/>
                      <a:pt x="3798" y="2012"/>
                      <a:pt x="3775" y="2012"/>
                    </a:cubicBezTo>
                    <a:cubicBezTo>
                      <a:pt x="3763" y="2036"/>
                      <a:pt x="3775" y="2036"/>
                      <a:pt x="3798" y="2060"/>
                    </a:cubicBezTo>
                    <a:cubicBezTo>
                      <a:pt x="3810" y="2095"/>
                      <a:pt x="3822" y="2119"/>
                      <a:pt x="3798" y="2131"/>
                    </a:cubicBezTo>
                    <a:cubicBezTo>
                      <a:pt x="3778" y="2131"/>
                      <a:pt x="3761" y="2123"/>
                      <a:pt x="3747" y="2123"/>
                    </a:cubicBezTo>
                    <a:cubicBezTo>
                      <a:pt x="3735" y="2123"/>
                      <a:pt x="3725" y="2128"/>
                      <a:pt x="3715" y="2143"/>
                    </a:cubicBezTo>
                    <a:cubicBezTo>
                      <a:pt x="3691" y="2167"/>
                      <a:pt x="3679" y="2191"/>
                      <a:pt x="3667" y="2226"/>
                    </a:cubicBezTo>
                    <a:cubicBezTo>
                      <a:pt x="3667" y="2250"/>
                      <a:pt x="3691" y="2238"/>
                      <a:pt x="3715" y="2250"/>
                    </a:cubicBezTo>
                    <a:cubicBezTo>
                      <a:pt x="3727" y="2250"/>
                      <a:pt x="3739" y="2286"/>
                      <a:pt x="3727" y="2286"/>
                    </a:cubicBezTo>
                    <a:cubicBezTo>
                      <a:pt x="3703" y="2298"/>
                      <a:pt x="3667" y="2334"/>
                      <a:pt x="3703" y="2345"/>
                    </a:cubicBezTo>
                    <a:cubicBezTo>
                      <a:pt x="3696" y="2344"/>
                      <a:pt x="3690" y="2343"/>
                      <a:pt x="3685" y="2343"/>
                    </a:cubicBezTo>
                    <a:cubicBezTo>
                      <a:pt x="3627" y="2343"/>
                      <a:pt x="3667" y="2455"/>
                      <a:pt x="3667" y="2476"/>
                    </a:cubicBezTo>
                    <a:cubicBezTo>
                      <a:pt x="3667" y="2500"/>
                      <a:pt x="3644" y="2500"/>
                      <a:pt x="3632" y="2512"/>
                    </a:cubicBezTo>
                    <a:cubicBezTo>
                      <a:pt x="3620" y="2548"/>
                      <a:pt x="3620" y="2572"/>
                      <a:pt x="3608" y="2596"/>
                    </a:cubicBezTo>
                    <a:cubicBezTo>
                      <a:pt x="3608" y="2619"/>
                      <a:pt x="3608" y="2750"/>
                      <a:pt x="3560" y="2750"/>
                    </a:cubicBezTo>
                    <a:cubicBezTo>
                      <a:pt x="3560" y="2786"/>
                      <a:pt x="3560" y="2786"/>
                      <a:pt x="3608" y="2798"/>
                    </a:cubicBezTo>
                    <a:cubicBezTo>
                      <a:pt x="3632" y="2798"/>
                      <a:pt x="3667" y="2834"/>
                      <a:pt x="3667" y="2846"/>
                    </a:cubicBezTo>
                    <a:cubicBezTo>
                      <a:pt x="3644" y="2846"/>
                      <a:pt x="3620" y="2846"/>
                      <a:pt x="3584" y="2857"/>
                    </a:cubicBezTo>
                    <a:cubicBezTo>
                      <a:pt x="3560" y="2881"/>
                      <a:pt x="3560" y="2905"/>
                      <a:pt x="3572" y="2929"/>
                    </a:cubicBezTo>
                    <a:cubicBezTo>
                      <a:pt x="3596" y="2953"/>
                      <a:pt x="3596" y="2977"/>
                      <a:pt x="3608" y="3000"/>
                    </a:cubicBezTo>
                    <a:lnTo>
                      <a:pt x="3560" y="3000"/>
                    </a:lnTo>
                    <a:cubicBezTo>
                      <a:pt x="3536" y="3012"/>
                      <a:pt x="3667" y="3060"/>
                      <a:pt x="3667" y="3096"/>
                    </a:cubicBezTo>
                    <a:lnTo>
                      <a:pt x="3667" y="3107"/>
                    </a:lnTo>
                    <a:cubicBezTo>
                      <a:pt x="3632" y="3107"/>
                      <a:pt x="3584" y="3060"/>
                      <a:pt x="3560" y="3060"/>
                    </a:cubicBezTo>
                    <a:cubicBezTo>
                      <a:pt x="3536" y="3060"/>
                      <a:pt x="3548" y="3143"/>
                      <a:pt x="3525" y="3191"/>
                    </a:cubicBezTo>
                    <a:cubicBezTo>
                      <a:pt x="3525" y="3191"/>
                      <a:pt x="3479" y="3236"/>
                      <a:pt x="3460" y="3236"/>
                    </a:cubicBezTo>
                    <a:cubicBezTo>
                      <a:pt x="3453" y="3236"/>
                      <a:pt x="3450" y="3230"/>
                      <a:pt x="3453" y="3215"/>
                    </a:cubicBezTo>
                    <a:cubicBezTo>
                      <a:pt x="3485" y="3193"/>
                      <a:pt x="3488" y="3153"/>
                      <a:pt x="3447" y="3153"/>
                    </a:cubicBezTo>
                    <a:cubicBezTo>
                      <a:pt x="3441" y="3153"/>
                      <a:pt x="3436" y="3154"/>
                      <a:pt x="3429" y="3155"/>
                    </a:cubicBezTo>
                    <a:cubicBezTo>
                      <a:pt x="3417" y="3155"/>
                      <a:pt x="3370" y="3191"/>
                      <a:pt x="3394" y="3227"/>
                    </a:cubicBezTo>
                    <a:cubicBezTo>
                      <a:pt x="3429" y="3250"/>
                      <a:pt x="3453" y="3250"/>
                      <a:pt x="3441" y="3274"/>
                    </a:cubicBezTo>
                    <a:cubicBezTo>
                      <a:pt x="3441" y="3275"/>
                      <a:pt x="3441" y="3275"/>
                      <a:pt x="3439" y="3275"/>
                    </a:cubicBezTo>
                    <a:cubicBezTo>
                      <a:pt x="3427" y="3275"/>
                      <a:pt x="3353" y="3236"/>
                      <a:pt x="3328" y="3236"/>
                    </a:cubicBezTo>
                    <a:cubicBezTo>
                      <a:pt x="3320" y="3236"/>
                      <a:pt x="3317" y="3240"/>
                      <a:pt x="3322" y="3250"/>
                    </a:cubicBezTo>
                    <a:cubicBezTo>
                      <a:pt x="3334" y="3286"/>
                      <a:pt x="3346" y="3298"/>
                      <a:pt x="3358" y="3322"/>
                    </a:cubicBezTo>
                    <a:cubicBezTo>
                      <a:pt x="3358" y="3346"/>
                      <a:pt x="3358" y="3369"/>
                      <a:pt x="3358" y="3381"/>
                    </a:cubicBezTo>
                    <a:cubicBezTo>
                      <a:pt x="3332" y="3346"/>
                      <a:pt x="3318" y="3324"/>
                      <a:pt x="3294" y="3324"/>
                    </a:cubicBezTo>
                    <a:cubicBezTo>
                      <a:pt x="3286" y="3324"/>
                      <a:pt x="3275" y="3327"/>
                      <a:pt x="3263" y="3334"/>
                    </a:cubicBezTo>
                    <a:cubicBezTo>
                      <a:pt x="3251" y="3334"/>
                      <a:pt x="3203" y="3405"/>
                      <a:pt x="3239" y="3417"/>
                    </a:cubicBezTo>
                    <a:lnTo>
                      <a:pt x="3203" y="3441"/>
                    </a:lnTo>
                    <a:cubicBezTo>
                      <a:pt x="3191" y="3429"/>
                      <a:pt x="3179" y="3393"/>
                      <a:pt x="3155" y="3381"/>
                    </a:cubicBezTo>
                    <a:cubicBezTo>
                      <a:pt x="3152" y="3378"/>
                      <a:pt x="3146" y="3376"/>
                      <a:pt x="3140" y="3376"/>
                    </a:cubicBezTo>
                    <a:cubicBezTo>
                      <a:pt x="3125" y="3376"/>
                      <a:pt x="3104" y="3385"/>
                      <a:pt x="3096" y="3393"/>
                    </a:cubicBezTo>
                    <a:cubicBezTo>
                      <a:pt x="3069" y="3430"/>
                      <a:pt x="3090" y="3500"/>
                      <a:pt x="3065" y="3500"/>
                    </a:cubicBezTo>
                    <a:cubicBezTo>
                      <a:pt x="3057" y="3500"/>
                      <a:pt x="3044" y="3494"/>
                      <a:pt x="3024" y="3477"/>
                    </a:cubicBezTo>
                    <a:cubicBezTo>
                      <a:pt x="3012" y="3452"/>
                      <a:pt x="3005" y="3442"/>
                      <a:pt x="3001" y="3442"/>
                    </a:cubicBezTo>
                    <a:lnTo>
                      <a:pt x="3001" y="3442"/>
                    </a:lnTo>
                    <a:cubicBezTo>
                      <a:pt x="2991" y="3442"/>
                      <a:pt x="3003" y="3519"/>
                      <a:pt x="2977" y="3536"/>
                    </a:cubicBezTo>
                    <a:cubicBezTo>
                      <a:pt x="2973" y="3538"/>
                      <a:pt x="2969" y="3539"/>
                      <a:pt x="2964" y="3539"/>
                    </a:cubicBezTo>
                    <a:cubicBezTo>
                      <a:pt x="2945" y="3539"/>
                      <a:pt x="2918" y="3528"/>
                      <a:pt x="2904" y="3528"/>
                    </a:cubicBezTo>
                    <a:cubicBezTo>
                      <a:pt x="2898" y="3528"/>
                      <a:pt x="2893" y="3530"/>
                      <a:pt x="2893" y="3536"/>
                    </a:cubicBezTo>
                    <a:cubicBezTo>
                      <a:pt x="2893" y="3560"/>
                      <a:pt x="2893" y="3584"/>
                      <a:pt x="2893" y="3608"/>
                    </a:cubicBezTo>
                    <a:cubicBezTo>
                      <a:pt x="2858" y="3584"/>
                      <a:pt x="2870" y="3560"/>
                      <a:pt x="2834" y="3560"/>
                    </a:cubicBezTo>
                    <a:cubicBezTo>
                      <a:pt x="2810" y="3560"/>
                      <a:pt x="2774" y="3560"/>
                      <a:pt x="2786" y="3596"/>
                    </a:cubicBezTo>
                    <a:cubicBezTo>
                      <a:pt x="2786" y="3643"/>
                      <a:pt x="2763" y="3631"/>
                      <a:pt x="2739" y="3643"/>
                    </a:cubicBezTo>
                    <a:cubicBezTo>
                      <a:pt x="2715" y="3655"/>
                      <a:pt x="2751" y="3715"/>
                      <a:pt x="2727" y="3727"/>
                    </a:cubicBezTo>
                    <a:lnTo>
                      <a:pt x="2691" y="3679"/>
                    </a:lnTo>
                    <a:cubicBezTo>
                      <a:pt x="2679" y="3679"/>
                      <a:pt x="2655" y="3703"/>
                      <a:pt x="2667" y="3727"/>
                    </a:cubicBezTo>
                    <a:cubicBezTo>
                      <a:pt x="2685" y="3744"/>
                      <a:pt x="2677" y="3755"/>
                      <a:pt x="2657" y="3755"/>
                    </a:cubicBezTo>
                    <a:cubicBezTo>
                      <a:pt x="2650" y="3755"/>
                      <a:pt x="2641" y="3754"/>
                      <a:pt x="2632" y="3750"/>
                    </a:cubicBezTo>
                    <a:cubicBezTo>
                      <a:pt x="2608" y="3762"/>
                      <a:pt x="2608" y="3762"/>
                      <a:pt x="2632" y="3786"/>
                    </a:cubicBezTo>
                    <a:cubicBezTo>
                      <a:pt x="2643" y="3810"/>
                      <a:pt x="2620" y="3834"/>
                      <a:pt x="2608" y="3834"/>
                    </a:cubicBezTo>
                    <a:lnTo>
                      <a:pt x="2548" y="3750"/>
                    </a:lnTo>
                    <a:lnTo>
                      <a:pt x="2548" y="3750"/>
                    </a:lnTo>
                    <a:cubicBezTo>
                      <a:pt x="2572" y="3786"/>
                      <a:pt x="2512" y="3834"/>
                      <a:pt x="2489" y="3846"/>
                    </a:cubicBezTo>
                    <a:cubicBezTo>
                      <a:pt x="2486" y="3848"/>
                      <a:pt x="2483" y="3849"/>
                      <a:pt x="2480" y="3849"/>
                    </a:cubicBezTo>
                    <a:cubicBezTo>
                      <a:pt x="2470" y="3849"/>
                      <a:pt x="2458" y="3842"/>
                      <a:pt x="2444" y="3842"/>
                    </a:cubicBezTo>
                    <a:cubicBezTo>
                      <a:pt x="2439" y="3842"/>
                      <a:pt x="2434" y="3843"/>
                      <a:pt x="2429" y="3846"/>
                    </a:cubicBezTo>
                    <a:cubicBezTo>
                      <a:pt x="2322" y="3869"/>
                      <a:pt x="2239" y="3917"/>
                      <a:pt x="2155" y="3977"/>
                    </a:cubicBezTo>
                    <a:cubicBezTo>
                      <a:pt x="2155" y="3977"/>
                      <a:pt x="2140" y="3961"/>
                      <a:pt x="2122" y="3961"/>
                    </a:cubicBezTo>
                    <a:cubicBezTo>
                      <a:pt x="2117" y="3961"/>
                      <a:pt x="2112" y="3962"/>
                      <a:pt x="2108" y="3965"/>
                    </a:cubicBezTo>
                    <a:cubicBezTo>
                      <a:pt x="2096" y="3977"/>
                      <a:pt x="2084" y="3989"/>
                      <a:pt x="2072" y="4000"/>
                    </a:cubicBezTo>
                    <a:lnTo>
                      <a:pt x="1953" y="4108"/>
                    </a:lnTo>
                    <a:cubicBezTo>
                      <a:pt x="1893" y="4155"/>
                      <a:pt x="1834" y="4203"/>
                      <a:pt x="1786" y="4250"/>
                    </a:cubicBezTo>
                    <a:cubicBezTo>
                      <a:pt x="1762" y="4274"/>
                      <a:pt x="1739" y="4298"/>
                      <a:pt x="1739" y="4322"/>
                    </a:cubicBezTo>
                    <a:cubicBezTo>
                      <a:pt x="1739" y="4358"/>
                      <a:pt x="1715" y="4358"/>
                      <a:pt x="1703" y="4370"/>
                    </a:cubicBezTo>
                    <a:cubicBezTo>
                      <a:pt x="1715" y="4358"/>
                      <a:pt x="1715" y="4334"/>
                      <a:pt x="1691" y="4334"/>
                    </a:cubicBezTo>
                    <a:cubicBezTo>
                      <a:pt x="1655" y="4358"/>
                      <a:pt x="1620" y="4381"/>
                      <a:pt x="1584" y="4405"/>
                    </a:cubicBezTo>
                    <a:cubicBezTo>
                      <a:pt x="1572" y="4417"/>
                      <a:pt x="1524" y="4429"/>
                      <a:pt x="1524" y="4465"/>
                    </a:cubicBezTo>
                    <a:cubicBezTo>
                      <a:pt x="1524" y="4489"/>
                      <a:pt x="1572" y="4536"/>
                      <a:pt x="1584" y="4548"/>
                    </a:cubicBezTo>
                    <a:cubicBezTo>
                      <a:pt x="1579" y="4553"/>
                      <a:pt x="1574" y="4555"/>
                      <a:pt x="1569" y="4555"/>
                    </a:cubicBezTo>
                    <a:cubicBezTo>
                      <a:pt x="1547" y="4555"/>
                      <a:pt x="1520" y="4518"/>
                      <a:pt x="1500" y="4489"/>
                    </a:cubicBezTo>
                    <a:cubicBezTo>
                      <a:pt x="1493" y="4482"/>
                      <a:pt x="1487" y="4479"/>
                      <a:pt x="1479" y="4479"/>
                    </a:cubicBezTo>
                    <a:cubicBezTo>
                      <a:pt x="1462" y="4479"/>
                      <a:pt x="1442" y="4496"/>
                      <a:pt x="1417" y="4512"/>
                    </a:cubicBezTo>
                    <a:cubicBezTo>
                      <a:pt x="1381" y="4536"/>
                      <a:pt x="1346" y="4560"/>
                      <a:pt x="1298" y="4572"/>
                    </a:cubicBezTo>
                    <a:cubicBezTo>
                      <a:pt x="1290" y="4572"/>
                      <a:pt x="1282" y="4567"/>
                      <a:pt x="1274" y="4567"/>
                    </a:cubicBezTo>
                    <a:cubicBezTo>
                      <a:pt x="1270" y="4567"/>
                      <a:pt x="1266" y="4568"/>
                      <a:pt x="1262" y="4572"/>
                    </a:cubicBezTo>
                    <a:cubicBezTo>
                      <a:pt x="1262" y="4584"/>
                      <a:pt x="1250" y="4620"/>
                      <a:pt x="1250" y="4643"/>
                    </a:cubicBezTo>
                    <a:cubicBezTo>
                      <a:pt x="1242" y="4675"/>
                      <a:pt x="1203" y="4675"/>
                      <a:pt x="1167" y="4675"/>
                    </a:cubicBezTo>
                    <a:lnTo>
                      <a:pt x="1167" y="4675"/>
                    </a:lnTo>
                    <a:cubicBezTo>
                      <a:pt x="1149" y="4675"/>
                      <a:pt x="1131" y="4675"/>
                      <a:pt x="1119" y="4679"/>
                    </a:cubicBezTo>
                    <a:cubicBezTo>
                      <a:pt x="1084" y="4691"/>
                      <a:pt x="1096" y="4739"/>
                      <a:pt x="1096" y="4786"/>
                    </a:cubicBezTo>
                    <a:cubicBezTo>
                      <a:pt x="1099" y="4809"/>
                      <a:pt x="1097" y="4818"/>
                      <a:pt x="1092" y="4818"/>
                    </a:cubicBezTo>
                    <a:cubicBezTo>
                      <a:pt x="1078" y="4818"/>
                      <a:pt x="1045" y="4759"/>
                      <a:pt x="1036" y="4751"/>
                    </a:cubicBezTo>
                    <a:cubicBezTo>
                      <a:pt x="1035" y="4750"/>
                      <a:pt x="1034" y="4749"/>
                      <a:pt x="1033" y="4749"/>
                    </a:cubicBezTo>
                    <a:cubicBezTo>
                      <a:pt x="1022" y="4749"/>
                      <a:pt x="1012" y="4811"/>
                      <a:pt x="1012" y="4822"/>
                    </a:cubicBezTo>
                    <a:cubicBezTo>
                      <a:pt x="1009" y="4836"/>
                      <a:pt x="1003" y="4840"/>
                      <a:pt x="994" y="4840"/>
                    </a:cubicBezTo>
                    <a:cubicBezTo>
                      <a:pt x="974" y="4840"/>
                      <a:pt x="943" y="4810"/>
                      <a:pt x="917" y="4810"/>
                    </a:cubicBezTo>
                    <a:cubicBezTo>
                      <a:pt x="893" y="4810"/>
                      <a:pt x="858" y="4846"/>
                      <a:pt x="834" y="4870"/>
                    </a:cubicBezTo>
                    <a:cubicBezTo>
                      <a:pt x="815" y="4888"/>
                      <a:pt x="767" y="4944"/>
                      <a:pt x="730" y="4944"/>
                    </a:cubicBezTo>
                    <a:cubicBezTo>
                      <a:pt x="720" y="4944"/>
                      <a:pt x="710" y="4939"/>
                      <a:pt x="703" y="4929"/>
                    </a:cubicBezTo>
                    <a:cubicBezTo>
                      <a:pt x="679" y="4929"/>
                      <a:pt x="667" y="4965"/>
                      <a:pt x="643" y="4989"/>
                    </a:cubicBezTo>
                    <a:cubicBezTo>
                      <a:pt x="584" y="5060"/>
                      <a:pt x="500" y="5108"/>
                      <a:pt x="441" y="5179"/>
                    </a:cubicBezTo>
                    <a:cubicBezTo>
                      <a:pt x="405" y="5215"/>
                      <a:pt x="405" y="5263"/>
                      <a:pt x="429" y="5286"/>
                    </a:cubicBezTo>
                    <a:cubicBezTo>
                      <a:pt x="405" y="5263"/>
                      <a:pt x="393" y="5227"/>
                      <a:pt x="357" y="5227"/>
                    </a:cubicBezTo>
                    <a:cubicBezTo>
                      <a:pt x="354" y="5225"/>
                      <a:pt x="351" y="5224"/>
                      <a:pt x="349" y="5224"/>
                    </a:cubicBezTo>
                    <a:cubicBezTo>
                      <a:pt x="336" y="5224"/>
                      <a:pt x="342" y="5251"/>
                      <a:pt x="322" y="5251"/>
                    </a:cubicBezTo>
                    <a:lnTo>
                      <a:pt x="298" y="5263"/>
                    </a:lnTo>
                    <a:cubicBezTo>
                      <a:pt x="250" y="5274"/>
                      <a:pt x="203" y="5298"/>
                      <a:pt x="167" y="5334"/>
                    </a:cubicBezTo>
                    <a:cubicBezTo>
                      <a:pt x="167" y="5370"/>
                      <a:pt x="84" y="5441"/>
                      <a:pt x="84" y="5441"/>
                    </a:cubicBezTo>
                    <a:cubicBezTo>
                      <a:pt x="143" y="5477"/>
                      <a:pt x="191" y="5513"/>
                      <a:pt x="250" y="5548"/>
                    </a:cubicBezTo>
                    <a:cubicBezTo>
                      <a:pt x="257" y="5548"/>
                      <a:pt x="237" y="5556"/>
                      <a:pt x="209" y="5556"/>
                    </a:cubicBezTo>
                    <a:cubicBezTo>
                      <a:pt x="188" y="5556"/>
                      <a:pt x="164" y="5552"/>
                      <a:pt x="143" y="5536"/>
                    </a:cubicBezTo>
                    <a:cubicBezTo>
                      <a:pt x="121" y="5520"/>
                      <a:pt x="104" y="5511"/>
                      <a:pt x="91" y="5511"/>
                    </a:cubicBezTo>
                    <a:cubicBezTo>
                      <a:pt x="76" y="5511"/>
                      <a:pt x="66" y="5523"/>
                      <a:pt x="60" y="5548"/>
                    </a:cubicBezTo>
                    <a:cubicBezTo>
                      <a:pt x="60" y="5572"/>
                      <a:pt x="60" y="5620"/>
                      <a:pt x="72" y="5632"/>
                    </a:cubicBezTo>
                    <a:cubicBezTo>
                      <a:pt x="96" y="5644"/>
                      <a:pt x="107" y="5632"/>
                      <a:pt x="107" y="5655"/>
                    </a:cubicBezTo>
                    <a:cubicBezTo>
                      <a:pt x="96" y="5691"/>
                      <a:pt x="36" y="5774"/>
                      <a:pt x="0" y="5774"/>
                    </a:cubicBezTo>
                    <a:cubicBezTo>
                      <a:pt x="48" y="5774"/>
                      <a:pt x="48" y="5786"/>
                      <a:pt x="60" y="5834"/>
                    </a:cubicBezTo>
                    <a:cubicBezTo>
                      <a:pt x="72" y="5870"/>
                      <a:pt x="84" y="5905"/>
                      <a:pt x="107" y="5917"/>
                    </a:cubicBezTo>
                    <a:cubicBezTo>
                      <a:pt x="107" y="5917"/>
                      <a:pt x="167" y="5953"/>
                      <a:pt x="155" y="5953"/>
                    </a:cubicBezTo>
                    <a:cubicBezTo>
                      <a:pt x="155" y="5965"/>
                      <a:pt x="119" y="5989"/>
                      <a:pt x="119" y="6001"/>
                    </a:cubicBezTo>
                    <a:cubicBezTo>
                      <a:pt x="119" y="6013"/>
                      <a:pt x="155" y="6036"/>
                      <a:pt x="155" y="6060"/>
                    </a:cubicBezTo>
                    <a:lnTo>
                      <a:pt x="191" y="6144"/>
                    </a:lnTo>
                    <a:cubicBezTo>
                      <a:pt x="173" y="6167"/>
                      <a:pt x="182" y="6173"/>
                      <a:pt x="200" y="6173"/>
                    </a:cubicBezTo>
                    <a:cubicBezTo>
                      <a:pt x="218" y="6173"/>
                      <a:pt x="244" y="6167"/>
                      <a:pt x="262" y="6167"/>
                    </a:cubicBezTo>
                    <a:cubicBezTo>
                      <a:pt x="265" y="6164"/>
                      <a:pt x="269" y="6163"/>
                      <a:pt x="274" y="6163"/>
                    </a:cubicBezTo>
                    <a:cubicBezTo>
                      <a:pt x="286" y="6163"/>
                      <a:pt x="301" y="6174"/>
                      <a:pt x="310" y="6191"/>
                    </a:cubicBezTo>
                    <a:cubicBezTo>
                      <a:pt x="250" y="6215"/>
                      <a:pt x="226" y="6215"/>
                      <a:pt x="238" y="6263"/>
                    </a:cubicBezTo>
                    <a:cubicBezTo>
                      <a:pt x="262" y="6346"/>
                      <a:pt x="298" y="6429"/>
                      <a:pt x="346" y="6513"/>
                    </a:cubicBezTo>
                    <a:cubicBezTo>
                      <a:pt x="346" y="6513"/>
                      <a:pt x="374" y="6588"/>
                      <a:pt x="397" y="6588"/>
                    </a:cubicBezTo>
                    <a:cubicBezTo>
                      <a:pt x="400" y="6588"/>
                      <a:pt x="402" y="6587"/>
                      <a:pt x="405" y="6584"/>
                    </a:cubicBezTo>
                    <a:cubicBezTo>
                      <a:pt x="409" y="6577"/>
                      <a:pt x="414" y="6574"/>
                      <a:pt x="420" y="6574"/>
                    </a:cubicBezTo>
                    <a:cubicBezTo>
                      <a:pt x="435" y="6574"/>
                      <a:pt x="453" y="6591"/>
                      <a:pt x="453" y="6608"/>
                    </a:cubicBezTo>
                    <a:cubicBezTo>
                      <a:pt x="453" y="6644"/>
                      <a:pt x="429" y="6632"/>
                      <a:pt x="417" y="6656"/>
                    </a:cubicBezTo>
                    <a:cubicBezTo>
                      <a:pt x="417" y="6667"/>
                      <a:pt x="417" y="6679"/>
                      <a:pt x="429" y="6691"/>
                    </a:cubicBezTo>
                    <a:cubicBezTo>
                      <a:pt x="441" y="6715"/>
                      <a:pt x="465" y="6787"/>
                      <a:pt x="500" y="6787"/>
                    </a:cubicBezTo>
                    <a:cubicBezTo>
                      <a:pt x="536" y="6787"/>
                      <a:pt x="524" y="6810"/>
                      <a:pt x="548" y="6834"/>
                    </a:cubicBezTo>
                    <a:cubicBezTo>
                      <a:pt x="560" y="6840"/>
                      <a:pt x="575" y="6840"/>
                      <a:pt x="587" y="6840"/>
                    </a:cubicBezTo>
                    <a:cubicBezTo>
                      <a:pt x="599" y="6840"/>
                      <a:pt x="607" y="6840"/>
                      <a:pt x="607" y="6846"/>
                    </a:cubicBezTo>
                    <a:cubicBezTo>
                      <a:pt x="619" y="6858"/>
                      <a:pt x="596" y="6870"/>
                      <a:pt x="584" y="6882"/>
                    </a:cubicBezTo>
                    <a:cubicBezTo>
                      <a:pt x="584" y="6917"/>
                      <a:pt x="596" y="6953"/>
                      <a:pt x="607" y="6977"/>
                    </a:cubicBezTo>
                    <a:cubicBezTo>
                      <a:pt x="643" y="7013"/>
                      <a:pt x="667" y="7048"/>
                      <a:pt x="703" y="7084"/>
                    </a:cubicBezTo>
                    <a:cubicBezTo>
                      <a:pt x="713" y="7094"/>
                      <a:pt x="723" y="7098"/>
                      <a:pt x="733" y="7098"/>
                    </a:cubicBezTo>
                    <a:cubicBezTo>
                      <a:pt x="734" y="7098"/>
                      <a:pt x="735" y="7098"/>
                      <a:pt x="737" y="7098"/>
                    </a:cubicBezTo>
                    <a:lnTo>
                      <a:pt x="737" y="7098"/>
                    </a:lnTo>
                    <a:cubicBezTo>
                      <a:pt x="714" y="7114"/>
                      <a:pt x="700" y="7131"/>
                      <a:pt x="703" y="7144"/>
                    </a:cubicBezTo>
                    <a:cubicBezTo>
                      <a:pt x="703" y="7168"/>
                      <a:pt x="738" y="7227"/>
                      <a:pt x="762" y="7227"/>
                    </a:cubicBezTo>
                    <a:cubicBezTo>
                      <a:pt x="786" y="7221"/>
                      <a:pt x="807" y="7212"/>
                      <a:pt x="822" y="7212"/>
                    </a:cubicBezTo>
                    <a:cubicBezTo>
                      <a:pt x="837" y="7212"/>
                      <a:pt x="846" y="7221"/>
                      <a:pt x="846" y="7251"/>
                    </a:cubicBezTo>
                    <a:cubicBezTo>
                      <a:pt x="858" y="7298"/>
                      <a:pt x="881" y="7346"/>
                      <a:pt x="917" y="7382"/>
                    </a:cubicBezTo>
                    <a:cubicBezTo>
                      <a:pt x="929" y="7394"/>
                      <a:pt x="953" y="7394"/>
                      <a:pt x="974" y="7394"/>
                    </a:cubicBezTo>
                    <a:cubicBezTo>
                      <a:pt x="994" y="7394"/>
                      <a:pt x="1012" y="7394"/>
                      <a:pt x="1012" y="7406"/>
                    </a:cubicBezTo>
                    <a:cubicBezTo>
                      <a:pt x="1024" y="7418"/>
                      <a:pt x="953" y="7513"/>
                      <a:pt x="977" y="7549"/>
                    </a:cubicBezTo>
                    <a:cubicBezTo>
                      <a:pt x="982" y="7560"/>
                      <a:pt x="988" y="7565"/>
                      <a:pt x="994" y="7565"/>
                    </a:cubicBezTo>
                    <a:cubicBezTo>
                      <a:pt x="1011" y="7565"/>
                      <a:pt x="1027" y="7522"/>
                      <a:pt x="1036" y="7513"/>
                    </a:cubicBezTo>
                    <a:lnTo>
                      <a:pt x="1036" y="7513"/>
                    </a:lnTo>
                    <a:cubicBezTo>
                      <a:pt x="1060" y="7525"/>
                      <a:pt x="1000" y="7596"/>
                      <a:pt x="1036" y="7596"/>
                    </a:cubicBezTo>
                    <a:cubicBezTo>
                      <a:pt x="1045" y="7596"/>
                      <a:pt x="1121" y="7536"/>
                      <a:pt x="1153" y="7536"/>
                    </a:cubicBezTo>
                    <a:cubicBezTo>
                      <a:pt x="1164" y="7536"/>
                      <a:pt x="1170" y="7543"/>
                      <a:pt x="1167" y="7560"/>
                    </a:cubicBezTo>
                    <a:cubicBezTo>
                      <a:pt x="1167" y="7584"/>
                      <a:pt x="1119" y="7596"/>
                      <a:pt x="1119" y="7632"/>
                    </a:cubicBezTo>
                    <a:cubicBezTo>
                      <a:pt x="1131" y="7656"/>
                      <a:pt x="1143" y="7668"/>
                      <a:pt x="1155" y="7679"/>
                    </a:cubicBezTo>
                    <a:cubicBezTo>
                      <a:pt x="1158" y="7680"/>
                      <a:pt x="1160" y="7681"/>
                      <a:pt x="1162" y="7681"/>
                    </a:cubicBezTo>
                    <a:cubicBezTo>
                      <a:pt x="1186" y="7681"/>
                      <a:pt x="1206" y="7641"/>
                      <a:pt x="1233" y="7641"/>
                    </a:cubicBezTo>
                    <a:cubicBezTo>
                      <a:pt x="1242" y="7641"/>
                      <a:pt x="1252" y="7645"/>
                      <a:pt x="1262" y="7656"/>
                    </a:cubicBezTo>
                    <a:cubicBezTo>
                      <a:pt x="1227" y="7679"/>
                      <a:pt x="1215" y="7703"/>
                      <a:pt x="1203" y="7739"/>
                    </a:cubicBezTo>
                    <a:cubicBezTo>
                      <a:pt x="1203" y="7764"/>
                      <a:pt x="1214" y="7795"/>
                      <a:pt x="1238" y="7795"/>
                    </a:cubicBezTo>
                    <a:cubicBezTo>
                      <a:pt x="1248" y="7795"/>
                      <a:pt x="1260" y="7789"/>
                      <a:pt x="1274" y="7775"/>
                    </a:cubicBezTo>
                    <a:lnTo>
                      <a:pt x="1274" y="7775"/>
                    </a:lnTo>
                    <a:cubicBezTo>
                      <a:pt x="1228" y="7821"/>
                      <a:pt x="1239" y="7838"/>
                      <a:pt x="1274" y="7838"/>
                    </a:cubicBezTo>
                    <a:cubicBezTo>
                      <a:pt x="1284" y="7838"/>
                      <a:pt x="1297" y="7837"/>
                      <a:pt x="1310" y="7834"/>
                    </a:cubicBezTo>
                    <a:lnTo>
                      <a:pt x="1310" y="7834"/>
                    </a:lnTo>
                    <a:cubicBezTo>
                      <a:pt x="1262" y="7882"/>
                      <a:pt x="1417" y="7941"/>
                      <a:pt x="1429" y="7953"/>
                    </a:cubicBezTo>
                    <a:cubicBezTo>
                      <a:pt x="1397" y="7922"/>
                      <a:pt x="1413" y="7885"/>
                      <a:pt x="1438" y="7885"/>
                    </a:cubicBezTo>
                    <a:cubicBezTo>
                      <a:pt x="1450" y="7885"/>
                      <a:pt x="1465" y="7894"/>
                      <a:pt x="1477" y="7918"/>
                    </a:cubicBezTo>
                    <a:cubicBezTo>
                      <a:pt x="1500" y="7953"/>
                      <a:pt x="1536" y="8001"/>
                      <a:pt x="1572" y="8025"/>
                    </a:cubicBezTo>
                    <a:cubicBezTo>
                      <a:pt x="1608" y="7977"/>
                      <a:pt x="1524" y="7882"/>
                      <a:pt x="1512" y="7846"/>
                    </a:cubicBezTo>
                    <a:lnTo>
                      <a:pt x="1512" y="7846"/>
                    </a:lnTo>
                    <a:cubicBezTo>
                      <a:pt x="1536" y="7870"/>
                      <a:pt x="1560" y="7894"/>
                      <a:pt x="1596" y="7918"/>
                    </a:cubicBezTo>
                    <a:cubicBezTo>
                      <a:pt x="1620" y="7941"/>
                      <a:pt x="1631" y="7977"/>
                      <a:pt x="1620" y="8001"/>
                    </a:cubicBezTo>
                    <a:cubicBezTo>
                      <a:pt x="1608" y="8037"/>
                      <a:pt x="1572" y="8037"/>
                      <a:pt x="1584" y="8072"/>
                    </a:cubicBezTo>
                    <a:cubicBezTo>
                      <a:pt x="1596" y="8114"/>
                      <a:pt x="1617" y="8120"/>
                      <a:pt x="1642" y="8120"/>
                    </a:cubicBezTo>
                    <a:cubicBezTo>
                      <a:pt x="1652" y="8120"/>
                      <a:pt x="1663" y="8119"/>
                      <a:pt x="1674" y="8119"/>
                    </a:cubicBezTo>
                    <a:cubicBezTo>
                      <a:pt x="1691" y="8119"/>
                      <a:pt x="1709" y="8121"/>
                      <a:pt x="1727" y="8132"/>
                    </a:cubicBezTo>
                    <a:cubicBezTo>
                      <a:pt x="1774" y="8156"/>
                      <a:pt x="1774" y="8203"/>
                      <a:pt x="1786" y="8263"/>
                    </a:cubicBezTo>
                    <a:cubicBezTo>
                      <a:pt x="1810" y="8227"/>
                      <a:pt x="1846" y="8203"/>
                      <a:pt x="1893" y="8191"/>
                    </a:cubicBezTo>
                    <a:cubicBezTo>
                      <a:pt x="1941" y="8191"/>
                      <a:pt x="1893" y="8239"/>
                      <a:pt x="1905" y="8251"/>
                    </a:cubicBezTo>
                    <a:cubicBezTo>
                      <a:pt x="1908" y="8251"/>
                      <a:pt x="1912" y="8249"/>
                      <a:pt x="1917" y="8244"/>
                    </a:cubicBezTo>
                    <a:lnTo>
                      <a:pt x="1917" y="8244"/>
                    </a:lnTo>
                    <a:cubicBezTo>
                      <a:pt x="1907" y="8260"/>
                      <a:pt x="1900" y="8276"/>
                      <a:pt x="1905" y="8287"/>
                    </a:cubicBezTo>
                    <a:cubicBezTo>
                      <a:pt x="1917" y="8299"/>
                      <a:pt x="1989" y="8322"/>
                      <a:pt x="2012" y="8322"/>
                    </a:cubicBezTo>
                    <a:cubicBezTo>
                      <a:pt x="2048" y="8322"/>
                      <a:pt x="2108" y="8322"/>
                      <a:pt x="2120" y="8275"/>
                    </a:cubicBezTo>
                    <a:cubicBezTo>
                      <a:pt x="2120" y="8227"/>
                      <a:pt x="2120" y="8239"/>
                      <a:pt x="2143" y="8227"/>
                    </a:cubicBezTo>
                    <a:cubicBezTo>
                      <a:pt x="2167" y="8227"/>
                      <a:pt x="2179" y="8239"/>
                      <a:pt x="2191" y="8251"/>
                    </a:cubicBezTo>
                    <a:cubicBezTo>
                      <a:pt x="2203" y="8257"/>
                      <a:pt x="2209" y="8260"/>
                      <a:pt x="2213" y="8260"/>
                    </a:cubicBezTo>
                    <a:cubicBezTo>
                      <a:pt x="2218" y="8260"/>
                      <a:pt x="2221" y="8257"/>
                      <a:pt x="2227" y="8251"/>
                    </a:cubicBezTo>
                    <a:cubicBezTo>
                      <a:pt x="2251" y="8239"/>
                      <a:pt x="2262" y="8191"/>
                      <a:pt x="2274" y="8168"/>
                    </a:cubicBezTo>
                    <a:cubicBezTo>
                      <a:pt x="2298" y="8156"/>
                      <a:pt x="2322" y="8132"/>
                      <a:pt x="2346" y="8120"/>
                    </a:cubicBezTo>
                    <a:cubicBezTo>
                      <a:pt x="2365" y="8120"/>
                      <a:pt x="2392" y="8135"/>
                      <a:pt x="2408" y="8135"/>
                    </a:cubicBezTo>
                    <a:cubicBezTo>
                      <a:pt x="2412" y="8135"/>
                      <a:pt x="2415" y="8134"/>
                      <a:pt x="2417" y="8132"/>
                    </a:cubicBezTo>
                    <a:cubicBezTo>
                      <a:pt x="2429" y="8132"/>
                      <a:pt x="2405" y="8108"/>
                      <a:pt x="2405" y="8108"/>
                    </a:cubicBezTo>
                    <a:lnTo>
                      <a:pt x="2429" y="8096"/>
                    </a:lnTo>
                    <a:lnTo>
                      <a:pt x="2524" y="8049"/>
                    </a:lnTo>
                    <a:cubicBezTo>
                      <a:pt x="2560" y="8025"/>
                      <a:pt x="2641" y="8002"/>
                      <a:pt x="2598" y="7944"/>
                    </a:cubicBezTo>
                    <a:lnTo>
                      <a:pt x="2598" y="7944"/>
                    </a:lnTo>
                    <a:cubicBezTo>
                      <a:pt x="2611" y="7960"/>
                      <a:pt x="2627" y="7965"/>
                      <a:pt x="2644" y="7965"/>
                    </a:cubicBezTo>
                    <a:cubicBezTo>
                      <a:pt x="2673" y="7965"/>
                      <a:pt x="2705" y="7949"/>
                      <a:pt x="2727" y="7941"/>
                    </a:cubicBezTo>
                    <a:cubicBezTo>
                      <a:pt x="2751" y="7930"/>
                      <a:pt x="2739" y="7882"/>
                      <a:pt x="2774" y="7858"/>
                    </a:cubicBezTo>
                    <a:cubicBezTo>
                      <a:pt x="2780" y="7857"/>
                      <a:pt x="2784" y="7856"/>
                      <a:pt x="2788" y="7856"/>
                    </a:cubicBezTo>
                    <a:cubicBezTo>
                      <a:pt x="2820" y="7856"/>
                      <a:pt x="2813" y="7895"/>
                      <a:pt x="2834" y="7906"/>
                    </a:cubicBezTo>
                    <a:cubicBezTo>
                      <a:pt x="2846" y="7906"/>
                      <a:pt x="2870" y="7894"/>
                      <a:pt x="2882" y="7882"/>
                    </a:cubicBezTo>
                    <a:cubicBezTo>
                      <a:pt x="2893" y="7870"/>
                      <a:pt x="2917" y="7846"/>
                      <a:pt x="2917" y="7822"/>
                    </a:cubicBezTo>
                    <a:cubicBezTo>
                      <a:pt x="2917" y="7812"/>
                      <a:pt x="2909" y="7794"/>
                      <a:pt x="2899" y="7782"/>
                    </a:cubicBezTo>
                    <a:lnTo>
                      <a:pt x="2899" y="7782"/>
                    </a:lnTo>
                    <a:cubicBezTo>
                      <a:pt x="2909" y="7792"/>
                      <a:pt x="2917" y="7796"/>
                      <a:pt x="2925" y="7796"/>
                    </a:cubicBezTo>
                    <a:cubicBezTo>
                      <a:pt x="2948" y="7796"/>
                      <a:pt x="2959" y="7751"/>
                      <a:pt x="2977" y="7751"/>
                    </a:cubicBezTo>
                    <a:cubicBezTo>
                      <a:pt x="2978" y="7750"/>
                      <a:pt x="2979" y="7750"/>
                      <a:pt x="2980" y="7750"/>
                    </a:cubicBezTo>
                    <a:cubicBezTo>
                      <a:pt x="3001" y="7750"/>
                      <a:pt x="3028" y="7829"/>
                      <a:pt x="3050" y="7829"/>
                    </a:cubicBezTo>
                    <a:cubicBezTo>
                      <a:pt x="3054" y="7829"/>
                      <a:pt x="3057" y="7827"/>
                      <a:pt x="3060" y="7822"/>
                    </a:cubicBezTo>
                    <a:cubicBezTo>
                      <a:pt x="3096" y="7775"/>
                      <a:pt x="3024" y="7703"/>
                      <a:pt x="3013" y="7644"/>
                    </a:cubicBezTo>
                    <a:cubicBezTo>
                      <a:pt x="3010" y="7632"/>
                      <a:pt x="3014" y="7628"/>
                      <a:pt x="3022" y="7628"/>
                    </a:cubicBezTo>
                    <a:cubicBezTo>
                      <a:pt x="3047" y="7628"/>
                      <a:pt x="3108" y="7670"/>
                      <a:pt x="3108" y="7679"/>
                    </a:cubicBezTo>
                    <a:cubicBezTo>
                      <a:pt x="3108" y="7656"/>
                      <a:pt x="3084" y="7644"/>
                      <a:pt x="3108" y="7620"/>
                    </a:cubicBezTo>
                    <a:cubicBezTo>
                      <a:pt x="3132" y="7608"/>
                      <a:pt x="3132" y="7608"/>
                      <a:pt x="3144" y="7596"/>
                    </a:cubicBezTo>
                    <a:cubicBezTo>
                      <a:pt x="3144" y="7584"/>
                      <a:pt x="3120" y="7572"/>
                      <a:pt x="3120" y="7560"/>
                    </a:cubicBezTo>
                    <a:cubicBezTo>
                      <a:pt x="3120" y="7537"/>
                      <a:pt x="3132" y="7537"/>
                      <a:pt x="3144" y="7525"/>
                    </a:cubicBezTo>
                    <a:cubicBezTo>
                      <a:pt x="3159" y="7548"/>
                      <a:pt x="3169" y="7566"/>
                      <a:pt x="3181" y="7566"/>
                    </a:cubicBezTo>
                    <a:cubicBezTo>
                      <a:pt x="3188" y="7566"/>
                      <a:pt x="3195" y="7561"/>
                      <a:pt x="3203" y="7549"/>
                    </a:cubicBezTo>
                    <a:cubicBezTo>
                      <a:pt x="3217" y="7534"/>
                      <a:pt x="3223" y="7516"/>
                      <a:pt x="3235" y="7516"/>
                    </a:cubicBezTo>
                    <a:cubicBezTo>
                      <a:pt x="3244" y="7516"/>
                      <a:pt x="3255" y="7524"/>
                      <a:pt x="3274" y="7549"/>
                    </a:cubicBezTo>
                    <a:cubicBezTo>
                      <a:pt x="3277" y="7554"/>
                      <a:pt x="3282" y="7557"/>
                      <a:pt x="3288" y="7557"/>
                    </a:cubicBezTo>
                    <a:cubicBezTo>
                      <a:pt x="3307" y="7557"/>
                      <a:pt x="3334" y="7534"/>
                      <a:pt x="3334" y="7525"/>
                    </a:cubicBezTo>
                    <a:cubicBezTo>
                      <a:pt x="3322" y="7501"/>
                      <a:pt x="3298" y="7501"/>
                      <a:pt x="3322" y="7477"/>
                    </a:cubicBezTo>
                    <a:cubicBezTo>
                      <a:pt x="3342" y="7457"/>
                      <a:pt x="3362" y="7446"/>
                      <a:pt x="3382" y="7435"/>
                    </a:cubicBezTo>
                    <a:lnTo>
                      <a:pt x="3382" y="7435"/>
                    </a:lnTo>
                    <a:lnTo>
                      <a:pt x="3382" y="7477"/>
                    </a:lnTo>
                    <a:cubicBezTo>
                      <a:pt x="3392" y="7480"/>
                      <a:pt x="3401" y="7481"/>
                      <a:pt x="3407" y="7481"/>
                    </a:cubicBezTo>
                    <a:cubicBezTo>
                      <a:pt x="3447" y="7481"/>
                      <a:pt x="3422" y="7435"/>
                      <a:pt x="3395" y="7429"/>
                    </a:cubicBezTo>
                    <a:lnTo>
                      <a:pt x="3395" y="7429"/>
                    </a:lnTo>
                    <a:cubicBezTo>
                      <a:pt x="3402" y="7427"/>
                      <a:pt x="3408" y="7426"/>
                      <a:pt x="3414" y="7426"/>
                    </a:cubicBezTo>
                    <a:cubicBezTo>
                      <a:pt x="3439" y="7426"/>
                      <a:pt x="3458" y="7441"/>
                      <a:pt x="3477" y="7441"/>
                    </a:cubicBezTo>
                    <a:cubicBezTo>
                      <a:pt x="3483" y="7443"/>
                      <a:pt x="3490" y="7444"/>
                      <a:pt x="3496" y="7444"/>
                    </a:cubicBezTo>
                    <a:cubicBezTo>
                      <a:pt x="3524" y="7444"/>
                      <a:pt x="3548" y="7423"/>
                      <a:pt x="3548" y="7394"/>
                    </a:cubicBezTo>
                    <a:cubicBezTo>
                      <a:pt x="3548" y="7372"/>
                      <a:pt x="3568" y="7365"/>
                      <a:pt x="3589" y="7365"/>
                    </a:cubicBezTo>
                    <a:cubicBezTo>
                      <a:pt x="3615" y="7365"/>
                      <a:pt x="3644" y="7375"/>
                      <a:pt x="3644" y="7382"/>
                    </a:cubicBezTo>
                    <a:cubicBezTo>
                      <a:pt x="3644" y="7322"/>
                      <a:pt x="3560" y="7310"/>
                      <a:pt x="3548" y="7287"/>
                    </a:cubicBezTo>
                    <a:cubicBezTo>
                      <a:pt x="3541" y="7273"/>
                      <a:pt x="3551" y="7267"/>
                      <a:pt x="3562" y="7267"/>
                    </a:cubicBezTo>
                    <a:cubicBezTo>
                      <a:pt x="3570" y="7267"/>
                      <a:pt x="3579" y="7270"/>
                      <a:pt x="3584" y="7275"/>
                    </a:cubicBezTo>
                    <a:cubicBezTo>
                      <a:pt x="3587" y="7278"/>
                      <a:pt x="3592" y="7279"/>
                      <a:pt x="3598" y="7279"/>
                    </a:cubicBezTo>
                    <a:cubicBezTo>
                      <a:pt x="3613" y="7279"/>
                      <a:pt x="3635" y="7268"/>
                      <a:pt x="3644" y="7251"/>
                    </a:cubicBezTo>
                    <a:cubicBezTo>
                      <a:pt x="3647" y="7238"/>
                      <a:pt x="3651" y="7233"/>
                      <a:pt x="3656" y="7233"/>
                    </a:cubicBezTo>
                    <a:cubicBezTo>
                      <a:pt x="3670" y="7233"/>
                      <a:pt x="3689" y="7266"/>
                      <a:pt x="3715" y="7275"/>
                    </a:cubicBezTo>
                    <a:cubicBezTo>
                      <a:pt x="3724" y="7279"/>
                      <a:pt x="3730" y="7281"/>
                      <a:pt x="3733" y="7281"/>
                    </a:cubicBezTo>
                    <a:cubicBezTo>
                      <a:pt x="3746" y="7281"/>
                      <a:pt x="3717" y="7249"/>
                      <a:pt x="3727" y="7239"/>
                    </a:cubicBezTo>
                    <a:cubicBezTo>
                      <a:pt x="3739" y="7239"/>
                      <a:pt x="3739" y="7203"/>
                      <a:pt x="3751" y="7191"/>
                    </a:cubicBezTo>
                    <a:cubicBezTo>
                      <a:pt x="3786" y="7168"/>
                      <a:pt x="3810" y="7179"/>
                      <a:pt x="3810" y="7120"/>
                    </a:cubicBezTo>
                    <a:cubicBezTo>
                      <a:pt x="3810" y="7120"/>
                      <a:pt x="3820" y="7082"/>
                      <a:pt x="3830" y="7082"/>
                    </a:cubicBezTo>
                    <a:cubicBezTo>
                      <a:pt x="3831" y="7082"/>
                      <a:pt x="3833" y="7083"/>
                      <a:pt x="3834" y="7084"/>
                    </a:cubicBezTo>
                    <a:cubicBezTo>
                      <a:pt x="3845" y="7084"/>
                      <a:pt x="3846" y="7169"/>
                      <a:pt x="3886" y="7169"/>
                    </a:cubicBezTo>
                    <a:cubicBezTo>
                      <a:pt x="3888" y="7169"/>
                      <a:pt x="3891" y="7168"/>
                      <a:pt x="3894" y="7168"/>
                    </a:cubicBezTo>
                    <a:cubicBezTo>
                      <a:pt x="3941" y="7156"/>
                      <a:pt x="3977" y="7132"/>
                      <a:pt x="4013" y="7096"/>
                    </a:cubicBezTo>
                    <a:lnTo>
                      <a:pt x="4013" y="7096"/>
                    </a:lnTo>
                    <a:cubicBezTo>
                      <a:pt x="4012" y="7096"/>
                      <a:pt x="4002" y="7107"/>
                      <a:pt x="3988" y="7107"/>
                    </a:cubicBezTo>
                    <a:cubicBezTo>
                      <a:pt x="3981" y="7107"/>
                      <a:pt x="3973" y="7104"/>
                      <a:pt x="3965" y="7096"/>
                    </a:cubicBezTo>
                    <a:cubicBezTo>
                      <a:pt x="3953" y="7084"/>
                      <a:pt x="4036" y="7060"/>
                      <a:pt x="4013" y="7037"/>
                    </a:cubicBezTo>
                    <a:lnTo>
                      <a:pt x="4013" y="7037"/>
                    </a:lnTo>
                    <a:cubicBezTo>
                      <a:pt x="4017" y="7041"/>
                      <a:pt x="4011" y="7042"/>
                      <a:pt x="4003" y="7042"/>
                    </a:cubicBezTo>
                    <a:cubicBezTo>
                      <a:pt x="3985" y="7042"/>
                      <a:pt x="3953" y="7037"/>
                      <a:pt x="3953" y="7037"/>
                    </a:cubicBezTo>
                    <a:cubicBezTo>
                      <a:pt x="3962" y="7037"/>
                      <a:pt x="3972" y="6971"/>
                      <a:pt x="3998" y="6971"/>
                    </a:cubicBezTo>
                    <a:cubicBezTo>
                      <a:pt x="4006" y="6971"/>
                      <a:pt x="4014" y="6976"/>
                      <a:pt x="4025" y="6989"/>
                    </a:cubicBezTo>
                    <a:cubicBezTo>
                      <a:pt x="4025" y="7009"/>
                      <a:pt x="4033" y="7039"/>
                      <a:pt x="4051" y="7039"/>
                    </a:cubicBezTo>
                    <a:cubicBezTo>
                      <a:pt x="4054" y="7039"/>
                      <a:pt x="4057" y="7038"/>
                      <a:pt x="4060" y="7037"/>
                    </a:cubicBezTo>
                    <a:cubicBezTo>
                      <a:pt x="4096" y="7025"/>
                      <a:pt x="4132" y="7001"/>
                      <a:pt x="4167" y="6977"/>
                    </a:cubicBezTo>
                    <a:cubicBezTo>
                      <a:pt x="4191" y="6953"/>
                      <a:pt x="4132" y="6917"/>
                      <a:pt x="4120" y="6894"/>
                    </a:cubicBezTo>
                    <a:cubicBezTo>
                      <a:pt x="4138" y="6888"/>
                      <a:pt x="4159" y="6885"/>
                      <a:pt x="4179" y="6885"/>
                    </a:cubicBezTo>
                    <a:cubicBezTo>
                      <a:pt x="4200" y="6885"/>
                      <a:pt x="4221" y="6888"/>
                      <a:pt x="4239" y="6894"/>
                    </a:cubicBezTo>
                    <a:cubicBezTo>
                      <a:pt x="4263" y="6906"/>
                      <a:pt x="4215" y="6953"/>
                      <a:pt x="4215" y="6953"/>
                    </a:cubicBezTo>
                    <a:cubicBezTo>
                      <a:pt x="4236" y="6943"/>
                      <a:pt x="4267" y="6904"/>
                      <a:pt x="4299" y="6904"/>
                    </a:cubicBezTo>
                    <a:cubicBezTo>
                      <a:pt x="4302" y="6904"/>
                      <a:pt x="4306" y="6904"/>
                      <a:pt x="4310" y="6906"/>
                    </a:cubicBezTo>
                    <a:cubicBezTo>
                      <a:pt x="4346" y="6929"/>
                      <a:pt x="4358" y="6977"/>
                      <a:pt x="4382" y="7001"/>
                    </a:cubicBezTo>
                    <a:cubicBezTo>
                      <a:pt x="4358" y="6941"/>
                      <a:pt x="4358" y="6894"/>
                      <a:pt x="4346" y="6834"/>
                    </a:cubicBezTo>
                    <a:cubicBezTo>
                      <a:pt x="4346" y="6810"/>
                      <a:pt x="4382" y="6810"/>
                      <a:pt x="4394" y="6787"/>
                    </a:cubicBezTo>
                    <a:cubicBezTo>
                      <a:pt x="4404" y="6766"/>
                      <a:pt x="4388" y="6737"/>
                      <a:pt x="4406" y="6737"/>
                    </a:cubicBezTo>
                    <a:cubicBezTo>
                      <a:pt x="4409" y="6737"/>
                      <a:pt x="4413" y="6737"/>
                      <a:pt x="4417" y="6739"/>
                    </a:cubicBezTo>
                    <a:cubicBezTo>
                      <a:pt x="4441" y="6763"/>
                      <a:pt x="4441" y="6822"/>
                      <a:pt x="4477" y="6858"/>
                    </a:cubicBezTo>
                    <a:cubicBezTo>
                      <a:pt x="4484" y="6863"/>
                      <a:pt x="4489" y="6864"/>
                      <a:pt x="4494" y="6864"/>
                    </a:cubicBezTo>
                    <a:cubicBezTo>
                      <a:pt x="4513" y="6864"/>
                      <a:pt x="4513" y="6830"/>
                      <a:pt x="4513" y="6810"/>
                    </a:cubicBezTo>
                    <a:cubicBezTo>
                      <a:pt x="4525" y="6798"/>
                      <a:pt x="4513" y="6775"/>
                      <a:pt x="4525" y="6763"/>
                    </a:cubicBezTo>
                    <a:cubicBezTo>
                      <a:pt x="4548" y="6739"/>
                      <a:pt x="4560" y="6727"/>
                      <a:pt x="4584" y="6715"/>
                    </a:cubicBezTo>
                    <a:cubicBezTo>
                      <a:pt x="4632" y="6691"/>
                      <a:pt x="4703" y="6656"/>
                      <a:pt x="4727" y="6596"/>
                    </a:cubicBezTo>
                    <a:cubicBezTo>
                      <a:pt x="4727" y="6584"/>
                      <a:pt x="4727" y="6560"/>
                      <a:pt x="4739" y="6560"/>
                    </a:cubicBezTo>
                    <a:cubicBezTo>
                      <a:pt x="4763" y="6560"/>
                      <a:pt x="4787" y="6584"/>
                      <a:pt x="4822" y="6596"/>
                    </a:cubicBezTo>
                    <a:cubicBezTo>
                      <a:pt x="4882" y="6596"/>
                      <a:pt x="4941" y="6560"/>
                      <a:pt x="4965" y="6513"/>
                    </a:cubicBezTo>
                    <a:lnTo>
                      <a:pt x="4965" y="6453"/>
                    </a:lnTo>
                    <a:cubicBezTo>
                      <a:pt x="4965" y="6453"/>
                      <a:pt x="5005" y="6502"/>
                      <a:pt x="5030" y="6502"/>
                    </a:cubicBezTo>
                    <a:cubicBezTo>
                      <a:pt x="5032" y="6502"/>
                      <a:pt x="5034" y="6502"/>
                      <a:pt x="5037" y="6501"/>
                    </a:cubicBezTo>
                    <a:cubicBezTo>
                      <a:pt x="5037" y="6501"/>
                      <a:pt x="5013" y="6453"/>
                      <a:pt x="5037" y="6429"/>
                    </a:cubicBezTo>
                    <a:cubicBezTo>
                      <a:pt x="5060" y="6417"/>
                      <a:pt x="5072" y="6417"/>
                      <a:pt x="5049" y="6394"/>
                    </a:cubicBezTo>
                    <a:cubicBezTo>
                      <a:pt x="5037" y="6358"/>
                      <a:pt x="5025" y="6322"/>
                      <a:pt x="5037" y="6286"/>
                    </a:cubicBezTo>
                    <a:lnTo>
                      <a:pt x="5037" y="6286"/>
                    </a:lnTo>
                    <a:cubicBezTo>
                      <a:pt x="5049" y="6286"/>
                      <a:pt x="5132" y="6358"/>
                      <a:pt x="5120" y="6358"/>
                    </a:cubicBezTo>
                    <a:cubicBezTo>
                      <a:pt x="5108" y="6358"/>
                      <a:pt x="5084" y="6358"/>
                      <a:pt x="5084" y="6382"/>
                    </a:cubicBezTo>
                    <a:cubicBezTo>
                      <a:pt x="5084" y="6406"/>
                      <a:pt x="5096" y="6406"/>
                      <a:pt x="5108" y="6406"/>
                    </a:cubicBezTo>
                    <a:cubicBezTo>
                      <a:pt x="5118" y="6406"/>
                      <a:pt x="5144" y="6349"/>
                      <a:pt x="5173" y="6349"/>
                    </a:cubicBezTo>
                    <a:cubicBezTo>
                      <a:pt x="5179" y="6349"/>
                      <a:pt x="5185" y="6352"/>
                      <a:pt x="5191" y="6358"/>
                    </a:cubicBezTo>
                    <a:cubicBezTo>
                      <a:pt x="5196" y="6360"/>
                      <a:pt x="5201" y="6361"/>
                      <a:pt x="5206" y="6361"/>
                    </a:cubicBezTo>
                    <a:cubicBezTo>
                      <a:pt x="5248" y="6361"/>
                      <a:pt x="5290" y="6272"/>
                      <a:pt x="5322" y="6251"/>
                    </a:cubicBezTo>
                    <a:cubicBezTo>
                      <a:pt x="5287" y="6203"/>
                      <a:pt x="5275" y="6227"/>
                      <a:pt x="5251" y="6179"/>
                    </a:cubicBezTo>
                    <a:cubicBezTo>
                      <a:pt x="5254" y="6178"/>
                      <a:pt x="5258" y="6177"/>
                      <a:pt x="5263" y="6177"/>
                    </a:cubicBezTo>
                    <a:cubicBezTo>
                      <a:pt x="5283" y="6177"/>
                      <a:pt x="5311" y="6194"/>
                      <a:pt x="5320" y="6194"/>
                    </a:cubicBezTo>
                    <a:cubicBezTo>
                      <a:pt x="5321" y="6194"/>
                      <a:pt x="5322" y="6193"/>
                      <a:pt x="5322" y="6191"/>
                    </a:cubicBezTo>
                    <a:cubicBezTo>
                      <a:pt x="5334" y="6179"/>
                      <a:pt x="5322" y="6120"/>
                      <a:pt x="5322" y="6096"/>
                    </a:cubicBezTo>
                    <a:lnTo>
                      <a:pt x="5322" y="6096"/>
                    </a:lnTo>
                    <a:cubicBezTo>
                      <a:pt x="5348" y="6113"/>
                      <a:pt x="5462" y="6165"/>
                      <a:pt x="5506" y="6165"/>
                    </a:cubicBezTo>
                    <a:cubicBezTo>
                      <a:pt x="5524" y="6165"/>
                      <a:pt x="5530" y="6156"/>
                      <a:pt x="5513" y="6132"/>
                    </a:cubicBezTo>
                    <a:lnTo>
                      <a:pt x="5513" y="6132"/>
                    </a:lnTo>
                    <a:cubicBezTo>
                      <a:pt x="5501" y="6132"/>
                      <a:pt x="5501" y="6144"/>
                      <a:pt x="5501" y="6155"/>
                    </a:cubicBezTo>
                    <a:cubicBezTo>
                      <a:pt x="5489" y="6155"/>
                      <a:pt x="5465" y="6096"/>
                      <a:pt x="5465" y="6084"/>
                    </a:cubicBezTo>
                    <a:cubicBezTo>
                      <a:pt x="5465" y="6072"/>
                      <a:pt x="5477" y="6048"/>
                      <a:pt x="5501" y="6048"/>
                    </a:cubicBezTo>
                    <a:cubicBezTo>
                      <a:pt x="5503" y="6048"/>
                      <a:pt x="5505" y="6047"/>
                      <a:pt x="5507" y="6047"/>
                    </a:cubicBezTo>
                    <a:cubicBezTo>
                      <a:pt x="5536" y="6047"/>
                      <a:pt x="5549" y="6121"/>
                      <a:pt x="5578" y="6121"/>
                    </a:cubicBezTo>
                    <a:cubicBezTo>
                      <a:pt x="5580" y="6121"/>
                      <a:pt x="5582" y="6120"/>
                      <a:pt x="5584" y="6120"/>
                    </a:cubicBezTo>
                    <a:cubicBezTo>
                      <a:pt x="5608" y="6120"/>
                      <a:pt x="5620" y="6108"/>
                      <a:pt x="5632" y="6084"/>
                    </a:cubicBezTo>
                    <a:cubicBezTo>
                      <a:pt x="5644" y="6060"/>
                      <a:pt x="5620" y="6025"/>
                      <a:pt x="5656" y="6001"/>
                    </a:cubicBezTo>
                    <a:cubicBezTo>
                      <a:pt x="5656" y="6001"/>
                      <a:pt x="5656" y="5995"/>
                      <a:pt x="5659" y="5995"/>
                    </a:cubicBezTo>
                    <a:cubicBezTo>
                      <a:pt x="5661" y="5995"/>
                      <a:pt x="5664" y="5997"/>
                      <a:pt x="5668" y="6001"/>
                    </a:cubicBezTo>
                    <a:cubicBezTo>
                      <a:pt x="5668" y="6001"/>
                      <a:pt x="5691" y="6013"/>
                      <a:pt x="5691" y="6036"/>
                    </a:cubicBezTo>
                    <a:cubicBezTo>
                      <a:pt x="5680" y="6060"/>
                      <a:pt x="5680" y="6072"/>
                      <a:pt x="5680" y="6084"/>
                    </a:cubicBezTo>
                    <a:cubicBezTo>
                      <a:pt x="5680" y="6086"/>
                      <a:pt x="5680" y="6087"/>
                      <a:pt x="5681" y="6087"/>
                    </a:cubicBezTo>
                    <a:cubicBezTo>
                      <a:pt x="5684" y="6087"/>
                      <a:pt x="5691" y="6075"/>
                      <a:pt x="5704" y="6061"/>
                    </a:cubicBezTo>
                    <a:lnTo>
                      <a:pt x="5704" y="6061"/>
                    </a:lnTo>
                    <a:cubicBezTo>
                      <a:pt x="5708" y="6080"/>
                      <a:pt x="5713" y="6090"/>
                      <a:pt x="5719" y="6090"/>
                    </a:cubicBezTo>
                    <a:cubicBezTo>
                      <a:pt x="5727" y="6090"/>
                      <a:pt x="5737" y="6071"/>
                      <a:pt x="5751" y="6038"/>
                    </a:cubicBezTo>
                    <a:lnTo>
                      <a:pt x="5751" y="6038"/>
                    </a:lnTo>
                    <a:cubicBezTo>
                      <a:pt x="5758" y="6036"/>
                      <a:pt x="5765" y="6035"/>
                      <a:pt x="5770" y="6035"/>
                    </a:cubicBezTo>
                    <a:cubicBezTo>
                      <a:pt x="5780" y="6035"/>
                      <a:pt x="5787" y="6038"/>
                      <a:pt x="5787" y="6048"/>
                    </a:cubicBezTo>
                    <a:cubicBezTo>
                      <a:pt x="5787" y="6084"/>
                      <a:pt x="5763" y="6120"/>
                      <a:pt x="5799" y="6144"/>
                    </a:cubicBezTo>
                    <a:cubicBezTo>
                      <a:pt x="5811" y="6155"/>
                      <a:pt x="5834" y="6155"/>
                      <a:pt x="5858" y="6155"/>
                    </a:cubicBezTo>
                    <a:cubicBezTo>
                      <a:pt x="5847" y="6155"/>
                      <a:pt x="5817" y="6057"/>
                      <a:pt x="5838" y="6057"/>
                    </a:cubicBezTo>
                    <a:cubicBezTo>
                      <a:pt x="5840" y="6057"/>
                      <a:pt x="5843" y="6058"/>
                      <a:pt x="5846" y="6060"/>
                    </a:cubicBezTo>
                    <a:cubicBezTo>
                      <a:pt x="5870" y="6072"/>
                      <a:pt x="5894" y="6096"/>
                      <a:pt x="5918" y="6108"/>
                    </a:cubicBezTo>
                    <a:lnTo>
                      <a:pt x="5965" y="6132"/>
                    </a:lnTo>
                    <a:lnTo>
                      <a:pt x="5989" y="6132"/>
                    </a:lnTo>
                    <a:cubicBezTo>
                      <a:pt x="6001" y="6132"/>
                      <a:pt x="5953" y="6191"/>
                      <a:pt x="5953" y="6203"/>
                    </a:cubicBezTo>
                    <a:cubicBezTo>
                      <a:pt x="5953" y="6211"/>
                      <a:pt x="5957" y="6214"/>
                      <a:pt x="5963" y="6214"/>
                    </a:cubicBezTo>
                    <a:cubicBezTo>
                      <a:pt x="5975" y="6214"/>
                      <a:pt x="5993" y="6203"/>
                      <a:pt x="6001" y="6203"/>
                    </a:cubicBezTo>
                    <a:cubicBezTo>
                      <a:pt x="6001" y="6194"/>
                      <a:pt x="6022" y="6171"/>
                      <a:pt x="6037" y="6171"/>
                    </a:cubicBezTo>
                    <a:cubicBezTo>
                      <a:pt x="6042" y="6171"/>
                      <a:pt x="6046" y="6174"/>
                      <a:pt x="6049" y="6179"/>
                    </a:cubicBezTo>
                    <a:cubicBezTo>
                      <a:pt x="6061" y="6203"/>
                      <a:pt x="6037" y="6227"/>
                      <a:pt x="6037" y="6251"/>
                    </a:cubicBezTo>
                    <a:cubicBezTo>
                      <a:pt x="6037" y="6215"/>
                      <a:pt x="6120" y="6179"/>
                      <a:pt x="6132" y="6179"/>
                    </a:cubicBezTo>
                    <a:cubicBezTo>
                      <a:pt x="6156" y="6179"/>
                      <a:pt x="6168" y="6179"/>
                      <a:pt x="6192" y="6203"/>
                    </a:cubicBezTo>
                    <a:cubicBezTo>
                      <a:pt x="6203" y="6215"/>
                      <a:pt x="6192" y="6227"/>
                      <a:pt x="6203" y="6239"/>
                    </a:cubicBezTo>
                    <a:cubicBezTo>
                      <a:pt x="6211" y="6246"/>
                      <a:pt x="6235" y="6258"/>
                      <a:pt x="6254" y="6258"/>
                    </a:cubicBezTo>
                    <a:cubicBezTo>
                      <a:pt x="6266" y="6258"/>
                      <a:pt x="6275" y="6253"/>
                      <a:pt x="6275" y="6239"/>
                    </a:cubicBezTo>
                    <a:cubicBezTo>
                      <a:pt x="6287" y="6203"/>
                      <a:pt x="6299" y="6203"/>
                      <a:pt x="6322" y="6203"/>
                    </a:cubicBezTo>
                    <a:cubicBezTo>
                      <a:pt x="6322" y="6203"/>
                      <a:pt x="6358" y="6203"/>
                      <a:pt x="6346" y="6215"/>
                    </a:cubicBezTo>
                    <a:cubicBezTo>
                      <a:pt x="6346" y="6227"/>
                      <a:pt x="6275" y="6286"/>
                      <a:pt x="6311" y="6310"/>
                    </a:cubicBezTo>
                    <a:cubicBezTo>
                      <a:pt x="6316" y="6314"/>
                      <a:pt x="6321" y="6315"/>
                      <a:pt x="6326" y="6315"/>
                    </a:cubicBezTo>
                    <a:cubicBezTo>
                      <a:pt x="6345" y="6315"/>
                      <a:pt x="6361" y="6293"/>
                      <a:pt x="6375" y="6293"/>
                    </a:cubicBezTo>
                    <a:cubicBezTo>
                      <a:pt x="6381" y="6293"/>
                      <a:pt x="6388" y="6298"/>
                      <a:pt x="6394" y="6310"/>
                    </a:cubicBezTo>
                    <a:cubicBezTo>
                      <a:pt x="6403" y="6323"/>
                      <a:pt x="6415" y="6328"/>
                      <a:pt x="6428" y="6328"/>
                    </a:cubicBezTo>
                    <a:cubicBezTo>
                      <a:pt x="6451" y="6328"/>
                      <a:pt x="6478" y="6313"/>
                      <a:pt x="6501" y="6298"/>
                    </a:cubicBezTo>
                    <a:cubicBezTo>
                      <a:pt x="6513" y="6294"/>
                      <a:pt x="6518" y="6293"/>
                      <a:pt x="6520" y="6293"/>
                    </a:cubicBezTo>
                    <a:lnTo>
                      <a:pt x="6520" y="6293"/>
                    </a:lnTo>
                    <a:cubicBezTo>
                      <a:pt x="6525" y="6293"/>
                      <a:pt x="6517" y="6298"/>
                      <a:pt x="6525" y="6298"/>
                    </a:cubicBezTo>
                    <a:lnTo>
                      <a:pt x="6573" y="6298"/>
                    </a:lnTo>
                    <a:cubicBezTo>
                      <a:pt x="6587" y="6284"/>
                      <a:pt x="6609" y="6266"/>
                      <a:pt x="6625" y="6266"/>
                    </a:cubicBezTo>
                    <a:cubicBezTo>
                      <a:pt x="6636" y="6266"/>
                      <a:pt x="6644" y="6274"/>
                      <a:pt x="6644" y="6298"/>
                    </a:cubicBezTo>
                    <a:cubicBezTo>
                      <a:pt x="6644" y="6308"/>
                      <a:pt x="6644" y="6386"/>
                      <a:pt x="6662" y="6386"/>
                    </a:cubicBezTo>
                    <a:cubicBezTo>
                      <a:pt x="6667" y="6386"/>
                      <a:pt x="6673" y="6382"/>
                      <a:pt x="6680" y="6370"/>
                    </a:cubicBezTo>
                    <a:cubicBezTo>
                      <a:pt x="6689" y="6350"/>
                      <a:pt x="6691" y="6331"/>
                      <a:pt x="6711" y="6331"/>
                    </a:cubicBezTo>
                    <a:cubicBezTo>
                      <a:pt x="6715" y="6331"/>
                      <a:pt x="6721" y="6332"/>
                      <a:pt x="6727" y="6334"/>
                    </a:cubicBezTo>
                    <a:cubicBezTo>
                      <a:pt x="6751" y="6346"/>
                      <a:pt x="6727" y="6370"/>
                      <a:pt x="6727" y="6382"/>
                    </a:cubicBezTo>
                    <a:cubicBezTo>
                      <a:pt x="6727" y="6394"/>
                      <a:pt x="6751" y="6406"/>
                      <a:pt x="6763" y="6406"/>
                    </a:cubicBezTo>
                    <a:lnTo>
                      <a:pt x="6775" y="6346"/>
                    </a:lnTo>
                    <a:cubicBezTo>
                      <a:pt x="6763" y="6334"/>
                      <a:pt x="6751" y="6310"/>
                      <a:pt x="6751" y="6298"/>
                    </a:cubicBezTo>
                    <a:cubicBezTo>
                      <a:pt x="6751" y="6280"/>
                      <a:pt x="6763" y="6275"/>
                      <a:pt x="6775" y="6275"/>
                    </a:cubicBezTo>
                    <a:cubicBezTo>
                      <a:pt x="6787" y="6275"/>
                      <a:pt x="6799" y="6280"/>
                      <a:pt x="6799" y="6286"/>
                    </a:cubicBezTo>
                    <a:cubicBezTo>
                      <a:pt x="6846" y="6286"/>
                      <a:pt x="6823" y="6322"/>
                      <a:pt x="6846" y="6346"/>
                    </a:cubicBezTo>
                    <a:cubicBezTo>
                      <a:pt x="6846" y="6346"/>
                      <a:pt x="6893" y="6384"/>
                      <a:pt x="6904" y="6384"/>
                    </a:cubicBezTo>
                    <a:cubicBezTo>
                      <a:pt x="6905" y="6384"/>
                      <a:pt x="6906" y="6383"/>
                      <a:pt x="6906" y="6382"/>
                    </a:cubicBezTo>
                    <a:cubicBezTo>
                      <a:pt x="6918" y="6370"/>
                      <a:pt x="6906" y="6334"/>
                      <a:pt x="6942" y="6334"/>
                    </a:cubicBezTo>
                    <a:cubicBezTo>
                      <a:pt x="6959" y="6334"/>
                      <a:pt x="6968" y="6337"/>
                      <a:pt x="6974" y="6337"/>
                    </a:cubicBezTo>
                    <a:cubicBezTo>
                      <a:pt x="6980" y="6337"/>
                      <a:pt x="6983" y="6334"/>
                      <a:pt x="6989" y="6322"/>
                    </a:cubicBezTo>
                    <a:cubicBezTo>
                      <a:pt x="6994" y="6307"/>
                      <a:pt x="7017" y="6302"/>
                      <a:pt x="7043" y="6302"/>
                    </a:cubicBezTo>
                    <a:cubicBezTo>
                      <a:pt x="7078" y="6302"/>
                      <a:pt x="7119" y="6310"/>
                      <a:pt x="7132" y="6310"/>
                    </a:cubicBezTo>
                    <a:cubicBezTo>
                      <a:pt x="7156" y="6310"/>
                      <a:pt x="7156" y="6322"/>
                      <a:pt x="7168" y="6358"/>
                    </a:cubicBezTo>
                    <a:cubicBezTo>
                      <a:pt x="7180" y="6382"/>
                      <a:pt x="7215" y="6382"/>
                      <a:pt x="7227" y="6382"/>
                    </a:cubicBezTo>
                    <a:cubicBezTo>
                      <a:pt x="7239" y="6382"/>
                      <a:pt x="7254" y="6388"/>
                      <a:pt x="7268" y="6388"/>
                    </a:cubicBezTo>
                    <a:cubicBezTo>
                      <a:pt x="7281" y="6388"/>
                      <a:pt x="7293" y="6382"/>
                      <a:pt x="7299" y="6358"/>
                    </a:cubicBezTo>
                    <a:cubicBezTo>
                      <a:pt x="7304" y="6343"/>
                      <a:pt x="7309" y="6338"/>
                      <a:pt x="7314" y="6338"/>
                    </a:cubicBezTo>
                    <a:cubicBezTo>
                      <a:pt x="7321" y="6338"/>
                      <a:pt x="7328" y="6346"/>
                      <a:pt x="7335" y="6346"/>
                    </a:cubicBezTo>
                    <a:cubicBezTo>
                      <a:pt x="7358" y="6346"/>
                      <a:pt x="7358" y="6322"/>
                      <a:pt x="7370" y="6310"/>
                    </a:cubicBezTo>
                    <a:lnTo>
                      <a:pt x="7442" y="6310"/>
                    </a:lnTo>
                    <a:cubicBezTo>
                      <a:pt x="7465" y="6310"/>
                      <a:pt x="7537" y="6179"/>
                      <a:pt x="7501" y="6167"/>
                    </a:cubicBezTo>
                    <a:lnTo>
                      <a:pt x="7501" y="6167"/>
                    </a:lnTo>
                    <a:cubicBezTo>
                      <a:pt x="7501" y="6167"/>
                      <a:pt x="7477" y="6179"/>
                      <a:pt x="7477" y="6179"/>
                    </a:cubicBezTo>
                    <a:cubicBezTo>
                      <a:pt x="7454" y="6179"/>
                      <a:pt x="7430" y="6167"/>
                      <a:pt x="7418" y="6144"/>
                    </a:cubicBezTo>
                    <a:cubicBezTo>
                      <a:pt x="7382" y="6132"/>
                      <a:pt x="7346" y="6120"/>
                      <a:pt x="7311" y="6120"/>
                    </a:cubicBezTo>
                    <a:cubicBezTo>
                      <a:pt x="7275" y="6120"/>
                      <a:pt x="7311" y="6203"/>
                      <a:pt x="7275" y="6215"/>
                    </a:cubicBezTo>
                    <a:cubicBezTo>
                      <a:pt x="7267" y="6218"/>
                      <a:pt x="7261" y="6219"/>
                      <a:pt x="7255" y="6219"/>
                    </a:cubicBezTo>
                    <a:lnTo>
                      <a:pt x="7255" y="6219"/>
                    </a:lnTo>
                    <a:cubicBezTo>
                      <a:pt x="7253" y="6210"/>
                      <a:pt x="7247" y="6203"/>
                      <a:pt x="7239" y="6203"/>
                    </a:cubicBezTo>
                    <a:lnTo>
                      <a:pt x="7239" y="6215"/>
                    </a:lnTo>
                    <a:cubicBezTo>
                      <a:pt x="7238" y="6215"/>
                      <a:pt x="7236" y="6216"/>
                      <a:pt x="7235" y="6217"/>
                    </a:cubicBezTo>
                    <a:lnTo>
                      <a:pt x="7235" y="6217"/>
                    </a:lnTo>
                    <a:cubicBezTo>
                      <a:pt x="7225" y="6212"/>
                      <a:pt x="7216" y="6203"/>
                      <a:pt x="7204" y="6191"/>
                    </a:cubicBezTo>
                    <a:cubicBezTo>
                      <a:pt x="7192" y="6155"/>
                      <a:pt x="7204" y="6155"/>
                      <a:pt x="7192" y="6155"/>
                    </a:cubicBezTo>
                    <a:cubicBezTo>
                      <a:pt x="7168" y="6155"/>
                      <a:pt x="7168" y="6155"/>
                      <a:pt x="7156" y="6191"/>
                    </a:cubicBezTo>
                    <a:cubicBezTo>
                      <a:pt x="7156" y="6206"/>
                      <a:pt x="7147" y="6216"/>
                      <a:pt x="7137" y="6216"/>
                    </a:cubicBezTo>
                    <a:cubicBezTo>
                      <a:pt x="7131" y="6216"/>
                      <a:pt x="7125" y="6212"/>
                      <a:pt x="7120" y="6203"/>
                    </a:cubicBezTo>
                    <a:cubicBezTo>
                      <a:pt x="7108" y="6191"/>
                      <a:pt x="7144" y="6120"/>
                      <a:pt x="7096" y="6120"/>
                    </a:cubicBezTo>
                    <a:cubicBezTo>
                      <a:pt x="7061" y="6120"/>
                      <a:pt x="7037" y="6144"/>
                      <a:pt x="7037" y="6179"/>
                    </a:cubicBezTo>
                    <a:lnTo>
                      <a:pt x="7001" y="6179"/>
                    </a:lnTo>
                    <a:cubicBezTo>
                      <a:pt x="6991" y="6179"/>
                      <a:pt x="6914" y="6217"/>
                      <a:pt x="6889" y="6217"/>
                    </a:cubicBezTo>
                    <a:cubicBezTo>
                      <a:pt x="6886" y="6217"/>
                      <a:pt x="6883" y="6216"/>
                      <a:pt x="6882" y="6215"/>
                    </a:cubicBezTo>
                    <a:cubicBezTo>
                      <a:pt x="6882" y="6204"/>
                      <a:pt x="6934" y="6141"/>
                      <a:pt x="6941" y="6123"/>
                    </a:cubicBezTo>
                    <a:lnTo>
                      <a:pt x="6941" y="6123"/>
                    </a:lnTo>
                    <a:cubicBezTo>
                      <a:pt x="6930" y="6144"/>
                      <a:pt x="6822" y="6145"/>
                      <a:pt x="6811" y="6167"/>
                    </a:cubicBezTo>
                    <a:cubicBezTo>
                      <a:pt x="6802" y="6172"/>
                      <a:pt x="6793" y="6175"/>
                      <a:pt x="6785" y="6175"/>
                    </a:cubicBezTo>
                    <a:cubicBezTo>
                      <a:pt x="6771" y="6175"/>
                      <a:pt x="6759" y="6166"/>
                      <a:pt x="6751" y="6144"/>
                    </a:cubicBezTo>
                    <a:cubicBezTo>
                      <a:pt x="6747" y="6132"/>
                      <a:pt x="6742" y="6128"/>
                      <a:pt x="6736" y="6128"/>
                    </a:cubicBezTo>
                    <a:cubicBezTo>
                      <a:pt x="6725" y="6128"/>
                      <a:pt x="6711" y="6144"/>
                      <a:pt x="6703" y="6144"/>
                    </a:cubicBezTo>
                    <a:cubicBezTo>
                      <a:pt x="6680" y="6144"/>
                      <a:pt x="6668" y="6144"/>
                      <a:pt x="6656" y="6120"/>
                    </a:cubicBezTo>
                    <a:cubicBezTo>
                      <a:pt x="6656" y="6108"/>
                      <a:pt x="6644" y="6108"/>
                      <a:pt x="6644" y="6108"/>
                    </a:cubicBezTo>
                    <a:cubicBezTo>
                      <a:pt x="6620" y="6120"/>
                      <a:pt x="6608" y="6144"/>
                      <a:pt x="6620" y="6155"/>
                    </a:cubicBezTo>
                    <a:cubicBezTo>
                      <a:pt x="6620" y="6176"/>
                      <a:pt x="6620" y="6205"/>
                      <a:pt x="6605" y="6205"/>
                    </a:cubicBezTo>
                    <a:cubicBezTo>
                      <a:pt x="6602" y="6205"/>
                      <a:pt x="6600" y="6205"/>
                      <a:pt x="6596" y="6203"/>
                    </a:cubicBezTo>
                    <a:cubicBezTo>
                      <a:pt x="6573" y="6179"/>
                      <a:pt x="6573" y="6144"/>
                      <a:pt x="6561" y="6132"/>
                    </a:cubicBezTo>
                    <a:cubicBezTo>
                      <a:pt x="6553" y="6124"/>
                      <a:pt x="6545" y="6121"/>
                      <a:pt x="6537" y="6121"/>
                    </a:cubicBezTo>
                    <a:cubicBezTo>
                      <a:pt x="6521" y="6121"/>
                      <a:pt x="6505" y="6132"/>
                      <a:pt x="6489" y="6132"/>
                    </a:cubicBezTo>
                    <a:cubicBezTo>
                      <a:pt x="6465" y="6132"/>
                      <a:pt x="6453" y="6120"/>
                      <a:pt x="6442" y="6108"/>
                    </a:cubicBezTo>
                    <a:cubicBezTo>
                      <a:pt x="6442" y="6096"/>
                      <a:pt x="6430" y="6084"/>
                      <a:pt x="6430" y="6084"/>
                    </a:cubicBezTo>
                    <a:cubicBezTo>
                      <a:pt x="6411" y="6084"/>
                      <a:pt x="6407" y="6099"/>
                      <a:pt x="6388" y="6099"/>
                    </a:cubicBezTo>
                    <a:cubicBezTo>
                      <a:pt x="6383" y="6099"/>
                      <a:pt x="6377" y="6098"/>
                      <a:pt x="6370" y="6096"/>
                    </a:cubicBezTo>
                    <a:cubicBezTo>
                      <a:pt x="6346" y="6096"/>
                      <a:pt x="6346" y="6084"/>
                      <a:pt x="6334" y="6072"/>
                    </a:cubicBezTo>
                    <a:cubicBezTo>
                      <a:pt x="6311" y="6060"/>
                      <a:pt x="6287" y="6054"/>
                      <a:pt x="6263" y="6054"/>
                    </a:cubicBezTo>
                    <a:cubicBezTo>
                      <a:pt x="6239" y="6054"/>
                      <a:pt x="6215" y="6060"/>
                      <a:pt x="6192" y="6072"/>
                    </a:cubicBezTo>
                    <a:cubicBezTo>
                      <a:pt x="6180" y="6076"/>
                      <a:pt x="6172" y="6079"/>
                      <a:pt x="6167" y="6079"/>
                    </a:cubicBezTo>
                    <a:cubicBezTo>
                      <a:pt x="6157" y="6079"/>
                      <a:pt x="6160" y="6068"/>
                      <a:pt x="6168" y="6036"/>
                    </a:cubicBezTo>
                    <a:cubicBezTo>
                      <a:pt x="6192" y="6013"/>
                      <a:pt x="6168" y="6013"/>
                      <a:pt x="6156" y="6001"/>
                    </a:cubicBezTo>
                    <a:cubicBezTo>
                      <a:pt x="6132" y="5989"/>
                      <a:pt x="6108" y="5989"/>
                      <a:pt x="6084" y="5989"/>
                    </a:cubicBezTo>
                    <a:cubicBezTo>
                      <a:pt x="6068" y="5989"/>
                      <a:pt x="6053" y="5999"/>
                      <a:pt x="6040" y="5999"/>
                    </a:cubicBezTo>
                    <a:cubicBezTo>
                      <a:pt x="6034" y="5999"/>
                      <a:pt x="6029" y="5997"/>
                      <a:pt x="6025" y="5989"/>
                    </a:cubicBezTo>
                    <a:cubicBezTo>
                      <a:pt x="6037" y="5941"/>
                      <a:pt x="5977" y="5929"/>
                      <a:pt x="5953" y="5929"/>
                    </a:cubicBezTo>
                    <a:cubicBezTo>
                      <a:pt x="5933" y="5939"/>
                      <a:pt x="5897" y="5982"/>
                      <a:pt x="5879" y="5982"/>
                    </a:cubicBezTo>
                    <a:cubicBezTo>
                      <a:pt x="5875" y="5982"/>
                      <a:pt x="5872" y="5981"/>
                      <a:pt x="5870" y="5977"/>
                    </a:cubicBezTo>
                    <a:cubicBezTo>
                      <a:pt x="5870" y="5929"/>
                      <a:pt x="5870" y="5905"/>
                      <a:pt x="5834" y="5882"/>
                    </a:cubicBezTo>
                    <a:cubicBezTo>
                      <a:pt x="5763" y="5858"/>
                      <a:pt x="5703" y="5822"/>
                      <a:pt x="5632" y="5786"/>
                    </a:cubicBezTo>
                    <a:cubicBezTo>
                      <a:pt x="5608" y="5810"/>
                      <a:pt x="5584" y="5834"/>
                      <a:pt x="5560" y="5846"/>
                    </a:cubicBezTo>
                    <a:cubicBezTo>
                      <a:pt x="5525" y="5870"/>
                      <a:pt x="5501" y="5894"/>
                      <a:pt x="5477" y="5917"/>
                    </a:cubicBezTo>
                    <a:cubicBezTo>
                      <a:pt x="5465" y="5941"/>
                      <a:pt x="5465" y="5965"/>
                      <a:pt x="5453" y="5977"/>
                    </a:cubicBezTo>
                    <a:cubicBezTo>
                      <a:pt x="5452" y="5979"/>
                      <a:pt x="5449" y="5979"/>
                      <a:pt x="5446" y="5979"/>
                    </a:cubicBezTo>
                    <a:cubicBezTo>
                      <a:pt x="5429" y="5979"/>
                      <a:pt x="5392" y="5953"/>
                      <a:pt x="5382" y="5953"/>
                    </a:cubicBezTo>
                    <a:lnTo>
                      <a:pt x="5310" y="5953"/>
                    </a:lnTo>
                    <a:cubicBezTo>
                      <a:pt x="5287" y="5965"/>
                      <a:pt x="5264" y="5988"/>
                      <a:pt x="5285" y="6022"/>
                    </a:cubicBezTo>
                    <a:lnTo>
                      <a:pt x="5285" y="6022"/>
                    </a:lnTo>
                    <a:cubicBezTo>
                      <a:pt x="5284" y="6020"/>
                      <a:pt x="5282" y="6020"/>
                      <a:pt x="5281" y="6020"/>
                    </a:cubicBezTo>
                    <a:cubicBezTo>
                      <a:pt x="5268" y="6020"/>
                      <a:pt x="5249" y="6075"/>
                      <a:pt x="5239" y="6096"/>
                    </a:cubicBezTo>
                    <a:cubicBezTo>
                      <a:pt x="5237" y="6098"/>
                      <a:pt x="5235" y="6098"/>
                      <a:pt x="5232" y="6098"/>
                    </a:cubicBezTo>
                    <a:cubicBezTo>
                      <a:pt x="5214" y="6098"/>
                      <a:pt x="5176" y="6072"/>
                      <a:pt x="5156" y="6072"/>
                    </a:cubicBezTo>
                    <a:cubicBezTo>
                      <a:pt x="5132" y="6084"/>
                      <a:pt x="5108" y="6096"/>
                      <a:pt x="5096" y="6120"/>
                    </a:cubicBezTo>
                    <a:cubicBezTo>
                      <a:pt x="5072" y="6144"/>
                      <a:pt x="5108" y="6167"/>
                      <a:pt x="5120" y="6191"/>
                    </a:cubicBezTo>
                    <a:cubicBezTo>
                      <a:pt x="5120" y="6191"/>
                      <a:pt x="5096" y="6215"/>
                      <a:pt x="5084" y="6215"/>
                    </a:cubicBezTo>
                    <a:cubicBezTo>
                      <a:pt x="5084" y="6203"/>
                      <a:pt x="5072" y="6203"/>
                      <a:pt x="5072" y="6191"/>
                    </a:cubicBezTo>
                    <a:cubicBezTo>
                      <a:pt x="5060" y="6191"/>
                      <a:pt x="5037" y="6203"/>
                      <a:pt x="5037" y="6203"/>
                    </a:cubicBezTo>
                    <a:cubicBezTo>
                      <a:pt x="5034" y="6205"/>
                      <a:pt x="5032" y="6206"/>
                      <a:pt x="5029" y="6206"/>
                    </a:cubicBezTo>
                    <a:cubicBezTo>
                      <a:pt x="5019" y="6206"/>
                      <a:pt x="5008" y="6191"/>
                      <a:pt x="4989" y="6191"/>
                    </a:cubicBezTo>
                    <a:cubicBezTo>
                      <a:pt x="4977" y="6203"/>
                      <a:pt x="4965" y="6203"/>
                      <a:pt x="4953" y="6215"/>
                    </a:cubicBezTo>
                    <a:cubicBezTo>
                      <a:pt x="4918" y="6251"/>
                      <a:pt x="4918" y="6286"/>
                      <a:pt x="4906" y="6334"/>
                    </a:cubicBezTo>
                    <a:cubicBezTo>
                      <a:pt x="4901" y="6352"/>
                      <a:pt x="4895" y="6360"/>
                      <a:pt x="4887" y="6360"/>
                    </a:cubicBezTo>
                    <a:cubicBezTo>
                      <a:pt x="4877" y="6360"/>
                      <a:pt x="4865" y="6345"/>
                      <a:pt x="4853" y="6323"/>
                    </a:cubicBezTo>
                    <a:lnTo>
                      <a:pt x="4853" y="6323"/>
                    </a:lnTo>
                    <a:cubicBezTo>
                      <a:pt x="4852" y="6335"/>
                      <a:pt x="4822" y="6339"/>
                      <a:pt x="4822" y="6358"/>
                    </a:cubicBezTo>
                    <a:cubicBezTo>
                      <a:pt x="4834" y="6382"/>
                      <a:pt x="4846" y="6394"/>
                      <a:pt x="4846" y="6394"/>
                    </a:cubicBezTo>
                    <a:cubicBezTo>
                      <a:pt x="4846" y="6394"/>
                      <a:pt x="4820" y="6367"/>
                      <a:pt x="4797" y="6367"/>
                    </a:cubicBezTo>
                    <a:cubicBezTo>
                      <a:pt x="4794" y="6367"/>
                      <a:pt x="4790" y="6368"/>
                      <a:pt x="4787" y="6370"/>
                    </a:cubicBezTo>
                    <a:cubicBezTo>
                      <a:pt x="4775" y="6382"/>
                      <a:pt x="4775" y="6429"/>
                      <a:pt x="4763" y="6453"/>
                    </a:cubicBezTo>
                    <a:cubicBezTo>
                      <a:pt x="4759" y="6460"/>
                      <a:pt x="4756" y="6463"/>
                      <a:pt x="4753" y="6463"/>
                    </a:cubicBezTo>
                    <a:cubicBezTo>
                      <a:pt x="4746" y="6463"/>
                      <a:pt x="4742" y="6446"/>
                      <a:pt x="4751" y="6429"/>
                    </a:cubicBezTo>
                    <a:cubicBezTo>
                      <a:pt x="4751" y="6403"/>
                      <a:pt x="4731" y="6369"/>
                      <a:pt x="4711" y="6369"/>
                    </a:cubicBezTo>
                    <a:cubicBezTo>
                      <a:pt x="4704" y="6369"/>
                      <a:pt x="4697" y="6373"/>
                      <a:pt x="4691" y="6382"/>
                    </a:cubicBezTo>
                    <a:cubicBezTo>
                      <a:pt x="4668" y="6417"/>
                      <a:pt x="4668" y="6451"/>
                      <a:pt x="4690" y="6486"/>
                    </a:cubicBezTo>
                    <a:lnTo>
                      <a:pt x="4690" y="6486"/>
                    </a:lnTo>
                    <a:cubicBezTo>
                      <a:pt x="4678" y="6469"/>
                      <a:pt x="4665" y="6463"/>
                      <a:pt x="4652" y="6463"/>
                    </a:cubicBezTo>
                    <a:cubicBezTo>
                      <a:pt x="4602" y="6463"/>
                      <a:pt x="4540" y="6548"/>
                      <a:pt x="4499" y="6548"/>
                    </a:cubicBezTo>
                    <a:cubicBezTo>
                      <a:pt x="4491" y="6548"/>
                      <a:pt x="4483" y="6544"/>
                      <a:pt x="4477" y="6536"/>
                    </a:cubicBezTo>
                    <a:cubicBezTo>
                      <a:pt x="4467" y="6530"/>
                      <a:pt x="4458" y="6528"/>
                      <a:pt x="4451" y="6528"/>
                    </a:cubicBezTo>
                    <a:cubicBezTo>
                      <a:pt x="4417" y="6528"/>
                      <a:pt x="4413" y="6590"/>
                      <a:pt x="4394" y="6620"/>
                    </a:cubicBezTo>
                    <a:cubicBezTo>
                      <a:pt x="4358" y="6644"/>
                      <a:pt x="4334" y="6656"/>
                      <a:pt x="4310" y="6667"/>
                    </a:cubicBezTo>
                    <a:cubicBezTo>
                      <a:pt x="4275" y="6703"/>
                      <a:pt x="4251" y="6739"/>
                      <a:pt x="4215" y="6763"/>
                    </a:cubicBezTo>
                    <a:cubicBezTo>
                      <a:pt x="4197" y="6775"/>
                      <a:pt x="4185" y="6775"/>
                      <a:pt x="4173" y="6775"/>
                    </a:cubicBezTo>
                    <a:cubicBezTo>
                      <a:pt x="4162" y="6775"/>
                      <a:pt x="4150" y="6775"/>
                      <a:pt x="4132" y="6787"/>
                    </a:cubicBezTo>
                    <a:cubicBezTo>
                      <a:pt x="4096" y="6798"/>
                      <a:pt x="4096" y="6810"/>
                      <a:pt x="4096" y="6822"/>
                    </a:cubicBezTo>
                    <a:cubicBezTo>
                      <a:pt x="4096" y="6846"/>
                      <a:pt x="4120" y="6858"/>
                      <a:pt x="4096" y="6858"/>
                    </a:cubicBezTo>
                    <a:cubicBezTo>
                      <a:pt x="4095" y="6859"/>
                      <a:pt x="4093" y="6860"/>
                      <a:pt x="4091" y="6860"/>
                    </a:cubicBezTo>
                    <a:cubicBezTo>
                      <a:pt x="4074" y="6860"/>
                      <a:pt x="4034" y="6820"/>
                      <a:pt x="4013" y="6798"/>
                    </a:cubicBezTo>
                    <a:lnTo>
                      <a:pt x="4013" y="6798"/>
                    </a:lnTo>
                    <a:cubicBezTo>
                      <a:pt x="4048" y="6858"/>
                      <a:pt x="3810" y="6977"/>
                      <a:pt x="3775" y="6989"/>
                    </a:cubicBezTo>
                    <a:cubicBezTo>
                      <a:pt x="3739" y="7001"/>
                      <a:pt x="3691" y="7001"/>
                      <a:pt x="3667" y="7025"/>
                    </a:cubicBezTo>
                    <a:cubicBezTo>
                      <a:pt x="3632" y="7048"/>
                      <a:pt x="3608" y="7084"/>
                      <a:pt x="3596" y="7108"/>
                    </a:cubicBezTo>
                    <a:cubicBezTo>
                      <a:pt x="3596" y="7120"/>
                      <a:pt x="3596" y="7203"/>
                      <a:pt x="3620" y="7203"/>
                    </a:cubicBezTo>
                    <a:cubicBezTo>
                      <a:pt x="3618" y="7204"/>
                      <a:pt x="3617" y="7204"/>
                      <a:pt x="3615" y="7204"/>
                    </a:cubicBezTo>
                    <a:cubicBezTo>
                      <a:pt x="3597" y="7204"/>
                      <a:pt x="3573" y="7154"/>
                      <a:pt x="3552" y="7154"/>
                    </a:cubicBezTo>
                    <a:cubicBezTo>
                      <a:pt x="3547" y="7154"/>
                      <a:pt x="3541" y="7158"/>
                      <a:pt x="3536" y="7168"/>
                    </a:cubicBezTo>
                    <a:cubicBezTo>
                      <a:pt x="3536" y="7168"/>
                      <a:pt x="3526" y="7228"/>
                      <a:pt x="3515" y="7228"/>
                    </a:cubicBezTo>
                    <a:cubicBezTo>
                      <a:pt x="3514" y="7228"/>
                      <a:pt x="3514" y="7228"/>
                      <a:pt x="3513" y="7227"/>
                    </a:cubicBezTo>
                    <a:cubicBezTo>
                      <a:pt x="3502" y="7227"/>
                      <a:pt x="3501" y="7163"/>
                      <a:pt x="3485" y="7163"/>
                    </a:cubicBezTo>
                    <a:cubicBezTo>
                      <a:pt x="3482" y="7163"/>
                      <a:pt x="3480" y="7165"/>
                      <a:pt x="3477" y="7168"/>
                    </a:cubicBezTo>
                    <a:cubicBezTo>
                      <a:pt x="3441" y="7191"/>
                      <a:pt x="3429" y="7239"/>
                      <a:pt x="3453" y="7275"/>
                    </a:cubicBezTo>
                    <a:cubicBezTo>
                      <a:pt x="3450" y="7280"/>
                      <a:pt x="3445" y="7283"/>
                      <a:pt x="3439" y="7283"/>
                    </a:cubicBezTo>
                    <a:cubicBezTo>
                      <a:pt x="3420" y="7283"/>
                      <a:pt x="3391" y="7260"/>
                      <a:pt x="3382" y="7251"/>
                    </a:cubicBezTo>
                    <a:cubicBezTo>
                      <a:pt x="3378" y="7247"/>
                      <a:pt x="3368" y="7246"/>
                      <a:pt x="3358" y="7246"/>
                    </a:cubicBezTo>
                    <a:cubicBezTo>
                      <a:pt x="3337" y="7246"/>
                      <a:pt x="3310" y="7251"/>
                      <a:pt x="3310" y="7251"/>
                    </a:cubicBezTo>
                    <a:cubicBezTo>
                      <a:pt x="3310" y="7251"/>
                      <a:pt x="3346" y="7310"/>
                      <a:pt x="3322" y="7334"/>
                    </a:cubicBezTo>
                    <a:cubicBezTo>
                      <a:pt x="3298" y="7358"/>
                      <a:pt x="3274" y="7334"/>
                      <a:pt x="3251" y="7370"/>
                    </a:cubicBezTo>
                    <a:cubicBezTo>
                      <a:pt x="3239" y="7394"/>
                      <a:pt x="3239" y="7406"/>
                      <a:pt x="3227" y="7418"/>
                    </a:cubicBezTo>
                    <a:cubicBezTo>
                      <a:pt x="3222" y="7420"/>
                      <a:pt x="3216" y="7421"/>
                      <a:pt x="3210" y="7421"/>
                    </a:cubicBezTo>
                    <a:cubicBezTo>
                      <a:pt x="3194" y="7421"/>
                      <a:pt x="3174" y="7414"/>
                      <a:pt x="3154" y="7414"/>
                    </a:cubicBezTo>
                    <a:cubicBezTo>
                      <a:pt x="3147" y="7414"/>
                      <a:pt x="3139" y="7415"/>
                      <a:pt x="3132" y="7418"/>
                    </a:cubicBezTo>
                    <a:cubicBezTo>
                      <a:pt x="3096" y="7429"/>
                      <a:pt x="3084" y="7465"/>
                      <a:pt x="3108" y="7489"/>
                    </a:cubicBezTo>
                    <a:cubicBezTo>
                      <a:pt x="3098" y="7489"/>
                      <a:pt x="3051" y="7474"/>
                      <a:pt x="3038" y="7474"/>
                    </a:cubicBezTo>
                    <a:cubicBezTo>
                      <a:pt x="3035" y="7474"/>
                      <a:pt x="3034" y="7475"/>
                      <a:pt x="3036" y="7477"/>
                    </a:cubicBezTo>
                    <a:cubicBezTo>
                      <a:pt x="3036" y="7489"/>
                      <a:pt x="3096" y="7525"/>
                      <a:pt x="3060" y="7537"/>
                    </a:cubicBezTo>
                    <a:cubicBezTo>
                      <a:pt x="3048" y="7545"/>
                      <a:pt x="3040" y="7547"/>
                      <a:pt x="3034" y="7547"/>
                    </a:cubicBezTo>
                    <a:cubicBezTo>
                      <a:pt x="3022" y="7547"/>
                      <a:pt x="3017" y="7537"/>
                      <a:pt x="3001" y="7537"/>
                    </a:cubicBezTo>
                    <a:cubicBezTo>
                      <a:pt x="2989" y="7537"/>
                      <a:pt x="2910" y="7570"/>
                      <a:pt x="2917" y="7616"/>
                    </a:cubicBezTo>
                    <a:lnTo>
                      <a:pt x="2917" y="7616"/>
                    </a:lnTo>
                    <a:cubicBezTo>
                      <a:pt x="2910" y="7601"/>
                      <a:pt x="2870" y="7591"/>
                      <a:pt x="2844" y="7591"/>
                    </a:cubicBezTo>
                    <a:cubicBezTo>
                      <a:pt x="2834" y="7591"/>
                      <a:pt x="2825" y="7593"/>
                      <a:pt x="2822" y="7596"/>
                    </a:cubicBezTo>
                    <a:cubicBezTo>
                      <a:pt x="2846" y="7632"/>
                      <a:pt x="2822" y="7632"/>
                      <a:pt x="2798" y="7644"/>
                    </a:cubicBezTo>
                    <a:cubicBezTo>
                      <a:pt x="2774" y="7656"/>
                      <a:pt x="2774" y="7644"/>
                      <a:pt x="2786" y="7679"/>
                    </a:cubicBezTo>
                    <a:cubicBezTo>
                      <a:pt x="2786" y="7715"/>
                      <a:pt x="2703" y="7703"/>
                      <a:pt x="2691" y="7715"/>
                    </a:cubicBezTo>
                    <a:cubicBezTo>
                      <a:pt x="2667" y="7727"/>
                      <a:pt x="2691" y="7739"/>
                      <a:pt x="2667" y="7751"/>
                    </a:cubicBezTo>
                    <a:cubicBezTo>
                      <a:pt x="2643" y="7775"/>
                      <a:pt x="2620" y="7787"/>
                      <a:pt x="2596" y="7799"/>
                    </a:cubicBezTo>
                    <a:cubicBezTo>
                      <a:pt x="2564" y="7814"/>
                      <a:pt x="2543" y="7846"/>
                      <a:pt x="2539" y="7879"/>
                    </a:cubicBezTo>
                    <a:lnTo>
                      <a:pt x="2539" y="7879"/>
                    </a:lnTo>
                    <a:cubicBezTo>
                      <a:pt x="2535" y="7868"/>
                      <a:pt x="2530" y="7857"/>
                      <a:pt x="2524" y="7846"/>
                    </a:cubicBezTo>
                    <a:cubicBezTo>
                      <a:pt x="2520" y="7842"/>
                      <a:pt x="2516" y="7840"/>
                      <a:pt x="2512" y="7840"/>
                    </a:cubicBezTo>
                    <a:cubicBezTo>
                      <a:pt x="2496" y="7840"/>
                      <a:pt x="2489" y="7872"/>
                      <a:pt x="2489" y="7882"/>
                    </a:cubicBezTo>
                    <a:cubicBezTo>
                      <a:pt x="2489" y="7920"/>
                      <a:pt x="2482" y="7934"/>
                      <a:pt x="2469" y="7934"/>
                    </a:cubicBezTo>
                    <a:cubicBezTo>
                      <a:pt x="2457" y="7934"/>
                      <a:pt x="2440" y="7923"/>
                      <a:pt x="2417" y="7906"/>
                    </a:cubicBezTo>
                    <a:cubicBezTo>
                      <a:pt x="2410" y="7900"/>
                      <a:pt x="2405" y="7898"/>
                      <a:pt x="2401" y="7898"/>
                    </a:cubicBezTo>
                    <a:cubicBezTo>
                      <a:pt x="2376" y="7898"/>
                      <a:pt x="2401" y="7989"/>
                      <a:pt x="2392" y="7989"/>
                    </a:cubicBezTo>
                    <a:cubicBezTo>
                      <a:pt x="2390" y="7989"/>
                      <a:pt x="2387" y="7986"/>
                      <a:pt x="2382" y="7977"/>
                    </a:cubicBezTo>
                    <a:cubicBezTo>
                      <a:pt x="2371" y="7964"/>
                      <a:pt x="2358" y="7958"/>
                      <a:pt x="2345" y="7958"/>
                    </a:cubicBezTo>
                    <a:cubicBezTo>
                      <a:pt x="2315" y="7958"/>
                      <a:pt x="2287" y="7991"/>
                      <a:pt x="2307" y="8032"/>
                    </a:cubicBezTo>
                    <a:lnTo>
                      <a:pt x="2307" y="8032"/>
                    </a:lnTo>
                    <a:cubicBezTo>
                      <a:pt x="2295" y="8011"/>
                      <a:pt x="2273" y="8001"/>
                      <a:pt x="2251" y="8001"/>
                    </a:cubicBezTo>
                    <a:cubicBezTo>
                      <a:pt x="2239" y="8001"/>
                      <a:pt x="2239" y="8013"/>
                      <a:pt x="2227" y="8025"/>
                    </a:cubicBezTo>
                    <a:lnTo>
                      <a:pt x="2155" y="8025"/>
                    </a:lnTo>
                    <a:cubicBezTo>
                      <a:pt x="2143" y="8037"/>
                      <a:pt x="2143" y="8072"/>
                      <a:pt x="2120" y="8072"/>
                    </a:cubicBezTo>
                    <a:cubicBezTo>
                      <a:pt x="2096" y="8084"/>
                      <a:pt x="2072" y="8096"/>
                      <a:pt x="2072" y="8096"/>
                    </a:cubicBezTo>
                    <a:cubicBezTo>
                      <a:pt x="2060" y="8084"/>
                      <a:pt x="2048" y="8072"/>
                      <a:pt x="2036" y="8072"/>
                    </a:cubicBezTo>
                    <a:cubicBezTo>
                      <a:pt x="2024" y="8084"/>
                      <a:pt x="2024" y="8120"/>
                      <a:pt x="2012" y="8120"/>
                    </a:cubicBezTo>
                    <a:cubicBezTo>
                      <a:pt x="2012" y="8120"/>
                      <a:pt x="2012" y="8072"/>
                      <a:pt x="2012" y="8060"/>
                    </a:cubicBezTo>
                    <a:cubicBezTo>
                      <a:pt x="2012" y="8058"/>
                      <a:pt x="2012" y="8057"/>
                      <a:pt x="2010" y="8057"/>
                    </a:cubicBezTo>
                    <a:cubicBezTo>
                      <a:pt x="2004" y="8057"/>
                      <a:pt x="1986" y="8075"/>
                      <a:pt x="1977" y="8084"/>
                    </a:cubicBezTo>
                    <a:cubicBezTo>
                      <a:pt x="1968" y="8102"/>
                      <a:pt x="1945" y="8148"/>
                      <a:pt x="1929" y="8148"/>
                    </a:cubicBezTo>
                    <a:cubicBezTo>
                      <a:pt x="1924" y="8148"/>
                      <a:pt x="1920" y="8143"/>
                      <a:pt x="1917" y="8132"/>
                    </a:cubicBezTo>
                    <a:cubicBezTo>
                      <a:pt x="1917" y="8096"/>
                      <a:pt x="1929" y="8060"/>
                      <a:pt x="1917" y="8037"/>
                    </a:cubicBezTo>
                    <a:cubicBezTo>
                      <a:pt x="1917" y="8034"/>
                      <a:pt x="1915" y="8032"/>
                      <a:pt x="1913" y="8032"/>
                    </a:cubicBezTo>
                    <a:cubicBezTo>
                      <a:pt x="1901" y="8032"/>
                      <a:pt x="1868" y="8054"/>
                      <a:pt x="1848" y="8054"/>
                    </a:cubicBezTo>
                    <a:cubicBezTo>
                      <a:pt x="1837" y="8054"/>
                      <a:pt x="1830" y="8047"/>
                      <a:pt x="1834" y="8025"/>
                    </a:cubicBezTo>
                    <a:cubicBezTo>
                      <a:pt x="1834" y="7977"/>
                      <a:pt x="1762" y="7953"/>
                      <a:pt x="1739" y="7941"/>
                    </a:cubicBezTo>
                    <a:cubicBezTo>
                      <a:pt x="1715" y="7930"/>
                      <a:pt x="1679" y="7930"/>
                      <a:pt x="1667" y="7906"/>
                    </a:cubicBezTo>
                    <a:cubicBezTo>
                      <a:pt x="1656" y="7873"/>
                      <a:pt x="1655" y="7821"/>
                      <a:pt x="1646" y="7821"/>
                    </a:cubicBezTo>
                    <a:cubicBezTo>
                      <a:pt x="1645" y="7821"/>
                      <a:pt x="1644" y="7821"/>
                      <a:pt x="1643" y="7822"/>
                    </a:cubicBezTo>
                    <a:cubicBezTo>
                      <a:pt x="1643" y="7834"/>
                      <a:pt x="1643" y="7870"/>
                      <a:pt x="1620" y="7870"/>
                    </a:cubicBezTo>
                    <a:cubicBezTo>
                      <a:pt x="1596" y="7870"/>
                      <a:pt x="1584" y="7858"/>
                      <a:pt x="1584" y="7846"/>
                    </a:cubicBezTo>
                    <a:cubicBezTo>
                      <a:pt x="1548" y="7822"/>
                      <a:pt x="1548" y="7787"/>
                      <a:pt x="1572" y="7763"/>
                    </a:cubicBezTo>
                    <a:lnTo>
                      <a:pt x="1572" y="7763"/>
                    </a:lnTo>
                    <a:cubicBezTo>
                      <a:pt x="1548" y="7786"/>
                      <a:pt x="1535" y="7795"/>
                      <a:pt x="1528" y="7795"/>
                    </a:cubicBezTo>
                    <a:cubicBezTo>
                      <a:pt x="1506" y="7795"/>
                      <a:pt x="1542" y="7712"/>
                      <a:pt x="1524" y="7703"/>
                    </a:cubicBezTo>
                    <a:cubicBezTo>
                      <a:pt x="1520" y="7702"/>
                      <a:pt x="1516" y="7701"/>
                      <a:pt x="1512" y="7701"/>
                    </a:cubicBezTo>
                    <a:cubicBezTo>
                      <a:pt x="1486" y="7701"/>
                      <a:pt x="1455" y="7722"/>
                      <a:pt x="1429" y="7722"/>
                    </a:cubicBezTo>
                    <a:cubicBezTo>
                      <a:pt x="1420" y="7722"/>
                      <a:pt x="1413" y="7720"/>
                      <a:pt x="1405" y="7715"/>
                    </a:cubicBezTo>
                    <a:cubicBezTo>
                      <a:pt x="1405" y="7715"/>
                      <a:pt x="1405" y="7668"/>
                      <a:pt x="1393" y="7656"/>
                    </a:cubicBezTo>
                    <a:cubicBezTo>
                      <a:pt x="1384" y="7631"/>
                      <a:pt x="1374" y="7627"/>
                      <a:pt x="1363" y="7627"/>
                    </a:cubicBezTo>
                    <a:cubicBezTo>
                      <a:pt x="1357" y="7627"/>
                      <a:pt x="1351" y="7628"/>
                      <a:pt x="1344" y="7628"/>
                    </a:cubicBezTo>
                    <a:cubicBezTo>
                      <a:pt x="1334" y="7628"/>
                      <a:pt x="1323" y="7625"/>
                      <a:pt x="1310" y="7608"/>
                    </a:cubicBezTo>
                    <a:cubicBezTo>
                      <a:pt x="1298" y="7572"/>
                      <a:pt x="1286" y="7537"/>
                      <a:pt x="1262" y="7513"/>
                    </a:cubicBezTo>
                    <a:cubicBezTo>
                      <a:pt x="1239" y="7513"/>
                      <a:pt x="1227" y="7501"/>
                      <a:pt x="1203" y="7501"/>
                    </a:cubicBezTo>
                    <a:cubicBezTo>
                      <a:pt x="1167" y="7453"/>
                      <a:pt x="1203" y="7334"/>
                      <a:pt x="1143" y="7322"/>
                    </a:cubicBezTo>
                    <a:cubicBezTo>
                      <a:pt x="1138" y="7321"/>
                      <a:pt x="1133" y="7320"/>
                      <a:pt x="1129" y="7320"/>
                    </a:cubicBezTo>
                    <a:cubicBezTo>
                      <a:pt x="1114" y="7320"/>
                      <a:pt x="1108" y="7331"/>
                      <a:pt x="1099" y="7331"/>
                    </a:cubicBezTo>
                    <a:cubicBezTo>
                      <a:pt x="1095" y="7331"/>
                      <a:pt x="1090" y="7329"/>
                      <a:pt x="1084" y="7322"/>
                    </a:cubicBezTo>
                    <a:cubicBezTo>
                      <a:pt x="1096" y="7298"/>
                      <a:pt x="1096" y="7287"/>
                      <a:pt x="1084" y="7263"/>
                    </a:cubicBezTo>
                    <a:cubicBezTo>
                      <a:pt x="1084" y="7263"/>
                      <a:pt x="1078" y="7268"/>
                      <a:pt x="1071" y="7268"/>
                    </a:cubicBezTo>
                    <a:cubicBezTo>
                      <a:pt x="1068" y="7268"/>
                      <a:pt x="1064" y="7267"/>
                      <a:pt x="1060" y="7263"/>
                    </a:cubicBezTo>
                    <a:cubicBezTo>
                      <a:pt x="988" y="7227"/>
                      <a:pt x="1012" y="7060"/>
                      <a:pt x="905" y="7048"/>
                    </a:cubicBezTo>
                    <a:cubicBezTo>
                      <a:pt x="905" y="7034"/>
                      <a:pt x="913" y="7028"/>
                      <a:pt x="920" y="7025"/>
                    </a:cubicBezTo>
                    <a:lnTo>
                      <a:pt x="929" y="7025"/>
                    </a:lnTo>
                    <a:cubicBezTo>
                      <a:pt x="929" y="7024"/>
                      <a:pt x="929" y="7024"/>
                      <a:pt x="929" y="7024"/>
                    </a:cubicBezTo>
                    <a:lnTo>
                      <a:pt x="929" y="7024"/>
                    </a:lnTo>
                    <a:cubicBezTo>
                      <a:pt x="927" y="7024"/>
                      <a:pt x="924" y="7025"/>
                      <a:pt x="920" y="7025"/>
                    </a:cubicBezTo>
                    <a:lnTo>
                      <a:pt x="920" y="7025"/>
                    </a:lnTo>
                    <a:cubicBezTo>
                      <a:pt x="923" y="7023"/>
                      <a:pt x="925" y="7023"/>
                      <a:pt x="927" y="7023"/>
                    </a:cubicBezTo>
                    <a:lnTo>
                      <a:pt x="927" y="7023"/>
                    </a:lnTo>
                    <a:cubicBezTo>
                      <a:pt x="928" y="7023"/>
                      <a:pt x="928" y="7024"/>
                      <a:pt x="929" y="7024"/>
                    </a:cubicBezTo>
                    <a:lnTo>
                      <a:pt x="929" y="7024"/>
                    </a:lnTo>
                    <a:cubicBezTo>
                      <a:pt x="931" y="7023"/>
                      <a:pt x="931" y="7023"/>
                      <a:pt x="928" y="7023"/>
                    </a:cubicBezTo>
                    <a:cubicBezTo>
                      <a:pt x="928" y="7023"/>
                      <a:pt x="928" y="7023"/>
                      <a:pt x="927" y="7023"/>
                    </a:cubicBezTo>
                    <a:lnTo>
                      <a:pt x="927" y="7023"/>
                    </a:lnTo>
                    <a:cubicBezTo>
                      <a:pt x="925" y="7021"/>
                      <a:pt x="922" y="7021"/>
                      <a:pt x="918" y="7021"/>
                    </a:cubicBezTo>
                    <a:cubicBezTo>
                      <a:pt x="900" y="7021"/>
                      <a:pt x="864" y="7032"/>
                      <a:pt x="825" y="7049"/>
                    </a:cubicBezTo>
                    <a:lnTo>
                      <a:pt x="825" y="7049"/>
                    </a:lnTo>
                    <a:cubicBezTo>
                      <a:pt x="846" y="7012"/>
                      <a:pt x="843" y="6958"/>
                      <a:pt x="808" y="6958"/>
                    </a:cubicBezTo>
                    <a:cubicBezTo>
                      <a:pt x="794" y="6958"/>
                      <a:pt x="775" y="6966"/>
                      <a:pt x="750" y="6989"/>
                    </a:cubicBezTo>
                    <a:cubicBezTo>
                      <a:pt x="774" y="6965"/>
                      <a:pt x="715" y="6870"/>
                      <a:pt x="750" y="6834"/>
                    </a:cubicBezTo>
                    <a:cubicBezTo>
                      <a:pt x="762" y="6816"/>
                      <a:pt x="762" y="6813"/>
                      <a:pt x="755" y="6813"/>
                    </a:cubicBezTo>
                    <a:cubicBezTo>
                      <a:pt x="751" y="6813"/>
                      <a:pt x="746" y="6814"/>
                      <a:pt x="739" y="6814"/>
                    </a:cubicBezTo>
                    <a:cubicBezTo>
                      <a:pt x="732" y="6814"/>
                      <a:pt x="724" y="6813"/>
                      <a:pt x="715" y="6810"/>
                    </a:cubicBezTo>
                    <a:cubicBezTo>
                      <a:pt x="691" y="6798"/>
                      <a:pt x="691" y="6775"/>
                      <a:pt x="679" y="6763"/>
                    </a:cubicBezTo>
                    <a:cubicBezTo>
                      <a:pt x="607" y="6679"/>
                      <a:pt x="548" y="6584"/>
                      <a:pt x="512" y="6489"/>
                    </a:cubicBezTo>
                    <a:cubicBezTo>
                      <a:pt x="492" y="6429"/>
                      <a:pt x="497" y="6309"/>
                      <a:pt x="421" y="6309"/>
                    </a:cubicBezTo>
                    <a:cubicBezTo>
                      <a:pt x="407" y="6309"/>
                      <a:pt x="390" y="6313"/>
                      <a:pt x="369" y="6322"/>
                    </a:cubicBezTo>
                    <a:cubicBezTo>
                      <a:pt x="369" y="6322"/>
                      <a:pt x="327" y="6333"/>
                      <a:pt x="306" y="6333"/>
                    </a:cubicBezTo>
                    <a:cubicBezTo>
                      <a:pt x="295" y="6333"/>
                      <a:pt x="290" y="6330"/>
                      <a:pt x="298" y="6322"/>
                    </a:cubicBezTo>
                    <a:cubicBezTo>
                      <a:pt x="310" y="6298"/>
                      <a:pt x="334" y="6275"/>
                      <a:pt x="369" y="6263"/>
                    </a:cubicBezTo>
                    <a:cubicBezTo>
                      <a:pt x="381" y="6263"/>
                      <a:pt x="524" y="6179"/>
                      <a:pt x="512" y="6179"/>
                    </a:cubicBezTo>
                    <a:cubicBezTo>
                      <a:pt x="512" y="6175"/>
                      <a:pt x="511" y="6174"/>
                      <a:pt x="508" y="6174"/>
                    </a:cubicBezTo>
                    <a:cubicBezTo>
                      <a:pt x="503" y="6174"/>
                      <a:pt x="492" y="6179"/>
                      <a:pt x="477" y="6179"/>
                    </a:cubicBezTo>
                    <a:cubicBezTo>
                      <a:pt x="465" y="6167"/>
                      <a:pt x="453" y="6144"/>
                      <a:pt x="453" y="6132"/>
                    </a:cubicBezTo>
                    <a:cubicBezTo>
                      <a:pt x="441" y="6109"/>
                      <a:pt x="430" y="6074"/>
                      <a:pt x="473" y="6061"/>
                    </a:cubicBezTo>
                    <a:lnTo>
                      <a:pt x="473" y="6061"/>
                    </a:lnTo>
                    <a:cubicBezTo>
                      <a:pt x="462" y="6064"/>
                      <a:pt x="454" y="6065"/>
                      <a:pt x="447" y="6065"/>
                    </a:cubicBezTo>
                    <a:cubicBezTo>
                      <a:pt x="406" y="6065"/>
                      <a:pt x="417" y="6023"/>
                      <a:pt x="382" y="6023"/>
                    </a:cubicBezTo>
                    <a:cubicBezTo>
                      <a:pt x="378" y="6023"/>
                      <a:pt x="374" y="6024"/>
                      <a:pt x="369" y="6025"/>
                    </a:cubicBezTo>
                    <a:cubicBezTo>
                      <a:pt x="357" y="6028"/>
                      <a:pt x="340" y="6031"/>
                      <a:pt x="324" y="6031"/>
                    </a:cubicBezTo>
                    <a:cubicBezTo>
                      <a:pt x="293" y="6031"/>
                      <a:pt x="266" y="6021"/>
                      <a:pt x="298" y="5989"/>
                    </a:cubicBezTo>
                    <a:cubicBezTo>
                      <a:pt x="303" y="5983"/>
                      <a:pt x="310" y="5979"/>
                      <a:pt x="316" y="5975"/>
                    </a:cubicBezTo>
                    <a:lnTo>
                      <a:pt x="316" y="5975"/>
                    </a:lnTo>
                    <a:cubicBezTo>
                      <a:pt x="315" y="5985"/>
                      <a:pt x="330" y="5991"/>
                      <a:pt x="344" y="5991"/>
                    </a:cubicBezTo>
                    <a:cubicBezTo>
                      <a:pt x="361" y="5991"/>
                      <a:pt x="378" y="5983"/>
                      <a:pt x="369" y="5965"/>
                    </a:cubicBezTo>
                    <a:cubicBezTo>
                      <a:pt x="369" y="5954"/>
                      <a:pt x="369" y="5953"/>
                      <a:pt x="369" y="5944"/>
                    </a:cubicBezTo>
                    <a:lnTo>
                      <a:pt x="369" y="5944"/>
                    </a:lnTo>
                    <a:cubicBezTo>
                      <a:pt x="374" y="5940"/>
                      <a:pt x="378" y="5935"/>
                      <a:pt x="381" y="5929"/>
                    </a:cubicBezTo>
                    <a:cubicBezTo>
                      <a:pt x="393" y="5905"/>
                      <a:pt x="381" y="5894"/>
                      <a:pt x="346" y="5894"/>
                    </a:cubicBezTo>
                    <a:cubicBezTo>
                      <a:pt x="322" y="5894"/>
                      <a:pt x="322" y="5894"/>
                      <a:pt x="322" y="5858"/>
                    </a:cubicBezTo>
                    <a:cubicBezTo>
                      <a:pt x="317" y="5849"/>
                      <a:pt x="318" y="5847"/>
                      <a:pt x="321" y="5847"/>
                    </a:cubicBezTo>
                    <a:lnTo>
                      <a:pt x="321" y="5847"/>
                    </a:lnTo>
                    <a:cubicBezTo>
                      <a:pt x="324" y="5847"/>
                      <a:pt x="330" y="5849"/>
                      <a:pt x="336" y="5849"/>
                    </a:cubicBezTo>
                    <a:cubicBezTo>
                      <a:pt x="340" y="5849"/>
                      <a:pt x="343" y="5849"/>
                      <a:pt x="346" y="5846"/>
                    </a:cubicBezTo>
                    <a:cubicBezTo>
                      <a:pt x="405" y="5810"/>
                      <a:pt x="274" y="5774"/>
                      <a:pt x="322" y="5727"/>
                    </a:cubicBezTo>
                    <a:cubicBezTo>
                      <a:pt x="322" y="5703"/>
                      <a:pt x="226" y="5691"/>
                      <a:pt x="238" y="5679"/>
                    </a:cubicBezTo>
                    <a:cubicBezTo>
                      <a:pt x="250" y="5667"/>
                      <a:pt x="298" y="5655"/>
                      <a:pt x="298" y="5644"/>
                    </a:cubicBezTo>
                    <a:cubicBezTo>
                      <a:pt x="286" y="5644"/>
                      <a:pt x="238" y="5644"/>
                      <a:pt x="226" y="5632"/>
                    </a:cubicBezTo>
                    <a:cubicBezTo>
                      <a:pt x="250" y="5620"/>
                      <a:pt x="286" y="5620"/>
                      <a:pt x="322" y="5608"/>
                    </a:cubicBezTo>
                    <a:cubicBezTo>
                      <a:pt x="274" y="5608"/>
                      <a:pt x="238" y="5584"/>
                      <a:pt x="274" y="5584"/>
                    </a:cubicBezTo>
                    <a:cubicBezTo>
                      <a:pt x="292" y="5578"/>
                      <a:pt x="301" y="5578"/>
                      <a:pt x="305" y="5578"/>
                    </a:cubicBezTo>
                    <a:cubicBezTo>
                      <a:pt x="310" y="5578"/>
                      <a:pt x="310" y="5578"/>
                      <a:pt x="310" y="5572"/>
                    </a:cubicBezTo>
                    <a:cubicBezTo>
                      <a:pt x="310" y="5560"/>
                      <a:pt x="298" y="5548"/>
                      <a:pt x="298" y="5548"/>
                    </a:cubicBezTo>
                    <a:lnTo>
                      <a:pt x="310" y="5536"/>
                    </a:lnTo>
                    <a:cubicBezTo>
                      <a:pt x="322" y="5536"/>
                      <a:pt x="310" y="5536"/>
                      <a:pt x="310" y="5513"/>
                    </a:cubicBezTo>
                    <a:cubicBezTo>
                      <a:pt x="310" y="5477"/>
                      <a:pt x="381" y="5489"/>
                      <a:pt x="393" y="5477"/>
                    </a:cubicBezTo>
                    <a:cubicBezTo>
                      <a:pt x="405" y="5477"/>
                      <a:pt x="453" y="5465"/>
                      <a:pt x="465" y="5429"/>
                    </a:cubicBezTo>
                    <a:cubicBezTo>
                      <a:pt x="465" y="5402"/>
                      <a:pt x="436" y="5374"/>
                      <a:pt x="456" y="5374"/>
                    </a:cubicBezTo>
                    <a:cubicBezTo>
                      <a:pt x="462" y="5374"/>
                      <a:pt x="472" y="5376"/>
                      <a:pt x="488" y="5382"/>
                    </a:cubicBezTo>
                    <a:cubicBezTo>
                      <a:pt x="503" y="5391"/>
                      <a:pt x="522" y="5397"/>
                      <a:pt x="535" y="5397"/>
                    </a:cubicBezTo>
                    <a:cubicBezTo>
                      <a:pt x="553" y="5397"/>
                      <a:pt x="559" y="5386"/>
                      <a:pt x="524" y="5358"/>
                    </a:cubicBezTo>
                    <a:cubicBezTo>
                      <a:pt x="493" y="5316"/>
                      <a:pt x="498" y="5284"/>
                      <a:pt x="539" y="5284"/>
                    </a:cubicBezTo>
                    <a:cubicBezTo>
                      <a:pt x="545" y="5284"/>
                      <a:pt x="552" y="5285"/>
                      <a:pt x="560" y="5286"/>
                    </a:cubicBezTo>
                    <a:cubicBezTo>
                      <a:pt x="588" y="5301"/>
                      <a:pt x="600" y="5319"/>
                      <a:pt x="609" y="5319"/>
                    </a:cubicBezTo>
                    <a:cubicBezTo>
                      <a:pt x="616" y="5319"/>
                      <a:pt x="622" y="5310"/>
                      <a:pt x="631" y="5286"/>
                    </a:cubicBezTo>
                    <a:cubicBezTo>
                      <a:pt x="631" y="5286"/>
                      <a:pt x="642" y="5202"/>
                      <a:pt x="653" y="5202"/>
                    </a:cubicBezTo>
                    <a:cubicBezTo>
                      <a:pt x="654" y="5202"/>
                      <a:pt x="654" y="5202"/>
                      <a:pt x="655" y="5203"/>
                    </a:cubicBezTo>
                    <a:cubicBezTo>
                      <a:pt x="667" y="5215"/>
                      <a:pt x="655" y="5263"/>
                      <a:pt x="679" y="5274"/>
                    </a:cubicBezTo>
                    <a:cubicBezTo>
                      <a:pt x="691" y="5274"/>
                      <a:pt x="703" y="5203"/>
                      <a:pt x="715" y="5191"/>
                    </a:cubicBezTo>
                    <a:cubicBezTo>
                      <a:pt x="727" y="5167"/>
                      <a:pt x="762" y="5167"/>
                      <a:pt x="786" y="5167"/>
                    </a:cubicBezTo>
                    <a:cubicBezTo>
                      <a:pt x="798" y="5173"/>
                      <a:pt x="810" y="5176"/>
                      <a:pt x="823" y="5176"/>
                    </a:cubicBezTo>
                    <a:cubicBezTo>
                      <a:pt x="837" y="5176"/>
                      <a:pt x="852" y="5173"/>
                      <a:pt x="869" y="5167"/>
                    </a:cubicBezTo>
                    <a:cubicBezTo>
                      <a:pt x="893" y="5155"/>
                      <a:pt x="917" y="5132"/>
                      <a:pt x="929" y="5096"/>
                    </a:cubicBezTo>
                    <a:cubicBezTo>
                      <a:pt x="948" y="5077"/>
                      <a:pt x="936" y="5042"/>
                      <a:pt x="956" y="5042"/>
                    </a:cubicBezTo>
                    <a:cubicBezTo>
                      <a:pt x="961" y="5042"/>
                      <a:pt x="967" y="5044"/>
                      <a:pt x="977" y="5048"/>
                    </a:cubicBezTo>
                    <a:cubicBezTo>
                      <a:pt x="987" y="5059"/>
                      <a:pt x="1003" y="5065"/>
                      <a:pt x="1019" y="5065"/>
                    </a:cubicBezTo>
                    <a:cubicBezTo>
                      <a:pt x="1038" y="5065"/>
                      <a:pt x="1059" y="5056"/>
                      <a:pt x="1072" y="5036"/>
                    </a:cubicBezTo>
                    <a:cubicBezTo>
                      <a:pt x="1096" y="5012"/>
                      <a:pt x="1060" y="4989"/>
                      <a:pt x="1048" y="4965"/>
                    </a:cubicBezTo>
                    <a:lnTo>
                      <a:pt x="1048" y="4965"/>
                    </a:lnTo>
                    <a:cubicBezTo>
                      <a:pt x="1062" y="4987"/>
                      <a:pt x="1079" y="4995"/>
                      <a:pt x="1095" y="4995"/>
                    </a:cubicBezTo>
                    <a:cubicBezTo>
                      <a:pt x="1132" y="4995"/>
                      <a:pt x="1167" y="4950"/>
                      <a:pt x="1167" y="4917"/>
                    </a:cubicBezTo>
                    <a:cubicBezTo>
                      <a:pt x="1167" y="4900"/>
                      <a:pt x="1186" y="4889"/>
                      <a:pt x="1201" y="4889"/>
                    </a:cubicBezTo>
                    <a:cubicBezTo>
                      <a:pt x="1207" y="4889"/>
                      <a:pt x="1212" y="4890"/>
                      <a:pt x="1215" y="4893"/>
                    </a:cubicBezTo>
                    <a:cubicBezTo>
                      <a:pt x="1239" y="4905"/>
                      <a:pt x="1215" y="4929"/>
                      <a:pt x="1250" y="4941"/>
                    </a:cubicBezTo>
                    <a:cubicBezTo>
                      <a:pt x="1254" y="4943"/>
                      <a:pt x="1256" y="4943"/>
                      <a:pt x="1258" y="4943"/>
                    </a:cubicBezTo>
                    <a:cubicBezTo>
                      <a:pt x="1271" y="4943"/>
                      <a:pt x="1262" y="4916"/>
                      <a:pt x="1262" y="4905"/>
                    </a:cubicBezTo>
                    <a:cubicBezTo>
                      <a:pt x="1271" y="4879"/>
                      <a:pt x="1294" y="4865"/>
                      <a:pt x="1319" y="4865"/>
                    </a:cubicBezTo>
                    <a:cubicBezTo>
                      <a:pt x="1328" y="4865"/>
                      <a:pt x="1337" y="4867"/>
                      <a:pt x="1346" y="4870"/>
                    </a:cubicBezTo>
                    <a:cubicBezTo>
                      <a:pt x="1350" y="4879"/>
                      <a:pt x="1354" y="4883"/>
                      <a:pt x="1357" y="4883"/>
                    </a:cubicBezTo>
                    <a:cubicBezTo>
                      <a:pt x="1369" y="4883"/>
                      <a:pt x="1369" y="4820"/>
                      <a:pt x="1369" y="4810"/>
                    </a:cubicBezTo>
                    <a:cubicBezTo>
                      <a:pt x="1381" y="4798"/>
                      <a:pt x="1453" y="4786"/>
                      <a:pt x="1465" y="4739"/>
                    </a:cubicBezTo>
                    <a:cubicBezTo>
                      <a:pt x="1477" y="4703"/>
                      <a:pt x="1500" y="4679"/>
                      <a:pt x="1548" y="4679"/>
                    </a:cubicBezTo>
                    <a:cubicBezTo>
                      <a:pt x="1584" y="4667"/>
                      <a:pt x="1643" y="4655"/>
                      <a:pt x="1655" y="4608"/>
                    </a:cubicBezTo>
                    <a:cubicBezTo>
                      <a:pt x="1655" y="4602"/>
                      <a:pt x="1658" y="4599"/>
                      <a:pt x="1663" y="4599"/>
                    </a:cubicBezTo>
                    <a:cubicBezTo>
                      <a:pt x="1677" y="4599"/>
                      <a:pt x="1706" y="4620"/>
                      <a:pt x="1715" y="4620"/>
                    </a:cubicBezTo>
                    <a:cubicBezTo>
                      <a:pt x="1727" y="4620"/>
                      <a:pt x="1727" y="4584"/>
                      <a:pt x="1750" y="4572"/>
                    </a:cubicBezTo>
                    <a:cubicBezTo>
                      <a:pt x="1774" y="4560"/>
                      <a:pt x="1798" y="4548"/>
                      <a:pt x="1822" y="4524"/>
                    </a:cubicBezTo>
                    <a:cubicBezTo>
                      <a:pt x="1846" y="4501"/>
                      <a:pt x="1822" y="4477"/>
                      <a:pt x="1858" y="4477"/>
                    </a:cubicBezTo>
                    <a:cubicBezTo>
                      <a:pt x="1868" y="4479"/>
                      <a:pt x="1880" y="4481"/>
                      <a:pt x="1892" y="4481"/>
                    </a:cubicBezTo>
                    <a:cubicBezTo>
                      <a:pt x="1935" y="4481"/>
                      <a:pt x="1978" y="4461"/>
                      <a:pt x="1941" y="4405"/>
                    </a:cubicBezTo>
                    <a:lnTo>
                      <a:pt x="1941" y="4405"/>
                    </a:lnTo>
                    <a:cubicBezTo>
                      <a:pt x="1955" y="4425"/>
                      <a:pt x="1972" y="4432"/>
                      <a:pt x="1992" y="4432"/>
                    </a:cubicBezTo>
                    <a:cubicBezTo>
                      <a:pt x="2055" y="4432"/>
                      <a:pt x="2134" y="4347"/>
                      <a:pt x="2143" y="4310"/>
                    </a:cubicBezTo>
                    <a:cubicBezTo>
                      <a:pt x="2146" y="4301"/>
                      <a:pt x="2151" y="4298"/>
                      <a:pt x="2159" y="4298"/>
                    </a:cubicBezTo>
                    <a:cubicBezTo>
                      <a:pt x="2180" y="4298"/>
                      <a:pt x="2215" y="4321"/>
                      <a:pt x="2236" y="4321"/>
                    </a:cubicBezTo>
                    <a:cubicBezTo>
                      <a:pt x="2251" y="4321"/>
                      <a:pt x="2258" y="4310"/>
                      <a:pt x="2251" y="4274"/>
                    </a:cubicBezTo>
                    <a:cubicBezTo>
                      <a:pt x="2240" y="4242"/>
                      <a:pt x="2229" y="4201"/>
                      <a:pt x="2261" y="4201"/>
                    </a:cubicBezTo>
                    <a:cubicBezTo>
                      <a:pt x="2265" y="4201"/>
                      <a:pt x="2269" y="4202"/>
                      <a:pt x="2274" y="4203"/>
                    </a:cubicBezTo>
                    <a:cubicBezTo>
                      <a:pt x="2284" y="4203"/>
                      <a:pt x="2326" y="4171"/>
                      <a:pt x="2334" y="4159"/>
                    </a:cubicBezTo>
                    <a:lnTo>
                      <a:pt x="2334" y="4159"/>
                    </a:lnTo>
                    <a:cubicBezTo>
                      <a:pt x="2335" y="4169"/>
                      <a:pt x="2339" y="4191"/>
                      <a:pt x="2358" y="4191"/>
                    </a:cubicBezTo>
                    <a:cubicBezTo>
                      <a:pt x="2382" y="4191"/>
                      <a:pt x="2393" y="4179"/>
                      <a:pt x="2405" y="4167"/>
                    </a:cubicBezTo>
                    <a:cubicBezTo>
                      <a:pt x="2441" y="4143"/>
                      <a:pt x="2501" y="4155"/>
                      <a:pt x="2524" y="4131"/>
                    </a:cubicBezTo>
                    <a:cubicBezTo>
                      <a:pt x="2465" y="4120"/>
                      <a:pt x="2429" y="4072"/>
                      <a:pt x="2429" y="4012"/>
                    </a:cubicBezTo>
                    <a:cubicBezTo>
                      <a:pt x="2433" y="4009"/>
                      <a:pt x="2437" y="4007"/>
                      <a:pt x="2441" y="4007"/>
                    </a:cubicBezTo>
                    <a:cubicBezTo>
                      <a:pt x="2460" y="4007"/>
                      <a:pt x="2477" y="4052"/>
                      <a:pt x="2477" y="4072"/>
                    </a:cubicBezTo>
                    <a:cubicBezTo>
                      <a:pt x="2479" y="4077"/>
                      <a:pt x="2482" y="4079"/>
                      <a:pt x="2486" y="4079"/>
                    </a:cubicBezTo>
                    <a:cubicBezTo>
                      <a:pt x="2502" y="4079"/>
                      <a:pt x="2529" y="4048"/>
                      <a:pt x="2548" y="4048"/>
                    </a:cubicBezTo>
                    <a:cubicBezTo>
                      <a:pt x="2558" y="4048"/>
                      <a:pt x="2598" y="4063"/>
                      <a:pt x="2613" y="4063"/>
                    </a:cubicBezTo>
                    <a:cubicBezTo>
                      <a:pt x="2617" y="4063"/>
                      <a:pt x="2620" y="4062"/>
                      <a:pt x="2620" y="4060"/>
                    </a:cubicBezTo>
                    <a:cubicBezTo>
                      <a:pt x="2620" y="4036"/>
                      <a:pt x="2608" y="4012"/>
                      <a:pt x="2632" y="4000"/>
                    </a:cubicBezTo>
                    <a:cubicBezTo>
                      <a:pt x="2647" y="4000"/>
                      <a:pt x="2674" y="4006"/>
                      <a:pt x="2700" y="4006"/>
                    </a:cubicBezTo>
                    <a:cubicBezTo>
                      <a:pt x="2714" y="4006"/>
                      <a:pt x="2727" y="4004"/>
                      <a:pt x="2739" y="4000"/>
                    </a:cubicBezTo>
                    <a:cubicBezTo>
                      <a:pt x="2703" y="3977"/>
                      <a:pt x="2858" y="3893"/>
                      <a:pt x="2870" y="3881"/>
                    </a:cubicBezTo>
                    <a:cubicBezTo>
                      <a:pt x="2870" y="3858"/>
                      <a:pt x="2822" y="3834"/>
                      <a:pt x="2822" y="3810"/>
                    </a:cubicBezTo>
                    <a:cubicBezTo>
                      <a:pt x="2825" y="3802"/>
                      <a:pt x="2830" y="3799"/>
                      <a:pt x="2836" y="3799"/>
                    </a:cubicBezTo>
                    <a:cubicBezTo>
                      <a:pt x="2857" y="3799"/>
                      <a:pt x="2893" y="3839"/>
                      <a:pt x="2893" y="3858"/>
                    </a:cubicBezTo>
                    <a:cubicBezTo>
                      <a:pt x="2893" y="3834"/>
                      <a:pt x="2882" y="3798"/>
                      <a:pt x="2893" y="3798"/>
                    </a:cubicBezTo>
                    <a:cubicBezTo>
                      <a:pt x="2917" y="3810"/>
                      <a:pt x="2941" y="3846"/>
                      <a:pt x="2953" y="3846"/>
                    </a:cubicBezTo>
                    <a:cubicBezTo>
                      <a:pt x="2977" y="3846"/>
                      <a:pt x="2941" y="3762"/>
                      <a:pt x="2965" y="3762"/>
                    </a:cubicBezTo>
                    <a:cubicBezTo>
                      <a:pt x="2973" y="3762"/>
                      <a:pt x="3013" y="3778"/>
                      <a:pt x="3031" y="3778"/>
                    </a:cubicBezTo>
                    <a:cubicBezTo>
                      <a:pt x="3040" y="3778"/>
                      <a:pt x="3044" y="3774"/>
                      <a:pt x="3036" y="3762"/>
                    </a:cubicBezTo>
                    <a:cubicBezTo>
                      <a:pt x="3024" y="3739"/>
                      <a:pt x="3001" y="3750"/>
                      <a:pt x="3013" y="3727"/>
                    </a:cubicBezTo>
                    <a:cubicBezTo>
                      <a:pt x="3013" y="3718"/>
                      <a:pt x="3019" y="3710"/>
                      <a:pt x="3026" y="3710"/>
                    </a:cubicBezTo>
                    <a:cubicBezTo>
                      <a:pt x="3029" y="3710"/>
                      <a:pt x="3033" y="3711"/>
                      <a:pt x="3036" y="3715"/>
                    </a:cubicBezTo>
                    <a:cubicBezTo>
                      <a:pt x="3058" y="3715"/>
                      <a:pt x="3070" y="3776"/>
                      <a:pt x="3091" y="3776"/>
                    </a:cubicBezTo>
                    <a:cubicBezTo>
                      <a:pt x="3092" y="3776"/>
                      <a:pt x="3094" y="3775"/>
                      <a:pt x="3096" y="3774"/>
                    </a:cubicBezTo>
                    <a:cubicBezTo>
                      <a:pt x="3120" y="3762"/>
                      <a:pt x="3144" y="3750"/>
                      <a:pt x="3155" y="3739"/>
                    </a:cubicBezTo>
                    <a:lnTo>
                      <a:pt x="3155" y="3703"/>
                    </a:lnTo>
                    <a:cubicBezTo>
                      <a:pt x="3191" y="3691"/>
                      <a:pt x="3215" y="3667"/>
                      <a:pt x="3239" y="3643"/>
                    </a:cubicBezTo>
                    <a:cubicBezTo>
                      <a:pt x="3270" y="3623"/>
                      <a:pt x="3265" y="3593"/>
                      <a:pt x="3232" y="3593"/>
                    </a:cubicBezTo>
                    <a:cubicBezTo>
                      <a:pt x="3227" y="3593"/>
                      <a:pt x="3221" y="3594"/>
                      <a:pt x="3215" y="3596"/>
                    </a:cubicBezTo>
                    <a:cubicBezTo>
                      <a:pt x="3232" y="3578"/>
                      <a:pt x="3256" y="3567"/>
                      <a:pt x="3282" y="3567"/>
                    </a:cubicBezTo>
                    <a:cubicBezTo>
                      <a:pt x="3291" y="3567"/>
                      <a:pt x="3301" y="3569"/>
                      <a:pt x="3310" y="3572"/>
                    </a:cubicBezTo>
                    <a:cubicBezTo>
                      <a:pt x="3330" y="3578"/>
                      <a:pt x="3353" y="3588"/>
                      <a:pt x="3372" y="3588"/>
                    </a:cubicBezTo>
                    <a:cubicBezTo>
                      <a:pt x="3387" y="3588"/>
                      <a:pt x="3400" y="3582"/>
                      <a:pt x="3405" y="3560"/>
                    </a:cubicBezTo>
                    <a:cubicBezTo>
                      <a:pt x="3417" y="3524"/>
                      <a:pt x="3405" y="3524"/>
                      <a:pt x="3429" y="3500"/>
                    </a:cubicBezTo>
                    <a:cubicBezTo>
                      <a:pt x="3453" y="3477"/>
                      <a:pt x="3465" y="3488"/>
                      <a:pt x="3465" y="3477"/>
                    </a:cubicBezTo>
                    <a:cubicBezTo>
                      <a:pt x="3477" y="3465"/>
                      <a:pt x="3453" y="3453"/>
                      <a:pt x="3453" y="3453"/>
                    </a:cubicBezTo>
                    <a:cubicBezTo>
                      <a:pt x="3477" y="3417"/>
                      <a:pt x="3525" y="3417"/>
                      <a:pt x="3536" y="3381"/>
                    </a:cubicBezTo>
                    <a:cubicBezTo>
                      <a:pt x="3557" y="3361"/>
                      <a:pt x="3560" y="3331"/>
                      <a:pt x="3591" y="3331"/>
                    </a:cubicBezTo>
                    <a:cubicBezTo>
                      <a:pt x="3596" y="3331"/>
                      <a:pt x="3601" y="3332"/>
                      <a:pt x="3608" y="3334"/>
                    </a:cubicBezTo>
                    <a:cubicBezTo>
                      <a:pt x="3615" y="3337"/>
                      <a:pt x="3624" y="3339"/>
                      <a:pt x="3632" y="3339"/>
                    </a:cubicBezTo>
                    <a:cubicBezTo>
                      <a:pt x="3676" y="3339"/>
                      <a:pt x="3725" y="3292"/>
                      <a:pt x="3715" y="3262"/>
                    </a:cubicBezTo>
                    <a:cubicBezTo>
                      <a:pt x="3715" y="3254"/>
                      <a:pt x="3707" y="3252"/>
                      <a:pt x="3696" y="3252"/>
                    </a:cubicBezTo>
                    <a:cubicBezTo>
                      <a:pt x="3674" y="3252"/>
                      <a:pt x="3640" y="3262"/>
                      <a:pt x="3632" y="3262"/>
                    </a:cubicBezTo>
                    <a:cubicBezTo>
                      <a:pt x="3655" y="3250"/>
                      <a:pt x="3679" y="3238"/>
                      <a:pt x="3715" y="3227"/>
                    </a:cubicBezTo>
                    <a:cubicBezTo>
                      <a:pt x="3725" y="3230"/>
                      <a:pt x="3736" y="3231"/>
                      <a:pt x="3746" y="3231"/>
                    </a:cubicBezTo>
                    <a:cubicBezTo>
                      <a:pt x="3772" y="3231"/>
                      <a:pt x="3797" y="3223"/>
                      <a:pt x="3822" y="3215"/>
                    </a:cubicBezTo>
                    <a:cubicBezTo>
                      <a:pt x="3834" y="3167"/>
                      <a:pt x="3786" y="3131"/>
                      <a:pt x="3810" y="3084"/>
                    </a:cubicBezTo>
                    <a:cubicBezTo>
                      <a:pt x="3822" y="3072"/>
                      <a:pt x="3917" y="3000"/>
                      <a:pt x="3846" y="3000"/>
                    </a:cubicBezTo>
                    <a:cubicBezTo>
                      <a:pt x="3810" y="3000"/>
                      <a:pt x="3751" y="2977"/>
                      <a:pt x="3798" y="2941"/>
                    </a:cubicBezTo>
                    <a:cubicBezTo>
                      <a:pt x="3834" y="2905"/>
                      <a:pt x="3846" y="2929"/>
                      <a:pt x="3858" y="2893"/>
                    </a:cubicBezTo>
                    <a:cubicBezTo>
                      <a:pt x="3882" y="2869"/>
                      <a:pt x="3894" y="2810"/>
                      <a:pt x="3858" y="2810"/>
                    </a:cubicBezTo>
                    <a:cubicBezTo>
                      <a:pt x="3848" y="2810"/>
                      <a:pt x="3831" y="2812"/>
                      <a:pt x="3815" y="2812"/>
                    </a:cubicBezTo>
                    <a:cubicBezTo>
                      <a:pt x="3790" y="2812"/>
                      <a:pt x="3767" y="2807"/>
                      <a:pt x="3775" y="2786"/>
                    </a:cubicBezTo>
                    <a:cubicBezTo>
                      <a:pt x="3783" y="2769"/>
                      <a:pt x="3793" y="2764"/>
                      <a:pt x="3803" y="2764"/>
                    </a:cubicBezTo>
                    <a:cubicBezTo>
                      <a:pt x="3818" y="2764"/>
                      <a:pt x="3835" y="2776"/>
                      <a:pt x="3849" y="2776"/>
                    </a:cubicBezTo>
                    <a:cubicBezTo>
                      <a:pt x="3852" y="2776"/>
                      <a:pt x="3855" y="2776"/>
                      <a:pt x="3858" y="2774"/>
                    </a:cubicBezTo>
                    <a:cubicBezTo>
                      <a:pt x="3834" y="2762"/>
                      <a:pt x="3822" y="2750"/>
                      <a:pt x="3798" y="2738"/>
                    </a:cubicBezTo>
                    <a:cubicBezTo>
                      <a:pt x="3775" y="2715"/>
                      <a:pt x="3798" y="2703"/>
                      <a:pt x="3822" y="2703"/>
                    </a:cubicBezTo>
                    <a:cubicBezTo>
                      <a:pt x="3858" y="2679"/>
                      <a:pt x="3882" y="2643"/>
                      <a:pt x="3882" y="2596"/>
                    </a:cubicBezTo>
                    <a:cubicBezTo>
                      <a:pt x="3870" y="2560"/>
                      <a:pt x="3751" y="2572"/>
                      <a:pt x="3763" y="2560"/>
                    </a:cubicBezTo>
                    <a:cubicBezTo>
                      <a:pt x="3763" y="2548"/>
                      <a:pt x="3798" y="2548"/>
                      <a:pt x="3810" y="2536"/>
                    </a:cubicBezTo>
                    <a:cubicBezTo>
                      <a:pt x="3834" y="2524"/>
                      <a:pt x="3846" y="2500"/>
                      <a:pt x="3858" y="2476"/>
                    </a:cubicBezTo>
                    <a:cubicBezTo>
                      <a:pt x="3870" y="2453"/>
                      <a:pt x="3953" y="2417"/>
                      <a:pt x="3941" y="2393"/>
                    </a:cubicBezTo>
                    <a:cubicBezTo>
                      <a:pt x="3929" y="2369"/>
                      <a:pt x="3882" y="2345"/>
                      <a:pt x="3906" y="2345"/>
                    </a:cubicBezTo>
                    <a:cubicBezTo>
                      <a:pt x="3929" y="2334"/>
                      <a:pt x="3941" y="2345"/>
                      <a:pt x="3941" y="2322"/>
                    </a:cubicBezTo>
                    <a:cubicBezTo>
                      <a:pt x="3965" y="2274"/>
                      <a:pt x="3870" y="2238"/>
                      <a:pt x="3882" y="2191"/>
                    </a:cubicBezTo>
                    <a:cubicBezTo>
                      <a:pt x="3882" y="2170"/>
                      <a:pt x="3902" y="2160"/>
                      <a:pt x="3927" y="2153"/>
                    </a:cubicBezTo>
                    <a:lnTo>
                      <a:pt x="3927" y="2153"/>
                    </a:lnTo>
                    <a:cubicBezTo>
                      <a:pt x="3933" y="2165"/>
                      <a:pt x="3952" y="2179"/>
                      <a:pt x="3969" y="2179"/>
                    </a:cubicBezTo>
                    <a:cubicBezTo>
                      <a:pt x="3977" y="2179"/>
                      <a:pt x="3984" y="2176"/>
                      <a:pt x="3989" y="2167"/>
                    </a:cubicBezTo>
                    <a:cubicBezTo>
                      <a:pt x="3989" y="2155"/>
                      <a:pt x="3989" y="2143"/>
                      <a:pt x="3989" y="2143"/>
                    </a:cubicBezTo>
                    <a:cubicBezTo>
                      <a:pt x="3984" y="2142"/>
                      <a:pt x="3979" y="2141"/>
                      <a:pt x="3975" y="2140"/>
                    </a:cubicBezTo>
                    <a:lnTo>
                      <a:pt x="3975" y="2140"/>
                    </a:lnTo>
                    <a:cubicBezTo>
                      <a:pt x="3988" y="2135"/>
                      <a:pt x="3998" y="2129"/>
                      <a:pt x="4001" y="2119"/>
                    </a:cubicBezTo>
                    <a:cubicBezTo>
                      <a:pt x="4005" y="2107"/>
                      <a:pt x="4001" y="2103"/>
                      <a:pt x="3994" y="2103"/>
                    </a:cubicBezTo>
                    <a:cubicBezTo>
                      <a:pt x="3980" y="2103"/>
                      <a:pt x="3953" y="2119"/>
                      <a:pt x="3953" y="2119"/>
                    </a:cubicBezTo>
                    <a:cubicBezTo>
                      <a:pt x="3965" y="2095"/>
                      <a:pt x="4013" y="2107"/>
                      <a:pt x="4013" y="2084"/>
                    </a:cubicBezTo>
                    <a:cubicBezTo>
                      <a:pt x="4013" y="2048"/>
                      <a:pt x="4013" y="2024"/>
                      <a:pt x="4013" y="1988"/>
                    </a:cubicBezTo>
                    <a:lnTo>
                      <a:pt x="4013" y="1953"/>
                    </a:lnTo>
                    <a:cubicBezTo>
                      <a:pt x="4013" y="1929"/>
                      <a:pt x="4013" y="1917"/>
                      <a:pt x="4025" y="1905"/>
                    </a:cubicBezTo>
                    <a:cubicBezTo>
                      <a:pt x="4060" y="1881"/>
                      <a:pt x="4072" y="1845"/>
                      <a:pt x="4060" y="1810"/>
                    </a:cubicBezTo>
                    <a:cubicBezTo>
                      <a:pt x="4060" y="1799"/>
                      <a:pt x="4020" y="1737"/>
                      <a:pt x="4042" y="1737"/>
                    </a:cubicBezTo>
                    <a:cubicBezTo>
                      <a:pt x="4043" y="1737"/>
                      <a:pt x="4046" y="1737"/>
                      <a:pt x="4048" y="1738"/>
                    </a:cubicBezTo>
                    <a:cubicBezTo>
                      <a:pt x="4072" y="1750"/>
                      <a:pt x="4099" y="1762"/>
                      <a:pt x="4115" y="1762"/>
                    </a:cubicBezTo>
                    <a:cubicBezTo>
                      <a:pt x="4132" y="1762"/>
                      <a:pt x="4138" y="1750"/>
                      <a:pt x="4120" y="1714"/>
                    </a:cubicBezTo>
                    <a:cubicBezTo>
                      <a:pt x="4106" y="1693"/>
                      <a:pt x="4079" y="1659"/>
                      <a:pt x="4072" y="1630"/>
                    </a:cubicBezTo>
                    <a:lnTo>
                      <a:pt x="4072" y="1630"/>
                    </a:lnTo>
                    <a:cubicBezTo>
                      <a:pt x="4083" y="1638"/>
                      <a:pt x="4097" y="1643"/>
                      <a:pt x="4108" y="1643"/>
                    </a:cubicBezTo>
                    <a:cubicBezTo>
                      <a:pt x="4120" y="1643"/>
                      <a:pt x="4120" y="1619"/>
                      <a:pt x="4096" y="1595"/>
                    </a:cubicBezTo>
                    <a:lnTo>
                      <a:pt x="4078" y="1595"/>
                    </a:lnTo>
                    <a:cubicBezTo>
                      <a:pt x="4082" y="1591"/>
                      <a:pt x="4088" y="1587"/>
                      <a:pt x="4096" y="1583"/>
                    </a:cubicBezTo>
                    <a:cubicBezTo>
                      <a:pt x="4132" y="1583"/>
                      <a:pt x="4179" y="1583"/>
                      <a:pt x="4203" y="1560"/>
                    </a:cubicBezTo>
                    <a:cubicBezTo>
                      <a:pt x="4227" y="1536"/>
                      <a:pt x="4203" y="1524"/>
                      <a:pt x="4215" y="1500"/>
                    </a:cubicBezTo>
                    <a:cubicBezTo>
                      <a:pt x="4215" y="1488"/>
                      <a:pt x="4275" y="1488"/>
                      <a:pt x="4287" y="1476"/>
                    </a:cubicBezTo>
                    <a:cubicBezTo>
                      <a:pt x="4287" y="1453"/>
                      <a:pt x="4263" y="1453"/>
                      <a:pt x="4251" y="1441"/>
                    </a:cubicBezTo>
                    <a:cubicBezTo>
                      <a:pt x="4227" y="1381"/>
                      <a:pt x="4334" y="1417"/>
                      <a:pt x="4358" y="1393"/>
                    </a:cubicBezTo>
                    <a:lnTo>
                      <a:pt x="4358" y="1393"/>
                    </a:lnTo>
                    <a:cubicBezTo>
                      <a:pt x="4357" y="1394"/>
                      <a:pt x="4355" y="1394"/>
                      <a:pt x="4353" y="1394"/>
                    </a:cubicBezTo>
                    <a:cubicBezTo>
                      <a:pt x="4327" y="1394"/>
                      <a:pt x="4221" y="1333"/>
                      <a:pt x="4298" y="1322"/>
                    </a:cubicBezTo>
                    <a:cubicBezTo>
                      <a:pt x="4346" y="1322"/>
                      <a:pt x="4346" y="1322"/>
                      <a:pt x="4370" y="1298"/>
                    </a:cubicBezTo>
                    <a:cubicBezTo>
                      <a:pt x="4373" y="1294"/>
                      <a:pt x="4377" y="1293"/>
                      <a:pt x="4381" y="1293"/>
                    </a:cubicBezTo>
                    <a:cubicBezTo>
                      <a:pt x="4390" y="1293"/>
                      <a:pt x="4401" y="1301"/>
                      <a:pt x="4417" y="1310"/>
                    </a:cubicBezTo>
                    <a:cubicBezTo>
                      <a:pt x="4346" y="1262"/>
                      <a:pt x="4465" y="1202"/>
                      <a:pt x="4406" y="1155"/>
                    </a:cubicBezTo>
                    <a:lnTo>
                      <a:pt x="4406" y="1155"/>
                    </a:lnTo>
                    <a:cubicBezTo>
                      <a:pt x="4411" y="1159"/>
                      <a:pt x="4417" y="1160"/>
                      <a:pt x="4423" y="1160"/>
                    </a:cubicBezTo>
                    <a:cubicBezTo>
                      <a:pt x="4452" y="1160"/>
                      <a:pt x="4479" y="1117"/>
                      <a:pt x="4489" y="1107"/>
                    </a:cubicBezTo>
                    <a:cubicBezTo>
                      <a:pt x="4501" y="1083"/>
                      <a:pt x="4501" y="1072"/>
                      <a:pt x="4513" y="1048"/>
                    </a:cubicBezTo>
                    <a:cubicBezTo>
                      <a:pt x="4513" y="1048"/>
                      <a:pt x="4477" y="1000"/>
                      <a:pt x="4489" y="1000"/>
                    </a:cubicBezTo>
                    <a:lnTo>
                      <a:pt x="4489" y="1000"/>
                    </a:lnTo>
                    <a:cubicBezTo>
                      <a:pt x="4489" y="1000"/>
                      <a:pt x="4548" y="1060"/>
                      <a:pt x="4572" y="1072"/>
                    </a:cubicBezTo>
                    <a:cubicBezTo>
                      <a:pt x="4560" y="1048"/>
                      <a:pt x="4572" y="1024"/>
                      <a:pt x="4537" y="1000"/>
                    </a:cubicBezTo>
                    <a:cubicBezTo>
                      <a:pt x="4513" y="964"/>
                      <a:pt x="4477" y="929"/>
                      <a:pt x="4501" y="905"/>
                    </a:cubicBezTo>
                    <a:lnTo>
                      <a:pt x="4501" y="905"/>
                    </a:lnTo>
                    <a:cubicBezTo>
                      <a:pt x="4525" y="917"/>
                      <a:pt x="4572" y="976"/>
                      <a:pt x="4584" y="976"/>
                    </a:cubicBezTo>
                    <a:cubicBezTo>
                      <a:pt x="4596" y="976"/>
                      <a:pt x="4584" y="929"/>
                      <a:pt x="4584" y="917"/>
                    </a:cubicBezTo>
                    <a:cubicBezTo>
                      <a:pt x="4596" y="893"/>
                      <a:pt x="4608" y="893"/>
                      <a:pt x="4632" y="893"/>
                    </a:cubicBezTo>
                    <a:cubicBezTo>
                      <a:pt x="4640" y="893"/>
                      <a:pt x="4658" y="898"/>
                      <a:pt x="4673" y="898"/>
                    </a:cubicBezTo>
                    <a:cubicBezTo>
                      <a:pt x="4681" y="898"/>
                      <a:pt x="4687" y="897"/>
                      <a:pt x="4691" y="893"/>
                    </a:cubicBezTo>
                    <a:cubicBezTo>
                      <a:pt x="4703" y="869"/>
                      <a:pt x="4656" y="821"/>
                      <a:pt x="4668" y="810"/>
                    </a:cubicBezTo>
                    <a:cubicBezTo>
                      <a:pt x="4691" y="810"/>
                      <a:pt x="4703" y="821"/>
                      <a:pt x="4703" y="821"/>
                    </a:cubicBezTo>
                    <a:cubicBezTo>
                      <a:pt x="4727" y="821"/>
                      <a:pt x="4727" y="810"/>
                      <a:pt x="4739" y="810"/>
                    </a:cubicBezTo>
                    <a:cubicBezTo>
                      <a:pt x="4763" y="786"/>
                      <a:pt x="4775" y="762"/>
                      <a:pt x="4787" y="738"/>
                    </a:cubicBezTo>
                    <a:cubicBezTo>
                      <a:pt x="4798" y="726"/>
                      <a:pt x="4810" y="726"/>
                      <a:pt x="4821" y="726"/>
                    </a:cubicBezTo>
                    <a:cubicBezTo>
                      <a:pt x="4831" y="726"/>
                      <a:pt x="4840" y="726"/>
                      <a:pt x="4846" y="714"/>
                    </a:cubicBezTo>
                    <a:cubicBezTo>
                      <a:pt x="4846" y="691"/>
                      <a:pt x="4846" y="679"/>
                      <a:pt x="4834" y="667"/>
                    </a:cubicBezTo>
                    <a:lnTo>
                      <a:pt x="4834" y="667"/>
                    </a:lnTo>
                    <a:cubicBezTo>
                      <a:pt x="4860" y="692"/>
                      <a:pt x="4873" y="712"/>
                      <a:pt x="4892" y="712"/>
                    </a:cubicBezTo>
                    <a:cubicBezTo>
                      <a:pt x="4899" y="712"/>
                      <a:pt x="4908" y="709"/>
                      <a:pt x="4918" y="702"/>
                    </a:cubicBezTo>
                    <a:lnTo>
                      <a:pt x="4894" y="679"/>
                    </a:lnTo>
                    <a:cubicBezTo>
                      <a:pt x="4918" y="667"/>
                      <a:pt x="5013" y="631"/>
                      <a:pt x="5001" y="595"/>
                    </a:cubicBezTo>
                    <a:cubicBezTo>
                      <a:pt x="5001" y="595"/>
                      <a:pt x="4941" y="548"/>
                      <a:pt x="4965" y="536"/>
                    </a:cubicBezTo>
                    <a:cubicBezTo>
                      <a:pt x="4989" y="536"/>
                      <a:pt x="5025" y="548"/>
                      <a:pt x="5049" y="548"/>
                    </a:cubicBezTo>
                    <a:cubicBezTo>
                      <a:pt x="5096" y="548"/>
                      <a:pt x="5156" y="524"/>
                      <a:pt x="5191" y="500"/>
                    </a:cubicBezTo>
                    <a:cubicBezTo>
                      <a:pt x="5215" y="488"/>
                      <a:pt x="5215" y="440"/>
                      <a:pt x="5239" y="429"/>
                    </a:cubicBezTo>
                    <a:cubicBezTo>
                      <a:pt x="5274" y="417"/>
                      <a:pt x="5275" y="394"/>
                      <a:pt x="5264" y="337"/>
                    </a:cubicBezTo>
                    <a:lnTo>
                      <a:pt x="5264" y="337"/>
                    </a:lnTo>
                    <a:cubicBezTo>
                      <a:pt x="5270" y="356"/>
                      <a:pt x="5320" y="392"/>
                      <a:pt x="5345" y="392"/>
                    </a:cubicBezTo>
                    <a:cubicBezTo>
                      <a:pt x="5355" y="392"/>
                      <a:pt x="5361" y="386"/>
                      <a:pt x="5358" y="369"/>
                    </a:cubicBezTo>
                    <a:cubicBezTo>
                      <a:pt x="5346" y="310"/>
                      <a:pt x="5263" y="310"/>
                      <a:pt x="5251" y="274"/>
                    </a:cubicBezTo>
                    <a:lnTo>
                      <a:pt x="5251" y="274"/>
                    </a:lnTo>
                    <a:lnTo>
                      <a:pt x="5334" y="310"/>
                    </a:lnTo>
                    <a:cubicBezTo>
                      <a:pt x="5382" y="321"/>
                      <a:pt x="5418" y="357"/>
                      <a:pt x="5430" y="393"/>
                    </a:cubicBezTo>
                    <a:cubicBezTo>
                      <a:pt x="5406" y="321"/>
                      <a:pt x="5477" y="345"/>
                      <a:pt x="5489" y="298"/>
                    </a:cubicBezTo>
                    <a:cubicBezTo>
                      <a:pt x="5498" y="295"/>
                      <a:pt x="5505" y="293"/>
                      <a:pt x="5510" y="293"/>
                    </a:cubicBezTo>
                    <a:cubicBezTo>
                      <a:pt x="5526" y="293"/>
                      <a:pt x="5528" y="307"/>
                      <a:pt x="5537" y="333"/>
                    </a:cubicBezTo>
                    <a:cubicBezTo>
                      <a:pt x="5548" y="380"/>
                      <a:pt x="5571" y="347"/>
                      <a:pt x="5583" y="378"/>
                    </a:cubicBezTo>
                    <a:lnTo>
                      <a:pt x="5583" y="378"/>
                    </a:lnTo>
                    <a:lnTo>
                      <a:pt x="5537" y="250"/>
                    </a:lnTo>
                    <a:cubicBezTo>
                      <a:pt x="5541" y="248"/>
                      <a:pt x="5545" y="247"/>
                      <a:pt x="5549" y="247"/>
                    </a:cubicBezTo>
                    <a:cubicBezTo>
                      <a:pt x="5584" y="247"/>
                      <a:pt x="5595" y="334"/>
                      <a:pt x="5596" y="334"/>
                    </a:cubicBezTo>
                    <a:cubicBezTo>
                      <a:pt x="5596" y="334"/>
                      <a:pt x="5596" y="334"/>
                      <a:pt x="5596" y="333"/>
                    </a:cubicBezTo>
                    <a:cubicBezTo>
                      <a:pt x="5596" y="333"/>
                      <a:pt x="5604" y="262"/>
                      <a:pt x="5614" y="262"/>
                    </a:cubicBezTo>
                    <a:cubicBezTo>
                      <a:pt x="5616" y="262"/>
                      <a:pt x="5618" y="265"/>
                      <a:pt x="5620" y="274"/>
                    </a:cubicBezTo>
                    <a:cubicBezTo>
                      <a:pt x="5628" y="299"/>
                      <a:pt x="5625" y="335"/>
                      <a:pt x="5634" y="335"/>
                    </a:cubicBezTo>
                    <a:cubicBezTo>
                      <a:pt x="5638" y="335"/>
                      <a:pt x="5645" y="328"/>
                      <a:pt x="5656" y="310"/>
                    </a:cubicBezTo>
                    <a:cubicBezTo>
                      <a:pt x="5661" y="304"/>
                      <a:pt x="5664" y="303"/>
                      <a:pt x="5665" y="303"/>
                    </a:cubicBezTo>
                    <a:cubicBezTo>
                      <a:pt x="5670" y="303"/>
                      <a:pt x="5667" y="316"/>
                      <a:pt x="5676" y="316"/>
                    </a:cubicBezTo>
                    <a:cubicBezTo>
                      <a:pt x="5679" y="316"/>
                      <a:pt x="5684" y="315"/>
                      <a:pt x="5691" y="310"/>
                    </a:cubicBezTo>
                    <a:cubicBezTo>
                      <a:pt x="5700" y="306"/>
                      <a:pt x="5705" y="305"/>
                      <a:pt x="5709" y="305"/>
                    </a:cubicBezTo>
                    <a:cubicBezTo>
                      <a:pt x="5729" y="305"/>
                      <a:pt x="5668" y="360"/>
                      <a:pt x="5668" y="381"/>
                    </a:cubicBezTo>
                    <a:cubicBezTo>
                      <a:pt x="5680" y="405"/>
                      <a:pt x="5727" y="393"/>
                      <a:pt x="5739" y="417"/>
                    </a:cubicBezTo>
                    <a:cubicBezTo>
                      <a:pt x="5751" y="440"/>
                      <a:pt x="5739" y="440"/>
                      <a:pt x="5703" y="464"/>
                    </a:cubicBezTo>
                    <a:cubicBezTo>
                      <a:pt x="5680" y="476"/>
                      <a:pt x="5727" y="500"/>
                      <a:pt x="5739" y="500"/>
                    </a:cubicBezTo>
                    <a:cubicBezTo>
                      <a:pt x="5763" y="500"/>
                      <a:pt x="5751" y="512"/>
                      <a:pt x="5751" y="524"/>
                    </a:cubicBezTo>
                    <a:cubicBezTo>
                      <a:pt x="5751" y="528"/>
                      <a:pt x="5753" y="530"/>
                      <a:pt x="5757" y="530"/>
                    </a:cubicBezTo>
                    <a:cubicBezTo>
                      <a:pt x="5775" y="530"/>
                      <a:pt x="5829" y="488"/>
                      <a:pt x="5845" y="488"/>
                    </a:cubicBezTo>
                    <a:cubicBezTo>
                      <a:pt x="5852" y="488"/>
                      <a:pt x="5851" y="497"/>
                      <a:pt x="5834" y="524"/>
                    </a:cubicBezTo>
                    <a:cubicBezTo>
                      <a:pt x="5799" y="583"/>
                      <a:pt x="5834" y="619"/>
                      <a:pt x="5882" y="619"/>
                    </a:cubicBezTo>
                    <a:cubicBezTo>
                      <a:pt x="5918" y="619"/>
                      <a:pt x="5965" y="631"/>
                      <a:pt x="5906" y="691"/>
                    </a:cubicBezTo>
                    <a:cubicBezTo>
                      <a:pt x="5870" y="726"/>
                      <a:pt x="6001" y="738"/>
                      <a:pt x="5965" y="786"/>
                    </a:cubicBezTo>
                    <a:cubicBezTo>
                      <a:pt x="5976" y="775"/>
                      <a:pt x="5995" y="771"/>
                      <a:pt x="6015" y="771"/>
                    </a:cubicBezTo>
                    <a:cubicBezTo>
                      <a:pt x="6063" y="771"/>
                      <a:pt x="6113" y="796"/>
                      <a:pt x="6037" y="821"/>
                    </a:cubicBezTo>
                    <a:cubicBezTo>
                      <a:pt x="5965" y="869"/>
                      <a:pt x="6061" y="869"/>
                      <a:pt x="6084" y="893"/>
                    </a:cubicBezTo>
                    <a:cubicBezTo>
                      <a:pt x="6096" y="917"/>
                      <a:pt x="6108" y="941"/>
                      <a:pt x="6108" y="952"/>
                    </a:cubicBezTo>
                    <a:cubicBezTo>
                      <a:pt x="6108" y="976"/>
                      <a:pt x="6096" y="976"/>
                      <a:pt x="6096" y="988"/>
                    </a:cubicBezTo>
                    <a:cubicBezTo>
                      <a:pt x="6106" y="998"/>
                      <a:pt x="6152" y="1053"/>
                      <a:pt x="6187" y="1053"/>
                    </a:cubicBezTo>
                    <a:cubicBezTo>
                      <a:pt x="6189" y="1053"/>
                      <a:pt x="6190" y="1052"/>
                      <a:pt x="6192" y="1052"/>
                    </a:cubicBezTo>
                    <a:lnTo>
                      <a:pt x="6192" y="1052"/>
                    </a:lnTo>
                    <a:cubicBezTo>
                      <a:pt x="6163" y="1065"/>
                      <a:pt x="6145" y="1086"/>
                      <a:pt x="6156" y="1107"/>
                    </a:cubicBezTo>
                    <a:cubicBezTo>
                      <a:pt x="6168" y="1143"/>
                      <a:pt x="6227" y="1119"/>
                      <a:pt x="6203" y="1155"/>
                    </a:cubicBezTo>
                    <a:cubicBezTo>
                      <a:pt x="6203" y="1155"/>
                      <a:pt x="6214" y="1160"/>
                      <a:pt x="6225" y="1160"/>
                    </a:cubicBezTo>
                    <a:cubicBezTo>
                      <a:pt x="6230" y="1160"/>
                      <a:pt x="6235" y="1159"/>
                      <a:pt x="6239" y="1155"/>
                    </a:cubicBezTo>
                    <a:cubicBezTo>
                      <a:pt x="6241" y="1153"/>
                      <a:pt x="6243" y="1152"/>
                      <a:pt x="6245" y="1152"/>
                    </a:cubicBezTo>
                    <a:cubicBezTo>
                      <a:pt x="6251" y="1152"/>
                      <a:pt x="6251" y="1169"/>
                      <a:pt x="6251" y="1179"/>
                    </a:cubicBezTo>
                    <a:cubicBezTo>
                      <a:pt x="6251" y="1205"/>
                      <a:pt x="6251" y="1249"/>
                      <a:pt x="6283" y="1249"/>
                    </a:cubicBezTo>
                    <a:cubicBezTo>
                      <a:pt x="6295" y="1249"/>
                      <a:pt x="6311" y="1243"/>
                      <a:pt x="6334" y="1226"/>
                    </a:cubicBezTo>
                    <a:lnTo>
                      <a:pt x="6334" y="1226"/>
                    </a:lnTo>
                    <a:cubicBezTo>
                      <a:pt x="6322" y="1238"/>
                      <a:pt x="6251" y="1274"/>
                      <a:pt x="6299" y="1286"/>
                    </a:cubicBezTo>
                    <a:cubicBezTo>
                      <a:pt x="6343" y="1286"/>
                      <a:pt x="6336" y="1286"/>
                      <a:pt x="6354" y="1296"/>
                    </a:cubicBezTo>
                    <a:lnTo>
                      <a:pt x="6354" y="1296"/>
                    </a:lnTo>
                    <a:cubicBezTo>
                      <a:pt x="6353" y="1295"/>
                      <a:pt x="6353" y="1295"/>
                      <a:pt x="6352" y="1295"/>
                    </a:cubicBezTo>
                    <a:cubicBezTo>
                      <a:pt x="6335" y="1295"/>
                      <a:pt x="6300" y="1326"/>
                      <a:pt x="6311" y="1357"/>
                    </a:cubicBezTo>
                    <a:cubicBezTo>
                      <a:pt x="6322" y="1369"/>
                      <a:pt x="6334" y="1393"/>
                      <a:pt x="6358" y="1405"/>
                    </a:cubicBezTo>
                    <a:cubicBezTo>
                      <a:pt x="6372" y="1414"/>
                      <a:pt x="6382" y="1418"/>
                      <a:pt x="6392" y="1418"/>
                    </a:cubicBezTo>
                    <a:cubicBezTo>
                      <a:pt x="6408" y="1418"/>
                      <a:pt x="6424" y="1408"/>
                      <a:pt x="6453" y="1393"/>
                    </a:cubicBezTo>
                    <a:lnTo>
                      <a:pt x="6453" y="1393"/>
                    </a:lnTo>
                    <a:cubicBezTo>
                      <a:pt x="6477" y="1429"/>
                      <a:pt x="6465" y="1429"/>
                      <a:pt x="6442" y="1464"/>
                    </a:cubicBezTo>
                    <a:cubicBezTo>
                      <a:pt x="6465" y="1453"/>
                      <a:pt x="6489" y="1453"/>
                      <a:pt x="6513" y="1441"/>
                    </a:cubicBezTo>
                    <a:lnTo>
                      <a:pt x="6513" y="1441"/>
                    </a:lnTo>
                    <a:cubicBezTo>
                      <a:pt x="6465" y="1464"/>
                      <a:pt x="6430" y="1500"/>
                      <a:pt x="6406" y="1536"/>
                    </a:cubicBezTo>
                    <a:lnTo>
                      <a:pt x="6513" y="1536"/>
                    </a:lnTo>
                    <a:cubicBezTo>
                      <a:pt x="6573" y="1536"/>
                      <a:pt x="6573" y="1583"/>
                      <a:pt x="6584" y="1619"/>
                    </a:cubicBezTo>
                    <a:cubicBezTo>
                      <a:pt x="6594" y="1659"/>
                      <a:pt x="6604" y="1708"/>
                      <a:pt x="6636" y="1708"/>
                    </a:cubicBezTo>
                    <a:cubicBezTo>
                      <a:pt x="6642" y="1708"/>
                      <a:pt x="6648" y="1706"/>
                      <a:pt x="6656" y="1703"/>
                    </a:cubicBezTo>
                    <a:cubicBezTo>
                      <a:pt x="6703" y="1679"/>
                      <a:pt x="6727" y="1655"/>
                      <a:pt x="6763" y="1631"/>
                    </a:cubicBezTo>
                    <a:lnTo>
                      <a:pt x="6763" y="1631"/>
                    </a:lnTo>
                    <a:cubicBezTo>
                      <a:pt x="6787" y="1655"/>
                      <a:pt x="6715" y="1691"/>
                      <a:pt x="6692" y="1703"/>
                    </a:cubicBezTo>
                    <a:cubicBezTo>
                      <a:pt x="6693" y="1702"/>
                      <a:pt x="6695" y="1701"/>
                      <a:pt x="6696" y="1701"/>
                    </a:cubicBezTo>
                    <a:lnTo>
                      <a:pt x="6696" y="1701"/>
                    </a:lnTo>
                    <a:cubicBezTo>
                      <a:pt x="6712" y="1701"/>
                      <a:pt x="6690" y="1763"/>
                      <a:pt x="6668" y="1774"/>
                    </a:cubicBezTo>
                    <a:cubicBezTo>
                      <a:pt x="6656" y="1786"/>
                      <a:pt x="6620" y="1810"/>
                      <a:pt x="6632" y="1834"/>
                    </a:cubicBezTo>
                    <a:lnTo>
                      <a:pt x="6748" y="1752"/>
                    </a:lnTo>
                    <a:lnTo>
                      <a:pt x="6748" y="1752"/>
                    </a:lnTo>
                    <a:cubicBezTo>
                      <a:pt x="6682" y="1801"/>
                      <a:pt x="6751" y="1905"/>
                      <a:pt x="6775" y="1929"/>
                    </a:cubicBezTo>
                    <a:cubicBezTo>
                      <a:pt x="6751" y="1905"/>
                      <a:pt x="6787" y="1881"/>
                      <a:pt x="6811" y="1869"/>
                    </a:cubicBezTo>
                    <a:lnTo>
                      <a:pt x="6811" y="1869"/>
                    </a:lnTo>
                    <a:cubicBezTo>
                      <a:pt x="6834" y="1917"/>
                      <a:pt x="6739" y="2000"/>
                      <a:pt x="6823" y="2000"/>
                    </a:cubicBezTo>
                    <a:cubicBezTo>
                      <a:pt x="6834" y="2000"/>
                      <a:pt x="6906" y="2000"/>
                      <a:pt x="6882" y="2024"/>
                    </a:cubicBezTo>
                    <a:cubicBezTo>
                      <a:pt x="6846" y="2048"/>
                      <a:pt x="6787" y="2048"/>
                      <a:pt x="6811" y="2072"/>
                    </a:cubicBezTo>
                    <a:cubicBezTo>
                      <a:pt x="6834" y="2095"/>
                      <a:pt x="6870" y="2084"/>
                      <a:pt x="6894" y="2131"/>
                    </a:cubicBezTo>
                    <a:cubicBezTo>
                      <a:pt x="6906" y="2179"/>
                      <a:pt x="6894" y="2203"/>
                      <a:pt x="6918" y="2238"/>
                    </a:cubicBezTo>
                    <a:cubicBezTo>
                      <a:pt x="6926" y="2246"/>
                      <a:pt x="6939" y="2250"/>
                      <a:pt x="6952" y="2250"/>
                    </a:cubicBezTo>
                    <a:cubicBezTo>
                      <a:pt x="6979" y="2250"/>
                      <a:pt x="7005" y="2234"/>
                      <a:pt x="6989" y="2203"/>
                    </a:cubicBezTo>
                    <a:lnTo>
                      <a:pt x="6989" y="2203"/>
                    </a:lnTo>
                    <a:cubicBezTo>
                      <a:pt x="7001" y="2226"/>
                      <a:pt x="7013" y="2250"/>
                      <a:pt x="7025" y="2274"/>
                    </a:cubicBezTo>
                    <a:cubicBezTo>
                      <a:pt x="7025" y="2286"/>
                      <a:pt x="7013" y="2310"/>
                      <a:pt x="7013" y="2334"/>
                    </a:cubicBezTo>
                    <a:cubicBezTo>
                      <a:pt x="7013" y="2357"/>
                      <a:pt x="7025" y="2357"/>
                      <a:pt x="7037" y="2357"/>
                    </a:cubicBezTo>
                    <a:cubicBezTo>
                      <a:pt x="7040" y="2361"/>
                      <a:pt x="7045" y="2362"/>
                      <a:pt x="7051" y="2362"/>
                    </a:cubicBezTo>
                    <a:cubicBezTo>
                      <a:pt x="7067" y="2362"/>
                      <a:pt x="7091" y="2351"/>
                      <a:pt x="7108" y="2334"/>
                    </a:cubicBezTo>
                    <a:cubicBezTo>
                      <a:pt x="7084" y="2334"/>
                      <a:pt x="7084" y="2310"/>
                      <a:pt x="7108" y="2310"/>
                    </a:cubicBezTo>
                    <a:cubicBezTo>
                      <a:pt x="7132" y="2310"/>
                      <a:pt x="7156" y="2322"/>
                      <a:pt x="7168" y="2345"/>
                    </a:cubicBezTo>
                    <a:cubicBezTo>
                      <a:pt x="7168" y="2357"/>
                      <a:pt x="7061" y="2369"/>
                      <a:pt x="7084" y="2405"/>
                    </a:cubicBezTo>
                    <a:cubicBezTo>
                      <a:pt x="7109" y="2430"/>
                      <a:pt x="7146" y="2461"/>
                      <a:pt x="7174" y="2461"/>
                    </a:cubicBezTo>
                    <a:cubicBezTo>
                      <a:pt x="7186" y="2461"/>
                      <a:pt x="7196" y="2455"/>
                      <a:pt x="7204" y="2441"/>
                    </a:cubicBezTo>
                    <a:cubicBezTo>
                      <a:pt x="7215" y="2405"/>
                      <a:pt x="7215" y="2393"/>
                      <a:pt x="7263" y="2393"/>
                    </a:cubicBezTo>
                    <a:cubicBezTo>
                      <a:pt x="7299" y="2393"/>
                      <a:pt x="7311" y="2405"/>
                      <a:pt x="7299" y="2441"/>
                    </a:cubicBezTo>
                    <a:cubicBezTo>
                      <a:pt x="7287" y="2465"/>
                      <a:pt x="7156" y="2524"/>
                      <a:pt x="7156" y="2536"/>
                    </a:cubicBezTo>
                    <a:cubicBezTo>
                      <a:pt x="7168" y="2560"/>
                      <a:pt x="7180" y="2572"/>
                      <a:pt x="7204" y="2584"/>
                    </a:cubicBezTo>
                    <a:cubicBezTo>
                      <a:pt x="7234" y="2584"/>
                      <a:pt x="7247" y="2557"/>
                      <a:pt x="7273" y="2557"/>
                    </a:cubicBezTo>
                    <a:cubicBezTo>
                      <a:pt x="7277" y="2557"/>
                      <a:pt x="7282" y="2558"/>
                      <a:pt x="7287" y="2560"/>
                    </a:cubicBezTo>
                    <a:cubicBezTo>
                      <a:pt x="7335" y="2572"/>
                      <a:pt x="7215" y="2631"/>
                      <a:pt x="7263" y="2643"/>
                    </a:cubicBezTo>
                    <a:cubicBezTo>
                      <a:pt x="7273" y="2646"/>
                      <a:pt x="7283" y="2648"/>
                      <a:pt x="7294" y="2648"/>
                    </a:cubicBezTo>
                    <a:cubicBezTo>
                      <a:pt x="7310" y="2648"/>
                      <a:pt x="7328" y="2644"/>
                      <a:pt x="7345" y="2638"/>
                    </a:cubicBezTo>
                    <a:lnTo>
                      <a:pt x="7345" y="2638"/>
                    </a:lnTo>
                    <a:cubicBezTo>
                      <a:pt x="7328" y="2650"/>
                      <a:pt x="7313" y="2664"/>
                      <a:pt x="7299" y="2679"/>
                    </a:cubicBezTo>
                    <a:cubicBezTo>
                      <a:pt x="7275" y="2715"/>
                      <a:pt x="7263" y="2774"/>
                      <a:pt x="7299" y="2798"/>
                    </a:cubicBezTo>
                    <a:cubicBezTo>
                      <a:pt x="7309" y="2798"/>
                      <a:pt x="7320" y="2760"/>
                      <a:pt x="7339" y="2760"/>
                    </a:cubicBezTo>
                    <a:cubicBezTo>
                      <a:pt x="7341" y="2760"/>
                      <a:pt x="7344" y="2761"/>
                      <a:pt x="7346" y="2762"/>
                    </a:cubicBezTo>
                    <a:cubicBezTo>
                      <a:pt x="7370" y="2762"/>
                      <a:pt x="7382" y="2786"/>
                      <a:pt x="7394" y="2810"/>
                    </a:cubicBezTo>
                    <a:cubicBezTo>
                      <a:pt x="7394" y="2834"/>
                      <a:pt x="7370" y="2869"/>
                      <a:pt x="7394" y="2881"/>
                    </a:cubicBezTo>
                    <a:cubicBezTo>
                      <a:pt x="7397" y="2884"/>
                      <a:pt x="7403" y="2885"/>
                      <a:pt x="7410" y="2885"/>
                    </a:cubicBezTo>
                    <a:cubicBezTo>
                      <a:pt x="7417" y="2885"/>
                      <a:pt x="7426" y="2884"/>
                      <a:pt x="7434" y="2884"/>
                    </a:cubicBezTo>
                    <a:cubicBezTo>
                      <a:pt x="7451" y="2884"/>
                      <a:pt x="7465" y="2887"/>
                      <a:pt x="7465" y="2905"/>
                    </a:cubicBezTo>
                    <a:cubicBezTo>
                      <a:pt x="7465" y="2941"/>
                      <a:pt x="7406" y="2965"/>
                      <a:pt x="7442" y="2977"/>
                    </a:cubicBezTo>
                    <a:cubicBezTo>
                      <a:pt x="7465" y="2977"/>
                      <a:pt x="7500" y="2955"/>
                      <a:pt x="7527" y="2955"/>
                    </a:cubicBezTo>
                    <a:cubicBezTo>
                      <a:pt x="7541" y="2955"/>
                      <a:pt x="7553" y="2961"/>
                      <a:pt x="7561" y="2977"/>
                    </a:cubicBezTo>
                    <a:lnTo>
                      <a:pt x="7525" y="3000"/>
                    </a:lnTo>
                    <a:cubicBezTo>
                      <a:pt x="7519" y="3006"/>
                      <a:pt x="7513" y="3009"/>
                      <a:pt x="7509" y="3009"/>
                    </a:cubicBezTo>
                    <a:cubicBezTo>
                      <a:pt x="7508" y="3009"/>
                      <a:pt x="7508" y="3009"/>
                      <a:pt x="7507" y="3009"/>
                    </a:cubicBezTo>
                    <a:lnTo>
                      <a:pt x="7507" y="3009"/>
                    </a:lnTo>
                    <a:cubicBezTo>
                      <a:pt x="7524" y="3023"/>
                      <a:pt x="7564" y="3051"/>
                      <a:pt x="7573" y="3060"/>
                    </a:cubicBezTo>
                    <a:cubicBezTo>
                      <a:pt x="7573" y="3060"/>
                      <a:pt x="7573" y="3096"/>
                      <a:pt x="7585" y="3119"/>
                    </a:cubicBezTo>
                    <a:cubicBezTo>
                      <a:pt x="7596" y="3131"/>
                      <a:pt x="7620" y="3119"/>
                      <a:pt x="7632" y="3143"/>
                    </a:cubicBezTo>
                    <a:cubicBezTo>
                      <a:pt x="7644" y="3167"/>
                      <a:pt x="7656" y="3179"/>
                      <a:pt x="7656" y="3203"/>
                    </a:cubicBezTo>
                    <a:cubicBezTo>
                      <a:pt x="7656" y="3250"/>
                      <a:pt x="7716" y="3227"/>
                      <a:pt x="7739" y="3250"/>
                    </a:cubicBezTo>
                    <a:cubicBezTo>
                      <a:pt x="7751" y="3286"/>
                      <a:pt x="7704" y="3334"/>
                      <a:pt x="7716" y="3358"/>
                    </a:cubicBezTo>
                    <a:cubicBezTo>
                      <a:pt x="7725" y="3371"/>
                      <a:pt x="7738" y="3374"/>
                      <a:pt x="7751" y="3374"/>
                    </a:cubicBezTo>
                    <a:cubicBezTo>
                      <a:pt x="7762" y="3374"/>
                      <a:pt x="7774" y="3372"/>
                      <a:pt x="7784" y="3372"/>
                    </a:cubicBezTo>
                    <a:cubicBezTo>
                      <a:pt x="7795" y="3372"/>
                      <a:pt x="7804" y="3374"/>
                      <a:pt x="7811" y="3381"/>
                    </a:cubicBezTo>
                    <a:cubicBezTo>
                      <a:pt x="7835" y="3393"/>
                      <a:pt x="7751" y="3453"/>
                      <a:pt x="7727" y="3465"/>
                    </a:cubicBezTo>
                    <a:lnTo>
                      <a:pt x="7835" y="3465"/>
                    </a:lnTo>
                    <a:cubicBezTo>
                      <a:pt x="7846" y="3463"/>
                      <a:pt x="7854" y="3462"/>
                      <a:pt x="7861" y="3462"/>
                    </a:cubicBezTo>
                    <a:cubicBezTo>
                      <a:pt x="7902" y="3462"/>
                      <a:pt x="7854" y="3493"/>
                      <a:pt x="7823" y="3524"/>
                    </a:cubicBezTo>
                    <a:cubicBezTo>
                      <a:pt x="7834" y="3515"/>
                      <a:pt x="7843" y="3512"/>
                      <a:pt x="7851" y="3512"/>
                    </a:cubicBezTo>
                    <a:cubicBezTo>
                      <a:pt x="7878" y="3512"/>
                      <a:pt x="7889" y="3555"/>
                      <a:pt x="7919" y="3555"/>
                    </a:cubicBezTo>
                    <a:cubicBezTo>
                      <a:pt x="7925" y="3555"/>
                      <a:pt x="7933" y="3553"/>
                      <a:pt x="7942" y="3548"/>
                    </a:cubicBezTo>
                    <a:lnTo>
                      <a:pt x="7942" y="3548"/>
                    </a:lnTo>
                    <a:cubicBezTo>
                      <a:pt x="7930" y="3584"/>
                      <a:pt x="7906" y="3619"/>
                      <a:pt x="7918" y="3643"/>
                    </a:cubicBezTo>
                    <a:cubicBezTo>
                      <a:pt x="7929" y="3636"/>
                      <a:pt x="7937" y="3633"/>
                      <a:pt x="7942" y="3633"/>
                    </a:cubicBezTo>
                    <a:cubicBezTo>
                      <a:pt x="7955" y="3633"/>
                      <a:pt x="7957" y="3647"/>
                      <a:pt x="7966" y="3655"/>
                    </a:cubicBezTo>
                    <a:cubicBezTo>
                      <a:pt x="7989" y="3679"/>
                      <a:pt x="8049" y="3679"/>
                      <a:pt x="8061" y="3703"/>
                    </a:cubicBezTo>
                    <a:cubicBezTo>
                      <a:pt x="8072" y="3725"/>
                      <a:pt x="7987" y="3823"/>
                      <a:pt x="8029" y="3823"/>
                    </a:cubicBezTo>
                    <a:cubicBezTo>
                      <a:pt x="8031" y="3823"/>
                      <a:pt x="8034" y="3822"/>
                      <a:pt x="8037" y="3822"/>
                    </a:cubicBezTo>
                    <a:cubicBezTo>
                      <a:pt x="8056" y="3822"/>
                      <a:pt x="8111" y="3756"/>
                      <a:pt x="8128" y="3756"/>
                    </a:cubicBezTo>
                    <a:cubicBezTo>
                      <a:pt x="8133" y="3756"/>
                      <a:pt x="8135" y="3761"/>
                      <a:pt x="8132" y="3774"/>
                    </a:cubicBezTo>
                    <a:cubicBezTo>
                      <a:pt x="8120" y="3822"/>
                      <a:pt x="8108" y="3822"/>
                      <a:pt x="8156" y="3822"/>
                    </a:cubicBezTo>
                    <a:cubicBezTo>
                      <a:pt x="8156" y="3822"/>
                      <a:pt x="8204" y="3810"/>
                      <a:pt x="8204" y="3810"/>
                    </a:cubicBezTo>
                    <a:lnTo>
                      <a:pt x="8204" y="3810"/>
                    </a:lnTo>
                    <a:cubicBezTo>
                      <a:pt x="8180" y="3846"/>
                      <a:pt x="8097" y="3846"/>
                      <a:pt x="8097" y="3869"/>
                    </a:cubicBezTo>
                    <a:cubicBezTo>
                      <a:pt x="8093" y="3877"/>
                      <a:pt x="8095" y="3880"/>
                      <a:pt x="8100" y="3880"/>
                    </a:cubicBezTo>
                    <a:cubicBezTo>
                      <a:pt x="8111" y="3880"/>
                      <a:pt x="8132" y="3869"/>
                      <a:pt x="8132" y="3869"/>
                    </a:cubicBezTo>
                    <a:cubicBezTo>
                      <a:pt x="8156" y="3869"/>
                      <a:pt x="8156" y="3881"/>
                      <a:pt x="8168" y="3905"/>
                    </a:cubicBezTo>
                    <a:cubicBezTo>
                      <a:pt x="8164" y="3898"/>
                      <a:pt x="8161" y="3895"/>
                      <a:pt x="8157" y="3895"/>
                    </a:cubicBezTo>
                    <a:cubicBezTo>
                      <a:pt x="8149" y="3895"/>
                      <a:pt x="8140" y="3905"/>
                      <a:pt x="8128" y="3913"/>
                    </a:cubicBezTo>
                    <a:lnTo>
                      <a:pt x="8128" y="3913"/>
                    </a:lnTo>
                    <a:cubicBezTo>
                      <a:pt x="8131" y="3911"/>
                      <a:pt x="8134" y="3911"/>
                      <a:pt x="8136" y="3911"/>
                    </a:cubicBezTo>
                    <a:cubicBezTo>
                      <a:pt x="8152" y="3911"/>
                      <a:pt x="8146" y="3943"/>
                      <a:pt x="8156" y="3953"/>
                    </a:cubicBezTo>
                    <a:cubicBezTo>
                      <a:pt x="8175" y="3953"/>
                      <a:pt x="8179" y="3938"/>
                      <a:pt x="8186" y="3938"/>
                    </a:cubicBezTo>
                    <a:cubicBezTo>
                      <a:pt x="8187" y="3938"/>
                      <a:pt x="8189" y="3939"/>
                      <a:pt x="8192" y="3941"/>
                    </a:cubicBezTo>
                    <a:cubicBezTo>
                      <a:pt x="8192" y="3941"/>
                      <a:pt x="8239" y="3977"/>
                      <a:pt x="8204" y="4000"/>
                    </a:cubicBezTo>
                    <a:cubicBezTo>
                      <a:pt x="8184" y="4020"/>
                      <a:pt x="8188" y="4070"/>
                      <a:pt x="8216" y="4070"/>
                    </a:cubicBezTo>
                    <a:cubicBezTo>
                      <a:pt x="8222" y="4070"/>
                      <a:pt x="8230" y="4067"/>
                      <a:pt x="8239" y="4060"/>
                    </a:cubicBezTo>
                    <a:cubicBezTo>
                      <a:pt x="8249" y="4070"/>
                      <a:pt x="8251" y="4113"/>
                      <a:pt x="8279" y="4113"/>
                    </a:cubicBezTo>
                    <a:cubicBezTo>
                      <a:pt x="8285" y="4113"/>
                      <a:pt x="8291" y="4112"/>
                      <a:pt x="8299" y="4108"/>
                    </a:cubicBezTo>
                    <a:lnTo>
                      <a:pt x="8299" y="4108"/>
                    </a:lnTo>
                    <a:cubicBezTo>
                      <a:pt x="8299" y="4163"/>
                      <a:pt x="8278" y="4301"/>
                      <a:pt x="8362" y="4301"/>
                    </a:cubicBezTo>
                    <a:cubicBezTo>
                      <a:pt x="8368" y="4301"/>
                      <a:pt x="8375" y="4300"/>
                      <a:pt x="8382" y="4298"/>
                    </a:cubicBezTo>
                    <a:lnTo>
                      <a:pt x="8382" y="4298"/>
                    </a:lnTo>
                    <a:cubicBezTo>
                      <a:pt x="8315" y="4341"/>
                      <a:pt x="8319" y="4352"/>
                      <a:pt x="8347" y="4352"/>
                    </a:cubicBezTo>
                    <a:cubicBezTo>
                      <a:pt x="8372" y="4352"/>
                      <a:pt x="8416" y="4343"/>
                      <a:pt x="8443" y="4343"/>
                    </a:cubicBezTo>
                    <a:cubicBezTo>
                      <a:pt x="8461" y="4343"/>
                      <a:pt x="8471" y="4347"/>
                      <a:pt x="8466" y="4358"/>
                    </a:cubicBezTo>
                    <a:cubicBezTo>
                      <a:pt x="8454" y="4393"/>
                      <a:pt x="8406" y="4441"/>
                      <a:pt x="8466" y="4453"/>
                    </a:cubicBezTo>
                    <a:cubicBezTo>
                      <a:pt x="8513" y="4441"/>
                      <a:pt x="8561" y="4441"/>
                      <a:pt x="8597" y="4429"/>
                    </a:cubicBezTo>
                    <a:lnTo>
                      <a:pt x="8597" y="4429"/>
                    </a:lnTo>
                    <a:cubicBezTo>
                      <a:pt x="8573" y="4465"/>
                      <a:pt x="8525" y="4465"/>
                      <a:pt x="8561" y="4512"/>
                    </a:cubicBezTo>
                    <a:cubicBezTo>
                      <a:pt x="8571" y="4520"/>
                      <a:pt x="8579" y="4523"/>
                      <a:pt x="8587" y="4523"/>
                    </a:cubicBezTo>
                    <a:cubicBezTo>
                      <a:pt x="8607" y="4523"/>
                      <a:pt x="8618" y="4502"/>
                      <a:pt x="8630" y="4502"/>
                    </a:cubicBezTo>
                    <a:cubicBezTo>
                      <a:pt x="8635" y="4502"/>
                      <a:pt x="8639" y="4505"/>
                      <a:pt x="8644" y="4512"/>
                    </a:cubicBezTo>
                    <a:cubicBezTo>
                      <a:pt x="8620" y="4524"/>
                      <a:pt x="8549" y="4560"/>
                      <a:pt x="8549" y="4584"/>
                    </a:cubicBezTo>
                    <a:cubicBezTo>
                      <a:pt x="8540" y="4610"/>
                      <a:pt x="8557" y="4629"/>
                      <a:pt x="8575" y="4629"/>
                    </a:cubicBezTo>
                    <a:cubicBezTo>
                      <a:pt x="8582" y="4629"/>
                      <a:pt x="8590" y="4626"/>
                      <a:pt x="8597" y="4620"/>
                    </a:cubicBezTo>
                    <a:cubicBezTo>
                      <a:pt x="8599" y="4619"/>
                      <a:pt x="8601" y="4618"/>
                      <a:pt x="8604" y="4618"/>
                    </a:cubicBezTo>
                    <a:cubicBezTo>
                      <a:pt x="8629" y="4618"/>
                      <a:pt x="8668" y="4668"/>
                      <a:pt x="8668" y="4679"/>
                    </a:cubicBezTo>
                    <a:cubicBezTo>
                      <a:pt x="8680" y="4679"/>
                      <a:pt x="8728" y="4739"/>
                      <a:pt x="8704" y="4774"/>
                    </a:cubicBezTo>
                    <a:cubicBezTo>
                      <a:pt x="8680" y="4798"/>
                      <a:pt x="8656" y="4846"/>
                      <a:pt x="8704" y="4870"/>
                    </a:cubicBezTo>
                    <a:cubicBezTo>
                      <a:pt x="8720" y="4870"/>
                      <a:pt x="8741" y="4864"/>
                      <a:pt x="8757" y="4864"/>
                    </a:cubicBezTo>
                    <a:cubicBezTo>
                      <a:pt x="8765" y="4864"/>
                      <a:pt x="8771" y="4866"/>
                      <a:pt x="8775" y="4870"/>
                    </a:cubicBezTo>
                    <a:cubicBezTo>
                      <a:pt x="8799" y="4893"/>
                      <a:pt x="8799" y="4917"/>
                      <a:pt x="8799" y="4941"/>
                    </a:cubicBezTo>
                    <a:cubicBezTo>
                      <a:pt x="8799" y="4941"/>
                      <a:pt x="8831" y="5037"/>
                      <a:pt x="8845" y="5037"/>
                    </a:cubicBezTo>
                    <a:cubicBezTo>
                      <a:pt x="8845" y="5037"/>
                      <a:pt x="8846" y="5037"/>
                      <a:pt x="8847" y="5036"/>
                    </a:cubicBezTo>
                    <a:cubicBezTo>
                      <a:pt x="8858" y="5019"/>
                      <a:pt x="8868" y="5012"/>
                      <a:pt x="8876" y="5012"/>
                    </a:cubicBezTo>
                    <a:cubicBezTo>
                      <a:pt x="8900" y="5012"/>
                      <a:pt x="8909" y="5078"/>
                      <a:pt x="8918" y="5096"/>
                    </a:cubicBezTo>
                    <a:cubicBezTo>
                      <a:pt x="8930" y="5120"/>
                      <a:pt x="8942" y="5143"/>
                      <a:pt x="8966" y="5167"/>
                    </a:cubicBezTo>
                    <a:cubicBezTo>
                      <a:pt x="8970" y="5171"/>
                      <a:pt x="8972" y="5173"/>
                      <a:pt x="8974" y="5173"/>
                    </a:cubicBezTo>
                    <a:cubicBezTo>
                      <a:pt x="8979" y="5173"/>
                      <a:pt x="8982" y="5167"/>
                      <a:pt x="8989" y="5167"/>
                    </a:cubicBezTo>
                    <a:cubicBezTo>
                      <a:pt x="8991" y="5166"/>
                      <a:pt x="8992" y="5165"/>
                      <a:pt x="8993" y="5165"/>
                    </a:cubicBezTo>
                    <a:cubicBezTo>
                      <a:pt x="9004" y="5165"/>
                      <a:pt x="9013" y="5203"/>
                      <a:pt x="9013" y="5203"/>
                    </a:cubicBezTo>
                    <a:cubicBezTo>
                      <a:pt x="9013" y="5203"/>
                      <a:pt x="9037" y="5227"/>
                      <a:pt x="9037" y="5227"/>
                    </a:cubicBezTo>
                    <a:cubicBezTo>
                      <a:pt x="9049" y="5227"/>
                      <a:pt x="9109" y="5239"/>
                      <a:pt x="9061" y="5251"/>
                    </a:cubicBezTo>
                    <a:cubicBezTo>
                      <a:pt x="9013" y="5263"/>
                      <a:pt x="9001" y="5274"/>
                      <a:pt x="9025" y="5274"/>
                    </a:cubicBezTo>
                    <a:cubicBezTo>
                      <a:pt x="9049" y="5286"/>
                      <a:pt x="9097" y="5274"/>
                      <a:pt x="9109" y="5298"/>
                    </a:cubicBezTo>
                    <a:cubicBezTo>
                      <a:pt x="9091" y="5292"/>
                      <a:pt x="9076" y="5289"/>
                      <a:pt x="9062" y="5289"/>
                    </a:cubicBezTo>
                    <a:cubicBezTo>
                      <a:pt x="9049" y="5289"/>
                      <a:pt x="9037" y="5292"/>
                      <a:pt x="9025" y="5298"/>
                    </a:cubicBezTo>
                    <a:cubicBezTo>
                      <a:pt x="9049" y="5310"/>
                      <a:pt x="9073" y="5310"/>
                      <a:pt x="9109" y="5310"/>
                    </a:cubicBezTo>
                    <a:cubicBezTo>
                      <a:pt x="9120" y="5312"/>
                      <a:pt x="9130" y="5313"/>
                      <a:pt x="9140" y="5313"/>
                    </a:cubicBezTo>
                    <a:cubicBezTo>
                      <a:pt x="9180" y="5313"/>
                      <a:pt x="9204" y="5296"/>
                      <a:pt x="9204" y="5286"/>
                    </a:cubicBezTo>
                    <a:lnTo>
                      <a:pt x="9192" y="5274"/>
                    </a:lnTo>
                    <a:cubicBezTo>
                      <a:pt x="9192" y="5263"/>
                      <a:pt x="9156" y="5227"/>
                      <a:pt x="9204" y="5215"/>
                    </a:cubicBezTo>
                    <a:cubicBezTo>
                      <a:pt x="9204" y="5203"/>
                      <a:pt x="9156" y="5167"/>
                      <a:pt x="9204" y="5155"/>
                    </a:cubicBezTo>
                    <a:lnTo>
                      <a:pt x="9204" y="5155"/>
                    </a:lnTo>
                    <a:cubicBezTo>
                      <a:pt x="9184" y="5155"/>
                      <a:pt x="9139" y="5197"/>
                      <a:pt x="9111" y="5197"/>
                    </a:cubicBezTo>
                    <a:cubicBezTo>
                      <a:pt x="9106" y="5197"/>
                      <a:pt x="9101" y="5195"/>
                      <a:pt x="9097" y="5191"/>
                    </a:cubicBezTo>
                    <a:cubicBezTo>
                      <a:pt x="9085" y="5179"/>
                      <a:pt x="9132" y="5096"/>
                      <a:pt x="9097" y="5096"/>
                    </a:cubicBezTo>
                    <a:cubicBezTo>
                      <a:pt x="9092" y="5094"/>
                      <a:pt x="9087" y="5093"/>
                      <a:pt x="9084" y="5093"/>
                    </a:cubicBezTo>
                    <a:cubicBezTo>
                      <a:pt x="9064" y="5093"/>
                      <a:pt x="9071" y="5120"/>
                      <a:pt x="9061" y="5120"/>
                    </a:cubicBezTo>
                    <a:cubicBezTo>
                      <a:pt x="9054" y="5127"/>
                      <a:pt x="9047" y="5130"/>
                      <a:pt x="9042" y="5130"/>
                    </a:cubicBezTo>
                    <a:cubicBezTo>
                      <a:pt x="9030" y="5130"/>
                      <a:pt x="9022" y="5116"/>
                      <a:pt x="9013" y="5108"/>
                    </a:cubicBezTo>
                    <a:cubicBezTo>
                      <a:pt x="9001" y="5084"/>
                      <a:pt x="8989" y="5036"/>
                      <a:pt x="9037" y="5024"/>
                    </a:cubicBezTo>
                    <a:cubicBezTo>
                      <a:pt x="9042" y="5023"/>
                      <a:pt x="9046" y="5023"/>
                      <a:pt x="9050" y="5023"/>
                    </a:cubicBezTo>
                    <a:cubicBezTo>
                      <a:pt x="9081" y="5023"/>
                      <a:pt x="9106" y="5048"/>
                      <a:pt x="9125" y="5048"/>
                    </a:cubicBezTo>
                    <a:cubicBezTo>
                      <a:pt x="9132" y="5048"/>
                      <a:pt x="9139" y="5045"/>
                      <a:pt x="9144" y="5036"/>
                    </a:cubicBezTo>
                    <a:cubicBezTo>
                      <a:pt x="9174" y="4997"/>
                      <a:pt x="9154" y="4974"/>
                      <a:pt x="9127" y="4974"/>
                    </a:cubicBezTo>
                    <a:cubicBezTo>
                      <a:pt x="9121" y="4974"/>
                      <a:pt x="9115" y="4975"/>
                      <a:pt x="9109" y="4977"/>
                    </a:cubicBezTo>
                    <a:cubicBezTo>
                      <a:pt x="9105" y="4979"/>
                      <a:pt x="9101" y="4980"/>
                      <a:pt x="9097" y="4980"/>
                    </a:cubicBezTo>
                    <a:cubicBezTo>
                      <a:pt x="9060" y="4980"/>
                      <a:pt x="9007" y="4890"/>
                      <a:pt x="9061" y="4858"/>
                    </a:cubicBezTo>
                    <a:lnTo>
                      <a:pt x="9061" y="4858"/>
                    </a:lnTo>
                    <a:cubicBezTo>
                      <a:pt x="9050" y="4858"/>
                      <a:pt x="9012" y="4895"/>
                      <a:pt x="8995" y="4895"/>
                    </a:cubicBezTo>
                    <a:cubicBezTo>
                      <a:pt x="8993" y="4895"/>
                      <a:pt x="8991" y="4895"/>
                      <a:pt x="8989" y="4893"/>
                    </a:cubicBezTo>
                    <a:cubicBezTo>
                      <a:pt x="8981" y="4877"/>
                      <a:pt x="8967" y="4860"/>
                      <a:pt x="8946" y="4860"/>
                    </a:cubicBezTo>
                    <a:cubicBezTo>
                      <a:pt x="8938" y="4860"/>
                      <a:pt x="8929" y="4863"/>
                      <a:pt x="8918" y="4870"/>
                    </a:cubicBezTo>
                    <a:cubicBezTo>
                      <a:pt x="8989" y="4822"/>
                      <a:pt x="8894" y="4679"/>
                      <a:pt x="8870" y="4643"/>
                    </a:cubicBezTo>
                    <a:cubicBezTo>
                      <a:pt x="8811" y="4584"/>
                      <a:pt x="8739" y="4560"/>
                      <a:pt x="8668" y="4560"/>
                    </a:cubicBezTo>
                    <a:cubicBezTo>
                      <a:pt x="8680" y="4560"/>
                      <a:pt x="8763" y="4560"/>
                      <a:pt x="8763" y="4536"/>
                    </a:cubicBezTo>
                    <a:lnTo>
                      <a:pt x="8751" y="4524"/>
                    </a:lnTo>
                    <a:cubicBezTo>
                      <a:pt x="8751" y="4512"/>
                      <a:pt x="8751" y="4524"/>
                      <a:pt x="8763" y="4501"/>
                    </a:cubicBezTo>
                    <a:cubicBezTo>
                      <a:pt x="8772" y="4483"/>
                      <a:pt x="8781" y="4452"/>
                      <a:pt x="8765" y="4452"/>
                    </a:cubicBezTo>
                    <a:cubicBezTo>
                      <a:pt x="8760" y="4452"/>
                      <a:pt x="8752" y="4456"/>
                      <a:pt x="8739" y="4465"/>
                    </a:cubicBezTo>
                    <a:cubicBezTo>
                      <a:pt x="8713" y="4478"/>
                      <a:pt x="8702" y="4487"/>
                      <a:pt x="8694" y="4487"/>
                    </a:cubicBezTo>
                    <a:cubicBezTo>
                      <a:pt x="8688" y="4487"/>
                      <a:pt x="8685" y="4481"/>
                      <a:pt x="8680" y="4465"/>
                    </a:cubicBezTo>
                    <a:cubicBezTo>
                      <a:pt x="8668" y="4453"/>
                      <a:pt x="8656" y="4441"/>
                      <a:pt x="8656" y="4429"/>
                    </a:cubicBezTo>
                    <a:cubicBezTo>
                      <a:pt x="8656" y="4417"/>
                      <a:pt x="8668" y="4405"/>
                      <a:pt x="8668" y="4393"/>
                    </a:cubicBezTo>
                    <a:lnTo>
                      <a:pt x="8620" y="4334"/>
                    </a:lnTo>
                    <a:cubicBezTo>
                      <a:pt x="8615" y="4323"/>
                      <a:pt x="8607" y="4319"/>
                      <a:pt x="8598" y="4319"/>
                    </a:cubicBezTo>
                    <a:cubicBezTo>
                      <a:pt x="8564" y="4319"/>
                      <a:pt x="8513" y="4372"/>
                      <a:pt x="8513" y="4381"/>
                    </a:cubicBezTo>
                    <a:cubicBezTo>
                      <a:pt x="8501" y="4358"/>
                      <a:pt x="8561" y="4250"/>
                      <a:pt x="8561" y="4227"/>
                    </a:cubicBezTo>
                    <a:cubicBezTo>
                      <a:pt x="8568" y="4213"/>
                      <a:pt x="8567" y="4199"/>
                      <a:pt x="8560" y="4199"/>
                    </a:cubicBezTo>
                    <a:cubicBezTo>
                      <a:pt x="8555" y="4199"/>
                      <a:pt x="8547" y="4207"/>
                      <a:pt x="8537" y="4227"/>
                    </a:cubicBezTo>
                    <a:cubicBezTo>
                      <a:pt x="8521" y="4258"/>
                      <a:pt x="8505" y="4285"/>
                      <a:pt x="8493" y="4285"/>
                    </a:cubicBezTo>
                    <a:cubicBezTo>
                      <a:pt x="8487" y="4285"/>
                      <a:pt x="8481" y="4278"/>
                      <a:pt x="8478" y="4262"/>
                    </a:cubicBezTo>
                    <a:cubicBezTo>
                      <a:pt x="8478" y="4227"/>
                      <a:pt x="8489" y="4203"/>
                      <a:pt x="8501" y="4167"/>
                    </a:cubicBezTo>
                    <a:cubicBezTo>
                      <a:pt x="8501" y="4167"/>
                      <a:pt x="8513" y="4143"/>
                      <a:pt x="8513" y="4131"/>
                    </a:cubicBezTo>
                    <a:lnTo>
                      <a:pt x="8513" y="4131"/>
                    </a:lnTo>
                    <a:cubicBezTo>
                      <a:pt x="8501" y="4131"/>
                      <a:pt x="8454" y="4191"/>
                      <a:pt x="8442" y="4203"/>
                    </a:cubicBezTo>
                    <a:cubicBezTo>
                      <a:pt x="8418" y="4203"/>
                      <a:pt x="8466" y="4108"/>
                      <a:pt x="8478" y="4096"/>
                    </a:cubicBezTo>
                    <a:cubicBezTo>
                      <a:pt x="8489" y="4066"/>
                      <a:pt x="8491" y="4055"/>
                      <a:pt x="8486" y="4055"/>
                    </a:cubicBezTo>
                    <a:lnTo>
                      <a:pt x="8486" y="4055"/>
                    </a:lnTo>
                    <a:cubicBezTo>
                      <a:pt x="8473" y="4055"/>
                      <a:pt x="8406" y="4155"/>
                      <a:pt x="8406" y="4155"/>
                    </a:cubicBezTo>
                    <a:cubicBezTo>
                      <a:pt x="8396" y="4155"/>
                      <a:pt x="8430" y="4065"/>
                      <a:pt x="8408" y="4065"/>
                    </a:cubicBezTo>
                    <a:cubicBezTo>
                      <a:pt x="8405" y="4065"/>
                      <a:pt x="8400" y="4067"/>
                      <a:pt x="8394" y="4072"/>
                    </a:cubicBezTo>
                    <a:cubicBezTo>
                      <a:pt x="8442" y="4036"/>
                      <a:pt x="8335" y="3905"/>
                      <a:pt x="8311" y="3881"/>
                    </a:cubicBezTo>
                    <a:cubicBezTo>
                      <a:pt x="8299" y="3858"/>
                      <a:pt x="8251" y="3846"/>
                      <a:pt x="8227" y="3822"/>
                    </a:cubicBezTo>
                    <a:cubicBezTo>
                      <a:pt x="8204" y="3798"/>
                      <a:pt x="8251" y="3762"/>
                      <a:pt x="8227" y="3750"/>
                    </a:cubicBezTo>
                    <a:lnTo>
                      <a:pt x="8144" y="3750"/>
                    </a:lnTo>
                    <a:cubicBezTo>
                      <a:pt x="8132" y="3750"/>
                      <a:pt x="8299" y="3715"/>
                      <a:pt x="8227" y="3703"/>
                    </a:cubicBezTo>
                    <a:cubicBezTo>
                      <a:pt x="8201" y="3703"/>
                      <a:pt x="8187" y="3683"/>
                      <a:pt x="8167" y="3683"/>
                    </a:cubicBezTo>
                    <a:cubicBezTo>
                      <a:pt x="8161" y="3683"/>
                      <a:pt x="8153" y="3685"/>
                      <a:pt x="8144" y="3691"/>
                    </a:cubicBezTo>
                    <a:cubicBezTo>
                      <a:pt x="8137" y="3694"/>
                      <a:pt x="8132" y="3696"/>
                      <a:pt x="8127" y="3696"/>
                    </a:cubicBezTo>
                    <a:cubicBezTo>
                      <a:pt x="8107" y="3696"/>
                      <a:pt x="8112" y="3662"/>
                      <a:pt x="8097" y="3662"/>
                    </a:cubicBezTo>
                    <a:cubicBezTo>
                      <a:pt x="8096" y="3662"/>
                      <a:pt x="8094" y="3662"/>
                      <a:pt x="8093" y="3663"/>
                    </a:cubicBezTo>
                    <a:lnTo>
                      <a:pt x="8093" y="3663"/>
                    </a:lnTo>
                    <a:cubicBezTo>
                      <a:pt x="8135" y="3640"/>
                      <a:pt x="8155" y="3617"/>
                      <a:pt x="8144" y="3584"/>
                    </a:cubicBezTo>
                    <a:cubicBezTo>
                      <a:pt x="8141" y="3573"/>
                      <a:pt x="8135" y="3569"/>
                      <a:pt x="8125" y="3569"/>
                    </a:cubicBezTo>
                    <a:cubicBezTo>
                      <a:pt x="8095" y="3569"/>
                      <a:pt x="8040" y="3609"/>
                      <a:pt x="8009" y="3609"/>
                    </a:cubicBezTo>
                    <a:cubicBezTo>
                      <a:pt x="8006" y="3609"/>
                      <a:pt x="8004" y="3608"/>
                      <a:pt x="8001" y="3608"/>
                    </a:cubicBezTo>
                    <a:cubicBezTo>
                      <a:pt x="7906" y="3572"/>
                      <a:pt x="8061" y="3465"/>
                      <a:pt x="8108" y="3441"/>
                    </a:cubicBezTo>
                    <a:lnTo>
                      <a:pt x="8108" y="3441"/>
                    </a:lnTo>
                    <a:cubicBezTo>
                      <a:pt x="8049" y="3453"/>
                      <a:pt x="7989" y="3453"/>
                      <a:pt x="7930" y="3453"/>
                    </a:cubicBezTo>
                    <a:cubicBezTo>
                      <a:pt x="7942" y="3417"/>
                      <a:pt x="7966" y="3393"/>
                      <a:pt x="7977" y="3358"/>
                    </a:cubicBezTo>
                    <a:lnTo>
                      <a:pt x="7977" y="3358"/>
                    </a:lnTo>
                    <a:cubicBezTo>
                      <a:pt x="7970" y="3362"/>
                      <a:pt x="7964" y="3364"/>
                      <a:pt x="7959" y="3364"/>
                    </a:cubicBezTo>
                    <a:cubicBezTo>
                      <a:pt x="7937" y="3364"/>
                      <a:pt x="7928" y="3331"/>
                      <a:pt x="7918" y="3322"/>
                    </a:cubicBezTo>
                    <a:cubicBezTo>
                      <a:pt x="7906" y="3316"/>
                      <a:pt x="7885" y="3313"/>
                      <a:pt x="7866" y="3313"/>
                    </a:cubicBezTo>
                    <a:cubicBezTo>
                      <a:pt x="7846" y="3313"/>
                      <a:pt x="7829" y="3316"/>
                      <a:pt x="7823" y="3322"/>
                    </a:cubicBezTo>
                    <a:cubicBezTo>
                      <a:pt x="7846" y="3286"/>
                      <a:pt x="7942" y="3262"/>
                      <a:pt x="7870" y="3227"/>
                    </a:cubicBezTo>
                    <a:cubicBezTo>
                      <a:pt x="7799" y="3191"/>
                      <a:pt x="7835" y="3179"/>
                      <a:pt x="7882" y="3155"/>
                    </a:cubicBezTo>
                    <a:cubicBezTo>
                      <a:pt x="7878" y="3147"/>
                      <a:pt x="7873" y="3145"/>
                      <a:pt x="7867" y="3145"/>
                    </a:cubicBezTo>
                    <a:cubicBezTo>
                      <a:pt x="7854" y="3145"/>
                      <a:pt x="7839" y="3155"/>
                      <a:pt x="7823" y="3155"/>
                    </a:cubicBezTo>
                    <a:cubicBezTo>
                      <a:pt x="7799" y="3155"/>
                      <a:pt x="7787" y="3107"/>
                      <a:pt x="7763" y="3096"/>
                    </a:cubicBezTo>
                    <a:cubicBezTo>
                      <a:pt x="7739" y="3096"/>
                      <a:pt x="7716" y="3119"/>
                      <a:pt x="7692" y="3131"/>
                    </a:cubicBezTo>
                    <a:cubicBezTo>
                      <a:pt x="7673" y="3131"/>
                      <a:pt x="7676" y="3101"/>
                      <a:pt x="7667" y="3101"/>
                    </a:cubicBezTo>
                    <a:cubicBezTo>
                      <a:pt x="7666" y="3101"/>
                      <a:pt x="7666" y="3101"/>
                      <a:pt x="7666" y="3101"/>
                    </a:cubicBezTo>
                    <a:lnTo>
                      <a:pt x="7666" y="3101"/>
                    </a:lnTo>
                    <a:cubicBezTo>
                      <a:pt x="7691" y="3083"/>
                      <a:pt x="7689" y="3081"/>
                      <a:pt x="7668" y="3060"/>
                    </a:cubicBezTo>
                    <a:lnTo>
                      <a:pt x="7632" y="3000"/>
                    </a:lnTo>
                    <a:cubicBezTo>
                      <a:pt x="7649" y="2992"/>
                      <a:pt x="7671" y="2978"/>
                      <a:pt x="7687" y="2978"/>
                    </a:cubicBezTo>
                    <a:cubicBezTo>
                      <a:pt x="7694" y="2978"/>
                      <a:pt x="7700" y="2981"/>
                      <a:pt x="7704" y="2988"/>
                    </a:cubicBezTo>
                    <a:cubicBezTo>
                      <a:pt x="7710" y="2994"/>
                      <a:pt x="7713" y="2997"/>
                      <a:pt x="7717" y="2997"/>
                    </a:cubicBezTo>
                    <a:cubicBezTo>
                      <a:pt x="7721" y="2997"/>
                      <a:pt x="7727" y="2994"/>
                      <a:pt x="7739" y="2988"/>
                    </a:cubicBezTo>
                    <a:cubicBezTo>
                      <a:pt x="7704" y="2929"/>
                      <a:pt x="7644" y="2965"/>
                      <a:pt x="7596" y="2941"/>
                    </a:cubicBezTo>
                    <a:cubicBezTo>
                      <a:pt x="7537" y="2917"/>
                      <a:pt x="7644" y="2905"/>
                      <a:pt x="7644" y="2905"/>
                    </a:cubicBezTo>
                    <a:cubicBezTo>
                      <a:pt x="7632" y="2893"/>
                      <a:pt x="7620" y="2893"/>
                      <a:pt x="7608" y="2881"/>
                    </a:cubicBezTo>
                    <a:cubicBezTo>
                      <a:pt x="7573" y="2881"/>
                      <a:pt x="7561" y="2881"/>
                      <a:pt x="7573" y="2846"/>
                    </a:cubicBezTo>
                    <a:cubicBezTo>
                      <a:pt x="7581" y="2821"/>
                      <a:pt x="7572" y="2779"/>
                      <a:pt x="7550" y="2779"/>
                    </a:cubicBezTo>
                    <a:cubicBezTo>
                      <a:pt x="7540" y="2779"/>
                      <a:pt x="7528" y="2788"/>
                      <a:pt x="7513" y="2810"/>
                    </a:cubicBezTo>
                    <a:cubicBezTo>
                      <a:pt x="7513" y="2798"/>
                      <a:pt x="7507" y="2795"/>
                      <a:pt x="7501" y="2795"/>
                    </a:cubicBezTo>
                    <a:cubicBezTo>
                      <a:pt x="7495" y="2795"/>
                      <a:pt x="7489" y="2798"/>
                      <a:pt x="7489" y="2798"/>
                    </a:cubicBezTo>
                    <a:cubicBezTo>
                      <a:pt x="7477" y="2786"/>
                      <a:pt x="7549" y="2762"/>
                      <a:pt x="7561" y="2750"/>
                    </a:cubicBezTo>
                    <a:cubicBezTo>
                      <a:pt x="7561" y="2738"/>
                      <a:pt x="7561" y="2726"/>
                      <a:pt x="7549" y="2726"/>
                    </a:cubicBezTo>
                    <a:cubicBezTo>
                      <a:pt x="7536" y="2719"/>
                      <a:pt x="7521" y="2716"/>
                      <a:pt x="7507" y="2716"/>
                    </a:cubicBezTo>
                    <a:cubicBezTo>
                      <a:pt x="7476" y="2716"/>
                      <a:pt x="7444" y="2727"/>
                      <a:pt x="7417" y="2727"/>
                    </a:cubicBezTo>
                    <a:cubicBezTo>
                      <a:pt x="7398" y="2727"/>
                      <a:pt x="7382" y="2722"/>
                      <a:pt x="7370" y="2703"/>
                    </a:cubicBezTo>
                    <a:cubicBezTo>
                      <a:pt x="7406" y="2691"/>
                      <a:pt x="7430" y="2667"/>
                      <a:pt x="7454" y="2643"/>
                    </a:cubicBezTo>
                    <a:cubicBezTo>
                      <a:pt x="7477" y="2611"/>
                      <a:pt x="7464" y="2596"/>
                      <a:pt x="7439" y="2596"/>
                    </a:cubicBezTo>
                    <a:cubicBezTo>
                      <a:pt x="7426" y="2596"/>
                      <a:pt x="7410" y="2599"/>
                      <a:pt x="7394" y="2607"/>
                    </a:cubicBezTo>
                    <a:cubicBezTo>
                      <a:pt x="7430" y="2584"/>
                      <a:pt x="7454" y="2548"/>
                      <a:pt x="7442" y="2524"/>
                    </a:cubicBezTo>
                    <a:lnTo>
                      <a:pt x="7442" y="2524"/>
                    </a:lnTo>
                    <a:cubicBezTo>
                      <a:pt x="7424" y="2533"/>
                      <a:pt x="7367" y="2581"/>
                      <a:pt x="7349" y="2581"/>
                    </a:cubicBezTo>
                    <a:cubicBezTo>
                      <a:pt x="7342" y="2581"/>
                      <a:pt x="7340" y="2575"/>
                      <a:pt x="7346" y="2560"/>
                    </a:cubicBezTo>
                    <a:cubicBezTo>
                      <a:pt x="7358" y="2524"/>
                      <a:pt x="7406" y="2488"/>
                      <a:pt x="7394" y="2465"/>
                    </a:cubicBezTo>
                    <a:cubicBezTo>
                      <a:pt x="7370" y="2429"/>
                      <a:pt x="7346" y="2453"/>
                      <a:pt x="7335" y="2429"/>
                    </a:cubicBezTo>
                    <a:cubicBezTo>
                      <a:pt x="7382" y="2405"/>
                      <a:pt x="7311" y="2322"/>
                      <a:pt x="7299" y="2310"/>
                    </a:cubicBezTo>
                    <a:cubicBezTo>
                      <a:pt x="7295" y="2306"/>
                      <a:pt x="7292" y="2305"/>
                      <a:pt x="7288" y="2305"/>
                    </a:cubicBezTo>
                    <a:cubicBezTo>
                      <a:pt x="7270" y="2305"/>
                      <a:pt x="7251" y="2347"/>
                      <a:pt x="7233" y="2347"/>
                    </a:cubicBezTo>
                    <a:cubicBezTo>
                      <a:pt x="7231" y="2347"/>
                      <a:pt x="7229" y="2346"/>
                      <a:pt x="7227" y="2345"/>
                    </a:cubicBezTo>
                    <a:cubicBezTo>
                      <a:pt x="7180" y="2345"/>
                      <a:pt x="7263" y="2262"/>
                      <a:pt x="7275" y="2250"/>
                    </a:cubicBezTo>
                    <a:cubicBezTo>
                      <a:pt x="7287" y="2238"/>
                      <a:pt x="7263" y="2191"/>
                      <a:pt x="7251" y="2179"/>
                    </a:cubicBezTo>
                    <a:cubicBezTo>
                      <a:pt x="7227" y="2143"/>
                      <a:pt x="7192" y="2107"/>
                      <a:pt x="7156" y="2084"/>
                    </a:cubicBezTo>
                    <a:cubicBezTo>
                      <a:pt x="7144" y="2084"/>
                      <a:pt x="7061" y="2048"/>
                      <a:pt x="7061" y="2036"/>
                    </a:cubicBezTo>
                    <a:cubicBezTo>
                      <a:pt x="7061" y="2024"/>
                      <a:pt x="7215" y="2024"/>
                      <a:pt x="7180" y="2000"/>
                    </a:cubicBezTo>
                    <a:cubicBezTo>
                      <a:pt x="7150" y="1990"/>
                      <a:pt x="7070" y="1947"/>
                      <a:pt x="7031" y="1947"/>
                    </a:cubicBezTo>
                    <a:cubicBezTo>
                      <a:pt x="7029" y="1947"/>
                      <a:pt x="7027" y="1947"/>
                      <a:pt x="7025" y="1947"/>
                    </a:cubicBezTo>
                    <a:lnTo>
                      <a:pt x="7025" y="1947"/>
                    </a:lnTo>
                    <a:cubicBezTo>
                      <a:pt x="7051" y="1932"/>
                      <a:pt x="7058" y="1901"/>
                      <a:pt x="7037" y="1869"/>
                    </a:cubicBezTo>
                    <a:cubicBezTo>
                      <a:pt x="7025" y="1845"/>
                      <a:pt x="7013" y="1834"/>
                      <a:pt x="6989" y="1822"/>
                    </a:cubicBezTo>
                    <a:cubicBezTo>
                      <a:pt x="6983" y="1816"/>
                      <a:pt x="6971" y="1816"/>
                      <a:pt x="6959" y="1816"/>
                    </a:cubicBezTo>
                    <a:cubicBezTo>
                      <a:pt x="6948" y="1816"/>
                      <a:pt x="6936" y="1816"/>
                      <a:pt x="6930" y="1810"/>
                    </a:cubicBezTo>
                    <a:cubicBezTo>
                      <a:pt x="6870" y="1774"/>
                      <a:pt x="6906" y="1714"/>
                      <a:pt x="6906" y="1655"/>
                    </a:cubicBezTo>
                    <a:cubicBezTo>
                      <a:pt x="6906" y="1651"/>
                      <a:pt x="6905" y="1650"/>
                      <a:pt x="6902" y="1650"/>
                    </a:cubicBezTo>
                    <a:cubicBezTo>
                      <a:pt x="6897" y="1650"/>
                      <a:pt x="6886" y="1655"/>
                      <a:pt x="6870" y="1655"/>
                    </a:cubicBezTo>
                    <a:cubicBezTo>
                      <a:pt x="6870" y="1643"/>
                      <a:pt x="6858" y="1631"/>
                      <a:pt x="6846" y="1619"/>
                    </a:cubicBezTo>
                    <a:cubicBezTo>
                      <a:pt x="6834" y="1595"/>
                      <a:pt x="6787" y="1583"/>
                      <a:pt x="6775" y="1560"/>
                    </a:cubicBezTo>
                    <a:cubicBezTo>
                      <a:pt x="6763" y="1536"/>
                      <a:pt x="6751" y="1512"/>
                      <a:pt x="6739" y="1476"/>
                    </a:cubicBezTo>
                    <a:cubicBezTo>
                      <a:pt x="6739" y="1464"/>
                      <a:pt x="6727" y="1441"/>
                      <a:pt x="6715" y="1441"/>
                    </a:cubicBezTo>
                    <a:cubicBezTo>
                      <a:pt x="6692" y="1441"/>
                      <a:pt x="6644" y="1357"/>
                      <a:pt x="6620" y="1333"/>
                    </a:cubicBezTo>
                    <a:cubicBezTo>
                      <a:pt x="6608" y="1310"/>
                      <a:pt x="6525" y="1274"/>
                      <a:pt x="6525" y="1274"/>
                    </a:cubicBezTo>
                    <a:cubicBezTo>
                      <a:pt x="6525" y="1262"/>
                      <a:pt x="6573" y="1250"/>
                      <a:pt x="6573" y="1250"/>
                    </a:cubicBezTo>
                    <a:lnTo>
                      <a:pt x="6525" y="1238"/>
                    </a:lnTo>
                    <a:lnTo>
                      <a:pt x="6442" y="1238"/>
                    </a:lnTo>
                    <a:cubicBezTo>
                      <a:pt x="6442" y="1226"/>
                      <a:pt x="6489" y="1202"/>
                      <a:pt x="6489" y="1191"/>
                    </a:cubicBezTo>
                    <a:cubicBezTo>
                      <a:pt x="6489" y="1179"/>
                      <a:pt x="6465" y="1155"/>
                      <a:pt x="6465" y="1131"/>
                    </a:cubicBezTo>
                    <a:cubicBezTo>
                      <a:pt x="6454" y="1119"/>
                      <a:pt x="6385" y="1108"/>
                      <a:pt x="6427" y="1074"/>
                    </a:cubicBezTo>
                    <a:lnTo>
                      <a:pt x="6427" y="1074"/>
                    </a:lnTo>
                    <a:cubicBezTo>
                      <a:pt x="6421" y="1077"/>
                      <a:pt x="6410" y="1077"/>
                      <a:pt x="6400" y="1077"/>
                    </a:cubicBezTo>
                    <a:cubicBezTo>
                      <a:pt x="6388" y="1077"/>
                      <a:pt x="6376" y="1077"/>
                      <a:pt x="6370" y="1083"/>
                    </a:cubicBezTo>
                    <a:cubicBezTo>
                      <a:pt x="6394" y="1048"/>
                      <a:pt x="6394" y="1036"/>
                      <a:pt x="6370" y="1000"/>
                    </a:cubicBezTo>
                    <a:cubicBezTo>
                      <a:pt x="6346" y="976"/>
                      <a:pt x="6346" y="964"/>
                      <a:pt x="6334" y="952"/>
                    </a:cubicBezTo>
                    <a:cubicBezTo>
                      <a:pt x="6319" y="952"/>
                      <a:pt x="6313" y="958"/>
                      <a:pt x="6308" y="958"/>
                    </a:cubicBezTo>
                    <a:cubicBezTo>
                      <a:pt x="6305" y="958"/>
                      <a:pt x="6303" y="956"/>
                      <a:pt x="6299" y="952"/>
                    </a:cubicBezTo>
                    <a:cubicBezTo>
                      <a:pt x="6299" y="941"/>
                      <a:pt x="6299" y="893"/>
                      <a:pt x="6275" y="857"/>
                    </a:cubicBezTo>
                    <a:cubicBezTo>
                      <a:pt x="6251" y="821"/>
                      <a:pt x="6215" y="774"/>
                      <a:pt x="6251" y="750"/>
                    </a:cubicBezTo>
                    <a:cubicBezTo>
                      <a:pt x="6246" y="743"/>
                      <a:pt x="6241" y="740"/>
                      <a:pt x="6235" y="740"/>
                    </a:cubicBezTo>
                    <a:cubicBezTo>
                      <a:pt x="6215" y="740"/>
                      <a:pt x="6192" y="775"/>
                      <a:pt x="6174" y="775"/>
                    </a:cubicBezTo>
                    <a:cubicBezTo>
                      <a:pt x="6172" y="775"/>
                      <a:pt x="6170" y="775"/>
                      <a:pt x="6168" y="774"/>
                    </a:cubicBezTo>
                    <a:cubicBezTo>
                      <a:pt x="6132" y="750"/>
                      <a:pt x="6180" y="726"/>
                      <a:pt x="6180" y="714"/>
                    </a:cubicBezTo>
                    <a:cubicBezTo>
                      <a:pt x="6192" y="702"/>
                      <a:pt x="6192" y="691"/>
                      <a:pt x="6180" y="679"/>
                    </a:cubicBezTo>
                    <a:cubicBezTo>
                      <a:pt x="6180" y="644"/>
                      <a:pt x="6045" y="598"/>
                      <a:pt x="6081" y="563"/>
                    </a:cubicBezTo>
                    <a:lnTo>
                      <a:pt x="6081" y="563"/>
                    </a:lnTo>
                    <a:cubicBezTo>
                      <a:pt x="6065" y="575"/>
                      <a:pt x="6016" y="602"/>
                      <a:pt x="5991" y="602"/>
                    </a:cubicBezTo>
                    <a:cubicBezTo>
                      <a:pt x="5985" y="602"/>
                      <a:pt x="5980" y="600"/>
                      <a:pt x="5977" y="595"/>
                    </a:cubicBezTo>
                    <a:cubicBezTo>
                      <a:pt x="5977" y="583"/>
                      <a:pt x="6001" y="560"/>
                      <a:pt x="6013" y="560"/>
                    </a:cubicBezTo>
                    <a:cubicBezTo>
                      <a:pt x="6013" y="548"/>
                      <a:pt x="6013" y="536"/>
                      <a:pt x="6013" y="524"/>
                    </a:cubicBezTo>
                    <a:cubicBezTo>
                      <a:pt x="6013" y="512"/>
                      <a:pt x="6001" y="488"/>
                      <a:pt x="5977" y="476"/>
                    </a:cubicBezTo>
                    <a:cubicBezTo>
                      <a:pt x="5977" y="476"/>
                      <a:pt x="5965" y="464"/>
                      <a:pt x="5965" y="452"/>
                    </a:cubicBezTo>
                    <a:cubicBezTo>
                      <a:pt x="5977" y="440"/>
                      <a:pt x="6049" y="429"/>
                      <a:pt x="6049" y="417"/>
                    </a:cubicBezTo>
                    <a:cubicBezTo>
                      <a:pt x="6061" y="405"/>
                      <a:pt x="5989" y="381"/>
                      <a:pt x="5977" y="381"/>
                    </a:cubicBezTo>
                    <a:cubicBezTo>
                      <a:pt x="5965" y="369"/>
                      <a:pt x="5953" y="286"/>
                      <a:pt x="5941" y="250"/>
                    </a:cubicBezTo>
                    <a:cubicBezTo>
                      <a:pt x="5939" y="242"/>
                      <a:pt x="5934" y="238"/>
                      <a:pt x="5926" y="238"/>
                    </a:cubicBezTo>
                    <a:cubicBezTo>
                      <a:pt x="5903" y="238"/>
                      <a:pt x="5861" y="269"/>
                      <a:pt x="5842" y="269"/>
                    </a:cubicBezTo>
                    <a:cubicBezTo>
                      <a:pt x="5832" y="269"/>
                      <a:pt x="5828" y="261"/>
                      <a:pt x="5834" y="238"/>
                    </a:cubicBezTo>
                    <a:cubicBezTo>
                      <a:pt x="5846" y="190"/>
                      <a:pt x="5858" y="143"/>
                      <a:pt x="5811" y="107"/>
                    </a:cubicBezTo>
                    <a:cubicBezTo>
                      <a:pt x="5808" y="103"/>
                      <a:pt x="5803" y="101"/>
                      <a:pt x="5797" y="101"/>
                    </a:cubicBezTo>
                    <a:cubicBezTo>
                      <a:pt x="5785" y="101"/>
                      <a:pt x="5766" y="108"/>
                      <a:pt x="5754" y="108"/>
                    </a:cubicBezTo>
                    <a:cubicBezTo>
                      <a:pt x="5742" y="108"/>
                      <a:pt x="5736" y="101"/>
                      <a:pt x="5751" y="71"/>
                    </a:cubicBezTo>
                    <a:cubicBezTo>
                      <a:pt x="5771" y="25"/>
                      <a:pt x="5758" y="1"/>
                      <a:pt x="5736" y="1"/>
                    </a:cubicBezTo>
                    <a:close/>
                  </a:path>
                </a:pathLst>
              </a:custGeom>
              <a:solidFill>
                <a:schemeClr val="accent1"/>
              </a:solidFill>
              <a:ln>
                <a:noFill/>
              </a:ln>
            </p:spPr>
            <p:txBody>
              <a:bodyPr spcFirstLastPara="1" wrap="square" lIns="133916" tIns="133916" rIns="133916" bIns="133916" anchor="ctr" anchorCtr="0">
                <a:noAutofit/>
              </a:bodyPr>
              <a:lstStyle/>
              <a:p>
                <a:endParaRPr sz="2637"/>
              </a:p>
            </p:txBody>
          </p:sp>
          <p:sp>
            <p:nvSpPr>
              <p:cNvPr id="5216" name="Google Shape;5216;p43"/>
              <p:cNvSpPr/>
              <p:nvPr/>
            </p:nvSpPr>
            <p:spPr>
              <a:xfrm>
                <a:off x="6316813" y="3623597"/>
                <a:ext cx="520058" cy="454135"/>
              </a:xfrm>
              <a:custGeom>
                <a:avLst/>
                <a:gdLst/>
                <a:ahLst/>
                <a:cxnLst/>
                <a:rect l="l" t="t" r="r" b="b"/>
                <a:pathLst>
                  <a:path w="10252" h="8952" extrusionOk="0">
                    <a:moveTo>
                      <a:pt x="6109" y="820"/>
                    </a:moveTo>
                    <a:lnTo>
                      <a:pt x="9359" y="5594"/>
                    </a:lnTo>
                    <a:cubicBezTo>
                      <a:pt x="8861" y="6083"/>
                      <a:pt x="8271" y="6227"/>
                      <a:pt x="7748" y="6227"/>
                    </a:cubicBezTo>
                    <a:cubicBezTo>
                      <a:pt x="7021" y="6227"/>
                      <a:pt x="6424" y="5949"/>
                      <a:pt x="6382" y="5928"/>
                    </a:cubicBezTo>
                    <a:cubicBezTo>
                      <a:pt x="6328" y="5901"/>
                      <a:pt x="6266" y="5886"/>
                      <a:pt x="6204" y="5886"/>
                    </a:cubicBezTo>
                    <a:cubicBezTo>
                      <a:pt x="6132" y="5886"/>
                      <a:pt x="6059" y="5906"/>
                      <a:pt x="6001" y="5952"/>
                    </a:cubicBezTo>
                    <a:cubicBezTo>
                      <a:pt x="4608" y="6892"/>
                      <a:pt x="3025" y="7928"/>
                      <a:pt x="2596" y="8154"/>
                    </a:cubicBezTo>
                    <a:cubicBezTo>
                      <a:pt x="2215" y="7904"/>
                      <a:pt x="1894" y="7583"/>
                      <a:pt x="1644" y="7202"/>
                    </a:cubicBezTo>
                    <a:cubicBezTo>
                      <a:pt x="1632" y="7190"/>
                      <a:pt x="1620" y="7166"/>
                      <a:pt x="1608" y="7154"/>
                    </a:cubicBezTo>
                    <a:cubicBezTo>
                      <a:pt x="1360" y="6800"/>
                      <a:pt x="1159" y="6398"/>
                      <a:pt x="1039" y="5973"/>
                    </a:cubicBezTo>
                    <a:lnTo>
                      <a:pt x="1039" y="5973"/>
                    </a:lnTo>
                    <a:cubicBezTo>
                      <a:pt x="1448" y="5673"/>
                      <a:pt x="3016" y="4652"/>
                      <a:pt x="4418" y="3749"/>
                    </a:cubicBezTo>
                    <a:cubicBezTo>
                      <a:pt x="4525" y="3678"/>
                      <a:pt x="4596" y="3547"/>
                      <a:pt x="4596" y="3416"/>
                    </a:cubicBezTo>
                    <a:cubicBezTo>
                      <a:pt x="4596" y="3320"/>
                      <a:pt x="4549" y="1427"/>
                      <a:pt x="6109" y="820"/>
                    </a:cubicBezTo>
                    <a:close/>
                    <a:moveTo>
                      <a:pt x="6258" y="0"/>
                    </a:moveTo>
                    <a:cubicBezTo>
                      <a:pt x="6228" y="0"/>
                      <a:pt x="6198" y="4"/>
                      <a:pt x="6168" y="10"/>
                    </a:cubicBezTo>
                    <a:cubicBezTo>
                      <a:pt x="4382" y="499"/>
                      <a:pt x="3870" y="2213"/>
                      <a:pt x="3834" y="3225"/>
                    </a:cubicBezTo>
                    <a:cubicBezTo>
                      <a:pt x="560" y="5309"/>
                      <a:pt x="417" y="5487"/>
                      <a:pt x="370" y="5547"/>
                    </a:cubicBezTo>
                    <a:cubicBezTo>
                      <a:pt x="1" y="6047"/>
                      <a:pt x="810" y="7357"/>
                      <a:pt x="1001" y="7618"/>
                    </a:cubicBezTo>
                    <a:cubicBezTo>
                      <a:pt x="1215" y="7988"/>
                      <a:pt x="2060" y="8952"/>
                      <a:pt x="2632" y="8952"/>
                    </a:cubicBezTo>
                    <a:cubicBezTo>
                      <a:pt x="2668" y="8952"/>
                      <a:pt x="2703" y="8952"/>
                      <a:pt x="2739" y="8940"/>
                    </a:cubicBezTo>
                    <a:cubicBezTo>
                      <a:pt x="2811" y="8928"/>
                      <a:pt x="3025" y="8869"/>
                      <a:pt x="6251" y="6714"/>
                    </a:cubicBezTo>
                    <a:cubicBezTo>
                      <a:pt x="6636" y="6869"/>
                      <a:pt x="7161" y="6999"/>
                      <a:pt x="7727" y="6999"/>
                    </a:cubicBezTo>
                    <a:cubicBezTo>
                      <a:pt x="8546" y="6999"/>
                      <a:pt x="9450" y="6727"/>
                      <a:pt x="10133" y="5868"/>
                    </a:cubicBezTo>
                    <a:cubicBezTo>
                      <a:pt x="10240" y="5737"/>
                      <a:pt x="10252" y="5559"/>
                      <a:pt x="10157" y="5416"/>
                    </a:cubicBezTo>
                    <a:lnTo>
                      <a:pt x="6585" y="165"/>
                    </a:lnTo>
                    <a:cubicBezTo>
                      <a:pt x="6508" y="59"/>
                      <a:pt x="6384" y="0"/>
                      <a:pt x="6258" y="0"/>
                    </a:cubicBezTo>
                    <a:close/>
                  </a:path>
                </a:pathLst>
              </a:custGeom>
              <a:solidFill>
                <a:schemeClr val="accent1"/>
              </a:solidFill>
              <a:ln>
                <a:noFill/>
              </a:ln>
            </p:spPr>
            <p:txBody>
              <a:bodyPr spcFirstLastPara="1" wrap="square" lIns="133916" tIns="133916" rIns="133916" bIns="133916" anchor="ctr" anchorCtr="0">
                <a:noAutofit/>
              </a:bodyPr>
              <a:lstStyle/>
              <a:p>
                <a:endParaRPr sz="2637"/>
              </a:p>
            </p:txBody>
          </p:sp>
          <p:sp>
            <p:nvSpPr>
              <p:cNvPr id="5217" name="Google Shape;5217;p43"/>
              <p:cNvSpPr/>
              <p:nvPr/>
            </p:nvSpPr>
            <p:spPr>
              <a:xfrm>
                <a:off x="6365766" y="3663977"/>
                <a:ext cx="430321" cy="375301"/>
              </a:xfrm>
              <a:custGeom>
                <a:avLst/>
                <a:gdLst/>
                <a:ahLst/>
                <a:cxnLst/>
                <a:rect l="l" t="t" r="r" b="b"/>
                <a:pathLst>
                  <a:path w="8483" h="7398" extrusionOk="0">
                    <a:moveTo>
                      <a:pt x="5062" y="327"/>
                    </a:moveTo>
                    <a:cubicBezTo>
                      <a:pt x="5054" y="348"/>
                      <a:pt x="5048" y="365"/>
                      <a:pt x="5048" y="381"/>
                    </a:cubicBezTo>
                    <a:cubicBezTo>
                      <a:pt x="5053" y="367"/>
                      <a:pt x="5058" y="347"/>
                      <a:pt x="5062" y="327"/>
                    </a:cubicBezTo>
                    <a:close/>
                    <a:moveTo>
                      <a:pt x="4958" y="410"/>
                    </a:moveTo>
                    <a:lnTo>
                      <a:pt x="4958" y="410"/>
                    </a:lnTo>
                    <a:cubicBezTo>
                      <a:pt x="4958" y="418"/>
                      <a:pt x="4960" y="428"/>
                      <a:pt x="4965" y="441"/>
                    </a:cubicBezTo>
                    <a:cubicBezTo>
                      <a:pt x="4961" y="429"/>
                      <a:pt x="4960" y="418"/>
                      <a:pt x="4958" y="410"/>
                    </a:cubicBezTo>
                    <a:close/>
                    <a:moveTo>
                      <a:pt x="4334" y="917"/>
                    </a:moveTo>
                    <a:lnTo>
                      <a:pt x="4334" y="929"/>
                    </a:lnTo>
                    <a:cubicBezTo>
                      <a:pt x="4334" y="929"/>
                      <a:pt x="4333" y="928"/>
                      <a:pt x="4333" y="928"/>
                    </a:cubicBezTo>
                    <a:lnTo>
                      <a:pt x="4333" y="928"/>
                    </a:lnTo>
                    <a:cubicBezTo>
                      <a:pt x="4334" y="925"/>
                      <a:pt x="4334" y="922"/>
                      <a:pt x="4334" y="917"/>
                    </a:cubicBezTo>
                    <a:close/>
                    <a:moveTo>
                      <a:pt x="5599" y="1189"/>
                    </a:moveTo>
                    <a:lnTo>
                      <a:pt x="5596" y="1191"/>
                    </a:lnTo>
                    <a:cubicBezTo>
                      <a:pt x="5597" y="1190"/>
                      <a:pt x="5598" y="1190"/>
                      <a:pt x="5599" y="1189"/>
                    </a:cubicBezTo>
                    <a:close/>
                    <a:moveTo>
                      <a:pt x="5903" y="1254"/>
                    </a:moveTo>
                    <a:cubicBezTo>
                      <a:pt x="5909" y="1254"/>
                      <a:pt x="5915" y="1257"/>
                      <a:pt x="5917" y="1262"/>
                    </a:cubicBezTo>
                    <a:cubicBezTo>
                      <a:pt x="5908" y="1271"/>
                      <a:pt x="5893" y="1294"/>
                      <a:pt x="5875" y="1294"/>
                    </a:cubicBezTo>
                    <a:cubicBezTo>
                      <a:pt x="5869" y="1294"/>
                      <a:pt x="5864" y="1292"/>
                      <a:pt x="5858" y="1286"/>
                    </a:cubicBezTo>
                    <a:lnTo>
                      <a:pt x="5858" y="1298"/>
                    </a:lnTo>
                    <a:cubicBezTo>
                      <a:pt x="5849" y="1280"/>
                      <a:pt x="5882" y="1254"/>
                      <a:pt x="5903" y="1254"/>
                    </a:cubicBezTo>
                    <a:close/>
                    <a:moveTo>
                      <a:pt x="3870" y="1277"/>
                    </a:moveTo>
                    <a:cubicBezTo>
                      <a:pt x="3882" y="1277"/>
                      <a:pt x="3893" y="1280"/>
                      <a:pt x="3905" y="1286"/>
                    </a:cubicBezTo>
                    <a:lnTo>
                      <a:pt x="3905" y="1298"/>
                    </a:lnTo>
                    <a:cubicBezTo>
                      <a:pt x="3898" y="1312"/>
                      <a:pt x="3887" y="1318"/>
                      <a:pt x="3870" y="1318"/>
                    </a:cubicBezTo>
                    <a:cubicBezTo>
                      <a:pt x="3857" y="1318"/>
                      <a:pt x="3842" y="1315"/>
                      <a:pt x="3822" y="1310"/>
                    </a:cubicBezTo>
                    <a:lnTo>
                      <a:pt x="3834" y="1286"/>
                    </a:lnTo>
                    <a:cubicBezTo>
                      <a:pt x="3846" y="1280"/>
                      <a:pt x="3858" y="1277"/>
                      <a:pt x="3870" y="1277"/>
                    </a:cubicBezTo>
                    <a:close/>
                    <a:moveTo>
                      <a:pt x="6243" y="1723"/>
                    </a:moveTo>
                    <a:cubicBezTo>
                      <a:pt x="6246" y="1723"/>
                      <a:pt x="6249" y="1724"/>
                      <a:pt x="6251" y="1727"/>
                    </a:cubicBezTo>
                    <a:cubicBezTo>
                      <a:pt x="6287" y="1727"/>
                      <a:pt x="6275" y="1750"/>
                      <a:pt x="6251" y="1750"/>
                    </a:cubicBezTo>
                    <a:lnTo>
                      <a:pt x="6191" y="1750"/>
                    </a:lnTo>
                    <a:cubicBezTo>
                      <a:pt x="6211" y="1741"/>
                      <a:pt x="6230" y="1723"/>
                      <a:pt x="6243" y="1723"/>
                    </a:cubicBezTo>
                    <a:close/>
                    <a:moveTo>
                      <a:pt x="6584" y="2108"/>
                    </a:moveTo>
                    <a:cubicBezTo>
                      <a:pt x="6581" y="2109"/>
                      <a:pt x="6579" y="2110"/>
                      <a:pt x="6577" y="2112"/>
                    </a:cubicBezTo>
                    <a:lnTo>
                      <a:pt x="6577" y="2112"/>
                    </a:lnTo>
                    <a:cubicBezTo>
                      <a:pt x="6580" y="2111"/>
                      <a:pt x="6582" y="2109"/>
                      <a:pt x="6584" y="2108"/>
                    </a:cubicBezTo>
                    <a:close/>
                    <a:moveTo>
                      <a:pt x="6714" y="2340"/>
                    </a:moveTo>
                    <a:cubicBezTo>
                      <a:pt x="6718" y="2340"/>
                      <a:pt x="6721" y="2346"/>
                      <a:pt x="6727" y="2358"/>
                    </a:cubicBezTo>
                    <a:cubicBezTo>
                      <a:pt x="6739" y="2370"/>
                      <a:pt x="6763" y="2381"/>
                      <a:pt x="6727" y="2393"/>
                    </a:cubicBezTo>
                    <a:lnTo>
                      <a:pt x="6727" y="2405"/>
                    </a:lnTo>
                    <a:lnTo>
                      <a:pt x="6691" y="2358"/>
                    </a:lnTo>
                    <a:cubicBezTo>
                      <a:pt x="6703" y="2346"/>
                      <a:pt x="6709" y="2340"/>
                      <a:pt x="6714" y="2340"/>
                    </a:cubicBezTo>
                    <a:close/>
                    <a:moveTo>
                      <a:pt x="7180" y="2572"/>
                    </a:moveTo>
                    <a:cubicBezTo>
                      <a:pt x="7156" y="2584"/>
                      <a:pt x="7156" y="2596"/>
                      <a:pt x="7168" y="2608"/>
                    </a:cubicBezTo>
                    <a:cubicBezTo>
                      <a:pt x="7177" y="2617"/>
                      <a:pt x="7179" y="2635"/>
                      <a:pt x="7186" y="2635"/>
                    </a:cubicBezTo>
                    <a:cubicBezTo>
                      <a:pt x="7187" y="2635"/>
                      <a:pt x="7189" y="2634"/>
                      <a:pt x="7191" y="2631"/>
                    </a:cubicBezTo>
                    <a:cubicBezTo>
                      <a:pt x="7215" y="2608"/>
                      <a:pt x="7191" y="2596"/>
                      <a:pt x="7180" y="2572"/>
                    </a:cubicBezTo>
                    <a:close/>
                    <a:moveTo>
                      <a:pt x="3667" y="2631"/>
                    </a:moveTo>
                    <a:cubicBezTo>
                      <a:pt x="3691" y="2643"/>
                      <a:pt x="3703" y="2655"/>
                      <a:pt x="3691" y="2679"/>
                    </a:cubicBezTo>
                    <a:cubicBezTo>
                      <a:pt x="3667" y="2679"/>
                      <a:pt x="3631" y="2679"/>
                      <a:pt x="3631" y="2655"/>
                    </a:cubicBezTo>
                    <a:lnTo>
                      <a:pt x="3667" y="2631"/>
                    </a:lnTo>
                    <a:close/>
                    <a:moveTo>
                      <a:pt x="3524" y="2798"/>
                    </a:moveTo>
                    <a:lnTo>
                      <a:pt x="3532" y="2801"/>
                    </a:lnTo>
                    <a:lnTo>
                      <a:pt x="3532" y="2801"/>
                    </a:lnTo>
                    <a:cubicBezTo>
                      <a:pt x="3530" y="2800"/>
                      <a:pt x="3527" y="2799"/>
                      <a:pt x="3524" y="2798"/>
                    </a:cubicBezTo>
                    <a:close/>
                    <a:moveTo>
                      <a:pt x="6844" y="2913"/>
                    </a:moveTo>
                    <a:cubicBezTo>
                      <a:pt x="6844" y="2914"/>
                      <a:pt x="6845" y="2916"/>
                      <a:pt x="6846" y="2917"/>
                    </a:cubicBezTo>
                    <a:cubicBezTo>
                      <a:pt x="6846" y="2916"/>
                      <a:pt x="6845" y="2914"/>
                      <a:pt x="6844" y="2913"/>
                    </a:cubicBezTo>
                    <a:close/>
                    <a:moveTo>
                      <a:pt x="8133" y="4283"/>
                    </a:moveTo>
                    <a:cubicBezTo>
                      <a:pt x="8113" y="4283"/>
                      <a:pt x="8077" y="4303"/>
                      <a:pt x="8096" y="4322"/>
                    </a:cubicBezTo>
                    <a:cubicBezTo>
                      <a:pt x="8099" y="4331"/>
                      <a:pt x="8105" y="4335"/>
                      <a:pt x="8111" y="4335"/>
                    </a:cubicBezTo>
                    <a:cubicBezTo>
                      <a:pt x="8129" y="4335"/>
                      <a:pt x="8153" y="4304"/>
                      <a:pt x="8144" y="4286"/>
                    </a:cubicBezTo>
                    <a:cubicBezTo>
                      <a:pt x="8142" y="4284"/>
                      <a:pt x="8138" y="4283"/>
                      <a:pt x="8133" y="4283"/>
                    </a:cubicBezTo>
                    <a:close/>
                    <a:moveTo>
                      <a:pt x="8239" y="4370"/>
                    </a:moveTo>
                    <a:cubicBezTo>
                      <a:pt x="8237" y="4373"/>
                      <a:pt x="8236" y="4376"/>
                      <a:pt x="8234" y="4380"/>
                    </a:cubicBezTo>
                    <a:lnTo>
                      <a:pt x="8234" y="4380"/>
                    </a:lnTo>
                    <a:cubicBezTo>
                      <a:pt x="8229" y="4378"/>
                      <a:pt x="8224" y="4377"/>
                      <a:pt x="8219" y="4377"/>
                    </a:cubicBezTo>
                    <a:cubicBezTo>
                      <a:pt x="8202" y="4377"/>
                      <a:pt x="8188" y="4385"/>
                      <a:pt x="8180" y="4394"/>
                    </a:cubicBezTo>
                    <a:cubicBezTo>
                      <a:pt x="8189" y="4408"/>
                      <a:pt x="8197" y="4414"/>
                      <a:pt x="8204" y="4414"/>
                    </a:cubicBezTo>
                    <a:cubicBezTo>
                      <a:pt x="8213" y="4414"/>
                      <a:pt x="8222" y="4402"/>
                      <a:pt x="8234" y="4380"/>
                    </a:cubicBezTo>
                    <a:lnTo>
                      <a:pt x="8234" y="4380"/>
                    </a:lnTo>
                    <a:cubicBezTo>
                      <a:pt x="8236" y="4380"/>
                      <a:pt x="8238" y="4381"/>
                      <a:pt x="8239" y="4382"/>
                    </a:cubicBezTo>
                    <a:lnTo>
                      <a:pt x="8239" y="4370"/>
                    </a:lnTo>
                    <a:close/>
                    <a:moveTo>
                      <a:pt x="1146" y="4416"/>
                    </a:moveTo>
                    <a:cubicBezTo>
                      <a:pt x="1160" y="4416"/>
                      <a:pt x="1171" y="4427"/>
                      <a:pt x="1179" y="4441"/>
                    </a:cubicBezTo>
                    <a:lnTo>
                      <a:pt x="1167" y="4453"/>
                    </a:lnTo>
                    <a:cubicBezTo>
                      <a:pt x="1167" y="4477"/>
                      <a:pt x="1155" y="4477"/>
                      <a:pt x="1143" y="4489"/>
                    </a:cubicBezTo>
                    <a:cubicBezTo>
                      <a:pt x="1131" y="4465"/>
                      <a:pt x="1107" y="4441"/>
                      <a:pt x="1119" y="4429"/>
                    </a:cubicBezTo>
                    <a:cubicBezTo>
                      <a:pt x="1128" y="4420"/>
                      <a:pt x="1137" y="4416"/>
                      <a:pt x="1146" y="4416"/>
                    </a:cubicBezTo>
                    <a:close/>
                    <a:moveTo>
                      <a:pt x="8203" y="4620"/>
                    </a:moveTo>
                    <a:lnTo>
                      <a:pt x="8215" y="4644"/>
                    </a:lnTo>
                    <a:cubicBezTo>
                      <a:pt x="8215" y="4644"/>
                      <a:pt x="8203" y="4656"/>
                      <a:pt x="8203" y="4667"/>
                    </a:cubicBezTo>
                    <a:cubicBezTo>
                      <a:pt x="8192" y="4656"/>
                      <a:pt x="8180" y="4644"/>
                      <a:pt x="8203" y="4620"/>
                    </a:cubicBezTo>
                    <a:close/>
                    <a:moveTo>
                      <a:pt x="691" y="4810"/>
                    </a:moveTo>
                    <a:cubicBezTo>
                      <a:pt x="705" y="4810"/>
                      <a:pt x="714" y="4823"/>
                      <a:pt x="714" y="4846"/>
                    </a:cubicBezTo>
                    <a:cubicBezTo>
                      <a:pt x="714" y="4870"/>
                      <a:pt x="703" y="4870"/>
                      <a:pt x="691" y="4882"/>
                    </a:cubicBezTo>
                    <a:cubicBezTo>
                      <a:pt x="667" y="4870"/>
                      <a:pt x="643" y="4834"/>
                      <a:pt x="667" y="4822"/>
                    </a:cubicBezTo>
                    <a:cubicBezTo>
                      <a:pt x="675" y="4814"/>
                      <a:pt x="684" y="4810"/>
                      <a:pt x="691" y="4810"/>
                    </a:cubicBezTo>
                    <a:close/>
                    <a:moveTo>
                      <a:pt x="5132" y="5037"/>
                    </a:moveTo>
                    <a:cubicBezTo>
                      <a:pt x="5167" y="5037"/>
                      <a:pt x="5167" y="5096"/>
                      <a:pt x="5144" y="5108"/>
                    </a:cubicBezTo>
                    <a:cubicBezTo>
                      <a:pt x="5120" y="5084"/>
                      <a:pt x="5084" y="5060"/>
                      <a:pt x="5120" y="5037"/>
                    </a:cubicBezTo>
                    <a:close/>
                    <a:moveTo>
                      <a:pt x="5917" y="5096"/>
                    </a:moveTo>
                    <a:lnTo>
                      <a:pt x="5894" y="5120"/>
                    </a:lnTo>
                    <a:cubicBezTo>
                      <a:pt x="5899" y="5140"/>
                      <a:pt x="5904" y="5149"/>
                      <a:pt x="5909" y="5149"/>
                    </a:cubicBezTo>
                    <a:cubicBezTo>
                      <a:pt x="5918" y="5149"/>
                      <a:pt x="5927" y="5131"/>
                      <a:pt x="5941" y="5096"/>
                    </a:cubicBezTo>
                    <a:close/>
                    <a:moveTo>
                      <a:pt x="256" y="5163"/>
                    </a:moveTo>
                    <a:cubicBezTo>
                      <a:pt x="264" y="5163"/>
                      <a:pt x="270" y="5170"/>
                      <a:pt x="262" y="5170"/>
                    </a:cubicBezTo>
                    <a:cubicBezTo>
                      <a:pt x="259" y="5170"/>
                      <a:pt x="256" y="5169"/>
                      <a:pt x="250" y="5168"/>
                    </a:cubicBezTo>
                    <a:cubicBezTo>
                      <a:pt x="250" y="5167"/>
                      <a:pt x="249" y="5166"/>
                      <a:pt x="247" y="5166"/>
                    </a:cubicBezTo>
                    <a:lnTo>
                      <a:pt x="247" y="5166"/>
                    </a:lnTo>
                    <a:cubicBezTo>
                      <a:pt x="250" y="5164"/>
                      <a:pt x="253" y="5163"/>
                      <a:pt x="256" y="5163"/>
                    </a:cubicBezTo>
                    <a:close/>
                    <a:moveTo>
                      <a:pt x="7152" y="5249"/>
                    </a:moveTo>
                    <a:cubicBezTo>
                      <a:pt x="7150" y="5249"/>
                      <a:pt x="7147" y="5249"/>
                      <a:pt x="7144" y="5251"/>
                    </a:cubicBezTo>
                    <a:cubicBezTo>
                      <a:pt x="7125" y="5251"/>
                      <a:pt x="7143" y="5281"/>
                      <a:pt x="7168" y="5310"/>
                    </a:cubicBezTo>
                    <a:lnTo>
                      <a:pt x="7168" y="5310"/>
                    </a:lnTo>
                    <a:cubicBezTo>
                      <a:pt x="7168" y="5279"/>
                      <a:pt x="7168" y="5249"/>
                      <a:pt x="7152" y="5249"/>
                    </a:cubicBezTo>
                    <a:close/>
                    <a:moveTo>
                      <a:pt x="5557" y="4988"/>
                    </a:moveTo>
                    <a:cubicBezTo>
                      <a:pt x="5532" y="4988"/>
                      <a:pt x="5465" y="5104"/>
                      <a:pt x="5493" y="5128"/>
                    </a:cubicBezTo>
                    <a:lnTo>
                      <a:pt x="5493" y="5128"/>
                    </a:lnTo>
                    <a:lnTo>
                      <a:pt x="5477" y="5120"/>
                    </a:lnTo>
                    <a:cubicBezTo>
                      <a:pt x="5472" y="5118"/>
                      <a:pt x="5467" y="5118"/>
                      <a:pt x="5462" y="5118"/>
                    </a:cubicBezTo>
                    <a:cubicBezTo>
                      <a:pt x="5427" y="5118"/>
                      <a:pt x="5386" y="5148"/>
                      <a:pt x="5417" y="5179"/>
                    </a:cubicBezTo>
                    <a:cubicBezTo>
                      <a:pt x="5441" y="5191"/>
                      <a:pt x="5465" y="5203"/>
                      <a:pt x="5501" y="5215"/>
                    </a:cubicBezTo>
                    <a:cubicBezTo>
                      <a:pt x="5525" y="5215"/>
                      <a:pt x="5560" y="5203"/>
                      <a:pt x="5572" y="5179"/>
                    </a:cubicBezTo>
                    <a:cubicBezTo>
                      <a:pt x="5579" y="5175"/>
                      <a:pt x="5585" y="5173"/>
                      <a:pt x="5590" y="5173"/>
                    </a:cubicBezTo>
                    <a:cubicBezTo>
                      <a:pt x="5602" y="5173"/>
                      <a:pt x="5611" y="5180"/>
                      <a:pt x="5620" y="5180"/>
                    </a:cubicBezTo>
                    <a:cubicBezTo>
                      <a:pt x="5630" y="5180"/>
                      <a:pt x="5641" y="5173"/>
                      <a:pt x="5656" y="5144"/>
                    </a:cubicBezTo>
                    <a:lnTo>
                      <a:pt x="5656" y="5144"/>
                    </a:lnTo>
                    <a:cubicBezTo>
                      <a:pt x="5632" y="5215"/>
                      <a:pt x="5703" y="5251"/>
                      <a:pt x="5727" y="5275"/>
                    </a:cubicBezTo>
                    <a:cubicBezTo>
                      <a:pt x="5763" y="5287"/>
                      <a:pt x="5763" y="5287"/>
                      <a:pt x="5763" y="5310"/>
                    </a:cubicBezTo>
                    <a:cubicBezTo>
                      <a:pt x="5775" y="5322"/>
                      <a:pt x="5763" y="5382"/>
                      <a:pt x="5787" y="5382"/>
                    </a:cubicBezTo>
                    <a:lnTo>
                      <a:pt x="5810" y="5322"/>
                    </a:lnTo>
                    <a:cubicBezTo>
                      <a:pt x="5834" y="5334"/>
                      <a:pt x="5822" y="5382"/>
                      <a:pt x="5858" y="5382"/>
                    </a:cubicBezTo>
                    <a:cubicBezTo>
                      <a:pt x="5894" y="5370"/>
                      <a:pt x="5929" y="5358"/>
                      <a:pt x="5953" y="5322"/>
                    </a:cubicBezTo>
                    <a:cubicBezTo>
                      <a:pt x="5962" y="5314"/>
                      <a:pt x="5958" y="5305"/>
                      <a:pt x="5964" y="5305"/>
                    </a:cubicBezTo>
                    <a:cubicBezTo>
                      <a:pt x="5966" y="5305"/>
                      <a:pt x="5970" y="5307"/>
                      <a:pt x="5977" y="5310"/>
                    </a:cubicBezTo>
                    <a:cubicBezTo>
                      <a:pt x="5989" y="5310"/>
                      <a:pt x="6001" y="5322"/>
                      <a:pt x="6013" y="5334"/>
                    </a:cubicBezTo>
                    <a:cubicBezTo>
                      <a:pt x="6022" y="5362"/>
                      <a:pt x="6038" y="5390"/>
                      <a:pt x="6062" y="5390"/>
                    </a:cubicBezTo>
                    <a:cubicBezTo>
                      <a:pt x="6069" y="5390"/>
                      <a:pt x="6076" y="5387"/>
                      <a:pt x="6084" y="5382"/>
                    </a:cubicBezTo>
                    <a:cubicBezTo>
                      <a:pt x="6098" y="5368"/>
                      <a:pt x="6120" y="5362"/>
                      <a:pt x="6143" y="5362"/>
                    </a:cubicBezTo>
                    <a:cubicBezTo>
                      <a:pt x="6160" y="5362"/>
                      <a:pt x="6177" y="5365"/>
                      <a:pt x="6191" y="5370"/>
                    </a:cubicBezTo>
                    <a:cubicBezTo>
                      <a:pt x="6202" y="5381"/>
                      <a:pt x="6203" y="5443"/>
                      <a:pt x="6213" y="5443"/>
                    </a:cubicBezTo>
                    <a:cubicBezTo>
                      <a:pt x="6213" y="5443"/>
                      <a:pt x="6214" y="5442"/>
                      <a:pt x="6215" y="5441"/>
                    </a:cubicBezTo>
                    <a:cubicBezTo>
                      <a:pt x="6259" y="5408"/>
                      <a:pt x="6222" y="5345"/>
                      <a:pt x="6254" y="5345"/>
                    </a:cubicBezTo>
                    <a:cubicBezTo>
                      <a:pt x="6256" y="5345"/>
                      <a:pt x="6259" y="5345"/>
                      <a:pt x="6263" y="5346"/>
                    </a:cubicBezTo>
                    <a:cubicBezTo>
                      <a:pt x="6322" y="5358"/>
                      <a:pt x="6227" y="5465"/>
                      <a:pt x="6287" y="5477"/>
                    </a:cubicBezTo>
                    <a:cubicBezTo>
                      <a:pt x="6322" y="5477"/>
                      <a:pt x="6298" y="5429"/>
                      <a:pt x="6322" y="5418"/>
                    </a:cubicBezTo>
                    <a:cubicBezTo>
                      <a:pt x="6327" y="5415"/>
                      <a:pt x="6333" y="5414"/>
                      <a:pt x="6339" y="5414"/>
                    </a:cubicBezTo>
                    <a:cubicBezTo>
                      <a:pt x="6368" y="5414"/>
                      <a:pt x="6412" y="5432"/>
                      <a:pt x="6441" y="5441"/>
                    </a:cubicBezTo>
                    <a:cubicBezTo>
                      <a:pt x="6513" y="5489"/>
                      <a:pt x="6596" y="5513"/>
                      <a:pt x="6679" y="5513"/>
                    </a:cubicBezTo>
                    <a:cubicBezTo>
                      <a:pt x="6703" y="5513"/>
                      <a:pt x="6715" y="5477"/>
                      <a:pt x="6727" y="5453"/>
                    </a:cubicBezTo>
                    <a:cubicBezTo>
                      <a:pt x="6736" y="5442"/>
                      <a:pt x="6741" y="5437"/>
                      <a:pt x="6744" y="5437"/>
                    </a:cubicBezTo>
                    <a:lnTo>
                      <a:pt x="6744" y="5437"/>
                    </a:lnTo>
                    <a:cubicBezTo>
                      <a:pt x="6753" y="5437"/>
                      <a:pt x="6742" y="5480"/>
                      <a:pt x="6751" y="5489"/>
                    </a:cubicBezTo>
                    <a:cubicBezTo>
                      <a:pt x="6754" y="5496"/>
                      <a:pt x="6762" y="5499"/>
                      <a:pt x="6771" y="5499"/>
                    </a:cubicBezTo>
                    <a:cubicBezTo>
                      <a:pt x="6794" y="5499"/>
                      <a:pt x="6826" y="5482"/>
                      <a:pt x="6834" y="5465"/>
                    </a:cubicBezTo>
                    <a:cubicBezTo>
                      <a:pt x="6844" y="5436"/>
                      <a:pt x="6850" y="5425"/>
                      <a:pt x="6854" y="5425"/>
                    </a:cubicBezTo>
                    <a:cubicBezTo>
                      <a:pt x="6860" y="5425"/>
                      <a:pt x="6863" y="5449"/>
                      <a:pt x="6870" y="5477"/>
                    </a:cubicBezTo>
                    <a:cubicBezTo>
                      <a:pt x="6894" y="5441"/>
                      <a:pt x="6894" y="5394"/>
                      <a:pt x="6894" y="5358"/>
                    </a:cubicBezTo>
                    <a:cubicBezTo>
                      <a:pt x="6906" y="5358"/>
                      <a:pt x="6918" y="5429"/>
                      <a:pt x="6918" y="5441"/>
                    </a:cubicBezTo>
                    <a:cubicBezTo>
                      <a:pt x="6922" y="5445"/>
                      <a:pt x="6928" y="5447"/>
                      <a:pt x="6936" y="5447"/>
                    </a:cubicBezTo>
                    <a:cubicBezTo>
                      <a:pt x="6951" y="5447"/>
                      <a:pt x="6969" y="5441"/>
                      <a:pt x="6977" y="5441"/>
                    </a:cubicBezTo>
                    <a:cubicBezTo>
                      <a:pt x="6985" y="5441"/>
                      <a:pt x="7025" y="5410"/>
                      <a:pt x="7047" y="5410"/>
                    </a:cubicBezTo>
                    <a:cubicBezTo>
                      <a:pt x="7058" y="5410"/>
                      <a:pt x="7064" y="5418"/>
                      <a:pt x="7060" y="5441"/>
                    </a:cubicBezTo>
                    <a:cubicBezTo>
                      <a:pt x="7060" y="5462"/>
                      <a:pt x="7067" y="5470"/>
                      <a:pt x="7076" y="5470"/>
                    </a:cubicBezTo>
                    <a:cubicBezTo>
                      <a:pt x="7097" y="5470"/>
                      <a:pt x="7135" y="5426"/>
                      <a:pt x="7144" y="5418"/>
                    </a:cubicBezTo>
                    <a:cubicBezTo>
                      <a:pt x="7145" y="5417"/>
                      <a:pt x="7147" y="5417"/>
                      <a:pt x="7149" y="5417"/>
                    </a:cubicBezTo>
                    <a:cubicBezTo>
                      <a:pt x="7184" y="5417"/>
                      <a:pt x="7199" y="5519"/>
                      <a:pt x="7222" y="5519"/>
                    </a:cubicBezTo>
                    <a:cubicBezTo>
                      <a:pt x="7227" y="5519"/>
                      <a:pt x="7233" y="5514"/>
                      <a:pt x="7239" y="5501"/>
                    </a:cubicBezTo>
                    <a:cubicBezTo>
                      <a:pt x="7215" y="5429"/>
                      <a:pt x="7168" y="5370"/>
                      <a:pt x="7120" y="5310"/>
                    </a:cubicBezTo>
                    <a:cubicBezTo>
                      <a:pt x="7120" y="5310"/>
                      <a:pt x="7082" y="5265"/>
                      <a:pt x="7067" y="5265"/>
                    </a:cubicBezTo>
                    <a:cubicBezTo>
                      <a:pt x="7063" y="5265"/>
                      <a:pt x="7060" y="5268"/>
                      <a:pt x="7060" y="5275"/>
                    </a:cubicBezTo>
                    <a:cubicBezTo>
                      <a:pt x="7067" y="5289"/>
                      <a:pt x="7062" y="5294"/>
                      <a:pt x="7052" y="5294"/>
                    </a:cubicBezTo>
                    <a:cubicBezTo>
                      <a:pt x="7044" y="5294"/>
                      <a:pt x="7035" y="5292"/>
                      <a:pt x="7025" y="5287"/>
                    </a:cubicBezTo>
                    <a:cubicBezTo>
                      <a:pt x="7007" y="5278"/>
                      <a:pt x="6982" y="5255"/>
                      <a:pt x="6960" y="5255"/>
                    </a:cubicBezTo>
                    <a:cubicBezTo>
                      <a:pt x="6954" y="5255"/>
                      <a:pt x="6947" y="5257"/>
                      <a:pt x="6941" y="5263"/>
                    </a:cubicBezTo>
                    <a:cubicBezTo>
                      <a:pt x="6926" y="5286"/>
                      <a:pt x="6921" y="5304"/>
                      <a:pt x="6912" y="5304"/>
                    </a:cubicBezTo>
                    <a:cubicBezTo>
                      <a:pt x="6908" y="5304"/>
                      <a:pt x="6902" y="5299"/>
                      <a:pt x="6894" y="5287"/>
                    </a:cubicBezTo>
                    <a:cubicBezTo>
                      <a:pt x="6872" y="5287"/>
                      <a:pt x="6841" y="5317"/>
                      <a:pt x="6821" y="5317"/>
                    </a:cubicBezTo>
                    <a:cubicBezTo>
                      <a:pt x="6808" y="5317"/>
                      <a:pt x="6799" y="5305"/>
                      <a:pt x="6799" y="5263"/>
                    </a:cubicBezTo>
                    <a:cubicBezTo>
                      <a:pt x="6799" y="5302"/>
                      <a:pt x="6780" y="5312"/>
                      <a:pt x="6759" y="5312"/>
                    </a:cubicBezTo>
                    <a:cubicBezTo>
                      <a:pt x="6734" y="5312"/>
                      <a:pt x="6704" y="5298"/>
                      <a:pt x="6691" y="5298"/>
                    </a:cubicBezTo>
                    <a:cubicBezTo>
                      <a:pt x="6668" y="5310"/>
                      <a:pt x="6691" y="5346"/>
                      <a:pt x="6668" y="5370"/>
                    </a:cubicBezTo>
                    <a:cubicBezTo>
                      <a:pt x="6664" y="5373"/>
                      <a:pt x="6661" y="5375"/>
                      <a:pt x="6658" y="5375"/>
                    </a:cubicBezTo>
                    <a:cubicBezTo>
                      <a:pt x="6641" y="5375"/>
                      <a:pt x="6634" y="5321"/>
                      <a:pt x="6644" y="5310"/>
                    </a:cubicBezTo>
                    <a:cubicBezTo>
                      <a:pt x="6644" y="5268"/>
                      <a:pt x="6636" y="5256"/>
                      <a:pt x="6625" y="5256"/>
                    </a:cubicBezTo>
                    <a:cubicBezTo>
                      <a:pt x="6608" y="5256"/>
                      <a:pt x="6582" y="5287"/>
                      <a:pt x="6560" y="5287"/>
                    </a:cubicBezTo>
                    <a:cubicBezTo>
                      <a:pt x="6558" y="5288"/>
                      <a:pt x="6554" y="5288"/>
                      <a:pt x="6551" y="5288"/>
                    </a:cubicBezTo>
                    <a:cubicBezTo>
                      <a:pt x="6519" y="5288"/>
                      <a:pt x="6455" y="5250"/>
                      <a:pt x="6465" y="5239"/>
                    </a:cubicBezTo>
                    <a:lnTo>
                      <a:pt x="6465" y="5239"/>
                    </a:lnTo>
                    <a:cubicBezTo>
                      <a:pt x="6453" y="5251"/>
                      <a:pt x="6477" y="5239"/>
                      <a:pt x="6465" y="5275"/>
                    </a:cubicBezTo>
                    <a:cubicBezTo>
                      <a:pt x="6455" y="5290"/>
                      <a:pt x="6447" y="5294"/>
                      <a:pt x="6440" y="5294"/>
                    </a:cubicBezTo>
                    <a:cubicBezTo>
                      <a:pt x="6431" y="5294"/>
                      <a:pt x="6424" y="5287"/>
                      <a:pt x="6418" y="5287"/>
                    </a:cubicBezTo>
                    <a:cubicBezTo>
                      <a:pt x="6418" y="5275"/>
                      <a:pt x="6382" y="5287"/>
                      <a:pt x="6370" y="5251"/>
                    </a:cubicBezTo>
                    <a:cubicBezTo>
                      <a:pt x="6362" y="5234"/>
                      <a:pt x="6365" y="5217"/>
                      <a:pt x="6359" y="5217"/>
                    </a:cubicBezTo>
                    <a:cubicBezTo>
                      <a:pt x="6357" y="5217"/>
                      <a:pt x="6353" y="5220"/>
                      <a:pt x="6346" y="5227"/>
                    </a:cubicBezTo>
                    <a:cubicBezTo>
                      <a:pt x="6310" y="5239"/>
                      <a:pt x="6310" y="5275"/>
                      <a:pt x="6298" y="5287"/>
                    </a:cubicBezTo>
                    <a:cubicBezTo>
                      <a:pt x="6287" y="5287"/>
                      <a:pt x="6239" y="5239"/>
                      <a:pt x="6227" y="5215"/>
                    </a:cubicBezTo>
                    <a:cubicBezTo>
                      <a:pt x="6203" y="5203"/>
                      <a:pt x="6179" y="5179"/>
                      <a:pt x="6156" y="5179"/>
                    </a:cubicBezTo>
                    <a:cubicBezTo>
                      <a:pt x="6120" y="5179"/>
                      <a:pt x="6096" y="5179"/>
                      <a:pt x="6072" y="5191"/>
                    </a:cubicBezTo>
                    <a:cubicBezTo>
                      <a:pt x="6061" y="5191"/>
                      <a:pt x="6031" y="5241"/>
                      <a:pt x="6017" y="5241"/>
                    </a:cubicBezTo>
                    <a:cubicBezTo>
                      <a:pt x="6015" y="5241"/>
                      <a:pt x="6014" y="5240"/>
                      <a:pt x="6013" y="5239"/>
                    </a:cubicBezTo>
                    <a:cubicBezTo>
                      <a:pt x="6025" y="5215"/>
                      <a:pt x="6037" y="5203"/>
                      <a:pt x="6037" y="5179"/>
                    </a:cubicBezTo>
                    <a:cubicBezTo>
                      <a:pt x="6037" y="5156"/>
                      <a:pt x="5989" y="5156"/>
                      <a:pt x="5977" y="5156"/>
                    </a:cubicBezTo>
                    <a:cubicBezTo>
                      <a:pt x="5965" y="5156"/>
                      <a:pt x="5965" y="5191"/>
                      <a:pt x="5941" y="5191"/>
                    </a:cubicBezTo>
                    <a:cubicBezTo>
                      <a:pt x="5917" y="5191"/>
                      <a:pt x="5894" y="5179"/>
                      <a:pt x="5882" y="5168"/>
                    </a:cubicBezTo>
                    <a:cubicBezTo>
                      <a:pt x="5853" y="5129"/>
                      <a:pt x="5855" y="5090"/>
                      <a:pt x="5825" y="5090"/>
                    </a:cubicBezTo>
                    <a:cubicBezTo>
                      <a:pt x="5818" y="5090"/>
                      <a:pt x="5809" y="5092"/>
                      <a:pt x="5798" y="5096"/>
                    </a:cubicBezTo>
                    <a:cubicBezTo>
                      <a:pt x="5788" y="5106"/>
                      <a:pt x="5778" y="5110"/>
                      <a:pt x="5768" y="5110"/>
                    </a:cubicBezTo>
                    <a:cubicBezTo>
                      <a:pt x="5754" y="5110"/>
                      <a:pt x="5741" y="5103"/>
                      <a:pt x="5727" y="5096"/>
                    </a:cubicBezTo>
                    <a:cubicBezTo>
                      <a:pt x="5724" y="5095"/>
                      <a:pt x="5721" y="5094"/>
                      <a:pt x="5718" y="5094"/>
                    </a:cubicBezTo>
                    <a:cubicBezTo>
                      <a:pt x="5692" y="5094"/>
                      <a:pt x="5680" y="5133"/>
                      <a:pt x="5662" y="5133"/>
                    </a:cubicBezTo>
                    <a:cubicBezTo>
                      <a:pt x="5660" y="5133"/>
                      <a:pt x="5658" y="5133"/>
                      <a:pt x="5656" y="5132"/>
                    </a:cubicBezTo>
                    <a:cubicBezTo>
                      <a:pt x="5656" y="5121"/>
                      <a:pt x="5696" y="5059"/>
                      <a:pt x="5674" y="5059"/>
                    </a:cubicBezTo>
                    <a:cubicBezTo>
                      <a:pt x="5672" y="5059"/>
                      <a:pt x="5670" y="5059"/>
                      <a:pt x="5667" y="5060"/>
                    </a:cubicBezTo>
                    <a:cubicBezTo>
                      <a:pt x="5643" y="5069"/>
                      <a:pt x="5629" y="5083"/>
                      <a:pt x="5616" y="5098"/>
                    </a:cubicBezTo>
                    <a:lnTo>
                      <a:pt x="5616" y="5098"/>
                    </a:lnTo>
                    <a:cubicBezTo>
                      <a:pt x="5628" y="5072"/>
                      <a:pt x="5570" y="5070"/>
                      <a:pt x="5560" y="5060"/>
                    </a:cubicBezTo>
                    <a:cubicBezTo>
                      <a:pt x="5548" y="5048"/>
                      <a:pt x="5572" y="5001"/>
                      <a:pt x="5560" y="4989"/>
                    </a:cubicBezTo>
                    <a:cubicBezTo>
                      <a:pt x="5559" y="4988"/>
                      <a:pt x="5558" y="4988"/>
                      <a:pt x="5557" y="4988"/>
                    </a:cubicBezTo>
                    <a:close/>
                    <a:moveTo>
                      <a:pt x="4573" y="5542"/>
                    </a:moveTo>
                    <a:cubicBezTo>
                      <a:pt x="4570" y="5549"/>
                      <a:pt x="4567" y="5556"/>
                      <a:pt x="4564" y="5561"/>
                    </a:cubicBezTo>
                    <a:lnTo>
                      <a:pt x="4564" y="5561"/>
                    </a:lnTo>
                    <a:cubicBezTo>
                      <a:pt x="4573" y="5559"/>
                      <a:pt x="4575" y="5552"/>
                      <a:pt x="4573" y="5542"/>
                    </a:cubicBezTo>
                    <a:close/>
                    <a:moveTo>
                      <a:pt x="4156" y="5738"/>
                    </a:moveTo>
                    <a:cubicBezTo>
                      <a:pt x="4156" y="5738"/>
                      <a:pt x="4158" y="5740"/>
                      <a:pt x="4159" y="5743"/>
                    </a:cubicBezTo>
                    <a:lnTo>
                      <a:pt x="4159" y="5743"/>
                    </a:lnTo>
                    <a:cubicBezTo>
                      <a:pt x="4158" y="5742"/>
                      <a:pt x="4157" y="5740"/>
                      <a:pt x="4155" y="5739"/>
                    </a:cubicBezTo>
                    <a:cubicBezTo>
                      <a:pt x="4155" y="5738"/>
                      <a:pt x="4155" y="5738"/>
                      <a:pt x="4156" y="5738"/>
                    </a:cubicBezTo>
                    <a:close/>
                    <a:moveTo>
                      <a:pt x="4120" y="5846"/>
                    </a:moveTo>
                    <a:lnTo>
                      <a:pt x="4120" y="5846"/>
                    </a:lnTo>
                    <a:cubicBezTo>
                      <a:pt x="4119" y="5847"/>
                      <a:pt x="4119" y="5847"/>
                      <a:pt x="4119" y="5847"/>
                    </a:cubicBezTo>
                    <a:lnTo>
                      <a:pt x="4119" y="5847"/>
                    </a:lnTo>
                    <a:cubicBezTo>
                      <a:pt x="4119" y="5847"/>
                      <a:pt x="4120" y="5847"/>
                      <a:pt x="4120" y="5846"/>
                    </a:cubicBezTo>
                    <a:close/>
                    <a:moveTo>
                      <a:pt x="4012" y="5882"/>
                    </a:moveTo>
                    <a:lnTo>
                      <a:pt x="4001" y="5894"/>
                    </a:lnTo>
                    <a:lnTo>
                      <a:pt x="4001" y="5941"/>
                    </a:lnTo>
                    <a:cubicBezTo>
                      <a:pt x="4009" y="5944"/>
                      <a:pt x="4015" y="5946"/>
                      <a:pt x="4021" y="5946"/>
                    </a:cubicBezTo>
                    <a:cubicBezTo>
                      <a:pt x="4039" y="5946"/>
                      <a:pt x="4040" y="5928"/>
                      <a:pt x="4012" y="5882"/>
                    </a:cubicBezTo>
                    <a:close/>
                    <a:moveTo>
                      <a:pt x="655" y="6047"/>
                    </a:moveTo>
                    <a:cubicBezTo>
                      <a:pt x="654" y="6047"/>
                      <a:pt x="654" y="6048"/>
                      <a:pt x="654" y="6049"/>
                    </a:cubicBezTo>
                    <a:lnTo>
                      <a:pt x="654" y="6049"/>
                    </a:lnTo>
                    <a:cubicBezTo>
                      <a:pt x="654" y="6049"/>
                      <a:pt x="655" y="6049"/>
                      <a:pt x="655" y="6049"/>
                    </a:cubicBezTo>
                    <a:cubicBezTo>
                      <a:pt x="655" y="6048"/>
                      <a:pt x="655" y="6047"/>
                      <a:pt x="655" y="6047"/>
                    </a:cubicBezTo>
                    <a:close/>
                    <a:moveTo>
                      <a:pt x="2405" y="6596"/>
                    </a:moveTo>
                    <a:cubicBezTo>
                      <a:pt x="2406" y="6597"/>
                      <a:pt x="2406" y="6598"/>
                      <a:pt x="2407" y="6599"/>
                    </a:cubicBezTo>
                    <a:lnTo>
                      <a:pt x="2407" y="6599"/>
                    </a:lnTo>
                    <a:cubicBezTo>
                      <a:pt x="2406" y="6598"/>
                      <a:pt x="2406" y="6597"/>
                      <a:pt x="2405" y="6596"/>
                    </a:cubicBezTo>
                    <a:close/>
                    <a:moveTo>
                      <a:pt x="2673" y="6607"/>
                    </a:moveTo>
                    <a:cubicBezTo>
                      <a:pt x="2695" y="6607"/>
                      <a:pt x="2713" y="6657"/>
                      <a:pt x="2691" y="6668"/>
                    </a:cubicBezTo>
                    <a:cubicBezTo>
                      <a:pt x="2690" y="6669"/>
                      <a:pt x="2688" y="6670"/>
                      <a:pt x="2686" y="6670"/>
                    </a:cubicBezTo>
                    <a:cubicBezTo>
                      <a:pt x="2670" y="6670"/>
                      <a:pt x="2637" y="6629"/>
                      <a:pt x="2679" y="6608"/>
                    </a:cubicBezTo>
                    <a:lnTo>
                      <a:pt x="2667" y="6608"/>
                    </a:lnTo>
                    <a:cubicBezTo>
                      <a:pt x="2669" y="6607"/>
                      <a:pt x="2671" y="6607"/>
                      <a:pt x="2673" y="6607"/>
                    </a:cubicBezTo>
                    <a:close/>
                    <a:moveTo>
                      <a:pt x="2405" y="6846"/>
                    </a:moveTo>
                    <a:cubicBezTo>
                      <a:pt x="2406" y="6848"/>
                      <a:pt x="2406" y="6850"/>
                      <a:pt x="2406" y="6852"/>
                    </a:cubicBezTo>
                    <a:lnTo>
                      <a:pt x="2406" y="6852"/>
                    </a:lnTo>
                    <a:cubicBezTo>
                      <a:pt x="2407" y="6850"/>
                      <a:pt x="2406" y="6848"/>
                      <a:pt x="2405" y="6846"/>
                    </a:cubicBezTo>
                    <a:close/>
                    <a:moveTo>
                      <a:pt x="1866" y="7223"/>
                    </a:moveTo>
                    <a:cubicBezTo>
                      <a:pt x="1863" y="7223"/>
                      <a:pt x="1860" y="7225"/>
                      <a:pt x="1857" y="7227"/>
                    </a:cubicBezTo>
                    <a:lnTo>
                      <a:pt x="1857" y="7263"/>
                    </a:lnTo>
                    <a:cubicBezTo>
                      <a:pt x="1869" y="7269"/>
                      <a:pt x="1877" y="7271"/>
                      <a:pt x="1883" y="7271"/>
                    </a:cubicBezTo>
                    <a:cubicBezTo>
                      <a:pt x="1910" y="7271"/>
                      <a:pt x="1886" y="7223"/>
                      <a:pt x="1866" y="7223"/>
                    </a:cubicBezTo>
                    <a:close/>
                    <a:moveTo>
                      <a:pt x="5155" y="0"/>
                    </a:moveTo>
                    <a:cubicBezTo>
                      <a:pt x="5132" y="24"/>
                      <a:pt x="5120" y="48"/>
                      <a:pt x="5108" y="72"/>
                    </a:cubicBezTo>
                    <a:cubicBezTo>
                      <a:pt x="5119" y="39"/>
                      <a:pt x="5108" y="28"/>
                      <a:pt x="5086" y="28"/>
                    </a:cubicBezTo>
                    <a:cubicBezTo>
                      <a:pt x="5037" y="28"/>
                      <a:pt x="4930" y="91"/>
                      <a:pt x="4905" y="107"/>
                    </a:cubicBezTo>
                    <a:cubicBezTo>
                      <a:pt x="4870" y="119"/>
                      <a:pt x="4905" y="155"/>
                      <a:pt x="4929" y="203"/>
                    </a:cubicBezTo>
                    <a:cubicBezTo>
                      <a:pt x="4943" y="229"/>
                      <a:pt x="4941" y="245"/>
                      <a:pt x="4931" y="245"/>
                    </a:cubicBezTo>
                    <a:cubicBezTo>
                      <a:pt x="4923" y="245"/>
                      <a:pt x="4909" y="235"/>
                      <a:pt x="4894" y="215"/>
                    </a:cubicBezTo>
                    <a:cubicBezTo>
                      <a:pt x="4863" y="177"/>
                      <a:pt x="4819" y="153"/>
                      <a:pt x="4775" y="153"/>
                    </a:cubicBezTo>
                    <a:cubicBezTo>
                      <a:pt x="4750" y="153"/>
                      <a:pt x="4725" y="161"/>
                      <a:pt x="4703" y="179"/>
                    </a:cubicBezTo>
                    <a:cubicBezTo>
                      <a:pt x="4679" y="191"/>
                      <a:pt x="4655" y="215"/>
                      <a:pt x="4655" y="250"/>
                    </a:cubicBezTo>
                    <a:cubicBezTo>
                      <a:pt x="4655" y="286"/>
                      <a:pt x="4655" y="322"/>
                      <a:pt x="4620" y="345"/>
                    </a:cubicBezTo>
                    <a:cubicBezTo>
                      <a:pt x="4650" y="326"/>
                      <a:pt x="4638" y="280"/>
                      <a:pt x="4605" y="280"/>
                    </a:cubicBezTo>
                    <a:cubicBezTo>
                      <a:pt x="4599" y="280"/>
                      <a:pt x="4592" y="282"/>
                      <a:pt x="4584" y="286"/>
                    </a:cubicBezTo>
                    <a:cubicBezTo>
                      <a:pt x="4536" y="322"/>
                      <a:pt x="4524" y="345"/>
                      <a:pt x="4489" y="369"/>
                    </a:cubicBezTo>
                    <a:cubicBezTo>
                      <a:pt x="4458" y="400"/>
                      <a:pt x="4435" y="423"/>
                      <a:pt x="4454" y="467"/>
                    </a:cubicBezTo>
                    <a:lnTo>
                      <a:pt x="4454" y="467"/>
                    </a:lnTo>
                    <a:cubicBezTo>
                      <a:pt x="4445" y="451"/>
                      <a:pt x="4434" y="434"/>
                      <a:pt x="4417" y="417"/>
                    </a:cubicBezTo>
                    <a:cubicBezTo>
                      <a:pt x="4411" y="414"/>
                      <a:pt x="4404" y="412"/>
                      <a:pt x="4397" y="412"/>
                    </a:cubicBezTo>
                    <a:cubicBezTo>
                      <a:pt x="4379" y="412"/>
                      <a:pt x="4364" y="423"/>
                      <a:pt x="4382" y="441"/>
                    </a:cubicBezTo>
                    <a:cubicBezTo>
                      <a:pt x="4393" y="453"/>
                      <a:pt x="4358" y="465"/>
                      <a:pt x="4346" y="488"/>
                    </a:cubicBezTo>
                    <a:cubicBezTo>
                      <a:pt x="4334" y="512"/>
                      <a:pt x="4370" y="524"/>
                      <a:pt x="4370" y="536"/>
                    </a:cubicBezTo>
                    <a:cubicBezTo>
                      <a:pt x="4370" y="545"/>
                      <a:pt x="4365" y="547"/>
                      <a:pt x="4358" y="547"/>
                    </a:cubicBezTo>
                    <a:cubicBezTo>
                      <a:pt x="4351" y="547"/>
                      <a:pt x="4341" y="544"/>
                      <a:pt x="4333" y="544"/>
                    </a:cubicBezTo>
                    <a:cubicBezTo>
                      <a:pt x="4329" y="544"/>
                      <a:pt x="4325" y="545"/>
                      <a:pt x="4322" y="548"/>
                    </a:cubicBezTo>
                    <a:cubicBezTo>
                      <a:pt x="4298" y="560"/>
                      <a:pt x="4286" y="560"/>
                      <a:pt x="4274" y="584"/>
                    </a:cubicBezTo>
                    <a:cubicBezTo>
                      <a:pt x="4263" y="596"/>
                      <a:pt x="4263" y="619"/>
                      <a:pt x="4274" y="631"/>
                    </a:cubicBezTo>
                    <a:cubicBezTo>
                      <a:pt x="4298" y="655"/>
                      <a:pt x="4274" y="667"/>
                      <a:pt x="4263" y="679"/>
                    </a:cubicBezTo>
                    <a:cubicBezTo>
                      <a:pt x="4243" y="660"/>
                      <a:pt x="4235" y="647"/>
                      <a:pt x="4229" y="647"/>
                    </a:cubicBezTo>
                    <a:cubicBezTo>
                      <a:pt x="4223" y="647"/>
                      <a:pt x="4220" y="657"/>
                      <a:pt x="4215" y="679"/>
                    </a:cubicBezTo>
                    <a:cubicBezTo>
                      <a:pt x="4215" y="703"/>
                      <a:pt x="4203" y="726"/>
                      <a:pt x="4203" y="750"/>
                    </a:cubicBezTo>
                    <a:cubicBezTo>
                      <a:pt x="4203" y="750"/>
                      <a:pt x="4203" y="777"/>
                      <a:pt x="4195" y="777"/>
                    </a:cubicBezTo>
                    <a:cubicBezTo>
                      <a:pt x="4194" y="777"/>
                      <a:pt x="4193" y="776"/>
                      <a:pt x="4191" y="774"/>
                    </a:cubicBezTo>
                    <a:cubicBezTo>
                      <a:pt x="4179" y="750"/>
                      <a:pt x="4191" y="750"/>
                      <a:pt x="4167" y="738"/>
                    </a:cubicBezTo>
                    <a:cubicBezTo>
                      <a:pt x="4155" y="762"/>
                      <a:pt x="4167" y="774"/>
                      <a:pt x="4167" y="798"/>
                    </a:cubicBezTo>
                    <a:cubicBezTo>
                      <a:pt x="4167" y="827"/>
                      <a:pt x="4175" y="849"/>
                      <a:pt x="4158" y="849"/>
                    </a:cubicBezTo>
                    <a:cubicBezTo>
                      <a:pt x="4155" y="849"/>
                      <a:pt x="4150" y="848"/>
                      <a:pt x="4143" y="846"/>
                    </a:cubicBezTo>
                    <a:cubicBezTo>
                      <a:pt x="4119" y="837"/>
                      <a:pt x="4111" y="823"/>
                      <a:pt x="4093" y="823"/>
                    </a:cubicBezTo>
                    <a:cubicBezTo>
                      <a:pt x="4085" y="823"/>
                      <a:pt x="4075" y="826"/>
                      <a:pt x="4060" y="834"/>
                    </a:cubicBezTo>
                    <a:cubicBezTo>
                      <a:pt x="4024" y="857"/>
                      <a:pt x="4001" y="857"/>
                      <a:pt x="3989" y="881"/>
                    </a:cubicBezTo>
                    <a:cubicBezTo>
                      <a:pt x="3989" y="905"/>
                      <a:pt x="4012" y="905"/>
                      <a:pt x="4036" y="917"/>
                    </a:cubicBezTo>
                    <a:cubicBezTo>
                      <a:pt x="4048" y="941"/>
                      <a:pt x="4048" y="965"/>
                      <a:pt x="4036" y="965"/>
                    </a:cubicBezTo>
                    <a:cubicBezTo>
                      <a:pt x="4012" y="965"/>
                      <a:pt x="3977" y="988"/>
                      <a:pt x="4001" y="1000"/>
                    </a:cubicBezTo>
                    <a:cubicBezTo>
                      <a:pt x="3991" y="996"/>
                      <a:pt x="3983" y="994"/>
                      <a:pt x="3976" y="994"/>
                    </a:cubicBezTo>
                    <a:cubicBezTo>
                      <a:pt x="3929" y="994"/>
                      <a:pt x="3929" y="1087"/>
                      <a:pt x="3929" y="1107"/>
                    </a:cubicBezTo>
                    <a:cubicBezTo>
                      <a:pt x="3917" y="1131"/>
                      <a:pt x="3905" y="1119"/>
                      <a:pt x="3893" y="1131"/>
                    </a:cubicBezTo>
                    <a:cubicBezTo>
                      <a:pt x="3870" y="1155"/>
                      <a:pt x="3858" y="1179"/>
                      <a:pt x="3846" y="1191"/>
                    </a:cubicBezTo>
                    <a:cubicBezTo>
                      <a:pt x="3846" y="1213"/>
                      <a:pt x="3806" y="1313"/>
                      <a:pt x="3772" y="1313"/>
                    </a:cubicBezTo>
                    <a:cubicBezTo>
                      <a:pt x="3769" y="1313"/>
                      <a:pt x="3766" y="1312"/>
                      <a:pt x="3762" y="1310"/>
                    </a:cubicBezTo>
                    <a:lnTo>
                      <a:pt x="3762" y="1310"/>
                    </a:lnTo>
                    <a:cubicBezTo>
                      <a:pt x="3751" y="1346"/>
                      <a:pt x="3751" y="1358"/>
                      <a:pt x="3798" y="1369"/>
                    </a:cubicBezTo>
                    <a:cubicBezTo>
                      <a:pt x="3810" y="1381"/>
                      <a:pt x="3846" y="1417"/>
                      <a:pt x="3834" y="1429"/>
                    </a:cubicBezTo>
                    <a:cubicBezTo>
                      <a:pt x="3810" y="1429"/>
                      <a:pt x="3786" y="1429"/>
                      <a:pt x="3751" y="1417"/>
                    </a:cubicBezTo>
                    <a:cubicBezTo>
                      <a:pt x="3727" y="1429"/>
                      <a:pt x="3715" y="1465"/>
                      <a:pt x="3727" y="1488"/>
                    </a:cubicBezTo>
                    <a:cubicBezTo>
                      <a:pt x="3727" y="1512"/>
                      <a:pt x="3739" y="1536"/>
                      <a:pt x="3727" y="1548"/>
                    </a:cubicBezTo>
                    <a:cubicBezTo>
                      <a:pt x="3727" y="1548"/>
                      <a:pt x="3691" y="1548"/>
                      <a:pt x="3691" y="1560"/>
                    </a:cubicBezTo>
                    <a:cubicBezTo>
                      <a:pt x="3643" y="1584"/>
                      <a:pt x="3774" y="1631"/>
                      <a:pt x="3762" y="1655"/>
                    </a:cubicBezTo>
                    <a:cubicBezTo>
                      <a:pt x="3762" y="1660"/>
                      <a:pt x="3759" y="1662"/>
                      <a:pt x="3753" y="1662"/>
                    </a:cubicBezTo>
                    <a:cubicBezTo>
                      <a:pt x="3736" y="1662"/>
                      <a:pt x="3702" y="1648"/>
                      <a:pt x="3677" y="1648"/>
                    </a:cubicBezTo>
                    <a:cubicBezTo>
                      <a:pt x="3668" y="1648"/>
                      <a:pt x="3660" y="1650"/>
                      <a:pt x="3655" y="1655"/>
                    </a:cubicBezTo>
                    <a:cubicBezTo>
                      <a:pt x="3631" y="1679"/>
                      <a:pt x="3691" y="1762"/>
                      <a:pt x="3703" y="1810"/>
                    </a:cubicBezTo>
                    <a:cubicBezTo>
                      <a:pt x="3703" y="1820"/>
                      <a:pt x="3703" y="1883"/>
                      <a:pt x="3684" y="1883"/>
                    </a:cubicBezTo>
                    <a:cubicBezTo>
                      <a:pt x="3680" y="1883"/>
                      <a:pt x="3674" y="1879"/>
                      <a:pt x="3667" y="1869"/>
                    </a:cubicBezTo>
                    <a:cubicBezTo>
                      <a:pt x="3674" y="1841"/>
                      <a:pt x="3664" y="1825"/>
                      <a:pt x="3650" y="1825"/>
                    </a:cubicBezTo>
                    <a:cubicBezTo>
                      <a:pt x="3640" y="1825"/>
                      <a:pt x="3629" y="1832"/>
                      <a:pt x="3620" y="1846"/>
                    </a:cubicBezTo>
                    <a:cubicBezTo>
                      <a:pt x="3608" y="1858"/>
                      <a:pt x="3596" y="1905"/>
                      <a:pt x="3643" y="1917"/>
                    </a:cubicBezTo>
                    <a:cubicBezTo>
                      <a:pt x="3651" y="1917"/>
                      <a:pt x="3675" y="1907"/>
                      <a:pt x="3690" y="1907"/>
                    </a:cubicBezTo>
                    <a:cubicBezTo>
                      <a:pt x="3698" y="1907"/>
                      <a:pt x="3703" y="1909"/>
                      <a:pt x="3703" y="1917"/>
                    </a:cubicBezTo>
                    <a:cubicBezTo>
                      <a:pt x="3715" y="1929"/>
                      <a:pt x="3560" y="1965"/>
                      <a:pt x="3608" y="1977"/>
                    </a:cubicBezTo>
                    <a:cubicBezTo>
                      <a:pt x="3643" y="2000"/>
                      <a:pt x="3655" y="1989"/>
                      <a:pt x="3679" y="2000"/>
                    </a:cubicBezTo>
                    <a:cubicBezTo>
                      <a:pt x="3703" y="2012"/>
                      <a:pt x="3715" y="2036"/>
                      <a:pt x="3727" y="2048"/>
                    </a:cubicBezTo>
                    <a:cubicBezTo>
                      <a:pt x="3700" y="2043"/>
                      <a:pt x="3681" y="2037"/>
                      <a:pt x="3666" y="2037"/>
                    </a:cubicBezTo>
                    <a:cubicBezTo>
                      <a:pt x="3648" y="2037"/>
                      <a:pt x="3638" y="2046"/>
                      <a:pt x="3631" y="2072"/>
                    </a:cubicBezTo>
                    <a:cubicBezTo>
                      <a:pt x="3631" y="2082"/>
                      <a:pt x="3641" y="2148"/>
                      <a:pt x="3667" y="2148"/>
                    </a:cubicBezTo>
                    <a:cubicBezTo>
                      <a:pt x="3671" y="2148"/>
                      <a:pt x="3675" y="2146"/>
                      <a:pt x="3679" y="2143"/>
                    </a:cubicBezTo>
                    <a:lnTo>
                      <a:pt x="3679" y="2191"/>
                    </a:lnTo>
                    <a:cubicBezTo>
                      <a:pt x="3660" y="2191"/>
                      <a:pt x="3641" y="2176"/>
                      <a:pt x="3622" y="2176"/>
                    </a:cubicBezTo>
                    <a:cubicBezTo>
                      <a:pt x="3617" y="2176"/>
                      <a:pt x="3612" y="2177"/>
                      <a:pt x="3608" y="2179"/>
                    </a:cubicBezTo>
                    <a:cubicBezTo>
                      <a:pt x="3584" y="2179"/>
                      <a:pt x="3572" y="2215"/>
                      <a:pt x="3572" y="2227"/>
                    </a:cubicBezTo>
                    <a:cubicBezTo>
                      <a:pt x="3596" y="2274"/>
                      <a:pt x="3703" y="2298"/>
                      <a:pt x="3596" y="2322"/>
                    </a:cubicBezTo>
                    <a:cubicBezTo>
                      <a:pt x="3584" y="2321"/>
                      <a:pt x="3576" y="2320"/>
                      <a:pt x="3569" y="2320"/>
                    </a:cubicBezTo>
                    <a:cubicBezTo>
                      <a:pt x="3515" y="2320"/>
                      <a:pt x="3618" y="2361"/>
                      <a:pt x="3608" y="2393"/>
                    </a:cubicBezTo>
                    <a:cubicBezTo>
                      <a:pt x="3608" y="2417"/>
                      <a:pt x="3548" y="2441"/>
                      <a:pt x="3560" y="2453"/>
                    </a:cubicBezTo>
                    <a:cubicBezTo>
                      <a:pt x="3584" y="2465"/>
                      <a:pt x="3608" y="2477"/>
                      <a:pt x="3631" y="2489"/>
                    </a:cubicBezTo>
                    <a:cubicBezTo>
                      <a:pt x="3596" y="2501"/>
                      <a:pt x="3572" y="2489"/>
                      <a:pt x="3548" y="2512"/>
                    </a:cubicBezTo>
                    <a:cubicBezTo>
                      <a:pt x="3524" y="2536"/>
                      <a:pt x="3524" y="2560"/>
                      <a:pt x="3548" y="2572"/>
                    </a:cubicBezTo>
                    <a:cubicBezTo>
                      <a:pt x="3584" y="2584"/>
                      <a:pt x="3572" y="2608"/>
                      <a:pt x="3572" y="2631"/>
                    </a:cubicBezTo>
                    <a:cubicBezTo>
                      <a:pt x="3572" y="2655"/>
                      <a:pt x="3631" y="2643"/>
                      <a:pt x="3631" y="2679"/>
                    </a:cubicBezTo>
                    <a:lnTo>
                      <a:pt x="3572" y="2679"/>
                    </a:lnTo>
                    <a:cubicBezTo>
                      <a:pt x="3572" y="2691"/>
                      <a:pt x="3572" y="2715"/>
                      <a:pt x="3596" y="2715"/>
                    </a:cubicBezTo>
                    <a:cubicBezTo>
                      <a:pt x="3620" y="2727"/>
                      <a:pt x="3620" y="2751"/>
                      <a:pt x="3584" y="2751"/>
                    </a:cubicBezTo>
                    <a:cubicBezTo>
                      <a:pt x="3584" y="2774"/>
                      <a:pt x="3584" y="2774"/>
                      <a:pt x="3608" y="2786"/>
                    </a:cubicBezTo>
                    <a:cubicBezTo>
                      <a:pt x="3643" y="2786"/>
                      <a:pt x="3631" y="2822"/>
                      <a:pt x="3631" y="2834"/>
                    </a:cubicBezTo>
                    <a:lnTo>
                      <a:pt x="3532" y="2801"/>
                    </a:lnTo>
                    <a:lnTo>
                      <a:pt x="3532" y="2801"/>
                    </a:lnTo>
                    <a:cubicBezTo>
                      <a:pt x="3569" y="2817"/>
                      <a:pt x="3547" y="2870"/>
                      <a:pt x="3524" y="2882"/>
                    </a:cubicBezTo>
                    <a:cubicBezTo>
                      <a:pt x="3520" y="2885"/>
                      <a:pt x="3515" y="2887"/>
                      <a:pt x="3509" y="2887"/>
                    </a:cubicBezTo>
                    <a:cubicBezTo>
                      <a:pt x="3497" y="2887"/>
                      <a:pt x="3481" y="2882"/>
                      <a:pt x="3465" y="2882"/>
                    </a:cubicBezTo>
                    <a:cubicBezTo>
                      <a:pt x="3381" y="2917"/>
                      <a:pt x="3310" y="2953"/>
                      <a:pt x="3239" y="3001"/>
                    </a:cubicBezTo>
                    <a:cubicBezTo>
                      <a:pt x="3239" y="3001"/>
                      <a:pt x="3223" y="2985"/>
                      <a:pt x="3211" y="2985"/>
                    </a:cubicBezTo>
                    <a:cubicBezTo>
                      <a:pt x="3208" y="2985"/>
                      <a:pt x="3205" y="2986"/>
                      <a:pt x="3203" y="2989"/>
                    </a:cubicBezTo>
                    <a:cubicBezTo>
                      <a:pt x="3191" y="3001"/>
                      <a:pt x="3179" y="3012"/>
                      <a:pt x="3167" y="3012"/>
                    </a:cubicBezTo>
                    <a:lnTo>
                      <a:pt x="3060" y="3120"/>
                    </a:lnTo>
                    <a:cubicBezTo>
                      <a:pt x="3000" y="3167"/>
                      <a:pt x="2953" y="3203"/>
                      <a:pt x="2905" y="3263"/>
                    </a:cubicBezTo>
                    <a:cubicBezTo>
                      <a:pt x="2893" y="3286"/>
                      <a:pt x="2869" y="3298"/>
                      <a:pt x="2869" y="3334"/>
                    </a:cubicBezTo>
                    <a:cubicBezTo>
                      <a:pt x="2881" y="3358"/>
                      <a:pt x="2846" y="3358"/>
                      <a:pt x="2846" y="3370"/>
                    </a:cubicBezTo>
                    <a:cubicBezTo>
                      <a:pt x="2834" y="3370"/>
                      <a:pt x="2846" y="3334"/>
                      <a:pt x="2834" y="3334"/>
                    </a:cubicBezTo>
                    <a:cubicBezTo>
                      <a:pt x="2798" y="3358"/>
                      <a:pt x="2762" y="3370"/>
                      <a:pt x="2727" y="3393"/>
                    </a:cubicBezTo>
                    <a:cubicBezTo>
                      <a:pt x="2715" y="3405"/>
                      <a:pt x="2667" y="3417"/>
                      <a:pt x="2679" y="3453"/>
                    </a:cubicBezTo>
                    <a:cubicBezTo>
                      <a:pt x="2679" y="3477"/>
                      <a:pt x="2727" y="3524"/>
                      <a:pt x="2739" y="3536"/>
                    </a:cubicBezTo>
                    <a:cubicBezTo>
                      <a:pt x="2734" y="3541"/>
                      <a:pt x="2729" y="3543"/>
                      <a:pt x="2724" y="3543"/>
                    </a:cubicBezTo>
                    <a:cubicBezTo>
                      <a:pt x="2702" y="3543"/>
                      <a:pt x="2675" y="3506"/>
                      <a:pt x="2655" y="3477"/>
                    </a:cubicBezTo>
                    <a:cubicBezTo>
                      <a:pt x="2648" y="3469"/>
                      <a:pt x="2640" y="3467"/>
                      <a:pt x="2633" y="3467"/>
                    </a:cubicBezTo>
                    <a:cubicBezTo>
                      <a:pt x="2617" y="3467"/>
                      <a:pt x="2600" y="3481"/>
                      <a:pt x="2584" y="3489"/>
                    </a:cubicBezTo>
                    <a:cubicBezTo>
                      <a:pt x="2548" y="3513"/>
                      <a:pt x="2512" y="3536"/>
                      <a:pt x="2477" y="3548"/>
                    </a:cubicBezTo>
                    <a:cubicBezTo>
                      <a:pt x="2469" y="3548"/>
                      <a:pt x="2455" y="3543"/>
                      <a:pt x="2447" y="3543"/>
                    </a:cubicBezTo>
                    <a:cubicBezTo>
                      <a:pt x="2444" y="3543"/>
                      <a:pt x="2441" y="3544"/>
                      <a:pt x="2441" y="3548"/>
                    </a:cubicBezTo>
                    <a:cubicBezTo>
                      <a:pt x="2441" y="3560"/>
                      <a:pt x="2429" y="3584"/>
                      <a:pt x="2429" y="3608"/>
                    </a:cubicBezTo>
                    <a:cubicBezTo>
                      <a:pt x="2421" y="3640"/>
                      <a:pt x="2387" y="3640"/>
                      <a:pt x="2354" y="3640"/>
                    </a:cubicBezTo>
                    <a:cubicBezTo>
                      <a:pt x="2338" y="3640"/>
                      <a:pt x="2322" y="3640"/>
                      <a:pt x="2310" y="3644"/>
                    </a:cubicBezTo>
                    <a:cubicBezTo>
                      <a:pt x="2274" y="3655"/>
                      <a:pt x="2286" y="3703"/>
                      <a:pt x="2286" y="3739"/>
                    </a:cubicBezTo>
                    <a:cubicBezTo>
                      <a:pt x="2293" y="3764"/>
                      <a:pt x="2293" y="3773"/>
                      <a:pt x="2289" y="3773"/>
                    </a:cubicBezTo>
                    <a:cubicBezTo>
                      <a:pt x="2279" y="3773"/>
                      <a:pt x="2247" y="3723"/>
                      <a:pt x="2238" y="3715"/>
                    </a:cubicBezTo>
                    <a:cubicBezTo>
                      <a:pt x="2237" y="3712"/>
                      <a:pt x="2235" y="3711"/>
                      <a:pt x="2234" y="3711"/>
                    </a:cubicBezTo>
                    <a:cubicBezTo>
                      <a:pt x="2224" y="3711"/>
                      <a:pt x="2215" y="3774"/>
                      <a:pt x="2215" y="3774"/>
                    </a:cubicBezTo>
                    <a:cubicBezTo>
                      <a:pt x="2211" y="3788"/>
                      <a:pt x="2205" y="3793"/>
                      <a:pt x="2197" y="3793"/>
                    </a:cubicBezTo>
                    <a:cubicBezTo>
                      <a:pt x="2177" y="3793"/>
                      <a:pt x="2148" y="3763"/>
                      <a:pt x="2131" y="3763"/>
                    </a:cubicBezTo>
                    <a:cubicBezTo>
                      <a:pt x="2096" y="3763"/>
                      <a:pt x="2072" y="3786"/>
                      <a:pt x="2048" y="3822"/>
                    </a:cubicBezTo>
                    <a:cubicBezTo>
                      <a:pt x="2030" y="3840"/>
                      <a:pt x="1991" y="3886"/>
                      <a:pt x="1963" y="3886"/>
                    </a:cubicBezTo>
                    <a:cubicBezTo>
                      <a:pt x="1954" y="3886"/>
                      <a:pt x="1947" y="3881"/>
                      <a:pt x="1941" y="3870"/>
                    </a:cubicBezTo>
                    <a:cubicBezTo>
                      <a:pt x="1905" y="3870"/>
                      <a:pt x="1893" y="3894"/>
                      <a:pt x="1881" y="3917"/>
                    </a:cubicBezTo>
                    <a:cubicBezTo>
                      <a:pt x="1822" y="3989"/>
                      <a:pt x="1750" y="4025"/>
                      <a:pt x="1691" y="4096"/>
                    </a:cubicBezTo>
                    <a:cubicBezTo>
                      <a:pt x="1672" y="4114"/>
                      <a:pt x="1661" y="4147"/>
                      <a:pt x="1668" y="4172"/>
                    </a:cubicBezTo>
                    <a:lnTo>
                      <a:pt x="1668" y="4172"/>
                    </a:lnTo>
                    <a:cubicBezTo>
                      <a:pt x="1655" y="4152"/>
                      <a:pt x="1637" y="4132"/>
                      <a:pt x="1619" y="4132"/>
                    </a:cubicBezTo>
                    <a:cubicBezTo>
                      <a:pt x="1616" y="4130"/>
                      <a:pt x="1613" y="4129"/>
                      <a:pt x="1611" y="4129"/>
                    </a:cubicBezTo>
                    <a:cubicBezTo>
                      <a:pt x="1598" y="4129"/>
                      <a:pt x="1604" y="4155"/>
                      <a:pt x="1584" y="4155"/>
                    </a:cubicBezTo>
                    <a:lnTo>
                      <a:pt x="1560" y="4155"/>
                    </a:lnTo>
                    <a:cubicBezTo>
                      <a:pt x="1512" y="4155"/>
                      <a:pt x="1476" y="4179"/>
                      <a:pt x="1441" y="4203"/>
                    </a:cubicBezTo>
                    <a:cubicBezTo>
                      <a:pt x="1441" y="4239"/>
                      <a:pt x="1369" y="4275"/>
                      <a:pt x="1369" y="4286"/>
                    </a:cubicBezTo>
                    <a:cubicBezTo>
                      <a:pt x="1393" y="4334"/>
                      <a:pt x="1441" y="4382"/>
                      <a:pt x="1453" y="4441"/>
                    </a:cubicBezTo>
                    <a:cubicBezTo>
                      <a:pt x="1453" y="4447"/>
                      <a:pt x="1448" y="4450"/>
                      <a:pt x="1441" y="4450"/>
                    </a:cubicBezTo>
                    <a:cubicBezTo>
                      <a:pt x="1420" y="4450"/>
                      <a:pt x="1378" y="4426"/>
                      <a:pt x="1369" y="4382"/>
                    </a:cubicBezTo>
                    <a:cubicBezTo>
                      <a:pt x="1369" y="4341"/>
                      <a:pt x="1353" y="4323"/>
                      <a:pt x="1331" y="4323"/>
                    </a:cubicBezTo>
                    <a:cubicBezTo>
                      <a:pt x="1320" y="4323"/>
                      <a:pt x="1309" y="4327"/>
                      <a:pt x="1298" y="4334"/>
                    </a:cubicBezTo>
                    <a:cubicBezTo>
                      <a:pt x="1262" y="4358"/>
                      <a:pt x="1262" y="4358"/>
                      <a:pt x="1262" y="4382"/>
                    </a:cubicBezTo>
                    <a:cubicBezTo>
                      <a:pt x="1262" y="4406"/>
                      <a:pt x="1274" y="4406"/>
                      <a:pt x="1250" y="4406"/>
                    </a:cubicBezTo>
                    <a:cubicBezTo>
                      <a:pt x="1246" y="4408"/>
                      <a:pt x="1240" y="4409"/>
                      <a:pt x="1232" y="4409"/>
                    </a:cubicBezTo>
                    <a:cubicBezTo>
                      <a:pt x="1195" y="4409"/>
                      <a:pt x="1129" y="4387"/>
                      <a:pt x="1119" y="4358"/>
                    </a:cubicBezTo>
                    <a:lnTo>
                      <a:pt x="1119" y="4358"/>
                    </a:lnTo>
                    <a:cubicBezTo>
                      <a:pt x="1131" y="4406"/>
                      <a:pt x="1119" y="4406"/>
                      <a:pt x="1084" y="4429"/>
                    </a:cubicBezTo>
                    <a:cubicBezTo>
                      <a:pt x="1060" y="4441"/>
                      <a:pt x="1036" y="4465"/>
                      <a:pt x="1024" y="4489"/>
                    </a:cubicBezTo>
                    <a:cubicBezTo>
                      <a:pt x="1024" y="4501"/>
                      <a:pt x="1024" y="4548"/>
                      <a:pt x="1012" y="4548"/>
                    </a:cubicBezTo>
                    <a:cubicBezTo>
                      <a:pt x="1000" y="4536"/>
                      <a:pt x="976" y="4513"/>
                      <a:pt x="964" y="4513"/>
                    </a:cubicBezTo>
                    <a:cubicBezTo>
                      <a:pt x="953" y="4525"/>
                      <a:pt x="941" y="4560"/>
                      <a:pt x="929" y="4572"/>
                    </a:cubicBezTo>
                    <a:lnTo>
                      <a:pt x="857" y="4608"/>
                    </a:lnTo>
                    <a:cubicBezTo>
                      <a:pt x="851" y="4605"/>
                      <a:pt x="846" y="4603"/>
                      <a:pt x="842" y="4603"/>
                    </a:cubicBezTo>
                    <a:cubicBezTo>
                      <a:pt x="819" y="4603"/>
                      <a:pt x="847" y="4659"/>
                      <a:pt x="857" y="4679"/>
                    </a:cubicBezTo>
                    <a:cubicBezTo>
                      <a:pt x="881" y="4703"/>
                      <a:pt x="857" y="4715"/>
                      <a:pt x="845" y="4727"/>
                    </a:cubicBezTo>
                    <a:cubicBezTo>
                      <a:pt x="816" y="4688"/>
                      <a:pt x="811" y="4664"/>
                      <a:pt x="783" y="4664"/>
                    </a:cubicBezTo>
                    <a:cubicBezTo>
                      <a:pt x="777" y="4664"/>
                      <a:pt x="770" y="4665"/>
                      <a:pt x="762" y="4667"/>
                    </a:cubicBezTo>
                    <a:cubicBezTo>
                      <a:pt x="691" y="4715"/>
                      <a:pt x="619" y="4751"/>
                      <a:pt x="560" y="4798"/>
                    </a:cubicBezTo>
                    <a:cubicBezTo>
                      <a:pt x="560" y="4798"/>
                      <a:pt x="476" y="4846"/>
                      <a:pt x="500" y="4858"/>
                    </a:cubicBezTo>
                    <a:cubicBezTo>
                      <a:pt x="536" y="4870"/>
                      <a:pt x="500" y="4906"/>
                      <a:pt x="488" y="4906"/>
                    </a:cubicBezTo>
                    <a:cubicBezTo>
                      <a:pt x="485" y="4907"/>
                      <a:pt x="482" y="4908"/>
                      <a:pt x="479" y="4908"/>
                    </a:cubicBezTo>
                    <a:cubicBezTo>
                      <a:pt x="464" y="4908"/>
                      <a:pt x="461" y="4882"/>
                      <a:pt x="441" y="4882"/>
                    </a:cubicBezTo>
                    <a:cubicBezTo>
                      <a:pt x="429" y="4882"/>
                      <a:pt x="417" y="4882"/>
                      <a:pt x="405" y="4894"/>
                    </a:cubicBezTo>
                    <a:cubicBezTo>
                      <a:pt x="393" y="4906"/>
                      <a:pt x="322" y="4929"/>
                      <a:pt x="333" y="4953"/>
                    </a:cubicBezTo>
                    <a:cubicBezTo>
                      <a:pt x="333" y="4989"/>
                      <a:pt x="310" y="4977"/>
                      <a:pt x="298" y="5001"/>
                    </a:cubicBezTo>
                    <a:cubicBezTo>
                      <a:pt x="286" y="5025"/>
                      <a:pt x="298" y="5060"/>
                      <a:pt x="298" y="5072"/>
                    </a:cubicBezTo>
                    <a:cubicBezTo>
                      <a:pt x="298" y="5072"/>
                      <a:pt x="262" y="5048"/>
                      <a:pt x="250" y="5048"/>
                    </a:cubicBezTo>
                    <a:cubicBezTo>
                      <a:pt x="243" y="5045"/>
                      <a:pt x="235" y="5044"/>
                      <a:pt x="227" y="5044"/>
                    </a:cubicBezTo>
                    <a:cubicBezTo>
                      <a:pt x="206" y="5044"/>
                      <a:pt x="184" y="5052"/>
                      <a:pt x="167" y="5060"/>
                    </a:cubicBezTo>
                    <a:cubicBezTo>
                      <a:pt x="131" y="5084"/>
                      <a:pt x="95" y="5120"/>
                      <a:pt x="72" y="5144"/>
                    </a:cubicBezTo>
                    <a:cubicBezTo>
                      <a:pt x="63" y="5160"/>
                      <a:pt x="61" y="5171"/>
                      <a:pt x="68" y="5188"/>
                    </a:cubicBezTo>
                    <a:lnTo>
                      <a:pt x="68" y="5188"/>
                    </a:lnTo>
                    <a:cubicBezTo>
                      <a:pt x="32" y="5198"/>
                      <a:pt x="4" y="5211"/>
                      <a:pt x="0" y="5227"/>
                    </a:cubicBezTo>
                    <a:cubicBezTo>
                      <a:pt x="0" y="5239"/>
                      <a:pt x="0" y="5298"/>
                      <a:pt x="24" y="5310"/>
                    </a:cubicBezTo>
                    <a:cubicBezTo>
                      <a:pt x="40" y="5310"/>
                      <a:pt x="56" y="5309"/>
                      <a:pt x="69" y="5309"/>
                    </a:cubicBezTo>
                    <a:cubicBezTo>
                      <a:pt x="95" y="5309"/>
                      <a:pt x="111" y="5314"/>
                      <a:pt x="95" y="5346"/>
                    </a:cubicBezTo>
                    <a:cubicBezTo>
                      <a:pt x="95" y="5394"/>
                      <a:pt x="95" y="5441"/>
                      <a:pt x="119" y="5489"/>
                    </a:cubicBezTo>
                    <a:cubicBezTo>
                      <a:pt x="131" y="5501"/>
                      <a:pt x="202" y="5501"/>
                      <a:pt x="202" y="5525"/>
                    </a:cubicBezTo>
                    <a:cubicBezTo>
                      <a:pt x="202" y="5549"/>
                      <a:pt x="119" y="5596"/>
                      <a:pt x="119" y="5644"/>
                    </a:cubicBezTo>
                    <a:cubicBezTo>
                      <a:pt x="123" y="5657"/>
                      <a:pt x="129" y="5662"/>
                      <a:pt x="136" y="5662"/>
                    </a:cubicBezTo>
                    <a:cubicBezTo>
                      <a:pt x="155" y="5662"/>
                      <a:pt x="182" y="5632"/>
                      <a:pt x="191" y="5632"/>
                    </a:cubicBezTo>
                    <a:lnTo>
                      <a:pt x="191" y="5632"/>
                    </a:lnTo>
                    <a:cubicBezTo>
                      <a:pt x="202" y="5644"/>
                      <a:pt x="131" y="5691"/>
                      <a:pt x="167" y="5703"/>
                    </a:cubicBezTo>
                    <a:cubicBezTo>
                      <a:pt x="167" y="5703"/>
                      <a:pt x="236" y="5677"/>
                      <a:pt x="271" y="5677"/>
                    </a:cubicBezTo>
                    <a:cubicBezTo>
                      <a:pt x="288" y="5677"/>
                      <a:pt x="298" y="5683"/>
                      <a:pt x="286" y="5703"/>
                    </a:cubicBezTo>
                    <a:cubicBezTo>
                      <a:pt x="274" y="5727"/>
                      <a:pt x="226" y="5727"/>
                      <a:pt x="226" y="5763"/>
                    </a:cubicBezTo>
                    <a:cubicBezTo>
                      <a:pt x="214" y="5775"/>
                      <a:pt x="226" y="5787"/>
                      <a:pt x="238" y="5799"/>
                    </a:cubicBezTo>
                    <a:cubicBezTo>
                      <a:pt x="242" y="5802"/>
                      <a:pt x="246" y="5804"/>
                      <a:pt x="251" y="5804"/>
                    </a:cubicBezTo>
                    <a:cubicBezTo>
                      <a:pt x="269" y="5804"/>
                      <a:pt x="294" y="5786"/>
                      <a:pt x="315" y="5786"/>
                    </a:cubicBezTo>
                    <a:cubicBezTo>
                      <a:pt x="327" y="5786"/>
                      <a:pt x="338" y="5792"/>
                      <a:pt x="345" y="5810"/>
                    </a:cubicBezTo>
                    <a:cubicBezTo>
                      <a:pt x="310" y="5822"/>
                      <a:pt x="286" y="5846"/>
                      <a:pt x="262" y="5870"/>
                    </a:cubicBezTo>
                    <a:cubicBezTo>
                      <a:pt x="262" y="5889"/>
                      <a:pt x="254" y="5924"/>
                      <a:pt x="283" y="5924"/>
                    </a:cubicBezTo>
                    <a:cubicBezTo>
                      <a:pt x="290" y="5924"/>
                      <a:pt x="298" y="5922"/>
                      <a:pt x="310" y="5918"/>
                    </a:cubicBezTo>
                    <a:lnTo>
                      <a:pt x="310" y="5918"/>
                    </a:lnTo>
                    <a:cubicBezTo>
                      <a:pt x="238" y="5953"/>
                      <a:pt x="262" y="5977"/>
                      <a:pt x="322" y="5989"/>
                    </a:cubicBezTo>
                    <a:cubicBezTo>
                      <a:pt x="262" y="6013"/>
                      <a:pt x="381" y="6108"/>
                      <a:pt x="393" y="6120"/>
                    </a:cubicBezTo>
                    <a:cubicBezTo>
                      <a:pt x="372" y="6085"/>
                      <a:pt x="393" y="6062"/>
                      <a:pt x="413" y="6062"/>
                    </a:cubicBezTo>
                    <a:cubicBezTo>
                      <a:pt x="427" y="6062"/>
                      <a:pt x="441" y="6072"/>
                      <a:pt x="441" y="6096"/>
                    </a:cubicBezTo>
                    <a:cubicBezTo>
                      <a:pt x="453" y="6144"/>
                      <a:pt x="464" y="6191"/>
                      <a:pt x="488" y="6227"/>
                    </a:cubicBezTo>
                    <a:cubicBezTo>
                      <a:pt x="548" y="6191"/>
                      <a:pt x="500" y="6096"/>
                      <a:pt x="500" y="6049"/>
                    </a:cubicBezTo>
                    <a:lnTo>
                      <a:pt x="500" y="6049"/>
                    </a:lnTo>
                    <a:cubicBezTo>
                      <a:pt x="512" y="6084"/>
                      <a:pt x="536" y="6108"/>
                      <a:pt x="548" y="6144"/>
                    </a:cubicBezTo>
                    <a:cubicBezTo>
                      <a:pt x="560" y="6168"/>
                      <a:pt x="560" y="6191"/>
                      <a:pt x="548" y="6227"/>
                    </a:cubicBezTo>
                    <a:cubicBezTo>
                      <a:pt x="524" y="6251"/>
                      <a:pt x="488" y="6239"/>
                      <a:pt x="488" y="6275"/>
                    </a:cubicBezTo>
                    <a:cubicBezTo>
                      <a:pt x="488" y="6346"/>
                      <a:pt x="560" y="6311"/>
                      <a:pt x="595" y="6358"/>
                    </a:cubicBezTo>
                    <a:cubicBezTo>
                      <a:pt x="619" y="6394"/>
                      <a:pt x="619" y="6441"/>
                      <a:pt x="583" y="6477"/>
                    </a:cubicBezTo>
                    <a:cubicBezTo>
                      <a:pt x="601" y="6471"/>
                      <a:pt x="622" y="6468"/>
                      <a:pt x="643" y="6468"/>
                    </a:cubicBezTo>
                    <a:cubicBezTo>
                      <a:pt x="664" y="6468"/>
                      <a:pt x="685" y="6471"/>
                      <a:pt x="703" y="6477"/>
                    </a:cubicBezTo>
                    <a:cubicBezTo>
                      <a:pt x="750" y="6501"/>
                      <a:pt x="679" y="6513"/>
                      <a:pt x="691" y="6525"/>
                    </a:cubicBezTo>
                    <a:cubicBezTo>
                      <a:pt x="691" y="6527"/>
                      <a:pt x="692" y="6528"/>
                      <a:pt x="695" y="6528"/>
                    </a:cubicBezTo>
                    <a:cubicBezTo>
                      <a:pt x="698" y="6528"/>
                      <a:pt x="702" y="6527"/>
                      <a:pt x="707" y="6526"/>
                    </a:cubicBezTo>
                    <a:lnTo>
                      <a:pt x="707" y="6526"/>
                    </a:lnTo>
                    <a:cubicBezTo>
                      <a:pt x="685" y="6536"/>
                      <a:pt x="667" y="6548"/>
                      <a:pt x="667" y="6561"/>
                    </a:cubicBezTo>
                    <a:cubicBezTo>
                      <a:pt x="667" y="6584"/>
                      <a:pt x="703" y="6620"/>
                      <a:pt x="714" y="6632"/>
                    </a:cubicBezTo>
                    <a:cubicBezTo>
                      <a:pt x="726" y="6656"/>
                      <a:pt x="762" y="6680"/>
                      <a:pt x="798" y="6680"/>
                    </a:cubicBezTo>
                    <a:cubicBezTo>
                      <a:pt x="825" y="6673"/>
                      <a:pt x="833" y="6666"/>
                      <a:pt x="837" y="6666"/>
                    </a:cubicBezTo>
                    <a:cubicBezTo>
                      <a:pt x="840" y="6666"/>
                      <a:pt x="840" y="6670"/>
                      <a:pt x="845" y="6680"/>
                    </a:cubicBezTo>
                    <a:cubicBezTo>
                      <a:pt x="857" y="6692"/>
                      <a:pt x="845" y="6715"/>
                      <a:pt x="834" y="6727"/>
                    </a:cubicBezTo>
                    <a:cubicBezTo>
                      <a:pt x="822" y="6751"/>
                      <a:pt x="834" y="6751"/>
                      <a:pt x="834" y="6763"/>
                    </a:cubicBezTo>
                    <a:cubicBezTo>
                      <a:pt x="834" y="6775"/>
                      <a:pt x="893" y="6775"/>
                      <a:pt x="917" y="6787"/>
                    </a:cubicBezTo>
                    <a:cubicBezTo>
                      <a:pt x="941" y="6799"/>
                      <a:pt x="964" y="6822"/>
                      <a:pt x="976" y="6846"/>
                    </a:cubicBezTo>
                    <a:cubicBezTo>
                      <a:pt x="976" y="6858"/>
                      <a:pt x="976" y="6894"/>
                      <a:pt x="976" y="6906"/>
                    </a:cubicBezTo>
                    <a:cubicBezTo>
                      <a:pt x="976" y="6908"/>
                      <a:pt x="977" y="6909"/>
                      <a:pt x="978" y="6909"/>
                    </a:cubicBezTo>
                    <a:cubicBezTo>
                      <a:pt x="981" y="6909"/>
                      <a:pt x="991" y="6894"/>
                      <a:pt x="1000" y="6894"/>
                    </a:cubicBezTo>
                    <a:lnTo>
                      <a:pt x="1012" y="6906"/>
                    </a:lnTo>
                    <a:lnTo>
                      <a:pt x="1084" y="6977"/>
                    </a:lnTo>
                    <a:cubicBezTo>
                      <a:pt x="1101" y="6994"/>
                      <a:pt x="1124" y="7036"/>
                      <a:pt x="1153" y="7036"/>
                    </a:cubicBezTo>
                    <a:cubicBezTo>
                      <a:pt x="1165" y="7036"/>
                      <a:pt x="1177" y="7030"/>
                      <a:pt x="1191" y="7013"/>
                    </a:cubicBezTo>
                    <a:lnTo>
                      <a:pt x="1191" y="7013"/>
                    </a:lnTo>
                    <a:cubicBezTo>
                      <a:pt x="1155" y="7061"/>
                      <a:pt x="1203" y="7108"/>
                      <a:pt x="1226" y="7132"/>
                    </a:cubicBezTo>
                    <a:cubicBezTo>
                      <a:pt x="1238" y="7144"/>
                      <a:pt x="1286" y="7132"/>
                      <a:pt x="1310" y="7156"/>
                    </a:cubicBezTo>
                    <a:cubicBezTo>
                      <a:pt x="1334" y="7180"/>
                      <a:pt x="1274" y="7192"/>
                      <a:pt x="1286" y="7215"/>
                    </a:cubicBezTo>
                    <a:cubicBezTo>
                      <a:pt x="1286" y="7227"/>
                      <a:pt x="1298" y="7239"/>
                      <a:pt x="1310" y="7251"/>
                    </a:cubicBezTo>
                    <a:cubicBezTo>
                      <a:pt x="1334" y="7263"/>
                      <a:pt x="1357" y="7263"/>
                      <a:pt x="1381" y="7263"/>
                    </a:cubicBezTo>
                    <a:cubicBezTo>
                      <a:pt x="1393" y="7263"/>
                      <a:pt x="1405" y="7239"/>
                      <a:pt x="1417" y="7227"/>
                    </a:cubicBezTo>
                    <a:lnTo>
                      <a:pt x="1417" y="7227"/>
                    </a:lnTo>
                    <a:cubicBezTo>
                      <a:pt x="1369" y="7287"/>
                      <a:pt x="1441" y="7275"/>
                      <a:pt x="1465" y="7287"/>
                    </a:cubicBezTo>
                    <a:cubicBezTo>
                      <a:pt x="1476" y="7299"/>
                      <a:pt x="1369" y="7382"/>
                      <a:pt x="1429" y="7394"/>
                    </a:cubicBezTo>
                    <a:cubicBezTo>
                      <a:pt x="1435" y="7396"/>
                      <a:pt x="1440" y="7397"/>
                      <a:pt x="1445" y="7397"/>
                    </a:cubicBezTo>
                    <a:cubicBezTo>
                      <a:pt x="1493" y="7397"/>
                      <a:pt x="1516" y="7307"/>
                      <a:pt x="1548" y="7275"/>
                    </a:cubicBezTo>
                    <a:cubicBezTo>
                      <a:pt x="1552" y="7271"/>
                      <a:pt x="1556" y="7269"/>
                      <a:pt x="1559" y="7269"/>
                    </a:cubicBezTo>
                    <a:cubicBezTo>
                      <a:pt x="1581" y="7269"/>
                      <a:pt x="1572" y="7372"/>
                      <a:pt x="1572" y="7382"/>
                    </a:cubicBezTo>
                    <a:cubicBezTo>
                      <a:pt x="1581" y="7363"/>
                      <a:pt x="1583" y="7343"/>
                      <a:pt x="1590" y="7343"/>
                    </a:cubicBezTo>
                    <a:cubicBezTo>
                      <a:pt x="1592" y="7343"/>
                      <a:pt x="1593" y="7344"/>
                      <a:pt x="1596" y="7346"/>
                    </a:cubicBezTo>
                    <a:cubicBezTo>
                      <a:pt x="1612" y="7355"/>
                      <a:pt x="1617" y="7363"/>
                      <a:pt x="1623" y="7363"/>
                    </a:cubicBezTo>
                    <a:cubicBezTo>
                      <a:pt x="1625" y="7363"/>
                      <a:pt x="1628" y="7362"/>
                      <a:pt x="1631" y="7358"/>
                    </a:cubicBezTo>
                    <a:cubicBezTo>
                      <a:pt x="1631" y="7346"/>
                      <a:pt x="1631" y="7323"/>
                      <a:pt x="1631" y="7311"/>
                    </a:cubicBezTo>
                    <a:cubicBezTo>
                      <a:pt x="1631" y="7287"/>
                      <a:pt x="1643" y="7275"/>
                      <a:pt x="1655" y="7275"/>
                    </a:cubicBezTo>
                    <a:cubicBezTo>
                      <a:pt x="1655" y="7310"/>
                      <a:pt x="1655" y="7332"/>
                      <a:pt x="1664" y="7332"/>
                    </a:cubicBezTo>
                    <a:cubicBezTo>
                      <a:pt x="1668" y="7332"/>
                      <a:pt x="1672" y="7329"/>
                      <a:pt x="1679" y="7323"/>
                    </a:cubicBezTo>
                    <a:cubicBezTo>
                      <a:pt x="1692" y="7303"/>
                      <a:pt x="1698" y="7286"/>
                      <a:pt x="1705" y="7286"/>
                    </a:cubicBezTo>
                    <a:cubicBezTo>
                      <a:pt x="1710" y="7286"/>
                      <a:pt x="1716" y="7296"/>
                      <a:pt x="1726" y="7323"/>
                    </a:cubicBezTo>
                    <a:cubicBezTo>
                      <a:pt x="1729" y="7325"/>
                      <a:pt x="1732" y="7326"/>
                      <a:pt x="1736" y="7326"/>
                    </a:cubicBezTo>
                    <a:cubicBezTo>
                      <a:pt x="1754" y="7326"/>
                      <a:pt x="1786" y="7306"/>
                      <a:pt x="1786" y="7287"/>
                    </a:cubicBezTo>
                    <a:cubicBezTo>
                      <a:pt x="1774" y="7275"/>
                      <a:pt x="1762" y="7263"/>
                      <a:pt x="1774" y="7239"/>
                    </a:cubicBezTo>
                    <a:cubicBezTo>
                      <a:pt x="1798" y="7227"/>
                      <a:pt x="1822" y="7203"/>
                      <a:pt x="1846" y="7203"/>
                    </a:cubicBezTo>
                    <a:cubicBezTo>
                      <a:pt x="1881" y="7203"/>
                      <a:pt x="1893" y="7215"/>
                      <a:pt x="1929" y="7227"/>
                    </a:cubicBezTo>
                    <a:cubicBezTo>
                      <a:pt x="1953" y="7227"/>
                      <a:pt x="1977" y="7203"/>
                      <a:pt x="1988" y="7180"/>
                    </a:cubicBezTo>
                    <a:cubicBezTo>
                      <a:pt x="1988" y="7158"/>
                      <a:pt x="2006" y="7151"/>
                      <a:pt x="2024" y="7151"/>
                    </a:cubicBezTo>
                    <a:cubicBezTo>
                      <a:pt x="2047" y="7151"/>
                      <a:pt x="2072" y="7161"/>
                      <a:pt x="2072" y="7168"/>
                    </a:cubicBezTo>
                    <a:cubicBezTo>
                      <a:pt x="2072" y="7108"/>
                      <a:pt x="1988" y="7096"/>
                      <a:pt x="1977" y="7073"/>
                    </a:cubicBezTo>
                    <a:cubicBezTo>
                      <a:pt x="1969" y="7058"/>
                      <a:pt x="1980" y="7048"/>
                      <a:pt x="1992" y="7048"/>
                    </a:cubicBezTo>
                    <a:cubicBezTo>
                      <a:pt x="2000" y="7048"/>
                      <a:pt x="2008" y="7052"/>
                      <a:pt x="2012" y="7061"/>
                    </a:cubicBezTo>
                    <a:cubicBezTo>
                      <a:pt x="2015" y="7064"/>
                      <a:pt x="2020" y="7065"/>
                      <a:pt x="2026" y="7065"/>
                    </a:cubicBezTo>
                    <a:cubicBezTo>
                      <a:pt x="2041" y="7065"/>
                      <a:pt x="2060" y="7054"/>
                      <a:pt x="2060" y="7037"/>
                    </a:cubicBezTo>
                    <a:cubicBezTo>
                      <a:pt x="2066" y="7024"/>
                      <a:pt x="2072" y="7019"/>
                      <a:pt x="2077" y="7019"/>
                    </a:cubicBezTo>
                    <a:cubicBezTo>
                      <a:pt x="2092" y="7019"/>
                      <a:pt x="2105" y="7055"/>
                      <a:pt x="2131" y="7073"/>
                    </a:cubicBezTo>
                    <a:cubicBezTo>
                      <a:pt x="2141" y="7077"/>
                      <a:pt x="2146" y="7079"/>
                      <a:pt x="2149" y="7079"/>
                    </a:cubicBezTo>
                    <a:cubicBezTo>
                      <a:pt x="2163" y="7079"/>
                      <a:pt x="2134" y="7046"/>
                      <a:pt x="2143" y="7037"/>
                    </a:cubicBezTo>
                    <a:cubicBezTo>
                      <a:pt x="2155" y="7037"/>
                      <a:pt x="2155" y="7001"/>
                      <a:pt x="2167" y="6989"/>
                    </a:cubicBezTo>
                    <a:cubicBezTo>
                      <a:pt x="2179" y="6977"/>
                      <a:pt x="2215" y="6989"/>
                      <a:pt x="2215" y="6918"/>
                    </a:cubicBezTo>
                    <a:cubicBezTo>
                      <a:pt x="2215" y="6918"/>
                      <a:pt x="2227" y="6882"/>
                      <a:pt x="2238" y="6882"/>
                    </a:cubicBezTo>
                    <a:cubicBezTo>
                      <a:pt x="2250" y="6882"/>
                      <a:pt x="2250" y="6978"/>
                      <a:pt x="2291" y="6978"/>
                    </a:cubicBezTo>
                    <a:cubicBezTo>
                      <a:pt x="2293" y="6978"/>
                      <a:pt x="2295" y="6978"/>
                      <a:pt x="2298" y="6977"/>
                    </a:cubicBezTo>
                    <a:cubicBezTo>
                      <a:pt x="2334" y="6965"/>
                      <a:pt x="2369" y="6942"/>
                      <a:pt x="2405" y="6918"/>
                    </a:cubicBezTo>
                    <a:lnTo>
                      <a:pt x="2405" y="6918"/>
                    </a:lnTo>
                    <a:cubicBezTo>
                      <a:pt x="2405" y="6918"/>
                      <a:pt x="2395" y="6923"/>
                      <a:pt x="2384" y="6923"/>
                    </a:cubicBezTo>
                    <a:cubicBezTo>
                      <a:pt x="2379" y="6923"/>
                      <a:pt x="2373" y="6922"/>
                      <a:pt x="2369" y="6918"/>
                    </a:cubicBezTo>
                    <a:cubicBezTo>
                      <a:pt x="2358" y="6895"/>
                      <a:pt x="2411" y="6883"/>
                      <a:pt x="2406" y="6852"/>
                    </a:cubicBezTo>
                    <a:lnTo>
                      <a:pt x="2406" y="6852"/>
                    </a:lnTo>
                    <a:cubicBezTo>
                      <a:pt x="2406" y="6855"/>
                      <a:pt x="2402" y="6856"/>
                      <a:pt x="2397" y="6856"/>
                    </a:cubicBezTo>
                    <a:cubicBezTo>
                      <a:pt x="2381" y="6856"/>
                      <a:pt x="2349" y="6843"/>
                      <a:pt x="2358" y="6834"/>
                    </a:cubicBezTo>
                    <a:cubicBezTo>
                      <a:pt x="2358" y="6834"/>
                      <a:pt x="2364" y="6774"/>
                      <a:pt x="2388" y="6774"/>
                    </a:cubicBezTo>
                    <a:cubicBezTo>
                      <a:pt x="2395" y="6774"/>
                      <a:pt x="2405" y="6781"/>
                      <a:pt x="2417" y="6799"/>
                    </a:cubicBezTo>
                    <a:cubicBezTo>
                      <a:pt x="2417" y="6822"/>
                      <a:pt x="2417" y="6858"/>
                      <a:pt x="2441" y="6858"/>
                    </a:cubicBezTo>
                    <a:cubicBezTo>
                      <a:pt x="2477" y="6846"/>
                      <a:pt x="2512" y="6822"/>
                      <a:pt x="2548" y="6787"/>
                    </a:cubicBezTo>
                    <a:cubicBezTo>
                      <a:pt x="2560" y="6775"/>
                      <a:pt x="2512" y="6739"/>
                      <a:pt x="2500" y="6715"/>
                    </a:cubicBezTo>
                    <a:cubicBezTo>
                      <a:pt x="2518" y="6703"/>
                      <a:pt x="2536" y="6697"/>
                      <a:pt x="2554" y="6697"/>
                    </a:cubicBezTo>
                    <a:cubicBezTo>
                      <a:pt x="2572" y="6697"/>
                      <a:pt x="2590" y="6703"/>
                      <a:pt x="2608" y="6715"/>
                    </a:cubicBezTo>
                    <a:cubicBezTo>
                      <a:pt x="2631" y="6727"/>
                      <a:pt x="2584" y="6763"/>
                      <a:pt x="2584" y="6775"/>
                    </a:cubicBezTo>
                    <a:cubicBezTo>
                      <a:pt x="2604" y="6754"/>
                      <a:pt x="2634" y="6725"/>
                      <a:pt x="2657" y="6725"/>
                    </a:cubicBezTo>
                    <a:cubicBezTo>
                      <a:pt x="2660" y="6725"/>
                      <a:pt x="2664" y="6726"/>
                      <a:pt x="2667" y="6727"/>
                    </a:cubicBezTo>
                    <a:cubicBezTo>
                      <a:pt x="2703" y="6751"/>
                      <a:pt x="2715" y="6799"/>
                      <a:pt x="2739" y="6822"/>
                    </a:cubicBezTo>
                    <a:cubicBezTo>
                      <a:pt x="2727" y="6775"/>
                      <a:pt x="2715" y="6715"/>
                      <a:pt x="2703" y="6668"/>
                    </a:cubicBezTo>
                    <a:cubicBezTo>
                      <a:pt x="2703" y="6644"/>
                      <a:pt x="2739" y="6644"/>
                      <a:pt x="2750" y="6620"/>
                    </a:cubicBezTo>
                    <a:cubicBezTo>
                      <a:pt x="2750" y="6600"/>
                      <a:pt x="2742" y="6570"/>
                      <a:pt x="2754" y="6570"/>
                    </a:cubicBezTo>
                    <a:cubicBezTo>
                      <a:pt x="2756" y="6570"/>
                      <a:pt x="2759" y="6571"/>
                      <a:pt x="2762" y="6572"/>
                    </a:cubicBezTo>
                    <a:cubicBezTo>
                      <a:pt x="2786" y="6596"/>
                      <a:pt x="2786" y="6668"/>
                      <a:pt x="2822" y="6692"/>
                    </a:cubicBezTo>
                    <a:cubicBezTo>
                      <a:pt x="2827" y="6696"/>
                      <a:pt x="2831" y="6698"/>
                      <a:pt x="2834" y="6698"/>
                    </a:cubicBezTo>
                    <a:cubicBezTo>
                      <a:pt x="2850" y="6698"/>
                      <a:pt x="2858" y="6665"/>
                      <a:pt x="2858" y="6656"/>
                    </a:cubicBezTo>
                    <a:cubicBezTo>
                      <a:pt x="2858" y="6632"/>
                      <a:pt x="2858" y="6620"/>
                      <a:pt x="2858" y="6596"/>
                    </a:cubicBezTo>
                    <a:cubicBezTo>
                      <a:pt x="2881" y="6584"/>
                      <a:pt x="2893" y="6572"/>
                      <a:pt x="2917" y="6561"/>
                    </a:cubicBezTo>
                    <a:cubicBezTo>
                      <a:pt x="2923" y="6556"/>
                      <a:pt x="2931" y="6552"/>
                      <a:pt x="2939" y="6548"/>
                    </a:cubicBezTo>
                    <a:lnTo>
                      <a:pt x="2939" y="6548"/>
                    </a:lnTo>
                    <a:cubicBezTo>
                      <a:pt x="2940" y="6548"/>
                      <a:pt x="2940" y="6548"/>
                      <a:pt x="2941" y="6549"/>
                    </a:cubicBezTo>
                    <a:cubicBezTo>
                      <a:pt x="2943" y="6547"/>
                      <a:pt x="2945" y="6546"/>
                      <a:pt x="2946" y="6544"/>
                    </a:cubicBezTo>
                    <a:lnTo>
                      <a:pt x="2946" y="6544"/>
                    </a:lnTo>
                    <a:cubicBezTo>
                      <a:pt x="2944" y="6545"/>
                      <a:pt x="2941" y="6546"/>
                      <a:pt x="2939" y="6548"/>
                    </a:cubicBezTo>
                    <a:lnTo>
                      <a:pt x="2939" y="6548"/>
                    </a:lnTo>
                    <a:cubicBezTo>
                      <a:pt x="2917" y="6537"/>
                      <a:pt x="2888" y="6526"/>
                      <a:pt x="2910" y="6498"/>
                    </a:cubicBezTo>
                    <a:lnTo>
                      <a:pt x="2910" y="6498"/>
                    </a:lnTo>
                    <a:cubicBezTo>
                      <a:pt x="2912" y="6496"/>
                      <a:pt x="2915" y="6495"/>
                      <a:pt x="2918" y="6495"/>
                    </a:cubicBezTo>
                    <a:cubicBezTo>
                      <a:pt x="2937" y="6495"/>
                      <a:pt x="2956" y="6529"/>
                      <a:pt x="2946" y="6544"/>
                    </a:cubicBezTo>
                    <a:lnTo>
                      <a:pt x="2946" y="6544"/>
                    </a:lnTo>
                    <a:cubicBezTo>
                      <a:pt x="2983" y="6524"/>
                      <a:pt x="3030" y="6499"/>
                      <a:pt x="3048" y="6453"/>
                    </a:cubicBezTo>
                    <a:cubicBezTo>
                      <a:pt x="3048" y="6443"/>
                      <a:pt x="3039" y="6415"/>
                      <a:pt x="3052" y="6415"/>
                    </a:cubicBezTo>
                    <a:cubicBezTo>
                      <a:pt x="3054" y="6415"/>
                      <a:pt x="3057" y="6416"/>
                      <a:pt x="3060" y="6418"/>
                    </a:cubicBezTo>
                    <a:cubicBezTo>
                      <a:pt x="3072" y="6418"/>
                      <a:pt x="3108" y="6441"/>
                      <a:pt x="3131" y="6453"/>
                    </a:cubicBezTo>
                    <a:cubicBezTo>
                      <a:pt x="3179" y="6453"/>
                      <a:pt x="3239" y="6430"/>
                      <a:pt x="3262" y="6382"/>
                    </a:cubicBezTo>
                    <a:lnTo>
                      <a:pt x="3262" y="6322"/>
                    </a:lnTo>
                    <a:cubicBezTo>
                      <a:pt x="3262" y="6322"/>
                      <a:pt x="3292" y="6372"/>
                      <a:pt x="3315" y="6372"/>
                    </a:cubicBezTo>
                    <a:cubicBezTo>
                      <a:pt x="3317" y="6372"/>
                      <a:pt x="3320" y="6371"/>
                      <a:pt x="3322" y="6370"/>
                    </a:cubicBezTo>
                    <a:cubicBezTo>
                      <a:pt x="3322" y="6370"/>
                      <a:pt x="3298" y="6322"/>
                      <a:pt x="3322" y="6311"/>
                    </a:cubicBezTo>
                    <a:cubicBezTo>
                      <a:pt x="3346" y="6299"/>
                      <a:pt x="3346" y="6299"/>
                      <a:pt x="3334" y="6263"/>
                    </a:cubicBezTo>
                    <a:cubicBezTo>
                      <a:pt x="3322" y="6239"/>
                      <a:pt x="3310" y="6191"/>
                      <a:pt x="3322" y="6156"/>
                    </a:cubicBezTo>
                    <a:lnTo>
                      <a:pt x="3322" y="6156"/>
                    </a:lnTo>
                    <a:cubicBezTo>
                      <a:pt x="3334" y="6156"/>
                      <a:pt x="3405" y="6239"/>
                      <a:pt x="3393" y="6239"/>
                    </a:cubicBezTo>
                    <a:cubicBezTo>
                      <a:pt x="3389" y="6239"/>
                      <a:pt x="3382" y="6237"/>
                      <a:pt x="3376" y="6237"/>
                    </a:cubicBezTo>
                    <a:cubicBezTo>
                      <a:pt x="3366" y="6237"/>
                      <a:pt x="3358" y="6241"/>
                      <a:pt x="3358" y="6263"/>
                    </a:cubicBezTo>
                    <a:cubicBezTo>
                      <a:pt x="3370" y="6287"/>
                      <a:pt x="3370" y="6287"/>
                      <a:pt x="3381" y="6287"/>
                    </a:cubicBezTo>
                    <a:cubicBezTo>
                      <a:pt x="3401" y="6287"/>
                      <a:pt x="3421" y="6230"/>
                      <a:pt x="3447" y="6230"/>
                    </a:cubicBezTo>
                    <a:cubicBezTo>
                      <a:pt x="3453" y="6230"/>
                      <a:pt x="3458" y="6233"/>
                      <a:pt x="3465" y="6239"/>
                    </a:cubicBezTo>
                    <a:cubicBezTo>
                      <a:pt x="3470" y="6244"/>
                      <a:pt x="3475" y="6246"/>
                      <a:pt x="3481" y="6246"/>
                    </a:cubicBezTo>
                    <a:cubicBezTo>
                      <a:pt x="3487" y="6246"/>
                      <a:pt x="3493" y="6243"/>
                      <a:pt x="3500" y="6239"/>
                    </a:cubicBezTo>
                    <a:lnTo>
                      <a:pt x="3500" y="6239"/>
                    </a:lnTo>
                    <a:cubicBezTo>
                      <a:pt x="3500" y="6239"/>
                      <a:pt x="3500" y="6239"/>
                      <a:pt x="3501" y="6239"/>
                    </a:cubicBezTo>
                    <a:lnTo>
                      <a:pt x="3500" y="6238"/>
                    </a:lnTo>
                    <a:lnTo>
                      <a:pt x="3500" y="6238"/>
                    </a:lnTo>
                    <a:cubicBezTo>
                      <a:pt x="3500" y="6238"/>
                      <a:pt x="3500" y="6239"/>
                      <a:pt x="3500" y="6239"/>
                    </a:cubicBezTo>
                    <a:lnTo>
                      <a:pt x="3500" y="6239"/>
                    </a:lnTo>
                    <a:cubicBezTo>
                      <a:pt x="3475" y="6226"/>
                      <a:pt x="3418" y="6179"/>
                      <a:pt x="3453" y="6156"/>
                    </a:cubicBezTo>
                    <a:lnTo>
                      <a:pt x="3453" y="6156"/>
                    </a:lnTo>
                    <a:lnTo>
                      <a:pt x="3500" y="6238"/>
                    </a:lnTo>
                    <a:lnTo>
                      <a:pt x="3500" y="6238"/>
                    </a:lnTo>
                    <a:cubicBezTo>
                      <a:pt x="3528" y="6217"/>
                      <a:pt x="3559" y="6160"/>
                      <a:pt x="3584" y="6144"/>
                    </a:cubicBezTo>
                    <a:cubicBezTo>
                      <a:pt x="3548" y="6108"/>
                      <a:pt x="3536" y="6120"/>
                      <a:pt x="3512" y="6084"/>
                    </a:cubicBezTo>
                    <a:cubicBezTo>
                      <a:pt x="3517" y="6079"/>
                      <a:pt x="3523" y="6078"/>
                      <a:pt x="3529" y="6078"/>
                    </a:cubicBezTo>
                    <a:cubicBezTo>
                      <a:pt x="3550" y="6078"/>
                      <a:pt x="3575" y="6098"/>
                      <a:pt x="3582" y="6098"/>
                    </a:cubicBezTo>
                    <a:cubicBezTo>
                      <a:pt x="3583" y="6098"/>
                      <a:pt x="3584" y="6098"/>
                      <a:pt x="3584" y="6096"/>
                    </a:cubicBezTo>
                    <a:cubicBezTo>
                      <a:pt x="3596" y="6084"/>
                      <a:pt x="3584" y="6025"/>
                      <a:pt x="3584" y="6001"/>
                    </a:cubicBezTo>
                    <a:lnTo>
                      <a:pt x="3584" y="6001"/>
                    </a:lnTo>
                    <a:cubicBezTo>
                      <a:pt x="3601" y="6018"/>
                      <a:pt x="3705" y="6075"/>
                      <a:pt x="3750" y="6075"/>
                    </a:cubicBezTo>
                    <a:cubicBezTo>
                      <a:pt x="3769" y="6075"/>
                      <a:pt x="3777" y="6065"/>
                      <a:pt x="3762" y="6037"/>
                    </a:cubicBezTo>
                    <a:cubicBezTo>
                      <a:pt x="3739" y="6037"/>
                      <a:pt x="3751" y="6060"/>
                      <a:pt x="3739" y="6060"/>
                    </a:cubicBezTo>
                    <a:cubicBezTo>
                      <a:pt x="3739" y="6061"/>
                      <a:pt x="3738" y="6062"/>
                      <a:pt x="3738" y="6062"/>
                    </a:cubicBezTo>
                    <a:cubicBezTo>
                      <a:pt x="3735" y="6062"/>
                      <a:pt x="3715" y="6001"/>
                      <a:pt x="3715" y="6001"/>
                    </a:cubicBezTo>
                    <a:cubicBezTo>
                      <a:pt x="3715" y="5977"/>
                      <a:pt x="3727" y="5965"/>
                      <a:pt x="3739" y="5953"/>
                    </a:cubicBezTo>
                    <a:cubicBezTo>
                      <a:pt x="3772" y="5953"/>
                      <a:pt x="3785" y="6026"/>
                      <a:pt x="3825" y="6026"/>
                    </a:cubicBezTo>
                    <a:cubicBezTo>
                      <a:pt x="3828" y="6026"/>
                      <a:pt x="3831" y="6026"/>
                      <a:pt x="3834" y="6025"/>
                    </a:cubicBezTo>
                    <a:cubicBezTo>
                      <a:pt x="3858" y="6025"/>
                      <a:pt x="3870" y="6013"/>
                      <a:pt x="3882" y="5989"/>
                    </a:cubicBezTo>
                    <a:cubicBezTo>
                      <a:pt x="3893" y="5965"/>
                      <a:pt x="3858" y="5941"/>
                      <a:pt x="3882" y="5918"/>
                    </a:cubicBezTo>
                    <a:cubicBezTo>
                      <a:pt x="3893" y="5912"/>
                      <a:pt x="3902" y="5906"/>
                      <a:pt x="3910" y="5906"/>
                    </a:cubicBezTo>
                    <a:cubicBezTo>
                      <a:pt x="3917" y="5906"/>
                      <a:pt x="3923" y="5912"/>
                      <a:pt x="3929" y="5930"/>
                    </a:cubicBezTo>
                    <a:cubicBezTo>
                      <a:pt x="3941" y="5941"/>
                      <a:pt x="3941" y="5965"/>
                      <a:pt x="3941" y="5977"/>
                    </a:cubicBezTo>
                    <a:cubicBezTo>
                      <a:pt x="3941" y="5978"/>
                      <a:pt x="3942" y="5978"/>
                      <a:pt x="3942" y="5978"/>
                    </a:cubicBezTo>
                    <a:cubicBezTo>
                      <a:pt x="3953" y="5978"/>
                      <a:pt x="3964" y="5841"/>
                      <a:pt x="3991" y="5841"/>
                    </a:cubicBezTo>
                    <a:cubicBezTo>
                      <a:pt x="3994" y="5841"/>
                      <a:pt x="3997" y="5843"/>
                      <a:pt x="4001" y="5846"/>
                    </a:cubicBezTo>
                    <a:cubicBezTo>
                      <a:pt x="4030" y="5876"/>
                      <a:pt x="4035" y="5897"/>
                      <a:pt x="4056" y="5897"/>
                    </a:cubicBezTo>
                    <a:cubicBezTo>
                      <a:pt x="4060" y="5897"/>
                      <a:pt x="4066" y="5896"/>
                      <a:pt x="4072" y="5894"/>
                    </a:cubicBezTo>
                    <a:cubicBezTo>
                      <a:pt x="4095" y="5882"/>
                      <a:pt x="4107" y="5870"/>
                      <a:pt x="4119" y="5847"/>
                    </a:cubicBezTo>
                    <a:lnTo>
                      <a:pt x="4119" y="5847"/>
                    </a:lnTo>
                    <a:cubicBezTo>
                      <a:pt x="4118" y="5848"/>
                      <a:pt x="4116" y="5849"/>
                      <a:pt x="4113" y="5849"/>
                    </a:cubicBezTo>
                    <a:cubicBezTo>
                      <a:pt x="4089" y="5849"/>
                      <a:pt x="4006" y="5821"/>
                      <a:pt x="4036" y="5810"/>
                    </a:cubicBezTo>
                    <a:cubicBezTo>
                      <a:pt x="4060" y="5799"/>
                      <a:pt x="4084" y="5787"/>
                      <a:pt x="4108" y="5775"/>
                    </a:cubicBezTo>
                    <a:lnTo>
                      <a:pt x="4155" y="5751"/>
                    </a:lnTo>
                    <a:cubicBezTo>
                      <a:pt x="4159" y="5754"/>
                      <a:pt x="4161" y="5756"/>
                      <a:pt x="4163" y="5756"/>
                    </a:cubicBezTo>
                    <a:cubicBezTo>
                      <a:pt x="4163" y="5756"/>
                      <a:pt x="4164" y="5755"/>
                      <a:pt x="4164" y="5755"/>
                    </a:cubicBezTo>
                    <a:lnTo>
                      <a:pt x="4164" y="5755"/>
                    </a:lnTo>
                    <a:cubicBezTo>
                      <a:pt x="4172" y="5774"/>
                      <a:pt x="4184" y="5803"/>
                      <a:pt x="4191" y="5810"/>
                    </a:cubicBezTo>
                    <a:cubicBezTo>
                      <a:pt x="4191" y="5810"/>
                      <a:pt x="4215" y="5787"/>
                      <a:pt x="4215" y="5775"/>
                    </a:cubicBezTo>
                    <a:cubicBezTo>
                      <a:pt x="4215" y="5764"/>
                      <a:pt x="4205" y="5725"/>
                      <a:pt x="4220" y="5725"/>
                    </a:cubicBezTo>
                    <a:cubicBezTo>
                      <a:pt x="4222" y="5725"/>
                      <a:pt x="4224" y="5726"/>
                      <a:pt x="4227" y="5727"/>
                    </a:cubicBezTo>
                    <a:cubicBezTo>
                      <a:pt x="4251" y="5727"/>
                      <a:pt x="4251" y="5763"/>
                      <a:pt x="4274" y="5775"/>
                    </a:cubicBezTo>
                    <a:cubicBezTo>
                      <a:pt x="4251" y="5751"/>
                      <a:pt x="4274" y="5679"/>
                      <a:pt x="4274" y="5668"/>
                    </a:cubicBezTo>
                    <a:cubicBezTo>
                      <a:pt x="4286" y="5644"/>
                      <a:pt x="4298" y="5644"/>
                      <a:pt x="4322" y="5632"/>
                    </a:cubicBezTo>
                    <a:cubicBezTo>
                      <a:pt x="4334" y="5632"/>
                      <a:pt x="4346" y="5656"/>
                      <a:pt x="4358" y="5656"/>
                    </a:cubicBezTo>
                    <a:cubicBezTo>
                      <a:pt x="4370" y="5656"/>
                      <a:pt x="4429" y="5632"/>
                      <a:pt x="4405" y="5608"/>
                    </a:cubicBezTo>
                    <a:cubicBezTo>
                      <a:pt x="4393" y="5572"/>
                      <a:pt x="4393" y="5572"/>
                      <a:pt x="4405" y="5549"/>
                    </a:cubicBezTo>
                    <a:cubicBezTo>
                      <a:pt x="4429" y="5537"/>
                      <a:pt x="4429" y="5537"/>
                      <a:pt x="4441" y="5537"/>
                    </a:cubicBezTo>
                    <a:cubicBezTo>
                      <a:pt x="4441" y="5548"/>
                      <a:pt x="4441" y="5633"/>
                      <a:pt x="4471" y="5633"/>
                    </a:cubicBezTo>
                    <a:cubicBezTo>
                      <a:pt x="4473" y="5633"/>
                      <a:pt x="4475" y="5633"/>
                      <a:pt x="4477" y="5632"/>
                    </a:cubicBezTo>
                    <a:cubicBezTo>
                      <a:pt x="4510" y="5632"/>
                      <a:pt x="4482" y="5571"/>
                      <a:pt x="4515" y="5571"/>
                    </a:cubicBezTo>
                    <a:cubicBezTo>
                      <a:pt x="4518" y="5571"/>
                      <a:pt x="4521" y="5571"/>
                      <a:pt x="4524" y="5572"/>
                    </a:cubicBezTo>
                    <a:cubicBezTo>
                      <a:pt x="4530" y="5574"/>
                      <a:pt x="4534" y="5574"/>
                      <a:pt x="4538" y="5574"/>
                    </a:cubicBezTo>
                    <a:cubicBezTo>
                      <a:pt x="4550" y="5574"/>
                      <a:pt x="4558" y="5569"/>
                      <a:pt x="4564" y="5561"/>
                    </a:cubicBezTo>
                    <a:lnTo>
                      <a:pt x="4564" y="5561"/>
                    </a:lnTo>
                    <a:cubicBezTo>
                      <a:pt x="4562" y="5561"/>
                      <a:pt x="4560" y="5562"/>
                      <a:pt x="4559" y="5562"/>
                    </a:cubicBezTo>
                    <a:cubicBezTo>
                      <a:pt x="4556" y="5562"/>
                      <a:pt x="4552" y="5561"/>
                      <a:pt x="4548" y="5560"/>
                    </a:cubicBezTo>
                    <a:cubicBezTo>
                      <a:pt x="4524" y="5549"/>
                      <a:pt x="4501" y="5537"/>
                      <a:pt x="4489" y="5513"/>
                    </a:cubicBezTo>
                    <a:lnTo>
                      <a:pt x="4489" y="5513"/>
                    </a:lnTo>
                    <a:lnTo>
                      <a:pt x="4501" y="5525"/>
                    </a:lnTo>
                    <a:cubicBezTo>
                      <a:pt x="4480" y="5494"/>
                      <a:pt x="4477" y="5463"/>
                      <a:pt x="4500" y="5463"/>
                    </a:cubicBezTo>
                    <a:cubicBezTo>
                      <a:pt x="4504" y="5463"/>
                      <a:pt x="4508" y="5464"/>
                      <a:pt x="4513" y="5465"/>
                    </a:cubicBezTo>
                    <a:cubicBezTo>
                      <a:pt x="4535" y="5480"/>
                      <a:pt x="4567" y="5518"/>
                      <a:pt x="4573" y="5542"/>
                    </a:cubicBezTo>
                    <a:lnTo>
                      <a:pt x="4573" y="5542"/>
                    </a:lnTo>
                    <a:cubicBezTo>
                      <a:pt x="4577" y="5529"/>
                      <a:pt x="4580" y="5514"/>
                      <a:pt x="4584" y="5501"/>
                    </a:cubicBezTo>
                    <a:cubicBezTo>
                      <a:pt x="4589" y="5486"/>
                      <a:pt x="4592" y="5481"/>
                      <a:pt x="4595" y="5481"/>
                    </a:cubicBezTo>
                    <a:cubicBezTo>
                      <a:pt x="4598" y="5481"/>
                      <a:pt x="4601" y="5489"/>
                      <a:pt x="4608" y="5489"/>
                    </a:cubicBezTo>
                    <a:cubicBezTo>
                      <a:pt x="4620" y="5489"/>
                      <a:pt x="4620" y="5453"/>
                      <a:pt x="4632" y="5453"/>
                    </a:cubicBezTo>
                    <a:cubicBezTo>
                      <a:pt x="4623" y="5427"/>
                      <a:pt x="4627" y="5388"/>
                      <a:pt x="4644" y="5388"/>
                    </a:cubicBezTo>
                    <a:cubicBezTo>
                      <a:pt x="4650" y="5388"/>
                      <a:pt x="4658" y="5393"/>
                      <a:pt x="4667" y="5406"/>
                    </a:cubicBezTo>
                    <a:cubicBezTo>
                      <a:pt x="4676" y="5414"/>
                      <a:pt x="4724" y="5463"/>
                      <a:pt x="4739" y="5463"/>
                    </a:cubicBezTo>
                    <a:cubicBezTo>
                      <a:pt x="4744" y="5463"/>
                      <a:pt x="4745" y="5457"/>
                      <a:pt x="4739" y="5441"/>
                    </a:cubicBezTo>
                    <a:cubicBezTo>
                      <a:pt x="4739" y="5406"/>
                      <a:pt x="4727" y="5394"/>
                      <a:pt x="4739" y="5382"/>
                    </a:cubicBezTo>
                    <a:cubicBezTo>
                      <a:pt x="4742" y="5380"/>
                      <a:pt x="4745" y="5379"/>
                      <a:pt x="4747" y="5379"/>
                    </a:cubicBezTo>
                    <a:cubicBezTo>
                      <a:pt x="4763" y="5379"/>
                      <a:pt x="4766" y="5407"/>
                      <a:pt x="4786" y="5418"/>
                    </a:cubicBezTo>
                    <a:cubicBezTo>
                      <a:pt x="4790" y="5421"/>
                      <a:pt x="4793" y="5422"/>
                      <a:pt x="4797" y="5422"/>
                    </a:cubicBezTo>
                    <a:cubicBezTo>
                      <a:pt x="4805" y="5422"/>
                      <a:pt x="4814" y="5414"/>
                      <a:pt x="4822" y="5406"/>
                    </a:cubicBezTo>
                    <a:lnTo>
                      <a:pt x="4786" y="5358"/>
                    </a:lnTo>
                    <a:cubicBezTo>
                      <a:pt x="4774" y="5358"/>
                      <a:pt x="4751" y="5346"/>
                      <a:pt x="4739" y="5334"/>
                    </a:cubicBezTo>
                    <a:cubicBezTo>
                      <a:pt x="4715" y="5310"/>
                      <a:pt x="4763" y="5298"/>
                      <a:pt x="4774" y="5287"/>
                    </a:cubicBezTo>
                    <a:cubicBezTo>
                      <a:pt x="4778" y="5285"/>
                      <a:pt x="4781" y="5284"/>
                      <a:pt x="4784" y="5284"/>
                    </a:cubicBezTo>
                    <a:cubicBezTo>
                      <a:pt x="4802" y="5284"/>
                      <a:pt x="4815" y="5310"/>
                      <a:pt x="4846" y="5310"/>
                    </a:cubicBezTo>
                    <a:lnTo>
                      <a:pt x="4905" y="5310"/>
                    </a:lnTo>
                    <a:cubicBezTo>
                      <a:pt x="4905" y="5310"/>
                      <a:pt x="4870" y="5275"/>
                      <a:pt x="4905" y="5251"/>
                    </a:cubicBezTo>
                    <a:cubicBezTo>
                      <a:pt x="4929" y="5239"/>
                      <a:pt x="4929" y="5251"/>
                      <a:pt x="4929" y="5227"/>
                    </a:cubicBezTo>
                    <a:cubicBezTo>
                      <a:pt x="4917" y="5179"/>
                      <a:pt x="5013" y="5144"/>
                      <a:pt x="5036" y="5144"/>
                    </a:cubicBezTo>
                    <a:cubicBezTo>
                      <a:pt x="5043" y="5141"/>
                      <a:pt x="5047" y="5139"/>
                      <a:pt x="5051" y="5139"/>
                    </a:cubicBezTo>
                    <a:cubicBezTo>
                      <a:pt x="5062" y="5139"/>
                      <a:pt x="5067" y="5150"/>
                      <a:pt x="5084" y="5168"/>
                    </a:cubicBezTo>
                    <a:cubicBezTo>
                      <a:pt x="5092" y="5175"/>
                      <a:pt x="5100" y="5178"/>
                      <a:pt x="5107" y="5178"/>
                    </a:cubicBezTo>
                    <a:cubicBezTo>
                      <a:pt x="5122" y="5178"/>
                      <a:pt x="5136" y="5168"/>
                      <a:pt x="5144" y="5168"/>
                    </a:cubicBezTo>
                    <a:cubicBezTo>
                      <a:pt x="5148" y="5168"/>
                      <a:pt x="5157" y="5169"/>
                      <a:pt x="5165" y="5169"/>
                    </a:cubicBezTo>
                    <a:cubicBezTo>
                      <a:pt x="5178" y="5169"/>
                      <a:pt x="5191" y="5165"/>
                      <a:pt x="5191" y="5144"/>
                    </a:cubicBezTo>
                    <a:cubicBezTo>
                      <a:pt x="5197" y="5120"/>
                      <a:pt x="5203" y="5114"/>
                      <a:pt x="5209" y="5114"/>
                    </a:cubicBezTo>
                    <a:cubicBezTo>
                      <a:pt x="5215" y="5114"/>
                      <a:pt x="5221" y="5120"/>
                      <a:pt x="5227" y="5120"/>
                    </a:cubicBezTo>
                    <a:cubicBezTo>
                      <a:pt x="5251" y="5120"/>
                      <a:pt x="5239" y="5096"/>
                      <a:pt x="5263" y="5096"/>
                    </a:cubicBezTo>
                    <a:cubicBezTo>
                      <a:pt x="5275" y="5096"/>
                      <a:pt x="5298" y="5108"/>
                      <a:pt x="5322" y="5120"/>
                    </a:cubicBezTo>
                    <a:cubicBezTo>
                      <a:pt x="5324" y="5121"/>
                      <a:pt x="5325" y="5121"/>
                      <a:pt x="5327" y="5121"/>
                    </a:cubicBezTo>
                    <a:cubicBezTo>
                      <a:pt x="5361" y="5121"/>
                      <a:pt x="5476" y="5034"/>
                      <a:pt x="5453" y="5001"/>
                    </a:cubicBezTo>
                    <a:lnTo>
                      <a:pt x="5406" y="5001"/>
                    </a:lnTo>
                    <a:cubicBezTo>
                      <a:pt x="5394" y="4989"/>
                      <a:pt x="5370" y="4965"/>
                      <a:pt x="5358" y="4953"/>
                    </a:cubicBezTo>
                    <a:cubicBezTo>
                      <a:pt x="5319" y="4924"/>
                      <a:pt x="5271" y="4902"/>
                      <a:pt x="5223" y="4902"/>
                    </a:cubicBezTo>
                    <a:cubicBezTo>
                      <a:pt x="5212" y="4902"/>
                      <a:pt x="5202" y="4903"/>
                      <a:pt x="5191" y="4906"/>
                    </a:cubicBezTo>
                    <a:cubicBezTo>
                      <a:pt x="5155" y="4917"/>
                      <a:pt x="5191" y="4977"/>
                      <a:pt x="5155" y="5001"/>
                    </a:cubicBezTo>
                    <a:cubicBezTo>
                      <a:pt x="5141" y="5006"/>
                      <a:pt x="5128" y="5009"/>
                      <a:pt x="5116" y="5009"/>
                    </a:cubicBezTo>
                    <a:cubicBezTo>
                      <a:pt x="5100" y="5009"/>
                      <a:pt x="5086" y="5003"/>
                      <a:pt x="5072" y="4989"/>
                    </a:cubicBezTo>
                    <a:cubicBezTo>
                      <a:pt x="5060" y="4965"/>
                      <a:pt x="5048" y="4965"/>
                      <a:pt x="5025" y="4965"/>
                    </a:cubicBezTo>
                    <a:cubicBezTo>
                      <a:pt x="5001" y="4977"/>
                      <a:pt x="5013" y="4977"/>
                      <a:pt x="5013" y="5025"/>
                    </a:cubicBezTo>
                    <a:cubicBezTo>
                      <a:pt x="5013" y="5037"/>
                      <a:pt x="5001" y="5060"/>
                      <a:pt x="4977" y="5060"/>
                    </a:cubicBezTo>
                    <a:cubicBezTo>
                      <a:pt x="4947" y="5051"/>
                      <a:pt x="4950" y="4992"/>
                      <a:pt x="4919" y="4992"/>
                    </a:cubicBezTo>
                    <a:cubicBezTo>
                      <a:pt x="4912" y="4992"/>
                      <a:pt x="4904" y="4995"/>
                      <a:pt x="4894" y="5001"/>
                    </a:cubicBezTo>
                    <a:cubicBezTo>
                      <a:pt x="4870" y="5025"/>
                      <a:pt x="4870" y="5060"/>
                      <a:pt x="4882" y="5084"/>
                    </a:cubicBezTo>
                    <a:cubicBezTo>
                      <a:pt x="4882" y="5096"/>
                      <a:pt x="4870" y="5096"/>
                      <a:pt x="4858" y="5096"/>
                    </a:cubicBezTo>
                    <a:cubicBezTo>
                      <a:pt x="4847" y="5107"/>
                      <a:pt x="4814" y="5192"/>
                      <a:pt x="4801" y="5192"/>
                    </a:cubicBezTo>
                    <a:cubicBezTo>
                      <a:pt x="4800" y="5192"/>
                      <a:pt x="4799" y="5192"/>
                      <a:pt x="4798" y="5191"/>
                    </a:cubicBezTo>
                    <a:cubicBezTo>
                      <a:pt x="4786" y="5191"/>
                      <a:pt x="4786" y="5108"/>
                      <a:pt x="4774" y="5084"/>
                    </a:cubicBezTo>
                    <a:lnTo>
                      <a:pt x="4774" y="5084"/>
                    </a:lnTo>
                    <a:cubicBezTo>
                      <a:pt x="4786" y="5108"/>
                      <a:pt x="4715" y="5179"/>
                      <a:pt x="4715" y="5203"/>
                    </a:cubicBezTo>
                    <a:cubicBezTo>
                      <a:pt x="4706" y="5221"/>
                      <a:pt x="4698" y="5232"/>
                      <a:pt x="4679" y="5232"/>
                    </a:cubicBezTo>
                    <a:cubicBezTo>
                      <a:pt x="4673" y="5232"/>
                      <a:pt x="4665" y="5230"/>
                      <a:pt x="4655" y="5227"/>
                    </a:cubicBezTo>
                    <a:cubicBezTo>
                      <a:pt x="4647" y="5221"/>
                      <a:pt x="4641" y="5219"/>
                      <a:pt x="4637" y="5219"/>
                    </a:cubicBezTo>
                    <a:cubicBezTo>
                      <a:pt x="4624" y="5219"/>
                      <a:pt x="4629" y="5242"/>
                      <a:pt x="4620" y="5251"/>
                    </a:cubicBezTo>
                    <a:cubicBezTo>
                      <a:pt x="4608" y="5257"/>
                      <a:pt x="4602" y="5260"/>
                      <a:pt x="4596" y="5260"/>
                    </a:cubicBezTo>
                    <a:cubicBezTo>
                      <a:pt x="4590" y="5260"/>
                      <a:pt x="4584" y="5257"/>
                      <a:pt x="4572" y="5251"/>
                    </a:cubicBezTo>
                    <a:lnTo>
                      <a:pt x="4548" y="5251"/>
                    </a:lnTo>
                    <a:cubicBezTo>
                      <a:pt x="4536" y="5275"/>
                      <a:pt x="4548" y="5298"/>
                      <a:pt x="4572" y="5310"/>
                    </a:cubicBezTo>
                    <a:cubicBezTo>
                      <a:pt x="4584" y="5322"/>
                      <a:pt x="4608" y="5358"/>
                      <a:pt x="4584" y="5358"/>
                    </a:cubicBezTo>
                    <a:cubicBezTo>
                      <a:pt x="4548" y="5358"/>
                      <a:pt x="4536" y="5322"/>
                      <a:pt x="4513" y="5322"/>
                    </a:cubicBezTo>
                    <a:cubicBezTo>
                      <a:pt x="4489" y="5322"/>
                      <a:pt x="4477" y="5358"/>
                      <a:pt x="4465" y="5370"/>
                    </a:cubicBezTo>
                    <a:cubicBezTo>
                      <a:pt x="4453" y="5382"/>
                      <a:pt x="4429" y="5394"/>
                      <a:pt x="4417" y="5394"/>
                    </a:cubicBezTo>
                    <a:cubicBezTo>
                      <a:pt x="4411" y="5388"/>
                      <a:pt x="4405" y="5385"/>
                      <a:pt x="4401" y="5385"/>
                    </a:cubicBezTo>
                    <a:cubicBezTo>
                      <a:pt x="4396" y="5385"/>
                      <a:pt x="4393" y="5388"/>
                      <a:pt x="4393" y="5394"/>
                    </a:cubicBezTo>
                    <a:cubicBezTo>
                      <a:pt x="4370" y="5406"/>
                      <a:pt x="4393" y="5418"/>
                      <a:pt x="4370" y="5441"/>
                    </a:cubicBezTo>
                    <a:cubicBezTo>
                      <a:pt x="4358" y="5447"/>
                      <a:pt x="4349" y="5447"/>
                      <a:pt x="4341" y="5447"/>
                    </a:cubicBezTo>
                    <a:cubicBezTo>
                      <a:pt x="4334" y="5447"/>
                      <a:pt x="4328" y="5447"/>
                      <a:pt x="4322" y="5453"/>
                    </a:cubicBezTo>
                    <a:cubicBezTo>
                      <a:pt x="4274" y="5465"/>
                      <a:pt x="4239" y="5501"/>
                      <a:pt x="4239" y="5549"/>
                    </a:cubicBezTo>
                    <a:cubicBezTo>
                      <a:pt x="4239" y="5566"/>
                      <a:pt x="4236" y="5575"/>
                      <a:pt x="4230" y="5575"/>
                    </a:cubicBezTo>
                    <a:cubicBezTo>
                      <a:pt x="4224" y="5575"/>
                      <a:pt x="4215" y="5566"/>
                      <a:pt x="4203" y="5549"/>
                    </a:cubicBezTo>
                    <a:cubicBezTo>
                      <a:pt x="4203" y="5531"/>
                      <a:pt x="4197" y="5525"/>
                      <a:pt x="4190" y="5525"/>
                    </a:cubicBezTo>
                    <a:cubicBezTo>
                      <a:pt x="4182" y="5525"/>
                      <a:pt x="4173" y="5531"/>
                      <a:pt x="4167" y="5537"/>
                    </a:cubicBezTo>
                    <a:cubicBezTo>
                      <a:pt x="4155" y="5537"/>
                      <a:pt x="4120" y="5549"/>
                      <a:pt x="4108" y="5572"/>
                    </a:cubicBezTo>
                    <a:cubicBezTo>
                      <a:pt x="4096" y="5596"/>
                      <a:pt x="4108" y="5620"/>
                      <a:pt x="4072" y="5620"/>
                    </a:cubicBezTo>
                    <a:cubicBezTo>
                      <a:pt x="4065" y="5609"/>
                      <a:pt x="4056" y="5605"/>
                      <a:pt x="4048" y="5605"/>
                    </a:cubicBezTo>
                    <a:cubicBezTo>
                      <a:pt x="4029" y="5605"/>
                      <a:pt x="4009" y="5627"/>
                      <a:pt x="4001" y="5644"/>
                    </a:cubicBezTo>
                    <a:cubicBezTo>
                      <a:pt x="3989" y="5655"/>
                      <a:pt x="3999" y="5728"/>
                      <a:pt x="3991" y="5728"/>
                    </a:cubicBezTo>
                    <a:cubicBezTo>
                      <a:pt x="3990" y="5728"/>
                      <a:pt x="3989" y="5728"/>
                      <a:pt x="3989" y="5727"/>
                    </a:cubicBezTo>
                    <a:cubicBezTo>
                      <a:pt x="3958" y="5704"/>
                      <a:pt x="3942" y="5691"/>
                      <a:pt x="3925" y="5691"/>
                    </a:cubicBezTo>
                    <a:cubicBezTo>
                      <a:pt x="3916" y="5691"/>
                      <a:pt x="3906" y="5695"/>
                      <a:pt x="3893" y="5703"/>
                    </a:cubicBezTo>
                    <a:cubicBezTo>
                      <a:pt x="3846" y="5727"/>
                      <a:pt x="3798" y="5751"/>
                      <a:pt x="3751" y="5787"/>
                    </a:cubicBezTo>
                    <a:cubicBezTo>
                      <a:pt x="3739" y="5810"/>
                      <a:pt x="3727" y="5822"/>
                      <a:pt x="3715" y="5834"/>
                    </a:cubicBezTo>
                    <a:cubicBezTo>
                      <a:pt x="3703" y="5846"/>
                      <a:pt x="3715" y="5870"/>
                      <a:pt x="3703" y="5882"/>
                    </a:cubicBezTo>
                    <a:cubicBezTo>
                      <a:pt x="3691" y="5882"/>
                      <a:pt x="3655" y="5858"/>
                      <a:pt x="3643" y="5858"/>
                    </a:cubicBezTo>
                    <a:cubicBezTo>
                      <a:pt x="3631" y="5852"/>
                      <a:pt x="3620" y="5849"/>
                      <a:pt x="3608" y="5849"/>
                    </a:cubicBezTo>
                    <a:cubicBezTo>
                      <a:pt x="3596" y="5849"/>
                      <a:pt x="3584" y="5852"/>
                      <a:pt x="3572" y="5858"/>
                    </a:cubicBezTo>
                    <a:cubicBezTo>
                      <a:pt x="3548" y="5858"/>
                      <a:pt x="3536" y="5882"/>
                      <a:pt x="3560" y="5918"/>
                    </a:cubicBezTo>
                    <a:cubicBezTo>
                      <a:pt x="3557" y="5914"/>
                      <a:pt x="3554" y="5913"/>
                      <a:pt x="3551" y="5913"/>
                    </a:cubicBezTo>
                    <a:cubicBezTo>
                      <a:pt x="3533" y="5913"/>
                      <a:pt x="3523" y="5967"/>
                      <a:pt x="3512" y="5977"/>
                    </a:cubicBezTo>
                    <a:cubicBezTo>
                      <a:pt x="3512" y="5980"/>
                      <a:pt x="3510" y="5980"/>
                      <a:pt x="3506" y="5980"/>
                    </a:cubicBezTo>
                    <a:cubicBezTo>
                      <a:pt x="3491" y="5980"/>
                      <a:pt x="3451" y="5965"/>
                      <a:pt x="3441" y="5965"/>
                    </a:cubicBezTo>
                    <a:cubicBezTo>
                      <a:pt x="3417" y="5965"/>
                      <a:pt x="3393" y="5977"/>
                      <a:pt x="3381" y="6001"/>
                    </a:cubicBezTo>
                    <a:cubicBezTo>
                      <a:pt x="3370" y="6013"/>
                      <a:pt x="3393" y="6049"/>
                      <a:pt x="3405" y="6072"/>
                    </a:cubicBezTo>
                    <a:cubicBezTo>
                      <a:pt x="3429" y="6096"/>
                      <a:pt x="3381" y="6096"/>
                      <a:pt x="3370" y="6096"/>
                    </a:cubicBezTo>
                    <a:cubicBezTo>
                      <a:pt x="3370" y="6084"/>
                      <a:pt x="3370" y="6072"/>
                      <a:pt x="3358" y="6072"/>
                    </a:cubicBezTo>
                    <a:cubicBezTo>
                      <a:pt x="3346" y="6072"/>
                      <a:pt x="3334" y="6084"/>
                      <a:pt x="3334" y="6084"/>
                    </a:cubicBezTo>
                    <a:cubicBezTo>
                      <a:pt x="3322" y="6084"/>
                      <a:pt x="3310" y="6072"/>
                      <a:pt x="3286" y="6072"/>
                    </a:cubicBezTo>
                    <a:cubicBezTo>
                      <a:pt x="3274" y="6072"/>
                      <a:pt x="3262" y="6084"/>
                      <a:pt x="3250" y="6084"/>
                    </a:cubicBezTo>
                    <a:cubicBezTo>
                      <a:pt x="3227" y="6120"/>
                      <a:pt x="3227" y="6156"/>
                      <a:pt x="3215" y="6203"/>
                    </a:cubicBezTo>
                    <a:cubicBezTo>
                      <a:pt x="3211" y="6215"/>
                      <a:pt x="3207" y="6221"/>
                      <a:pt x="3202" y="6221"/>
                    </a:cubicBezTo>
                    <a:cubicBezTo>
                      <a:pt x="3192" y="6221"/>
                      <a:pt x="3179" y="6199"/>
                      <a:pt x="3155" y="6168"/>
                    </a:cubicBezTo>
                    <a:lnTo>
                      <a:pt x="3155" y="6168"/>
                    </a:lnTo>
                    <a:cubicBezTo>
                      <a:pt x="3179" y="6203"/>
                      <a:pt x="3143" y="6191"/>
                      <a:pt x="3143" y="6215"/>
                    </a:cubicBezTo>
                    <a:cubicBezTo>
                      <a:pt x="3143" y="6239"/>
                      <a:pt x="3167" y="6251"/>
                      <a:pt x="3155" y="6251"/>
                    </a:cubicBezTo>
                    <a:cubicBezTo>
                      <a:pt x="3155" y="6251"/>
                      <a:pt x="3129" y="6225"/>
                      <a:pt x="3114" y="6225"/>
                    </a:cubicBezTo>
                    <a:cubicBezTo>
                      <a:pt x="3111" y="6225"/>
                      <a:pt x="3109" y="6225"/>
                      <a:pt x="3108" y="6227"/>
                    </a:cubicBezTo>
                    <a:cubicBezTo>
                      <a:pt x="3096" y="6239"/>
                      <a:pt x="3096" y="6287"/>
                      <a:pt x="3084" y="6299"/>
                    </a:cubicBezTo>
                    <a:cubicBezTo>
                      <a:pt x="3080" y="6306"/>
                      <a:pt x="3077" y="6308"/>
                      <a:pt x="3074" y="6308"/>
                    </a:cubicBezTo>
                    <a:cubicBezTo>
                      <a:pt x="3067" y="6308"/>
                      <a:pt x="3063" y="6292"/>
                      <a:pt x="3072" y="6275"/>
                    </a:cubicBezTo>
                    <a:cubicBezTo>
                      <a:pt x="3072" y="6256"/>
                      <a:pt x="3049" y="6221"/>
                      <a:pt x="3033" y="6221"/>
                    </a:cubicBezTo>
                    <a:cubicBezTo>
                      <a:pt x="3030" y="6221"/>
                      <a:pt x="3027" y="6223"/>
                      <a:pt x="3024" y="6227"/>
                    </a:cubicBezTo>
                    <a:cubicBezTo>
                      <a:pt x="3001" y="6262"/>
                      <a:pt x="3000" y="6297"/>
                      <a:pt x="3022" y="6331"/>
                    </a:cubicBezTo>
                    <a:lnTo>
                      <a:pt x="3022" y="6331"/>
                    </a:lnTo>
                    <a:cubicBezTo>
                      <a:pt x="3010" y="6314"/>
                      <a:pt x="2997" y="6307"/>
                      <a:pt x="2983" y="6307"/>
                    </a:cubicBezTo>
                    <a:cubicBezTo>
                      <a:pt x="2939" y="6307"/>
                      <a:pt x="2887" y="6375"/>
                      <a:pt x="2849" y="6375"/>
                    </a:cubicBezTo>
                    <a:cubicBezTo>
                      <a:pt x="2839" y="6375"/>
                      <a:pt x="2830" y="6370"/>
                      <a:pt x="2822" y="6358"/>
                    </a:cubicBezTo>
                    <a:cubicBezTo>
                      <a:pt x="2814" y="6355"/>
                      <a:pt x="2807" y="6353"/>
                      <a:pt x="2801" y="6353"/>
                    </a:cubicBezTo>
                    <a:cubicBezTo>
                      <a:pt x="2765" y="6353"/>
                      <a:pt x="2769" y="6411"/>
                      <a:pt x="2739" y="6441"/>
                    </a:cubicBezTo>
                    <a:cubicBezTo>
                      <a:pt x="2727" y="6453"/>
                      <a:pt x="2703" y="6477"/>
                      <a:pt x="2667" y="6489"/>
                    </a:cubicBezTo>
                    <a:cubicBezTo>
                      <a:pt x="2643" y="6513"/>
                      <a:pt x="2619" y="6561"/>
                      <a:pt x="2596" y="6572"/>
                    </a:cubicBezTo>
                    <a:cubicBezTo>
                      <a:pt x="2582" y="6581"/>
                      <a:pt x="2573" y="6584"/>
                      <a:pt x="2563" y="6584"/>
                    </a:cubicBezTo>
                    <a:cubicBezTo>
                      <a:pt x="2553" y="6584"/>
                      <a:pt x="2545" y="6581"/>
                      <a:pt x="2533" y="6581"/>
                    </a:cubicBezTo>
                    <a:cubicBezTo>
                      <a:pt x="2527" y="6581"/>
                      <a:pt x="2520" y="6582"/>
                      <a:pt x="2512" y="6584"/>
                    </a:cubicBezTo>
                    <a:cubicBezTo>
                      <a:pt x="2477" y="6608"/>
                      <a:pt x="2477" y="6608"/>
                      <a:pt x="2477" y="6632"/>
                    </a:cubicBezTo>
                    <a:cubicBezTo>
                      <a:pt x="2477" y="6644"/>
                      <a:pt x="2500" y="6656"/>
                      <a:pt x="2477" y="6668"/>
                    </a:cubicBezTo>
                    <a:cubicBezTo>
                      <a:pt x="2465" y="6668"/>
                      <a:pt x="2420" y="6623"/>
                      <a:pt x="2407" y="6599"/>
                    </a:cubicBezTo>
                    <a:lnTo>
                      <a:pt x="2407" y="6599"/>
                    </a:lnTo>
                    <a:cubicBezTo>
                      <a:pt x="2434" y="6659"/>
                      <a:pt x="2214" y="6751"/>
                      <a:pt x="2191" y="6775"/>
                    </a:cubicBezTo>
                    <a:cubicBezTo>
                      <a:pt x="2155" y="6787"/>
                      <a:pt x="2107" y="6787"/>
                      <a:pt x="2084" y="6799"/>
                    </a:cubicBezTo>
                    <a:cubicBezTo>
                      <a:pt x="2060" y="6822"/>
                      <a:pt x="2048" y="6846"/>
                      <a:pt x="2036" y="6882"/>
                    </a:cubicBezTo>
                    <a:cubicBezTo>
                      <a:pt x="2036" y="6893"/>
                      <a:pt x="2036" y="6962"/>
                      <a:pt x="2045" y="6966"/>
                    </a:cubicBezTo>
                    <a:lnTo>
                      <a:pt x="2045" y="6966"/>
                    </a:lnTo>
                    <a:cubicBezTo>
                      <a:pt x="2044" y="6966"/>
                      <a:pt x="2044" y="6966"/>
                      <a:pt x="2044" y="6966"/>
                    </a:cubicBezTo>
                    <a:cubicBezTo>
                      <a:pt x="2026" y="6966"/>
                      <a:pt x="2009" y="6916"/>
                      <a:pt x="1991" y="6916"/>
                    </a:cubicBezTo>
                    <a:cubicBezTo>
                      <a:pt x="1986" y="6916"/>
                      <a:pt x="1981" y="6920"/>
                      <a:pt x="1977" y="6930"/>
                    </a:cubicBezTo>
                    <a:cubicBezTo>
                      <a:pt x="1977" y="6930"/>
                      <a:pt x="1966" y="6991"/>
                      <a:pt x="1955" y="6991"/>
                    </a:cubicBezTo>
                    <a:cubicBezTo>
                      <a:pt x="1955" y="6991"/>
                      <a:pt x="1954" y="6990"/>
                      <a:pt x="1953" y="6989"/>
                    </a:cubicBezTo>
                    <a:cubicBezTo>
                      <a:pt x="1942" y="6978"/>
                      <a:pt x="1941" y="6916"/>
                      <a:pt x="1931" y="6916"/>
                    </a:cubicBezTo>
                    <a:cubicBezTo>
                      <a:pt x="1931" y="6916"/>
                      <a:pt x="1930" y="6917"/>
                      <a:pt x="1929" y="6918"/>
                    </a:cubicBezTo>
                    <a:cubicBezTo>
                      <a:pt x="1893" y="6953"/>
                      <a:pt x="1881" y="7001"/>
                      <a:pt x="1905" y="7037"/>
                    </a:cubicBezTo>
                    <a:cubicBezTo>
                      <a:pt x="1903" y="7038"/>
                      <a:pt x="1901" y="7039"/>
                      <a:pt x="1898" y="7039"/>
                    </a:cubicBezTo>
                    <a:cubicBezTo>
                      <a:pt x="1881" y="7039"/>
                      <a:pt x="1844" y="7011"/>
                      <a:pt x="1834" y="7001"/>
                    </a:cubicBezTo>
                    <a:cubicBezTo>
                      <a:pt x="1828" y="6995"/>
                      <a:pt x="1813" y="6992"/>
                      <a:pt x="1799" y="6992"/>
                    </a:cubicBezTo>
                    <a:cubicBezTo>
                      <a:pt x="1786" y="6992"/>
                      <a:pt x="1774" y="6995"/>
                      <a:pt x="1774" y="7001"/>
                    </a:cubicBezTo>
                    <a:cubicBezTo>
                      <a:pt x="1774" y="7013"/>
                      <a:pt x="1798" y="7073"/>
                      <a:pt x="1774" y="7084"/>
                    </a:cubicBezTo>
                    <a:cubicBezTo>
                      <a:pt x="1768" y="7096"/>
                      <a:pt x="1759" y="7096"/>
                      <a:pt x="1750" y="7096"/>
                    </a:cubicBezTo>
                    <a:cubicBezTo>
                      <a:pt x="1741" y="7096"/>
                      <a:pt x="1732" y="7096"/>
                      <a:pt x="1726" y="7108"/>
                    </a:cubicBezTo>
                    <a:cubicBezTo>
                      <a:pt x="1703" y="7132"/>
                      <a:pt x="1715" y="7156"/>
                      <a:pt x="1691" y="7156"/>
                    </a:cubicBezTo>
                    <a:cubicBezTo>
                      <a:pt x="1689" y="7158"/>
                      <a:pt x="1687" y="7158"/>
                      <a:pt x="1686" y="7158"/>
                    </a:cubicBezTo>
                    <a:cubicBezTo>
                      <a:pt x="1675" y="7158"/>
                      <a:pt x="1665" y="7132"/>
                      <a:pt x="1655" y="7132"/>
                    </a:cubicBezTo>
                    <a:cubicBezTo>
                      <a:pt x="1643" y="7132"/>
                      <a:pt x="1631" y="7144"/>
                      <a:pt x="1643" y="7192"/>
                    </a:cubicBezTo>
                    <a:cubicBezTo>
                      <a:pt x="1643" y="7192"/>
                      <a:pt x="1623" y="7142"/>
                      <a:pt x="1620" y="7142"/>
                    </a:cubicBezTo>
                    <a:cubicBezTo>
                      <a:pt x="1620" y="7142"/>
                      <a:pt x="1619" y="7143"/>
                      <a:pt x="1619" y="7144"/>
                    </a:cubicBezTo>
                    <a:cubicBezTo>
                      <a:pt x="1619" y="7155"/>
                      <a:pt x="1630" y="7228"/>
                      <a:pt x="1621" y="7228"/>
                    </a:cubicBezTo>
                    <a:cubicBezTo>
                      <a:pt x="1621" y="7228"/>
                      <a:pt x="1620" y="7228"/>
                      <a:pt x="1619" y="7227"/>
                    </a:cubicBezTo>
                    <a:cubicBezTo>
                      <a:pt x="1607" y="7215"/>
                      <a:pt x="1607" y="7192"/>
                      <a:pt x="1607" y="7180"/>
                    </a:cubicBezTo>
                    <a:cubicBezTo>
                      <a:pt x="1607" y="7166"/>
                      <a:pt x="1603" y="7152"/>
                      <a:pt x="1593" y="7152"/>
                    </a:cubicBezTo>
                    <a:cubicBezTo>
                      <a:pt x="1586" y="7152"/>
                      <a:pt x="1575" y="7160"/>
                      <a:pt x="1560" y="7180"/>
                    </a:cubicBezTo>
                    <a:cubicBezTo>
                      <a:pt x="1572" y="7156"/>
                      <a:pt x="1572" y="7144"/>
                      <a:pt x="1584" y="7132"/>
                    </a:cubicBezTo>
                    <a:cubicBezTo>
                      <a:pt x="1584" y="7120"/>
                      <a:pt x="1584" y="7096"/>
                      <a:pt x="1572" y="7084"/>
                    </a:cubicBezTo>
                    <a:cubicBezTo>
                      <a:pt x="1562" y="7098"/>
                      <a:pt x="1555" y="7103"/>
                      <a:pt x="1548" y="7103"/>
                    </a:cubicBezTo>
                    <a:cubicBezTo>
                      <a:pt x="1539" y="7103"/>
                      <a:pt x="1531" y="7092"/>
                      <a:pt x="1524" y="7084"/>
                    </a:cubicBezTo>
                    <a:cubicBezTo>
                      <a:pt x="1518" y="7078"/>
                      <a:pt x="1515" y="7075"/>
                      <a:pt x="1511" y="7075"/>
                    </a:cubicBezTo>
                    <a:cubicBezTo>
                      <a:pt x="1506" y="7075"/>
                      <a:pt x="1500" y="7078"/>
                      <a:pt x="1488" y="7084"/>
                    </a:cubicBezTo>
                    <a:cubicBezTo>
                      <a:pt x="1487" y="7085"/>
                      <a:pt x="1485" y="7086"/>
                      <a:pt x="1483" y="7086"/>
                    </a:cubicBezTo>
                    <a:cubicBezTo>
                      <a:pt x="1463" y="7086"/>
                      <a:pt x="1452" y="7024"/>
                      <a:pt x="1441" y="7013"/>
                    </a:cubicBezTo>
                    <a:cubicBezTo>
                      <a:pt x="1437" y="7009"/>
                      <a:pt x="1433" y="7008"/>
                      <a:pt x="1428" y="7008"/>
                    </a:cubicBezTo>
                    <a:cubicBezTo>
                      <a:pt x="1420" y="7008"/>
                      <a:pt x="1409" y="7013"/>
                      <a:pt x="1393" y="7013"/>
                    </a:cubicBezTo>
                    <a:cubicBezTo>
                      <a:pt x="1369" y="7001"/>
                      <a:pt x="1357" y="6977"/>
                      <a:pt x="1334" y="6965"/>
                    </a:cubicBezTo>
                    <a:cubicBezTo>
                      <a:pt x="1313" y="6945"/>
                      <a:pt x="1296" y="6932"/>
                      <a:pt x="1274" y="6932"/>
                    </a:cubicBezTo>
                    <a:cubicBezTo>
                      <a:pt x="1264" y="6932"/>
                      <a:pt x="1253" y="6934"/>
                      <a:pt x="1241" y="6940"/>
                    </a:cubicBezTo>
                    <a:lnTo>
                      <a:pt x="1241" y="6940"/>
                    </a:lnTo>
                    <a:cubicBezTo>
                      <a:pt x="1256" y="6931"/>
                      <a:pt x="1271" y="6921"/>
                      <a:pt x="1286" y="6906"/>
                    </a:cubicBezTo>
                    <a:cubicBezTo>
                      <a:pt x="1298" y="6894"/>
                      <a:pt x="1292" y="6891"/>
                      <a:pt x="1281" y="6891"/>
                    </a:cubicBezTo>
                    <a:cubicBezTo>
                      <a:pt x="1271" y="6891"/>
                      <a:pt x="1256" y="6894"/>
                      <a:pt x="1250" y="6894"/>
                    </a:cubicBezTo>
                    <a:cubicBezTo>
                      <a:pt x="1235" y="6900"/>
                      <a:pt x="1224" y="6903"/>
                      <a:pt x="1216" y="6903"/>
                    </a:cubicBezTo>
                    <a:cubicBezTo>
                      <a:pt x="1192" y="6903"/>
                      <a:pt x="1197" y="6876"/>
                      <a:pt x="1215" y="6822"/>
                    </a:cubicBezTo>
                    <a:cubicBezTo>
                      <a:pt x="1223" y="6809"/>
                      <a:pt x="1220" y="6804"/>
                      <a:pt x="1212" y="6804"/>
                    </a:cubicBezTo>
                    <a:cubicBezTo>
                      <a:pt x="1193" y="6804"/>
                      <a:pt x="1145" y="6829"/>
                      <a:pt x="1133" y="6829"/>
                    </a:cubicBezTo>
                    <a:cubicBezTo>
                      <a:pt x="1128" y="6829"/>
                      <a:pt x="1129" y="6824"/>
                      <a:pt x="1143" y="6811"/>
                    </a:cubicBezTo>
                    <a:cubicBezTo>
                      <a:pt x="1183" y="6779"/>
                      <a:pt x="1164" y="6752"/>
                      <a:pt x="1130" y="6752"/>
                    </a:cubicBezTo>
                    <a:cubicBezTo>
                      <a:pt x="1113" y="6752"/>
                      <a:pt x="1091" y="6759"/>
                      <a:pt x="1072" y="6775"/>
                    </a:cubicBezTo>
                    <a:cubicBezTo>
                      <a:pt x="1095" y="6751"/>
                      <a:pt x="1107" y="6739"/>
                      <a:pt x="1107" y="6715"/>
                    </a:cubicBezTo>
                    <a:cubicBezTo>
                      <a:pt x="1107" y="6703"/>
                      <a:pt x="1084" y="6703"/>
                      <a:pt x="1072" y="6692"/>
                    </a:cubicBezTo>
                    <a:cubicBezTo>
                      <a:pt x="1072" y="6680"/>
                      <a:pt x="1072" y="6656"/>
                      <a:pt x="1060" y="6632"/>
                    </a:cubicBezTo>
                    <a:cubicBezTo>
                      <a:pt x="1036" y="6620"/>
                      <a:pt x="1024" y="6620"/>
                      <a:pt x="1012" y="6608"/>
                    </a:cubicBezTo>
                    <a:cubicBezTo>
                      <a:pt x="988" y="6596"/>
                      <a:pt x="976" y="6572"/>
                      <a:pt x="976" y="6561"/>
                    </a:cubicBezTo>
                    <a:cubicBezTo>
                      <a:pt x="964" y="6525"/>
                      <a:pt x="964" y="6489"/>
                      <a:pt x="941" y="6477"/>
                    </a:cubicBezTo>
                    <a:cubicBezTo>
                      <a:pt x="929" y="6469"/>
                      <a:pt x="918" y="6467"/>
                      <a:pt x="909" y="6467"/>
                    </a:cubicBezTo>
                    <a:cubicBezTo>
                      <a:pt x="890" y="6467"/>
                      <a:pt x="877" y="6477"/>
                      <a:pt x="869" y="6477"/>
                    </a:cubicBezTo>
                    <a:cubicBezTo>
                      <a:pt x="869" y="6477"/>
                      <a:pt x="905" y="6430"/>
                      <a:pt x="917" y="6418"/>
                    </a:cubicBezTo>
                    <a:cubicBezTo>
                      <a:pt x="917" y="6414"/>
                      <a:pt x="913" y="6412"/>
                      <a:pt x="907" y="6412"/>
                    </a:cubicBezTo>
                    <a:cubicBezTo>
                      <a:pt x="894" y="6412"/>
                      <a:pt x="873" y="6418"/>
                      <a:pt x="857" y="6418"/>
                    </a:cubicBezTo>
                    <a:cubicBezTo>
                      <a:pt x="849" y="6418"/>
                      <a:pt x="809" y="6443"/>
                      <a:pt x="792" y="6443"/>
                    </a:cubicBezTo>
                    <a:cubicBezTo>
                      <a:pt x="786" y="6443"/>
                      <a:pt x="783" y="6439"/>
                      <a:pt x="786" y="6430"/>
                    </a:cubicBezTo>
                    <a:cubicBezTo>
                      <a:pt x="810" y="6394"/>
                      <a:pt x="834" y="6370"/>
                      <a:pt x="834" y="6334"/>
                    </a:cubicBezTo>
                    <a:cubicBezTo>
                      <a:pt x="822" y="6275"/>
                      <a:pt x="703" y="6322"/>
                      <a:pt x="738" y="6263"/>
                    </a:cubicBezTo>
                    <a:cubicBezTo>
                      <a:pt x="774" y="6215"/>
                      <a:pt x="703" y="6191"/>
                      <a:pt x="691" y="6168"/>
                    </a:cubicBezTo>
                    <a:cubicBezTo>
                      <a:pt x="667" y="6156"/>
                      <a:pt x="643" y="6144"/>
                      <a:pt x="643" y="6120"/>
                    </a:cubicBezTo>
                    <a:cubicBezTo>
                      <a:pt x="643" y="6101"/>
                      <a:pt x="651" y="6058"/>
                      <a:pt x="654" y="6049"/>
                    </a:cubicBezTo>
                    <a:lnTo>
                      <a:pt x="654" y="6049"/>
                    </a:lnTo>
                    <a:cubicBezTo>
                      <a:pt x="644" y="6050"/>
                      <a:pt x="634" y="6075"/>
                      <a:pt x="617" y="6075"/>
                    </a:cubicBezTo>
                    <a:cubicBezTo>
                      <a:pt x="614" y="6075"/>
                      <a:pt x="611" y="6074"/>
                      <a:pt x="607" y="6072"/>
                    </a:cubicBezTo>
                    <a:cubicBezTo>
                      <a:pt x="595" y="6072"/>
                      <a:pt x="583" y="6060"/>
                      <a:pt x="583" y="6049"/>
                    </a:cubicBezTo>
                    <a:cubicBezTo>
                      <a:pt x="560" y="6025"/>
                      <a:pt x="572" y="5989"/>
                      <a:pt x="607" y="5965"/>
                    </a:cubicBezTo>
                    <a:lnTo>
                      <a:pt x="607" y="5965"/>
                    </a:lnTo>
                    <a:cubicBezTo>
                      <a:pt x="578" y="5983"/>
                      <a:pt x="563" y="5989"/>
                      <a:pt x="557" y="5989"/>
                    </a:cubicBezTo>
                    <a:cubicBezTo>
                      <a:pt x="538" y="5989"/>
                      <a:pt x="601" y="5924"/>
                      <a:pt x="583" y="5906"/>
                    </a:cubicBezTo>
                    <a:cubicBezTo>
                      <a:pt x="566" y="5894"/>
                      <a:pt x="545" y="5894"/>
                      <a:pt x="525" y="5894"/>
                    </a:cubicBezTo>
                    <a:cubicBezTo>
                      <a:pt x="506" y="5894"/>
                      <a:pt x="488" y="5894"/>
                      <a:pt x="476" y="5882"/>
                    </a:cubicBezTo>
                    <a:cubicBezTo>
                      <a:pt x="453" y="5858"/>
                      <a:pt x="488" y="5834"/>
                      <a:pt x="488" y="5822"/>
                    </a:cubicBezTo>
                    <a:cubicBezTo>
                      <a:pt x="488" y="5775"/>
                      <a:pt x="441" y="5822"/>
                      <a:pt x="429" y="5763"/>
                    </a:cubicBezTo>
                    <a:cubicBezTo>
                      <a:pt x="429" y="5727"/>
                      <a:pt x="429" y="5703"/>
                      <a:pt x="405" y="5668"/>
                    </a:cubicBezTo>
                    <a:cubicBezTo>
                      <a:pt x="405" y="5668"/>
                      <a:pt x="369" y="5644"/>
                      <a:pt x="369" y="5644"/>
                    </a:cubicBezTo>
                    <a:cubicBezTo>
                      <a:pt x="345" y="5584"/>
                      <a:pt x="429" y="5489"/>
                      <a:pt x="369" y="5465"/>
                    </a:cubicBezTo>
                    <a:cubicBezTo>
                      <a:pt x="359" y="5458"/>
                      <a:pt x="351" y="5456"/>
                      <a:pt x="346" y="5456"/>
                    </a:cubicBezTo>
                    <a:cubicBezTo>
                      <a:pt x="340" y="5456"/>
                      <a:pt x="336" y="5458"/>
                      <a:pt x="333" y="5458"/>
                    </a:cubicBezTo>
                    <a:cubicBezTo>
                      <a:pt x="329" y="5458"/>
                      <a:pt x="326" y="5455"/>
                      <a:pt x="322" y="5441"/>
                    </a:cubicBezTo>
                    <a:cubicBezTo>
                      <a:pt x="322" y="5429"/>
                      <a:pt x="333" y="5418"/>
                      <a:pt x="333" y="5406"/>
                    </a:cubicBezTo>
                    <a:lnTo>
                      <a:pt x="298" y="5406"/>
                    </a:lnTo>
                    <a:cubicBezTo>
                      <a:pt x="255" y="5352"/>
                      <a:pt x="308" y="5231"/>
                      <a:pt x="259" y="5190"/>
                    </a:cubicBezTo>
                    <a:lnTo>
                      <a:pt x="259" y="5190"/>
                    </a:lnTo>
                    <a:cubicBezTo>
                      <a:pt x="271" y="5187"/>
                      <a:pt x="283" y="5186"/>
                      <a:pt x="294" y="5186"/>
                    </a:cubicBezTo>
                    <a:cubicBezTo>
                      <a:pt x="304" y="5186"/>
                      <a:pt x="313" y="5187"/>
                      <a:pt x="322" y="5191"/>
                    </a:cubicBezTo>
                    <a:cubicBezTo>
                      <a:pt x="332" y="5198"/>
                      <a:pt x="337" y="5201"/>
                      <a:pt x="340" y="5201"/>
                    </a:cubicBezTo>
                    <a:cubicBezTo>
                      <a:pt x="346" y="5201"/>
                      <a:pt x="337" y="5184"/>
                      <a:pt x="345" y="5168"/>
                    </a:cubicBezTo>
                    <a:cubicBezTo>
                      <a:pt x="345" y="5144"/>
                      <a:pt x="369" y="5144"/>
                      <a:pt x="381" y="5132"/>
                    </a:cubicBezTo>
                    <a:cubicBezTo>
                      <a:pt x="453" y="5048"/>
                      <a:pt x="536" y="5001"/>
                      <a:pt x="631" y="4965"/>
                    </a:cubicBezTo>
                    <a:cubicBezTo>
                      <a:pt x="679" y="4929"/>
                      <a:pt x="834" y="4917"/>
                      <a:pt x="750" y="4810"/>
                    </a:cubicBezTo>
                    <a:cubicBezTo>
                      <a:pt x="750" y="4810"/>
                      <a:pt x="713" y="4735"/>
                      <a:pt x="729" y="4735"/>
                    </a:cubicBezTo>
                    <a:lnTo>
                      <a:pt x="729" y="4735"/>
                    </a:lnTo>
                    <a:cubicBezTo>
                      <a:pt x="731" y="4735"/>
                      <a:pt x="734" y="4736"/>
                      <a:pt x="738" y="4739"/>
                    </a:cubicBezTo>
                    <a:cubicBezTo>
                      <a:pt x="762" y="4763"/>
                      <a:pt x="786" y="4775"/>
                      <a:pt x="798" y="4810"/>
                    </a:cubicBezTo>
                    <a:cubicBezTo>
                      <a:pt x="810" y="4822"/>
                      <a:pt x="917" y="4941"/>
                      <a:pt x="917" y="4941"/>
                    </a:cubicBezTo>
                    <a:cubicBezTo>
                      <a:pt x="917" y="4929"/>
                      <a:pt x="905" y="4917"/>
                      <a:pt x="917" y="4906"/>
                    </a:cubicBezTo>
                    <a:cubicBezTo>
                      <a:pt x="929" y="4894"/>
                      <a:pt x="941" y="4882"/>
                      <a:pt x="953" y="4870"/>
                    </a:cubicBezTo>
                    <a:cubicBezTo>
                      <a:pt x="967" y="4863"/>
                      <a:pt x="982" y="4851"/>
                      <a:pt x="999" y="4851"/>
                    </a:cubicBezTo>
                    <a:cubicBezTo>
                      <a:pt x="1010" y="4851"/>
                      <a:pt x="1022" y="4856"/>
                      <a:pt x="1036" y="4870"/>
                    </a:cubicBezTo>
                    <a:cubicBezTo>
                      <a:pt x="988" y="4798"/>
                      <a:pt x="1060" y="4822"/>
                      <a:pt x="1036" y="4763"/>
                    </a:cubicBezTo>
                    <a:cubicBezTo>
                      <a:pt x="1017" y="4744"/>
                      <a:pt x="999" y="4689"/>
                      <a:pt x="1020" y="4689"/>
                    </a:cubicBezTo>
                    <a:cubicBezTo>
                      <a:pt x="1026" y="4689"/>
                      <a:pt x="1035" y="4693"/>
                      <a:pt x="1048" y="4703"/>
                    </a:cubicBezTo>
                    <a:cubicBezTo>
                      <a:pt x="1049" y="4704"/>
                      <a:pt x="1051" y="4704"/>
                      <a:pt x="1052" y="4705"/>
                    </a:cubicBezTo>
                    <a:lnTo>
                      <a:pt x="1052" y="4705"/>
                    </a:lnTo>
                    <a:cubicBezTo>
                      <a:pt x="1052" y="4720"/>
                      <a:pt x="1064" y="4744"/>
                      <a:pt x="1081" y="4744"/>
                    </a:cubicBezTo>
                    <a:cubicBezTo>
                      <a:pt x="1085" y="4744"/>
                      <a:pt x="1090" y="4743"/>
                      <a:pt x="1095" y="4739"/>
                    </a:cubicBezTo>
                    <a:lnTo>
                      <a:pt x="1099" y="4739"/>
                    </a:lnTo>
                    <a:cubicBezTo>
                      <a:pt x="1108" y="4746"/>
                      <a:pt x="1118" y="4751"/>
                      <a:pt x="1131" y="4751"/>
                    </a:cubicBezTo>
                    <a:cubicBezTo>
                      <a:pt x="1137" y="4754"/>
                      <a:pt x="1142" y="4755"/>
                      <a:pt x="1147" y="4755"/>
                    </a:cubicBezTo>
                    <a:cubicBezTo>
                      <a:pt x="1159" y="4755"/>
                      <a:pt x="1164" y="4742"/>
                      <a:pt x="1155" y="4715"/>
                    </a:cubicBezTo>
                    <a:cubicBezTo>
                      <a:pt x="1143" y="4691"/>
                      <a:pt x="1155" y="4703"/>
                      <a:pt x="1167" y="4679"/>
                    </a:cubicBezTo>
                    <a:cubicBezTo>
                      <a:pt x="1170" y="4678"/>
                      <a:pt x="1173" y="4677"/>
                      <a:pt x="1176" y="4677"/>
                    </a:cubicBezTo>
                    <a:cubicBezTo>
                      <a:pt x="1191" y="4677"/>
                      <a:pt x="1192" y="4703"/>
                      <a:pt x="1203" y="4703"/>
                    </a:cubicBezTo>
                    <a:cubicBezTo>
                      <a:pt x="1210" y="4710"/>
                      <a:pt x="1215" y="4713"/>
                      <a:pt x="1220" y="4713"/>
                    </a:cubicBezTo>
                    <a:cubicBezTo>
                      <a:pt x="1245" y="4713"/>
                      <a:pt x="1247" y="4638"/>
                      <a:pt x="1280" y="4638"/>
                    </a:cubicBezTo>
                    <a:cubicBezTo>
                      <a:pt x="1285" y="4638"/>
                      <a:pt x="1291" y="4640"/>
                      <a:pt x="1298" y="4644"/>
                    </a:cubicBezTo>
                    <a:cubicBezTo>
                      <a:pt x="1320" y="4632"/>
                      <a:pt x="1300" y="4547"/>
                      <a:pt x="1318" y="4547"/>
                    </a:cubicBezTo>
                    <a:lnTo>
                      <a:pt x="1318" y="4547"/>
                    </a:lnTo>
                    <a:cubicBezTo>
                      <a:pt x="1319" y="4547"/>
                      <a:pt x="1320" y="4548"/>
                      <a:pt x="1322" y="4548"/>
                    </a:cubicBezTo>
                    <a:cubicBezTo>
                      <a:pt x="1332" y="4559"/>
                      <a:pt x="1360" y="4587"/>
                      <a:pt x="1367" y="4587"/>
                    </a:cubicBezTo>
                    <a:cubicBezTo>
                      <a:pt x="1369" y="4587"/>
                      <a:pt x="1369" y="4586"/>
                      <a:pt x="1369" y="4584"/>
                    </a:cubicBezTo>
                    <a:cubicBezTo>
                      <a:pt x="1381" y="4572"/>
                      <a:pt x="1345" y="4536"/>
                      <a:pt x="1357" y="4513"/>
                    </a:cubicBezTo>
                    <a:lnTo>
                      <a:pt x="1357" y="4513"/>
                    </a:lnTo>
                    <a:lnTo>
                      <a:pt x="1441" y="4584"/>
                    </a:lnTo>
                    <a:cubicBezTo>
                      <a:pt x="1419" y="4542"/>
                      <a:pt x="1427" y="4499"/>
                      <a:pt x="1463" y="4499"/>
                    </a:cubicBezTo>
                    <a:cubicBezTo>
                      <a:pt x="1467" y="4499"/>
                      <a:pt x="1471" y="4500"/>
                      <a:pt x="1476" y="4501"/>
                    </a:cubicBezTo>
                    <a:cubicBezTo>
                      <a:pt x="1500" y="4501"/>
                      <a:pt x="1524" y="4489"/>
                      <a:pt x="1548" y="4477"/>
                    </a:cubicBezTo>
                    <a:cubicBezTo>
                      <a:pt x="1548" y="4477"/>
                      <a:pt x="1557" y="4451"/>
                      <a:pt x="1552" y="4451"/>
                    </a:cubicBezTo>
                    <a:lnTo>
                      <a:pt x="1552" y="4451"/>
                    </a:lnTo>
                    <a:cubicBezTo>
                      <a:pt x="1552" y="4451"/>
                      <a:pt x="1552" y="4451"/>
                      <a:pt x="1552" y="4451"/>
                    </a:cubicBezTo>
                    <a:lnTo>
                      <a:pt x="1552" y="4451"/>
                    </a:lnTo>
                    <a:lnTo>
                      <a:pt x="1584" y="4429"/>
                    </a:lnTo>
                    <a:cubicBezTo>
                      <a:pt x="1619" y="4417"/>
                      <a:pt x="1584" y="4429"/>
                      <a:pt x="1584" y="4394"/>
                    </a:cubicBezTo>
                    <a:cubicBezTo>
                      <a:pt x="1584" y="4376"/>
                      <a:pt x="1601" y="4373"/>
                      <a:pt x="1621" y="4373"/>
                    </a:cubicBezTo>
                    <a:cubicBezTo>
                      <a:pt x="1630" y="4373"/>
                      <a:pt x="1641" y="4374"/>
                      <a:pt x="1649" y="4374"/>
                    </a:cubicBezTo>
                    <a:cubicBezTo>
                      <a:pt x="1657" y="4374"/>
                      <a:pt x="1664" y="4373"/>
                      <a:pt x="1667" y="4370"/>
                    </a:cubicBezTo>
                    <a:cubicBezTo>
                      <a:pt x="1691" y="4370"/>
                      <a:pt x="1738" y="4358"/>
                      <a:pt x="1738" y="4334"/>
                    </a:cubicBezTo>
                    <a:cubicBezTo>
                      <a:pt x="1738" y="4307"/>
                      <a:pt x="1712" y="4274"/>
                      <a:pt x="1728" y="4274"/>
                    </a:cubicBezTo>
                    <a:cubicBezTo>
                      <a:pt x="1734" y="4274"/>
                      <a:pt x="1744" y="4278"/>
                      <a:pt x="1762" y="4286"/>
                    </a:cubicBezTo>
                    <a:cubicBezTo>
                      <a:pt x="1777" y="4296"/>
                      <a:pt x="1794" y="4302"/>
                      <a:pt x="1805" y="4302"/>
                    </a:cubicBezTo>
                    <a:cubicBezTo>
                      <a:pt x="1821" y="4302"/>
                      <a:pt x="1826" y="4291"/>
                      <a:pt x="1798" y="4263"/>
                    </a:cubicBezTo>
                    <a:cubicBezTo>
                      <a:pt x="1768" y="4223"/>
                      <a:pt x="1771" y="4200"/>
                      <a:pt x="1800" y="4200"/>
                    </a:cubicBezTo>
                    <a:cubicBezTo>
                      <a:pt x="1806" y="4200"/>
                      <a:pt x="1814" y="4201"/>
                      <a:pt x="1822" y="4203"/>
                    </a:cubicBezTo>
                    <a:cubicBezTo>
                      <a:pt x="1851" y="4211"/>
                      <a:pt x="1867" y="4227"/>
                      <a:pt x="1878" y="4227"/>
                    </a:cubicBezTo>
                    <a:cubicBezTo>
                      <a:pt x="1884" y="4227"/>
                      <a:pt x="1889" y="4221"/>
                      <a:pt x="1893" y="4203"/>
                    </a:cubicBezTo>
                    <a:cubicBezTo>
                      <a:pt x="1893" y="4203"/>
                      <a:pt x="1904" y="4119"/>
                      <a:pt x="1915" y="4119"/>
                    </a:cubicBezTo>
                    <a:cubicBezTo>
                      <a:pt x="1916" y="4119"/>
                      <a:pt x="1916" y="4119"/>
                      <a:pt x="1917" y="4120"/>
                    </a:cubicBezTo>
                    <a:cubicBezTo>
                      <a:pt x="1917" y="4120"/>
                      <a:pt x="1917" y="4179"/>
                      <a:pt x="1941" y="4179"/>
                    </a:cubicBezTo>
                    <a:cubicBezTo>
                      <a:pt x="1942" y="4180"/>
                      <a:pt x="1943" y="4181"/>
                      <a:pt x="1944" y="4181"/>
                    </a:cubicBezTo>
                    <a:cubicBezTo>
                      <a:pt x="1955" y="4181"/>
                      <a:pt x="1965" y="4130"/>
                      <a:pt x="1965" y="4108"/>
                    </a:cubicBezTo>
                    <a:cubicBezTo>
                      <a:pt x="1988" y="4096"/>
                      <a:pt x="2012" y="4084"/>
                      <a:pt x="2036" y="4084"/>
                    </a:cubicBezTo>
                    <a:cubicBezTo>
                      <a:pt x="2048" y="4090"/>
                      <a:pt x="2060" y="4093"/>
                      <a:pt x="2072" y="4093"/>
                    </a:cubicBezTo>
                    <a:cubicBezTo>
                      <a:pt x="2084" y="4093"/>
                      <a:pt x="2096" y="4090"/>
                      <a:pt x="2107" y="4084"/>
                    </a:cubicBezTo>
                    <a:cubicBezTo>
                      <a:pt x="2131" y="4072"/>
                      <a:pt x="2155" y="4060"/>
                      <a:pt x="2167" y="4036"/>
                    </a:cubicBezTo>
                    <a:cubicBezTo>
                      <a:pt x="2185" y="4009"/>
                      <a:pt x="2175" y="3981"/>
                      <a:pt x="2186" y="3981"/>
                    </a:cubicBezTo>
                    <a:cubicBezTo>
                      <a:pt x="2190" y="3981"/>
                      <a:pt x="2195" y="3983"/>
                      <a:pt x="2203" y="3989"/>
                    </a:cubicBezTo>
                    <a:cubicBezTo>
                      <a:pt x="2216" y="3998"/>
                      <a:pt x="2230" y="4002"/>
                      <a:pt x="2243" y="4002"/>
                    </a:cubicBezTo>
                    <a:cubicBezTo>
                      <a:pt x="2264" y="4002"/>
                      <a:pt x="2283" y="3992"/>
                      <a:pt x="2298" y="3977"/>
                    </a:cubicBezTo>
                    <a:cubicBezTo>
                      <a:pt x="2310" y="3953"/>
                      <a:pt x="2286" y="3929"/>
                      <a:pt x="2274" y="3905"/>
                    </a:cubicBezTo>
                    <a:lnTo>
                      <a:pt x="2274" y="3905"/>
                    </a:lnTo>
                    <a:cubicBezTo>
                      <a:pt x="2290" y="3933"/>
                      <a:pt x="2307" y="3944"/>
                      <a:pt x="2323" y="3944"/>
                    </a:cubicBezTo>
                    <a:cubicBezTo>
                      <a:pt x="2355" y="3944"/>
                      <a:pt x="2381" y="3901"/>
                      <a:pt x="2381" y="3870"/>
                    </a:cubicBezTo>
                    <a:cubicBezTo>
                      <a:pt x="2381" y="3842"/>
                      <a:pt x="2389" y="3830"/>
                      <a:pt x="2401" y="3830"/>
                    </a:cubicBezTo>
                    <a:cubicBezTo>
                      <a:pt x="2409" y="3830"/>
                      <a:pt x="2419" y="3836"/>
                      <a:pt x="2429" y="3846"/>
                    </a:cubicBezTo>
                    <a:cubicBezTo>
                      <a:pt x="2453" y="3870"/>
                      <a:pt x="2429" y="3882"/>
                      <a:pt x="2453" y="3894"/>
                    </a:cubicBezTo>
                    <a:cubicBezTo>
                      <a:pt x="2456" y="3895"/>
                      <a:pt x="2459" y="3896"/>
                      <a:pt x="2461" y="3896"/>
                    </a:cubicBezTo>
                    <a:cubicBezTo>
                      <a:pt x="2477" y="3896"/>
                      <a:pt x="2477" y="3868"/>
                      <a:pt x="2477" y="3858"/>
                    </a:cubicBezTo>
                    <a:cubicBezTo>
                      <a:pt x="2477" y="3831"/>
                      <a:pt x="2497" y="3818"/>
                      <a:pt x="2522" y="3818"/>
                    </a:cubicBezTo>
                    <a:cubicBezTo>
                      <a:pt x="2530" y="3818"/>
                      <a:pt x="2539" y="3819"/>
                      <a:pt x="2548" y="3822"/>
                    </a:cubicBezTo>
                    <a:cubicBezTo>
                      <a:pt x="2553" y="3833"/>
                      <a:pt x="2557" y="3837"/>
                      <a:pt x="2559" y="3837"/>
                    </a:cubicBezTo>
                    <a:cubicBezTo>
                      <a:pt x="2568" y="3837"/>
                      <a:pt x="2563" y="3784"/>
                      <a:pt x="2572" y="3774"/>
                    </a:cubicBezTo>
                    <a:cubicBezTo>
                      <a:pt x="2584" y="3763"/>
                      <a:pt x="2643" y="3751"/>
                      <a:pt x="2643" y="3703"/>
                    </a:cubicBezTo>
                    <a:cubicBezTo>
                      <a:pt x="2655" y="3667"/>
                      <a:pt x="2691" y="3655"/>
                      <a:pt x="2727" y="3644"/>
                    </a:cubicBezTo>
                    <a:cubicBezTo>
                      <a:pt x="2750" y="3644"/>
                      <a:pt x="2822" y="3632"/>
                      <a:pt x="2822" y="3584"/>
                    </a:cubicBezTo>
                    <a:cubicBezTo>
                      <a:pt x="2822" y="3582"/>
                      <a:pt x="2824" y="3581"/>
                      <a:pt x="2826" y="3581"/>
                    </a:cubicBezTo>
                    <a:cubicBezTo>
                      <a:pt x="2839" y="3581"/>
                      <a:pt x="2872" y="3598"/>
                      <a:pt x="2881" y="3608"/>
                    </a:cubicBezTo>
                    <a:cubicBezTo>
                      <a:pt x="2893" y="3608"/>
                      <a:pt x="2893" y="3572"/>
                      <a:pt x="2917" y="3560"/>
                    </a:cubicBezTo>
                    <a:cubicBezTo>
                      <a:pt x="2941" y="3548"/>
                      <a:pt x="2953" y="3536"/>
                      <a:pt x="2977" y="3513"/>
                    </a:cubicBezTo>
                    <a:cubicBezTo>
                      <a:pt x="2997" y="3502"/>
                      <a:pt x="2982" y="3474"/>
                      <a:pt x="3001" y="3474"/>
                    </a:cubicBezTo>
                    <a:cubicBezTo>
                      <a:pt x="3004" y="3474"/>
                      <a:pt x="3007" y="3475"/>
                      <a:pt x="3012" y="3477"/>
                    </a:cubicBezTo>
                    <a:cubicBezTo>
                      <a:pt x="3022" y="3480"/>
                      <a:pt x="3036" y="3482"/>
                      <a:pt x="3049" y="3482"/>
                    </a:cubicBezTo>
                    <a:cubicBezTo>
                      <a:pt x="3084" y="3482"/>
                      <a:pt x="3118" y="3466"/>
                      <a:pt x="3084" y="3405"/>
                    </a:cubicBezTo>
                    <a:lnTo>
                      <a:pt x="3084" y="3405"/>
                    </a:lnTo>
                    <a:cubicBezTo>
                      <a:pt x="3096" y="3426"/>
                      <a:pt x="3112" y="3434"/>
                      <a:pt x="3130" y="3434"/>
                    </a:cubicBezTo>
                    <a:cubicBezTo>
                      <a:pt x="3184" y="3434"/>
                      <a:pt x="3253" y="3358"/>
                      <a:pt x="3262" y="3322"/>
                    </a:cubicBezTo>
                    <a:cubicBezTo>
                      <a:pt x="3262" y="3313"/>
                      <a:pt x="3266" y="3310"/>
                      <a:pt x="3272" y="3310"/>
                    </a:cubicBezTo>
                    <a:cubicBezTo>
                      <a:pt x="3290" y="3310"/>
                      <a:pt x="3327" y="3336"/>
                      <a:pt x="3347" y="3336"/>
                    </a:cubicBezTo>
                    <a:cubicBezTo>
                      <a:pt x="3359" y="3336"/>
                      <a:pt x="3365" y="3327"/>
                      <a:pt x="3358" y="3298"/>
                    </a:cubicBezTo>
                    <a:cubicBezTo>
                      <a:pt x="3358" y="3259"/>
                      <a:pt x="3342" y="3220"/>
                      <a:pt x="3362" y="3220"/>
                    </a:cubicBezTo>
                    <a:cubicBezTo>
                      <a:pt x="3366" y="3220"/>
                      <a:pt x="3373" y="3222"/>
                      <a:pt x="3381" y="3227"/>
                    </a:cubicBezTo>
                    <a:cubicBezTo>
                      <a:pt x="3391" y="3227"/>
                      <a:pt x="3424" y="3204"/>
                      <a:pt x="3436" y="3188"/>
                    </a:cubicBezTo>
                    <a:lnTo>
                      <a:pt x="3436" y="3188"/>
                    </a:lnTo>
                    <a:cubicBezTo>
                      <a:pt x="3437" y="3199"/>
                      <a:pt x="3445" y="3215"/>
                      <a:pt x="3453" y="3215"/>
                    </a:cubicBezTo>
                    <a:cubicBezTo>
                      <a:pt x="3477" y="3215"/>
                      <a:pt x="3489" y="3203"/>
                      <a:pt x="3501" y="3191"/>
                    </a:cubicBezTo>
                    <a:cubicBezTo>
                      <a:pt x="3512" y="3191"/>
                      <a:pt x="3584" y="3191"/>
                      <a:pt x="3631" y="3143"/>
                    </a:cubicBezTo>
                    <a:lnTo>
                      <a:pt x="3631" y="3143"/>
                    </a:lnTo>
                    <a:cubicBezTo>
                      <a:pt x="3627" y="3144"/>
                      <a:pt x="3623" y="3145"/>
                      <a:pt x="3618" y="3145"/>
                    </a:cubicBezTo>
                    <a:cubicBezTo>
                      <a:pt x="3563" y="3145"/>
                      <a:pt x="3512" y="3080"/>
                      <a:pt x="3512" y="3036"/>
                    </a:cubicBezTo>
                    <a:cubicBezTo>
                      <a:pt x="3518" y="3032"/>
                      <a:pt x="3524" y="3031"/>
                      <a:pt x="3529" y="3031"/>
                    </a:cubicBezTo>
                    <a:cubicBezTo>
                      <a:pt x="3555" y="3031"/>
                      <a:pt x="3572" y="3076"/>
                      <a:pt x="3572" y="3096"/>
                    </a:cubicBezTo>
                    <a:cubicBezTo>
                      <a:pt x="3574" y="3100"/>
                      <a:pt x="3577" y="3101"/>
                      <a:pt x="3580" y="3101"/>
                    </a:cubicBezTo>
                    <a:cubicBezTo>
                      <a:pt x="3599" y="3101"/>
                      <a:pt x="3633" y="3058"/>
                      <a:pt x="3643" y="3048"/>
                    </a:cubicBezTo>
                    <a:cubicBezTo>
                      <a:pt x="3667" y="3036"/>
                      <a:pt x="3739" y="3048"/>
                      <a:pt x="3727" y="3024"/>
                    </a:cubicBezTo>
                    <a:cubicBezTo>
                      <a:pt x="3727" y="2989"/>
                      <a:pt x="3703" y="2977"/>
                      <a:pt x="3727" y="2953"/>
                    </a:cubicBezTo>
                    <a:cubicBezTo>
                      <a:pt x="3762" y="2929"/>
                      <a:pt x="3810" y="2905"/>
                      <a:pt x="3834" y="2846"/>
                    </a:cubicBezTo>
                    <a:lnTo>
                      <a:pt x="3834" y="2846"/>
                    </a:lnTo>
                    <a:cubicBezTo>
                      <a:pt x="3831" y="2847"/>
                      <a:pt x="3829" y="2848"/>
                      <a:pt x="3828" y="2848"/>
                    </a:cubicBezTo>
                    <a:cubicBezTo>
                      <a:pt x="3813" y="2848"/>
                      <a:pt x="3823" y="2804"/>
                      <a:pt x="3834" y="2751"/>
                    </a:cubicBezTo>
                    <a:cubicBezTo>
                      <a:pt x="3846" y="2715"/>
                      <a:pt x="3846" y="2679"/>
                      <a:pt x="3834" y="2631"/>
                    </a:cubicBezTo>
                    <a:cubicBezTo>
                      <a:pt x="3834" y="2631"/>
                      <a:pt x="3807" y="2637"/>
                      <a:pt x="3783" y="2637"/>
                    </a:cubicBezTo>
                    <a:cubicBezTo>
                      <a:pt x="3770" y="2637"/>
                      <a:pt x="3758" y="2635"/>
                      <a:pt x="3751" y="2631"/>
                    </a:cubicBezTo>
                    <a:cubicBezTo>
                      <a:pt x="3727" y="2620"/>
                      <a:pt x="3810" y="2608"/>
                      <a:pt x="3834" y="2608"/>
                    </a:cubicBezTo>
                    <a:cubicBezTo>
                      <a:pt x="3810" y="2608"/>
                      <a:pt x="3774" y="2596"/>
                      <a:pt x="3798" y="2572"/>
                    </a:cubicBezTo>
                    <a:cubicBezTo>
                      <a:pt x="3804" y="2566"/>
                      <a:pt x="3819" y="2566"/>
                      <a:pt x="3834" y="2566"/>
                    </a:cubicBezTo>
                    <a:cubicBezTo>
                      <a:pt x="3849" y="2566"/>
                      <a:pt x="3864" y="2566"/>
                      <a:pt x="3870" y="2560"/>
                    </a:cubicBezTo>
                    <a:cubicBezTo>
                      <a:pt x="3882" y="2536"/>
                      <a:pt x="3786" y="2536"/>
                      <a:pt x="3798" y="2501"/>
                    </a:cubicBezTo>
                    <a:cubicBezTo>
                      <a:pt x="3810" y="2477"/>
                      <a:pt x="3882" y="2465"/>
                      <a:pt x="3846" y="2465"/>
                    </a:cubicBezTo>
                    <a:cubicBezTo>
                      <a:pt x="3838" y="2462"/>
                      <a:pt x="3832" y="2461"/>
                      <a:pt x="3827" y="2461"/>
                    </a:cubicBezTo>
                    <a:cubicBezTo>
                      <a:pt x="3814" y="2461"/>
                      <a:pt x="3808" y="2468"/>
                      <a:pt x="3799" y="2468"/>
                    </a:cubicBezTo>
                    <a:cubicBezTo>
                      <a:pt x="3795" y="2468"/>
                      <a:pt x="3791" y="2467"/>
                      <a:pt x="3786" y="2465"/>
                    </a:cubicBezTo>
                    <a:cubicBezTo>
                      <a:pt x="3786" y="2453"/>
                      <a:pt x="3786" y="2441"/>
                      <a:pt x="3786" y="2441"/>
                    </a:cubicBezTo>
                    <a:cubicBezTo>
                      <a:pt x="3792" y="2438"/>
                      <a:pt x="3799" y="2437"/>
                      <a:pt x="3807" y="2437"/>
                    </a:cubicBezTo>
                    <a:cubicBezTo>
                      <a:pt x="3821" y="2437"/>
                      <a:pt x="3839" y="2440"/>
                      <a:pt x="3853" y="2440"/>
                    </a:cubicBezTo>
                    <a:cubicBezTo>
                      <a:pt x="3866" y="2440"/>
                      <a:pt x="3877" y="2438"/>
                      <a:pt x="3882" y="2429"/>
                    </a:cubicBezTo>
                    <a:cubicBezTo>
                      <a:pt x="3882" y="2405"/>
                      <a:pt x="3882" y="2393"/>
                      <a:pt x="3882" y="2370"/>
                    </a:cubicBezTo>
                    <a:lnTo>
                      <a:pt x="3858" y="2358"/>
                    </a:lnTo>
                    <a:cubicBezTo>
                      <a:pt x="3858" y="2322"/>
                      <a:pt x="3858" y="2298"/>
                      <a:pt x="3858" y="2262"/>
                    </a:cubicBezTo>
                    <a:cubicBezTo>
                      <a:pt x="3858" y="2242"/>
                      <a:pt x="3850" y="2229"/>
                      <a:pt x="3838" y="2229"/>
                    </a:cubicBezTo>
                    <a:cubicBezTo>
                      <a:pt x="3830" y="2229"/>
                      <a:pt x="3820" y="2236"/>
                      <a:pt x="3810" y="2250"/>
                    </a:cubicBezTo>
                    <a:cubicBezTo>
                      <a:pt x="3810" y="2227"/>
                      <a:pt x="3810" y="2191"/>
                      <a:pt x="3846" y="2179"/>
                    </a:cubicBezTo>
                    <a:cubicBezTo>
                      <a:pt x="3893" y="2155"/>
                      <a:pt x="3929" y="2143"/>
                      <a:pt x="3905" y="2120"/>
                    </a:cubicBezTo>
                    <a:cubicBezTo>
                      <a:pt x="3882" y="2084"/>
                      <a:pt x="3870" y="2084"/>
                      <a:pt x="3870" y="2060"/>
                    </a:cubicBezTo>
                    <a:cubicBezTo>
                      <a:pt x="3870" y="2036"/>
                      <a:pt x="3882" y="2036"/>
                      <a:pt x="3870" y="2024"/>
                    </a:cubicBezTo>
                    <a:cubicBezTo>
                      <a:pt x="3864" y="2018"/>
                      <a:pt x="3858" y="2018"/>
                      <a:pt x="3853" y="2018"/>
                    </a:cubicBezTo>
                    <a:cubicBezTo>
                      <a:pt x="3849" y="2018"/>
                      <a:pt x="3846" y="2018"/>
                      <a:pt x="3846" y="2012"/>
                    </a:cubicBezTo>
                    <a:cubicBezTo>
                      <a:pt x="3834" y="2000"/>
                      <a:pt x="3858" y="1953"/>
                      <a:pt x="3846" y="1917"/>
                    </a:cubicBezTo>
                    <a:cubicBezTo>
                      <a:pt x="3846" y="1893"/>
                      <a:pt x="3822" y="1869"/>
                      <a:pt x="3858" y="1858"/>
                    </a:cubicBezTo>
                    <a:cubicBezTo>
                      <a:pt x="3905" y="1846"/>
                      <a:pt x="3905" y="1798"/>
                      <a:pt x="3882" y="1774"/>
                    </a:cubicBezTo>
                    <a:cubicBezTo>
                      <a:pt x="3877" y="1772"/>
                      <a:pt x="3872" y="1771"/>
                      <a:pt x="3867" y="1771"/>
                    </a:cubicBezTo>
                    <a:cubicBezTo>
                      <a:pt x="3845" y="1771"/>
                      <a:pt x="3822" y="1788"/>
                      <a:pt x="3822" y="1798"/>
                    </a:cubicBezTo>
                    <a:cubicBezTo>
                      <a:pt x="3822" y="1786"/>
                      <a:pt x="3834" y="1762"/>
                      <a:pt x="3858" y="1750"/>
                    </a:cubicBezTo>
                    <a:cubicBezTo>
                      <a:pt x="3870" y="1739"/>
                      <a:pt x="3905" y="1739"/>
                      <a:pt x="3917" y="1715"/>
                    </a:cubicBezTo>
                    <a:cubicBezTo>
                      <a:pt x="3929" y="1703"/>
                      <a:pt x="3893" y="1667"/>
                      <a:pt x="3929" y="1643"/>
                    </a:cubicBezTo>
                    <a:cubicBezTo>
                      <a:pt x="3953" y="1619"/>
                      <a:pt x="4036" y="1631"/>
                      <a:pt x="3977" y="1608"/>
                    </a:cubicBezTo>
                    <a:cubicBezTo>
                      <a:pt x="3929" y="1584"/>
                      <a:pt x="3893" y="1560"/>
                      <a:pt x="3941" y="1548"/>
                    </a:cubicBezTo>
                    <a:cubicBezTo>
                      <a:pt x="3965" y="1536"/>
                      <a:pt x="3977" y="1536"/>
                      <a:pt x="3986" y="1536"/>
                    </a:cubicBezTo>
                    <a:cubicBezTo>
                      <a:pt x="3995" y="1536"/>
                      <a:pt x="4001" y="1536"/>
                      <a:pt x="4012" y="1524"/>
                    </a:cubicBezTo>
                    <a:cubicBezTo>
                      <a:pt x="4036" y="1500"/>
                      <a:pt x="4060" y="1465"/>
                      <a:pt x="4036" y="1453"/>
                    </a:cubicBezTo>
                    <a:cubicBezTo>
                      <a:pt x="4012" y="1441"/>
                      <a:pt x="3941" y="1441"/>
                      <a:pt x="3965" y="1405"/>
                    </a:cubicBezTo>
                    <a:cubicBezTo>
                      <a:pt x="3971" y="1399"/>
                      <a:pt x="3977" y="1397"/>
                      <a:pt x="3983" y="1397"/>
                    </a:cubicBezTo>
                    <a:cubicBezTo>
                      <a:pt x="4001" y="1397"/>
                      <a:pt x="4021" y="1417"/>
                      <a:pt x="4048" y="1417"/>
                    </a:cubicBezTo>
                    <a:cubicBezTo>
                      <a:pt x="4024" y="1405"/>
                      <a:pt x="4012" y="1393"/>
                      <a:pt x="4001" y="1369"/>
                    </a:cubicBezTo>
                    <a:cubicBezTo>
                      <a:pt x="3977" y="1346"/>
                      <a:pt x="4001" y="1346"/>
                      <a:pt x="4024" y="1346"/>
                    </a:cubicBezTo>
                    <a:cubicBezTo>
                      <a:pt x="4048" y="1346"/>
                      <a:pt x="4108" y="1298"/>
                      <a:pt x="4108" y="1274"/>
                    </a:cubicBezTo>
                    <a:cubicBezTo>
                      <a:pt x="4108" y="1250"/>
                      <a:pt x="4001" y="1227"/>
                      <a:pt x="4001" y="1215"/>
                    </a:cubicBezTo>
                    <a:cubicBezTo>
                      <a:pt x="4005" y="1211"/>
                      <a:pt x="4010" y="1209"/>
                      <a:pt x="4016" y="1209"/>
                    </a:cubicBezTo>
                    <a:cubicBezTo>
                      <a:pt x="4028" y="1209"/>
                      <a:pt x="4044" y="1215"/>
                      <a:pt x="4060" y="1215"/>
                    </a:cubicBezTo>
                    <a:cubicBezTo>
                      <a:pt x="4084" y="1203"/>
                      <a:pt x="4096" y="1191"/>
                      <a:pt x="4120" y="1179"/>
                    </a:cubicBezTo>
                    <a:cubicBezTo>
                      <a:pt x="4132" y="1155"/>
                      <a:pt x="4227" y="1155"/>
                      <a:pt x="4215" y="1131"/>
                    </a:cubicBezTo>
                    <a:cubicBezTo>
                      <a:pt x="4215" y="1107"/>
                      <a:pt x="4179" y="1072"/>
                      <a:pt x="4203" y="1072"/>
                    </a:cubicBezTo>
                    <a:lnTo>
                      <a:pt x="4203" y="1072"/>
                    </a:lnTo>
                    <a:cubicBezTo>
                      <a:pt x="4209" y="1078"/>
                      <a:pt x="4215" y="1081"/>
                      <a:pt x="4221" y="1081"/>
                    </a:cubicBezTo>
                    <a:cubicBezTo>
                      <a:pt x="4227" y="1081"/>
                      <a:pt x="4233" y="1078"/>
                      <a:pt x="4239" y="1072"/>
                    </a:cubicBezTo>
                    <a:cubicBezTo>
                      <a:pt x="4251" y="1060"/>
                      <a:pt x="4203" y="977"/>
                      <a:pt x="4215" y="941"/>
                    </a:cubicBezTo>
                    <a:cubicBezTo>
                      <a:pt x="4222" y="930"/>
                      <a:pt x="4235" y="927"/>
                      <a:pt x="4251" y="927"/>
                    </a:cubicBezTo>
                    <a:cubicBezTo>
                      <a:pt x="4262" y="927"/>
                      <a:pt x="4274" y="929"/>
                      <a:pt x="4287" y="930"/>
                    </a:cubicBezTo>
                    <a:lnTo>
                      <a:pt x="4287" y="930"/>
                    </a:lnTo>
                    <a:cubicBezTo>
                      <a:pt x="4294" y="940"/>
                      <a:pt x="4303" y="947"/>
                      <a:pt x="4311" y="947"/>
                    </a:cubicBezTo>
                    <a:cubicBezTo>
                      <a:pt x="4315" y="947"/>
                      <a:pt x="4319" y="945"/>
                      <a:pt x="4322" y="941"/>
                    </a:cubicBezTo>
                    <a:cubicBezTo>
                      <a:pt x="4324" y="939"/>
                      <a:pt x="4326" y="937"/>
                      <a:pt x="4327" y="936"/>
                    </a:cubicBezTo>
                    <a:lnTo>
                      <a:pt x="4327" y="936"/>
                    </a:lnTo>
                    <a:cubicBezTo>
                      <a:pt x="4329" y="936"/>
                      <a:pt x="4331" y="936"/>
                      <a:pt x="4333" y="936"/>
                    </a:cubicBezTo>
                    <a:cubicBezTo>
                      <a:pt x="4344" y="936"/>
                      <a:pt x="4353" y="934"/>
                      <a:pt x="4358" y="929"/>
                    </a:cubicBezTo>
                    <a:cubicBezTo>
                      <a:pt x="4370" y="905"/>
                      <a:pt x="4310" y="905"/>
                      <a:pt x="4310" y="905"/>
                    </a:cubicBezTo>
                    <a:cubicBezTo>
                      <a:pt x="4313" y="903"/>
                      <a:pt x="4317" y="902"/>
                      <a:pt x="4322" y="902"/>
                    </a:cubicBezTo>
                    <a:cubicBezTo>
                      <a:pt x="4336" y="902"/>
                      <a:pt x="4356" y="909"/>
                      <a:pt x="4370" y="909"/>
                    </a:cubicBezTo>
                    <a:cubicBezTo>
                      <a:pt x="4375" y="909"/>
                      <a:pt x="4379" y="908"/>
                      <a:pt x="4382" y="905"/>
                    </a:cubicBezTo>
                    <a:cubicBezTo>
                      <a:pt x="4393" y="881"/>
                      <a:pt x="4393" y="846"/>
                      <a:pt x="4405" y="822"/>
                    </a:cubicBezTo>
                    <a:cubicBezTo>
                      <a:pt x="4405" y="824"/>
                      <a:pt x="4406" y="825"/>
                      <a:pt x="4406" y="825"/>
                    </a:cubicBezTo>
                    <a:cubicBezTo>
                      <a:pt x="4409" y="825"/>
                      <a:pt x="4415" y="808"/>
                      <a:pt x="4405" y="798"/>
                    </a:cubicBezTo>
                    <a:cubicBezTo>
                      <a:pt x="4393" y="774"/>
                      <a:pt x="4417" y="762"/>
                      <a:pt x="4441" y="762"/>
                    </a:cubicBezTo>
                    <a:cubicBezTo>
                      <a:pt x="4465" y="750"/>
                      <a:pt x="4489" y="726"/>
                      <a:pt x="4501" y="691"/>
                    </a:cubicBezTo>
                    <a:cubicBezTo>
                      <a:pt x="4501" y="680"/>
                      <a:pt x="4480" y="618"/>
                      <a:pt x="4496" y="618"/>
                    </a:cubicBezTo>
                    <a:lnTo>
                      <a:pt x="4496" y="618"/>
                    </a:lnTo>
                    <a:cubicBezTo>
                      <a:pt x="4497" y="618"/>
                      <a:pt x="4499" y="618"/>
                      <a:pt x="4501" y="619"/>
                    </a:cubicBezTo>
                    <a:cubicBezTo>
                      <a:pt x="4509" y="636"/>
                      <a:pt x="4545" y="674"/>
                      <a:pt x="4563" y="674"/>
                    </a:cubicBezTo>
                    <a:cubicBezTo>
                      <a:pt x="4571" y="674"/>
                      <a:pt x="4576" y="666"/>
                      <a:pt x="4572" y="643"/>
                    </a:cubicBezTo>
                    <a:cubicBezTo>
                      <a:pt x="4572" y="610"/>
                      <a:pt x="4555" y="560"/>
                      <a:pt x="4564" y="537"/>
                    </a:cubicBezTo>
                    <a:lnTo>
                      <a:pt x="4564" y="537"/>
                    </a:lnTo>
                    <a:cubicBezTo>
                      <a:pt x="4570" y="549"/>
                      <a:pt x="4578" y="560"/>
                      <a:pt x="4584" y="560"/>
                    </a:cubicBezTo>
                    <a:cubicBezTo>
                      <a:pt x="4586" y="561"/>
                      <a:pt x="4587" y="562"/>
                      <a:pt x="4589" y="562"/>
                    </a:cubicBezTo>
                    <a:cubicBezTo>
                      <a:pt x="4599" y="562"/>
                      <a:pt x="4610" y="545"/>
                      <a:pt x="4605" y="527"/>
                    </a:cubicBezTo>
                    <a:lnTo>
                      <a:pt x="4605" y="527"/>
                    </a:lnTo>
                    <a:cubicBezTo>
                      <a:pt x="4631" y="537"/>
                      <a:pt x="4657" y="551"/>
                      <a:pt x="4683" y="551"/>
                    </a:cubicBezTo>
                    <a:cubicBezTo>
                      <a:pt x="4689" y="551"/>
                      <a:pt x="4696" y="550"/>
                      <a:pt x="4703" y="548"/>
                    </a:cubicBezTo>
                    <a:cubicBezTo>
                      <a:pt x="4727" y="536"/>
                      <a:pt x="4703" y="512"/>
                      <a:pt x="4727" y="500"/>
                    </a:cubicBezTo>
                    <a:cubicBezTo>
                      <a:pt x="4729" y="499"/>
                      <a:pt x="4731" y="498"/>
                      <a:pt x="4734" y="498"/>
                    </a:cubicBezTo>
                    <a:cubicBezTo>
                      <a:pt x="4746" y="498"/>
                      <a:pt x="4768" y="515"/>
                      <a:pt x="4787" y="515"/>
                    </a:cubicBezTo>
                    <a:cubicBezTo>
                      <a:pt x="4791" y="515"/>
                      <a:pt x="4795" y="514"/>
                      <a:pt x="4798" y="512"/>
                    </a:cubicBezTo>
                    <a:cubicBezTo>
                      <a:pt x="4810" y="500"/>
                      <a:pt x="4786" y="488"/>
                      <a:pt x="4786" y="476"/>
                    </a:cubicBezTo>
                    <a:cubicBezTo>
                      <a:pt x="4786" y="460"/>
                      <a:pt x="4792" y="455"/>
                      <a:pt x="4801" y="455"/>
                    </a:cubicBezTo>
                    <a:cubicBezTo>
                      <a:pt x="4824" y="455"/>
                      <a:pt x="4864" y="490"/>
                      <a:pt x="4878" y="490"/>
                    </a:cubicBezTo>
                    <a:cubicBezTo>
                      <a:pt x="4880" y="490"/>
                      <a:pt x="4881" y="489"/>
                      <a:pt x="4882" y="488"/>
                    </a:cubicBezTo>
                    <a:cubicBezTo>
                      <a:pt x="4871" y="488"/>
                      <a:pt x="4812" y="402"/>
                      <a:pt x="4852" y="402"/>
                    </a:cubicBezTo>
                    <a:cubicBezTo>
                      <a:pt x="4857" y="402"/>
                      <a:pt x="4863" y="403"/>
                      <a:pt x="4870" y="405"/>
                    </a:cubicBezTo>
                    <a:cubicBezTo>
                      <a:pt x="4890" y="412"/>
                      <a:pt x="4895" y="419"/>
                      <a:pt x="4902" y="419"/>
                    </a:cubicBezTo>
                    <a:cubicBezTo>
                      <a:pt x="4908" y="419"/>
                      <a:pt x="4914" y="415"/>
                      <a:pt x="4929" y="405"/>
                    </a:cubicBezTo>
                    <a:cubicBezTo>
                      <a:pt x="4939" y="398"/>
                      <a:pt x="4946" y="395"/>
                      <a:pt x="4950" y="395"/>
                    </a:cubicBezTo>
                    <a:cubicBezTo>
                      <a:pt x="4955" y="395"/>
                      <a:pt x="4957" y="401"/>
                      <a:pt x="4958" y="410"/>
                    </a:cubicBezTo>
                    <a:lnTo>
                      <a:pt x="4958" y="410"/>
                    </a:lnTo>
                    <a:cubicBezTo>
                      <a:pt x="4961" y="369"/>
                      <a:pt x="5023" y="369"/>
                      <a:pt x="5019" y="331"/>
                    </a:cubicBezTo>
                    <a:lnTo>
                      <a:pt x="5019" y="331"/>
                    </a:lnTo>
                    <a:cubicBezTo>
                      <a:pt x="5023" y="341"/>
                      <a:pt x="5027" y="344"/>
                      <a:pt x="5030" y="344"/>
                    </a:cubicBezTo>
                    <a:cubicBezTo>
                      <a:pt x="5034" y="344"/>
                      <a:pt x="5036" y="339"/>
                      <a:pt x="5036" y="334"/>
                    </a:cubicBezTo>
                    <a:cubicBezTo>
                      <a:pt x="5048" y="334"/>
                      <a:pt x="5048" y="322"/>
                      <a:pt x="5060" y="310"/>
                    </a:cubicBezTo>
                    <a:cubicBezTo>
                      <a:pt x="5060" y="286"/>
                      <a:pt x="5060" y="274"/>
                      <a:pt x="5072" y="250"/>
                    </a:cubicBezTo>
                    <a:lnTo>
                      <a:pt x="5072" y="250"/>
                    </a:lnTo>
                    <a:cubicBezTo>
                      <a:pt x="5072" y="265"/>
                      <a:pt x="5068" y="296"/>
                      <a:pt x="5062" y="327"/>
                    </a:cubicBezTo>
                    <a:lnTo>
                      <a:pt x="5062" y="327"/>
                    </a:lnTo>
                    <a:cubicBezTo>
                      <a:pt x="5065" y="318"/>
                      <a:pt x="5069" y="309"/>
                      <a:pt x="5072" y="298"/>
                    </a:cubicBezTo>
                    <a:cubicBezTo>
                      <a:pt x="5082" y="257"/>
                      <a:pt x="5102" y="198"/>
                      <a:pt x="5114" y="198"/>
                    </a:cubicBezTo>
                    <a:cubicBezTo>
                      <a:pt x="5116" y="198"/>
                      <a:pt x="5118" y="199"/>
                      <a:pt x="5120" y="203"/>
                    </a:cubicBezTo>
                    <a:cubicBezTo>
                      <a:pt x="5132" y="226"/>
                      <a:pt x="5084" y="310"/>
                      <a:pt x="5072" y="322"/>
                    </a:cubicBezTo>
                    <a:cubicBezTo>
                      <a:pt x="5072" y="323"/>
                      <a:pt x="5073" y="324"/>
                      <a:pt x="5073" y="324"/>
                    </a:cubicBezTo>
                    <a:cubicBezTo>
                      <a:pt x="5079" y="324"/>
                      <a:pt x="5098" y="296"/>
                      <a:pt x="5108" y="286"/>
                    </a:cubicBezTo>
                    <a:cubicBezTo>
                      <a:pt x="5108" y="298"/>
                      <a:pt x="5108" y="310"/>
                      <a:pt x="5108" y="322"/>
                    </a:cubicBezTo>
                    <a:cubicBezTo>
                      <a:pt x="5108" y="334"/>
                      <a:pt x="5084" y="369"/>
                      <a:pt x="5084" y="369"/>
                    </a:cubicBezTo>
                    <a:cubicBezTo>
                      <a:pt x="5084" y="369"/>
                      <a:pt x="5131" y="332"/>
                      <a:pt x="5142" y="332"/>
                    </a:cubicBezTo>
                    <a:cubicBezTo>
                      <a:pt x="5143" y="332"/>
                      <a:pt x="5144" y="332"/>
                      <a:pt x="5144" y="334"/>
                    </a:cubicBezTo>
                    <a:cubicBezTo>
                      <a:pt x="5144" y="345"/>
                      <a:pt x="5120" y="357"/>
                      <a:pt x="5120" y="357"/>
                    </a:cubicBezTo>
                    <a:cubicBezTo>
                      <a:pt x="5120" y="357"/>
                      <a:pt x="5120" y="369"/>
                      <a:pt x="5120" y="381"/>
                    </a:cubicBezTo>
                    <a:cubicBezTo>
                      <a:pt x="5120" y="393"/>
                      <a:pt x="5167" y="417"/>
                      <a:pt x="5179" y="441"/>
                    </a:cubicBezTo>
                    <a:cubicBezTo>
                      <a:pt x="5203" y="465"/>
                      <a:pt x="5167" y="488"/>
                      <a:pt x="5203" y="500"/>
                    </a:cubicBezTo>
                    <a:cubicBezTo>
                      <a:pt x="5213" y="500"/>
                      <a:pt x="5232" y="500"/>
                      <a:pt x="5244" y="493"/>
                    </a:cubicBezTo>
                    <a:lnTo>
                      <a:pt x="5244" y="493"/>
                    </a:lnTo>
                    <a:cubicBezTo>
                      <a:pt x="5201" y="525"/>
                      <a:pt x="5180" y="538"/>
                      <a:pt x="5203" y="572"/>
                    </a:cubicBezTo>
                    <a:lnTo>
                      <a:pt x="5227" y="548"/>
                    </a:lnTo>
                    <a:cubicBezTo>
                      <a:pt x="5239" y="572"/>
                      <a:pt x="5275" y="655"/>
                      <a:pt x="5310" y="655"/>
                    </a:cubicBezTo>
                    <a:cubicBezTo>
                      <a:pt x="5310" y="655"/>
                      <a:pt x="5343" y="614"/>
                      <a:pt x="5361" y="614"/>
                    </a:cubicBezTo>
                    <a:cubicBezTo>
                      <a:pt x="5365" y="614"/>
                      <a:pt x="5368" y="615"/>
                      <a:pt x="5370" y="619"/>
                    </a:cubicBezTo>
                    <a:cubicBezTo>
                      <a:pt x="5370" y="643"/>
                      <a:pt x="5346" y="679"/>
                      <a:pt x="5346" y="703"/>
                    </a:cubicBezTo>
                    <a:cubicBezTo>
                      <a:pt x="5346" y="750"/>
                      <a:pt x="5370" y="810"/>
                      <a:pt x="5406" y="846"/>
                    </a:cubicBezTo>
                    <a:cubicBezTo>
                      <a:pt x="5429" y="869"/>
                      <a:pt x="5465" y="857"/>
                      <a:pt x="5477" y="881"/>
                    </a:cubicBezTo>
                    <a:cubicBezTo>
                      <a:pt x="5489" y="893"/>
                      <a:pt x="5501" y="899"/>
                      <a:pt x="5516" y="899"/>
                    </a:cubicBezTo>
                    <a:cubicBezTo>
                      <a:pt x="5530" y="899"/>
                      <a:pt x="5547" y="894"/>
                      <a:pt x="5569" y="883"/>
                    </a:cubicBezTo>
                    <a:lnTo>
                      <a:pt x="5569" y="883"/>
                    </a:lnTo>
                    <a:cubicBezTo>
                      <a:pt x="5555" y="895"/>
                      <a:pt x="5514" y="980"/>
                      <a:pt x="5547" y="980"/>
                    </a:cubicBezTo>
                    <a:cubicBezTo>
                      <a:pt x="5550" y="980"/>
                      <a:pt x="5555" y="979"/>
                      <a:pt x="5560" y="977"/>
                    </a:cubicBezTo>
                    <a:cubicBezTo>
                      <a:pt x="5608" y="965"/>
                      <a:pt x="5596" y="869"/>
                      <a:pt x="5632" y="857"/>
                    </a:cubicBezTo>
                    <a:lnTo>
                      <a:pt x="5632" y="857"/>
                    </a:lnTo>
                    <a:lnTo>
                      <a:pt x="5608" y="941"/>
                    </a:lnTo>
                    <a:cubicBezTo>
                      <a:pt x="5596" y="988"/>
                      <a:pt x="5572" y="1024"/>
                      <a:pt x="5536" y="1060"/>
                    </a:cubicBezTo>
                    <a:cubicBezTo>
                      <a:pt x="5554" y="1048"/>
                      <a:pt x="5568" y="1043"/>
                      <a:pt x="5579" y="1043"/>
                    </a:cubicBezTo>
                    <a:cubicBezTo>
                      <a:pt x="5611" y="1043"/>
                      <a:pt x="5620" y="1084"/>
                      <a:pt x="5656" y="1084"/>
                    </a:cubicBezTo>
                    <a:cubicBezTo>
                      <a:pt x="5667" y="1107"/>
                      <a:pt x="5667" y="1119"/>
                      <a:pt x="5620" y="1143"/>
                    </a:cubicBezTo>
                    <a:cubicBezTo>
                      <a:pt x="5586" y="1155"/>
                      <a:pt x="5616" y="1176"/>
                      <a:pt x="5599" y="1189"/>
                    </a:cubicBezTo>
                    <a:lnTo>
                      <a:pt x="5599" y="1189"/>
                    </a:lnTo>
                    <a:lnTo>
                      <a:pt x="5715" y="1119"/>
                    </a:lnTo>
                    <a:lnTo>
                      <a:pt x="5715" y="1119"/>
                    </a:lnTo>
                    <a:cubicBezTo>
                      <a:pt x="5727" y="1143"/>
                      <a:pt x="5644" y="1215"/>
                      <a:pt x="5656" y="1215"/>
                    </a:cubicBezTo>
                    <a:cubicBezTo>
                      <a:pt x="5679" y="1215"/>
                      <a:pt x="5763" y="1215"/>
                      <a:pt x="5739" y="1262"/>
                    </a:cubicBezTo>
                    <a:cubicBezTo>
                      <a:pt x="5728" y="1294"/>
                      <a:pt x="5727" y="1385"/>
                      <a:pt x="5779" y="1385"/>
                    </a:cubicBezTo>
                    <a:cubicBezTo>
                      <a:pt x="5785" y="1385"/>
                      <a:pt x="5791" y="1384"/>
                      <a:pt x="5798" y="1381"/>
                    </a:cubicBezTo>
                    <a:cubicBezTo>
                      <a:pt x="5802" y="1380"/>
                      <a:pt x="5805" y="1380"/>
                      <a:pt x="5807" y="1380"/>
                    </a:cubicBezTo>
                    <a:cubicBezTo>
                      <a:pt x="5832" y="1380"/>
                      <a:pt x="5827" y="1429"/>
                      <a:pt x="5870" y="1429"/>
                    </a:cubicBezTo>
                    <a:cubicBezTo>
                      <a:pt x="5929" y="1429"/>
                      <a:pt x="5846" y="1488"/>
                      <a:pt x="5858" y="1512"/>
                    </a:cubicBezTo>
                    <a:cubicBezTo>
                      <a:pt x="5858" y="1536"/>
                      <a:pt x="5906" y="1524"/>
                      <a:pt x="5917" y="1548"/>
                    </a:cubicBezTo>
                    <a:cubicBezTo>
                      <a:pt x="5929" y="1572"/>
                      <a:pt x="5917" y="1572"/>
                      <a:pt x="5882" y="1584"/>
                    </a:cubicBezTo>
                    <a:cubicBezTo>
                      <a:pt x="5858" y="1596"/>
                      <a:pt x="5906" y="1619"/>
                      <a:pt x="5906" y="1619"/>
                    </a:cubicBezTo>
                    <a:cubicBezTo>
                      <a:pt x="5941" y="1619"/>
                      <a:pt x="5929" y="1631"/>
                      <a:pt x="5929" y="1643"/>
                    </a:cubicBezTo>
                    <a:cubicBezTo>
                      <a:pt x="5929" y="1648"/>
                      <a:pt x="5932" y="1650"/>
                      <a:pt x="5935" y="1650"/>
                    </a:cubicBezTo>
                    <a:cubicBezTo>
                      <a:pt x="5954" y="1650"/>
                      <a:pt x="6007" y="1608"/>
                      <a:pt x="6018" y="1608"/>
                    </a:cubicBezTo>
                    <a:lnTo>
                      <a:pt x="6018" y="1608"/>
                    </a:lnTo>
                    <a:cubicBezTo>
                      <a:pt x="6024" y="1608"/>
                      <a:pt x="6021" y="1617"/>
                      <a:pt x="6001" y="1643"/>
                    </a:cubicBezTo>
                    <a:cubicBezTo>
                      <a:pt x="5965" y="1691"/>
                      <a:pt x="5989" y="1727"/>
                      <a:pt x="6048" y="1727"/>
                    </a:cubicBezTo>
                    <a:cubicBezTo>
                      <a:pt x="6096" y="1727"/>
                      <a:pt x="6120" y="1727"/>
                      <a:pt x="6072" y="1798"/>
                    </a:cubicBezTo>
                    <a:cubicBezTo>
                      <a:pt x="6037" y="1834"/>
                      <a:pt x="6156" y="1846"/>
                      <a:pt x="6120" y="1881"/>
                    </a:cubicBezTo>
                    <a:cubicBezTo>
                      <a:pt x="6131" y="1871"/>
                      <a:pt x="6151" y="1866"/>
                      <a:pt x="6172" y="1866"/>
                    </a:cubicBezTo>
                    <a:cubicBezTo>
                      <a:pt x="6219" y="1866"/>
                      <a:pt x="6266" y="1889"/>
                      <a:pt x="6191" y="1905"/>
                    </a:cubicBezTo>
                    <a:cubicBezTo>
                      <a:pt x="6108" y="1965"/>
                      <a:pt x="6203" y="1953"/>
                      <a:pt x="6227" y="1977"/>
                    </a:cubicBezTo>
                    <a:cubicBezTo>
                      <a:pt x="6239" y="2000"/>
                      <a:pt x="6251" y="2012"/>
                      <a:pt x="6251" y="2036"/>
                    </a:cubicBezTo>
                    <a:cubicBezTo>
                      <a:pt x="6251" y="2048"/>
                      <a:pt x="6239" y="2060"/>
                      <a:pt x="6239" y="2072"/>
                    </a:cubicBezTo>
                    <a:cubicBezTo>
                      <a:pt x="6249" y="2081"/>
                      <a:pt x="6281" y="2114"/>
                      <a:pt x="6312" y="2114"/>
                    </a:cubicBezTo>
                    <a:cubicBezTo>
                      <a:pt x="6320" y="2114"/>
                      <a:pt x="6327" y="2112"/>
                      <a:pt x="6334" y="2108"/>
                    </a:cubicBezTo>
                    <a:lnTo>
                      <a:pt x="6334" y="2108"/>
                    </a:lnTo>
                    <a:cubicBezTo>
                      <a:pt x="6310" y="2131"/>
                      <a:pt x="6275" y="2143"/>
                      <a:pt x="6287" y="2179"/>
                    </a:cubicBezTo>
                    <a:cubicBezTo>
                      <a:pt x="6298" y="2203"/>
                      <a:pt x="6358" y="2179"/>
                      <a:pt x="6334" y="2215"/>
                    </a:cubicBezTo>
                    <a:cubicBezTo>
                      <a:pt x="6334" y="2215"/>
                      <a:pt x="6345" y="2220"/>
                      <a:pt x="6355" y="2220"/>
                    </a:cubicBezTo>
                    <a:cubicBezTo>
                      <a:pt x="6361" y="2220"/>
                      <a:pt x="6366" y="2219"/>
                      <a:pt x="6370" y="2215"/>
                    </a:cubicBezTo>
                    <a:cubicBezTo>
                      <a:pt x="6372" y="2212"/>
                      <a:pt x="6374" y="2211"/>
                      <a:pt x="6376" y="2211"/>
                    </a:cubicBezTo>
                    <a:cubicBezTo>
                      <a:pt x="6382" y="2211"/>
                      <a:pt x="6382" y="2227"/>
                      <a:pt x="6382" y="2227"/>
                    </a:cubicBezTo>
                    <a:cubicBezTo>
                      <a:pt x="6382" y="2260"/>
                      <a:pt x="6382" y="2299"/>
                      <a:pt x="6406" y="2299"/>
                    </a:cubicBezTo>
                    <a:cubicBezTo>
                      <a:pt x="6417" y="2299"/>
                      <a:pt x="6432" y="2292"/>
                      <a:pt x="6453" y="2274"/>
                    </a:cubicBezTo>
                    <a:lnTo>
                      <a:pt x="6453" y="2274"/>
                    </a:lnTo>
                    <a:cubicBezTo>
                      <a:pt x="6441" y="2286"/>
                      <a:pt x="6382" y="2334"/>
                      <a:pt x="6418" y="2334"/>
                    </a:cubicBezTo>
                    <a:cubicBezTo>
                      <a:pt x="6441" y="2334"/>
                      <a:pt x="6453" y="2331"/>
                      <a:pt x="6461" y="2331"/>
                    </a:cubicBezTo>
                    <a:cubicBezTo>
                      <a:pt x="6468" y="2331"/>
                      <a:pt x="6471" y="2334"/>
                      <a:pt x="6477" y="2346"/>
                    </a:cubicBezTo>
                    <a:cubicBezTo>
                      <a:pt x="6475" y="2344"/>
                      <a:pt x="6473" y="2343"/>
                      <a:pt x="6470" y="2343"/>
                    </a:cubicBezTo>
                    <a:cubicBezTo>
                      <a:pt x="6453" y="2343"/>
                      <a:pt x="6419" y="2373"/>
                      <a:pt x="6429" y="2393"/>
                    </a:cubicBezTo>
                    <a:cubicBezTo>
                      <a:pt x="6429" y="2417"/>
                      <a:pt x="6453" y="2429"/>
                      <a:pt x="6465" y="2441"/>
                    </a:cubicBezTo>
                    <a:cubicBezTo>
                      <a:pt x="6483" y="2450"/>
                      <a:pt x="6496" y="2454"/>
                      <a:pt x="6508" y="2454"/>
                    </a:cubicBezTo>
                    <a:cubicBezTo>
                      <a:pt x="6527" y="2454"/>
                      <a:pt x="6543" y="2444"/>
                      <a:pt x="6572" y="2429"/>
                    </a:cubicBezTo>
                    <a:lnTo>
                      <a:pt x="6572" y="2429"/>
                    </a:lnTo>
                    <a:cubicBezTo>
                      <a:pt x="6584" y="2465"/>
                      <a:pt x="6572" y="2465"/>
                      <a:pt x="6549" y="2489"/>
                    </a:cubicBezTo>
                    <a:cubicBezTo>
                      <a:pt x="6572" y="2489"/>
                      <a:pt x="6596" y="2477"/>
                      <a:pt x="6620" y="2465"/>
                    </a:cubicBezTo>
                    <a:lnTo>
                      <a:pt x="6620" y="2465"/>
                    </a:lnTo>
                    <a:cubicBezTo>
                      <a:pt x="6572" y="2501"/>
                      <a:pt x="6537" y="2536"/>
                      <a:pt x="6513" y="2572"/>
                    </a:cubicBezTo>
                    <a:lnTo>
                      <a:pt x="6608" y="2572"/>
                    </a:lnTo>
                    <a:cubicBezTo>
                      <a:pt x="6616" y="2571"/>
                      <a:pt x="6622" y="2570"/>
                      <a:pt x="6629" y="2570"/>
                    </a:cubicBezTo>
                    <a:cubicBezTo>
                      <a:pt x="6679" y="2570"/>
                      <a:pt x="6679" y="2611"/>
                      <a:pt x="6679" y="2643"/>
                    </a:cubicBezTo>
                    <a:cubicBezTo>
                      <a:pt x="6689" y="2673"/>
                      <a:pt x="6700" y="2720"/>
                      <a:pt x="6731" y="2720"/>
                    </a:cubicBezTo>
                    <a:cubicBezTo>
                      <a:pt x="6737" y="2720"/>
                      <a:pt x="6743" y="2719"/>
                      <a:pt x="6751" y="2715"/>
                    </a:cubicBezTo>
                    <a:cubicBezTo>
                      <a:pt x="6787" y="2691"/>
                      <a:pt x="6822" y="2667"/>
                      <a:pt x="6858" y="2643"/>
                    </a:cubicBezTo>
                    <a:lnTo>
                      <a:pt x="6858" y="2643"/>
                    </a:lnTo>
                    <a:cubicBezTo>
                      <a:pt x="6870" y="2667"/>
                      <a:pt x="6799" y="2703"/>
                      <a:pt x="6775" y="2715"/>
                    </a:cubicBezTo>
                    <a:cubicBezTo>
                      <a:pt x="6778" y="2714"/>
                      <a:pt x="6781" y="2713"/>
                      <a:pt x="6783" y="2713"/>
                    </a:cubicBezTo>
                    <a:cubicBezTo>
                      <a:pt x="6804" y="2713"/>
                      <a:pt x="6774" y="2765"/>
                      <a:pt x="6763" y="2786"/>
                    </a:cubicBezTo>
                    <a:cubicBezTo>
                      <a:pt x="6739" y="2798"/>
                      <a:pt x="6703" y="2822"/>
                      <a:pt x="6715" y="2834"/>
                    </a:cubicBezTo>
                    <a:lnTo>
                      <a:pt x="6834" y="2762"/>
                    </a:lnTo>
                    <a:lnTo>
                      <a:pt x="6834" y="2762"/>
                    </a:lnTo>
                    <a:cubicBezTo>
                      <a:pt x="6778" y="2796"/>
                      <a:pt x="6828" y="2883"/>
                      <a:pt x="6844" y="2913"/>
                    </a:cubicBezTo>
                    <a:lnTo>
                      <a:pt x="6844" y="2913"/>
                    </a:lnTo>
                    <a:cubicBezTo>
                      <a:pt x="6842" y="2900"/>
                      <a:pt x="6873" y="2880"/>
                      <a:pt x="6894" y="2870"/>
                    </a:cubicBezTo>
                    <a:lnTo>
                      <a:pt x="6894" y="2870"/>
                    </a:lnTo>
                    <a:cubicBezTo>
                      <a:pt x="6906" y="2905"/>
                      <a:pt x="6810" y="2989"/>
                      <a:pt x="6894" y="2989"/>
                    </a:cubicBezTo>
                    <a:cubicBezTo>
                      <a:pt x="6899" y="2989"/>
                      <a:pt x="6913" y="2987"/>
                      <a:pt x="6926" y="2987"/>
                    </a:cubicBezTo>
                    <a:cubicBezTo>
                      <a:pt x="6946" y="2987"/>
                      <a:pt x="6963" y="2991"/>
                      <a:pt x="6941" y="3012"/>
                    </a:cubicBezTo>
                    <a:cubicBezTo>
                      <a:pt x="6918" y="3036"/>
                      <a:pt x="6858" y="3036"/>
                      <a:pt x="6882" y="3060"/>
                    </a:cubicBezTo>
                    <a:cubicBezTo>
                      <a:pt x="6894" y="3072"/>
                      <a:pt x="6941" y="3060"/>
                      <a:pt x="6953" y="3108"/>
                    </a:cubicBezTo>
                    <a:cubicBezTo>
                      <a:pt x="6953" y="3143"/>
                      <a:pt x="6953" y="3167"/>
                      <a:pt x="6965" y="3203"/>
                    </a:cubicBezTo>
                    <a:cubicBezTo>
                      <a:pt x="6972" y="3210"/>
                      <a:pt x="6983" y="3213"/>
                      <a:pt x="6995" y="3213"/>
                    </a:cubicBezTo>
                    <a:cubicBezTo>
                      <a:pt x="7026" y="3213"/>
                      <a:pt x="7062" y="3193"/>
                      <a:pt x="7037" y="3167"/>
                    </a:cubicBezTo>
                    <a:lnTo>
                      <a:pt x="7037" y="3167"/>
                    </a:lnTo>
                    <a:cubicBezTo>
                      <a:pt x="7060" y="3191"/>
                      <a:pt x="7060" y="3203"/>
                      <a:pt x="7072" y="3227"/>
                    </a:cubicBezTo>
                    <a:cubicBezTo>
                      <a:pt x="7072" y="3251"/>
                      <a:pt x="7060" y="3263"/>
                      <a:pt x="7060" y="3286"/>
                    </a:cubicBezTo>
                    <a:cubicBezTo>
                      <a:pt x="7049" y="3310"/>
                      <a:pt x="7072" y="3310"/>
                      <a:pt x="7084" y="3310"/>
                    </a:cubicBezTo>
                    <a:cubicBezTo>
                      <a:pt x="7096" y="3310"/>
                      <a:pt x="7120" y="3298"/>
                      <a:pt x="7156" y="3286"/>
                    </a:cubicBezTo>
                    <a:cubicBezTo>
                      <a:pt x="7120" y="3286"/>
                      <a:pt x="7132" y="3263"/>
                      <a:pt x="7156" y="3263"/>
                    </a:cubicBezTo>
                    <a:cubicBezTo>
                      <a:pt x="7180" y="3263"/>
                      <a:pt x="7203" y="3263"/>
                      <a:pt x="7203" y="3286"/>
                    </a:cubicBezTo>
                    <a:cubicBezTo>
                      <a:pt x="7203" y="3310"/>
                      <a:pt x="7108" y="3322"/>
                      <a:pt x="7132" y="3358"/>
                    </a:cubicBezTo>
                    <a:cubicBezTo>
                      <a:pt x="7148" y="3374"/>
                      <a:pt x="7182" y="3402"/>
                      <a:pt x="7209" y="3402"/>
                    </a:cubicBezTo>
                    <a:cubicBezTo>
                      <a:pt x="7221" y="3402"/>
                      <a:pt x="7232" y="3396"/>
                      <a:pt x="7239" y="3382"/>
                    </a:cubicBezTo>
                    <a:cubicBezTo>
                      <a:pt x="7251" y="3346"/>
                      <a:pt x="7251" y="3334"/>
                      <a:pt x="7287" y="3334"/>
                    </a:cubicBezTo>
                    <a:cubicBezTo>
                      <a:pt x="7334" y="3334"/>
                      <a:pt x="7346" y="3346"/>
                      <a:pt x="7334" y="3370"/>
                    </a:cubicBezTo>
                    <a:cubicBezTo>
                      <a:pt x="7322" y="3405"/>
                      <a:pt x="7191" y="3453"/>
                      <a:pt x="7191" y="3465"/>
                    </a:cubicBezTo>
                    <a:cubicBezTo>
                      <a:pt x="7191" y="3477"/>
                      <a:pt x="7215" y="3501"/>
                      <a:pt x="7227" y="3513"/>
                    </a:cubicBezTo>
                    <a:cubicBezTo>
                      <a:pt x="7248" y="3513"/>
                      <a:pt x="7268" y="3486"/>
                      <a:pt x="7296" y="3486"/>
                    </a:cubicBezTo>
                    <a:cubicBezTo>
                      <a:pt x="7301" y="3486"/>
                      <a:pt x="7305" y="3487"/>
                      <a:pt x="7311" y="3489"/>
                    </a:cubicBezTo>
                    <a:cubicBezTo>
                      <a:pt x="7358" y="3489"/>
                      <a:pt x="7239" y="3560"/>
                      <a:pt x="7275" y="3572"/>
                    </a:cubicBezTo>
                    <a:cubicBezTo>
                      <a:pt x="7311" y="3572"/>
                      <a:pt x="7341" y="3565"/>
                      <a:pt x="7369" y="3551"/>
                    </a:cubicBezTo>
                    <a:lnTo>
                      <a:pt x="7369" y="3551"/>
                    </a:lnTo>
                    <a:cubicBezTo>
                      <a:pt x="7349" y="3564"/>
                      <a:pt x="7327" y="3583"/>
                      <a:pt x="7311" y="3608"/>
                    </a:cubicBezTo>
                    <a:cubicBezTo>
                      <a:pt x="7287" y="3632"/>
                      <a:pt x="7275" y="3691"/>
                      <a:pt x="7311" y="3703"/>
                    </a:cubicBezTo>
                    <a:cubicBezTo>
                      <a:pt x="7314" y="3704"/>
                      <a:pt x="7318" y="3705"/>
                      <a:pt x="7321" y="3705"/>
                    </a:cubicBezTo>
                    <a:cubicBezTo>
                      <a:pt x="7344" y="3705"/>
                      <a:pt x="7338" y="3667"/>
                      <a:pt x="7370" y="3667"/>
                    </a:cubicBezTo>
                    <a:cubicBezTo>
                      <a:pt x="7382" y="3679"/>
                      <a:pt x="7394" y="3691"/>
                      <a:pt x="7406" y="3715"/>
                    </a:cubicBezTo>
                    <a:cubicBezTo>
                      <a:pt x="7406" y="3739"/>
                      <a:pt x="7382" y="3763"/>
                      <a:pt x="7406" y="3774"/>
                    </a:cubicBezTo>
                    <a:cubicBezTo>
                      <a:pt x="7409" y="3777"/>
                      <a:pt x="7415" y="3778"/>
                      <a:pt x="7422" y="3778"/>
                    </a:cubicBezTo>
                    <a:cubicBezTo>
                      <a:pt x="7429" y="3778"/>
                      <a:pt x="7438" y="3777"/>
                      <a:pt x="7446" y="3777"/>
                    </a:cubicBezTo>
                    <a:cubicBezTo>
                      <a:pt x="7462" y="3777"/>
                      <a:pt x="7477" y="3780"/>
                      <a:pt x="7477" y="3798"/>
                    </a:cubicBezTo>
                    <a:cubicBezTo>
                      <a:pt x="7465" y="3834"/>
                      <a:pt x="7406" y="3858"/>
                      <a:pt x="7453" y="3858"/>
                    </a:cubicBezTo>
                    <a:cubicBezTo>
                      <a:pt x="7477" y="3858"/>
                      <a:pt x="7512" y="3842"/>
                      <a:pt x="7535" y="3842"/>
                    </a:cubicBezTo>
                    <a:cubicBezTo>
                      <a:pt x="7547" y="3842"/>
                      <a:pt x="7557" y="3846"/>
                      <a:pt x="7561" y="3858"/>
                    </a:cubicBezTo>
                    <a:lnTo>
                      <a:pt x="7537" y="3882"/>
                    </a:lnTo>
                    <a:cubicBezTo>
                      <a:pt x="7531" y="3888"/>
                      <a:pt x="7525" y="3891"/>
                      <a:pt x="7519" y="3891"/>
                    </a:cubicBezTo>
                    <a:cubicBezTo>
                      <a:pt x="7513" y="3891"/>
                      <a:pt x="7507" y="3888"/>
                      <a:pt x="7501" y="3882"/>
                    </a:cubicBezTo>
                    <a:lnTo>
                      <a:pt x="7501" y="3882"/>
                    </a:lnTo>
                    <a:cubicBezTo>
                      <a:pt x="7489" y="3882"/>
                      <a:pt x="7561" y="3929"/>
                      <a:pt x="7572" y="3929"/>
                    </a:cubicBezTo>
                    <a:cubicBezTo>
                      <a:pt x="7572" y="3941"/>
                      <a:pt x="7572" y="3977"/>
                      <a:pt x="7584" y="3989"/>
                    </a:cubicBezTo>
                    <a:cubicBezTo>
                      <a:pt x="7596" y="4001"/>
                      <a:pt x="7620" y="3989"/>
                      <a:pt x="7632" y="4013"/>
                    </a:cubicBezTo>
                    <a:cubicBezTo>
                      <a:pt x="7644" y="4025"/>
                      <a:pt x="7644" y="4048"/>
                      <a:pt x="7644" y="4072"/>
                    </a:cubicBezTo>
                    <a:cubicBezTo>
                      <a:pt x="7644" y="4096"/>
                      <a:pt x="7659" y="4099"/>
                      <a:pt x="7677" y="4099"/>
                    </a:cubicBezTo>
                    <a:cubicBezTo>
                      <a:pt x="7683" y="4099"/>
                      <a:pt x="7689" y="4099"/>
                      <a:pt x="7695" y="4099"/>
                    </a:cubicBezTo>
                    <a:cubicBezTo>
                      <a:pt x="7707" y="4099"/>
                      <a:pt x="7719" y="4100"/>
                      <a:pt x="7727" y="4108"/>
                    </a:cubicBezTo>
                    <a:cubicBezTo>
                      <a:pt x="7739" y="4144"/>
                      <a:pt x="7692" y="4191"/>
                      <a:pt x="7703" y="4215"/>
                    </a:cubicBezTo>
                    <a:cubicBezTo>
                      <a:pt x="7708" y="4224"/>
                      <a:pt x="7717" y="4226"/>
                      <a:pt x="7728" y="4226"/>
                    </a:cubicBezTo>
                    <a:cubicBezTo>
                      <a:pt x="7740" y="4226"/>
                      <a:pt x="7755" y="4223"/>
                      <a:pt x="7768" y="4223"/>
                    </a:cubicBezTo>
                    <a:cubicBezTo>
                      <a:pt x="7775" y="4223"/>
                      <a:pt x="7781" y="4224"/>
                      <a:pt x="7787" y="4227"/>
                    </a:cubicBezTo>
                    <a:cubicBezTo>
                      <a:pt x="7811" y="4239"/>
                      <a:pt x="7727" y="4298"/>
                      <a:pt x="7703" y="4310"/>
                    </a:cubicBezTo>
                    <a:lnTo>
                      <a:pt x="7811" y="4310"/>
                    </a:lnTo>
                    <a:cubicBezTo>
                      <a:pt x="7826" y="4306"/>
                      <a:pt x="7837" y="4304"/>
                      <a:pt x="7844" y="4304"/>
                    </a:cubicBezTo>
                    <a:cubicBezTo>
                      <a:pt x="7872" y="4304"/>
                      <a:pt x="7825" y="4339"/>
                      <a:pt x="7787" y="4358"/>
                    </a:cubicBezTo>
                    <a:cubicBezTo>
                      <a:pt x="7798" y="4352"/>
                      <a:pt x="7808" y="4350"/>
                      <a:pt x="7817" y="4350"/>
                    </a:cubicBezTo>
                    <a:cubicBezTo>
                      <a:pt x="7851" y="4350"/>
                      <a:pt x="7862" y="4390"/>
                      <a:pt x="7886" y="4390"/>
                    </a:cubicBezTo>
                    <a:cubicBezTo>
                      <a:pt x="7892" y="4390"/>
                      <a:pt x="7898" y="4388"/>
                      <a:pt x="7906" y="4382"/>
                    </a:cubicBezTo>
                    <a:lnTo>
                      <a:pt x="7906" y="4382"/>
                    </a:lnTo>
                    <a:cubicBezTo>
                      <a:pt x="7894" y="4417"/>
                      <a:pt x="7870" y="4441"/>
                      <a:pt x="7882" y="4477"/>
                    </a:cubicBezTo>
                    <a:cubicBezTo>
                      <a:pt x="7893" y="4470"/>
                      <a:pt x="7901" y="4467"/>
                      <a:pt x="7906" y="4467"/>
                    </a:cubicBezTo>
                    <a:cubicBezTo>
                      <a:pt x="7919" y="4467"/>
                      <a:pt x="7921" y="4481"/>
                      <a:pt x="7930" y="4489"/>
                    </a:cubicBezTo>
                    <a:cubicBezTo>
                      <a:pt x="7942" y="4501"/>
                      <a:pt x="8001" y="4489"/>
                      <a:pt x="8013" y="4513"/>
                    </a:cubicBezTo>
                    <a:cubicBezTo>
                      <a:pt x="8036" y="4535"/>
                      <a:pt x="7940" y="4633"/>
                      <a:pt x="7981" y="4633"/>
                    </a:cubicBezTo>
                    <a:cubicBezTo>
                      <a:pt x="7983" y="4633"/>
                      <a:pt x="7986" y="4632"/>
                      <a:pt x="7989" y="4632"/>
                    </a:cubicBezTo>
                    <a:cubicBezTo>
                      <a:pt x="8009" y="4632"/>
                      <a:pt x="8068" y="4560"/>
                      <a:pt x="8082" y="4560"/>
                    </a:cubicBezTo>
                    <a:cubicBezTo>
                      <a:pt x="8086" y="4560"/>
                      <a:pt x="8087" y="4564"/>
                      <a:pt x="8084" y="4572"/>
                    </a:cubicBezTo>
                    <a:cubicBezTo>
                      <a:pt x="8073" y="4632"/>
                      <a:pt x="8049" y="4632"/>
                      <a:pt x="8096" y="4632"/>
                    </a:cubicBezTo>
                    <a:cubicBezTo>
                      <a:pt x="8096" y="4632"/>
                      <a:pt x="8134" y="4616"/>
                      <a:pt x="8144" y="4616"/>
                    </a:cubicBezTo>
                    <a:cubicBezTo>
                      <a:pt x="8146" y="4616"/>
                      <a:pt x="8146" y="4617"/>
                      <a:pt x="8144" y="4620"/>
                    </a:cubicBezTo>
                    <a:cubicBezTo>
                      <a:pt x="8132" y="4644"/>
                      <a:pt x="8049" y="4656"/>
                      <a:pt x="8037" y="4679"/>
                    </a:cubicBezTo>
                    <a:cubicBezTo>
                      <a:pt x="8037" y="4683"/>
                      <a:pt x="8041" y="4685"/>
                      <a:pt x="8046" y="4685"/>
                    </a:cubicBezTo>
                    <a:cubicBezTo>
                      <a:pt x="8057" y="4685"/>
                      <a:pt x="8073" y="4679"/>
                      <a:pt x="8073" y="4679"/>
                    </a:cubicBezTo>
                    <a:cubicBezTo>
                      <a:pt x="8096" y="4679"/>
                      <a:pt x="8096" y="4679"/>
                      <a:pt x="8108" y="4703"/>
                    </a:cubicBezTo>
                    <a:cubicBezTo>
                      <a:pt x="8105" y="4696"/>
                      <a:pt x="8101" y="4693"/>
                      <a:pt x="8097" y="4693"/>
                    </a:cubicBezTo>
                    <a:cubicBezTo>
                      <a:pt x="8089" y="4693"/>
                      <a:pt x="8081" y="4707"/>
                      <a:pt x="8073" y="4715"/>
                    </a:cubicBezTo>
                    <a:cubicBezTo>
                      <a:pt x="8076" y="4713"/>
                      <a:pt x="8079" y="4713"/>
                      <a:pt x="8081" y="4713"/>
                    </a:cubicBezTo>
                    <a:cubicBezTo>
                      <a:pt x="8093" y="4713"/>
                      <a:pt x="8086" y="4739"/>
                      <a:pt x="8096" y="4739"/>
                    </a:cubicBezTo>
                    <a:cubicBezTo>
                      <a:pt x="8101" y="4741"/>
                      <a:pt x="8105" y="4742"/>
                      <a:pt x="8109" y="4742"/>
                    </a:cubicBezTo>
                    <a:cubicBezTo>
                      <a:pt x="8117" y="4742"/>
                      <a:pt x="8121" y="4735"/>
                      <a:pt x="8126" y="4735"/>
                    </a:cubicBezTo>
                    <a:cubicBezTo>
                      <a:pt x="8128" y="4735"/>
                      <a:pt x="8130" y="4736"/>
                      <a:pt x="8132" y="4739"/>
                    </a:cubicBezTo>
                    <a:cubicBezTo>
                      <a:pt x="8132" y="4739"/>
                      <a:pt x="8156" y="4751"/>
                      <a:pt x="8132" y="4763"/>
                    </a:cubicBezTo>
                    <a:cubicBezTo>
                      <a:pt x="8103" y="4772"/>
                      <a:pt x="8082" y="4790"/>
                      <a:pt x="8107" y="4790"/>
                    </a:cubicBezTo>
                    <a:cubicBezTo>
                      <a:pt x="8112" y="4790"/>
                      <a:pt x="8121" y="4789"/>
                      <a:pt x="8132" y="4787"/>
                    </a:cubicBezTo>
                    <a:lnTo>
                      <a:pt x="8132" y="4787"/>
                    </a:lnTo>
                    <a:cubicBezTo>
                      <a:pt x="8144" y="4787"/>
                      <a:pt x="8108" y="4810"/>
                      <a:pt x="8180" y="4810"/>
                    </a:cubicBezTo>
                    <a:cubicBezTo>
                      <a:pt x="8144" y="4822"/>
                      <a:pt x="8120" y="4822"/>
                      <a:pt x="8084" y="4822"/>
                    </a:cubicBezTo>
                    <a:cubicBezTo>
                      <a:pt x="8049" y="4822"/>
                      <a:pt x="8049" y="4822"/>
                      <a:pt x="8096" y="4858"/>
                    </a:cubicBezTo>
                    <a:cubicBezTo>
                      <a:pt x="8043" y="4834"/>
                      <a:pt x="8022" y="4825"/>
                      <a:pt x="8019" y="4825"/>
                    </a:cubicBezTo>
                    <a:lnTo>
                      <a:pt x="8019" y="4825"/>
                    </a:lnTo>
                    <a:cubicBezTo>
                      <a:pt x="8016" y="4825"/>
                      <a:pt x="8031" y="4834"/>
                      <a:pt x="8049" y="4846"/>
                    </a:cubicBezTo>
                    <a:cubicBezTo>
                      <a:pt x="8070" y="4867"/>
                      <a:pt x="8110" y="4907"/>
                      <a:pt x="8102" y="4907"/>
                    </a:cubicBezTo>
                    <a:cubicBezTo>
                      <a:pt x="8101" y="4907"/>
                      <a:pt x="8099" y="4907"/>
                      <a:pt x="8096" y="4906"/>
                    </a:cubicBezTo>
                    <a:cubicBezTo>
                      <a:pt x="8088" y="4906"/>
                      <a:pt x="8049" y="4875"/>
                      <a:pt x="8036" y="4875"/>
                    </a:cubicBezTo>
                    <a:cubicBezTo>
                      <a:pt x="8031" y="4875"/>
                      <a:pt x="8030" y="4880"/>
                      <a:pt x="8037" y="4894"/>
                    </a:cubicBezTo>
                    <a:cubicBezTo>
                      <a:pt x="8049" y="4929"/>
                      <a:pt x="8061" y="4965"/>
                      <a:pt x="8073" y="5013"/>
                    </a:cubicBezTo>
                    <a:cubicBezTo>
                      <a:pt x="8046" y="4995"/>
                      <a:pt x="8033" y="4959"/>
                      <a:pt x="8014" y="4959"/>
                    </a:cubicBezTo>
                    <a:cubicBezTo>
                      <a:pt x="8007" y="4959"/>
                      <a:pt x="7999" y="4964"/>
                      <a:pt x="7989" y="4977"/>
                    </a:cubicBezTo>
                    <a:cubicBezTo>
                      <a:pt x="7965" y="5013"/>
                      <a:pt x="8025" y="5025"/>
                      <a:pt x="7989" y="5048"/>
                    </a:cubicBezTo>
                    <a:cubicBezTo>
                      <a:pt x="7977" y="5025"/>
                      <a:pt x="7942" y="4953"/>
                      <a:pt x="7918" y="4941"/>
                    </a:cubicBezTo>
                    <a:cubicBezTo>
                      <a:pt x="7894" y="4941"/>
                      <a:pt x="7882" y="4965"/>
                      <a:pt x="7894" y="4989"/>
                    </a:cubicBezTo>
                    <a:cubicBezTo>
                      <a:pt x="7918" y="5025"/>
                      <a:pt x="7858" y="5060"/>
                      <a:pt x="7846" y="5060"/>
                    </a:cubicBezTo>
                    <a:cubicBezTo>
                      <a:pt x="7846" y="5068"/>
                      <a:pt x="7819" y="5088"/>
                      <a:pt x="7793" y="5088"/>
                    </a:cubicBezTo>
                    <a:cubicBezTo>
                      <a:pt x="7782" y="5088"/>
                      <a:pt x="7771" y="5084"/>
                      <a:pt x="7763" y="5072"/>
                    </a:cubicBezTo>
                    <a:cubicBezTo>
                      <a:pt x="7748" y="5057"/>
                      <a:pt x="7728" y="5037"/>
                      <a:pt x="7709" y="5037"/>
                    </a:cubicBezTo>
                    <a:cubicBezTo>
                      <a:pt x="7698" y="5037"/>
                      <a:pt x="7688" y="5043"/>
                      <a:pt x="7680" y="5060"/>
                    </a:cubicBezTo>
                    <a:cubicBezTo>
                      <a:pt x="7680" y="5084"/>
                      <a:pt x="7680" y="5120"/>
                      <a:pt x="7668" y="5132"/>
                    </a:cubicBezTo>
                    <a:cubicBezTo>
                      <a:pt x="7662" y="5138"/>
                      <a:pt x="7653" y="5141"/>
                      <a:pt x="7642" y="5141"/>
                    </a:cubicBezTo>
                    <a:cubicBezTo>
                      <a:pt x="7632" y="5141"/>
                      <a:pt x="7620" y="5138"/>
                      <a:pt x="7608" y="5132"/>
                    </a:cubicBezTo>
                    <a:cubicBezTo>
                      <a:pt x="7608" y="5132"/>
                      <a:pt x="7513" y="5132"/>
                      <a:pt x="7525" y="5144"/>
                    </a:cubicBezTo>
                    <a:cubicBezTo>
                      <a:pt x="7553" y="5187"/>
                      <a:pt x="7531" y="5195"/>
                      <a:pt x="7503" y="5195"/>
                    </a:cubicBezTo>
                    <a:cubicBezTo>
                      <a:pt x="7484" y="5195"/>
                      <a:pt x="7463" y="5191"/>
                      <a:pt x="7453" y="5191"/>
                    </a:cubicBezTo>
                    <a:cubicBezTo>
                      <a:pt x="7441" y="5191"/>
                      <a:pt x="7418" y="5203"/>
                      <a:pt x="7394" y="5215"/>
                    </a:cubicBezTo>
                    <a:cubicBezTo>
                      <a:pt x="7382" y="5227"/>
                      <a:pt x="7382" y="5227"/>
                      <a:pt x="7394" y="5239"/>
                    </a:cubicBezTo>
                    <a:cubicBezTo>
                      <a:pt x="7398" y="5243"/>
                      <a:pt x="7397" y="5244"/>
                      <a:pt x="7393" y="5244"/>
                    </a:cubicBezTo>
                    <a:cubicBezTo>
                      <a:pt x="7385" y="5244"/>
                      <a:pt x="7366" y="5239"/>
                      <a:pt x="7358" y="5239"/>
                    </a:cubicBezTo>
                    <a:cubicBezTo>
                      <a:pt x="7346" y="5239"/>
                      <a:pt x="7334" y="5251"/>
                      <a:pt x="7322" y="5251"/>
                    </a:cubicBezTo>
                    <a:cubicBezTo>
                      <a:pt x="7314" y="5259"/>
                      <a:pt x="7293" y="5293"/>
                      <a:pt x="7277" y="5293"/>
                    </a:cubicBezTo>
                    <a:cubicBezTo>
                      <a:pt x="7271" y="5293"/>
                      <a:pt x="7266" y="5288"/>
                      <a:pt x="7263" y="5275"/>
                    </a:cubicBezTo>
                    <a:cubicBezTo>
                      <a:pt x="7255" y="5243"/>
                      <a:pt x="7236" y="5232"/>
                      <a:pt x="7218" y="5232"/>
                    </a:cubicBezTo>
                    <a:cubicBezTo>
                      <a:pt x="7209" y="5232"/>
                      <a:pt x="7199" y="5235"/>
                      <a:pt x="7191" y="5239"/>
                    </a:cubicBezTo>
                    <a:cubicBezTo>
                      <a:pt x="7168" y="5263"/>
                      <a:pt x="7203" y="5298"/>
                      <a:pt x="7168" y="5310"/>
                    </a:cubicBezTo>
                    <a:lnTo>
                      <a:pt x="7168" y="5310"/>
                    </a:lnTo>
                    <a:cubicBezTo>
                      <a:pt x="7168" y="5310"/>
                      <a:pt x="7168" y="5310"/>
                      <a:pt x="7168" y="5310"/>
                    </a:cubicBezTo>
                    <a:lnTo>
                      <a:pt x="7168" y="5310"/>
                    </a:lnTo>
                    <a:cubicBezTo>
                      <a:pt x="7168" y="5310"/>
                      <a:pt x="7168" y="5310"/>
                      <a:pt x="7168" y="5310"/>
                    </a:cubicBezTo>
                    <a:cubicBezTo>
                      <a:pt x="7168" y="5310"/>
                      <a:pt x="7168" y="5310"/>
                      <a:pt x="7168" y="5310"/>
                    </a:cubicBezTo>
                    <a:lnTo>
                      <a:pt x="7168" y="5310"/>
                    </a:lnTo>
                    <a:cubicBezTo>
                      <a:pt x="7190" y="5335"/>
                      <a:pt x="7216" y="5358"/>
                      <a:pt x="7227" y="5358"/>
                    </a:cubicBezTo>
                    <a:cubicBezTo>
                      <a:pt x="7243" y="5358"/>
                      <a:pt x="7259" y="5353"/>
                      <a:pt x="7272" y="5353"/>
                    </a:cubicBezTo>
                    <a:cubicBezTo>
                      <a:pt x="7288" y="5353"/>
                      <a:pt x="7299" y="5361"/>
                      <a:pt x="7299" y="5394"/>
                    </a:cubicBezTo>
                    <a:cubicBezTo>
                      <a:pt x="7313" y="5394"/>
                      <a:pt x="7331" y="5381"/>
                      <a:pt x="7347" y="5381"/>
                    </a:cubicBezTo>
                    <a:cubicBezTo>
                      <a:pt x="7357" y="5381"/>
                      <a:pt x="7365" y="5387"/>
                      <a:pt x="7370" y="5406"/>
                    </a:cubicBezTo>
                    <a:cubicBezTo>
                      <a:pt x="7370" y="5382"/>
                      <a:pt x="7322" y="5310"/>
                      <a:pt x="7346" y="5298"/>
                    </a:cubicBezTo>
                    <a:lnTo>
                      <a:pt x="7346" y="5298"/>
                    </a:lnTo>
                    <a:cubicBezTo>
                      <a:pt x="7367" y="5298"/>
                      <a:pt x="7413" y="5351"/>
                      <a:pt x="7434" y="5351"/>
                    </a:cubicBezTo>
                    <a:cubicBezTo>
                      <a:pt x="7437" y="5351"/>
                      <a:pt x="7440" y="5350"/>
                      <a:pt x="7441" y="5346"/>
                    </a:cubicBezTo>
                    <a:cubicBezTo>
                      <a:pt x="7465" y="5310"/>
                      <a:pt x="7430" y="5310"/>
                      <a:pt x="7430" y="5298"/>
                    </a:cubicBezTo>
                    <a:cubicBezTo>
                      <a:pt x="7418" y="5263"/>
                      <a:pt x="7441" y="5263"/>
                      <a:pt x="7453" y="5251"/>
                    </a:cubicBezTo>
                    <a:cubicBezTo>
                      <a:pt x="7458" y="5249"/>
                      <a:pt x="7463" y="5248"/>
                      <a:pt x="7468" y="5248"/>
                    </a:cubicBezTo>
                    <a:cubicBezTo>
                      <a:pt x="7498" y="5248"/>
                      <a:pt x="7523" y="5278"/>
                      <a:pt x="7513" y="5298"/>
                    </a:cubicBezTo>
                    <a:cubicBezTo>
                      <a:pt x="7513" y="5346"/>
                      <a:pt x="7453" y="5358"/>
                      <a:pt x="7477" y="5406"/>
                    </a:cubicBezTo>
                    <a:cubicBezTo>
                      <a:pt x="7491" y="5424"/>
                      <a:pt x="7504" y="5432"/>
                      <a:pt x="7515" y="5432"/>
                    </a:cubicBezTo>
                    <a:cubicBezTo>
                      <a:pt x="7533" y="5432"/>
                      <a:pt x="7544" y="5411"/>
                      <a:pt x="7537" y="5382"/>
                    </a:cubicBezTo>
                    <a:cubicBezTo>
                      <a:pt x="7537" y="5354"/>
                      <a:pt x="7573" y="5335"/>
                      <a:pt x="7608" y="5335"/>
                    </a:cubicBezTo>
                    <a:cubicBezTo>
                      <a:pt x="7633" y="5335"/>
                      <a:pt x="7658" y="5345"/>
                      <a:pt x="7668" y="5370"/>
                    </a:cubicBezTo>
                    <a:cubicBezTo>
                      <a:pt x="7668" y="5358"/>
                      <a:pt x="7632" y="5298"/>
                      <a:pt x="7656" y="5298"/>
                    </a:cubicBezTo>
                    <a:cubicBezTo>
                      <a:pt x="7667" y="5287"/>
                      <a:pt x="7699" y="5276"/>
                      <a:pt x="7684" y="5246"/>
                    </a:cubicBezTo>
                    <a:lnTo>
                      <a:pt x="7684" y="5246"/>
                    </a:lnTo>
                    <a:cubicBezTo>
                      <a:pt x="7696" y="5264"/>
                      <a:pt x="7717" y="5270"/>
                      <a:pt x="7741" y="5270"/>
                    </a:cubicBezTo>
                    <a:cubicBezTo>
                      <a:pt x="7797" y="5270"/>
                      <a:pt x="7870" y="5235"/>
                      <a:pt x="7894" y="5227"/>
                    </a:cubicBezTo>
                    <a:cubicBezTo>
                      <a:pt x="7953" y="5191"/>
                      <a:pt x="7965" y="5120"/>
                      <a:pt x="7965" y="5037"/>
                    </a:cubicBezTo>
                    <a:cubicBezTo>
                      <a:pt x="7965" y="5048"/>
                      <a:pt x="7965" y="5132"/>
                      <a:pt x="7989" y="5144"/>
                    </a:cubicBezTo>
                    <a:lnTo>
                      <a:pt x="8013" y="5120"/>
                    </a:lnTo>
                    <a:cubicBezTo>
                      <a:pt x="8025" y="5120"/>
                      <a:pt x="8013" y="5120"/>
                      <a:pt x="8025" y="5132"/>
                    </a:cubicBezTo>
                    <a:cubicBezTo>
                      <a:pt x="8037" y="5144"/>
                      <a:pt x="8055" y="5153"/>
                      <a:pt x="8065" y="5153"/>
                    </a:cubicBezTo>
                    <a:cubicBezTo>
                      <a:pt x="8075" y="5153"/>
                      <a:pt x="8078" y="5144"/>
                      <a:pt x="8061" y="5120"/>
                    </a:cubicBezTo>
                    <a:cubicBezTo>
                      <a:pt x="8037" y="5072"/>
                      <a:pt x="8025" y="5072"/>
                      <a:pt x="8049" y="5060"/>
                    </a:cubicBezTo>
                    <a:cubicBezTo>
                      <a:pt x="8061" y="5048"/>
                      <a:pt x="8073" y="5037"/>
                      <a:pt x="8096" y="5037"/>
                    </a:cubicBezTo>
                    <a:cubicBezTo>
                      <a:pt x="8106" y="5037"/>
                      <a:pt x="8115" y="5052"/>
                      <a:pt x="8119" y="5052"/>
                    </a:cubicBezTo>
                    <a:cubicBezTo>
                      <a:pt x="8120" y="5052"/>
                      <a:pt x="8120" y="5051"/>
                      <a:pt x="8120" y="5048"/>
                    </a:cubicBezTo>
                    <a:cubicBezTo>
                      <a:pt x="8144" y="5037"/>
                      <a:pt x="8168" y="5025"/>
                      <a:pt x="8180" y="5013"/>
                    </a:cubicBezTo>
                    <a:cubicBezTo>
                      <a:pt x="8213" y="4980"/>
                      <a:pt x="8144" y="4926"/>
                      <a:pt x="8124" y="4918"/>
                    </a:cubicBezTo>
                    <a:lnTo>
                      <a:pt x="8124" y="4918"/>
                    </a:lnTo>
                    <a:cubicBezTo>
                      <a:pt x="8170" y="4930"/>
                      <a:pt x="8217" y="4941"/>
                      <a:pt x="8275" y="4941"/>
                    </a:cubicBezTo>
                    <a:cubicBezTo>
                      <a:pt x="8311" y="4941"/>
                      <a:pt x="8323" y="4929"/>
                      <a:pt x="8275" y="4917"/>
                    </a:cubicBezTo>
                    <a:cubicBezTo>
                      <a:pt x="8239" y="4917"/>
                      <a:pt x="8168" y="4894"/>
                      <a:pt x="8215" y="4894"/>
                    </a:cubicBezTo>
                    <a:cubicBezTo>
                      <a:pt x="8251" y="4882"/>
                      <a:pt x="8287" y="4882"/>
                      <a:pt x="8323" y="4882"/>
                    </a:cubicBezTo>
                    <a:lnTo>
                      <a:pt x="8370" y="4882"/>
                    </a:lnTo>
                    <a:cubicBezTo>
                      <a:pt x="8323" y="4882"/>
                      <a:pt x="8287" y="4870"/>
                      <a:pt x="8251" y="4858"/>
                    </a:cubicBezTo>
                    <a:cubicBezTo>
                      <a:pt x="8299" y="4846"/>
                      <a:pt x="8358" y="4846"/>
                      <a:pt x="8406" y="4846"/>
                    </a:cubicBezTo>
                    <a:cubicBezTo>
                      <a:pt x="8481" y="4837"/>
                      <a:pt x="8482" y="4835"/>
                      <a:pt x="8455" y="4835"/>
                    </a:cubicBezTo>
                    <a:cubicBezTo>
                      <a:pt x="8426" y="4835"/>
                      <a:pt x="8362" y="4838"/>
                      <a:pt x="8322" y="4838"/>
                    </a:cubicBezTo>
                    <a:cubicBezTo>
                      <a:pt x="8299" y="4838"/>
                      <a:pt x="8284" y="4837"/>
                      <a:pt x="8287" y="4834"/>
                    </a:cubicBezTo>
                    <a:cubicBezTo>
                      <a:pt x="8287" y="4810"/>
                      <a:pt x="8323" y="4822"/>
                      <a:pt x="8358" y="4810"/>
                    </a:cubicBezTo>
                    <a:cubicBezTo>
                      <a:pt x="8394" y="4810"/>
                      <a:pt x="8382" y="4798"/>
                      <a:pt x="8346" y="4787"/>
                    </a:cubicBezTo>
                    <a:cubicBezTo>
                      <a:pt x="8418" y="4787"/>
                      <a:pt x="8299" y="4656"/>
                      <a:pt x="8287" y="4644"/>
                    </a:cubicBezTo>
                    <a:cubicBezTo>
                      <a:pt x="8275" y="4620"/>
                      <a:pt x="8227" y="4608"/>
                      <a:pt x="8203" y="4584"/>
                    </a:cubicBezTo>
                    <a:cubicBezTo>
                      <a:pt x="8180" y="4560"/>
                      <a:pt x="8227" y="4525"/>
                      <a:pt x="8203" y="4525"/>
                    </a:cubicBezTo>
                    <a:cubicBezTo>
                      <a:pt x="8196" y="4525"/>
                      <a:pt x="8166" y="4530"/>
                      <a:pt x="8148" y="4530"/>
                    </a:cubicBezTo>
                    <a:cubicBezTo>
                      <a:pt x="8139" y="4530"/>
                      <a:pt x="8132" y="4529"/>
                      <a:pt x="8132" y="4525"/>
                    </a:cubicBezTo>
                    <a:cubicBezTo>
                      <a:pt x="8120" y="4513"/>
                      <a:pt x="8287" y="4477"/>
                      <a:pt x="8215" y="4477"/>
                    </a:cubicBezTo>
                    <a:cubicBezTo>
                      <a:pt x="8189" y="4477"/>
                      <a:pt x="8175" y="4457"/>
                      <a:pt x="8155" y="4457"/>
                    </a:cubicBezTo>
                    <a:cubicBezTo>
                      <a:pt x="8148" y="4457"/>
                      <a:pt x="8141" y="4459"/>
                      <a:pt x="8132" y="4465"/>
                    </a:cubicBezTo>
                    <a:cubicBezTo>
                      <a:pt x="8125" y="4469"/>
                      <a:pt x="8120" y="4470"/>
                      <a:pt x="8116" y="4470"/>
                    </a:cubicBezTo>
                    <a:cubicBezTo>
                      <a:pt x="8097" y="4470"/>
                      <a:pt x="8109" y="4436"/>
                      <a:pt x="8096" y="4436"/>
                    </a:cubicBezTo>
                    <a:cubicBezTo>
                      <a:pt x="8093" y="4436"/>
                      <a:pt x="8090" y="4438"/>
                      <a:pt x="8084" y="4441"/>
                    </a:cubicBezTo>
                    <a:cubicBezTo>
                      <a:pt x="8120" y="4417"/>
                      <a:pt x="8144" y="4394"/>
                      <a:pt x="8144" y="4358"/>
                    </a:cubicBezTo>
                    <a:cubicBezTo>
                      <a:pt x="8142" y="4351"/>
                      <a:pt x="8135" y="4348"/>
                      <a:pt x="8126" y="4348"/>
                    </a:cubicBezTo>
                    <a:cubicBezTo>
                      <a:pt x="8095" y="4348"/>
                      <a:pt x="8032" y="4383"/>
                      <a:pt x="7999" y="4383"/>
                    </a:cubicBezTo>
                    <a:cubicBezTo>
                      <a:pt x="7995" y="4383"/>
                      <a:pt x="7992" y="4383"/>
                      <a:pt x="7989" y="4382"/>
                    </a:cubicBezTo>
                    <a:cubicBezTo>
                      <a:pt x="7906" y="4370"/>
                      <a:pt x="8061" y="4251"/>
                      <a:pt x="8108" y="4227"/>
                    </a:cubicBezTo>
                    <a:lnTo>
                      <a:pt x="8108" y="4227"/>
                    </a:lnTo>
                    <a:cubicBezTo>
                      <a:pt x="8049" y="4239"/>
                      <a:pt x="7989" y="4239"/>
                      <a:pt x="7930" y="4251"/>
                    </a:cubicBezTo>
                    <a:cubicBezTo>
                      <a:pt x="7953" y="4215"/>
                      <a:pt x="7965" y="4191"/>
                      <a:pt x="7989" y="4155"/>
                    </a:cubicBezTo>
                    <a:lnTo>
                      <a:pt x="7989" y="4155"/>
                    </a:lnTo>
                    <a:cubicBezTo>
                      <a:pt x="7981" y="4161"/>
                      <a:pt x="7973" y="4163"/>
                      <a:pt x="7967" y="4163"/>
                    </a:cubicBezTo>
                    <a:cubicBezTo>
                      <a:pt x="7948" y="4163"/>
                      <a:pt x="7939" y="4141"/>
                      <a:pt x="7930" y="4132"/>
                    </a:cubicBezTo>
                    <a:cubicBezTo>
                      <a:pt x="7918" y="4126"/>
                      <a:pt x="7897" y="4123"/>
                      <a:pt x="7878" y="4123"/>
                    </a:cubicBezTo>
                    <a:cubicBezTo>
                      <a:pt x="7858" y="4123"/>
                      <a:pt x="7840" y="4126"/>
                      <a:pt x="7834" y="4132"/>
                    </a:cubicBezTo>
                    <a:cubicBezTo>
                      <a:pt x="7870" y="4096"/>
                      <a:pt x="7953" y="4072"/>
                      <a:pt x="7882" y="4036"/>
                    </a:cubicBezTo>
                    <a:cubicBezTo>
                      <a:pt x="7822" y="4013"/>
                      <a:pt x="7846" y="4001"/>
                      <a:pt x="7894" y="3965"/>
                    </a:cubicBezTo>
                    <a:cubicBezTo>
                      <a:pt x="7890" y="3957"/>
                      <a:pt x="7886" y="3954"/>
                      <a:pt x="7882" y="3954"/>
                    </a:cubicBezTo>
                    <a:cubicBezTo>
                      <a:pt x="7873" y="3954"/>
                      <a:pt x="7862" y="3965"/>
                      <a:pt x="7846" y="3965"/>
                    </a:cubicBezTo>
                    <a:cubicBezTo>
                      <a:pt x="7822" y="3965"/>
                      <a:pt x="7811" y="3929"/>
                      <a:pt x="7787" y="3917"/>
                    </a:cubicBezTo>
                    <a:cubicBezTo>
                      <a:pt x="7763" y="3917"/>
                      <a:pt x="7739" y="3941"/>
                      <a:pt x="7715" y="3953"/>
                    </a:cubicBezTo>
                    <a:cubicBezTo>
                      <a:pt x="7695" y="3953"/>
                      <a:pt x="7701" y="3927"/>
                      <a:pt x="7688" y="3927"/>
                    </a:cubicBezTo>
                    <a:cubicBezTo>
                      <a:pt x="7686" y="3927"/>
                      <a:pt x="7683" y="3928"/>
                      <a:pt x="7680" y="3929"/>
                    </a:cubicBezTo>
                    <a:cubicBezTo>
                      <a:pt x="7715" y="3905"/>
                      <a:pt x="7715" y="3905"/>
                      <a:pt x="7703" y="3882"/>
                    </a:cubicBezTo>
                    <a:lnTo>
                      <a:pt x="7668" y="3834"/>
                    </a:lnTo>
                    <a:cubicBezTo>
                      <a:pt x="7684" y="3826"/>
                      <a:pt x="7706" y="3812"/>
                      <a:pt x="7722" y="3812"/>
                    </a:cubicBezTo>
                    <a:cubicBezTo>
                      <a:pt x="7729" y="3812"/>
                      <a:pt x="7735" y="3815"/>
                      <a:pt x="7739" y="3822"/>
                    </a:cubicBezTo>
                    <a:cubicBezTo>
                      <a:pt x="7745" y="3828"/>
                      <a:pt x="7748" y="3831"/>
                      <a:pt x="7753" y="3831"/>
                    </a:cubicBezTo>
                    <a:cubicBezTo>
                      <a:pt x="7757" y="3831"/>
                      <a:pt x="7763" y="3828"/>
                      <a:pt x="7775" y="3822"/>
                    </a:cubicBezTo>
                    <a:cubicBezTo>
                      <a:pt x="7757" y="3798"/>
                      <a:pt x="7733" y="3795"/>
                      <a:pt x="7706" y="3795"/>
                    </a:cubicBezTo>
                    <a:cubicBezTo>
                      <a:pt x="7697" y="3795"/>
                      <a:pt x="7688" y="3796"/>
                      <a:pt x="7679" y="3796"/>
                    </a:cubicBezTo>
                    <a:cubicBezTo>
                      <a:pt x="7660" y="3796"/>
                      <a:pt x="7640" y="3794"/>
                      <a:pt x="7620" y="3786"/>
                    </a:cubicBezTo>
                    <a:cubicBezTo>
                      <a:pt x="7572" y="3763"/>
                      <a:pt x="7680" y="3751"/>
                      <a:pt x="7680" y="3751"/>
                    </a:cubicBezTo>
                    <a:lnTo>
                      <a:pt x="7632" y="3727"/>
                    </a:lnTo>
                    <a:cubicBezTo>
                      <a:pt x="7608" y="3727"/>
                      <a:pt x="7596" y="3727"/>
                      <a:pt x="7608" y="3703"/>
                    </a:cubicBezTo>
                    <a:cubicBezTo>
                      <a:pt x="7625" y="3678"/>
                      <a:pt x="7618" y="3637"/>
                      <a:pt x="7593" y="3637"/>
                    </a:cubicBezTo>
                    <a:cubicBezTo>
                      <a:pt x="7582" y="3637"/>
                      <a:pt x="7567" y="3645"/>
                      <a:pt x="7549" y="3667"/>
                    </a:cubicBezTo>
                    <a:cubicBezTo>
                      <a:pt x="7549" y="3655"/>
                      <a:pt x="7546" y="3652"/>
                      <a:pt x="7541" y="3652"/>
                    </a:cubicBezTo>
                    <a:cubicBezTo>
                      <a:pt x="7537" y="3652"/>
                      <a:pt x="7531" y="3655"/>
                      <a:pt x="7525" y="3655"/>
                    </a:cubicBezTo>
                    <a:cubicBezTo>
                      <a:pt x="7525" y="3644"/>
                      <a:pt x="7584" y="3620"/>
                      <a:pt x="7596" y="3608"/>
                    </a:cubicBezTo>
                    <a:cubicBezTo>
                      <a:pt x="7608" y="3596"/>
                      <a:pt x="7596" y="3584"/>
                      <a:pt x="7584" y="3584"/>
                    </a:cubicBezTo>
                    <a:cubicBezTo>
                      <a:pt x="7574" y="3580"/>
                      <a:pt x="7563" y="3578"/>
                      <a:pt x="7552" y="3578"/>
                    </a:cubicBezTo>
                    <a:cubicBezTo>
                      <a:pt x="7516" y="3578"/>
                      <a:pt x="7479" y="3596"/>
                      <a:pt x="7449" y="3596"/>
                    </a:cubicBezTo>
                    <a:cubicBezTo>
                      <a:pt x="7437" y="3596"/>
                      <a:pt x="7426" y="3593"/>
                      <a:pt x="7418" y="3584"/>
                    </a:cubicBezTo>
                    <a:cubicBezTo>
                      <a:pt x="7453" y="3560"/>
                      <a:pt x="7477" y="3548"/>
                      <a:pt x="7501" y="3524"/>
                    </a:cubicBezTo>
                    <a:cubicBezTo>
                      <a:pt x="7525" y="3493"/>
                      <a:pt x="7512" y="3477"/>
                      <a:pt x="7490" y="3477"/>
                    </a:cubicBezTo>
                    <a:cubicBezTo>
                      <a:pt x="7479" y="3477"/>
                      <a:pt x="7465" y="3481"/>
                      <a:pt x="7453" y="3489"/>
                    </a:cubicBezTo>
                    <a:cubicBezTo>
                      <a:pt x="7477" y="3465"/>
                      <a:pt x="7513" y="3441"/>
                      <a:pt x="7501" y="3405"/>
                    </a:cubicBezTo>
                    <a:lnTo>
                      <a:pt x="7501" y="3405"/>
                    </a:lnTo>
                    <a:cubicBezTo>
                      <a:pt x="7483" y="3414"/>
                      <a:pt x="7426" y="3462"/>
                      <a:pt x="7408" y="3462"/>
                    </a:cubicBezTo>
                    <a:cubicBezTo>
                      <a:pt x="7401" y="3462"/>
                      <a:pt x="7400" y="3456"/>
                      <a:pt x="7406" y="3441"/>
                    </a:cubicBezTo>
                    <a:cubicBezTo>
                      <a:pt x="7418" y="3417"/>
                      <a:pt x="7465" y="3382"/>
                      <a:pt x="7453" y="3358"/>
                    </a:cubicBezTo>
                    <a:cubicBezTo>
                      <a:pt x="7441" y="3340"/>
                      <a:pt x="7430" y="3340"/>
                      <a:pt x="7421" y="3340"/>
                    </a:cubicBezTo>
                    <a:cubicBezTo>
                      <a:pt x="7412" y="3340"/>
                      <a:pt x="7406" y="3340"/>
                      <a:pt x="7406" y="3322"/>
                    </a:cubicBezTo>
                    <a:cubicBezTo>
                      <a:pt x="7441" y="3298"/>
                      <a:pt x="7382" y="3227"/>
                      <a:pt x="7370" y="3215"/>
                    </a:cubicBezTo>
                    <a:cubicBezTo>
                      <a:pt x="7368" y="3214"/>
                      <a:pt x="7366" y="3213"/>
                      <a:pt x="7364" y="3213"/>
                    </a:cubicBezTo>
                    <a:cubicBezTo>
                      <a:pt x="7342" y="3213"/>
                      <a:pt x="7320" y="3263"/>
                      <a:pt x="7299" y="3263"/>
                    </a:cubicBezTo>
                    <a:cubicBezTo>
                      <a:pt x="7251" y="3263"/>
                      <a:pt x="7334" y="3167"/>
                      <a:pt x="7346" y="3155"/>
                    </a:cubicBezTo>
                    <a:cubicBezTo>
                      <a:pt x="7358" y="3143"/>
                      <a:pt x="7346" y="3108"/>
                      <a:pt x="7334" y="3096"/>
                    </a:cubicBezTo>
                    <a:cubicBezTo>
                      <a:pt x="7311" y="3060"/>
                      <a:pt x="7275" y="3036"/>
                      <a:pt x="7239" y="3012"/>
                    </a:cubicBezTo>
                    <a:cubicBezTo>
                      <a:pt x="7239" y="3012"/>
                      <a:pt x="7156" y="2989"/>
                      <a:pt x="7156" y="2977"/>
                    </a:cubicBezTo>
                    <a:cubicBezTo>
                      <a:pt x="7156" y="2965"/>
                      <a:pt x="7299" y="2953"/>
                      <a:pt x="7275" y="2941"/>
                    </a:cubicBezTo>
                    <a:cubicBezTo>
                      <a:pt x="7254" y="2920"/>
                      <a:pt x="7172" y="2891"/>
                      <a:pt x="7126" y="2891"/>
                    </a:cubicBezTo>
                    <a:cubicBezTo>
                      <a:pt x="7119" y="2891"/>
                      <a:pt x="7113" y="2892"/>
                      <a:pt x="7108" y="2893"/>
                    </a:cubicBezTo>
                    <a:cubicBezTo>
                      <a:pt x="7144" y="2870"/>
                      <a:pt x="7156" y="2846"/>
                      <a:pt x="7144" y="2822"/>
                    </a:cubicBezTo>
                    <a:cubicBezTo>
                      <a:pt x="7132" y="2798"/>
                      <a:pt x="7108" y="2786"/>
                      <a:pt x="7096" y="2774"/>
                    </a:cubicBezTo>
                    <a:cubicBezTo>
                      <a:pt x="7088" y="2770"/>
                      <a:pt x="7080" y="2769"/>
                      <a:pt x="7073" y="2769"/>
                    </a:cubicBezTo>
                    <a:cubicBezTo>
                      <a:pt x="7058" y="2769"/>
                      <a:pt x="7045" y="2774"/>
                      <a:pt x="7037" y="2774"/>
                    </a:cubicBezTo>
                    <a:cubicBezTo>
                      <a:pt x="6977" y="2751"/>
                      <a:pt x="7013" y="2679"/>
                      <a:pt x="7013" y="2631"/>
                    </a:cubicBezTo>
                    <a:cubicBezTo>
                      <a:pt x="7013" y="2628"/>
                      <a:pt x="7012" y="2626"/>
                      <a:pt x="7009" y="2626"/>
                    </a:cubicBezTo>
                    <a:cubicBezTo>
                      <a:pt x="7005" y="2626"/>
                      <a:pt x="6997" y="2631"/>
                      <a:pt x="6989" y="2631"/>
                    </a:cubicBezTo>
                    <a:cubicBezTo>
                      <a:pt x="6977" y="2620"/>
                      <a:pt x="6977" y="2608"/>
                      <a:pt x="6965" y="2596"/>
                    </a:cubicBezTo>
                    <a:cubicBezTo>
                      <a:pt x="6953" y="2572"/>
                      <a:pt x="6918" y="2572"/>
                      <a:pt x="6894" y="2548"/>
                    </a:cubicBezTo>
                    <a:cubicBezTo>
                      <a:pt x="6882" y="2524"/>
                      <a:pt x="6870" y="2501"/>
                      <a:pt x="6870" y="2477"/>
                    </a:cubicBezTo>
                    <a:cubicBezTo>
                      <a:pt x="6870" y="2465"/>
                      <a:pt x="6858" y="2441"/>
                      <a:pt x="6846" y="2441"/>
                    </a:cubicBezTo>
                    <a:cubicBezTo>
                      <a:pt x="6822" y="2441"/>
                      <a:pt x="6775" y="2358"/>
                      <a:pt x="6763" y="2346"/>
                    </a:cubicBezTo>
                    <a:cubicBezTo>
                      <a:pt x="6739" y="2322"/>
                      <a:pt x="6668" y="2298"/>
                      <a:pt x="6668" y="2286"/>
                    </a:cubicBezTo>
                    <a:cubicBezTo>
                      <a:pt x="6668" y="2286"/>
                      <a:pt x="6715" y="2274"/>
                      <a:pt x="6715" y="2274"/>
                    </a:cubicBezTo>
                    <a:lnTo>
                      <a:pt x="6668" y="2250"/>
                    </a:lnTo>
                    <a:cubicBezTo>
                      <a:pt x="6660" y="2250"/>
                      <a:pt x="6631" y="2256"/>
                      <a:pt x="6612" y="2256"/>
                    </a:cubicBezTo>
                    <a:cubicBezTo>
                      <a:pt x="6603" y="2256"/>
                      <a:pt x="6596" y="2254"/>
                      <a:pt x="6596" y="2250"/>
                    </a:cubicBezTo>
                    <a:cubicBezTo>
                      <a:pt x="6584" y="2239"/>
                      <a:pt x="6632" y="2227"/>
                      <a:pt x="6632" y="2215"/>
                    </a:cubicBezTo>
                    <a:cubicBezTo>
                      <a:pt x="6632" y="2203"/>
                      <a:pt x="6620" y="2179"/>
                      <a:pt x="6608" y="2167"/>
                    </a:cubicBezTo>
                    <a:cubicBezTo>
                      <a:pt x="6608" y="2145"/>
                      <a:pt x="6545" y="2133"/>
                      <a:pt x="6577" y="2112"/>
                    </a:cubicBezTo>
                    <a:lnTo>
                      <a:pt x="6577" y="2112"/>
                    </a:lnTo>
                    <a:cubicBezTo>
                      <a:pt x="6571" y="2114"/>
                      <a:pt x="6563" y="2114"/>
                      <a:pt x="6554" y="2114"/>
                    </a:cubicBezTo>
                    <a:cubicBezTo>
                      <a:pt x="6543" y="2114"/>
                      <a:pt x="6531" y="2114"/>
                      <a:pt x="6525" y="2120"/>
                    </a:cubicBezTo>
                    <a:cubicBezTo>
                      <a:pt x="6560" y="2084"/>
                      <a:pt x="6549" y="2072"/>
                      <a:pt x="6525" y="2036"/>
                    </a:cubicBezTo>
                    <a:cubicBezTo>
                      <a:pt x="6513" y="2012"/>
                      <a:pt x="6513" y="2000"/>
                      <a:pt x="6489" y="2000"/>
                    </a:cubicBezTo>
                    <a:cubicBezTo>
                      <a:pt x="6481" y="2000"/>
                      <a:pt x="6478" y="2006"/>
                      <a:pt x="6474" y="2006"/>
                    </a:cubicBezTo>
                    <a:cubicBezTo>
                      <a:pt x="6472" y="2006"/>
                      <a:pt x="6469" y="2004"/>
                      <a:pt x="6465" y="2000"/>
                    </a:cubicBezTo>
                    <a:cubicBezTo>
                      <a:pt x="6465" y="1989"/>
                      <a:pt x="6465" y="1941"/>
                      <a:pt x="6441" y="1905"/>
                    </a:cubicBezTo>
                    <a:cubicBezTo>
                      <a:pt x="6429" y="1881"/>
                      <a:pt x="6382" y="1834"/>
                      <a:pt x="6418" y="1810"/>
                    </a:cubicBezTo>
                    <a:cubicBezTo>
                      <a:pt x="6414" y="1806"/>
                      <a:pt x="6409" y="1804"/>
                      <a:pt x="6405" y="1804"/>
                    </a:cubicBezTo>
                    <a:cubicBezTo>
                      <a:pt x="6388" y="1804"/>
                      <a:pt x="6369" y="1835"/>
                      <a:pt x="6344" y="1835"/>
                    </a:cubicBezTo>
                    <a:cubicBezTo>
                      <a:pt x="6341" y="1835"/>
                      <a:pt x="6338" y="1835"/>
                      <a:pt x="6334" y="1834"/>
                    </a:cubicBezTo>
                    <a:cubicBezTo>
                      <a:pt x="6310" y="1822"/>
                      <a:pt x="6358" y="1786"/>
                      <a:pt x="6358" y="1774"/>
                    </a:cubicBezTo>
                    <a:cubicBezTo>
                      <a:pt x="6358" y="1762"/>
                      <a:pt x="6358" y="1750"/>
                      <a:pt x="6358" y="1739"/>
                    </a:cubicBezTo>
                    <a:cubicBezTo>
                      <a:pt x="6358" y="1715"/>
                      <a:pt x="6227" y="1667"/>
                      <a:pt x="6275" y="1643"/>
                    </a:cubicBezTo>
                    <a:lnTo>
                      <a:pt x="6275" y="1643"/>
                    </a:lnTo>
                    <a:cubicBezTo>
                      <a:pt x="6264" y="1643"/>
                      <a:pt x="6197" y="1681"/>
                      <a:pt x="6174" y="1681"/>
                    </a:cubicBezTo>
                    <a:cubicBezTo>
                      <a:pt x="6171" y="1681"/>
                      <a:pt x="6169" y="1680"/>
                      <a:pt x="6168" y="1679"/>
                    </a:cubicBezTo>
                    <a:cubicBezTo>
                      <a:pt x="6156" y="1667"/>
                      <a:pt x="6191" y="1643"/>
                      <a:pt x="6191" y="1643"/>
                    </a:cubicBezTo>
                    <a:cubicBezTo>
                      <a:pt x="6191" y="1631"/>
                      <a:pt x="6191" y="1619"/>
                      <a:pt x="6191" y="1608"/>
                    </a:cubicBezTo>
                    <a:cubicBezTo>
                      <a:pt x="6191" y="1584"/>
                      <a:pt x="6191" y="1572"/>
                      <a:pt x="6168" y="1560"/>
                    </a:cubicBezTo>
                    <a:cubicBezTo>
                      <a:pt x="6144" y="1548"/>
                      <a:pt x="6156" y="1548"/>
                      <a:pt x="6168" y="1536"/>
                    </a:cubicBezTo>
                    <a:cubicBezTo>
                      <a:pt x="6168" y="1524"/>
                      <a:pt x="6239" y="1512"/>
                      <a:pt x="6239" y="1500"/>
                    </a:cubicBezTo>
                    <a:cubicBezTo>
                      <a:pt x="6251" y="1488"/>
                      <a:pt x="6179" y="1477"/>
                      <a:pt x="6168" y="1465"/>
                    </a:cubicBezTo>
                    <a:cubicBezTo>
                      <a:pt x="6156" y="1465"/>
                      <a:pt x="6144" y="1393"/>
                      <a:pt x="6144" y="1346"/>
                    </a:cubicBezTo>
                    <a:cubicBezTo>
                      <a:pt x="6142" y="1341"/>
                      <a:pt x="6138" y="1339"/>
                      <a:pt x="6133" y="1339"/>
                    </a:cubicBezTo>
                    <a:cubicBezTo>
                      <a:pt x="6112" y="1339"/>
                      <a:pt x="6064" y="1376"/>
                      <a:pt x="6044" y="1376"/>
                    </a:cubicBezTo>
                    <a:cubicBezTo>
                      <a:pt x="6034" y="1376"/>
                      <a:pt x="6030" y="1368"/>
                      <a:pt x="6037" y="1346"/>
                    </a:cubicBezTo>
                    <a:cubicBezTo>
                      <a:pt x="6048" y="1310"/>
                      <a:pt x="6072" y="1274"/>
                      <a:pt x="6037" y="1250"/>
                    </a:cubicBezTo>
                    <a:cubicBezTo>
                      <a:pt x="6025" y="1238"/>
                      <a:pt x="5917" y="1262"/>
                      <a:pt x="5977" y="1215"/>
                    </a:cubicBezTo>
                    <a:cubicBezTo>
                      <a:pt x="6037" y="1167"/>
                      <a:pt x="5965" y="1155"/>
                      <a:pt x="5929" y="1155"/>
                    </a:cubicBezTo>
                    <a:cubicBezTo>
                      <a:pt x="5858" y="1155"/>
                      <a:pt x="5917" y="1096"/>
                      <a:pt x="5906" y="1060"/>
                    </a:cubicBezTo>
                    <a:cubicBezTo>
                      <a:pt x="5903" y="1053"/>
                      <a:pt x="5899" y="1050"/>
                      <a:pt x="5892" y="1050"/>
                    </a:cubicBezTo>
                    <a:cubicBezTo>
                      <a:pt x="5867" y="1050"/>
                      <a:pt x="5818" y="1098"/>
                      <a:pt x="5798" y="1107"/>
                    </a:cubicBezTo>
                    <a:cubicBezTo>
                      <a:pt x="5797" y="1108"/>
                      <a:pt x="5796" y="1108"/>
                      <a:pt x="5795" y="1108"/>
                    </a:cubicBezTo>
                    <a:cubicBezTo>
                      <a:pt x="5783" y="1108"/>
                      <a:pt x="5837" y="1023"/>
                      <a:pt x="5815" y="1023"/>
                    </a:cubicBezTo>
                    <a:cubicBezTo>
                      <a:pt x="5814" y="1023"/>
                      <a:pt x="5812" y="1024"/>
                      <a:pt x="5810" y="1024"/>
                    </a:cubicBezTo>
                    <a:cubicBezTo>
                      <a:pt x="5798" y="1024"/>
                      <a:pt x="5798" y="1048"/>
                      <a:pt x="5775" y="1048"/>
                    </a:cubicBezTo>
                    <a:cubicBezTo>
                      <a:pt x="5763" y="1048"/>
                      <a:pt x="5751" y="1024"/>
                      <a:pt x="5751" y="1012"/>
                    </a:cubicBezTo>
                    <a:cubicBezTo>
                      <a:pt x="5775" y="977"/>
                      <a:pt x="5834" y="988"/>
                      <a:pt x="5822" y="941"/>
                    </a:cubicBezTo>
                    <a:cubicBezTo>
                      <a:pt x="5798" y="881"/>
                      <a:pt x="5751" y="822"/>
                      <a:pt x="5703" y="786"/>
                    </a:cubicBezTo>
                    <a:cubicBezTo>
                      <a:pt x="5679" y="774"/>
                      <a:pt x="5667" y="786"/>
                      <a:pt x="5656" y="762"/>
                    </a:cubicBezTo>
                    <a:cubicBezTo>
                      <a:pt x="5596" y="762"/>
                      <a:pt x="5715" y="715"/>
                      <a:pt x="5715" y="703"/>
                    </a:cubicBezTo>
                    <a:cubicBezTo>
                      <a:pt x="5712" y="699"/>
                      <a:pt x="5708" y="698"/>
                      <a:pt x="5703" y="698"/>
                    </a:cubicBezTo>
                    <a:cubicBezTo>
                      <a:pt x="5684" y="698"/>
                      <a:pt x="5656" y="717"/>
                      <a:pt x="5642" y="717"/>
                    </a:cubicBezTo>
                    <a:cubicBezTo>
                      <a:pt x="5633" y="717"/>
                      <a:pt x="5631" y="708"/>
                      <a:pt x="5644" y="679"/>
                    </a:cubicBezTo>
                    <a:cubicBezTo>
                      <a:pt x="5644" y="667"/>
                      <a:pt x="5620" y="667"/>
                      <a:pt x="5620" y="655"/>
                    </a:cubicBezTo>
                    <a:cubicBezTo>
                      <a:pt x="5608" y="655"/>
                      <a:pt x="5453" y="560"/>
                      <a:pt x="5501" y="524"/>
                    </a:cubicBezTo>
                    <a:lnTo>
                      <a:pt x="5394" y="524"/>
                    </a:lnTo>
                    <a:cubicBezTo>
                      <a:pt x="5417" y="500"/>
                      <a:pt x="5429" y="465"/>
                      <a:pt x="5406" y="441"/>
                    </a:cubicBezTo>
                    <a:cubicBezTo>
                      <a:pt x="5394" y="417"/>
                      <a:pt x="5429" y="393"/>
                      <a:pt x="5453" y="369"/>
                    </a:cubicBezTo>
                    <a:cubicBezTo>
                      <a:pt x="5456" y="361"/>
                      <a:pt x="5451" y="358"/>
                      <a:pt x="5442" y="358"/>
                    </a:cubicBezTo>
                    <a:cubicBezTo>
                      <a:pt x="5420" y="358"/>
                      <a:pt x="5372" y="375"/>
                      <a:pt x="5342" y="375"/>
                    </a:cubicBezTo>
                    <a:cubicBezTo>
                      <a:pt x="5334" y="375"/>
                      <a:pt x="5326" y="374"/>
                      <a:pt x="5322" y="369"/>
                    </a:cubicBezTo>
                    <a:cubicBezTo>
                      <a:pt x="5346" y="357"/>
                      <a:pt x="5429" y="310"/>
                      <a:pt x="5417" y="310"/>
                    </a:cubicBezTo>
                    <a:cubicBezTo>
                      <a:pt x="5417" y="301"/>
                      <a:pt x="5390" y="278"/>
                      <a:pt x="5361" y="278"/>
                    </a:cubicBezTo>
                    <a:cubicBezTo>
                      <a:pt x="5352" y="278"/>
                      <a:pt x="5343" y="280"/>
                      <a:pt x="5334" y="286"/>
                    </a:cubicBezTo>
                    <a:cubicBezTo>
                      <a:pt x="5316" y="295"/>
                      <a:pt x="5312" y="318"/>
                      <a:pt x="5300" y="318"/>
                    </a:cubicBezTo>
                    <a:cubicBezTo>
                      <a:pt x="5297" y="318"/>
                      <a:pt x="5292" y="316"/>
                      <a:pt x="5286" y="310"/>
                    </a:cubicBezTo>
                    <a:cubicBezTo>
                      <a:pt x="5275" y="286"/>
                      <a:pt x="5286" y="286"/>
                      <a:pt x="5286" y="274"/>
                    </a:cubicBezTo>
                    <a:cubicBezTo>
                      <a:pt x="5298" y="250"/>
                      <a:pt x="5358" y="226"/>
                      <a:pt x="5382" y="203"/>
                    </a:cubicBezTo>
                    <a:lnTo>
                      <a:pt x="5382" y="203"/>
                    </a:lnTo>
                    <a:lnTo>
                      <a:pt x="5334" y="215"/>
                    </a:lnTo>
                    <a:cubicBezTo>
                      <a:pt x="5310" y="215"/>
                      <a:pt x="5286" y="203"/>
                      <a:pt x="5275" y="179"/>
                    </a:cubicBezTo>
                    <a:cubicBezTo>
                      <a:pt x="5263" y="167"/>
                      <a:pt x="5275" y="155"/>
                      <a:pt x="5263" y="155"/>
                    </a:cubicBezTo>
                    <a:cubicBezTo>
                      <a:pt x="5256" y="152"/>
                      <a:pt x="5250" y="150"/>
                      <a:pt x="5244" y="150"/>
                    </a:cubicBezTo>
                    <a:cubicBezTo>
                      <a:pt x="5231" y="150"/>
                      <a:pt x="5220" y="158"/>
                      <a:pt x="5203" y="167"/>
                    </a:cubicBezTo>
                    <a:cubicBezTo>
                      <a:pt x="5202" y="168"/>
                      <a:pt x="5201" y="168"/>
                      <a:pt x="5200" y="168"/>
                    </a:cubicBezTo>
                    <a:cubicBezTo>
                      <a:pt x="5187" y="168"/>
                      <a:pt x="5231" y="94"/>
                      <a:pt x="5208" y="94"/>
                    </a:cubicBezTo>
                    <a:cubicBezTo>
                      <a:pt x="5207" y="94"/>
                      <a:pt x="5205" y="95"/>
                      <a:pt x="5203" y="95"/>
                    </a:cubicBezTo>
                    <a:cubicBezTo>
                      <a:pt x="5179" y="95"/>
                      <a:pt x="5179" y="119"/>
                      <a:pt x="5167" y="119"/>
                    </a:cubicBezTo>
                    <a:cubicBezTo>
                      <a:pt x="5155" y="107"/>
                      <a:pt x="5155" y="95"/>
                      <a:pt x="5144" y="84"/>
                    </a:cubicBezTo>
                    <a:lnTo>
                      <a:pt x="5144" y="84"/>
                    </a:lnTo>
                    <a:cubicBezTo>
                      <a:pt x="5151" y="91"/>
                      <a:pt x="5162" y="95"/>
                      <a:pt x="5173" y="95"/>
                    </a:cubicBezTo>
                    <a:cubicBezTo>
                      <a:pt x="5196" y="95"/>
                      <a:pt x="5216" y="77"/>
                      <a:pt x="5191" y="36"/>
                    </a:cubicBezTo>
                    <a:cubicBezTo>
                      <a:pt x="5179" y="24"/>
                      <a:pt x="5167" y="0"/>
                      <a:pt x="5155" y="0"/>
                    </a:cubicBezTo>
                    <a:close/>
                  </a:path>
                </a:pathLst>
              </a:custGeom>
              <a:solidFill>
                <a:schemeClr val="accent1"/>
              </a:solidFill>
              <a:ln>
                <a:noFill/>
              </a:ln>
            </p:spPr>
            <p:txBody>
              <a:bodyPr spcFirstLastPara="1" wrap="square" lIns="133916" tIns="133916" rIns="133916" bIns="133916" anchor="ctr" anchorCtr="0">
                <a:noAutofit/>
              </a:bodyPr>
              <a:lstStyle/>
              <a:p>
                <a:endParaRPr sz="2637"/>
              </a:p>
            </p:txBody>
          </p:sp>
          <p:sp>
            <p:nvSpPr>
              <p:cNvPr id="5218" name="Google Shape;5218;p43"/>
              <p:cNvSpPr/>
              <p:nvPr/>
            </p:nvSpPr>
            <p:spPr>
              <a:xfrm>
                <a:off x="6318031" y="3615835"/>
                <a:ext cx="529139" cy="471738"/>
              </a:xfrm>
              <a:custGeom>
                <a:avLst/>
                <a:gdLst/>
                <a:ahLst/>
                <a:cxnLst/>
                <a:rect l="l" t="t" r="r" b="b"/>
                <a:pathLst>
                  <a:path w="10431" h="9299" extrusionOk="0">
                    <a:moveTo>
                      <a:pt x="6107" y="116"/>
                    </a:moveTo>
                    <a:cubicBezTo>
                      <a:pt x="6117" y="116"/>
                      <a:pt x="6126" y="122"/>
                      <a:pt x="6132" y="140"/>
                    </a:cubicBezTo>
                    <a:lnTo>
                      <a:pt x="6108" y="140"/>
                    </a:lnTo>
                    <a:lnTo>
                      <a:pt x="6073" y="128"/>
                    </a:lnTo>
                    <a:cubicBezTo>
                      <a:pt x="6085" y="122"/>
                      <a:pt x="6096" y="116"/>
                      <a:pt x="6107" y="116"/>
                    </a:cubicBezTo>
                    <a:close/>
                    <a:moveTo>
                      <a:pt x="6192" y="140"/>
                    </a:moveTo>
                    <a:lnTo>
                      <a:pt x="6192" y="140"/>
                    </a:lnTo>
                    <a:cubicBezTo>
                      <a:pt x="6192" y="140"/>
                      <a:pt x="6192" y="140"/>
                      <a:pt x="6192" y="140"/>
                    </a:cubicBezTo>
                    <a:cubicBezTo>
                      <a:pt x="6192" y="140"/>
                      <a:pt x="6192" y="140"/>
                      <a:pt x="6192" y="140"/>
                    </a:cubicBezTo>
                    <a:lnTo>
                      <a:pt x="6192" y="140"/>
                    </a:lnTo>
                    <a:cubicBezTo>
                      <a:pt x="6192" y="140"/>
                      <a:pt x="6192" y="140"/>
                      <a:pt x="6192" y="140"/>
                    </a:cubicBezTo>
                    <a:close/>
                    <a:moveTo>
                      <a:pt x="6249" y="67"/>
                    </a:moveTo>
                    <a:cubicBezTo>
                      <a:pt x="6241" y="67"/>
                      <a:pt x="6232" y="75"/>
                      <a:pt x="6216" y="92"/>
                    </a:cubicBezTo>
                    <a:cubicBezTo>
                      <a:pt x="6216" y="92"/>
                      <a:pt x="6192" y="138"/>
                      <a:pt x="6192" y="140"/>
                    </a:cubicBezTo>
                    <a:lnTo>
                      <a:pt x="6192" y="140"/>
                    </a:lnTo>
                    <a:cubicBezTo>
                      <a:pt x="6214" y="146"/>
                      <a:pt x="6225" y="169"/>
                      <a:pt x="6233" y="169"/>
                    </a:cubicBezTo>
                    <a:cubicBezTo>
                      <a:pt x="6235" y="169"/>
                      <a:pt x="6237" y="167"/>
                      <a:pt x="6239" y="163"/>
                    </a:cubicBezTo>
                    <a:cubicBezTo>
                      <a:pt x="6257" y="154"/>
                      <a:pt x="6275" y="125"/>
                      <a:pt x="6293" y="111"/>
                    </a:cubicBezTo>
                    <a:lnTo>
                      <a:pt x="6293" y="111"/>
                    </a:lnTo>
                    <a:cubicBezTo>
                      <a:pt x="6296" y="114"/>
                      <a:pt x="6298" y="115"/>
                      <a:pt x="6300" y="117"/>
                    </a:cubicBezTo>
                    <a:lnTo>
                      <a:pt x="6300" y="117"/>
                    </a:lnTo>
                    <a:cubicBezTo>
                      <a:pt x="6305" y="109"/>
                      <a:pt x="6309" y="104"/>
                      <a:pt x="6311" y="104"/>
                    </a:cubicBezTo>
                    <a:lnTo>
                      <a:pt x="6311" y="104"/>
                    </a:lnTo>
                    <a:cubicBezTo>
                      <a:pt x="6305" y="104"/>
                      <a:pt x="6299" y="107"/>
                      <a:pt x="6293" y="111"/>
                    </a:cubicBezTo>
                    <a:lnTo>
                      <a:pt x="6293" y="111"/>
                    </a:lnTo>
                    <a:cubicBezTo>
                      <a:pt x="6291" y="109"/>
                      <a:pt x="6289" y="107"/>
                      <a:pt x="6287" y="104"/>
                    </a:cubicBezTo>
                    <a:cubicBezTo>
                      <a:pt x="6268" y="78"/>
                      <a:pt x="6259" y="67"/>
                      <a:pt x="6249" y="67"/>
                    </a:cubicBezTo>
                    <a:close/>
                    <a:moveTo>
                      <a:pt x="6335" y="237"/>
                    </a:moveTo>
                    <a:cubicBezTo>
                      <a:pt x="6318" y="237"/>
                      <a:pt x="6314" y="260"/>
                      <a:pt x="6323" y="294"/>
                    </a:cubicBezTo>
                    <a:cubicBezTo>
                      <a:pt x="6335" y="282"/>
                      <a:pt x="6347" y="282"/>
                      <a:pt x="6358" y="247"/>
                    </a:cubicBezTo>
                    <a:cubicBezTo>
                      <a:pt x="6349" y="240"/>
                      <a:pt x="6341" y="237"/>
                      <a:pt x="6335" y="237"/>
                    </a:cubicBezTo>
                    <a:close/>
                    <a:moveTo>
                      <a:pt x="6763" y="318"/>
                    </a:moveTo>
                    <a:lnTo>
                      <a:pt x="6763" y="318"/>
                    </a:lnTo>
                    <a:cubicBezTo>
                      <a:pt x="6762" y="319"/>
                      <a:pt x="6760" y="321"/>
                      <a:pt x="6758" y="322"/>
                    </a:cubicBezTo>
                    <a:lnTo>
                      <a:pt x="6758" y="322"/>
                    </a:lnTo>
                    <a:cubicBezTo>
                      <a:pt x="6760" y="321"/>
                      <a:pt x="6762" y="320"/>
                      <a:pt x="6763" y="318"/>
                    </a:cubicBezTo>
                    <a:close/>
                    <a:moveTo>
                      <a:pt x="6454" y="265"/>
                    </a:moveTo>
                    <a:cubicBezTo>
                      <a:pt x="6435" y="265"/>
                      <a:pt x="6420" y="310"/>
                      <a:pt x="6430" y="330"/>
                    </a:cubicBezTo>
                    <a:cubicBezTo>
                      <a:pt x="6431" y="332"/>
                      <a:pt x="6434" y="332"/>
                      <a:pt x="6436" y="332"/>
                    </a:cubicBezTo>
                    <a:cubicBezTo>
                      <a:pt x="6453" y="332"/>
                      <a:pt x="6486" y="301"/>
                      <a:pt x="6466" y="271"/>
                    </a:cubicBezTo>
                    <a:cubicBezTo>
                      <a:pt x="6462" y="267"/>
                      <a:pt x="6458" y="265"/>
                      <a:pt x="6454" y="265"/>
                    </a:cubicBezTo>
                    <a:close/>
                    <a:moveTo>
                      <a:pt x="7102" y="869"/>
                    </a:moveTo>
                    <a:lnTo>
                      <a:pt x="7102" y="869"/>
                    </a:lnTo>
                    <a:cubicBezTo>
                      <a:pt x="7105" y="871"/>
                      <a:pt x="7107" y="873"/>
                      <a:pt x="7108" y="874"/>
                    </a:cubicBezTo>
                    <a:lnTo>
                      <a:pt x="7108" y="874"/>
                    </a:lnTo>
                    <a:cubicBezTo>
                      <a:pt x="7107" y="871"/>
                      <a:pt x="7105" y="869"/>
                      <a:pt x="7102" y="869"/>
                    </a:cubicBezTo>
                    <a:close/>
                    <a:moveTo>
                      <a:pt x="7108" y="874"/>
                    </a:moveTo>
                    <a:cubicBezTo>
                      <a:pt x="7108" y="875"/>
                      <a:pt x="7109" y="876"/>
                      <a:pt x="7109" y="878"/>
                    </a:cubicBezTo>
                    <a:cubicBezTo>
                      <a:pt x="7111" y="878"/>
                      <a:pt x="7110" y="876"/>
                      <a:pt x="7108" y="874"/>
                    </a:cubicBezTo>
                    <a:close/>
                    <a:moveTo>
                      <a:pt x="4953" y="878"/>
                    </a:moveTo>
                    <a:cubicBezTo>
                      <a:pt x="4958" y="883"/>
                      <a:pt x="4963" y="887"/>
                      <a:pt x="4965" y="890"/>
                    </a:cubicBezTo>
                    <a:cubicBezTo>
                      <a:pt x="4961" y="885"/>
                      <a:pt x="4957" y="881"/>
                      <a:pt x="4953" y="878"/>
                    </a:cubicBezTo>
                    <a:close/>
                    <a:moveTo>
                      <a:pt x="4676" y="1082"/>
                    </a:moveTo>
                    <a:cubicBezTo>
                      <a:pt x="4683" y="1086"/>
                      <a:pt x="4689" y="1090"/>
                      <a:pt x="4692" y="1092"/>
                    </a:cubicBezTo>
                    <a:cubicBezTo>
                      <a:pt x="4686" y="1086"/>
                      <a:pt x="4681" y="1083"/>
                      <a:pt x="4676" y="1082"/>
                    </a:cubicBezTo>
                    <a:close/>
                    <a:moveTo>
                      <a:pt x="6195" y="14"/>
                    </a:moveTo>
                    <a:cubicBezTo>
                      <a:pt x="6183" y="14"/>
                      <a:pt x="6168" y="44"/>
                      <a:pt x="6168" y="44"/>
                    </a:cubicBezTo>
                    <a:cubicBezTo>
                      <a:pt x="6144" y="68"/>
                      <a:pt x="6132" y="68"/>
                      <a:pt x="6108" y="68"/>
                    </a:cubicBezTo>
                    <a:cubicBezTo>
                      <a:pt x="6132" y="68"/>
                      <a:pt x="6108" y="44"/>
                      <a:pt x="6108" y="21"/>
                    </a:cubicBezTo>
                    <a:cubicBezTo>
                      <a:pt x="6108" y="56"/>
                      <a:pt x="6061" y="44"/>
                      <a:pt x="6049" y="56"/>
                    </a:cubicBezTo>
                    <a:cubicBezTo>
                      <a:pt x="6037" y="68"/>
                      <a:pt x="6049" y="80"/>
                      <a:pt x="6049" y="80"/>
                    </a:cubicBezTo>
                    <a:cubicBezTo>
                      <a:pt x="6049" y="87"/>
                      <a:pt x="6027" y="99"/>
                      <a:pt x="6007" y="99"/>
                    </a:cubicBezTo>
                    <a:cubicBezTo>
                      <a:pt x="5994" y="99"/>
                      <a:pt x="5982" y="94"/>
                      <a:pt x="5977" y="80"/>
                    </a:cubicBezTo>
                    <a:cubicBezTo>
                      <a:pt x="5972" y="65"/>
                      <a:pt x="5955" y="58"/>
                      <a:pt x="5937" y="58"/>
                    </a:cubicBezTo>
                    <a:cubicBezTo>
                      <a:pt x="5912" y="58"/>
                      <a:pt x="5887" y="71"/>
                      <a:pt x="5894" y="92"/>
                    </a:cubicBezTo>
                    <a:cubicBezTo>
                      <a:pt x="5882" y="116"/>
                      <a:pt x="5811" y="92"/>
                      <a:pt x="5835" y="151"/>
                    </a:cubicBezTo>
                    <a:cubicBezTo>
                      <a:pt x="5799" y="140"/>
                      <a:pt x="5739" y="122"/>
                      <a:pt x="5689" y="122"/>
                    </a:cubicBezTo>
                    <a:cubicBezTo>
                      <a:pt x="5638" y="122"/>
                      <a:pt x="5596" y="140"/>
                      <a:pt x="5596" y="199"/>
                    </a:cubicBezTo>
                    <a:cubicBezTo>
                      <a:pt x="5579" y="152"/>
                      <a:pt x="5567" y="135"/>
                      <a:pt x="5559" y="135"/>
                    </a:cubicBezTo>
                    <a:cubicBezTo>
                      <a:pt x="5534" y="135"/>
                      <a:pt x="5539" y="284"/>
                      <a:pt x="5517" y="284"/>
                    </a:cubicBezTo>
                    <a:cubicBezTo>
                      <a:pt x="5516" y="284"/>
                      <a:pt x="5514" y="283"/>
                      <a:pt x="5513" y="282"/>
                    </a:cubicBezTo>
                    <a:cubicBezTo>
                      <a:pt x="5490" y="267"/>
                      <a:pt x="5462" y="237"/>
                      <a:pt x="5438" y="237"/>
                    </a:cubicBezTo>
                    <a:cubicBezTo>
                      <a:pt x="5426" y="237"/>
                      <a:pt x="5414" y="245"/>
                      <a:pt x="5406" y="271"/>
                    </a:cubicBezTo>
                    <a:cubicBezTo>
                      <a:pt x="5406" y="318"/>
                      <a:pt x="5406" y="366"/>
                      <a:pt x="5406" y="413"/>
                    </a:cubicBezTo>
                    <a:cubicBezTo>
                      <a:pt x="5380" y="396"/>
                      <a:pt x="5373" y="360"/>
                      <a:pt x="5352" y="360"/>
                    </a:cubicBezTo>
                    <a:cubicBezTo>
                      <a:pt x="5345" y="360"/>
                      <a:pt x="5335" y="365"/>
                      <a:pt x="5323" y="378"/>
                    </a:cubicBezTo>
                    <a:cubicBezTo>
                      <a:pt x="5287" y="402"/>
                      <a:pt x="5346" y="437"/>
                      <a:pt x="5311" y="449"/>
                    </a:cubicBezTo>
                    <a:cubicBezTo>
                      <a:pt x="5299" y="425"/>
                      <a:pt x="5275" y="366"/>
                      <a:pt x="5239" y="354"/>
                    </a:cubicBezTo>
                    <a:cubicBezTo>
                      <a:pt x="5236" y="352"/>
                      <a:pt x="5233" y="352"/>
                      <a:pt x="5229" y="352"/>
                    </a:cubicBezTo>
                    <a:cubicBezTo>
                      <a:pt x="5207" y="352"/>
                      <a:pt x="5181" y="383"/>
                      <a:pt x="5192" y="413"/>
                    </a:cubicBezTo>
                    <a:cubicBezTo>
                      <a:pt x="5215" y="437"/>
                      <a:pt x="5144" y="485"/>
                      <a:pt x="5132" y="485"/>
                    </a:cubicBezTo>
                    <a:cubicBezTo>
                      <a:pt x="5122" y="495"/>
                      <a:pt x="5079" y="538"/>
                      <a:pt x="5044" y="538"/>
                    </a:cubicBezTo>
                    <a:cubicBezTo>
                      <a:pt x="5037" y="538"/>
                      <a:pt x="5031" y="536"/>
                      <a:pt x="5025" y="532"/>
                    </a:cubicBezTo>
                    <a:cubicBezTo>
                      <a:pt x="5007" y="521"/>
                      <a:pt x="4986" y="512"/>
                      <a:pt x="4967" y="512"/>
                    </a:cubicBezTo>
                    <a:cubicBezTo>
                      <a:pt x="4948" y="512"/>
                      <a:pt x="4930" y="521"/>
                      <a:pt x="4918" y="544"/>
                    </a:cubicBezTo>
                    <a:cubicBezTo>
                      <a:pt x="4906" y="580"/>
                      <a:pt x="4930" y="604"/>
                      <a:pt x="4906" y="628"/>
                    </a:cubicBezTo>
                    <a:cubicBezTo>
                      <a:pt x="4882" y="652"/>
                      <a:pt x="4858" y="663"/>
                      <a:pt x="4823" y="675"/>
                    </a:cubicBezTo>
                    <a:cubicBezTo>
                      <a:pt x="4823" y="675"/>
                      <a:pt x="4715" y="723"/>
                      <a:pt x="4727" y="735"/>
                    </a:cubicBezTo>
                    <a:cubicBezTo>
                      <a:pt x="4811" y="771"/>
                      <a:pt x="4692" y="806"/>
                      <a:pt x="4656" y="830"/>
                    </a:cubicBezTo>
                    <a:cubicBezTo>
                      <a:pt x="4632" y="842"/>
                      <a:pt x="4620" y="866"/>
                      <a:pt x="4608" y="890"/>
                    </a:cubicBezTo>
                    <a:cubicBezTo>
                      <a:pt x="4584" y="913"/>
                      <a:pt x="4596" y="913"/>
                      <a:pt x="4608" y="925"/>
                    </a:cubicBezTo>
                    <a:cubicBezTo>
                      <a:pt x="4608" y="925"/>
                      <a:pt x="4572" y="949"/>
                      <a:pt x="4561" y="961"/>
                    </a:cubicBezTo>
                    <a:cubicBezTo>
                      <a:pt x="4549" y="973"/>
                      <a:pt x="4537" y="985"/>
                      <a:pt x="4537" y="1009"/>
                    </a:cubicBezTo>
                    <a:cubicBezTo>
                      <a:pt x="4527" y="1019"/>
                      <a:pt x="4516" y="1073"/>
                      <a:pt x="4491" y="1073"/>
                    </a:cubicBezTo>
                    <a:cubicBezTo>
                      <a:pt x="4487" y="1073"/>
                      <a:pt x="4482" y="1072"/>
                      <a:pt x="4477" y="1068"/>
                    </a:cubicBezTo>
                    <a:cubicBezTo>
                      <a:pt x="4468" y="1062"/>
                      <a:pt x="4458" y="1059"/>
                      <a:pt x="4449" y="1059"/>
                    </a:cubicBezTo>
                    <a:cubicBezTo>
                      <a:pt x="4424" y="1059"/>
                      <a:pt x="4403" y="1081"/>
                      <a:pt x="4394" y="1116"/>
                    </a:cubicBezTo>
                    <a:cubicBezTo>
                      <a:pt x="4383" y="1148"/>
                      <a:pt x="4430" y="1151"/>
                      <a:pt x="4414" y="1177"/>
                    </a:cubicBezTo>
                    <a:lnTo>
                      <a:pt x="4414" y="1177"/>
                    </a:lnTo>
                    <a:cubicBezTo>
                      <a:pt x="4464" y="1176"/>
                      <a:pt x="4524" y="1170"/>
                      <a:pt x="4537" y="1164"/>
                    </a:cubicBezTo>
                    <a:cubicBezTo>
                      <a:pt x="4555" y="1154"/>
                      <a:pt x="4567" y="1117"/>
                      <a:pt x="4593" y="1117"/>
                    </a:cubicBezTo>
                    <a:cubicBezTo>
                      <a:pt x="4600" y="1117"/>
                      <a:pt x="4609" y="1120"/>
                      <a:pt x="4620" y="1128"/>
                    </a:cubicBezTo>
                    <a:cubicBezTo>
                      <a:pt x="4639" y="1119"/>
                      <a:pt x="4650" y="1081"/>
                      <a:pt x="4671" y="1081"/>
                    </a:cubicBezTo>
                    <a:cubicBezTo>
                      <a:pt x="4672" y="1081"/>
                      <a:pt x="4674" y="1081"/>
                      <a:pt x="4676" y="1082"/>
                    </a:cubicBezTo>
                    <a:lnTo>
                      <a:pt x="4676" y="1082"/>
                    </a:lnTo>
                    <a:cubicBezTo>
                      <a:pt x="4649" y="1066"/>
                      <a:pt x="4599" y="1039"/>
                      <a:pt x="4608" y="1021"/>
                    </a:cubicBezTo>
                    <a:cubicBezTo>
                      <a:pt x="4632" y="997"/>
                      <a:pt x="4727" y="1021"/>
                      <a:pt x="4727" y="985"/>
                    </a:cubicBezTo>
                    <a:cubicBezTo>
                      <a:pt x="4727" y="973"/>
                      <a:pt x="4692" y="961"/>
                      <a:pt x="4692" y="961"/>
                    </a:cubicBezTo>
                    <a:cubicBezTo>
                      <a:pt x="4680" y="961"/>
                      <a:pt x="4692" y="913"/>
                      <a:pt x="4703" y="902"/>
                    </a:cubicBezTo>
                    <a:cubicBezTo>
                      <a:pt x="4711" y="894"/>
                      <a:pt x="4732" y="878"/>
                      <a:pt x="4753" y="878"/>
                    </a:cubicBezTo>
                    <a:cubicBezTo>
                      <a:pt x="4765" y="878"/>
                      <a:pt x="4778" y="884"/>
                      <a:pt x="4787" y="902"/>
                    </a:cubicBezTo>
                    <a:cubicBezTo>
                      <a:pt x="4799" y="949"/>
                      <a:pt x="4751" y="997"/>
                      <a:pt x="4787" y="1021"/>
                    </a:cubicBezTo>
                    <a:cubicBezTo>
                      <a:pt x="4797" y="1026"/>
                      <a:pt x="4807" y="1028"/>
                      <a:pt x="4814" y="1028"/>
                    </a:cubicBezTo>
                    <a:cubicBezTo>
                      <a:pt x="4843" y="1028"/>
                      <a:pt x="4853" y="998"/>
                      <a:pt x="4834" y="961"/>
                    </a:cubicBezTo>
                    <a:cubicBezTo>
                      <a:pt x="4816" y="934"/>
                      <a:pt x="4876" y="871"/>
                      <a:pt x="4926" y="871"/>
                    </a:cubicBezTo>
                    <a:cubicBezTo>
                      <a:pt x="4935" y="871"/>
                      <a:pt x="4944" y="873"/>
                      <a:pt x="4953" y="878"/>
                    </a:cubicBezTo>
                    <a:lnTo>
                      <a:pt x="4953" y="878"/>
                    </a:lnTo>
                    <a:cubicBezTo>
                      <a:pt x="4935" y="862"/>
                      <a:pt x="4909" y="837"/>
                      <a:pt x="4918" y="818"/>
                    </a:cubicBezTo>
                    <a:cubicBezTo>
                      <a:pt x="4940" y="807"/>
                      <a:pt x="4963" y="774"/>
                      <a:pt x="4945" y="750"/>
                    </a:cubicBezTo>
                    <a:lnTo>
                      <a:pt x="4945" y="750"/>
                    </a:lnTo>
                    <a:cubicBezTo>
                      <a:pt x="4954" y="759"/>
                      <a:pt x="4966" y="763"/>
                      <a:pt x="4980" y="763"/>
                    </a:cubicBezTo>
                    <a:cubicBezTo>
                      <a:pt x="5045" y="763"/>
                      <a:pt x="5149" y="683"/>
                      <a:pt x="5168" y="663"/>
                    </a:cubicBezTo>
                    <a:cubicBezTo>
                      <a:pt x="5227" y="616"/>
                      <a:pt x="5263" y="532"/>
                      <a:pt x="5263" y="461"/>
                    </a:cubicBezTo>
                    <a:cubicBezTo>
                      <a:pt x="5263" y="473"/>
                      <a:pt x="5263" y="556"/>
                      <a:pt x="5287" y="556"/>
                    </a:cubicBezTo>
                    <a:lnTo>
                      <a:pt x="5311" y="544"/>
                    </a:lnTo>
                    <a:cubicBezTo>
                      <a:pt x="5323" y="544"/>
                      <a:pt x="5311" y="544"/>
                      <a:pt x="5334" y="556"/>
                    </a:cubicBezTo>
                    <a:cubicBezTo>
                      <a:pt x="5345" y="562"/>
                      <a:pt x="5358" y="567"/>
                      <a:pt x="5367" y="567"/>
                    </a:cubicBezTo>
                    <a:cubicBezTo>
                      <a:pt x="5378" y="567"/>
                      <a:pt x="5383" y="559"/>
                      <a:pt x="5370" y="532"/>
                    </a:cubicBezTo>
                    <a:cubicBezTo>
                      <a:pt x="5346" y="485"/>
                      <a:pt x="5346" y="485"/>
                      <a:pt x="5370" y="473"/>
                    </a:cubicBezTo>
                    <a:cubicBezTo>
                      <a:pt x="5382" y="461"/>
                      <a:pt x="5406" y="449"/>
                      <a:pt x="5418" y="449"/>
                    </a:cubicBezTo>
                    <a:cubicBezTo>
                      <a:pt x="5437" y="449"/>
                      <a:pt x="5441" y="464"/>
                      <a:pt x="5448" y="464"/>
                    </a:cubicBezTo>
                    <a:cubicBezTo>
                      <a:pt x="5449" y="464"/>
                      <a:pt x="5451" y="463"/>
                      <a:pt x="5454" y="461"/>
                    </a:cubicBezTo>
                    <a:lnTo>
                      <a:pt x="5525" y="425"/>
                    </a:lnTo>
                    <a:cubicBezTo>
                      <a:pt x="5570" y="403"/>
                      <a:pt x="5520" y="318"/>
                      <a:pt x="5504" y="317"/>
                    </a:cubicBezTo>
                    <a:lnTo>
                      <a:pt x="5504" y="317"/>
                    </a:lnTo>
                    <a:cubicBezTo>
                      <a:pt x="5506" y="317"/>
                      <a:pt x="5507" y="317"/>
                      <a:pt x="5509" y="317"/>
                    </a:cubicBezTo>
                    <a:cubicBezTo>
                      <a:pt x="5542" y="317"/>
                      <a:pt x="5622" y="367"/>
                      <a:pt x="5644" y="378"/>
                    </a:cubicBezTo>
                    <a:cubicBezTo>
                      <a:pt x="5650" y="381"/>
                      <a:pt x="5658" y="382"/>
                      <a:pt x="5664" y="382"/>
                    </a:cubicBezTo>
                    <a:cubicBezTo>
                      <a:pt x="5681" y="382"/>
                      <a:pt x="5691" y="371"/>
                      <a:pt x="5656" y="354"/>
                    </a:cubicBezTo>
                    <a:cubicBezTo>
                      <a:pt x="5608" y="330"/>
                      <a:pt x="5585" y="294"/>
                      <a:pt x="5632" y="294"/>
                    </a:cubicBezTo>
                    <a:cubicBezTo>
                      <a:pt x="5668" y="294"/>
                      <a:pt x="5704" y="306"/>
                      <a:pt x="5727" y="318"/>
                    </a:cubicBezTo>
                    <a:cubicBezTo>
                      <a:pt x="5727" y="318"/>
                      <a:pt x="5751" y="342"/>
                      <a:pt x="5763" y="342"/>
                    </a:cubicBezTo>
                    <a:cubicBezTo>
                      <a:pt x="5763" y="330"/>
                      <a:pt x="5715" y="271"/>
                      <a:pt x="5715" y="259"/>
                    </a:cubicBezTo>
                    <a:cubicBezTo>
                      <a:pt x="5715" y="258"/>
                      <a:pt x="5716" y="257"/>
                      <a:pt x="5717" y="257"/>
                    </a:cubicBezTo>
                    <a:cubicBezTo>
                      <a:pt x="5730" y="257"/>
                      <a:pt x="5800" y="306"/>
                      <a:pt x="5811" y="306"/>
                    </a:cubicBezTo>
                    <a:cubicBezTo>
                      <a:pt x="5832" y="321"/>
                      <a:pt x="5843" y="326"/>
                      <a:pt x="5847" y="326"/>
                    </a:cubicBezTo>
                    <a:cubicBezTo>
                      <a:pt x="5862" y="326"/>
                      <a:pt x="5763" y="235"/>
                      <a:pt x="5763" y="235"/>
                    </a:cubicBezTo>
                    <a:cubicBezTo>
                      <a:pt x="5763" y="234"/>
                      <a:pt x="5764" y="233"/>
                      <a:pt x="5765" y="233"/>
                    </a:cubicBezTo>
                    <a:cubicBezTo>
                      <a:pt x="5776" y="233"/>
                      <a:pt x="5824" y="259"/>
                      <a:pt x="5848" y="259"/>
                    </a:cubicBezTo>
                    <a:cubicBezTo>
                      <a:pt x="5860" y="259"/>
                      <a:pt x="5866" y="253"/>
                      <a:pt x="5858" y="235"/>
                    </a:cubicBezTo>
                    <a:lnTo>
                      <a:pt x="5858" y="235"/>
                    </a:lnTo>
                    <a:cubicBezTo>
                      <a:pt x="5864" y="247"/>
                      <a:pt x="5879" y="251"/>
                      <a:pt x="5897" y="251"/>
                    </a:cubicBezTo>
                    <a:cubicBezTo>
                      <a:pt x="5955" y="251"/>
                      <a:pt x="6055" y="208"/>
                      <a:pt x="6073" y="199"/>
                    </a:cubicBezTo>
                    <a:cubicBezTo>
                      <a:pt x="6108" y="187"/>
                      <a:pt x="6132" y="151"/>
                      <a:pt x="6168" y="140"/>
                    </a:cubicBezTo>
                    <a:cubicBezTo>
                      <a:pt x="6172" y="138"/>
                      <a:pt x="6176" y="138"/>
                      <a:pt x="6180" y="138"/>
                    </a:cubicBezTo>
                    <a:cubicBezTo>
                      <a:pt x="6184" y="138"/>
                      <a:pt x="6188" y="139"/>
                      <a:pt x="6192" y="140"/>
                    </a:cubicBezTo>
                    <a:lnTo>
                      <a:pt x="6192" y="140"/>
                    </a:lnTo>
                    <a:cubicBezTo>
                      <a:pt x="6168" y="104"/>
                      <a:pt x="6227" y="32"/>
                      <a:pt x="6204" y="21"/>
                    </a:cubicBezTo>
                    <a:cubicBezTo>
                      <a:pt x="6201" y="16"/>
                      <a:pt x="6198" y="14"/>
                      <a:pt x="6195" y="14"/>
                    </a:cubicBezTo>
                    <a:close/>
                    <a:moveTo>
                      <a:pt x="4365" y="1154"/>
                    </a:moveTo>
                    <a:cubicBezTo>
                      <a:pt x="4359" y="1154"/>
                      <a:pt x="4353" y="1157"/>
                      <a:pt x="4346" y="1164"/>
                    </a:cubicBezTo>
                    <a:cubicBezTo>
                      <a:pt x="4337" y="1173"/>
                      <a:pt x="4362" y="1177"/>
                      <a:pt x="4396" y="1177"/>
                    </a:cubicBezTo>
                    <a:lnTo>
                      <a:pt x="4396" y="1177"/>
                    </a:lnTo>
                    <a:cubicBezTo>
                      <a:pt x="4384" y="1164"/>
                      <a:pt x="4375" y="1154"/>
                      <a:pt x="4365" y="1154"/>
                    </a:cubicBezTo>
                    <a:close/>
                    <a:moveTo>
                      <a:pt x="4414" y="1177"/>
                    </a:moveTo>
                    <a:cubicBezTo>
                      <a:pt x="4410" y="1177"/>
                      <a:pt x="4406" y="1177"/>
                      <a:pt x="4402" y="1177"/>
                    </a:cubicBezTo>
                    <a:cubicBezTo>
                      <a:pt x="4400" y="1177"/>
                      <a:pt x="4398" y="1177"/>
                      <a:pt x="4396" y="1177"/>
                    </a:cubicBezTo>
                    <a:lnTo>
                      <a:pt x="4396" y="1177"/>
                    </a:lnTo>
                    <a:cubicBezTo>
                      <a:pt x="4399" y="1181"/>
                      <a:pt x="4402" y="1184"/>
                      <a:pt x="4406" y="1187"/>
                    </a:cubicBezTo>
                    <a:cubicBezTo>
                      <a:pt x="4410" y="1184"/>
                      <a:pt x="4412" y="1180"/>
                      <a:pt x="4414" y="1177"/>
                    </a:cubicBezTo>
                    <a:close/>
                    <a:moveTo>
                      <a:pt x="3910" y="1966"/>
                    </a:moveTo>
                    <a:cubicBezTo>
                      <a:pt x="3909" y="1967"/>
                      <a:pt x="3908" y="1968"/>
                      <a:pt x="3907" y="1969"/>
                    </a:cubicBezTo>
                    <a:lnTo>
                      <a:pt x="3907" y="1969"/>
                    </a:lnTo>
                    <a:cubicBezTo>
                      <a:pt x="3908" y="1968"/>
                      <a:pt x="3909" y="1967"/>
                      <a:pt x="3910" y="1966"/>
                    </a:cubicBezTo>
                    <a:close/>
                    <a:moveTo>
                      <a:pt x="3907" y="1969"/>
                    </a:moveTo>
                    <a:cubicBezTo>
                      <a:pt x="3903" y="1972"/>
                      <a:pt x="3899" y="1974"/>
                      <a:pt x="3896" y="1974"/>
                    </a:cubicBezTo>
                    <a:cubicBezTo>
                      <a:pt x="3895" y="1974"/>
                      <a:pt x="3895" y="1974"/>
                      <a:pt x="3894" y="1973"/>
                    </a:cubicBezTo>
                    <a:lnTo>
                      <a:pt x="3894" y="1973"/>
                    </a:lnTo>
                    <a:cubicBezTo>
                      <a:pt x="3896" y="1975"/>
                      <a:pt x="3897" y="1976"/>
                      <a:pt x="3899" y="1976"/>
                    </a:cubicBezTo>
                    <a:cubicBezTo>
                      <a:pt x="3902" y="1976"/>
                      <a:pt x="3904" y="1972"/>
                      <a:pt x="3907" y="1969"/>
                    </a:cubicBezTo>
                    <a:close/>
                    <a:moveTo>
                      <a:pt x="7894" y="2033"/>
                    </a:moveTo>
                    <a:cubicBezTo>
                      <a:pt x="7896" y="2036"/>
                      <a:pt x="7899" y="2039"/>
                      <a:pt x="7901" y="2043"/>
                    </a:cubicBezTo>
                    <a:lnTo>
                      <a:pt x="7901" y="2043"/>
                    </a:lnTo>
                    <a:cubicBezTo>
                      <a:pt x="7900" y="2040"/>
                      <a:pt x="7898" y="2036"/>
                      <a:pt x="7894" y="2033"/>
                    </a:cubicBezTo>
                    <a:close/>
                    <a:moveTo>
                      <a:pt x="7599" y="2275"/>
                    </a:moveTo>
                    <a:cubicBezTo>
                      <a:pt x="7597" y="2275"/>
                      <a:pt x="7597" y="2277"/>
                      <a:pt x="7597" y="2283"/>
                    </a:cubicBezTo>
                    <a:lnTo>
                      <a:pt x="7585" y="2283"/>
                    </a:lnTo>
                    <a:cubicBezTo>
                      <a:pt x="7573" y="2307"/>
                      <a:pt x="7585" y="2330"/>
                      <a:pt x="7609" y="2342"/>
                    </a:cubicBezTo>
                    <a:cubicBezTo>
                      <a:pt x="7632" y="2330"/>
                      <a:pt x="7632" y="2330"/>
                      <a:pt x="7620" y="2307"/>
                    </a:cubicBezTo>
                    <a:cubicBezTo>
                      <a:pt x="7611" y="2297"/>
                      <a:pt x="7602" y="2275"/>
                      <a:pt x="7599" y="2275"/>
                    </a:cubicBezTo>
                    <a:close/>
                    <a:moveTo>
                      <a:pt x="8109" y="2580"/>
                    </a:moveTo>
                    <a:lnTo>
                      <a:pt x="8109" y="2592"/>
                    </a:lnTo>
                    <a:lnTo>
                      <a:pt x="8144" y="2652"/>
                    </a:lnTo>
                    <a:cubicBezTo>
                      <a:pt x="8132" y="2658"/>
                      <a:pt x="8127" y="2661"/>
                      <a:pt x="8122" y="2661"/>
                    </a:cubicBezTo>
                    <a:cubicBezTo>
                      <a:pt x="8118" y="2661"/>
                      <a:pt x="8115" y="2658"/>
                      <a:pt x="8109" y="2652"/>
                    </a:cubicBezTo>
                    <a:cubicBezTo>
                      <a:pt x="8097" y="2640"/>
                      <a:pt x="8085" y="2604"/>
                      <a:pt x="8109" y="2580"/>
                    </a:cubicBezTo>
                    <a:close/>
                    <a:moveTo>
                      <a:pt x="3668" y="2652"/>
                    </a:moveTo>
                    <a:lnTo>
                      <a:pt x="3668" y="2676"/>
                    </a:lnTo>
                    <a:lnTo>
                      <a:pt x="3691" y="2711"/>
                    </a:lnTo>
                    <a:cubicBezTo>
                      <a:pt x="3739" y="2688"/>
                      <a:pt x="3727" y="2664"/>
                      <a:pt x="3668" y="2652"/>
                    </a:cubicBezTo>
                    <a:close/>
                    <a:moveTo>
                      <a:pt x="8289" y="2948"/>
                    </a:moveTo>
                    <a:cubicBezTo>
                      <a:pt x="8289" y="2948"/>
                      <a:pt x="8288" y="2949"/>
                      <a:pt x="8287" y="2949"/>
                    </a:cubicBezTo>
                    <a:cubicBezTo>
                      <a:pt x="8288" y="2949"/>
                      <a:pt x="8289" y="2948"/>
                      <a:pt x="8289" y="2948"/>
                    </a:cubicBezTo>
                    <a:close/>
                    <a:moveTo>
                      <a:pt x="4449" y="1230"/>
                    </a:moveTo>
                    <a:cubicBezTo>
                      <a:pt x="4430" y="1230"/>
                      <a:pt x="4412" y="1232"/>
                      <a:pt x="4394" y="1235"/>
                    </a:cubicBezTo>
                    <a:cubicBezTo>
                      <a:pt x="4394" y="1235"/>
                      <a:pt x="4287" y="1235"/>
                      <a:pt x="4311" y="1259"/>
                    </a:cubicBezTo>
                    <a:cubicBezTo>
                      <a:pt x="4334" y="1283"/>
                      <a:pt x="4311" y="1294"/>
                      <a:pt x="4287" y="1306"/>
                    </a:cubicBezTo>
                    <a:cubicBezTo>
                      <a:pt x="4263" y="1318"/>
                      <a:pt x="4203" y="1342"/>
                      <a:pt x="4203" y="1390"/>
                    </a:cubicBezTo>
                    <a:cubicBezTo>
                      <a:pt x="4203" y="1437"/>
                      <a:pt x="4227" y="1449"/>
                      <a:pt x="4180" y="1449"/>
                    </a:cubicBezTo>
                    <a:cubicBezTo>
                      <a:pt x="4151" y="1488"/>
                      <a:pt x="4176" y="1573"/>
                      <a:pt x="4137" y="1573"/>
                    </a:cubicBezTo>
                    <a:cubicBezTo>
                      <a:pt x="4128" y="1573"/>
                      <a:pt x="4115" y="1568"/>
                      <a:pt x="4096" y="1556"/>
                    </a:cubicBezTo>
                    <a:lnTo>
                      <a:pt x="4096" y="1556"/>
                    </a:lnTo>
                    <a:cubicBezTo>
                      <a:pt x="4168" y="1604"/>
                      <a:pt x="4072" y="1664"/>
                      <a:pt x="4061" y="1699"/>
                    </a:cubicBezTo>
                    <a:cubicBezTo>
                      <a:pt x="4061" y="1735"/>
                      <a:pt x="4096" y="1723"/>
                      <a:pt x="4108" y="1759"/>
                    </a:cubicBezTo>
                    <a:cubicBezTo>
                      <a:pt x="4113" y="1769"/>
                      <a:pt x="4105" y="1773"/>
                      <a:pt x="4093" y="1773"/>
                    </a:cubicBezTo>
                    <a:cubicBezTo>
                      <a:pt x="4076" y="1773"/>
                      <a:pt x="4050" y="1766"/>
                      <a:pt x="4037" y="1759"/>
                    </a:cubicBezTo>
                    <a:cubicBezTo>
                      <a:pt x="4023" y="1753"/>
                      <a:pt x="4012" y="1750"/>
                      <a:pt x="4005" y="1750"/>
                    </a:cubicBezTo>
                    <a:cubicBezTo>
                      <a:pt x="3968" y="1750"/>
                      <a:pt x="3999" y="1814"/>
                      <a:pt x="3989" y="1854"/>
                    </a:cubicBezTo>
                    <a:cubicBezTo>
                      <a:pt x="3980" y="1882"/>
                      <a:pt x="3936" y="1944"/>
                      <a:pt x="3910" y="1966"/>
                    </a:cubicBezTo>
                    <a:lnTo>
                      <a:pt x="3910" y="1966"/>
                    </a:lnTo>
                    <a:cubicBezTo>
                      <a:pt x="3912" y="1965"/>
                      <a:pt x="3913" y="1965"/>
                      <a:pt x="3915" y="1965"/>
                    </a:cubicBezTo>
                    <a:cubicBezTo>
                      <a:pt x="3919" y="1965"/>
                      <a:pt x="3923" y="1967"/>
                      <a:pt x="3930" y="1973"/>
                    </a:cubicBezTo>
                    <a:cubicBezTo>
                      <a:pt x="3953" y="1985"/>
                      <a:pt x="3930" y="2009"/>
                      <a:pt x="3930" y="2021"/>
                    </a:cubicBezTo>
                    <a:cubicBezTo>
                      <a:pt x="3930" y="2033"/>
                      <a:pt x="3918" y="2068"/>
                      <a:pt x="3882" y="2080"/>
                    </a:cubicBezTo>
                    <a:cubicBezTo>
                      <a:pt x="3858" y="2080"/>
                      <a:pt x="3834" y="2080"/>
                      <a:pt x="3846" y="2116"/>
                    </a:cubicBezTo>
                    <a:cubicBezTo>
                      <a:pt x="3846" y="2140"/>
                      <a:pt x="3882" y="2152"/>
                      <a:pt x="3894" y="2176"/>
                    </a:cubicBezTo>
                    <a:cubicBezTo>
                      <a:pt x="3894" y="2199"/>
                      <a:pt x="3834" y="2247"/>
                      <a:pt x="3810" y="2259"/>
                    </a:cubicBezTo>
                    <a:cubicBezTo>
                      <a:pt x="3763" y="2318"/>
                      <a:pt x="3739" y="2390"/>
                      <a:pt x="3763" y="2461"/>
                    </a:cubicBezTo>
                    <a:cubicBezTo>
                      <a:pt x="3763" y="2473"/>
                      <a:pt x="3810" y="2521"/>
                      <a:pt x="3810" y="2533"/>
                    </a:cubicBezTo>
                    <a:cubicBezTo>
                      <a:pt x="3787" y="2521"/>
                      <a:pt x="3763" y="2509"/>
                      <a:pt x="3739" y="2509"/>
                    </a:cubicBezTo>
                    <a:cubicBezTo>
                      <a:pt x="3715" y="2509"/>
                      <a:pt x="3715" y="2568"/>
                      <a:pt x="3715" y="2592"/>
                    </a:cubicBezTo>
                    <a:cubicBezTo>
                      <a:pt x="3715" y="2604"/>
                      <a:pt x="3751" y="2604"/>
                      <a:pt x="3751" y="2640"/>
                    </a:cubicBezTo>
                    <a:cubicBezTo>
                      <a:pt x="3751" y="2664"/>
                      <a:pt x="3739" y="2688"/>
                      <a:pt x="3727" y="2711"/>
                    </a:cubicBezTo>
                    <a:cubicBezTo>
                      <a:pt x="3691" y="2759"/>
                      <a:pt x="3632" y="2759"/>
                      <a:pt x="3656" y="2830"/>
                    </a:cubicBezTo>
                    <a:cubicBezTo>
                      <a:pt x="3691" y="2866"/>
                      <a:pt x="3680" y="2890"/>
                      <a:pt x="3668" y="2926"/>
                    </a:cubicBezTo>
                    <a:cubicBezTo>
                      <a:pt x="3668" y="2973"/>
                      <a:pt x="3727" y="2961"/>
                      <a:pt x="3727" y="2997"/>
                    </a:cubicBezTo>
                    <a:cubicBezTo>
                      <a:pt x="3711" y="2997"/>
                      <a:pt x="3674" y="2981"/>
                      <a:pt x="3655" y="2981"/>
                    </a:cubicBezTo>
                    <a:cubicBezTo>
                      <a:pt x="3645" y="2981"/>
                      <a:pt x="3640" y="2985"/>
                      <a:pt x="3644" y="2997"/>
                    </a:cubicBezTo>
                    <a:cubicBezTo>
                      <a:pt x="3662" y="3024"/>
                      <a:pt x="3680" y="3038"/>
                      <a:pt x="3698" y="3053"/>
                    </a:cubicBezTo>
                    <a:lnTo>
                      <a:pt x="3698" y="3053"/>
                    </a:lnTo>
                    <a:cubicBezTo>
                      <a:pt x="3697" y="3052"/>
                      <a:pt x="3695" y="3052"/>
                      <a:pt x="3693" y="3052"/>
                    </a:cubicBezTo>
                    <a:cubicBezTo>
                      <a:pt x="3671" y="3052"/>
                      <a:pt x="3677" y="3133"/>
                      <a:pt x="3668" y="3152"/>
                    </a:cubicBezTo>
                    <a:cubicBezTo>
                      <a:pt x="3656" y="3164"/>
                      <a:pt x="3608" y="3152"/>
                      <a:pt x="3608" y="3188"/>
                    </a:cubicBezTo>
                    <a:cubicBezTo>
                      <a:pt x="3601" y="3208"/>
                      <a:pt x="3647" y="3224"/>
                      <a:pt x="3690" y="3224"/>
                    </a:cubicBezTo>
                    <a:cubicBezTo>
                      <a:pt x="3725" y="3224"/>
                      <a:pt x="3758" y="3214"/>
                      <a:pt x="3763" y="3188"/>
                    </a:cubicBezTo>
                    <a:lnTo>
                      <a:pt x="3763" y="3223"/>
                    </a:lnTo>
                    <a:cubicBezTo>
                      <a:pt x="3763" y="3257"/>
                      <a:pt x="3793" y="3291"/>
                      <a:pt x="3814" y="3291"/>
                    </a:cubicBezTo>
                    <a:cubicBezTo>
                      <a:pt x="3823" y="3291"/>
                      <a:pt x="3831" y="3285"/>
                      <a:pt x="3834" y="3271"/>
                    </a:cubicBezTo>
                    <a:cubicBezTo>
                      <a:pt x="3846" y="3235"/>
                      <a:pt x="3846" y="3199"/>
                      <a:pt x="3834" y="3164"/>
                    </a:cubicBezTo>
                    <a:cubicBezTo>
                      <a:pt x="3834" y="3128"/>
                      <a:pt x="3822" y="3104"/>
                      <a:pt x="3799" y="3080"/>
                    </a:cubicBezTo>
                    <a:cubicBezTo>
                      <a:pt x="3751" y="3057"/>
                      <a:pt x="3821" y="3022"/>
                      <a:pt x="3742" y="3009"/>
                    </a:cubicBezTo>
                    <a:lnTo>
                      <a:pt x="3742" y="3009"/>
                    </a:lnTo>
                    <a:cubicBezTo>
                      <a:pt x="3744" y="3010"/>
                      <a:pt x="3747" y="3010"/>
                      <a:pt x="3750" y="3010"/>
                    </a:cubicBezTo>
                    <a:cubicBezTo>
                      <a:pt x="3813" y="3010"/>
                      <a:pt x="3835" y="2912"/>
                      <a:pt x="3846" y="2878"/>
                    </a:cubicBezTo>
                    <a:cubicBezTo>
                      <a:pt x="3846" y="2866"/>
                      <a:pt x="3870" y="2842"/>
                      <a:pt x="3882" y="2830"/>
                    </a:cubicBezTo>
                    <a:cubicBezTo>
                      <a:pt x="3918" y="2830"/>
                      <a:pt x="3941" y="2818"/>
                      <a:pt x="3953" y="2795"/>
                    </a:cubicBezTo>
                    <a:lnTo>
                      <a:pt x="3894" y="2783"/>
                    </a:lnTo>
                    <a:cubicBezTo>
                      <a:pt x="3894" y="2735"/>
                      <a:pt x="3953" y="2747"/>
                      <a:pt x="3953" y="2711"/>
                    </a:cubicBezTo>
                    <a:cubicBezTo>
                      <a:pt x="3941" y="2664"/>
                      <a:pt x="3930" y="2628"/>
                      <a:pt x="3894" y="2604"/>
                    </a:cubicBezTo>
                    <a:cubicBezTo>
                      <a:pt x="3882" y="2592"/>
                      <a:pt x="3870" y="2604"/>
                      <a:pt x="3882" y="2580"/>
                    </a:cubicBezTo>
                    <a:cubicBezTo>
                      <a:pt x="3882" y="2568"/>
                      <a:pt x="3894" y="2557"/>
                      <a:pt x="3906" y="2545"/>
                    </a:cubicBezTo>
                    <a:cubicBezTo>
                      <a:pt x="3941" y="2521"/>
                      <a:pt x="3989" y="2485"/>
                      <a:pt x="3965" y="2449"/>
                    </a:cubicBezTo>
                    <a:cubicBezTo>
                      <a:pt x="3941" y="2414"/>
                      <a:pt x="3941" y="2366"/>
                      <a:pt x="3965" y="2330"/>
                    </a:cubicBezTo>
                    <a:cubicBezTo>
                      <a:pt x="3977" y="2307"/>
                      <a:pt x="4049" y="2318"/>
                      <a:pt x="4037" y="2295"/>
                    </a:cubicBezTo>
                    <a:cubicBezTo>
                      <a:pt x="4013" y="2235"/>
                      <a:pt x="3930" y="2295"/>
                      <a:pt x="3953" y="2223"/>
                    </a:cubicBezTo>
                    <a:cubicBezTo>
                      <a:pt x="3959" y="2207"/>
                      <a:pt x="3967" y="2201"/>
                      <a:pt x="3977" y="2201"/>
                    </a:cubicBezTo>
                    <a:cubicBezTo>
                      <a:pt x="4003" y="2201"/>
                      <a:pt x="4040" y="2239"/>
                      <a:pt x="4064" y="2239"/>
                    </a:cubicBezTo>
                    <a:cubicBezTo>
                      <a:pt x="4073" y="2239"/>
                      <a:pt x="4080" y="2235"/>
                      <a:pt x="4084" y="2223"/>
                    </a:cubicBezTo>
                    <a:cubicBezTo>
                      <a:pt x="4108" y="2187"/>
                      <a:pt x="4049" y="2199"/>
                      <a:pt x="4049" y="2164"/>
                    </a:cubicBezTo>
                    <a:cubicBezTo>
                      <a:pt x="4049" y="2128"/>
                      <a:pt x="4061" y="2080"/>
                      <a:pt x="4096" y="2045"/>
                    </a:cubicBezTo>
                    <a:cubicBezTo>
                      <a:pt x="4168" y="1973"/>
                      <a:pt x="4227" y="1890"/>
                      <a:pt x="4263" y="1795"/>
                    </a:cubicBezTo>
                    <a:cubicBezTo>
                      <a:pt x="4275" y="1771"/>
                      <a:pt x="4251" y="1759"/>
                      <a:pt x="4239" y="1723"/>
                    </a:cubicBezTo>
                    <a:cubicBezTo>
                      <a:pt x="4230" y="1700"/>
                      <a:pt x="4231" y="1693"/>
                      <a:pt x="4238" y="1693"/>
                    </a:cubicBezTo>
                    <a:cubicBezTo>
                      <a:pt x="4248" y="1693"/>
                      <a:pt x="4272" y="1711"/>
                      <a:pt x="4287" y="1711"/>
                    </a:cubicBezTo>
                    <a:cubicBezTo>
                      <a:pt x="4299" y="1711"/>
                      <a:pt x="4311" y="1640"/>
                      <a:pt x="4311" y="1616"/>
                    </a:cubicBezTo>
                    <a:cubicBezTo>
                      <a:pt x="4282" y="1581"/>
                      <a:pt x="4279" y="1571"/>
                      <a:pt x="4294" y="1571"/>
                    </a:cubicBezTo>
                    <a:cubicBezTo>
                      <a:pt x="4304" y="1571"/>
                      <a:pt x="4322" y="1575"/>
                      <a:pt x="4346" y="1580"/>
                    </a:cubicBezTo>
                    <a:cubicBezTo>
                      <a:pt x="4346" y="1580"/>
                      <a:pt x="4272" y="1496"/>
                      <a:pt x="4254" y="1496"/>
                    </a:cubicBezTo>
                    <a:cubicBezTo>
                      <a:pt x="4253" y="1496"/>
                      <a:pt x="4252" y="1496"/>
                      <a:pt x="4251" y="1497"/>
                    </a:cubicBezTo>
                    <a:cubicBezTo>
                      <a:pt x="4254" y="1491"/>
                      <a:pt x="4260" y="1489"/>
                      <a:pt x="4267" y="1489"/>
                    </a:cubicBezTo>
                    <a:cubicBezTo>
                      <a:pt x="4290" y="1489"/>
                      <a:pt x="4325" y="1509"/>
                      <a:pt x="4334" y="1509"/>
                    </a:cubicBezTo>
                    <a:cubicBezTo>
                      <a:pt x="4336" y="1510"/>
                      <a:pt x="4337" y="1511"/>
                      <a:pt x="4339" y="1511"/>
                    </a:cubicBezTo>
                    <a:cubicBezTo>
                      <a:pt x="4351" y="1511"/>
                      <a:pt x="4370" y="1471"/>
                      <a:pt x="4370" y="1449"/>
                    </a:cubicBezTo>
                    <a:cubicBezTo>
                      <a:pt x="4370" y="1431"/>
                      <a:pt x="4385" y="1360"/>
                      <a:pt x="4414" y="1360"/>
                    </a:cubicBezTo>
                    <a:cubicBezTo>
                      <a:pt x="4422" y="1360"/>
                      <a:pt x="4431" y="1365"/>
                      <a:pt x="4442" y="1378"/>
                    </a:cubicBezTo>
                    <a:cubicBezTo>
                      <a:pt x="4449" y="1386"/>
                      <a:pt x="4456" y="1389"/>
                      <a:pt x="4461" y="1389"/>
                    </a:cubicBezTo>
                    <a:cubicBezTo>
                      <a:pt x="4486" y="1389"/>
                      <a:pt x="4479" y="1302"/>
                      <a:pt x="4489" y="1283"/>
                    </a:cubicBezTo>
                    <a:cubicBezTo>
                      <a:pt x="4494" y="1270"/>
                      <a:pt x="4504" y="1265"/>
                      <a:pt x="4515" y="1265"/>
                    </a:cubicBezTo>
                    <a:cubicBezTo>
                      <a:pt x="4545" y="1265"/>
                      <a:pt x="4587" y="1294"/>
                      <a:pt x="4608" y="1294"/>
                    </a:cubicBezTo>
                    <a:cubicBezTo>
                      <a:pt x="4618" y="1294"/>
                      <a:pt x="4623" y="1288"/>
                      <a:pt x="4620" y="1271"/>
                    </a:cubicBezTo>
                    <a:cubicBezTo>
                      <a:pt x="4567" y="1244"/>
                      <a:pt x="4506" y="1230"/>
                      <a:pt x="4449" y="1230"/>
                    </a:cubicBezTo>
                    <a:close/>
                    <a:moveTo>
                      <a:pt x="8680" y="3378"/>
                    </a:moveTo>
                    <a:cubicBezTo>
                      <a:pt x="8704" y="3390"/>
                      <a:pt x="8716" y="3390"/>
                      <a:pt x="8740" y="3390"/>
                    </a:cubicBezTo>
                    <a:cubicBezTo>
                      <a:pt x="8730" y="3400"/>
                      <a:pt x="8705" y="3417"/>
                      <a:pt x="8689" y="3417"/>
                    </a:cubicBezTo>
                    <a:cubicBezTo>
                      <a:pt x="8686" y="3417"/>
                      <a:pt x="8682" y="3416"/>
                      <a:pt x="8680" y="3414"/>
                    </a:cubicBezTo>
                    <a:cubicBezTo>
                      <a:pt x="8679" y="3413"/>
                      <a:pt x="8678" y="3413"/>
                      <a:pt x="8677" y="3413"/>
                    </a:cubicBezTo>
                    <a:lnTo>
                      <a:pt x="8677" y="3413"/>
                    </a:lnTo>
                    <a:cubicBezTo>
                      <a:pt x="8681" y="3412"/>
                      <a:pt x="8684" y="3410"/>
                      <a:pt x="8680" y="3402"/>
                    </a:cubicBezTo>
                    <a:cubicBezTo>
                      <a:pt x="8656" y="3402"/>
                      <a:pt x="8656" y="3378"/>
                      <a:pt x="8680" y="3378"/>
                    </a:cubicBezTo>
                    <a:close/>
                    <a:moveTo>
                      <a:pt x="3577" y="3432"/>
                    </a:moveTo>
                    <a:cubicBezTo>
                      <a:pt x="3603" y="3432"/>
                      <a:pt x="3616" y="3475"/>
                      <a:pt x="3596" y="3485"/>
                    </a:cubicBezTo>
                    <a:cubicBezTo>
                      <a:pt x="3572" y="3485"/>
                      <a:pt x="3537" y="3461"/>
                      <a:pt x="3560" y="3438"/>
                    </a:cubicBezTo>
                    <a:cubicBezTo>
                      <a:pt x="3566" y="3434"/>
                      <a:pt x="3572" y="3432"/>
                      <a:pt x="3577" y="3432"/>
                    </a:cubicBezTo>
                    <a:close/>
                    <a:moveTo>
                      <a:pt x="8660" y="3506"/>
                    </a:moveTo>
                    <a:cubicBezTo>
                      <a:pt x="8658" y="3507"/>
                      <a:pt x="8657" y="3508"/>
                      <a:pt x="8656" y="3509"/>
                    </a:cubicBezTo>
                    <a:cubicBezTo>
                      <a:pt x="8658" y="3508"/>
                      <a:pt x="8659" y="3507"/>
                      <a:pt x="8660" y="3506"/>
                    </a:cubicBezTo>
                    <a:close/>
                    <a:moveTo>
                      <a:pt x="9121" y="3925"/>
                    </a:moveTo>
                    <a:cubicBezTo>
                      <a:pt x="9128" y="3925"/>
                      <a:pt x="9135" y="3929"/>
                      <a:pt x="9144" y="3938"/>
                    </a:cubicBezTo>
                    <a:cubicBezTo>
                      <a:pt x="9162" y="3963"/>
                      <a:pt x="9136" y="3983"/>
                      <a:pt x="9111" y="3983"/>
                    </a:cubicBezTo>
                    <a:cubicBezTo>
                      <a:pt x="9101" y="3983"/>
                      <a:pt x="9092" y="3980"/>
                      <a:pt x="9085" y="3973"/>
                    </a:cubicBezTo>
                    <a:cubicBezTo>
                      <a:pt x="9094" y="3956"/>
                      <a:pt x="9103" y="3925"/>
                      <a:pt x="9121" y="3925"/>
                    </a:cubicBezTo>
                    <a:close/>
                    <a:moveTo>
                      <a:pt x="2845" y="3947"/>
                    </a:moveTo>
                    <a:cubicBezTo>
                      <a:pt x="2849" y="3947"/>
                      <a:pt x="2853" y="3948"/>
                      <a:pt x="2858" y="3950"/>
                    </a:cubicBezTo>
                    <a:cubicBezTo>
                      <a:pt x="2882" y="3961"/>
                      <a:pt x="2953" y="4033"/>
                      <a:pt x="2882" y="4033"/>
                    </a:cubicBezTo>
                    <a:cubicBezTo>
                      <a:pt x="2858" y="4033"/>
                      <a:pt x="2846" y="4021"/>
                      <a:pt x="2822" y="3997"/>
                    </a:cubicBezTo>
                    <a:cubicBezTo>
                      <a:pt x="2812" y="3977"/>
                      <a:pt x="2819" y="3947"/>
                      <a:pt x="2845" y="3947"/>
                    </a:cubicBezTo>
                    <a:close/>
                    <a:moveTo>
                      <a:pt x="9395" y="4128"/>
                    </a:moveTo>
                    <a:cubicBezTo>
                      <a:pt x="9392" y="4129"/>
                      <a:pt x="9390" y="4131"/>
                      <a:pt x="9389" y="4132"/>
                    </a:cubicBezTo>
                    <a:lnTo>
                      <a:pt x="9389" y="4132"/>
                    </a:lnTo>
                    <a:lnTo>
                      <a:pt x="9395" y="4128"/>
                    </a:lnTo>
                    <a:close/>
                    <a:moveTo>
                      <a:pt x="2370" y="4402"/>
                    </a:moveTo>
                    <a:lnTo>
                      <a:pt x="2370" y="4402"/>
                    </a:lnTo>
                    <a:cubicBezTo>
                      <a:pt x="2370" y="4402"/>
                      <a:pt x="2369" y="4403"/>
                      <a:pt x="2369" y="4403"/>
                    </a:cubicBezTo>
                    <a:lnTo>
                      <a:pt x="2369" y="4403"/>
                    </a:lnTo>
                    <a:cubicBezTo>
                      <a:pt x="2370" y="4403"/>
                      <a:pt x="2370" y="4403"/>
                      <a:pt x="2370" y="4402"/>
                    </a:cubicBezTo>
                    <a:close/>
                    <a:moveTo>
                      <a:pt x="2251" y="4438"/>
                    </a:moveTo>
                    <a:lnTo>
                      <a:pt x="2227" y="4450"/>
                    </a:lnTo>
                    <a:lnTo>
                      <a:pt x="2227" y="4497"/>
                    </a:lnTo>
                    <a:cubicBezTo>
                      <a:pt x="2238" y="4500"/>
                      <a:pt x="2247" y="4501"/>
                      <a:pt x="2254" y="4501"/>
                    </a:cubicBezTo>
                    <a:cubicBezTo>
                      <a:pt x="2278" y="4501"/>
                      <a:pt x="2278" y="4484"/>
                      <a:pt x="2251" y="4438"/>
                    </a:cubicBezTo>
                    <a:close/>
                    <a:moveTo>
                      <a:pt x="1584" y="4783"/>
                    </a:moveTo>
                    <a:lnTo>
                      <a:pt x="1632" y="4854"/>
                    </a:lnTo>
                    <a:cubicBezTo>
                      <a:pt x="1596" y="4843"/>
                      <a:pt x="1536" y="4807"/>
                      <a:pt x="1584" y="4783"/>
                    </a:cubicBezTo>
                    <a:close/>
                    <a:moveTo>
                      <a:pt x="946" y="5194"/>
                    </a:moveTo>
                    <a:cubicBezTo>
                      <a:pt x="971" y="5194"/>
                      <a:pt x="985" y="5237"/>
                      <a:pt x="965" y="5247"/>
                    </a:cubicBezTo>
                    <a:cubicBezTo>
                      <a:pt x="941" y="5247"/>
                      <a:pt x="893" y="5224"/>
                      <a:pt x="941" y="5200"/>
                    </a:cubicBezTo>
                    <a:lnTo>
                      <a:pt x="929" y="5200"/>
                    </a:lnTo>
                    <a:cubicBezTo>
                      <a:pt x="935" y="5196"/>
                      <a:pt x="941" y="5194"/>
                      <a:pt x="946" y="5194"/>
                    </a:cubicBezTo>
                    <a:close/>
                    <a:moveTo>
                      <a:pt x="658" y="5348"/>
                    </a:moveTo>
                    <a:cubicBezTo>
                      <a:pt x="679" y="5348"/>
                      <a:pt x="698" y="5383"/>
                      <a:pt x="679" y="5402"/>
                    </a:cubicBezTo>
                    <a:cubicBezTo>
                      <a:pt x="675" y="5404"/>
                      <a:pt x="670" y="5405"/>
                      <a:pt x="664" y="5405"/>
                    </a:cubicBezTo>
                    <a:cubicBezTo>
                      <a:pt x="638" y="5405"/>
                      <a:pt x="604" y="5384"/>
                      <a:pt x="643" y="5355"/>
                    </a:cubicBezTo>
                    <a:cubicBezTo>
                      <a:pt x="648" y="5350"/>
                      <a:pt x="653" y="5348"/>
                      <a:pt x="658" y="5348"/>
                    </a:cubicBezTo>
                    <a:close/>
                    <a:moveTo>
                      <a:pt x="381" y="5747"/>
                    </a:moveTo>
                    <a:lnTo>
                      <a:pt x="373" y="5764"/>
                    </a:lnTo>
                    <a:lnTo>
                      <a:pt x="373" y="5764"/>
                    </a:lnTo>
                    <a:cubicBezTo>
                      <a:pt x="378" y="5756"/>
                      <a:pt x="381" y="5747"/>
                      <a:pt x="381" y="5747"/>
                    </a:cubicBezTo>
                    <a:close/>
                    <a:moveTo>
                      <a:pt x="8871" y="6890"/>
                    </a:moveTo>
                    <a:cubicBezTo>
                      <a:pt x="8894" y="6902"/>
                      <a:pt x="8906" y="6914"/>
                      <a:pt x="8918" y="6938"/>
                    </a:cubicBezTo>
                    <a:cubicBezTo>
                      <a:pt x="8908" y="6945"/>
                      <a:pt x="8900" y="6948"/>
                      <a:pt x="8893" y="6948"/>
                    </a:cubicBezTo>
                    <a:cubicBezTo>
                      <a:pt x="8875" y="6948"/>
                      <a:pt x="8864" y="6928"/>
                      <a:pt x="8847" y="6902"/>
                    </a:cubicBezTo>
                    <a:lnTo>
                      <a:pt x="8871" y="6890"/>
                    </a:lnTo>
                    <a:close/>
                    <a:moveTo>
                      <a:pt x="7085" y="7057"/>
                    </a:moveTo>
                    <a:lnTo>
                      <a:pt x="7084" y="7065"/>
                    </a:lnTo>
                    <a:lnTo>
                      <a:pt x="7084" y="7065"/>
                    </a:lnTo>
                    <a:cubicBezTo>
                      <a:pt x="7084" y="7063"/>
                      <a:pt x="7085" y="7060"/>
                      <a:pt x="7085" y="7057"/>
                    </a:cubicBezTo>
                    <a:close/>
                    <a:moveTo>
                      <a:pt x="6608" y="7187"/>
                    </a:moveTo>
                    <a:cubicBezTo>
                      <a:pt x="6610" y="7188"/>
                      <a:pt x="6610" y="7188"/>
                      <a:pt x="6608" y="7188"/>
                    </a:cubicBezTo>
                    <a:cubicBezTo>
                      <a:pt x="6608" y="7188"/>
                      <a:pt x="6608" y="7188"/>
                      <a:pt x="6608" y="7187"/>
                    </a:cubicBezTo>
                    <a:close/>
                    <a:moveTo>
                      <a:pt x="7315" y="7340"/>
                    </a:moveTo>
                    <a:cubicBezTo>
                      <a:pt x="7313" y="7346"/>
                      <a:pt x="7311" y="7352"/>
                      <a:pt x="7311" y="7355"/>
                    </a:cubicBezTo>
                    <a:cubicBezTo>
                      <a:pt x="7313" y="7352"/>
                      <a:pt x="7315" y="7347"/>
                      <a:pt x="7315" y="7340"/>
                    </a:cubicBezTo>
                    <a:close/>
                    <a:moveTo>
                      <a:pt x="3968" y="8307"/>
                    </a:moveTo>
                    <a:cubicBezTo>
                      <a:pt x="3980" y="8307"/>
                      <a:pt x="3989" y="8313"/>
                      <a:pt x="3989" y="8331"/>
                    </a:cubicBezTo>
                    <a:lnTo>
                      <a:pt x="3989" y="8343"/>
                    </a:lnTo>
                    <a:cubicBezTo>
                      <a:pt x="3989" y="8367"/>
                      <a:pt x="3965" y="8379"/>
                      <a:pt x="3941" y="8391"/>
                    </a:cubicBezTo>
                    <a:cubicBezTo>
                      <a:pt x="3930" y="8367"/>
                      <a:pt x="3906" y="8331"/>
                      <a:pt x="3930" y="8319"/>
                    </a:cubicBezTo>
                    <a:cubicBezTo>
                      <a:pt x="3941" y="8313"/>
                      <a:pt x="3956" y="8307"/>
                      <a:pt x="3968" y="8307"/>
                    </a:cubicBezTo>
                    <a:close/>
                    <a:moveTo>
                      <a:pt x="3756" y="8796"/>
                    </a:moveTo>
                    <a:cubicBezTo>
                      <a:pt x="3758" y="8799"/>
                      <a:pt x="3760" y="8803"/>
                      <a:pt x="3763" y="8807"/>
                    </a:cubicBezTo>
                    <a:cubicBezTo>
                      <a:pt x="3761" y="8803"/>
                      <a:pt x="3758" y="8799"/>
                      <a:pt x="3756" y="8796"/>
                    </a:cubicBezTo>
                    <a:close/>
                    <a:moveTo>
                      <a:pt x="3393" y="8761"/>
                    </a:moveTo>
                    <a:cubicBezTo>
                      <a:pt x="3407" y="8761"/>
                      <a:pt x="3418" y="8769"/>
                      <a:pt x="3418" y="8795"/>
                    </a:cubicBezTo>
                    <a:cubicBezTo>
                      <a:pt x="3418" y="8831"/>
                      <a:pt x="3394" y="8831"/>
                      <a:pt x="3370" y="8843"/>
                    </a:cubicBezTo>
                    <a:cubicBezTo>
                      <a:pt x="3358" y="8819"/>
                      <a:pt x="3334" y="8784"/>
                      <a:pt x="3358" y="8772"/>
                    </a:cubicBezTo>
                    <a:cubicBezTo>
                      <a:pt x="3369" y="8766"/>
                      <a:pt x="3382" y="8761"/>
                      <a:pt x="3393" y="8761"/>
                    </a:cubicBezTo>
                    <a:close/>
                    <a:moveTo>
                      <a:pt x="2564" y="9289"/>
                    </a:moveTo>
                    <a:cubicBezTo>
                      <a:pt x="2560" y="9292"/>
                      <a:pt x="2560" y="9294"/>
                      <a:pt x="2560" y="9294"/>
                    </a:cubicBezTo>
                    <a:cubicBezTo>
                      <a:pt x="2561" y="9294"/>
                      <a:pt x="2563" y="9292"/>
                      <a:pt x="2564" y="9289"/>
                    </a:cubicBezTo>
                    <a:close/>
                    <a:moveTo>
                      <a:pt x="6340" y="0"/>
                    </a:moveTo>
                    <a:cubicBezTo>
                      <a:pt x="6335" y="0"/>
                      <a:pt x="6329" y="3"/>
                      <a:pt x="6323" y="9"/>
                    </a:cubicBezTo>
                    <a:cubicBezTo>
                      <a:pt x="6313" y="28"/>
                      <a:pt x="6327" y="119"/>
                      <a:pt x="6307" y="119"/>
                    </a:cubicBezTo>
                    <a:cubicBezTo>
                      <a:pt x="6305" y="119"/>
                      <a:pt x="6302" y="118"/>
                      <a:pt x="6300" y="117"/>
                    </a:cubicBezTo>
                    <a:lnTo>
                      <a:pt x="6300" y="117"/>
                    </a:lnTo>
                    <a:cubicBezTo>
                      <a:pt x="6282" y="145"/>
                      <a:pt x="6253" y="213"/>
                      <a:pt x="6268" y="213"/>
                    </a:cubicBezTo>
                    <a:cubicBezTo>
                      <a:pt x="6271" y="213"/>
                      <a:pt x="6277" y="209"/>
                      <a:pt x="6287" y="199"/>
                    </a:cubicBezTo>
                    <a:cubicBezTo>
                      <a:pt x="6311" y="187"/>
                      <a:pt x="6347" y="199"/>
                      <a:pt x="6358" y="151"/>
                    </a:cubicBezTo>
                    <a:cubicBezTo>
                      <a:pt x="6364" y="140"/>
                      <a:pt x="6370" y="136"/>
                      <a:pt x="6375" y="136"/>
                    </a:cubicBezTo>
                    <a:cubicBezTo>
                      <a:pt x="6388" y="136"/>
                      <a:pt x="6401" y="161"/>
                      <a:pt x="6410" y="161"/>
                    </a:cubicBezTo>
                    <a:cubicBezTo>
                      <a:pt x="6412" y="161"/>
                      <a:pt x="6413" y="160"/>
                      <a:pt x="6415" y="158"/>
                    </a:cubicBezTo>
                    <a:lnTo>
                      <a:pt x="6415" y="158"/>
                    </a:lnTo>
                    <a:cubicBezTo>
                      <a:pt x="6394" y="202"/>
                      <a:pt x="6395" y="236"/>
                      <a:pt x="6418" y="259"/>
                    </a:cubicBezTo>
                    <a:cubicBezTo>
                      <a:pt x="6423" y="264"/>
                      <a:pt x="6429" y="266"/>
                      <a:pt x="6435" y="266"/>
                    </a:cubicBezTo>
                    <a:cubicBezTo>
                      <a:pt x="6468" y="266"/>
                      <a:pt x="6514" y="198"/>
                      <a:pt x="6553" y="198"/>
                    </a:cubicBezTo>
                    <a:cubicBezTo>
                      <a:pt x="6556" y="198"/>
                      <a:pt x="6558" y="198"/>
                      <a:pt x="6561" y="199"/>
                    </a:cubicBezTo>
                    <a:cubicBezTo>
                      <a:pt x="6680" y="235"/>
                      <a:pt x="6525" y="354"/>
                      <a:pt x="6477" y="378"/>
                    </a:cubicBezTo>
                    <a:lnTo>
                      <a:pt x="6668" y="378"/>
                    </a:lnTo>
                    <a:cubicBezTo>
                      <a:pt x="6644" y="413"/>
                      <a:pt x="6620" y="437"/>
                      <a:pt x="6608" y="473"/>
                    </a:cubicBezTo>
                    <a:cubicBezTo>
                      <a:pt x="6615" y="468"/>
                      <a:pt x="6621" y="466"/>
                      <a:pt x="6627" y="466"/>
                    </a:cubicBezTo>
                    <a:cubicBezTo>
                      <a:pt x="6649" y="466"/>
                      <a:pt x="6661" y="499"/>
                      <a:pt x="6680" y="509"/>
                    </a:cubicBezTo>
                    <a:cubicBezTo>
                      <a:pt x="6687" y="516"/>
                      <a:pt x="6713" y="522"/>
                      <a:pt x="6737" y="522"/>
                    </a:cubicBezTo>
                    <a:cubicBezTo>
                      <a:pt x="6754" y="522"/>
                      <a:pt x="6770" y="519"/>
                      <a:pt x="6775" y="509"/>
                    </a:cubicBezTo>
                    <a:lnTo>
                      <a:pt x="6775" y="509"/>
                    </a:lnTo>
                    <a:cubicBezTo>
                      <a:pt x="6751" y="556"/>
                      <a:pt x="6656" y="568"/>
                      <a:pt x="6728" y="604"/>
                    </a:cubicBezTo>
                    <a:cubicBezTo>
                      <a:pt x="6799" y="652"/>
                      <a:pt x="6775" y="663"/>
                      <a:pt x="6728" y="699"/>
                    </a:cubicBezTo>
                    <a:cubicBezTo>
                      <a:pt x="6731" y="707"/>
                      <a:pt x="6737" y="710"/>
                      <a:pt x="6743" y="710"/>
                    </a:cubicBezTo>
                    <a:cubicBezTo>
                      <a:pt x="6755" y="710"/>
                      <a:pt x="6771" y="699"/>
                      <a:pt x="6787" y="699"/>
                    </a:cubicBezTo>
                    <a:cubicBezTo>
                      <a:pt x="6811" y="699"/>
                      <a:pt x="6823" y="735"/>
                      <a:pt x="6847" y="747"/>
                    </a:cubicBezTo>
                    <a:cubicBezTo>
                      <a:pt x="6850" y="749"/>
                      <a:pt x="6853" y="749"/>
                      <a:pt x="6857" y="749"/>
                    </a:cubicBezTo>
                    <a:cubicBezTo>
                      <a:pt x="6877" y="749"/>
                      <a:pt x="6898" y="723"/>
                      <a:pt x="6918" y="723"/>
                    </a:cubicBezTo>
                    <a:cubicBezTo>
                      <a:pt x="6937" y="723"/>
                      <a:pt x="6941" y="753"/>
                      <a:pt x="6954" y="753"/>
                    </a:cubicBezTo>
                    <a:cubicBezTo>
                      <a:pt x="6955" y="753"/>
                      <a:pt x="6955" y="753"/>
                      <a:pt x="6956" y="753"/>
                    </a:cubicBezTo>
                    <a:lnTo>
                      <a:pt x="6956" y="753"/>
                    </a:lnTo>
                    <a:cubicBezTo>
                      <a:pt x="6930" y="771"/>
                      <a:pt x="6931" y="773"/>
                      <a:pt x="6942" y="794"/>
                    </a:cubicBezTo>
                    <a:lnTo>
                      <a:pt x="6978" y="854"/>
                    </a:lnTo>
                    <a:cubicBezTo>
                      <a:pt x="6968" y="864"/>
                      <a:pt x="6943" y="881"/>
                      <a:pt x="6927" y="881"/>
                    </a:cubicBezTo>
                    <a:cubicBezTo>
                      <a:pt x="6923" y="881"/>
                      <a:pt x="6920" y="880"/>
                      <a:pt x="6918" y="878"/>
                    </a:cubicBezTo>
                    <a:cubicBezTo>
                      <a:pt x="6912" y="866"/>
                      <a:pt x="6909" y="860"/>
                      <a:pt x="6903" y="860"/>
                    </a:cubicBezTo>
                    <a:cubicBezTo>
                      <a:pt x="6897" y="860"/>
                      <a:pt x="6888" y="866"/>
                      <a:pt x="6870" y="878"/>
                    </a:cubicBezTo>
                    <a:cubicBezTo>
                      <a:pt x="6918" y="925"/>
                      <a:pt x="6978" y="902"/>
                      <a:pt x="7025" y="925"/>
                    </a:cubicBezTo>
                    <a:cubicBezTo>
                      <a:pt x="7073" y="949"/>
                      <a:pt x="6978" y="961"/>
                      <a:pt x="6978" y="961"/>
                    </a:cubicBezTo>
                    <a:cubicBezTo>
                      <a:pt x="6989" y="973"/>
                      <a:pt x="7001" y="973"/>
                      <a:pt x="7013" y="985"/>
                    </a:cubicBezTo>
                    <a:cubicBezTo>
                      <a:pt x="7049" y="985"/>
                      <a:pt x="7061" y="997"/>
                      <a:pt x="7049" y="1021"/>
                    </a:cubicBezTo>
                    <a:cubicBezTo>
                      <a:pt x="7040" y="1046"/>
                      <a:pt x="7050" y="1096"/>
                      <a:pt x="7074" y="1096"/>
                    </a:cubicBezTo>
                    <a:cubicBezTo>
                      <a:pt x="7083" y="1096"/>
                      <a:pt x="7095" y="1089"/>
                      <a:pt x="7109" y="1068"/>
                    </a:cubicBezTo>
                    <a:cubicBezTo>
                      <a:pt x="7109" y="1092"/>
                      <a:pt x="7132" y="1080"/>
                      <a:pt x="7132" y="1092"/>
                    </a:cubicBezTo>
                    <a:cubicBezTo>
                      <a:pt x="7144" y="1092"/>
                      <a:pt x="7073" y="1116"/>
                      <a:pt x="7073" y="1128"/>
                    </a:cubicBezTo>
                    <a:cubicBezTo>
                      <a:pt x="7061" y="1140"/>
                      <a:pt x="7073" y="1152"/>
                      <a:pt x="7085" y="1164"/>
                    </a:cubicBezTo>
                    <a:cubicBezTo>
                      <a:pt x="7095" y="1168"/>
                      <a:pt x="7107" y="1169"/>
                      <a:pt x="7119" y="1169"/>
                    </a:cubicBezTo>
                    <a:cubicBezTo>
                      <a:pt x="7153" y="1169"/>
                      <a:pt x="7189" y="1156"/>
                      <a:pt x="7219" y="1156"/>
                    </a:cubicBezTo>
                    <a:cubicBezTo>
                      <a:pt x="7237" y="1156"/>
                      <a:pt x="7252" y="1161"/>
                      <a:pt x="7263" y="1175"/>
                    </a:cubicBezTo>
                    <a:cubicBezTo>
                      <a:pt x="7228" y="1199"/>
                      <a:pt x="7204" y="1223"/>
                      <a:pt x="7180" y="1247"/>
                    </a:cubicBezTo>
                    <a:cubicBezTo>
                      <a:pt x="7156" y="1279"/>
                      <a:pt x="7175" y="1294"/>
                      <a:pt x="7200" y="1294"/>
                    </a:cubicBezTo>
                    <a:cubicBezTo>
                      <a:pt x="7213" y="1294"/>
                      <a:pt x="7228" y="1291"/>
                      <a:pt x="7239" y="1283"/>
                    </a:cubicBezTo>
                    <a:lnTo>
                      <a:pt x="7239" y="1283"/>
                    </a:lnTo>
                    <a:cubicBezTo>
                      <a:pt x="7204" y="1306"/>
                      <a:pt x="7180" y="1342"/>
                      <a:pt x="7192" y="1366"/>
                    </a:cubicBezTo>
                    <a:cubicBezTo>
                      <a:pt x="7209" y="1358"/>
                      <a:pt x="7261" y="1314"/>
                      <a:pt x="7282" y="1314"/>
                    </a:cubicBezTo>
                    <a:cubicBezTo>
                      <a:pt x="7291" y="1314"/>
                      <a:pt x="7294" y="1321"/>
                      <a:pt x="7287" y="1342"/>
                    </a:cubicBezTo>
                    <a:cubicBezTo>
                      <a:pt x="7275" y="1378"/>
                      <a:pt x="7228" y="1402"/>
                      <a:pt x="7251" y="1437"/>
                    </a:cubicBezTo>
                    <a:cubicBezTo>
                      <a:pt x="7275" y="1473"/>
                      <a:pt x="7299" y="1449"/>
                      <a:pt x="7299" y="1473"/>
                    </a:cubicBezTo>
                    <a:cubicBezTo>
                      <a:pt x="7263" y="1509"/>
                      <a:pt x="7335" y="1592"/>
                      <a:pt x="7359" y="1604"/>
                    </a:cubicBezTo>
                    <a:cubicBezTo>
                      <a:pt x="7360" y="1608"/>
                      <a:pt x="7362" y="1609"/>
                      <a:pt x="7364" y="1609"/>
                    </a:cubicBezTo>
                    <a:cubicBezTo>
                      <a:pt x="7376" y="1609"/>
                      <a:pt x="7394" y="1567"/>
                      <a:pt x="7413" y="1567"/>
                    </a:cubicBezTo>
                    <a:cubicBezTo>
                      <a:pt x="7414" y="1567"/>
                      <a:pt x="7416" y="1567"/>
                      <a:pt x="7418" y="1568"/>
                    </a:cubicBezTo>
                    <a:cubicBezTo>
                      <a:pt x="7466" y="1568"/>
                      <a:pt x="7382" y="1664"/>
                      <a:pt x="7370" y="1675"/>
                    </a:cubicBezTo>
                    <a:cubicBezTo>
                      <a:pt x="7359" y="1687"/>
                      <a:pt x="7394" y="1735"/>
                      <a:pt x="7406" y="1747"/>
                    </a:cubicBezTo>
                    <a:cubicBezTo>
                      <a:pt x="7430" y="1783"/>
                      <a:pt x="7466" y="1818"/>
                      <a:pt x="7501" y="1842"/>
                    </a:cubicBezTo>
                    <a:cubicBezTo>
                      <a:pt x="7513" y="1854"/>
                      <a:pt x="7609" y="1890"/>
                      <a:pt x="7597" y="1902"/>
                    </a:cubicBezTo>
                    <a:cubicBezTo>
                      <a:pt x="7597" y="1914"/>
                      <a:pt x="7454" y="1914"/>
                      <a:pt x="7490" y="1926"/>
                    </a:cubicBezTo>
                    <a:cubicBezTo>
                      <a:pt x="7511" y="1947"/>
                      <a:pt x="7612" y="1999"/>
                      <a:pt x="7648" y="1999"/>
                    </a:cubicBezTo>
                    <a:cubicBezTo>
                      <a:pt x="7650" y="1999"/>
                      <a:pt x="7652" y="1998"/>
                      <a:pt x="7654" y="1998"/>
                    </a:cubicBezTo>
                    <a:lnTo>
                      <a:pt x="7654" y="1998"/>
                    </a:lnTo>
                    <a:cubicBezTo>
                      <a:pt x="7620" y="2011"/>
                      <a:pt x="7609" y="2045"/>
                      <a:pt x="7632" y="2080"/>
                    </a:cubicBezTo>
                    <a:cubicBezTo>
                      <a:pt x="7644" y="2104"/>
                      <a:pt x="7668" y="2116"/>
                      <a:pt x="7692" y="2140"/>
                    </a:cubicBezTo>
                    <a:cubicBezTo>
                      <a:pt x="7698" y="2146"/>
                      <a:pt x="7707" y="2146"/>
                      <a:pt x="7717" y="2146"/>
                    </a:cubicBezTo>
                    <a:cubicBezTo>
                      <a:pt x="7728" y="2146"/>
                      <a:pt x="7740" y="2146"/>
                      <a:pt x="7751" y="2152"/>
                    </a:cubicBezTo>
                    <a:cubicBezTo>
                      <a:pt x="7811" y="2187"/>
                      <a:pt x="7775" y="2259"/>
                      <a:pt x="7787" y="2307"/>
                    </a:cubicBezTo>
                    <a:cubicBezTo>
                      <a:pt x="7787" y="2317"/>
                      <a:pt x="7789" y="2320"/>
                      <a:pt x="7793" y="2320"/>
                    </a:cubicBezTo>
                    <a:cubicBezTo>
                      <a:pt x="7797" y="2320"/>
                      <a:pt x="7804" y="2313"/>
                      <a:pt x="7811" y="2307"/>
                    </a:cubicBezTo>
                    <a:cubicBezTo>
                      <a:pt x="7823" y="2318"/>
                      <a:pt x="7835" y="2342"/>
                      <a:pt x="7847" y="2354"/>
                    </a:cubicBezTo>
                    <a:cubicBezTo>
                      <a:pt x="7859" y="2390"/>
                      <a:pt x="7906" y="2390"/>
                      <a:pt x="7918" y="2426"/>
                    </a:cubicBezTo>
                    <a:cubicBezTo>
                      <a:pt x="7930" y="2449"/>
                      <a:pt x="7942" y="2473"/>
                      <a:pt x="7954" y="2509"/>
                    </a:cubicBezTo>
                    <a:cubicBezTo>
                      <a:pt x="7954" y="2521"/>
                      <a:pt x="7966" y="2545"/>
                      <a:pt x="7990" y="2545"/>
                    </a:cubicBezTo>
                    <a:cubicBezTo>
                      <a:pt x="8013" y="2545"/>
                      <a:pt x="8061" y="2640"/>
                      <a:pt x="8085" y="2664"/>
                    </a:cubicBezTo>
                    <a:cubicBezTo>
                      <a:pt x="8109" y="2699"/>
                      <a:pt x="8192" y="2735"/>
                      <a:pt x="8192" y="2735"/>
                    </a:cubicBezTo>
                    <a:cubicBezTo>
                      <a:pt x="8192" y="2747"/>
                      <a:pt x="8144" y="2747"/>
                      <a:pt x="8132" y="2747"/>
                    </a:cubicBezTo>
                    <a:lnTo>
                      <a:pt x="8192" y="2771"/>
                    </a:lnTo>
                    <a:lnTo>
                      <a:pt x="8275" y="2771"/>
                    </a:lnTo>
                    <a:cubicBezTo>
                      <a:pt x="8275" y="2771"/>
                      <a:pt x="8228" y="2807"/>
                      <a:pt x="8228" y="2818"/>
                    </a:cubicBezTo>
                    <a:cubicBezTo>
                      <a:pt x="8228" y="2830"/>
                      <a:pt x="8252" y="2866"/>
                      <a:pt x="8252" y="2878"/>
                    </a:cubicBezTo>
                    <a:cubicBezTo>
                      <a:pt x="8263" y="2890"/>
                      <a:pt x="8333" y="2913"/>
                      <a:pt x="8289" y="2948"/>
                    </a:cubicBezTo>
                    <a:lnTo>
                      <a:pt x="8289" y="2948"/>
                    </a:lnTo>
                    <a:cubicBezTo>
                      <a:pt x="8296" y="2944"/>
                      <a:pt x="8310" y="2944"/>
                      <a:pt x="8321" y="2944"/>
                    </a:cubicBezTo>
                    <a:cubicBezTo>
                      <a:pt x="8331" y="2944"/>
                      <a:pt x="8340" y="2944"/>
                      <a:pt x="8344" y="2941"/>
                    </a:cubicBezTo>
                    <a:lnTo>
                      <a:pt x="8344" y="2941"/>
                    </a:lnTo>
                    <a:cubicBezTo>
                      <a:pt x="8323" y="2974"/>
                      <a:pt x="8324" y="2986"/>
                      <a:pt x="8347" y="3021"/>
                    </a:cubicBezTo>
                    <a:cubicBezTo>
                      <a:pt x="8371" y="3057"/>
                      <a:pt x="8371" y="3069"/>
                      <a:pt x="8394" y="3069"/>
                    </a:cubicBezTo>
                    <a:cubicBezTo>
                      <a:pt x="8399" y="3071"/>
                      <a:pt x="8403" y="3072"/>
                      <a:pt x="8405" y="3072"/>
                    </a:cubicBezTo>
                    <a:cubicBezTo>
                      <a:pt x="8412" y="3072"/>
                      <a:pt x="8411" y="3065"/>
                      <a:pt x="8413" y="3065"/>
                    </a:cubicBezTo>
                    <a:cubicBezTo>
                      <a:pt x="8414" y="3065"/>
                      <a:pt x="8416" y="3066"/>
                      <a:pt x="8418" y="3069"/>
                    </a:cubicBezTo>
                    <a:cubicBezTo>
                      <a:pt x="8442" y="3104"/>
                      <a:pt x="8418" y="3140"/>
                      <a:pt x="8454" y="3176"/>
                    </a:cubicBezTo>
                    <a:cubicBezTo>
                      <a:pt x="8478" y="3211"/>
                      <a:pt x="8525" y="3271"/>
                      <a:pt x="8490" y="3295"/>
                    </a:cubicBezTo>
                    <a:cubicBezTo>
                      <a:pt x="8495" y="3302"/>
                      <a:pt x="8500" y="3305"/>
                      <a:pt x="8505" y="3305"/>
                    </a:cubicBezTo>
                    <a:cubicBezTo>
                      <a:pt x="8520" y="3305"/>
                      <a:pt x="8537" y="3278"/>
                      <a:pt x="8558" y="3278"/>
                    </a:cubicBezTo>
                    <a:cubicBezTo>
                      <a:pt x="8563" y="3278"/>
                      <a:pt x="8568" y="3279"/>
                      <a:pt x="8573" y="3283"/>
                    </a:cubicBezTo>
                    <a:cubicBezTo>
                      <a:pt x="8597" y="3295"/>
                      <a:pt x="8561" y="3330"/>
                      <a:pt x="8549" y="3342"/>
                    </a:cubicBezTo>
                    <a:cubicBezTo>
                      <a:pt x="8549" y="3354"/>
                      <a:pt x="8549" y="3366"/>
                      <a:pt x="8549" y="3378"/>
                    </a:cubicBezTo>
                    <a:cubicBezTo>
                      <a:pt x="8561" y="3413"/>
                      <a:pt x="8696" y="3470"/>
                      <a:pt x="8660" y="3506"/>
                    </a:cubicBezTo>
                    <a:lnTo>
                      <a:pt x="8660" y="3506"/>
                    </a:lnTo>
                    <a:cubicBezTo>
                      <a:pt x="8677" y="3493"/>
                      <a:pt x="8736" y="3460"/>
                      <a:pt x="8757" y="3460"/>
                    </a:cubicBezTo>
                    <a:cubicBezTo>
                      <a:pt x="8760" y="3460"/>
                      <a:pt x="8762" y="3460"/>
                      <a:pt x="8763" y="3461"/>
                    </a:cubicBezTo>
                    <a:cubicBezTo>
                      <a:pt x="8775" y="3485"/>
                      <a:pt x="8740" y="3509"/>
                      <a:pt x="8740" y="3509"/>
                    </a:cubicBezTo>
                    <a:cubicBezTo>
                      <a:pt x="8740" y="3521"/>
                      <a:pt x="8740" y="3533"/>
                      <a:pt x="8740" y="3545"/>
                    </a:cubicBezTo>
                    <a:cubicBezTo>
                      <a:pt x="8740" y="3569"/>
                      <a:pt x="8752" y="3592"/>
                      <a:pt x="8763" y="3604"/>
                    </a:cubicBezTo>
                    <a:cubicBezTo>
                      <a:pt x="8775" y="3604"/>
                      <a:pt x="8787" y="3616"/>
                      <a:pt x="8775" y="3628"/>
                    </a:cubicBezTo>
                    <a:cubicBezTo>
                      <a:pt x="8775" y="3640"/>
                      <a:pt x="8704" y="3652"/>
                      <a:pt x="8704" y="3664"/>
                    </a:cubicBezTo>
                    <a:cubicBezTo>
                      <a:pt x="8692" y="3676"/>
                      <a:pt x="8763" y="3700"/>
                      <a:pt x="8775" y="3711"/>
                    </a:cubicBezTo>
                    <a:cubicBezTo>
                      <a:pt x="8799" y="3747"/>
                      <a:pt x="8811" y="3795"/>
                      <a:pt x="8823" y="3842"/>
                    </a:cubicBezTo>
                    <a:cubicBezTo>
                      <a:pt x="8825" y="3854"/>
                      <a:pt x="8832" y="3859"/>
                      <a:pt x="8841" y="3859"/>
                    </a:cubicBezTo>
                    <a:cubicBezTo>
                      <a:pt x="8864" y="3859"/>
                      <a:pt x="8902" y="3830"/>
                      <a:pt x="8921" y="3830"/>
                    </a:cubicBezTo>
                    <a:cubicBezTo>
                      <a:pt x="8932" y="3830"/>
                      <a:pt x="8937" y="3839"/>
                      <a:pt x="8930" y="3866"/>
                    </a:cubicBezTo>
                    <a:cubicBezTo>
                      <a:pt x="8918" y="3914"/>
                      <a:pt x="8894" y="3938"/>
                      <a:pt x="8942" y="3973"/>
                    </a:cubicBezTo>
                    <a:cubicBezTo>
                      <a:pt x="8954" y="3985"/>
                      <a:pt x="9061" y="3973"/>
                      <a:pt x="9002" y="4021"/>
                    </a:cubicBezTo>
                    <a:cubicBezTo>
                      <a:pt x="8942" y="4069"/>
                      <a:pt x="9025" y="4081"/>
                      <a:pt x="9061" y="4092"/>
                    </a:cubicBezTo>
                    <a:cubicBezTo>
                      <a:pt x="9133" y="4104"/>
                      <a:pt x="9085" y="4164"/>
                      <a:pt x="9097" y="4200"/>
                    </a:cubicBezTo>
                    <a:cubicBezTo>
                      <a:pt x="9102" y="4210"/>
                      <a:pt x="9109" y="4214"/>
                      <a:pt x="9117" y="4214"/>
                    </a:cubicBezTo>
                    <a:cubicBezTo>
                      <a:pt x="9145" y="4214"/>
                      <a:pt x="9185" y="4164"/>
                      <a:pt x="9204" y="4164"/>
                    </a:cubicBezTo>
                    <a:cubicBezTo>
                      <a:pt x="9206" y="4163"/>
                      <a:pt x="9207" y="4163"/>
                      <a:pt x="9209" y="4163"/>
                    </a:cubicBezTo>
                    <a:cubicBezTo>
                      <a:pt x="9233" y="4163"/>
                      <a:pt x="9170" y="4259"/>
                      <a:pt x="9204" y="4259"/>
                    </a:cubicBezTo>
                    <a:cubicBezTo>
                      <a:pt x="9216" y="4259"/>
                      <a:pt x="9228" y="4223"/>
                      <a:pt x="9240" y="4223"/>
                    </a:cubicBezTo>
                    <a:cubicBezTo>
                      <a:pt x="9252" y="4235"/>
                      <a:pt x="9264" y="4247"/>
                      <a:pt x="9264" y="4271"/>
                    </a:cubicBezTo>
                    <a:cubicBezTo>
                      <a:pt x="9252" y="4307"/>
                      <a:pt x="9192" y="4295"/>
                      <a:pt x="9204" y="4354"/>
                    </a:cubicBezTo>
                    <a:cubicBezTo>
                      <a:pt x="9240" y="4426"/>
                      <a:pt x="9287" y="4497"/>
                      <a:pt x="9359" y="4545"/>
                    </a:cubicBezTo>
                    <a:cubicBezTo>
                      <a:pt x="9383" y="4557"/>
                      <a:pt x="9395" y="4557"/>
                      <a:pt x="9406" y="4569"/>
                    </a:cubicBezTo>
                    <a:cubicBezTo>
                      <a:pt x="9478" y="4569"/>
                      <a:pt x="9347" y="4628"/>
                      <a:pt x="9347" y="4628"/>
                    </a:cubicBezTo>
                    <a:cubicBezTo>
                      <a:pt x="9352" y="4635"/>
                      <a:pt x="9359" y="4638"/>
                      <a:pt x="9368" y="4638"/>
                    </a:cubicBezTo>
                    <a:cubicBezTo>
                      <a:pt x="9386" y="4638"/>
                      <a:pt x="9409" y="4628"/>
                      <a:pt x="9423" y="4628"/>
                    </a:cubicBezTo>
                    <a:cubicBezTo>
                      <a:pt x="9438" y="4628"/>
                      <a:pt x="9445" y="4638"/>
                      <a:pt x="9430" y="4676"/>
                    </a:cubicBezTo>
                    <a:cubicBezTo>
                      <a:pt x="9430" y="4688"/>
                      <a:pt x="9454" y="4688"/>
                      <a:pt x="9454" y="4700"/>
                    </a:cubicBezTo>
                    <a:cubicBezTo>
                      <a:pt x="9466" y="4712"/>
                      <a:pt x="9645" y="4831"/>
                      <a:pt x="9597" y="4866"/>
                    </a:cubicBezTo>
                    <a:lnTo>
                      <a:pt x="9716" y="4878"/>
                    </a:lnTo>
                    <a:cubicBezTo>
                      <a:pt x="9680" y="4890"/>
                      <a:pt x="9680" y="4938"/>
                      <a:pt x="9704" y="4974"/>
                    </a:cubicBezTo>
                    <a:cubicBezTo>
                      <a:pt x="9716" y="4997"/>
                      <a:pt x="9680" y="5021"/>
                      <a:pt x="9668" y="5045"/>
                    </a:cubicBezTo>
                    <a:cubicBezTo>
                      <a:pt x="9665" y="5056"/>
                      <a:pt x="9673" y="5059"/>
                      <a:pt x="9686" y="5059"/>
                    </a:cubicBezTo>
                    <a:cubicBezTo>
                      <a:pt x="9708" y="5059"/>
                      <a:pt x="9746" y="5050"/>
                      <a:pt x="9772" y="5050"/>
                    </a:cubicBezTo>
                    <a:cubicBezTo>
                      <a:pt x="9784" y="5050"/>
                      <a:pt x="9794" y="5052"/>
                      <a:pt x="9799" y="5057"/>
                    </a:cubicBezTo>
                    <a:cubicBezTo>
                      <a:pt x="9787" y="5069"/>
                      <a:pt x="9704" y="5104"/>
                      <a:pt x="9704" y="5116"/>
                    </a:cubicBezTo>
                    <a:cubicBezTo>
                      <a:pt x="9704" y="5135"/>
                      <a:pt x="9739" y="5160"/>
                      <a:pt x="9772" y="5160"/>
                    </a:cubicBezTo>
                    <a:cubicBezTo>
                      <a:pt x="9781" y="5160"/>
                      <a:pt x="9791" y="5158"/>
                      <a:pt x="9799" y="5152"/>
                    </a:cubicBezTo>
                    <a:cubicBezTo>
                      <a:pt x="9817" y="5143"/>
                      <a:pt x="9822" y="5120"/>
                      <a:pt x="9833" y="5120"/>
                    </a:cubicBezTo>
                    <a:cubicBezTo>
                      <a:pt x="9837" y="5120"/>
                      <a:pt x="9841" y="5123"/>
                      <a:pt x="9847" y="5128"/>
                    </a:cubicBezTo>
                    <a:cubicBezTo>
                      <a:pt x="9859" y="5152"/>
                      <a:pt x="9859" y="5152"/>
                      <a:pt x="9847" y="5176"/>
                    </a:cubicBezTo>
                    <a:cubicBezTo>
                      <a:pt x="9835" y="5188"/>
                      <a:pt x="9776" y="5212"/>
                      <a:pt x="9752" y="5247"/>
                    </a:cubicBezTo>
                    <a:lnTo>
                      <a:pt x="9799" y="5247"/>
                    </a:lnTo>
                    <a:cubicBezTo>
                      <a:pt x="9823" y="5247"/>
                      <a:pt x="9847" y="5259"/>
                      <a:pt x="9859" y="5271"/>
                    </a:cubicBezTo>
                    <a:cubicBezTo>
                      <a:pt x="9871" y="5295"/>
                      <a:pt x="9859" y="5307"/>
                      <a:pt x="9871" y="5307"/>
                    </a:cubicBezTo>
                    <a:lnTo>
                      <a:pt x="9942" y="5307"/>
                    </a:lnTo>
                    <a:cubicBezTo>
                      <a:pt x="9978" y="5307"/>
                      <a:pt x="9906" y="5366"/>
                      <a:pt x="9942" y="5378"/>
                    </a:cubicBezTo>
                    <a:cubicBezTo>
                      <a:pt x="9966" y="5378"/>
                      <a:pt x="9974" y="5373"/>
                      <a:pt x="9984" y="5373"/>
                    </a:cubicBezTo>
                    <a:cubicBezTo>
                      <a:pt x="9989" y="5373"/>
                      <a:pt x="9994" y="5374"/>
                      <a:pt x="10002" y="5378"/>
                    </a:cubicBezTo>
                    <a:cubicBezTo>
                      <a:pt x="10011" y="5388"/>
                      <a:pt x="10013" y="5397"/>
                      <a:pt x="10019" y="5407"/>
                    </a:cubicBezTo>
                    <a:lnTo>
                      <a:pt x="10019" y="5407"/>
                    </a:lnTo>
                    <a:cubicBezTo>
                      <a:pt x="10006" y="5393"/>
                      <a:pt x="9984" y="5384"/>
                      <a:pt x="9968" y="5384"/>
                    </a:cubicBezTo>
                    <a:cubicBezTo>
                      <a:pt x="9948" y="5384"/>
                      <a:pt x="9936" y="5396"/>
                      <a:pt x="9954" y="5426"/>
                    </a:cubicBezTo>
                    <a:cubicBezTo>
                      <a:pt x="9964" y="5445"/>
                      <a:pt x="9997" y="5480"/>
                      <a:pt x="10028" y="5480"/>
                    </a:cubicBezTo>
                    <a:cubicBezTo>
                      <a:pt x="10035" y="5480"/>
                      <a:pt x="10043" y="5478"/>
                      <a:pt x="10049" y="5474"/>
                    </a:cubicBezTo>
                    <a:lnTo>
                      <a:pt x="10049" y="5474"/>
                    </a:lnTo>
                    <a:cubicBezTo>
                      <a:pt x="9978" y="5521"/>
                      <a:pt x="10121" y="5664"/>
                      <a:pt x="10121" y="5700"/>
                    </a:cubicBezTo>
                    <a:cubicBezTo>
                      <a:pt x="10121" y="5714"/>
                      <a:pt x="10128" y="5719"/>
                      <a:pt x="10140" y="5719"/>
                    </a:cubicBezTo>
                    <a:cubicBezTo>
                      <a:pt x="10158" y="5719"/>
                      <a:pt x="10187" y="5707"/>
                      <a:pt x="10216" y="5700"/>
                    </a:cubicBezTo>
                    <a:cubicBezTo>
                      <a:pt x="10276" y="5712"/>
                      <a:pt x="10287" y="5724"/>
                      <a:pt x="10228" y="5747"/>
                    </a:cubicBezTo>
                    <a:cubicBezTo>
                      <a:pt x="10145" y="5771"/>
                      <a:pt x="10109" y="5855"/>
                      <a:pt x="10085" y="5902"/>
                    </a:cubicBezTo>
                    <a:cubicBezTo>
                      <a:pt x="10073" y="5926"/>
                      <a:pt x="10073" y="5950"/>
                      <a:pt x="10085" y="5974"/>
                    </a:cubicBezTo>
                    <a:cubicBezTo>
                      <a:pt x="10115" y="6004"/>
                      <a:pt x="10111" y="6043"/>
                      <a:pt x="10095" y="6076"/>
                    </a:cubicBezTo>
                    <a:lnTo>
                      <a:pt x="10095" y="6076"/>
                    </a:lnTo>
                    <a:cubicBezTo>
                      <a:pt x="10106" y="6049"/>
                      <a:pt x="10096" y="6025"/>
                      <a:pt x="10075" y="6025"/>
                    </a:cubicBezTo>
                    <a:cubicBezTo>
                      <a:pt x="10064" y="6025"/>
                      <a:pt x="10051" y="6031"/>
                      <a:pt x="10037" y="6045"/>
                    </a:cubicBezTo>
                    <a:lnTo>
                      <a:pt x="9942" y="6152"/>
                    </a:lnTo>
                    <a:cubicBezTo>
                      <a:pt x="9904" y="6181"/>
                      <a:pt x="9889" y="6224"/>
                      <a:pt x="9902" y="6259"/>
                    </a:cubicBezTo>
                    <a:lnTo>
                      <a:pt x="9902" y="6259"/>
                    </a:lnTo>
                    <a:cubicBezTo>
                      <a:pt x="9890" y="6243"/>
                      <a:pt x="9874" y="6227"/>
                      <a:pt x="9859" y="6212"/>
                    </a:cubicBezTo>
                    <a:cubicBezTo>
                      <a:pt x="9857" y="6209"/>
                      <a:pt x="9853" y="6209"/>
                      <a:pt x="9850" y="6209"/>
                    </a:cubicBezTo>
                    <a:cubicBezTo>
                      <a:pt x="9835" y="6209"/>
                      <a:pt x="9814" y="6226"/>
                      <a:pt x="9823" y="6236"/>
                    </a:cubicBezTo>
                    <a:cubicBezTo>
                      <a:pt x="9847" y="6259"/>
                      <a:pt x="9811" y="6271"/>
                      <a:pt x="9787" y="6295"/>
                    </a:cubicBezTo>
                    <a:cubicBezTo>
                      <a:pt x="9776" y="6319"/>
                      <a:pt x="9811" y="6331"/>
                      <a:pt x="9811" y="6343"/>
                    </a:cubicBezTo>
                    <a:cubicBezTo>
                      <a:pt x="9811" y="6352"/>
                      <a:pt x="9805" y="6354"/>
                      <a:pt x="9796" y="6354"/>
                    </a:cubicBezTo>
                    <a:cubicBezTo>
                      <a:pt x="9786" y="6354"/>
                      <a:pt x="9774" y="6351"/>
                      <a:pt x="9764" y="6351"/>
                    </a:cubicBezTo>
                    <a:cubicBezTo>
                      <a:pt x="9759" y="6351"/>
                      <a:pt x="9754" y="6352"/>
                      <a:pt x="9752" y="6355"/>
                    </a:cubicBezTo>
                    <a:cubicBezTo>
                      <a:pt x="9728" y="6367"/>
                      <a:pt x="9716" y="6378"/>
                      <a:pt x="9704" y="6390"/>
                    </a:cubicBezTo>
                    <a:cubicBezTo>
                      <a:pt x="9680" y="6402"/>
                      <a:pt x="9680" y="6426"/>
                      <a:pt x="9692" y="6450"/>
                    </a:cubicBezTo>
                    <a:cubicBezTo>
                      <a:pt x="9704" y="6474"/>
                      <a:pt x="9680" y="6486"/>
                      <a:pt x="9656" y="6498"/>
                    </a:cubicBezTo>
                    <a:cubicBezTo>
                      <a:pt x="9643" y="6477"/>
                      <a:pt x="9637" y="6464"/>
                      <a:pt x="9630" y="6464"/>
                    </a:cubicBezTo>
                    <a:cubicBezTo>
                      <a:pt x="9625" y="6464"/>
                      <a:pt x="9619" y="6471"/>
                      <a:pt x="9609" y="6486"/>
                    </a:cubicBezTo>
                    <a:cubicBezTo>
                      <a:pt x="9597" y="6509"/>
                      <a:pt x="9585" y="6533"/>
                      <a:pt x="9573" y="6557"/>
                    </a:cubicBezTo>
                    <a:cubicBezTo>
                      <a:pt x="9573" y="6557"/>
                      <a:pt x="9565" y="6588"/>
                      <a:pt x="9556" y="6588"/>
                    </a:cubicBezTo>
                    <a:cubicBezTo>
                      <a:pt x="9554" y="6588"/>
                      <a:pt x="9552" y="6586"/>
                      <a:pt x="9549" y="6581"/>
                    </a:cubicBezTo>
                    <a:cubicBezTo>
                      <a:pt x="9549" y="6557"/>
                      <a:pt x="9549" y="6557"/>
                      <a:pt x="9537" y="6545"/>
                    </a:cubicBezTo>
                    <a:cubicBezTo>
                      <a:pt x="9514" y="6569"/>
                      <a:pt x="9525" y="6569"/>
                      <a:pt x="9514" y="6605"/>
                    </a:cubicBezTo>
                    <a:cubicBezTo>
                      <a:pt x="9514" y="6632"/>
                      <a:pt x="9506" y="6660"/>
                      <a:pt x="9487" y="6660"/>
                    </a:cubicBezTo>
                    <a:cubicBezTo>
                      <a:pt x="9481" y="6660"/>
                      <a:pt x="9474" y="6658"/>
                      <a:pt x="9466" y="6652"/>
                    </a:cubicBezTo>
                    <a:cubicBezTo>
                      <a:pt x="9447" y="6633"/>
                      <a:pt x="9443" y="6613"/>
                      <a:pt x="9416" y="6613"/>
                    </a:cubicBezTo>
                    <a:cubicBezTo>
                      <a:pt x="9410" y="6613"/>
                      <a:pt x="9403" y="6614"/>
                      <a:pt x="9395" y="6617"/>
                    </a:cubicBezTo>
                    <a:cubicBezTo>
                      <a:pt x="9359" y="6617"/>
                      <a:pt x="9335" y="6628"/>
                      <a:pt x="9299" y="6640"/>
                    </a:cubicBezTo>
                    <a:cubicBezTo>
                      <a:pt x="9275" y="6652"/>
                      <a:pt x="9311" y="6664"/>
                      <a:pt x="9323" y="6688"/>
                    </a:cubicBezTo>
                    <a:cubicBezTo>
                      <a:pt x="9323" y="6698"/>
                      <a:pt x="9323" y="6726"/>
                      <a:pt x="9300" y="6726"/>
                    </a:cubicBezTo>
                    <a:cubicBezTo>
                      <a:pt x="9297" y="6726"/>
                      <a:pt x="9292" y="6725"/>
                      <a:pt x="9287" y="6724"/>
                    </a:cubicBezTo>
                    <a:cubicBezTo>
                      <a:pt x="9281" y="6721"/>
                      <a:pt x="9273" y="6719"/>
                      <a:pt x="9265" y="6719"/>
                    </a:cubicBezTo>
                    <a:cubicBezTo>
                      <a:pt x="9246" y="6719"/>
                      <a:pt x="9228" y="6727"/>
                      <a:pt x="9235" y="6741"/>
                    </a:cubicBezTo>
                    <a:lnTo>
                      <a:pt x="9235" y="6741"/>
                    </a:lnTo>
                    <a:cubicBezTo>
                      <a:pt x="9225" y="6729"/>
                      <a:pt x="9216" y="6725"/>
                      <a:pt x="9206" y="6725"/>
                    </a:cubicBezTo>
                    <a:cubicBezTo>
                      <a:pt x="9166" y="6725"/>
                      <a:pt x="9124" y="6798"/>
                      <a:pt x="9097" y="6807"/>
                    </a:cubicBezTo>
                    <a:cubicBezTo>
                      <a:pt x="9089" y="6811"/>
                      <a:pt x="9084" y="6812"/>
                      <a:pt x="9079" y="6812"/>
                    </a:cubicBezTo>
                    <a:cubicBezTo>
                      <a:pt x="9070" y="6812"/>
                      <a:pt x="9065" y="6807"/>
                      <a:pt x="9049" y="6807"/>
                    </a:cubicBezTo>
                    <a:cubicBezTo>
                      <a:pt x="9025" y="6807"/>
                      <a:pt x="8990" y="6819"/>
                      <a:pt x="8966" y="6831"/>
                    </a:cubicBezTo>
                    <a:cubicBezTo>
                      <a:pt x="8957" y="6839"/>
                      <a:pt x="8888" y="6878"/>
                      <a:pt x="8845" y="6878"/>
                    </a:cubicBezTo>
                    <a:cubicBezTo>
                      <a:pt x="8828" y="6878"/>
                      <a:pt x="8815" y="6872"/>
                      <a:pt x="8811" y="6855"/>
                    </a:cubicBezTo>
                    <a:cubicBezTo>
                      <a:pt x="8775" y="6867"/>
                      <a:pt x="8763" y="6879"/>
                      <a:pt x="8775" y="6926"/>
                    </a:cubicBezTo>
                    <a:cubicBezTo>
                      <a:pt x="8775" y="6950"/>
                      <a:pt x="8775" y="6998"/>
                      <a:pt x="8752" y="6998"/>
                    </a:cubicBezTo>
                    <a:cubicBezTo>
                      <a:pt x="8740" y="6974"/>
                      <a:pt x="8728" y="6950"/>
                      <a:pt x="8716" y="6926"/>
                    </a:cubicBezTo>
                    <a:cubicBezTo>
                      <a:pt x="8706" y="6923"/>
                      <a:pt x="8697" y="6921"/>
                      <a:pt x="8688" y="6921"/>
                    </a:cubicBezTo>
                    <a:cubicBezTo>
                      <a:pt x="8663" y="6921"/>
                      <a:pt x="8641" y="6933"/>
                      <a:pt x="8633" y="6950"/>
                    </a:cubicBezTo>
                    <a:cubicBezTo>
                      <a:pt x="8621" y="6974"/>
                      <a:pt x="8597" y="6986"/>
                      <a:pt x="8573" y="6998"/>
                    </a:cubicBezTo>
                    <a:cubicBezTo>
                      <a:pt x="8573" y="6998"/>
                      <a:pt x="8549" y="6962"/>
                      <a:pt x="8537" y="6962"/>
                    </a:cubicBezTo>
                    <a:cubicBezTo>
                      <a:pt x="8533" y="6960"/>
                      <a:pt x="8530" y="6959"/>
                      <a:pt x="8527" y="6959"/>
                    </a:cubicBezTo>
                    <a:cubicBezTo>
                      <a:pt x="8495" y="6959"/>
                      <a:pt x="8522" y="7070"/>
                      <a:pt x="8490" y="7081"/>
                    </a:cubicBezTo>
                    <a:cubicBezTo>
                      <a:pt x="8488" y="7082"/>
                      <a:pt x="8486" y="7082"/>
                      <a:pt x="8484" y="7082"/>
                    </a:cubicBezTo>
                    <a:cubicBezTo>
                      <a:pt x="8455" y="7082"/>
                      <a:pt x="8464" y="6986"/>
                      <a:pt x="8430" y="6986"/>
                    </a:cubicBezTo>
                    <a:cubicBezTo>
                      <a:pt x="8427" y="6985"/>
                      <a:pt x="8425" y="6985"/>
                      <a:pt x="8422" y="6985"/>
                    </a:cubicBezTo>
                    <a:cubicBezTo>
                      <a:pt x="8377" y="6985"/>
                      <a:pt x="8332" y="7070"/>
                      <a:pt x="8287" y="7093"/>
                    </a:cubicBezTo>
                    <a:cubicBezTo>
                      <a:pt x="8279" y="7093"/>
                      <a:pt x="8229" y="7119"/>
                      <a:pt x="8211" y="7119"/>
                    </a:cubicBezTo>
                    <a:cubicBezTo>
                      <a:pt x="8201" y="7119"/>
                      <a:pt x="8200" y="7113"/>
                      <a:pt x="8216" y="7093"/>
                    </a:cubicBezTo>
                    <a:cubicBezTo>
                      <a:pt x="8263" y="7093"/>
                      <a:pt x="8263" y="7057"/>
                      <a:pt x="8216" y="7045"/>
                    </a:cubicBezTo>
                    <a:cubicBezTo>
                      <a:pt x="8192" y="7045"/>
                      <a:pt x="8132" y="7045"/>
                      <a:pt x="8144" y="7093"/>
                    </a:cubicBezTo>
                    <a:cubicBezTo>
                      <a:pt x="8144" y="7093"/>
                      <a:pt x="8180" y="7129"/>
                      <a:pt x="8168" y="7152"/>
                    </a:cubicBezTo>
                    <a:cubicBezTo>
                      <a:pt x="8168" y="7153"/>
                      <a:pt x="8168" y="7153"/>
                      <a:pt x="8168" y="7153"/>
                    </a:cubicBezTo>
                    <a:cubicBezTo>
                      <a:pt x="8160" y="7153"/>
                      <a:pt x="8090" y="7070"/>
                      <a:pt x="8068" y="7070"/>
                    </a:cubicBezTo>
                    <a:cubicBezTo>
                      <a:pt x="8064" y="7070"/>
                      <a:pt x="8061" y="7074"/>
                      <a:pt x="8061" y="7081"/>
                    </a:cubicBezTo>
                    <a:cubicBezTo>
                      <a:pt x="8049" y="7117"/>
                      <a:pt x="8061" y="7129"/>
                      <a:pt x="8061" y="7152"/>
                    </a:cubicBezTo>
                    <a:cubicBezTo>
                      <a:pt x="8061" y="7188"/>
                      <a:pt x="8037" y="7200"/>
                      <a:pt x="8025" y="7212"/>
                    </a:cubicBezTo>
                    <a:cubicBezTo>
                      <a:pt x="8025" y="7152"/>
                      <a:pt x="8025" y="7117"/>
                      <a:pt x="7966" y="7117"/>
                    </a:cubicBezTo>
                    <a:cubicBezTo>
                      <a:pt x="7954" y="7117"/>
                      <a:pt x="7871" y="7152"/>
                      <a:pt x="7894" y="7188"/>
                    </a:cubicBezTo>
                    <a:lnTo>
                      <a:pt x="7847" y="7188"/>
                    </a:lnTo>
                    <a:cubicBezTo>
                      <a:pt x="7847" y="7164"/>
                      <a:pt x="7847" y="7140"/>
                      <a:pt x="7847" y="7117"/>
                    </a:cubicBezTo>
                    <a:cubicBezTo>
                      <a:pt x="7829" y="7099"/>
                      <a:pt x="7812" y="7088"/>
                      <a:pt x="7794" y="7088"/>
                    </a:cubicBezTo>
                    <a:cubicBezTo>
                      <a:pt x="7788" y="7088"/>
                      <a:pt x="7782" y="7090"/>
                      <a:pt x="7775" y="7093"/>
                    </a:cubicBezTo>
                    <a:cubicBezTo>
                      <a:pt x="7742" y="7110"/>
                      <a:pt x="7720" y="7167"/>
                      <a:pt x="7698" y="7167"/>
                    </a:cubicBezTo>
                    <a:cubicBezTo>
                      <a:pt x="7688" y="7167"/>
                      <a:pt x="7679" y="7157"/>
                      <a:pt x="7668" y="7129"/>
                    </a:cubicBezTo>
                    <a:cubicBezTo>
                      <a:pt x="7668" y="7091"/>
                      <a:pt x="7665" y="7079"/>
                      <a:pt x="7659" y="7079"/>
                    </a:cubicBezTo>
                    <a:cubicBezTo>
                      <a:pt x="7646" y="7079"/>
                      <a:pt x="7621" y="7140"/>
                      <a:pt x="7597" y="7140"/>
                    </a:cubicBezTo>
                    <a:cubicBezTo>
                      <a:pt x="7567" y="7140"/>
                      <a:pt x="7545" y="7099"/>
                      <a:pt x="7525" y="7099"/>
                    </a:cubicBezTo>
                    <a:cubicBezTo>
                      <a:pt x="7521" y="7099"/>
                      <a:pt x="7517" y="7101"/>
                      <a:pt x="7513" y="7105"/>
                    </a:cubicBezTo>
                    <a:cubicBezTo>
                      <a:pt x="7501" y="7117"/>
                      <a:pt x="7490" y="7140"/>
                      <a:pt x="7478" y="7164"/>
                    </a:cubicBezTo>
                    <a:cubicBezTo>
                      <a:pt x="7454" y="7129"/>
                      <a:pt x="7478" y="7105"/>
                      <a:pt x="7442" y="7081"/>
                    </a:cubicBezTo>
                    <a:cubicBezTo>
                      <a:pt x="7424" y="7069"/>
                      <a:pt x="7412" y="7063"/>
                      <a:pt x="7403" y="7063"/>
                    </a:cubicBezTo>
                    <a:cubicBezTo>
                      <a:pt x="7394" y="7063"/>
                      <a:pt x="7388" y="7069"/>
                      <a:pt x="7382" y="7081"/>
                    </a:cubicBezTo>
                    <a:cubicBezTo>
                      <a:pt x="7377" y="7096"/>
                      <a:pt x="7368" y="7101"/>
                      <a:pt x="7357" y="7101"/>
                    </a:cubicBezTo>
                    <a:cubicBezTo>
                      <a:pt x="7342" y="7101"/>
                      <a:pt x="7325" y="7093"/>
                      <a:pt x="7311" y="7093"/>
                    </a:cubicBezTo>
                    <a:cubicBezTo>
                      <a:pt x="7288" y="7093"/>
                      <a:pt x="7287" y="7148"/>
                      <a:pt x="7255" y="7152"/>
                    </a:cubicBezTo>
                    <a:lnTo>
                      <a:pt x="7255" y="7152"/>
                    </a:lnTo>
                    <a:lnTo>
                      <a:pt x="7251" y="7140"/>
                    </a:lnTo>
                    <a:lnTo>
                      <a:pt x="7251" y="7152"/>
                    </a:lnTo>
                    <a:cubicBezTo>
                      <a:pt x="7253" y="7152"/>
                      <a:pt x="7254" y="7152"/>
                      <a:pt x="7255" y="7152"/>
                    </a:cubicBezTo>
                    <a:lnTo>
                      <a:pt x="7255" y="7152"/>
                    </a:lnTo>
                    <a:lnTo>
                      <a:pt x="7263" y="7176"/>
                    </a:lnTo>
                    <a:cubicBezTo>
                      <a:pt x="7255" y="7194"/>
                      <a:pt x="7246" y="7205"/>
                      <a:pt x="7232" y="7205"/>
                    </a:cubicBezTo>
                    <a:cubicBezTo>
                      <a:pt x="7228" y="7205"/>
                      <a:pt x="7222" y="7203"/>
                      <a:pt x="7216" y="7200"/>
                    </a:cubicBezTo>
                    <a:cubicBezTo>
                      <a:pt x="7216" y="7176"/>
                      <a:pt x="7216" y="7140"/>
                      <a:pt x="7251" y="7140"/>
                    </a:cubicBezTo>
                    <a:lnTo>
                      <a:pt x="7251" y="7081"/>
                    </a:lnTo>
                    <a:cubicBezTo>
                      <a:pt x="7239" y="7081"/>
                      <a:pt x="7204" y="7081"/>
                      <a:pt x="7204" y="7105"/>
                    </a:cubicBezTo>
                    <a:cubicBezTo>
                      <a:pt x="7198" y="7121"/>
                      <a:pt x="7191" y="7127"/>
                      <a:pt x="7183" y="7127"/>
                    </a:cubicBezTo>
                    <a:cubicBezTo>
                      <a:pt x="7173" y="7127"/>
                      <a:pt x="7163" y="7118"/>
                      <a:pt x="7156" y="7105"/>
                    </a:cubicBezTo>
                    <a:cubicBezTo>
                      <a:pt x="7132" y="7105"/>
                      <a:pt x="7132" y="7105"/>
                      <a:pt x="7120" y="7140"/>
                    </a:cubicBezTo>
                    <a:cubicBezTo>
                      <a:pt x="7120" y="7164"/>
                      <a:pt x="7085" y="7164"/>
                      <a:pt x="7073" y="7164"/>
                    </a:cubicBezTo>
                    <a:lnTo>
                      <a:pt x="7084" y="7065"/>
                    </a:lnTo>
                    <a:lnTo>
                      <a:pt x="7084" y="7065"/>
                    </a:lnTo>
                    <a:cubicBezTo>
                      <a:pt x="7079" y="7085"/>
                      <a:pt x="7056" y="7092"/>
                      <a:pt x="7032" y="7092"/>
                    </a:cubicBezTo>
                    <a:cubicBezTo>
                      <a:pt x="7011" y="7092"/>
                      <a:pt x="6988" y="7086"/>
                      <a:pt x="6978" y="7081"/>
                    </a:cubicBezTo>
                    <a:cubicBezTo>
                      <a:pt x="6954" y="7081"/>
                      <a:pt x="6954" y="7045"/>
                      <a:pt x="6930" y="7033"/>
                    </a:cubicBezTo>
                    <a:cubicBezTo>
                      <a:pt x="6823" y="6986"/>
                      <a:pt x="6728" y="6950"/>
                      <a:pt x="6620" y="6926"/>
                    </a:cubicBezTo>
                    <a:cubicBezTo>
                      <a:pt x="6620" y="6926"/>
                      <a:pt x="6620" y="6890"/>
                      <a:pt x="6597" y="6879"/>
                    </a:cubicBezTo>
                    <a:cubicBezTo>
                      <a:pt x="6585" y="6879"/>
                      <a:pt x="6561" y="6879"/>
                      <a:pt x="6549" y="6867"/>
                    </a:cubicBezTo>
                    <a:cubicBezTo>
                      <a:pt x="6489" y="6855"/>
                      <a:pt x="6442" y="6855"/>
                      <a:pt x="6370" y="6843"/>
                    </a:cubicBezTo>
                    <a:lnTo>
                      <a:pt x="6216" y="6795"/>
                    </a:lnTo>
                    <a:cubicBezTo>
                      <a:pt x="6168" y="6819"/>
                      <a:pt x="6132" y="6855"/>
                      <a:pt x="6096" y="6902"/>
                    </a:cubicBezTo>
                    <a:cubicBezTo>
                      <a:pt x="6061" y="6926"/>
                      <a:pt x="6049" y="6950"/>
                      <a:pt x="6049" y="6986"/>
                    </a:cubicBezTo>
                    <a:cubicBezTo>
                      <a:pt x="6049" y="7009"/>
                      <a:pt x="6025" y="7009"/>
                      <a:pt x="6001" y="7021"/>
                    </a:cubicBezTo>
                    <a:cubicBezTo>
                      <a:pt x="6020" y="7012"/>
                      <a:pt x="6016" y="6994"/>
                      <a:pt x="6008" y="6994"/>
                    </a:cubicBezTo>
                    <a:cubicBezTo>
                      <a:pt x="6006" y="6994"/>
                      <a:pt x="6004" y="6995"/>
                      <a:pt x="6001" y="6998"/>
                    </a:cubicBezTo>
                    <a:cubicBezTo>
                      <a:pt x="5954" y="7009"/>
                      <a:pt x="5918" y="7033"/>
                      <a:pt x="5882" y="7069"/>
                    </a:cubicBezTo>
                    <a:cubicBezTo>
                      <a:pt x="5858" y="7081"/>
                      <a:pt x="5811" y="7105"/>
                      <a:pt x="5811" y="7129"/>
                    </a:cubicBezTo>
                    <a:cubicBezTo>
                      <a:pt x="5823" y="7164"/>
                      <a:pt x="5870" y="7200"/>
                      <a:pt x="5882" y="7212"/>
                    </a:cubicBezTo>
                    <a:cubicBezTo>
                      <a:pt x="5875" y="7216"/>
                      <a:pt x="5869" y="7218"/>
                      <a:pt x="5862" y="7218"/>
                    </a:cubicBezTo>
                    <a:cubicBezTo>
                      <a:pt x="5833" y="7218"/>
                      <a:pt x="5806" y="7184"/>
                      <a:pt x="5787" y="7164"/>
                    </a:cubicBezTo>
                    <a:cubicBezTo>
                      <a:pt x="5779" y="7153"/>
                      <a:pt x="5771" y="7149"/>
                      <a:pt x="5761" y="7149"/>
                    </a:cubicBezTo>
                    <a:cubicBezTo>
                      <a:pt x="5742" y="7149"/>
                      <a:pt x="5720" y="7168"/>
                      <a:pt x="5704" y="7176"/>
                    </a:cubicBezTo>
                    <a:cubicBezTo>
                      <a:pt x="5656" y="7212"/>
                      <a:pt x="5620" y="7236"/>
                      <a:pt x="5573" y="7248"/>
                    </a:cubicBezTo>
                    <a:lnTo>
                      <a:pt x="5537" y="7248"/>
                    </a:lnTo>
                    <a:cubicBezTo>
                      <a:pt x="5537" y="7260"/>
                      <a:pt x="5525" y="7295"/>
                      <a:pt x="5513" y="7319"/>
                    </a:cubicBezTo>
                    <a:cubicBezTo>
                      <a:pt x="5501" y="7367"/>
                      <a:pt x="5418" y="7355"/>
                      <a:pt x="5370" y="7367"/>
                    </a:cubicBezTo>
                    <a:cubicBezTo>
                      <a:pt x="5334" y="7390"/>
                      <a:pt x="5346" y="7426"/>
                      <a:pt x="5346" y="7474"/>
                    </a:cubicBezTo>
                    <a:cubicBezTo>
                      <a:pt x="5346" y="7499"/>
                      <a:pt x="5342" y="7508"/>
                      <a:pt x="5336" y="7508"/>
                    </a:cubicBezTo>
                    <a:cubicBezTo>
                      <a:pt x="5321" y="7508"/>
                      <a:pt x="5295" y="7458"/>
                      <a:pt x="5287" y="7450"/>
                    </a:cubicBezTo>
                    <a:cubicBezTo>
                      <a:pt x="5285" y="7447"/>
                      <a:pt x="5284" y="7446"/>
                      <a:pt x="5282" y="7446"/>
                    </a:cubicBezTo>
                    <a:cubicBezTo>
                      <a:pt x="5272" y="7446"/>
                      <a:pt x="5263" y="7511"/>
                      <a:pt x="5263" y="7521"/>
                    </a:cubicBezTo>
                    <a:cubicBezTo>
                      <a:pt x="5255" y="7537"/>
                      <a:pt x="5245" y="7543"/>
                      <a:pt x="5233" y="7543"/>
                    </a:cubicBezTo>
                    <a:cubicBezTo>
                      <a:pt x="5209" y="7543"/>
                      <a:pt x="5180" y="7521"/>
                      <a:pt x="5156" y="7521"/>
                    </a:cubicBezTo>
                    <a:cubicBezTo>
                      <a:pt x="5120" y="7521"/>
                      <a:pt x="5084" y="7545"/>
                      <a:pt x="5061" y="7581"/>
                    </a:cubicBezTo>
                    <a:cubicBezTo>
                      <a:pt x="5051" y="7591"/>
                      <a:pt x="4996" y="7654"/>
                      <a:pt x="4956" y="7654"/>
                    </a:cubicBezTo>
                    <a:cubicBezTo>
                      <a:pt x="4946" y="7654"/>
                      <a:pt x="4937" y="7650"/>
                      <a:pt x="4930" y="7641"/>
                    </a:cubicBezTo>
                    <a:cubicBezTo>
                      <a:pt x="4906" y="7641"/>
                      <a:pt x="4882" y="7676"/>
                      <a:pt x="4870" y="7700"/>
                    </a:cubicBezTo>
                    <a:cubicBezTo>
                      <a:pt x="4799" y="7783"/>
                      <a:pt x="4703" y="7831"/>
                      <a:pt x="4632" y="7914"/>
                    </a:cubicBezTo>
                    <a:cubicBezTo>
                      <a:pt x="4600" y="7936"/>
                      <a:pt x="4587" y="7976"/>
                      <a:pt x="4602" y="8009"/>
                    </a:cubicBezTo>
                    <a:lnTo>
                      <a:pt x="4602" y="8009"/>
                    </a:lnTo>
                    <a:cubicBezTo>
                      <a:pt x="4589" y="7987"/>
                      <a:pt x="4569" y="7960"/>
                      <a:pt x="4549" y="7950"/>
                    </a:cubicBezTo>
                    <a:cubicBezTo>
                      <a:pt x="4513" y="7950"/>
                      <a:pt x="4525" y="7974"/>
                      <a:pt x="4513" y="7986"/>
                    </a:cubicBezTo>
                    <a:lnTo>
                      <a:pt x="4465" y="7986"/>
                    </a:lnTo>
                    <a:cubicBezTo>
                      <a:pt x="4418" y="7998"/>
                      <a:pt x="4370" y="8022"/>
                      <a:pt x="4334" y="8057"/>
                    </a:cubicBezTo>
                    <a:cubicBezTo>
                      <a:pt x="4334" y="8093"/>
                      <a:pt x="4251" y="8141"/>
                      <a:pt x="4251" y="8141"/>
                    </a:cubicBezTo>
                    <a:cubicBezTo>
                      <a:pt x="4263" y="8200"/>
                      <a:pt x="4311" y="8248"/>
                      <a:pt x="4322" y="8319"/>
                    </a:cubicBezTo>
                    <a:cubicBezTo>
                      <a:pt x="4322" y="8322"/>
                      <a:pt x="4318" y="8323"/>
                      <a:pt x="4311" y="8323"/>
                    </a:cubicBezTo>
                    <a:cubicBezTo>
                      <a:pt x="4286" y="8323"/>
                      <a:pt x="4230" y="8304"/>
                      <a:pt x="4239" y="8248"/>
                    </a:cubicBezTo>
                    <a:cubicBezTo>
                      <a:pt x="4239" y="8202"/>
                      <a:pt x="4225" y="8186"/>
                      <a:pt x="4202" y="8186"/>
                    </a:cubicBezTo>
                    <a:cubicBezTo>
                      <a:pt x="4189" y="8186"/>
                      <a:pt x="4173" y="8191"/>
                      <a:pt x="4156" y="8200"/>
                    </a:cubicBezTo>
                    <a:cubicBezTo>
                      <a:pt x="4144" y="8212"/>
                      <a:pt x="4108" y="8224"/>
                      <a:pt x="4108" y="8260"/>
                    </a:cubicBezTo>
                    <a:cubicBezTo>
                      <a:pt x="4108" y="8283"/>
                      <a:pt x="4120" y="8283"/>
                      <a:pt x="4096" y="8295"/>
                    </a:cubicBezTo>
                    <a:cubicBezTo>
                      <a:pt x="4072" y="8295"/>
                      <a:pt x="3953" y="8272"/>
                      <a:pt x="3941" y="8236"/>
                    </a:cubicBezTo>
                    <a:lnTo>
                      <a:pt x="3941" y="8236"/>
                    </a:lnTo>
                    <a:cubicBezTo>
                      <a:pt x="3953" y="8283"/>
                      <a:pt x="3941" y="8295"/>
                      <a:pt x="3906" y="8319"/>
                    </a:cubicBezTo>
                    <a:cubicBezTo>
                      <a:pt x="3870" y="8331"/>
                      <a:pt x="3846" y="8367"/>
                      <a:pt x="3834" y="8391"/>
                    </a:cubicBezTo>
                    <a:cubicBezTo>
                      <a:pt x="3834" y="8403"/>
                      <a:pt x="3822" y="8450"/>
                      <a:pt x="3810" y="8450"/>
                    </a:cubicBezTo>
                    <a:cubicBezTo>
                      <a:pt x="3800" y="8450"/>
                      <a:pt x="3773" y="8424"/>
                      <a:pt x="3757" y="8424"/>
                    </a:cubicBezTo>
                    <a:cubicBezTo>
                      <a:pt x="3755" y="8424"/>
                      <a:pt x="3753" y="8425"/>
                      <a:pt x="3751" y="8426"/>
                    </a:cubicBezTo>
                    <a:cubicBezTo>
                      <a:pt x="3739" y="8426"/>
                      <a:pt x="3727" y="8462"/>
                      <a:pt x="3703" y="8486"/>
                    </a:cubicBezTo>
                    <a:lnTo>
                      <a:pt x="3632" y="8522"/>
                    </a:lnTo>
                    <a:cubicBezTo>
                      <a:pt x="3625" y="8519"/>
                      <a:pt x="3619" y="8517"/>
                      <a:pt x="3614" y="8517"/>
                    </a:cubicBezTo>
                    <a:cubicBezTo>
                      <a:pt x="3581" y="8517"/>
                      <a:pt x="3608" y="8584"/>
                      <a:pt x="3608" y="8605"/>
                    </a:cubicBezTo>
                    <a:cubicBezTo>
                      <a:pt x="3620" y="8617"/>
                      <a:pt x="3608" y="8653"/>
                      <a:pt x="3596" y="8653"/>
                    </a:cubicBezTo>
                    <a:cubicBezTo>
                      <a:pt x="3570" y="8618"/>
                      <a:pt x="3557" y="8596"/>
                      <a:pt x="3533" y="8596"/>
                    </a:cubicBezTo>
                    <a:cubicBezTo>
                      <a:pt x="3524" y="8596"/>
                      <a:pt x="3514" y="8599"/>
                      <a:pt x="3501" y="8605"/>
                    </a:cubicBezTo>
                    <a:cubicBezTo>
                      <a:pt x="3418" y="8641"/>
                      <a:pt x="3334" y="8700"/>
                      <a:pt x="3251" y="8748"/>
                    </a:cubicBezTo>
                    <a:cubicBezTo>
                      <a:pt x="3251" y="8748"/>
                      <a:pt x="3156" y="8807"/>
                      <a:pt x="3179" y="8819"/>
                    </a:cubicBezTo>
                    <a:cubicBezTo>
                      <a:pt x="3215" y="8831"/>
                      <a:pt x="3179" y="8879"/>
                      <a:pt x="3156" y="8879"/>
                    </a:cubicBezTo>
                    <a:cubicBezTo>
                      <a:pt x="3132" y="8879"/>
                      <a:pt x="3132" y="8843"/>
                      <a:pt x="3108" y="8843"/>
                    </a:cubicBezTo>
                    <a:cubicBezTo>
                      <a:pt x="3096" y="8843"/>
                      <a:pt x="3084" y="8855"/>
                      <a:pt x="3072" y="8855"/>
                    </a:cubicBezTo>
                    <a:cubicBezTo>
                      <a:pt x="3048" y="8867"/>
                      <a:pt x="2977" y="8891"/>
                      <a:pt x="2977" y="8926"/>
                    </a:cubicBezTo>
                    <a:cubicBezTo>
                      <a:pt x="2977" y="8962"/>
                      <a:pt x="2941" y="8950"/>
                      <a:pt x="2918" y="8974"/>
                    </a:cubicBezTo>
                    <a:cubicBezTo>
                      <a:pt x="2906" y="9010"/>
                      <a:pt x="2918" y="9045"/>
                      <a:pt x="2906" y="9045"/>
                    </a:cubicBezTo>
                    <a:cubicBezTo>
                      <a:pt x="2894" y="9045"/>
                      <a:pt x="2882" y="9022"/>
                      <a:pt x="2870" y="9022"/>
                    </a:cubicBezTo>
                    <a:cubicBezTo>
                      <a:pt x="2859" y="9018"/>
                      <a:pt x="2849" y="9017"/>
                      <a:pt x="2839" y="9017"/>
                    </a:cubicBezTo>
                    <a:cubicBezTo>
                      <a:pt x="2814" y="9017"/>
                      <a:pt x="2791" y="9025"/>
                      <a:pt x="2775" y="9034"/>
                    </a:cubicBezTo>
                    <a:cubicBezTo>
                      <a:pt x="2727" y="9057"/>
                      <a:pt x="2691" y="9081"/>
                      <a:pt x="2644" y="9093"/>
                    </a:cubicBezTo>
                    <a:cubicBezTo>
                      <a:pt x="2629" y="9093"/>
                      <a:pt x="2619" y="9102"/>
                      <a:pt x="2614" y="9116"/>
                    </a:cubicBezTo>
                    <a:lnTo>
                      <a:pt x="2614" y="9116"/>
                    </a:lnTo>
                    <a:cubicBezTo>
                      <a:pt x="2611" y="9073"/>
                      <a:pt x="2602" y="9038"/>
                      <a:pt x="2584" y="9034"/>
                    </a:cubicBezTo>
                    <a:cubicBezTo>
                      <a:pt x="2577" y="9027"/>
                      <a:pt x="2555" y="9020"/>
                      <a:pt x="2534" y="9020"/>
                    </a:cubicBezTo>
                    <a:cubicBezTo>
                      <a:pt x="2519" y="9020"/>
                      <a:pt x="2506" y="9023"/>
                      <a:pt x="2501" y="9034"/>
                    </a:cubicBezTo>
                    <a:cubicBezTo>
                      <a:pt x="2485" y="9057"/>
                      <a:pt x="2475" y="9086"/>
                      <a:pt x="2456" y="9086"/>
                    </a:cubicBezTo>
                    <a:cubicBezTo>
                      <a:pt x="2446" y="9086"/>
                      <a:pt x="2434" y="9078"/>
                      <a:pt x="2417" y="9057"/>
                    </a:cubicBezTo>
                    <a:cubicBezTo>
                      <a:pt x="2382" y="9022"/>
                      <a:pt x="2334" y="8998"/>
                      <a:pt x="2286" y="8986"/>
                    </a:cubicBezTo>
                    <a:cubicBezTo>
                      <a:pt x="2282" y="8985"/>
                      <a:pt x="2278" y="8984"/>
                      <a:pt x="2274" y="8984"/>
                    </a:cubicBezTo>
                    <a:cubicBezTo>
                      <a:pt x="2248" y="8984"/>
                      <a:pt x="2219" y="9005"/>
                      <a:pt x="2197" y="9005"/>
                    </a:cubicBezTo>
                    <a:cubicBezTo>
                      <a:pt x="2190" y="9005"/>
                      <a:pt x="2184" y="9003"/>
                      <a:pt x="2179" y="8998"/>
                    </a:cubicBezTo>
                    <a:cubicBezTo>
                      <a:pt x="2156" y="8986"/>
                      <a:pt x="2191" y="8891"/>
                      <a:pt x="2156" y="8855"/>
                    </a:cubicBezTo>
                    <a:cubicBezTo>
                      <a:pt x="2151" y="8849"/>
                      <a:pt x="2148" y="8846"/>
                      <a:pt x="2144" y="8846"/>
                    </a:cubicBezTo>
                    <a:cubicBezTo>
                      <a:pt x="2128" y="8846"/>
                      <a:pt x="2118" y="8905"/>
                      <a:pt x="2108" y="8914"/>
                    </a:cubicBezTo>
                    <a:cubicBezTo>
                      <a:pt x="2097" y="8903"/>
                      <a:pt x="2127" y="8830"/>
                      <a:pt x="2102" y="8830"/>
                    </a:cubicBezTo>
                    <a:cubicBezTo>
                      <a:pt x="2100" y="8830"/>
                      <a:pt x="2098" y="8830"/>
                      <a:pt x="2096" y="8831"/>
                    </a:cubicBezTo>
                    <a:cubicBezTo>
                      <a:pt x="2087" y="8831"/>
                      <a:pt x="2026" y="8912"/>
                      <a:pt x="1994" y="8912"/>
                    </a:cubicBezTo>
                    <a:cubicBezTo>
                      <a:pt x="1986" y="8912"/>
                      <a:pt x="1979" y="8906"/>
                      <a:pt x="1977" y="8891"/>
                    </a:cubicBezTo>
                    <a:cubicBezTo>
                      <a:pt x="1977" y="8855"/>
                      <a:pt x="2025" y="8843"/>
                      <a:pt x="2001" y="8807"/>
                    </a:cubicBezTo>
                    <a:cubicBezTo>
                      <a:pt x="2001" y="8784"/>
                      <a:pt x="1977" y="8772"/>
                      <a:pt x="1965" y="8772"/>
                    </a:cubicBezTo>
                    <a:cubicBezTo>
                      <a:pt x="1962" y="8771"/>
                      <a:pt x="1959" y="8770"/>
                      <a:pt x="1956" y="8770"/>
                    </a:cubicBezTo>
                    <a:cubicBezTo>
                      <a:pt x="1927" y="8770"/>
                      <a:pt x="1917" y="8810"/>
                      <a:pt x="1890" y="8810"/>
                    </a:cubicBezTo>
                    <a:cubicBezTo>
                      <a:pt x="1882" y="8810"/>
                      <a:pt x="1871" y="8806"/>
                      <a:pt x="1858" y="8795"/>
                    </a:cubicBezTo>
                    <a:cubicBezTo>
                      <a:pt x="1882" y="8772"/>
                      <a:pt x="1894" y="8748"/>
                      <a:pt x="1894" y="8712"/>
                    </a:cubicBezTo>
                    <a:cubicBezTo>
                      <a:pt x="1894" y="8687"/>
                      <a:pt x="1882" y="8656"/>
                      <a:pt x="1863" y="8656"/>
                    </a:cubicBezTo>
                    <a:cubicBezTo>
                      <a:pt x="1855" y="8656"/>
                      <a:pt x="1846" y="8661"/>
                      <a:pt x="1837" y="8673"/>
                    </a:cubicBezTo>
                    <a:lnTo>
                      <a:pt x="1837" y="8673"/>
                    </a:lnTo>
                    <a:cubicBezTo>
                      <a:pt x="1870" y="8629"/>
                      <a:pt x="1857" y="8613"/>
                      <a:pt x="1822" y="8613"/>
                    </a:cubicBezTo>
                    <a:cubicBezTo>
                      <a:pt x="1812" y="8613"/>
                      <a:pt x="1800" y="8614"/>
                      <a:pt x="1786" y="8617"/>
                    </a:cubicBezTo>
                    <a:cubicBezTo>
                      <a:pt x="1834" y="8569"/>
                      <a:pt x="1667" y="8498"/>
                      <a:pt x="1655" y="8486"/>
                    </a:cubicBezTo>
                    <a:lnTo>
                      <a:pt x="1655" y="8486"/>
                    </a:lnTo>
                    <a:cubicBezTo>
                      <a:pt x="1694" y="8524"/>
                      <a:pt x="1678" y="8557"/>
                      <a:pt x="1652" y="8557"/>
                    </a:cubicBezTo>
                    <a:cubicBezTo>
                      <a:pt x="1638" y="8557"/>
                      <a:pt x="1621" y="8547"/>
                      <a:pt x="1608" y="8522"/>
                    </a:cubicBezTo>
                    <a:cubicBezTo>
                      <a:pt x="1584" y="8474"/>
                      <a:pt x="1560" y="8438"/>
                      <a:pt x="1524" y="8391"/>
                    </a:cubicBezTo>
                    <a:lnTo>
                      <a:pt x="1524" y="8391"/>
                    </a:lnTo>
                    <a:cubicBezTo>
                      <a:pt x="1465" y="8450"/>
                      <a:pt x="1560" y="8545"/>
                      <a:pt x="1572" y="8581"/>
                    </a:cubicBezTo>
                    <a:cubicBezTo>
                      <a:pt x="1548" y="8557"/>
                      <a:pt x="1513" y="8533"/>
                      <a:pt x="1489" y="8498"/>
                    </a:cubicBezTo>
                    <a:cubicBezTo>
                      <a:pt x="1477" y="8474"/>
                      <a:pt x="1441" y="8438"/>
                      <a:pt x="1465" y="8403"/>
                    </a:cubicBezTo>
                    <a:cubicBezTo>
                      <a:pt x="1477" y="8379"/>
                      <a:pt x="1513" y="8379"/>
                      <a:pt x="1513" y="8343"/>
                    </a:cubicBezTo>
                    <a:cubicBezTo>
                      <a:pt x="1501" y="8260"/>
                      <a:pt x="1429" y="8307"/>
                      <a:pt x="1382" y="8260"/>
                    </a:cubicBezTo>
                    <a:cubicBezTo>
                      <a:pt x="1346" y="8224"/>
                      <a:pt x="1334" y="8164"/>
                      <a:pt x="1358" y="8117"/>
                    </a:cubicBezTo>
                    <a:lnTo>
                      <a:pt x="1358" y="8117"/>
                    </a:lnTo>
                    <a:cubicBezTo>
                      <a:pt x="1337" y="8131"/>
                      <a:pt x="1312" y="8136"/>
                      <a:pt x="1285" y="8136"/>
                    </a:cubicBezTo>
                    <a:cubicBezTo>
                      <a:pt x="1266" y="8136"/>
                      <a:pt x="1247" y="8134"/>
                      <a:pt x="1227" y="8129"/>
                    </a:cubicBezTo>
                    <a:cubicBezTo>
                      <a:pt x="1179" y="8117"/>
                      <a:pt x="1251" y="8093"/>
                      <a:pt x="1239" y="8081"/>
                    </a:cubicBezTo>
                    <a:cubicBezTo>
                      <a:pt x="1236" y="8079"/>
                      <a:pt x="1233" y="8078"/>
                      <a:pt x="1229" y="8078"/>
                    </a:cubicBezTo>
                    <a:cubicBezTo>
                      <a:pt x="1226" y="8078"/>
                      <a:pt x="1222" y="8078"/>
                      <a:pt x="1219" y="8079"/>
                    </a:cubicBezTo>
                    <a:lnTo>
                      <a:pt x="1219" y="8079"/>
                    </a:lnTo>
                    <a:cubicBezTo>
                      <a:pt x="1236" y="8069"/>
                      <a:pt x="1251" y="8057"/>
                      <a:pt x="1251" y="8045"/>
                    </a:cubicBezTo>
                    <a:cubicBezTo>
                      <a:pt x="1251" y="8022"/>
                      <a:pt x="1215" y="7986"/>
                      <a:pt x="1191" y="7962"/>
                    </a:cubicBezTo>
                    <a:cubicBezTo>
                      <a:pt x="1181" y="7951"/>
                      <a:pt x="1142" y="7912"/>
                      <a:pt x="1108" y="7912"/>
                    </a:cubicBezTo>
                    <a:cubicBezTo>
                      <a:pt x="1104" y="7912"/>
                      <a:pt x="1100" y="7913"/>
                      <a:pt x="1096" y="7914"/>
                    </a:cubicBezTo>
                    <a:cubicBezTo>
                      <a:pt x="1082" y="7914"/>
                      <a:pt x="1073" y="7916"/>
                      <a:pt x="1067" y="7916"/>
                    </a:cubicBezTo>
                    <a:cubicBezTo>
                      <a:pt x="1058" y="7916"/>
                      <a:pt x="1055" y="7912"/>
                      <a:pt x="1048" y="7891"/>
                    </a:cubicBezTo>
                    <a:cubicBezTo>
                      <a:pt x="1048" y="7879"/>
                      <a:pt x="1048" y="7867"/>
                      <a:pt x="1060" y="7843"/>
                    </a:cubicBezTo>
                    <a:cubicBezTo>
                      <a:pt x="1072" y="7831"/>
                      <a:pt x="1060" y="7831"/>
                      <a:pt x="1060" y="7807"/>
                    </a:cubicBezTo>
                    <a:cubicBezTo>
                      <a:pt x="1060" y="7795"/>
                      <a:pt x="1001" y="7783"/>
                      <a:pt x="977" y="7760"/>
                    </a:cubicBezTo>
                    <a:cubicBezTo>
                      <a:pt x="953" y="7736"/>
                      <a:pt x="929" y="7712"/>
                      <a:pt x="917" y="7688"/>
                    </a:cubicBezTo>
                    <a:cubicBezTo>
                      <a:pt x="917" y="7664"/>
                      <a:pt x="929" y="7617"/>
                      <a:pt x="917" y="7617"/>
                    </a:cubicBezTo>
                    <a:cubicBezTo>
                      <a:pt x="915" y="7614"/>
                      <a:pt x="913" y="7613"/>
                      <a:pt x="911" y="7613"/>
                    </a:cubicBezTo>
                    <a:cubicBezTo>
                      <a:pt x="907" y="7613"/>
                      <a:pt x="904" y="7620"/>
                      <a:pt x="900" y="7620"/>
                    </a:cubicBezTo>
                    <a:cubicBezTo>
                      <a:pt x="898" y="7620"/>
                      <a:pt x="896" y="7619"/>
                      <a:pt x="893" y="7617"/>
                    </a:cubicBezTo>
                    <a:lnTo>
                      <a:pt x="882" y="7593"/>
                    </a:lnTo>
                    <a:lnTo>
                      <a:pt x="822" y="7498"/>
                    </a:lnTo>
                    <a:cubicBezTo>
                      <a:pt x="812" y="7468"/>
                      <a:pt x="786" y="7406"/>
                      <a:pt x="743" y="7406"/>
                    </a:cubicBezTo>
                    <a:cubicBezTo>
                      <a:pt x="734" y="7406"/>
                      <a:pt x="725" y="7408"/>
                      <a:pt x="715" y="7414"/>
                    </a:cubicBezTo>
                    <a:cubicBezTo>
                      <a:pt x="762" y="7379"/>
                      <a:pt x="727" y="7307"/>
                      <a:pt x="715" y="7283"/>
                    </a:cubicBezTo>
                    <a:cubicBezTo>
                      <a:pt x="703" y="7248"/>
                      <a:pt x="655" y="7248"/>
                      <a:pt x="643" y="7212"/>
                    </a:cubicBezTo>
                    <a:cubicBezTo>
                      <a:pt x="643" y="7188"/>
                      <a:pt x="679" y="7188"/>
                      <a:pt x="679" y="7164"/>
                    </a:cubicBezTo>
                    <a:cubicBezTo>
                      <a:pt x="679" y="7140"/>
                      <a:pt x="679" y="7129"/>
                      <a:pt x="667" y="7105"/>
                    </a:cubicBezTo>
                    <a:cubicBezTo>
                      <a:pt x="655" y="7093"/>
                      <a:pt x="632" y="7069"/>
                      <a:pt x="608" y="7057"/>
                    </a:cubicBezTo>
                    <a:cubicBezTo>
                      <a:pt x="596" y="7057"/>
                      <a:pt x="572" y="7069"/>
                      <a:pt x="548" y="7081"/>
                    </a:cubicBezTo>
                    <a:cubicBezTo>
                      <a:pt x="620" y="7045"/>
                      <a:pt x="548" y="7021"/>
                      <a:pt x="536" y="6986"/>
                    </a:cubicBezTo>
                    <a:cubicBezTo>
                      <a:pt x="524" y="6962"/>
                      <a:pt x="655" y="6938"/>
                      <a:pt x="620" y="6902"/>
                    </a:cubicBezTo>
                    <a:cubicBezTo>
                      <a:pt x="611" y="6894"/>
                      <a:pt x="600" y="6891"/>
                      <a:pt x="587" y="6891"/>
                    </a:cubicBezTo>
                    <a:cubicBezTo>
                      <a:pt x="542" y="6891"/>
                      <a:pt x="478" y="6926"/>
                      <a:pt x="441" y="6926"/>
                    </a:cubicBezTo>
                    <a:cubicBezTo>
                      <a:pt x="381" y="6926"/>
                      <a:pt x="477" y="6831"/>
                      <a:pt x="477" y="6831"/>
                    </a:cubicBezTo>
                    <a:cubicBezTo>
                      <a:pt x="463" y="6831"/>
                      <a:pt x="453" y="6839"/>
                      <a:pt x="445" y="6839"/>
                    </a:cubicBezTo>
                    <a:cubicBezTo>
                      <a:pt x="439" y="6839"/>
                      <a:pt x="434" y="6834"/>
                      <a:pt x="429" y="6819"/>
                    </a:cubicBezTo>
                    <a:cubicBezTo>
                      <a:pt x="417" y="6795"/>
                      <a:pt x="429" y="6783"/>
                      <a:pt x="417" y="6783"/>
                    </a:cubicBezTo>
                    <a:cubicBezTo>
                      <a:pt x="393" y="6783"/>
                      <a:pt x="381" y="6795"/>
                      <a:pt x="370" y="6795"/>
                    </a:cubicBezTo>
                    <a:cubicBezTo>
                      <a:pt x="346" y="6795"/>
                      <a:pt x="346" y="6771"/>
                      <a:pt x="334" y="6759"/>
                    </a:cubicBezTo>
                    <a:cubicBezTo>
                      <a:pt x="381" y="6748"/>
                      <a:pt x="393" y="6736"/>
                      <a:pt x="370" y="6700"/>
                    </a:cubicBezTo>
                    <a:cubicBezTo>
                      <a:pt x="346" y="6676"/>
                      <a:pt x="322" y="6664"/>
                      <a:pt x="381" y="6640"/>
                    </a:cubicBezTo>
                    <a:cubicBezTo>
                      <a:pt x="405" y="6628"/>
                      <a:pt x="381" y="6569"/>
                      <a:pt x="358" y="6569"/>
                    </a:cubicBezTo>
                    <a:cubicBezTo>
                      <a:pt x="350" y="6569"/>
                      <a:pt x="342" y="6574"/>
                      <a:pt x="334" y="6574"/>
                    </a:cubicBezTo>
                    <a:cubicBezTo>
                      <a:pt x="330" y="6574"/>
                      <a:pt x="326" y="6573"/>
                      <a:pt x="322" y="6569"/>
                    </a:cubicBezTo>
                    <a:cubicBezTo>
                      <a:pt x="298" y="6533"/>
                      <a:pt x="298" y="6498"/>
                      <a:pt x="298" y="6462"/>
                    </a:cubicBezTo>
                    <a:lnTo>
                      <a:pt x="298" y="6462"/>
                    </a:lnTo>
                    <a:lnTo>
                      <a:pt x="346" y="6474"/>
                    </a:lnTo>
                    <a:cubicBezTo>
                      <a:pt x="368" y="6440"/>
                      <a:pt x="359" y="6427"/>
                      <a:pt x="343" y="6427"/>
                    </a:cubicBezTo>
                    <a:cubicBezTo>
                      <a:pt x="325" y="6427"/>
                      <a:pt x="298" y="6443"/>
                      <a:pt x="298" y="6462"/>
                    </a:cubicBezTo>
                    <a:cubicBezTo>
                      <a:pt x="298" y="6426"/>
                      <a:pt x="322" y="6414"/>
                      <a:pt x="334" y="6390"/>
                    </a:cubicBezTo>
                    <a:cubicBezTo>
                      <a:pt x="346" y="6355"/>
                      <a:pt x="334" y="6319"/>
                      <a:pt x="310" y="6307"/>
                    </a:cubicBezTo>
                    <a:cubicBezTo>
                      <a:pt x="262" y="6283"/>
                      <a:pt x="322" y="6200"/>
                      <a:pt x="334" y="6200"/>
                    </a:cubicBezTo>
                    <a:cubicBezTo>
                      <a:pt x="326" y="6197"/>
                      <a:pt x="319" y="6196"/>
                      <a:pt x="312" y="6196"/>
                    </a:cubicBezTo>
                    <a:cubicBezTo>
                      <a:pt x="263" y="6196"/>
                      <a:pt x="225" y="6259"/>
                      <a:pt x="215" y="6259"/>
                    </a:cubicBezTo>
                    <a:cubicBezTo>
                      <a:pt x="191" y="6259"/>
                      <a:pt x="191" y="6224"/>
                      <a:pt x="215" y="6212"/>
                    </a:cubicBezTo>
                    <a:cubicBezTo>
                      <a:pt x="227" y="6212"/>
                      <a:pt x="227" y="6164"/>
                      <a:pt x="215" y="6140"/>
                    </a:cubicBezTo>
                    <a:cubicBezTo>
                      <a:pt x="179" y="6093"/>
                      <a:pt x="239" y="6117"/>
                      <a:pt x="274" y="6081"/>
                    </a:cubicBezTo>
                    <a:cubicBezTo>
                      <a:pt x="310" y="6057"/>
                      <a:pt x="262" y="6069"/>
                      <a:pt x="251" y="6057"/>
                    </a:cubicBezTo>
                    <a:cubicBezTo>
                      <a:pt x="215" y="6057"/>
                      <a:pt x="227" y="6021"/>
                      <a:pt x="227" y="5997"/>
                    </a:cubicBezTo>
                    <a:cubicBezTo>
                      <a:pt x="227" y="5950"/>
                      <a:pt x="251" y="5950"/>
                      <a:pt x="215" y="5890"/>
                    </a:cubicBezTo>
                    <a:cubicBezTo>
                      <a:pt x="215" y="5890"/>
                      <a:pt x="191" y="5855"/>
                      <a:pt x="215" y="5843"/>
                    </a:cubicBezTo>
                    <a:cubicBezTo>
                      <a:pt x="224" y="5843"/>
                      <a:pt x="264" y="5888"/>
                      <a:pt x="292" y="5888"/>
                    </a:cubicBezTo>
                    <a:cubicBezTo>
                      <a:pt x="299" y="5888"/>
                      <a:pt x="305" y="5886"/>
                      <a:pt x="310" y="5878"/>
                    </a:cubicBezTo>
                    <a:lnTo>
                      <a:pt x="373" y="5764"/>
                    </a:lnTo>
                    <a:lnTo>
                      <a:pt x="373" y="5764"/>
                    </a:lnTo>
                    <a:cubicBezTo>
                      <a:pt x="368" y="5769"/>
                      <a:pt x="363" y="5774"/>
                      <a:pt x="355" y="5774"/>
                    </a:cubicBezTo>
                    <a:cubicBezTo>
                      <a:pt x="352" y="5774"/>
                      <a:pt x="349" y="5773"/>
                      <a:pt x="346" y="5771"/>
                    </a:cubicBezTo>
                    <a:cubicBezTo>
                      <a:pt x="322" y="5747"/>
                      <a:pt x="381" y="5700"/>
                      <a:pt x="358" y="5676"/>
                    </a:cubicBezTo>
                    <a:lnTo>
                      <a:pt x="358" y="5676"/>
                    </a:lnTo>
                    <a:cubicBezTo>
                      <a:pt x="367" y="5686"/>
                      <a:pt x="322" y="5703"/>
                      <a:pt x="305" y="5703"/>
                    </a:cubicBezTo>
                    <a:cubicBezTo>
                      <a:pt x="301" y="5703"/>
                      <a:pt x="298" y="5702"/>
                      <a:pt x="298" y="5700"/>
                    </a:cubicBezTo>
                    <a:cubicBezTo>
                      <a:pt x="298" y="5672"/>
                      <a:pt x="305" y="5609"/>
                      <a:pt x="336" y="5609"/>
                    </a:cubicBezTo>
                    <a:cubicBezTo>
                      <a:pt x="345" y="5609"/>
                      <a:pt x="356" y="5615"/>
                      <a:pt x="370" y="5628"/>
                    </a:cubicBezTo>
                    <a:cubicBezTo>
                      <a:pt x="370" y="5647"/>
                      <a:pt x="377" y="5672"/>
                      <a:pt x="391" y="5672"/>
                    </a:cubicBezTo>
                    <a:cubicBezTo>
                      <a:pt x="395" y="5672"/>
                      <a:pt x="400" y="5670"/>
                      <a:pt x="405" y="5664"/>
                    </a:cubicBezTo>
                    <a:cubicBezTo>
                      <a:pt x="453" y="5652"/>
                      <a:pt x="489" y="5616"/>
                      <a:pt x="524" y="5581"/>
                    </a:cubicBezTo>
                    <a:cubicBezTo>
                      <a:pt x="536" y="5557"/>
                      <a:pt x="477" y="5533"/>
                      <a:pt x="465" y="5509"/>
                    </a:cubicBezTo>
                    <a:cubicBezTo>
                      <a:pt x="512" y="5485"/>
                      <a:pt x="548" y="5485"/>
                      <a:pt x="596" y="5485"/>
                    </a:cubicBezTo>
                    <a:cubicBezTo>
                      <a:pt x="620" y="5497"/>
                      <a:pt x="572" y="5545"/>
                      <a:pt x="560" y="5557"/>
                    </a:cubicBezTo>
                    <a:cubicBezTo>
                      <a:pt x="581" y="5536"/>
                      <a:pt x="621" y="5496"/>
                      <a:pt x="655" y="5496"/>
                    </a:cubicBezTo>
                    <a:cubicBezTo>
                      <a:pt x="659" y="5496"/>
                      <a:pt x="663" y="5496"/>
                      <a:pt x="667" y="5497"/>
                    </a:cubicBezTo>
                    <a:cubicBezTo>
                      <a:pt x="703" y="5509"/>
                      <a:pt x="727" y="5557"/>
                      <a:pt x="739" y="5581"/>
                    </a:cubicBezTo>
                    <a:cubicBezTo>
                      <a:pt x="727" y="5533"/>
                      <a:pt x="715" y="5485"/>
                      <a:pt x="703" y="5426"/>
                    </a:cubicBezTo>
                    <a:cubicBezTo>
                      <a:pt x="703" y="5402"/>
                      <a:pt x="739" y="5390"/>
                      <a:pt x="751" y="5366"/>
                    </a:cubicBezTo>
                    <a:cubicBezTo>
                      <a:pt x="761" y="5346"/>
                      <a:pt x="753" y="5316"/>
                      <a:pt x="766" y="5316"/>
                    </a:cubicBezTo>
                    <a:cubicBezTo>
                      <a:pt x="769" y="5316"/>
                      <a:pt x="771" y="5317"/>
                      <a:pt x="774" y="5319"/>
                    </a:cubicBezTo>
                    <a:cubicBezTo>
                      <a:pt x="810" y="5343"/>
                      <a:pt x="810" y="5402"/>
                      <a:pt x="846" y="5438"/>
                    </a:cubicBezTo>
                    <a:cubicBezTo>
                      <a:pt x="852" y="5442"/>
                      <a:pt x="857" y="5443"/>
                      <a:pt x="861" y="5443"/>
                    </a:cubicBezTo>
                    <a:cubicBezTo>
                      <a:pt x="882" y="5443"/>
                      <a:pt x="882" y="5400"/>
                      <a:pt x="882" y="5390"/>
                    </a:cubicBezTo>
                    <a:cubicBezTo>
                      <a:pt x="893" y="5366"/>
                      <a:pt x="882" y="5343"/>
                      <a:pt x="893" y="5331"/>
                    </a:cubicBezTo>
                    <a:cubicBezTo>
                      <a:pt x="917" y="5307"/>
                      <a:pt x="941" y="5295"/>
                      <a:pt x="953" y="5283"/>
                    </a:cubicBezTo>
                    <a:cubicBezTo>
                      <a:pt x="1013" y="5247"/>
                      <a:pt x="1096" y="5212"/>
                      <a:pt x="1120" y="5152"/>
                    </a:cubicBezTo>
                    <a:cubicBezTo>
                      <a:pt x="1120" y="5140"/>
                      <a:pt x="1108" y="5104"/>
                      <a:pt x="1132" y="5104"/>
                    </a:cubicBezTo>
                    <a:cubicBezTo>
                      <a:pt x="1155" y="5116"/>
                      <a:pt x="1179" y="5140"/>
                      <a:pt x="1215" y="5140"/>
                    </a:cubicBezTo>
                    <a:cubicBezTo>
                      <a:pt x="1274" y="5140"/>
                      <a:pt x="1334" y="5104"/>
                      <a:pt x="1358" y="5045"/>
                    </a:cubicBezTo>
                    <a:lnTo>
                      <a:pt x="1358" y="4985"/>
                    </a:lnTo>
                    <a:cubicBezTo>
                      <a:pt x="1358" y="4985"/>
                      <a:pt x="1393" y="5038"/>
                      <a:pt x="1418" y="5038"/>
                    </a:cubicBezTo>
                    <a:cubicBezTo>
                      <a:pt x="1422" y="5038"/>
                      <a:pt x="1426" y="5036"/>
                      <a:pt x="1429" y="5033"/>
                    </a:cubicBezTo>
                    <a:cubicBezTo>
                      <a:pt x="1429" y="5033"/>
                      <a:pt x="1405" y="4985"/>
                      <a:pt x="1429" y="4974"/>
                    </a:cubicBezTo>
                    <a:cubicBezTo>
                      <a:pt x="1453" y="4950"/>
                      <a:pt x="1465" y="4950"/>
                      <a:pt x="1453" y="4926"/>
                    </a:cubicBezTo>
                    <a:cubicBezTo>
                      <a:pt x="1429" y="4866"/>
                      <a:pt x="1441" y="4866"/>
                      <a:pt x="1441" y="4807"/>
                    </a:cubicBezTo>
                    <a:lnTo>
                      <a:pt x="1441" y="4807"/>
                    </a:lnTo>
                    <a:cubicBezTo>
                      <a:pt x="1453" y="4807"/>
                      <a:pt x="1536" y="4890"/>
                      <a:pt x="1524" y="4890"/>
                    </a:cubicBezTo>
                    <a:cubicBezTo>
                      <a:pt x="1513" y="4890"/>
                      <a:pt x="1477" y="4890"/>
                      <a:pt x="1477" y="4914"/>
                    </a:cubicBezTo>
                    <a:cubicBezTo>
                      <a:pt x="1477" y="4938"/>
                      <a:pt x="1501" y="4938"/>
                      <a:pt x="1513" y="4938"/>
                    </a:cubicBezTo>
                    <a:cubicBezTo>
                      <a:pt x="1523" y="4938"/>
                      <a:pt x="1552" y="4874"/>
                      <a:pt x="1583" y="4874"/>
                    </a:cubicBezTo>
                    <a:cubicBezTo>
                      <a:pt x="1587" y="4874"/>
                      <a:pt x="1591" y="4875"/>
                      <a:pt x="1596" y="4878"/>
                    </a:cubicBezTo>
                    <a:cubicBezTo>
                      <a:pt x="1602" y="4883"/>
                      <a:pt x="1608" y="4885"/>
                      <a:pt x="1615" y="4885"/>
                    </a:cubicBezTo>
                    <a:cubicBezTo>
                      <a:pt x="1658" y="4885"/>
                      <a:pt x="1708" y="4792"/>
                      <a:pt x="1739" y="4771"/>
                    </a:cubicBezTo>
                    <a:cubicBezTo>
                      <a:pt x="1715" y="4723"/>
                      <a:pt x="1691" y="4747"/>
                      <a:pt x="1667" y="4700"/>
                    </a:cubicBezTo>
                    <a:cubicBezTo>
                      <a:pt x="1671" y="4698"/>
                      <a:pt x="1675" y="4697"/>
                      <a:pt x="1679" y="4697"/>
                    </a:cubicBezTo>
                    <a:cubicBezTo>
                      <a:pt x="1700" y="4697"/>
                      <a:pt x="1728" y="4714"/>
                      <a:pt x="1743" y="4714"/>
                    </a:cubicBezTo>
                    <a:cubicBezTo>
                      <a:pt x="1746" y="4714"/>
                      <a:pt x="1749" y="4713"/>
                      <a:pt x="1751" y="4712"/>
                    </a:cubicBezTo>
                    <a:cubicBezTo>
                      <a:pt x="1763" y="4700"/>
                      <a:pt x="1751" y="4640"/>
                      <a:pt x="1751" y="4616"/>
                    </a:cubicBezTo>
                    <a:lnTo>
                      <a:pt x="1751" y="4616"/>
                    </a:lnTo>
                    <a:cubicBezTo>
                      <a:pt x="1775" y="4633"/>
                      <a:pt x="1882" y="4676"/>
                      <a:pt x="1929" y="4676"/>
                    </a:cubicBezTo>
                    <a:cubicBezTo>
                      <a:pt x="1951" y="4676"/>
                      <a:pt x="1960" y="4667"/>
                      <a:pt x="1941" y="4640"/>
                    </a:cubicBezTo>
                    <a:lnTo>
                      <a:pt x="1941" y="4640"/>
                    </a:lnTo>
                    <a:cubicBezTo>
                      <a:pt x="1929" y="4640"/>
                      <a:pt x="1929" y="4664"/>
                      <a:pt x="1929" y="4664"/>
                    </a:cubicBezTo>
                    <a:cubicBezTo>
                      <a:pt x="1929" y="4665"/>
                      <a:pt x="1929" y="4665"/>
                      <a:pt x="1929" y="4665"/>
                    </a:cubicBezTo>
                    <a:cubicBezTo>
                      <a:pt x="1924" y="4665"/>
                      <a:pt x="1894" y="4604"/>
                      <a:pt x="1905" y="4604"/>
                    </a:cubicBezTo>
                    <a:cubicBezTo>
                      <a:pt x="1905" y="4581"/>
                      <a:pt x="1917" y="4569"/>
                      <a:pt x="1929" y="4557"/>
                    </a:cubicBezTo>
                    <a:cubicBezTo>
                      <a:pt x="1932" y="4556"/>
                      <a:pt x="1935" y="4556"/>
                      <a:pt x="1937" y="4556"/>
                    </a:cubicBezTo>
                    <a:cubicBezTo>
                      <a:pt x="1972" y="4556"/>
                      <a:pt x="1979" y="4620"/>
                      <a:pt x="2010" y="4620"/>
                    </a:cubicBezTo>
                    <a:cubicBezTo>
                      <a:pt x="2014" y="4620"/>
                      <a:pt x="2019" y="4619"/>
                      <a:pt x="2025" y="4616"/>
                    </a:cubicBezTo>
                    <a:cubicBezTo>
                      <a:pt x="2060" y="4616"/>
                      <a:pt x="2084" y="4593"/>
                      <a:pt x="2096" y="4581"/>
                    </a:cubicBezTo>
                    <a:cubicBezTo>
                      <a:pt x="2108" y="4557"/>
                      <a:pt x="2072" y="4521"/>
                      <a:pt x="2108" y="4497"/>
                    </a:cubicBezTo>
                    <a:cubicBezTo>
                      <a:pt x="2120" y="4485"/>
                      <a:pt x="2129" y="4479"/>
                      <a:pt x="2136" y="4479"/>
                    </a:cubicBezTo>
                    <a:cubicBezTo>
                      <a:pt x="2144" y="4479"/>
                      <a:pt x="2150" y="4485"/>
                      <a:pt x="2156" y="4497"/>
                    </a:cubicBezTo>
                    <a:cubicBezTo>
                      <a:pt x="2156" y="4509"/>
                      <a:pt x="2156" y="4545"/>
                      <a:pt x="2167" y="4545"/>
                    </a:cubicBezTo>
                    <a:cubicBezTo>
                      <a:pt x="2168" y="4545"/>
                      <a:pt x="2168" y="4545"/>
                      <a:pt x="2169" y="4545"/>
                    </a:cubicBezTo>
                    <a:cubicBezTo>
                      <a:pt x="2180" y="4545"/>
                      <a:pt x="2200" y="4409"/>
                      <a:pt x="2229" y="4409"/>
                    </a:cubicBezTo>
                    <a:cubicBezTo>
                      <a:pt x="2232" y="4409"/>
                      <a:pt x="2236" y="4411"/>
                      <a:pt x="2239" y="4414"/>
                    </a:cubicBezTo>
                    <a:cubicBezTo>
                      <a:pt x="2275" y="4432"/>
                      <a:pt x="2284" y="4457"/>
                      <a:pt x="2302" y="4457"/>
                    </a:cubicBezTo>
                    <a:cubicBezTo>
                      <a:pt x="2308" y="4457"/>
                      <a:pt x="2314" y="4455"/>
                      <a:pt x="2322" y="4450"/>
                    </a:cubicBezTo>
                    <a:cubicBezTo>
                      <a:pt x="2346" y="4438"/>
                      <a:pt x="2357" y="4426"/>
                      <a:pt x="2369" y="4403"/>
                    </a:cubicBezTo>
                    <a:lnTo>
                      <a:pt x="2369" y="4403"/>
                    </a:lnTo>
                    <a:cubicBezTo>
                      <a:pt x="2368" y="4404"/>
                      <a:pt x="2366" y="4404"/>
                      <a:pt x="2364" y="4404"/>
                    </a:cubicBezTo>
                    <a:cubicBezTo>
                      <a:pt x="2340" y="4404"/>
                      <a:pt x="2256" y="4377"/>
                      <a:pt x="2286" y="4366"/>
                    </a:cubicBezTo>
                    <a:cubicBezTo>
                      <a:pt x="2322" y="4354"/>
                      <a:pt x="2346" y="4342"/>
                      <a:pt x="2382" y="4331"/>
                    </a:cubicBezTo>
                    <a:lnTo>
                      <a:pt x="2429" y="4295"/>
                    </a:lnTo>
                    <a:cubicBezTo>
                      <a:pt x="2441" y="4295"/>
                      <a:pt x="2441" y="4295"/>
                      <a:pt x="2441" y="4283"/>
                    </a:cubicBezTo>
                    <a:cubicBezTo>
                      <a:pt x="2441" y="4280"/>
                      <a:pt x="2442" y="4279"/>
                      <a:pt x="2442" y="4279"/>
                    </a:cubicBezTo>
                    <a:cubicBezTo>
                      <a:pt x="2447" y="4279"/>
                      <a:pt x="2465" y="4344"/>
                      <a:pt x="2465" y="4354"/>
                    </a:cubicBezTo>
                    <a:cubicBezTo>
                      <a:pt x="2477" y="4354"/>
                      <a:pt x="2501" y="4331"/>
                      <a:pt x="2501" y="4319"/>
                    </a:cubicBezTo>
                    <a:cubicBezTo>
                      <a:pt x="2501" y="4297"/>
                      <a:pt x="2501" y="4257"/>
                      <a:pt x="2518" y="4257"/>
                    </a:cubicBezTo>
                    <a:cubicBezTo>
                      <a:pt x="2520" y="4257"/>
                      <a:pt x="2522" y="4258"/>
                      <a:pt x="2525" y="4259"/>
                    </a:cubicBezTo>
                    <a:cubicBezTo>
                      <a:pt x="2548" y="4259"/>
                      <a:pt x="2548" y="4295"/>
                      <a:pt x="2572" y="4307"/>
                    </a:cubicBezTo>
                    <a:cubicBezTo>
                      <a:pt x="2548" y="4283"/>
                      <a:pt x="2572" y="4212"/>
                      <a:pt x="2596" y="4188"/>
                    </a:cubicBezTo>
                    <a:cubicBezTo>
                      <a:pt x="2596" y="4176"/>
                      <a:pt x="2620" y="4164"/>
                      <a:pt x="2644" y="4152"/>
                    </a:cubicBezTo>
                    <a:cubicBezTo>
                      <a:pt x="2656" y="4152"/>
                      <a:pt x="2656" y="4176"/>
                      <a:pt x="2679" y="4176"/>
                    </a:cubicBezTo>
                    <a:cubicBezTo>
                      <a:pt x="2703" y="4176"/>
                      <a:pt x="2763" y="4140"/>
                      <a:pt x="2739" y="4116"/>
                    </a:cubicBezTo>
                    <a:cubicBezTo>
                      <a:pt x="2727" y="4092"/>
                      <a:pt x="2727" y="4081"/>
                      <a:pt x="2739" y="4057"/>
                    </a:cubicBezTo>
                    <a:cubicBezTo>
                      <a:pt x="2756" y="4048"/>
                      <a:pt x="2767" y="4040"/>
                      <a:pt x="2772" y="4040"/>
                    </a:cubicBezTo>
                    <a:cubicBezTo>
                      <a:pt x="2774" y="4040"/>
                      <a:pt x="2775" y="4041"/>
                      <a:pt x="2775" y="4045"/>
                    </a:cubicBezTo>
                    <a:cubicBezTo>
                      <a:pt x="2775" y="4056"/>
                      <a:pt x="2764" y="4141"/>
                      <a:pt x="2803" y="4141"/>
                    </a:cubicBezTo>
                    <a:cubicBezTo>
                      <a:pt x="2805" y="4141"/>
                      <a:pt x="2808" y="4141"/>
                      <a:pt x="2810" y="4140"/>
                    </a:cubicBezTo>
                    <a:cubicBezTo>
                      <a:pt x="2858" y="4128"/>
                      <a:pt x="2822" y="4069"/>
                      <a:pt x="2870" y="4069"/>
                    </a:cubicBezTo>
                    <a:cubicBezTo>
                      <a:pt x="2918" y="4069"/>
                      <a:pt x="2929" y="4033"/>
                      <a:pt x="2953" y="3985"/>
                    </a:cubicBezTo>
                    <a:cubicBezTo>
                      <a:pt x="2958" y="3970"/>
                      <a:pt x="2961" y="3966"/>
                      <a:pt x="2964" y="3966"/>
                    </a:cubicBezTo>
                    <a:cubicBezTo>
                      <a:pt x="2967" y="3966"/>
                      <a:pt x="2970" y="3973"/>
                      <a:pt x="2977" y="3973"/>
                    </a:cubicBezTo>
                    <a:cubicBezTo>
                      <a:pt x="3001" y="3973"/>
                      <a:pt x="3001" y="3938"/>
                      <a:pt x="3013" y="3938"/>
                    </a:cubicBezTo>
                    <a:cubicBezTo>
                      <a:pt x="3013" y="3910"/>
                      <a:pt x="3020" y="3867"/>
                      <a:pt x="3040" y="3867"/>
                    </a:cubicBezTo>
                    <a:cubicBezTo>
                      <a:pt x="3046" y="3867"/>
                      <a:pt x="3053" y="3870"/>
                      <a:pt x="3060" y="3878"/>
                    </a:cubicBezTo>
                    <a:cubicBezTo>
                      <a:pt x="3069" y="3887"/>
                      <a:pt x="3117" y="3935"/>
                      <a:pt x="3137" y="3935"/>
                    </a:cubicBezTo>
                    <a:cubicBezTo>
                      <a:pt x="3144" y="3935"/>
                      <a:pt x="3147" y="3929"/>
                      <a:pt x="3144" y="3914"/>
                    </a:cubicBezTo>
                    <a:cubicBezTo>
                      <a:pt x="3144" y="3878"/>
                      <a:pt x="3120" y="3866"/>
                      <a:pt x="3156" y="3854"/>
                    </a:cubicBezTo>
                    <a:cubicBezTo>
                      <a:pt x="3160" y="3850"/>
                      <a:pt x="3164" y="3848"/>
                      <a:pt x="3167" y="3848"/>
                    </a:cubicBezTo>
                    <a:cubicBezTo>
                      <a:pt x="3180" y="3848"/>
                      <a:pt x="3182" y="3878"/>
                      <a:pt x="3191" y="3878"/>
                    </a:cubicBezTo>
                    <a:cubicBezTo>
                      <a:pt x="3195" y="3882"/>
                      <a:pt x="3199" y="3883"/>
                      <a:pt x="3204" y="3883"/>
                    </a:cubicBezTo>
                    <a:cubicBezTo>
                      <a:pt x="3216" y="3883"/>
                      <a:pt x="3231" y="3875"/>
                      <a:pt x="3239" y="3866"/>
                    </a:cubicBezTo>
                    <a:lnTo>
                      <a:pt x="3203" y="3819"/>
                    </a:lnTo>
                    <a:cubicBezTo>
                      <a:pt x="3179" y="3819"/>
                      <a:pt x="3168" y="3819"/>
                      <a:pt x="3144" y="3807"/>
                    </a:cubicBezTo>
                    <a:cubicBezTo>
                      <a:pt x="3120" y="3783"/>
                      <a:pt x="3179" y="3759"/>
                      <a:pt x="3191" y="3747"/>
                    </a:cubicBezTo>
                    <a:cubicBezTo>
                      <a:pt x="3199" y="3742"/>
                      <a:pt x="3204" y="3741"/>
                      <a:pt x="3209" y="3741"/>
                    </a:cubicBezTo>
                    <a:cubicBezTo>
                      <a:pt x="3229" y="3741"/>
                      <a:pt x="3234" y="3771"/>
                      <a:pt x="3263" y="3771"/>
                    </a:cubicBezTo>
                    <a:cubicBezTo>
                      <a:pt x="3275" y="3771"/>
                      <a:pt x="3334" y="3771"/>
                      <a:pt x="3334" y="3759"/>
                    </a:cubicBezTo>
                    <a:cubicBezTo>
                      <a:pt x="3334" y="3747"/>
                      <a:pt x="3310" y="3723"/>
                      <a:pt x="3334" y="3700"/>
                    </a:cubicBezTo>
                    <a:cubicBezTo>
                      <a:pt x="3370" y="3676"/>
                      <a:pt x="3370" y="3688"/>
                      <a:pt x="3370" y="3664"/>
                    </a:cubicBezTo>
                    <a:cubicBezTo>
                      <a:pt x="3370" y="3616"/>
                      <a:pt x="3477" y="3569"/>
                      <a:pt x="3501" y="3557"/>
                    </a:cubicBezTo>
                    <a:cubicBezTo>
                      <a:pt x="3507" y="3553"/>
                      <a:pt x="3512" y="3552"/>
                      <a:pt x="3516" y="3552"/>
                    </a:cubicBezTo>
                    <a:cubicBezTo>
                      <a:pt x="3526" y="3552"/>
                      <a:pt x="3531" y="3563"/>
                      <a:pt x="3549" y="3580"/>
                    </a:cubicBezTo>
                    <a:cubicBezTo>
                      <a:pt x="3554" y="3586"/>
                      <a:pt x="3561" y="3589"/>
                      <a:pt x="3567" y="3589"/>
                    </a:cubicBezTo>
                    <a:cubicBezTo>
                      <a:pt x="3588" y="3589"/>
                      <a:pt x="3611" y="3566"/>
                      <a:pt x="3620" y="3557"/>
                    </a:cubicBezTo>
                    <a:cubicBezTo>
                      <a:pt x="3632" y="3545"/>
                      <a:pt x="3691" y="3545"/>
                      <a:pt x="3680" y="3509"/>
                    </a:cubicBezTo>
                    <a:cubicBezTo>
                      <a:pt x="3672" y="3477"/>
                      <a:pt x="3680" y="3477"/>
                      <a:pt x="3689" y="3477"/>
                    </a:cubicBezTo>
                    <a:lnTo>
                      <a:pt x="3689" y="3477"/>
                    </a:lnTo>
                    <a:cubicBezTo>
                      <a:pt x="3694" y="3477"/>
                      <a:pt x="3699" y="3477"/>
                      <a:pt x="3703" y="3473"/>
                    </a:cubicBezTo>
                    <a:cubicBezTo>
                      <a:pt x="3727" y="3461"/>
                      <a:pt x="3703" y="3438"/>
                      <a:pt x="3715" y="3426"/>
                    </a:cubicBezTo>
                    <a:cubicBezTo>
                      <a:pt x="3727" y="3414"/>
                      <a:pt x="3763" y="3414"/>
                      <a:pt x="3787" y="3390"/>
                    </a:cubicBezTo>
                    <a:cubicBezTo>
                      <a:pt x="3787" y="3345"/>
                      <a:pt x="3683" y="3270"/>
                      <a:pt x="3650" y="3270"/>
                    </a:cubicBezTo>
                    <a:cubicBezTo>
                      <a:pt x="3647" y="3270"/>
                      <a:pt x="3645" y="3270"/>
                      <a:pt x="3644" y="3271"/>
                    </a:cubicBezTo>
                    <a:cubicBezTo>
                      <a:pt x="3644" y="3271"/>
                      <a:pt x="3644" y="3295"/>
                      <a:pt x="3644" y="3295"/>
                    </a:cubicBezTo>
                    <a:cubicBezTo>
                      <a:pt x="3636" y="3295"/>
                      <a:pt x="3633" y="3300"/>
                      <a:pt x="3625" y="3300"/>
                    </a:cubicBezTo>
                    <a:cubicBezTo>
                      <a:pt x="3621" y="3300"/>
                      <a:pt x="3616" y="3299"/>
                      <a:pt x="3608" y="3295"/>
                    </a:cubicBezTo>
                    <a:cubicBezTo>
                      <a:pt x="3594" y="3288"/>
                      <a:pt x="3581" y="3281"/>
                      <a:pt x="3569" y="3281"/>
                    </a:cubicBezTo>
                    <a:cubicBezTo>
                      <a:pt x="3561" y="3281"/>
                      <a:pt x="3554" y="3285"/>
                      <a:pt x="3549" y="3295"/>
                    </a:cubicBezTo>
                    <a:cubicBezTo>
                      <a:pt x="3549" y="3307"/>
                      <a:pt x="3596" y="3354"/>
                      <a:pt x="3560" y="3390"/>
                    </a:cubicBezTo>
                    <a:cubicBezTo>
                      <a:pt x="3553" y="3404"/>
                      <a:pt x="3538" y="3410"/>
                      <a:pt x="3522" y="3410"/>
                    </a:cubicBezTo>
                    <a:cubicBezTo>
                      <a:pt x="3511" y="3410"/>
                      <a:pt x="3499" y="3407"/>
                      <a:pt x="3489" y="3402"/>
                    </a:cubicBezTo>
                    <a:cubicBezTo>
                      <a:pt x="3482" y="3388"/>
                      <a:pt x="3475" y="3382"/>
                      <a:pt x="3468" y="3382"/>
                    </a:cubicBezTo>
                    <a:cubicBezTo>
                      <a:pt x="3463" y="3382"/>
                      <a:pt x="3458" y="3385"/>
                      <a:pt x="3453" y="3390"/>
                    </a:cubicBezTo>
                    <a:cubicBezTo>
                      <a:pt x="3429" y="3402"/>
                      <a:pt x="3429" y="3402"/>
                      <a:pt x="3453" y="3438"/>
                    </a:cubicBezTo>
                    <a:cubicBezTo>
                      <a:pt x="3453" y="3457"/>
                      <a:pt x="3445" y="3477"/>
                      <a:pt x="3429" y="3477"/>
                    </a:cubicBezTo>
                    <a:cubicBezTo>
                      <a:pt x="3426" y="3477"/>
                      <a:pt x="3422" y="3476"/>
                      <a:pt x="3418" y="3473"/>
                    </a:cubicBezTo>
                    <a:cubicBezTo>
                      <a:pt x="3408" y="3473"/>
                      <a:pt x="3398" y="3417"/>
                      <a:pt x="3368" y="3417"/>
                    </a:cubicBezTo>
                    <a:cubicBezTo>
                      <a:pt x="3362" y="3417"/>
                      <a:pt x="3355" y="3419"/>
                      <a:pt x="3346" y="3426"/>
                    </a:cubicBezTo>
                    <a:cubicBezTo>
                      <a:pt x="3310" y="3438"/>
                      <a:pt x="3310" y="3473"/>
                      <a:pt x="3322" y="3509"/>
                    </a:cubicBezTo>
                    <a:cubicBezTo>
                      <a:pt x="3322" y="3521"/>
                      <a:pt x="3299" y="3521"/>
                      <a:pt x="3287" y="3533"/>
                    </a:cubicBezTo>
                    <a:cubicBezTo>
                      <a:pt x="3275" y="3545"/>
                      <a:pt x="3215" y="3640"/>
                      <a:pt x="3203" y="3640"/>
                    </a:cubicBezTo>
                    <a:cubicBezTo>
                      <a:pt x="3191" y="3628"/>
                      <a:pt x="3203" y="3533"/>
                      <a:pt x="3191" y="3521"/>
                    </a:cubicBezTo>
                    <a:lnTo>
                      <a:pt x="3191" y="3521"/>
                    </a:lnTo>
                    <a:cubicBezTo>
                      <a:pt x="3203" y="3545"/>
                      <a:pt x="3108" y="3628"/>
                      <a:pt x="3108" y="3652"/>
                    </a:cubicBezTo>
                    <a:cubicBezTo>
                      <a:pt x="3099" y="3669"/>
                      <a:pt x="3084" y="3680"/>
                      <a:pt x="3063" y="3680"/>
                    </a:cubicBezTo>
                    <a:cubicBezTo>
                      <a:pt x="3055" y="3680"/>
                      <a:pt x="3046" y="3679"/>
                      <a:pt x="3037" y="3676"/>
                    </a:cubicBezTo>
                    <a:cubicBezTo>
                      <a:pt x="3032" y="3674"/>
                      <a:pt x="3028" y="3673"/>
                      <a:pt x="3024" y="3673"/>
                    </a:cubicBezTo>
                    <a:cubicBezTo>
                      <a:pt x="3003" y="3673"/>
                      <a:pt x="3009" y="3701"/>
                      <a:pt x="2989" y="3711"/>
                    </a:cubicBezTo>
                    <a:cubicBezTo>
                      <a:pt x="2965" y="3723"/>
                      <a:pt x="2965" y="3723"/>
                      <a:pt x="2941" y="3723"/>
                    </a:cubicBezTo>
                    <a:cubicBezTo>
                      <a:pt x="2935" y="3717"/>
                      <a:pt x="2929" y="3714"/>
                      <a:pt x="2925" y="3714"/>
                    </a:cubicBezTo>
                    <a:cubicBezTo>
                      <a:pt x="2920" y="3714"/>
                      <a:pt x="2918" y="3717"/>
                      <a:pt x="2918" y="3723"/>
                    </a:cubicBezTo>
                    <a:cubicBezTo>
                      <a:pt x="2906" y="3735"/>
                      <a:pt x="2906" y="3771"/>
                      <a:pt x="2929" y="3783"/>
                    </a:cubicBezTo>
                    <a:cubicBezTo>
                      <a:pt x="2941" y="3795"/>
                      <a:pt x="2965" y="3819"/>
                      <a:pt x="2941" y="3819"/>
                    </a:cubicBezTo>
                    <a:cubicBezTo>
                      <a:pt x="2936" y="3820"/>
                      <a:pt x="2931" y="3821"/>
                      <a:pt x="2927" y="3821"/>
                    </a:cubicBezTo>
                    <a:cubicBezTo>
                      <a:pt x="2899" y="3821"/>
                      <a:pt x="2878" y="3795"/>
                      <a:pt x="2858" y="3795"/>
                    </a:cubicBezTo>
                    <a:cubicBezTo>
                      <a:pt x="2834" y="3807"/>
                      <a:pt x="2810" y="3831"/>
                      <a:pt x="2798" y="3854"/>
                    </a:cubicBezTo>
                    <a:cubicBezTo>
                      <a:pt x="2787" y="3866"/>
                      <a:pt x="2763" y="3878"/>
                      <a:pt x="2751" y="3878"/>
                    </a:cubicBezTo>
                    <a:cubicBezTo>
                      <a:pt x="2745" y="3872"/>
                      <a:pt x="2739" y="3869"/>
                      <a:pt x="2733" y="3869"/>
                    </a:cubicBezTo>
                    <a:cubicBezTo>
                      <a:pt x="2727" y="3869"/>
                      <a:pt x="2721" y="3872"/>
                      <a:pt x="2715" y="3878"/>
                    </a:cubicBezTo>
                    <a:cubicBezTo>
                      <a:pt x="2691" y="3890"/>
                      <a:pt x="2715" y="3914"/>
                      <a:pt x="2691" y="3926"/>
                    </a:cubicBezTo>
                    <a:cubicBezTo>
                      <a:pt x="2678" y="3935"/>
                      <a:pt x="2670" y="3937"/>
                      <a:pt x="2663" y="3937"/>
                    </a:cubicBezTo>
                    <a:cubicBezTo>
                      <a:pt x="2656" y="3937"/>
                      <a:pt x="2651" y="3934"/>
                      <a:pt x="2645" y="3934"/>
                    </a:cubicBezTo>
                    <a:cubicBezTo>
                      <a:pt x="2641" y="3934"/>
                      <a:pt x="2637" y="3935"/>
                      <a:pt x="2632" y="3938"/>
                    </a:cubicBezTo>
                    <a:cubicBezTo>
                      <a:pt x="2584" y="3961"/>
                      <a:pt x="2537" y="3997"/>
                      <a:pt x="2525" y="4057"/>
                    </a:cubicBezTo>
                    <a:cubicBezTo>
                      <a:pt x="2518" y="4076"/>
                      <a:pt x="2515" y="4088"/>
                      <a:pt x="2508" y="4088"/>
                    </a:cubicBezTo>
                    <a:cubicBezTo>
                      <a:pt x="2502" y="4088"/>
                      <a:pt x="2494" y="4079"/>
                      <a:pt x="2477" y="4057"/>
                    </a:cubicBezTo>
                    <a:cubicBezTo>
                      <a:pt x="2477" y="4039"/>
                      <a:pt x="2471" y="4033"/>
                      <a:pt x="2464" y="4033"/>
                    </a:cubicBezTo>
                    <a:cubicBezTo>
                      <a:pt x="2456" y="4033"/>
                      <a:pt x="2447" y="4039"/>
                      <a:pt x="2441" y="4045"/>
                    </a:cubicBezTo>
                    <a:cubicBezTo>
                      <a:pt x="2417" y="4057"/>
                      <a:pt x="2394" y="4069"/>
                      <a:pt x="2370" y="4092"/>
                    </a:cubicBezTo>
                    <a:cubicBezTo>
                      <a:pt x="2358" y="4116"/>
                      <a:pt x="2370" y="4152"/>
                      <a:pt x="2334" y="4152"/>
                    </a:cubicBezTo>
                    <a:cubicBezTo>
                      <a:pt x="2327" y="4137"/>
                      <a:pt x="2316" y="4132"/>
                      <a:pt x="2304" y="4132"/>
                    </a:cubicBezTo>
                    <a:cubicBezTo>
                      <a:pt x="2278" y="4132"/>
                      <a:pt x="2247" y="4159"/>
                      <a:pt x="2239" y="4176"/>
                    </a:cubicBezTo>
                    <a:cubicBezTo>
                      <a:pt x="2228" y="4198"/>
                      <a:pt x="2237" y="4260"/>
                      <a:pt x="2220" y="4260"/>
                    </a:cubicBezTo>
                    <a:cubicBezTo>
                      <a:pt x="2218" y="4260"/>
                      <a:pt x="2217" y="4260"/>
                      <a:pt x="2215" y="4259"/>
                    </a:cubicBezTo>
                    <a:cubicBezTo>
                      <a:pt x="2186" y="4244"/>
                      <a:pt x="2170" y="4234"/>
                      <a:pt x="2154" y="4234"/>
                    </a:cubicBezTo>
                    <a:cubicBezTo>
                      <a:pt x="2144" y="4234"/>
                      <a:pt x="2133" y="4238"/>
                      <a:pt x="2120" y="4247"/>
                    </a:cubicBezTo>
                    <a:cubicBezTo>
                      <a:pt x="2048" y="4271"/>
                      <a:pt x="2001" y="4319"/>
                      <a:pt x="1941" y="4354"/>
                    </a:cubicBezTo>
                    <a:cubicBezTo>
                      <a:pt x="1929" y="4378"/>
                      <a:pt x="1905" y="4390"/>
                      <a:pt x="1894" y="4414"/>
                    </a:cubicBezTo>
                    <a:cubicBezTo>
                      <a:pt x="1882" y="4426"/>
                      <a:pt x="1894" y="4450"/>
                      <a:pt x="1882" y="4462"/>
                    </a:cubicBezTo>
                    <a:cubicBezTo>
                      <a:pt x="1858" y="4462"/>
                      <a:pt x="1822" y="4438"/>
                      <a:pt x="1810" y="4438"/>
                    </a:cubicBezTo>
                    <a:cubicBezTo>
                      <a:pt x="1786" y="4438"/>
                      <a:pt x="1751" y="4438"/>
                      <a:pt x="1727" y="4450"/>
                    </a:cubicBezTo>
                    <a:cubicBezTo>
                      <a:pt x="1704" y="4461"/>
                      <a:pt x="1680" y="4473"/>
                      <a:pt x="1702" y="4507"/>
                    </a:cubicBezTo>
                    <a:lnTo>
                      <a:pt x="1702" y="4507"/>
                    </a:lnTo>
                    <a:cubicBezTo>
                      <a:pt x="1700" y="4506"/>
                      <a:pt x="1699" y="4505"/>
                      <a:pt x="1698" y="4505"/>
                    </a:cubicBezTo>
                    <a:cubicBezTo>
                      <a:pt x="1683" y="4505"/>
                      <a:pt x="1655" y="4570"/>
                      <a:pt x="1655" y="4581"/>
                    </a:cubicBezTo>
                    <a:cubicBezTo>
                      <a:pt x="1653" y="4583"/>
                      <a:pt x="1649" y="4584"/>
                      <a:pt x="1643" y="4584"/>
                    </a:cubicBezTo>
                    <a:cubicBezTo>
                      <a:pt x="1622" y="4584"/>
                      <a:pt x="1582" y="4569"/>
                      <a:pt x="1572" y="4569"/>
                    </a:cubicBezTo>
                    <a:cubicBezTo>
                      <a:pt x="1536" y="4581"/>
                      <a:pt x="1513" y="4593"/>
                      <a:pt x="1489" y="4616"/>
                    </a:cubicBezTo>
                    <a:cubicBezTo>
                      <a:pt x="1477" y="4640"/>
                      <a:pt x="1513" y="4664"/>
                      <a:pt x="1524" y="4688"/>
                    </a:cubicBezTo>
                    <a:cubicBezTo>
                      <a:pt x="1513" y="4688"/>
                      <a:pt x="1489" y="4712"/>
                      <a:pt x="1477" y="4712"/>
                    </a:cubicBezTo>
                    <a:cubicBezTo>
                      <a:pt x="1477" y="4712"/>
                      <a:pt x="1477" y="4700"/>
                      <a:pt x="1465" y="4688"/>
                    </a:cubicBezTo>
                    <a:cubicBezTo>
                      <a:pt x="1453" y="4688"/>
                      <a:pt x="1441" y="4712"/>
                      <a:pt x="1429" y="4712"/>
                    </a:cubicBezTo>
                    <a:cubicBezTo>
                      <a:pt x="1417" y="4712"/>
                      <a:pt x="1405" y="4700"/>
                      <a:pt x="1382" y="4700"/>
                    </a:cubicBezTo>
                    <a:cubicBezTo>
                      <a:pt x="1370" y="4700"/>
                      <a:pt x="1358" y="4712"/>
                      <a:pt x="1346" y="4723"/>
                    </a:cubicBezTo>
                    <a:cubicBezTo>
                      <a:pt x="1310" y="4759"/>
                      <a:pt x="1310" y="4795"/>
                      <a:pt x="1286" y="4843"/>
                    </a:cubicBezTo>
                    <a:cubicBezTo>
                      <a:pt x="1277" y="4861"/>
                      <a:pt x="1270" y="4869"/>
                      <a:pt x="1263" y="4869"/>
                    </a:cubicBezTo>
                    <a:cubicBezTo>
                      <a:pt x="1252" y="4869"/>
                      <a:pt x="1242" y="4848"/>
                      <a:pt x="1227" y="4819"/>
                    </a:cubicBezTo>
                    <a:lnTo>
                      <a:pt x="1227" y="4819"/>
                    </a:lnTo>
                    <a:cubicBezTo>
                      <a:pt x="1239" y="4843"/>
                      <a:pt x="1203" y="4843"/>
                      <a:pt x="1203" y="4866"/>
                    </a:cubicBezTo>
                    <a:cubicBezTo>
                      <a:pt x="1203" y="4902"/>
                      <a:pt x="1227" y="4902"/>
                      <a:pt x="1215" y="4914"/>
                    </a:cubicBezTo>
                    <a:cubicBezTo>
                      <a:pt x="1215" y="4914"/>
                      <a:pt x="1189" y="4888"/>
                      <a:pt x="1166" y="4888"/>
                    </a:cubicBezTo>
                    <a:cubicBezTo>
                      <a:pt x="1162" y="4888"/>
                      <a:pt x="1159" y="4888"/>
                      <a:pt x="1155" y="4890"/>
                    </a:cubicBezTo>
                    <a:cubicBezTo>
                      <a:pt x="1143" y="4902"/>
                      <a:pt x="1143" y="4950"/>
                      <a:pt x="1132" y="4974"/>
                    </a:cubicBezTo>
                    <a:cubicBezTo>
                      <a:pt x="1128" y="4980"/>
                      <a:pt x="1125" y="4983"/>
                      <a:pt x="1122" y="4983"/>
                    </a:cubicBezTo>
                    <a:cubicBezTo>
                      <a:pt x="1114" y="4983"/>
                      <a:pt x="1108" y="4964"/>
                      <a:pt x="1108" y="4938"/>
                    </a:cubicBezTo>
                    <a:cubicBezTo>
                      <a:pt x="1117" y="4920"/>
                      <a:pt x="1099" y="4889"/>
                      <a:pt x="1080" y="4889"/>
                    </a:cubicBezTo>
                    <a:cubicBezTo>
                      <a:pt x="1073" y="4889"/>
                      <a:pt x="1066" y="4893"/>
                      <a:pt x="1060" y="4902"/>
                    </a:cubicBezTo>
                    <a:cubicBezTo>
                      <a:pt x="1037" y="4925"/>
                      <a:pt x="1025" y="4972"/>
                      <a:pt x="1047" y="5007"/>
                    </a:cubicBezTo>
                    <a:lnTo>
                      <a:pt x="1047" y="5007"/>
                    </a:lnTo>
                    <a:cubicBezTo>
                      <a:pt x="1037" y="4992"/>
                      <a:pt x="1024" y="4985"/>
                      <a:pt x="1010" y="4985"/>
                    </a:cubicBezTo>
                    <a:cubicBezTo>
                      <a:pt x="956" y="4985"/>
                      <a:pt x="881" y="5083"/>
                      <a:pt x="835" y="5083"/>
                    </a:cubicBezTo>
                    <a:cubicBezTo>
                      <a:pt x="825" y="5083"/>
                      <a:pt x="817" y="5079"/>
                      <a:pt x="810" y="5069"/>
                    </a:cubicBezTo>
                    <a:cubicBezTo>
                      <a:pt x="803" y="5066"/>
                      <a:pt x="796" y="5065"/>
                      <a:pt x="791" y="5065"/>
                    </a:cubicBezTo>
                    <a:cubicBezTo>
                      <a:pt x="750" y="5065"/>
                      <a:pt x="748" y="5133"/>
                      <a:pt x="727" y="5164"/>
                    </a:cubicBezTo>
                    <a:cubicBezTo>
                      <a:pt x="691" y="5188"/>
                      <a:pt x="667" y="5212"/>
                      <a:pt x="632" y="5224"/>
                    </a:cubicBezTo>
                    <a:cubicBezTo>
                      <a:pt x="596" y="5259"/>
                      <a:pt x="572" y="5307"/>
                      <a:pt x="536" y="5331"/>
                    </a:cubicBezTo>
                    <a:cubicBezTo>
                      <a:pt x="518" y="5343"/>
                      <a:pt x="504" y="5343"/>
                      <a:pt x="489" y="5343"/>
                    </a:cubicBezTo>
                    <a:cubicBezTo>
                      <a:pt x="474" y="5343"/>
                      <a:pt x="459" y="5343"/>
                      <a:pt x="441" y="5355"/>
                    </a:cubicBezTo>
                    <a:cubicBezTo>
                      <a:pt x="429" y="5366"/>
                      <a:pt x="405" y="5390"/>
                      <a:pt x="405" y="5414"/>
                    </a:cubicBezTo>
                    <a:cubicBezTo>
                      <a:pt x="405" y="5426"/>
                      <a:pt x="429" y="5438"/>
                      <a:pt x="417" y="5450"/>
                    </a:cubicBezTo>
                    <a:cubicBezTo>
                      <a:pt x="405" y="5450"/>
                      <a:pt x="346" y="5414"/>
                      <a:pt x="322" y="5390"/>
                    </a:cubicBezTo>
                    <a:lnTo>
                      <a:pt x="322" y="5390"/>
                    </a:lnTo>
                    <a:cubicBezTo>
                      <a:pt x="346" y="5414"/>
                      <a:pt x="286" y="5462"/>
                      <a:pt x="215" y="5545"/>
                    </a:cubicBezTo>
                    <a:cubicBezTo>
                      <a:pt x="155" y="5605"/>
                      <a:pt x="108" y="5688"/>
                      <a:pt x="60" y="5759"/>
                    </a:cubicBezTo>
                    <a:cubicBezTo>
                      <a:pt x="48" y="5807"/>
                      <a:pt x="0" y="5878"/>
                      <a:pt x="0" y="5926"/>
                    </a:cubicBezTo>
                    <a:cubicBezTo>
                      <a:pt x="0" y="5974"/>
                      <a:pt x="12" y="6021"/>
                      <a:pt x="24" y="6069"/>
                    </a:cubicBezTo>
                    <a:cubicBezTo>
                      <a:pt x="24" y="6078"/>
                      <a:pt x="78" y="6111"/>
                      <a:pt x="99" y="6111"/>
                    </a:cubicBezTo>
                    <a:cubicBezTo>
                      <a:pt x="103" y="6111"/>
                      <a:pt x="106" y="6110"/>
                      <a:pt x="107" y="6107"/>
                    </a:cubicBezTo>
                    <a:lnTo>
                      <a:pt x="107" y="6107"/>
                    </a:lnTo>
                    <a:cubicBezTo>
                      <a:pt x="101" y="6128"/>
                      <a:pt x="14" y="6118"/>
                      <a:pt x="48" y="6164"/>
                    </a:cubicBezTo>
                    <a:cubicBezTo>
                      <a:pt x="48" y="6164"/>
                      <a:pt x="96" y="6224"/>
                      <a:pt x="84" y="6236"/>
                    </a:cubicBezTo>
                    <a:cubicBezTo>
                      <a:pt x="82" y="6237"/>
                      <a:pt x="80" y="6238"/>
                      <a:pt x="77" y="6238"/>
                    </a:cubicBezTo>
                    <a:cubicBezTo>
                      <a:pt x="63" y="6238"/>
                      <a:pt x="33" y="6222"/>
                      <a:pt x="19" y="6222"/>
                    </a:cubicBezTo>
                    <a:cubicBezTo>
                      <a:pt x="12" y="6222"/>
                      <a:pt x="9" y="6225"/>
                      <a:pt x="12" y="6236"/>
                    </a:cubicBezTo>
                    <a:cubicBezTo>
                      <a:pt x="23" y="6258"/>
                      <a:pt x="55" y="6320"/>
                      <a:pt x="97" y="6320"/>
                    </a:cubicBezTo>
                    <a:cubicBezTo>
                      <a:pt x="100" y="6320"/>
                      <a:pt x="104" y="6320"/>
                      <a:pt x="108" y="6319"/>
                    </a:cubicBezTo>
                    <a:lnTo>
                      <a:pt x="108" y="6319"/>
                    </a:lnTo>
                    <a:cubicBezTo>
                      <a:pt x="120" y="6343"/>
                      <a:pt x="72" y="6378"/>
                      <a:pt x="60" y="6378"/>
                    </a:cubicBezTo>
                    <a:cubicBezTo>
                      <a:pt x="48" y="6390"/>
                      <a:pt x="36" y="6462"/>
                      <a:pt x="48" y="6474"/>
                    </a:cubicBezTo>
                    <a:cubicBezTo>
                      <a:pt x="53" y="6474"/>
                      <a:pt x="65" y="6472"/>
                      <a:pt x="79" y="6472"/>
                    </a:cubicBezTo>
                    <a:cubicBezTo>
                      <a:pt x="100" y="6472"/>
                      <a:pt x="124" y="6476"/>
                      <a:pt x="131" y="6498"/>
                    </a:cubicBezTo>
                    <a:cubicBezTo>
                      <a:pt x="143" y="6521"/>
                      <a:pt x="131" y="6545"/>
                      <a:pt x="143" y="6569"/>
                    </a:cubicBezTo>
                    <a:cubicBezTo>
                      <a:pt x="155" y="6593"/>
                      <a:pt x="179" y="6593"/>
                      <a:pt x="191" y="6628"/>
                    </a:cubicBezTo>
                    <a:cubicBezTo>
                      <a:pt x="203" y="6652"/>
                      <a:pt x="167" y="6688"/>
                      <a:pt x="167" y="6724"/>
                    </a:cubicBezTo>
                    <a:cubicBezTo>
                      <a:pt x="177" y="6753"/>
                      <a:pt x="195" y="6774"/>
                      <a:pt x="221" y="6774"/>
                    </a:cubicBezTo>
                    <a:cubicBezTo>
                      <a:pt x="226" y="6774"/>
                      <a:pt x="232" y="6773"/>
                      <a:pt x="239" y="6771"/>
                    </a:cubicBezTo>
                    <a:lnTo>
                      <a:pt x="239" y="6771"/>
                    </a:lnTo>
                    <a:cubicBezTo>
                      <a:pt x="239" y="6783"/>
                      <a:pt x="203" y="6855"/>
                      <a:pt x="215" y="6855"/>
                    </a:cubicBezTo>
                    <a:cubicBezTo>
                      <a:pt x="223" y="6846"/>
                      <a:pt x="251" y="6813"/>
                      <a:pt x="270" y="6813"/>
                    </a:cubicBezTo>
                    <a:cubicBezTo>
                      <a:pt x="277" y="6813"/>
                      <a:pt x="283" y="6818"/>
                      <a:pt x="286" y="6831"/>
                    </a:cubicBezTo>
                    <a:cubicBezTo>
                      <a:pt x="298" y="6879"/>
                      <a:pt x="274" y="6867"/>
                      <a:pt x="274" y="6890"/>
                    </a:cubicBezTo>
                    <a:cubicBezTo>
                      <a:pt x="274" y="6914"/>
                      <a:pt x="298" y="7009"/>
                      <a:pt x="346" y="7009"/>
                    </a:cubicBezTo>
                    <a:cubicBezTo>
                      <a:pt x="322" y="7009"/>
                      <a:pt x="298" y="7093"/>
                      <a:pt x="310" y="7105"/>
                    </a:cubicBezTo>
                    <a:cubicBezTo>
                      <a:pt x="319" y="7102"/>
                      <a:pt x="326" y="7100"/>
                      <a:pt x="331" y="7100"/>
                    </a:cubicBezTo>
                    <a:cubicBezTo>
                      <a:pt x="347" y="7100"/>
                      <a:pt x="349" y="7114"/>
                      <a:pt x="358" y="7140"/>
                    </a:cubicBezTo>
                    <a:cubicBezTo>
                      <a:pt x="364" y="7158"/>
                      <a:pt x="364" y="7164"/>
                      <a:pt x="367" y="7164"/>
                    </a:cubicBezTo>
                    <a:cubicBezTo>
                      <a:pt x="370" y="7164"/>
                      <a:pt x="376" y="7158"/>
                      <a:pt x="393" y="7152"/>
                    </a:cubicBezTo>
                    <a:cubicBezTo>
                      <a:pt x="429" y="7152"/>
                      <a:pt x="417" y="7248"/>
                      <a:pt x="429" y="7271"/>
                    </a:cubicBezTo>
                    <a:cubicBezTo>
                      <a:pt x="429" y="7295"/>
                      <a:pt x="453" y="7283"/>
                      <a:pt x="465" y="7295"/>
                    </a:cubicBezTo>
                    <a:cubicBezTo>
                      <a:pt x="489" y="7319"/>
                      <a:pt x="501" y="7355"/>
                      <a:pt x="512" y="7379"/>
                    </a:cubicBezTo>
                    <a:cubicBezTo>
                      <a:pt x="530" y="7422"/>
                      <a:pt x="560" y="7447"/>
                      <a:pt x="598" y="7452"/>
                    </a:cubicBezTo>
                    <a:lnTo>
                      <a:pt x="598" y="7452"/>
                    </a:lnTo>
                    <a:cubicBezTo>
                      <a:pt x="585" y="7453"/>
                      <a:pt x="571" y="7456"/>
                      <a:pt x="560" y="7462"/>
                    </a:cubicBezTo>
                    <a:cubicBezTo>
                      <a:pt x="536" y="7486"/>
                      <a:pt x="584" y="7498"/>
                      <a:pt x="596" y="7498"/>
                    </a:cubicBezTo>
                    <a:cubicBezTo>
                      <a:pt x="667" y="7498"/>
                      <a:pt x="655" y="7533"/>
                      <a:pt x="620" y="7593"/>
                    </a:cubicBezTo>
                    <a:cubicBezTo>
                      <a:pt x="601" y="7612"/>
                      <a:pt x="620" y="7616"/>
                      <a:pt x="645" y="7616"/>
                    </a:cubicBezTo>
                    <a:cubicBezTo>
                      <a:pt x="662" y="7616"/>
                      <a:pt x="681" y="7614"/>
                      <a:pt x="694" y="7614"/>
                    </a:cubicBezTo>
                    <a:cubicBezTo>
                      <a:pt x="710" y="7614"/>
                      <a:pt x="715" y="7617"/>
                      <a:pt x="691" y="7629"/>
                    </a:cubicBezTo>
                    <a:cubicBezTo>
                      <a:pt x="651" y="7649"/>
                      <a:pt x="687" y="7720"/>
                      <a:pt x="735" y="7720"/>
                    </a:cubicBezTo>
                    <a:cubicBezTo>
                      <a:pt x="743" y="7720"/>
                      <a:pt x="750" y="7718"/>
                      <a:pt x="758" y="7714"/>
                    </a:cubicBezTo>
                    <a:lnTo>
                      <a:pt x="758" y="7714"/>
                    </a:lnTo>
                    <a:cubicBezTo>
                      <a:pt x="737" y="7727"/>
                      <a:pt x="727" y="7749"/>
                      <a:pt x="727" y="7771"/>
                    </a:cubicBezTo>
                    <a:cubicBezTo>
                      <a:pt x="727" y="7783"/>
                      <a:pt x="751" y="7783"/>
                      <a:pt x="762" y="7795"/>
                    </a:cubicBezTo>
                    <a:cubicBezTo>
                      <a:pt x="774" y="7819"/>
                      <a:pt x="762" y="7843"/>
                      <a:pt x="786" y="7879"/>
                    </a:cubicBezTo>
                    <a:cubicBezTo>
                      <a:pt x="798" y="7891"/>
                      <a:pt x="822" y="7902"/>
                      <a:pt x="834" y="7914"/>
                    </a:cubicBezTo>
                    <a:cubicBezTo>
                      <a:pt x="846" y="7938"/>
                      <a:pt x="858" y="7962"/>
                      <a:pt x="870" y="7998"/>
                    </a:cubicBezTo>
                    <a:cubicBezTo>
                      <a:pt x="893" y="8033"/>
                      <a:pt x="893" y="8069"/>
                      <a:pt x="929" y="8105"/>
                    </a:cubicBezTo>
                    <a:cubicBezTo>
                      <a:pt x="942" y="8114"/>
                      <a:pt x="956" y="8116"/>
                      <a:pt x="967" y="8116"/>
                    </a:cubicBezTo>
                    <a:cubicBezTo>
                      <a:pt x="979" y="8116"/>
                      <a:pt x="990" y="8113"/>
                      <a:pt x="996" y="8113"/>
                    </a:cubicBezTo>
                    <a:cubicBezTo>
                      <a:pt x="999" y="8113"/>
                      <a:pt x="1001" y="8114"/>
                      <a:pt x="1001" y="8117"/>
                    </a:cubicBezTo>
                    <a:cubicBezTo>
                      <a:pt x="1013" y="8129"/>
                      <a:pt x="977" y="8164"/>
                      <a:pt x="977" y="8188"/>
                    </a:cubicBezTo>
                    <a:cubicBezTo>
                      <a:pt x="977" y="8198"/>
                      <a:pt x="983" y="8202"/>
                      <a:pt x="992" y="8202"/>
                    </a:cubicBezTo>
                    <a:cubicBezTo>
                      <a:pt x="1005" y="8202"/>
                      <a:pt x="1023" y="8195"/>
                      <a:pt x="1036" y="8188"/>
                    </a:cubicBezTo>
                    <a:cubicBezTo>
                      <a:pt x="1044" y="8180"/>
                      <a:pt x="1080" y="8156"/>
                      <a:pt x="1098" y="8156"/>
                    </a:cubicBezTo>
                    <a:cubicBezTo>
                      <a:pt x="1107" y="8156"/>
                      <a:pt x="1112" y="8161"/>
                      <a:pt x="1108" y="8176"/>
                    </a:cubicBezTo>
                    <a:cubicBezTo>
                      <a:pt x="1108" y="8224"/>
                      <a:pt x="1084" y="8248"/>
                      <a:pt x="1096" y="8283"/>
                    </a:cubicBezTo>
                    <a:cubicBezTo>
                      <a:pt x="1096" y="8319"/>
                      <a:pt x="1215" y="8272"/>
                      <a:pt x="1191" y="8343"/>
                    </a:cubicBezTo>
                    <a:cubicBezTo>
                      <a:pt x="1179" y="8391"/>
                      <a:pt x="1251" y="8438"/>
                      <a:pt x="1274" y="8462"/>
                    </a:cubicBezTo>
                    <a:cubicBezTo>
                      <a:pt x="1310" y="8474"/>
                      <a:pt x="1334" y="8486"/>
                      <a:pt x="1358" y="8522"/>
                    </a:cubicBezTo>
                    <a:cubicBezTo>
                      <a:pt x="1358" y="8522"/>
                      <a:pt x="1368" y="8606"/>
                      <a:pt x="1370" y="8606"/>
                    </a:cubicBezTo>
                    <a:cubicBezTo>
                      <a:pt x="1370" y="8606"/>
                      <a:pt x="1370" y="8606"/>
                      <a:pt x="1370" y="8605"/>
                    </a:cubicBezTo>
                    <a:cubicBezTo>
                      <a:pt x="1380" y="8595"/>
                      <a:pt x="1381" y="8567"/>
                      <a:pt x="1397" y="8567"/>
                    </a:cubicBezTo>
                    <a:cubicBezTo>
                      <a:pt x="1399" y="8567"/>
                      <a:pt x="1402" y="8568"/>
                      <a:pt x="1405" y="8569"/>
                    </a:cubicBezTo>
                    <a:cubicBezTo>
                      <a:pt x="1429" y="8569"/>
                      <a:pt x="1441" y="8581"/>
                      <a:pt x="1453" y="8593"/>
                    </a:cubicBezTo>
                    <a:cubicBezTo>
                      <a:pt x="1465" y="8605"/>
                      <a:pt x="1489" y="8653"/>
                      <a:pt x="1465" y="8688"/>
                    </a:cubicBezTo>
                    <a:cubicBezTo>
                      <a:pt x="1485" y="8665"/>
                      <a:pt x="1497" y="8656"/>
                      <a:pt x="1502" y="8656"/>
                    </a:cubicBezTo>
                    <a:cubicBezTo>
                      <a:pt x="1520" y="8656"/>
                      <a:pt x="1489" y="8742"/>
                      <a:pt x="1524" y="8760"/>
                    </a:cubicBezTo>
                    <a:cubicBezTo>
                      <a:pt x="1529" y="8761"/>
                      <a:pt x="1533" y="8762"/>
                      <a:pt x="1537" y="8762"/>
                    </a:cubicBezTo>
                    <a:cubicBezTo>
                      <a:pt x="1559" y="8762"/>
                      <a:pt x="1581" y="8746"/>
                      <a:pt x="1606" y="8746"/>
                    </a:cubicBezTo>
                    <a:cubicBezTo>
                      <a:pt x="1618" y="8746"/>
                      <a:pt x="1630" y="8750"/>
                      <a:pt x="1644" y="8760"/>
                    </a:cubicBezTo>
                    <a:cubicBezTo>
                      <a:pt x="1655" y="8760"/>
                      <a:pt x="1655" y="8807"/>
                      <a:pt x="1667" y="8819"/>
                    </a:cubicBezTo>
                    <a:cubicBezTo>
                      <a:pt x="1685" y="8849"/>
                      <a:pt x="1697" y="8849"/>
                      <a:pt x="1711" y="8849"/>
                    </a:cubicBezTo>
                    <a:cubicBezTo>
                      <a:pt x="1724" y="8849"/>
                      <a:pt x="1739" y="8849"/>
                      <a:pt x="1763" y="8879"/>
                    </a:cubicBezTo>
                    <a:cubicBezTo>
                      <a:pt x="1786" y="8914"/>
                      <a:pt x="1810" y="8938"/>
                      <a:pt x="1846" y="8962"/>
                    </a:cubicBezTo>
                    <a:cubicBezTo>
                      <a:pt x="1870" y="8962"/>
                      <a:pt x="1882" y="8974"/>
                      <a:pt x="1905" y="8974"/>
                    </a:cubicBezTo>
                    <a:cubicBezTo>
                      <a:pt x="1965" y="9022"/>
                      <a:pt x="1965" y="9153"/>
                      <a:pt x="2060" y="9153"/>
                    </a:cubicBezTo>
                    <a:cubicBezTo>
                      <a:pt x="2087" y="9153"/>
                      <a:pt x="2080" y="9133"/>
                      <a:pt x="2095" y="9133"/>
                    </a:cubicBezTo>
                    <a:cubicBezTo>
                      <a:pt x="2100" y="9133"/>
                      <a:pt x="2108" y="9135"/>
                      <a:pt x="2120" y="9141"/>
                    </a:cubicBezTo>
                    <a:cubicBezTo>
                      <a:pt x="2120" y="9165"/>
                      <a:pt x="2132" y="9176"/>
                      <a:pt x="2144" y="9188"/>
                    </a:cubicBezTo>
                    <a:cubicBezTo>
                      <a:pt x="2156" y="9188"/>
                      <a:pt x="2167" y="9176"/>
                      <a:pt x="2179" y="9176"/>
                    </a:cubicBezTo>
                    <a:cubicBezTo>
                      <a:pt x="2246" y="9176"/>
                      <a:pt x="2358" y="9298"/>
                      <a:pt x="2462" y="9298"/>
                    </a:cubicBezTo>
                    <a:cubicBezTo>
                      <a:pt x="2487" y="9298"/>
                      <a:pt x="2513" y="9291"/>
                      <a:pt x="2537" y="9272"/>
                    </a:cubicBezTo>
                    <a:cubicBezTo>
                      <a:pt x="2563" y="9277"/>
                      <a:pt x="2566" y="9285"/>
                      <a:pt x="2564" y="9289"/>
                    </a:cubicBezTo>
                    <a:lnTo>
                      <a:pt x="2564" y="9289"/>
                    </a:lnTo>
                    <a:cubicBezTo>
                      <a:pt x="2566" y="9288"/>
                      <a:pt x="2569" y="9286"/>
                      <a:pt x="2572" y="9284"/>
                    </a:cubicBezTo>
                    <a:cubicBezTo>
                      <a:pt x="2589" y="9284"/>
                      <a:pt x="2602" y="9253"/>
                      <a:pt x="2609" y="9213"/>
                    </a:cubicBezTo>
                    <a:lnTo>
                      <a:pt x="2609" y="9213"/>
                    </a:lnTo>
                    <a:cubicBezTo>
                      <a:pt x="2628" y="9236"/>
                      <a:pt x="2664" y="9253"/>
                      <a:pt x="2693" y="9253"/>
                    </a:cubicBezTo>
                    <a:cubicBezTo>
                      <a:pt x="2726" y="9253"/>
                      <a:pt x="2749" y="9231"/>
                      <a:pt x="2728" y="9169"/>
                    </a:cubicBezTo>
                    <a:lnTo>
                      <a:pt x="2728" y="9169"/>
                    </a:lnTo>
                    <a:cubicBezTo>
                      <a:pt x="2734" y="9180"/>
                      <a:pt x="2747" y="9184"/>
                      <a:pt x="2765" y="9184"/>
                    </a:cubicBezTo>
                    <a:cubicBezTo>
                      <a:pt x="2791" y="9184"/>
                      <a:pt x="2827" y="9176"/>
                      <a:pt x="2857" y="9176"/>
                    </a:cubicBezTo>
                    <a:cubicBezTo>
                      <a:pt x="2876" y="9176"/>
                      <a:pt x="2893" y="9179"/>
                      <a:pt x="2906" y="9188"/>
                    </a:cubicBezTo>
                    <a:cubicBezTo>
                      <a:pt x="2916" y="9195"/>
                      <a:pt x="2921" y="9198"/>
                      <a:pt x="2924" y="9198"/>
                    </a:cubicBezTo>
                    <a:cubicBezTo>
                      <a:pt x="2932" y="9198"/>
                      <a:pt x="2924" y="9178"/>
                      <a:pt x="2941" y="9153"/>
                    </a:cubicBezTo>
                    <a:cubicBezTo>
                      <a:pt x="2953" y="9129"/>
                      <a:pt x="2977" y="9129"/>
                      <a:pt x="3001" y="9117"/>
                    </a:cubicBezTo>
                    <a:cubicBezTo>
                      <a:pt x="3084" y="9034"/>
                      <a:pt x="3191" y="8974"/>
                      <a:pt x="3299" y="8926"/>
                    </a:cubicBezTo>
                    <a:cubicBezTo>
                      <a:pt x="3358" y="8891"/>
                      <a:pt x="3537" y="8867"/>
                      <a:pt x="3465" y="8748"/>
                    </a:cubicBezTo>
                    <a:cubicBezTo>
                      <a:pt x="3465" y="8748"/>
                      <a:pt x="3437" y="8673"/>
                      <a:pt x="3447" y="8673"/>
                    </a:cubicBezTo>
                    <a:lnTo>
                      <a:pt x="3447" y="8673"/>
                    </a:lnTo>
                    <a:cubicBezTo>
                      <a:pt x="3449" y="8673"/>
                      <a:pt x="3451" y="8674"/>
                      <a:pt x="3453" y="8676"/>
                    </a:cubicBezTo>
                    <a:cubicBezTo>
                      <a:pt x="3477" y="8688"/>
                      <a:pt x="3501" y="8712"/>
                      <a:pt x="3513" y="8736"/>
                    </a:cubicBezTo>
                    <a:cubicBezTo>
                      <a:pt x="3549" y="8784"/>
                      <a:pt x="3584" y="8831"/>
                      <a:pt x="3632" y="8879"/>
                    </a:cubicBezTo>
                    <a:cubicBezTo>
                      <a:pt x="3632" y="8867"/>
                      <a:pt x="3620" y="8855"/>
                      <a:pt x="3632" y="8843"/>
                    </a:cubicBezTo>
                    <a:cubicBezTo>
                      <a:pt x="3644" y="8831"/>
                      <a:pt x="3656" y="8807"/>
                      <a:pt x="3668" y="8807"/>
                    </a:cubicBezTo>
                    <a:cubicBezTo>
                      <a:pt x="3688" y="8794"/>
                      <a:pt x="3709" y="8780"/>
                      <a:pt x="3727" y="8780"/>
                    </a:cubicBezTo>
                    <a:cubicBezTo>
                      <a:pt x="3738" y="8780"/>
                      <a:pt x="3747" y="8784"/>
                      <a:pt x="3756" y="8796"/>
                    </a:cubicBezTo>
                    <a:lnTo>
                      <a:pt x="3756" y="8796"/>
                    </a:lnTo>
                    <a:cubicBezTo>
                      <a:pt x="3724" y="8737"/>
                      <a:pt x="3797" y="8744"/>
                      <a:pt x="3775" y="8688"/>
                    </a:cubicBezTo>
                    <a:cubicBezTo>
                      <a:pt x="3765" y="8659"/>
                      <a:pt x="3748" y="8607"/>
                      <a:pt x="3779" y="8607"/>
                    </a:cubicBezTo>
                    <a:cubicBezTo>
                      <a:pt x="3787" y="8607"/>
                      <a:pt x="3797" y="8610"/>
                      <a:pt x="3810" y="8617"/>
                    </a:cubicBezTo>
                    <a:cubicBezTo>
                      <a:pt x="3812" y="8618"/>
                      <a:pt x="3814" y="8619"/>
                      <a:pt x="3815" y="8620"/>
                    </a:cubicBezTo>
                    <a:lnTo>
                      <a:pt x="3815" y="8620"/>
                    </a:lnTo>
                    <a:cubicBezTo>
                      <a:pt x="3812" y="8637"/>
                      <a:pt x="3823" y="8667"/>
                      <a:pt x="3846" y="8667"/>
                    </a:cubicBezTo>
                    <a:cubicBezTo>
                      <a:pt x="3850" y="8667"/>
                      <a:pt x="3854" y="8666"/>
                      <a:pt x="3858" y="8664"/>
                    </a:cubicBezTo>
                    <a:cubicBezTo>
                      <a:pt x="3858" y="8664"/>
                      <a:pt x="3858" y="8663"/>
                      <a:pt x="3858" y="8663"/>
                    </a:cubicBezTo>
                    <a:lnTo>
                      <a:pt x="3858" y="8663"/>
                    </a:lnTo>
                    <a:cubicBezTo>
                      <a:pt x="3865" y="8669"/>
                      <a:pt x="3873" y="8673"/>
                      <a:pt x="3882" y="8676"/>
                    </a:cubicBezTo>
                    <a:cubicBezTo>
                      <a:pt x="3918" y="8676"/>
                      <a:pt x="3930" y="8664"/>
                      <a:pt x="3918" y="8629"/>
                    </a:cubicBezTo>
                    <a:cubicBezTo>
                      <a:pt x="3906" y="8605"/>
                      <a:pt x="3918" y="8605"/>
                      <a:pt x="3941" y="8593"/>
                    </a:cubicBezTo>
                    <a:cubicBezTo>
                      <a:pt x="3950" y="8587"/>
                      <a:pt x="3956" y="8585"/>
                      <a:pt x="3960" y="8585"/>
                    </a:cubicBezTo>
                    <a:cubicBezTo>
                      <a:pt x="3973" y="8585"/>
                      <a:pt x="3968" y="8608"/>
                      <a:pt x="3977" y="8617"/>
                    </a:cubicBezTo>
                    <a:cubicBezTo>
                      <a:pt x="3983" y="8621"/>
                      <a:pt x="3987" y="8623"/>
                      <a:pt x="3992" y="8623"/>
                    </a:cubicBezTo>
                    <a:cubicBezTo>
                      <a:pt x="4023" y="8623"/>
                      <a:pt x="4031" y="8531"/>
                      <a:pt x="4081" y="8531"/>
                    </a:cubicBezTo>
                    <a:cubicBezTo>
                      <a:pt x="4086" y="8531"/>
                      <a:pt x="4091" y="8532"/>
                      <a:pt x="4096" y="8533"/>
                    </a:cubicBezTo>
                    <a:cubicBezTo>
                      <a:pt x="4120" y="8522"/>
                      <a:pt x="4108" y="8426"/>
                      <a:pt x="4132" y="8426"/>
                    </a:cubicBezTo>
                    <a:cubicBezTo>
                      <a:pt x="4142" y="8437"/>
                      <a:pt x="4170" y="8464"/>
                      <a:pt x="4185" y="8464"/>
                    </a:cubicBezTo>
                    <a:cubicBezTo>
                      <a:pt x="4188" y="8464"/>
                      <a:pt x="4190" y="8464"/>
                      <a:pt x="4191" y="8462"/>
                    </a:cubicBezTo>
                    <a:cubicBezTo>
                      <a:pt x="4191" y="8450"/>
                      <a:pt x="4168" y="8414"/>
                      <a:pt x="4168" y="8391"/>
                    </a:cubicBezTo>
                    <a:lnTo>
                      <a:pt x="4168" y="8391"/>
                    </a:lnTo>
                    <a:lnTo>
                      <a:pt x="4251" y="8462"/>
                    </a:lnTo>
                    <a:cubicBezTo>
                      <a:pt x="4239" y="8403"/>
                      <a:pt x="4251" y="8367"/>
                      <a:pt x="4311" y="8367"/>
                    </a:cubicBezTo>
                    <a:cubicBezTo>
                      <a:pt x="4334" y="8367"/>
                      <a:pt x="4370" y="8355"/>
                      <a:pt x="4394" y="8343"/>
                    </a:cubicBezTo>
                    <a:cubicBezTo>
                      <a:pt x="4394" y="8343"/>
                      <a:pt x="4399" y="8323"/>
                      <a:pt x="4399" y="8315"/>
                    </a:cubicBezTo>
                    <a:lnTo>
                      <a:pt x="4399" y="8315"/>
                    </a:lnTo>
                    <a:lnTo>
                      <a:pt x="4442" y="8283"/>
                    </a:lnTo>
                    <a:cubicBezTo>
                      <a:pt x="4477" y="8260"/>
                      <a:pt x="4442" y="8283"/>
                      <a:pt x="4453" y="8248"/>
                    </a:cubicBezTo>
                    <a:cubicBezTo>
                      <a:pt x="4461" y="8216"/>
                      <a:pt x="4496" y="8216"/>
                      <a:pt x="4521" y="8216"/>
                    </a:cubicBezTo>
                    <a:lnTo>
                      <a:pt x="4521" y="8216"/>
                    </a:lnTo>
                    <a:cubicBezTo>
                      <a:pt x="4534" y="8216"/>
                      <a:pt x="4545" y="8216"/>
                      <a:pt x="4549" y="8212"/>
                    </a:cubicBezTo>
                    <a:cubicBezTo>
                      <a:pt x="4572" y="8212"/>
                      <a:pt x="4620" y="8188"/>
                      <a:pt x="4632" y="8164"/>
                    </a:cubicBezTo>
                    <a:cubicBezTo>
                      <a:pt x="4632" y="8135"/>
                      <a:pt x="4601" y="8098"/>
                      <a:pt x="4627" y="8098"/>
                    </a:cubicBezTo>
                    <a:cubicBezTo>
                      <a:pt x="4633" y="8098"/>
                      <a:pt x="4642" y="8100"/>
                      <a:pt x="4656" y="8105"/>
                    </a:cubicBezTo>
                    <a:cubicBezTo>
                      <a:pt x="4670" y="8119"/>
                      <a:pt x="4690" y="8126"/>
                      <a:pt x="4705" y="8126"/>
                    </a:cubicBezTo>
                    <a:cubicBezTo>
                      <a:pt x="4728" y="8126"/>
                      <a:pt x="4740" y="8110"/>
                      <a:pt x="4703" y="8081"/>
                    </a:cubicBezTo>
                    <a:cubicBezTo>
                      <a:pt x="4672" y="8040"/>
                      <a:pt x="4686" y="8007"/>
                      <a:pt x="4722" y="8007"/>
                    </a:cubicBezTo>
                    <a:cubicBezTo>
                      <a:pt x="4727" y="8007"/>
                      <a:pt x="4733" y="8008"/>
                      <a:pt x="4739" y="8010"/>
                    </a:cubicBezTo>
                    <a:cubicBezTo>
                      <a:pt x="4768" y="8024"/>
                      <a:pt x="4783" y="8042"/>
                      <a:pt x="4796" y="8042"/>
                    </a:cubicBezTo>
                    <a:cubicBezTo>
                      <a:pt x="4805" y="8042"/>
                      <a:pt x="4813" y="8034"/>
                      <a:pt x="4823" y="8010"/>
                    </a:cubicBezTo>
                    <a:cubicBezTo>
                      <a:pt x="4823" y="8010"/>
                      <a:pt x="4844" y="7925"/>
                      <a:pt x="4856" y="7925"/>
                    </a:cubicBezTo>
                    <a:cubicBezTo>
                      <a:pt x="4857" y="7925"/>
                      <a:pt x="4858" y="7926"/>
                      <a:pt x="4858" y="7926"/>
                    </a:cubicBezTo>
                    <a:cubicBezTo>
                      <a:pt x="4858" y="7926"/>
                      <a:pt x="4846" y="7986"/>
                      <a:pt x="4870" y="7998"/>
                    </a:cubicBezTo>
                    <a:cubicBezTo>
                      <a:pt x="4894" y="7998"/>
                      <a:pt x="4906" y="7926"/>
                      <a:pt x="4918" y="7914"/>
                    </a:cubicBezTo>
                    <a:cubicBezTo>
                      <a:pt x="4942" y="7891"/>
                      <a:pt x="4965" y="7879"/>
                      <a:pt x="5001" y="7879"/>
                    </a:cubicBezTo>
                    <a:cubicBezTo>
                      <a:pt x="5008" y="7882"/>
                      <a:pt x="5016" y="7884"/>
                      <a:pt x="5024" y="7884"/>
                    </a:cubicBezTo>
                    <a:cubicBezTo>
                      <a:pt x="5045" y="7884"/>
                      <a:pt x="5068" y="7875"/>
                      <a:pt x="5084" y="7867"/>
                    </a:cubicBezTo>
                    <a:cubicBezTo>
                      <a:pt x="5108" y="7855"/>
                      <a:pt x="5132" y="7831"/>
                      <a:pt x="5156" y="7807"/>
                    </a:cubicBezTo>
                    <a:cubicBezTo>
                      <a:pt x="5177" y="7776"/>
                      <a:pt x="5170" y="7745"/>
                      <a:pt x="5192" y="7745"/>
                    </a:cubicBezTo>
                    <a:cubicBezTo>
                      <a:pt x="5195" y="7745"/>
                      <a:pt x="5199" y="7746"/>
                      <a:pt x="5204" y="7748"/>
                    </a:cubicBezTo>
                    <a:cubicBezTo>
                      <a:pt x="5216" y="7756"/>
                      <a:pt x="5230" y="7760"/>
                      <a:pt x="5244" y="7760"/>
                    </a:cubicBezTo>
                    <a:cubicBezTo>
                      <a:pt x="5270" y="7760"/>
                      <a:pt x="5295" y="7747"/>
                      <a:pt x="5311" y="7724"/>
                    </a:cubicBezTo>
                    <a:cubicBezTo>
                      <a:pt x="5323" y="7712"/>
                      <a:pt x="5299" y="7676"/>
                      <a:pt x="5287" y="7652"/>
                    </a:cubicBezTo>
                    <a:lnTo>
                      <a:pt x="5287" y="7652"/>
                    </a:lnTo>
                    <a:cubicBezTo>
                      <a:pt x="5301" y="7678"/>
                      <a:pt x="5318" y="7688"/>
                      <a:pt x="5335" y="7688"/>
                    </a:cubicBezTo>
                    <a:cubicBezTo>
                      <a:pt x="5373" y="7688"/>
                      <a:pt x="5410" y="7638"/>
                      <a:pt x="5418" y="7605"/>
                    </a:cubicBezTo>
                    <a:cubicBezTo>
                      <a:pt x="5418" y="7588"/>
                      <a:pt x="5430" y="7571"/>
                      <a:pt x="5445" y="7571"/>
                    </a:cubicBezTo>
                    <a:cubicBezTo>
                      <a:pt x="5452" y="7571"/>
                      <a:pt x="5458" y="7574"/>
                      <a:pt x="5465" y="7581"/>
                    </a:cubicBezTo>
                    <a:cubicBezTo>
                      <a:pt x="5489" y="7593"/>
                      <a:pt x="5465" y="7617"/>
                      <a:pt x="5489" y="7629"/>
                    </a:cubicBezTo>
                    <a:cubicBezTo>
                      <a:pt x="5513" y="7629"/>
                      <a:pt x="5513" y="7593"/>
                      <a:pt x="5525" y="7581"/>
                    </a:cubicBezTo>
                    <a:cubicBezTo>
                      <a:pt x="5534" y="7554"/>
                      <a:pt x="5556" y="7541"/>
                      <a:pt x="5577" y="7541"/>
                    </a:cubicBezTo>
                    <a:cubicBezTo>
                      <a:pt x="5584" y="7541"/>
                      <a:pt x="5590" y="7542"/>
                      <a:pt x="5596" y="7545"/>
                    </a:cubicBezTo>
                    <a:cubicBezTo>
                      <a:pt x="5603" y="7555"/>
                      <a:pt x="5609" y="7559"/>
                      <a:pt x="5614" y="7559"/>
                    </a:cubicBezTo>
                    <a:cubicBezTo>
                      <a:pt x="5632" y="7559"/>
                      <a:pt x="5632" y="7495"/>
                      <a:pt x="5632" y="7486"/>
                    </a:cubicBezTo>
                    <a:cubicBezTo>
                      <a:pt x="5644" y="7474"/>
                      <a:pt x="5715" y="7450"/>
                      <a:pt x="5727" y="7402"/>
                    </a:cubicBezTo>
                    <a:cubicBezTo>
                      <a:pt x="5751" y="7367"/>
                      <a:pt x="5775" y="7343"/>
                      <a:pt x="5823" y="7331"/>
                    </a:cubicBezTo>
                    <a:cubicBezTo>
                      <a:pt x="5858" y="7319"/>
                      <a:pt x="5930" y="7307"/>
                      <a:pt x="5942" y="7260"/>
                    </a:cubicBezTo>
                    <a:cubicBezTo>
                      <a:pt x="5942" y="7254"/>
                      <a:pt x="5945" y="7251"/>
                      <a:pt x="5949" y="7251"/>
                    </a:cubicBezTo>
                    <a:cubicBezTo>
                      <a:pt x="5963" y="7251"/>
                      <a:pt x="5992" y="7271"/>
                      <a:pt x="6001" y="7271"/>
                    </a:cubicBezTo>
                    <a:cubicBezTo>
                      <a:pt x="6025" y="7271"/>
                      <a:pt x="6025" y="7236"/>
                      <a:pt x="6049" y="7224"/>
                    </a:cubicBezTo>
                    <a:cubicBezTo>
                      <a:pt x="6073" y="7212"/>
                      <a:pt x="6096" y="7188"/>
                      <a:pt x="6120" y="7164"/>
                    </a:cubicBezTo>
                    <a:cubicBezTo>
                      <a:pt x="6140" y="7145"/>
                      <a:pt x="6127" y="7125"/>
                      <a:pt x="6148" y="7125"/>
                    </a:cubicBezTo>
                    <a:cubicBezTo>
                      <a:pt x="6153" y="7125"/>
                      <a:pt x="6159" y="7126"/>
                      <a:pt x="6168" y="7129"/>
                    </a:cubicBezTo>
                    <a:cubicBezTo>
                      <a:pt x="6184" y="7129"/>
                      <a:pt x="6197" y="7138"/>
                      <a:pt x="6205" y="7138"/>
                    </a:cubicBezTo>
                    <a:cubicBezTo>
                      <a:pt x="6215" y="7138"/>
                      <a:pt x="6217" y="7123"/>
                      <a:pt x="6204" y="7057"/>
                    </a:cubicBezTo>
                    <a:lnTo>
                      <a:pt x="6204" y="7057"/>
                    </a:lnTo>
                    <a:cubicBezTo>
                      <a:pt x="6235" y="7121"/>
                      <a:pt x="6235" y="7131"/>
                      <a:pt x="6264" y="7131"/>
                    </a:cubicBezTo>
                    <a:cubicBezTo>
                      <a:pt x="6278" y="7131"/>
                      <a:pt x="6299" y="7129"/>
                      <a:pt x="6335" y="7129"/>
                    </a:cubicBezTo>
                    <a:cubicBezTo>
                      <a:pt x="6338" y="7127"/>
                      <a:pt x="6341" y="7126"/>
                      <a:pt x="6344" y="7126"/>
                    </a:cubicBezTo>
                    <a:cubicBezTo>
                      <a:pt x="6375" y="7126"/>
                      <a:pt x="6384" y="7218"/>
                      <a:pt x="6422" y="7218"/>
                    </a:cubicBezTo>
                    <a:cubicBezTo>
                      <a:pt x="6430" y="7218"/>
                      <a:pt x="6441" y="7213"/>
                      <a:pt x="6454" y="7200"/>
                    </a:cubicBezTo>
                    <a:cubicBezTo>
                      <a:pt x="6469" y="7177"/>
                      <a:pt x="6485" y="7148"/>
                      <a:pt x="6501" y="7148"/>
                    </a:cubicBezTo>
                    <a:cubicBezTo>
                      <a:pt x="6509" y="7148"/>
                      <a:pt x="6517" y="7156"/>
                      <a:pt x="6525" y="7176"/>
                    </a:cubicBezTo>
                    <a:cubicBezTo>
                      <a:pt x="6535" y="7176"/>
                      <a:pt x="6589" y="7184"/>
                      <a:pt x="6605" y="7187"/>
                    </a:cubicBezTo>
                    <a:lnTo>
                      <a:pt x="6605" y="7187"/>
                    </a:lnTo>
                    <a:cubicBezTo>
                      <a:pt x="6599" y="7192"/>
                      <a:pt x="6588" y="7215"/>
                      <a:pt x="6597" y="7224"/>
                    </a:cubicBezTo>
                    <a:cubicBezTo>
                      <a:pt x="6620" y="7236"/>
                      <a:pt x="6644" y="7236"/>
                      <a:pt x="6656" y="7248"/>
                    </a:cubicBezTo>
                    <a:cubicBezTo>
                      <a:pt x="6704" y="7260"/>
                      <a:pt x="6739" y="7307"/>
                      <a:pt x="6787" y="7307"/>
                    </a:cubicBezTo>
                    <a:cubicBezTo>
                      <a:pt x="6751" y="7260"/>
                      <a:pt x="6751" y="7188"/>
                      <a:pt x="6799" y="7152"/>
                    </a:cubicBezTo>
                    <a:cubicBezTo>
                      <a:pt x="6835" y="7164"/>
                      <a:pt x="6799" y="7212"/>
                      <a:pt x="6799" y="7236"/>
                    </a:cubicBezTo>
                    <a:cubicBezTo>
                      <a:pt x="6799" y="7260"/>
                      <a:pt x="6847" y="7260"/>
                      <a:pt x="6870" y="7271"/>
                    </a:cubicBezTo>
                    <a:cubicBezTo>
                      <a:pt x="6881" y="7271"/>
                      <a:pt x="6902" y="7321"/>
                      <a:pt x="6914" y="7321"/>
                    </a:cubicBezTo>
                    <a:cubicBezTo>
                      <a:pt x="6916" y="7321"/>
                      <a:pt x="6917" y="7320"/>
                      <a:pt x="6918" y="7319"/>
                    </a:cubicBezTo>
                    <a:cubicBezTo>
                      <a:pt x="6927" y="7310"/>
                      <a:pt x="6936" y="7287"/>
                      <a:pt x="6950" y="7287"/>
                    </a:cubicBezTo>
                    <a:cubicBezTo>
                      <a:pt x="6955" y="7287"/>
                      <a:pt x="6960" y="7290"/>
                      <a:pt x="6966" y="7295"/>
                    </a:cubicBezTo>
                    <a:cubicBezTo>
                      <a:pt x="6989" y="7307"/>
                      <a:pt x="7025" y="7355"/>
                      <a:pt x="7073" y="7367"/>
                    </a:cubicBezTo>
                    <a:cubicBezTo>
                      <a:pt x="7064" y="7354"/>
                      <a:pt x="7084" y="7350"/>
                      <a:pt x="7114" y="7350"/>
                    </a:cubicBezTo>
                    <a:cubicBezTo>
                      <a:pt x="7156" y="7350"/>
                      <a:pt x="7216" y="7357"/>
                      <a:pt x="7246" y="7357"/>
                    </a:cubicBezTo>
                    <a:cubicBezTo>
                      <a:pt x="7255" y="7357"/>
                      <a:pt x="7261" y="7357"/>
                      <a:pt x="7263" y="7355"/>
                    </a:cubicBezTo>
                    <a:cubicBezTo>
                      <a:pt x="7287" y="7355"/>
                      <a:pt x="7263" y="7295"/>
                      <a:pt x="7287" y="7271"/>
                    </a:cubicBezTo>
                    <a:cubicBezTo>
                      <a:pt x="7289" y="7271"/>
                      <a:pt x="7290" y="7270"/>
                      <a:pt x="7292" y="7270"/>
                    </a:cubicBezTo>
                    <a:cubicBezTo>
                      <a:pt x="7308" y="7270"/>
                      <a:pt x="7317" y="7315"/>
                      <a:pt x="7315" y="7340"/>
                    </a:cubicBezTo>
                    <a:lnTo>
                      <a:pt x="7315" y="7340"/>
                    </a:lnTo>
                    <a:cubicBezTo>
                      <a:pt x="7321" y="7327"/>
                      <a:pt x="7332" y="7312"/>
                      <a:pt x="7345" y="7312"/>
                    </a:cubicBezTo>
                    <a:cubicBezTo>
                      <a:pt x="7349" y="7312"/>
                      <a:pt x="7354" y="7314"/>
                      <a:pt x="7359" y="7319"/>
                    </a:cubicBezTo>
                    <a:cubicBezTo>
                      <a:pt x="7370" y="7343"/>
                      <a:pt x="7359" y="7379"/>
                      <a:pt x="7382" y="7390"/>
                    </a:cubicBezTo>
                    <a:cubicBezTo>
                      <a:pt x="7383" y="7391"/>
                      <a:pt x="7384" y="7392"/>
                      <a:pt x="7385" y="7392"/>
                    </a:cubicBezTo>
                    <a:cubicBezTo>
                      <a:pt x="7397" y="7392"/>
                      <a:pt x="7417" y="7330"/>
                      <a:pt x="7447" y="7330"/>
                    </a:cubicBezTo>
                    <a:cubicBezTo>
                      <a:pt x="7449" y="7330"/>
                      <a:pt x="7451" y="7330"/>
                      <a:pt x="7454" y="7331"/>
                    </a:cubicBezTo>
                    <a:cubicBezTo>
                      <a:pt x="7454" y="7331"/>
                      <a:pt x="7486" y="7387"/>
                      <a:pt x="7504" y="7387"/>
                    </a:cubicBezTo>
                    <a:cubicBezTo>
                      <a:pt x="7508" y="7387"/>
                      <a:pt x="7511" y="7385"/>
                      <a:pt x="7513" y="7379"/>
                    </a:cubicBezTo>
                    <a:cubicBezTo>
                      <a:pt x="7513" y="7343"/>
                      <a:pt x="7490" y="7343"/>
                      <a:pt x="7513" y="7331"/>
                    </a:cubicBezTo>
                    <a:cubicBezTo>
                      <a:pt x="7513" y="7325"/>
                      <a:pt x="7516" y="7322"/>
                      <a:pt x="7521" y="7322"/>
                    </a:cubicBezTo>
                    <a:cubicBezTo>
                      <a:pt x="7525" y="7322"/>
                      <a:pt x="7531" y="7325"/>
                      <a:pt x="7537" y="7331"/>
                    </a:cubicBezTo>
                    <a:cubicBezTo>
                      <a:pt x="7561" y="7355"/>
                      <a:pt x="7525" y="7414"/>
                      <a:pt x="7561" y="7414"/>
                    </a:cubicBezTo>
                    <a:cubicBezTo>
                      <a:pt x="7573" y="7420"/>
                      <a:pt x="7585" y="7423"/>
                      <a:pt x="7597" y="7423"/>
                    </a:cubicBezTo>
                    <a:cubicBezTo>
                      <a:pt x="7609" y="7423"/>
                      <a:pt x="7620" y="7420"/>
                      <a:pt x="7632" y="7414"/>
                    </a:cubicBezTo>
                    <a:cubicBezTo>
                      <a:pt x="7644" y="7414"/>
                      <a:pt x="7656" y="7390"/>
                      <a:pt x="7656" y="7390"/>
                    </a:cubicBezTo>
                    <a:lnTo>
                      <a:pt x="7775" y="7390"/>
                    </a:lnTo>
                    <a:cubicBezTo>
                      <a:pt x="7823" y="7379"/>
                      <a:pt x="7835" y="7355"/>
                      <a:pt x="7775" y="7331"/>
                    </a:cubicBezTo>
                    <a:cubicBezTo>
                      <a:pt x="7811" y="7331"/>
                      <a:pt x="7847" y="7331"/>
                      <a:pt x="7882" y="7355"/>
                    </a:cubicBezTo>
                    <a:cubicBezTo>
                      <a:pt x="7908" y="7380"/>
                      <a:pt x="7933" y="7405"/>
                      <a:pt x="7954" y="7405"/>
                    </a:cubicBezTo>
                    <a:cubicBezTo>
                      <a:pt x="7963" y="7405"/>
                      <a:pt x="7971" y="7401"/>
                      <a:pt x="7978" y="7390"/>
                    </a:cubicBezTo>
                    <a:cubicBezTo>
                      <a:pt x="8013" y="7367"/>
                      <a:pt x="8001" y="7355"/>
                      <a:pt x="8037" y="7355"/>
                    </a:cubicBezTo>
                    <a:lnTo>
                      <a:pt x="8097" y="7355"/>
                    </a:lnTo>
                    <a:lnTo>
                      <a:pt x="8097" y="7319"/>
                    </a:lnTo>
                    <a:cubicBezTo>
                      <a:pt x="8097" y="7319"/>
                      <a:pt x="8168" y="7307"/>
                      <a:pt x="8204" y="7295"/>
                    </a:cubicBezTo>
                    <a:cubicBezTo>
                      <a:pt x="8226" y="7280"/>
                      <a:pt x="8244" y="7265"/>
                      <a:pt x="8263" y="7265"/>
                    </a:cubicBezTo>
                    <a:cubicBezTo>
                      <a:pt x="8274" y="7265"/>
                      <a:pt x="8286" y="7270"/>
                      <a:pt x="8299" y="7283"/>
                    </a:cubicBezTo>
                    <a:cubicBezTo>
                      <a:pt x="8309" y="7287"/>
                      <a:pt x="8318" y="7288"/>
                      <a:pt x="8328" y="7288"/>
                    </a:cubicBezTo>
                    <a:cubicBezTo>
                      <a:pt x="8354" y="7288"/>
                      <a:pt x="8380" y="7277"/>
                      <a:pt x="8406" y="7260"/>
                    </a:cubicBezTo>
                    <a:cubicBezTo>
                      <a:pt x="8418" y="7224"/>
                      <a:pt x="8359" y="7224"/>
                      <a:pt x="8347" y="7224"/>
                    </a:cubicBezTo>
                    <a:cubicBezTo>
                      <a:pt x="8359" y="7218"/>
                      <a:pt x="8371" y="7215"/>
                      <a:pt x="8382" y="7215"/>
                    </a:cubicBezTo>
                    <a:cubicBezTo>
                      <a:pt x="8394" y="7215"/>
                      <a:pt x="8406" y="7218"/>
                      <a:pt x="8418" y="7224"/>
                    </a:cubicBezTo>
                    <a:cubicBezTo>
                      <a:pt x="8442" y="7236"/>
                      <a:pt x="8454" y="7248"/>
                      <a:pt x="8490" y="7260"/>
                    </a:cubicBezTo>
                    <a:cubicBezTo>
                      <a:pt x="8511" y="7260"/>
                      <a:pt x="8532" y="7222"/>
                      <a:pt x="8562" y="7222"/>
                    </a:cubicBezTo>
                    <a:cubicBezTo>
                      <a:pt x="8565" y="7222"/>
                      <a:pt x="8569" y="7222"/>
                      <a:pt x="8573" y="7224"/>
                    </a:cubicBezTo>
                    <a:cubicBezTo>
                      <a:pt x="8591" y="7224"/>
                      <a:pt x="8634" y="7269"/>
                      <a:pt x="8651" y="7269"/>
                    </a:cubicBezTo>
                    <a:cubicBezTo>
                      <a:pt x="8657" y="7269"/>
                      <a:pt x="8659" y="7263"/>
                      <a:pt x="8656" y="7248"/>
                    </a:cubicBezTo>
                    <a:cubicBezTo>
                      <a:pt x="8656" y="7217"/>
                      <a:pt x="8647" y="7160"/>
                      <a:pt x="8676" y="7160"/>
                    </a:cubicBezTo>
                    <a:cubicBezTo>
                      <a:pt x="8680" y="7160"/>
                      <a:pt x="8685" y="7161"/>
                      <a:pt x="8692" y="7164"/>
                    </a:cubicBezTo>
                    <a:cubicBezTo>
                      <a:pt x="8752" y="7200"/>
                      <a:pt x="8740" y="7212"/>
                      <a:pt x="8775" y="7212"/>
                    </a:cubicBezTo>
                    <a:cubicBezTo>
                      <a:pt x="8787" y="7212"/>
                      <a:pt x="8871" y="7200"/>
                      <a:pt x="8871" y="7176"/>
                    </a:cubicBezTo>
                    <a:cubicBezTo>
                      <a:pt x="8859" y="7152"/>
                      <a:pt x="8811" y="7093"/>
                      <a:pt x="8859" y="7093"/>
                    </a:cubicBezTo>
                    <a:cubicBezTo>
                      <a:pt x="8864" y="7092"/>
                      <a:pt x="8868" y="7091"/>
                      <a:pt x="8872" y="7091"/>
                    </a:cubicBezTo>
                    <a:cubicBezTo>
                      <a:pt x="8904" y="7091"/>
                      <a:pt x="8896" y="7131"/>
                      <a:pt x="8906" y="7152"/>
                    </a:cubicBezTo>
                    <a:cubicBezTo>
                      <a:pt x="8909" y="7155"/>
                      <a:pt x="8911" y="7156"/>
                      <a:pt x="8913" y="7156"/>
                    </a:cubicBezTo>
                    <a:cubicBezTo>
                      <a:pt x="8928" y="7156"/>
                      <a:pt x="8920" y="7081"/>
                      <a:pt x="8930" y="7081"/>
                    </a:cubicBezTo>
                    <a:cubicBezTo>
                      <a:pt x="8936" y="7065"/>
                      <a:pt x="8941" y="7058"/>
                      <a:pt x="8946" y="7058"/>
                    </a:cubicBezTo>
                    <a:cubicBezTo>
                      <a:pt x="8953" y="7058"/>
                      <a:pt x="8959" y="7068"/>
                      <a:pt x="8966" y="7081"/>
                    </a:cubicBezTo>
                    <a:cubicBezTo>
                      <a:pt x="8987" y="7092"/>
                      <a:pt x="9011" y="7098"/>
                      <a:pt x="9035" y="7098"/>
                    </a:cubicBezTo>
                    <a:cubicBezTo>
                      <a:pt x="9065" y="7098"/>
                      <a:pt x="9094" y="7089"/>
                      <a:pt x="9121" y="7069"/>
                    </a:cubicBezTo>
                    <a:cubicBezTo>
                      <a:pt x="9144" y="7033"/>
                      <a:pt x="9061" y="6962"/>
                      <a:pt x="9073" y="6950"/>
                    </a:cubicBezTo>
                    <a:cubicBezTo>
                      <a:pt x="9078" y="6948"/>
                      <a:pt x="9082" y="6947"/>
                      <a:pt x="9087" y="6947"/>
                    </a:cubicBezTo>
                    <a:cubicBezTo>
                      <a:pt x="9106" y="6947"/>
                      <a:pt x="9123" y="6964"/>
                      <a:pt x="9133" y="6974"/>
                    </a:cubicBezTo>
                    <a:cubicBezTo>
                      <a:pt x="9144" y="6980"/>
                      <a:pt x="9159" y="6983"/>
                      <a:pt x="9174" y="6983"/>
                    </a:cubicBezTo>
                    <a:cubicBezTo>
                      <a:pt x="9189" y="6983"/>
                      <a:pt x="9204" y="6980"/>
                      <a:pt x="9216" y="6974"/>
                    </a:cubicBezTo>
                    <a:cubicBezTo>
                      <a:pt x="9221" y="6972"/>
                      <a:pt x="9228" y="6971"/>
                      <a:pt x="9235" y="6971"/>
                    </a:cubicBezTo>
                    <a:cubicBezTo>
                      <a:pt x="9263" y="6971"/>
                      <a:pt x="9302" y="6982"/>
                      <a:pt x="9330" y="6982"/>
                    </a:cubicBezTo>
                    <a:cubicBezTo>
                      <a:pt x="9342" y="6982"/>
                      <a:pt x="9353" y="6980"/>
                      <a:pt x="9359" y="6974"/>
                    </a:cubicBezTo>
                    <a:cubicBezTo>
                      <a:pt x="9369" y="6942"/>
                      <a:pt x="9361" y="6900"/>
                      <a:pt x="9368" y="6900"/>
                    </a:cubicBezTo>
                    <a:lnTo>
                      <a:pt x="9368" y="6900"/>
                    </a:lnTo>
                    <a:cubicBezTo>
                      <a:pt x="9368" y="6900"/>
                      <a:pt x="9369" y="6901"/>
                      <a:pt x="9371" y="6902"/>
                    </a:cubicBezTo>
                    <a:cubicBezTo>
                      <a:pt x="9395" y="6914"/>
                      <a:pt x="9406" y="6926"/>
                      <a:pt x="9430" y="6926"/>
                    </a:cubicBezTo>
                    <a:cubicBezTo>
                      <a:pt x="9478" y="6902"/>
                      <a:pt x="9454" y="6807"/>
                      <a:pt x="9490" y="6771"/>
                    </a:cubicBezTo>
                    <a:cubicBezTo>
                      <a:pt x="9497" y="6764"/>
                      <a:pt x="9507" y="6761"/>
                      <a:pt x="9517" y="6761"/>
                    </a:cubicBezTo>
                    <a:cubicBezTo>
                      <a:pt x="9531" y="6761"/>
                      <a:pt x="9548" y="6766"/>
                      <a:pt x="9564" y="6772"/>
                    </a:cubicBezTo>
                    <a:lnTo>
                      <a:pt x="9564" y="6772"/>
                    </a:lnTo>
                    <a:cubicBezTo>
                      <a:pt x="9566" y="6786"/>
                      <a:pt x="9573" y="6800"/>
                      <a:pt x="9584" y="6800"/>
                    </a:cubicBezTo>
                    <a:cubicBezTo>
                      <a:pt x="9588" y="6800"/>
                      <a:pt x="9592" y="6799"/>
                      <a:pt x="9597" y="6795"/>
                    </a:cubicBezTo>
                    <a:cubicBezTo>
                      <a:pt x="9605" y="6795"/>
                      <a:pt x="9607" y="6790"/>
                      <a:pt x="9612" y="6787"/>
                    </a:cubicBezTo>
                    <a:lnTo>
                      <a:pt x="9612" y="6787"/>
                    </a:lnTo>
                    <a:cubicBezTo>
                      <a:pt x="9617" y="6788"/>
                      <a:pt x="9621" y="6788"/>
                      <a:pt x="9626" y="6788"/>
                    </a:cubicBezTo>
                    <a:cubicBezTo>
                      <a:pt x="9633" y="6788"/>
                      <a:pt x="9639" y="6787"/>
                      <a:pt x="9645" y="6783"/>
                    </a:cubicBezTo>
                    <a:cubicBezTo>
                      <a:pt x="9656" y="6771"/>
                      <a:pt x="9609" y="6748"/>
                      <a:pt x="9609" y="6748"/>
                    </a:cubicBezTo>
                    <a:cubicBezTo>
                      <a:pt x="9612" y="6746"/>
                      <a:pt x="9616" y="6745"/>
                      <a:pt x="9620" y="6745"/>
                    </a:cubicBezTo>
                    <a:cubicBezTo>
                      <a:pt x="9636" y="6745"/>
                      <a:pt x="9655" y="6756"/>
                      <a:pt x="9671" y="6756"/>
                    </a:cubicBezTo>
                    <a:cubicBezTo>
                      <a:pt x="9679" y="6756"/>
                      <a:pt x="9686" y="6754"/>
                      <a:pt x="9692" y="6748"/>
                    </a:cubicBezTo>
                    <a:cubicBezTo>
                      <a:pt x="9715" y="6736"/>
                      <a:pt x="9727" y="6702"/>
                      <a:pt x="9760" y="6678"/>
                    </a:cubicBezTo>
                    <a:lnTo>
                      <a:pt x="9760" y="6678"/>
                    </a:lnTo>
                    <a:cubicBezTo>
                      <a:pt x="9760" y="6678"/>
                      <a:pt x="9760" y="6678"/>
                      <a:pt x="9761" y="6678"/>
                    </a:cubicBezTo>
                    <a:cubicBezTo>
                      <a:pt x="9761" y="6678"/>
                      <a:pt x="9762" y="6678"/>
                      <a:pt x="9764" y="6676"/>
                    </a:cubicBezTo>
                    <a:lnTo>
                      <a:pt x="9764" y="6676"/>
                    </a:lnTo>
                    <a:cubicBezTo>
                      <a:pt x="9763" y="6677"/>
                      <a:pt x="9761" y="6678"/>
                      <a:pt x="9760" y="6678"/>
                    </a:cubicBezTo>
                    <a:lnTo>
                      <a:pt x="9760" y="6678"/>
                    </a:lnTo>
                    <a:cubicBezTo>
                      <a:pt x="9759" y="6676"/>
                      <a:pt x="9776" y="6648"/>
                      <a:pt x="9776" y="6628"/>
                    </a:cubicBezTo>
                    <a:cubicBezTo>
                      <a:pt x="9776" y="6605"/>
                      <a:pt x="9799" y="6605"/>
                      <a:pt x="9823" y="6593"/>
                    </a:cubicBezTo>
                    <a:cubicBezTo>
                      <a:pt x="9859" y="6581"/>
                      <a:pt x="9895" y="6545"/>
                      <a:pt x="9918" y="6498"/>
                    </a:cubicBezTo>
                    <a:cubicBezTo>
                      <a:pt x="9918" y="6487"/>
                      <a:pt x="9918" y="6422"/>
                      <a:pt x="9926" y="6422"/>
                    </a:cubicBezTo>
                    <a:cubicBezTo>
                      <a:pt x="9928" y="6422"/>
                      <a:pt x="9929" y="6423"/>
                      <a:pt x="9930" y="6426"/>
                    </a:cubicBezTo>
                    <a:cubicBezTo>
                      <a:pt x="9945" y="6441"/>
                      <a:pt x="9973" y="6469"/>
                      <a:pt x="9993" y="6469"/>
                    </a:cubicBezTo>
                    <a:cubicBezTo>
                      <a:pt x="10005" y="6469"/>
                      <a:pt x="10014" y="6458"/>
                      <a:pt x="10014" y="6426"/>
                    </a:cubicBezTo>
                    <a:cubicBezTo>
                      <a:pt x="10014" y="6390"/>
                      <a:pt x="9994" y="6328"/>
                      <a:pt x="10014" y="6299"/>
                    </a:cubicBezTo>
                    <a:lnTo>
                      <a:pt x="10014" y="6299"/>
                    </a:lnTo>
                    <a:cubicBezTo>
                      <a:pt x="10021" y="6314"/>
                      <a:pt x="10041" y="6334"/>
                      <a:pt x="10049" y="6343"/>
                    </a:cubicBezTo>
                    <a:cubicBezTo>
                      <a:pt x="10051" y="6344"/>
                      <a:pt x="10052" y="6345"/>
                      <a:pt x="10054" y="6345"/>
                    </a:cubicBezTo>
                    <a:cubicBezTo>
                      <a:pt x="10066" y="6345"/>
                      <a:pt x="10083" y="6304"/>
                      <a:pt x="10061" y="6283"/>
                    </a:cubicBezTo>
                    <a:lnTo>
                      <a:pt x="10049" y="6283"/>
                    </a:lnTo>
                    <a:cubicBezTo>
                      <a:pt x="10085" y="6283"/>
                      <a:pt x="10133" y="6283"/>
                      <a:pt x="10168" y="6271"/>
                    </a:cubicBezTo>
                    <a:cubicBezTo>
                      <a:pt x="10204" y="6247"/>
                      <a:pt x="10180" y="6224"/>
                      <a:pt x="10192" y="6212"/>
                    </a:cubicBezTo>
                    <a:cubicBezTo>
                      <a:pt x="10216" y="6188"/>
                      <a:pt x="10264" y="6212"/>
                      <a:pt x="10287" y="6176"/>
                    </a:cubicBezTo>
                    <a:cubicBezTo>
                      <a:pt x="10287" y="6176"/>
                      <a:pt x="10276" y="6140"/>
                      <a:pt x="10276" y="6128"/>
                    </a:cubicBezTo>
                    <a:cubicBezTo>
                      <a:pt x="10264" y="6057"/>
                      <a:pt x="10383" y="6069"/>
                      <a:pt x="10395" y="6009"/>
                    </a:cubicBezTo>
                    <a:lnTo>
                      <a:pt x="10395" y="6009"/>
                    </a:lnTo>
                    <a:cubicBezTo>
                      <a:pt x="10392" y="6014"/>
                      <a:pt x="10384" y="6017"/>
                      <a:pt x="10374" y="6017"/>
                    </a:cubicBezTo>
                    <a:cubicBezTo>
                      <a:pt x="10337" y="6017"/>
                      <a:pt x="10270" y="5985"/>
                      <a:pt x="10335" y="5938"/>
                    </a:cubicBezTo>
                    <a:cubicBezTo>
                      <a:pt x="10371" y="5890"/>
                      <a:pt x="10371" y="5914"/>
                      <a:pt x="10383" y="5831"/>
                    </a:cubicBezTo>
                    <a:cubicBezTo>
                      <a:pt x="10395" y="5795"/>
                      <a:pt x="10395" y="5795"/>
                      <a:pt x="10430" y="5795"/>
                    </a:cubicBezTo>
                    <a:cubicBezTo>
                      <a:pt x="10352" y="5795"/>
                      <a:pt x="10379" y="5626"/>
                      <a:pt x="10313" y="5626"/>
                    </a:cubicBezTo>
                    <a:cubicBezTo>
                      <a:pt x="10309" y="5626"/>
                      <a:pt x="10305" y="5627"/>
                      <a:pt x="10300" y="5628"/>
                    </a:cubicBezTo>
                    <a:lnTo>
                      <a:pt x="10300" y="5628"/>
                    </a:lnTo>
                    <a:cubicBezTo>
                      <a:pt x="10346" y="5614"/>
                      <a:pt x="10264" y="5474"/>
                      <a:pt x="10252" y="5474"/>
                    </a:cubicBezTo>
                    <a:cubicBezTo>
                      <a:pt x="10240" y="5462"/>
                      <a:pt x="10228" y="5450"/>
                      <a:pt x="10204" y="5438"/>
                    </a:cubicBezTo>
                    <a:cubicBezTo>
                      <a:pt x="10204" y="5438"/>
                      <a:pt x="10178" y="5443"/>
                      <a:pt x="10164" y="5443"/>
                    </a:cubicBezTo>
                    <a:cubicBezTo>
                      <a:pt x="10157" y="5443"/>
                      <a:pt x="10153" y="5442"/>
                      <a:pt x="10157" y="5438"/>
                    </a:cubicBezTo>
                    <a:cubicBezTo>
                      <a:pt x="10157" y="5426"/>
                      <a:pt x="10216" y="5390"/>
                      <a:pt x="10240" y="5378"/>
                    </a:cubicBezTo>
                    <a:cubicBezTo>
                      <a:pt x="10224" y="5378"/>
                      <a:pt x="10208" y="5368"/>
                      <a:pt x="10189" y="5368"/>
                    </a:cubicBezTo>
                    <a:cubicBezTo>
                      <a:pt x="10179" y="5368"/>
                      <a:pt x="10168" y="5370"/>
                      <a:pt x="10157" y="5378"/>
                    </a:cubicBezTo>
                    <a:cubicBezTo>
                      <a:pt x="10135" y="5386"/>
                      <a:pt x="10113" y="5397"/>
                      <a:pt x="10094" y="5397"/>
                    </a:cubicBezTo>
                    <a:cubicBezTo>
                      <a:pt x="10082" y="5397"/>
                      <a:pt x="10071" y="5392"/>
                      <a:pt x="10061" y="5378"/>
                    </a:cubicBezTo>
                    <a:cubicBezTo>
                      <a:pt x="10073" y="5366"/>
                      <a:pt x="10145" y="5331"/>
                      <a:pt x="10145" y="5319"/>
                    </a:cubicBezTo>
                    <a:cubicBezTo>
                      <a:pt x="10145" y="5307"/>
                      <a:pt x="10097" y="5295"/>
                      <a:pt x="10085" y="5295"/>
                    </a:cubicBezTo>
                    <a:cubicBezTo>
                      <a:pt x="10073" y="5283"/>
                      <a:pt x="10061" y="5259"/>
                      <a:pt x="10061" y="5247"/>
                    </a:cubicBezTo>
                    <a:cubicBezTo>
                      <a:pt x="10061" y="5235"/>
                      <a:pt x="10085" y="5200"/>
                      <a:pt x="10073" y="5188"/>
                    </a:cubicBezTo>
                    <a:cubicBezTo>
                      <a:pt x="10071" y="5185"/>
                      <a:pt x="10065" y="5184"/>
                      <a:pt x="10059" y="5184"/>
                    </a:cubicBezTo>
                    <a:cubicBezTo>
                      <a:pt x="10041" y="5184"/>
                      <a:pt x="10012" y="5191"/>
                      <a:pt x="9998" y="5191"/>
                    </a:cubicBezTo>
                    <a:cubicBezTo>
                      <a:pt x="9993" y="5191"/>
                      <a:pt x="9990" y="5190"/>
                      <a:pt x="9990" y="5188"/>
                    </a:cubicBezTo>
                    <a:cubicBezTo>
                      <a:pt x="9990" y="5164"/>
                      <a:pt x="10002" y="5152"/>
                      <a:pt x="10002" y="5140"/>
                    </a:cubicBezTo>
                    <a:cubicBezTo>
                      <a:pt x="10002" y="5128"/>
                      <a:pt x="10002" y="5116"/>
                      <a:pt x="9990" y="5104"/>
                    </a:cubicBezTo>
                    <a:cubicBezTo>
                      <a:pt x="9978" y="5069"/>
                      <a:pt x="9942" y="5069"/>
                      <a:pt x="9918" y="5033"/>
                    </a:cubicBezTo>
                    <a:cubicBezTo>
                      <a:pt x="9895" y="5009"/>
                      <a:pt x="9930" y="4985"/>
                      <a:pt x="9895" y="4974"/>
                    </a:cubicBezTo>
                    <a:cubicBezTo>
                      <a:pt x="9889" y="4968"/>
                      <a:pt x="9880" y="4965"/>
                      <a:pt x="9871" y="4965"/>
                    </a:cubicBezTo>
                    <a:cubicBezTo>
                      <a:pt x="9865" y="4965"/>
                      <a:pt x="9858" y="4966"/>
                      <a:pt x="9853" y="4969"/>
                    </a:cubicBezTo>
                    <a:lnTo>
                      <a:pt x="9853" y="4969"/>
                    </a:lnTo>
                    <a:cubicBezTo>
                      <a:pt x="9897" y="4937"/>
                      <a:pt x="9917" y="4924"/>
                      <a:pt x="9883" y="4890"/>
                    </a:cubicBezTo>
                    <a:lnTo>
                      <a:pt x="9883" y="4890"/>
                    </a:lnTo>
                    <a:lnTo>
                      <a:pt x="9859" y="4902"/>
                    </a:lnTo>
                    <a:cubicBezTo>
                      <a:pt x="9847" y="4878"/>
                      <a:pt x="9799" y="4771"/>
                      <a:pt x="9764" y="4771"/>
                    </a:cubicBezTo>
                    <a:cubicBezTo>
                      <a:pt x="9764" y="4771"/>
                      <a:pt x="9731" y="4812"/>
                      <a:pt x="9720" y="4812"/>
                    </a:cubicBezTo>
                    <a:cubicBezTo>
                      <a:pt x="9717" y="4812"/>
                      <a:pt x="9716" y="4811"/>
                      <a:pt x="9716" y="4807"/>
                    </a:cubicBezTo>
                    <a:cubicBezTo>
                      <a:pt x="9704" y="4783"/>
                      <a:pt x="9716" y="4747"/>
                      <a:pt x="9716" y="4723"/>
                    </a:cubicBezTo>
                    <a:cubicBezTo>
                      <a:pt x="9704" y="4652"/>
                      <a:pt x="9680" y="4593"/>
                      <a:pt x="9633" y="4545"/>
                    </a:cubicBezTo>
                    <a:cubicBezTo>
                      <a:pt x="9609" y="4521"/>
                      <a:pt x="9573" y="4521"/>
                      <a:pt x="9549" y="4497"/>
                    </a:cubicBezTo>
                    <a:cubicBezTo>
                      <a:pt x="9542" y="4483"/>
                      <a:pt x="9527" y="4478"/>
                      <a:pt x="9506" y="4478"/>
                    </a:cubicBezTo>
                    <a:cubicBezTo>
                      <a:pt x="9492" y="4478"/>
                      <a:pt x="9474" y="4480"/>
                      <a:pt x="9455" y="4485"/>
                    </a:cubicBezTo>
                    <a:lnTo>
                      <a:pt x="9455" y="4485"/>
                    </a:lnTo>
                    <a:cubicBezTo>
                      <a:pt x="9467" y="4480"/>
                      <a:pt x="9505" y="4375"/>
                      <a:pt x="9476" y="4375"/>
                    </a:cubicBezTo>
                    <a:cubicBezTo>
                      <a:pt x="9473" y="4375"/>
                      <a:pt x="9470" y="4376"/>
                      <a:pt x="9466" y="4378"/>
                    </a:cubicBezTo>
                    <a:cubicBezTo>
                      <a:pt x="9406" y="4390"/>
                      <a:pt x="9430" y="4497"/>
                      <a:pt x="9395" y="4509"/>
                    </a:cubicBezTo>
                    <a:lnTo>
                      <a:pt x="9406" y="4414"/>
                    </a:lnTo>
                    <a:cubicBezTo>
                      <a:pt x="9418" y="4366"/>
                      <a:pt x="9442" y="4319"/>
                      <a:pt x="9478" y="4283"/>
                    </a:cubicBezTo>
                    <a:lnTo>
                      <a:pt x="9478" y="4283"/>
                    </a:lnTo>
                    <a:cubicBezTo>
                      <a:pt x="9460" y="4295"/>
                      <a:pt x="9447" y="4299"/>
                      <a:pt x="9436" y="4299"/>
                    </a:cubicBezTo>
                    <a:cubicBezTo>
                      <a:pt x="9403" y="4299"/>
                      <a:pt x="9392" y="4256"/>
                      <a:pt x="9347" y="4247"/>
                    </a:cubicBezTo>
                    <a:cubicBezTo>
                      <a:pt x="9323" y="4212"/>
                      <a:pt x="9335" y="4212"/>
                      <a:pt x="9371" y="4188"/>
                    </a:cubicBezTo>
                    <a:cubicBezTo>
                      <a:pt x="9413" y="4166"/>
                      <a:pt x="9380" y="4145"/>
                      <a:pt x="9389" y="4132"/>
                    </a:cubicBezTo>
                    <a:lnTo>
                      <a:pt x="9389" y="4132"/>
                    </a:lnTo>
                    <a:lnTo>
                      <a:pt x="9287" y="4212"/>
                    </a:lnTo>
                    <a:cubicBezTo>
                      <a:pt x="9264" y="4176"/>
                      <a:pt x="9347" y="4092"/>
                      <a:pt x="9335" y="4092"/>
                    </a:cubicBezTo>
                    <a:cubicBezTo>
                      <a:pt x="9311" y="4081"/>
                      <a:pt x="9228" y="4092"/>
                      <a:pt x="9240" y="4045"/>
                    </a:cubicBezTo>
                    <a:cubicBezTo>
                      <a:pt x="9251" y="3988"/>
                      <a:pt x="9241" y="3889"/>
                      <a:pt x="9179" y="3889"/>
                    </a:cubicBezTo>
                    <a:cubicBezTo>
                      <a:pt x="9176" y="3889"/>
                      <a:pt x="9172" y="3889"/>
                      <a:pt x="9168" y="3890"/>
                    </a:cubicBezTo>
                    <a:cubicBezTo>
                      <a:pt x="9166" y="3891"/>
                      <a:pt x="9163" y="3891"/>
                      <a:pt x="9161" y="3891"/>
                    </a:cubicBezTo>
                    <a:cubicBezTo>
                      <a:pt x="9132" y="3891"/>
                      <a:pt x="9130" y="3831"/>
                      <a:pt x="9097" y="3831"/>
                    </a:cubicBezTo>
                    <a:cubicBezTo>
                      <a:pt x="9014" y="3831"/>
                      <a:pt x="9109" y="3759"/>
                      <a:pt x="9097" y="3735"/>
                    </a:cubicBezTo>
                    <a:cubicBezTo>
                      <a:pt x="9073" y="3711"/>
                      <a:pt x="9037" y="3723"/>
                      <a:pt x="9025" y="3688"/>
                    </a:cubicBezTo>
                    <a:cubicBezTo>
                      <a:pt x="9014" y="3664"/>
                      <a:pt x="9025" y="3652"/>
                      <a:pt x="9049" y="3652"/>
                    </a:cubicBezTo>
                    <a:cubicBezTo>
                      <a:pt x="9085" y="3640"/>
                      <a:pt x="9025" y="3604"/>
                      <a:pt x="9025" y="3604"/>
                    </a:cubicBezTo>
                    <a:cubicBezTo>
                      <a:pt x="8990" y="3604"/>
                      <a:pt x="9002" y="3592"/>
                      <a:pt x="9002" y="3580"/>
                    </a:cubicBezTo>
                    <a:cubicBezTo>
                      <a:pt x="9000" y="3573"/>
                      <a:pt x="8995" y="3570"/>
                      <a:pt x="8989" y="3570"/>
                    </a:cubicBezTo>
                    <a:cubicBezTo>
                      <a:pt x="8966" y="3570"/>
                      <a:pt x="8920" y="3609"/>
                      <a:pt x="8907" y="3609"/>
                    </a:cubicBezTo>
                    <a:cubicBezTo>
                      <a:pt x="8900" y="3609"/>
                      <a:pt x="8901" y="3599"/>
                      <a:pt x="8918" y="3569"/>
                    </a:cubicBezTo>
                    <a:cubicBezTo>
                      <a:pt x="8954" y="3509"/>
                      <a:pt x="8918" y="3473"/>
                      <a:pt x="8871" y="3473"/>
                    </a:cubicBezTo>
                    <a:cubicBezTo>
                      <a:pt x="8811" y="3461"/>
                      <a:pt x="8787" y="3450"/>
                      <a:pt x="8835" y="3390"/>
                    </a:cubicBezTo>
                    <a:cubicBezTo>
                      <a:pt x="8871" y="3342"/>
                      <a:pt x="8740" y="3330"/>
                      <a:pt x="8763" y="3283"/>
                    </a:cubicBezTo>
                    <a:lnTo>
                      <a:pt x="8763" y="3283"/>
                    </a:lnTo>
                    <a:cubicBezTo>
                      <a:pt x="8757" y="3292"/>
                      <a:pt x="8743" y="3296"/>
                      <a:pt x="8726" y="3296"/>
                    </a:cubicBezTo>
                    <a:cubicBezTo>
                      <a:pt x="8677" y="3296"/>
                      <a:pt x="8612" y="3265"/>
                      <a:pt x="8692" y="3247"/>
                    </a:cubicBezTo>
                    <a:cubicBezTo>
                      <a:pt x="8775" y="3188"/>
                      <a:pt x="8680" y="3188"/>
                      <a:pt x="8644" y="3164"/>
                    </a:cubicBezTo>
                    <a:cubicBezTo>
                      <a:pt x="8633" y="3140"/>
                      <a:pt x="8621" y="3116"/>
                      <a:pt x="8621" y="3092"/>
                    </a:cubicBezTo>
                    <a:cubicBezTo>
                      <a:pt x="8621" y="3080"/>
                      <a:pt x="8633" y="3080"/>
                      <a:pt x="8621" y="3057"/>
                    </a:cubicBezTo>
                    <a:cubicBezTo>
                      <a:pt x="8621" y="3046"/>
                      <a:pt x="8561" y="2996"/>
                      <a:pt x="8524" y="2996"/>
                    </a:cubicBezTo>
                    <a:cubicBezTo>
                      <a:pt x="8520" y="2996"/>
                      <a:pt x="8517" y="2996"/>
                      <a:pt x="8513" y="2997"/>
                    </a:cubicBezTo>
                    <a:cubicBezTo>
                      <a:pt x="8549" y="2985"/>
                      <a:pt x="8585" y="2961"/>
                      <a:pt x="8561" y="2938"/>
                    </a:cubicBezTo>
                    <a:cubicBezTo>
                      <a:pt x="8549" y="2902"/>
                      <a:pt x="8490" y="2914"/>
                      <a:pt x="8513" y="2890"/>
                    </a:cubicBezTo>
                    <a:cubicBezTo>
                      <a:pt x="8513" y="2890"/>
                      <a:pt x="8503" y="2885"/>
                      <a:pt x="8492" y="2885"/>
                    </a:cubicBezTo>
                    <a:cubicBezTo>
                      <a:pt x="8487" y="2885"/>
                      <a:pt x="8482" y="2886"/>
                      <a:pt x="8478" y="2890"/>
                    </a:cubicBezTo>
                    <a:cubicBezTo>
                      <a:pt x="8476" y="2892"/>
                      <a:pt x="8475" y="2892"/>
                      <a:pt x="8473" y="2892"/>
                    </a:cubicBezTo>
                    <a:cubicBezTo>
                      <a:pt x="8466" y="2892"/>
                      <a:pt x="8464" y="2866"/>
                      <a:pt x="8454" y="2866"/>
                    </a:cubicBezTo>
                    <a:cubicBezTo>
                      <a:pt x="8454" y="2831"/>
                      <a:pt x="8454" y="2784"/>
                      <a:pt x="8422" y="2784"/>
                    </a:cubicBezTo>
                    <a:cubicBezTo>
                      <a:pt x="8414" y="2784"/>
                      <a:pt x="8404" y="2787"/>
                      <a:pt x="8391" y="2794"/>
                    </a:cubicBezTo>
                    <a:lnTo>
                      <a:pt x="8391" y="2794"/>
                    </a:lnTo>
                    <a:cubicBezTo>
                      <a:pt x="8416" y="2775"/>
                      <a:pt x="8443" y="2747"/>
                      <a:pt x="8406" y="2747"/>
                    </a:cubicBezTo>
                    <a:cubicBezTo>
                      <a:pt x="8359" y="2735"/>
                      <a:pt x="8371" y="2747"/>
                      <a:pt x="8347" y="2723"/>
                    </a:cubicBezTo>
                    <a:lnTo>
                      <a:pt x="8347" y="2723"/>
                    </a:lnTo>
                    <a:cubicBezTo>
                      <a:pt x="8348" y="2725"/>
                      <a:pt x="8351" y="2726"/>
                      <a:pt x="8353" y="2726"/>
                    </a:cubicBezTo>
                    <a:cubicBezTo>
                      <a:pt x="8371" y="2726"/>
                      <a:pt x="8405" y="2696"/>
                      <a:pt x="8394" y="2676"/>
                    </a:cubicBezTo>
                    <a:cubicBezTo>
                      <a:pt x="8382" y="2652"/>
                      <a:pt x="8371" y="2628"/>
                      <a:pt x="8347" y="2616"/>
                    </a:cubicBezTo>
                    <a:cubicBezTo>
                      <a:pt x="8323" y="2604"/>
                      <a:pt x="8308" y="2598"/>
                      <a:pt x="8293" y="2598"/>
                    </a:cubicBezTo>
                    <a:cubicBezTo>
                      <a:pt x="8278" y="2598"/>
                      <a:pt x="8263" y="2604"/>
                      <a:pt x="8240" y="2616"/>
                    </a:cubicBezTo>
                    <a:cubicBezTo>
                      <a:pt x="8216" y="2580"/>
                      <a:pt x="8240" y="2580"/>
                      <a:pt x="8263" y="2545"/>
                    </a:cubicBezTo>
                    <a:cubicBezTo>
                      <a:pt x="8228" y="2545"/>
                      <a:pt x="8204" y="2557"/>
                      <a:pt x="8180" y="2568"/>
                    </a:cubicBezTo>
                    <a:cubicBezTo>
                      <a:pt x="8228" y="2533"/>
                      <a:pt x="8263" y="2497"/>
                      <a:pt x="8299" y="2461"/>
                    </a:cubicBezTo>
                    <a:lnTo>
                      <a:pt x="8180" y="2461"/>
                    </a:lnTo>
                    <a:cubicBezTo>
                      <a:pt x="8121" y="2461"/>
                      <a:pt x="8109" y="2414"/>
                      <a:pt x="8097" y="2366"/>
                    </a:cubicBezTo>
                    <a:cubicBezTo>
                      <a:pt x="8087" y="2326"/>
                      <a:pt x="8077" y="2277"/>
                      <a:pt x="8045" y="2277"/>
                    </a:cubicBezTo>
                    <a:cubicBezTo>
                      <a:pt x="8039" y="2277"/>
                      <a:pt x="8033" y="2279"/>
                      <a:pt x="8025" y="2283"/>
                    </a:cubicBezTo>
                    <a:cubicBezTo>
                      <a:pt x="7978" y="2307"/>
                      <a:pt x="7954" y="2330"/>
                      <a:pt x="7918" y="2354"/>
                    </a:cubicBezTo>
                    <a:cubicBezTo>
                      <a:pt x="7894" y="2330"/>
                      <a:pt x="7966" y="2295"/>
                      <a:pt x="7990" y="2271"/>
                    </a:cubicBezTo>
                    <a:lnTo>
                      <a:pt x="7990" y="2271"/>
                    </a:lnTo>
                    <a:cubicBezTo>
                      <a:pt x="7986" y="2274"/>
                      <a:pt x="7984" y="2276"/>
                      <a:pt x="7982" y="2276"/>
                    </a:cubicBezTo>
                    <a:cubicBezTo>
                      <a:pt x="7972" y="2276"/>
                      <a:pt x="7993" y="2220"/>
                      <a:pt x="8013" y="2199"/>
                    </a:cubicBezTo>
                    <a:cubicBezTo>
                      <a:pt x="8037" y="2187"/>
                      <a:pt x="8061" y="2176"/>
                      <a:pt x="8049" y="2152"/>
                    </a:cubicBezTo>
                    <a:lnTo>
                      <a:pt x="8049" y="2152"/>
                    </a:lnTo>
                    <a:lnTo>
                      <a:pt x="7930" y="2223"/>
                    </a:lnTo>
                    <a:cubicBezTo>
                      <a:pt x="7985" y="2190"/>
                      <a:pt x="7929" y="2088"/>
                      <a:pt x="7901" y="2043"/>
                    </a:cubicBezTo>
                    <a:lnTo>
                      <a:pt x="7901" y="2043"/>
                    </a:lnTo>
                    <a:cubicBezTo>
                      <a:pt x="7908" y="2063"/>
                      <a:pt x="7879" y="2082"/>
                      <a:pt x="7859" y="2092"/>
                    </a:cubicBezTo>
                    <a:cubicBezTo>
                      <a:pt x="7835" y="2045"/>
                      <a:pt x="7930" y="1961"/>
                      <a:pt x="7847" y="1949"/>
                    </a:cubicBezTo>
                    <a:cubicBezTo>
                      <a:pt x="7835" y="1949"/>
                      <a:pt x="7751" y="1949"/>
                      <a:pt x="7787" y="1926"/>
                    </a:cubicBezTo>
                    <a:cubicBezTo>
                      <a:pt x="7811" y="1902"/>
                      <a:pt x="7882" y="1914"/>
                      <a:pt x="7847" y="1878"/>
                    </a:cubicBezTo>
                    <a:cubicBezTo>
                      <a:pt x="7823" y="1854"/>
                      <a:pt x="7787" y="1866"/>
                      <a:pt x="7775" y="1818"/>
                    </a:cubicBezTo>
                    <a:cubicBezTo>
                      <a:pt x="7763" y="1783"/>
                      <a:pt x="7751" y="1747"/>
                      <a:pt x="7740" y="1711"/>
                    </a:cubicBezTo>
                    <a:cubicBezTo>
                      <a:pt x="7730" y="1697"/>
                      <a:pt x="7711" y="1690"/>
                      <a:pt x="7695" y="1690"/>
                    </a:cubicBezTo>
                    <a:cubicBezTo>
                      <a:pt x="7669" y="1690"/>
                      <a:pt x="7646" y="1706"/>
                      <a:pt x="7668" y="1735"/>
                    </a:cubicBezTo>
                    <a:cubicBezTo>
                      <a:pt x="7644" y="1711"/>
                      <a:pt x="7632" y="1687"/>
                      <a:pt x="7620" y="1664"/>
                    </a:cubicBezTo>
                    <a:cubicBezTo>
                      <a:pt x="7620" y="1640"/>
                      <a:pt x="7620" y="1628"/>
                      <a:pt x="7632" y="1592"/>
                    </a:cubicBezTo>
                    <a:cubicBezTo>
                      <a:pt x="7644" y="1568"/>
                      <a:pt x="7620" y="1580"/>
                      <a:pt x="7609" y="1568"/>
                    </a:cubicBezTo>
                    <a:cubicBezTo>
                      <a:pt x="7597" y="1568"/>
                      <a:pt x="7561" y="1568"/>
                      <a:pt x="7537" y="1592"/>
                    </a:cubicBezTo>
                    <a:cubicBezTo>
                      <a:pt x="7561" y="1592"/>
                      <a:pt x="7561" y="1616"/>
                      <a:pt x="7537" y="1616"/>
                    </a:cubicBezTo>
                    <a:cubicBezTo>
                      <a:pt x="7513" y="1616"/>
                      <a:pt x="7478" y="1604"/>
                      <a:pt x="7478" y="1580"/>
                    </a:cubicBezTo>
                    <a:cubicBezTo>
                      <a:pt x="7478" y="1556"/>
                      <a:pt x="7573" y="1556"/>
                      <a:pt x="7549" y="1521"/>
                    </a:cubicBezTo>
                    <a:cubicBezTo>
                      <a:pt x="7532" y="1487"/>
                      <a:pt x="7492" y="1453"/>
                      <a:pt x="7461" y="1453"/>
                    </a:cubicBezTo>
                    <a:cubicBezTo>
                      <a:pt x="7448" y="1453"/>
                      <a:pt x="7437" y="1459"/>
                      <a:pt x="7430" y="1473"/>
                    </a:cubicBezTo>
                    <a:cubicBezTo>
                      <a:pt x="7418" y="1521"/>
                      <a:pt x="7418" y="1521"/>
                      <a:pt x="7382" y="1521"/>
                    </a:cubicBezTo>
                    <a:cubicBezTo>
                      <a:pt x="7335" y="1521"/>
                      <a:pt x="7323" y="1509"/>
                      <a:pt x="7335" y="1473"/>
                    </a:cubicBezTo>
                    <a:cubicBezTo>
                      <a:pt x="7347" y="1449"/>
                      <a:pt x="7478" y="1402"/>
                      <a:pt x="7466" y="1378"/>
                    </a:cubicBezTo>
                    <a:cubicBezTo>
                      <a:pt x="7466" y="1354"/>
                      <a:pt x="7442" y="1342"/>
                      <a:pt x="7418" y="1330"/>
                    </a:cubicBezTo>
                    <a:cubicBezTo>
                      <a:pt x="7415" y="1329"/>
                      <a:pt x="7411" y="1328"/>
                      <a:pt x="7408" y="1328"/>
                    </a:cubicBezTo>
                    <a:cubicBezTo>
                      <a:pt x="7387" y="1328"/>
                      <a:pt x="7367" y="1354"/>
                      <a:pt x="7347" y="1354"/>
                    </a:cubicBezTo>
                    <a:cubicBezTo>
                      <a:pt x="7287" y="1342"/>
                      <a:pt x="7406" y="1271"/>
                      <a:pt x="7370" y="1259"/>
                    </a:cubicBezTo>
                    <a:cubicBezTo>
                      <a:pt x="7358" y="1256"/>
                      <a:pt x="7345" y="1254"/>
                      <a:pt x="7332" y="1254"/>
                    </a:cubicBezTo>
                    <a:cubicBezTo>
                      <a:pt x="7298" y="1254"/>
                      <a:pt x="7266" y="1265"/>
                      <a:pt x="7239" y="1283"/>
                    </a:cubicBezTo>
                    <a:cubicBezTo>
                      <a:pt x="7275" y="1259"/>
                      <a:pt x="7311" y="1247"/>
                      <a:pt x="7323" y="1211"/>
                    </a:cubicBezTo>
                    <a:cubicBezTo>
                      <a:pt x="7347" y="1187"/>
                      <a:pt x="7359" y="1116"/>
                      <a:pt x="7323" y="1104"/>
                    </a:cubicBezTo>
                    <a:cubicBezTo>
                      <a:pt x="7311" y="1104"/>
                      <a:pt x="7299" y="1140"/>
                      <a:pt x="7275" y="1140"/>
                    </a:cubicBezTo>
                    <a:cubicBezTo>
                      <a:pt x="7251" y="1128"/>
                      <a:pt x="7228" y="1104"/>
                      <a:pt x="7228" y="1080"/>
                    </a:cubicBezTo>
                    <a:cubicBezTo>
                      <a:pt x="7228" y="1056"/>
                      <a:pt x="7239" y="1021"/>
                      <a:pt x="7228" y="1009"/>
                    </a:cubicBezTo>
                    <a:cubicBezTo>
                      <a:pt x="7224" y="1001"/>
                      <a:pt x="7214" y="999"/>
                      <a:pt x="7204" y="999"/>
                    </a:cubicBezTo>
                    <a:cubicBezTo>
                      <a:pt x="7198" y="999"/>
                      <a:pt x="7193" y="1000"/>
                      <a:pt x="7187" y="1000"/>
                    </a:cubicBezTo>
                    <a:cubicBezTo>
                      <a:pt x="7171" y="1000"/>
                      <a:pt x="7156" y="997"/>
                      <a:pt x="7156" y="973"/>
                    </a:cubicBezTo>
                    <a:cubicBezTo>
                      <a:pt x="7156" y="937"/>
                      <a:pt x="7216" y="913"/>
                      <a:pt x="7168" y="902"/>
                    </a:cubicBezTo>
                    <a:cubicBezTo>
                      <a:pt x="7144" y="902"/>
                      <a:pt x="7110" y="917"/>
                      <a:pt x="7082" y="917"/>
                    </a:cubicBezTo>
                    <a:cubicBezTo>
                      <a:pt x="7069" y="917"/>
                      <a:pt x="7057" y="913"/>
                      <a:pt x="7049" y="902"/>
                    </a:cubicBezTo>
                    <a:lnTo>
                      <a:pt x="7085" y="878"/>
                    </a:lnTo>
                    <a:cubicBezTo>
                      <a:pt x="7091" y="872"/>
                      <a:pt x="7097" y="869"/>
                      <a:pt x="7101" y="869"/>
                    </a:cubicBezTo>
                    <a:cubicBezTo>
                      <a:pt x="7102" y="869"/>
                      <a:pt x="7102" y="869"/>
                      <a:pt x="7102" y="869"/>
                    </a:cubicBezTo>
                    <a:lnTo>
                      <a:pt x="7102" y="869"/>
                    </a:lnTo>
                    <a:cubicBezTo>
                      <a:pt x="7086" y="855"/>
                      <a:pt x="7046" y="830"/>
                      <a:pt x="7037" y="830"/>
                    </a:cubicBezTo>
                    <a:cubicBezTo>
                      <a:pt x="7037" y="818"/>
                      <a:pt x="7037" y="771"/>
                      <a:pt x="7025" y="759"/>
                    </a:cubicBezTo>
                    <a:cubicBezTo>
                      <a:pt x="7001" y="747"/>
                      <a:pt x="6978" y="747"/>
                      <a:pt x="6966" y="723"/>
                    </a:cubicBezTo>
                    <a:cubicBezTo>
                      <a:pt x="6954" y="711"/>
                      <a:pt x="6942" y="687"/>
                      <a:pt x="6942" y="663"/>
                    </a:cubicBezTo>
                    <a:cubicBezTo>
                      <a:pt x="6942" y="616"/>
                      <a:pt x="6882" y="640"/>
                      <a:pt x="6858" y="604"/>
                    </a:cubicBezTo>
                    <a:cubicBezTo>
                      <a:pt x="6835" y="568"/>
                      <a:pt x="6894" y="521"/>
                      <a:pt x="6870" y="497"/>
                    </a:cubicBezTo>
                    <a:cubicBezTo>
                      <a:pt x="6858" y="479"/>
                      <a:pt x="6841" y="476"/>
                      <a:pt x="6823" y="476"/>
                    </a:cubicBezTo>
                    <a:cubicBezTo>
                      <a:pt x="6814" y="476"/>
                      <a:pt x="6805" y="477"/>
                      <a:pt x="6797" y="477"/>
                    </a:cubicBezTo>
                    <a:cubicBezTo>
                      <a:pt x="6789" y="477"/>
                      <a:pt x="6781" y="476"/>
                      <a:pt x="6775" y="473"/>
                    </a:cubicBezTo>
                    <a:cubicBezTo>
                      <a:pt x="6751" y="449"/>
                      <a:pt x="6835" y="402"/>
                      <a:pt x="6858" y="378"/>
                    </a:cubicBezTo>
                    <a:lnTo>
                      <a:pt x="6751" y="378"/>
                    </a:lnTo>
                    <a:cubicBezTo>
                      <a:pt x="6739" y="379"/>
                      <a:pt x="6729" y="380"/>
                      <a:pt x="6721" y="380"/>
                    </a:cubicBezTo>
                    <a:cubicBezTo>
                      <a:pt x="6674" y="380"/>
                      <a:pt x="6718" y="352"/>
                      <a:pt x="6758" y="322"/>
                    </a:cubicBezTo>
                    <a:lnTo>
                      <a:pt x="6758" y="322"/>
                    </a:lnTo>
                    <a:cubicBezTo>
                      <a:pt x="6749" y="328"/>
                      <a:pt x="6742" y="331"/>
                      <a:pt x="6734" y="331"/>
                    </a:cubicBezTo>
                    <a:cubicBezTo>
                      <a:pt x="6703" y="331"/>
                      <a:pt x="6687" y="279"/>
                      <a:pt x="6658" y="279"/>
                    </a:cubicBezTo>
                    <a:cubicBezTo>
                      <a:pt x="6654" y="279"/>
                      <a:pt x="6649" y="280"/>
                      <a:pt x="6644" y="282"/>
                    </a:cubicBezTo>
                    <a:cubicBezTo>
                      <a:pt x="6656" y="247"/>
                      <a:pt x="6644" y="199"/>
                      <a:pt x="6620" y="163"/>
                    </a:cubicBezTo>
                    <a:cubicBezTo>
                      <a:pt x="6613" y="175"/>
                      <a:pt x="6606" y="179"/>
                      <a:pt x="6600" y="179"/>
                    </a:cubicBezTo>
                    <a:cubicBezTo>
                      <a:pt x="6587" y="179"/>
                      <a:pt x="6573" y="160"/>
                      <a:pt x="6549" y="151"/>
                    </a:cubicBezTo>
                    <a:cubicBezTo>
                      <a:pt x="6537" y="140"/>
                      <a:pt x="6513" y="140"/>
                      <a:pt x="6488" y="140"/>
                    </a:cubicBezTo>
                    <a:cubicBezTo>
                      <a:pt x="6463" y="140"/>
                      <a:pt x="6436" y="140"/>
                      <a:pt x="6418" y="128"/>
                    </a:cubicBezTo>
                    <a:cubicBezTo>
                      <a:pt x="6418" y="128"/>
                      <a:pt x="6381" y="0"/>
                      <a:pt x="6340" y="0"/>
                    </a:cubicBezTo>
                    <a:close/>
                  </a:path>
                </a:pathLst>
              </a:custGeom>
              <a:solidFill>
                <a:schemeClr val="accent1"/>
              </a:solidFill>
              <a:ln>
                <a:noFill/>
              </a:ln>
            </p:spPr>
            <p:txBody>
              <a:bodyPr spcFirstLastPara="1" wrap="square" lIns="133916" tIns="133916" rIns="133916" bIns="133916" anchor="ctr" anchorCtr="0">
                <a:noAutofit/>
              </a:bodyPr>
              <a:lstStyle/>
              <a:p>
                <a:endParaRPr sz="2637"/>
              </a:p>
            </p:txBody>
          </p:sp>
        </p:grpSp>
        <p:grpSp>
          <p:nvGrpSpPr>
            <p:cNvPr id="5219" name="Google Shape;5219;p43"/>
            <p:cNvGrpSpPr/>
            <p:nvPr/>
          </p:nvGrpSpPr>
          <p:grpSpPr>
            <a:xfrm>
              <a:off x="6380833" y="3788973"/>
              <a:ext cx="202403" cy="159647"/>
              <a:chOff x="6380833" y="3788973"/>
              <a:chExt cx="202403" cy="159647"/>
            </a:xfrm>
          </p:grpSpPr>
          <p:sp>
            <p:nvSpPr>
              <p:cNvPr id="5220" name="Google Shape;5220;p43"/>
              <p:cNvSpPr/>
              <p:nvPr/>
            </p:nvSpPr>
            <p:spPr>
              <a:xfrm>
                <a:off x="6465397" y="3788973"/>
                <a:ext cx="3094" cy="3095"/>
              </a:xfrm>
              <a:custGeom>
                <a:avLst/>
                <a:gdLst/>
                <a:ahLst/>
                <a:cxnLst/>
                <a:rect l="l" t="t" r="r" b="b"/>
                <a:pathLst>
                  <a:path w="61" h="61" extrusionOk="0">
                    <a:moveTo>
                      <a:pt x="1" y="1"/>
                    </a:moveTo>
                    <a:lnTo>
                      <a:pt x="1" y="25"/>
                    </a:lnTo>
                    <a:lnTo>
                      <a:pt x="13" y="60"/>
                    </a:lnTo>
                    <a:cubicBezTo>
                      <a:pt x="60" y="37"/>
                      <a:pt x="60" y="13"/>
                      <a:pt x="1" y="1"/>
                    </a:cubicBezTo>
                    <a:close/>
                  </a:path>
                </a:pathLst>
              </a:custGeom>
              <a:solidFill>
                <a:schemeClr val="accent6"/>
              </a:solidFill>
              <a:ln>
                <a:noFill/>
              </a:ln>
            </p:spPr>
            <p:txBody>
              <a:bodyPr spcFirstLastPara="1" wrap="square" lIns="133916" tIns="133916" rIns="133916" bIns="133916" anchor="ctr" anchorCtr="0">
                <a:noAutofit/>
              </a:bodyPr>
              <a:lstStyle/>
              <a:p>
                <a:endParaRPr sz="2637"/>
              </a:p>
            </p:txBody>
          </p:sp>
          <p:sp>
            <p:nvSpPr>
              <p:cNvPr id="5221" name="Google Shape;5221;p43"/>
              <p:cNvSpPr/>
              <p:nvPr/>
            </p:nvSpPr>
            <p:spPr>
              <a:xfrm>
                <a:off x="6380833" y="3812257"/>
                <a:ext cx="202403" cy="127789"/>
              </a:xfrm>
              <a:custGeom>
                <a:avLst/>
                <a:gdLst/>
                <a:ahLst/>
                <a:cxnLst/>
                <a:rect l="l" t="t" r="r" b="b"/>
                <a:pathLst>
                  <a:path w="3990" h="2519" extrusionOk="0">
                    <a:moveTo>
                      <a:pt x="3429" y="0"/>
                    </a:moveTo>
                    <a:cubicBezTo>
                      <a:pt x="3357" y="0"/>
                      <a:pt x="3281" y="23"/>
                      <a:pt x="3204" y="78"/>
                    </a:cubicBezTo>
                    <a:lnTo>
                      <a:pt x="334" y="1804"/>
                    </a:lnTo>
                    <a:cubicBezTo>
                      <a:pt x="1" y="2006"/>
                      <a:pt x="144" y="2518"/>
                      <a:pt x="537" y="2518"/>
                    </a:cubicBezTo>
                    <a:cubicBezTo>
                      <a:pt x="596" y="2518"/>
                      <a:pt x="667" y="2495"/>
                      <a:pt x="727" y="2459"/>
                    </a:cubicBezTo>
                    <a:lnTo>
                      <a:pt x="3596" y="721"/>
                    </a:lnTo>
                    <a:cubicBezTo>
                      <a:pt x="3989" y="514"/>
                      <a:pt x="3766" y="0"/>
                      <a:pt x="3429" y="0"/>
                    </a:cubicBezTo>
                    <a:close/>
                  </a:path>
                </a:pathLst>
              </a:custGeom>
              <a:solidFill>
                <a:schemeClr val="accent6"/>
              </a:solidFill>
              <a:ln>
                <a:noFill/>
              </a:ln>
            </p:spPr>
            <p:txBody>
              <a:bodyPr spcFirstLastPara="1" wrap="square" lIns="133916" tIns="133916" rIns="133916" bIns="133916" anchor="ctr" anchorCtr="0">
                <a:noAutofit/>
              </a:bodyPr>
              <a:lstStyle/>
              <a:p>
                <a:endParaRPr sz="2637"/>
              </a:p>
            </p:txBody>
          </p:sp>
          <p:sp>
            <p:nvSpPr>
              <p:cNvPr id="5222" name="Google Shape;5222;p43"/>
              <p:cNvSpPr/>
              <p:nvPr/>
            </p:nvSpPr>
            <p:spPr>
              <a:xfrm>
                <a:off x="6383876" y="3807590"/>
                <a:ext cx="197533" cy="141029"/>
              </a:xfrm>
              <a:custGeom>
                <a:avLst/>
                <a:gdLst/>
                <a:ahLst/>
                <a:cxnLst/>
                <a:rect l="l" t="t" r="r" b="b"/>
                <a:pathLst>
                  <a:path w="3894" h="2780" extrusionOk="0">
                    <a:moveTo>
                      <a:pt x="3275" y="8"/>
                    </a:moveTo>
                    <a:cubicBezTo>
                      <a:pt x="3274" y="8"/>
                      <a:pt x="3274" y="10"/>
                      <a:pt x="3274" y="15"/>
                    </a:cubicBezTo>
                    <a:cubicBezTo>
                      <a:pt x="3263" y="39"/>
                      <a:pt x="3274" y="74"/>
                      <a:pt x="3251" y="86"/>
                    </a:cubicBezTo>
                    <a:lnTo>
                      <a:pt x="3251" y="62"/>
                    </a:lnTo>
                    <a:lnTo>
                      <a:pt x="3251" y="39"/>
                    </a:lnTo>
                    <a:cubicBezTo>
                      <a:pt x="3251" y="39"/>
                      <a:pt x="3227" y="62"/>
                      <a:pt x="3227" y="62"/>
                    </a:cubicBezTo>
                    <a:cubicBezTo>
                      <a:pt x="3219" y="62"/>
                      <a:pt x="3211" y="57"/>
                      <a:pt x="3203" y="57"/>
                    </a:cubicBezTo>
                    <a:cubicBezTo>
                      <a:pt x="3199" y="57"/>
                      <a:pt x="3195" y="58"/>
                      <a:pt x="3191" y="62"/>
                    </a:cubicBezTo>
                    <a:cubicBezTo>
                      <a:pt x="3191" y="74"/>
                      <a:pt x="3191" y="86"/>
                      <a:pt x="3179" y="86"/>
                    </a:cubicBezTo>
                    <a:lnTo>
                      <a:pt x="3203" y="86"/>
                    </a:lnTo>
                    <a:cubicBezTo>
                      <a:pt x="3203" y="98"/>
                      <a:pt x="3215" y="122"/>
                      <a:pt x="3203" y="122"/>
                    </a:cubicBezTo>
                    <a:cubicBezTo>
                      <a:pt x="3191" y="122"/>
                      <a:pt x="3203" y="122"/>
                      <a:pt x="3203" y="146"/>
                    </a:cubicBezTo>
                    <a:cubicBezTo>
                      <a:pt x="3227" y="146"/>
                      <a:pt x="3215" y="98"/>
                      <a:pt x="3227" y="74"/>
                    </a:cubicBezTo>
                    <a:cubicBezTo>
                      <a:pt x="3231" y="70"/>
                      <a:pt x="3234" y="69"/>
                      <a:pt x="3236" y="69"/>
                    </a:cubicBezTo>
                    <a:cubicBezTo>
                      <a:pt x="3247" y="69"/>
                      <a:pt x="3239" y="110"/>
                      <a:pt x="3239" y="110"/>
                    </a:cubicBezTo>
                    <a:lnTo>
                      <a:pt x="3251" y="98"/>
                    </a:lnTo>
                    <a:cubicBezTo>
                      <a:pt x="3251" y="98"/>
                      <a:pt x="3251" y="88"/>
                      <a:pt x="3254" y="88"/>
                    </a:cubicBezTo>
                    <a:cubicBezTo>
                      <a:pt x="3256" y="88"/>
                      <a:pt x="3259" y="90"/>
                      <a:pt x="3263" y="98"/>
                    </a:cubicBezTo>
                    <a:cubicBezTo>
                      <a:pt x="3273" y="103"/>
                      <a:pt x="3281" y="109"/>
                      <a:pt x="3286" y="109"/>
                    </a:cubicBezTo>
                    <a:cubicBezTo>
                      <a:pt x="3292" y="109"/>
                      <a:pt x="3293" y="101"/>
                      <a:pt x="3286" y="74"/>
                    </a:cubicBezTo>
                    <a:lnTo>
                      <a:pt x="3298" y="62"/>
                    </a:lnTo>
                    <a:cubicBezTo>
                      <a:pt x="3298" y="86"/>
                      <a:pt x="3298" y="98"/>
                      <a:pt x="3298" y="110"/>
                    </a:cubicBezTo>
                    <a:cubicBezTo>
                      <a:pt x="3298" y="116"/>
                      <a:pt x="3298" y="119"/>
                      <a:pt x="3300" y="119"/>
                    </a:cubicBezTo>
                    <a:cubicBezTo>
                      <a:pt x="3301" y="119"/>
                      <a:pt x="3304" y="116"/>
                      <a:pt x="3310" y="110"/>
                    </a:cubicBezTo>
                    <a:cubicBezTo>
                      <a:pt x="3320" y="110"/>
                      <a:pt x="3322" y="53"/>
                      <a:pt x="3335" y="33"/>
                    </a:cubicBezTo>
                    <a:lnTo>
                      <a:pt x="3335" y="33"/>
                    </a:lnTo>
                    <a:cubicBezTo>
                      <a:pt x="3339" y="36"/>
                      <a:pt x="3342" y="39"/>
                      <a:pt x="3346" y="39"/>
                    </a:cubicBezTo>
                    <a:cubicBezTo>
                      <a:pt x="3346" y="35"/>
                      <a:pt x="3346" y="31"/>
                      <a:pt x="3346" y="27"/>
                    </a:cubicBezTo>
                    <a:cubicBezTo>
                      <a:pt x="3342" y="27"/>
                      <a:pt x="3338" y="29"/>
                      <a:pt x="3335" y="33"/>
                    </a:cubicBezTo>
                    <a:lnTo>
                      <a:pt x="3335" y="33"/>
                    </a:lnTo>
                    <a:cubicBezTo>
                      <a:pt x="3328" y="26"/>
                      <a:pt x="3322" y="15"/>
                      <a:pt x="3322" y="15"/>
                    </a:cubicBezTo>
                    <a:cubicBezTo>
                      <a:pt x="3312" y="15"/>
                      <a:pt x="3310" y="52"/>
                      <a:pt x="3302" y="52"/>
                    </a:cubicBezTo>
                    <a:cubicBezTo>
                      <a:pt x="3301" y="52"/>
                      <a:pt x="3300" y="52"/>
                      <a:pt x="3298" y="51"/>
                    </a:cubicBezTo>
                    <a:cubicBezTo>
                      <a:pt x="3279" y="41"/>
                      <a:pt x="3275" y="8"/>
                      <a:pt x="3275" y="8"/>
                    </a:cubicBezTo>
                    <a:close/>
                    <a:moveTo>
                      <a:pt x="3375" y="1"/>
                    </a:moveTo>
                    <a:cubicBezTo>
                      <a:pt x="3373" y="1"/>
                      <a:pt x="3371" y="1"/>
                      <a:pt x="3370" y="3"/>
                    </a:cubicBezTo>
                    <a:cubicBezTo>
                      <a:pt x="3358" y="15"/>
                      <a:pt x="3382" y="27"/>
                      <a:pt x="3370" y="39"/>
                    </a:cubicBezTo>
                    <a:cubicBezTo>
                      <a:pt x="3364" y="45"/>
                      <a:pt x="3358" y="48"/>
                      <a:pt x="3353" y="48"/>
                    </a:cubicBezTo>
                    <a:cubicBezTo>
                      <a:pt x="3349" y="48"/>
                      <a:pt x="3346" y="45"/>
                      <a:pt x="3346" y="39"/>
                    </a:cubicBezTo>
                    <a:cubicBezTo>
                      <a:pt x="3346" y="58"/>
                      <a:pt x="3346" y="78"/>
                      <a:pt x="3346" y="98"/>
                    </a:cubicBezTo>
                    <a:cubicBezTo>
                      <a:pt x="3346" y="107"/>
                      <a:pt x="3349" y="111"/>
                      <a:pt x="3353" y="111"/>
                    </a:cubicBezTo>
                    <a:cubicBezTo>
                      <a:pt x="3360" y="111"/>
                      <a:pt x="3370" y="97"/>
                      <a:pt x="3370" y="74"/>
                    </a:cubicBezTo>
                    <a:cubicBezTo>
                      <a:pt x="3370" y="98"/>
                      <a:pt x="3370" y="134"/>
                      <a:pt x="3382" y="134"/>
                    </a:cubicBezTo>
                    <a:cubicBezTo>
                      <a:pt x="3382" y="134"/>
                      <a:pt x="3382" y="66"/>
                      <a:pt x="3389" y="66"/>
                    </a:cubicBezTo>
                    <a:cubicBezTo>
                      <a:pt x="3390" y="66"/>
                      <a:pt x="3392" y="69"/>
                      <a:pt x="3394" y="74"/>
                    </a:cubicBezTo>
                    <a:cubicBezTo>
                      <a:pt x="3405" y="110"/>
                      <a:pt x="3394" y="134"/>
                      <a:pt x="3405" y="134"/>
                    </a:cubicBezTo>
                    <a:cubicBezTo>
                      <a:pt x="3417" y="134"/>
                      <a:pt x="3417" y="122"/>
                      <a:pt x="3429" y="122"/>
                    </a:cubicBezTo>
                    <a:cubicBezTo>
                      <a:pt x="3429" y="134"/>
                      <a:pt x="3453" y="158"/>
                      <a:pt x="3453" y="158"/>
                    </a:cubicBezTo>
                    <a:cubicBezTo>
                      <a:pt x="3465" y="158"/>
                      <a:pt x="3465" y="122"/>
                      <a:pt x="3477" y="110"/>
                    </a:cubicBezTo>
                    <a:cubicBezTo>
                      <a:pt x="3477" y="110"/>
                      <a:pt x="3477" y="121"/>
                      <a:pt x="3477" y="134"/>
                    </a:cubicBezTo>
                    <a:cubicBezTo>
                      <a:pt x="3477" y="122"/>
                      <a:pt x="3513" y="51"/>
                      <a:pt x="3501" y="39"/>
                    </a:cubicBezTo>
                    <a:lnTo>
                      <a:pt x="3477" y="39"/>
                    </a:lnTo>
                    <a:cubicBezTo>
                      <a:pt x="3465" y="51"/>
                      <a:pt x="3465" y="74"/>
                      <a:pt x="3453" y="86"/>
                    </a:cubicBezTo>
                    <a:cubicBezTo>
                      <a:pt x="3452" y="87"/>
                      <a:pt x="3451" y="88"/>
                      <a:pt x="3451" y="88"/>
                    </a:cubicBezTo>
                    <a:cubicBezTo>
                      <a:pt x="3444" y="88"/>
                      <a:pt x="3451" y="37"/>
                      <a:pt x="3444" y="37"/>
                    </a:cubicBezTo>
                    <a:cubicBezTo>
                      <a:pt x="3443" y="37"/>
                      <a:pt x="3442" y="38"/>
                      <a:pt x="3441" y="39"/>
                    </a:cubicBezTo>
                    <a:cubicBezTo>
                      <a:pt x="3417" y="51"/>
                      <a:pt x="3405" y="74"/>
                      <a:pt x="3405" y="110"/>
                    </a:cubicBezTo>
                    <a:cubicBezTo>
                      <a:pt x="3405" y="86"/>
                      <a:pt x="3405" y="62"/>
                      <a:pt x="3405" y="39"/>
                    </a:cubicBezTo>
                    <a:cubicBezTo>
                      <a:pt x="3405" y="28"/>
                      <a:pt x="3388" y="1"/>
                      <a:pt x="3375" y="1"/>
                    </a:cubicBezTo>
                    <a:close/>
                    <a:moveTo>
                      <a:pt x="2983" y="168"/>
                    </a:moveTo>
                    <a:cubicBezTo>
                      <a:pt x="2982" y="168"/>
                      <a:pt x="2980" y="169"/>
                      <a:pt x="2980" y="170"/>
                    </a:cubicBezTo>
                    <a:lnTo>
                      <a:pt x="2980" y="170"/>
                    </a:lnTo>
                    <a:cubicBezTo>
                      <a:pt x="2979" y="170"/>
                      <a:pt x="2978" y="170"/>
                      <a:pt x="2977" y="170"/>
                    </a:cubicBezTo>
                    <a:lnTo>
                      <a:pt x="2977" y="170"/>
                    </a:lnTo>
                    <a:cubicBezTo>
                      <a:pt x="2977" y="170"/>
                      <a:pt x="2978" y="171"/>
                      <a:pt x="2978" y="172"/>
                    </a:cubicBezTo>
                    <a:lnTo>
                      <a:pt x="2978" y="172"/>
                    </a:lnTo>
                    <a:cubicBezTo>
                      <a:pt x="2978" y="171"/>
                      <a:pt x="2979" y="170"/>
                      <a:pt x="2980" y="170"/>
                    </a:cubicBezTo>
                    <a:lnTo>
                      <a:pt x="2980" y="170"/>
                    </a:lnTo>
                    <a:cubicBezTo>
                      <a:pt x="2983" y="170"/>
                      <a:pt x="2988" y="171"/>
                      <a:pt x="2992" y="173"/>
                    </a:cubicBezTo>
                    <a:lnTo>
                      <a:pt x="2992" y="173"/>
                    </a:lnTo>
                    <a:cubicBezTo>
                      <a:pt x="2989" y="170"/>
                      <a:pt x="2985" y="168"/>
                      <a:pt x="2983" y="168"/>
                    </a:cubicBezTo>
                    <a:close/>
                    <a:moveTo>
                      <a:pt x="2978" y="172"/>
                    </a:moveTo>
                    <a:cubicBezTo>
                      <a:pt x="2977" y="174"/>
                      <a:pt x="2977" y="177"/>
                      <a:pt x="2977" y="181"/>
                    </a:cubicBezTo>
                    <a:cubicBezTo>
                      <a:pt x="2977" y="184"/>
                      <a:pt x="2978" y="187"/>
                      <a:pt x="2980" y="192"/>
                    </a:cubicBezTo>
                    <a:lnTo>
                      <a:pt x="2980" y="192"/>
                    </a:lnTo>
                    <a:cubicBezTo>
                      <a:pt x="2982" y="190"/>
                      <a:pt x="2984" y="185"/>
                      <a:pt x="2978" y="172"/>
                    </a:cubicBezTo>
                    <a:close/>
                    <a:moveTo>
                      <a:pt x="3167" y="62"/>
                    </a:moveTo>
                    <a:cubicBezTo>
                      <a:pt x="3167" y="86"/>
                      <a:pt x="3155" y="74"/>
                      <a:pt x="3155" y="86"/>
                    </a:cubicBezTo>
                    <a:cubicBezTo>
                      <a:pt x="3155" y="89"/>
                      <a:pt x="3156" y="92"/>
                      <a:pt x="3157" y="95"/>
                    </a:cubicBezTo>
                    <a:lnTo>
                      <a:pt x="3157" y="95"/>
                    </a:lnTo>
                    <a:cubicBezTo>
                      <a:pt x="3153" y="94"/>
                      <a:pt x="3148" y="91"/>
                      <a:pt x="3144" y="86"/>
                    </a:cubicBezTo>
                    <a:cubicBezTo>
                      <a:pt x="3132" y="86"/>
                      <a:pt x="3144" y="122"/>
                      <a:pt x="3132" y="134"/>
                    </a:cubicBezTo>
                    <a:cubicBezTo>
                      <a:pt x="3121" y="134"/>
                      <a:pt x="3102" y="108"/>
                      <a:pt x="3090" y="108"/>
                    </a:cubicBezTo>
                    <a:cubicBezTo>
                      <a:pt x="3088" y="108"/>
                      <a:pt x="3086" y="108"/>
                      <a:pt x="3084" y="110"/>
                    </a:cubicBezTo>
                    <a:cubicBezTo>
                      <a:pt x="3077" y="110"/>
                      <a:pt x="3078" y="121"/>
                      <a:pt x="3080" y="131"/>
                    </a:cubicBezTo>
                    <a:lnTo>
                      <a:pt x="3080" y="131"/>
                    </a:lnTo>
                    <a:cubicBezTo>
                      <a:pt x="3078" y="128"/>
                      <a:pt x="3075" y="125"/>
                      <a:pt x="3072" y="122"/>
                    </a:cubicBezTo>
                    <a:cubicBezTo>
                      <a:pt x="3072" y="128"/>
                      <a:pt x="3072" y="134"/>
                      <a:pt x="3072" y="139"/>
                    </a:cubicBezTo>
                    <a:lnTo>
                      <a:pt x="3072" y="139"/>
                    </a:lnTo>
                    <a:cubicBezTo>
                      <a:pt x="3061" y="127"/>
                      <a:pt x="3044" y="106"/>
                      <a:pt x="3036" y="98"/>
                    </a:cubicBezTo>
                    <a:lnTo>
                      <a:pt x="3036" y="98"/>
                    </a:lnTo>
                    <a:cubicBezTo>
                      <a:pt x="3036" y="110"/>
                      <a:pt x="3036" y="134"/>
                      <a:pt x="3048" y="158"/>
                    </a:cubicBezTo>
                    <a:cubicBezTo>
                      <a:pt x="3052" y="172"/>
                      <a:pt x="3052" y="178"/>
                      <a:pt x="3050" y="178"/>
                    </a:cubicBezTo>
                    <a:cubicBezTo>
                      <a:pt x="3047" y="178"/>
                      <a:pt x="3033" y="150"/>
                      <a:pt x="3024" y="134"/>
                    </a:cubicBezTo>
                    <a:lnTo>
                      <a:pt x="3024" y="134"/>
                    </a:lnTo>
                    <a:cubicBezTo>
                      <a:pt x="3033" y="150"/>
                      <a:pt x="3032" y="158"/>
                      <a:pt x="3030" y="163"/>
                    </a:cubicBezTo>
                    <a:lnTo>
                      <a:pt x="3030" y="163"/>
                    </a:lnTo>
                    <a:cubicBezTo>
                      <a:pt x="3028" y="161"/>
                      <a:pt x="3026" y="159"/>
                      <a:pt x="3024" y="158"/>
                    </a:cubicBezTo>
                    <a:lnTo>
                      <a:pt x="3024" y="158"/>
                    </a:lnTo>
                    <a:cubicBezTo>
                      <a:pt x="3025" y="160"/>
                      <a:pt x="3026" y="163"/>
                      <a:pt x="3027" y="166"/>
                    </a:cubicBezTo>
                    <a:lnTo>
                      <a:pt x="3027" y="166"/>
                    </a:lnTo>
                    <a:cubicBezTo>
                      <a:pt x="3028" y="165"/>
                      <a:pt x="3029" y="164"/>
                      <a:pt x="3030" y="163"/>
                    </a:cubicBezTo>
                    <a:lnTo>
                      <a:pt x="3030" y="163"/>
                    </a:lnTo>
                    <a:cubicBezTo>
                      <a:pt x="3050" y="183"/>
                      <a:pt x="3061" y="194"/>
                      <a:pt x="3072" y="205"/>
                    </a:cubicBezTo>
                    <a:cubicBezTo>
                      <a:pt x="3060" y="181"/>
                      <a:pt x="3072" y="181"/>
                      <a:pt x="3072" y="170"/>
                    </a:cubicBezTo>
                    <a:cubicBezTo>
                      <a:pt x="3072" y="161"/>
                      <a:pt x="3072" y="152"/>
                      <a:pt x="3072" y="139"/>
                    </a:cubicBezTo>
                    <a:lnTo>
                      <a:pt x="3072" y="139"/>
                    </a:lnTo>
                    <a:cubicBezTo>
                      <a:pt x="3077" y="144"/>
                      <a:pt x="3081" y="148"/>
                      <a:pt x="3083" y="148"/>
                    </a:cubicBezTo>
                    <a:cubicBezTo>
                      <a:pt x="3084" y="148"/>
                      <a:pt x="3084" y="147"/>
                      <a:pt x="3084" y="146"/>
                    </a:cubicBezTo>
                    <a:cubicBezTo>
                      <a:pt x="3084" y="146"/>
                      <a:pt x="3082" y="139"/>
                      <a:pt x="3080" y="131"/>
                    </a:cubicBezTo>
                    <a:lnTo>
                      <a:pt x="3080" y="131"/>
                    </a:lnTo>
                    <a:cubicBezTo>
                      <a:pt x="3093" y="149"/>
                      <a:pt x="3102" y="171"/>
                      <a:pt x="3110" y="171"/>
                    </a:cubicBezTo>
                    <a:cubicBezTo>
                      <a:pt x="3114" y="171"/>
                      <a:pt x="3117" y="167"/>
                      <a:pt x="3120" y="158"/>
                    </a:cubicBezTo>
                    <a:cubicBezTo>
                      <a:pt x="3120" y="149"/>
                      <a:pt x="3121" y="145"/>
                      <a:pt x="3124" y="145"/>
                    </a:cubicBezTo>
                    <a:cubicBezTo>
                      <a:pt x="3130" y="145"/>
                      <a:pt x="3140" y="158"/>
                      <a:pt x="3155" y="181"/>
                    </a:cubicBezTo>
                    <a:cubicBezTo>
                      <a:pt x="3155" y="181"/>
                      <a:pt x="3155" y="158"/>
                      <a:pt x="3155" y="146"/>
                    </a:cubicBezTo>
                    <a:cubicBezTo>
                      <a:pt x="3155" y="134"/>
                      <a:pt x="3167" y="134"/>
                      <a:pt x="3167" y="122"/>
                    </a:cubicBezTo>
                    <a:cubicBezTo>
                      <a:pt x="3167" y="113"/>
                      <a:pt x="3160" y="104"/>
                      <a:pt x="3157" y="95"/>
                    </a:cubicBezTo>
                    <a:lnTo>
                      <a:pt x="3157" y="95"/>
                    </a:lnTo>
                    <a:cubicBezTo>
                      <a:pt x="3159" y="95"/>
                      <a:pt x="3160" y="95"/>
                      <a:pt x="3161" y="95"/>
                    </a:cubicBezTo>
                    <a:cubicBezTo>
                      <a:pt x="3167" y="95"/>
                      <a:pt x="3173" y="92"/>
                      <a:pt x="3179" y="86"/>
                    </a:cubicBezTo>
                    <a:cubicBezTo>
                      <a:pt x="3167" y="86"/>
                      <a:pt x="3179" y="86"/>
                      <a:pt x="3167" y="62"/>
                    </a:cubicBezTo>
                    <a:close/>
                    <a:moveTo>
                      <a:pt x="2953" y="217"/>
                    </a:moveTo>
                    <a:lnTo>
                      <a:pt x="2953" y="217"/>
                    </a:lnTo>
                    <a:cubicBezTo>
                      <a:pt x="2955" y="222"/>
                      <a:pt x="2957" y="226"/>
                      <a:pt x="2960" y="229"/>
                    </a:cubicBezTo>
                    <a:lnTo>
                      <a:pt x="2960" y="229"/>
                    </a:lnTo>
                    <a:cubicBezTo>
                      <a:pt x="2963" y="229"/>
                      <a:pt x="2963" y="227"/>
                      <a:pt x="2953" y="217"/>
                    </a:cubicBezTo>
                    <a:close/>
                    <a:moveTo>
                      <a:pt x="2960" y="229"/>
                    </a:moveTo>
                    <a:lnTo>
                      <a:pt x="2960" y="229"/>
                    </a:lnTo>
                    <a:cubicBezTo>
                      <a:pt x="2959" y="229"/>
                      <a:pt x="2958" y="229"/>
                      <a:pt x="2957" y="229"/>
                    </a:cubicBezTo>
                    <a:cubicBezTo>
                      <a:pt x="2957" y="229"/>
                      <a:pt x="2957" y="229"/>
                      <a:pt x="2957" y="229"/>
                    </a:cubicBezTo>
                    <a:lnTo>
                      <a:pt x="2957" y="229"/>
                    </a:lnTo>
                    <a:cubicBezTo>
                      <a:pt x="2959" y="231"/>
                      <a:pt x="2961" y="232"/>
                      <a:pt x="2962" y="233"/>
                    </a:cubicBezTo>
                    <a:lnTo>
                      <a:pt x="2962" y="233"/>
                    </a:lnTo>
                    <a:cubicBezTo>
                      <a:pt x="2961" y="232"/>
                      <a:pt x="2961" y="231"/>
                      <a:pt x="2960" y="229"/>
                    </a:cubicBezTo>
                    <a:close/>
                    <a:moveTo>
                      <a:pt x="2882" y="241"/>
                    </a:moveTo>
                    <a:lnTo>
                      <a:pt x="2882" y="241"/>
                    </a:lnTo>
                    <a:cubicBezTo>
                      <a:pt x="2884" y="243"/>
                      <a:pt x="2885" y="245"/>
                      <a:pt x="2886" y="247"/>
                    </a:cubicBezTo>
                    <a:lnTo>
                      <a:pt x="2886" y="247"/>
                    </a:lnTo>
                    <a:cubicBezTo>
                      <a:pt x="2887" y="247"/>
                      <a:pt x="2887" y="246"/>
                      <a:pt x="2882" y="241"/>
                    </a:cubicBezTo>
                    <a:close/>
                    <a:moveTo>
                      <a:pt x="2980" y="192"/>
                    </a:moveTo>
                    <a:cubicBezTo>
                      <a:pt x="2978" y="193"/>
                      <a:pt x="2977" y="193"/>
                      <a:pt x="2977" y="193"/>
                    </a:cubicBezTo>
                    <a:cubicBezTo>
                      <a:pt x="2977" y="205"/>
                      <a:pt x="2977" y="229"/>
                      <a:pt x="2977" y="241"/>
                    </a:cubicBezTo>
                    <a:cubicBezTo>
                      <a:pt x="2974" y="241"/>
                      <a:pt x="2969" y="238"/>
                      <a:pt x="2962" y="233"/>
                    </a:cubicBezTo>
                    <a:lnTo>
                      <a:pt x="2962" y="233"/>
                    </a:lnTo>
                    <a:cubicBezTo>
                      <a:pt x="2972" y="246"/>
                      <a:pt x="2983" y="253"/>
                      <a:pt x="3001" y="253"/>
                    </a:cubicBezTo>
                    <a:cubicBezTo>
                      <a:pt x="3010" y="253"/>
                      <a:pt x="2988" y="213"/>
                      <a:pt x="2980" y="192"/>
                    </a:cubicBezTo>
                    <a:close/>
                    <a:moveTo>
                      <a:pt x="3027" y="166"/>
                    </a:moveTo>
                    <a:cubicBezTo>
                      <a:pt x="3021" y="172"/>
                      <a:pt x="3011" y="173"/>
                      <a:pt x="3024" y="193"/>
                    </a:cubicBezTo>
                    <a:cubicBezTo>
                      <a:pt x="3017" y="186"/>
                      <a:pt x="3004" y="178"/>
                      <a:pt x="2992" y="173"/>
                    </a:cubicBezTo>
                    <a:lnTo>
                      <a:pt x="2992" y="173"/>
                    </a:lnTo>
                    <a:cubicBezTo>
                      <a:pt x="3011" y="189"/>
                      <a:pt x="3040" y="237"/>
                      <a:pt x="3048" y="253"/>
                    </a:cubicBezTo>
                    <a:cubicBezTo>
                      <a:pt x="3037" y="231"/>
                      <a:pt x="3036" y="199"/>
                      <a:pt x="3027" y="166"/>
                    </a:cubicBezTo>
                    <a:close/>
                    <a:moveTo>
                      <a:pt x="2917" y="200"/>
                    </a:moveTo>
                    <a:cubicBezTo>
                      <a:pt x="2915" y="200"/>
                      <a:pt x="2915" y="201"/>
                      <a:pt x="2917" y="205"/>
                    </a:cubicBezTo>
                    <a:cubicBezTo>
                      <a:pt x="2926" y="230"/>
                      <a:pt x="2951" y="255"/>
                      <a:pt x="2958" y="264"/>
                    </a:cubicBezTo>
                    <a:lnTo>
                      <a:pt x="2958" y="264"/>
                    </a:lnTo>
                    <a:cubicBezTo>
                      <a:pt x="2959" y="258"/>
                      <a:pt x="2959" y="252"/>
                      <a:pt x="2953" y="241"/>
                    </a:cubicBezTo>
                    <a:cubicBezTo>
                      <a:pt x="2947" y="230"/>
                      <a:pt x="2953" y="229"/>
                      <a:pt x="2957" y="229"/>
                    </a:cubicBezTo>
                    <a:lnTo>
                      <a:pt x="2957" y="229"/>
                    </a:lnTo>
                    <a:cubicBezTo>
                      <a:pt x="2941" y="217"/>
                      <a:pt x="2921" y="200"/>
                      <a:pt x="2917" y="200"/>
                    </a:cubicBezTo>
                    <a:close/>
                    <a:moveTo>
                      <a:pt x="2888" y="257"/>
                    </a:moveTo>
                    <a:cubicBezTo>
                      <a:pt x="2888" y="262"/>
                      <a:pt x="2887" y="265"/>
                      <a:pt x="2893" y="265"/>
                    </a:cubicBezTo>
                    <a:lnTo>
                      <a:pt x="2882" y="265"/>
                    </a:lnTo>
                    <a:cubicBezTo>
                      <a:pt x="2882" y="265"/>
                      <a:pt x="2884" y="260"/>
                      <a:pt x="2888" y="257"/>
                    </a:cubicBezTo>
                    <a:close/>
                    <a:moveTo>
                      <a:pt x="2902" y="259"/>
                    </a:moveTo>
                    <a:cubicBezTo>
                      <a:pt x="2903" y="260"/>
                      <a:pt x="2904" y="262"/>
                      <a:pt x="2905" y="265"/>
                    </a:cubicBezTo>
                    <a:lnTo>
                      <a:pt x="2893" y="265"/>
                    </a:lnTo>
                    <a:cubicBezTo>
                      <a:pt x="2897" y="265"/>
                      <a:pt x="2900" y="262"/>
                      <a:pt x="2902" y="259"/>
                    </a:cubicBezTo>
                    <a:close/>
                    <a:moveTo>
                      <a:pt x="2929" y="271"/>
                    </a:moveTo>
                    <a:cubicBezTo>
                      <a:pt x="2930" y="280"/>
                      <a:pt x="2931" y="289"/>
                      <a:pt x="2941" y="289"/>
                    </a:cubicBezTo>
                    <a:cubicBezTo>
                      <a:pt x="2937" y="285"/>
                      <a:pt x="2933" y="278"/>
                      <a:pt x="2929" y="271"/>
                    </a:cubicBezTo>
                    <a:close/>
                    <a:moveTo>
                      <a:pt x="3030" y="250"/>
                    </a:moveTo>
                    <a:cubicBezTo>
                      <a:pt x="3028" y="250"/>
                      <a:pt x="3026" y="251"/>
                      <a:pt x="3024" y="253"/>
                    </a:cubicBezTo>
                    <a:cubicBezTo>
                      <a:pt x="3013" y="253"/>
                      <a:pt x="3036" y="289"/>
                      <a:pt x="3036" y="289"/>
                    </a:cubicBezTo>
                    <a:lnTo>
                      <a:pt x="3048" y="277"/>
                    </a:lnTo>
                    <a:cubicBezTo>
                      <a:pt x="3048" y="277"/>
                      <a:pt x="3040" y="250"/>
                      <a:pt x="3030" y="250"/>
                    </a:cubicBezTo>
                    <a:close/>
                    <a:moveTo>
                      <a:pt x="2936" y="254"/>
                    </a:moveTo>
                    <a:lnTo>
                      <a:pt x="2936" y="254"/>
                    </a:lnTo>
                    <a:cubicBezTo>
                      <a:pt x="2941" y="273"/>
                      <a:pt x="2948" y="297"/>
                      <a:pt x="2951" y="297"/>
                    </a:cubicBezTo>
                    <a:cubicBezTo>
                      <a:pt x="2952" y="297"/>
                      <a:pt x="2953" y="294"/>
                      <a:pt x="2953" y="289"/>
                    </a:cubicBezTo>
                    <a:cubicBezTo>
                      <a:pt x="2953" y="278"/>
                      <a:pt x="2955" y="272"/>
                      <a:pt x="2957" y="267"/>
                    </a:cubicBezTo>
                    <a:lnTo>
                      <a:pt x="2957" y="267"/>
                    </a:lnTo>
                    <a:cubicBezTo>
                      <a:pt x="2958" y="267"/>
                      <a:pt x="2959" y="267"/>
                      <a:pt x="2959" y="267"/>
                    </a:cubicBezTo>
                    <a:cubicBezTo>
                      <a:pt x="2960" y="267"/>
                      <a:pt x="2960" y="266"/>
                      <a:pt x="2958" y="264"/>
                    </a:cubicBezTo>
                    <a:lnTo>
                      <a:pt x="2958" y="264"/>
                    </a:lnTo>
                    <a:cubicBezTo>
                      <a:pt x="2958" y="265"/>
                      <a:pt x="2957" y="266"/>
                      <a:pt x="2957" y="267"/>
                    </a:cubicBezTo>
                    <a:lnTo>
                      <a:pt x="2957" y="267"/>
                    </a:lnTo>
                    <a:cubicBezTo>
                      <a:pt x="2956" y="266"/>
                      <a:pt x="2955" y="266"/>
                      <a:pt x="2953" y="265"/>
                    </a:cubicBezTo>
                    <a:cubicBezTo>
                      <a:pt x="2945" y="261"/>
                      <a:pt x="2939" y="257"/>
                      <a:pt x="2936" y="254"/>
                    </a:cubicBezTo>
                    <a:close/>
                    <a:moveTo>
                      <a:pt x="3001" y="289"/>
                    </a:moveTo>
                    <a:lnTo>
                      <a:pt x="3001" y="289"/>
                    </a:lnTo>
                    <a:cubicBezTo>
                      <a:pt x="2989" y="301"/>
                      <a:pt x="2989" y="312"/>
                      <a:pt x="3013" y="336"/>
                    </a:cubicBezTo>
                    <a:lnTo>
                      <a:pt x="3013" y="324"/>
                    </a:lnTo>
                    <a:cubicBezTo>
                      <a:pt x="3013" y="312"/>
                      <a:pt x="3013" y="301"/>
                      <a:pt x="3001" y="289"/>
                    </a:cubicBezTo>
                    <a:close/>
                    <a:moveTo>
                      <a:pt x="3536" y="348"/>
                    </a:moveTo>
                    <a:cubicBezTo>
                      <a:pt x="3525" y="360"/>
                      <a:pt x="3536" y="360"/>
                      <a:pt x="3536" y="360"/>
                    </a:cubicBezTo>
                    <a:lnTo>
                      <a:pt x="3536" y="348"/>
                    </a:lnTo>
                    <a:close/>
                    <a:moveTo>
                      <a:pt x="3548" y="348"/>
                    </a:moveTo>
                    <a:cubicBezTo>
                      <a:pt x="3548" y="348"/>
                      <a:pt x="3536" y="348"/>
                      <a:pt x="3536" y="360"/>
                    </a:cubicBezTo>
                    <a:cubicBezTo>
                      <a:pt x="3536" y="364"/>
                      <a:pt x="3537" y="365"/>
                      <a:pt x="3539" y="365"/>
                    </a:cubicBezTo>
                    <a:cubicBezTo>
                      <a:pt x="3542" y="365"/>
                      <a:pt x="3548" y="357"/>
                      <a:pt x="3548" y="348"/>
                    </a:cubicBezTo>
                    <a:close/>
                    <a:moveTo>
                      <a:pt x="2901" y="226"/>
                    </a:moveTo>
                    <a:cubicBezTo>
                      <a:pt x="2898" y="226"/>
                      <a:pt x="2905" y="241"/>
                      <a:pt x="2905" y="241"/>
                    </a:cubicBezTo>
                    <a:cubicBezTo>
                      <a:pt x="2905" y="241"/>
                      <a:pt x="2905" y="252"/>
                      <a:pt x="2902" y="259"/>
                    </a:cubicBezTo>
                    <a:lnTo>
                      <a:pt x="2902" y="259"/>
                    </a:lnTo>
                    <a:cubicBezTo>
                      <a:pt x="2899" y="256"/>
                      <a:pt x="2896" y="254"/>
                      <a:pt x="2894" y="254"/>
                    </a:cubicBezTo>
                    <a:cubicBezTo>
                      <a:pt x="2892" y="254"/>
                      <a:pt x="2889" y="255"/>
                      <a:pt x="2888" y="257"/>
                    </a:cubicBezTo>
                    <a:lnTo>
                      <a:pt x="2888" y="257"/>
                    </a:lnTo>
                    <a:cubicBezTo>
                      <a:pt x="2888" y="254"/>
                      <a:pt x="2887" y="251"/>
                      <a:pt x="2886" y="247"/>
                    </a:cubicBezTo>
                    <a:lnTo>
                      <a:pt x="2886" y="247"/>
                    </a:lnTo>
                    <a:cubicBezTo>
                      <a:pt x="2885" y="247"/>
                      <a:pt x="2885" y="247"/>
                      <a:pt x="2885" y="247"/>
                    </a:cubicBezTo>
                    <a:cubicBezTo>
                      <a:pt x="2882" y="247"/>
                      <a:pt x="2876" y="247"/>
                      <a:pt x="2870" y="253"/>
                    </a:cubicBezTo>
                    <a:cubicBezTo>
                      <a:pt x="2858" y="265"/>
                      <a:pt x="2870" y="265"/>
                      <a:pt x="2870" y="265"/>
                    </a:cubicBezTo>
                    <a:cubicBezTo>
                      <a:pt x="2870" y="272"/>
                      <a:pt x="2866" y="279"/>
                      <a:pt x="2860" y="279"/>
                    </a:cubicBezTo>
                    <a:cubicBezTo>
                      <a:pt x="2856" y="279"/>
                      <a:pt x="2851" y="275"/>
                      <a:pt x="2846" y="265"/>
                    </a:cubicBezTo>
                    <a:cubicBezTo>
                      <a:pt x="2840" y="259"/>
                      <a:pt x="2831" y="256"/>
                      <a:pt x="2825" y="256"/>
                    </a:cubicBezTo>
                    <a:cubicBezTo>
                      <a:pt x="2819" y="256"/>
                      <a:pt x="2816" y="259"/>
                      <a:pt x="2822" y="265"/>
                    </a:cubicBezTo>
                    <a:cubicBezTo>
                      <a:pt x="2834" y="289"/>
                      <a:pt x="2798" y="265"/>
                      <a:pt x="2810" y="301"/>
                    </a:cubicBezTo>
                    <a:cubicBezTo>
                      <a:pt x="2796" y="294"/>
                      <a:pt x="2767" y="279"/>
                      <a:pt x="2749" y="279"/>
                    </a:cubicBezTo>
                    <a:cubicBezTo>
                      <a:pt x="2736" y="279"/>
                      <a:pt x="2729" y="287"/>
                      <a:pt x="2739" y="312"/>
                    </a:cubicBezTo>
                    <a:cubicBezTo>
                      <a:pt x="2723" y="285"/>
                      <a:pt x="2716" y="274"/>
                      <a:pt x="2713" y="274"/>
                    </a:cubicBezTo>
                    <a:lnTo>
                      <a:pt x="2713" y="274"/>
                    </a:lnTo>
                    <a:cubicBezTo>
                      <a:pt x="2706" y="274"/>
                      <a:pt x="2733" y="349"/>
                      <a:pt x="2728" y="349"/>
                    </a:cubicBezTo>
                    <a:cubicBezTo>
                      <a:pt x="2728" y="349"/>
                      <a:pt x="2727" y="349"/>
                      <a:pt x="2727" y="348"/>
                    </a:cubicBezTo>
                    <a:cubicBezTo>
                      <a:pt x="2711" y="340"/>
                      <a:pt x="2694" y="321"/>
                      <a:pt x="2689" y="321"/>
                    </a:cubicBezTo>
                    <a:lnTo>
                      <a:pt x="2689" y="321"/>
                    </a:lnTo>
                    <a:cubicBezTo>
                      <a:pt x="2687" y="321"/>
                      <a:pt x="2687" y="325"/>
                      <a:pt x="2691" y="336"/>
                    </a:cubicBezTo>
                    <a:cubicBezTo>
                      <a:pt x="2691" y="341"/>
                      <a:pt x="2691" y="345"/>
                      <a:pt x="2692" y="350"/>
                    </a:cubicBezTo>
                    <a:lnTo>
                      <a:pt x="2692" y="350"/>
                    </a:lnTo>
                    <a:cubicBezTo>
                      <a:pt x="2691" y="349"/>
                      <a:pt x="2691" y="348"/>
                      <a:pt x="2691" y="348"/>
                    </a:cubicBezTo>
                    <a:lnTo>
                      <a:pt x="2691" y="348"/>
                    </a:lnTo>
                    <a:cubicBezTo>
                      <a:pt x="2688" y="348"/>
                      <a:pt x="2689" y="350"/>
                      <a:pt x="2693" y="353"/>
                    </a:cubicBezTo>
                    <a:lnTo>
                      <a:pt x="2693" y="353"/>
                    </a:lnTo>
                    <a:cubicBezTo>
                      <a:pt x="2696" y="371"/>
                      <a:pt x="2703" y="390"/>
                      <a:pt x="2703" y="408"/>
                    </a:cubicBezTo>
                    <a:cubicBezTo>
                      <a:pt x="2694" y="399"/>
                      <a:pt x="2685" y="376"/>
                      <a:pt x="2676" y="376"/>
                    </a:cubicBezTo>
                    <a:cubicBezTo>
                      <a:pt x="2673" y="376"/>
                      <a:pt x="2670" y="378"/>
                      <a:pt x="2667" y="384"/>
                    </a:cubicBezTo>
                    <a:cubicBezTo>
                      <a:pt x="2659" y="392"/>
                      <a:pt x="2673" y="400"/>
                      <a:pt x="2675" y="408"/>
                    </a:cubicBezTo>
                    <a:lnTo>
                      <a:pt x="2679" y="408"/>
                    </a:lnTo>
                    <a:cubicBezTo>
                      <a:pt x="2691" y="420"/>
                      <a:pt x="2691" y="420"/>
                      <a:pt x="2691" y="420"/>
                    </a:cubicBezTo>
                    <a:lnTo>
                      <a:pt x="2715" y="408"/>
                    </a:lnTo>
                    <a:cubicBezTo>
                      <a:pt x="2724" y="399"/>
                      <a:pt x="2707" y="371"/>
                      <a:pt x="2697" y="357"/>
                    </a:cubicBezTo>
                    <a:lnTo>
                      <a:pt x="2697" y="357"/>
                    </a:lnTo>
                    <a:cubicBezTo>
                      <a:pt x="2712" y="368"/>
                      <a:pt x="2742" y="388"/>
                      <a:pt x="2751" y="396"/>
                    </a:cubicBezTo>
                    <a:cubicBezTo>
                      <a:pt x="2763" y="396"/>
                      <a:pt x="2774" y="396"/>
                      <a:pt x="2751" y="384"/>
                    </a:cubicBezTo>
                    <a:cubicBezTo>
                      <a:pt x="2727" y="372"/>
                      <a:pt x="2715" y="348"/>
                      <a:pt x="2739" y="348"/>
                    </a:cubicBezTo>
                    <a:lnTo>
                      <a:pt x="2739" y="348"/>
                    </a:lnTo>
                    <a:cubicBezTo>
                      <a:pt x="2751" y="360"/>
                      <a:pt x="2763" y="360"/>
                      <a:pt x="2774" y="372"/>
                    </a:cubicBezTo>
                    <a:cubicBezTo>
                      <a:pt x="2774" y="372"/>
                      <a:pt x="2786" y="384"/>
                      <a:pt x="2786" y="384"/>
                    </a:cubicBezTo>
                    <a:cubicBezTo>
                      <a:pt x="2774" y="372"/>
                      <a:pt x="2763" y="348"/>
                      <a:pt x="2763" y="336"/>
                    </a:cubicBezTo>
                    <a:cubicBezTo>
                      <a:pt x="2763" y="335"/>
                      <a:pt x="2763" y="334"/>
                      <a:pt x="2764" y="334"/>
                    </a:cubicBezTo>
                    <a:cubicBezTo>
                      <a:pt x="2772" y="334"/>
                      <a:pt x="2798" y="362"/>
                      <a:pt x="2798" y="372"/>
                    </a:cubicBezTo>
                    <a:cubicBezTo>
                      <a:pt x="2809" y="378"/>
                      <a:pt x="2815" y="381"/>
                      <a:pt x="2818" y="381"/>
                    </a:cubicBezTo>
                    <a:cubicBezTo>
                      <a:pt x="2831" y="381"/>
                      <a:pt x="2775" y="324"/>
                      <a:pt x="2774" y="324"/>
                    </a:cubicBezTo>
                    <a:lnTo>
                      <a:pt x="2774" y="324"/>
                    </a:lnTo>
                    <a:cubicBezTo>
                      <a:pt x="2774" y="324"/>
                      <a:pt x="2796" y="340"/>
                      <a:pt x="2806" y="340"/>
                    </a:cubicBezTo>
                    <a:cubicBezTo>
                      <a:pt x="2811" y="340"/>
                      <a:pt x="2814" y="336"/>
                      <a:pt x="2810" y="324"/>
                    </a:cubicBezTo>
                    <a:lnTo>
                      <a:pt x="2810" y="324"/>
                    </a:lnTo>
                    <a:cubicBezTo>
                      <a:pt x="2813" y="330"/>
                      <a:pt x="2818" y="333"/>
                      <a:pt x="2825" y="333"/>
                    </a:cubicBezTo>
                    <a:cubicBezTo>
                      <a:pt x="2844" y="333"/>
                      <a:pt x="2873" y="312"/>
                      <a:pt x="2882" y="312"/>
                    </a:cubicBezTo>
                    <a:cubicBezTo>
                      <a:pt x="2882" y="301"/>
                      <a:pt x="2893" y="289"/>
                      <a:pt x="2893" y="277"/>
                    </a:cubicBezTo>
                    <a:cubicBezTo>
                      <a:pt x="2896" y="274"/>
                      <a:pt x="2899" y="273"/>
                      <a:pt x="2902" y="273"/>
                    </a:cubicBezTo>
                    <a:cubicBezTo>
                      <a:pt x="2911" y="273"/>
                      <a:pt x="2921" y="280"/>
                      <a:pt x="2926" y="280"/>
                    </a:cubicBezTo>
                    <a:cubicBezTo>
                      <a:pt x="2928" y="280"/>
                      <a:pt x="2929" y="279"/>
                      <a:pt x="2929" y="277"/>
                    </a:cubicBezTo>
                    <a:cubicBezTo>
                      <a:pt x="2929" y="274"/>
                      <a:pt x="2929" y="272"/>
                      <a:pt x="2929" y="270"/>
                    </a:cubicBezTo>
                    <a:lnTo>
                      <a:pt x="2929" y="270"/>
                    </a:lnTo>
                    <a:cubicBezTo>
                      <a:pt x="2929" y="270"/>
                      <a:pt x="2929" y="270"/>
                      <a:pt x="2929" y="271"/>
                    </a:cubicBezTo>
                    <a:lnTo>
                      <a:pt x="2929" y="271"/>
                    </a:lnTo>
                    <a:cubicBezTo>
                      <a:pt x="2929" y="269"/>
                      <a:pt x="2929" y="267"/>
                      <a:pt x="2929" y="265"/>
                    </a:cubicBezTo>
                    <a:cubicBezTo>
                      <a:pt x="2929" y="255"/>
                      <a:pt x="2929" y="251"/>
                      <a:pt x="2931" y="251"/>
                    </a:cubicBezTo>
                    <a:cubicBezTo>
                      <a:pt x="2932" y="251"/>
                      <a:pt x="2933" y="252"/>
                      <a:pt x="2936" y="254"/>
                    </a:cubicBezTo>
                    <a:lnTo>
                      <a:pt x="2936" y="254"/>
                    </a:lnTo>
                    <a:cubicBezTo>
                      <a:pt x="2932" y="240"/>
                      <a:pt x="2929" y="229"/>
                      <a:pt x="2929" y="229"/>
                    </a:cubicBezTo>
                    <a:cubicBezTo>
                      <a:pt x="2918" y="229"/>
                      <a:pt x="2927" y="249"/>
                      <a:pt x="2929" y="270"/>
                    </a:cubicBezTo>
                    <a:lnTo>
                      <a:pt x="2929" y="270"/>
                    </a:lnTo>
                    <a:cubicBezTo>
                      <a:pt x="2921" y="255"/>
                      <a:pt x="2913" y="237"/>
                      <a:pt x="2905" y="229"/>
                    </a:cubicBezTo>
                    <a:cubicBezTo>
                      <a:pt x="2903" y="227"/>
                      <a:pt x="2902" y="226"/>
                      <a:pt x="2901" y="226"/>
                    </a:cubicBezTo>
                    <a:close/>
                    <a:moveTo>
                      <a:pt x="3727" y="432"/>
                    </a:moveTo>
                    <a:lnTo>
                      <a:pt x="3727" y="443"/>
                    </a:lnTo>
                    <a:lnTo>
                      <a:pt x="3703" y="443"/>
                    </a:lnTo>
                    <a:cubicBezTo>
                      <a:pt x="3703" y="443"/>
                      <a:pt x="3703" y="443"/>
                      <a:pt x="3727" y="432"/>
                    </a:cubicBezTo>
                    <a:close/>
                    <a:moveTo>
                      <a:pt x="3679" y="551"/>
                    </a:moveTo>
                    <a:lnTo>
                      <a:pt x="3679" y="551"/>
                    </a:lnTo>
                    <a:cubicBezTo>
                      <a:pt x="3684" y="552"/>
                      <a:pt x="3688" y="553"/>
                      <a:pt x="3690" y="554"/>
                    </a:cubicBezTo>
                    <a:lnTo>
                      <a:pt x="3690" y="554"/>
                    </a:lnTo>
                    <a:cubicBezTo>
                      <a:pt x="3687" y="552"/>
                      <a:pt x="3683" y="551"/>
                      <a:pt x="3679" y="551"/>
                    </a:cubicBezTo>
                    <a:close/>
                    <a:moveTo>
                      <a:pt x="2072" y="641"/>
                    </a:moveTo>
                    <a:cubicBezTo>
                      <a:pt x="2072" y="641"/>
                      <a:pt x="2072" y="642"/>
                      <a:pt x="2072" y="646"/>
                    </a:cubicBezTo>
                    <a:cubicBezTo>
                      <a:pt x="2072" y="648"/>
                      <a:pt x="2074" y="650"/>
                      <a:pt x="2078" y="651"/>
                    </a:cubicBezTo>
                    <a:lnTo>
                      <a:pt x="2078" y="651"/>
                    </a:lnTo>
                    <a:cubicBezTo>
                      <a:pt x="2074" y="645"/>
                      <a:pt x="2073" y="641"/>
                      <a:pt x="2072" y="641"/>
                    </a:cubicBezTo>
                    <a:close/>
                    <a:moveTo>
                      <a:pt x="3644" y="717"/>
                    </a:moveTo>
                    <a:cubicBezTo>
                      <a:pt x="3646" y="717"/>
                      <a:pt x="3648" y="719"/>
                      <a:pt x="3649" y="722"/>
                    </a:cubicBezTo>
                    <a:lnTo>
                      <a:pt x="3649" y="722"/>
                    </a:lnTo>
                    <a:cubicBezTo>
                      <a:pt x="3647" y="721"/>
                      <a:pt x="3646" y="720"/>
                      <a:pt x="3645" y="720"/>
                    </a:cubicBezTo>
                    <a:cubicBezTo>
                      <a:pt x="3645" y="720"/>
                      <a:pt x="3644" y="721"/>
                      <a:pt x="3644" y="721"/>
                    </a:cubicBezTo>
                    <a:lnTo>
                      <a:pt x="3644" y="721"/>
                    </a:lnTo>
                    <a:cubicBezTo>
                      <a:pt x="3644" y="720"/>
                      <a:pt x="3644" y="719"/>
                      <a:pt x="3644" y="717"/>
                    </a:cubicBezTo>
                    <a:close/>
                    <a:moveTo>
                      <a:pt x="3596" y="729"/>
                    </a:moveTo>
                    <a:lnTo>
                      <a:pt x="3596" y="729"/>
                    </a:lnTo>
                    <a:cubicBezTo>
                      <a:pt x="3597" y="732"/>
                      <a:pt x="3599" y="734"/>
                      <a:pt x="3600" y="735"/>
                    </a:cubicBezTo>
                    <a:lnTo>
                      <a:pt x="3600" y="735"/>
                    </a:lnTo>
                    <a:cubicBezTo>
                      <a:pt x="3598" y="731"/>
                      <a:pt x="3596" y="729"/>
                      <a:pt x="3596" y="729"/>
                    </a:cubicBezTo>
                    <a:close/>
                    <a:moveTo>
                      <a:pt x="3644" y="721"/>
                    </a:moveTo>
                    <a:cubicBezTo>
                      <a:pt x="3645" y="725"/>
                      <a:pt x="3646" y="728"/>
                      <a:pt x="3648" y="731"/>
                    </a:cubicBezTo>
                    <a:lnTo>
                      <a:pt x="3648" y="731"/>
                    </a:lnTo>
                    <a:cubicBezTo>
                      <a:pt x="3649" y="728"/>
                      <a:pt x="3649" y="725"/>
                      <a:pt x="3649" y="722"/>
                    </a:cubicBezTo>
                    <a:lnTo>
                      <a:pt x="3649" y="722"/>
                    </a:lnTo>
                    <a:cubicBezTo>
                      <a:pt x="3650" y="724"/>
                      <a:pt x="3652" y="726"/>
                      <a:pt x="3655" y="729"/>
                    </a:cubicBezTo>
                    <a:lnTo>
                      <a:pt x="3667" y="753"/>
                    </a:lnTo>
                    <a:cubicBezTo>
                      <a:pt x="3660" y="746"/>
                      <a:pt x="3653" y="739"/>
                      <a:pt x="3648" y="731"/>
                    </a:cubicBezTo>
                    <a:lnTo>
                      <a:pt x="3648" y="731"/>
                    </a:lnTo>
                    <a:cubicBezTo>
                      <a:pt x="3647" y="738"/>
                      <a:pt x="3645" y="744"/>
                      <a:pt x="3644" y="744"/>
                    </a:cubicBezTo>
                    <a:cubicBezTo>
                      <a:pt x="3644" y="744"/>
                      <a:pt x="3644" y="743"/>
                      <a:pt x="3644" y="741"/>
                    </a:cubicBezTo>
                    <a:lnTo>
                      <a:pt x="3644" y="729"/>
                    </a:lnTo>
                    <a:cubicBezTo>
                      <a:pt x="3644" y="725"/>
                      <a:pt x="3644" y="723"/>
                      <a:pt x="3644" y="721"/>
                    </a:cubicBezTo>
                    <a:close/>
                    <a:moveTo>
                      <a:pt x="3477" y="872"/>
                    </a:moveTo>
                    <a:lnTo>
                      <a:pt x="3477" y="872"/>
                    </a:lnTo>
                    <a:cubicBezTo>
                      <a:pt x="3486" y="872"/>
                      <a:pt x="3502" y="892"/>
                      <a:pt x="3499" y="907"/>
                    </a:cubicBezTo>
                    <a:lnTo>
                      <a:pt x="3499" y="907"/>
                    </a:lnTo>
                    <a:cubicBezTo>
                      <a:pt x="3486" y="904"/>
                      <a:pt x="3466" y="872"/>
                      <a:pt x="3477" y="872"/>
                    </a:cubicBezTo>
                    <a:close/>
                    <a:moveTo>
                      <a:pt x="3498" y="911"/>
                    </a:moveTo>
                    <a:cubicBezTo>
                      <a:pt x="3496" y="914"/>
                      <a:pt x="3493" y="917"/>
                      <a:pt x="3489" y="920"/>
                    </a:cubicBezTo>
                    <a:lnTo>
                      <a:pt x="3498" y="911"/>
                    </a:lnTo>
                    <a:close/>
                    <a:moveTo>
                      <a:pt x="2632" y="360"/>
                    </a:moveTo>
                    <a:cubicBezTo>
                      <a:pt x="2620" y="360"/>
                      <a:pt x="2608" y="360"/>
                      <a:pt x="2620" y="384"/>
                    </a:cubicBezTo>
                    <a:cubicBezTo>
                      <a:pt x="2632" y="408"/>
                      <a:pt x="2608" y="408"/>
                      <a:pt x="2608" y="420"/>
                    </a:cubicBezTo>
                    <a:cubicBezTo>
                      <a:pt x="2600" y="420"/>
                      <a:pt x="2592" y="425"/>
                      <a:pt x="2584" y="425"/>
                    </a:cubicBezTo>
                    <a:cubicBezTo>
                      <a:pt x="2580" y="425"/>
                      <a:pt x="2576" y="424"/>
                      <a:pt x="2572" y="420"/>
                    </a:cubicBezTo>
                    <a:cubicBezTo>
                      <a:pt x="2557" y="405"/>
                      <a:pt x="2543" y="395"/>
                      <a:pt x="2533" y="395"/>
                    </a:cubicBezTo>
                    <a:cubicBezTo>
                      <a:pt x="2528" y="395"/>
                      <a:pt x="2524" y="399"/>
                      <a:pt x="2524" y="408"/>
                    </a:cubicBezTo>
                    <a:cubicBezTo>
                      <a:pt x="2524" y="432"/>
                      <a:pt x="2536" y="432"/>
                      <a:pt x="2524" y="443"/>
                    </a:cubicBezTo>
                    <a:cubicBezTo>
                      <a:pt x="2520" y="447"/>
                      <a:pt x="2518" y="449"/>
                      <a:pt x="2516" y="449"/>
                    </a:cubicBezTo>
                    <a:cubicBezTo>
                      <a:pt x="2511" y="449"/>
                      <a:pt x="2509" y="443"/>
                      <a:pt x="2501" y="443"/>
                    </a:cubicBezTo>
                    <a:cubicBezTo>
                      <a:pt x="2489" y="443"/>
                      <a:pt x="2453" y="443"/>
                      <a:pt x="2465" y="455"/>
                    </a:cubicBezTo>
                    <a:cubicBezTo>
                      <a:pt x="2486" y="477"/>
                      <a:pt x="2478" y="481"/>
                      <a:pt x="2465" y="481"/>
                    </a:cubicBezTo>
                    <a:cubicBezTo>
                      <a:pt x="2456" y="481"/>
                      <a:pt x="2446" y="479"/>
                      <a:pt x="2441" y="479"/>
                    </a:cubicBezTo>
                    <a:cubicBezTo>
                      <a:pt x="2429" y="479"/>
                      <a:pt x="2429" y="491"/>
                      <a:pt x="2417" y="491"/>
                    </a:cubicBezTo>
                    <a:lnTo>
                      <a:pt x="2417" y="515"/>
                    </a:lnTo>
                    <a:lnTo>
                      <a:pt x="2405" y="515"/>
                    </a:lnTo>
                    <a:cubicBezTo>
                      <a:pt x="2393" y="515"/>
                      <a:pt x="2393" y="515"/>
                      <a:pt x="2393" y="527"/>
                    </a:cubicBezTo>
                    <a:cubicBezTo>
                      <a:pt x="2393" y="527"/>
                      <a:pt x="2393" y="547"/>
                      <a:pt x="2383" y="547"/>
                    </a:cubicBezTo>
                    <a:cubicBezTo>
                      <a:pt x="2380" y="547"/>
                      <a:pt x="2376" y="545"/>
                      <a:pt x="2370" y="539"/>
                    </a:cubicBezTo>
                    <a:cubicBezTo>
                      <a:pt x="2356" y="525"/>
                      <a:pt x="2346" y="519"/>
                      <a:pt x="2340" y="519"/>
                    </a:cubicBezTo>
                    <a:cubicBezTo>
                      <a:pt x="2336" y="519"/>
                      <a:pt x="2334" y="522"/>
                      <a:pt x="2334" y="527"/>
                    </a:cubicBezTo>
                    <a:cubicBezTo>
                      <a:pt x="2334" y="535"/>
                      <a:pt x="2347" y="551"/>
                      <a:pt x="2344" y="558"/>
                    </a:cubicBezTo>
                    <a:lnTo>
                      <a:pt x="2344" y="558"/>
                    </a:lnTo>
                    <a:cubicBezTo>
                      <a:pt x="2341" y="555"/>
                      <a:pt x="2337" y="553"/>
                      <a:pt x="2334" y="551"/>
                    </a:cubicBezTo>
                    <a:cubicBezTo>
                      <a:pt x="2334" y="551"/>
                      <a:pt x="2328" y="548"/>
                      <a:pt x="2321" y="544"/>
                    </a:cubicBezTo>
                    <a:lnTo>
                      <a:pt x="2321" y="544"/>
                    </a:lnTo>
                    <a:cubicBezTo>
                      <a:pt x="2318" y="541"/>
                      <a:pt x="2315" y="539"/>
                      <a:pt x="2310" y="539"/>
                    </a:cubicBezTo>
                    <a:lnTo>
                      <a:pt x="2310" y="539"/>
                    </a:lnTo>
                    <a:cubicBezTo>
                      <a:pt x="2310" y="539"/>
                      <a:pt x="2310" y="539"/>
                      <a:pt x="2310" y="539"/>
                    </a:cubicBezTo>
                    <a:lnTo>
                      <a:pt x="2310" y="539"/>
                    </a:lnTo>
                    <a:cubicBezTo>
                      <a:pt x="2304" y="537"/>
                      <a:pt x="2299" y="535"/>
                      <a:pt x="2297" y="535"/>
                    </a:cubicBezTo>
                    <a:lnTo>
                      <a:pt x="2297" y="535"/>
                    </a:lnTo>
                    <a:cubicBezTo>
                      <a:pt x="2296" y="535"/>
                      <a:pt x="2296" y="536"/>
                      <a:pt x="2298" y="539"/>
                    </a:cubicBezTo>
                    <a:cubicBezTo>
                      <a:pt x="2298" y="551"/>
                      <a:pt x="2298" y="551"/>
                      <a:pt x="2286" y="551"/>
                    </a:cubicBezTo>
                    <a:cubicBezTo>
                      <a:pt x="2278" y="551"/>
                      <a:pt x="2265" y="545"/>
                      <a:pt x="2257" y="545"/>
                    </a:cubicBezTo>
                    <a:cubicBezTo>
                      <a:pt x="2253" y="545"/>
                      <a:pt x="2251" y="547"/>
                      <a:pt x="2251" y="551"/>
                    </a:cubicBezTo>
                    <a:cubicBezTo>
                      <a:pt x="2251" y="559"/>
                      <a:pt x="2251" y="573"/>
                      <a:pt x="2247" y="573"/>
                    </a:cubicBezTo>
                    <a:cubicBezTo>
                      <a:pt x="2245" y="573"/>
                      <a:pt x="2242" y="570"/>
                      <a:pt x="2239" y="562"/>
                    </a:cubicBezTo>
                    <a:cubicBezTo>
                      <a:pt x="2230" y="562"/>
                      <a:pt x="2234" y="598"/>
                      <a:pt x="2220" y="598"/>
                    </a:cubicBezTo>
                    <a:cubicBezTo>
                      <a:pt x="2214" y="598"/>
                      <a:pt x="2205" y="592"/>
                      <a:pt x="2191" y="574"/>
                    </a:cubicBezTo>
                    <a:lnTo>
                      <a:pt x="2191" y="574"/>
                    </a:lnTo>
                    <a:cubicBezTo>
                      <a:pt x="2215" y="622"/>
                      <a:pt x="2179" y="610"/>
                      <a:pt x="2167" y="622"/>
                    </a:cubicBezTo>
                    <a:cubicBezTo>
                      <a:pt x="2167" y="622"/>
                      <a:pt x="2179" y="634"/>
                      <a:pt x="2179" y="658"/>
                    </a:cubicBezTo>
                    <a:cubicBezTo>
                      <a:pt x="2179" y="660"/>
                      <a:pt x="2178" y="661"/>
                      <a:pt x="2177" y="661"/>
                    </a:cubicBezTo>
                    <a:cubicBezTo>
                      <a:pt x="2171" y="661"/>
                      <a:pt x="2155" y="644"/>
                      <a:pt x="2155" y="634"/>
                    </a:cubicBezTo>
                    <a:cubicBezTo>
                      <a:pt x="2144" y="619"/>
                      <a:pt x="2137" y="613"/>
                      <a:pt x="2133" y="613"/>
                    </a:cubicBezTo>
                    <a:cubicBezTo>
                      <a:pt x="2125" y="613"/>
                      <a:pt x="2128" y="638"/>
                      <a:pt x="2120" y="646"/>
                    </a:cubicBezTo>
                    <a:cubicBezTo>
                      <a:pt x="2120" y="646"/>
                      <a:pt x="2098" y="651"/>
                      <a:pt x="2084" y="651"/>
                    </a:cubicBezTo>
                    <a:cubicBezTo>
                      <a:pt x="2082" y="651"/>
                      <a:pt x="2080" y="651"/>
                      <a:pt x="2078" y="651"/>
                    </a:cubicBezTo>
                    <a:lnTo>
                      <a:pt x="2078" y="651"/>
                    </a:lnTo>
                    <a:cubicBezTo>
                      <a:pt x="2079" y="653"/>
                      <a:pt x="2081" y="655"/>
                      <a:pt x="2084" y="658"/>
                    </a:cubicBezTo>
                    <a:cubicBezTo>
                      <a:pt x="2096" y="670"/>
                      <a:pt x="2084" y="670"/>
                      <a:pt x="2072" y="670"/>
                    </a:cubicBezTo>
                    <a:cubicBezTo>
                      <a:pt x="2072" y="670"/>
                      <a:pt x="2067" y="675"/>
                      <a:pt x="2060" y="675"/>
                    </a:cubicBezTo>
                    <a:cubicBezTo>
                      <a:pt x="2056" y="675"/>
                      <a:pt x="2052" y="674"/>
                      <a:pt x="2048" y="670"/>
                    </a:cubicBezTo>
                    <a:cubicBezTo>
                      <a:pt x="2040" y="661"/>
                      <a:pt x="2037" y="653"/>
                      <a:pt x="2032" y="653"/>
                    </a:cubicBezTo>
                    <a:cubicBezTo>
                      <a:pt x="2030" y="653"/>
                      <a:pt x="2028" y="654"/>
                      <a:pt x="2024" y="658"/>
                    </a:cubicBezTo>
                    <a:cubicBezTo>
                      <a:pt x="2024" y="682"/>
                      <a:pt x="2036" y="693"/>
                      <a:pt x="2036" y="705"/>
                    </a:cubicBezTo>
                    <a:cubicBezTo>
                      <a:pt x="2036" y="709"/>
                      <a:pt x="2033" y="710"/>
                      <a:pt x="2029" y="710"/>
                    </a:cubicBezTo>
                    <a:cubicBezTo>
                      <a:pt x="2017" y="710"/>
                      <a:pt x="1997" y="702"/>
                      <a:pt x="1989" y="693"/>
                    </a:cubicBezTo>
                    <a:lnTo>
                      <a:pt x="1965" y="693"/>
                    </a:lnTo>
                    <a:cubicBezTo>
                      <a:pt x="1953" y="705"/>
                      <a:pt x="1941" y="717"/>
                      <a:pt x="1941" y="729"/>
                    </a:cubicBezTo>
                    <a:lnTo>
                      <a:pt x="1941" y="765"/>
                    </a:lnTo>
                    <a:cubicBezTo>
                      <a:pt x="1941" y="753"/>
                      <a:pt x="1929" y="741"/>
                      <a:pt x="1929" y="729"/>
                    </a:cubicBezTo>
                    <a:cubicBezTo>
                      <a:pt x="1926" y="726"/>
                      <a:pt x="1922" y="724"/>
                      <a:pt x="1919" y="724"/>
                    </a:cubicBezTo>
                    <a:cubicBezTo>
                      <a:pt x="1911" y="724"/>
                      <a:pt x="1905" y="733"/>
                      <a:pt x="1905" y="741"/>
                    </a:cubicBezTo>
                    <a:cubicBezTo>
                      <a:pt x="1905" y="753"/>
                      <a:pt x="1917" y="765"/>
                      <a:pt x="1905" y="777"/>
                    </a:cubicBezTo>
                    <a:lnTo>
                      <a:pt x="1884" y="777"/>
                    </a:lnTo>
                    <a:cubicBezTo>
                      <a:pt x="1881" y="771"/>
                      <a:pt x="1876" y="763"/>
                      <a:pt x="1870" y="753"/>
                    </a:cubicBezTo>
                    <a:lnTo>
                      <a:pt x="1870" y="774"/>
                    </a:lnTo>
                    <a:lnTo>
                      <a:pt x="1870" y="774"/>
                    </a:lnTo>
                    <a:cubicBezTo>
                      <a:pt x="1858" y="770"/>
                      <a:pt x="1847" y="761"/>
                      <a:pt x="1841" y="761"/>
                    </a:cubicBezTo>
                    <a:cubicBezTo>
                      <a:pt x="1836" y="761"/>
                      <a:pt x="1834" y="765"/>
                      <a:pt x="1834" y="777"/>
                    </a:cubicBezTo>
                    <a:cubicBezTo>
                      <a:pt x="1822" y="801"/>
                      <a:pt x="1834" y="801"/>
                      <a:pt x="1810" y="801"/>
                    </a:cubicBezTo>
                    <a:cubicBezTo>
                      <a:pt x="1798" y="813"/>
                      <a:pt x="1822" y="836"/>
                      <a:pt x="1810" y="848"/>
                    </a:cubicBezTo>
                    <a:cubicBezTo>
                      <a:pt x="1800" y="848"/>
                      <a:pt x="1790" y="807"/>
                      <a:pt x="1787" y="807"/>
                    </a:cubicBezTo>
                    <a:cubicBezTo>
                      <a:pt x="1787" y="807"/>
                      <a:pt x="1786" y="809"/>
                      <a:pt x="1786" y="813"/>
                    </a:cubicBezTo>
                    <a:cubicBezTo>
                      <a:pt x="1786" y="824"/>
                      <a:pt x="1786" y="836"/>
                      <a:pt x="1786" y="860"/>
                    </a:cubicBezTo>
                    <a:cubicBezTo>
                      <a:pt x="1786" y="848"/>
                      <a:pt x="1784" y="844"/>
                      <a:pt x="1780" y="844"/>
                    </a:cubicBezTo>
                    <a:cubicBezTo>
                      <a:pt x="1772" y="844"/>
                      <a:pt x="1758" y="860"/>
                      <a:pt x="1750" y="860"/>
                    </a:cubicBezTo>
                    <a:cubicBezTo>
                      <a:pt x="1750" y="860"/>
                      <a:pt x="1742" y="834"/>
                      <a:pt x="1732" y="834"/>
                    </a:cubicBezTo>
                    <a:cubicBezTo>
                      <a:pt x="1730" y="834"/>
                      <a:pt x="1728" y="835"/>
                      <a:pt x="1727" y="836"/>
                    </a:cubicBezTo>
                    <a:cubicBezTo>
                      <a:pt x="1716" y="836"/>
                      <a:pt x="1750" y="898"/>
                      <a:pt x="1768" y="908"/>
                    </a:cubicBezTo>
                    <a:lnTo>
                      <a:pt x="1762" y="908"/>
                    </a:lnTo>
                    <a:cubicBezTo>
                      <a:pt x="1773" y="950"/>
                      <a:pt x="1774" y="993"/>
                      <a:pt x="1791" y="993"/>
                    </a:cubicBezTo>
                    <a:cubicBezTo>
                      <a:pt x="1793" y="993"/>
                      <a:pt x="1796" y="992"/>
                      <a:pt x="1798" y="991"/>
                    </a:cubicBezTo>
                    <a:lnTo>
                      <a:pt x="1798" y="979"/>
                    </a:lnTo>
                    <a:cubicBezTo>
                      <a:pt x="1810" y="979"/>
                      <a:pt x="1822" y="967"/>
                      <a:pt x="1822" y="955"/>
                    </a:cubicBezTo>
                    <a:cubicBezTo>
                      <a:pt x="1834" y="955"/>
                      <a:pt x="1834" y="943"/>
                      <a:pt x="1822" y="920"/>
                    </a:cubicBezTo>
                    <a:cubicBezTo>
                      <a:pt x="1810" y="896"/>
                      <a:pt x="1846" y="920"/>
                      <a:pt x="1822" y="872"/>
                    </a:cubicBezTo>
                    <a:lnTo>
                      <a:pt x="1822" y="872"/>
                    </a:lnTo>
                    <a:cubicBezTo>
                      <a:pt x="1838" y="904"/>
                      <a:pt x="1859" y="909"/>
                      <a:pt x="1875" y="909"/>
                    </a:cubicBezTo>
                    <a:cubicBezTo>
                      <a:pt x="1883" y="909"/>
                      <a:pt x="1889" y="908"/>
                      <a:pt x="1893" y="908"/>
                    </a:cubicBezTo>
                    <a:cubicBezTo>
                      <a:pt x="1899" y="902"/>
                      <a:pt x="1902" y="899"/>
                      <a:pt x="1905" y="899"/>
                    </a:cubicBezTo>
                    <a:cubicBezTo>
                      <a:pt x="1908" y="899"/>
                      <a:pt x="1911" y="902"/>
                      <a:pt x="1917" y="908"/>
                    </a:cubicBezTo>
                    <a:cubicBezTo>
                      <a:pt x="1929" y="920"/>
                      <a:pt x="1941" y="932"/>
                      <a:pt x="1953" y="932"/>
                    </a:cubicBezTo>
                    <a:lnTo>
                      <a:pt x="1929" y="896"/>
                    </a:lnTo>
                    <a:lnTo>
                      <a:pt x="1929" y="896"/>
                    </a:lnTo>
                    <a:cubicBezTo>
                      <a:pt x="1937" y="896"/>
                      <a:pt x="1945" y="906"/>
                      <a:pt x="1953" y="906"/>
                    </a:cubicBezTo>
                    <a:cubicBezTo>
                      <a:pt x="1957" y="906"/>
                      <a:pt x="1961" y="904"/>
                      <a:pt x="1965" y="896"/>
                    </a:cubicBezTo>
                    <a:cubicBezTo>
                      <a:pt x="1965" y="884"/>
                      <a:pt x="1965" y="860"/>
                      <a:pt x="1965" y="848"/>
                    </a:cubicBezTo>
                    <a:cubicBezTo>
                      <a:pt x="1965" y="836"/>
                      <a:pt x="1953" y="836"/>
                      <a:pt x="1965" y="824"/>
                    </a:cubicBezTo>
                    <a:lnTo>
                      <a:pt x="1989" y="824"/>
                    </a:lnTo>
                    <a:cubicBezTo>
                      <a:pt x="1997" y="824"/>
                      <a:pt x="2010" y="835"/>
                      <a:pt x="2018" y="835"/>
                    </a:cubicBezTo>
                    <a:cubicBezTo>
                      <a:pt x="2022" y="835"/>
                      <a:pt x="2024" y="832"/>
                      <a:pt x="2024" y="824"/>
                    </a:cubicBezTo>
                    <a:cubicBezTo>
                      <a:pt x="2024" y="813"/>
                      <a:pt x="2024" y="789"/>
                      <a:pt x="2048" y="789"/>
                    </a:cubicBezTo>
                    <a:cubicBezTo>
                      <a:pt x="2058" y="798"/>
                      <a:pt x="2067" y="816"/>
                      <a:pt x="2071" y="816"/>
                    </a:cubicBezTo>
                    <a:cubicBezTo>
                      <a:pt x="2072" y="816"/>
                      <a:pt x="2072" y="815"/>
                      <a:pt x="2072" y="813"/>
                    </a:cubicBezTo>
                    <a:cubicBezTo>
                      <a:pt x="2072" y="801"/>
                      <a:pt x="2036" y="765"/>
                      <a:pt x="2060" y="753"/>
                    </a:cubicBezTo>
                    <a:cubicBezTo>
                      <a:pt x="2061" y="752"/>
                      <a:pt x="2062" y="752"/>
                      <a:pt x="2062" y="752"/>
                    </a:cubicBezTo>
                    <a:cubicBezTo>
                      <a:pt x="2073" y="752"/>
                      <a:pt x="2084" y="814"/>
                      <a:pt x="2103" y="814"/>
                    </a:cubicBezTo>
                    <a:cubicBezTo>
                      <a:pt x="2105" y="814"/>
                      <a:pt x="2106" y="813"/>
                      <a:pt x="2108" y="813"/>
                    </a:cubicBezTo>
                    <a:cubicBezTo>
                      <a:pt x="2131" y="801"/>
                      <a:pt x="2096" y="789"/>
                      <a:pt x="2096" y="777"/>
                    </a:cubicBezTo>
                    <a:cubicBezTo>
                      <a:pt x="2096" y="765"/>
                      <a:pt x="2120" y="765"/>
                      <a:pt x="2143" y="753"/>
                    </a:cubicBezTo>
                    <a:cubicBezTo>
                      <a:pt x="2155" y="753"/>
                      <a:pt x="2215" y="753"/>
                      <a:pt x="2239" y="741"/>
                    </a:cubicBezTo>
                    <a:cubicBezTo>
                      <a:pt x="2251" y="717"/>
                      <a:pt x="2239" y="717"/>
                      <a:pt x="2239" y="693"/>
                    </a:cubicBezTo>
                    <a:cubicBezTo>
                      <a:pt x="2239" y="690"/>
                      <a:pt x="2240" y="689"/>
                      <a:pt x="2241" y="689"/>
                    </a:cubicBezTo>
                    <a:cubicBezTo>
                      <a:pt x="2245" y="689"/>
                      <a:pt x="2251" y="697"/>
                      <a:pt x="2251" y="705"/>
                    </a:cubicBezTo>
                    <a:cubicBezTo>
                      <a:pt x="2253" y="708"/>
                      <a:pt x="2255" y="709"/>
                      <a:pt x="2257" y="709"/>
                    </a:cubicBezTo>
                    <a:cubicBezTo>
                      <a:pt x="2267" y="709"/>
                      <a:pt x="2274" y="691"/>
                      <a:pt x="2274" y="682"/>
                    </a:cubicBezTo>
                    <a:cubicBezTo>
                      <a:pt x="2269" y="665"/>
                      <a:pt x="2268" y="659"/>
                      <a:pt x="2271" y="659"/>
                    </a:cubicBezTo>
                    <a:lnTo>
                      <a:pt x="2271" y="659"/>
                    </a:lnTo>
                    <a:cubicBezTo>
                      <a:pt x="2273" y="659"/>
                      <a:pt x="2280" y="668"/>
                      <a:pt x="2286" y="682"/>
                    </a:cubicBezTo>
                    <a:cubicBezTo>
                      <a:pt x="2286" y="658"/>
                      <a:pt x="2274" y="634"/>
                      <a:pt x="2262" y="610"/>
                    </a:cubicBezTo>
                    <a:lnTo>
                      <a:pt x="2262" y="610"/>
                    </a:lnTo>
                    <a:cubicBezTo>
                      <a:pt x="2263" y="610"/>
                      <a:pt x="2286" y="646"/>
                      <a:pt x="2286" y="646"/>
                    </a:cubicBezTo>
                    <a:cubicBezTo>
                      <a:pt x="2290" y="649"/>
                      <a:pt x="2293" y="651"/>
                      <a:pt x="2296" y="651"/>
                    </a:cubicBezTo>
                    <a:cubicBezTo>
                      <a:pt x="2304" y="651"/>
                      <a:pt x="2310" y="642"/>
                      <a:pt x="2310" y="634"/>
                    </a:cubicBezTo>
                    <a:cubicBezTo>
                      <a:pt x="2310" y="627"/>
                      <a:pt x="2319" y="610"/>
                      <a:pt x="2329" y="610"/>
                    </a:cubicBezTo>
                    <a:cubicBezTo>
                      <a:pt x="2335" y="610"/>
                      <a:pt x="2341" y="616"/>
                      <a:pt x="2346" y="634"/>
                    </a:cubicBezTo>
                    <a:cubicBezTo>
                      <a:pt x="2349" y="642"/>
                      <a:pt x="2351" y="645"/>
                      <a:pt x="2352" y="645"/>
                    </a:cubicBezTo>
                    <a:cubicBezTo>
                      <a:pt x="2358" y="645"/>
                      <a:pt x="2360" y="610"/>
                      <a:pt x="2370" y="610"/>
                    </a:cubicBezTo>
                    <a:cubicBezTo>
                      <a:pt x="2370" y="609"/>
                      <a:pt x="2370" y="609"/>
                      <a:pt x="2370" y="609"/>
                    </a:cubicBezTo>
                    <a:cubicBezTo>
                      <a:pt x="2376" y="609"/>
                      <a:pt x="2406" y="649"/>
                      <a:pt x="2416" y="649"/>
                    </a:cubicBezTo>
                    <a:cubicBezTo>
                      <a:pt x="2419" y="649"/>
                      <a:pt x="2420" y="645"/>
                      <a:pt x="2417" y="634"/>
                    </a:cubicBezTo>
                    <a:cubicBezTo>
                      <a:pt x="2403" y="620"/>
                      <a:pt x="2389" y="602"/>
                      <a:pt x="2372" y="584"/>
                    </a:cubicBezTo>
                    <a:lnTo>
                      <a:pt x="2372" y="584"/>
                    </a:lnTo>
                    <a:cubicBezTo>
                      <a:pt x="2377" y="585"/>
                      <a:pt x="2380" y="586"/>
                      <a:pt x="2382" y="586"/>
                    </a:cubicBezTo>
                    <a:lnTo>
                      <a:pt x="2382" y="574"/>
                    </a:lnTo>
                    <a:cubicBezTo>
                      <a:pt x="2387" y="574"/>
                      <a:pt x="2393" y="571"/>
                      <a:pt x="2399" y="571"/>
                    </a:cubicBezTo>
                    <a:cubicBezTo>
                      <a:pt x="2405" y="571"/>
                      <a:pt x="2411" y="574"/>
                      <a:pt x="2417" y="586"/>
                    </a:cubicBezTo>
                    <a:cubicBezTo>
                      <a:pt x="2425" y="586"/>
                      <a:pt x="2428" y="576"/>
                      <a:pt x="2432" y="576"/>
                    </a:cubicBezTo>
                    <a:cubicBezTo>
                      <a:pt x="2434" y="576"/>
                      <a:pt x="2437" y="578"/>
                      <a:pt x="2441" y="586"/>
                    </a:cubicBezTo>
                    <a:cubicBezTo>
                      <a:pt x="2441" y="574"/>
                      <a:pt x="2405" y="539"/>
                      <a:pt x="2417" y="527"/>
                    </a:cubicBezTo>
                    <a:cubicBezTo>
                      <a:pt x="2419" y="525"/>
                      <a:pt x="2420" y="525"/>
                      <a:pt x="2422" y="525"/>
                    </a:cubicBezTo>
                    <a:cubicBezTo>
                      <a:pt x="2433" y="525"/>
                      <a:pt x="2453" y="545"/>
                      <a:pt x="2461" y="545"/>
                    </a:cubicBezTo>
                    <a:cubicBezTo>
                      <a:pt x="2463" y="545"/>
                      <a:pt x="2465" y="544"/>
                      <a:pt x="2465" y="539"/>
                    </a:cubicBezTo>
                    <a:cubicBezTo>
                      <a:pt x="2465" y="527"/>
                      <a:pt x="2453" y="527"/>
                      <a:pt x="2441" y="515"/>
                    </a:cubicBezTo>
                    <a:cubicBezTo>
                      <a:pt x="2441" y="515"/>
                      <a:pt x="2441" y="503"/>
                      <a:pt x="2441" y="491"/>
                    </a:cubicBezTo>
                    <a:cubicBezTo>
                      <a:pt x="2441" y="491"/>
                      <a:pt x="2465" y="491"/>
                      <a:pt x="2477" y="515"/>
                    </a:cubicBezTo>
                    <a:cubicBezTo>
                      <a:pt x="2489" y="539"/>
                      <a:pt x="2465" y="551"/>
                      <a:pt x="2477" y="574"/>
                    </a:cubicBezTo>
                    <a:cubicBezTo>
                      <a:pt x="2481" y="583"/>
                      <a:pt x="2488" y="587"/>
                      <a:pt x="2493" y="587"/>
                    </a:cubicBezTo>
                    <a:cubicBezTo>
                      <a:pt x="2502" y="587"/>
                      <a:pt x="2508" y="577"/>
                      <a:pt x="2501" y="562"/>
                    </a:cubicBezTo>
                    <a:cubicBezTo>
                      <a:pt x="2493" y="547"/>
                      <a:pt x="2505" y="532"/>
                      <a:pt x="2520" y="532"/>
                    </a:cubicBezTo>
                    <a:cubicBezTo>
                      <a:pt x="2529" y="532"/>
                      <a:pt x="2539" y="537"/>
                      <a:pt x="2548" y="551"/>
                    </a:cubicBezTo>
                    <a:cubicBezTo>
                      <a:pt x="2548" y="539"/>
                      <a:pt x="2524" y="515"/>
                      <a:pt x="2524" y="515"/>
                    </a:cubicBezTo>
                    <a:cubicBezTo>
                      <a:pt x="2532" y="507"/>
                      <a:pt x="2535" y="499"/>
                      <a:pt x="2532" y="491"/>
                    </a:cubicBezTo>
                    <a:lnTo>
                      <a:pt x="2532" y="491"/>
                    </a:lnTo>
                    <a:cubicBezTo>
                      <a:pt x="2541" y="500"/>
                      <a:pt x="2551" y="503"/>
                      <a:pt x="2562" y="503"/>
                    </a:cubicBezTo>
                    <a:cubicBezTo>
                      <a:pt x="2586" y="503"/>
                      <a:pt x="2612" y="487"/>
                      <a:pt x="2620" y="479"/>
                    </a:cubicBezTo>
                    <a:cubicBezTo>
                      <a:pt x="2632" y="467"/>
                      <a:pt x="2632" y="432"/>
                      <a:pt x="2632" y="384"/>
                    </a:cubicBezTo>
                    <a:cubicBezTo>
                      <a:pt x="2632" y="384"/>
                      <a:pt x="2643" y="432"/>
                      <a:pt x="2655" y="443"/>
                    </a:cubicBezTo>
                    <a:cubicBezTo>
                      <a:pt x="2662" y="450"/>
                      <a:pt x="2673" y="457"/>
                      <a:pt x="2676" y="457"/>
                    </a:cubicBezTo>
                    <a:cubicBezTo>
                      <a:pt x="2679" y="457"/>
                      <a:pt x="2677" y="453"/>
                      <a:pt x="2667" y="443"/>
                    </a:cubicBezTo>
                    <a:cubicBezTo>
                      <a:pt x="2657" y="423"/>
                      <a:pt x="2656" y="420"/>
                      <a:pt x="2663" y="412"/>
                    </a:cubicBezTo>
                    <a:lnTo>
                      <a:pt x="2663" y="412"/>
                    </a:lnTo>
                    <a:cubicBezTo>
                      <a:pt x="2665" y="414"/>
                      <a:pt x="2666" y="417"/>
                      <a:pt x="2667" y="420"/>
                    </a:cubicBezTo>
                    <a:cubicBezTo>
                      <a:pt x="2675" y="416"/>
                      <a:pt x="2677" y="412"/>
                      <a:pt x="2675" y="408"/>
                    </a:cubicBezTo>
                    <a:lnTo>
                      <a:pt x="2667" y="408"/>
                    </a:lnTo>
                    <a:cubicBezTo>
                      <a:pt x="2666" y="409"/>
                      <a:pt x="2664" y="411"/>
                      <a:pt x="2663" y="412"/>
                    </a:cubicBezTo>
                    <a:lnTo>
                      <a:pt x="2663" y="412"/>
                    </a:lnTo>
                    <a:cubicBezTo>
                      <a:pt x="2653" y="391"/>
                      <a:pt x="2642" y="371"/>
                      <a:pt x="2632" y="360"/>
                    </a:cubicBezTo>
                    <a:close/>
                    <a:moveTo>
                      <a:pt x="3458" y="1040"/>
                    </a:moveTo>
                    <a:lnTo>
                      <a:pt x="3465" y="1051"/>
                    </a:lnTo>
                    <a:cubicBezTo>
                      <a:pt x="3462" y="1045"/>
                      <a:pt x="3460" y="1042"/>
                      <a:pt x="3458" y="1040"/>
                    </a:cubicBezTo>
                    <a:close/>
                    <a:moveTo>
                      <a:pt x="3398" y="1049"/>
                    </a:moveTo>
                    <a:lnTo>
                      <a:pt x="3398" y="1049"/>
                    </a:lnTo>
                    <a:cubicBezTo>
                      <a:pt x="3400" y="1053"/>
                      <a:pt x="3402" y="1057"/>
                      <a:pt x="3405" y="1063"/>
                    </a:cubicBezTo>
                    <a:cubicBezTo>
                      <a:pt x="3403" y="1058"/>
                      <a:pt x="3400" y="1053"/>
                      <a:pt x="3398" y="1049"/>
                    </a:cubicBezTo>
                    <a:close/>
                    <a:moveTo>
                      <a:pt x="1262" y="1324"/>
                    </a:moveTo>
                    <a:lnTo>
                      <a:pt x="1262" y="1327"/>
                    </a:lnTo>
                    <a:lnTo>
                      <a:pt x="1262" y="1327"/>
                    </a:lnTo>
                    <a:cubicBezTo>
                      <a:pt x="1260" y="1325"/>
                      <a:pt x="1260" y="1324"/>
                      <a:pt x="1262" y="1324"/>
                    </a:cubicBezTo>
                    <a:close/>
                    <a:moveTo>
                      <a:pt x="1036" y="1420"/>
                    </a:moveTo>
                    <a:cubicBezTo>
                      <a:pt x="1032" y="1420"/>
                      <a:pt x="1032" y="1425"/>
                      <a:pt x="1035" y="1430"/>
                    </a:cubicBezTo>
                    <a:lnTo>
                      <a:pt x="1035" y="1430"/>
                    </a:lnTo>
                    <a:cubicBezTo>
                      <a:pt x="1039" y="1428"/>
                      <a:pt x="1042" y="1425"/>
                      <a:pt x="1036" y="1420"/>
                    </a:cubicBezTo>
                    <a:close/>
                    <a:moveTo>
                      <a:pt x="1746" y="952"/>
                    </a:moveTo>
                    <a:cubicBezTo>
                      <a:pt x="1742" y="952"/>
                      <a:pt x="1748" y="967"/>
                      <a:pt x="1739" y="967"/>
                    </a:cubicBezTo>
                    <a:lnTo>
                      <a:pt x="1715" y="967"/>
                    </a:lnTo>
                    <a:cubicBezTo>
                      <a:pt x="1709" y="961"/>
                      <a:pt x="1703" y="958"/>
                      <a:pt x="1695" y="958"/>
                    </a:cubicBezTo>
                    <a:cubicBezTo>
                      <a:pt x="1688" y="958"/>
                      <a:pt x="1679" y="961"/>
                      <a:pt x="1667" y="967"/>
                    </a:cubicBezTo>
                    <a:cubicBezTo>
                      <a:pt x="1667" y="967"/>
                      <a:pt x="1672" y="974"/>
                      <a:pt x="1677" y="983"/>
                    </a:cubicBezTo>
                    <a:lnTo>
                      <a:pt x="1677" y="983"/>
                    </a:lnTo>
                    <a:cubicBezTo>
                      <a:pt x="1673" y="980"/>
                      <a:pt x="1670" y="979"/>
                      <a:pt x="1667" y="979"/>
                    </a:cubicBezTo>
                    <a:lnTo>
                      <a:pt x="1667" y="991"/>
                    </a:lnTo>
                    <a:cubicBezTo>
                      <a:pt x="1655" y="1015"/>
                      <a:pt x="1679" y="1015"/>
                      <a:pt x="1691" y="1015"/>
                    </a:cubicBezTo>
                    <a:cubicBezTo>
                      <a:pt x="1691" y="1008"/>
                      <a:pt x="1683" y="994"/>
                      <a:pt x="1677" y="983"/>
                    </a:cubicBezTo>
                    <a:lnTo>
                      <a:pt x="1677" y="983"/>
                    </a:lnTo>
                    <a:cubicBezTo>
                      <a:pt x="1688" y="990"/>
                      <a:pt x="1700" y="1006"/>
                      <a:pt x="1691" y="1015"/>
                    </a:cubicBezTo>
                    <a:cubicBezTo>
                      <a:pt x="1687" y="1019"/>
                      <a:pt x="1683" y="1020"/>
                      <a:pt x="1679" y="1020"/>
                    </a:cubicBezTo>
                    <a:cubicBezTo>
                      <a:pt x="1671" y="1020"/>
                      <a:pt x="1663" y="1015"/>
                      <a:pt x="1655" y="1015"/>
                    </a:cubicBezTo>
                    <a:cubicBezTo>
                      <a:pt x="1643" y="1015"/>
                      <a:pt x="1655" y="1003"/>
                      <a:pt x="1643" y="1003"/>
                    </a:cubicBezTo>
                    <a:cubicBezTo>
                      <a:pt x="1643" y="1015"/>
                      <a:pt x="1643" y="1003"/>
                      <a:pt x="1643" y="1027"/>
                    </a:cubicBezTo>
                    <a:lnTo>
                      <a:pt x="1643" y="1051"/>
                    </a:lnTo>
                    <a:cubicBezTo>
                      <a:pt x="1643" y="1039"/>
                      <a:pt x="1620" y="1003"/>
                      <a:pt x="1608" y="1003"/>
                    </a:cubicBezTo>
                    <a:cubicBezTo>
                      <a:pt x="1584" y="1015"/>
                      <a:pt x="1596" y="1027"/>
                      <a:pt x="1608" y="1051"/>
                    </a:cubicBezTo>
                    <a:cubicBezTo>
                      <a:pt x="1612" y="1055"/>
                      <a:pt x="1612" y="1056"/>
                      <a:pt x="1610" y="1056"/>
                    </a:cubicBezTo>
                    <a:cubicBezTo>
                      <a:pt x="1606" y="1056"/>
                      <a:pt x="1596" y="1051"/>
                      <a:pt x="1596" y="1051"/>
                    </a:cubicBezTo>
                    <a:cubicBezTo>
                      <a:pt x="1596" y="1051"/>
                      <a:pt x="1584" y="1098"/>
                      <a:pt x="1572" y="1098"/>
                    </a:cubicBezTo>
                    <a:cubicBezTo>
                      <a:pt x="1572" y="1086"/>
                      <a:pt x="1560" y="1039"/>
                      <a:pt x="1560" y="1027"/>
                    </a:cubicBezTo>
                    <a:cubicBezTo>
                      <a:pt x="1560" y="1027"/>
                      <a:pt x="1536" y="1074"/>
                      <a:pt x="1536" y="1086"/>
                    </a:cubicBezTo>
                    <a:cubicBezTo>
                      <a:pt x="1536" y="1092"/>
                      <a:pt x="1536" y="1095"/>
                      <a:pt x="1533" y="1095"/>
                    </a:cubicBezTo>
                    <a:cubicBezTo>
                      <a:pt x="1530" y="1095"/>
                      <a:pt x="1524" y="1092"/>
                      <a:pt x="1512" y="1086"/>
                    </a:cubicBezTo>
                    <a:cubicBezTo>
                      <a:pt x="1505" y="1083"/>
                      <a:pt x="1502" y="1081"/>
                      <a:pt x="1502" y="1081"/>
                    </a:cubicBezTo>
                    <a:lnTo>
                      <a:pt x="1502" y="1081"/>
                    </a:lnTo>
                    <a:cubicBezTo>
                      <a:pt x="1499" y="1081"/>
                      <a:pt x="1509" y="1090"/>
                      <a:pt x="1500" y="1098"/>
                    </a:cubicBezTo>
                    <a:cubicBezTo>
                      <a:pt x="1496" y="1102"/>
                      <a:pt x="1494" y="1104"/>
                      <a:pt x="1492" y="1104"/>
                    </a:cubicBezTo>
                    <a:cubicBezTo>
                      <a:pt x="1487" y="1104"/>
                      <a:pt x="1485" y="1098"/>
                      <a:pt x="1477" y="1098"/>
                    </a:cubicBezTo>
                    <a:lnTo>
                      <a:pt x="1465" y="1098"/>
                    </a:lnTo>
                    <a:cubicBezTo>
                      <a:pt x="1465" y="1110"/>
                      <a:pt x="1477" y="1122"/>
                      <a:pt x="1489" y="1134"/>
                    </a:cubicBezTo>
                    <a:cubicBezTo>
                      <a:pt x="1489" y="1134"/>
                      <a:pt x="1500" y="1158"/>
                      <a:pt x="1489" y="1158"/>
                    </a:cubicBezTo>
                    <a:cubicBezTo>
                      <a:pt x="1477" y="1158"/>
                      <a:pt x="1465" y="1134"/>
                      <a:pt x="1453" y="1134"/>
                    </a:cubicBezTo>
                    <a:cubicBezTo>
                      <a:pt x="1453" y="1134"/>
                      <a:pt x="1447" y="1140"/>
                      <a:pt x="1443" y="1148"/>
                    </a:cubicBezTo>
                    <a:lnTo>
                      <a:pt x="1443" y="1148"/>
                    </a:lnTo>
                    <a:cubicBezTo>
                      <a:pt x="1442" y="1147"/>
                      <a:pt x="1442" y="1147"/>
                      <a:pt x="1441" y="1146"/>
                    </a:cubicBezTo>
                    <a:cubicBezTo>
                      <a:pt x="1439" y="1144"/>
                      <a:pt x="1437" y="1143"/>
                      <a:pt x="1435" y="1143"/>
                    </a:cubicBezTo>
                    <a:lnTo>
                      <a:pt x="1435" y="1143"/>
                    </a:lnTo>
                    <a:cubicBezTo>
                      <a:pt x="1432" y="1143"/>
                      <a:pt x="1431" y="1150"/>
                      <a:pt x="1434" y="1158"/>
                    </a:cubicBezTo>
                    <a:lnTo>
                      <a:pt x="1441" y="1158"/>
                    </a:lnTo>
                    <a:cubicBezTo>
                      <a:pt x="1441" y="1155"/>
                      <a:pt x="1442" y="1151"/>
                      <a:pt x="1443" y="1148"/>
                    </a:cubicBezTo>
                    <a:lnTo>
                      <a:pt x="1443" y="1148"/>
                    </a:lnTo>
                    <a:cubicBezTo>
                      <a:pt x="1456" y="1162"/>
                      <a:pt x="1491" y="1207"/>
                      <a:pt x="1472" y="1207"/>
                    </a:cubicBezTo>
                    <a:cubicBezTo>
                      <a:pt x="1470" y="1207"/>
                      <a:pt x="1468" y="1206"/>
                      <a:pt x="1465" y="1205"/>
                    </a:cubicBezTo>
                    <a:cubicBezTo>
                      <a:pt x="1453" y="1194"/>
                      <a:pt x="1453" y="1194"/>
                      <a:pt x="1441" y="1194"/>
                    </a:cubicBezTo>
                    <a:lnTo>
                      <a:pt x="1441" y="1170"/>
                    </a:lnTo>
                    <a:cubicBezTo>
                      <a:pt x="1438" y="1166"/>
                      <a:pt x="1435" y="1162"/>
                      <a:pt x="1434" y="1158"/>
                    </a:cubicBezTo>
                    <a:lnTo>
                      <a:pt x="1429" y="1158"/>
                    </a:lnTo>
                    <a:cubicBezTo>
                      <a:pt x="1429" y="1158"/>
                      <a:pt x="1424" y="1153"/>
                      <a:pt x="1420" y="1153"/>
                    </a:cubicBezTo>
                    <a:cubicBezTo>
                      <a:pt x="1418" y="1153"/>
                      <a:pt x="1417" y="1154"/>
                      <a:pt x="1417" y="1158"/>
                    </a:cubicBezTo>
                    <a:cubicBezTo>
                      <a:pt x="1417" y="1158"/>
                      <a:pt x="1417" y="1170"/>
                      <a:pt x="1417" y="1182"/>
                    </a:cubicBezTo>
                    <a:lnTo>
                      <a:pt x="1393" y="1182"/>
                    </a:lnTo>
                    <a:cubicBezTo>
                      <a:pt x="1369" y="1182"/>
                      <a:pt x="1358" y="1205"/>
                      <a:pt x="1358" y="1217"/>
                    </a:cubicBezTo>
                    <a:cubicBezTo>
                      <a:pt x="1358" y="1229"/>
                      <a:pt x="1358" y="1235"/>
                      <a:pt x="1356" y="1235"/>
                    </a:cubicBezTo>
                    <a:cubicBezTo>
                      <a:pt x="1355" y="1235"/>
                      <a:pt x="1352" y="1229"/>
                      <a:pt x="1346" y="1217"/>
                    </a:cubicBezTo>
                    <a:cubicBezTo>
                      <a:pt x="1334" y="1205"/>
                      <a:pt x="1334" y="1205"/>
                      <a:pt x="1334" y="1205"/>
                    </a:cubicBezTo>
                    <a:cubicBezTo>
                      <a:pt x="1322" y="1217"/>
                      <a:pt x="1310" y="1205"/>
                      <a:pt x="1310" y="1229"/>
                    </a:cubicBezTo>
                    <a:cubicBezTo>
                      <a:pt x="1310" y="1241"/>
                      <a:pt x="1310" y="1253"/>
                      <a:pt x="1298" y="1253"/>
                    </a:cubicBezTo>
                    <a:cubicBezTo>
                      <a:pt x="1292" y="1247"/>
                      <a:pt x="1283" y="1244"/>
                      <a:pt x="1276" y="1244"/>
                    </a:cubicBezTo>
                    <a:cubicBezTo>
                      <a:pt x="1268" y="1244"/>
                      <a:pt x="1262" y="1247"/>
                      <a:pt x="1262" y="1253"/>
                    </a:cubicBezTo>
                    <a:cubicBezTo>
                      <a:pt x="1262" y="1253"/>
                      <a:pt x="1272" y="1291"/>
                      <a:pt x="1265" y="1291"/>
                    </a:cubicBezTo>
                    <a:cubicBezTo>
                      <a:pt x="1265" y="1291"/>
                      <a:pt x="1264" y="1290"/>
                      <a:pt x="1262" y="1289"/>
                    </a:cubicBezTo>
                    <a:cubicBezTo>
                      <a:pt x="1253" y="1289"/>
                      <a:pt x="1243" y="1274"/>
                      <a:pt x="1228" y="1274"/>
                    </a:cubicBezTo>
                    <a:cubicBezTo>
                      <a:pt x="1224" y="1274"/>
                      <a:pt x="1219" y="1274"/>
                      <a:pt x="1215" y="1277"/>
                    </a:cubicBezTo>
                    <a:cubicBezTo>
                      <a:pt x="1203" y="1277"/>
                      <a:pt x="1179" y="1289"/>
                      <a:pt x="1167" y="1301"/>
                    </a:cubicBezTo>
                    <a:cubicBezTo>
                      <a:pt x="1155" y="1313"/>
                      <a:pt x="1155" y="1324"/>
                      <a:pt x="1155" y="1324"/>
                    </a:cubicBezTo>
                    <a:lnTo>
                      <a:pt x="1155" y="1348"/>
                    </a:lnTo>
                    <a:cubicBezTo>
                      <a:pt x="1155" y="1348"/>
                      <a:pt x="1131" y="1324"/>
                      <a:pt x="1119" y="1324"/>
                    </a:cubicBezTo>
                    <a:lnTo>
                      <a:pt x="1096" y="1324"/>
                    </a:lnTo>
                    <a:cubicBezTo>
                      <a:pt x="1085" y="1324"/>
                      <a:pt x="1074" y="1334"/>
                      <a:pt x="1090" y="1354"/>
                    </a:cubicBezTo>
                    <a:lnTo>
                      <a:pt x="1090" y="1354"/>
                    </a:lnTo>
                    <a:cubicBezTo>
                      <a:pt x="1085" y="1354"/>
                      <a:pt x="1083" y="1369"/>
                      <a:pt x="1078" y="1378"/>
                    </a:cubicBezTo>
                    <a:lnTo>
                      <a:pt x="1078" y="1378"/>
                    </a:lnTo>
                    <a:cubicBezTo>
                      <a:pt x="1076" y="1376"/>
                      <a:pt x="1074" y="1374"/>
                      <a:pt x="1072" y="1372"/>
                    </a:cubicBezTo>
                    <a:lnTo>
                      <a:pt x="1072" y="1372"/>
                    </a:lnTo>
                    <a:cubicBezTo>
                      <a:pt x="1074" y="1374"/>
                      <a:pt x="1076" y="1377"/>
                      <a:pt x="1077" y="1380"/>
                    </a:cubicBezTo>
                    <a:lnTo>
                      <a:pt x="1077" y="1380"/>
                    </a:lnTo>
                    <a:cubicBezTo>
                      <a:pt x="1078" y="1380"/>
                      <a:pt x="1078" y="1379"/>
                      <a:pt x="1078" y="1378"/>
                    </a:cubicBezTo>
                    <a:lnTo>
                      <a:pt x="1078" y="1378"/>
                    </a:lnTo>
                    <a:cubicBezTo>
                      <a:pt x="1101" y="1399"/>
                      <a:pt x="1150" y="1436"/>
                      <a:pt x="1161" y="1436"/>
                    </a:cubicBezTo>
                    <a:cubicBezTo>
                      <a:pt x="1165" y="1436"/>
                      <a:pt x="1164" y="1431"/>
                      <a:pt x="1155" y="1420"/>
                    </a:cubicBezTo>
                    <a:cubicBezTo>
                      <a:pt x="1155" y="1421"/>
                      <a:pt x="1155" y="1422"/>
                      <a:pt x="1155" y="1422"/>
                    </a:cubicBezTo>
                    <a:cubicBezTo>
                      <a:pt x="1152" y="1422"/>
                      <a:pt x="1142" y="1394"/>
                      <a:pt x="1131" y="1384"/>
                    </a:cubicBezTo>
                    <a:cubicBezTo>
                      <a:pt x="1131" y="1384"/>
                      <a:pt x="1131" y="1372"/>
                      <a:pt x="1143" y="1372"/>
                    </a:cubicBezTo>
                    <a:cubicBezTo>
                      <a:pt x="1155" y="1372"/>
                      <a:pt x="1167" y="1420"/>
                      <a:pt x="1191" y="1420"/>
                    </a:cubicBezTo>
                    <a:cubicBezTo>
                      <a:pt x="1203" y="1420"/>
                      <a:pt x="1215" y="1408"/>
                      <a:pt x="1215" y="1408"/>
                    </a:cubicBezTo>
                    <a:cubicBezTo>
                      <a:pt x="1215" y="1396"/>
                      <a:pt x="1203" y="1372"/>
                      <a:pt x="1215" y="1360"/>
                    </a:cubicBezTo>
                    <a:cubicBezTo>
                      <a:pt x="1227" y="1360"/>
                      <a:pt x="1227" y="1360"/>
                      <a:pt x="1239" y="1372"/>
                    </a:cubicBezTo>
                    <a:cubicBezTo>
                      <a:pt x="1239" y="1384"/>
                      <a:pt x="1239" y="1396"/>
                      <a:pt x="1239" y="1396"/>
                    </a:cubicBezTo>
                    <a:cubicBezTo>
                      <a:pt x="1239" y="1397"/>
                      <a:pt x="1239" y="1397"/>
                      <a:pt x="1239" y="1397"/>
                    </a:cubicBezTo>
                    <a:cubicBezTo>
                      <a:pt x="1239" y="1397"/>
                      <a:pt x="1239" y="1333"/>
                      <a:pt x="1247" y="1333"/>
                    </a:cubicBezTo>
                    <a:cubicBezTo>
                      <a:pt x="1248" y="1333"/>
                      <a:pt x="1249" y="1334"/>
                      <a:pt x="1250" y="1336"/>
                    </a:cubicBezTo>
                    <a:cubicBezTo>
                      <a:pt x="1262" y="1360"/>
                      <a:pt x="1274" y="1372"/>
                      <a:pt x="1298" y="1372"/>
                    </a:cubicBezTo>
                    <a:cubicBezTo>
                      <a:pt x="1298" y="1372"/>
                      <a:pt x="1310" y="1360"/>
                      <a:pt x="1310" y="1348"/>
                    </a:cubicBezTo>
                    <a:cubicBezTo>
                      <a:pt x="1310" y="1348"/>
                      <a:pt x="1288" y="1339"/>
                      <a:pt x="1273" y="1333"/>
                    </a:cubicBezTo>
                    <a:lnTo>
                      <a:pt x="1273" y="1333"/>
                    </a:lnTo>
                    <a:cubicBezTo>
                      <a:pt x="1272" y="1330"/>
                      <a:pt x="1271" y="1327"/>
                      <a:pt x="1269" y="1324"/>
                    </a:cubicBezTo>
                    <a:lnTo>
                      <a:pt x="1298" y="1324"/>
                    </a:lnTo>
                    <a:lnTo>
                      <a:pt x="1322" y="1313"/>
                    </a:lnTo>
                    <a:lnTo>
                      <a:pt x="1322" y="1301"/>
                    </a:lnTo>
                    <a:cubicBezTo>
                      <a:pt x="1322" y="1299"/>
                      <a:pt x="1322" y="1299"/>
                      <a:pt x="1322" y="1299"/>
                    </a:cubicBezTo>
                    <a:cubicBezTo>
                      <a:pt x="1324" y="1299"/>
                      <a:pt x="1334" y="1338"/>
                      <a:pt x="1334" y="1348"/>
                    </a:cubicBezTo>
                    <a:cubicBezTo>
                      <a:pt x="1346" y="1348"/>
                      <a:pt x="1346" y="1336"/>
                      <a:pt x="1346" y="1336"/>
                    </a:cubicBezTo>
                    <a:cubicBezTo>
                      <a:pt x="1346" y="1324"/>
                      <a:pt x="1334" y="1301"/>
                      <a:pt x="1346" y="1301"/>
                    </a:cubicBezTo>
                    <a:cubicBezTo>
                      <a:pt x="1358" y="1313"/>
                      <a:pt x="1358" y="1324"/>
                      <a:pt x="1369" y="1336"/>
                    </a:cubicBezTo>
                    <a:cubicBezTo>
                      <a:pt x="1369" y="1324"/>
                      <a:pt x="1369" y="1301"/>
                      <a:pt x="1369" y="1277"/>
                    </a:cubicBezTo>
                    <a:cubicBezTo>
                      <a:pt x="1369" y="1277"/>
                      <a:pt x="1381" y="1265"/>
                      <a:pt x="1393" y="1265"/>
                    </a:cubicBezTo>
                    <a:cubicBezTo>
                      <a:pt x="1393" y="1277"/>
                      <a:pt x="1393" y="1289"/>
                      <a:pt x="1405" y="1289"/>
                    </a:cubicBezTo>
                    <a:cubicBezTo>
                      <a:pt x="1417" y="1289"/>
                      <a:pt x="1429" y="1289"/>
                      <a:pt x="1429" y="1265"/>
                    </a:cubicBezTo>
                    <a:cubicBezTo>
                      <a:pt x="1417" y="1241"/>
                      <a:pt x="1417" y="1241"/>
                      <a:pt x="1429" y="1241"/>
                    </a:cubicBezTo>
                    <a:cubicBezTo>
                      <a:pt x="1435" y="1235"/>
                      <a:pt x="1435" y="1232"/>
                      <a:pt x="1435" y="1232"/>
                    </a:cubicBezTo>
                    <a:cubicBezTo>
                      <a:pt x="1435" y="1232"/>
                      <a:pt x="1435" y="1235"/>
                      <a:pt x="1441" y="1241"/>
                    </a:cubicBezTo>
                    <a:cubicBezTo>
                      <a:pt x="1441" y="1241"/>
                      <a:pt x="1441" y="1289"/>
                      <a:pt x="1465" y="1289"/>
                    </a:cubicBezTo>
                    <a:cubicBezTo>
                      <a:pt x="1475" y="1289"/>
                      <a:pt x="1468" y="1263"/>
                      <a:pt x="1473" y="1263"/>
                    </a:cubicBezTo>
                    <a:lnTo>
                      <a:pt x="1473" y="1263"/>
                    </a:lnTo>
                    <a:cubicBezTo>
                      <a:pt x="1474" y="1263"/>
                      <a:pt x="1475" y="1263"/>
                      <a:pt x="1477" y="1265"/>
                    </a:cubicBezTo>
                    <a:cubicBezTo>
                      <a:pt x="1479" y="1267"/>
                      <a:pt x="1481" y="1268"/>
                      <a:pt x="1483" y="1268"/>
                    </a:cubicBezTo>
                    <a:cubicBezTo>
                      <a:pt x="1493" y="1268"/>
                      <a:pt x="1500" y="1249"/>
                      <a:pt x="1500" y="1229"/>
                    </a:cubicBezTo>
                    <a:cubicBezTo>
                      <a:pt x="1500" y="1225"/>
                      <a:pt x="1500" y="1224"/>
                      <a:pt x="1501" y="1224"/>
                    </a:cubicBezTo>
                    <a:cubicBezTo>
                      <a:pt x="1502" y="1224"/>
                      <a:pt x="1504" y="1229"/>
                      <a:pt x="1512" y="1229"/>
                    </a:cubicBezTo>
                    <a:cubicBezTo>
                      <a:pt x="1515" y="1232"/>
                      <a:pt x="1516" y="1233"/>
                      <a:pt x="1517" y="1233"/>
                    </a:cubicBezTo>
                    <a:cubicBezTo>
                      <a:pt x="1520" y="1233"/>
                      <a:pt x="1512" y="1217"/>
                      <a:pt x="1512" y="1217"/>
                    </a:cubicBezTo>
                    <a:cubicBezTo>
                      <a:pt x="1522" y="1217"/>
                      <a:pt x="1516" y="1187"/>
                      <a:pt x="1526" y="1187"/>
                    </a:cubicBezTo>
                    <a:cubicBezTo>
                      <a:pt x="1528" y="1187"/>
                      <a:pt x="1531" y="1189"/>
                      <a:pt x="1536" y="1194"/>
                    </a:cubicBezTo>
                    <a:cubicBezTo>
                      <a:pt x="1545" y="1211"/>
                      <a:pt x="1567" y="1242"/>
                      <a:pt x="1568" y="1242"/>
                    </a:cubicBezTo>
                    <a:cubicBezTo>
                      <a:pt x="1568" y="1242"/>
                      <a:pt x="1566" y="1238"/>
                      <a:pt x="1560" y="1229"/>
                    </a:cubicBezTo>
                    <a:cubicBezTo>
                      <a:pt x="1548" y="1194"/>
                      <a:pt x="1548" y="1194"/>
                      <a:pt x="1560" y="1194"/>
                    </a:cubicBezTo>
                    <a:cubicBezTo>
                      <a:pt x="1584" y="1194"/>
                      <a:pt x="1584" y="1205"/>
                      <a:pt x="1584" y="1217"/>
                    </a:cubicBezTo>
                    <a:lnTo>
                      <a:pt x="1596" y="1217"/>
                    </a:lnTo>
                    <a:lnTo>
                      <a:pt x="1584" y="1182"/>
                    </a:lnTo>
                    <a:cubicBezTo>
                      <a:pt x="1572" y="1182"/>
                      <a:pt x="1572" y="1182"/>
                      <a:pt x="1560" y="1170"/>
                    </a:cubicBezTo>
                    <a:cubicBezTo>
                      <a:pt x="1548" y="1158"/>
                      <a:pt x="1560" y="1146"/>
                      <a:pt x="1572" y="1146"/>
                    </a:cubicBezTo>
                    <a:cubicBezTo>
                      <a:pt x="1572" y="1146"/>
                      <a:pt x="1584" y="1158"/>
                      <a:pt x="1608" y="1170"/>
                    </a:cubicBezTo>
                    <a:cubicBezTo>
                      <a:pt x="1616" y="1170"/>
                      <a:pt x="1623" y="1175"/>
                      <a:pt x="1628" y="1175"/>
                    </a:cubicBezTo>
                    <a:cubicBezTo>
                      <a:pt x="1630" y="1175"/>
                      <a:pt x="1631" y="1174"/>
                      <a:pt x="1631" y="1170"/>
                    </a:cubicBezTo>
                    <a:cubicBezTo>
                      <a:pt x="1631" y="1158"/>
                      <a:pt x="1608" y="1146"/>
                      <a:pt x="1631" y="1134"/>
                    </a:cubicBezTo>
                    <a:cubicBezTo>
                      <a:pt x="1643" y="1134"/>
                      <a:pt x="1643" y="1134"/>
                      <a:pt x="1643" y="1122"/>
                    </a:cubicBezTo>
                    <a:cubicBezTo>
                      <a:pt x="1631" y="1110"/>
                      <a:pt x="1667" y="1086"/>
                      <a:pt x="1679" y="1086"/>
                    </a:cubicBezTo>
                    <a:cubicBezTo>
                      <a:pt x="1691" y="1086"/>
                      <a:pt x="1691" y="1086"/>
                      <a:pt x="1703" y="1110"/>
                    </a:cubicBezTo>
                    <a:cubicBezTo>
                      <a:pt x="1707" y="1114"/>
                      <a:pt x="1711" y="1115"/>
                      <a:pt x="1714" y="1115"/>
                    </a:cubicBezTo>
                    <a:cubicBezTo>
                      <a:pt x="1721" y="1115"/>
                      <a:pt x="1727" y="1110"/>
                      <a:pt x="1727" y="1110"/>
                    </a:cubicBezTo>
                    <a:cubicBezTo>
                      <a:pt x="1727" y="1110"/>
                      <a:pt x="1750" y="1110"/>
                      <a:pt x="1739" y="1086"/>
                    </a:cubicBezTo>
                    <a:cubicBezTo>
                      <a:pt x="1733" y="1074"/>
                      <a:pt x="1733" y="1071"/>
                      <a:pt x="1736" y="1071"/>
                    </a:cubicBezTo>
                    <a:lnTo>
                      <a:pt x="1736" y="1071"/>
                    </a:lnTo>
                    <a:cubicBezTo>
                      <a:pt x="1739" y="1071"/>
                      <a:pt x="1745" y="1074"/>
                      <a:pt x="1750" y="1074"/>
                    </a:cubicBezTo>
                    <a:cubicBezTo>
                      <a:pt x="1750" y="1063"/>
                      <a:pt x="1750" y="1051"/>
                      <a:pt x="1750" y="1051"/>
                    </a:cubicBezTo>
                    <a:cubicBezTo>
                      <a:pt x="1750" y="1051"/>
                      <a:pt x="1762" y="1051"/>
                      <a:pt x="1774" y="1039"/>
                    </a:cubicBezTo>
                    <a:cubicBezTo>
                      <a:pt x="1786" y="1039"/>
                      <a:pt x="1762" y="955"/>
                      <a:pt x="1750" y="955"/>
                    </a:cubicBezTo>
                    <a:cubicBezTo>
                      <a:pt x="1748" y="953"/>
                      <a:pt x="1747" y="952"/>
                      <a:pt x="1746" y="952"/>
                    </a:cubicBezTo>
                    <a:close/>
                    <a:moveTo>
                      <a:pt x="2370" y="1479"/>
                    </a:moveTo>
                    <a:cubicBezTo>
                      <a:pt x="2379" y="1479"/>
                      <a:pt x="2388" y="1486"/>
                      <a:pt x="2392" y="1500"/>
                    </a:cubicBezTo>
                    <a:lnTo>
                      <a:pt x="2392" y="1500"/>
                    </a:lnTo>
                    <a:cubicBezTo>
                      <a:pt x="2387" y="1497"/>
                      <a:pt x="2381" y="1491"/>
                      <a:pt x="2370" y="1479"/>
                    </a:cubicBezTo>
                    <a:close/>
                    <a:moveTo>
                      <a:pt x="822" y="1515"/>
                    </a:moveTo>
                    <a:cubicBezTo>
                      <a:pt x="834" y="1515"/>
                      <a:pt x="846" y="1551"/>
                      <a:pt x="846" y="1551"/>
                    </a:cubicBezTo>
                    <a:cubicBezTo>
                      <a:pt x="842" y="1554"/>
                      <a:pt x="838" y="1556"/>
                      <a:pt x="833" y="1556"/>
                    </a:cubicBezTo>
                    <a:cubicBezTo>
                      <a:pt x="823" y="1556"/>
                      <a:pt x="813" y="1547"/>
                      <a:pt x="822" y="1539"/>
                    </a:cubicBezTo>
                    <a:lnTo>
                      <a:pt x="822" y="1515"/>
                    </a:lnTo>
                    <a:close/>
                    <a:moveTo>
                      <a:pt x="619" y="1729"/>
                    </a:moveTo>
                    <a:lnTo>
                      <a:pt x="619" y="1729"/>
                    </a:lnTo>
                    <a:cubicBezTo>
                      <a:pt x="613" y="1732"/>
                      <a:pt x="608" y="1735"/>
                      <a:pt x="603" y="1738"/>
                    </a:cubicBezTo>
                    <a:lnTo>
                      <a:pt x="603" y="1738"/>
                    </a:lnTo>
                    <a:cubicBezTo>
                      <a:pt x="608" y="1738"/>
                      <a:pt x="614" y="1735"/>
                      <a:pt x="619" y="1729"/>
                    </a:cubicBezTo>
                    <a:close/>
                    <a:moveTo>
                      <a:pt x="1858" y="1765"/>
                    </a:moveTo>
                    <a:lnTo>
                      <a:pt x="1860" y="1769"/>
                    </a:lnTo>
                    <a:lnTo>
                      <a:pt x="1860" y="1769"/>
                    </a:lnTo>
                    <a:cubicBezTo>
                      <a:pt x="1860" y="1767"/>
                      <a:pt x="1859" y="1766"/>
                      <a:pt x="1858" y="1765"/>
                    </a:cubicBezTo>
                    <a:close/>
                    <a:moveTo>
                      <a:pt x="1036" y="1372"/>
                    </a:moveTo>
                    <a:cubicBezTo>
                      <a:pt x="1036" y="1372"/>
                      <a:pt x="1024" y="1372"/>
                      <a:pt x="1012" y="1384"/>
                    </a:cubicBezTo>
                    <a:cubicBezTo>
                      <a:pt x="1012" y="1384"/>
                      <a:pt x="1024" y="1408"/>
                      <a:pt x="1036" y="1420"/>
                    </a:cubicBezTo>
                    <a:lnTo>
                      <a:pt x="1036" y="1396"/>
                    </a:lnTo>
                    <a:lnTo>
                      <a:pt x="1060" y="1444"/>
                    </a:lnTo>
                    <a:cubicBezTo>
                      <a:pt x="1058" y="1445"/>
                      <a:pt x="1056" y="1446"/>
                      <a:pt x="1054" y="1446"/>
                    </a:cubicBezTo>
                    <a:cubicBezTo>
                      <a:pt x="1047" y="1446"/>
                      <a:pt x="1039" y="1437"/>
                      <a:pt x="1035" y="1430"/>
                    </a:cubicBezTo>
                    <a:lnTo>
                      <a:pt x="1035" y="1430"/>
                    </a:lnTo>
                    <a:cubicBezTo>
                      <a:pt x="1031" y="1432"/>
                      <a:pt x="1024" y="1432"/>
                      <a:pt x="1024" y="1432"/>
                    </a:cubicBezTo>
                    <a:lnTo>
                      <a:pt x="1012" y="1420"/>
                    </a:lnTo>
                    <a:lnTo>
                      <a:pt x="1000" y="1420"/>
                    </a:lnTo>
                    <a:cubicBezTo>
                      <a:pt x="1000" y="1420"/>
                      <a:pt x="988" y="1408"/>
                      <a:pt x="988" y="1408"/>
                    </a:cubicBezTo>
                    <a:lnTo>
                      <a:pt x="965" y="1408"/>
                    </a:lnTo>
                    <a:cubicBezTo>
                      <a:pt x="953" y="1420"/>
                      <a:pt x="965" y="1432"/>
                      <a:pt x="965" y="1455"/>
                    </a:cubicBezTo>
                    <a:cubicBezTo>
                      <a:pt x="965" y="1463"/>
                      <a:pt x="964" y="1466"/>
                      <a:pt x="962" y="1466"/>
                    </a:cubicBezTo>
                    <a:cubicBezTo>
                      <a:pt x="957" y="1466"/>
                      <a:pt x="949" y="1452"/>
                      <a:pt x="941" y="1444"/>
                    </a:cubicBezTo>
                    <a:cubicBezTo>
                      <a:pt x="941" y="1450"/>
                      <a:pt x="938" y="1450"/>
                      <a:pt x="936" y="1450"/>
                    </a:cubicBezTo>
                    <a:cubicBezTo>
                      <a:pt x="935" y="1450"/>
                      <a:pt x="935" y="1450"/>
                      <a:pt x="941" y="1455"/>
                    </a:cubicBezTo>
                    <a:lnTo>
                      <a:pt x="941" y="1479"/>
                    </a:lnTo>
                    <a:cubicBezTo>
                      <a:pt x="941" y="1479"/>
                      <a:pt x="933" y="1464"/>
                      <a:pt x="924" y="1464"/>
                    </a:cubicBezTo>
                    <a:cubicBezTo>
                      <a:pt x="922" y="1464"/>
                      <a:pt x="919" y="1465"/>
                      <a:pt x="917" y="1467"/>
                    </a:cubicBezTo>
                    <a:cubicBezTo>
                      <a:pt x="917" y="1467"/>
                      <a:pt x="917" y="1491"/>
                      <a:pt x="917" y="1503"/>
                    </a:cubicBezTo>
                    <a:cubicBezTo>
                      <a:pt x="917" y="1503"/>
                      <a:pt x="905" y="1503"/>
                      <a:pt x="905" y="1479"/>
                    </a:cubicBezTo>
                    <a:cubicBezTo>
                      <a:pt x="905" y="1470"/>
                      <a:pt x="897" y="1452"/>
                      <a:pt x="888" y="1452"/>
                    </a:cubicBezTo>
                    <a:cubicBezTo>
                      <a:pt x="886" y="1452"/>
                      <a:pt x="884" y="1453"/>
                      <a:pt x="881" y="1455"/>
                    </a:cubicBezTo>
                    <a:cubicBezTo>
                      <a:pt x="881" y="1467"/>
                      <a:pt x="881" y="1491"/>
                      <a:pt x="893" y="1515"/>
                    </a:cubicBezTo>
                    <a:cubicBezTo>
                      <a:pt x="883" y="1494"/>
                      <a:pt x="874" y="1488"/>
                      <a:pt x="865" y="1488"/>
                    </a:cubicBezTo>
                    <a:cubicBezTo>
                      <a:pt x="849" y="1488"/>
                      <a:pt x="835" y="1511"/>
                      <a:pt x="822" y="1511"/>
                    </a:cubicBezTo>
                    <a:cubicBezTo>
                      <a:pt x="818" y="1511"/>
                      <a:pt x="814" y="1509"/>
                      <a:pt x="810" y="1503"/>
                    </a:cubicBezTo>
                    <a:cubicBezTo>
                      <a:pt x="804" y="1491"/>
                      <a:pt x="800" y="1487"/>
                      <a:pt x="796" y="1487"/>
                    </a:cubicBezTo>
                    <a:cubicBezTo>
                      <a:pt x="785" y="1487"/>
                      <a:pt x="783" y="1530"/>
                      <a:pt x="774" y="1539"/>
                    </a:cubicBezTo>
                    <a:cubicBezTo>
                      <a:pt x="774" y="1539"/>
                      <a:pt x="762" y="1551"/>
                      <a:pt x="750" y="1551"/>
                    </a:cubicBezTo>
                    <a:cubicBezTo>
                      <a:pt x="745" y="1556"/>
                      <a:pt x="742" y="1565"/>
                      <a:pt x="739" y="1572"/>
                    </a:cubicBezTo>
                    <a:lnTo>
                      <a:pt x="739" y="1572"/>
                    </a:lnTo>
                    <a:cubicBezTo>
                      <a:pt x="734" y="1562"/>
                      <a:pt x="727" y="1551"/>
                      <a:pt x="727" y="1551"/>
                    </a:cubicBezTo>
                    <a:lnTo>
                      <a:pt x="715" y="1575"/>
                    </a:lnTo>
                    <a:cubicBezTo>
                      <a:pt x="705" y="1575"/>
                      <a:pt x="719" y="1582"/>
                      <a:pt x="731" y="1585"/>
                    </a:cubicBezTo>
                    <a:lnTo>
                      <a:pt x="731" y="1585"/>
                    </a:lnTo>
                    <a:cubicBezTo>
                      <a:pt x="734" y="1583"/>
                      <a:pt x="736" y="1578"/>
                      <a:pt x="739" y="1572"/>
                    </a:cubicBezTo>
                    <a:lnTo>
                      <a:pt x="739" y="1572"/>
                    </a:lnTo>
                    <a:cubicBezTo>
                      <a:pt x="742" y="1580"/>
                      <a:pt x="744" y="1586"/>
                      <a:pt x="738" y="1586"/>
                    </a:cubicBezTo>
                    <a:cubicBezTo>
                      <a:pt x="736" y="1586"/>
                      <a:pt x="733" y="1586"/>
                      <a:pt x="731" y="1585"/>
                    </a:cubicBezTo>
                    <a:lnTo>
                      <a:pt x="731" y="1585"/>
                    </a:lnTo>
                    <a:cubicBezTo>
                      <a:pt x="729" y="1586"/>
                      <a:pt x="728" y="1586"/>
                      <a:pt x="727" y="1586"/>
                    </a:cubicBezTo>
                    <a:cubicBezTo>
                      <a:pt x="723" y="1590"/>
                      <a:pt x="719" y="1592"/>
                      <a:pt x="715" y="1592"/>
                    </a:cubicBezTo>
                    <a:cubicBezTo>
                      <a:pt x="707" y="1592"/>
                      <a:pt x="699" y="1586"/>
                      <a:pt x="691" y="1586"/>
                    </a:cubicBezTo>
                    <a:cubicBezTo>
                      <a:pt x="679" y="1598"/>
                      <a:pt x="679" y="1598"/>
                      <a:pt x="679" y="1610"/>
                    </a:cubicBezTo>
                    <a:cubicBezTo>
                      <a:pt x="679" y="1610"/>
                      <a:pt x="691" y="1622"/>
                      <a:pt x="679" y="1634"/>
                    </a:cubicBezTo>
                    <a:cubicBezTo>
                      <a:pt x="667" y="1634"/>
                      <a:pt x="643" y="1598"/>
                      <a:pt x="631" y="1586"/>
                    </a:cubicBezTo>
                    <a:lnTo>
                      <a:pt x="631" y="1586"/>
                    </a:lnTo>
                    <a:cubicBezTo>
                      <a:pt x="655" y="1622"/>
                      <a:pt x="572" y="1646"/>
                      <a:pt x="560" y="1658"/>
                    </a:cubicBezTo>
                    <a:lnTo>
                      <a:pt x="512" y="1658"/>
                    </a:lnTo>
                    <a:cubicBezTo>
                      <a:pt x="500" y="1658"/>
                      <a:pt x="500" y="1682"/>
                      <a:pt x="488" y="1694"/>
                    </a:cubicBezTo>
                    <a:cubicBezTo>
                      <a:pt x="488" y="1694"/>
                      <a:pt x="491" y="1704"/>
                      <a:pt x="495" y="1715"/>
                    </a:cubicBezTo>
                    <a:lnTo>
                      <a:pt x="495" y="1715"/>
                    </a:lnTo>
                    <a:cubicBezTo>
                      <a:pt x="488" y="1708"/>
                      <a:pt x="482" y="1703"/>
                      <a:pt x="478" y="1703"/>
                    </a:cubicBezTo>
                    <a:cubicBezTo>
                      <a:pt x="477" y="1703"/>
                      <a:pt x="477" y="1704"/>
                      <a:pt x="477" y="1705"/>
                    </a:cubicBezTo>
                    <a:cubicBezTo>
                      <a:pt x="477" y="1729"/>
                      <a:pt x="477" y="1741"/>
                      <a:pt x="477" y="1741"/>
                    </a:cubicBezTo>
                    <a:cubicBezTo>
                      <a:pt x="477" y="1729"/>
                      <a:pt x="453" y="1694"/>
                      <a:pt x="453" y="1694"/>
                    </a:cubicBezTo>
                    <a:cubicBezTo>
                      <a:pt x="443" y="1712"/>
                      <a:pt x="441" y="1731"/>
                      <a:pt x="447" y="1744"/>
                    </a:cubicBezTo>
                    <a:lnTo>
                      <a:pt x="447" y="1744"/>
                    </a:lnTo>
                    <a:cubicBezTo>
                      <a:pt x="447" y="1744"/>
                      <a:pt x="448" y="1744"/>
                      <a:pt x="448" y="1744"/>
                    </a:cubicBezTo>
                    <a:cubicBezTo>
                      <a:pt x="453" y="1744"/>
                      <a:pt x="459" y="1747"/>
                      <a:pt x="465" y="1753"/>
                    </a:cubicBezTo>
                    <a:cubicBezTo>
                      <a:pt x="465" y="1757"/>
                      <a:pt x="466" y="1758"/>
                      <a:pt x="468" y="1758"/>
                    </a:cubicBezTo>
                    <a:cubicBezTo>
                      <a:pt x="471" y="1758"/>
                      <a:pt x="477" y="1753"/>
                      <a:pt x="477" y="1753"/>
                    </a:cubicBezTo>
                    <a:cubicBezTo>
                      <a:pt x="477" y="1753"/>
                      <a:pt x="500" y="1765"/>
                      <a:pt x="512" y="1789"/>
                    </a:cubicBezTo>
                    <a:cubicBezTo>
                      <a:pt x="516" y="1791"/>
                      <a:pt x="518" y="1791"/>
                      <a:pt x="520" y="1791"/>
                    </a:cubicBezTo>
                    <a:cubicBezTo>
                      <a:pt x="530" y="1791"/>
                      <a:pt x="512" y="1765"/>
                      <a:pt x="512" y="1765"/>
                    </a:cubicBezTo>
                    <a:lnTo>
                      <a:pt x="512" y="1741"/>
                    </a:lnTo>
                    <a:cubicBezTo>
                      <a:pt x="512" y="1741"/>
                      <a:pt x="536" y="1741"/>
                      <a:pt x="536" y="1705"/>
                    </a:cubicBezTo>
                    <a:lnTo>
                      <a:pt x="536" y="1694"/>
                    </a:lnTo>
                    <a:cubicBezTo>
                      <a:pt x="536" y="1694"/>
                      <a:pt x="548" y="1753"/>
                      <a:pt x="572" y="1753"/>
                    </a:cubicBezTo>
                    <a:cubicBezTo>
                      <a:pt x="581" y="1753"/>
                      <a:pt x="589" y="1747"/>
                      <a:pt x="603" y="1738"/>
                    </a:cubicBezTo>
                    <a:lnTo>
                      <a:pt x="603" y="1738"/>
                    </a:lnTo>
                    <a:cubicBezTo>
                      <a:pt x="603" y="1738"/>
                      <a:pt x="603" y="1738"/>
                      <a:pt x="603" y="1738"/>
                    </a:cubicBezTo>
                    <a:cubicBezTo>
                      <a:pt x="599" y="1738"/>
                      <a:pt x="596" y="1735"/>
                      <a:pt x="596" y="1729"/>
                    </a:cubicBezTo>
                    <a:cubicBezTo>
                      <a:pt x="596" y="1717"/>
                      <a:pt x="619" y="1717"/>
                      <a:pt x="607" y="1705"/>
                    </a:cubicBezTo>
                    <a:cubicBezTo>
                      <a:pt x="607" y="1705"/>
                      <a:pt x="584" y="1705"/>
                      <a:pt x="584" y="1694"/>
                    </a:cubicBezTo>
                    <a:cubicBezTo>
                      <a:pt x="584" y="1685"/>
                      <a:pt x="584" y="1661"/>
                      <a:pt x="591" y="1661"/>
                    </a:cubicBezTo>
                    <a:cubicBezTo>
                      <a:pt x="595" y="1661"/>
                      <a:pt x="600" y="1666"/>
                      <a:pt x="607" y="1682"/>
                    </a:cubicBezTo>
                    <a:cubicBezTo>
                      <a:pt x="607" y="1694"/>
                      <a:pt x="619" y="1705"/>
                      <a:pt x="631" y="1705"/>
                    </a:cubicBezTo>
                    <a:cubicBezTo>
                      <a:pt x="643" y="1705"/>
                      <a:pt x="655" y="1694"/>
                      <a:pt x="667" y="1682"/>
                    </a:cubicBezTo>
                    <a:cubicBezTo>
                      <a:pt x="667" y="1670"/>
                      <a:pt x="643" y="1646"/>
                      <a:pt x="631" y="1634"/>
                    </a:cubicBezTo>
                    <a:cubicBezTo>
                      <a:pt x="655" y="1634"/>
                      <a:pt x="667" y="1646"/>
                      <a:pt x="691" y="1646"/>
                    </a:cubicBezTo>
                    <a:cubicBezTo>
                      <a:pt x="691" y="1658"/>
                      <a:pt x="691" y="1682"/>
                      <a:pt x="691" y="1682"/>
                    </a:cubicBezTo>
                    <a:cubicBezTo>
                      <a:pt x="691" y="1682"/>
                      <a:pt x="698" y="1666"/>
                      <a:pt x="714" y="1666"/>
                    </a:cubicBezTo>
                    <a:cubicBezTo>
                      <a:pt x="717" y="1666"/>
                      <a:pt x="722" y="1667"/>
                      <a:pt x="727" y="1670"/>
                    </a:cubicBezTo>
                    <a:cubicBezTo>
                      <a:pt x="738" y="1682"/>
                      <a:pt x="750" y="1705"/>
                      <a:pt x="762" y="1729"/>
                    </a:cubicBezTo>
                    <a:cubicBezTo>
                      <a:pt x="750" y="1694"/>
                      <a:pt x="738" y="1670"/>
                      <a:pt x="738" y="1634"/>
                    </a:cubicBezTo>
                    <a:cubicBezTo>
                      <a:pt x="738" y="1622"/>
                      <a:pt x="738" y="1622"/>
                      <a:pt x="750" y="1622"/>
                    </a:cubicBezTo>
                    <a:cubicBezTo>
                      <a:pt x="750" y="1613"/>
                      <a:pt x="743" y="1595"/>
                      <a:pt x="746" y="1595"/>
                    </a:cubicBezTo>
                    <a:lnTo>
                      <a:pt x="746" y="1595"/>
                    </a:lnTo>
                    <a:cubicBezTo>
                      <a:pt x="747" y="1595"/>
                      <a:pt x="748" y="1596"/>
                      <a:pt x="750" y="1598"/>
                    </a:cubicBezTo>
                    <a:cubicBezTo>
                      <a:pt x="762" y="1610"/>
                      <a:pt x="762" y="1646"/>
                      <a:pt x="786" y="1658"/>
                    </a:cubicBezTo>
                    <a:cubicBezTo>
                      <a:pt x="790" y="1665"/>
                      <a:pt x="792" y="1668"/>
                      <a:pt x="794" y="1668"/>
                    </a:cubicBezTo>
                    <a:cubicBezTo>
                      <a:pt x="798" y="1668"/>
                      <a:pt x="798" y="1654"/>
                      <a:pt x="798" y="1646"/>
                    </a:cubicBezTo>
                    <a:cubicBezTo>
                      <a:pt x="798" y="1634"/>
                      <a:pt x="798" y="1622"/>
                      <a:pt x="798" y="1622"/>
                    </a:cubicBezTo>
                    <a:cubicBezTo>
                      <a:pt x="798" y="1610"/>
                      <a:pt x="810" y="1610"/>
                      <a:pt x="822" y="1598"/>
                    </a:cubicBezTo>
                    <a:cubicBezTo>
                      <a:pt x="834" y="1598"/>
                      <a:pt x="858" y="1586"/>
                      <a:pt x="869" y="1563"/>
                    </a:cubicBezTo>
                    <a:cubicBezTo>
                      <a:pt x="869" y="1539"/>
                      <a:pt x="858" y="1539"/>
                      <a:pt x="869" y="1539"/>
                    </a:cubicBezTo>
                    <a:cubicBezTo>
                      <a:pt x="881" y="1551"/>
                      <a:pt x="893" y="1563"/>
                      <a:pt x="905" y="1563"/>
                    </a:cubicBezTo>
                    <a:cubicBezTo>
                      <a:pt x="908" y="1566"/>
                      <a:pt x="913" y="1567"/>
                      <a:pt x="919" y="1567"/>
                    </a:cubicBezTo>
                    <a:cubicBezTo>
                      <a:pt x="934" y="1567"/>
                      <a:pt x="953" y="1556"/>
                      <a:pt x="953" y="1539"/>
                    </a:cubicBezTo>
                    <a:cubicBezTo>
                      <a:pt x="957" y="1531"/>
                      <a:pt x="958" y="1526"/>
                      <a:pt x="958" y="1522"/>
                    </a:cubicBezTo>
                    <a:lnTo>
                      <a:pt x="958" y="1522"/>
                    </a:lnTo>
                    <a:cubicBezTo>
                      <a:pt x="966" y="1533"/>
                      <a:pt x="980" y="1551"/>
                      <a:pt x="988" y="1551"/>
                    </a:cubicBezTo>
                    <a:cubicBezTo>
                      <a:pt x="1000" y="1539"/>
                      <a:pt x="977" y="1515"/>
                      <a:pt x="988" y="1515"/>
                    </a:cubicBezTo>
                    <a:cubicBezTo>
                      <a:pt x="1000" y="1503"/>
                      <a:pt x="1000" y="1515"/>
                      <a:pt x="988" y="1491"/>
                    </a:cubicBezTo>
                    <a:cubicBezTo>
                      <a:pt x="977" y="1479"/>
                      <a:pt x="977" y="1455"/>
                      <a:pt x="977" y="1432"/>
                    </a:cubicBezTo>
                    <a:lnTo>
                      <a:pt x="977" y="1432"/>
                    </a:lnTo>
                    <a:cubicBezTo>
                      <a:pt x="988" y="1444"/>
                      <a:pt x="1000" y="1467"/>
                      <a:pt x="1012" y="1479"/>
                    </a:cubicBezTo>
                    <a:cubicBezTo>
                      <a:pt x="1012" y="1479"/>
                      <a:pt x="1000" y="1479"/>
                      <a:pt x="1000" y="1491"/>
                    </a:cubicBezTo>
                    <a:cubicBezTo>
                      <a:pt x="1000" y="1503"/>
                      <a:pt x="1012" y="1503"/>
                      <a:pt x="1012" y="1503"/>
                    </a:cubicBezTo>
                    <a:cubicBezTo>
                      <a:pt x="1012" y="1503"/>
                      <a:pt x="1019" y="1483"/>
                      <a:pt x="1032" y="1483"/>
                    </a:cubicBezTo>
                    <a:cubicBezTo>
                      <a:pt x="1037" y="1483"/>
                      <a:pt x="1042" y="1485"/>
                      <a:pt x="1048" y="1491"/>
                    </a:cubicBezTo>
                    <a:cubicBezTo>
                      <a:pt x="1050" y="1495"/>
                      <a:pt x="1052" y="1497"/>
                      <a:pt x="1054" y="1497"/>
                    </a:cubicBezTo>
                    <a:cubicBezTo>
                      <a:pt x="1064" y="1497"/>
                      <a:pt x="1074" y="1455"/>
                      <a:pt x="1084" y="1455"/>
                    </a:cubicBezTo>
                    <a:cubicBezTo>
                      <a:pt x="1072" y="1432"/>
                      <a:pt x="1060" y="1432"/>
                      <a:pt x="1048" y="1408"/>
                    </a:cubicBezTo>
                    <a:cubicBezTo>
                      <a:pt x="1046" y="1403"/>
                      <a:pt x="1046" y="1401"/>
                      <a:pt x="1047" y="1401"/>
                    </a:cubicBezTo>
                    <a:lnTo>
                      <a:pt x="1047" y="1401"/>
                    </a:lnTo>
                    <a:cubicBezTo>
                      <a:pt x="1053" y="1401"/>
                      <a:pt x="1076" y="1422"/>
                      <a:pt x="1082" y="1422"/>
                    </a:cubicBezTo>
                    <a:cubicBezTo>
                      <a:pt x="1083" y="1422"/>
                      <a:pt x="1084" y="1421"/>
                      <a:pt x="1084" y="1420"/>
                    </a:cubicBezTo>
                    <a:cubicBezTo>
                      <a:pt x="1084" y="1420"/>
                      <a:pt x="1084" y="1396"/>
                      <a:pt x="1077" y="1380"/>
                    </a:cubicBezTo>
                    <a:lnTo>
                      <a:pt x="1077" y="1380"/>
                    </a:lnTo>
                    <a:cubicBezTo>
                      <a:pt x="1076" y="1383"/>
                      <a:pt x="1074" y="1384"/>
                      <a:pt x="1072" y="1384"/>
                    </a:cubicBezTo>
                    <a:cubicBezTo>
                      <a:pt x="1072" y="1386"/>
                      <a:pt x="1071" y="1387"/>
                      <a:pt x="1069" y="1387"/>
                    </a:cubicBezTo>
                    <a:cubicBezTo>
                      <a:pt x="1063" y="1387"/>
                      <a:pt x="1046" y="1372"/>
                      <a:pt x="1036" y="1372"/>
                    </a:cubicBezTo>
                    <a:close/>
                    <a:moveTo>
                      <a:pt x="1953" y="1789"/>
                    </a:moveTo>
                    <a:lnTo>
                      <a:pt x="1965" y="1801"/>
                    </a:lnTo>
                    <a:lnTo>
                      <a:pt x="1965" y="1825"/>
                    </a:lnTo>
                    <a:cubicBezTo>
                      <a:pt x="1965" y="1825"/>
                      <a:pt x="1941" y="1789"/>
                      <a:pt x="1953" y="1789"/>
                    </a:cubicBezTo>
                    <a:close/>
                    <a:moveTo>
                      <a:pt x="399" y="1724"/>
                    </a:moveTo>
                    <a:cubicBezTo>
                      <a:pt x="396" y="1724"/>
                      <a:pt x="393" y="1725"/>
                      <a:pt x="393" y="1729"/>
                    </a:cubicBezTo>
                    <a:cubicBezTo>
                      <a:pt x="393" y="1741"/>
                      <a:pt x="405" y="1765"/>
                      <a:pt x="405" y="1777"/>
                    </a:cubicBezTo>
                    <a:cubicBezTo>
                      <a:pt x="401" y="1781"/>
                      <a:pt x="397" y="1782"/>
                      <a:pt x="394" y="1782"/>
                    </a:cubicBezTo>
                    <a:cubicBezTo>
                      <a:pt x="387" y="1782"/>
                      <a:pt x="381" y="1777"/>
                      <a:pt x="381" y="1777"/>
                    </a:cubicBezTo>
                    <a:cubicBezTo>
                      <a:pt x="369" y="1777"/>
                      <a:pt x="381" y="1801"/>
                      <a:pt x="369" y="1801"/>
                    </a:cubicBezTo>
                    <a:cubicBezTo>
                      <a:pt x="357" y="1801"/>
                      <a:pt x="346" y="1789"/>
                      <a:pt x="334" y="1789"/>
                    </a:cubicBezTo>
                    <a:cubicBezTo>
                      <a:pt x="322" y="1789"/>
                      <a:pt x="310" y="1801"/>
                      <a:pt x="334" y="1825"/>
                    </a:cubicBezTo>
                    <a:cubicBezTo>
                      <a:pt x="334" y="1825"/>
                      <a:pt x="311" y="1809"/>
                      <a:pt x="302" y="1809"/>
                    </a:cubicBezTo>
                    <a:cubicBezTo>
                      <a:pt x="299" y="1809"/>
                      <a:pt x="298" y="1810"/>
                      <a:pt x="298" y="1813"/>
                    </a:cubicBezTo>
                    <a:cubicBezTo>
                      <a:pt x="310" y="1813"/>
                      <a:pt x="334" y="1836"/>
                      <a:pt x="322" y="1848"/>
                    </a:cubicBezTo>
                    <a:cubicBezTo>
                      <a:pt x="310" y="1848"/>
                      <a:pt x="310" y="1836"/>
                      <a:pt x="298" y="1836"/>
                    </a:cubicBezTo>
                    <a:lnTo>
                      <a:pt x="298" y="1836"/>
                    </a:lnTo>
                    <a:cubicBezTo>
                      <a:pt x="307" y="1854"/>
                      <a:pt x="315" y="1865"/>
                      <a:pt x="324" y="1865"/>
                    </a:cubicBezTo>
                    <a:cubicBezTo>
                      <a:pt x="327" y="1865"/>
                      <a:pt x="330" y="1863"/>
                      <a:pt x="334" y="1860"/>
                    </a:cubicBezTo>
                    <a:cubicBezTo>
                      <a:pt x="334" y="1853"/>
                      <a:pt x="334" y="1847"/>
                      <a:pt x="338" y="1847"/>
                    </a:cubicBezTo>
                    <a:cubicBezTo>
                      <a:pt x="342" y="1847"/>
                      <a:pt x="347" y="1850"/>
                      <a:pt x="357" y="1860"/>
                    </a:cubicBezTo>
                    <a:cubicBezTo>
                      <a:pt x="361" y="1864"/>
                      <a:pt x="364" y="1865"/>
                      <a:pt x="368" y="1865"/>
                    </a:cubicBezTo>
                    <a:cubicBezTo>
                      <a:pt x="375" y="1865"/>
                      <a:pt x="381" y="1857"/>
                      <a:pt x="381" y="1848"/>
                    </a:cubicBezTo>
                    <a:cubicBezTo>
                      <a:pt x="381" y="1836"/>
                      <a:pt x="369" y="1836"/>
                      <a:pt x="369" y="1825"/>
                    </a:cubicBezTo>
                    <a:cubicBezTo>
                      <a:pt x="381" y="1825"/>
                      <a:pt x="381" y="1813"/>
                      <a:pt x="393" y="1813"/>
                    </a:cubicBezTo>
                    <a:cubicBezTo>
                      <a:pt x="405" y="1813"/>
                      <a:pt x="417" y="1825"/>
                      <a:pt x="441" y="1836"/>
                    </a:cubicBezTo>
                    <a:cubicBezTo>
                      <a:pt x="453" y="1836"/>
                      <a:pt x="465" y="1836"/>
                      <a:pt x="453" y="1813"/>
                    </a:cubicBezTo>
                    <a:cubicBezTo>
                      <a:pt x="453" y="1809"/>
                      <a:pt x="458" y="1807"/>
                      <a:pt x="465" y="1807"/>
                    </a:cubicBezTo>
                    <a:cubicBezTo>
                      <a:pt x="479" y="1807"/>
                      <a:pt x="500" y="1813"/>
                      <a:pt x="500" y="1813"/>
                    </a:cubicBezTo>
                    <a:cubicBezTo>
                      <a:pt x="500" y="1789"/>
                      <a:pt x="453" y="1765"/>
                      <a:pt x="441" y="1753"/>
                    </a:cubicBezTo>
                    <a:cubicBezTo>
                      <a:pt x="441" y="1751"/>
                      <a:pt x="441" y="1749"/>
                      <a:pt x="442" y="1747"/>
                    </a:cubicBezTo>
                    <a:lnTo>
                      <a:pt x="442" y="1747"/>
                    </a:lnTo>
                    <a:cubicBezTo>
                      <a:pt x="448" y="1751"/>
                      <a:pt x="453" y="1753"/>
                      <a:pt x="453" y="1753"/>
                    </a:cubicBezTo>
                    <a:cubicBezTo>
                      <a:pt x="450" y="1751"/>
                      <a:pt x="448" y="1748"/>
                      <a:pt x="447" y="1744"/>
                    </a:cubicBezTo>
                    <a:lnTo>
                      <a:pt x="447" y="1744"/>
                    </a:lnTo>
                    <a:cubicBezTo>
                      <a:pt x="445" y="1745"/>
                      <a:pt x="443" y="1746"/>
                      <a:pt x="442" y="1747"/>
                    </a:cubicBezTo>
                    <a:lnTo>
                      <a:pt x="442" y="1747"/>
                    </a:lnTo>
                    <a:cubicBezTo>
                      <a:pt x="434" y="1743"/>
                      <a:pt x="424" y="1736"/>
                      <a:pt x="417" y="1729"/>
                    </a:cubicBezTo>
                    <a:cubicBezTo>
                      <a:pt x="417" y="1729"/>
                      <a:pt x="406" y="1724"/>
                      <a:pt x="399" y="1724"/>
                    </a:cubicBezTo>
                    <a:close/>
                    <a:moveTo>
                      <a:pt x="296" y="1914"/>
                    </a:moveTo>
                    <a:cubicBezTo>
                      <a:pt x="297" y="1918"/>
                      <a:pt x="298" y="1920"/>
                      <a:pt x="298" y="1920"/>
                    </a:cubicBezTo>
                    <a:cubicBezTo>
                      <a:pt x="298" y="1918"/>
                      <a:pt x="297" y="1916"/>
                      <a:pt x="296" y="1914"/>
                    </a:cubicBezTo>
                    <a:close/>
                    <a:moveTo>
                      <a:pt x="1929" y="1950"/>
                    </a:moveTo>
                    <a:cubicBezTo>
                      <a:pt x="1929" y="1952"/>
                      <a:pt x="1929" y="1954"/>
                      <a:pt x="1929" y="1956"/>
                    </a:cubicBezTo>
                    <a:cubicBezTo>
                      <a:pt x="1933" y="1956"/>
                      <a:pt x="1932" y="1953"/>
                      <a:pt x="1929" y="1950"/>
                    </a:cubicBezTo>
                    <a:close/>
                    <a:moveTo>
                      <a:pt x="128" y="2093"/>
                    </a:moveTo>
                    <a:cubicBezTo>
                      <a:pt x="125" y="2093"/>
                      <a:pt x="119" y="2098"/>
                      <a:pt x="119" y="2098"/>
                    </a:cubicBezTo>
                    <a:lnTo>
                      <a:pt x="131" y="2098"/>
                    </a:lnTo>
                    <a:cubicBezTo>
                      <a:pt x="131" y="2094"/>
                      <a:pt x="130" y="2093"/>
                      <a:pt x="128" y="2093"/>
                    </a:cubicBezTo>
                    <a:close/>
                    <a:moveTo>
                      <a:pt x="298" y="1836"/>
                    </a:moveTo>
                    <a:lnTo>
                      <a:pt x="298" y="1836"/>
                    </a:lnTo>
                    <a:cubicBezTo>
                      <a:pt x="286" y="1836"/>
                      <a:pt x="262" y="1836"/>
                      <a:pt x="262" y="1872"/>
                    </a:cubicBezTo>
                    <a:cubicBezTo>
                      <a:pt x="262" y="1860"/>
                      <a:pt x="226" y="1848"/>
                      <a:pt x="215" y="1848"/>
                    </a:cubicBezTo>
                    <a:cubicBezTo>
                      <a:pt x="215" y="1848"/>
                      <a:pt x="215" y="1872"/>
                      <a:pt x="215" y="1872"/>
                    </a:cubicBezTo>
                    <a:lnTo>
                      <a:pt x="215" y="1896"/>
                    </a:lnTo>
                    <a:cubicBezTo>
                      <a:pt x="215" y="1908"/>
                      <a:pt x="179" y="1908"/>
                      <a:pt x="179" y="1908"/>
                    </a:cubicBezTo>
                    <a:cubicBezTo>
                      <a:pt x="167" y="1920"/>
                      <a:pt x="179" y="1932"/>
                      <a:pt x="179" y="1932"/>
                    </a:cubicBezTo>
                    <a:cubicBezTo>
                      <a:pt x="167" y="1944"/>
                      <a:pt x="155" y="1956"/>
                      <a:pt x="155" y="1967"/>
                    </a:cubicBezTo>
                    <a:cubicBezTo>
                      <a:pt x="139" y="1975"/>
                      <a:pt x="134" y="1988"/>
                      <a:pt x="139" y="2003"/>
                    </a:cubicBezTo>
                    <a:lnTo>
                      <a:pt x="139" y="2003"/>
                    </a:lnTo>
                    <a:cubicBezTo>
                      <a:pt x="134" y="1999"/>
                      <a:pt x="127" y="1995"/>
                      <a:pt x="119" y="1991"/>
                    </a:cubicBezTo>
                    <a:cubicBezTo>
                      <a:pt x="117" y="1989"/>
                      <a:pt x="116" y="1988"/>
                      <a:pt x="115" y="1988"/>
                    </a:cubicBezTo>
                    <a:lnTo>
                      <a:pt x="115" y="1988"/>
                    </a:lnTo>
                    <a:cubicBezTo>
                      <a:pt x="112" y="1988"/>
                      <a:pt x="119" y="2005"/>
                      <a:pt x="119" y="2015"/>
                    </a:cubicBezTo>
                    <a:cubicBezTo>
                      <a:pt x="134" y="2036"/>
                      <a:pt x="135" y="2041"/>
                      <a:pt x="126" y="2041"/>
                    </a:cubicBezTo>
                    <a:cubicBezTo>
                      <a:pt x="120" y="2041"/>
                      <a:pt x="110" y="2039"/>
                      <a:pt x="96" y="2039"/>
                    </a:cubicBezTo>
                    <a:cubicBezTo>
                      <a:pt x="93" y="2038"/>
                      <a:pt x="91" y="2038"/>
                      <a:pt x="89" y="2038"/>
                    </a:cubicBezTo>
                    <a:cubicBezTo>
                      <a:pt x="75" y="2038"/>
                      <a:pt x="121" y="2079"/>
                      <a:pt x="116" y="2079"/>
                    </a:cubicBezTo>
                    <a:cubicBezTo>
                      <a:pt x="115" y="2079"/>
                      <a:pt x="113" y="2078"/>
                      <a:pt x="107" y="2075"/>
                    </a:cubicBezTo>
                    <a:cubicBezTo>
                      <a:pt x="98" y="2070"/>
                      <a:pt x="91" y="2068"/>
                      <a:pt x="85" y="2068"/>
                    </a:cubicBezTo>
                    <a:cubicBezTo>
                      <a:pt x="62" y="2068"/>
                      <a:pt x="69" y="2101"/>
                      <a:pt x="107" y="2110"/>
                    </a:cubicBezTo>
                    <a:cubicBezTo>
                      <a:pt x="107" y="2106"/>
                      <a:pt x="107" y="2102"/>
                      <a:pt x="107" y="2098"/>
                    </a:cubicBezTo>
                    <a:lnTo>
                      <a:pt x="119" y="2098"/>
                    </a:lnTo>
                    <a:cubicBezTo>
                      <a:pt x="131" y="2086"/>
                      <a:pt x="131" y="2075"/>
                      <a:pt x="143" y="2063"/>
                    </a:cubicBezTo>
                    <a:cubicBezTo>
                      <a:pt x="143" y="2051"/>
                      <a:pt x="167" y="2039"/>
                      <a:pt x="143" y="2015"/>
                    </a:cubicBezTo>
                    <a:lnTo>
                      <a:pt x="143" y="2015"/>
                    </a:lnTo>
                    <a:cubicBezTo>
                      <a:pt x="145" y="2016"/>
                      <a:pt x="146" y="2018"/>
                      <a:pt x="148" y="2019"/>
                    </a:cubicBezTo>
                    <a:lnTo>
                      <a:pt x="148" y="2019"/>
                    </a:lnTo>
                    <a:cubicBezTo>
                      <a:pt x="150" y="2021"/>
                      <a:pt x="152" y="2024"/>
                      <a:pt x="155" y="2027"/>
                    </a:cubicBezTo>
                    <a:cubicBezTo>
                      <a:pt x="155" y="2025"/>
                      <a:pt x="155" y="2024"/>
                      <a:pt x="154" y="2022"/>
                    </a:cubicBezTo>
                    <a:lnTo>
                      <a:pt x="154" y="2022"/>
                    </a:lnTo>
                    <a:cubicBezTo>
                      <a:pt x="158" y="2023"/>
                      <a:pt x="163" y="2024"/>
                      <a:pt x="167" y="2024"/>
                    </a:cubicBezTo>
                    <a:cubicBezTo>
                      <a:pt x="176" y="2024"/>
                      <a:pt x="185" y="2021"/>
                      <a:pt x="191" y="2015"/>
                    </a:cubicBezTo>
                    <a:cubicBezTo>
                      <a:pt x="203" y="2003"/>
                      <a:pt x="179" y="1979"/>
                      <a:pt x="191" y="1979"/>
                    </a:cubicBezTo>
                    <a:cubicBezTo>
                      <a:pt x="193" y="1977"/>
                      <a:pt x="196" y="1976"/>
                      <a:pt x="198" y="1976"/>
                    </a:cubicBezTo>
                    <a:cubicBezTo>
                      <a:pt x="207" y="1976"/>
                      <a:pt x="215" y="1991"/>
                      <a:pt x="215" y="1991"/>
                    </a:cubicBezTo>
                    <a:cubicBezTo>
                      <a:pt x="219" y="1995"/>
                      <a:pt x="223" y="1997"/>
                      <a:pt x="226" y="1997"/>
                    </a:cubicBezTo>
                    <a:cubicBezTo>
                      <a:pt x="233" y="1997"/>
                      <a:pt x="238" y="1991"/>
                      <a:pt x="238" y="1991"/>
                    </a:cubicBezTo>
                    <a:cubicBezTo>
                      <a:pt x="238" y="1979"/>
                      <a:pt x="238" y="1967"/>
                      <a:pt x="238" y="1967"/>
                    </a:cubicBezTo>
                    <a:cubicBezTo>
                      <a:pt x="238" y="1956"/>
                      <a:pt x="227" y="1944"/>
                      <a:pt x="215" y="1932"/>
                    </a:cubicBezTo>
                    <a:lnTo>
                      <a:pt x="215" y="1932"/>
                    </a:lnTo>
                    <a:cubicBezTo>
                      <a:pt x="227" y="1944"/>
                      <a:pt x="233" y="1948"/>
                      <a:pt x="237" y="1948"/>
                    </a:cubicBezTo>
                    <a:cubicBezTo>
                      <a:pt x="245" y="1948"/>
                      <a:pt x="242" y="1932"/>
                      <a:pt x="250" y="1932"/>
                    </a:cubicBezTo>
                    <a:cubicBezTo>
                      <a:pt x="250" y="1932"/>
                      <a:pt x="277" y="1984"/>
                      <a:pt x="284" y="1984"/>
                    </a:cubicBezTo>
                    <a:cubicBezTo>
                      <a:pt x="285" y="1984"/>
                      <a:pt x="286" y="1983"/>
                      <a:pt x="286" y="1979"/>
                    </a:cubicBezTo>
                    <a:cubicBezTo>
                      <a:pt x="298" y="1967"/>
                      <a:pt x="262" y="1920"/>
                      <a:pt x="250" y="1884"/>
                    </a:cubicBezTo>
                    <a:cubicBezTo>
                      <a:pt x="248" y="1879"/>
                      <a:pt x="248" y="1878"/>
                      <a:pt x="251" y="1878"/>
                    </a:cubicBezTo>
                    <a:cubicBezTo>
                      <a:pt x="258" y="1878"/>
                      <a:pt x="287" y="1901"/>
                      <a:pt x="296" y="1914"/>
                    </a:cubicBezTo>
                    <a:lnTo>
                      <a:pt x="296" y="1914"/>
                    </a:lnTo>
                    <a:cubicBezTo>
                      <a:pt x="293" y="1906"/>
                      <a:pt x="290" y="1892"/>
                      <a:pt x="298" y="1884"/>
                    </a:cubicBezTo>
                    <a:lnTo>
                      <a:pt x="310" y="1884"/>
                    </a:lnTo>
                    <a:cubicBezTo>
                      <a:pt x="310" y="1872"/>
                      <a:pt x="298" y="1860"/>
                      <a:pt x="298" y="1848"/>
                    </a:cubicBezTo>
                    <a:cubicBezTo>
                      <a:pt x="286" y="1848"/>
                      <a:pt x="298" y="1836"/>
                      <a:pt x="298" y="1836"/>
                    </a:cubicBezTo>
                    <a:close/>
                    <a:moveTo>
                      <a:pt x="905" y="2372"/>
                    </a:moveTo>
                    <a:cubicBezTo>
                      <a:pt x="905" y="2372"/>
                      <a:pt x="917" y="2372"/>
                      <a:pt x="917" y="2396"/>
                    </a:cubicBezTo>
                    <a:lnTo>
                      <a:pt x="929" y="2396"/>
                    </a:lnTo>
                    <a:cubicBezTo>
                      <a:pt x="929" y="2408"/>
                      <a:pt x="929" y="2408"/>
                      <a:pt x="917" y="2408"/>
                    </a:cubicBezTo>
                    <a:cubicBezTo>
                      <a:pt x="916" y="2409"/>
                      <a:pt x="914" y="2410"/>
                      <a:pt x="913" y="2410"/>
                    </a:cubicBezTo>
                    <a:cubicBezTo>
                      <a:pt x="903" y="2410"/>
                      <a:pt x="895" y="2372"/>
                      <a:pt x="905" y="2372"/>
                    </a:cubicBezTo>
                    <a:close/>
                    <a:moveTo>
                      <a:pt x="125" y="2543"/>
                    </a:moveTo>
                    <a:cubicBezTo>
                      <a:pt x="120" y="2545"/>
                      <a:pt x="114" y="2547"/>
                      <a:pt x="107" y="2551"/>
                    </a:cubicBezTo>
                    <a:cubicBezTo>
                      <a:pt x="116" y="2551"/>
                      <a:pt x="122" y="2548"/>
                      <a:pt x="125" y="2543"/>
                    </a:cubicBezTo>
                    <a:close/>
                    <a:moveTo>
                      <a:pt x="735" y="2534"/>
                    </a:moveTo>
                    <a:cubicBezTo>
                      <a:pt x="739" y="2534"/>
                      <a:pt x="742" y="2542"/>
                      <a:pt x="750" y="2551"/>
                    </a:cubicBezTo>
                    <a:cubicBezTo>
                      <a:pt x="750" y="2575"/>
                      <a:pt x="750" y="2563"/>
                      <a:pt x="738" y="2575"/>
                    </a:cubicBezTo>
                    <a:cubicBezTo>
                      <a:pt x="727" y="2575"/>
                      <a:pt x="727" y="2539"/>
                      <a:pt x="727" y="2539"/>
                    </a:cubicBezTo>
                    <a:cubicBezTo>
                      <a:pt x="730" y="2535"/>
                      <a:pt x="733" y="2534"/>
                      <a:pt x="735" y="2534"/>
                    </a:cubicBezTo>
                    <a:close/>
                    <a:moveTo>
                      <a:pt x="3545" y="70"/>
                    </a:moveTo>
                    <a:cubicBezTo>
                      <a:pt x="3527" y="70"/>
                      <a:pt x="3504" y="81"/>
                      <a:pt x="3513" y="98"/>
                    </a:cubicBezTo>
                    <a:cubicBezTo>
                      <a:pt x="3513" y="122"/>
                      <a:pt x="3513" y="122"/>
                      <a:pt x="3501" y="134"/>
                    </a:cubicBezTo>
                    <a:cubicBezTo>
                      <a:pt x="3495" y="146"/>
                      <a:pt x="3489" y="152"/>
                      <a:pt x="3484" y="152"/>
                    </a:cubicBezTo>
                    <a:cubicBezTo>
                      <a:pt x="3480" y="152"/>
                      <a:pt x="3477" y="146"/>
                      <a:pt x="3477" y="134"/>
                    </a:cubicBezTo>
                    <a:cubicBezTo>
                      <a:pt x="3477" y="150"/>
                      <a:pt x="3477" y="170"/>
                      <a:pt x="3477" y="170"/>
                    </a:cubicBezTo>
                    <a:cubicBezTo>
                      <a:pt x="3477" y="181"/>
                      <a:pt x="3477" y="193"/>
                      <a:pt x="3489" y="193"/>
                    </a:cubicBezTo>
                    <a:lnTo>
                      <a:pt x="3525" y="193"/>
                    </a:lnTo>
                    <a:cubicBezTo>
                      <a:pt x="3525" y="193"/>
                      <a:pt x="3546" y="188"/>
                      <a:pt x="3560" y="188"/>
                    </a:cubicBezTo>
                    <a:cubicBezTo>
                      <a:pt x="3567" y="188"/>
                      <a:pt x="3572" y="189"/>
                      <a:pt x="3572" y="193"/>
                    </a:cubicBezTo>
                    <a:cubicBezTo>
                      <a:pt x="3572" y="205"/>
                      <a:pt x="3513" y="241"/>
                      <a:pt x="3513" y="241"/>
                    </a:cubicBezTo>
                    <a:cubicBezTo>
                      <a:pt x="3548" y="241"/>
                      <a:pt x="3572" y="229"/>
                      <a:pt x="3596" y="217"/>
                    </a:cubicBezTo>
                    <a:lnTo>
                      <a:pt x="3596" y="217"/>
                    </a:lnTo>
                    <a:cubicBezTo>
                      <a:pt x="3572" y="241"/>
                      <a:pt x="3572" y="253"/>
                      <a:pt x="3572" y="265"/>
                    </a:cubicBezTo>
                    <a:cubicBezTo>
                      <a:pt x="3584" y="265"/>
                      <a:pt x="3584" y="277"/>
                      <a:pt x="3596" y="277"/>
                    </a:cubicBezTo>
                    <a:lnTo>
                      <a:pt x="3620" y="277"/>
                    </a:lnTo>
                    <a:cubicBezTo>
                      <a:pt x="3632" y="277"/>
                      <a:pt x="3620" y="312"/>
                      <a:pt x="3608" y="324"/>
                    </a:cubicBezTo>
                    <a:cubicBezTo>
                      <a:pt x="3608" y="332"/>
                      <a:pt x="3608" y="335"/>
                      <a:pt x="3609" y="335"/>
                    </a:cubicBezTo>
                    <a:cubicBezTo>
                      <a:pt x="3611" y="335"/>
                      <a:pt x="3616" y="324"/>
                      <a:pt x="3632" y="324"/>
                    </a:cubicBezTo>
                    <a:cubicBezTo>
                      <a:pt x="3632" y="336"/>
                      <a:pt x="3632" y="336"/>
                      <a:pt x="3632" y="348"/>
                    </a:cubicBezTo>
                    <a:cubicBezTo>
                      <a:pt x="3632" y="348"/>
                      <a:pt x="3644" y="348"/>
                      <a:pt x="3655" y="360"/>
                    </a:cubicBezTo>
                    <a:cubicBezTo>
                      <a:pt x="3655" y="372"/>
                      <a:pt x="3655" y="384"/>
                      <a:pt x="3655" y="384"/>
                    </a:cubicBezTo>
                    <a:cubicBezTo>
                      <a:pt x="3655" y="396"/>
                      <a:pt x="3655" y="408"/>
                      <a:pt x="3655" y="408"/>
                    </a:cubicBezTo>
                    <a:cubicBezTo>
                      <a:pt x="3667" y="408"/>
                      <a:pt x="3667" y="443"/>
                      <a:pt x="3679" y="443"/>
                    </a:cubicBezTo>
                    <a:cubicBezTo>
                      <a:pt x="3679" y="455"/>
                      <a:pt x="3703" y="479"/>
                      <a:pt x="3703" y="479"/>
                    </a:cubicBezTo>
                    <a:lnTo>
                      <a:pt x="3679" y="479"/>
                    </a:lnTo>
                    <a:lnTo>
                      <a:pt x="3691" y="491"/>
                    </a:lnTo>
                    <a:cubicBezTo>
                      <a:pt x="3691" y="491"/>
                      <a:pt x="3727" y="515"/>
                      <a:pt x="3727" y="515"/>
                    </a:cubicBezTo>
                    <a:lnTo>
                      <a:pt x="3691" y="515"/>
                    </a:lnTo>
                    <a:cubicBezTo>
                      <a:pt x="3691" y="515"/>
                      <a:pt x="3691" y="527"/>
                      <a:pt x="3691" y="527"/>
                    </a:cubicBezTo>
                    <a:cubicBezTo>
                      <a:pt x="3691" y="536"/>
                      <a:pt x="3707" y="554"/>
                      <a:pt x="3694" y="554"/>
                    </a:cubicBezTo>
                    <a:cubicBezTo>
                      <a:pt x="3693" y="554"/>
                      <a:pt x="3692" y="554"/>
                      <a:pt x="3690" y="554"/>
                    </a:cubicBezTo>
                    <a:lnTo>
                      <a:pt x="3690" y="554"/>
                    </a:lnTo>
                    <a:cubicBezTo>
                      <a:pt x="3698" y="557"/>
                      <a:pt x="3703" y="562"/>
                      <a:pt x="3703" y="562"/>
                    </a:cubicBezTo>
                    <a:cubicBezTo>
                      <a:pt x="3679" y="562"/>
                      <a:pt x="3679" y="562"/>
                      <a:pt x="3679" y="586"/>
                    </a:cubicBezTo>
                    <a:cubicBezTo>
                      <a:pt x="3667" y="598"/>
                      <a:pt x="3667" y="598"/>
                      <a:pt x="3679" y="610"/>
                    </a:cubicBezTo>
                    <a:lnTo>
                      <a:pt x="3691" y="610"/>
                    </a:lnTo>
                    <a:cubicBezTo>
                      <a:pt x="3679" y="622"/>
                      <a:pt x="3667" y="622"/>
                      <a:pt x="3655" y="634"/>
                    </a:cubicBezTo>
                    <a:cubicBezTo>
                      <a:pt x="3655" y="644"/>
                      <a:pt x="3648" y="661"/>
                      <a:pt x="3632" y="661"/>
                    </a:cubicBezTo>
                    <a:cubicBezTo>
                      <a:pt x="3628" y="661"/>
                      <a:pt x="3624" y="660"/>
                      <a:pt x="3620" y="658"/>
                    </a:cubicBezTo>
                    <a:lnTo>
                      <a:pt x="3620" y="658"/>
                    </a:lnTo>
                    <a:cubicBezTo>
                      <a:pt x="3620" y="670"/>
                      <a:pt x="3655" y="670"/>
                      <a:pt x="3655" y="693"/>
                    </a:cubicBezTo>
                    <a:cubicBezTo>
                      <a:pt x="3655" y="697"/>
                      <a:pt x="3653" y="699"/>
                      <a:pt x="3649" y="699"/>
                    </a:cubicBezTo>
                    <a:cubicBezTo>
                      <a:pt x="3642" y="699"/>
                      <a:pt x="3632" y="693"/>
                      <a:pt x="3632" y="693"/>
                    </a:cubicBezTo>
                    <a:lnTo>
                      <a:pt x="3608" y="693"/>
                    </a:lnTo>
                    <a:cubicBezTo>
                      <a:pt x="3608" y="693"/>
                      <a:pt x="3608" y="735"/>
                      <a:pt x="3601" y="735"/>
                    </a:cubicBezTo>
                    <a:cubicBezTo>
                      <a:pt x="3601" y="735"/>
                      <a:pt x="3600" y="735"/>
                      <a:pt x="3600" y="735"/>
                    </a:cubicBezTo>
                    <a:lnTo>
                      <a:pt x="3600" y="735"/>
                    </a:lnTo>
                    <a:cubicBezTo>
                      <a:pt x="3609" y="747"/>
                      <a:pt x="3632" y="777"/>
                      <a:pt x="3632" y="777"/>
                    </a:cubicBezTo>
                    <a:cubicBezTo>
                      <a:pt x="3628" y="780"/>
                      <a:pt x="3625" y="782"/>
                      <a:pt x="3622" y="782"/>
                    </a:cubicBezTo>
                    <a:cubicBezTo>
                      <a:pt x="3614" y="782"/>
                      <a:pt x="3608" y="773"/>
                      <a:pt x="3608" y="765"/>
                    </a:cubicBezTo>
                    <a:lnTo>
                      <a:pt x="3596" y="765"/>
                    </a:lnTo>
                    <a:cubicBezTo>
                      <a:pt x="3584" y="765"/>
                      <a:pt x="3572" y="765"/>
                      <a:pt x="3572" y="777"/>
                    </a:cubicBezTo>
                    <a:cubicBezTo>
                      <a:pt x="3560" y="777"/>
                      <a:pt x="3548" y="741"/>
                      <a:pt x="3536" y="741"/>
                    </a:cubicBezTo>
                    <a:cubicBezTo>
                      <a:pt x="3536" y="748"/>
                      <a:pt x="3536" y="768"/>
                      <a:pt x="3536" y="777"/>
                    </a:cubicBezTo>
                    <a:lnTo>
                      <a:pt x="3489" y="777"/>
                    </a:lnTo>
                    <a:cubicBezTo>
                      <a:pt x="3468" y="777"/>
                      <a:pt x="3518" y="829"/>
                      <a:pt x="3503" y="829"/>
                    </a:cubicBezTo>
                    <a:cubicBezTo>
                      <a:pt x="3500" y="829"/>
                      <a:pt x="3496" y="828"/>
                      <a:pt x="3489" y="824"/>
                    </a:cubicBezTo>
                    <a:cubicBezTo>
                      <a:pt x="3461" y="810"/>
                      <a:pt x="3453" y="805"/>
                      <a:pt x="3450" y="805"/>
                    </a:cubicBezTo>
                    <a:cubicBezTo>
                      <a:pt x="3447" y="805"/>
                      <a:pt x="3446" y="808"/>
                      <a:pt x="3441" y="813"/>
                    </a:cubicBezTo>
                    <a:cubicBezTo>
                      <a:pt x="3432" y="821"/>
                      <a:pt x="3443" y="849"/>
                      <a:pt x="3440" y="849"/>
                    </a:cubicBezTo>
                    <a:cubicBezTo>
                      <a:pt x="3439" y="849"/>
                      <a:pt x="3436" y="846"/>
                      <a:pt x="3429" y="836"/>
                    </a:cubicBezTo>
                    <a:cubicBezTo>
                      <a:pt x="3422" y="825"/>
                      <a:pt x="3417" y="821"/>
                      <a:pt x="3413" y="821"/>
                    </a:cubicBezTo>
                    <a:cubicBezTo>
                      <a:pt x="3405" y="821"/>
                      <a:pt x="3405" y="844"/>
                      <a:pt x="3405" y="860"/>
                    </a:cubicBezTo>
                    <a:cubicBezTo>
                      <a:pt x="3409" y="868"/>
                      <a:pt x="3408" y="871"/>
                      <a:pt x="3404" y="871"/>
                    </a:cubicBezTo>
                    <a:cubicBezTo>
                      <a:pt x="3396" y="871"/>
                      <a:pt x="3378" y="860"/>
                      <a:pt x="3370" y="860"/>
                    </a:cubicBezTo>
                    <a:cubicBezTo>
                      <a:pt x="3358" y="860"/>
                      <a:pt x="3394" y="908"/>
                      <a:pt x="3394" y="920"/>
                    </a:cubicBezTo>
                    <a:cubicBezTo>
                      <a:pt x="3395" y="921"/>
                      <a:pt x="3395" y="922"/>
                      <a:pt x="3395" y="922"/>
                    </a:cubicBezTo>
                    <a:cubicBezTo>
                      <a:pt x="3395" y="922"/>
                      <a:pt x="3373" y="901"/>
                      <a:pt x="3363" y="901"/>
                    </a:cubicBezTo>
                    <a:cubicBezTo>
                      <a:pt x="3360" y="901"/>
                      <a:pt x="3358" y="903"/>
                      <a:pt x="3358" y="908"/>
                    </a:cubicBezTo>
                    <a:cubicBezTo>
                      <a:pt x="3370" y="920"/>
                      <a:pt x="3370" y="920"/>
                      <a:pt x="3370" y="932"/>
                    </a:cubicBezTo>
                    <a:lnTo>
                      <a:pt x="3358" y="932"/>
                    </a:lnTo>
                    <a:cubicBezTo>
                      <a:pt x="3358" y="920"/>
                      <a:pt x="3346" y="884"/>
                      <a:pt x="3322" y="884"/>
                    </a:cubicBezTo>
                    <a:cubicBezTo>
                      <a:pt x="3298" y="884"/>
                      <a:pt x="3274" y="908"/>
                      <a:pt x="3263" y="932"/>
                    </a:cubicBezTo>
                    <a:cubicBezTo>
                      <a:pt x="3263" y="932"/>
                      <a:pt x="3263" y="943"/>
                      <a:pt x="3251" y="943"/>
                    </a:cubicBezTo>
                    <a:cubicBezTo>
                      <a:pt x="3251" y="951"/>
                      <a:pt x="3250" y="953"/>
                      <a:pt x="3248" y="953"/>
                    </a:cubicBezTo>
                    <a:cubicBezTo>
                      <a:pt x="3242" y="953"/>
                      <a:pt x="3227" y="909"/>
                      <a:pt x="3227" y="908"/>
                    </a:cubicBezTo>
                    <a:lnTo>
                      <a:pt x="3227" y="908"/>
                    </a:lnTo>
                    <a:cubicBezTo>
                      <a:pt x="3227" y="909"/>
                      <a:pt x="3242" y="953"/>
                      <a:pt x="3230" y="953"/>
                    </a:cubicBezTo>
                    <a:cubicBezTo>
                      <a:pt x="3227" y="953"/>
                      <a:pt x="3222" y="951"/>
                      <a:pt x="3215" y="943"/>
                    </a:cubicBezTo>
                    <a:lnTo>
                      <a:pt x="3215" y="955"/>
                    </a:lnTo>
                    <a:cubicBezTo>
                      <a:pt x="3205" y="965"/>
                      <a:pt x="3188" y="1013"/>
                      <a:pt x="3169" y="1013"/>
                    </a:cubicBezTo>
                    <a:cubicBezTo>
                      <a:pt x="3165" y="1013"/>
                      <a:pt x="3160" y="1010"/>
                      <a:pt x="3155" y="1003"/>
                    </a:cubicBezTo>
                    <a:lnTo>
                      <a:pt x="3155" y="1003"/>
                    </a:lnTo>
                    <a:lnTo>
                      <a:pt x="3167" y="1063"/>
                    </a:lnTo>
                    <a:cubicBezTo>
                      <a:pt x="3155" y="1039"/>
                      <a:pt x="3132" y="1039"/>
                      <a:pt x="3132" y="1039"/>
                    </a:cubicBezTo>
                    <a:cubicBezTo>
                      <a:pt x="3120" y="1039"/>
                      <a:pt x="3108" y="1027"/>
                      <a:pt x="3096" y="1015"/>
                    </a:cubicBezTo>
                    <a:cubicBezTo>
                      <a:pt x="3095" y="1014"/>
                      <a:pt x="3094" y="1014"/>
                      <a:pt x="3094" y="1014"/>
                    </a:cubicBezTo>
                    <a:lnTo>
                      <a:pt x="3094" y="1014"/>
                    </a:lnTo>
                    <a:cubicBezTo>
                      <a:pt x="3088" y="1014"/>
                      <a:pt x="3108" y="1074"/>
                      <a:pt x="3108" y="1074"/>
                    </a:cubicBezTo>
                    <a:cubicBezTo>
                      <a:pt x="3096" y="1063"/>
                      <a:pt x="3084" y="1039"/>
                      <a:pt x="3072" y="1015"/>
                    </a:cubicBezTo>
                    <a:cubicBezTo>
                      <a:pt x="3060" y="1015"/>
                      <a:pt x="3060" y="1039"/>
                      <a:pt x="3072" y="1063"/>
                    </a:cubicBezTo>
                    <a:cubicBezTo>
                      <a:pt x="3084" y="1074"/>
                      <a:pt x="3096" y="1086"/>
                      <a:pt x="3084" y="1086"/>
                    </a:cubicBezTo>
                    <a:cubicBezTo>
                      <a:pt x="3080" y="1090"/>
                      <a:pt x="3077" y="1092"/>
                      <a:pt x="3075" y="1092"/>
                    </a:cubicBezTo>
                    <a:cubicBezTo>
                      <a:pt x="3071" y="1092"/>
                      <a:pt x="3068" y="1086"/>
                      <a:pt x="3060" y="1086"/>
                    </a:cubicBezTo>
                    <a:cubicBezTo>
                      <a:pt x="3060" y="1086"/>
                      <a:pt x="3036" y="1051"/>
                      <a:pt x="3024" y="1039"/>
                    </a:cubicBezTo>
                    <a:lnTo>
                      <a:pt x="3024" y="1039"/>
                    </a:lnTo>
                    <a:cubicBezTo>
                      <a:pt x="3025" y="1039"/>
                      <a:pt x="3036" y="1051"/>
                      <a:pt x="3036" y="1063"/>
                    </a:cubicBezTo>
                    <a:lnTo>
                      <a:pt x="3036" y="1086"/>
                    </a:lnTo>
                    <a:lnTo>
                      <a:pt x="3024" y="1086"/>
                    </a:lnTo>
                    <a:cubicBezTo>
                      <a:pt x="3024" y="1098"/>
                      <a:pt x="3024" y="1110"/>
                      <a:pt x="3024" y="1122"/>
                    </a:cubicBezTo>
                    <a:cubicBezTo>
                      <a:pt x="3024" y="1124"/>
                      <a:pt x="3024" y="1125"/>
                      <a:pt x="3023" y="1125"/>
                    </a:cubicBezTo>
                    <a:cubicBezTo>
                      <a:pt x="3019" y="1125"/>
                      <a:pt x="3006" y="1108"/>
                      <a:pt x="3002" y="1108"/>
                    </a:cubicBezTo>
                    <a:cubicBezTo>
                      <a:pt x="3001" y="1108"/>
                      <a:pt x="3001" y="1108"/>
                      <a:pt x="3001" y="1110"/>
                    </a:cubicBezTo>
                    <a:cubicBezTo>
                      <a:pt x="3001" y="1134"/>
                      <a:pt x="3001" y="1134"/>
                      <a:pt x="3001" y="1146"/>
                    </a:cubicBezTo>
                    <a:lnTo>
                      <a:pt x="2978" y="1146"/>
                    </a:lnTo>
                    <a:cubicBezTo>
                      <a:pt x="2980" y="1139"/>
                      <a:pt x="2985" y="1109"/>
                      <a:pt x="2980" y="1109"/>
                    </a:cubicBezTo>
                    <a:lnTo>
                      <a:pt x="2980" y="1109"/>
                    </a:lnTo>
                    <a:cubicBezTo>
                      <a:pt x="2979" y="1109"/>
                      <a:pt x="2978" y="1109"/>
                      <a:pt x="2977" y="1110"/>
                    </a:cubicBezTo>
                    <a:cubicBezTo>
                      <a:pt x="2957" y="1120"/>
                      <a:pt x="2954" y="1130"/>
                      <a:pt x="2968" y="1148"/>
                    </a:cubicBezTo>
                    <a:lnTo>
                      <a:pt x="2968" y="1148"/>
                    </a:lnTo>
                    <a:cubicBezTo>
                      <a:pt x="2959" y="1140"/>
                      <a:pt x="2949" y="1137"/>
                      <a:pt x="2940" y="1137"/>
                    </a:cubicBezTo>
                    <a:cubicBezTo>
                      <a:pt x="2914" y="1137"/>
                      <a:pt x="2890" y="1162"/>
                      <a:pt x="2882" y="1170"/>
                    </a:cubicBezTo>
                    <a:cubicBezTo>
                      <a:pt x="2870" y="1170"/>
                      <a:pt x="2882" y="1194"/>
                      <a:pt x="2905" y="1217"/>
                    </a:cubicBezTo>
                    <a:cubicBezTo>
                      <a:pt x="2920" y="1232"/>
                      <a:pt x="2921" y="1242"/>
                      <a:pt x="2914" y="1242"/>
                    </a:cubicBezTo>
                    <a:cubicBezTo>
                      <a:pt x="2910" y="1242"/>
                      <a:pt x="2903" y="1238"/>
                      <a:pt x="2893" y="1229"/>
                    </a:cubicBezTo>
                    <a:cubicBezTo>
                      <a:pt x="2876" y="1187"/>
                      <a:pt x="2847" y="1181"/>
                      <a:pt x="2828" y="1181"/>
                    </a:cubicBezTo>
                    <a:cubicBezTo>
                      <a:pt x="2820" y="1181"/>
                      <a:pt x="2814" y="1182"/>
                      <a:pt x="2810" y="1182"/>
                    </a:cubicBezTo>
                    <a:cubicBezTo>
                      <a:pt x="2798" y="1194"/>
                      <a:pt x="2786" y="1205"/>
                      <a:pt x="2798" y="1217"/>
                    </a:cubicBezTo>
                    <a:cubicBezTo>
                      <a:pt x="2798" y="1241"/>
                      <a:pt x="2798" y="1253"/>
                      <a:pt x="2786" y="1265"/>
                    </a:cubicBezTo>
                    <a:cubicBezTo>
                      <a:pt x="2797" y="1255"/>
                      <a:pt x="2789" y="1227"/>
                      <a:pt x="2779" y="1227"/>
                    </a:cubicBezTo>
                    <a:cubicBezTo>
                      <a:pt x="2778" y="1227"/>
                      <a:pt x="2776" y="1228"/>
                      <a:pt x="2774" y="1229"/>
                    </a:cubicBezTo>
                    <a:lnTo>
                      <a:pt x="2727" y="1253"/>
                    </a:lnTo>
                    <a:cubicBezTo>
                      <a:pt x="2717" y="1263"/>
                      <a:pt x="2707" y="1273"/>
                      <a:pt x="2711" y="1296"/>
                    </a:cubicBezTo>
                    <a:lnTo>
                      <a:pt x="2711" y="1296"/>
                    </a:lnTo>
                    <a:cubicBezTo>
                      <a:pt x="2706" y="1285"/>
                      <a:pt x="2699" y="1273"/>
                      <a:pt x="2691" y="1265"/>
                    </a:cubicBezTo>
                    <a:cubicBezTo>
                      <a:pt x="2691" y="1259"/>
                      <a:pt x="2688" y="1256"/>
                      <a:pt x="2685" y="1256"/>
                    </a:cubicBezTo>
                    <a:cubicBezTo>
                      <a:pt x="2682" y="1256"/>
                      <a:pt x="2679" y="1259"/>
                      <a:pt x="2679" y="1265"/>
                    </a:cubicBezTo>
                    <a:cubicBezTo>
                      <a:pt x="2691" y="1277"/>
                      <a:pt x="2679" y="1277"/>
                      <a:pt x="2667" y="1289"/>
                    </a:cubicBezTo>
                    <a:cubicBezTo>
                      <a:pt x="2655" y="1289"/>
                      <a:pt x="2679" y="1301"/>
                      <a:pt x="2679" y="1313"/>
                    </a:cubicBezTo>
                    <a:cubicBezTo>
                      <a:pt x="2679" y="1316"/>
                      <a:pt x="2677" y="1318"/>
                      <a:pt x="2674" y="1318"/>
                    </a:cubicBezTo>
                    <a:cubicBezTo>
                      <a:pt x="2667" y="1318"/>
                      <a:pt x="2655" y="1309"/>
                      <a:pt x="2655" y="1301"/>
                    </a:cubicBezTo>
                    <a:lnTo>
                      <a:pt x="2632" y="1301"/>
                    </a:lnTo>
                    <a:cubicBezTo>
                      <a:pt x="2632" y="1313"/>
                      <a:pt x="2632" y="1324"/>
                      <a:pt x="2632" y="1336"/>
                    </a:cubicBezTo>
                    <a:cubicBezTo>
                      <a:pt x="2632" y="1348"/>
                      <a:pt x="2632" y="1348"/>
                      <a:pt x="2632" y="1348"/>
                    </a:cubicBezTo>
                    <a:cubicBezTo>
                      <a:pt x="2617" y="1334"/>
                      <a:pt x="2611" y="1323"/>
                      <a:pt x="2609" y="1323"/>
                    </a:cubicBezTo>
                    <a:cubicBezTo>
                      <a:pt x="2608" y="1323"/>
                      <a:pt x="2608" y="1327"/>
                      <a:pt x="2608" y="1336"/>
                    </a:cubicBezTo>
                    <a:cubicBezTo>
                      <a:pt x="2608" y="1348"/>
                      <a:pt x="2596" y="1348"/>
                      <a:pt x="2596" y="1360"/>
                    </a:cubicBezTo>
                    <a:cubicBezTo>
                      <a:pt x="2596" y="1360"/>
                      <a:pt x="2596" y="1368"/>
                      <a:pt x="2596" y="1372"/>
                    </a:cubicBezTo>
                    <a:cubicBezTo>
                      <a:pt x="2584" y="1360"/>
                      <a:pt x="2584" y="1360"/>
                      <a:pt x="2584" y="1348"/>
                    </a:cubicBezTo>
                    <a:cubicBezTo>
                      <a:pt x="2572" y="1348"/>
                      <a:pt x="2584" y="1360"/>
                      <a:pt x="2584" y="1372"/>
                    </a:cubicBezTo>
                    <a:cubicBezTo>
                      <a:pt x="2584" y="1390"/>
                      <a:pt x="2584" y="1401"/>
                      <a:pt x="2579" y="1401"/>
                    </a:cubicBezTo>
                    <a:cubicBezTo>
                      <a:pt x="2578" y="1401"/>
                      <a:pt x="2575" y="1399"/>
                      <a:pt x="2572" y="1396"/>
                    </a:cubicBezTo>
                    <a:cubicBezTo>
                      <a:pt x="2548" y="1372"/>
                      <a:pt x="2548" y="1360"/>
                      <a:pt x="2536" y="1360"/>
                    </a:cubicBezTo>
                    <a:lnTo>
                      <a:pt x="2501" y="1360"/>
                    </a:lnTo>
                    <a:cubicBezTo>
                      <a:pt x="2489" y="1360"/>
                      <a:pt x="2501" y="1384"/>
                      <a:pt x="2512" y="1384"/>
                    </a:cubicBezTo>
                    <a:cubicBezTo>
                      <a:pt x="2522" y="1394"/>
                      <a:pt x="2516" y="1411"/>
                      <a:pt x="2514" y="1411"/>
                    </a:cubicBezTo>
                    <a:cubicBezTo>
                      <a:pt x="2513" y="1411"/>
                      <a:pt x="2512" y="1410"/>
                      <a:pt x="2512" y="1408"/>
                    </a:cubicBezTo>
                    <a:cubicBezTo>
                      <a:pt x="2512" y="1402"/>
                      <a:pt x="2504" y="1399"/>
                      <a:pt x="2496" y="1399"/>
                    </a:cubicBezTo>
                    <a:cubicBezTo>
                      <a:pt x="2491" y="1399"/>
                      <a:pt x="2486" y="1400"/>
                      <a:pt x="2486" y="1403"/>
                    </a:cubicBezTo>
                    <a:lnTo>
                      <a:pt x="2486" y="1403"/>
                    </a:lnTo>
                    <a:cubicBezTo>
                      <a:pt x="2480" y="1393"/>
                      <a:pt x="2475" y="1389"/>
                      <a:pt x="2471" y="1389"/>
                    </a:cubicBezTo>
                    <a:cubicBezTo>
                      <a:pt x="2458" y="1389"/>
                      <a:pt x="2450" y="1420"/>
                      <a:pt x="2441" y="1420"/>
                    </a:cubicBezTo>
                    <a:cubicBezTo>
                      <a:pt x="2441" y="1424"/>
                      <a:pt x="2441" y="1425"/>
                      <a:pt x="2441" y="1425"/>
                    </a:cubicBezTo>
                    <a:cubicBezTo>
                      <a:pt x="2440" y="1425"/>
                      <a:pt x="2437" y="1420"/>
                      <a:pt x="2429" y="1420"/>
                    </a:cubicBezTo>
                    <a:cubicBezTo>
                      <a:pt x="2417" y="1420"/>
                      <a:pt x="2405" y="1432"/>
                      <a:pt x="2405" y="1432"/>
                    </a:cubicBezTo>
                    <a:cubicBezTo>
                      <a:pt x="2405" y="1432"/>
                      <a:pt x="2379" y="1452"/>
                      <a:pt x="2360" y="1452"/>
                    </a:cubicBezTo>
                    <a:cubicBezTo>
                      <a:pt x="2354" y="1452"/>
                      <a:pt x="2349" y="1450"/>
                      <a:pt x="2346" y="1444"/>
                    </a:cubicBezTo>
                    <a:cubicBezTo>
                      <a:pt x="2334" y="1444"/>
                      <a:pt x="2334" y="1455"/>
                      <a:pt x="2346" y="1479"/>
                    </a:cubicBezTo>
                    <a:cubicBezTo>
                      <a:pt x="2358" y="1503"/>
                      <a:pt x="2358" y="1515"/>
                      <a:pt x="2346" y="1515"/>
                    </a:cubicBezTo>
                    <a:cubicBezTo>
                      <a:pt x="2334" y="1515"/>
                      <a:pt x="2322" y="1479"/>
                      <a:pt x="2310" y="1479"/>
                    </a:cubicBezTo>
                    <a:cubicBezTo>
                      <a:pt x="2310" y="1479"/>
                      <a:pt x="2286" y="1479"/>
                      <a:pt x="2286" y="1491"/>
                    </a:cubicBezTo>
                    <a:cubicBezTo>
                      <a:pt x="2286" y="1503"/>
                      <a:pt x="2286" y="1503"/>
                      <a:pt x="2274" y="1515"/>
                    </a:cubicBezTo>
                    <a:lnTo>
                      <a:pt x="2262" y="1503"/>
                    </a:lnTo>
                    <a:cubicBezTo>
                      <a:pt x="2261" y="1502"/>
                      <a:pt x="2259" y="1502"/>
                      <a:pt x="2258" y="1502"/>
                    </a:cubicBezTo>
                    <a:lnTo>
                      <a:pt x="2258" y="1502"/>
                    </a:lnTo>
                    <a:cubicBezTo>
                      <a:pt x="2244" y="1502"/>
                      <a:pt x="2274" y="1563"/>
                      <a:pt x="2274" y="1563"/>
                    </a:cubicBezTo>
                    <a:cubicBezTo>
                      <a:pt x="2273" y="1564"/>
                      <a:pt x="2272" y="1564"/>
                      <a:pt x="2271" y="1564"/>
                    </a:cubicBezTo>
                    <a:cubicBezTo>
                      <a:pt x="2258" y="1564"/>
                      <a:pt x="2238" y="1515"/>
                      <a:pt x="2227" y="1515"/>
                    </a:cubicBezTo>
                    <a:cubicBezTo>
                      <a:pt x="2215" y="1515"/>
                      <a:pt x="2215" y="1563"/>
                      <a:pt x="2203" y="1586"/>
                    </a:cubicBezTo>
                    <a:cubicBezTo>
                      <a:pt x="2203" y="1599"/>
                      <a:pt x="2196" y="1609"/>
                      <a:pt x="2189" y="1609"/>
                    </a:cubicBezTo>
                    <a:cubicBezTo>
                      <a:pt x="2184" y="1609"/>
                      <a:pt x="2179" y="1603"/>
                      <a:pt x="2179" y="1586"/>
                    </a:cubicBezTo>
                    <a:cubicBezTo>
                      <a:pt x="2191" y="1575"/>
                      <a:pt x="2179" y="1563"/>
                      <a:pt x="2167" y="1551"/>
                    </a:cubicBezTo>
                    <a:cubicBezTo>
                      <a:pt x="2155" y="1551"/>
                      <a:pt x="2143" y="1563"/>
                      <a:pt x="2155" y="1586"/>
                    </a:cubicBezTo>
                    <a:cubicBezTo>
                      <a:pt x="2179" y="1610"/>
                      <a:pt x="2191" y="1610"/>
                      <a:pt x="2191" y="1622"/>
                    </a:cubicBezTo>
                    <a:cubicBezTo>
                      <a:pt x="2191" y="1623"/>
                      <a:pt x="2191" y="1623"/>
                      <a:pt x="2190" y="1623"/>
                    </a:cubicBezTo>
                    <a:cubicBezTo>
                      <a:pt x="2182" y="1623"/>
                      <a:pt x="2138" y="1582"/>
                      <a:pt x="2131" y="1582"/>
                    </a:cubicBezTo>
                    <a:lnTo>
                      <a:pt x="2131" y="1582"/>
                    </a:lnTo>
                    <a:cubicBezTo>
                      <a:pt x="2130" y="1582"/>
                      <a:pt x="2130" y="1583"/>
                      <a:pt x="2131" y="1586"/>
                    </a:cubicBezTo>
                    <a:cubicBezTo>
                      <a:pt x="2143" y="1610"/>
                      <a:pt x="2143" y="1622"/>
                      <a:pt x="2155" y="1634"/>
                    </a:cubicBezTo>
                    <a:cubicBezTo>
                      <a:pt x="2155" y="1646"/>
                      <a:pt x="2155" y="1658"/>
                      <a:pt x="2155" y="1670"/>
                    </a:cubicBezTo>
                    <a:cubicBezTo>
                      <a:pt x="2131" y="1634"/>
                      <a:pt x="2120" y="1622"/>
                      <a:pt x="2108" y="1622"/>
                    </a:cubicBezTo>
                    <a:cubicBezTo>
                      <a:pt x="2096" y="1634"/>
                      <a:pt x="2096" y="1658"/>
                      <a:pt x="2108" y="1670"/>
                    </a:cubicBezTo>
                    <a:lnTo>
                      <a:pt x="2096" y="1682"/>
                    </a:lnTo>
                    <a:cubicBezTo>
                      <a:pt x="2084" y="1670"/>
                      <a:pt x="2084" y="1658"/>
                      <a:pt x="2072" y="1646"/>
                    </a:cubicBezTo>
                    <a:cubicBezTo>
                      <a:pt x="2066" y="1640"/>
                      <a:pt x="2060" y="1637"/>
                      <a:pt x="2056" y="1637"/>
                    </a:cubicBezTo>
                    <a:cubicBezTo>
                      <a:pt x="2051" y="1637"/>
                      <a:pt x="2048" y="1640"/>
                      <a:pt x="2048" y="1646"/>
                    </a:cubicBezTo>
                    <a:cubicBezTo>
                      <a:pt x="2048" y="1646"/>
                      <a:pt x="2062" y="1686"/>
                      <a:pt x="2048" y="1686"/>
                    </a:cubicBezTo>
                    <a:cubicBezTo>
                      <a:pt x="2044" y="1686"/>
                      <a:pt x="2036" y="1682"/>
                      <a:pt x="2024" y="1670"/>
                    </a:cubicBezTo>
                    <a:cubicBezTo>
                      <a:pt x="2016" y="1662"/>
                      <a:pt x="2012" y="1658"/>
                      <a:pt x="2010" y="1658"/>
                    </a:cubicBezTo>
                    <a:lnTo>
                      <a:pt x="2010" y="1658"/>
                    </a:lnTo>
                    <a:cubicBezTo>
                      <a:pt x="2003" y="1658"/>
                      <a:pt x="2022" y="1694"/>
                      <a:pt x="2012" y="1694"/>
                    </a:cubicBezTo>
                    <a:cubicBezTo>
                      <a:pt x="2011" y="1695"/>
                      <a:pt x="2009" y="1696"/>
                      <a:pt x="2006" y="1696"/>
                    </a:cubicBezTo>
                    <a:cubicBezTo>
                      <a:pt x="1998" y="1696"/>
                      <a:pt x="1987" y="1685"/>
                      <a:pt x="1981" y="1685"/>
                    </a:cubicBezTo>
                    <a:cubicBezTo>
                      <a:pt x="1978" y="1685"/>
                      <a:pt x="1977" y="1687"/>
                      <a:pt x="1977" y="1694"/>
                    </a:cubicBezTo>
                    <a:lnTo>
                      <a:pt x="1989" y="1729"/>
                    </a:lnTo>
                    <a:cubicBezTo>
                      <a:pt x="1977" y="1717"/>
                      <a:pt x="1977" y="1705"/>
                      <a:pt x="1953" y="1694"/>
                    </a:cubicBezTo>
                    <a:cubicBezTo>
                      <a:pt x="1941" y="1694"/>
                      <a:pt x="1929" y="1694"/>
                      <a:pt x="1941" y="1705"/>
                    </a:cubicBezTo>
                    <a:cubicBezTo>
                      <a:pt x="1953" y="1729"/>
                      <a:pt x="1941" y="1729"/>
                      <a:pt x="1929" y="1729"/>
                    </a:cubicBezTo>
                    <a:cubicBezTo>
                      <a:pt x="1905" y="1729"/>
                      <a:pt x="1941" y="1765"/>
                      <a:pt x="1929" y="1777"/>
                    </a:cubicBezTo>
                    <a:lnTo>
                      <a:pt x="1905" y="1741"/>
                    </a:lnTo>
                    <a:cubicBezTo>
                      <a:pt x="1905" y="1741"/>
                      <a:pt x="1893" y="1741"/>
                      <a:pt x="1905" y="1765"/>
                    </a:cubicBezTo>
                    <a:cubicBezTo>
                      <a:pt x="1910" y="1775"/>
                      <a:pt x="1911" y="1779"/>
                      <a:pt x="1909" y="1779"/>
                    </a:cubicBezTo>
                    <a:cubicBezTo>
                      <a:pt x="1907" y="1779"/>
                      <a:pt x="1900" y="1772"/>
                      <a:pt x="1893" y="1765"/>
                    </a:cubicBezTo>
                    <a:cubicBezTo>
                      <a:pt x="1890" y="1762"/>
                      <a:pt x="1889" y="1760"/>
                      <a:pt x="1888" y="1760"/>
                    </a:cubicBezTo>
                    <a:lnTo>
                      <a:pt x="1888" y="1760"/>
                    </a:lnTo>
                    <a:cubicBezTo>
                      <a:pt x="1887" y="1760"/>
                      <a:pt x="1893" y="1771"/>
                      <a:pt x="1893" y="1789"/>
                    </a:cubicBezTo>
                    <a:lnTo>
                      <a:pt x="1893" y="1813"/>
                    </a:lnTo>
                    <a:lnTo>
                      <a:pt x="1860" y="1769"/>
                    </a:lnTo>
                    <a:lnTo>
                      <a:pt x="1860" y="1769"/>
                    </a:lnTo>
                    <a:cubicBezTo>
                      <a:pt x="1867" y="1781"/>
                      <a:pt x="1857" y="1801"/>
                      <a:pt x="1846" y="1801"/>
                    </a:cubicBezTo>
                    <a:cubicBezTo>
                      <a:pt x="1834" y="1801"/>
                      <a:pt x="1822" y="1789"/>
                      <a:pt x="1822" y="1789"/>
                    </a:cubicBezTo>
                    <a:cubicBezTo>
                      <a:pt x="1786" y="1789"/>
                      <a:pt x="1750" y="1801"/>
                      <a:pt x="1715" y="1825"/>
                    </a:cubicBezTo>
                    <a:cubicBezTo>
                      <a:pt x="1715" y="1825"/>
                      <a:pt x="1703" y="1813"/>
                      <a:pt x="1703" y="1813"/>
                    </a:cubicBezTo>
                    <a:lnTo>
                      <a:pt x="1691" y="1825"/>
                    </a:lnTo>
                    <a:lnTo>
                      <a:pt x="1643" y="1872"/>
                    </a:lnTo>
                    <a:cubicBezTo>
                      <a:pt x="1620" y="1884"/>
                      <a:pt x="1608" y="1908"/>
                      <a:pt x="1596" y="1920"/>
                    </a:cubicBezTo>
                    <a:cubicBezTo>
                      <a:pt x="1584" y="1932"/>
                      <a:pt x="1584" y="1944"/>
                      <a:pt x="1584" y="1956"/>
                    </a:cubicBezTo>
                    <a:cubicBezTo>
                      <a:pt x="1584" y="1967"/>
                      <a:pt x="1584" y="1967"/>
                      <a:pt x="1572" y="1979"/>
                    </a:cubicBezTo>
                    <a:cubicBezTo>
                      <a:pt x="1560" y="1979"/>
                      <a:pt x="1572" y="1956"/>
                      <a:pt x="1572" y="1956"/>
                    </a:cubicBezTo>
                    <a:lnTo>
                      <a:pt x="1572" y="1956"/>
                    </a:lnTo>
                    <a:cubicBezTo>
                      <a:pt x="1560" y="1967"/>
                      <a:pt x="1536" y="1967"/>
                      <a:pt x="1524" y="1979"/>
                    </a:cubicBezTo>
                    <a:cubicBezTo>
                      <a:pt x="1524" y="1979"/>
                      <a:pt x="1512" y="1979"/>
                      <a:pt x="1512" y="2003"/>
                    </a:cubicBezTo>
                    <a:cubicBezTo>
                      <a:pt x="1524" y="2015"/>
                      <a:pt x="1536" y="2039"/>
                      <a:pt x="1548" y="2051"/>
                    </a:cubicBezTo>
                    <a:cubicBezTo>
                      <a:pt x="1536" y="2051"/>
                      <a:pt x="1512" y="2027"/>
                      <a:pt x="1500" y="2015"/>
                    </a:cubicBezTo>
                    <a:cubicBezTo>
                      <a:pt x="1495" y="2005"/>
                      <a:pt x="1490" y="2001"/>
                      <a:pt x="1486" y="2001"/>
                    </a:cubicBezTo>
                    <a:cubicBezTo>
                      <a:pt x="1481" y="2001"/>
                      <a:pt x="1477" y="2008"/>
                      <a:pt x="1477" y="2015"/>
                    </a:cubicBezTo>
                    <a:cubicBezTo>
                      <a:pt x="1453" y="2027"/>
                      <a:pt x="1441" y="2027"/>
                      <a:pt x="1429" y="2027"/>
                    </a:cubicBezTo>
                    <a:lnTo>
                      <a:pt x="1417" y="2027"/>
                    </a:lnTo>
                    <a:lnTo>
                      <a:pt x="1417" y="2063"/>
                    </a:lnTo>
                    <a:cubicBezTo>
                      <a:pt x="1417" y="2067"/>
                      <a:pt x="1413" y="2068"/>
                      <a:pt x="1407" y="2068"/>
                    </a:cubicBezTo>
                    <a:cubicBezTo>
                      <a:pt x="1396" y="2068"/>
                      <a:pt x="1377" y="2063"/>
                      <a:pt x="1369" y="2063"/>
                    </a:cubicBezTo>
                    <a:cubicBezTo>
                      <a:pt x="1346" y="2063"/>
                      <a:pt x="1369" y="2086"/>
                      <a:pt x="1369" y="2110"/>
                    </a:cubicBezTo>
                    <a:cubicBezTo>
                      <a:pt x="1369" y="2116"/>
                      <a:pt x="1368" y="2118"/>
                      <a:pt x="1366" y="2118"/>
                    </a:cubicBezTo>
                    <a:cubicBezTo>
                      <a:pt x="1359" y="2118"/>
                      <a:pt x="1343" y="2096"/>
                      <a:pt x="1334" y="2086"/>
                    </a:cubicBezTo>
                    <a:cubicBezTo>
                      <a:pt x="1334" y="2094"/>
                      <a:pt x="1334" y="2122"/>
                      <a:pt x="1334" y="2122"/>
                    </a:cubicBezTo>
                    <a:cubicBezTo>
                      <a:pt x="1334" y="2122"/>
                      <a:pt x="1310" y="2110"/>
                      <a:pt x="1298" y="2110"/>
                    </a:cubicBezTo>
                    <a:cubicBezTo>
                      <a:pt x="1295" y="2107"/>
                      <a:pt x="1291" y="2105"/>
                      <a:pt x="1288" y="2105"/>
                    </a:cubicBezTo>
                    <a:cubicBezTo>
                      <a:pt x="1279" y="2105"/>
                      <a:pt x="1271" y="2114"/>
                      <a:pt x="1262" y="2122"/>
                    </a:cubicBezTo>
                    <a:cubicBezTo>
                      <a:pt x="1262" y="2130"/>
                      <a:pt x="1251" y="2150"/>
                      <a:pt x="1240" y="2150"/>
                    </a:cubicBezTo>
                    <a:cubicBezTo>
                      <a:pt x="1235" y="2150"/>
                      <a:pt x="1230" y="2145"/>
                      <a:pt x="1227" y="2134"/>
                    </a:cubicBezTo>
                    <a:cubicBezTo>
                      <a:pt x="1215" y="2134"/>
                      <a:pt x="1203" y="2146"/>
                      <a:pt x="1203" y="2158"/>
                    </a:cubicBezTo>
                    <a:cubicBezTo>
                      <a:pt x="1179" y="2194"/>
                      <a:pt x="1155" y="2206"/>
                      <a:pt x="1131" y="2229"/>
                    </a:cubicBezTo>
                    <a:cubicBezTo>
                      <a:pt x="1119" y="2253"/>
                      <a:pt x="1119" y="2265"/>
                      <a:pt x="1131" y="2289"/>
                    </a:cubicBezTo>
                    <a:cubicBezTo>
                      <a:pt x="1119" y="2265"/>
                      <a:pt x="1108" y="2241"/>
                      <a:pt x="1096" y="2241"/>
                    </a:cubicBezTo>
                    <a:cubicBezTo>
                      <a:pt x="1093" y="2239"/>
                      <a:pt x="1092" y="2238"/>
                      <a:pt x="1091" y="2238"/>
                    </a:cubicBezTo>
                    <a:lnTo>
                      <a:pt x="1091" y="2238"/>
                    </a:lnTo>
                    <a:cubicBezTo>
                      <a:pt x="1088" y="2238"/>
                      <a:pt x="1093" y="2253"/>
                      <a:pt x="1084" y="2253"/>
                    </a:cubicBezTo>
                    <a:lnTo>
                      <a:pt x="1072" y="2253"/>
                    </a:lnTo>
                    <a:cubicBezTo>
                      <a:pt x="1060" y="2253"/>
                      <a:pt x="1036" y="2253"/>
                      <a:pt x="1024" y="2265"/>
                    </a:cubicBezTo>
                    <a:cubicBezTo>
                      <a:pt x="1024" y="2289"/>
                      <a:pt x="1000" y="2301"/>
                      <a:pt x="1000" y="2301"/>
                    </a:cubicBezTo>
                    <a:cubicBezTo>
                      <a:pt x="1012" y="2337"/>
                      <a:pt x="1036" y="2360"/>
                      <a:pt x="1048" y="2396"/>
                    </a:cubicBezTo>
                    <a:cubicBezTo>
                      <a:pt x="1048" y="2398"/>
                      <a:pt x="1047" y="2399"/>
                      <a:pt x="1045" y="2399"/>
                    </a:cubicBezTo>
                    <a:cubicBezTo>
                      <a:pt x="1036" y="2399"/>
                      <a:pt x="1012" y="2378"/>
                      <a:pt x="1012" y="2348"/>
                    </a:cubicBezTo>
                    <a:cubicBezTo>
                      <a:pt x="1000" y="2313"/>
                      <a:pt x="988" y="2313"/>
                      <a:pt x="977" y="2313"/>
                    </a:cubicBezTo>
                    <a:cubicBezTo>
                      <a:pt x="965" y="2325"/>
                      <a:pt x="953" y="2313"/>
                      <a:pt x="965" y="2337"/>
                    </a:cubicBezTo>
                    <a:cubicBezTo>
                      <a:pt x="965" y="2341"/>
                      <a:pt x="965" y="2345"/>
                      <a:pt x="965" y="2348"/>
                    </a:cubicBezTo>
                    <a:cubicBezTo>
                      <a:pt x="953" y="2348"/>
                      <a:pt x="905" y="2325"/>
                      <a:pt x="893" y="2313"/>
                    </a:cubicBezTo>
                    <a:lnTo>
                      <a:pt x="893" y="2313"/>
                    </a:lnTo>
                    <a:cubicBezTo>
                      <a:pt x="905" y="2337"/>
                      <a:pt x="893" y="2337"/>
                      <a:pt x="893" y="2337"/>
                    </a:cubicBezTo>
                    <a:cubicBezTo>
                      <a:pt x="881" y="2348"/>
                      <a:pt x="881" y="2360"/>
                      <a:pt x="881" y="2372"/>
                    </a:cubicBezTo>
                    <a:lnTo>
                      <a:pt x="881" y="2396"/>
                    </a:lnTo>
                    <a:cubicBezTo>
                      <a:pt x="881" y="2396"/>
                      <a:pt x="858" y="2372"/>
                      <a:pt x="846" y="2372"/>
                    </a:cubicBezTo>
                    <a:cubicBezTo>
                      <a:pt x="846" y="2372"/>
                      <a:pt x="846" y="2396"/>
                      <a:pt x="834" y="2396"/>
                    </a:cubicBezTo>
                    <a:lnTo>
                      <a:pt x="810" y="2408"/>
                    </a:lnTo>
                    <a:cubicBezTo>
                      <a:pt x="807" y="2406"/>
                      <a:pt x="804" y="2406"/>
                      <a:pt x="803" y="2406"/>
                    </a:cubicBezTo>
                    <a:lnTo>
                      <a:pt x="803" y="2406"/>
                    </a:lnTo>
                    <a:cubicBezTo>
                      <a:pt x="792" y="2406"/>
                      <a:pt x="810" y="2435"/>
                      <a:pt x="810" y="2456"/>
                    </a:cubicBezTo>
                    <a:lnTo>
                      <a:pt x="810" y="2479"/>
                    </a:lnTo>
                    <a:cubicBezTo>
                      <a:pt x="801" y="2453"/>
                      <a:pt x="792" y="2439"/>
                      <a:pt x="783" y="2439"/>
                    </a:cubicBezTo>
                    <a:cubicBezTo>
                      <a:pt x="780" y="2439"/>
                      <a:pt x="777" y="2441"/>
                      <a:pt x="774" y="2444"/>
                    </a:cubicBezTo>
                    <a:cubicBezTo>
                      <a:pt x="738" y="2456"/>
                      <a:pt x="715" y="2467"/>
                      <a:pt x="691" y="2479"/>
                    </a:cubicBezTo>
                    <a:cubicBezTo>
                      <a:pt x="691" y="2479"/>
                      <a:pt x="655" y="2491"/>
                      <a:pt x="667" y="2503"/>
                    </a:cubicBezTo>
                    <a:cubicBezTo>
                      <a:pt x="679" y="2515"/>
                      <a:pt x="667" y="2539"/>
                      <a:pt x="667" y="2539"/>
                    </a:cubicBezTo>
                    <a:cubicBezTo>
                      <a:pt x="667" y="2539"/>
                      <a:pt x="655" y="2515"/>
                      <a:pt x="655" y="2515"/>
                    </a:cubicBezTo>
                    <a:lnTo>
                      <a:pt x="643" y="2515"/>
                    </a:lnTo>
                    <a:cubicBezTo>
                      <a:pt x="643" y="2515"/>
                      <a:pt x="607" y="2515"/>
                      <a:pt x="607" y="2539"/>
                    </a:cubicBezTo>
                    <a:cubicBezTo>
                      <a:pt x="607" y="2545"/>
                      <a:pt x="605" y="2545"/>
                      <a:pt x="602" y="2545"/>
                    </a:cubicBezTo>
                    <a:cubicBezTo>
                      <a:pt x="599" y="2545"/>
                      <a:pt x="596" y="2545"/>
                      <a:pt x="596" y="2551"/>
                    </a:cubicBezTo>
                    <a:cubicBezTo>
                      <a:pt x="584" y="2563"/>
                      <a:pt x="596" y="2587"/>
                      <a:pt x="596" y="2587"/>
                    </a:cubicBezTo>
                    <a:cubicBezTo>
                      <a:pt x="596" y="2587"/>
                      <a:pt x="584" y="2563"/>
                      <a:pt x="584" y="2563"/>
                    </a:cubicBezTo>
                    <a:cubicBezTo>
                      <a:pt x="572" y="2551"/>
                      <a:pt x="560" y="2551"/>
                      <a:pt x="548" y="2551"/>
                    </a:cubicBezTo>
                    <a:cubicBezTo>
                      <a:pt x="536" y="2551"/>
                      <a:pt x="524" y="2563"/>
                      <a:pt x="512" y="2563"/>
                    </a:cubicBezTo>
                    <a:cubicBezTo>
                      <a:pt x="512" y="2563"/>
                      <a:pt x="500" y="2587"/>
                      <a:pt x="500" y="2598"/>
                    </a:cubicBezTo>
                    <a:cubicBezTo>
                      <a:pt x="485" y="2629"/>
                      <a:pt x="509" y="2669"/>
                      <a:pt x="525" y="2669"/>
                    </a:cubicBezTo>
                    <a:cubicBezTo>
                      <a:pt x="533" y="2669"/>
                      <a:pt x="540" y="2658"/>
                      <a:pt x="537" y="2627"/>
                    </a:cubicBezTo>
                    <a:lnTo>
                      <a:pt x="537" y="2627"/>
                    </a:lnTo>
                    <a:cubicBezTo>
                      <a:pt x="541" y="2645"/>
                      <a:pt x="573" y="2636"/>
                      <a:pt x="584" y="2658"/>
                    </a:cubicBezTo>
                    <a:cubicBezTo>
                      <a:pt x="592" y="2666"/>
                      <a:pt x="596" y="2669"/>
                      <a:pt x="598" y="2669"/>
                    </a:cubicBezTo>
                    <a:cubicBezTo>
                      <a:pt x="602" y="2669"/>
                      <a:pt x="600" y="2658"/>
                      <a:pt x="607" y="2658"/>
                    </a:cubicBezTo>
                    <a:cubicBezTo>
                      <a:pt x="607" y="2658"/>
                      <a:pt x="619" y="2646"/>
                      <a:pt x="631" y="2646"/>
                    </a:cubicBezTo>
                    <a:cubicBezTo>
                      <a:pt x="655" y="2622"/>
                      <a:pt x="703" y="2598"/>
                      <a:pt x="738" y="2587"/>
                    </a:cubicBezTo>
                    <a:cubicBezTo>
                      <a:pt x="762" y="2575"/>
                      <a:pt x="822" y="2587"/>
                      <a:pt x="786" y="2515"/>
                    </a:cubicBezTo>
                    <a:cubicBezTo>
                      <a:pt x="786" y="2515"/>
                      <a:pt x="767" y="2477"/>
                      <a:pt x="771" y="2477"/>
                    </a:cubicBezTo>
                    <a:lnTo>
                      <a:pt x="771" y="2477"/>
                    </a:lnTo>
                    <a:cubicBezTo>
                      <a:pt x="772" y="2477"/>
                      <a:pt x="773" y="2478"/>
                      <a:pt x="774" y="2479"/>
                    </a:cubicBezTo>
                    <a:cubicBezTo>
                      <a:pt x="786" y="2491"/>
                      <a:pt x="798" y="2503"/>
                      <a:pt x="810" y="2515"/>
                    </a:cubicBezTo>
                    <a:lnTo>
                      <a:pt x="869" y="2610"/>
                    </a:lnTo>
                    <a:lnTo>
                      <a:pt x="869" y="2587"/>
                    </a:lnTo>
                    <a:cubicBezTo>
                      <a:pt x="869" y="2587"/>
                      <a:pt x="869" y="2575"/>
                      <a:pt x="881" y="2575"/>
                    </a:cubicBezTo>
                    <a:cubicBezTo>
                      <a:pt x="881" y="2575"/>
                      <a:pt x="884" y="2572"/>
                      <a:pt x="889" y="2572"/>
                    </a:cubicBezTo>
                    <a:cubicBezTo>
                      <a:pt x="893" y="2572"/>
                      <a:pt x="899" y="2575"/>
                      <a:pt x="905" y="2587"/>
                    </a:cubicBezTo>
                    <a:cubicBezTo>
                      <a:pt x="885" y="2546"/>
                      <a:pt x="907" y="2557"/>
                      <a:pt x="908" y="2540"/>
                    </a:cubicBezTo>
                    <a:lnTo>
                      <a:pt x="908" y="2540"/>
                    </a:lnTo>
                    <a:cubicBezTo>
                      <a:pt x="908" y="2540"/>
                      <a:pt x="909" y="2540"/>
                      <a:pt x="910" y="2540"/>
                    </a:cubicBezTo>
                    <a:cubicBezTo>
                      <a:pt x="912" y="2540"/>
                      <a:pt x="915" y="2540"/>
                      <a:pt x="917" y="2539"/>
                    </a:cubicBezTo>
                    <a:cubicBezTo>
                      <a:pt x="925" y="2535"/>
                      <a:pt x="926" y="2534"/>
                      <a:pt x="925" y="2534"/>
                    </a:cubicBezTo>
                    <a:lnTo>
                      <a:pt x="925" y="2534"/>
                    </a:lnTo>
                    <a:cubicBezTo>
                      <a:pt x="923" y="2534"/>
                      <a:pt x="918" y="2535"/>
                      <a:pt x="916" y="2537"/>
                    </a:cubicBezTo>
                    <a:lnTo>
                      <a:pt x="916" y="2537"/>
                    </a:lnTo>
                    <a:cubicBezTo>
                      <a:pt x="912" y="2531"/>
                      <a:pt x="908" y="2526"/>
                      <a:pt x="905" y="2522"/>
                    </a:cubicBezTo>
                    <a:lnTo>
                      <a:pt x="905" y="2522"/>
                    </a:lnTo>
                    <a:cubicBezTo>
                      <a:pt x="904" y="2499"/>
                      <a:pt x="893" y="2482"/>
                      <a:pt x="895" y="2482"/>
                    </a:cubicBezTo>
                    <a:lnTo>
                      <a:pt x="895" y="2482"/>
                    </a:lnTo>
                    <a:cubicBezTo>
                      <a:pt x="896" y="2482"/>
                      <a:pt x="898" y="2485"/>
                      <a:pt x="905" y="2491"/>
                    </a:cubicBezTo>
                    <a:cubicBezTo>
                      <a:pt x="941" y="2515"/>
                      <a:pt x="929" y="2527"/>
                      <a:pt x="953" y="2527"/>
                    </a:cubicBezTo>
                    <a:cubicBezTo>
                      <a:pt x="956" y="2531"/>
                      <a:pt x="959" y="2532"/>
                      <a:pt x="960" y="2532"/>
                    </a:cubicBezTo>
                    <a:cubicBezTo>
                      <a:pt x="964" y="2532"/>
                      <a:pt x="961" y="2524"/>
                      <a:pt x="953" y="2515"/>
                    </a:cubicBezTo>
                    <a:cubicBezTo>
                      <a:pt x="953" y="2503"/>
                      <a:pt x="953" y="2503"/>
                      <a:pt x="953" y="2503"/>
                    </a:cubicBezTo>
                    <a:cubicBezTo>
                      <a:pt x="953" y="2500"/>
                      <a:pt x="954" y="2498"/>
                      <a:pt x="956" y="2498"/>
                    </a:cubicBezTo>
                    <a:cubicBezTo>
                      <a:pt x="960" y="2498"/>
                      <a:pt x="968" y="2507"/>
                      <a:pt x="977" y="2515"/>
                    </a:cubicBezTo>
                    <a:cubicBezTo>
                      <a:pt x="977" y="2516"/>
                      <a:pt x="977" y="2517"/>
                      <a:pt x="977" y="2517"/>
                    </a:cubicBezTo>
                    <a:cubicBezTo>
                      <a:pt x="977" y="2517"/>
                      <a:pt x="979" y="2486"/>
                      <a:pt x="997" y="2486"/>
                    </a:cubicBezTo>
                    <a:cubicBezTo>
                      <a:pt x="1001" y="2486"/>
                      <a:pt x="1006" y="2487"/>
                      <a:pt x="1012" y="2491"/>
                    </a:cubicBezTo>
                    <a:cubicBezTo>
                      <a:pt x="1021" y="2491"/>
                      <a:pt x="1016" y="2456"/>
                      <a:pt x="1014" y="2445"/>
                    </a:cubicBezTo>
                    <a:lnTo>
                      <a:pt x="1014" y="2445"/>
                    </a:lnTo>
                    <a:cubicBezTo>
                      <a:pt x="1019" y="2450"/>
                      <a:pt x="1036" y="2467"/>
                      <a:pt x="1036" y="2467"/>
                    </a:cubicBezTo>
                    <a:cubicBezTo>
                      <a:pt x="1036" y="2456"/>
                      <a:pt x="1024" y="2432"/>
                      <a:pt x="1024" y="2420"/>
                    </a:cubicBezTo>
                    <a:lnTo>
                      <a:pt x="1024" y="2420"/>
                    </a:lnTo>
                    <a:lnTo>
                      <a:pt x="1060" y="2467"/>
                    </a:lnTo>
                    <a:cubicBezTo>
                      <a:pt x="1050" y="2448"/>
                      <a:pt x="1048" y="2429"/>
                      <a:pt x="1061" y="2429"/>
                    </a:cubicBezTo>
                    <a:cubicBezTo>
                      <a:pt x="1064" y="2429"/>
                      <a:pt x="1067" y="2430"/>
                      <a:pt x="1072" y="2432"/>
                    </a:cubicBezTo>
                    <a:cubicBezTo>
                      <a:pt x="1080" y="2436"/>
                      <a:pt x="1085" y="2437"/>
                      <a:pt x="1089" y="2437"/>
                    </a:cubicBezTo>
                    <a:cubicBezTo>
                      <a:pt x="1097" y="2437"/>
                      <a:pt x="1100" y="2432"/>
                      <a:pt x="1108" y="2432"/>
                    </a:cubicBezTo>
                    <a:cubicBezTo>
                      <a:pt x="1108" y="2432"/>
                      <a:pt x="1108" y="2424"/>
                      <a:pt x="1108" y="2420"/>
                    </a:cubicBezTo>
                    <a:lnTo>
                      <a:pt x="1119" y="2408"/>
                    </a:lnTo>
                    <a:cubicBezTo>
                      <a:pt x="1131" y="2408"/>
                      <a:pt x="1119" y="2408"/>
                      <a:pt x="1119" y="2384"/>
                    </a:cubicBezTo>
                    <a:cubicBezTo>
                      <a:pt x="1119" y="2380"/>
                      <a:pt x="1122" y="2379"/>
                      <a:pt x="1126" y="2379"/>
                    </a:cubicBezTo>
                    <a:cubicBezTo>
                      <a:pt x="1134" y="2379"/>
                      <a:pt x="1147" y="2384"/>
                      <a:pt x="1155" y="2384"/>
                    </a:cubicBezTo>
                    <a:cubicBezTo>
                      <a:pt x="1155" y="2384"/>
                      <a:pt x="1179" y="2384"/>
                      <a:pt x="1179" y="2372"/>
                    </a:cubicBezTo>
                    <a:cubicBezTo>
                      <a:pt x="1179" y="2363"/>
                      <a:pt x="1165" y="2340"/>
                      <a:pt x="1169" y="2340"/>
                    </a:cubicBezTo>
                    <a:lnTo>
                      <a:pt x="1169" y="2340"/>
                    </a:lnTo>
                    <a:cubicBezTo>
                      <a:pt x="1170" y="2340"/>
                      <a:pt x="1173" y="2343"/>
                      <a:pt x="1179" y="2348"/>
                    </a:cubicBezTo>
                    <a:cubicBezTo>
                      <a:pt x="1191" y="2360"/>
                      <a:pt x="1203" y="2366"/>
                      <a:pt x="1207" y="2366"/>
                    </a:cubicBezTo>
                    <a:cubicBezTo>
                      <a:pt x="1212" y="2366"/>
                      <a:pt x="1209" y="2360"/>
                      <a:pt x="1191" y="2348"/>
                    </a:cubicBezTo>
                    <a:cubicBezTo>
                      <a:pt x="1173" y="2322"/>
                      <a:pt x="1175" y="2308"/>
                      <a:pt x="1188" y="2308"/>
                    </a:cubicBezTo>
                    <a:cubicBezTo>
                      <a:pt x="1192" y="2308"/>
                      <a:pt x="1197" y="2310"/>
                      <a:pt x="1203" y="2313"/>
                    </a:cubicBezTo>
                    <a:cubicBezTo>
                      <a:pt x="1219" y="2321"/>
                      <a:pt x="1224" y="2335"/>
                      <a:pt x="1230" y="2335"/>
                    </a:cubicBezTo>
                    <a:cubicBezTo>
                      <a:pt x="1232" y="2335"/>
                      <a:pt x="1235" y="2332"/>
                      <a:pt x="1239" y="2325"/>
                    </a:cubicBezTo>
                    <a:cubicBezTo>
                      <a:pt x="1239" y="2301"/>
                      <a:pt x="1239" y="2277"/>
                      <a:pt x="1239" y="2277"/>
                    </a:cubicBezTo>
                    <a:cubicBezTo>
                      <a:pt x="1239" y="2289"/>
                      <a:pt x="1239" y="2313"/>
                      <a:pt x="1250" y="2325"/>
                    </a:cubicBezTo>
                    <a:cubicBezTo>
                      <a:pt x="1262" y="2325"/>
                      <a:pt x="1262" y="2289"/>
                      <a:pt x="1262" y="2289"/>
                    </a:cubicBezTo>
                    <a:cubicBezTo>
                      <a:pt x="1268" y="2283"/>
                      <a:pt x="1274" y="2280"/>
                      <a:pt x="1279" y="2280"/>
                    </a:cubicBezTo>
                    <a:cubicBezTo>
                      <a:pt x="1283" y="2280"/>
                      <a:pt x="1286" y="2283"/>
                      <a:pt x="1286" y="2289"/>
                    </a:cubicBezTo>
                    <a:cubicBezTo>
                      <a:pt x="1302" y="2289"/>
                      <a:pt x="1307" y="2294"/>
                      <a:pt x="1313" y="2294"/>
                    </a:cubicBezTo>
                    <a:cubicBezTo>
                      <a:pt x="1315" y="2294"/>
                      <a:pt x="1318" y="2293"/>
                      <a:pt x="1322" y="2289"/>
                    </a:cubicBezTo>
                    <a:cubicBezTo>
                      <a:pt x="1334" y="2277"/>
                      <a:pt x="1346" y="2277"/>
                      <a:pt x="1346" y="2265"/>
                    </a:cubicBezTo>
                    <a:cubicBezTo>
                      <a:pt x="1346" y="2255"/>
                      <a:pt x="1346" y="2238"/>
                      <a:pt x="1352" y="2238"/>
                    </a:cubicBezTo>
                    <a:cubicBezTo>
                      <a:pt x="1353" y="2238"/>
                      <a:pt x="1355" y="2239"/>
                      <a:pt x="1358" y="2241"/>
                    </a:cubicBezTo>
                    <a:cubicBezTo>
                      <a:pt x="1364" y="2247"/>
                      <a:pt x="1372" y="2250"/>
                      <a:pt x="1380" y="2250"/>
                    </a:cubicBezTo>
                    <a:cubicBezTo>
                      <a:pt x="1387" y="2250"/>
                      <a:pt x="1393" y="2247"/>
                      <a:pt x="1393" y="2241"/>
                    </a:cubicBezTo>
                    <a:cubicBezTo>
                      <a:pt x="1398" y="2236"/>
                      <a:pt x="1399" y="2231"/>
                      <a:pt x="1397" y="2226"/>
                    </a:cubicBezTo>
                    <a:lnTo>
                      <a:pt x="1397" y="2226"/>
                    </a:lnTo>
                    <a:cubicBezTo>
                      <a:pt x="1400" y="2228"/>
                      <a:pt x="1403" y="2229"/>
                      <a:pt x="1406" y="2229"/>
                    </a:cubicBezTo>
                    <a:cubicBezTo>
                      <a:pt x="1419" y="2229"/>
                      <a:pt x="1429" y="2209"/>
                      <a:pt x="1429" y="2194"/>
                    </a:cubicBezTo>
                    <a:cubicBezTo>
                      <a:pt x="1423" y="2182"/>
                      <a:pt x="1423" y="2176"/>
                      <a:pt x="1426" y="2176"/>
                    </a:cubicBezTo>
                    <a:lnTo>
                      <a:pt x="1426" y="2176"/>
                    </a:lnTo>
                    <a:cubicBezTo>
                      <a:pt x="1429" y="2176"/>
                      <a:pt x="1435" y="2182"/>
                      <a:pt x="1441" y="2194"/>
                    </a:cubicBezTo>
                    <a:cubicBezTo>
                      <a:pt x="1465" y="2217"/>
                      <a:pt x="1441" y="2217"/>
                      <a:pt x="1465" y="2217"/>
                    </a:cubicBezTo>
                    <a:cubicBezTo>
                      <a:pt x="1467" y="2220"/>
                      <a:pt x="1469" y="2221"/>
                      <a:pt x="1469" y="2221"/>
                    </a:cubicBezTo>
                    <a:cubicBezTo>
                      <a:pt x="1472" y="2221"/>
                      <a:pt x="1465" y="2206"/>
                      <a:pt x="1465" y="2206"/>
                    </a:cubicBezTo>
                    <a:cubicBezTo>
                      <a:pt x="1465" y="2197"/>
                      <a:pt x="1471" y="2189"/>
                      <a:pt x="1478" y="2189"/>
                    </a:cubicBezTo>
                    <a:cubicBezTo>
                      <a:pt x="1482" y="2189"/>
                      <a:pt x="1485" y="2190"/>
                      <a:pt x="1489" y="2194"/>
                    </a:cubicBezTo>
                    <a:cubicBezTo>
                      <a:pt x="1491" y="2196"/>
                      <a:pt x="1492" y="2197"/>
                      <a:pt x="1493" y="2197"/>
                    </a:cubicBezTo>
                    <a:cubicBezTo>
                      <a:pt x="1497" y="2197"/>
                      <a:pt x="1491" y="2179"/>
                      <a:pt x="1500" y="2170"/>
                    </a:cubicBezTo>
                    <a:cubicBezTo>
                      <a:pt x="1500" y="2170"/>
                      <a:pt x="1524" y="2170"/>
                      <a:pt x="1524" y="2146"/>
                    </a:cubicBezTo>
                    <a:cubicBezTo>
                      <a:pt x="1524" y="2122"/>
                      <a:pt x="1536" y="2122"/>
                      <a:pt x="1548" y="2122"/>
                    </a:cubicBezTo>
                    <a:cubicBezTo>
                      <a:pt x="1560" y="2122"/>
                      <a:pt x="1596" y="2122"/>
                      <a:pt x="1596" y="2098"/>
                    </a:cubicBezTo>
                    <a:cubicBezTo>
                      <a:pt x="1596" y="2092"/>
                      <a:pt x="1597" y="2090"/>
                      <a:pt x="1599" y="2090"/>
                    </a:cubicBezTo>
                    <a:cubicBezTo>
                      <a:pt x="1606" y="2090"/>
                      <a:pt x="1620" y="2110"/>
                      <a:pt x="1620" y="2110"/>
                    </a:cubicBezTo>
                    <a:cubicBezTo>
                      <a:pt x="1631" y="2110"/>
                      <a:pt x="1620" y="2098"/>
                      <a:pt x="1631" y="2098"/>
                    </a:cubicBezTo>
                    <a:cubicBezTo>
                      <a:pt x="1643" y="2086"/>
                      <a:pt x="1643" y="2086"/>
                      <a:pt x="1655" y="2075"/>
                    </a:cubicBezTo>
                    <a:cubicBezTo>
                      <a:pt x="1655" y="2075"/>
                      <a:pt x="1655" y="2059"/>
                      <a:pt x="1661" y="2059"/>
                    </a:cubicBezTo>
                    <a:cubicBezTo>
                      <a:pt x="1663" y="2059"/>
                      <a:pt x="1665" y="2060"/>
                      <a:pt x="1667" y="2063"/>
                    </a:cubicBezTo>
                    <a:cubicBezTo>
                      <a:pt x="1672" y="2068"/>
                      <a:pt x="1683" y="2072"/>
                      <a:pt x="1691" y="2072"/>
                    </a:cubicBezTo>
                    <a:cubicBezTo>
                      <a:pt x="1704" y="2072"/>
                      <a:pt x="1712" y="2062"/>
                      <a:pt x="1691" y="2027"/>
                    </a:cubicBezTo>
                    <a:lnTo>
                      <a:pt x="1691" y="2027"/>
                    </a:lnTo>
                    <a:cubicBezTo>
                      <a:pt x="1702" y="2046"/>
                      <a:pt x="1713" y="2053"/>
                      <a:pt x="1724" y="2053"/>
                    </a:cubicBezTo>
                    <a:cubicBezTo>
                      <a:pt x="1746" y="2053"/>
                      <a:pt x="1762" y="2019"/>
                      <a:pt x="1762" y="2003"/>
                    </a:cubicBezTo>
                    <a:cubicBezTo>
                      <a:pt x="1762" y="2000"/>
                      <a:pt x="1763" y="1999"/>
                      <a:pt x="1765" y="1999"/>
                    </a:cubicBezTo>
                    <a:cubicBezTo>
                      <a:pt x="1773" y="1999"/>
                      <a:pt x="1796" y="2025"/>
                      <a:pt x="1806" y="2025"/>
                    </a:cubicBezTo>
                    <a:cubicBezTo>
                      <a:pt x="1811" y="2025"/>
                      <a:pt x="1813" y="2019"/>
                      <a:pt x="1810" y="2003"/>
                    </a:cubicBezTo>
                    <a:cubicBezTo>
                      <a:pt x="1800" y="1984"/>
                      <a:pt x="1791" y="1964"/>
                      <a:pt x="1800" y="1964"/>
                    </a:cubicBezTo>
                    <a:cubicBezTo>
                      <a:pt x="1802" y="1964"/>
                      <a:pt x="1806" y="1965"/>
                      <a:pt x="1810" y="1967"/>
                    </a:cubicBezTo>
                    <a:cubicBezTo>
                      <a:pt x="1816" y="1973"/>
                      <a:pt x="1820" y="1976"/>
                      <a:pt x="1824" y="1976"/>
                    </a:cubicBezTo>
                    <a:cubicBezTo>
                      <a:pt x="1831" y="1976"/>
                      <a:pt x="1833" y="1966"/>
                      <a:pt x="1833" y="1960"/>
                    </a:cubicBezTo>
                    <a:lnTo>
                      <a:pt x="1833" y="1960"/>
                    </a:lnTo>
                    <a:cubicBezTo>
                      <a:pt x="1837" y="1964"/>
                      <a:pt x="1841" y="1967"/>
                      <a:pt x="1846" y="1967"/>
                    </a:cubicBezTo>
                    <a:cubicBezTo>
                      <a:pt x="1850" y="1971"/>
                      <a:pt x="1852" y="1973"/>
                      <a:pt x="1854" y="1973"/>
                    </a:cubicBezTo>
                    <a:cubicBezTo>
                      <a:pt x="1858" y="1973"/>
                      <a:pt x="1858" y="1967"/>
                      <a:pt x="1858" y="1967"/>
                    </a:cubicBezTo>
                    <a:lnTo>
                      <a:pt x="1905" y="1967"/>
                    </a:lnTo>
                    <a:cubicBezTo>
                      <a:pt x="1881" y="1956"/>
                      <a:pt x="1858" y="1932"/>
                      <a:pt x="1846" y="1896"/>
                    </a:cubicBezTo>
                    <a:lnTo>
                      <a:pt x="1846" y="1896"/>
                    </a:lnTo>
                    <a:cubicBezTo>
                      <a:pt x="1858" y="1896"/>
                      <a:pt x="1870" y="1932"/>
                      <a:pt x="1881" y="1932"/>
                    </a:cubicBezTo>
                    <a:cubicBezTo>
                      <a:pt x="1881" y="1936"/>
                      <a:pt x="1883" y="1937"/>
                      <a:pt x="1885" y="1937"/>
                    </a:cubicBezTo>
                    <a:cubicBezTo>
                      <a:pt x="1889" y="1937"/>
                      <a:pt x="1897" y="1932"/>
                      <a:pt x="1905" y="1932"/>
                    </a:cubicBezTo>
                    <a:cubicBezTo>
                      <a:pt x="1905" y="1932"/>
                      <a:pt x="1923" y="1943"/>
                      <a:pt x="1929" y="1950"/>
                    </a:cubicBezTo>
                    <a:lnTo>
                      <a:pt x="1929" y="1950"/>
                    </a:lnTo>
                    <a:cubicBezTo>
                      <a:pt x="1929" y="1938"/>
                      <a:pt x="1929" y="1920"/>
                      <a:pt x="1929" y="1920"/>
                    </a:cubicBezTo>
                    <a:cubicBezTo>
                      <a:pt x="1937" y="1928"/>
                      <a:pt x="1952" y="1937"/>
                      <a:pt x="1964" y="1937"/>
                    </a:cubicBezTo>
                    <a:cubicBezTo>
                      <a:pt x="1969" y="1937"/>
                      <a:pt x="1973" y="1935"/>
                      <a:pt x="1977" y="1932"/>
                    </a:cubicBezTo>
                    <a:cubicBezTo>
                      <a:pt x="1965" y="1920"/>
                      <a:pt x="2012" y="1896"/>
                      <a:pt x="2024" y="1884"/>
                    </a:cubicBezTo>
                    <a:cubicBezTo>
                      <a:pt x="2024" y="1884"/>
                      <a:pt x="2001" y="1860"/>
                      <a:pt x="2001" y="1848"/>
                    </a:cubicBezTo>
                    <a:cubicBezTo>
                      <a:pt x="2001" y="1847"/>
                      <a:pt x="2001" y="1846"/>
                      <a:pt x="2002" y="1846"/>
                    </a:cubicBezTo>
                    <a:cubicBezTo>
                      <a:pt x="2007" y="1846"/>
                      <a:pt x="2026" y="1874"/>
                      <a:pt x="2036" y="1884"/>
                    </a:cubicBezTo>
                    <a:cubicBezTo>
                      <a:pt x="2036" y="1884"/>
                      <a:pt x="2012" y="1848"/>
                      <a:pt x="2036" y="1848"/>
                    </a:cubicBezTo>
                    <a:cubicBezTo>
                      <a:pt x="2048" y="1860"/>
                      <a:pt x="2048" y="1884"/>
                      <a:pt x="2060" y="1884"/>
                    </a:cubicBezTo>
                    <a:cubicBezTo>
                      <a:pt x="2072" y="1884"/>
                      <a:pt x="2048" y="1836"/>
                      <a:pt x="2060" y="1836"/>
                    </a:cubicBezTo>
                    <a:lnTo>
                      <a:pt x="2060" y="1836"/>
                    </a:lnTo>
                    <a:cubicBezTo>
                      <a:pt x="2069" y="1836"/>
                      <a:pt x="2085" y="1857"/>
                      <a:pt x="2087" y="1857"/>
                    </a:cubicBezTo>
                    <a:cubicBezTo>
                      <a:pt x="2088" y="1857"/>
                      <a:pt x="2087" y="1854"/>
                      <a:pt x="2084" y="1848"/>
                    </a:cubicBezTo>
                    <a:cubicBezTo>
                      <a:pt x="2072" y="1836"/>
                      <a:pt x="2072" y="1836"/>
                      <a:pt x="2072" y="1825"/>
                    </a:cubicBezTo>
                    <a:cubicBezTo>
                      <a:pt x="2072" y="1821"/>
                      <a:pt x="2072" y="1819"/>
                      <a:pt x="2072" y="1819"/>
                    </a:cubicBezTo>
                    <a:cubicBezTo>
                      <a:pt x="2073" y="1819"/>
                      <a:pt x="2076" y="1825"/>
                      <a:pt x="2084" y="1825"/>
                    </a:cubicBezTo>
                    <a:cubicBezTo>
                      <a:pt x="2084" y="1825"/>
                      <a:pt x="2108" y="1872"/>
                      <a:pt x="2120" y="1872"/>
                    </a:cubicBezTo>
                    <a:cubicBezTo>
                      <a:pt x="2120" y="1872"/>
                      <a:pt x="2131" y="1860"/>
                      <a:pt x="2131" y="1860"/>
                    </a:cubicBezTo>
                    <a:cubicBezTo>
                      <a:pt x="2131" y="1848"/>
                      <a:pt x="2131" y="1848"/>
                      <a:pt x="2131" y="1836"/>
                    </a:cubicBezTo>
                    <a:cubicBezTo>
                      <a:pt x="2143" y="1836"/>
                      <a:pt x="2155" y="1825"/>
                      <a:pt x="2167" y="1825"/>
                    </a:cubicBezTo>
                    <a:cubicBezTo>
                      <a:pt x="2179" y="1813"/>
                      <a:pt x="2167" y="1789"/>
                      <a:pt x="2143" y="1789"/>
                    </a:cubicBezTo>
                    <a:cubicBezTo>
                      <a:pt x="2149" y="1783"/>
                      <a:pt x="2158" y="1780"/>
                      <a:pt x="2167" y="1780"/>
                    </a:cubicBezTo>
                    <a:cubicBezTo>
                      <a:pt x="2176" y="1780"/>
                      <a:pt x="2185" y="1783"/>
                      <a:pt x="2191" y="1789"/>
                    </a:cubicBezTo>
                    <a:cubicBezTo>
                      <a:pt x="2199" y="1797"/>
                      <a:pt x="2214" y="1806"/>
                      <a:pt x="2222" y="1806"/>
                    </a:cubicBezTo>
                    <a:cubicBezTo>
                      <a:pt x="2225" y="1806"/>
                      <a:pt x="2227" y="1804"/>
                      <a:pt x="2227" y="1801"/>
                    </a:cubicBezTo>
                    <a:cubicBezTo>
                      <a:pt x="2227" y="1777"/>
                      <a:pt x="2227" y="1777"/>
                      <a:pt x="2227" y="1765"/>
                    </a:cubicBezTo>
                    <a:cubicBezTo>
                      <a:pt x="2227" y="1759"/>
                      <a:pt x="2230" y="1759"/>
                      <a:pt x="2233" y="1759"/>
                    </a:cubicBezTo>
                    <a:cubicBezTo>
                      <a:pt x="2236" y="1759"/>
                      <a:pt x="2239" y="1759"/>
                      <a:pt x="2239" y="1753"/>
                    </a:cubicBezTo>
                    <a:cubicBezTo>
                      <a:pt x="2239" y="1753"/>
                      <a:pt x="2239" y="1741"/>
                      <a:pt x="2239" y="1741"/>
                    </a:cubicBezTo>
                    <a:cubicBezTo>
                      <a:pt x="2239" y="1741"/>
                      <a:pt x="2262" y="1729"/>
                      <a:pt x="2262" y="1717"/>
                    </a:cubicBezTo>
                    <a:cubicBezTo>
                      <a:pt x="2262" y="1709"/>
                      <a:pt x="2262" y="1695"/>
                      <a:pt x="2270" y="1695"/>
                    </a:cubicBezTo>
                    <a:cubicBezTo>
                      <a:pt x="2274" y="1695"/>
                      <a:pt x="2279" y="1698"/>
                      <a:pt x="2286" y="1705"/>
                    </a:cubicBezTo>
                    <a:cubicBezTo>
                      <a:pt x="2289" y="1709"/>
                      <a:pt x="2294" y="1710"/>
                      <a:pt x="2297" y="1710"/>
                    </a:cubicBezTo>
                    <a:cubicBezTo>
                      <a:pt x="2308" y="1710"/>
                      <a:pt x="2319" y="1699"/>
                      <a:pt x="2310" y="1682"/>
                    </a:cubicBezTo>
                    <a:cubicBezTo>
                      <a:pt x="2310" y="1670"/>
                      <a:pt x="2298" y="1670"/>
                      <a:pt x="2286" y="1670"/>
                    </a:cubicBezTo>
                    <a:lnTo>
                      <a:pt x="2310" y="1670"/>
                    </a:lnTo>
                    <a:cubicBezTo>
                      <a:pt x="2322" y="1670"/>
                      <a:pt x="2334" y="1682"/>
                      <a:pt x="2334" y="1682"/>
                    </a:cubicBezTo>
                    <a:cubicBezTo>
                      <a:pt x="2343" y="1682"/>
                      <a:pt x="2338" y="1666"/>
                      <a:pt x="2347" y="1666"/>
                    </a:cubicBezTo>
                    <a:cubicBezTo>
                      <a:pt x="2350" y="1666"/>
                      <a:pt x="2353" y="1667"/>
                      <a:pt x="2358" y="1670"/>
                    </a:cubicBezTo>
                    <a:cubicBezTo>
                      <a:pt x="2374" y="1670"/>
                      <a:pt x="2389" y="1686"/>
                      <a:pt x="2395" y="1686"/>
                    </a:cubicBezTo>
                    <a:cubicBezTo>
                      <a:pt x="2397" y="1686"/>
                      <a:pt x="2397" y="1682"/>
                      <a:pt x="2393" y="1670"/>
                    </a:cubicBezTo>
                    <a:cubicBezTo>
                      <a:pt x="2376" y="1643"/>
                      <a:pt x="2371" y="1630"/>
                      <a:pt x="2380" y="1630"/>
                    </a:cubicBezTo>
                    <a:cubicBezTo>
                      <a:pt x="2383" y="1630"/>
                      <a:pt x="2387" y="1631"/>
                      <a:pt x="2393" y="1634"/>
                    </a:cubicBezTo>
                    <a:cubicBezTo>
                      <a:pt x="2417" y="1646"/>
                      <a:pt x="2417" y="1658"/>
                      <a:pt x="2429" y="1658"/>
                    </a:cubicBezTo>
                    <a:cubicBezTo>
                      <a:pt x="2441" y="1658"/>
                      <a:pt x="2465" y="1658"/>
                      <a:pt x="2453" y="1634"/>
                    </a:cubicBezTo>
                    <a:cubicBezTo>
                      <a:pt x="2441" y="1622"/>
                      <a:pt x="2417" y="1598"/>
                      <a:pt x="2429" y="1586"/>
                    </a:cubicBezTo>
                    <a:lnTo>
                      <a:pt x="2429" y="1586"/>
                    </a:lnTo>
                    <a:cubicBezTo>
                      <a:pt x="2441" y="1586"/>
                      <a:pt x="2453" y="1610"/>
                      <a:pt x="2465" y="1622"/>
                    </a:cubicBezTo>
                    <a:lnTo>
                      <a:pt x="2453" y="1586"/>
                    </a:lnTo>
                    <a:cubicBezTo>
                      <a:pt x="2453" y="1580"/>
                      <a:pt x="2453" y="1577"/>
                      <a:pt x="2454" y="1577"/>
                    </a:cubicBezTo>
                    <a:cubicBezTo>
                      <a:pt x="2456" y="1577"/>
                      <a:pt x="2459" y="1580"/>
                      <a:pt x="2465" y="1586"/>
                    </a:cubicBezTo>
                    <a:cubicBezTo>
                      <a:pt x="2472" y="1593"/>
                      <a:pt x="2487" y="1600"/>
                      <a:pt x="2498" y="1600"/>
                    </a:cubicBezTo>
                    <a:cubicBezTo>
                      <a:pt x="2506" y="1600"/>
                      <a:pt x="2512" y="1596"/>
                      <a:pt x="2512" y="1586"/>
                    </a:cubicBezTo>
                    <a:cubicBezTo>
                      <a:pt x="2524" y="1575"/>
                      <a:pt x="2477" y="1527"/>
                      <a:pt x="2477" y="1515"/>
                    </a:cubicBezTo>
                    <a:lnTo>
                      <a:pt x="2477" y="1515"/>
                    </a:lnTo>
                    <a:cubicBezTo>
                      <a:pt x="2489" y="1515"/>
                      <a:pt x="2501" y="1539"/>
                      <a:pt x="2501" y="1539"/>
                    </a:cubicBezTo>
                    <a:cubicBezTo>
                      <a:pt x="2512" y="1551"/>
                      <a:pt x="2524" y="1551"/>
                      <a:pt x="2536" y="1551"/>
                    </a:cubicBezTo>
                    <a:cubicBezTo>
                      <a:pt x="2546" y="1551"/>
                      <a:pt x="2571" y="1566"/>
                      <a:pt x="2580" y="1566"/>
                    </a:cubicBezTo>
                    <a:cubicBezTo>
                      <a:pt x="2582" y="1566"/>
                      <a:pt x="2584" y="1565"/>
                      <a:pt x="2584" y="1563"/>
                    </a:cubicBezTo>
                    <a:cubicBezTo>
                      <a:pt x="2584" y="1552"/>
                      <a:pt x="2575" y="1524"/>
                      <a:pt x="2580" y="1524"/>
                    </a:cubicBezTo>
                    <a:lnTo>
                      <a:pt x="2580" y="1524"/>
                    </a:lnTo>
                    <a:cubicBezTo>
                      <a:pt x="2581" y="1524"/>
                      <a:pt x="2582" y="1525"/>
                      <a:pt x="2584" y="1527"/>
                    </a:cubicBezTo>
                    <a:cubicBezTo>
                      <a:pt x="2596" y="1539"/>
                      <a:pt x="2596" y="1539"/>
                      <a:pt x="2608" y="1539"/>
                    </a:cubicBezTo>
                    <a:cubicBezTo>
                      <a:pt x="2620" y="1539"/>
                      <a:pt x="2608" y="1479"/>
                      <a:pt x="2608" y="1479"/>
                    </a:cubicBezTo>
                    <a:cubicBezTo>
                      <a:pt x="2608" y="1478"/>
                      <a:pt x="2608" y="1477"/>
                      <a:pt x="2609" y="1477"/>
                    </a:cubicBezTo>
                    <a:cubicBezTo>
                      <a:pt x="2611" y="1477"/>
                      <a:pt x="2613" y="1478"/>
                      <a:pt x="2617" y="1480"/>
                    </a:cubicBezTo>
                    <a:lnTo>
                      <a:pt x="2617" y="1480"/>
                    </a:lnTo>
                    <a:cubicBezTo>
                      <a:pt x="2619" y="1489"/>
                      <a:pt x="2628" y="1504"/>
                      <a:pt x="2639" y="1504"/>
                    </a:cubicBezTo>
                    <a:cubicBezTo>
                      <a:pt x="2640" y="1504"/>
                      <a:pt x="2642" y="1504"/>
                      <a:pt x="2643" y="1503"/>
                    </a:cubicBezTo>
                    <a:cubicBezTo>
                      <a:pt x="2641" y="1500"/>
                      <a:pt x="2639" y="1497"/>
                      <a:pt x="2637" y="1494"/>
                    </a:cubicBezTo>
                    <a:lnTo>
                      <a:pt x="2637" y="1494"/>
                    </a:lnTo>
                    <a:cubicBezTo>
                      <a:pt x="2646" y="1500"/>
                      <a:pt x="2656" y="1505"/>
                      <a:pt x="2662" y="1505"/>
                    </a:cubicBezTo>
                    <a:cubicBezTo>
                      <a:pt x="2664" y="1505"/>
                      <a:pt x="2666" y="1504"/>
                      <a:pt x="2667" y="1503"/>
                    </a:cubicBezTo>
                    <a:cubicBezTo>
                      <a:pt x="2679" y="1503"/>
                      <a:pt x="2656" y="1480"/>
                      <a:pt x="2655" y="1479"/>
                    </a:cubicBezTo>
                    <a:lnTo>
                      <a:pt x="2655" y="1479"/>
                    </a:lnTo>
                    <a:cubicBezTo>
                      <a:pt x="2656" y="1480"/>
                      <a:pt x="2679" y="1503"/>
                      <a:pt x="2691" y="1503"/>
                    </a:cubicBezTo>
                    <a:cubicBezTo>
                      <a:pt x="2691" y="1491"/>
                      <a:pt x="2691" y="1479"/>
                      <a:pt x="2703" y="1467"/>
                    </a:cubicBezTo>
                    <a:cubicBezTo>
                      <a:pt x="2715" y="1467"/>
                      <a:pt x="2703" y="1467"/>
                      <a:pt x="2703" y="1455"/>
                    </a:cubicBezTo>
                    <a:cubicBezTo>
                      <a:pt x="2703" y="1444"/>
                      <a:pt x="2703" y="1444"/>
                      <a:pt x="2715" y="1444"/>
                    </a:cubicBezTo>
                    <a:cubicBezTo>
                      <a:pt x="2739" y="1444"/>
                      <a:pt x="2751" y="1444"/>
                      <a:pt x="2751" y="1420"/>
                    </a:cubicBezTo>
                    <a:lnTo>
                      <a:pt x="2751" y="1396"/>
                    </a:lnTo>
                    <a:cubicBezTo>
                      <a:pt x="2751" y="1405"/>
                      <a:pt x="2770" y="1433"/>
                      <a:pt x="2780" y="1433"/>
                    </a:cubicBezTo>
                    <a:cubicBezTo>
                      <a:pt x="2784" y="1433"/>
                      <a:pt x="2786" y="1429"/>
                      <a:pt x="2786" y="1420"/>
                    </a:cubicBezTo>
                    <a:cubicBezTo>
                      <a:pt x="2786" y="1401"/>
                      <a:pt x="2784" y="1384"/>
                      <a:pt x="2784" y="1371"/>
                    </a:cubicBezTo>
                    <a:lnTo>
                      <a:pt x="2784" y="1371"/>
                    </a:lnTo>
                    <a:cubicBezTo>
                      <a:pt x="2784" y="1372"/>
                      <a:pt x="2785" y="1372"/>
                      <a:pt x="2786" y="1372"/>
                    </a:cubicBezTo>
                    <a:cubicBezTo>
                      <a:pt x="2790" y="1376"/>
                      <a:pt x="2792" y="1377"/>
                      <a:pt x="2794" y="1377"/>
                    </a:cubicBezTo>
                    <a:cubicBezTo>
                      <a:pt x="2797" y="1377"/>
                      <a:pt x="2795" y="1369"/>
                      <a:pt x="2786" y="1360"/>
                    </a:cubicBezTo>
                    <a:lnTo>
                      <a:pt x="2786" y="1353"/>
                    </a:lnTo>
                    <a:lnTo>
                      <a:pt x="2786" y="1353"/>
                    </a:lnTo>
                    <a:cubicBezTo>
                      <a:pt x="2787" y="1353"/>
                      <a:pt x="2787" y="1353"/>
                      <a:pt x="2787" y="1353"/>
                    </a:cubicBezTo>
                    <a:cubicBezTo>
                      <a:pt x="2790" y="1353"/>
                      <a:pt x="2793" y="1355"/>
                      <a:pt x="2798" y="1360"/>
                    </a:cubicBezTo>
                    <a:cubicBezTo>
                      <a:pt x="2822" y="1372"/>
                      <a:pt x="2834" y="1384"/>
                      <a:pt x="2846" y="1384"/>
                    </a:cubicBezTo>
                    <a:cubicBezTo>
                      <a:pt x="2858" y="1384"/>
                      <a:pt x="2846" y="1372"/>
                      <a:pt x="2858" y="1372"/>
                    </a:cubicBezTo>
                    <a:cubicBezTo>
                      <a:pt x="2870" y="1372"/>
                      <a:pt x="2882" y="1384"/>
                      <a:pt x="2893" y="1384"/>
                    </a:cubicBezTo>
                    <a:cubicBezTo>
                      <a:pt x="2893" y="1372"/>
                      <a:pt x="2893" y="1372"/>
                      <a:pt x="2893" y="1360"/>
                    </a:cubicBezTo>
                    <a:cubicBezTo>
                      <a:pt x="2893" y="1352"/>
                      <a:pt x="2895" y="1349"/>
                      <a:pt x="2899" y="1349"/>
                    </a:cubicBezTo>
                    <a:cubicBezTo>
                      <a:pt x="2908" y="1349"/>
                      <a:pt x="2927" y="1374"/>
                      <a:pt x="2937" y="1374"/>
                    </a:cubicBezTo>
                    <a:cubicBezTo>
                      <a:pt x="2939" y="1374"/>
                      <a:pt x="2940" y="1373"/>
                      <a:pt x="2941" y="1372"/>
                    </a:cubicBezTo>
                    <a:cubicBezTo>
                      <a:pt x="2941" y="1372"/>
                      <a:pt x="2897" y="1320"/>
                      <a:pt x="2907" y="1320"/>
                    </a:cubicBezTo>
                    <a:lnTo>
                      <a:pt x="2907" y="1320"/>
                    </a:lnTo>
                    <a:cubicBezTo>
                      <a:pt x="2909" y="1320"/>
                      <a:pt x="2912" y="1321"/>
                      <a:pt x="2917" y="1324"/>
                    </a:cubicBezTo>
                    <a:cubicBezTo>
                      <a:pt x="2932" y="1335"/>
                      <a:pt x="2939" y="1338"/>
                      <a:pt x="2942" y="1338"/>
                    </a:cubicBezTo>
                    <a:cubicBezTo>
                      <a:pt x="2947" y="1338"/>
                      <a:pt x="2946" y="1331"/>
                      <a:pt x="2953" y="1324"/>
                    </a:cubicBezTo>
                    <a:cubicBezTo>
                      <a:pt x="2956" y="1321"/>
                      <a:pt x="2959" y="1320"/>
                      <a:pt x="2960" y="1320"/>
                    </a:cubicBezTo>
                    <a:cubicBezTo>
                      <a:pt x="2966" y="1320"/>
                      <a:pt x="2968" y="1331"/>
                      <a:pt x="2977" y="1348"/>
                    </a:cubicBezTo>
                    <a:cubicBezTo>
                      <a:pt x="2953" y="1301"/>
                      <a:pt x="3001" y="1324"/>
                      <a:pt x="2977" y="1277"/>
                    </a:cubicBezTo>
                    <a:lnTo>
                      <a:pt x="2977" y="1277"/>
                    </a:lnTo>
                    <a:cubicBezTo>
                      <a:pt x="2981" y="1285"/>
                      <a:pt x="2986" y="1287"/>
                      <a:pt x="2992" y="1287"/>
                    </a:cubicBezTo>
                    <a:cubicBezTo>
                      <a:pt x="3003" y="1287"/>
                      <a:pt x="3017" y="1277"/>
                      <a:pt x="3024" y="1277"/>
                    </a:cubicBezTo>
                    <a:cubicBezTo>
                      <a:pt x="3024" y="1277"/>
                      <a:pt x="3024" y="1265"/>
                      <a:pt x="3024" y="1253"/>
                    </a:cubicBezTo>
                    <a:cubicBezTo>
                      <a:pt x="3024" y="1253"/>
                      <a:pt x="3024" y="1241"/>
                      <a:pt x="3024" y="1229"/>
                    </a:cubicBezTo>
                    <a:cubicBezTo>
                      <a:pt x="3036" y="1253"/>
                      <a:pt x="3048" y="1265"/>
                      <a:pt x="3060" y="1289"/>
                    </a:cubicBezTo>
                    <a:cubicBezTo>
                      <a:pt x="3060" y="1277"/>
                      <a:pt x="3048" y="1253"/>
                      <a:pt x="3048" y="1241"/>
                    </a:cubicBezTo>
                    <a:cubicBezTo>
                      <a:pt x="3036" y="1229"/>
                      <a:pt x="3024" y="1194"/>
                      <a:pt x="3036" y="1194"/>
                    </a:cubicBezTo>
                    <a:lnTo>
                      <a:pt x="3036" y="1194"/>
                    </a:lnTo>
                    <a:cubicBezTo>
                      <a:pt x="3048" y="1205"/>
                      <a:pt x="3060" y="1229"/>
                      <a:pt x="3072" y="1253"/>
                    </a:cubicBezTo>
                    <a:cubicBezTo>
                      <a:pt x="3084" y="1253"/>
                      <a:pt x="3072" y="1229"/>
                      <a:pt x="3072" y="1217"/>
                    </a:cubicBezTo>
                    <a:lnTo>
                      <a:pt x="3084" y="1217"/>
                    </a:lnTo>
                    <a:cubicBezTo>
                      <a:pt x="3084" y="1217"/>
                      <a:pt x="3108" y="1229"/>
                      <a:pt x="3108" y="1229"/>
                    </a:cubicBezTo>
                    <a:cubicBezTo>
                      <a:pt x="3120" y="1229"/>
                      <a:pt x="3096" y="1194"/>
                      <a:pt x="3108" y="1194"/>
                    </a:cubicBezTo>
                    <a:lnTo>
                      <a:pt x="3108" y="1194"/>
                    </a:lnTo>
                    <a:cubicBezTo>
                      <a:pt x="3108" y="1194"/>
                      <a:pt x="3120" y="1194"/>
                      <a:pt x="3120" y="1205"/>
                    </a:cubicBezTo>
                    <a:lnTo>
                      <a:pt x="3132" y="1205"/>
                    </a:lnTo>
                    <a:cubicBezTo>
                      <a:pt x="3144" y="1205"/>
                      <a:pt x="3144" y="1182"/>
                      <a:pt x="3155" y="1182"/>
                    </a:cubicBezTo>
                    <a:cubicBezTo>
                      <a:pt x="3158" y="1179"/>
                      <a:pt x="3160" y="1178"/>
                      <a:pt x="3163" y="1178"/>
                    </a:cubicBezTo>
                    <a:cubicBezTo>
                      <a:pt x="3169" y="1178"/>
                      <a:pt x="3175" y="1185"/>
                      <a:pt x="3178" y="1185"/>
                    </a:cubicBezTo>
                    <a:cubicBezTo>
                      <a:pt x="3179" y="1185"/>
                      <a:pt x="3179" y="1184"/>
                      <a:pt x="3179" y="1182"/>
                    </a:cubicBezTo>
                    <a:cubicBezTo>
                      <a:pt x="3179" y="1174"/>
                      <a:pt x="3179" y="1166"/>
                      <a:pt x="3176" y="1159"/>
                    </a:cubicBezTo>
                    <a:lnTo>
                      <a:pt x="3176" y="1159"/>
                    </a:lnTo>
                    <a:cubicBezTo>
                      <a:pt x="3189" y="1177"/>
                      <a:pt x="3198" y="1186"/>
                      <a:pt x="3206" y="1186"/>
                    </a:cubicBezTo>
                    <a:cubicBezTo>
                      <a:pt x="3209" y="1186"/>
                      <a:pt x="3212" y="1185"/>
                      <a:pt x="3215" y="1182"/>
                    </a:cubicBezTo>
                    <a:lnTo>
                      <a:pt x="3203" y="1170"/>
                    </a:lnTo>
                    <a:cubicBezTo>
                      <a:pt x="3215" y="1170"/>
                      <a:pt x="3251" y="1158"/>
                      <a:pt x="3239" y="1134"/>
                    </a:cubicBezTo>
                    <a:cubicBezTo>
                      <a:pt x="3239" y="1122"/>
                      <a:pt x="3215" y="1098"/>
                      <a:pt x="3227" y="1098"/>
                    </a:cubicBezTo>
                    <a:lnTo>
                      <a:pt x="3227" y="1098"/>
                    </a:lnTo>
                    <a:cubicBezTo>
                      <a:pt x="3227" y="1098"/>
                      <a:pt x="3251" y="1122"/>
                      <a:pt x="3263" y="1122"/>
                    </a:cubicBezTo>
                    <a:cubicBezTo>
                      <a:pt x="3274" y="1122"/>
                      <a:pt x="3298" y="1122"/>
                      <a:pt x="3322" y="1110"/>
                    </a:cubicBezTo>
                    <a:cubicBezTo>
                      <a:pt x="3322" y="1098"/>
                      <a:pt x="3322" y="1074"/>
                      <a:pt x="3334" y="1074"/>
                    </a:cubicBezTo>
                    <a:cubicBezTo>
                      <a:pt x="3346" y="1063"/>
                      <a:pt x="3334" y="1051"/>
                      <a:pt x="3334" y="1027"/>
                    </a:cubicBezTo>
                    <a:lnTo>
                      <a:pt x="3334" y="1027"/>
                    </a:lnTo>
                    <a:cubicBezTo>
                      <a:pt x="3334" y="1036"/>
                      <a:pt x="3368" y="1059"/>
                      <a:pt x="3374" y="1059"/>
                    </a:cubicBezTo>
                    <a:cubicBezTo>
                      <a:pt x="3376" y="1059"/>
                      <a:pt x="3375" y="1056"/>
                      <a:pt x="3370" y="1051"/>
                    </a:cubicBezTo>
                    <a:cubicBezTo>
                      <a:pt x="3358" y="1015"/>
                      <a:pt x="3322" y="1003"/>
                      <a:pt x="3310" y="991"/>
                    </a:cubicBezTo>
                    <a:lnTo>
                      <a:pt x="3310" y="991"/>
                    </a:lnTo>
                    <a:lnTo>
                      <a:pt x="3358" y="1015"/>
                    </a:lnTo>
                    <a:cubicBezTo>
                      <a:pt x="3377" y="1024"/>
                      <a:pt x="3388" y="1034"/>
                      <a:pt x="3398" y="1049"/>
                    </a:cubicBezTo>
                    <a:lnTo>
                      <a:pt x="3398" y="1049"/>
                    </a:lnTo>
                    <a:cubicBezTo>
                      <a:pt x="3388" y="1026"/>
                      <a:pt x="3405" y="1023"/>
                      <a:pt x="3405" y="1003"/>
                    </a:cubicBezTo>
                    <a:cubicBezTo>
                      <a:pt x="3405" y="996"/>
                      <a:pt x="3407" y="993"/>
                      <a:pt x="3411" y="993"/>
                    </a:cubicBezTo>
                    <a:cubicBezTo>
                      <a:pt x="3418" y="993"/>
                      <a:pt x="3433" y="1010"/>
                      <a:pt x="3441" y="1027"/>
                    </a:cubicBezTo>
                    <a:cubicBezTo>
                      <a:pt x="3447" y="1039"/>
                      <a:pt x="3450" y="1039"/>
                      <a:pt x="3453" y="1039"/>
                    </a:cubicBezTo>
                    <a:cubicBezTo>
                      <a:pt x="3455" y="1039"/>
                      <a:pt x="3456" y="1039"/>
                      <a:pt x="3458" y="1040"/>
                    </a:cubicBezTo>
                    <a:lnTo>
                      <a:pt x="3458" y="1040"/>
                    </a:lnTo>
                    <a:lnTo>
                      <a:pt x="3417" y="979"/>
                    </a:lnTo>
                    <a:lnTo>
                      <a:pt x="3417" y="979"/>
                    </a:lnTo>
                    <a:cubicBezTo>
                      <a:pt x="3429" y="979"/>
                      <a:pt x="3477" y="1027"/>
                      <a:pt x="3477" y="1027"/>
                    </a:cubicBezTo>
                    <a:cubicBezTo>
                      <a:pt x="3477" y="1027"/>
                      <a:pt x="3467" y="978"/>
                      <a:pt x="3483" y="978"/>
                    </a:cubicBezTo>
                    <a:cubicBezTo>
                      <a:pt x="3485" y="978"/>
                      <a:pt x="3487" y="978"/>
                      <a:pt x="3489" y="979"/>
                    </a:cubicBezTo>
                    <a:cubicBezTo>
                      <a:pt x="3501" y="985"/>
                      <a:pt x="3516" y="991"/>
                      <a:pt x="3526" y="991"/>
                    </a:cubicBezTo>
                    <a:cubicBezTo>
                      <a:pt x="3536" y="991"/>
                      <a:pt x="3542" y="985"/>
                      <a:pt x="3536" y="967"/>
                    </a:cubicBezTo>
                    <a:cubicBezTo>
                      <a:pt x="3525" y="932"/>
                      <a:pt x="3560" y="955"/>
                      <a:pt x="3548" y="932"/>
                    </a:cubicBezTo>
                    <a:cubicBezTo>
                      <a:pt x="3548" y="930"/>
                      <a:pt x="3549" y="929"/>
                      <a:pt x="3550" y="929"/>
                    </a:cubicBezTo>
                    <a:cubicBezTo>
                      <a:pt x="3558" y="929"/>
                      <a:pt x="3584" y="955"/>
                      <a:pt x="3584" y="955"/>
                    </a:cubicBezTo>
                    <a:cubicBezTo>
                      <a:pt x="3596" y="955"/>
                      <a:pt x="3584" y="932"/>
                      <a:pt x="3596" y="920"/>
                    </a:cubicBezTo>
                    <a:cubicBezTo>
                      <a:pt x="3608" y="920"/>
                      <a:pt x="3620" y="920"/>
                      <a:pt x="3620" y="943"/>
                    </a:cubicBezTo>
                    <a:cubicBezTo>
                      <a:pt x="3623" y="949"/>
                      <a:pt x="3625" y="952"/>
                      <a:pt x="3627" y="952"/>
                    </a:cubicBezTo>
                    <a:cubicBezTo>
                      <a:pt x="3632" y="952"/>
                      <a:pt x="3632" y="932"/>
                      <a:pt x="3632" y="932"/>
                    </a:cubicBezTo>
                    <a:cubicBezTo>
                      <a:pt x="3632" y="932"/>
                      <a:pt x="3632" y="920"/>
                      <a:pt x="3655" y="920"/>
                    </a:cubicBezTo>
                    <a:cubicBezTo>
                      <a:pt x="3665" y="920"/>
                      <a:pt x="3624" y="869"/>
                      <a:pt x="3633" y="869"/>
                    </a:cubicBezTo>
                    <a:lnTo>
                      <a:pt x="3633" y="869"/>
                    </a:lnTo>
                    <a:cubicBezTo>
                      <a:pt x="3635" y="869"/>
                      <a:pt x="3642" y="873"/>
                      <a:pt x="3655" y="884"/>
                    </a:cubicBezTo>
                    <a:cubicBezTo>
                      <a:pt x="3662" y="891"/>
                      <a:pt x="3669" y="894"/>
                      <a:pt x="3676" y="894"/>
                    </a:cubicBezTo>
                    <a:cubicBezTo>
                      <a:pt x="3690" y="894"/>
                      <a:pt x="3700" y="877"/>
                      <a:pt x="3691" y="860"/>
                    </a:cubicBezTo>
                    <a:cubicBezTo>
                      <a:pt x="3683" y="843"/>
                      <a:pt x="3680" y="826"/>
                      <a:pt x="3696" y="826"/>
                    </a:cubicBezTo>
                    <a:cubicBezTo>
                      <a:pt x="3703" y="826"/>
                      <a:pt x="3713" y="829"/>
                      <a:pt x="3727" y="836"/>
                    </a:cubicBezTo>
                    <a:cubicBezTo>
                      <a:pt x="3733" y="843"/>
                      <a:pt x="3737" y="845"/>
                      <a:pt x="3740" y="845"/>
                    </a:cubicBezTo>
                    <a:cubicBezTo>
                      <a:pt x="3751" y="845"/>
                      <a:pt x="3734" y="799"/>
                      <a:pt x="3747" y="799"/>
                    </a:cubicBezTo>
                    <a:lnTo>
                      <a:pt x="3747" y="799"/>
                    </a:lnTo>
                    <a:cubicBezTo>
                      <a:pt x="3748" y="799"/>
                      <a:pt x="3749" y="800"/>
                      <a:pt x="3751" y="801"/>
                    </a:cubicBezTo>
                    <a:cubicBezTo>
                      <a:pt x="3742" y="792"/>
                      <a:pt x="3726" y="749"/>
                      <a:pt x="3734" y="749"/>
                    </a:cubicBezTo>
                    <a:lnTo>
                      <a:pt x="3734" y="749"/>
                    </a:lnTo>
                    <a:cubicBezTo>
                      <a:pt x="3737" y="749"/>
                      <a:pt x="3742" y="753"/>
                      <a:pt x="3751" y="765"/>
                    </a:cubicBezTo>
                    <a:cubicBezTo>
                      <a:pt x="3764" y="778"/>
                      <a:pt x="3771" y="783"/>
                      <a:pt x="3776" y="783"/>
                    </a:cubicBezTo>
                    <a:cubicBezTo>
                      <a:pt x="3788" y="783"/>
                      <a:pt x="3778" y="747"/>
                      <a:pt x="3786" y="729"/>
                    </a:cubicBezTo>
                    <a:cubicBezTo>
                      <a:pt x="3786" y="729"/>
                      <a:pt x="3786" y="717"/>
                      <a:pt x="3798" y="705"/>
                    </a:cubicBezTo>
                    <a:lnTo>
                      <a:pt x="3822" y="705"/>
                    </a:lnTo>
                    <a:cubicBezTo>
                      <a:pt x="3822" y="705"/>
                      <a:pt x="3822" y="670"/>
                      <a:pt x="3798" y="658"/>
                    </a:cubicBezTo>
                    <a:cubicBezTo>
                      <a:pt x="3814" y="658"/>
                      <a:pt x="3830" y="663"/>
                      <a:pt x="3839" y="663"/>
                    </a:cubicBezTo>
                    <a:cubicBezTo>
                      <a:pt x="3843" y="663"/>
                      <a:pt x="3846" y="662"/>
                      <a:pt x="3846" y="658"/>
                    </a:cubicBezTo>
                    <a:cubicBezTo>
                      <a:pt x="3858" y="646"/>
                      <a:pt x="3822" y="622"/>
                      <a:pt x="3846" y="622"/>
                    </a:cubicBezTo>
                    <a:cubicBezTo>
                      <a:pt x="3846" y="622"/>
                      <a:pt x="3846" y="610"/>
                      <a:pt x="3834" y="610"/>
                    </a:cubicBezTo>
                    <a:cubicBezTo>
                      <a:pt x="3822" y="610"/>
                      <a:pt x="3834" y="598"/>
                      <a:pt x="3834" y="598"/>
                    </a:cubicBezTo>
                    <a:cubicBezTo>
                      <a:pt x="3834" y="598"/>
                      <a:pt x="3882" y="562"/>
                      <a:pt x="3822" y="562"/>
                    </a:cubicBezTo>
                    <a:lnTo>
                      <a:pt x="3858" y="562"/>
                    </a:lnTo>
                    <a:cubicBezTo>
                      <a:pt x="3834" y="551"/>
                      <a:pt x="3834" y="551"/>
                      <a:pt x="3834" y="539"/>
                    </a:cubicBezTo>
                    <a:lnTo>
                      <a:pt x="3882" y="539"/>
                    </a:lnTo>
                    <a:cubicBezTo>
                      <a:pt x="3882" y="527"/>
                      <a:pt x="3882" y="515"/>
                      <a:pt x="3882" y="503"/>
                    </a:cubicBezTo>
                    <a:cubicBezTo>
                      <a:pt x="3870" y="479"/>
                      <a:pt x="3858" y="479"/>
                      <a:pt x="3822" y="479"/>
                    </a:cubicBezTo>
                    <a:cubicBezTo>
                      <a:pt x="3822" y="467"/>
                      <a:pt x="3822" y="467"/>
                      <a:pt x="3858" y="455"/>
                    </a:cubicBezTo>
                    <a:lnTo>
                      <a:pt x="3810" y="455"/>
                    </a:lnTo>
                    <a:cubicBezTo>
                      <a:pt x="3846" y="455"/>
                      <a:pt x="3870" y="443"/>
                      <a:pt x="3894" y="443"/>
                    </a:cubicBezTo>
                    <a:cubicBezTo>
                      <a:pt x="3882" y="432"/>
                      <a:pt x="3858" y="420"/>
                      <a:pt x="3846" y="420"/>
                    </a:cubicBezTo>
                    <a:cubicBezTo>
                      <a:pt x="3810" y="420"/>
                      <a:pt x="3810" y="396"/>
                      <a:pt x="3822" y="372"/>
                    </a:cubicBezTo>
                    <a:cubicBezTo>
                      <a:pt x="3822" y="362"/>
                      <a:pt x="3822" y="334"/>
                      <a:pt x="3807" y="334"/>
                    </a:cubicBezTo>
                    <a:cubicBezTo>
                      <a:pt x="3805" y="334"/>
                      <a:pt x="3802" y="335"/>
                      <a:pt x="3798" y="336"/>
                    </a:cubicBezTo>
                    <a:lnTo>
                      <a:pt x="3727" y="360"/>
                    </a:lnTo>
                    <a:cubicBezTo>
                      <a:pt x="3727" y="360"/>
                      <a:pt x="3763" y="336"/>
                      <a:pt x="3786" y="336"/>
                    </a:cubicBezTo>
                    <a:cubicBezTo>
                      <a:pt x="3763" y="336"/>
                      <a:pt x="3786" y="312"/>
                      <a:pt x="3798" y="301"/>
                    </a:cubicBezTo>
                    <a:cubicBezTo>
                      <a:pt x="3822" y="289"/>
                      <a:pt x="3834" y="289"/>
                      <a:pt x="3834" y="277"/>
                    </a:cubicBezTo>
                    <a:lnTo>
                      <a:pt x="3834" y="277"/>
                    </a:lnTo>
                    <a:lnTo>
                      <a:pt x="3751" y="312"/>
                    </a:lnTo>
                    <a:cubicBezTo>
                      <a:pt x="3798" y="289"/>
                      <a:pt x="3775" y="241"/>
                      <a:pt x="3751" y="229"/>
                    </a:cubicBezTo>
                    <a:cubicBezTo>
                      <a:pt x="3749" y="227"/>
                      <a:pt x="3748" y="227"/>
                      <a:pt x="3746" y="227"/>
                    </a:cubicBezTo>
                    <a:cubicBezTo>
                      <a:pt x="3739" y="227"/>
                      <a:pt x="3737" y="255"/>
                      <a:pt x="3727" y="265"/>
                    </a:cubicBezTo>
                    <a:cubicBezTo>
                      <a:pt x="3727" y="241"/>
                      <a:pt x="3775" y="193"/>
                      <a:pt x="3727" y="193"/>
                    </a:cubicBezTo>
                    <a:cubicBezTo>
                      <a:pt x="3727" y="193"/>
                      <a:pt x="3706" y="204"/>
                      <a:pt x="3699" y="204"/>
                    </a:cubicBezTo>
                    <a:cubicBezTo>
                      <a:pt x="3695" y="204"/>
                      <a:pt x="3695" y="201"/>
                      <a:pt x="3703" y="193"/>
                    </a:cubicBezTo>
                    <a:cubicBezTo>
                      <a:pt x="3715" y="181"/>
                      <a:pt x="3751" y="170"/>
                      <a:pt x="3739" y="170"/>
                    </a:cubicBezTo>
                    <a:cubicBezTo>
                      <a:pt x="3727" y="158"/>
                      <a:pt x="3703" y="170"/>
                      <a:pt x="3691" y="146"/>
                    </a:cubicBezTo>
                    <a:cubicBezTo>
                      <a:pt x="3691" y="134"/>
                      <a:pt x="3691" y="110"/>
                      <a:pt x="3667" y="98"/>
                    </a:cubicBezTo>
                    <a:cubicBezTo>
                      <a:pt x="3655" y="98"/>
                      <a:pt x="3620" y="122"/>
                      <a:pt x="3632" y="134"/>
                    </a:cubicBezTo>
                    <a:cubicBezTo>
                      <a:pt x="3632" y="134"/>
                      <a:pt x="3620" y="122"/>
                      <a:pt x="3608" y="122"/>
                    </a:cubicBezTo>
                    <a:cubicBezTo>
                      <a:pt x="3608" y="110"/>
                      <a:pt x="3608" y="98"/>
                      <a:pt x="3608" y="86"/>
                    </a:cubicBezTo>
                    <a:cubicBezTo>
                      <a:pt x="3608" y="78"/>
                      <a:pt x="3608" y="76"/>
                      <a:pt x="3607" y="76"/>
                    </a:cubicBezTo>
                    <a:cubicBezTo>
                      <a:pt x="3607" y="76"/>
                      <a:pt x="3604" y="86"/>
                      <a:pt x="3596" y="86"/>
                    </a:cubicBezTo>
                    <a:cubicBezTo>
                      <a:pt x="3596" y="86"/>
                      <a:pt x="3584" y="98"/>
                      <a:pt x="3572" y="122"/>
                    </a:cubicBezTo>
                    <a:cubicBezTo>
                      <a:pt x="3576" y="118"/>
                      <a:pt x="3578" y="117"/>
                      <a:pt x="3580" y="117"/>
                    </a:cubicBezTo>
                    <a:lnTo>
                      <a:pt x="3580" y="117"/>
                    </a:lnTo>
                    <a:cubicBezTo>
                      <a:pt x="3583" y="117"/>
                      <a:pt x="3581" y="125"/>
                      <a:pt x="3572" y="134"/>
                    </a:cubicBezTo>
                    <a:cubicBezTo>
                      <a:pt x="3566" y="140"/>
                      <a:pt x="3560" y="143"/>
                      <a:pt x="3554" y="143"/>
                    </a:cubicBezTo>
                    <a:cubicBezTo>
                      <a:pt x="3548" y="143"/>
                      <a:pt x="3542" y="140"/>
                      <a:pt x="3536" y="134"/>
                    </a:cubicBezTo>
                    <a:cubicBezTo>
                      <a:pt x="3536" y="110"/>
                      <a:pt x="3572" y="74"/>
                      <a:pt x="3560" y="74"/>
                    </a:cubicBezTo>
                    <a:cubicBezTo>
                      <a:pt x="3557" y="71"/>
                      <a:pt x="3551" y="70"/>
                      <a:pt x="3545" y="70"/>
                    </a:cubicBezTo>
                    <a:close/>
                    <a:moveTo>
                      <a:pt x="60" y="2110"/>
                    </a:moveTo>
                    <a:lnTo>
                      <a:pt x="60" y="2122"/>
                    </a:lnTo>
                    <a:cubicBezTo>
                      <a:pt x="60" y="2134"/>
                      <a:pt x="48" y="2134"/>
                      <a:pt x="48" y="2146"/>
                    </a:cubicBezTo>
                    <a:cubicBezTo>
                      <a:pt x="36" y="2158"/>
                      <a:pt x="48" y="2170"/>
                      <a:pt x="48" y="2182"/>
                    </a:cubicBezTo>
                    <a:cubicBezTo>
                      <a:pt x="36" y="2194"/>
                      <a:pt x="36" y="2206"/>
                      <a:pt x="36" y="2217"/>
                    </a:cubicBezTo>
                    <a:cubicBezTo>
                      <a:pt x="24" y="2229"/>
                      <a:pt x="12" y="2241"/>
                      <a:pt x="12" y="2253"/>
                    </a:cubicBezTo>
                    <a:cubicBezTo>
                      <a:pt x="24" y="2277"/>
                      <a:pt x="48" y="2277"/>
                      <a:pt x="48" y="2277"/>
                    </a:cubicBezTo>
                    <a:cubicBezTo>
                      <a:pt x="48" y="2289"/>
                      <a:pt x="12" y="2289"/>
                      <a:pt x="12" y="2301"/>
                    </a:cubicBezTo>
                    <a:cubicBezTo>
                      <a:pt x="0" y="2301"/>
                      <a:pt x="24" y="2313"/>
                      <a:pt x="36" y="2313"/>
                    </a:cubicBezTo>
                    <a:cubicBezTo>
                      <a:pt x="48" y="2313"/>
                      <a:pt x="96" y="2313"/>
                      <a:pt x="72" y="2325"/>
                    </a:cubicBezTo>
                    <a:cubicBezTo>
                      <a:pt x="60" y="2337"/>
                      <a:pt x="36" y="2337"/>
                      <a:pt x="36" y="2360"/>
                    </a:cubicBezTo>
                    <a:cubicBezTo>
                      <a:pt x="24" y="2372"/>
                      <a:pt x="96" y="2372"/>
                      <a:pt x="60" y="2396"/>
                    </a:cubicBezTo>
                    <a:cubicBezTo>
                      <a:pt x="24" y="2420"/>
                      <a:pt x="60" y="2444"/>
                      <a:pt x="72" y="2444"/>
                    </a:cubicBezTo>
                    <a:cubicBezTo>
                      <a:pt x="84" y="2456"/>
                      <a:pt x="96" y="2467"/>
                      <a:pt x="96" y="2479"/>
                    </a:cubicBezTo>
                    <a:cubicBezTo>
                      <a:pt x="96" y="2491"/>
                      <a:pt x="72" y="2515"/>
                      <a:pt x="84" y="2515"/>
                    </a:cubicBezTo>
                    <a:cubicBezTo>
                      <a:pt x="84" y="2515"/>
                      <a:pt x="96" y="2503"/>
                      <a:pt x="107" y="2503"/>
                    </a:cubicBezTo>
                    <a:cubicBezTo>
                      <a:pt x="119" y="2503"/>
                      <a:pt x="119" y="2503"/>
                      <a:pt x="119" y="2515"/>
                    </a:cubicBezTo>
                    <a:cubicBezTo>
                      <a:pt x="127" y="2523"/>
                      <a:pt x="130" y="2535"/>
                      <a:pt x="125" y="2543"/>
                    </a:cubicBezTo>
                    <a:lnTo>
                      <a:pt x="125" y="2543"/>
                    </a:lnTo>
                    <a:cubicBezTo>
                      <a:pt x="130" y="2541"/>
                      <a:pt x="134" y="2540"/>
                      <a:pt x="137" y="2540"/>
                    </a:cubicBezTo>
                    <a:cubicBezTo>
                      <a:pt x="151" y="2540"/>
                      <a:pt x="113" y="2577"/>
                      <a:pt x="131" y="2587"/>
                    </a:cubicBezTo>
                    <a:cubicBezTo>
                      <a:pt x="134" y="2589"/>
                      <a:pt x="137" y="2590"/>
                      <a:pt x="140" y="2590"/>
                    </a:cubicBezTo>
                    <a:cubicBezTo>
                      <a:pt x="150" y="2590"/>
                      <a:pt x="162" y="2583"/>
                      <a:pt x="176" y="2583"/>
                    </a:cubicBezTo>
                    <a:cubicBezTo>
                      <a:pt x="181" y="2583"/>
                      <a:pt x="186" y="2584"/>
                      <a:pt x="191" y="2587"/>
                    </a:cubicBezTo>
                    <a:cubicBezTo>
                      <a:pt x="203" y="2598"/>
                      <a:pt x="191" y="2610"/>
                      <a:pt x="191" y="2622"/>
                    </a:cubicBezTo>
                    <a:cubicBezTo>
                      <a:pt x="191" y="2622"/>
                      <a:pt x="197" y="2619"/>
                      <a:pt x="204" y="2619"/>
                    </a:cubicBezTo>
                    <a:cubicBezTo>
                      <a:pt x="212" y="2619"/>
                      <a:pt x="221" y="2622"/>
                      <a:pt x="226" y="2634"/>
                    </a:cubicBezTo>
                    <a:cubicBezTo>
                      <a:pt x="226" y="2658"/>
                      <a:pt x="238" y="2670"/>
                      <a:pt x="250" y="2670"/>
                    </a:cubicBezTo>
                    <a:lnTo>
                      <a:pt x="286" y="2670"/>
                    </a:lnTo>
                    <a:cubicBezTo>
                      <a:pt x="297" y="2692"/>
                      <a:pt x="298" y="2755"/>
                      <a:pt x="326" y="2755"/>
                    </a:cubicBezTo>
                    <a:cubicBezTo>
                      <a:pt x="328" y="2755"/>
                      <a:pt x="331" y="2754"/>
                      <a:pt x="334" y="2753"/>
                    </a:cubicBezTo>
                    <a:cubicBezTo>
                      <a:pt x="369" y="2729"/>
                      <a:pt x="346" y="2729"/>
                      <a:pt x="357" y="2729"/>
                    </a:cubicBezTo>
                    <a:cubicBezTo>
                      <a:pt x="357" y="2741"/>
                      <a:pt x="369" y="2753"/>
                      <a:pt x="369" y="2753"/>
                    </a:cubicBezTo>
                    <a:cubicBezTo>
                      <a:pt x="369" y="2753"/>
                      <a:pt x="369" y="2741"/>
                      <a:pt x="381" y="2741"/>
                    </a:cubicBezTo>
                    <a:cubicBezTo>
                      <a:pt x="384" y="2741"/>
                      <a:pt x="386" y="2740"/>
                      <a:pt x="389" y="2740"/>
                    </a:cubicBezTo>
                    <a:cubicBezTo>
                      <a:pt x="416" y="2740"/>
                      <a:pt x="453" y="2780"/>
                      <a:pt x="479" y="2780"/>
                    </a:cubicBezTo>
                    <a:cubicBezTo>
                      <a:pt x="488" y="2780"/>
                      <a:pt x="495" y="2776"/>
                      <a:pt x="500" y="2765"/>
                    </a:cubicBezTo>
                    <a:cubicBezTo>
                      <a:pt x="465" y="2718"/>
                      <a:pt x="453" y="2729"/>
                      <a:pt x="465" y="2718"/>
                    </a:cubicBezTo>
                    <a:lnTo>
                      <a:pt x="465" y="2694"/>
                    </a:lnTo>
                    <a:cubicBezTo>
                      <a:pt x="477" y="2694"/>
                      <a:pt x="477" y="2551"/>
                      <a:pt x="465" y="2551"/>
                    </a:cubicBezTo>
                    <a:cubicBezTo>
                      <a:pt x="453" y="2545"/>
                      <a:pt x="447" y="2542"/>
                      <a:pt x="444" y="2542"/>
                    </a:cubicBezTo>
                    <a:cubicBezTo>
                      <a:pt x="441" y="2542"/>
                      <a:pt x="441" y="2545"/>
                      <a:pt x="441" y="2551"/>
                    </a:cubicBezTo>
                    <a:cubicBezTo>
                      <a:pt x="432" y="2560"/>
                      <a:pt x="430" y="2583"/>
                      <a:pt x="419" y="2583"/>
                    </a:cubicBezTo>
                    <a:cubicBezTo>
                      <a:pt x="415" y="2583"/>
                      <a:pt x="411" y="2580"/>
                      <a:pt x="405" y="2575"/>
                    </a:cubicBezTo>
                    <a:cubicBezTo>
                      <a:pt x="393" y="2551"/>
                      <a:pt x="381" y="2551"/>
                      <a:pt x="369" y="2551"/>
                    </a:cubicBezTo>
                    <a:cubicBezTo>
                      <a:pt x="349" y="2551"/>
                      <a:pt x="337" y="2577"/>
                      <a:pt x="334" y="2577"/>
                    </a:cubicBezTo>
                    <a:cubicBezTo>
                      <a:pt x="334" y="2577"/>
                      <a:pt x="334" y="2576"/>
                      <a:pt x="334" y="2575"/>
                    </a:cubicBezTo>
                    <a:cubicBezTo>
                      <a:pt x="322" y="2575"/>
                      <a:pt x="334" y="2515"/>
                      <a:pt x="334" y="2503"/>
                    </a:cubicBezTo>
                    <a:cubicBezTo>
                      <a:pt x="332" y="2502"/>
                      <a:pt x="330" y="2501"/>
                      <a:pt x="329" y="2501"/>
                    </a:cubicBezTo>
                    <a:cubicBezTo>
                      <a:pt x="319" y="2501"/>
                      <a:pt x="310" y="2529"/>
                      <a:pt x="310" y="2539"/>
                    </a:cubicBezTo>
                    <a:cubicBezTo>
                      <a:pt x="309" y="2540"/>
                      <a:pt x="308" y="2541"/>
                      <a:pt x="307" y="2541"/>
                    </a:cubicBezTo>
                    <a:cubicBezTo>
                      <a:pt x="303" y="2541"/>
                      <a:pt x="317" y="2502"/>
                      <a:pt x="312" y="2502"/>
                    </a:cubicBezTo>
                    <a:lnTo>
                      <a:pt x="312" y="2502"/>
                    </a:lnTo>
                    <a:cubicBezTo>
                      <a:pt x="312" y="2502"/>
                      <a:pt x="311" y="2502"/>
                      <a:pt x="310" y="2503"/>
                    </a:cubicBezTo>
                    <a:cubicBezTo>
                      <a:pt x="300" y="2503"/>
                      <a:pt x="266" y="2560"/>
                      <a:pt x="254" y="2560"/>
                    </a:cubicBezTo>
                    <a:cubicBezTo>
                      <a:pt x="252" y="2560"/>
                      <a:pt x="250" y="2557"/>
                      <a:pt x="250" y="2551"/>
                    </a:cubicBezTo>
                    <a:cubicBezTo>
                      <a:pt x="262" y="2515"/>
                      <a:pt x="274" y="2515"/>
                      <a:pt x="274" y="2503"/>
                    </a:cubicBezTo>
                    <a:cubicBezTo>
                      <a:pt x="274" y="2491"/>
                      <a:pt x="274" y="2491"/>
                      <a:pt x="262" y="2491"/>
                    </a:cubicBezTo>
                    <a:cubicBezTo>
                      <a:pt x="252" y="2491"/>
                      <a:pt x="241" y="2529"/>
                      <a:pt x="222" y="2529"/>
                    </a:cubicBezTo>
                    <a:cubicBezTo>
                      <a:pt x="220" y="2529"/>
                      <a:pt x="217" y="2528"/>
                      <a:pt x="215" y="2527"/>
                    </a:cubicBezTo>
                    <a:cubicBezTo>
                      <a:pt x="226" y="2503"/>
                      <a:pt x="238" y="2491"/>
                      <a:pt x="250" y="2467"/>
                    </a:cubicBezTo>
                    <a:cubicBezTo>
                      <a:pt x="250" y="2461"/>
                      <a:pt x="250" y="2454"/>
                      <a:pt x="246" y="2454"/>
                    </a:cubicBezTo>
                    <a:cubicBezTo>
                      <a:pt x="242" y="2454"/>
                      <a:pt x="237" y="2457"/>
                      <a:pt x="226" y="2467"/>
                    </a:cubicBezTo>
                    <a:cubicBezTo>
                      <a:pt x="249" y="2445"/>
                      <a:pt x="248" y="2437"/>
                      <a:pt x="241" y="2437"/>
                    </a:cubicBezTo>
                    <a:cubicBezTo>
                      <a:pt x="237" y="2437"/>
                      <a:pt x="231" y="2439"/>
                      <a:pt x="226" y="2444"/>
                    </a:cubicBezTo>
                    <a:cubicBezTo>
                      <a:pt x="250" y="2420"/>
                      <a:pt x="191" y="2408"/>
                      <a:pt x="191" y="2408"/>
                    </a:cubicBezTo>
                    <a:lnTo>
                      <a:pt x="191" y="2408"/>
                    </a:lnTo>
                    <a:cubicBezTo>
                      <a:pt x="199" y="2416"/>
                      <a:pt x="179" y="2435"/>
                      <a:pt x="166" y="2435"/>
                    </a:cubicBezTo>
                    <a:cubicBezTo>
                      <a:pt x="160" y="2435"/>
                      <a:pt x="155" y="2431"/>
                      <a:pt x="155" y="2420"/>
                    </a:cubicBezTo>
                    <a:cubicBezTo>
                      <a:pt x="155" y="2408"/>
                      <a:pt x="155" y="2384"/>
                      <a:pt x="155" y="2372"/>
                    </a:cubicBezTo>
                    <a:cubicBezTo>
                      <a:pt x="107" y="2384"/>
                      <a:pt x="131" y="2432"/>
                      <a:pt x="131" y="2444"/>
                    </a:cubicBezTo>
                    <a:cubicBezTo>
                      <a:pt x="119" y="2444"/>
                      <a:pt x="107" y="2420"/>
                      <a:pt x="107" y="2408"/>
                    </a:cubicBezTo>
                    <a:cubicBezTo>
                      <a:pt x="107" y="2396"/>
                      <a:pt x="107" y="2384"/>
                      <a:pt x="119" y="2372"/>
                    </a:cubicBezTo>
                    <a:cubicBezTo>
                      <a:pt x="143" y="2360"/>
                      <a:pt x="155" y="2360"/>
                      <a:pt x="167" y="2348"/>
                    </a:cubicBezTo>
                    <a:cubicBezTo>
                      <a:pt x="167" y="2337"/>
                      <a:pt x="131" y="2337"/>
                      <a:pt x="119" y="2313"/>
                    </a:cubicBezTo>
                    <a:cubicBezTo>
                      <a:pt x="119" y="2301"/>
                      <a:pt x="131" y="2289"/>
                      <a:pt x="167" y="2277"/>
                    </a:cubicBezTo>
                    <a:cubicBezTo>
                      <a:pt x="143" y="2277"/>
                      <a:pt x="119" y="2277"/>
                      <a:pt x="96" y="2265"/>
                    </a:cubicBezTo>
                    <a:cubicBezTo>
                      <a:pt x="72" y="2253"/>
                      <a:pt x="119" y="2253"/>
                      <a:pt x="119" y="2253"/>
                    </a:cubicBezTo>
                    <a:lnTo>
                      <a:pt x="131" y="2253"/>
                    </a:lnTo>
                    <a:cubicBezTo>
                      <a:pt x="143" y="2241"/>
                      <a:pt x="131" y="2229"/>
                      <a:pt x="131" y="2217"/>
                    </a:cubicBezTo>
                    <a:cubicBezTo>
                      <a:pt x="131" y="2206"/>
                      <a:pt x="119" y="2194"/>
                      <a:pt x="107" y="2194"/>
                    </a:cubicBezTo>
                    <a:cubicBezTo>
                      <a:pt x="96" y="2194"/>
                      <a:pt x="84" y="2194"/>
                      <a:pt x="96" y="2170"/>
                    </a:cubicBezTo>
                    <a:cubicBezTo>
                      <a:pt x="96" y="2166"/>
                      <a:pt x="97" y="2165"/>
                      <a:pt x="99" y="2165"/>
                    </a:cubicBezTo>
                    <a:cubicBezTo>
                      <a:pt x="103" y="2165"/>
                      <a:pt x="111" y="2170"/>
                      <a:pt x="119" y="2170"/>
                    </a:cubicBezTo>
                    <a:cubicBezTo>
                      <a:pt x="131" y="2170"/>
                      <a:pt x="119" y="2170"/>
                      <a:pt x="131" y="2158"/>
                    </a:cubicBezTo>
                    <a:cubicBezTo>
                      <a:pt x="131" y="2158"/>
                      <a:pt x="107" y="2134"/>
                      <a:pt x="107" y="2134"/>
                    </a:cubicBezTo>
                    <a:cubicBezTo>
                      <a:pt x="107" y="2126"/>
                      <a:pt x="107" y="2118"/>
                      <a:pt x="107" y="2110"/>
                    </a:cubicBezTo>
                    <a:close/>
                  </a:path>
                </a:pathLst>
              </a:custGeom>
              <a:solidFill>
                <a:schemeClr val="accent6"/>
              </a:solidFill>
              <a:ln>
                <a:noFill/>
              </a:ln>
            </p:spPr>
            <p:txBody>
              <a:bodyPr spcFirstLastPara="1" wrap="square" lIns="133916" tIns="133916" rIns="133916" bIns="133916" anchor="ctr" anchorCtr="0">
                <a:noAutofit/>
              </a:bodyPr>
              <a:lstStyle/>
              <a:p>
                <a:endParaRPr sz="2637"/>
              </a:p>
            </p:txBody>
          </p:sp>
        </p:grpSp>
      </p:grpSp>
      <p:grpSp>
        <p:nvGrpSpPr>
          <p:cNvPr id="5223" name="Google Shape;5223;p43"/>
          <p:cNvGrpSpPr/>
          <p:nvPr/>
        </p:nvGrpSpPr>
        <p:grpSpPr>
          <a:xfrm>
            <a:off x="8328306" y="7314243"/>
            <a:ext cx="2863689" cy="1475597"/>
            <a:chOff x="3358469" y="5211814"/>
            <a:chExt cx="1487077" cy="766259"/>
          </a:xfrm>
        </p:grpSpPr>
        <p:sp>
          <p:nvSpPr>
            <p:cNvPr id="5224" name="Google Shape;5224;p43"/>
            <p:cNvSpPr/>
            <p:nvPr/>
          </p:nvSpPr>
          <p:spPr>
            <a:xfrm>
              <a:off x="3758313" y="5548095"/>
              <a:ext cx="5479" cy="3399"/>
            </a:xfrm>
            <a:custGeom>
              <a:avLst/>
              <a:gdLst/>
              <a:ahLst/>
              <a:cxnLst/>
              <a:rect l="l" t="t" r="r" b="b"/>
              <a:pathLst>
                <a:path w="108" h="67" extrusionOk="0">
                  <a:moveTo>
                    <a:pt x="41" y="0"/>
                  </a:moveTo>
                  <a:cubicBezTo>
                    <a:pt x="25" y="0"/>
                    <a:pt x="12" y="15"/>
                    <a:pt x="1" y="42"/>
                  </a:cubicBezTo>
                  <a:lnTo>
                    <a:pt x="48" y="66"/>
                  </a:lnTo>
                  <a:lnTo>
                    <a:pt x="108" y="66"/>
                  </a:lnTo>
                  <a:cubicBezTo>
                    <a:pt x="82" y="21"/>
                    <a:pt x="60" y="0"/>
                    <a:pt x="41" y="0"/>
                  </a:cubicBezTo>
                  <a:close/>
                </a:path>
              </a:pathLst>
            </a:custGeom>
            <a:solidFill>
              <a:srgbClr val="B3B3B3"/>
            </a:solidFill>
            <a:ln>
              <a:noFill/>
            </a:ln>
          </p:spPr>
          <p:txBody>
            <a:bodyPr spcFirstLastPara="1" wrap="square" lIns="133916" tIns="133916" rIns="133916" bIns="133916" anchor="ctr" anchorCtr="0">
              <a:noAutofit/>
            </a:bodyPr>
            <a:lstStyle/>
            <a:p>
              <a:endParaRPr sz="2637"/>
            </a:p>
          </p:txBody>
        </p:sp>
        <p:sp>
          <p:nvSpPr>
            <p:cNvPr id="5225" name="Google Shape;5225;p43"/>
            <p:cNvSpPr/>
            <p:nvPr/>
          </p:nvSpPr>
          <p:spPr>
            <a:xfrm>
              <a:off x="4717034" y="5977261"/>
              <a:ext cx="3094" cy="812"/>
            </a:xfrm>
            <a:custGeom>
              <a:avLst/>
              <a:gdLst/>
              <a:ahLst/>
              <a:cxnLst/>
              <a:rect l="l" t="t" r="r" b="b"/>
              <a:pathLst>
                <a:path w="61" h="16" extrusionOk="0">
                  <a:moveTo>
                    <a:pt x="21" y="0"/>
                  </a:moveTo>
                  <a:cubicBezTo>
                    <a:pt x="1" y="12"/>
                    <a:pt x="1" y="16"/>
                    <a:pt x="8" y="16"/>
                  </a:cubicBezTo>
                  <a:cubicBezTo>
                    <a:pt x="21" y="16"/>
                    <a:pt x="61" y="0"/>
                    <a:pt x="21" y="0"/>
                  </a:cubicBezTo>
                  <a:close/>
                </a:path>
              </a:pathLst>
            </a:custGeom>
            <a:solidFill>
              <a:srgbClr val="B3B3B3"/>
            </a:solidFill>
            <a:ln>
              <a:noFill/>
            </a:ln>
          </p:spPr>
          <p:txBody>
            <a:bodyPr spcFirstLastPara="1" wrap="square" lIns="133916" tIns="133916" rIns="133916" bIns="133916" anchor="ctr" anchorCtr="0">
              <a:noAutofit/>
            </a:bodyPr>
            <a:lstStyle/>
            <a:p>
              <a:endParaRPr sz="2637"/>
            </a:p>
          </p:txBody>
        </p:sp>
        <p:sp>
          <p:nvSpPr>
            <p:cNvPr id="5226" name="Google Shape;5226;p43"/>
            <p:cNvSpPr/>
            <p:nvPr/>
          </p:nvSpPr>
          <p:spPr>
            <a:xfrm>
              <a:off x="4789627" y="5854650"/>
              <a:ext cx="6544" cy="5834"/>
            </a:xfrm>
            <a:custGeom>
              <a:avLst/>
              <a:gdLst/>
              <a:ahLst/>
              <a:cxnLst/>
              <a:rect l="l" t="t" r="r" b="b"/>
              <a:pathLst>
                <a:path w="129" h="115" extrusionOk="0">
                  <a:moveTo>
                    <a:pt x="90" y="0"/>
                  </a:moveTo>
                  <a:lnTo>
                    <a:pt x="90" y="0"/>
                  </a:lnTo>
                  <a:cubicBezTo>
                    <a:pt x="1" y="33"/>
                    <a:pt x="66" y="115"/>
                    <a:pt x="102" y="115"/>
                  </a:cubicBezTo>
                  <a:cubicBezTo>
                    <a:pt x="119" y="115"/>
                    <a:pt x="129" y="97"/>
                    <a:pt x="114" y="48"/>
                  </a:cubicBezTo>
                  <a:cubicBezTo>
                    <a:pt x="102" y="36"/>
                    <a:pt x="90" y="12"/>
                    <a:pt x="90" y="0"/>
                  </a:cubicBezTo>
                  <a:close/>
                </a:path>
              </a:pathLst>
            </a:custGeom>
            <a:solidFill>
              <a:srgbClr val="B3B3B3"/>
            </a:solidFill>
            <a:ln>
              <a:noFill/>
            </a:ln>
          </p:spPr>
          <p:txBody>
            <a:bodyPr spcFirstLastPara="1" wrap="square" lIns="133916" tIns="133916" rIns="133916" bIns="133916" anchor="ctr" anchorCtr="0">
              <a:noAutofit/>
            </a:bodyPr>
            <a:lstStyle/>
            <a:p>
              <a:endParaRPr sz="2637"/>
            </a:p>
          </p:txBody>
        </p:sp>
        <p:sp>
          <p:nvSpPr>
            <p:cNvPr id="5227" name="Google Shape;5227;p43"/>
            <p:cNvSpPr/>
            <p:nvPr/>
          </p:nvSpPr>
          <p:spPr>
            <a:xfrm>
              <a:off x="4145829" y="5533283"/>
              <a:ext cx="7355" cy="4058"/>
            </a:xfrm>
            <a:custGeom>
              <a:avLst/>
              <a:gdLst/>
              <a:ahLst/>
              <a:cxnLst/>
              <a:rect l="l" t="t" r="r" b="b"/>
              <a:pathLst>
                <a:path w="145" h="80" extrusionOk="0">
                  <a:moveTo>
                    <a:pt x="29" y="1"/>
                  </a:moveTo>
                  <a:cubicBezTo>
                    <a:pt x="1" y="59"/>
                    <a:pt x="41" y="80"/>
                    <a:pt x="76" y="80"/>
                  </a:cubicBezTo>
                  <a:cubicBezTo>
                    <a:pt x="114" y="80"/>
                    <a:pt x="145" y="56"/>
                    <a:pt x="77" y="25"/>
                  </a:cubicBezTo>
                  <a:cubicBezTo>
                    <a:pt x="65" y="13"/>
                    <a:pt x="41" y="1"/>
                    <a:pt x="29" y="1"/>
                  </a:cubicBezTo>
                  <a:close/>
                </a:path>
              </a:pathLst>
            </a:custGeom>
            <a:solidFill>
              <a:srgbClr val="B3B3B3"/>
            </a:solidFill>
            <a:ln>
              <a:noFill/>
            </a:ln>
          </p:spPr>
          <p:txBody>
            <a:bodyPr spcFirstLastPara="1" wrap="square" lIns="133916" tIns="133916" rIns="133916" bIns="133916" anchor="ctr" anchorCtr="0">
              <a:noAutofit/>
            </a:bodyPr>
            <a:lstStyle/>
            <a:p>
              <a:endParaRPr sz="2637"/>
            </a:p>
          </p:txBody>
        </p:sp>
        <p:sp>
          <p:nvSpPr>
            <p:cNvPr id="5228" name="Google Shape;5228;p43"/>
            <p:cNvSpPr/>
            <p:nvPr/>
          </p:nvSpPr>
          <p:spPr>
            <a:xfrm>
              <a:off x="4289645" y="5325548"/>
              <a:ext cx="659" cy="862"/>
            </a:xfrm>
            <a:custGeom>
              <a:avLst/>
              <a:gdLst/>
              <a:ahLst/>
              <a:cxnLst/>
              <a:rect l="l" t="t" r="r" b="b"/>
              <a:pathLst>
                <a:path w="13" h="17" extrusionOk="0">
                  <a:moveTo>
                    <a:pt x="4" y="0"/>
                  </a:moveTo>
                  <a:cubicBezTo>
                    <a:pt x="0" y="12"/>
                    <a:pt x="0" y="16"/>
                    <a:pt x="2" y="16"/>
                  </a:cubicBezTo>
                  <a:cubicBezTo>
                    <a:pt x="4" y="16"/>
                    <a:pt x="12" y="0"/>
                    <a:pt x="4" y="0"/>
                  </a:cubicBezTo>
                  <a:close/>
                </a:path>
              </a:pathLst>
            </a:custGeom>
            <a:solidFill>
              <a:srgbClr val="B3B3B3"/>
            </a:solidFill>
            <a:ln>
              <a:noFill/>
            </a:ln>
          </p:spPr>
          <p:txBody>
            <a:bodyPr spcFirstLastPara="1" wrap="square" lIns="133916" tIns="133916" rIns="133916" bIns="133916" anchor="ctr" anchorCtr="0">
              <a:noAutofit/>
            </a:bodyPr>
            <a:lstStyle/>
            <a:p>
              <a:endParaRPr sz="2637"/>
            </a:p>
          </p:txBody>
        </p:sp>
        <p:sp>
          <p:nvSpPr>
            <p:cNvPr id="5229" name="Google Shape;5229;p43"/>
            <p:cNvSpPr/>
            <p:nvPr/>
          </p:nvSpPr>
          <p:spPr>
            <a:xfrm>
              <a:off x="3358469" y="5301249"/>
              <a:ext cx="2790" cy="1978"/>
            </a:xfrm>
            <a:custGeom>
              <a:avLst/>
              <a:gdLst/>
              <a:ahLst/>
              <a:cxnLst/>
              <a:rect l="l" t="t" r="r" b="b"/>
              <a:pathLst>
                <a:path w="55" h="39" extrusionOk="0">
                  <a:moveTo>
                    <a:pt x="47" y="0"/>
                  </a:moveTo>
                  <a:cubicBezTo>
                    <a:pt x="40" y="0"/>
                    <a:pt x="25" y="9"/>
                    <a:pt x="1" y="27"/>
                  </a:cubicBezTo>
                  <a:lnTo>
                    <a:pt x="1" y="39"/>
                  </a:lnTo>
                  <a:lnTo>
                    <a:pt x="48" y="27"/>
                  </a:lnTo>
                  <a:cubicBezTo>
                    <a:pt x="54" y="9"/>
                    <a:pt x="54" y="0"/>
                    <a:pt x="47" y="0"/>
                  </a:cubicBezTo>
                  <a:close/>
                </a:path>
              </a:pathLst>
            </a:custGeom>
            <a:solidFill>
              <a:srgbClr val="B3B3B3"/>
            </a:solidFill>
            <a:ln>
              <a:noFill/>
            </a:ln>
          </p:spPr>
          <p:txBody>
            <a:bodyPr spcFirstLastPara="1" wrap="square" lIns="133916" tIns="133916" rIns="133916" bIns="133916" anchor="ctr" anchorCtr="0">
              <a:noAutofit/>
            </a:bodyPr>
            <a:lstStyle/>
            <a:p>
              <a:endParaRPr sz="2637"/>
            </a:p>
          </p:txBody>
        </p:sp>
        <p:sp>
          <p:nvSpPr>
            <p:cNvPr id="5230" name="Google Shape;5230;p43"/>
            <p:cNvSpPr/>
            <p:nvPr/>
          </p:nvSpPr>
          <p:spPr>
            <a:xfrm>
              <a:off x="3420105" y="5243367"/>
              <a:ext cx="1423617" cy="667455"/>
            </a:xfrm>
            <a:custGeom>
              <a:avLst/>
              <a:gdLst/>
              <a:ahLst/>
              <a:cxnLst/>
              <a:rect l="l" t="t" r="r" b="b"/>
              <a:pathLst>
                <a:path w="28064" h="13157" extrusionOk="0">
                  <a:moveTo>
                    <a:pt x="0" y="1"/>
                  </a:moveTo>
                  <a:lnTo>
                    <a:pt x="3977" y="3025"/>
                  </a:lnTo>
                  <a:lnTo>
                    <a:pt x="24670" y="12479"/>
                  </a:lnTo>
                  <a:cubicBezTo>
                    <a:pt x="24670" y="12479"/>
                    <a:pt x="25639" y="13157"/>
                    <a:pt x="26425" y="13157"/>
                  </a:cubicBezTo>
                  <a:cubicBezTo>
                    <a:pt x="26775" y="13157"/>
                    <a:pt x="27089" y="13022"/>
                    <a:pt x="27266" y="12634"/>
                  </a:cubicBezTo>
                  <a:cubicBezTo>
                    <a:pt x="28063" y="10907"/>
                    <a:pt x="25551" y="10371"/>
                    <a:pt x="25551" y="10371"/>
                  </a:cubicBezTo>
                  <a:lnTo>
                    <a:pt x="5156" y="1061"/>
                  </a:lnTo>
                  <a:lnTo>
                    <a:pt x="0" y="1"/>
                  </a:lnTo>
                  <a:close/>
                </a:path>
              </a:pathLst>
            </a:custGeom>
            <a:solidFill>
              <a:schemeClr val="accent6"/>
            </a:solidFill>
            <a:ln>
              <a:noFill/>
            </a:ln>
          </p:spPr>
          <p:txBody>
            <a:bodyPr spcFirstLastPara="1" wrap="square" lIns="133916" tIns="133916" rIns="133916" bIns="133916" anchor="ctr" anchorCtr="0">
              <a:noAutofit/>
            </a:bodyPr>
            <a:lstStyle/>
            <a:p>
              <a:endParaRPr sz="2637"/>
            </a:p>
          </p:txBody>
        </p:sp>
        <p:sp>
          <p:nvSpPr>
            <p:cNvPr id="5231" name="Google Shape;5231;p43"/>
            <p:cNvSpPr/>
            <p:nvPr/>
          </p:nvSpPr>
          <p:spPr>
            <a:xfrm>
              <a:off x="3411024" y="5240374"/>
              <a:ext cx="1401144" cy="674100"/>
            </a:xfrm>
            <a:custGeom>
              <a:avLst/>
              <a:gdLst/>
              <a:ahLst/>
              <a:cxnLst/>
              <a:rect l="l" t="t" r="r" b="b"/>
              <a:pathLst>
                <a:path w="27621" h="13288" extrusionOk="0">
                  <a:moveTo>
                    <a:pt x="1429" y="1024"/>
                  </a:moveTo>
                  <a:cubicBezTo>
                    <a:pt x="1465" y="1024"/>
                    <a:pt x="1501" y="1060"/>
                    <a:pt x="1537" y="1084"/>
                  </a:cubicBezTo>
                  <a:cubicBezTo>
                    <a:pt x="1528" y="1101"/>
                    <a:pt x="1514" y="1123"/>
                    <a:pt x="1490" y="1123"/>
                  </a:cubicBezTo>
                  <a:cubicBezTo>
                    <a:pt x="1480" y="1123"/>
                    <a:pt x="1468" y="1119"/>
                    <a:pt x="1453" y="1108"/>
                  </a:cubicBezTo>
                  <a:cubicBezTo>
                    <a:pt x="1406" y="1072"/>
                    <a:pt x="1370" y="1024"/>
                    <a:pt x="1429" y="1024"/>
                  </a:cubicBezTo>
                  <a:close/>
                  <a:moveTo>
                    <a:pt x="2001" y="1203"/>
                  </a:moveTo>
                  <a:lnTo>
                    <a:pt x="2001" y="1203"/>
                  </a:lnTo>
                  <a:cubicBezTo>
                    <a:pt x="1947" y="1263"/>
                    <a:pt x="1999" y="1293"/>
                    <a:pt x="2036" y="1293"/>
                  </a:cubicBezTo>
                  <a:cubicBezTo>
                    <a:pt x="2064" y="1293"/>
                    <a:pt x="2084" y="1275"/>
                    <a:pt x="2037" y="1239"/>
                  </a:cubicBezTo>
                  <a:cubicBezTo>
                    <a:pt x="2025" y="1227"/>
                    <a:pt x="2013" y="1215"/>
                    <a:pt x="2001" y="1203"/>
                  </a:cubicBezTo>
                  <a:close/>
                  <a:moveTo>
                    <a:pt x="6384" y="1612"/>
                  </a:moveTo>
                  <a:cubicBezTo>
                    <a:pt x="6393" y="1612"/>
                    <a:pt x="6404" y="1614"/>
                    <a:pt x="6418" y="1620"/>
                  </a:cubicBezTo>
                  <a:lnTo>
                    <a:pt x="6454" y="1667"/>
                  </a:lnTo>
                  <a:cubicBezTo>
                    <a:pt x="6440" y="1671"/>
                    <a:pt x="6427" y="1672"/>
                    <a:pt x="6415" y="1672"/>
                  </a:cubicBezTo>
                  <a:cubicBezTo>
                    <a:pt x="6385" y="1672"/>
                    <a:pt x="6360" y="1664"/>
                    <a:pt x="6335" y="1655"/>
                  </a:cubicBezTo>
                  <a:cubicBezTo>
                    <a:pt x="6344" y="1637"/>
                    <a:pt x="6353" y="1612"/>
                    <a:pt x="6384" y="1612"/>
                  </a:cubicBezTo>
                  <a:close/>
                  <a:moveTo>
                    <a:pt x="2715" y="1905"/>
                  </a:moveTo>
                  <a:cubicBezTo>
                    <a:pt x="2751" y="1905"/>
                    <a:pt x="2787" y="1941"/>
                    <a:pt x="2822" y="1965"/>
                  </a:cubicBezTo>
                  <a:cubicBezTo>
                    <a:pt x="2814" y="1982"/>
                    <a:pt x="2800" y="2004"/>
                    <a:pt x="2776" y="2004"/>
                  </a:cubicBezTo>
                  <a:cubicBezTo>
                    <a:pt x="2766" y="2004"/>
                    <a:pt x="2754" y="2000"/>
                    <a:pt x="2739" y="1989"/>
                  </a:cubicBezTo>
                  <a:cubicBezTo>
                    <a:pt x="2703" y="1953"/>
                    <a:pt x="2656" y="1905"/>
                    <a:pt x="2715" y="1905"/>
                  </a:cubicBezTo>
                  <a:close/>
                  <a:moveTo>
                    <a:pt x="4289" y="2951"/>
                  </a:moveTo>
                  <a:cubicBezTo>
                    <a:pt x="4278" y="2951"/>
                    <a:pt x="4270" y="2954"/>
                    <a:pt x="4280" y="2961"/>
                  </a:cubicBezTo>
                  <a:lnTo>
                    <a:pt x="4280" y="2961"/>
                  </a:lnTo>
                  <a:cubicBezTo>
                    <a:pt x="4280" y="2961"/>
                    <a:pt x="4280" y="2961"/>
                    <a:pt x="4281" y="2961"/>
                  </a:cubicBezTo>
                  <a:cubicBezTo>
                    <a:pt x="4286" y="2961"/>
                    <a:pt x="4291" y="2962"/>
                    <a:pt x="4295" y="2964"/>
                  </a:cubicBezTo>
                  <a:lnTo>
                    <a:pt x="4295" y="2964"/>
                  </a:lnTo>
                  <a:cubicBezTo>
                    <a:pt x="4325" y="2957"/>
                    <a:pt x="4305" y="2951"/>
                    <a:pt x="4289" y="2951"/>
                  </a:cubicBezTo>
                  <a:close/>
                  <a:moveTo>
                    <a:pt x="9657" y="3025"/>
                  </a:moveTo>
                  <a:lnTo>
                    <a:pt x="9704" y="3048"/>
                  </a:lnTo>
                  <a:cubicBezTo>
                    <a:pt x="9728" y="3084"/>
                    <a:pt x="9740" y="3108"/>
                    <a:pt x="9728" y="3132"/>
                  </a:cubicBezTo>
                  <a:cubicBezTo>
                    <a:pt x="9657" y="3096"/>
                    <a:pt x="9645" y="3072"/>
                    <a:pt x="9657" y="3025"/>
                  </a:cubicBezTo>
                  <a:close/>
                  <a:moveTo>
                    <a:pt x="10919" y="3839"/>
                  </a:moveTo>
                  <a:cubicBezTo>
                    <a:pt x="10882" y="3839"/>
                    <a:pt x="10851" y="3863"/>
                    <a:pt x="10919" y="3894"/>
                  </a:cubicBezTo>
                  <a:cubicBezTo>
                    <a:pt x="10931" y="3906"/>
                    <a:pt x="10943" y="3906"/>
                    <a:pt x="10966" y="3918"/>
                  </a:cubicBezTo>
                  <a:cubicBezTo>
                    <a:pt x="10995" y="3860"/>
                    <a:pt x="10954" y="3839"/>
                    <a:pt x="10919" y="3839"/>
                  </a:cubicBezTo>
                  <a:close/>
                  <a:moveTo>
                    <a:pt x="6419" y="4210"/>
                  </a:moveTo>
                  <a:cubicBezTo>
                    <a:pt x="6423" y="4212"/>
                    <a:pt x="6426" y="4213"/>
                    <a:pt x="6430" y="4215"/>
                  </a:cubicBezTo>
                  <a:cubicBezTo>
                    <a:pt x="6428" y="4214"/>
                    <a:pt x="6424" y="4212"/>
                    <a:pt x="6419" y="4210"/>
                  </a:cubicBezTo>
                  <a:close/>
                  <a:moveTo>
                    <a:pt x="12161" y="4342"/>
                  </a:moveTo>
                  <a:cubicBezTo>
                    <a:pt x="12141" y="4342"/>
                    <a:pt x="12118" y="4355"/>
                    <a:pt x="12109" y="4382"/>
                  </a:cubicBezTo>
                  <a:cubicBezTo>
                    <a:pt x="12134" y="4390"/>
                    <a:pt x="12169" y="4409"/>
                    <a:pt x="12193" y="4409"/>
                  </a:cubicBezTo>
                  <a:cubicBezTo>
                    <a:pt x="12204" y="4409"/>
                    <a:pt x="12213" y="4405"/>
                    <a:pt x="12217" y="4394"/>
                  </a:cubicBezTo>
                  <a:cubicBezTo>
                    <a:pt x="12205" y="4382"/>
                    <a:pt x="12193" y="4358"/>
                    <a:pt x="12181" y="4346"/>
                  </a:cubicBezTo>
                  <a:cubicBezTo>
                    <a:pt x="12175" y="4343"/>
                    <a:pt x="12168" y="4342"/>
                    <a:pt x="12161" y="4342"/>
                  </a:cubicBezTo>
                  <a:close/>
                  <a:moveTo>
                    <a:pt x="13129" y="4933"/>
                  </a:moveTo>
                  <a:cubicBezTo>
                    <a:pt x="13126" y="4935"/>
                    <a:pt x="13124" y="4938"/>
                    <a:pt x="13121" y="4942"/>
                  </a:cubicBezTo>
                  <a:cubicBezTo>
                    <a:pt x="13124" y="4938"/>
                    <a:pt x="13127" y="4936"/>
                    <a:pt x="13129" y="4933"/>
                  </a:cubicBezTo>
                  <a:close/>
                  <a:moveTo>
                    <a:pt x="11228" y="6335"/>
                  </a:moveTo>
                  <a:cubicBezTo>
                    <a:pt x="11256" y="6381"/>
                    <a:pt x="11283" y="6396"/>
                    <a:pt x="11302" y="6396"/>
                  </a:cubicBezTo>
                  <a:cubicBezTo>
                    <a:pt x="11332" y="6396"/>
                    <a:pt x="11339" y="6356"/>
                    <a:pt x="11288" y="6335"/>
                  </a:cubicBezTo>
                  <a:close/>
                  <a:moveTo>
                    <a:pt x="11788" y="6644"/>
                  </a:moveTo>
                  <a:lnTo>
                    <a:pt x="11788" y="6644"/>
                  </a:lnTo>
                  <a:cubicBezTo>
                    <a:pt x="11788" y="6644"/>
                    <a:pt x="11788" y="6644"/>
                    <a:pt x="11788" y="6644"/>
                  </a:cubicBezTo>
                  <a:cubicBezTo>
                    <a:pt x="11788" y="6644"/>
                    <a:pt x="11788" y="6644"/>
                    <a:pt x="11788" y="6644"/>
                  </a:cubicBezTo>
                  <a:close/>
                  <a:moveTo>
                    <a:pt x="17337" y="6657"/>
                  </a:moveTo>
                  <a:cubicBezTo>
                    <a:pt x="17347" y="6657"/>
                    <a:pt x="17359" y="6660"/>
                    <a:pt x="17372" y="6668"/>
                  </a:cubicBezTo>
                  <a:cubicBezTo>
                    <a:pt x="17391" y="6697"/>
                    <a:pt x="17418" y="6734"/>
                    <a:pt x="17383" y="6734"/>
                  </a:cubicBezTo>
                  <a:cubicBezTo>
                    <a:pt x="17375" y="6734"/>
                    <a:pt x="17364" y="6732"/>
                    <a:pt x="17348" y="6727"/>
                  </a:cubicBezTo>
                  <a:cubicBezTo>
                    <a:pt x="17292" y="6700"/>
                    <a:pt x="17302" y="6657"/>
                    <a:pt x="17337" y="6657"/>
                  </a:cubicBezTo>
                  <a:close/>
                  <a:moveTo>
                    <a:pt x="13288" y="7013"/>
                  </a:moveTo>
                  <a:lnTo>
                    <a:pt x="13288" y="7013"/>
                  </a:lnTo>
                  <a:cubicBezTo>
                    <a:pt x="13288" y="7014"/>
                    <a:pt x="13288" y="7014"/>
                    <a:pt x="13287" y="7015"/>
                  </a:cubicBezTo>
                  <a:lnTo>
                    <a:pt x="13287" y="7015"/>
                  </a:lnTo>
                  <a:cubicBezTo>
                    <a:pt x="13288" y="7014"/>
                    <a:pt x="13288" y="7014"/>
                    <a:pt x="13288" y="7013"/>
                  </a:cubicBezTo>
                  <a:close/>
                  <a:moveTo>
                    <a:pt x="12756" y="7066"/>
                  </a:moveTo>
                  <a:cubicBezTo>
                    <a:pt x="12765" y="7070"/>
                    <a:pt x="12773" y="7073"/>
                    <a:pt x="12776" y="7073"/>
                  </a:cubicBezTo>
                  <a:cubicBezTo>
                    <a:pt x="12769" y="7070"/>
                    <a:pt x="12762" y="7068"/>
                    <a:pt x="12756" y="7066"/>
                  </a:cubicBezTo>
                  <a:close/>
                  <a:moveTo>
                    <a:pt x="18610" y="7156"/>
                  </a:moveTo>
                  <a:cubicBezTo>
                    <a:pt x="18609" y="7158"/>
                    <a:pt x="18609" y="7159"/>
                    <a:pt x="18609" y="7161"/>
                  </a:cubicBezTo>
                  <a:lnTo>
                    <a:pt x="18609" y="7161"/>
                  </a:lnTo>
                  <a:cubicBezTo>
                    <a:pt x="18610" y="7159"/>
                    <a:pt x="18610" y="7157"/>
                    <a:pt x="18610" y="7156"/>
                  </a:cubicBezTo>
                  <a:close/>
                  <a:moveTo>
                    <a:pt x="18718" y="7267"/>
                  </a:moveTo>
                  <a:cubicBezTo>
                    <a:pt x="18727" y="7267"/>
                    <a:pt x="18739" y="7269"/>
                    <a:pt x="18753" y="7275"/>
                  </a:cubicBezTo>
                  <a:cubicBezTo>
                    <a:pt x="18789" y="7275"/>
                    <a:pt x="18836" y="7299"/>
                    <a:pt x="18777" y="7299"/>
                  </a:cubicBezTo>
                  <a:lnTo>
                    <a:pt x="18670" y="7299"/>
                  </a:lnTo>
                  <a:cubicBezTo>
                    <a:pt x="18679" y="7290"/>
                    <a:pt x="18688" y="7267"/>
                    <a:pt x="18718" y="7267"/>
                  </a:cubicBezTo>
                  <a:close/>
                  <a:moveTo>
                    <a:pt x="13324" y="7287"/>
                  </a:moveTo>
                  <a:cubicBezTo>
                    <a:pt x="13328" y="7291"/>
                    <a:pt x="13347" y="7300"/>
                    <a:pt x="13370" y="7308"/>
                  </a:cubicBezTo>
                  <a:lnTo>
                    <a:pt x="13370" y="7308"/>
                  </a:lnTo>
                  <a:cubicBezTo>
                    <a:pt x="13352" y="7300"/>
                    <a:pt x="13335" y="7293"/>
                    <a:pt x="13324" y="7287"/>
                  </a:cubicBezTo>
                  <a:close/>
                  <a:moveTo>
                    <a:pt x="13644" y="7341"/>
                  </a:moveTo>
                  <a:cubicBezTo>
                    <a:pt x="13661" y="7341"/>
                    <a:pt x="13686" y="7346"/>
                    <a:pt x="13717" y="7359"/>
                  </a:cubicBezTo>
                  <a:cubicBezTo>
                    <a:pt x="13773" y="7386"/>
                    <a:pt x="13763" y="7429"/>
                    <a:pt x="13727" y="7429"/>
                  </a:cubicBezTo>
                  <a:cubicBezTo>
                    <a:pt x="13718" y="7429"/>
                    <a:pt x="13706" y="7426"/>
                    <a:pt x="13693" y="7418"/>
                  </a:cubicBezTo>
                  <a:cubicBezTo>
                    <a:pt x="13605" y="7383"/>
                    <a:pt x="13595" y="7341"/>
                    <a:pt x="13644" y="7341"/>
                  </a:cubicBezTo>
                  <a:close/>
                  <a:moveTo>
                    <a:pt x="18765" y="7453"/>
                  </a:moveTo>
                  <a:lnTo>
                    <a:pt x="18765" y="7453"/>
                  </a:lnTo>
                  <a:cubicBezTo>
                    <a:pt x="18765" y="7453"/>
                    <a:pt x="18765" y="7453"/>
                    <a:pt x="18765" y="7454"/>
                  </a:cubicBezTo>
                  <a:cubicBezTo>
                    <a:pt x="18765" y="7453"/>
                    <a:pt x="18765" y="7453"/>
                    <a:pt x="18765" y="7453"/>
                  </a:cubicBezTo>
                  <a:close/>
                  <a:moveTo>
                    <a:pt x="14301" y="7674"/>
                  </a:moveTo>
                  <a:cubicBezTo>
                    <a:pt x="14309" y="7674"/>
                    <a:pt x="14320" y="7676"/>
                    <a:pt x="14336" y="7680"/>
                  </a:cubicBezTo>
                  <a:cubicBezTo>
                    <a:pt x="14392" y="7708"/>
                    <a:pt x="14382" y="7751"/>
                    <a:pt x="14347" y="7751"/>
                  </a:cubicBezTo>
                  <a:cubicBezTo>
                    <a:pt x="14337" y="7751"/>
                    <a:pt x="14325" y="7747"/>
                    <a:pt x="14312" y="7740"/>
                  </a:cubicBezTo>
                  <a:cubicBezTo>
                    <a:pt x="14293" y="7710"/>
                    <a:pt x="14265" y="7674"/>
                    <a:pt x="14301" y="7674"/>
                  </a:cubicBezTo>
                  <a:close/>
                  <a:moveTo>
                    <a:pt x="19920" y="7763"/>
                  </a:moveTo>
                  <a:lnTo>
                    <a:pt x="19920" y="7763"/>
                  </a:lnTo>
                  <a:cubicBezTo>
                    <a:pt x="19920" y="7764"/>
                    <a:pt x="19919" y="7765"/>
                    <a:pt x="19919" y="7765"/>
                  </a:cubicBezTo>
                  <a:lnTo>
                    <a:pt x="19919" y="7765"/>
                  </a:lnTo>
                  <a:cubicBezTo>
                    <a:pt x="19920" y="7765"/>
                    <a:pt x="19920" y="7764"/>
                    <a:pt x="19920" y="7763"/>
                  </a:cubicBezTo>
                  <a:close/>
                  <a:moveTo>
                    <a:pt x="20573" y="8067"/>
                  </a:moveTo>
                  <a:cubicBezTo>
                    <a:pt x="20584" y="8067"/>
                    <a:pt x="20599" y="8073"/>
                    <a:pt x="20622" y="8085"/>
                  </a:cubicBezTo>
                  <a:cubicBezTo>
                    <a:pt x="20658" y="8109"/>
                    <a:pt x="20718" y="8121"/>
                    <a:pt x="20706" y="8156"/>
                  </a:cubicBezTo>
                  <a:lnTo>
                    <a:pt x="20551" y="8085"/>
                  </a:lnTo>
                  <a:cubicBezTo>
                    <a:pt x="20557" y="8073"/>
                    <a:pt x="20563" y="8067"/>
                    <a:pt x="20573" y="8067"/>
                  </a:cubicBezTo>
                  <a:close/>
                  <a:moveTo>
                    <a:pt x="21753" y="8323"/>
                  </a:moveTo>
                  <a:lnTo>
                    <a:pt x="21753" y="8323"/>
                  </a:lnTo>
                  <a:cubicBezTo>
                    <a:pt x="21742" y="8347"/>
                    <a:pt x="21742" y="8359"/>
                    <a:pt x="21789" y="8382"/>
                  </a:cubicBezTo>
                  <a:cubicBezTo>
                    <a:pt x="21789" y="8382"/>
                    <a:pt x="21850" y="8413"/>
                    <a:pt x="21868" y="8413"/>
                  </a:cubicBezTo>
                  <a:cubicBezTo>
                    <a:pt x="21873" y="8413"/>
                    <a:pt x="21875" y="8411"/>
                    <a:pt x="21872" y="8406"/>
                  </a:cubicBezTo>
                  <a:cubicBezTo>
                    <a:pt x="21849" y="8359"/>
                    <a:pt x="21801" y="8347"/>
                    <a:pt x="21753" y="8323"/>
                  </a:cubicBezTo>
                  <a:close/>
                  <a:moveTo>
                    <a:pt x="21304" y="8520"/>
                  </a:moveTo>
                  <a:lnTo>
                    <a:pt x="21304" y="8520"/>
                  </a:lnTo>
                  <a:cubicBezTo>
                    <a:pt x="21303" y="8521"/>
                    <a:pt x="21302" y="8523"/>
                    <a:pt x="21301" y="8525"/>
                  </a:cubicBezTo>
                  <a:cubicBezTo>
                    <a:pt x="21302" y="8524"/>
                    <a:pt x="21303" y="8522"/>
                    <a:pt x="21304" y="8520"/>
                  </a:cubicBezTo>
                  <a:close/>
                  <a:moveTo>
                    <a:pt x="21748" y="8791"/>
                  </a:moveTo>
                  <a:lnTo>
                    <a:pt x="21748" y="8791"/>
                  </a:lnTo>
                  <a:cubicBezTo>
                    <a:pt x="21753" y="8794"/>
                    <a:pt x="21759" y="8796"/>
                    <a:pt x="21765" y="8799"/>
                  </a:cubicBezTo>
                  <a:cubicBezTo>
                    <a:pt x="21760" y="8797"/>
                    <a:pt x="21755" y="8794"/>
                    <a:pt x="21748" y="8791"/>
                  </a:cubicBezTo>
                  <a:close/>
                  <a:moveTo>
                    <a:pt x="17217" y="9097"/>
                  </a:moveTo>
                  <a:lnTo>
                    <a:pt x="17158" y="9109"/>
                  </a:lnTo>
                  <a:cubicBezTo>
                    <a:pt x="17184" y="9141"/>
                    <a:pt x="17206" y="9160"/>
                    <a:pt x="17225" y="9160"/>
                  </a:cubicBezTo>
                  <a:cubicBezTo>
                    <a:pt x="17241" y="9160"/>
                    <a:pt x="17254" y="9147"/>
                    <a:pt x="17265" y="9121"/>
                  </a:cubicBezTo>
                  <a:lnTo>
                    <a:pt x="17217" y="9097"/>
                  </a:lnTo>
                  <a:close/>
                  <a:moveTo>
                    <a:pt x="17514" y="9275"/>
                  </a:moveTo>
                  <a:lnTo>
                    <a:pt x="17514" y="9275"/>
                  </a:lnTo>
                  <a:cubicBezTo>
                    <a:pt x="17514" y="9275"/>
                    <a:pt x="17515" y="9275"/>
                    <a:pt x="17515" y="9275"/>
                  </a:cubicBezTo>
                  <a:cubicBezTo>
                    <a:pt x="17514" y="9275"/>
                    <a:pt x="17514" y="9275"/>
                    <a:pt x="17514" y="9275"/>
                  </a:cubicBezTo>
                  <a:close/>
                  <a:moveTo>
                    <a:pt x="18746" y="9702"/>
                  </a:moveTo>
                  <a:cubicBezTo>
                    <a:pt x="18767" y="9702"/>
                    <a:pt x="18793" y="9714"/>
                    <a:pt x="18813" y="9740"/>
                  </a:cubicBezTo>
                  <a:cubicBezTo>
                    <a:pt x="18838" y="9774"/>
                    <a:pt x="18833" y="9837"/>
                    <a:pt x="18790" y="9837"/>
                  </a:cubicBezTo>
                  <a:cubicBezTo>
                    <a:pt x="18772" y="9837"/>
                    <a:pt x="18748" y="9827"/>
                    <a:pt x="18717" y="9799"/>
                  </a:cubicBezTo>
                  <a:cubicBezTo>
                    <a:pt x="18705" y="9775"/>
                    <a:pt x="18694" y="9752"/>
                    <a:pt x="18705" y="9728"/>
                  </a:cubicBezTo>
                  <a:cubicBezTo>
                    <a:pt x="18711" y="9711"/>
                    <a:pt x="18727" y="9702"/>
                    <a:pt x="18746" y="9702"/>
                  </a:cubicBezTo>
                  <a:close/>
                  <a:moveTo>
                    <a:pt x="20515" y="10472"/>
                  </a:moveTo>
                  <a:cubicBezTo>
                    <a:pt x="20523" y="10472"/>
                    <a:pt x="20535" y="10473"/>
                    <a:pt x="20551" y="10478"/>
                  </a:cubicBezTo>
                  <a:lnTo>
                    <a:pt x="20539" y="10478"/>
                  </a:lnTo>
                  <a:cubicBezTo>
                    <a:pt x="20597" y="10507"/>
                    <a:pt x="20584" y="10544"/>
                    <a:pt x="20546" y="10544"/>
                  </a:cubicBezTo>
                  <a:cubicBezTo>
                    <a:pt x="20537" y="10544"/>
                    <a:pt x="20526" y="10542"/>
                    <a:pt x="20515" y="10537"/>
                  </a:cubicBezTo>
                  <a:cubicBezTo>
                    <a:pt x="20496" y="10508"/>
                    <a:pt x="20476" y="10472"/>
                    <a:pt x="20515" y="10472"/>
                  </a:cubicBezTo>
                  <a:close/>
                  <a:moveTo>
                    <a:pt x="26302" y="10519"/>
                  </a:moveTo>
                  <a:cubicBezTo>
                    <a:pt x="26257" y="10519"/>
                    <a:pt x="26246" y="10556"/>
                    <a:pt x="26314" y="10585"/>
                  </a:cubicBezTo>
                  <a:cubicBezTo>
                    <a:pt x="26325" y="10589"/>
                    <a:pt x="26335" y="10591"/>
                    <a:pt x="26343" y="10591"/>
                  </a:cubicBezTo>
                  <a:cubicBezTo>
                    <a:pt x="26387" y="10591"/>
                    <a:pt x="26387" y="10546"/>
                    <a:pt x="26337" y="10526"/>
                  </a:cubicBezTo>
                  <a:cubicBezTo>
                    <a:pt x="26324" y="10521"/>
                    <a:pt x="26312" y="10519"/>
                    <a:pt x="26302" y="10519"/>
                  </a:cubicBezTo>
                  <a:close/>
                  <a:moveTo>
                    <a:pt x="25841" y="10648"/>
                  </a:moveTo>
                  <a:cubicBezTo>
                    <a:pt x="25840" y="10651"/>
                    <a:pt x="25838" y="10653"/>
                    <a:pt x="25837" y="10657"/>
                  </a:cubicBezTo>
                  <a:cubicBezTo>
                    <a:pt x="25839" y="10654"/>
                    <a:pt x="25840" y="10651"/>
                    <a:pt x="25841" y="10648"/>
                  </a:cubicBezTo>
                  <a:close/>
                  <a:moveTo>
                    <a:pt x="26647" y="10633"/>
                  </a:moveTo>
                  <a:cubicBezTo>
                    <a:pt x="26611" y="10633"/>
                    <a:pt x="26575" y="10633"/>
                    <a:pt x="26575" y="10668"/>
                  </a:cubicBezTo>
                  <a:cubicBezTo>
                    <a:pt x="26614" y="10687"/>
                    <a:pt x="26640" y="10697"/>
                    <a:pt x="26655" y="10697"/>
                  </a:cubicBezTo>
                  <a:cubicBezTo>
                    <a:pt x="26678" y="10697"/>
                    <a:pt x="26675" y="10676"/>
                    <a:pt x="26647" y="10633"/>
                  </a:cubicBezTo>
                  <a:close/>
                  <a:moveTo>
                    <a:pt x="4280" y="2961"/>
                  </a:moveTo>
                  <a:cubicBezTo>
                    <a:pt x="4207" y="2962"/>
                    <a:pt x="4104" y="3137"/>
                    <a:pt x="4192" y="3191"/>
                  </a:cubicBezTo>
                  <a:cubicBezTo>
                    <a:pt x="4213" y="3202"/>
                    <a:pt x="4316" y="3267"/>
                    <a:pt x="4365" y="3267"/>
                  </a:cubicBezTo>
                  <a:cubicBezTo>
                    <a:pt x="4372" y="3267"/>
                    <a:pt x="4378" y="3266"/>
                    <a:pt x="4382" y="3263"/>
                  </a:cubicBezTo>
                  <a:cubicBezTo>
                    <a:pt x="4407" y="3250"/>
                    <a:pt x="4426" y="3234"/>
                    <a:pt x="4452" y="3234"/>
                  </a:cubicBezTo>
                  <a:cubicBezTo>
                    <a:pt x="4475" y="3234"/>
                    <a:pt x="4504" y="3247"/>
                    <a:pt x="4549" y="3287"/>
                  </a:cubicBezTo>
                  <a:cubicBezTo>
                    <a:pt x="4644" y="3358"/>
                    <a:pt x="4739" y="3406"/>
                    <a:pt x="4847" y="3453"/>
                  </a:cubicBezTo>
                  <a:cubicBezTo>
                    <a:pt x="4866" y="3460"/>
                    <a:pt x="4887" y="3462"/>
                    <a:pt x="4907" y="3462"/>
                  </a:cubicBezTo>
                  <a:cubicBezTo>
                    <a:pt x="4940" y="3462"/>
                    <a:pt x="4972" y="3457"/>
                    <a:pt x="4998" y="3457"/>
                  </a:cubicBezTo>
                  <a:cubicBezTo>
                    <a:pt x="5014" y="3457"/>
                    <a:pt x="5027" y="3459"/>
                    <a:pt x="5037" y="3465"/>
                  </a:cubicBezTo>
                  <a:cubicBezTo>
                    <a:pt x="5120" y="3525"/>
                    <a:pt x="5085" y="3608"/>
                    <a:pt x="5180" y="3668"/>
                  </a:cubicBezTo>
                  <a:cubicBezTo>
                    <a:pt x="5188" y="3674"/>
                    <a:pt x="5195" y="3676"/>
                    <a:pt x="5200" y="3676"/>
                  </a:cubicBezTo>
                  <a:cubicBezTo>
                    <a:pt x="5224" y="3676"/>
                    <a:pt x="5218" y="3618"/>
                    <a:pt x="5228" y="3608"/>
                  </a:cubicBezTo>
                  <a:cubicBezTo>
                    <a:pt x="5275" y="3632"/>
                    <a:pt x="5263" y="3715"/>
                    <a:pt x="5323" y="3715"/>
                  </a:cubicBezTo>
                  <a:cubicBezTo>
                    <a:pt x="5341" y="3715"/>
                    <a:pt x="5392" y="3635"/>
                    <a:pt x="5442" y="3635"/>
                  </a:cubicBezTo>
                  <a:cubicBezTo>
                    <a:pt x="5458" y="3635"/>
                    <a:pt x="5475" y="3644"/>
                    <a:pt x="5489" y="3668"/>
                  </a:cubicBezTo>
                  <a:cubicBezTo>
                    <a:pt x="5513" y="3703"/>
                    <a:pt x="5454" y="3715"/>
                    <a:pt x="5513" y="3775"/>
                  </a:cubicBezTo>
                  <a:cubicBezTo>
                    <a:pt x="5549" y="3799"/>
                    <a:pt x="5585" y="3810"/>
                    <a:pt x="5632" y="3822"/>
                  </a:cubicBezTo>
                  <a:cubicBezTo>
                    <a:pt x="5640" y="3825"/>
                    <a:pt x="5647" y="3826"/>
                    <a:pt x="5652" y="3826"/>
                  </a:cubicBezTo>
                  <a:cubicBezTo>
                    <a:pt x="5691" y="3826"/>
                    <a:pt x="5675" y="3775"/>
                    <a:pt x="5717" y="3775"/>
                  </a:cubicBezTo>
                  <a:cubicBezTo>
                    <a:pt x="5732" y="3775"/>
                    <a:pt x="5753" y="3782"/>
                    <a:pt x="5787" y="3799"/>
                  </a:cubicBezTo>
                  <a:cubicBezTo>
                    <a:pt x="5763" y="3834"/>
                    <a:pt x="5763" y="3882"/>
                    <a:pt x="5787" y="3906"/>
                  </a:cubicBezTo>
                  <a:cubicBezTo>
                    <a:pt x="5821" y="3939"/>
                    <a:pt x="5871" y="3978"/>
                    <a:pt x="5907" y="3978"/>
                  </a:cubicBezTo>
                  <a:cubicBezTo>
                    <a:pt x="5919" y="3978"/>
                    <a:pt x="5930" y="3974"/>
                    <a:pt x="5937" y="3963"/>
                  </a:cubicBezTo>
                  <a:lnTo>
                    <a:pt x="5937" y="3963"/>
                  </a:lnTo>
                  <a:cubicBezTo>
                    <a:pt x="5902" y="4038"/>
                    <a:pt x="5993" y="4049"/>
                    <a:pt x="6073" y="4049"/>
                  </a:cubicBezTo>
                  <a:cubicBezTo>
                    <a:pt x="6051" y="4093"/>
                    <a:pt x="6351" y="4179"/>
                    <a:pt x="6419" y="4210"/>
                  </a:cubicBezTo>
                  <a:lnTo>
                    <a:pt x="6419" y="4210"/>
                  </a:lnTo>
                  <a:cubicBezTo>
                    <a:pt x="6336" y="4165"/>
                    <a:pt x="6326" y="4127"/>
                    <a:pt x="6367" y="4127"/>
                  </a:cubicBezTo>
                  <a:cubicBezTo>
                    <a:pt x="6390" y="4127"/>
                    <a:pt x="6428" y="4139"/>
                    <a:pt x="6478" y="4168"/>
                  </a:cubicBezTo>
                  <a:cubicBezTo>
                    <a:pt x="6573" y="4227"/>
                    <a:pt x="6668" y="4287"/>
                    <a:pt x="6775" y="4334"/>
                  </a:cubicBezTo>
                  <a:cubicBezTo>
                    <a:pt x="6799" y="4275"/>
                    <a:pt x="6549" y="4144"/>
                    <a:pt x="6478" y="4096"/>
                  </a:cubicBezTo>
                  <a:lnTo>
                    <a:pt x="6478" y="4096"/>
                  </a:lnTo>
                  <a:cubicBezTo>
                    <a:pt x="6549" y="4132"/>
                    <a:pt x="6632" y="4168"/>
                    <a:pt x="6716" y="4203"/>
                  </a:cubicBezTo>
                  <a:cubicBezTo>
                    <a:pt x="6763" y="4227"/>
                    <a:pt x="6847" y="4275"/>
                    <a:pt x="6847" y="4322"/>
                  </a:cubicBezTo>
                  <a:cubicBezTo>
                    <a:pt x="6859" y="4358"/>
                    <a:pt x="6799" y="4358"/>
                    <a:pt x="6847" y="4406"/>
                  </a:cubicBezTo>
                  <a:cubicBezTo>
                    <a:pt x="6966" y="4513"/>
                    <a:pt x="7037" y="4441"/>
                    <a:pt x="7168" y="4501"/>
                  </a:cubicBezTo>
                  <a:cubicBezTo>
                    <a:pt x="7252" y="4537"/>
                    <a:pt x="7323" y="4608"/>
                    <a:pt x="7383" y="4692"/>
                  </a:cubicBezTo>
                  <a:cubicBezTo>
                    <a:pt x="7394" y="4656"/>
                    <a:pt x="7502" y="4644"/>
                    <a:pt x="7561" y="4644"/>
                  </a:cubicBezTo>
                  <a:cubicBezTo>
                    <a:pt x="7656" y="4656"/>
                    <a:pt x="7585" y="4703"/>
                    <a:pt x="7609" y="4715"/>
                  </a:cubicBezTo>
                  <a:cubicBezTo>
                    <a:pt x="7620" y="4720"/>
                    <a:pt x="7630" y="4722"/>
                    <a:pt x="7638" y="4722"/>
                  </a:cubicBezTo>
                  <a:cubicBezTo>
                    <a:pt x="7639" y="4722"/>
                    <a:pt x="7641" y="4722"/>
                    <a:pt x="7642" y="4722"/>
                  </a:cubicBezTo>
                  <a:lnTo>
                    <a:pt x="7642" y="4722"/>
                  </a:lnTo>
                  <a:cubicBezTo>
                    <a:pt x="7630" y="4737"/>
                    <a:pt x="7622" y="4752"/>
                    <a:pt x="7633" y="4763"/>
                  </a:cubicBezTo>
                  <a:cubicBezTo>
                    <a:pt x="7692" y="4811"/>
                    <a:pt x="7764" y="4834"/>
                    <a:pt x="7835" y="4858"/>
                  </a:cubicBezTo>
                  <a:cubicBezTo>
                    <a:pt x="7895" y="4894"/>
                    <a:pt x="7966" y="4906"/>
                    <a:pt x="8037" y="4906"/>
                  </a:cubicBezTo>
                  <a:cubicBezTo>
                    <a:pt x="8052" y="4901"/>
                    <a:pt x="8067" y="4898"/>
                    <a:pt x="8081" y="4898"/>
                  </a:cubicBezTo>
                  <a:cubicBezTo>
                    <a:pt x="8101" y="4898"/>
                    <a:pt x="8119" y="4904"/>
                    <a:pt x="8133" y="4918"/>
                  </a:cubicBezTo>
                  <a:cubicBezTo>
                    <a:pt x="8156" y="4930"/>
                    <a:pt x="8180" y="4953"/>
                    <a:pt x="8180" y="4977"/>
                  </a:cubicBezTo>
                  <a:cubicBezTo>
                    <a:pt x="8192" y="5001"/>
                    <a:pt x="8204" y="5001"/>
                    <a:pt x="8240" y="5025"/>
                  </a:cubicBezTo>
                  <a:cubicBezTo>
                    <a:pt x="8311" y="5037"/>
                    <a:pt x="8371" y="5049"/>
                    <a:pt x="8430" y="5061"/>
                  </a:cubicBezTo>
                  <a:cubicBezTo>
                    <a:pt x="8502" y="5084"/>
                    <a:pt x="8561" y="5108"/>
                    <a:pt x="8621" y="5144"/>
                  </a:cubicBezTo>
                  <a:cubicBezTo>
                    <a:pt x="8657" y="5168"/>
                    <a:pt x="8692" y="5227"/>
                    <a:pt x="8716" y="5239"/>
                  </a:cubicBezTo>
                  <a:cubicBezTo>
                    <a:pt x="8719" y="5241"/>
                    <a:pt x="8721" y="5241"/>
                    <a:pt x="8722" y="5241"/>
                  </a:cubicBezTo>
                  <a:cubicBezTo>
                    <a:pt x="8734" y="5241"/>
                    <a:pt x="8722" y="5213"/>
                    <a:pt x="8734" y="5213"/>
                  </a:cubicBezTo>
                  <a:cubicBezTo>
                    <a:pt x="8735" y="5213"/>
                    <a:pt x="8737" y="5214"/>
                    <a:pt x="8740" y="5215"/>
                  </a:cubicBezTo>
                  <a:lnTo>
                    <a:pt x="8788" y="5239"/>
                  </a:lnTo>
                  <a:lnTo>
                    <a:pt x="9026" y="5346"/>
                  </a:lnTo>
                  <a:cubicBezTo>
                    <a:pt x="9079" y="5382"/>
                    <a:pt x="9178" y="5443"/>
                    <a:pt x="9240" y="5443"/>
                  </a:cubicBezTo>
                  <a:cubicBezTo>
                    <a:pt x="9261" y="5443"/>
                    <a:pt x="9278" y="5436"/>
                    <a:pt x="9288" y="5418"/>
                  </a:cubicBezTo>
                  <a:lnTo>
                    <a:pt x="9288" y="5418"/>
                  </a:lnTo>
                  <a:cubicBezTo>
                    <a:pt x="9264" y="5465"/>
                    <a:pt x="9430" y="5549"/>
                    <a:pt x="9490" y="5573"/>
                  </a:cubicBezTo>
                  <a:cubicBezTo>
                    <a:pt x="9585" y="5620"/>
                    <a:pt x="9609" y="5584"/>
                    <a:pt x="9692" y="5632"/>
                  </a:cubicBezTo>
                  <a:cubicBezTo>
                    <a:pt x="9728" y="5656"/>
                    <a:pt x="9680" y="5680"/>
                    <a:pt x="9716" y="5704"/>
                  </a:cubicBezTo>
                  <a:cubicBezTo>
                    <a:pt x="9752" y="5739"/>
                    <a:pt x="9788" y="5751"/>
                    <a:pt x="9823" y="5763"/>
                  </a:cubicBezTo>
                  <a:cubicBezTo>
                    <a:pt x="9871" y="5787"/>
                    <a:pt x="9931" y="5799"/>
                    <a:pt x="9978" y="5811"/>
                  </a:cubicBezTo>
                  <a:cubicBezTo>
                    <a:pt x="10002" y="5811"/>
                    <a:pt x="10002" y="5775"/>
                    <a:pt x="10014" y="5763"/>
                  </a:cubicBezTo>
                  <a:lnTo>
                    <a:pt x="10014" y="5763"/>
                  </a:lnTo>
                  <a:cubicBezTo>
                    <a:pt x="9978" y="5835"/>
                    <a:pt x="10121" y="5835"/>
                    <a:pt x="10169" y="5858"/>
                  </a:cubicBezTo>
                  <a:cubicBezTo>
                    <a:pt x="10228" y="5882"/>
                    <a:pt x="10097" y="5965"/>
                    <a:pt x="10204" y="5989"/>
                  </a:cubicBezTo>
                  <a:cubicBezTo>
                    <a:pt x="10223" y="5994"/>
                    <a:pt x="10238" y="5996"/>
                    <a:pt x="10251" y="5996"/>
                  </a:cubicBezTo>
                  <a:cubicBezTo>
                    <a:pt x="10333" y="5996"/>
                    <a:pt x="10332" y="5913"/>
                    <a:pt x="10383" y="5882"/>
                  </a:cubicBezTo>
                  <a:cubicBezTo>
                    <a:pt x="10388" y="5880"/>
                    <a:pt x="10393" y="5880"/>
                    <a:pt x="10398" y="5880"/>
                  </a:cubicBezTo>
                  <a:cubicBezTo>
                    <a:pt x="10459" y="5880"/>
                    <a:pt x="10490" y="6013"/>
                    <a:pt x="10490" y="6013"/>
                  </a:cubicBezTo>
                  <a:cubicBezTo>
                    <a:pt x="10507" y="6005"/>
                    <a:pt x="10506" y="5991"/>
                    <a:pt x="10524" y="5991"/>
                  </a:cubicBezTo>
                  <a:cubicBezTo>
                    <a:pt x="10531" y="5991"/>
                    <a:pt x="10543" y="5994"/>
                    <a:pt x="10562" y="6001"/>
                  </a:cubicBezTo>
                  <a:cubicBezTo>
                    <a:pt x="10597" y="6025"/>
                    <a:pt x="10621" y="6037"/>
                    <a:pt x="10645" y="6037"/>
                  </a:cubicBezTo>
                  <a:cubicBezTo>
                    <a:pt x="10669" y="6037"/>
                    <a:pt x="10657" y="6013"/>
                    <a:pt x="10681" y="6001"/>
                  </a:cubicBezTo>
                  <a:cubicBezTo>
                    <a:pt x="10716" y="6001"/>
                    <a:pt x="10752" y="6013"/>
                    <a:pt x="10776" y="6037"/>
                  </a:cubicBezTo>
                  <a:cubicBezTo>
                    <a:pt x="10752" y="6073"/>
                    <a:pt x="10752" y="6096"/>
                    <a:pt x="10823" y="6120"/>
                  </a:cubicBezTo>
                  <a:cubicBezTo>
                    <a:pt x="10931" y="6144"/>
                    <a:pt x="10954" y="6132"/>
                    <a:pt x="10943" y="6204"/>
                  </a:cubicBezTo>
                  <a:cubicBezTo>
                    <a:pt x="10943" y="6214"/>
                    <a:pt x="11031" y="6265"/>
                    <a:pt x="11065" y="6265"/>
                  </a:cubicBezTo>
                  <a:cubicBezTo>
                    <a:pt x="11069" y="6265"/>
                    <a:pt x="11071" y="6264"/>
                    <a:pt x="11074" y="6263"/>
                  </a:cubicBezTo>
                  <a:cubicBezTo>
                    <a:pt x="11091" y="6263"/>
                    <a:pt x="11082" y="6243"/>
                    <a:pt x="11102" y="6243"/>
                  </a:cubicBezTo>
                  <a:cubicBezTo>
                    <a:pt x="11108" y="6243"/>
                    <a:pt x="11118" y="6245"/>
                    <a:pt x="11133" y="6251"/>
                  </a:cubicBezTo>
                  <a:cubicBezTo>
                    <a:pt x="11193" y="6263"/>
                    <a:pt x="11264" y="6299"/>
                    <a:pt x="11324" y="6335"/>
                  </a:cubicBezTo>
                  <a:cubicBezTo>
                    <a:pt x="11383" y="6382"/>
                    <a:pt x="11383" y="6406"/>
                    <a:pt x="11431" y="6454"/>
                  </a:cubicBezTo>
                  <a:cubicBezTo>
                    <a:pt x="11478" y="6489"/>
                    <a:pt x="11538" y="6525"/>
                    <a:pt x="11609" y="6525"/>
                  </a:cubicBezTo>
                  <a:cubicBezTo>
                    <a:pt x="11680" y="6525"/>
                    <a:pt x="11797" y="6641"/>
                    <a:pt x="11788" y="6644"/>
                  </a:cubicBezTo>
                  <a:lnTo>
                    <a:pt x="11788" y="6644"/>
                  </a:lnTo>
                  <a:cubicBezTo>
                    <a:pt x="11871" y="6632"/>
                    <a:pt x="11752" y="6513"/>
                    <a:pt x="11764" y="6501"/>
                  </a:cubicBezTo>
                  <a:cubicBezTo>
                    <a:pt x="11764" y="6497"/>
                    <a:pt x="11767" y="6495"/>
                    <a:pt x="11772" y="6495"/>
                  </a:cubicBezTo>
                  <a:cubicBezTo>
                    <a:pt x="11792" y="6495"/>
                    <a:pt x="11845" y="6530"/>
                    <a:pt x="11836" y="6549"/>
                  </a:cubicBezTo>
                  <a:cubicBezTo>
                    <a:pt x="11836" y="6561"/>
                    <a:pt x="11919" y="6608"/>
                    <a:pt x="11966" y="6608"/>
                  </a:cubicBezTo>
                  <a:cubicBezTo>
                    <a:pt x="12074" y="6632"/>
                    <a:pt x="12014" y="6668"/>
                    <a:pt x="12038" y="6727"/>
                  </a:cubicBezTo>
                  <a:cubicBezTo>
                    <a:pt x="12050" y="6747"/>
                    <a:pt x="12060" y="6754"/>
                    <a:pt x="12070" y="6754"/>
                  </a:cubicBezTo>
                  <a:cubicBezTo>
                    <a:pt x="12088" y="6754"/>
                    <a:pt x="12101" y="6727"/>
                    <a:pt x="12109" y="6727"/>
                  </a:cubicBezTo>
                  <a:cubicBezTo>
                    <a:pt x="12113" y="6716"/>
                    <a:pt x="12123" y="6712"/>
                    <a:pt x="12136" y="6712"/>
                  </a:cubicBezTo>
                  <a:cubicBezTo>
                    <a:pt x="12163" y="6712"/>
                    <a:pt x="12204" y="6731"/>
                    <a:pt x="12228" y="6739"/>
                  </a:cubicBezTo>
                  <a:cubicBezTo>
                    <a:pt x="12307" y="6779"/>
                    <a:pt x="12321" y="6802"/>
                    <a:pt x="12384" y="6802"/>
                  </a:cubicBezTo>
                  <a:cubicBezTo>
                    <a:pt x="12397" y="6802"/>
                    <a:pt x="12412" y="6801"/>
                    <a:pt x="12431" y="6799"/>
                  </a:cubicBezTo>
                  <a:cubicBezTo>
                    <a:pt x="12431" y="6799"/>
                    <a:pt x="12502" y="6799"/>
                    <a:pt x="12514" y="6823"/>
                  </a:cubicBezTo>
                  <a:cubicBezTo>
                    <a:pt x="12526" y="6847"/>
                    <a:pt x="12383" y="6870"/>
                    <a:pt x="12478" y="6930"/>
                  </a:cubicBezTo>
                  <a:cubicBezTo>
                    <a:pt x="12568" y="6974"/>
                    <a:pt x="12657" y="7029"/>
                    <a:pt x="12756" y="7066"/>
                  </a:cubicBezTo>
                  <a:lnTo>
                    <a:pt x="12756" y="7066"/>
                  </a:lnTo>
                  <a:cubicBezTo>
                    <a:pt x="12731" y="7054"/>
                    <a:pt x="12696" y="7030"/>
                    <a:pt x="12705" y="7013"/>
                  </a:cubicBezTo>
                  <a:cubicBezTo>
                    <a:pt x="12706" y="7011"/>
                    <a:pt x="12709" y="7009"/>
                    <a:pt x="12713" y="7009"/>
                  </a:cubicBezTo>
                  <a:cubicBezTo>
                    <a:pt x="12741" y="7009"/>
                    <a:pt x="12825" y="7065"/>
                    <a:pt x="12860" y="7065"/>
                  </a:cubicBezTo>
                  <a:cubicBezTo>
                    <a:pt x="12864" y="7065"/>
                    <a:pt x="12868" y="7064"/>
                    <a:pt x="12870" y="7062"/>
                  </a:cubicBezTo>
                  <a:lnTo>
                    <a:pt x="12870" y="7062"/>
                  </a:lnTo>
                  <a:cubicBezTo>
                    <a:pt x="12870" y="7062"/>
                    <a:pt x="12870" y="7062"/>
                    <a:pt x="12870" y="7062"/>
                  </a:cubicBezTo>
                  <a:cubicBezTo>
                    <a:pt x="12871" y="7062"/>
                    <a:pt x="12871" y="7062"/>
                    <a:pt x="12871" y="7061"/>
                  </a:cubicBezTo>
                  <a:lnTo>
                    <a:pt x="12871" y="7061"/>
                  </a:lnTo>
                  <a:cubicBezTo>
                    <a:pt x="12871" y="7061"/>
                    <a:pt x="12871" y="7062"/>
                    <a:pt x="12870" y="7062"/>
                  </a:cubicBezTo>
                  <a:lnTo>
                    <a:pt x="12870" y="7062"/>
                  </a:lnTo>
                  <a:cubicBezTo>
                    <a:pt x="12859" y="7061"/>
                    <a:pt x="12766" y="6978"/>
                    <a:pt x="12800" y="6978"/>
                  </a:cubicBezTo>
                  <a:cubicBezTo>
                    <a:pt x="12871" y="7001"/>
                    <a:pt x="12990" y="6978"/>
                    <a:pt x="12967" y="7061"/>
                  </a:cubicBezTo>
                  <a:cubicBezTo>
                    <a:pt x="12931" y="7073"/>
                    <a:pt x="12895" y="7085"/>
                    <a:pt x="12943" y="7120"/>
                  </a:cubicBezTo>
                  <a:cubicBezTo>
                    <a:pt x="13026" y="7168"/>
                    <a:pt x="13121" y="7216"/>
                    <a:pt x="13217" y="7239"/>
                  </a:cubicBezTo>
                  <a:cubicBezTo>
                    <a:pt x="13227" y="7243"/>
                    <a:pt x="13234" y="7244"/>
                    <a:pt x="13241" y="7244"/>
                  </a:cubicBezTo>
                  <a:cubicBezTo>
                    <a:pt x="13279" y="7244"/>
                    <a:pt x="13254" y="7189"/>
                    <a:pt x="13264" y="7168"/>
                  </a:cubicBezTo>
                  <a:lnTo>
                    <a:pt x="13264" y="7168"/>
                  </a:lnTo>
                  <a:cubicBezTo>
                    <a:pt x="13336" y="7204"/>
                    <a:pt x="13407" y="7251"/>
                    <a:pt x="13455" y="7311"/>
                  </a:cubicBezTo>
                  <a:cubicBezTo>
                    <a:pt x="13458" y="7320"/>
                    <a:pt x="13451" y="7324"/>
                    <a:pt x="13439" y="7324"/>
                  </a:cubicBezTo>
                  <a:cubicBezTo>
                    <a:pt x="13422" y="7324"/>
                    <a:pt x="13394" y="7316"/>
                    <a:pt x="13370" y="7308"/>
                  </a:cubicBezTo>
                  <a:lnTo>
                    <a:pt x="13370" y="7308"/>
                  </a:lnTo>
                  <a:cubicBezTo>
                    <a:pt x="13429" y="7334"/>
                    <a:pt x="13511" y="7370"/>
                    <a:pt x="13538" y="7406"/>
                  </a:cubicBezTo>
                  <a:cubicBezTo>
                    <a:pt x="13574" y="7454"/>
                    <a:pt x="13526" y="7489"/>
                    <a:pt x="13514" y="7513"/>
                  </a:cubicBezTo>
                  <a:cubicBezTo>
                    <a:pt x="13574" y="7478"/>
                    <a:pt x="13633" y="7454"/>
                    <a:pt x="13705" y="7442"/>
                  </a:cubicBezTo>
                  <a:cubicBezTo>
                    <a:pt x="13741" y="7442"/>
                    <a:pt x="13800" y="7478"/>
                    <a:pt x="13848" y="7489"/>
                  </a:cubicBezTo>
                  <a:cubicBezTo>
                    <a:pt x="13860" y="7489"/>
                    <a:pt x="13880" y="7484"/>
                    <a:pt x="13901" y="7484"/>
                  </a:cubicBezTo>
                  <a:cubicBezTo>
                    <a:pt x="13922" y="7484"/>
                    <a:pt x="13943" y="7489"/>
                    <a:pt x="13955" y="7513"/>
                  </a:cubicBezTo>
                  <a:cubicBezTo>
                    <a:pt x="13967" y="7549"/>
                    <a:pt x="13871" y="7561"/>
                    <a:pt x="13871" y="7609"/>
                  </a:cubicBezTo>
                  <a:cubicBezTo>
                    <a:pt x="13880" y="7651"/>
                    <a:pt x="13931" y="7657"/>
                    <a:pt x="13968" y="7657"/>
                  </a:cubicBezTo>
                  <a:cubicBezTo>
                    <a:pt x="13983" y="7657"/>
                    <a:pt x="13996" y="7656"/>
                    <a:pt x="14002" y="7656"/>
                  </a:cubicBezTo>
                  <a:cubicBezTo>
                    <a:pt x="14026" y="7656"/>
                    <a:pt x="14045" y="7651"/>
                    <a:pt x="14069" y="7651"/>
                  </a:cubicBezTo>
                  <a:cubicBezTo>
                    <a:pt x="14080" y="7651"/>
                    <a:pt x="14094" y="7652"/>
                    <a:pt x="14110" y="7656"/>
                  </a:cubicBezTo>
                  <a:cubicBezTo>
                    <a:pt x="14157" y="7680"/>
                    <a:pt x="14205" y="7704"/>
                    <a:pt x="14252" y="7728"/>
                  </a:cubicBezTo>
                  <a:cubicBezTo>
                    <a:pt x="14383" y="7799"/>
                    <a:pt x="14526" y="7859"/>
                    <a:pt x="14669" y="7894"/>
                  </a:cubicBezTo>
                  <a:cubicBezTo>
                    <a:pt x="14685" y="7894"/>
                    <a:pt x="14701" y="7884"/>
                    <a:pt x="14717" y="7884"/>
                  </a:cubicBezTo>
                  <a:cubicBezTo>
                    <a:pt x="14725" y="7884"/>
                    <a:pt x="14733" y="7886"/>
                    <a:pt x="14741" y="7894"/>
                  </a:cubicBezTo>
                  <a:cubicBezTo>
                    <a:pt x="14776" y="7918"/>
                    <a:pt x="14776" y="7966"/>
                    <a:pt x="14812" y="8001"/>
                  </a:cubicBezTo>
                  <a:cubicBezTo>
                    <a:pt x="14919" y="8097"/>
                    <a:pt x="15038" y="8156"/>
                    <a:pt x="15157" y="8180"/>
                  </a:cubicBezTo>
                  <a:cubicBezTo>
                    <a:pt x="15176" y="8180"/>
                    <a:pt x="15218" y="8165"/>
                    <a:pt x="15240" y="8165"/>
                  </a:cubicBezTo>
                  <a:cubicBezTo>
                    <a:pt x="15246" y="8165"/>
                    <a:pt x="15250" y="8166"/>
                    <a:pt x="15253" y="8168"/>
                  </a:cubicBezTo>
                  <a:cubicBezTo>
                    <a:pt x="15288" y="8192"/>
                    <a:pt x="15217" y="8240"/>
                    <a:pt x="15288" y="8263"/>
                  </a:cubicBezTo>
                  <a:cubicBezTo>
                    <a:pt x="15303" y="8249"/>
                    <a:pt x="15322" y="8238"/>
                    <a:pt x="15343" y="8238"/>
                  </a:cubicBezTo>
                  <a:cubicBezTo>
                    <a:pt x="15356" y="8238"/>
                    <a:pt x="15370" y="8242"/>
                    <a:pt x="15384" y="8251"/>
                  </a:cubicBezTo>
                  <a:cubicBezTo>
                    <a:pt x="15408" y="8260"/>
                    <a:pt x="15433" y="8274"/>
                    <a:pt x="15454" y="8274"/>
                  </a:cubicBezTo>
                  <a:cubicBezTo>
                    <a:pt x="15463" y="8274"/>
                    <a:pt x="15471" y="8271"/>
                    <a:pt x="15479" y="8263"/>
                  </a:cubicBezTo>
                  <a:cubicBezTo>
                    <a:pt x="15515" y="8216"/>
                    <a:pt x="15526" y="8228"/>
                    <a:pt x="15622" y="8216"/>
                  </a:cubicBezTo>
                  <a:cubicBezTo>
                    <a:pt x="15633" y="8237"/>
                    <a:pt x="15653" y="8338"/>
                    <a:pt x="15639" y="8338"/>
                  </a:cubicBezTo>
                  <a:cubicBezTo>
                    <a:pt x="15638" y="8338"/>
                    <a:pt x="15636" y="8337"/>
                    <a:pt x="15634" y="8335"/>
                  </a:cubicBezTo>
                  <a:cubicBezTo>
                    <a:pt x="15613" y="8325"/>
                    <a:pt x="15584" y="8297"/>
                    <a:pt x="15553" y="8297"/>
                  </a:cubicBezTo>
                  <a:cubicBezTo>
                    <a:pt x="15548" y="8297"/>
                    <a:pt x="15543" y="8297"/>
                    <a:pt x="15538" y="8299"/>
                  </a:cubicBezTo>
                  <a:cubicBezTo>
                    <a:pt x="15491" y="8299"/>
                    <a:pt x="15526" y="8323"/>
                    <a:pt x="15550" y="8335"/>
                  </a:cubicBezTo>
                  <a:cubicBezTo>
                    <a:pt x="15562" y="8347"/>
                    <a:pt x="15741" y="8371"/>
                    <a:pt x="15753" y="8430"/>
                  </a:cubicBezTo>
                  <a:cubicBezTo>
                    <a:pt x="15755" y="8442"/>
                    <a:pt x="15768" y="8454"/>
                    <a:pt x="15788" y="8466"/>
                  </a:cubicBezTo>
                  <a:lnTo>
                    <a:pt x="15788" y="8466"/>
                  </a:lnTo>
                  <a:cubicBezTo>
                    <a:pt x="15779" y="8437"/>
                    <a:pt x="15762" y="8380"/>
                    <a:pt x="15796" y="8380"/>
                  </a:cubicBezTo>
                  <a:cubicBezTo>
                    <a:pt x="15804" y="8380"/>
                    <a:pt x="15816" y="8383"/>
                    <a:pt x="15831" y="8391"/>
                  </a:cubicBezTo>
                  <a:lnTo>
                    <a:pt x="15831" y="8391"/>
                  </a:lnTo>
                  <a:lnTo>
                    <a:pt x="15788" y="8466"/>
                  </a:lnTo>
                  <a:lnTo>
                    <a:pt x="15788" y="8466"/>
                  </a:lnTo>
                  <a:cubicBezTo>
                    <a:pt x="15788" y="8466"/>
                    <a:pt x="15788" y="8466"/>
                    <a:pt x="15788" y="8466"/>
                  </a:cubicBezTo>
                  <a:lnTo>
                    <a:pt x="15788" y="8466"/>
                  </a:lnTo>
                  <a:cubicBezTo>
                    <a:pt x="15788" y="8466"/>
                    <a:pt x="15788" y="8466"/>
                    <a:pt x="15788" y="8466"/>
                  </a:cubicBezTo>
                  <a:lnTo>
                    <a:pt x="15788" y="8466"/>
                  </a:lnTo>
                  <a:lnTo>
                    <a:pt x="15788" y="8466"/>
                  </a:lnTo>
                  <a:cubicBezTo>
                    <a:pt x="15865" y="8509"/>
                    <a:pt x="16041" y="8547"/>
                    <a:pt x="16098" y="8585"/>
                  </a:cubicBezTo>
                  <a:cubicBezTo>
                    <a:pt x="16122" y="8537"/>
                    <a:pt x="16074" y="8513"/>
                    <a:pt x="16098" y="8478"/>
                  </a:cubicBezTo>
                  <a:lnTo>
                    <a:pt x="16098" y="8478"/>
                  </a:lnTo>
                  <a:cubicBezTo>
                    <a:pt x="16157" y="8502"/>
                    <a:pt x="16181" y="8573"/>
                    <a:pt x="16205" y="8585"/>
                  </a:cubicBezTo>
                  <a:cubicBezTo>
                    <a:pt x="16214" y="8587"/>
                    <a:pt x="16222" y="8587"/>
                    <a:pt x="16230" y="8587"/>
                  </a:cubicBezTo>
                  <a:cubicBezTo>
                    <a:pt x="16278" y="8587"/>
                    <a:pt x="16319" y="8561"/>
                    <a:pt x="16360" y="8561"/>
                  </a:cubicBezTo>
                  <a:cubicBezTo>
                    <a:pt x="16360" y="8602"/>
                    <a:pt x="16502" y="8830"/>
                    <a:pt x="16571" y="8830"/>
                  </a:cubicBezTo>
                  <a:cubicBezTo>
                    <a:pt x="16582" y="8830"/>
                    <a:pt x="16592" y="8824"/>
                    <a:pt x="16598" y="8811"/>
                  </a:cubicBezTo>
                  <a:cubicBezTo>
                    <a:pt x="16580" y="8799"/>
                    <a:pt x="16568" y="8796"/>
                    <a:pt x="16559" y="8796"/>
                  </a:cubicBezTo>
                  <a:cubicBezTo>
                    <a:pt x="16550" y="8796"/>
                    <a:pt x="16544" y="8799"/>
                    <a:pt x="16538" y="8799"/>
                  </a:cubicBezTo>
                  <a:cubicBezTo>
                    <a:pt x="16515" y="8787"/>
                    <a:pt x="16574" y="8740"/>
                    <a:pt x="16586" y="8740"/>
                  </a:cubicBezTo>
                  <a:cubicBezTo>
                    <a:pt x="16622" y="8740"/>
                    <a:pt x="16658" y="8752"/>
                    <a:pt x="16693" y="8775"/>
                  </a:cubicBezTo>
                  <a:cubicBezTo>
                    <a:pt x="16777" y="8823"/>
                    <a:pt x="16646" y="8847"/>
                    <a:pt x="16741" y="8906"/>
                  </a:cubicBezTo>
                  <a:cubicBezTo>
                    <a:pt x="16789" y="8942"/>
                    <a:pt x="16836" y="8966"/>
                    <a:pt x="16884" y="8978"/>
                  </a:cubicBezTo>
                  <a:cubicBezTo>
                    <a:pt x="16891" y="8979"/>
                    <a:pt x="16896" y="8980"/>
                    <a:pt x="16901" y="8980"/>
                  </a:cubicBezTo>
                  <a:cubicBezTo>
                    <a:pt x="16930" y="8980"/>
                    <a:pt x="16931" y="8959"/>
                    <a:pt x="16963" y="8959"/>
                  </a:cubicBezTo>
                  <a:cubicBezTo>
                    <a:pt x="16973" y="8959"/>
                    <a:pt x="16986" y="8961"/>
                    <a:pt x="17003" y="8966"/>
                  </a:cubicBezTo>
                  <a:cubicBezTo>
                    <a:pt x="17050" y="8990"/>
                    <a:pt x="17086" y="9002"/>
                    <a:pt x="17074" y="9037"/>
                  </a:cubicBezTo>
                  <a:cubicBezTo>
                    <a:pt x="17062" y="9037"/>
                    <a:pt x="17027" y="9049"/>
                    <a:pt x="17027" y="9061"/>
                  </a:cubicBezTo>
                  <a:cubicBezTo>
                    <a:pt x="17027" y="9073"/>
                    <a:pt x="17300" y="9049"/>
                    <a:pt x="17324" y="9109"/>
                  </a:cubicBezTo>
                  <a:cubicBezTo>
                    <a:pt x="17336" y="9168"/>
                    <a:pt x="17289" y="9180"/>
                    <a:pt x="17384" y="9228"/>
                  </a:cubicBezTo>
                  <a:cubicBezTo>
                    <a:pt x="17431" y="9251"/>
                    <a:pt x="17467" y="9263"/>
                    <a:pt x="17514" y="9275"/>
                  </a:cubicBezTo>
                  <a:lnTo>
                    <a:pt x="17514" y="9275"/>
                  </a:lnTo>
                  <a:cubicBezTo>
                    <a:pt x="17499" y="9269"/>
                    <a:pt x="17403" y="9148"/>
                    <a:pt x="17425" y="9148"/>
                  </a:cubicBezTo>
                  <a:cubicBezTo>
                    <a:pt x="17429" y="9148"/>
                    <a:pt x="17434" y="9150"/>
                    <a:pt x="17443" y="9156"/>
                  </a:cubicBezTo>
                  <a:cubicBezTo>
                    <a:pt x="17527" y="9192"/>
                    <a:pt x="17562" y="9228"/>
                    <a:pt x="17634" y="9264"/>
                  </a:cubicBezTo>
                  <a:lnTo>
                    <a:pt x="17741" y="9311"/>
                  </a:lnTo>
                  <a:cubicBezTo>
                    <a:pt x="17753" y="9317"/>
                    <a:pt x="17762" y="9320"/>
                    <a:pt x="17768" y="9320"/>
                  </a:cubicBezTo>
                  <a:cubicBezTo>
                    <a:pt x="17774" y="9320"/>
                    <a:pt x="17777" y="9317"/>
                    <a:pt x="17777" y="9311"/>
                  </a:cubicBezTo>
                  <a:cubicBezTo>
                    <a:pt x="17812" y="9311"/>
                    <a:pt x="17729" y="9371"/>
                    <a:pt x="17729" y="9371"/>
                  </a:cubicBezTo>
                  <a:cubicBezTo>
                    <a:pt x="17729" y="9406"/>
                    <a:pt x="17801" y="9406"/>
                    <a:pt x="17824" y="9406"/>
                  </a:cubicBezTo>
                  <a:cubicBezTo>
                    <a:pt x="17830" y="9400"/>
                    <a:pt x="17848" y="9394"/>
                    <a:pt x="17869" y="9394"/>
                  </a:cubicBezTo>
                  <a:cubicBezTo>
                    <a:pt x="17890" y="9394"/>
                    <a:pt x="17914" y="9400"/>
                    <a:pt x="17932" y="9418"/>
                  </a:cubicBezTo>
                  <a:cubicBezTo>
                    <a:pt x="17967" y="9454"/>
                    <a:pt x="17920" y="9466"/>
                    <a:pt x="17932" y="9490"/>
                  </a:cubicBezTo>
                  <a:cubicBezTo>
                    <a:pt x="17926" y="9468"/>
                    <a:pt x="17957" y="9461"/>
                    <a:pt x="17997" y="9461"/>
                  </a:cubicBezTo>
                  <a:cubicBezTo>
                    <a:pt x="18044" y="9461"/>
                    <a:pt x="18102" y="9471"/>
                    <a:pt x="18122" y="9478"/>
                  </a:cubicBezTo>
                  <a:cubicBezTo>
                    <a:pt x="18170" y="9490"/>
                    <a:pt x="18205" y="9502"/>
                    <a:pt x="18241" y="9525"/>
                  </a:cubicBezTo>
                  <a:cubicBezTo>
                    <a:pt x="18265" y="9549"/>
                    <a:pt x="18241" y="9561"/>
                    <a:pt x="18277" y="9585"/>
                  </a:cubicBezTo>
                  <a:cubicBezTo>
                    <a:pt x="18306" y="9604"/>
                    <a:pt x="18381" y="9654"/>
                    <a:pt x="18421" y="9654"/>
                  </a:cubicBezTo>
                  <a:cubicBezTo>
                    <a:pt x="18431" y="9654"/>
                    <a:pt x="18439" y="9651"/>
                    <a:pt x="18443" y="9645"/>
                  </a:cubicBezTo>
                  <a:cubicBezTo>
                    <a:pt x="18457" y="9631"/>
                    <a:pt x="18467" y="9625"/>
                    <a:pt x="18483" y="9625"/>
                  </a:cubicBezTo>
                  <a:cubicBezTo>
                    <a:pt x="18493" y="9625"/>
                    <a:pt x="18507" y="9628"/>
                    <a:pt x="18527" y="9633"/>
                  </a:cubicBezTo>
                  <a:cubicBezTo>
                    <a:pt x="18527" y="9633"/>
                    <a:pt x="18598" y="9668"/>
                    <a:pt x="18598" y="9680"/>
                  </a:cubicBezTo>
                  <a:cubicBezTo>
                    <a:pt x="18598" y="9680"/>
                    <a:pt x="18432" y="9692"/>
                    <a:pt x="18515" y="9740"/>
                  </a:cubicBezTo>
                  <a:cubicBezTo>
                    <a:pt x="18557" y="9770"/>
                    <a:pt x="18586" y="9770"/>
                    <a:pt x="18615" y="9770"/>
                  </a:cubicBezTo>
                  <a:cubicBezTo>
                    <a:pt x="18643" y="9770"/>
                    <a:pt x="18670" y="9770"/>
                    <a:pt x="18705" y="9799"/>
                  </a:cubicBezTo>
                  <a:cubicBezTo>
                    <a:pt x="18765" y="9847"/>
                    <a:pt x="18836" y="9871"/>
                    <a:pt x="18920" y="9871"/>
                  </a:cubicBezTo>
                  <a:cubicBezTo>
                    <a:pt x="18979" y="9871"/>
                    <a:pt x="18967" y="9883"/>
                    <a:pt x="18991" y="9906"/>
                  </a:cubicBezTo>
                  <a:cubicBezTo>
                    <a:pt x="19015" y="9918"/>
                    <a:pt x="19063" y="9918"/>
                    <a:pt x="19086" y="9930"/>
                  </a:cubicBezTo>
                  <a:cubicBezTo>
                    <a:pt x="19097" y="9927"/>
                    <a:pt x="19115" y="9924"/>
                    <a:pt x="19135" y="9924"/>
                  </a:cubicBezTo>
                  <a:cubicBezTo>
                    <a:pt x="19178" y="9924"/>
                    <a:pt x="19229" y="9937"/>
                    <a:pt x="19229" y="9978"/>
                  </a:cubicBezTo>
                  <a:cubicBezTo>
                    <a:pt x="19229" y="9988"/>
                    <a:pt x="19229" y="10091"/>
                    <a:pt x="19278" y="10091"/>
                  </a:cubicBezTo>
                  <a:cubicBezTo>
                    <a:pt x="19285" y="10091"/>
                    <a:pt x="19292" y="10089"/>
                    <a:pt x="19301" y="10085"/>
                  </a:cubicBezTo>
                  <a:cubicBezTo>
                    <a:pt x="19322" y="10078"/>
                    <a:pt x="19331" y="10066"/>
                    <a:pt x="19350" y="10066"/>
                  </a:cubicBezTo>
                  <a:cubicBezTo>
                    <a:pt x="19363" y="10066"/>
                    <a:pt x="19380" y="10071"/>
                    <a:pt x="19408" y="10085"/>
                  </a:cubicBezTo>
                  <a:cubicBezTo>
                    <a:pt x="19432" y="10109"/>
                    <a:pt x="19408" y="10121"/>
                    <a:pt x="19408" y="10145"/>
                  </a:cubicBezTo>
                  <a:cubicBezTo>
                    <a:pt x="19408" y="10168"/>
                    <a:pt x="19456" y="10180"/>
                    <a:pt x="19491" y="10192"/>
                  </a:cubicBezTo>
                  <a:lnTo>
                    <a:pt x="19515" y="10145"/>
                  </a:lnTo>
                  <a:cubicBezTo>
                    <a:pt x="19491" y="10121"/>
                    <a:pt x="19456" y="10097"/>
                    <a:pt x="19456" y="10073"/>
                  </a:cubicBezTo>
                  <a:cubicBezTo>
                    <a:pt x="19456" y="10068"/>
                    <a:pt x="19460" y="10067"/>
                    <a:pt x="19467" y="10067"/>
                  </a:cubicBezTo>
                  <a:cubicBezTo>
                    <a:pt x="19498" y="10067"/>
                    <a:pt x="19577" y="10099"/>
                    <a:pt x="19586" y="10109"/>
                  </a:cubicBezTo>
                  <a:cubicBezTo>
                    <a:pt x="19670" y="10145"/>
                    <a:pt x="19610" y="10156"/>
                    <a:pt x="19670" y="10204"/>
                  </a:cubicBezTo>
                  <a:cubicBezTo>
                    <a:pt x="19682" y="10216"/>
                    <a:pt x="19777" y="10299"/>
                    <a:pt x="19789" y="10299"/>
                  </a:cubicBezTo>
                  <a:cubicBezTo>
                    <a:pt x="19816" y="10290"/>
                    <a:pt x="19816" y="10268"/>
                    <a:pt x="19845" y="10268"/>
                  </a:cubicBezTo>
                  <a:cubicBezTo>
                    <a:pt x="19855" y="10268"/>
                    <a:pt x="19867" y="10270"/>
                    <a:pt x="19884" y="10276"/>
                  </a:cubicBezTo>
                  <a:cubicBezTo>
                    <a:pt x="19915" y="10286"/>
                    <a:pt x="19937" y="10314"/>
                    <a:pt x="19957" y="10314"/>
                  </a:cubicBezTo>
                  <a:cubicBezTo>
                    <a:pt x="19961" y="10314"/>
                    <a:pt x="19964" y="10313"/>
                    <a:pt x="19967" y="10311"/>
                  </a:cubicBezTo>
                  <a:cubicBezTo>
                    <a:pt x="19973" y="10309"/>
                    <a:pt x="19979" y="10308"/>
                    <a:pt x="19987" y="10308"/>
                  </a:cubicBezTo>
                  <a:cubicBezTo>
                    <a:pt x="20064" y="10308"/>
                    <a:pt x="20247" y="10410"/>
                    <a:pt x="20301" y="10442"/>
                  </a:cubicBezTo>
                  <a:cubicBezTo>
                    <a:pt x="20360" y="10466"/>
                    <a:pt x="20348" y="10478"/>
                    <a:pt x="20348" y="10514"/>
                  </a:cubicBezTo>
                  <a:cubicBezTo>
                    <a:pt x="20360" y="10549"/>
                    <a:pt x="20456" y="10585"/>
                    <a:pt x="20479" y="10597"/>
                  </a:cubicBezTo>
                  <a:cubicBezTo>
                    <a:pt x="20509" y="10607"/>
                    <a:pt x="20572" y="10650"/>
                    <a:pt x="20613" y="10650"/>
                  </a:cubicBezTo>
                  <a:cubicBezTo>
                    <a:pt x="20621" y="10650"/>
                    <a:pt x="20628" y="10649"/>
                    <a:pt x="20634" y="10645"/>
                  </a:cubicBezTo>
                  <a:cubicBezTo>
                    <a:pt x="20644" y="10638"/>
                    <a:pt x="20652" y="10635"/>
                    <a:pt x="20660" y="10635"/>
                  </a:cubicBezTo>
                  <a:cubicBezTo>
                    <a:pt x="20679" y="10635"/>
                    <a:pt x="20695" y="10655"/>
                    <a:pt x="20729" y="10680"/>
                  </a:cubicBezTo>
                  <a:cubicBezTo>
                    <a:pt x="20741" y="10688"/>
                    <a:pt x="20749" y="10691"/>
                    <a:pt x="20756" y="10691"/>
                  </a:cubicBezTo>
                  <a:cubicBezTo>
                    <a:pt x="20770" y="10691"/>
                    <a:pt x="20781" y="10680"/>
                    <a:pt x="20813" y="10680"/>
                  </a:cubicBezTo>
                  <a:cubicBezTo>
                    <a:pt x="20860" y="10692"/>
                    <a:pt x="20908" y="10728"/>
                    <a:pt x="20956" y="10752"/>
                  </a:cubicBezTo>
                  <a:cubicBezTo>
                    <a:pt x="20973" y="10761"/>
                    <a:pt x="20998" y="10764"/>
                    <a:pt x="21026" y="10764"/>
                  </a:cubicBezTo>
                  <a:cubicBezTo>
                    <a:pt x="21111" y="10764"/>
                    <a:pt x="21218" y="10728"/>
                    <a:pt x="21182" y="10692"/>
                  </a:cubicBezTo>
                  <a:cubicBezTo>
                    <a:pt x="21158" y="10692"/>
                    <a:pt x="21134" y="10680"/>
                    <a:pt x="21110" y="10668"/>
                  </a:cubicBezTo>
                  <a:cubicBezTo>
                    <a:pt x="21075" y="10645"/>
                    <a:pt x="21039" y="10621"/>
                    <a:pt x="21015" y="10597"/>
                  </a:cubicBezTo>
                  <a:cubicBezTo>
                    <a:pt x="20944" y="10526"/>
                    <a:pt x="20860" y="10478"/>
                    <a:pt x="20765" y="10442"/>
                  </a:cubicBezTo>
                  <a:cubicBezTo>
                    <a:pt x="20758" y="10440"/>
                    <a:pt x="20753" y="10438"/>
                    <a:pt x="20748" y="10438"/>
                  </a:cubicBezTo>
                  <a:cubicBezTo>
                    <a:pt x="20715" y="10438"/>
                    <a:pt x="20718" y="10494"/>
                    <a:pt x="20671" y="10494"/>
                  </a:cubicBezTo>
                  <a:cubicBezTo>
                    <a:pt x="20664" y="10494"/>
                    <a:pt x="20656" y="10493"/>
                    <a:pt x="20646" y="10490"/>
                  </a:cubicBezTo>
                  <a:cubicBezTo>
                    <a:pt x="20587" y="10478"/>
                    <a:pt x="20551" y="10442"/>
                    <a:pt x="20515" y="10395"/>
                  </a:cubicBezTo>
                  <a:cubicBezTo>
                    <a:pt x="20527" y="10371"/>
                    <a:pt x="20527" y="10371"/>
                    <a:pt x="20479" y="10347"/>
                  </a:cubicBezTo>
                  <a:cubicBezTo>
                    <a:pt x="20453" y="10334"/>
                    <a:pt x="20441" y="10329"/>
                    <a:pt x="20435" y="10329"/>
                  </a:cubicBezTo>
                  <a:cubicBezTo>
                    <a:pt x="20425" y="10329"/>
                    <a:pt x="20431" y="10344"/>
                    <a:pt x="20408" y="10359"/>
                  </a:cubicBezTo>
                  <a:cubicBezTo>
                    <a:pt x="20398" y="10362"/>
                    <a:pt x="20389" y="10364"/>
                    <a:pt x="20380" y="10364"/>
                  </a:cubicBezTo>
                  <a:cubicBezTo>
                    <a:pt x="20354" y="10364"/>
                    <a:pt x="20330" y="10352"/>
                    <a:pt x="20313" y="10335"/>
                  </a:cubicBezTo>
                  <a:cubicBezTo>
                    <a:pt x="20277" y="10287"/>
                    <a:pt x="20396" y="10276"/>
                    <a:pt x="20289" y="10216"/>
                  </a:cubicBezTo>
                  <a:cubicBezTo>
                    <a:pt x="20261" y="10209"/>
                    <a:pt x="20214" y="10202"/>
                    <a:pt x="20177" y="10202"/>
                  </a:cubicBezTo>
                  <a:cubicBezTo>
                    <a:pt x="20149" y="10202"/>
                    <a:pt x="20127" y="10206"/>
                    <a:pt x="20122" y="10216"/>
                  </a:cubicBezTo>
                  <a:cubicBezTo>
                    <a:pt x="20110" y="10216"/>
                    <a:pt x="20075" y="10192"/>
                    <a:pt x="20051" y="10192"/>
                  </a:cubicBezTo>
                  <a:cubicBezTo>
                    <a:pt x="19956" y="10168"/>
                    <a:pt x="19872" y="10145"/>
                    <a:pt x="19789" y="10121"/>
                  </a:cubicBezTo>
                  <a:cubicBezTo>
                    <a:pt x="19753" y="10073"/>
                    <a:pt x="19920" y="10085"/>
                    <a:pt x="19932" y="10073"/>
                  </a:cubicBezTo>
                  <a:cubicBezTo>
                    <a:pt x="19825" y="10049"/>
                    <a:pt x="19717" y="10026"/>
                    <a:pt x="19622" y="10002"/>
                  </a:cubicBezTo>
                  <a:cubicBezTo>
                    <a:pt x="19563" y="10002"/>
                    <a:pt x="19515" y="9966"/>
                    <a:pt x="19503" y="9930"/>
                  </a:cubicBezTo>
                  <a:cubicBezTo>
                    <a:pt x="19470" y="9883"/>
                    <a:pt x="19451" y="9878"/>
                    <a:pt x="19433" y="9878"/>
                  </a:cubicBezTo>
                  <a:cubicBezTo>
                    <a:pt x="19428" y="9878"/>
                    <a:pt x="19422" y="9878"/>
                    <a:pt x="19416" y="9878"/>
                  </a:cubicBezTo>
                  <a:cubicBezTo>
                    <a:pt x="19407" y="9878"/>
                    <a:pt x="19397" y="9877"/>
                    <a:pt x="19384" y="9871"/>
                  </a:cubicBezTo>
                  <a:cubicBezTo>
                    <a:pt x="19336" y="9847"/>
                    <a:pt x="19325" y="9847"/>
                    <a:pt x="19289" y="9811"/>
                  </a:cubicBezTo>
                  <a:cubicBezTo>
                    <a:pt x="19277" y="9799"/>
                    <a:pt x="19265" y="9787"/>
                    <a:pt x="19253" y="9775"/>
                  </a:cubicBezTo>
                  <a:cubicBezTo>
                    <a:pt x="19242" y="9773"/>
                    <a:pt x="19231" y="9771"/>
                    <a:pt x="19222" y="9771"/>
                  </a:cubicBezTo>
                  <a:cubicBezTo>
                    <a:pt x="19192" y="9771"/>
                    <a:pt x="19175" y="9787"/>
                    <a:pt x="19194" y="9823"/>
                  </a:cubicBezTo>
                  <a:cubicBezTo>
                    <a:pt x="19201" y="9846"/>
                    <a:pt x="19199" y="9865"/>
                    <a:pt x="19180" y="9865"/>
                  </a:cubicBezTo>
                  <a:cubicBezTo>
                    <a:pt x="19170" y="9865"/>
                    <a:pt x="19155" y="9859"/>
                    <a:pt x="19134" y="9847"/>
                  </a:cubicBezTo>
                  <a:cubicBezTo>
                    <a:pt x="19086" y="9811"/>
                    <a:pt x="19098" y="9775"/>
                    <a:pt x="19063" y="9740"/>
                  </a:cubicBezTo>
                  <a:cubicBezTo>
                    <a:pt x="19015" y="9704"/>
                    <a:pt x="18955" y="9680"/>
                    <a:pt x="18896" y="9680"/>
                  </a:cubicBezTo>
                  <a:cubicBezTo>
                    <a:pt x="18860" y="9668"/>
                    <a:pt x="18824" y="9645"/>
                    <a:pt x="18789" y="9621"/>
                  </a:cubicBezTo>
                  <a:cubicBezTo>
                    <a:pt x="18789" y="9609"/>
                    <a:pt x="18777" y="9597"/>
                    <a:pt x="18765" y="9585"/>
                  </a:cubicBezTo>
                  <a:cubicBezTo>
                    <a:pt x="18735" y="9573"/>
                    <a:pt x="18720" y="9573"/>
                    <a:pt x="18705" y="9573"/>
                  </a:cubicBezTo>
                  <a:cubicBezTo>
                    <a:pt x="18691" y="9573"/>
                    <a:pt x="18676" y="9573"/>
                    <a:pt x="18646" y="9561"/>
                  </a:cubicBezTo>
                  <a:cubicBezTo>
                    <a:pt x="18610" y="9537"/>
                    <a:pt x="18574" y="9525"/>
                    <a:pt x="18539" y="9502"/>
                  </a:cubicBezTo>
                  <a:cubicBezTo>
                    <a:pt x="18443" y="9442"/>
                    <a:pt x="18336" y="9406"/>
                    <a:pt x="18229" y="9394"/>
                  </a:cubicBezTo>
                  <a:cubicBezTo>
                    <a:pt x="18170" y="9394"/>
                    <a:pt x="18146" y="9394"/>
                    <a:pt x="18170" y="9347"/>
                  </a:cubicBezTo>
                  <a:cubicBezTo>
                    <a:pt x="18229" y="9347"/>
                    <a:pt x="18170" y="9311"/>
                    <a:pt x="18134" y="9287"/>
                  </a:cubicBezTo>
                  <a:cubicBezTo>
                    <a:pt x="18074" y="9264"/>
                    <a:pt x="18027" y="9240"/>
                    <a:pt x="17967" y="9216"/>
                  </a:cubicBezTo>
                  <a:cubicBezTo>
                    <a:pt x="17920" y="9216"/>
                    <a:pt x="17884" y="9216"/>
                    <a:pt x="17836" y="9180"/>
                  </a:cubicBezTo>
                  <a:cubicBezTo>
                    <a:pt x="17848" y="9133"/>
                    <a:pt x="17717" y="9085"/>
                    <a:pt x="17658" y="9073"/>
                  </a:cubicBezTo>
                  <a:cubicBezTo>
                    <a:pt x="17650" y="9071"/>
                    <a:pt x="17642" y="9071"/>
                    <a:pt x="17633" y="9071"/>
                  </a:cubicBezTo>
                  <a:cubicBezTo>
                    <a:pt x="17599" y="9071"/>
                    <a:pt x="17554" y="9081"/>
                    <a:pt x="17527" y="9081"/>
                  </a:cubicBezTo>
                  <a:cubicBezTo>
                    <a:pt x="17515" y="9081"/>
                    <a:pt x="17506" y="9079"/>
                    <a:pt x="17503" y="9073"/>
                  </a:cubicBezTo>
                  <a:cubicBezTo>
                    <a:pt x="17491" y="9013"/>
                    <a:pt x="17443" y="8966"/>
                    <a:pt x="17384" y="8942"/>
                  </a:cubicBezTo>
                  <a:cubicBezTo>
                    <a:pt x="17253" y="8871"/>
                    <a:pt x="17122" y="8811"/>
                    <a:pt x="16991" y="8763"/>
                  </a:cubicBezTo>
                  <a:cubicBezTo>
                    <a:pt x="16931" y="8740"/>
                    <a:pt x="16884" y="8728"/>
                    <a:pt x="16836" y="8716"/>
                  </a:cubicBezTo>
                  <a:cubicBezTo>
                    <a:pt x="16819" y="8707"/>
                    <a:pt x="16806" y="8705"/>
                    <a:pt x="16796" y="8705"/>
                  </a:cubicBezTo>
                  <a:cubicBezTo>
                    <a:pt x="16784" y="8705"/>
                    <a:pt x="16776" y="8707"/>
                    <a:pt x="16768" y="8707"/>
                  </a:cubicBezTo>
                  <a:cubicBezTo>
                    <a:pt x="16763" y="8707"/>
                    <a:pt x="16758" y="8707"/>
                    <a:pt x="16753" y="8704"/>
                  </a:cubicBezTo>
                  <a:cubicBezTo>
                    <a:pt x="16729" y="8692"/>
                    <a:pt x="16705" y="8632"/>
                    <a:pt x="16681" y="8609"/>
                  </a:cubicBezTo>
                  <a:cubicBezTo>
                    <a:pt x="16646" y="8573"/>
                    <a:pt x="16610" y="8537"/>
                    <a:pt x="16562" y="8513"/>
                  </a:cubicBezTo>
                  <a:cubicBezTo>
                    <a:pt x="16525" y="8498"/>
                    <a:pt x="16487" y="8483"/>
                    <a:pt x="16461" y="8483"/>
                  </a:cubicBezTo>
                  <a:cubicBezTo>
                    <a:pt x="16447" y="8483"/>
                    <a:pt x="16436" y="8488"/>
                    <a:pt x="16432" y="8500"/>
                  </a:cubicBezTo>
                  <a:lnTo>
                    <a:pt x="16432" y="8500"/>
                  </a:lnTo>
                  <a:cubicBezTo>
                    <a:pt x="16437" y="8477"/>
                    <a:pt x="16276" y="8466"/>
                    <a:pt x="16253" y="8454"/>
                  </a:cubicBezTo>
                  <a:cubicBezTo>
                    <a:pt x="16217" y="8454"/>
                    <a:pt x="16181" y="8371"/>
                    <a:pt x="16146" y="8347"/>
                  </a:cubicBezTo>
                  <a:cubicBezTo>
                    <a:pt x="16098" y="8311"/>
                    <a:pt x="16038" y="8287"/>
                    <a:pt x="15979" y="8263"/>
                  </a:cubicBezTo>
                  <a:cubicBezTo>
                    <a:pt x="15974" y="8262"/>
                    <a:pt x="15969" y="8262"/>
                    <a:pt x="15965" y="8262"/>
                  </a:cubicBezTo>
                  <a:cubicBezTo>
                    <a:pt x="15931" y="8262"/>
                    <a:pt x="15930" y="8302"/>
                    <a:pt x="15919" y="8323"/>
                  </a:cubicBezTo>
                  <a:cubicBezTo>
                    <a:pt x="15884" y="8311"/>
                    <a:pt x="15860" y="8299"/>
                    <a:pt x="15824" y="8275"/>
                  </a:cubicBezTo>
                  <a:cubicBezTo>
                    <a:pt x="15836" y="8275"/>
                    <a:pt x="15836" y="8263"/>
                    <a:pt x="15824" y="8251"/>
                  </a:cubicBezTo>
                  <a:cubicBezTo>
                    <a:pt x="15800" y="8240"/>
                    <a:pt x="15776" y="8216"/>
                    <a:pt x="15753" y="8216"/>
                  </a:cubicBezTo>
                  <a:cubicBezTo>
                    <a:pt x="15729" y="8204"/>
                    <a:pt x="15729" y="8180"/>
                    <a:pt x="15705" y="8156"/>
                  </a:cubicBezTo>
                  <a:cubicBezTo>
                    <a:pt x="15681" y="8132"/>
                    <a:pt x="15646" y="8121"/>
                    <a:pt x="15610" y="8109"/>
                  </a:cubicBezTo>
                  <a:cubicBezTo>
                    <a:pt x="15526" y="8085"/>
                    <a:pt x="15443" y="8073"/>
                    <a:pt x="15360" y="8073"/>
                  </a:cubicBezTo>
                  <a:cubicBezTo>
                    <a:pt x="15241" y="8061"/>
                    <a:pt x="15276" y="8037"/>
                    <a:pt x="15300" y="7990"/>
                  </a:cubicBezTo>
                  <a:lnTo>
                    <a:pt x="15300" y="7990"/>
                  </a:lnTo>
                  <a:cubicBezTo>
                    <a:pt x="15298" y="7994"/>
                    <a:pt x="15294" y="7996"/>
                    <a:pt x="15289" y="7996"/>
                  </a:cubicBezTo>
                  <a:cubicBezTo>
                    <a:pt x="15272" y="7996"/>
                    <a:pt x="15243" y="7976"/>
                    <a:pt x="15218" y="7976"/>
                  </a:cubicBezTo>
                  <a:cubicBezTo>
                    <a:pt x="15213" y="7976"/>
                    <a:pt x="15209" y="7976"/>
                    <a:pt x="15205" y="7978"/>
                  </a:cubicBezTo>
                  <a:cubicBezTo>
                    <a:pt x="15205" y="7978"/>
                    <a:pt x="15181" y="8001"/>
                    <a:pt x="15169" y="8001"/>
                  </a:cubicBezTo>
                  <a:cubicBezTo>
                    <a:pt x="15134" y="7978"/>
                    <a:pt x="15157" y="7942"/>
                    <a:pt x="15122" y="7930"/>
                  </a:cubicBezTo>
                  <a:cubicBezTo>
                    <a:pt x="15104" y="7918"/>
                    <a:pt x="15077" y="7918"/>
                    <a:pt x="15049" y="7918"/>
                  </a:cubicBezTo>
                  <a:cubicBezTo>
                    <a:pt x="15020" y="7918"/>
                    <a:pt x="14991" y="7918"/>
                    <a:pt x="14967" y="7906"/>
                  </a:cubicBezTo>
                  <a:cubicBezTo>
                    <a:pt x="14884" y="7894"/>
                    <a:pt x="14943" y="7882"/>
                    <a:pt x="14979" y="7882"/>
                  </a:cubicBezTo>
                  <a:cubicBezTo>
                    <a:pt x="15014" y="7882"/>
                    <a:pt x="15050" y="7823"/>
                    <a:pt x="14979" y="7799"/>
                  </a:cubicBezTo>
                  <a:cubicBezTo>
                    <a:pt x="14952" y="7794"/>
                    <a:pt x="14918" y="7788"/>
                    <a:pt x="14887" y="7788"/>
                  </a:cubicBezTo>
                  <a:cubicBezTo>
                    <a:pt x="14848" y="7788"/>
                    <a:pt x="14813" y="7797"/>
                    <a:pt x="14800" y="7823"/>
                  </a:cubicBezTo>
                  <a:cubicBezTo>
                    <a:pt x="14848" y="7716"/>
                    <a:pt x="14360" y="7620"/>
                    <a:pt x="14395" y="7537"/>
                  </a:cubicBezTo>
                  <a:cubicBezTo>
                    <a:pt x="14336" y="7454"/>
                    <a:pt x="14229" y="7478"/>
                    <a:pt x="14133" y="7454"/>
                  </a:cubicBezTo>
                  <a:cubicBezTo>
                    <a:pt x="14062" y="7418"/>
                    <a:pt x="14002" y="7382"/>
                    <a:pt x="13931" y="7359"/>
                  </a:cubicBezTo>
                  <a:cubicBezTo>
                    <a:pt x="13836" y="7311"/>
                    <a:pt x="13729" y="7299"/>
                    <a:pt x="13645" y="7263"/>
                  </a:cubicBezTo>
                  <a:cubicBezTo>
                    <a:pt x="13562" y="7216"/>
                    <a:pt x="13574" y="7192"/>
                    <a:pt x="13490" y="7144"/>
                  </a:cubicBezTo>
                  <a:cubicBezTo>
                    <a:pt x="13455" y="7132"/>
                    <a:pt x="13407" y="7120"/>
                    <a:pt x="13371" y="7108"/>
                  </a:cubicBezTo>
                  <a:cubicBezTo>
                    <a:pt x="13351" y="7108"/>
                    <a:pt x="13348" y="7135"/>
                    <a:pt x="13333" y="7135"/>
                  </a:cubicBezTo>
                  <a:cubicBezTo>
                    <a:pt x="13330" y="7135"/>
                    <a:pt x="13327" y="7134"/>
                    <a:pt x="13324" y="7132"/>
                  </a:cubicBezTo>
                  <a:cubicBezTo>
                    <a:pt x="13277" y="7109"/>
                    <a:pt x="13265" y="7050"/>
                    <a:pt x="13287" y="7015"/>
                  </a:cubicBezTo>
                  <a:lnTo>
                    <a:pt x="13287" y="7015"/>
                  </a:lnTo>
                  <a:cubicBezTo>
                    <a:pt x="13285" y="7017"/>
                    <a:pt x="13280" y="7019"/>
                    <a:pt x="13274" y="7019"/>
                  </a:cubicBezTo>
                  <a:cubicBezTo>
                    <a:pt x="13181" y="7019"/>
                    <a:pt x="12699" y="6772"/>
                    <a:pt x="12633" y="6739"/>
                  </a:cubicBezTo>
                  <a:cubicBezTo>
                    <a:pt x="12550" y="6692"/>
                    <a:pt x="12467" y="6632"/>
                    <a:pt x="12395" y="6597"/>
                  </a:cubicBezTo>
                  <a:cubicBezTo>
                    <a:pt x="12324" y="6561"/>
                    <a:pt x="12252" y="6537"/>
                    <a:pt x="12169" y="6525"/>
                  </a:cubicBezTo>
                  <a:cubicBezTo>
                    <a:pt x="12146" y="6525"/>
                    <a:pt x="12027" y="6546"/>
                    <a:pt x="12056" y="6569"/>
                  </a:cubicBezTo>
                  <a:lnTo>
                    <a:pt x="12056" y="6569"/>
                  </a:lnTo>
                  <a:cubicBezTo>
                    <a:pt x="12021" y="6542"/>
                    <a:pt x="12081" y="6477"/>
                    <a:pt x="11990" y="6466"/>
                  </a:cubicBezTo>
                  <a:cubicBezTo>
                    <a:pt x="11978" y="6466"/>
                    <a:pt x="11871" y="6466"/>
                    <a:pt x="11859" y="6442"/>
                  </a:cubicBezTo>
                  <a:cubicBezTo>
                    <a:pt x="11847" y="6430"/>
                    <a:pt x="11955" y="6394"/>
                    <a:pt x="11907" y="6382"/>
                  </a:cubicBezTo>
                  <a:cubicBezTo>
                    <a:pt x="11870" y="6375"/>
                    <a:pt x="11805" y="6358"/>
                    <a:pt x="11756" y="6358"/>
                  </a:cubicBezTo>
                  <a:cubicBezTo>
                    <a:pt x="11726" y="6358"/>
                    <a:pt x="11702" y="6364"/>
                    <a:pt x="11693" y="6382"/>
                  </a:cubicBezTo>
                  <a:cubicBezTo>
                    <a:pt x="11645" y="6370"/>
                    <a:pt x="11621" y="6299"/>
                    <a:pt x="11621" y="6275"/>
                  </a:cubicBezTo>
                  <a:cubicBezTo>
                    <a:pt x="11609" y="6263"/>
                    <a:pt x="11502" y="6180"/>
                    <a:pt x="11490" y="6180"/>
                  </a:cubicBezTo>
                  <a:cubicBezTo>
                    <a:pt x="11481" y="6189"/>
                    <a:pt x="11456" y="6222"/>
                    <a:pt x="11415" y="6222"/>
                  </a:cubicBezTo>
                  <a:cubicBezTo>
                    <a:pt x="11405" y="6222"/>
                    <a:pt x="11395" y="6220"/>
                    <a:pt x="11383" y="6216"/>
                  </a:cubicBezTo>
                  <a:cubicBezTo>
                    <a:pt x="11312" y="6192"/>
                    <a:pt x="11300" y="6156"/>
                    <a:pt x="11240" y="6144"/>
                  </a:cubicBezTo>
                  <a:cubicBezTo>
                    <a:pt x="11181" y="6120"/>
                    <a:pt x="11169" y="6144"/>
                    <a:pt x="11109" y="6108"/>
                  </a:cubicBezTo>
                  <a:cubicBezTo>
                    <a:pt x="11050" y="6085"/>
                    <a:pt x="11038" y="6037"/>
                    <a:pt x="10954" y="5989"/>
                  </a:cubicBezTo>
                  <a:cubicBezTo>
                    <a:pt x="10924" y="5974"/>
                    <a:pt x="10879" y="5954"/>
                    <a:pt x="10847" y="5954"/>
                  </a:cubicBezTo>
                  <a:cubicBezTo>
                    <a:pt x="10829" y="5954"/>
                    <a:pt x="10816" y="5960"/>
                    <a:pt x="10812" y="5977"/>
                  </a:cubicBezTo>
                  <a:cubicBezTo>
                    <a:pt x="10800" y="5966"/>
                    <a:pt x="10725" y="5869"/>
                    <a:pt x="10717" y="5869"/>
                  </a:cubicBezTo>
                  <a:cubicBezTo>
                    <a:pt x="10717" y="5869"/>
                    <a:pt x="10716" y="5870"/>
                    <a:pt x="10716" y="5870"/>
                  </a:cubicBezTo>
                  <a:cubicBezTo>
                    <a:pt x="10716" y="5889"/>
                    <a:pt x="10738" y="5944"/>
                    <a:pt x="10708" y="5944"/>
                  </a:cubicBezTo>
                  <a:cubicBezTo>
                    <a:pt x="10699" y="5944"/>
                    <a:pt x="10687" y="5940"/>
                    <a:pt x="10669" y="5930"/>
                  </a:cubicBezTo>
                  <a:cubicBezTo>
                    <a:pt x="10633" y="5906"/>
                    <a:pt x="10621" y="5882"/>
                    <a:pt x="10585" y="5858"/>
                  </a:cubicBezTo>
                  <a:cubicBezTo>
                    <a:pt x="10524" y="5807"/>
                    <a:pt x="10417" y="5746"/>
                    <a:pt x="10351" y="5746"/>
                  </a:cubicBezTo>
                  <a:cubicBezTo>
                    <a:pt x="10341" y="5746"/>
                    <a:pt x="10331" y="5748"/>
                    <a:pt x="10323" y="5751"/>
                  </a:cubicBezTo>
                  <a:cubicBezTo>
                    <a:pt x="10347" y="5739"/>
                    <a:pt x="10240" y="5632"/>
                    <a:pt x="10204" y="5620"/>
                  </a:cubicBezTo>
                  <a:cubicBezTo>
                    <a:pt x="10200" y="5633"/>
                    <a:pt x="10192" y="5638"/>
                    <a:pt x="10182" y="5638"/>
                  </a:cubicBezTo>
                  <a:cubicBezTo>
                    <a:pt x="10163" y="5638"/>
                    <a:pt x="10135" y="5623"/>
                    <a:pt x="10097" y="5608"/>
                  </a:cubicBezTo>
                  <a:cubicBezTo>
                    <a:pt x="10076" y="5592"/>
                    <a:pt x="10066" y="5586"/>
                    <a:pt x="10060" y="5586"/>
                  </a:cubicBezTo>
                  <a:cubicBezTo>
                    <a:pt x="10053" y="5586"/>
                    <a:pt x="10051" y="5595"/>
                    <a:pt x="10038" y="5608"/>
                  </a:cubicBezTo>
                  <a:cubicBezTo>
                    <a:pt x="10036" y="5609"/>
                    <a:pt x="10034" y="5609"/>
                    <a:pt x="10032" y="5609"/>
                  </a:cubicBezTo>
                  <a:cubicBezTo>
                    <a:pt x="9990" y="5609"/>
                    <a:pt x="9869" y="5500"/>
                    <a:pt x="9823" y="5477"/>
                  </a:cubicBezTo>
                  <a:cubicBezTo>
                    <a:pt x="9806" y="5469"/>
                    <a:pt x="9795" y="5466"/>
                    <a:pt x="9785" y="5466"/>
                  </a:cubicBezTo>
                  <a:cubicBezTo>
                    <a:pt x="9775" y="5466"/>
                    <a:pt x="9767" y="5469"/>
                    <a:pt x="9754" y="5469"/>
                  </a:cubicBezTo>
                  <a:cubicBezTo>
                    <a:pt x="9747" y="5469"/>
                    <a:pt x="9739" y="5468"/>
                    <a:pt x="9728" y="5465"/>
                  </a:cubicBezTo>
                  <a:cubicBezTo>
                    <a:pt x="9692" y="5454"/>
                    <a:pt x="9609" y="5418"/>
                    <a:pt x="9550" y="5382"/>
                  </a:cubicBezTo>
                  <a:cubicBezTo>
                    <a:pt x="9470" y="5350"/>
                    <a:pt x="9417" y="5329"/>
                    <a:pt x="9366" y="5329"/>
                  </a:cubicBezTo>
                  <a:cubicBezTo>
                    <a:pt x="9340" y="5329"/>
                    <a:pt x="9315" y="5334"/>
                    <a:pt x="9288" y="5346"/>
                  </a:cubicBezTo>
                  <a:cubicBezTo>
                    <a:pt x="9311" y="5334"/>
                    <a:pt x="9371" y="5323"/>
                    <a:pt x="9371" y="5299"/>
                  </a:cubicBezTo>
                  <a:cubicBezTo>
                    <a:pt x="9371" y="5263"/>
                    <a:pt x="9288" y="5263"/>
                    <a:pt x="9276" y="5263"/>
                  </a:cubicBezTo>
                  <a:cubicBezTo>
                    <a:pt x="9254" y="5268"/>
                    <a:pt x="9235" y="5270"/>
                    <a:pt x="9219" y="5270"/>
                  </a:cubicBezTo>
                  <a:cubicBezTo>
                    <a:pt x="9155" y="5270"/>
                    <a:pt x="9130" y="5234"/>
                    <a:pt x="9121" y="5168"/>
                  </a:cubicBezTo>
                  <a:cubicBezTo>
                    <a:pt x="9115" y="5154"/>
                    <a:pt x="9101" y="5149"/>
                    <a:pt x="9083" y="5149"/>
                  </a:cubicBezTo>
                  <a:cubicBezTo>
                    <a:pt x="9045" y="5149"/>
                    <a:pt x="8991" y="5170"/>
                    <a:pt x="8965" y="5170"/>
                  </a:cubicBezTo>
                  <a:cubicBezTo>
                    <a:pt x="8951" y="5170"/>
                    <a:pt x="8945" y="5163"/>
                    <a:pt x="8954" y="5144"/>
                  </a:cubicBezTo>
                  <a:cubicBezTo>
                    <a:pt x="8972" y="5109"/>
                    <a:pt x="8871" y="5047"/>
                    <a:pt x="8804" y="5047"/>
                  </a:cubicBezTo>
                  <a:cubicBezTo>
                    <a:pt x="8780" y="5047"/>
                    <a:pt x="8761" y="5054"/>
                    <a:pt x="8752" y="5073"/>
                  </a:cubicBezTo>
                  <a:cubicBezTo>
                    <a:pt x="8764" y="5037"/>
                    <a:pt x="8740" y="5013"/>
                    <a:pt x="8716" y="4977"/>
                  </a:cubicBezTo>
                  <a:cubicBezTo>
                    <a:pt x="8680" y="4953"/>
                    <a:pt x="8657" y="4965"/>
                    <a:pt x="8633" y="4953"/>
                  </a:cubicBezTo>
                  <a:cubicBezTo>
                    <a:pt x="8597" y="4942"/>
                    <a:pt x="8561" y="4894"/>
                    <a:pt x="8514" y="4870"/>
                  </a:cubicBezTo>
                  <a:cubicBezTo>
                    <a:pt x="8454" y="4846"/>
                    <a:pt x="8407" y="4858"/>
                    <a:pt x="8359" y="4834"/>
                  </a:cubicBezTo>
                  <a:cubicBezTo>
                    <a:pt x="8311" y="4799"/>
                    <a:pt x="8252" y="4775"/>
                    <a:pt x="8204" y="4751"/>
                  </a:cubicBezTo>
                  <a:cubicBezTo>
                    <a:pt x="8133" y="4692"/>
                    <a:pt x="8061" y="4656"/>
                    <a:pt x="7990" y="4620"/>
                  </a:cubicBezTo>
                  <a:cubicBezTo>
                    <a:pt x="7974" y="4616"/>
                    <a:pt x="7957" y="4615"/>
                    <a:pt x="7940" y="4615"/>
                  </a:cubicBezTo>
                  <a:cubicBezTo>
                    <a:pt x="7906" y="4615"/>
                    <a:pt x="7875" y="4620"/>
                    <a:pt x="7859" y="4620"/>
                  </a:cubicBezTo>
                  <a:cubicBezTo>
                    <a:pt x="7847" y="4620"/>
                    <a:pt x="7835" y="4561"/>
                    <a:pt x="7811" y="4537"/>
                  </a:cubicBezTo>
                  <a:cubicBezTo>
                    <a:pt x="7801" y="4527"/>
                    <a:pt x="7785" y="4523"/>
                    <a:pt x="7768" y="4523"/>
                  </a:cubicBezTo>
                  <a:cubicBezTo>
                    <a:pt x="7746" y="4523"/>
                    <a:pt x="7723" y="4530"/>
                    <a:pt x="7716" y="4537"/>
                  </a:cubicBezTo>
                  <a:cubicBezTo>
                    <a:pt x="7698" y="4537"/>
                    <a:pt x="7674" y="4582"/>
                    <a:pt x="7644" y="4582"/>
                  </a:cubicBezTo>
                  <a:cubicBezTo>
                    <a:pt x="7633" y="4582"/>
                    <a:pt x="7621" y="4576"/>
                    <a:pt x="7609" y="4561"/>
                  </a:cubicBezTo>
                  <a:cubicBezTo>
                    <a:pt x="7573" y="4501"/>
                    <a:pt x="7573" y="4465"/>
                    <a:pt x="7514" y="4418"/>
                  </a:cubicBezTo>
                  <a:cubicBezTo>
                    <a:pt x="7499" y="4409"/>
                    <a:pt x="7482" y="4407"/>
                    <a:pt x="7464" y="4407"/>
                  </a:cubicBezTo>
                  <a:cubicBezTo>
                    <a:pt x="7441" y="4407"/>
                    <a:pt x="7416" y="4410"/>
                    <a:pt x="7392" y="4410"/>
                  </a:cubicBezTo>
                  <a:cubicBezTo>
                    <a:pt x="7355" y="4410"/>
                    <a:pt x="7321" y="4402"/>
                    <a:pt x="7299" y="4358"/>
                  </a:cubicBezTo>
                  <a:cubicBezTo>
                    <a:pt x="7264" y="4311"/>
                    <a:pt x="7085" y="4239"/>
                    <a:pt x="7025" y="4227"/>
                  </a:cubicBezTo>
                  <a:cubicBezTo>
                    <a:pt x="6954" y="4203"/>
                    <a:pt x="6894" y="4180"/>
                    <a:pt x="6835" y="4156"/>
                  </a:cubicBezTo>
                  <a:cubicBezTo>
                    <a:pt x="6824" y="4144"/>
                    <a:pt x="6727" y="4048"/>
                    <a:pt x="6717" y="4048"/>
                  </a:cubicBezTo>
                  <a:cubicBezTo>
                    <a:pt x="6716" y="4048"/>
                    <a:pt x="6716" y="4048"/>
                    <a:pt x="6716" y="4049"/>
                  </a:cubicBezTo>
                  <a:cubicBezTo>
                    <a:pt x="6716" y="4049"/>
                    <a:pt x="6752" y="4096"/>
                    <a:pt x="6704" y="4096"/>
                  </a:cubicBezTo>
                  <a:cubicBezTo>
                    <a:pt x="6668" y="4084"/>
                    <a:pt x="6644" y="4084"/>
                    <a:pt x="6609" y="4060"/>
                  </a:cubicBezTo>
                  <a:cubicBezTo>
                    <a:pt x="6561" y="4037"/>
                    <a:pt x="6478" y="3977"/>
                    <a:pt x="6490" y="3941"/>
                  </a:cubicBezTo>
                  <a:lnTo>
                    <a:pt x="6490" y="3941"/>
                  </a:lnTo>
                  <a:cubicBezTo>
                    <a:pt x="6475" y="3971"/>
                    <a:pt x="6462" y="3982"/>
                    <a:pt x="6451" y="3982"/>
                  </a:cubicBezTo>
                  <a:cubicBezTo>
                    <a:pt x="6415" y="3982"/>
                    <a:pt x="6386" y="3876"/>
                    <a:pt x="6323" y="3858"/>
                  </a:cubicBezTo>
                  <a:cubicBezTo>
                    <a:pt x="6308" y="3854"/>
                    <a:pt x="6295" y="3852"/>
                    <a:pt x="6284" y="3852"/>
                  </a:cubicBezTo>
                  <a:cubicBezTo>
                    <a:pt x="6245" y="3852"/>
                    <a:pt x="6220" y="3870"/>
                    <a:pt x="6184" y="3870"/>
                  </a:cubicBezTo>
                  <a:cubicBezTo>
                    <a:pt x="6169" y="3870"/>
                    <a:pt x="6153" y="3867"/>
                    <a:pt x="6132" y="3858"/>
                  </a:cubicBezTo>
                  <a:cubicBezTo>
                    <a:pt x="6097" y="3834"/>
                    <a:pt x="6061" y="3799"/>
                    <a:pt x="6025" y="3775"/>
                  </a:cubicBezTo>
                  <a:cubicBezTo>
                    <a:pt x="5980" y="3740"/>
                    <a:pt x="5958" y="3734"/>
                    <a:pt x="5939" y="3734"/>
                  </a:cubicBezTo>
                  <a:cubicBezTo>
                    <a:pt x="5930" y="3734"/>
                    <a:pt x="5922" y="3735"/>
                    <a:pt x="5912" y="3735"/>
                  </a:cubicBezTo>
                  <a:cubicBezTo>
                    <a:pt x="5893" y="3735"/>
                    <a:pt x="5869" y="3731"/>
                    <a:pt x="5823" y="3703"/>
                  </a:cubicBezTo>
                  <a:cubicBezTo>
                    <a:pt x="5751" y="3656"/>
                    <a:pt x="5680" y="3608"/>
                    <a:pt x="5609" y="3584"/>
                  </a:cubicBezTo>
                  <a:cubicBezTo>
                    <a:pt x="5585" y="3572"/>
                    <a:pt x="5489" y="3560"/>
                    <a:pt x="5489" y="3560"/>
                  </a:cubicBezTo>
                  <a:cubicBezTo>
                    <a:pt x="5359" y="3489"/>
                    <a:pt x="5275" y="3322"/>
                    <a:pt x="5120" y="3310"/>
                  </a:cubicBezTo>
                  <a:cubicBezTo>
                    <a:pt x="5112" y="3309"/>
                    <a:pt x="5105" y="3308"/>
                    <a:pt x="5100" y="3308"/>
                  </a:cubicBezTo>
                  <a:cubicBezTo>
                    <a:pt x="5072" y="3308"/>
                    <a:pt x="5076" y="3324"/>
                    <a:pt x="5063" y="3324"/>
                  </a:cubicBezTo>
                  <a:cubicBezTo>
                    <a:pt x="5056" y="3324"/>
                    <a:pt x="5045" y="3320"/>
                    <a:pt x="5025" y="3310"/>
                  </a:cubicBezTo>
                  <a:cubicBezTo>
                    <a:pt x="5001" y="3275"/>
                    <a:pt x="4978" y="3251"/>
                    <a:pt x="4942" y="3239"/>
                  </a:cubicBezTo>
                  <a:cubicBezTo>
                    <a:pt x="4939" y="3236"/>
                    <a:pt x="4937" y="3236"/>
                    <a:pt x="4934" y="3236"/>
                  </a:cubicBezTo>
                  <a:cubicBezTo>
                    <a:pt x="4927" y="3236"/>
                    <a:pt x="4919" y="3242"/>
                    <a:pt x="4908" y="3242"/>
                  </a:cubicBezTo>
                  <a:cubicBezTo>
                    <a:pt x="4904" y="3242"/>
                    <a:pt x="4899" y="3241"/>
                    <a:pt x="4894" y="3239"/>
                  </a:cubicBezTo>
                  <a:cubicBezTo>
                    <a:pt x="4735" y="3193"/>
                    <a:pt x="4489" y="2964"/>
                    <a:pt x="4312" y="2964"/>
                  </a:cubicBezTo>
                  <a:cubicBezTo>
                    <a:pt x="4307" y="2964"/>
                    <a:pt x="4302" y="2964"/>
                    <a:pt x="4297" y="2964"/>
                  </a:cubicBezTo>
                  <a:lnTo>
                    <a:pt x="4297" y="2964"/>
                  </a:lnTo>
                  <a:cubicBezTo>
                    <a:pt x="4296" y="2964"/>
                    <a:pt x="4296" y="2964"/>
                    <a:pt x="4295" y="2964"/>
                  </a:cubicBezTo>
                  <a:lnTo>
                    <a:pt x="4295" y="2964"/>
                  </a:lnTo>
                  <a:cubicBezTo>
                    <a:pt x="4293" y="2964"/>
                    <a:pt x="4290" y="2965"/>
                    <a:pt x="4287" y="2965"/>
                  </a:cubicBezTo>
                  <a:cubicBezTo>
                    <a:pt x="4284" y="2964"/>
                    <a:pt x="4281" y="2962"/>
                    <a:pt x="4280" y="2961"/>
                  </a:cubicBezTo>
                  <a:close/>
                  <a:moveTo>
                    <a:pt x="26674" y="10858"/>
                  </a:moveTo>
                  <a:cubicBezTo>
                    <a:pt x="26672" y="10859"/>
                    <a:pt x="26671" y="10859"/>
                    <a:pt x="26671" y="10859"/>
                  </a:cubicBezTo>
                  <a:cubicBezTo>
                    <a:pt x="26672" y="10860"/>
                    <a:pt x="26674" y="10860"/>
                    <a:pt x="26676" y="10861"/>
                  </a:cubicBezTo>
                  <a:lnTo>
                    <a:pt x="26676" y="10861"/>
                  </a:lnTo>
                  <a:cubicBezTo>
                    <a:pt x="26675" y="10860"/>
                    <a:pt x="26675" y="10859"/>
                    <a:pt x="26674" y="10858"/>
                  </a:cubicBezTo>
                  <a:close/>
                  <a:moveTo>
                    <a:pt x="25" y="0"/>
                  </a:moveTo>
                  <a:cubicBezTo>
                    <a:pt x="1" y="0"/>
                    <a:pt x="120" y="60"/>
                    <a:pt x="144" y="84"/>
                  </a:cubicBezTo>
                  <a:cubicBezTo>
                    <a:pt x="155" y="96"/>
                    <a:pt x="155" y="108"/>
                    <a:pt x="167" y="120"/>
                  </a:cubicBezTo>
                  <a:cubicBezTo>
                    <a:pt x="251" y="203"/>
                    <a:pt x="346" y="286"/>
                    <a:pt x="441" y="358"/>
                  </a:cubicBezTo>
                  <a:cubicBezTo>
                    <a:pt x="548" y="417"/>
                    <a:pt x="656" y="477"/>
                    <a:pt x="751" y="560"/>
                  </a:cubicBezTo>
                  <a:cubicBezTo>
                    <a:pt x="858" y="572"/>
                    <a:pt x="965" y="572"/>
                    <a:pt x="1072" y="572"/>
                  </a:cubicBezTo>
                  <a:cubicBezTo>
                    <a:pt x="1084" y="572"/>
                    <a:pt x="1084" y="584"/>
                    <a:pt x="1072" y="608"/>
                  </a:cubicBezTo>
                  <a:cubicBezTo>
                    <a:pt x="1055" y="625"/>
                    <a:pt x="1031" y="636"/>
                    <a:pt x="1010" y="636"/>
                  </a:cubicBezTo>
                  <a:cubicBezTo>
                    <a:pt x="1003" y="636"/>
                    <a:pt x="995" y="635"/>
                    <a:pt x="989" y="631"/>
                  </a:cubicBezTo>
                  <a:cubicBezTo>
                    <a:pt x="952" y="622"/>
                    <a:pt x="926" y="618"/>
                    <a:pt x="909" y="618"/>
                  </a:cubicBezTo>
                  <a:cubicBezTo>
                    <a:pt x="858" y="618"/>
                    <a:pt x="885" y="656"/>
                    <a:pt x="965" y="727"/>
                  </a:cubicBezTo>
                  <a:cubicBezTo>
                    <a:pt x="1013" y="751"/>
                    <a:pt x="1084" y="810"/>
                    <a:pt x="1120" y="810"/>
                  </a:cubicBezTo>
                  <a:cubicBezTo>
                    <a:pt x="1134" y="810"/>
                    <a:pt x="1141" y="808"/>
                    <a:pt x="1147" y="808"/>
                  </a:cubicBezTo>
                  <a:cubicBezTo>
                    <a:pt x="1156" y="808"/>
                    <a:pt x="1163" y="812"/>
                    <a:pt x="1191" y="834"/>
                  </a:cubicBezTo>
                  <a:cubicBezTo>
                    <a:pt x="1227" y="882"/>
                    <a:pt x="1322" y="1048"/>
                    <a:pt x="1275" y="1060"/>
                  </a:cubicBezTo>
                  <a:cubicBezTo>
                    <a:pt x="1288" y="1057"/>
                    <a:pt x="1300" y="1056"/>
                    <a:pt x="1310" y="1056"/>
                  </a:cubicBezTo>
                  <a:cubicBezTo>
                    <a:pt x="1347" y="1056"/>
                    <a:pt x="1374" y="1073"/>
                    <a:pt x="1429" y="1120"/>
                  </a:cubicBezTo>
                  <a:cubicBezTo>
                    <a:pt x="1489" y="1167"/>
                    <a:pt x="1549" y="1203"/>
                    <a:pt x="1620" y="1239"/>
                  </a:cubicBezTo>
                  <a:cubicBezTo>
                    <a:pt x="1644" y="1239"/>
                    <a:pt x="1715" y="1263"/>
                    <a:pt x="1727" y="1274"/>
                  </a:cubicBezTo>
                  <a:cubicBezTo>
                    <a:pt x="1727" y="1286"/>
                    <a:pt x="1727" y="1346"/>
                    <a:pt x="1751" y="1358"/>
                  </a:cubicBezTo>
                  <a:cubicBezTo>
                    <a:pt x="1775" y="1382"/>
                    <a:pt x="1846" y="1405"/>
                    <a:pt x="1894" y="1441"/>
                  </a:cubicBezTo>
                  <a:lnTo>
                    <a:pt x="2037" y="1560"/>
                  </a:lnTo>
                  <a:cubicBezTo>
                    <a:pt x="2052" y="1596"/>
                    <a:pt x="2073" y="1607"/>
                    <a:pt x="2095" y="1607"/>
                  </a:cubicBezTo>
                  <a:cubicBezTo>
                    <a:pt x="2124" y="1607"/>
                    <a:pt x="2154" y="1586"/>
                    <a:pt x="2168" y="1572"/>
                  </a:cubicBezTo>
                  <a:cubicBezTo>
                    <a:pt x="2174" y="1569"/>
                    <a:pt x="2180" y="1568"/>
                    <a:pt x="2188" y="1568"/>
                  </a:cubicBezTo>
                  <a:cubicBezTo>
                    <a:pt x="2210" y="1568"/>
                    <a:pt x="2239" y="1581"/>
                    <a:pt x="2275" y="1608"/>
                  </a:cubicBezTo>
                  <a:cubicBezTo>
                    <a:pt x="2227" y="1667"/>
                    <a:pt x="2203" y="1667"/>
                    <a:pt x="2287" y="1739"/>
                  </a:cubicBezTo>
                  <a:cubicBezTo>
                    <a:pt x="2453" y="1882"/>
                    <a:pt x="2620" y="2001"/>
                    <a:pt x="2775" y="2120"/>
                  </a:cubicBezTo>
                  <a:cubicBezTo>
                    <a:pt x="2785" y="2130"/>
                    <a:pt x="2918" y="2237"/>
                    <a:pt x="2948" y="2237"/>
                  </a:cubicBezTo>
                  <a:cubicBezTo>
                    <a:pt x="2953" y="2237"/>
                    <a:pt x="2955" y="2234"/>
                    <a:pt x="2953" y="2227"/>
                  </a:cubicBezTo>
                  <a:cubicBezTo>
                    <a:pt x="2950" y="2207"/>
                    <a:pt x="2955" y="2199"/>
                    <a:pt x="2965" y="2199"/>
                  </a:cubicBezTo>
                  <a:cubicBezTo>
                    <a:pt x="2991" y="2199"/>
                    <a:pt x="3047" y="2249"/>
                    <a:pt x="3073" y="2275"/>
                  </a:cubicBezTo>
                  <a:cubicBezTo>
                    <a:pt x="3096" y="2310"/>
                    <a:pt x="3061" y="2310"/>
                    <a:pt x="3073" y="2346"/>
                  </a:cubicBezTo>
                  <a:cubicBezTo>
                    <a:pt x="3096" y="2370"/>
                    <a:pt x="3120" y="2394"/>
                    <a:pt x="3144" y="2406"/>
                  </a:cubicBezTo>
                  <a:cubicBezTo>
                    <a:pt x="3192" y="2441"/>
                    <a:pt x="3299" y="2560"/>
                    <a:pt x="3358" y="2560"/>
                  </a:cubicBezTo>
                  <a:cubicBezTo>
                    <a:pt x="3406" y="2560"/>
                    <a:pt x="3430" y="2596"/>
                    <a:pt x="3489" y="2632"/>
                  </a:cubicBezTo>
                  <a:cubicBezTo>
                    <a:pt x="3525" y="2656"/>
                    <a:pt x="3584" y="2644"/>
                    <a:pt x="3596" y="2656"/>
                  </a:cubicBezTo>
                  <a:cubicBezTo>
                    <a:pt x="3620" y="2667"/>
                    <a:pt x="3608" y="2703"/>
                    <a:pt x="3620" y="2715"/>
                  </a:cubicBezTo>
                  <a:cubicBezTo>
                    <a:pt x="3656" y="2775"/>
                    <a:pt x="3715" y="2834"/>
                    <a:pt x="3775" y="2870"/>
                  </a:cubicBezTo>
                  <a:cubicBezTo>
                    <a:pt x="3858" y="2929"/>
                    <a:pt x="3954" y="3001"/>
                    <a:pt x="4049" y="3060"/>
                  </a:cubicBezTo>
                  <a:cubicBezTo>
                    <a:pt x="4073" y="3072"/>
                    <a:pt x="4090" y="3078"/>
                    <a:pt x="4105" y="3078"/>
                  </a:cubicBezTo>
                  <a:cubicBezTo>
                    <a:pt x="4120" y="3078"/>
                    <a:pt x="4132" y="3072"/>
                    <a:pt x="4144" y="3060"/>
                  </a:cubicBezTo>
                  <a:cubicBezTo>
                    <a:pt x="4146" y="3061"/>
                    <a:pt x="4149" y="3061"/>
                    <a:pt x="4151" y="3061"/>
                  </a:cubicBezTo>
                  <a:cubicBezTo>
                    <a:pt x="4244" y="3061"/>
                    <a:pt x="4121" y="2863"/>
                    <a:pt x="4039" y="2863"/>
                  </a:cubicBezTo>
                  <a:cubicBezTo>
                    <a:pt x="4020" y="2863"/>
                    <a:pt x="4003" y="2874"/>
                    <a:pt x="3991" y="2901"/>
                  </a:cubicBezTo>
                  <a:lnTo>
                    <a:pt x="3991" y="2901"/>
                  </a:lnTo>
                  <a:cubicBezTo>
                    <a:pt x="3992" y="2867"/>
                    <a:pt x="3799" y="2723"/>
                    <a:pt x="3799" y="2656"/>
                  </a:cubicBezTo>
                  <a:cubicBezTo>
                    <a:pt x="3792" y="2616"/>
                    <a:pt x="3782" y="2609"/>
                    <a:pt x="3766" y="2609"/>
                  </a:cubicBezTo>
                  <a:cubicBezTo>
                    <a:pt x="3758" y="2609"/>
                    <a:pt x="3749" y="2611"/>
                    <a:pt x="3738" y="2611"/>
                  </a:cubicBezTo>
                  <a:cubicBezTo>
                    <a:pt x="3731" y="2611"/>
                    <a:pt x="3724" y="2610"/>
                    <a:pt x="3715" y="2608"/>
                  </a:cubicBezTo>
                  <a:cubicBezTo>
                    <a:pt x="3680" y="2584"/>
                    <a:pt x="3632" y="2548"/>
                    <a:pt x="3584" y="2525"/>
                  </a:cubicBezTo>
                  <a:cubicBezTo>
                    <a:pt x="3370" y="2394"/>
                    <a:pt x="3168" y="2239"/>
                    <a:pt x="2977" y="2072"/>
                  </a:cubicBezTo>
                  <a:cubicBezTo>
                    <a:pt x="2877" y="1992"/>
                    <a:pt x="2701" y="1786"/>
                    <a:pt x="2591" y="1786"/>
                  </a:cubicBezTo>
                  <a:cubicBezTo>
                    <a:pt x="2570" y="1786"/>
                    <a:pt x="2552" y="1793"/>
                    <a:pt x="2537" y="1810"/>
                  </a:cubicBezTo>
                  <a:cubicBezTo>
                    <a:pt x="2537" y="1810"/>
                    <a:pt x="2480" y="1845"/>
                    <a:pt x="2454" y="1845"/>
                  </a:cubicBezTo>
                  <a:cubicBezTo>
                    <a:pt x="2447" y="1845"/>
                    <a:pt x="2441" y="1842"/>
                    <a:pt x="2441" y="1834"/>
                  </a:cubicBezTo>
                  <a:cubicBezTo>
                    <a:pt x="2441" y="1798"/>
                    <a:pt x="2441" y="1763"/>
                    <a:pt x="2453" y="1727"/>
                  </a:cubicBezTo>
                  <a:cubicBezTo>
                    <a:pt x="2489" y="1679"/>
                    <a:pt x="2513" y="1620"/>
                    <a:pt x="2525" y="1560"/>
                  </a:cubicBezTo>
                  <a:cubicBezTo>
                    <a:pt x="2517" y="1560"/>
                    <a:pt x="2514" y="1571"/>
                    <a:pt x="2503" y="1571"/>
                  </a:cubicBezTo>
                  <a:cubicBezTo>
                    <a:pt x="2497" y="1571"/>
                    <a:pt x="2489" y="1568"/>
                    <a:pt x="2477" y="1560"/>
                  </a:cubicBezTo>
                  <a:cubicBezTo>
                    <a:pt x="2441" y="1548"/>
                    <a:pt x="2406" y="1524"/>
                    <a:pt x="2370" y="1501"/>
                  </a:cubicBezTo>
                  <a:cubicBezTo>
                    <a:pt x="2322" y="1465"/>
                    <a:pt x="2251" y="1405"/>
                    <a:pt x="2275" y="1370"/>
                  </a:cubicBezTo>
                  <a:lnTo>
                    <a:pt x="2275" y="1370"/>
                  </a:lnTo>
                  <a:cubicBezTo>
                    <a:pt x="2266" y="1381"/>
                    <a:pt x="2256" y="1385"/>
                    <a:pt x="2245" y="1385"/>
                  </a:cubicBezTo>
                  <a:cubicBezTo>
                    <a:pt x="2207" y="1385"/>
                    <a:pt x="2161" y="1328"/>
                    <a:pt x="2119" y="1328"/>
                  </a:cubicBezTo>
                  <a:cubicBezTo>
                    <a:pt x="2111" y="1328"/>
                    <a:pt x="2104" y="1330"/>
                    <a:pt x="2096" y="1334"/>
                  </a:cubicBezTo>
                  <a:cubicBezTo>
                    <a:pt x="2079" y="1345"/>
                    <a:pt x="2051" y="1359"/>
                    <a:pt x="2024" y="1359"/>
                  </a:cubicBezTo>
                  <a:cubicBezTo>
                    <a:pt x="1995" y="1359"/>
                    <a:pt x="1966" y="1342"/>
                    <a:pt x="1953" y="1286"/>
                  </a:cubicBezTo>
                  <a:cubicBezTo>
                    <a:pt x="1941" y="1239"/>
                    <a:pt x="1977" y="1227"/>
                    <a:pt x="1953" y="1179"/>
                  </a:cubicBezTo>
                  <a:cubicBezTo>
                    <a:pt x="1935" y="1133"/>
                    <a:pt x="1909" y="1116"/>
                    <a:pt x="1882" y="1116"/>
                  </a:cubicBezTo>
                  <a:cubicBezTo>
                    <a:pt x="1874" y="1116"/>
                    <a:pt x="1866" y="1117"/>
                    <a:pt x="1858" y="1120"/>
                  </a:cubicBezTo>
                  <a:cubicBezTo>
                    <a:pt x="1850" y="1122"/>
                    <a:pt x="1843" y="1124"/>
                    <a:pt x="1837" y="1124"/>
                  </a:cubicBezTo>
                  <a:cubicBezTo>
                    <a:pt x="1819" y="1124"/>
                    <a:pt x="1808" y="1108"/>
                    <a:pt x="1763" y="1072"/>
                  </a:cubicBezTo>
                  <a:cubicBezTo>
                    <a:pt x="1739" y="1060"/>
                    <a:pt x="1763" y="1060"/>
                    <a:pt x="1763" y="1036"/>
                  </a:cubicBezTo>
                  <a:cubicBezTo>
                    <a:pt x="1763" y="953"/>
                    <a:pt x="1560" y="941"/>
                    <a:pt x="1525" y="846"/>
                  </a:cubicBezTo>
                  <a:cubicBezTo>
                    <a:pt x="1465" y="810"/>
                    <a:pt x="1334" y="822"/>
                    <a:pt x="1334" y="786"/>
                  </a:cubicBezTo>
                  <a:cubicBezTo>
                    <a:pt x="1322" y="762"/>
                    <a:pt x="1346" y="715"/>
                    <a:pt x="1322" y="703"/>
                  </a:cubicBezTo>
                  <a:cubicBezTo>
                    <a:pt x="1302" y="703"/>
                    <a:pt x="1281" y="729"/>
                    <a:pt x="1246" y="729"/>
                  </a:cubicBezTo>
                  <a:cubicBezTo>
                    <a:pt x="1240" y="729"/>
                    <a:pt x="1234" y="728"/>
                    <a:pt x="1227" y="727"/>
                  </a:cubicBezTo>
                  <a:cubicBezTo>
                    <a:pt x="1227" y="727"/>
                    <a:pt x="1239" y="608"/>
                    <a:pt x="1227" y="608"/>
                  </a:cubicBezTo>
                  <a:cubicBezTo>
                    <a:pt x="1212" y="618"/>
                    <a:pt x="1193" y="623"/>
                    <a:pt x="1176" y="623"/>
                  </a:cubicBezTo>
                  <a:cubicBezTo>
                    <a:pt x="1152" y="623"/>
                    <a:pt x="1132" y="612"/>
                    <a:pt x="1132" y="584"/>
                  </a:cubicBezTo>
                  <a:cubicBezTo>
                    <a:pt x="1132" y="572"/>
                    <a:pt x="1144" y="560"/>
                    <a:pt x="1132" y="548"/>
                  </a:cubicBezTo>
                  <a:cubicBezTo>
                    <a:pt x="1124" y="548"/>
                    <a:pt x="1100" y="543"/>
                    <a:pt x="1089" y="543"/>
                  </a:cubicBezTo>
                  <a:cubicBezTo>
                    <a:pt x="1083" y="543"/>
                    <a:pt x="1080" y="544"/>
                    <a:pt x="1084" y="548"/>
                  </a:cubicBezTo>
                  <a:lnTo>
                    <a:pt x="1048" y="524"/>
                  </a:lnTo>
                  <a:cubicBezTo>
                    <a:pt x="1025" y="501"/>
                    <a:pt x="1037" y="524"/>
                    <a:pt x="965" y="489"/>
                  </a:cubicBezTo>
                  <a:cubicBezTo>
                    <a:pt x="913" y="471"/>
                    <a:pt x="937" y="460"/>
                    <a:pt x="954" y="460"/>
                  </a:cubicBezTo>
                  <a:cubicBezTo>
                    <a:pt x="960" y="460"/>
                    <a:pt x="965" y="462"/>
                    <a:pt x="965" y="465"/>
                  </a:cubicBezTo>
                  <a:cubicBezTo>
                    <a:pt x="965" y="465"/>
                    <a:pt x="1001" y="465"/>
                    <a:pt x="894" y="405"/>
                  </a:cubicBezTo>
                  <a:cubicBezTo>
                    <a:pt x="825" y="371"/>
                    <a:pt x="688" y="318"/>
                    <a:pt x="693" y="318"/>
                  </a:cubicBezTo>
                  <a:lnTo>
                    <a:pt x="693" y="318"/>
                  </a:lnTo>
                  <a:cubicBezTo>
                    <a:pt x="695" y="318"/>
                    <a:pt x="718" y="326"/>
                    <a:pt x="775" y="346"/>
                  </a:cubicBezTo>
                  <a:lnTo>
                    <a:pt x="870" y="381"/>
                  </a:lnTo>
                  <a:cubicBezTo>
                    <a:pt x="917" y="402"/>
                    <a:pt x="948" y="416"/>
                    <a:pt x="950" y="416"/>
                  </a:cubicBezTo>
                  <a:cubicBezTo>
                    <a:pt x="952" y="416"/>
                    <a:pt x="906" y="394"/>
                    <a:pt x="787" y="334"/>
                  </a:cubicBezTo>
                  <a:cubicBezTo>
                    <a:pt x="653" y="274"/>
                    <a:pt x="598" y="243"/>
                    <a:pt x="607" y="243"/>
                  </a:cubicBezTo>
                  <a:cubicBezTo>
                    <a:pt x="615" y="243"/>
                    <a:pt x="661" y="262"/>
                    <a:pt x="739" y="298"/>
                  </a:cubicBezTo>
                  <a:cubicBezTo>
                    <a:pt x="836" y="337"/>
                    <a:pt x="940" y="391"/>
                    <a:pt x="957" y="391"/>
                  </a:cubicBezTo>
                  <a:cubicBezTo>
                    <a:pt x="961" y="391"/>
                    <a:pt x="960" y="388"/>
                    <a:pt x="953" y="381"/>
                  </a:cubicBezTo>
                  <a:cubicBezTo>
                    <a:pt x="943" y="381"/>
                    <a:pt x="866" y="306"/>
                    <a:pt x="874" y="306"/>
                  </a:cubicBezTo>
                  <a:lnTo>
                    <a:pt x="874" y="306"/>
                  </a:lnTo>
                  <a:cubicBezTo>
                    <a:pt x="875" y="306"/>
                    <a:pt x="878" y="307"/>
                    <a:pt x="882" y="310"/>
                  </a:cubicBezTo>
                  <a:cubicBezTo>
                    <a:pt x="929" y="346"/>
                    <a:pt x="965" y="381"/>
                    <a:pt x="1013" y="405"/>
                  </a:cubicBezTo>
                  <a:cubicBezTo>
                    <a:pt x="1021" y="409"/>
                    <a:pt x="1025" y="411"/>
                    <a:pt x="1028" y="411"/>
                  </a:cubicBezTo>
                  <a:cubicBezTo>
                    <a:pt x="1043" y="411"/>
                    <a:pt x="1003" y="368"/>
                    <a:pt x="1013" y="358"/>
                  </a:cubicBezTo>
                  <a:cubicBezTo>
                    <a:pt x="1060" y="358"/>
                    <a:pt x="1096" y="381"/>
                    <a:pt x="1144" y="405"/>
                  </a:cubicBezTo>
                  <a:cubicBezTo>
                    <a:pt x="1168" y="429"/>
                    <a:pt x="1191" y="441"/>
                    <a:pt x="1227" y="465"/>
                  </a:cubicBezTo>
                  <a:lnTo>
                    <a:pt x="1334" y="465"/>
                  </a:lnTo>
                  <a:cubicBezTo>
                    <a:pt x="1382" y="465"/>
                    <a:pt x="1414" y="449"/>
                    <a:pt x="1440" y="449"/>
                  </a:cubicBezTo>
                  <a:cubicBezTo>
                    <a:pt x="1453" y="449"/>
                    <a:pt x="1465" y="453"/>
                    <a:pt x="1477" y="465"/>
                  </a:cubicBezTo>
                  <a:cubicBezTo>
                    <a:pt x="1537" y="524"/>
                    <a:pt x="1608" y="548"/>
                    <a:pt x="1691" y="560"/>
                  </a:cubicBezTo>
                  <a:cubicBezTo>
                    <a:pt x="1727" y="560"/>
                    <a:pt x="1736" y="534"/>
                    <a:pt x="1738" y="511"/>
                  </a:cubicBezTo>
                  <a:lnTo>
                    <a:pt x="1738" y="511"/>
                  </a:lnTo>
                  <a:cubicBezTo>
                    <a:pt x="1748" y="563"/>
                    <a:pt x="1848" y="588"/>
                    <a:pt x="1930" y="588"/>
                  </a:cubicBezTo>
                  <a:cubicBezTo>
                    <a:pt x="1969" y="588"/>
                    <a:pt x="2004" y="582"/>
                    <a:pt x="2025" y="572"/>
                  </a:cubicBezTo>
                  <a:cubicBezTo>
                    <a:pt x="2037" y="569"/>
                    <a:pt x="2049" y="567"/>
                    <a:pt x="2060" y="567"/>
                  </a:cubicBezTo>
                  <a:cubicBezTo>
                    <a:pt x="2095" y="567"/>
                    <a:pt x="2126" y="581"/>
                    <a:pt x="2144" y="608"/>
                  </a:cubicBezTo>
                  <a:cubicBezTo>
                    <a:pt x="2156" y="631"/>
                    <a:pt x="2096" y="631"/>
                    <a:pt x="2132" y="655"/>
                  </a:cubicBezTo>
                  <a:cubicBezTo>
                    <a:pt x="2140" y="667"/>
                    <a:pt x="2150" y="671"/>
                    <a:pt x="2162" y="671"/>
                  </a:cubicBezTo>
                  <a:cubicBezTo>
                    <a:pt x="2185" y="671"/>
                    <a:pt x="2211" y="655"/>
                    <a:pt x="2227" y="655"/>
                  </a:cubicBezTo>
                  <a:cubicBezTo>
                    <a:pt x="2287" y="655"/>
                    <a:pt x="2358" y="667"/>
                    <a:pt x="2406" y="715"/>
                  </a:cubicBezTo>
                  <a:cubicBezTo>
                    <a:pt x="2402" y="731"/>
                    <a:pt x="2412" y="736"/>
                    <a:pt x="2430" y="736"/>
                  </a:cubicBezTo>
                  <a:cubicBezTo>
                    <a:pt x="2464" y="736"/>
                    <a:pt x="2525" y="715"/>
                    <a:pt x="2549" y="715"/>
                  </a:cubicBezTo>
                  <a:cubicBezTo>
                    <a:pt x="2632" y="727"/>
                    <a:pt x="2715" y="751"/>
                    <a:pt x="2811" y="751"/>
                  </a:cubicBezTo>
                  <a:cubicBezTo>
                    <a:pt x="2826" y="748"/>
                    <a:pt x="2841" y="747"/>
                    <a:pt x="2856" y="747"/>
                  </a:cubicBezTo>
                  <a:cubicBezTo>
                    <a:pt x="2924" y="747"/>
                    <a:pt x="2990" y="767"/>
                    <a:pt x="3049" y="786"/>
                  </a:cubicBezTo>
                  <a:cubicBezTo>
                    <a:pt x="3144" y="834"/>
                    <a:pt x="3239" y="858"/>
                    <a:pt x="3346" y="858"/>
                  </a:cubicBezTo>
                  <a:cubicBezTo>
                    <a:pt x="3350" y="857"/>
                    <a:pt x="3353" y="856"/>
                    <a:pt x="3356" y="856"/>
                  </a:cubicBezTo>
                  <a:cubicBezTo>
                    <a:pt x="3388" y="856"/>
                    <a:pt x="3420" y="906"/>
                    <a:pt x="3442" y="917"/>
                  </a:cubicBezTo>
                  <a:cubicBezTo>
                    <a:pt x="3454" y="923"/>
                    <a:pt x="3471" y="923"/>
                    <a:pt x="3494" y="923"/>
                  </a:cubicBezTo>
                  <a:cubicBezTo>
                    <a:pt x="3516" y="923"/>
                    <a:pt x="3543" y="923"/>
                    <a:pt x="3573" y="929"/>
                  </a:cubicBezTo>
                  <a:cubicBezTo>
                    <a:pt x="3632" y="941"/>
                    <a:pt x="3704" y="953"/>
                    <a:pt x="3763" y="965"/>
                  </a:cubicBezTo>
                  <a:cubicBezTo>
                    <a:pt x="3806" y="965"/>
                    <a:pt x="3819" y="952"/>
                    <a:pt x="3838" y="952"/>
                  </a:cubicBezTo>
                  <a:cubicBezTo>
                    <a:pt x="3850" y="952"/>
                    <a:pt x="3865" y="958"/>
                    <a:pt x="3894" y="977"/>
                  </a:cubicBezTo>
                  <a:cubicBezTo>
                    <a:pt x="3940" y="1007"/>
                    <a:pt x="4025" y="1053"/>
                    <a:pt x="4084" y="1053"/>
                  </a:cubicBezTo>
                  <a:cubicBezTo>
                    <a:pt x="4116" y="1053"/>
                    <a:pt x="4140" y="1039"/>
                    <a:pt x="4144" y="1001"/>
                  </a:cubicBezTo>
                  <a:lnTo>
                    <a:pt x="4144" y="1001"/>
                  </a:lnTo>
                  <a:cubicBezTo>
                    <a:pt x="4133" y="1097"/>
                    <a:pt x="4470" y="1145"/>
                    <a:pt x="4607" y="1145"/>
                  </a:cubicBezTo>
                  <a:cubicBezTo>
                    <a:pt x="4622" y="1145"/>
                    <a:pt x="4635" y="1145"/>
                    <a:pt x="4644" y="1143"/>
                  </a:cubicBezTo>
                  <a:cubicBezTo>
                    <a:pt x="4650" y="1142"/>
                    <a:pt x="4656" y="1141"/>
                    <a:pt x="4662" y="1141"/>
                  </a:cubicBezTo>
                  <a:cubicBezTo>
                    <a:pt x="4731" y="1141"/>
                    <a:pt x="4775" y="1244"/>
                    <a:pt x="4845" y="1244"/>
                  </a:cubicBezTo>
                  <a:cubicBezTo>
                    <a:pt x="4860" y="1244"/>
                    <a:pt x="4876" y="1239"/>
                    <a:pt x="4894" y="1227"/>
                  </a:cubicBezTo>
                  <a:cubicBezTo>
                    <a:pt x="4925" y="1203"/>
                    <a:pt x="4946" y="1175"/>
                    <a:pt x="4977" y="1175"/>
                  </a:cubicBezTo>
                  <a:cubicBezTo>
                    <a:pt x="4994" y="1175"/>
                    <a:pt x="5013" y="1183"/>
                    <a:pt x="5037" y="1203"/>
                  </a:cubicBezTo>
                  <a:cubicBezTo>
                    <a:pt x="5097" y="1215"/>
                    <a:pt x="5156" y="1227"/>
                    <a:pt x="5216" y="1239"/>
                  </a:cubicBezTo>
                  <a:cubicBezTo>
                    <a:pt x="5216" y="1239"/>
                    <a:pt x="5168" y="1251"/>
                    <a:pt x="5204" y="1274"/>
                  </a:cubicBezTo>
                  <a:cubicBezTo>
                    <a:pt x="5228" y="1286"/>
                    <a:pt x="5251" y="1286"/>
                    <a:pt x="5263" y="1286"/>
                  </a:cubicBezTo>
                  <a:lnTo>
                    <a:pt x="5275" y="1286"/>
                  </a:lnTo>
                  <a:cubicBezTo>
                    <a:pt x="5370" y="1334"/>
                    <a:pt x="5442" y="1417"/>
                    <a:pt x="5537" y="1441"/>
                  </a:cubicBezTo>
                  <a:cubicBezTo>
                    <a:pt x="5466" y="1382"/>
                    <a:pt x="5466" y="1286"/>
                    <a:pt x="5549" y="1274"/>
                  </a:cubicBezTo>
                  <a:cubicBezTo>
                    <a:pt x="5632" y="1310"/>
                    <a:pt x="5549" y="1346"/>
                    <a:pt x="5549" y="1370"/>
                  </a:cubicBezTo>
                  <a:cubicBezTo>
                    <a:pt x="5537" y="1382"/>
                    <a:pt x="5644" y="1417"/>
                    <a:pt x="5680" y="1441"/>
                  </a:cubicBezTo>
                  <a:cubicBezTo>
                    <a:pt x="5713" y="1463"/>
                    <a:pt x="5747" y="1538"/>
                    <a:pt x="5770" y="1538"/>
                  </a:cubicBezTo>
                  <a:cubicBezTo>
                    <a:pt x="5772" y="1538"/>
                    <a:pt x="5774" y="1537"/>
                    <a:pt x="5775" y="1536"/>
                  </a:cubicBezTo>
                  <a:cubicBezTo>
                    <a:pt x="5791" y="1536"/>
                    <a:pt x="5807" y="1526"/>
                    <a:pt x="5830" y="1526"/>
                  </a:cubicBezTo>
                  <a:cubicBezTo>
                    <a:pt x="5841" y="1526"/>
                    <a:pt x="5855" y="1528"/>
                    <a:pt x="5870" y="1536"/>
                  </a:cubicBezTo>
                  <a:cubicBezTo>
                    <a:pt x="5930" y="1596"/>
                    <a:pt x="6001" y="1644"/>
                    <a:pt x="6073" y="1691"/>
                  </a:cubicBezTo>
                  <a:cubicBezTo>
                    <a:pt x="6066" y="1683"/>
                    <a:pt x="6068" y="1679"/>
                    <a:pt x="6076" y="1679"/>
                  </a:cubicBezTo>
                  <a:cubicBezTo>
                    <a:pt x="6124" y="1679"/>
                    <a:pt x="6399" y="1810"/>
                    <a:pt x="6430" y="1810"/>
                  </a:cubicBezTo>
                  <a:cubicBezTo>
                    <a:pt x="6434" y="1811"/>
                    <a:pt x="6437" y="1812"/>
                    <a:pt x="6439" y="1812"/>
                  </a:cubicBezTo>
                  <a:cubicBezTo>
                    <a:pt x="6471" y="1812"/>
                    <a:pt x="6434" y="1751"/>
                    <a:pt x="6478" y="1751"/>
                  </a:cubicBezTo>
                  <a:cubicBezTo>
                    <a:pt x="6537" y="1751"/>
                    <a:pt x="6537" y="1834"/>
                    <a:pt x="6525" y="1858"/>
                  </a:cubicBezTo>
                  <a:cubicBezTo>
                    <a:pt x="6537" y="1840"/>
                    <a:pt x="6552" y="1831"/>
                    <a:pt x="6567" y="1831"/>
                  </a:cubicBezTo>
                  <a:cubicBezTo>
                    <a:pt x="6582" y="1831"/>
                    <a:pt x="6597" y="1840"/>
                    <a:pt x="6609" y="1858"/>
                  </a:cubicBezTo>
                  <a:cubicBezTo>
                    <a:pt x="6632" y="1882"/>
                    <a:pt x="6597" y="1917"/>
                    <a:pt x="6632" y="1941"/>
                  </a:cubicBezTo>
                  <a:cubicBezTo>
                    <a:pt x="6636" y="1945"/>
                    <a:pt x="6640" y="1946"/>
                    <a:pt x="6645" y="1946"/>
                  </a:cubicBezTo>
                  <a:cubicBezTo>
                    <a:pt x="6667" y="1946"/>
                    <a:pt x="6701" y="1919"/>
                    <a:pt x="6739" y="1919"/>
                  </a:cubicBezTo>
                  <a:cubicBezTo>
                    <a:pt x="6751" y="1919"/>
                    <a:pt x="6763" y="1922"/>
                    <a:pt x="6775" y="1929"/>
                  </a:cubicBezTo>
                  <a:cubicBezTo>
                    <a:pt x="6796" y="1940"/>
                    <a:pt x="6844" y="2031"/>
                    <a:pt x="6872" y="2031"/>
                  </a:cubicBezTo>
                  <a:cubicBezTo>
                    <a:pt x="6876" y="2031"/>
                    <a:pt x="6879" y="2029"/>
                    <a:pt x="6883" y="2025"/>
                  </a:cubicBezTo>
                  <a:cubicBezTo>
                    <a:pt x="6892" y="2005"/>
                    <a:pt x="6862" y="1986"/>
                    <a:pt x="6883" y="1986"/>
                  </a:cubicBezTo>
                  <a:cubicBezTo>
                    <a:pt x="6888" y="1986"/>
                    <a:pt x="6895" y="1987"/>
                    <a:pt x="6906" y="1989"/>
                  </a:cubicBezTo>
                  <a:cubicBezTo>
                    <a:pt x="6930" y="1989"/>
                    <a:pt x="6942" y="1989"/>
                    <a:pt x="6954" y="2013"/>
                  </a:cubicBezTo>
                  <a:cubicBezTo>
                    <a:pt x="6990" y="2048"/>
                    <a:pt x="6906" y="2084"/>
                    <a:pt x="6966" y="2108"/>
                  </a:cubicBezTo>
                  <a:cubicBezTo>
                    <a:pt x="7013" y="2132"/>
                    <a:pt x="7061" y="2155"/>
                    <a:pt x="7109" y="2167"/>
                  </a:cubicBezTo>
                  <a:lnTo>
                    <a:pt x="7144" y="2167"/>
                  </a:lnTo>
                  <a:cubicBezTo>
                    <a:pt x="7228" y="2203"/>
                    <a:pt x="7299" y="2239"/>
                    <a:pt x="7383" y="2263"/>
                  </a:cubicBezTo>
                  <a:cubicBezTo>
                    <a:pt x="7409" y="2274"/>
                    <a:pt x="7431" y="2279"/>
                    <a:pt x="7446" y="2279"/>
                  </a:cubicBezTo>
                  <a:cubicBezTo>
                    <a:pt x="7477" y="2279"/>
                    <a:pt x="7475" y="2255"/>
                    <a:pt x="7418" y="2215"/>
                  </a:cubicBezTo>
                  <a:lnTo>
                    <a:pt x="7418" y="2215"/>
                  </a:lnTo>
                  <a:cubicBezTo>
                    <a:pt x="7490" y="2239"/>
                    <a:pt x="7549" y="2286"/>
                    <a:pt x="7597" y="2334"/>
                  </a:cubicBezTo>
                  <a:cubicBezTo>
                    <a:pt x="7633" y="2382"/>
                    <a:pt x="7680" y="2453"/>
                    <a:pt x="7752" y="2453"/>
                  </a:cubicBezTo>
                  <a:cubicBezTo>
                    <a:pt x="7799" y="2453"/>
                    <a:pt x="7847" y="2453"/>
                    <a:pt x="7895" y="2477"/>
                  </a:cubicBezTo>
                  <a:cubicBezTo>
                    <a:pt x="7918" y="2489"/>
                    <a:pt x="7954" y="2501"/>
                    <a:pt x="7990" y="2513"/>
                  </a:cubicBezTo>
                  <a:cubicBezTo>
                    <a:pt x="7990" y="2513"/>
                    <a:pt x="7990" y="2501"/>
                    <a:pt x="8014" y="2501"/>
                  </a:cubicBezTo>
                  <a:cubicBezTo>
                    <a:pt x="8073" y="2513"/>
                    <a:pt x="8156" y="2572"/>
                    <a:pt x="8240" y="2584"/>
                  </a:cubicBezTo>
                  <a:cubicBezTo>
                    <a:pt x="8311" y="2608"/>
                    <a:pt x="8371" y="2608"/>
                    <a:pt x="8407" y="2667"/>
                  </a:cubicBezTo>
                  <a:cubicBezTo>
                    <a:pt x="8454" y="2715"/>
                    <a:pt x="8526" y="2751"/>
                    <a:pt x="8609" y="2751"/>
                  </a:cubicBezTo>
                  <a:cubicBezTo>
                    <a:pt x="8645" y="2751"/>
                    <a:pt x="8549" y="2679"/>
                    <a:pt x="8526" y="2667"/>
                  </a:cubicBezTo>
                  <a:lnTo>
                    <a:pt x="8526" y="2667"/>
                  </a:lnTo>
                  <a:cubicBezTo>
                    <a:pt x="8573" y="2679"/>
                    <a:pt x="8621" y="2715"/>
                    <a:pt x="8668" y="2751"/>
                  </a:cubicBezTo>
                  <a:cubicBezTo>
                    <a:pt x="8704" y="2775"/>
                    <a:pt x="8716" y="2810"/>
                    <a:pt x="8752" y="2834"/>
                  </a:cubicBezTo>
                  <a:cubicBezTo>
                    <a:pt x="8823" y="2882"/>
                    <a:pt x="8871" y="2858"/>
                    <a:pt x="8942" y="2917"/>
                  </a:cubicBezTo>
                  <a:cubicBezTo>
                    <a:pt x="8962" y="2928"/>
                    <a:pt x="9000" y="3023"/>
                    <a:pt x="9040" y="3023"/>
                  </a:cubicBezTo>
                  <a:cubicBezTo>
                    <a:pt x="9047" y="3023"/>
                    <a:pt x="9054" y="3020"/>
                    <a:pt x="9061" y="3013"/>
                  </a:cubicBezTo>
                  <a:cubicBezTo>
                    <a:pt x="9081" y="2981"/>
                    <a:pt x="9097" y="2959"/>
                    <a:pt x="9118" y="2959"/>
                  </a:cubicBezTo>
                  <a:cubicBezTo>
                    <a:pt x="9137" y="2959"/>
                    <a:pt x="9160" y="2974"/>
                    <a:pt x="9192" y="3013"/>
                  </a:cubicBezTo>
                  <a:cubicBezTo>
                    <a:pt x="9228" y="3060"/>
                    <a:pt x="9216" y="3072"/>
                    <a:pt x="9276" y="3120"/>
                  </a:cubicBezTo>
                  <a:cubicBezTo>
                    <a:pt x="9297" y="3130"/>
                    <a:pt x="9422" y="3207"/>
                    <a:pt x="9457" y="3207"/>
                  </a:cubicBezTo>
                  <a:cubicBezTo>
                    <a:pt x="9462" y="3207"/>
                    <a:pt x="9465" y="3206"/>
                    <a:pt x="9466" y="3203"/>
                  </a:cubicBezTo>
                  <a:cubicBezTo>
                    <a:pt x="9485" y="3185"/>
                    <a:pt x="9467" y="3129"/>
                    <a:pt x="9499" y="3129"/>
                  </a:cubicBezTo>
                  <a:cubicBezTo>
                    <a:pt x="9507" y="3129"/>
                    <a:pt x="9520" y="3133"/>
                    <a:pt x="9538" y="3144"/>
                  </a:cubicBezTo>
                  <a:cubicBezTo>
                    <a:pt x="9609" y="3179"/>
                    <a:pt x="9538" y="3203"/>
                    <a:pt x="9550" y="3239"/>
                  </a:cubicBezTo>
                  <a:cubicBezTo>
                    <a:pt x="9585" y="3227"/>
                    <a:pt x="9621" y="3215"/>
                    <a:pt x="9657" y="3215"/>
                  </a:cubicBezTo>
                  <a:cubicBezTo>
                    <a:pt x="9716" y="3215"/>
                    <a:pt x="9716" y="3227"/>
                    <a:pt x="9728" y="3263"/>
                  </a:cubicBezTo>
                  <a:cubicBezTo>
                    <a:pt x="9788" y="3334"/>
                    <a:pt x="9871" y="3394"/>
                    <a:pt x="9954" y="3418"/>
                  </a:cubicBezTo>
                  <a:cubicBezTo>
                    <a:pt x="9958" y="3418"/>
                    <a:pt x="9962" y="3418"/>
                    <a:pt x="9965" y="3418"/>
                  </a:cubicBezTo>
                  <a:cubicBezTo>
                    <a:pt x="10031" y="3418"/>
                    <a:pt x="10006" y="3321"/>
                    <a:pt x="10033" y="3321"/>
                  </a:cubicBezTo>
                  <a:cubicBezTo>
                    <a:pt x="10034" y="3321"/>
                    <a:pt x="10036" y="3322"/>
                    <a:pt x="10038" y="3322"/>
                  </a:cubicBezTo>
                  <a:cubicBezTo>
                    <a:pt x="10073" y="3334"/>
                    <a:pt x="10073" y="3370"/>
                    <a:pt x="10085" y="3394"/>
                  </a:cubicBezTo>
                  <a:cubicBezTo>
                    <a:pt x="10121" y="3429"/>
                    <a:pt x="10169" y="3465"/>
                    <a:pt x="10204" y="3489"/>
                  </a:cubicBezTo>
                  <a:cubicBezTo>
                    <a:pt x="10264" y="3525"/>
                    <a:pt x="10359" y="3644"/>
                    <a:pt x="10419" y="3656"/>
                  </a:cubicBezTo>
                  <a:cubicBezTo>
                    <a:pt x="10435" y="3656"/>
                    <a:pt x="10472" y="3640"/>
                    <a:pt x="10498" y="3640"/>
                  </a:cubicBezTo>
                  <a:cubicBezTo>
                    <a:pt x="10511" y="3640"/>
                    <a:pt x="10522" y="3644"/>
                    <a:pt x="10526" y="3656"/>
                  </a:cubicBezTo>
                  <a:cubicBezTo>
                    <a:pt x="10538" y="3679"/>
                    <a:pt x="10526" y="3691"/>
                    <a:pt x="10573" y="3715"/>
                  </a:cubicBezTo>
                  <a:cubicBezTo>
                    <a:pt x="10609" y="3735"/>
                    <a:pt x="10641" y="3740"/>
                    <a:pt x="10671" y="3740"/>
                  </a:cubicBezTo>
                  <a:cubicBezTo>
                    <a:pt x="10706" y="3740"/>
                    <a:pt x="10739" y="3733"/>
                    <a:pt x="10774" y="3733"/>
                  </a:cubicBezTo>
                  <a:cubicBezTo>
                    <a:pt x="10801" y="3733"/>
                    <a:pt x="10829" y="3737"/>
                    <a:pt x="10859" y="3751"/>
                  </a:cubicBezTo>
                  <a:cubicBezTo>
                    <a:pt x="10966" y="3787"/>
                    <a:pt x="10966" y="3906"/>
                    <a:pt x="11050" y="3941"/>
                  </a:cubicBezTo>
                  <a:cubicBezTo>
                    <a:pt x="11052" y="3942"/>
                    <a:pt x="11054" y="3943"/>
                    <a:pt x="11055" y="3943"/>
                  </a:cubicBezTo>
                  <a:cubicBezTo>
                    <a:pt x="11069" y="3943"/>
                    <a:pt x="11050" y="3893"/>
                    <a:pt x="11050" y="3882"/>
                  </a:cubicBezTo>
                  <a:lnTo>
                    <a:pt x="11050" y="3882"/>
                  </a:lnTo>
                  <a:cubicBezTo>
                    <a:pt x="11109" y="3918"/>
                    <a:pt x="11097" y="3965"/>
                    <a:pt x="11145" y="3989"/>
                  </a:cubicBezTo>
                  <a:cubicBezTo>
                    <a:pt x="11204" y="4013"/>
                    <a:pt x="11276" y="4025"/>
                    <a:pt x="11359" y="4060"/>
                  </a:cubicBezTo>
                  <a:cubicBezTo>
                    <a:pt x="11352" y="4056"/>
                    <a:pt x="11350" y="4054"/>
                    <a:pt x="11351" y="4054"/>
                  </a:cubicBezTo>
                  <a:lnTo>
                    <a:pt x="11351" y="4054"/>
                  </a:lnTo>
                  <a:cubicBezTo>
                    <a:pt x="11355" y="4054"/>
                    <a:pt x="11398" y="4074"/>
                    <a:pt x="11429" y="4074"/>
                  </a:cubicBezTo>
                  <a:cubicBezTo>
                    <a:pt x="11434" y="4074"/>
                    <a:pt x="11439" y="4074"/>
                    <a:pt x="11443" y="4072"/>
                  </a:cubicBezTo>
                  <a:cubicBezTo>
                    <a:pt x="11478" y="4072"/>
                    <a:pt x="11514" y="4096"/>
                    <a:pt x="11538" y="4120"/>
                  </a:cubicBezTo>
                  <a:cubicBezTo>
                    <a:pt x="11609" y="4168"/>
                    <a:pt x="11693" y="4203"/>
                    <a:pt x="11776" y="4227"/>
                  </a:cubicBezTo>
                  <a:cubicBezTo>
                    <a:pt x="11794" y="4227"/>
                    <a:pt x="11833" y="4224"/>
                    <a:pt x="11865" y="4224"/>
                  </a:cubicBezTo>
                  <a:cubicBezTo>
                    <a:pt x="11898" y="4224"/>
                    <a:pt x="11925" y="4227"/>
                    <a:pt x="11919" y="4239"/>
                  </a:cubicBezTo>
                  <a:cubicBezTo>
                    <a:pt x="11908" y="4293"/>
                    <a:pt x="11877" y="4348"/>
                    <a:pt x="11972" y="4348"/>
                  </a:cubicBezTo>
                  <a:cubicBezTo>
                    <a:pt x="11981" y="4348"/>
                    <a:pt x="11991" y="4347"/>
                    <a:pt x="12002" y="4346"/>
                  </a:cubicBezTo>
                  <a:cubicBezTo>
                    <a:pt x="12041" y="4346"/>
                    <a:pt x="12087" y="4339"/>
                    <a:pt x="12132" y="4339"/>
                  </a:cubicBezTo>
                  <a:cubicBezTo>
                    <a:pt x="12185" y="4339"/>
                    <a:pt x="12238" y="4349"/>
                    <a:pt x="12276" y="4394"/>
                  </a:cubicBezTo>
                  <a:cubicBezTo>
                    <a:pt x="12312" y="4453"/>
                    <a:pt x="12347" y="4501"/>
                    <a:pt x="12395" y="4549"/>
                  </a:cubicBezTo>
                  <a:cubicBezTo>
                    <a:pt x="12467" y="4584"/>
                    <a:pt x="12478" y="4561"/>
                    <a:pt x="12526" y="4584"/>
                  </a:cubicBezTo>
                  <a:cubicBezTo>
                    <a:pt x="12574" y="4608"/>
                    <a:pt x="12586" y="4668"/>
                    <a:pt x="12645" y="4692"/>
                  </a:cubicBezTo>
                  <a:cubicBezTo>
                    <a:pt x="12657" y="4692"/>
                    <a:pt x="12681" y="4668"/>
                    <a:pt x="12693" y="4668"/>
                  </a:cubicBezTo>
                  <a:cubicBezTo>
                    <a:pt x="12788" y="4668"/>
                    <a:pt x="12812" y="4787"/>
                    <a:pt x="12871" y="4822"/>
                  </a:cubicBezTo>
                  <a:cubicBezTo>
                    <a:pt x="12846" y="4805"/>
                    <a:pt x="12863" y="4733"/>
                    <a:pt x="12910" y="4733"/>
                  </a:cubicBezTo>
                  <a:cubicBezTo>
                    <a:pt x="12928" y="4733"/>
                    <a:pt x="12952" y="4745"/>
                    <a:pt x="12979" y="4775"/>
                  </a:cubicBezTo>
                  <a:cubicBezTo>
                    <a:pt x="13002" y="4822"/>
                    <a:pt x="13050" y="4858"/>
                    <a:pt x="13098" y="4870"/>
                  </a:cubicBezTo>
                  <a:cubicBezTo>
                    <a:pt x="13139" y="4901"/>
                    <a:pt x="13144" y="4914"/>
                    <a:pt x="13129" y="4933"/>
                  </a:cubicBezTo>
                  <a:lnTo>
                    <a:pt x="13129" y="4933"/>
                  </a:lnTo>
                  <a:cubicBezTo>
                    <a:pt x="13138" y="4926"/>
                    <a:pt x="13149" y="4923"/>
                    <a:pt x="13162" y="4923"/>
                  </a:cubicBezTo>
                  <a:cubicBezTo>
                    <a:pt x="13224" y="4923"/>
                    <a:pt x="13325" y="4984"/>
                    <a:pt x="13377" y="4984"/>
                  </a:cubicBezTo>
                  <a:cubicBezTo>
                    <a:pt x="13392" y="4984"/>
                    <a:pt x="13403" y="4978"/>
                    <a:pt x="13407" y="4965"/>
                  </a:cubicBezTo>
                  <a:lnTo>
                    <a:pt x="13407" y="4965"/>
                  </a:lnTo>
                  <a:cubicBezTo>
                    <a:pt x="13395" y="5013"/>
                    <a:pt x="13562" y="5084"/>
                    <a:pt x="13621" y="5108"/>
                  </a:cubicBezTo>
                  <a:cubicBezTo>
                    <a:pt x="13657" y="5120"/>
                    <a:pt x="13705" y="5132"/>
                    <a:pt x="13741" y="5144"/>
                  </a:cubicBezTo>
                  <a:cubicBezTo>
                    <a:pt x="13741" y="5144"/>
                    <a:pt x="13793" y="5118"/>
                    <a:pt x="13808" y="5118"/>
                  </a:cubicBezTo>
                  <a:cubicBezTo>
                    <a:pt x="13810" y="5118"/>
                    <a:pt x="13812" y="5118"/>
                    <a:pt x="13812" y="5120"/>
                  </a:cubicBezTo>
                  <a:cubicBezTo>
                    <a:pt x="13824" y="5156"/>
                    <a:pt x="13776" y="5192"/>
                    <a:pt x="13764" y="5227"/>
                  </a:cubicBezTo>
                  <a:cubicBezTo>
                    <a:pt x="13812" y="5227"/>
                    <a:pt x="13871" y="5227"/>
                    <a:pt x="13895" y="5203"/>
                  </a:cubicBezTo>
                  <a:cubicBezTo>
                    <a:pt x="13911" y="5172"/>
                    <a:pt x="13943" y="5156"/>
                    <a:pt x="13976" y="5156"/>
                  </a:cubicBezTo>
                  <a:cubicBezTo>
                    <a:pt x="13993" y="5156"/>
                    <a:pt x="14010" y="5160"/>
                    <a:pt x="14026" y="5168"/>
                  </a:cubicBezTo>
                  <a:cubicBezTo>
                    <a:pt x="14026" y="5192"/>
                    <a:pt x="13967" y="5239"/>
                    <a:pt x="13979" y="5263"/>
                  </a:cubicBezTo>
                  <a:cubicBezTo>
                    <a:pt x="13989" y="5273"/>
                    <a:pt x="14009" y="5277"/>
                    <a:pt x="14031" y="5277"/>
                  </a:cubicBezTo>
                  <a:cubicBezTo>
                    <a:pt x="14060" y="5277"/>
                    <a:pt x="14091" y="5270"/>
                    <a:pt x="14098" y="5263"/>
                  </a:cubicBezTo>
                  <a:cubicBezTo>
                    <a:pt x="14133" y="5275"/>
                    <a:pt x="14169" y="5299"/>
                    <a:pt x="14205" y="5323"/>
                  </a:cubicBezTo>
                  <a:cubicBezTo>
                    <a:pt x="14229" y="5346"/>
                    <a:pt x="14241" y="5394"/>
                    <a:pt x="14276" y="5406"/>
                  </a:cubicBezTo>
                  <a:cubicBezTo>
                    <a:pt x="14278" y="5407"/>
                    <a:pt x="14281" y="5407"/>
                    <a:pt x="14284" y="5407"/>
                  </a:cubicBezTo>
                  <a:cubicBezTo>
                    <a:pt x="14306" y="5407"/>
                    <a:pt x="14344" y="5376"/>
                    <a:pt x="14375" y="5376"/>
                  </a:cubicBezTo>
                  <a:cubicBezTo>
                    <a:pt x="14383" y="5376"/>
                    <a:pt x="14389" y="5378"/>
                    <a:pt x="14395" y="5382"/>
                  </a:cubicBezTo>
                  <a:cubicBezTo>
                    <a:pt x="14395" y="5382"/>
                    <a:pt x="14407" y="5430"/>
                    <a:pt x="14431" y="5442"/>
                  </a:cubicBezTo>
                  <a:cubicBezTo>
                    <a:pt x="14455" y="5454"/>
                    <a:pt x="14479" y="5477"/>
                    <a:pt x="14503" y="5489"/>
                  </a:cubicBezTo>
                  <a:cubicBezTo>
                    <a:pt x="14574" y="5525"/>
                    <a:pt x="14633" y="5525"/>
                    <a:pt x="14705" y="5549"/>
                  </a:cubicBezTo>
                  <a:cubicBezTo>
                    <a:pt x="14764" y="5584"/>
                    <a:pt x="14764" y="5620"/>
                    <a:pt x="14812" y="5632"/>
                  </a:cubicBezTo>
                  <a:cubicBezTo>
                    <a:pt x="14871" y="5632"/>
                    <a:pt x="14872" y="5632"/>
                    <a:pt x="14883" y="5609"/>
                  </a:cubicBezTo>
                  <a:lnTo>
                    <a:pt x="14883" y="5609"/>
                  </a:lnTo>
                  <a:cubicBezTo>
                    <a:pt x="14860" y="5656"/>
                    <a:pt x="14848" y="5680"/>
                    <a:pt x="14943" y="5727"/>
                  </a:cubicBezTo>
                  <a:cubicBezTo>
                    <a:pt x="14955" y="5715"/>
                    <a:pt x="14955" y="5715"/>
                    <a:pt x="14967" y="5704"/>
                  </a:cubicBezTo>
                  <a:cubicBezTo>
                    <a:pt x="15024" y="5726"/>
                    <a:pt x="15199" y="5835"/>
                    <a:pt x="15267" y="5835"/>
                  </a:cubicBezTo>
                  <a:cubicBezTo>
                    <a:pt x="15270" y="5835"/>
                    <a:pt x="15274" y="5835"/>
                    <a:pt x="15276" y="5835"/>
                  </a:cubicBezTo>
                  <a:cubicBezTo>
                    <a:pt x="15276" y="5835"/>
                    <a:pt x="15267" y="5771"/>
                    <a:pt x="15297" y="5771"/>
                  </a:cubicBezTo>
                  <a:cubicBezTo>
                    <a:pt x="15301" y="5771"/>
                    <a:pt x="15306" y="5772"/>
                    <a:pt x="15312" y="5775"/>
                  </a:cubicBezTo>
                  <a:cubicBezTo>
                    <a:pt x="15360" y="5811"/>
                    <a:pt x="15384" y="5858"/>
                    <a:pt x="15419" y="5894"/>
                  </a:cubicBezTo>
                  <a:cubicBezTo>
                    <a:pt x="15538" y="5977"/>
                    <a:pt x="15646" y="6037"/>
                    <a:pt x="15776" y="6096"/>
                  </a:cubicBezTo>
                  <a:cubicBezTo>
                    <a:pt x="15848" y="6120"/>
                    <a:pt x="15896" y="6108"/>
                    <a:pt x="15967" y="6132"/>
                  </a:cubicBezTo>
                  <a:cubicBezTo>
                    <a:pt x="16007" y="6152"/>
                    <a:pt x="16033" y="6160"/>
                    <a:pt x="16053" y="6160"/>
                  </a:cubicBezTo>
                  <a:cubicBezTo>
                    <a:pt x="16081" y="6160"/>
                    <a:pt x="16099" y="6146"/>
                    <a:pt x="16134" y="6132"/>
                  </a:cubicBezTo>
                  <a:lnTo>
                    <a:pt x="16134" y="6132"/>
                  </a:lnTo>
                  <a:cubicBezTo>
                    <a:pt x="16112" y="6143"/>
                    <a:pt x="16198" y="6280"/>
                    <a:pt x="16249" y="6280"/>
                  </a:cubicBezTo>
                  <a:cubicBezTo>
                    <a:pt x="16255" y="6280"/>
                    <a:pt x="16260" y="6278"/>
                    <a:pt x="16265" y="6275"/>
                  </a:cubicBezTo>
                  <a:cubicBezTo>
                    <a:pt x="16312" y="6227"/>
                    <a:pt x="16146" y="6108"/>
                    <a:pt x="16181" y="6085"/>
                  </a:cubicBezTo>
                  <a:lnTo>
                    <a:pt x="16181" y="6085"/>
                  </a:lnTo>
                  <a:lnTo>
                    <a:pt x="16300" y="6216"/>
                  </a:lnTo>
                  <a:cubicBezTo>
                    <a:pt x="16336" y="6263"/>
                    <a:pt x="16384" y="6335"/>
                    <a:pt x="16360" y="6382"/>
                  </a:cubicBezTo>
                  <a:cubicBezTo>
                    <a:pt x="16370" y="6362"/>
                    <a:pt x="16386" y="6355"/>
                    <a:pt x="16406" y="6355"/>
                  </a:cubicBezTo>
                  <a:cubicBezTo>
                    <a:pt x="16455" y="6355"/>
                    <a:pt x="16525" y="6395"/>
                    <a:pt x="16583" y="6395"/>
                  </a:cubicBezTo>
                  <a:cubicBezTo>
                    <a:pt x="16588" y="6395"/>
                    <a:pt x="16593" y="6395"/>
                    <a:pt x="16598" y="6394"/>
                  </a:cubicBezTo>
                  <a:cubicBezTo>
                    <a:pt x="16681" y="6442"/>
                    <a:pt x="16681" y="6442"/>
                    <a:pt x="16646" y="6477"/>
                  </a:cubicBezTo>
                  <a:cubicBezTo>
                    <a:pt x="16622" y="6513"/>
                    <a:pt x="16705" y="6537"/>
                    <a:pt x="16693" y="6561"/>
                  </a:cubicBezTo>
                  <a:lnTo>
                    <a:pt x="16753" y="6442"/>
                  </a:lnTo>
                  <a:cubicBezTo>
                    <a:pt x="16836" y="6477"/>
                    <a:pt x="16812" y="6585"/>
                    <a:pt x="16824" y="6585"/>
                  </a:cubicBezTo>
                  <a:cubicBezTo>
                    <a:pt x="16848" y="6585"/>
                    <a:pt x="16881" y="6581"/>
                    <a:pt x="16916" y="6581"/>
                  </a:cubicBezTo>
                  <a:cubicBezTo>
                    <a:pt x="16968" y="6581"/>
                    <a:pt x="17022" y="6589"/>
                    <a:pt x="17050" y="6632"/>
                  </a:cubicBezTo>
                  <a:cubicBezTo>
                    <a:pt x="17102" y="6683"/>
                    <a:pt x="17232" y="6797"/>
                    <a:pt x="17313" y="6797"/>
                  </a:cubicBezTo>
                  <a:cubicBezTo>
                    <a:pt x="17326" y="6797"/>
                    <a:pt x="17338" y="6794"/>
                    <a:pt x="17348" y="6787"/>
                  </a:cubicBezTo>
                  <a:cubicBezTo>
                    <a:pt x="17350" y="6786"/>
                    <a:pt x="17353" y="6786"/>
                    <a:pt x="17355" y="6786"/>
                  </a:cubicBezTo>
                  <a:cubicBezTo>
                    <a:pt x="17395" y="6786"/>
                    <a:pt x="17492" y="6859"/>
                    <a:pt x="17541" y="6859"/>
                  </a:cubicBezTo>
                  <a:cubicBezTo>
                    <a:pt x="17545" y="6859"/>
                    <a:pt x="17548" y="6859"/>
                    <a:pt x="17551" y="6858"/>
                  </a:cubicBezTo>
                  <a:cubicBezTo>
                    <a:pt x="17561" y="6856"/>
                    <a:pt x="17570" y="6855"/>
                    <a:pt x="17578" y="6855"/>
                  </a:cubicBezTo>
                  <a:cubicBezTo>
                    <a:pt x="17651" y="6855"/>
                    <a:pt x="17627" y="6944"/>
                    <a:pt x="17670" y="6966"/>
                  </a:cubicBezTo>
                  <a:cubicBezTo>
                    <a:pt x="17693" y="6983"/>
                    <a:pt x="17720" y="6983"/>
                    <a:pt x="17748" y="6983"/>
                  </a:cubicBezTo>
                  <a:cubicBezTo>
                    <a:pt x="17777" y="6983"/>
                    <a:pt x="17806" y="6983"/>
                    <a:pt x="17836" y="7001"/>
                  </a:cubicBezTo>
                  <a:cubicBezTo>
                    <a:pt x="17884" y="7037"/>
                    <a:pt x="17872" y="7049"/>
                    <a:pt x="17848" y="7073"/>
                  </a:cubicBezTo>
                  <a:cubicBezTo>
                    <a:pt x="17836" y="7085"/>
                    <a:pt x="17943" y="7108"/>
                    <a:pt x="17955" y="7108"/>
                  </a:cubicBezTo>
                  <a:cubicBezTo>
                    <a:pt x="18003" y="7108"/>
                    <a:pt x="18003" y="7132"/>
                    <a:pt x="18027" y="7144"/>
                  </a:cubicBezTo>
                  <a:cubicBezTo>
                    <a:pt x="18036" y="7152"/>
                    <a:pt x="18045" y="7155"/>
                    <a:pt x="18052" y="7155"/>
                  </a:cubicBezTo>
                  <a:cubicBezTo>
                    <a:pt x="18085" y="7155"/>
                    <a:pt x="18099" y="7087"/>
                    <a:pt x="18122" y="7087"/>
                  </a:cubicBezTo>
                  <a:cubicBezTo>
                    <a:pt x="18131" y="7087"/>
                    <a:pt x="18143" y="7099"/>
                    <a:pt x="18158" y="7132"/>
                  </a:cubicBezTo>
                  <a:cubicBezTo>
                    <a:pt x="18190" y="7207"/>
                    <a:pt x="18260" y="7253"/>
                    <a:pt x="18335" y="7253"/>
                  </a:cubicBezTo>
                  <a:cubicBezTo>
                    <a:pt x="18343" y="7253"/>
                    <a:pt x="18352" y="7253"/>
                    <a:pt x="18360" y="7251"/>
                  </a:cubicBezTo>
                  <a:cubicBezTo>
                    <a:pt x="18379" y="7249"/>
                    <a:pt x="18397" y="7248"/>
                    <a:pt x="18413" y="7248"/>
                  </a:cubicBezTo>
                  <a:cubicBezTo>
                    <a:pt x="18477" y="7248"/>
                    <a:pt x="18517" y="7270"/>
                    <a:pt x="18527" y="7347"/>
                  </a:cubicBezTo>
                  <a:cubicBezTo>
                    <a:pt x="18539" y="7394"/>
                    <a:pt x="18751" y="7394"/>
                    <a:pt x="18765" y="7453"/>
                  </a:cubicBezTo>
                  <a:lnTo>
                    <a:pt x="18765" y="7453"/>
                  </a:lnTo>
                  <a:cubicBezTo>
                    <a:pt x="18762" y="7435"/>
                    <a:pt x="18802" y="7428"/>
                    <a:pt x="18846" y="7428"/>
                  </a:cubicBezTo>
                  <a:cubicBezTo>
                    <a:pt x="18920" y="7428"/>
                    <a:pt x="19005" y="7448"/>
                    <a:pt x="18932" y="7478"/>
                  </a:cubicBezTo>
                  <a:cubicBezTo>
                    <a:pt x="18884" y="7573"/>
                    <a:pt x="19027" y="7549"/>
                    <a:pt x="19110" y="7573"/>
                  </a:cubicBezTo>
                  <a:cubicBezTo>
                    <a:pt x="19158" y="7597"/>
                    <a:pt x="19205" y="7620"/>
                    <a:pt x="19241" y="7656"/>
                  </a:cubicBezTo>
                  <a:cubicBezTo>
                    <a:pt x="19265" y="7668"/>
                    <a:pt x="19241" y="7680"/>
                    <a:pt x="19277" y="7692"/>
                  </a:cubicBezTo>
                  <a:cubicBezTo>
                    <a:pt x="19305" y="7710"/>
                    <a:pt x="19426" y="7751"/>
                    <a:pt x="19485" y="7751"/>
                  </a:cubicBezTo>
                  <a:cubicBezTo>
                    <a:pt x="19501" y="7751"/>
                    <a:pt x="19512" y="7747"/>
                    <a:pt x="19515" y="7740"/>
                  </a:cubicBezTo>
                  <a:lnTo>
                    <a:pt x="19515" y="7740"/>
                  </a:lnTo>
                  <a:cubicBezTo>
                    <a:pt x="19503" y="7775"/>
                    <a:pt x="19479" y="7799"/>
                    <a:pt x="19551" y="7835"/>
                  </a:cubicBezTo>
                  <a:cubicBezTo>
                    <a:pt x="19586" y="7859"/>
                    <a:pt x="19682" y="7835"/>
                    <a:pt x="19694" y="7882"/>
                  </a:cubicBezTo>
                  <a:cubicBezTo>
                    <a:pt x="19694" y="7882"/>
                    <a:pt x="19715" y="7888"/>
                    <a:pt x="19732" y="7888"/>
                  </a:cubicBezTo>
                  <a:cubicBezTo>
                    <a:pt x="19741" y="7888"/>
                    <a:pt x="19749" y="7886"/>
                    <a:pt x="19753" y="7882"/>
                  </a:cubicBezTo>
                  <a:cubicBezTo>
                    <a:pt x="19755" y="7881"/>
                    <a:pt x="19757" y="7880"/>
                    <a:pt x="19759" y="7880"/>
                  </a:cubicBezTo>
                  <a:cubicBezTo>
                    <a:pt x="19775" y="7880"/>
                    <a:pt x="19802" y="7908"/>
                    <a:pt x="19813" y="7918"/>
                  </a:cubicBezTo>
                  <a:cubicBezTo>
                    <a:pt x="19854" y="7951"/>
                    <a:pt x="19912" y="8001"/>
                    <a:pt x="19960" y="8001"/>
                  </a:cubicBezTo>
                  <a:cubicBezTo>
                    <a:pt x="19977" y="8001"/>
                    <a:pt x="19993" y="7995"/>
                    <a:pt x="20006" y="7979"/>
                  </a:cubicBezTo>
                  <a:lnTo>
                    <a:pt x="20006" y="7979"/>
                  </a:lnTo>
                  <a:cubicBezTo>
                    <a:pt x="19993" y="8003"/>
                    <a:pt x="19981" y="8049"/>
                    <a:pt x="20039" y="8049"/>
                  </a:cubicBezTo>
                  <a:cubicBezTo>
                    <a:pt x="20075" y="8043"/>
                    <a:pt x="20090" y="8037"/>
                    <a:pt x="20104" y="8037"/>
                  </a:cubicBezTo>
                  <a:cubicBezTo>
                    <a:pt x="20119" y="8037"/>
                    <a:pt x="20134" y="8043"/>
                    <a:pt x="20170" y="8061"/>
                  </a:cubicBezTo>
                  <a:cubicBezTo>
                    <a:pt x="20163" y="8058"/>
                    <a:pt x="20157" y="8056"/>
                    <a:pt x="20152" y="8056"/>
                  </a:cubicBezTo>
                  <a:cubicBezTo>
                    <a:pt x="20120" y="8056"/>
                    <a:pt x="20119" y="8112"/>
                    <a:pt x="20170" y="8132"/>
                  </a:cubicBezTo>
                  <a:cubicBezTo>
                    <a:pt x="20218" y="8168"/>
                    <a:pt x="20265" y="8180"/>
                    <a:pt x="20313" y="8192"/>
                  </a:cubicBezTo>
                  <a:cubicBezTo>
                    <a:pt x="20348" y="8200"/>
                    <a:pt x="20374" y="8204"/>
                    <a:pt x="20393" y="8204"/>
                  </a:cubicBezTo>
                  <a:cubicBezTo>
                    <a:pt x="20430" y="8204"/>
                    <a:pt x="20444" y="8188"/>
                    <a:pt x="20468" y="8156"/>
                  </a:cubicBezTo>
                  <a:cubicBezTo>
                    <a:pt x="20551" y="8204"/>
                    <a:pt x="20527" y="8204"/>
                    <a:pt x="20539" y="8251"/>
                  </a:cubicBezTo>
                  <a:cubicBezTo>
                    <a:pt x="20539" y="8251"/>
                    <a:pt x="20610" y="8228"/>
                    <a:pt x="20622" y="8216"/>
                  </a:cubicBezTo>
                  <a:lnTo>
                    <a:pt x="20622" y="8216"/>
                  </a:lnTo>
                  <a:cubicBezTo>
                    <a:pt x="20599" y="8263"/>
                    <a:pt x="20599" y="8311"/>
                    <a:pt x="20610" y="8359"/>
                  </a:cubicBezTo>
                  <a:cubicBezTo>
                    <a:pt x="20658" y="8359"/>
                    <a:pt x="20718" y="8347"/>
                    <a:pt x="20765" y="8335"/>
                  </a:cubicBezTo>
                  <a:cubicBezTo>
                    <a:pt x="20777" y="8332"/>
                    <a:pt x="20788" y="8330"/>
                    <a:pt x="20800" y="8330"/>
                  </a:cubicBezTo>
                  <a:cubicBezTo>
                    <a:pt x="20874" y="8330"/>
                    <a:pt x="20954" y="8389"/>
                    <a:pt x="21015" y="8430"/>
                  </a:cubicBezTo>
                  <a:cubicBezTo>
                    <a:pt x="21056" y="8460"/>
                    <a:pt x="21164" y="8533"/>
                    <a:pt x="21218" y="8533"/>
                  </a:cubicBezTo>
                  <a:cubicBezTo>
                    <a:pt x="21228" y="8533"/>
                    <a:pt x="21236" y="8531"/>
                    <a:pt x="21241" y="8525"/>
                  </a:cubicBezTo>
                  <a:cubicBezTo>
                    <a:pt x="21265" y="8490"/>
                    <a:pt x="21289" y="8442"/>
                    <a:pt x="21301" y="8406"/>
                  </a:cubicBezTo>
                  <a:cubicBezTo>
                    <a:pt x="21368" y="8440"/>
                    <a:pt x="21320" y="8493"/>
                    <a:pt x="21304" y="8520"/>
                  </a:cubicBezTo>
                  <a:lnTo>
                    <a:pt x="21304" y="8520"/>
                  </a:lnTo>
                  <a:cubicBezTo>
                    <a:pt x="21306" y="8518"/>
                    <a:pt x="21308" y="8517"/>
                    <a:pt x="21310" y="8517"/>
                  </a:cubicBezTo>
                  <a:cubicBezTo>
                    <a:pt x="21333" y="8517"/>
                    <a:pt x="21382" y="8589"/>
                    <a:pt x="21372" y="8609"/>
                  </a:cubicBezTo>
                  <a:cubicBezTo>
                    <a:pt x="21361" y="8644"/>
                    <a:pt x="21349" y="8668"/>
                    <a:pt x="21396" y="8692"/>
                  </a:cubicBezTo>
                  <a:lnTo>
                    <a:pt x="21454" y="8576"/>
                  </a:lnTo>
                  <a:lnTo>
                    <a:pt x="21454" y="8576"/>
                  </a:lnTo>
                  <a:cubicBezTo>
                    <a:pt x="21431" y="8633"/>
                    <a:pt x="21660" y="8747"/>
                    <a:pt x="21748" y="8791"/>
                  </a:cubicBezTo>
                  <a:lnTo>
                    <a:pt x="21748" y="8791"/>
                  </a:lnTo>
                  <a:cubicBezTo>
                    <a:pt x="21711" y="8767"/>
                    <a:pt x="21731" y="8737"/>
                    <a:pt x="21742" y="8716"/>
                  </a:cubicBezTo>
                  <a:lnTo>
                    <a:pt x="21742" y="8716"/>
                  </a:lnTo>
                  <a:cubicBezTo>
                    <a:pt x="21833" y="8761"/>
                    <a:pt x="21837" y="8883"/>
                    <a:pt x="21941" y="8883"/>
                  </a:cubicBezTo>
                  <a:cubicBezTo>
                    <a:pt x="21946" y="8883"/>
                    <a:pt x="21951" y="8883"/>
                    <a:pt x="21956" y="8883"/>
                  </a:cubicBezTo>
                  <a:cubicBezTo>
                    <a:pt x="21962" y="8883"/>
                    <a:pt x="21995" y="8877"/>
                    <a:pt x="22026" y="8877"/>
                  </a:cubicBezTo>
                  <a:cubicBezTo>
                    <a:pt x="22057" y="8877"/>
                    <a:pt x="22087" y="8883"/>
                    <a:pt x="22087" y="8906"/>
                  </a:cubicBezTo>
                  <a:cubicBezTo>
                    <a:pt x="22087" y="8930"/>
                    <a:pt x="21980" y="8954"/>
                    <a:pt x="22051" y="8978"/>
                  </a:cubicBezTo>
                  <a:cubicBezTo>
                    <a:pt x="22123" y="9002"/>
                    <a:pt x="22170" y="8978"/>
                    <a:pt x="22253" y="9037"/>
                  </a:cubicBezTo>
                  <a:cubicBezTo>
                    <a:pt x="22325" y="9085"/>
                    <a:pt x="22384" y="9133"/>
                    <a:pt x="22456" y="9168"/>
                  </a:cubicBezTo>
                  <a:cubicBezTo>
                    <a:pt x="22480" y="9178"/>
                    <a:pt x="22504" y="9183"/>
                    <a:pt x="22525" y="9183"/>
                  </a:cubicBezTo>
                  <a:cubicBezTo>
                    <a:pt x="22572" y="9183"/>
                    <a:pt x="22599" y="9160"/>
                    <a:pt x="22547" y="9130"/>
                  </a:cubicBezTo>
                  <a:lnTo>
                    <a:pt x="22547" y="9130"/>
                  </a:lnTo>
                  <a:cubicBezTo>
                    <a:pt x="22588" y="9151"/>
                    <a:pt x="22629" y="9172"/>
                    <a:pt x="22670" y="9192"/>
                  </a:cubicBezTo>
                  <a:cubicBezTo>
                    <a:pt x="22718" y="9216"/>
                    <a:pt x="22730" y="9252"/>
                    <a:pt x="22754" y="9287"/>
                  </a:cubicBezTo>
                  <a:cubicBezTo>
                    <a:pt x="22777" y="9299"/>
                    <a:pt x="22813" y="9311"/>
                    <a:pt x="22837" y="9311"/>
                  </a:cubicBezTo>
                  <a:cubicBezTo>
                    <a:pt x="22847" y="9313"/>
                    <a:pt x="22856" y="9314"/>
                    <a:pt x="22863" y="9314"/>
                  </a:cubicBezTo>
                  <a:cubicBezTo>
                    <a:pt x="22897" y="9314"/>
                    <a:pt x="22899" y="9293"/>
                    <a:pt x="22908" y="9264"/>
                  </a:cubicBezTo>
                  <a:cubicBezTo>
                    <a:pt x="22861" y="9264"/>
                    <a:pt x="22837" y="9240"/>
                    <a:pt x="22885" y="9228"/>
                  </a:cubicBezTo>
                  <a:cubicBezTo>
                    <a:pt x="22932" y="9228"/>
                    <a:pt x="22968" y="9240"/>
                    <a:pt x="23004" y="9264"/>
                  </a:cubicBezTo>
                  <a:cubicBezTo>
                    <a:pt x="23075" y="9311"/>
                    <a:pt x="22908" y="9323"/>
                    <a:pt x="23004" y="9359"/>
                  </a:cubicBezTo>
                  <a:cubicBezTo>
                    <a:pt x="23029" y="9376"/>
                    <a:pt x="23153" y="9418"/>
                    <a:pt x="23208" y="9418"/>
                  </a:cubicBezTo>
                  <a:cubicBezTo>
                    <a:pt x="23229" y="9418"/>
                    <a:pt x="23240" y="9411"/>
                    <a:pt x="23230" y="9394"/>
                  </a:cubicBezTo>
                  <a:cubicBezTo>
                    <a:pt x="23182" y="9323"/>
                    <a:pt x="23170" y="9323"/>
                    <a:pt x="23242" y="9311"/>
                  </a:cubicBezTo>
                  <a:cubicBezTo>
                    <a:pt x="23289" y="9311"/>
                    <a:pt x="23337" y="9323"/>
                    <a:pt x="23373" y="9359"/>
                  </a:cubicBezTo>
                  <a:cubicBezTo>
                    <a:pt x="23420" y="9418"/>
                    <a:pt x="23277" y="9490"/>
                    <a:pt x="23301" y="9514"/>
                  </a:cubicBezTo>
                  <a:cubicBezTo>
                    <a:pt x="23337" y="9549"/>
                    <a:pt x="23396" y="9561"/>
                    <a:pt x="23444" y="9561"/>
                  </a:cubicBezTo>
                  <a:cubicBezTo>
                    <a:pt x="23504" y="9561"/>
                    <a:pt x="23480" y="9525"/>
                    <a:pt x="23527" y="9525"/>
                  </a:cubicBezTo>
                  <a:cubicBezTo>
                    <a:pt x="23623" y="9525"/>
                    <a:pt x="23551" y="9633"/>
                    <a:pt x="23635" y="9645"/>
                  </a:cubicBezTo>
                  <a:cubicBezTo>
                    <a:pt x="23648" y="9650"/>
                    <a:pt x="23661" y="9652"/>
                    <a:pt x="23673" y="9652"/>
                  </a:cubicBezTo>
                  <a:cubicBezTo>
                    <a:pt x="23712" y="9652"/>
                    <a:pt x="23746" y="9631"/>
                    <a:pt x="23768" y="9601"/>
                  </a:cubicBezTo>
                  <a:lnTo>
                    <a:pt x="23768" y="9601"/>
                  </a:lnTo>
                  <a:cubicBezTo>
                    <a:pt x="23753" y="9624"/>
                    <a:pt x="23732" y="9652"/>
                    <a:pt x="23742" y="9680"/>
                  </a:cubicBezTo>
                  <a:cubicBezTo>
                    <a:pt x="23777" y="9752"/>
                    <a:pt x="23837" y="9811"/>
                    <a:pt x="23908" y="9835"/>
                  </a:cubicBezTo>
                  <a:cubicBezTo>
                    <a:pt x="23932" y="9835"/>
                    <a:pt x="23885" y="9775"/>
                    <a:pt x="23944" y="9775"/>
                  </a:cubicBezTo>
                  <a:cubicBezTo>
                    <a:pt x="23992" y="9787"/>
                    <a:pt x="24039" y="9799"/>
                    <a:pt x="24075" y="9835"/>
                  </a:cubicBezTo>
                  <a:cubicBezTo>
                    <a:pt x="24123" y="9859"/>
                    <a:pt x="24135" y="9906"/>
                    <a:pt x="24182" y="9930"/>
                  </a:cubicBezTo>
                  <a:cubicBezTo>
                    <a:pt x="24195" y="9935"/>
                    <a:pt x="24206" y="9936"/>
                    <a:pt x="24217" y="9936"/>
                  </a:cubicBezTo>
                  <a:cubicBezTo>
                    <a:pt x="24246" y="9936"/>
                    <a:pt x="24266" y="9923"/>
                    <a:pt x="24286" y="9923"/>
                  </a:cubicBezTo>
                  <a:cubicBezTo>
                    <a:pt x="24298" y="9923"/>
                    <a:pt x="24311" y="9928"/>
                    <a:pt x="24325" y="9942"/>
                  </a:cubicBezTo>
                  <a:cubicBezTo>
                    <a:pt x="24361" y="9966"/>
                    <a:pt x="24325" y="10037"/>
                    <a:pt x="24397" y="10037"/>
                  </a:cubicBezTo>
                  <a:cubicBezTo>
                    <a:pt x="24450" y="10037"/>
                    <a:pt x="24477" y="9997"/>
                    <a:pt x="24522" y="9997"/>
                  </a:cubicBezTo>
                  <a:cubicBezTo>
                    <a:pt x="24537" y="9997"/>
                    <a:pt x="24554" y="10002"/>
                    <a:pt x="24575" y="10014"/>
                  </a:cubicBezTo>
                  <a:lnTo>
                    <a:pt x="24563" y="10049"/>
                  </a:lnTo>
                  <a:cubicBezTo>
                    <a:pt x="24563" y="10058"/>
                    <a:pt x="24557" y="10066"/>
                    <a:pt x="24545" y="10066"/>
                  </a:cubicBezTo>
                  <a:cubicBezTo>
                    <a:pt x="24540" y="10066"/>
                    <a:pt x="24535" y="10065"/>
                    <a:pt x="24528" y="10061"/>
                  </a:cubicBezTo>
                  <a:lnTo>
                    <a:pt x="24528" y="10061"/>
                  </a:lnTo>
                  <a:cubicBezTo>
                    <a:pt x="24516" y="10073"/>
                    <a:pt x="24694" y="10109"/>
                    <a:pt x="24718" y="10121"/>
                  </a:cubicBezTo>
                  <a:cubicBezTo>
                    <a:pt x="24766" y="10133"/>
                    <a:pt x="24778" y="10180"/>
                    <a:pt x="24825" y="10192"/>
                  </a:cubicBezTo>
                  <a:cubicBezTo>
                    <a:pt x="24873" y="10192"/>
                    <a:pt x="24920" y="10204"/>
                    <a:pt x="24956" y="10216"/>
                  </a:cubicBezTo>
                  <a:cubicBezTo>
                    <a:pt x="25004" y="10240"/>
                    <a:pt x="25051" y="10264"/>
                    <a:pt x="25087" y="10299"/>
                  </a:cubicBezTo>
                  <a:cubicBezTo>
                    <a:pt x="25117" y="10329"/>
                    <a:pt x="25150" y="10332"/>
                    <a:pt x="25184" y="10332"/>
                  </a:cubicBezTo>
                  <a:cubicBezTo>
                    <a:pt x="25192" y="10332"/>
                    <a:pt x="25201" y="10332"/>
                    <a:pt x="25210" y="10332"/>
                  </a:cubicBezTo>
                  <a:cubicBezTo>
                    <a:pt x="25236" y="10332"/>
                    <a:pt x="25263" y="10334"/>
                    <a:pt x="25290" y="10347"/>
                  </a:cubicBezTo>
                  <a:cubicBezTo>
                    <a:pt x="25361" y="10383"/>
                    <a:pt x="25349" y="10454"/>
                    <a:pt x="25421" y="10490"/>
                  </a:cubicBezTo>
                  <a:cubicBezTo>
                    <a:pt x="25444" y="10506"/>
                    <a:pt x="25464" y="10511"/>
                    <a:pt x="25482" y="10511"/>
                  </a:cubicBezTo>
                  <a:cubicBezTo>
                    <a:pt x="25518" y="10511"/>
                    <a:pt x="25548" y="10490"/>
                    <a:pt x="25587" y="10490"/>
                  </a:cubicBezTo>
                  <a:cubicBezTo>
                    <a:pt x="25671" y="10514"/>
                    <a:pt x="25611" y="10597"/>
                    <a:pt x="25587" y="10621"/>
                  </a:cubicBezTo>
                  <a:cubicBezTo>
                    <a:pt x="25592" y="10618"/>
                    <a:pt x="25599" y="10617"/>
                    <a:pt x="25607" y="10617"/>
                  </a:cubicBezTo>
                  <a:cubicBezTo>
                    <a:pt x="25627" y="10617"/>
                    <a:pt x="25656" y="10624"/>
                    <a:pt x="25681" y="10624"/>
                  </a:cubicBezTo>
                  <a:cubicBezTo>
                    <a:pt x="25690" y="10624"/>
                    <a:pt x="25699" y="10623"/>
                    <a:pt x="25706" y="10621"/>
                  </a:cubicBezTo>
                  <a:cubicBezTo>
                    <a:pt x="25730" y="10621"/>
                    <a:pt x="25754" y="10609"/>
                    <a:pt x="25778" y="10597"/>
                  </a:cubicBezTo>
                  <a:cubicBezTo>
                    <a:pt x="25803" y="10581"/>
                    <a:pt x="25821" y="10574"/>
                    <a:pt x="25833" y="10574"/>
                  </a:cubicBezTo>
                  <a:cubicBezTo>
                    <a:pt x="25863" y="10574"/>
                    <a:pt x="25856" y="10615"/>
                    <a:pt x="25841" y="10648"/>
                  </a:cubicBezTo>
                  <a:lnTo>
                    <a:pt x="25841" y="10648"/>
                  </a:lnTo>
                  <a:cubicBezTo>
                    <a:pt x="25849" y="10636"/>
                    <a:pt x="25864" y="10631"/>
                    <a:pt x="25883" y="10631"/>
                  </a:cubicBezTo>
                  <a:cubicBezTo>
                    <a:pt x="25929" y="10631"/>
                    <a:pt x="25995" y="10657"/>
                    <a:pt x="26034" y="10657"/>
                  </a:cubicBezTo>
                  <a:cubicBezTo>
                    <a:pt x="26048" y="10657"/>
                    <a:pt x="26059" y="10654"/>
                    <a:pt x="26063" y="10645"/>
                  </a:cubicBezTo>
                  <a:cubicBezTo>
                    <a:pt x="26099" y="10692"/>
                    <a:pt x="26135" y="10728"/>
                    <a:pt x="26183" y="10752"/>
                  </a:cubicBezTo>
                  <a:cubicBezTo>
                    <a:pt x="26192" y="10738"/>
                    <a:pt x="26201" y="10733"/>
                    <a:pt x="26212" y="10733"/>
                  </a:cubicBezTo>
                  <a:cubicBezTo>
                    <a:pt x="26229" y="10733"/>
                    <a:pt x="26249" y="10745"/>
                    <a:pt x="26278" y="10752"/>
                  </a:cubicBezTo>
                  <a:cubicBezTo>
                    <a:pt x="26308" y="10764"/>
                    <a:pt x="26340" y="10764"/>
                    <a:pt x="26375" y="10764"/>
                  </a:cubicBezTo>
                  <a:cubicBezTo>
                    <a:pt x="26409" y="10764"/>
                    <a:pt x="26444" y="10764"/>
                    <a:pt x="26480" y="10776"/>
                  </a:cubicBezTo>
                  <a:cubicBezTo>
                    <a:pt x="26491" y="10786"/>
                    <a:pt x="26542" y="10947"/>
                    <a:pt x="26596" y="10947"/>
                  </a:cubicBezTo>
                  <a:cubicBezTo>
                    <a:pt x="26601" y="10947"/>
                    <a:pt x="26606" y="10945"/>
                    <a:pt x="26611" y="10942"/>
                  </a:cubicBezTo>
                  <a:cubicBezTo>
                    <a:pt x="26629" y="10933"/>
                    <a:pt x="26627" y="10840"/>
                    <a:pt x="26651" y="10840"/>
                  </a:cubicBezTo>
                  <a:cubicBezTo>
                    <a:pt x="26657" y="10840"/>
                    <a:pt x="26664" y="10845"/>
                    <a:pt x="26674" y="10858"/>
                  </a:cubicBezTo>
                  <a:lnTo>
                    <a:pt x="26674" y="10858"/>
                  </a:lnTo>
                  <a:cubicBezTo>
                    <a:pt x="26698" y="10850"/>
                    <a:pt x="26851" y="10798"/>
                    <a:pt x="26730" y="10788"/>
                  </a:cubicBezTo>
                  <a:cubicBezTo>
                    <a:pt x="26687" y="10788"/>
                    <a:pt x="26637" y="10762"/>
                    <a:pt x="26604" y="10762"/>
                  </a:cubicBezTo>
                  <a:cubicBezTo>
                    <a:pt x="26592" y="10762"/>
                    <a:pt x="26582" y="10766"/>
                    <a:pt x="26575" y="10776"/>
                  </a:cubicBezTo>
                  <a:cubicBezTo>
                    <a:pt x="26569" y="10785"/>
                    <a:pt x="26561" y="10788"/>
                    <a:pt x="26553" y="10788"/>
                  </a:cubicBezTo>
                  <a:cubicBezTo>
                    <a:pt x="26525" y="10788"/>
                    <a:pt x="26491" y="10744"/>
                    <a:pt x="26469" y="10744"/>
                  </a:cubicBezTo>
                  <a:cubicBezTo>
                    <a:pt x="26464" y="10744"/>
                    <a:pt x="26460" y="10747"/>
                    <a:pt x="26456" y="10752"/>
                  </a:cubicBezTo>
                  <a:cubicBezTo>
                    <a:pt x="26480" y="10716"/>
                    <a:pt x="26480" y="10668"/>
                    <a:pt x="26409" y="10621"/>
                  </a:cubicBezTo>
                  <a:cubicBezTo>
                    <a:pt x="26402" y="10618"/>
                    <a:pt x="26396" y="10617"/>
                    <a:pt x="26389" y="10617"/>
                  </a:cubicBezTo>
                  <a:cubicBezTo>
                    <a:pt x="26336" y="10617"/>
                    <a:pt x="26282" y="10692"/>
                    <a:pt x="26218" y="10692"/>
                  </a:cubicBezTo>
                  <a:cubicBezTo>
                    <a:pt x="26040" y="10692"/>
                    <a:pt x="26099" y="10514"/>
                    <a:pt x="26123" y="10466"/>
                  </a:cubicBezTo>
                  <a:lnTo>
                    <a:pt x="26123" y="10466"/>
                  </a:lnTo>
                  <a:cubicBezTo>
                    <a:pt x="26040" y="10502"/>
                    <a:pt x="25944" y="10526"/>
                    <a:pt x="25861" y="10549"/>
                  </a:cubicBezTo>
                  <a:cubicBezTo>
                    <a:pt x="25849" y="10502"/>
                    <a:pt x="25813" y="10466"/>
                    <a:pt x="25790" y="10430"/>
                  </a:cubicBezTo>
                  <a:cubicBezTo>
                    <a:pt x="25786" y="10442"/>
                    <a:pt x="25774" y="10446"/>
                    <a:pt x="25758" y="10446"/>
                  </a:cubicBezTo>
                  <a:cubicBezTo>
                    <a:pt x="25723" y="10446"/>
                    <a:pt x="25671" y="10427"/>
                    <a:pt x="25647" y="10418"/>
                  </a:cubicBezTo>
                  <a:cubicBezTo>
                    <a:pt x="25633" y="10415"/>
                    <a:pt x="25614" y="10413"/>
                    <a:pt x="25594" y="10413"/>
                  </a:cubicBezTo>
                  <a:cubicBezTo>
                    <a:pt x="25546" y="10413"/>
                    <a:pt x="25492" y="10422"/>
                    <a:pt x="25492" y="10430"/>
                  </a:cubicBezTo>
                  <a:cubicBezTo>
                    <a:pt x="25468" y="10371"/>
                    <a:pt x="25575" y="10323"/>
                    <a:pt x="25421" y="10299"/>
                  </a:cubicBezTo>
                  <a:cubicBezTo>
                    <a:pt x="25301" y="10276"/>
                    <a:pt x="25278" y="10240"/>
                    <a:pt x="25313" y="10192"/>
                  </a:cubicBezTo>
                  <a:cubicBezTo>
                    <a:pt x="25297" y="10182"/>
                    <a:pt x="25286" y="10179"/>
                    <a:pt x="25278" y="10179"/>
                  </a:cubicBezTo>
                  <a:cubicBezTo>
                    <a:pt x="25257" y="10179"/>
                    <a:pt x="25256" y="10204"/>
                    <a:pt x="25230" y="10204"/>
                  </a:cubicBezTo>
                  <a:cubicBezTo>
                    <a:pt x="25227" y="10205"/>
                    <a:pt x="25223" y="10206"/>
                    <a:pt x="25219" y="10206"/>
                  </a:cubicBezTo>
                  <a:cubicBezTo>
                    <a:pt x="25179" y="10206"/>
                    <a:pt x="25107" y="10156"/>
                    <a:pt x="25063" y="10156"/>
                  </a:cubicBezTo>
                  <a:cubicBezTo>
                    <a:pt x="25058" y="10155"/>
                    <a:pt x="25054" y="10155"/>
                    <a:pt x="25050" y="10155"/>
                  </a:cubicBezTo>
                  <a:cubicBezTo>
                    <a:pt x="25018" y="10155"/>
                    <a:pt x="25024" y="10193"/>
                    <a:pt x="24992" y="10204"/>
                  </a:cubicBezTo>
                  <a:cubicBezTo>
                    <a:pt x="24963" y="10204"/>
                    <a:pt x="24927" y="10174"/>
                    <a:pt x="24908" y="10174"/>
                  </a:cubicBezTo>
                  <a:cubicBezTo>
                    <a:pt x="24904" y="10174"/>
                    <a:pt x="24901" y="10175"/>
                    <a:pt x="24899" y="10177"/>
                  </a:cubicBezTo>
                  <a:lnTo>
                    <a:pt x="24899" y="10177"/>
                  </a:lnTo>
                  <a:cubicBezTo>
                    <a:pt x="24921" y="10145"/>
                    <a:pt x="24930" y="10143"/>
                    <a:pt x="24861" y="10109"/>
                  </a:cubicBezTo>
                  <a:lnTo>
                    <a:pt x="24718" y="10049"/>
                  </a:lnTo>
                  <a:cubicBezTo>
                    <a:pt x="24727" y="10031"/>
                    <a:pt x="24736" y="10006"/>
                    <a:pt x="24767" y="10006"/>
                  </a:cubicBezTo>
                  <a:cubicBezTo>
                    <a:pt x="24776" y="10006"/>
                    <a:pt x="24788" y="10008"/>
                    <a:pt x="24801" y="10014"/>
                  </a:cubicBezTo>
                  <a:cubicBezTo>
                    <a:pt x="24817" y="10014"/>
                    <a:pt x="24833" y="10024"/>
                    <a:pt x="24846" y="10024"/>
                  </a:cubicBezTo>
                  <a:cubicBezTo>
                    <a:pt x="24852" y="10024"/>
                    <a:pt x="24857" y="10022"/>
                    <a:pt x="24861" y="10014"/>
                  </a:cubicBezTo>
                  <a:cubicBezTo>
                    <a:pt x="24808" y="9989"/>
                    <a:pt x="24768" y="9983"/>
                    <a:pt x="24732" y="9983"/>
                  </a:cubicBezTo>
                  <a:cubicBezTo>
                    <a:pt x="24690" y="9983"/>
                    <a:pt x="24653" y="9992"/>
                    <a:pt x="24603" y="9992"/>
                  </a:cubicBezTo>
                  <a:cubicBezTo>
                    <a:pt x="24591" y="9992"/>
                    <a:pt x="24578" y="9991"/>
                    <a:pt x="24563" y="9990"/>
                  </a:cubicBezTo>
                  <a:cubicBezTo>
                    <a:pt x="24444" y="9966"/>
                    <a:pt x="24587" y="9930"/>
                    <a:pt x="24587" y="9930"/>
                  </a:cubicBezTo>
                  <a:cubicBezTo>
                    <a:pt x="24551" y="9918"/>
                    <a:pt x="24516" y="9918"/>
                    <a:pt x="24492" y="9918"/>
                  </a:cubicBezTo>
                  <a:cubicBezTo>
                    <a:pt x="24432" y="9918"/>
                    <a:pt x="24420" y="9918"/>
                    <a:pt x="24397" y="9871"/>
                  </a:cubicBezTo>
                  <a:cubicBezTo>
                    <a:pt x="24372" y="9838"/>
                    <a:pt x="24291" y="9782"/>
                    <a:pt x="24250" y="9782"/>
                  </a:cubicBezTo>
                  <a:cubicBezTo>
                    <a:pt x="24232" y="9782"/>
                    <a:pt x="24223" y="9794"/>
                    <a:pt x="24230" y="9823"/>
                  </a:cubicBezTo>
                  <a:cubicBezTo>
                    <a:pt x="24206" y="9811"/>
                    <a:pt x="24194" y="9811"/>
                    <a:pt x="24170" y="9811"/>
                  </a:cubicBezTo>
                  <a:cubicBezTo>
                    <a:pt x="24158" y="9811"/>
                    <a:pt x="24206" y="9752"/>
                    <a:pt x="24218" y="9740"/>
                  </a:cubicBezTo>
                  <a:cubicBezTo>
                    <a:pt x="24218" y="9728"/>
                    <a:pt x="24182" y="9716"/>
                    <a:pt x="24158" y="9704"/>
                  </a:cubicBezTo>
                  <a:cubicBezTo>
                    <a:pt x="24150" y="9703"/>
                    <a:pt x="24142" y="9703"/>
                    <a:pt x="24134" y="9703"/>
                  </a:cubicBezTo>
                  <a:cubicBezTo>
                    <a:pt x="24045" y="9703"/>
                    <a:pt x="24012" y="9748"/>
                    <a:pt x="23950" y="9748"/>
                  </a:cubicBezTo>
                  <a:cubicBezTo>
                    <a:pt x="23929" y="9748"/>
                    <a:pt x="23904" y="9742"/>
                    <a:pt x="23873" y="9728"/>
                  </a:cubicBezTo>
                  <a:cubicBezTo>
                    <a:pt x="23885" y="9692"/>
                    <a:pt x="23897" y="9656"/>
                    <a:pt x="23897" y="9621"/>
                  </a:cubicBezTo>
                  <a:cubicBezTo>
                    <a:pt x="23883" y="9586"/>
                    <a:pt x="23845" y="9567"/>
                    <a:pt x="23810" y="9567"/>
                  </a:cubicBezTo>
                  <a:cubicBezTo>
                    <a:pt x="23786" y="9567"/>
                    <a:pt x="23764" y="9577"/>
                    <a:pt x="23754" y="9597"/>
                  </a:cubicBezTo>
                  <a:cubicBezTo>
                    <a:pt x="23766" y="9561"/>
                    <a:pt x="23766" y="9502"/>
                    <a:pt x="23694" y="9466"/>
                  </a:cubicBezTo>
                  <a:cubicBezTo>
                    <a:pt x="23685" y="9484"/>
                    <a:pt x="23676" y="9565"/>
                    <a:pt x="23646" y="9565"/>
                  </a:cubicBezTo>
                  <a:cubicBezTo>
                    <a:pt x="23636" y="9565"/>
                    <a:pt x="23625" y="9557"/>
                    <a:pt x="23611" y="9537"/>
                  </a:cubicBezTo>
                  <a:cubicBezTo>
                    <a:pt x="23575" y="9490"/>
                    <a:pt x="23599" y="9430"/>
                    <a:pt x="23516" y="9394"/>
                  </a:cubicBezTo>
                  <a:cubicBezTo>
                    <a:pt x="23468" y="9371"/>
                    <a:pt x="23444" y="9394"/>
                    <a:pt x="23385" y="9359"/>
                  </a:cubicBezTo>
                  <a:cubicBezTo>
                    <a:pt x="23408" y="9323"/>
                    <a:pt x="23182" y="9228"/>
                    <a:pt x="23135" y="9216"/>
                  </a:cubicBezTo>
                  <a:cubicBezTo>
                    <a:pt x="23125" y="9213"/>
                    <a:pt x="23118" y="9212"/>
                    <a:pt x="23113" y="9212"/>
                  </a:cubicBezTo>
                  <a:cubicBezTo>
                    <a:pt x="23068" y="9212"/>
                    <a:pt x="23131" y="9287"/>
                    <a:pt x="23099" y="9287"/>
                  </a:cubicBezTo>
                  <a:cubicBezTo>
                    <a:pt x="23027" y="9287"/>
                    <a:pt x="23015" y="9156"/>
                    <a:pt x="23015" y="9144"/>
                  </a:cubicBezTo>
                  <a:cubicBezTo>
                    <a:pt x="23015" y="9121"/>
                    <a:pt x="22908" y="9061"/>
                    <a:pt x="22873" y="9049"/>
                  </a:cubicBezTo>
                  <a:cubicBezTo>
                    <a:pt x="22777" y="9013"/>
                    <a:pt x="22682" y="8978"/>
                    <a:pt x="22587" y="8954"/>
                  </a:cubicBezTo>
                  <a:cubicBezTo>
                    <a:pt x="22515" y="8942"/>
                    <a:pt x="22444" y="8930"/>
                    <a:pt x="22373" y="8906"/>
                  </a:cubicBezTo>
                  <a:cubicBezTo>
                    <a:pt x="22361" y="8883"/>
                    <a:pt x="22563" y="8859"/>
                    <a:pt x="22504" y="8835"/>
                  </a:cubicBezTo>
                  <a:cubicBezTo>
                    <a:pt x="22446" y="8825"/>
                    <a:pt x="22273" y="8793"/>
                    <a:pt x="22195" y="8793"/>
                  </a:cubicBezTo>
                  <a:cubicBezTo>
                    <a:pt x="22176" y="8793"/>
                    <a:pt x="22163" y="8795"/>
                    <a:pt x="22158" y="8799"/>
                  </a:cubicBezTo>
                  <a:cubicBezTo>
                    <a:pt x="22182" y="8763"/>
                    <a:pt x="22146" y="8728"/>
                    <a:pt x="22087" y="8692"/>
                  </a:cubicBezTo>
                  <a:cubicBezTo>
                    <a:pt x="22027" y="8668"/>
                    <a:pt x="21980" y="8644"/>
                    <a:pt x="21920" y="8632"/>
                  </a:cubicBezTo>
                  <a:cubicBezTo>
                    <a:pt x="21910" y="8630"/>
                    <a:pt x="21901" y="8629"/>
                    <a:pt x="21893" y="8629"/>
                  </a:cubicBezTo>
                  <a:cubicBezTo>
                    <a:pt x="21870" y="8629"/>
                    <a:pt x="21853" y="8636"/>
                    <a:pt x="21834" y="8636"/>
                  </a:cubicBezTo>
                  <a:cubicBezTo>
                    <a:pt x="21828" y="8636"/>
                    <a:pt x="21820" y="8635"/>
                    <a:pt x="21813" y="8632"/>
                  </a:cubicBezTo>
                  <a:cubicBezTo>
                    <a:pt x="21682" y="8609"/>
                    <a:pt x="21634" y="8513"/>
                    <a:pt x="21539" y="8442"/>
                  </a:cubicBezTo>
                  <a:cubicBezTo>
                    <a:pt x="21529" y="8432"/>
                    <a:pt x="21521" y="8428"/>
                    <a:pt x="21515" y="8428"/>
                  </a:cubicBezTo>
                  <a:cubicBezTo>
                    <a:pt x="21507" y="8428"/>
                    <a:pt x="21503" y="8435"/>
                    <a:pt x="21503" y="8442"/>
                  </a:cubicBezTo>
                  <a:cubicBezTo>
                    <a:pt x="21468" y="8430"/>
                    <a:pt x="21432" y="8406"/>
                    <a:pt x="21396" y="8394"/>
                  </a:cubicBezTo>
                  <a:cubicBezTo>
                    <a:pt x="21325" y="8359"/>
                    <a:pt x="21253" y="8359"/>
                    <a:pt x="21182" y="8335"/>
                  </a:cubicBezTo>
                  <a:cubicBezTo>
                    <a:pt x="21122" y="8299"/>
                    <a:pt x="21075" y="8275"/>
                    <a:pt x="21027" y="8240"/>
                  </a:cubicBezTo>
                  <a:cubicBezTo>
                    <a:pt x="21007" y="8219"/>
                    <a:pt x="20959" y="8190"/>
                    <a:pt x="20932" y="8190"/>
                  </a:cubicBezTo>
                  <a:cubicBezTo>
                    <a:pt x="20927" y="8190"/>
                    <a:pt x="20923" y="8190"/>
                    <a:pt x="20920" y="8192"/>
                  </a:cubicBezTo>
                  <a:cubicBezTo>
                    <a:pt x="20918" y="8193"/>
                    <a:pt x="20916" y="8193"/>
                    <a:pt x="20913" y="8193"/>
                  </a:cubicBezTo>
                  <a:cubicBezTo>
                    <a:pt x="20864" y="8193"/>
                    <a:pt x="20679" y="8095"/>
                    <a:pt x="20622" y="8061"/>
                  </a:cubicBezTo>
                  <a:cubicBezTo>
                    <a:pt x="20587" y="8049"/>
                    <a:pt x="20372" y="8013"/>
                    <a:pt x="20372" y="8001"/>
                  </a:cubicBezTo>
                  <a:cubicBezTo>
                    <a:pt x="20360" y="8001"/>
                    <a:pt x="20420" y="7978"/>
                    <a:pt x="20420" y="7978"/>
                  </a:cubicBezTo>
                  <a:lnTo>
                    <a:pt x="20313" y="7954"/>
                  </a:lnTo>
                  <a:cubicBezTo>
                    <a:pt x="20265" y="7966"/>
                    <a:pt x="20229" y="7966"/>
                    <a:pt x="20194" y="7978"/>
                  </a:cubicBezTo>
                  <a:cubicBezTo>
                    <a:pt x="20182" y="7978"/>
                    <a:pt x="20206" y="7930"/>
                    <a:pt x="20194" y="7906"/>
                  </a:cubicBezTo>
                  <a:cubicBezTo>
                    <a:pt x="20146" y="7882"/>
                    <a:pt x="20110" y="7859"/>
                    <a:pt x="20063" y="7847"/>
                  </a:cubicBezTo>
                  <a:cubicBezTo>
                    <a:pt x="20004" y="7835"/>
                    <a:pt x="19899" y="7823"/>
                    <a:pt x="19919" y="7765"/>
                  </a:cubicBezTo>
                  <a:lnTo>
                    <a:pt x="19919" y="7765"/>
                  </a:lnTo>
                  <a:cubicBezTo>
                    <a:pt x="19911" y="7775"/>
                    <a:pt x="19848" y="7776"/>
                    <a:pt x="19848" y="7787"/>
                  </a:cubicBezTo>
                  <a:cubicBezTo>
                    <a:pt x="19837" y="7740"/>
                    <a:pt x="19813" y="7728"/>
                    <a:pt x="19729" y="7680"/>
                  </a:cubicBezTo>
                  <a:cubicBezTo>
                    <a:pt x="19682" y="7656"/>
                    <a:pt x="19634" y="7644"/>
                    <a:pt x="19586" y="7632"/>
                  </a:cubicBezTo>
                  <a:cubicBezTo>
                    <a:pt x="19571" y="7632"/>
                    <a:pt x="19571" y="7643"/>
                    <a:pt x="19565" y="7643"/>
                  </a:cubicBezTo>
                  <a:cubicBezTo>
                    <a:pt x="19563" y="7643"/>
                    <a:pt x="19559" y="7640"/>
                    <a:pt x="19551" y="7632"/>
                  </a:cubicBezTo>
                  <a:cubicBezTo>
                    <a:pt x="19467" y="7597"/>
                    <a:pt x="19456" y="7549"/>
                    <a:pt x="19360" y="7513"/>
                  </a:cubicBezTo>
                  <a:cubicBezTo>
                    <a:pt x="19325" y="7489"/>
                    <a:pt x="19134" y="7418"/>
                    <a:pt x="19158" y="7382"/>
                  </a:cubicBezTo>
                  <a:cubicBezTo>
                    <a:pt x="19139" y="7373"/>
                    <a:pt x="19126" y="7369"/>
                    <a:pt x="19117" y="7369"/>
                  </a:cubicBezTo>
                  <a:cubicBezTo>
                    <a:pt x="19084" y="7369"/>
                    <a:pt x="19104" y="7419"/>
                    <a:pt x="19062" y="7419"/>
                  </a:cubicBezTo>
                  <a:cubicBezTo>
                    <a:pt x="19059" y="7419"/>
                    <a:pt x="19055" y="7419"/>
                    <a:pt x="19051" y="7418"/>
                  </a:cubicBezTo>
                  <a:cubicBezTo>
                    <a:pt x="19015" y="7418"/>
                    <a:pt x="19003" y="7359"/>
                    <a:pt x="18991" y="7335"/>
                  </a:cubicBezTo>
                  <a:cubicBezTo>
                    <a:pt x="18979" y="7323"/>
                    <a:pt x="18955" y="7299"/>
                    <a:pt x="18932" y="7287"/>
                  </a:cubicBezTo>
                  <a:cubicBezTo>
                    <a:pt x="18874" y="7253"/>
                    <a:pt x="18605" y="7207"/>
                    <a:pt x="18609" y="7161"/>
                  </a:cubicBezTo>
                  <a:lnTo>
                    <a:pt x="18609" y="7161"/>
                  </a:lnTo>
                  <a:cubicBezTo>
                    <a:pt x="18601" y="7179"/>
                    <a:pt x="18560" y="7232"/>
                    <a:pt x="18521" y="7232"/>
                  </a:cubicBezTo>
                  <a:cubicBezTo>
                    <a:pt x="18515" y="7232"/>
                    <a:pt x="18509" y="7230"/>
                    <a:pt x="18503" y="7228"/>
                  </a:cubicBezTo>
                  <a:cubicBezTo>
                    <a:pt x="18467" y="7204"/>
                    <a:pt x="18491" y="7180"/>
                    <a:pt x="18479" y="7168"/>
                  </a:cubicBezTo>
                  <a:cubicBezTo>
                    <a:pt x="18467" y="7156"/>
                    <a:pt x="18455" y="7132"/>
                    <a:pt x="18432" y="7132"/>
                  </a:cubicBezTo>
                  <a:cubicBezTo>
                    <a:pt x="18396" y="7097"/>
                    <a:pt x="18360" y="7073"/>
                    <a:pt x="18313" y="7061"/>
                  </a:cubicBezTo>
                  <a:cubicBezTo>
                    <a:pt x="18289" y="7061"/>
                    <a:pt x="18265" y="7049"/>
                    <a:pt x="18265" y="7037"/>
                  </a:cubicBezTo>
                  <a:cubicBezTo>
                    <a:pt x="18253" y="7013"/>
                    <a:pt x="18336" y="6978"/>
                    <a:pt x="18324" y="6966"/>
                  </a:cubicBezTo>
                  <a:cubicBezTo>
                    <a:pt x="18313" y="6942"/>
                    <a:pt x="18182" y="6942"/>
                    <a:pt x="18146" y="6930"/>
                  </a:cubicBezTo>
                  <a:cubicBezTo>
                    <a:pt x="18062" y="6882"/>
                    <a:pt x="17967" y="6835"/>
                    <a:pt x="17896" y="6763"/>
                  </a:cubicBezTo>
                  <a:cubicBezTo>
                    <a:pt x="17884" y="6757"/>
                    <a:pt x="17874" y="6755"/>
                    <a:pt x="17865" y="6755"/>
                  </a:cubicBezTo>
                  <a:cubicBezTo>
                    <a:pt x="17821" y="6755"/>
                    <a:pt x="17807" y="6817"/>
                    <a:pt x="17773" y="6817"/>
                  </a:cubicBezTo>
                  <a:cubicBezTo>
                    <a:pt x="17759" y="6817"/>
                    <a:pt x="17742" y="6806"/>
                    <a:pt x="17717" y="6775"/>
                  </a:cubicBezTo>
                  <a:cubicBezTo>
                    <a:pt x="17658" y="6716"/>
                    <a:pt x="17646" y="6668"/>
                    <a:pt x="17539" y="6632"/>
                  </a:cubicBezTo>
                  <a:cubicBezTo>
                    <a:pt x="17534" y="6631"/>
                    <a:pt x="17528" y="6630"/>
                    <a:pt x="17521" y="6630"/>
                  </a:cubicBezTo>
                  <a:cubicBezTo>
                    <a:pt x="17500" y="6630"/>
                    <a:pt x="17471" y="6635"/>
                    <a:pt x="17445" y="6635"/>
                  </a:cubicBezTo>
                  <a:cubicBezTo>
                    <a:pt x="17411" y="6635"/>
                    <a:pt x="17384" y="6626"/>
                    <a:pt x="17396" y="6585"/>
                  </a:cubicBezTo>
                  <a:cubicBezTo>
                    <a:pt x="17408" y="6513"/>
                    <a:pt x="17265" y="6513"/>
                    <a:pt x="17205" y="6513"/>
                  </a:cubicBezTo>
                  <a:cubicBezTo>
                    <a:pt x="17086" y="6513"/>
                    <a:pt x="17086" y="6442"/>
                    <a:pt x="17003" y="6382"/>
                  </a:cubicBezTo>
                  <a:cubicBezTo>
                    <a:pt x="16989" y="6374"/>
                    <a:pt x="16978" y="6371"/>
                    <a:pt x="16970" y="6371"/>
                  </a:cubicBezTo>
                  <a:cubicBezTo>
                    <a:pt x="16926" y="6371"/>
                    <a:pt x="16937" y="6456"/>
                    <a:pt x="16908" y="6466"/>
                  </a:cubicBezTo>
                  <a:cubicBezTo>
                    <a:pt x="16906" y="6466"/>
                    <a:pt x="16905" y="6466"/>
                    <a:pt x="16904" y="6466"/>
                  </a:cubicBezTo>
                  <a:cubicBezTo>
                    <a:pt x="16871" y="6466"/>
                    <a:pt x="16830" y="6344"/>
                    <a:pt x="16796" y="6344"/>
                  </a:cubicBezTo>
                  <a:cubicBezTo>
                    <a:pt x="16794" y="6344"/>
                    <a:pt x="16791" y="6345"/>
                    <a:pt x="16789" y="6346"/>
                  </a:cubicBezTo>
                  <a:cubicBezTo>
                    <a:pt x="16765" y="6346"/>
                    <a:pt x="16800" y="6382"/>
                    <a:pt x="16765" y="6394"/>
                  </a:cubicBezTo>
                  <a:cubicBezTo>
                    <a:pt x="16741" y="6382"/>
                    <a:pt x="16705" y="6370"/>
                    <a:pt x="16681" y="6346"/>
                  </a:cubicBezTo>
                  <a:cubicBezTo>
                    <a:pt x="16646" y="6299"/>
                    <a:pt x="16753" y="6299"/>
                    <a:pt x="16646" y="6227"/>
                  </a:cubicBezTo>
                  <a:cubicBezTo>
                    <a:pt x="16503" y="6132"/>
                    <a:pt x="16348" y="6073"/>
                    <a:pt x="16181" y="6025"/>
                  </a:cubicBezTo>
                  <a:cubicBezTo>
                    <a:pt x="16146" y="6025"/>
                    <a:pt x="16110" y="6013"/>
                    <a:pt x="16074" y="6001"/>
                  </a:cubicBezTo>
                  <a:cubicBezTo>
                    <a:pt x="16068" y="6002"/>
                    <a:pt x="16062" y="6002"/>
                    <a:pt x="16058" y="6002"/>
                  </a:cubicBezTo>
                  <a:cubicBezTo>
                    <a:pt x="15980" y="6002"/>
                    <a:pt x="16085" y="5917"/>
                    <a:pt x="16074" y="5906"/>
                  </a:cubicBezTo>
                  <a:cubicBezTo>
                    <a:pt x="16064" y="5901"/>
                    <a:pt x="16054" y="5900"/>
                    <a:pt x="16045" y="5900"/>
                  </a:cubicBezTo>
                  <a:cubicBezTo>
                    <a:pt x="16009" y="5900"/>
                    <a:pt x="15988" y="5933"/>
                    <a:pt x="15959" y="5933"/>
                  </a:cubicBezTo>
                  <a:cubicBezTo>
                    <a:pt x="15942" y="5933"/>
                    <a:pt x="15923" y="5921"/>
                    <a:pt x="15896" y="5882"/>
                  </a:cubicBezTo>
                  <a:cubicBezTo>
                    <a:pt x="15872" y="5870"/>
                    <a:pt x="15848" y="5858"/>
                    <a:pt x="15824" y="5846"/>
                  </a:cubicBezTo>
                  <a:cubicBezTo>
                    <a:pt x="15765" y="5835"/>
                    <a:pt x="15372" y="5739"/>
                    <a:pt x="15395" y="5680"/>
                  </a:cubicBezTo>
                  <a:lnTo>
                    <a:pt x="15395" y="5680"/>
                  </a:lnTo>
                  <a:lnTo>
                    <a:pt x="15205" y="5692"/>
                  </a:lnTo>
                  <a:cubicBezTo>
                    <a:pt x="15229" y="5656"/>
                    <a:pt x="15157" y="5608"/>
                    <a:pt x="15098" y="5573"/>
                  </a:cubicBezTo>
                  <a:cubicBezTo>
                    <a:pt x="15038" y="5549"/>
                    <a:pt x="15062" y="5513"/>
                    <a:pt x="15038" y="5465"/>
                  </a:cubicBezTo>
                  <a:cubicBezTo>
                    <a:pt x="15034" y="5459"/>
                    <a:pt x="15027" y="5456"/>
                    <a:pt x="15017" y="5456"/>
                  </a:cubicBezTo>
                  <a:cubicBezTo>
                    <a:pt x="14980" y="5456"/>
                    <a:pt x="14911" y="5494"/>
                    <a:pt x="14861" y="5494"/>
                  </a:cubicBezTo>
                  <a:cubicBezTo>
                    <a:pt x="14852" y="5494"/>
                    <a:pt x="14844" y="5492"/>
                    <a:pt x="14836" y="5489"/>
                  </a:cubicBezTo>
                  <a:cubicBezTo>
                    <a:pt x="14836" y="5465"/>
                    <a:pt x="14907" y="5406"/>
                    <a:pt x="14884" y="5382"/>
                  </a:cubicBezTo>
                  <a:cubicBezTo>
                    <a:pt x="14857" y="5362"/>
                    <a:pt x="14813" y="5354"/>
                    <a:pt x="14775" y="5354"/>
                  </a:cubicBezTo>
                  <a:cubicBezTo>
                    <a:pt x="14743" y="5354"/>
                    <a:pt x="14716" y="5359"/>
                    <a:pt x="14705" y="5370"/>
                  </a:cubicBezTo>
                  <a:cubicBezTo>
                    <a:pt x="14696" y="5398"/>
                    <a:pt x="14715" y="5426"/>
                    <a:pt x="14697" y="5426"/>
                  </a:cubicBezTo>
                  <a:cubicBezTo>
                    <a:pt x="14691" y="5426"/>
                    <a:pt x="14683" y="5423"/>
                    <a:pt x="14669" y="5418"/>
                  </a:cubicBezTo>
                  <a:cubicBezTo>
                    <a:pt x="14610" y="5382"/>
                    <a:pt x="14622" y="5382"/>
                    <a:pt x="14610" y="5358"/>
                  </a:cubicBezTo>
                  <a:cubicBezTo>
                    <a:pt x="14598" y="5334"/>
                    <a:pt x="14669" y="5287"/>
                    <a:pt x="14645" y="5251"/>
                  </a:cubicBezTo>
                  <a:cubicBezTo>
                    <a:pt x="14645" y="5249"/>
                    <a:pt x="14643" y="5248"/>
                    <a:pt x="14638" y="5248"/>
                  </a:cubicBezTo>
                  <a:cubicBezTo>
                    <a:pt x="14620" y="5248"/>
                    <a:pt x="14576" y="5263"/>
                    <a:pt x="14586" y="5263"/>
                  </a:cubicBezTo>
                  <a:cubicBezTo>
                    <a:pt x="14538" y="5263"/>
                    <a:pt x="14491" y="5263"/>
                    <a:pt x="14455" y="5239"/>
                  </a:cubicBezTo>
                  <a:cubicBezTo>
                    <a:pt x="14419" y="5227"/>
                    <a:pt x="14419" y="5203"/>
                    <a:pt x="14395" y="5203"/>
                  </a:cubicBezTo>
                  <a:cubicBezTo>
                    <a:pt x="14360" y="5203"/>
                    <a:pt x="14324" y="5215"/>
                    <a:pt x="14288" y="5227"/>
                  </a:cubicBezTo>
                  <a:cubicBezTo>
                    <a:pt x="14286" y="5228"/>
                    <a:pt x="14284" y="5228"/>
                    <a:pt x="14282" y="5228"/>
                  </a:cubicBezTo>
                  <a:cubicBezTo>
                    <a:pt x="14254" y="5228"/>
                    <a:pt x="14261" y="5144"/>
                    <a:pt x="14205" y="5144"/>
                  </a:cubicBezTo>
                  <a:cubicBezTo>
                    <a:pt x="14169" y="5144"/>
                    <a:pt x="14157" y="5156"/>
                    <a:pt x="14122" y="5156"/>
                  </a:cubicBezTo>
                  <a:cubicBezTo>
                    <a:pt x="14086" y="5144"/>
                    <a:pt x="14050" y="5132"/>
                    <a:pt x="14014" y="5108"/>
                  </a:cubicBezTo>
                  <a:lnTo>
                    <a:pt x="14014" y="5108"/>
                  </a:lnTo>
                  <a:cubicBezTo>
                    <a:pt x="14051" y="5124"/>
                    <a:pt x="14098" y="5133"/>
                    <a:pt x="14130" y="5133"/>
                  </a:cubicBezTo>
                  <a:cubicBezTo>
                    <a:pt x="14170" y="5133"/>
                    <a:pt x="14183" y="5118"/>
                    <a:pt x="14110" y="5084"/>
                  </a:cubicBezTo>
                  <a:cubicBezTo>
                    <a:pt x="14068" y="5059"/>
                    <a:pt x="13997" y="5029"/>
                    <a:pt x="13950" y="5029"/>
                  </a:cubicBezTo>
                  <a:cubicBezTo>
                    <a:pt x="13931" y="5029"/>
                    <a:pt x="13916" y="5034"/>
                    <a:pt x="13908" y="5047"/>
                  </a:cubicBezTo>
                  <a:lnTo>
                    <a:pt x="13908" y="5047"/>
                  </a:lnTo>
                  <a:cubicBezTo>
                    <a:pt x="13950" y="4964"/>
                    <a:pt x="13549" y="4822"/>
                    <a:pt x="13455" y="4775"/>
                  </a:cubicBezTo>
                  <a:cubicBezTo>
                    <a:pt x="13430" y="4762"/>
                    <a:pt x="13413" y="4757"/>
                    <a:pt x="13402" y="4757"/>
                  </a:cubicBezTo>
                  <a:cubicBezTo>
                    <a:pt x="13369" y="4757"/>
                    <a:pt x="13377" y="4799"/>
                    <a:pt x="13360" y="4834"/>
                  </a:cubicBezTo>
                  <a:cubicBezTo>
                    <a:pt x="13334" y="4847"/>
                    <a:pt x="13316" y="4854"/>
                    <a:pt x="13303" y="4854"/>
                  </a:cubicBezTo>
                  <a:cubicBezTo>
                    <a:pt x="13280" y="4854"/>
                    <a:pt x="13272" y="4833"/>
                    <a:pt x="13264" y="4787"/>
                  </a:cubicBezTo>
                  <a:cubicBezTo>
                    <a:pt x="13300" y="4703"/>
                    <a:pt x="13098" y="4572"/>
                    <a:pt x="12979" y="4525"/>
                  </a:cubicBezTo>
                  <a:cubicBezTo>
                    <a:pt x="12939" y="4495"/>
                    <a:pt x="12884" y="4474"/>
                    <a:pt x="12832" y="4474"/>
                  </a:cubicBezTo>
                  <a:cubicBezTo>
                    <a:pt x="12821" y="4474"/>
                    <a:pt x="12810" y="4475"/>
                    <a:pt x="12800" y="4477"/>
                  </a:cubicBezTo>
                  <a:cubicBezTo>
                    <a:pt x="12779" y="4480"/>
                    <a:pt x="12759" y="4482"/>
                    <a:pt x="12739" y="4482"/>
                  </a:cubicBezTo>
                  <a:cubicBezTo>
                    <a:pt x="12681" y="4482"/>
                    <a:pt x="12627" y="4468"/>
                    <a:pt x="12574" y="4441"/>
                  </a:cubicBezTo>
                  <a:lnTo>
                    <a:pt x="12574" y="4441"/>
                  </a:lnTo>
                  <a:cubicBezTo>
                    <a:pt x="12604" y="4455"/>
                    <a:pt x="12632" y="4461"/>
                    <a:pt x="12653" y="4461"/>
                  </a:cubicBezTo>
                  <a:cubicBezTo>
                    <a:pt x="12705" y="4461"/>
                    <a:pt x="12715" y="4424"/>
                    <a:pt x="12621" y="4382"/>
                  </a:cubicBezTo>
                  <a:lnTo>
                    <a:pt x="12324" y="4251"/>
                  </a:lnTo>
                  <a:cubicBezTo>
                    <a:pt x="12244" y="4219"/>
                    <a:pt x="12191" y="4198"/>
                    <a:pt x="12140" y="4198"/>
                  </a:cubicBezTo>
                  <a:cubicBezTo>
                    <a:pt x="12123" y="4198"/>
                    <a:pt x="12106" y="4200"/>
                    <a:pt x="12088" y="4206"/>
                  </a:cubicBezTo>
                  <a:lnTo>
                    <a:pt x="12088" y="4206"/>
                  </a:lnTo>
                  <a:cubicBezTo>
                    <a:pt x="12113" y="4195"/>
                    <a:pt x="12133" y="4179"/>
                    <a:pt x="12133" y="4144"/>
                  </a:cubicBezTo>
                  <a:cubicBezTo>
                    <a:pt x="12133" y="4116"/>
                    <a:pt x="12090" y="4088"/>
                    <a:pt x="12065" y="4088"/>
                  </a:cubicBezTo>
                  <a:cubicBezTo>
                    <a:pt x="12058" y="4088"/>
                    <a:pt x="12053" y="4091"/>
                    <a:pt x="12050" y="4096"/>
                  </a:cubicBezTo>
                  <a:cubicBezTo>
                    <a:pt x="12045" y="4101"/>
                    <a:pt x="12039" y="4103"/>
                    <a:pt x="12032" y="4103"/>
                  </a:cubicBezTo>
                  <a:cubicBezTo>
                    <a:pt x="12003" y="4103"/>
                    <a:pt x="11955" y="4070"/>
                    <a:pt x="11907" y="4060"/>
                  </a:cubicBezTo>
                  <a:cubicBezTo>
                    <a:pt x="11904" y="4059"/>
                    <a:pt x="11900" y="4058"/>
                    <a:pt x="11897" y="4058"/>
                  </a:cubicBezTo>
                  <a:cubicBezTo>
                    <a:pt x="11879" y="4058"/>
                    <a:pt x="11866" y="4084"/>
                    <a:pt x="11836" y="4084"/>
                  </a:cubicBezTo>
                  <a:cubicBezTo>
                    <a:pt x="11812" y="4084"/>
                    <a:pt x="11776" y="4025"/>
                    <a:pt x="11752" y="4001"/>
                  </a:cubicBezTo>
                  <a:cubicBezTo>
                    <a:pt x="11716" y="3977"/>
                    <a:pt x="11693" y="3965"/>
                    <a:pt x="11645" y="3953"/>
                  </a:cubicBezTo>
                  <a:cubicBezTo>
                    <a:pt x="11619" y="3936"/>
                    <a:pt x="11586" y="3925"/>
                    <a:pt x="11561" y="3925"/>
                  </a:cubicBezTo>
                  <a:cubicBezTo>
                    <a:pt x="11552" y="3925"/>
                    <a:pt x="11544" y="3926"/>
                    <a:pt x="11538" y="3930"/>
                  </a:cubicBezTo>
                  <a:cubicBezTo>
                    <a:pt x="11529" y="3935"/>
                    <a:pt x="11521" y="3938"/>
                    <a:pt x="11512" y="3938"/>
                  </a:cubicBezTo>
                  <a:cubicBezTo>
                    <a:pt x="11485" y="3938"/>
                    <a:pt x="11458" y="3915"/>
                    <a:pt x="11431" y="3906"/>
                  </a:cubicBezTo>
                  <a:cubicBezTo>
                    <a:pt x="11443" y="3858"/>
                    <a:pt x="11478" y="3858"/>
                    <a:pt x="11383" y="3846"/>
                  </a:cubicBezTo>
                  <a:cubicBezTo>
                    <a:pt x="11335" y="3822"/>
                    <a:pt x="11288" y="3822"/>
                    <a:pt x="11240" y="3810"/>
                  </a:cubicBezTo>
                  <a:cubicBezTo>
                    <a:pt x="11240" y="3810"/>
                    <a:pt x="11145" y="3799"/>
                    <a:pt x="11169" y="3787"/>
                  </a:cubicBezTo>
                  <a:cubicBezTo>
                    <a:pt x="11181" y="3775"/>
                    <a:pt x="11190" y="3775"/>
                    <a:pt x="11196" y="3775"/>
                  </a:cubicBezTo>
                  <a:cubicBezTo>
                    <a:pt x="11202" y="3775"/>
                    <a:pt x="11204" y="3775"/>
                    <a:pt x="11204" y="3763"/>
                  </a:cubicBezTo>
                  <a:cubicBezTo>
                    <a:pt x="11162" y="3741"/>
                    <a:pt x="11144" y="3737"/>
                    <a:pt x="11127" y="3737"/>
                  </a:cubicBezTo>
                  <a:cubicBezTo>
                    <a:pt x="11116" y="3737"/>
                    <a:pt x="11104" y="3739"/>
                    <a:pt x="11085" y="3739"/>
                  </a:cubicBezTo>
                  <a:cubicBezTo>
                    <a:pt x="11026" y="3739"/>
                    <a:pt x="10954" y="3739"/>
                    <a:pt x="10943" y="3691"/>
                  </a:cubicBezTo>
                  <a:cubicBezTo>
                    <a:pt x="10931" y="3644"/>
                    <a:pt x="10990" y="3644"/>
                    <a:pt x="10895" y="3584"/>
                  </a:cubicBezTo>
                  <a:cubicBezTo>
                    <a:pt x="10847" y="3549"/>
                    <a:pt x="10788" y="3513"/>
                    <a:pt x="10728" y="3477"/>
                  </a:cubicBezTo>
                  <a:cubicBezTo>
                    <a:pt x="10715" y="3469"/>
                    <a:pt x="10706" y="3466"/>
                    <a:pt x="10699" y="3466"/>
                  </a:cubicBezTo>
                  <a:cubicBezTo>
                    <a:pt x="10678" y="3466"/>
                    <a:pt x="10690" y="3504"/>
                    <a:pt x="10681" y="3513"/>
                  </a:cubicBezTo>
                  <a:cubicBezTo>
                    <a:pt x="10671" y="3516"/>
                    <a:pt x="10661" y="3517"/>
                    <a:pt x="10652" y="3517"/>
                  </a:cubicBezTo>
                  <a:cubicBezTo>
                    <a:pt x="10627" y="3517"/>
                    <a:pt x="10603" y="3506"/>
                    <a:pt x="10585" y="3489"/>
                  </a:cubicBezTo>
                  <a:cubicBezTo>
                    <a:pt x="10566" y="3470"/>
                    <a:pt x="10508" y="3420"/>
                    <a:pt x="10480" y="3420"/>
                  </a:cubicBezTo>
                  <a:cubicBezTo>
                    <a:pt x="10474" y="3420"/>
                    <a:pt x="10470" y="3422"/>
                    <a:pt x="10467" y="3427"/>
                  </a:cubicBezTo>
                  <a:lnTo>
                    <a:pt x="10467" y="3427"/>
                  </a:lnTo>
                  <a:cubicBezTo>
                    <a:pt x="10498" y="3345"/>
                    <a:pt x="10240" y="3298"/>
                    <a:pt x="10181" y="3275"/>
                  </a:cubicBezTo>
                  <a:cubicBezTo>
                    <a:pt x="10121" y="3251"/>
                    <a:pt x="10145" y="3251"/>
                    <a:pt x="10097" y="3215"/>
                  </a:cubicBezTo>
                  <a:cubicBezTo>
                    <a:pt x="10050" y="3179"/>
                    <a:pt x="10002" y="3156"/>
                    <a:pt x="9942" y="3132"/>
                  </a:cubicBezTo>
                  <a:cubicBezTo>
                    <a:pt x="9895" y="3108"/>
                    <a:pt x="9609" y="2989"/>
                    <a:pt x="9633" y="2953"/>
                  </a:cubicBezTo>
                  <a:cubicBezTo>
                    <a:pt x="9591" y="2935"/>
                    <a:pt x="9564" y="2926"/>
                    <a:pt x="9545" y="2926"/>
                  </a:cubicBezTo>
                  <a:cubicBezTo>
                    <a:pt x="9526" y="2926"/>
                    <a:pt x="9514" y="2935"/>
                    <a:pt x="9502" y="2953"/>
                  </a:cubicBezTo>
                  <a:cubicBezTo>
                    <a:pt x="9481" y="2967"/>
                    <a:pt x="9460" y="2973"/>
                    <a:pt x="9437" y="2973"/>
                  </a:cubicBezTo>
                  <a:cubicBezTo>
                    <a:pt x="9420" y="2973"/>
                    <a:pt x="9403" y="2970"/>
                    <a:pt x="9383" y="2965"/>
                  </a:cubicBezTo>
                  <a:cubicBezTo>
                    <a:pt x="9395" y="2941"/>
                    <a:pt x="9395" y="2906"/>
                    <a:pt x="9383" y="2870"/>
                  </a:cubicBezTo>
                  <a:cubicBezTo>
                    <a:pt x="9347" y="2834"/>
                    <a:pt x="9299" y="2798"/>
                    <a:pt x="9240" y="2798"/>
                  </a:cubicBezTo>
                  <a:cubicBezTo>
                    <a:pt x="9192" y="2787"/>
                    <a:pt x="9145" y="2775"/>
                    <a:pt x="9085" y="2763"/>
                  </a:cubicBezTo>
                  <a:cubicBezTo>
                    <a:pt x="9085" y="2763"/>
                    <a:pt x="9073" y="2703"/>
                    <a:pt x="9061" y="2691"/>
                  </a:cubicBezTo>
                  <a:cubicBezTo>
                    <a:pt x="9047" y="2679"/>
                    <a:pt x="9033" y="2674"/>
                    <a:pt x="9019" y="2674"/>
                  </a:cubicBezTo>
                  <a:cubicBezTo>
                    <a:pt x="8971" y="2674"/>
                    <a:pt x="8927" y="2730"/>
                    <a:pt x="8879" y="2730"/>
                  </a:cubicBezTo>
                  <a:cubicBezTo>
                    <a:pt x="8872" y="2730"/>
                    <a:pt x="8866" y="2729"/>
                    <a:pt x="8859" y="2727"/>
                  </a:cubicBezTo>
                  <a:cubicBezTo>
                    <a:pt x="8764" y="2679"/>
                    <a:pt x="8907" y="2644"/>
                    <a:pt x="8847" y="2596"/>
                  </a:cubicBezTo>
                  <a:cubicBezTo>
                    <a:pt x="8740" y="2525"/>
                    <a:pt x="8585" y="2548"/>
                    <a:pt x="8490" y="2525"/>
                  </a:cubicBezTo>
                  <a:cubicBezTo>
                    <a:pt x="8466" y="2525"/>
                    <a:pt x="8228" y="2441"/>
                    <a:pt x="8347" y="2441"/>
                  </a:cubicBezTo>
                  <a:cubicBezTo>
                    <a:pt x="8382" y="2459"/>
                    <a:pt x="8410" y="2467"/>
                    <a:pt x="8428" y="2467"/>
                  </a:cubicBezTo>
                  <a:cubicBezTo>
                    <a:pt x="8458" y="2467"/>
                    <a:pt x="8455" y="2443"/>
                    <a:pt x="8395" y="2406"/>
                  </a:cubicBezTo>
                  <a:cubicBezTo>
                    <a:pt x="8368" y="2388"/>
                    <a:pt x="8295" y="2357"/>
                    <a:pt x="8260" y="2357"/>
                  </a:cubicBezTo>
                  <a:cubicBezTo>
                    <a:pt x="8248" y="2357"/>
                    <a:pt x="8240" y="2361"/>
                    <a:pt x="8240" y="2370"/>
                  </a:cubicBezTo>
                  <a:cubicBezTo>
                    <a:pt x="8240" y="2382"/>
                    <a:pt x="8276" y="2453"/>
                    <a:pt x="8240" y="2453"/>
                  </a:cubicBezTo>
                  <a:cubicBezTo>
                    <a:pt x="8240" y="2453"/>
                    <a:pt x="8123" y="2273"/>
                    <a:pt x="8080" y="2273"/>
                  </a:cubicBezTo>
                  <a:cubicBezTo>
                    <a:pt x="8077" y="2273"/>
                    <a:pt x="8075" y="2273"/>
                    <a:pt x="8073" y="2275"/>
                  </a:cubicBezTo>
                  <a:cubicBezTo>
                    <a:pt x="8037" y="2298"/>
                    <a:pt x="8049" y="2322"/>
                    <a:pt x="8026" y="2334"/>
                  </a:cubicBezTo>
                  <a:cubicBezTo>
                    <a:pt x="7990" y="2346"/>
                    <a:pt x="7954" y="2346"/>
                    <a:pt x="7918" y="2346"/>
                  </a:cubicBezTo>
                  <a:cubicBezTo>
                    <a:pt x="7942" y="2286"/>
                    <a:pt x="7966" y="2275"/>
                    <a:pt x="7859" y="2215"/>
                  </a:cubicBezTo>
                  <a:cubicBezTo>
                    <a:pt x="7835" y="2207"/>
                    <a:pt x="7744" y="2182"/>
                    <a:pt x="7700" y="2182"/>
                  </a:cubicBezTo>
                  <a:cubicBezTo>
                    <a:pt x="7679" y="2182"/>
                    <a:pt x="7669" y="2188"/>
                    <a:pt x="7680" y="2203"/>
                  </a:cubicBezTo>
                  <a:lnTo>
                    <a:pt x="7585" y="2167"/>
                  </a:lnTo>
                  <a:cubicBezTo>
                    <a:pt x="7585" y="2144"/>
                    <a:pt x="7633" y="2120"/>
                    <a:pt x="7621" y="2096"/>
                  </a:cubicBezTo>
                  <a:cubicBezTo>
                    <a:pt x="7585" y="2048"/>
                    <a:pt x="7537" y="2025"/>
                    <a:pt x="7490" y="2013"/>
                  </a:cubicBezTo>
                  <a:cubicBezTo>
                    <a:pt x="7475" y="2009"/>
                    <a:pt x="7460" y="2008"/>
                    <a:pt x="7447" y="2008"/>
                  </a:cubicBezTo>
                  <a:cubicBezTo>
                    <a:pt x="7409" y="2008"/>
                    <a:pt x="7377" y="2017"/>
                    <a:pt x="7350" y="2017"/>
                  </a:cubicBezTo>
                  <a:cubicBezTo>
                    <a:pt x="7317" y="2017"/>
                    <a:pt x="7292" y="2003"/>
                    <a:pt x="7275" y="1941"/>
                  </a:cubicBezTo>
                  <a:cubicBezTo>
                    <a:pt x="7294" y="1903"/>
                    <a:pt x="7285" y="1894"/>
                    <a:pt x="7261" y="1894"/>
                  </a:cubicBezTo>
                  <a:cubicBezTo>
                    <a:pt x="7238" y="1894"/>
                    <a:pt x="7200" y="1903"/>
                    <a:pt x="7163" y="1903"/>
                  </a:cubicBezTo>
                  <a:cubicBezTo>
                    <a:pt x="7144" y="1903"/>
                    <a:pt x="7125" y="1901"/>
                    <a:pt x="7109" y="1894"/>
                  </a:cubicBezTo>
                  <a:cubicBezTo>
                    <a:pt x="7061" y="1870"/>
                    <a:pt x="7013" y="1786"/>
                    <a:pt x="6966" y="1786"/>
                  </a:cubicBezTo>
                  <a:cubicBezTo>
                    <a:pt x="6942" y="1786"/>
                    <a:pt x="6906" y="1798"/>
                    <a:pt x="6871" y="1810"/>
                  </a:cubicBezTo>
                  <a:cubicBezTo>
                    <a:pt x="6847" y="1763"/>
                    <a:pt x="6906" y="1763"/>
                    <a:pt x="6835" y="1715"/>
                  </a:cubicBezTo>
                  <a:cubicBezTo>
                    <a:pt x="6806" y="1696"/>
                    <a:pt x="6762" y="1661"/>
                    <a:pt x="6727" y="1661"/>
                  </a:cubicBezTo>
                  <a:cubicBezTo>
                    <a:pt x="6718" y="1661"/>
                    <a:pt x="6711" y="1663"/>
                    <a:pt x="6704" y="1667"/>
                  </a:cubicBezTo>
                  <a:cubicBezTo>
                    <a:pt x="6700" y="1669"/>
                    <a:pt x="6696" y="1669"/>
                    <a:pt x="6692" y="1669"/>
                  </a:cubicBezTo>
                  <a:cubicBezTo>
                    <a:pt x="6655" y="1669"/>
                    <a:pt x="6602" y="1629"/>
                    <a:pt x="6549" y="1608"/>
                  </a:cubicBezTo>
                  <a:cubicBezTo>
                    <a:pt x="6542" y="1604"/>
                    <a:pt x="6535" y="1603"/>
                    <a:pt x="6529" y="1603"/>
                  </a:cubicBezTo>
                  <a:cubicBezTo>
                    <a:pt x="6504" y="1603"/>
                    <a:pt x="6485" y="1625"/>
                    <a:pt x="6459" y="1625"/>
                  </a:cubicBezTo>
                  <a:cubicBezTo>
                    <a:pt x="6447" y="1625"/>
                    <a:pt x="6434" y="1620"/>
                    <a:pt x="6418" y="1608"/>
                  </a:cubicBezTo>
                  <a:lnTo>
                    <a:pt x="6442" y="1560"/>
                  </a:lnTo>
                  <a:cubicBezTo>
                    <a:pt x="6417" y="1543"/>
                    <a:pt x="6380" y="1527"/>
                    <a:pt x="6356" y="1527"/>
                  </a:cubicBezTo>
                  <a:cubicBezTo>
                    <a:pt x="6346" y="1527"/>
                    <a:pt x="6338" y="1529"/>
                    <a:pt x="6335" y="1536"/>
                  </a:cubicBezTo>
                  <a:cubicBezTo>
                    <a:pt x="6275" y="1536"/>
                    <a:pt x="6263" y="1536"/>
                    <a:pt x="6240" y="1501"/>
                  </a:cubicBezTo>
                  <a:cubicBezTo>
                    <a:pt x="6216" y="1489"/>
                    <a:pt x="6201" y="1483"/>
                    <a:pt x="6190" y="1483"/>
                  </a:cubicBezTo>
                  <a:cubicBezTo>
                    <a:pt x="6180" y="1483"/>
                    <a:pt x="6174" y="1489"/>
                    <a:pt x="6168" y="1501"/>
                  </a:cubicBezTo>
                  <a:cubicBezTo>
                    <a:pt x="6165" y="1504"/>
                    <a:pt x="6158" y="1505"/>
                    <a:pt x="6150" y="1505"/>
                  </a:cubicBezTo>
                  <a:cubicBezTo>
                    <a:pt x="6126" y="1505"/>
                    <a:pt x="6087" y="1494"/>
                    <a:pt x="6061" y="1477"/>
                  </a:cubicBezTo>
                  <a:lnTo>
                    <a:pt x="6109" y="1382"/>
                  </a:lnTo>
                  <a:lnTo>
                    <a:pt x="6109" y="1382"/>
                  </a:lnTo>
                  <a:cubicBezTo>
                    <a:pt x="6103" y="1389"/>
                    <a:pt x="6092" y="1393"/>
                    <a:pt x="6076" y="1393"/>
                  </a:cubicBezTo>
                  <a:cubicBezTo>
                    <a:pt x="6022" y="1393"/>
                    <a:pt x="5919" y="1353"/>
                    <a:pt x="5882" y="1334"/>
                  </a:cubicBezTo>
                  <a:cubicBezTo>
                    <a:pt x="5835" y="1310"/>
                    <a:pt x="5835" y="1274"/>
                    <a:pt x="5787" y="1239"/>
                  </a:cubicBezTo>
                  <a:cubicBezTo>
                    <a:pt x="5656" y="1155"/>
                    <a:pt x="5513" y="1072"/>
                    <a:pt x="5370" y="1012"/>
                  </a:cubicBezTo>
                  <a:lnTo>
                    <a:pt x="5108" y="965"/>
                  </a:lnTo>
                  <a:cubicBezTo>
                    <a:pt x="5108" y="965"/>
                    <a:pt x="5108" y="929"/>
                    <a:pt x="5061" y="917"/>
                  </a:cubicBezTo>
                  <a:lnTo>
                    <a:pt x="4942" y="893"/>
                  </a:lnTo>
                  <a:lnTo>
                    <a:pt x="4561" y="846"/>
                  </a:lnTo>
                  <a:cubicBezTo>
                    <a:pt x="4394" y="822"/>
                    <a:pt x="4216" y="786"/>
                    <a:pt x="4049" y="774"/>
                  </a:cubicBezTo>
                  <a:cubicBezTo>
                    <a:pt x="4019" y="768"/>
                    <a:pt x="3989" y="765"/>
                    <a:pt x="3960" y="765"/>
                  </a:cubicBezTo>
                  <a:cubicBezTo>
                    <a:pt x="3930" y="765"/>
                    <a:pt x="3900" y="768"/>
                    <a:pt x="3870" y="774"/>
                  </a:cubicBezTo>
                  <a:cubicBezTo>
                    <a:pt x="3835" y="774"/>
                    <a:pt x="3787" y="774"/>
                    <a:pt x="3751" y="762"/>
                  </a:cubicBezTo>
                  <a:cubicBezTo>
                    <a:pt x="3787" y="762"/>
                    <a:pt x="3811" y="751"/>
                    <a:pt x="3775" y="739"/>
                  </a:cubicBezTo>
                  <a:cubicBezTo>
                    <a:pt x="3680" y="715"/>
                    <a:pt x="3573" y="691"/>
                    <a:pt x="3477" y="667"/>
                  </a:cubicBezTo>
                  <a:cubicBezTo>
                    <a:pt x="3442" y="667"/>
                    <a:pt x="3372" y="647"/>
                    <a:pt x="3325" y="647"/>
                  </a:cubicBezTo>
                  <a:cubicBezTo>
                    <a:pt x="3309" y="647"/>
                    <a:pt x="3296" y="649"/>
                    <a:pt x="3287" y="655"/>
                  </a:cubicBezTo>
                  <a:cubicBezTo>
                    <a:pt x="3251" y="667"/>
                    <a:pt x="3287" y="739"/>
                    <a:pt x="3275" y="762"/>
                  </a:cubicBezTo>
                  <a:cubicBezTo>
                    <a:pt x="3227" y="751"/>
                    <a:pt x="3192" y="691"/>
                    <a:pt x="3192" y="643"/>
                  </a:cubicBezTo>
                  <a:cubicBezTo>
                    <a:pt x="3192" y="596"/>
                    <a:pt x="3108" y="596"/>
                    <a:pt x="3037" y="584"/>
                  </a:cubicBezTo>
                  <a:cubicBezTo>
                    <a:pt x="2930" y="560"/>
                    <a:pt x="2822" y="536"/>
                    <a:pt x="2727" y="501"/>
                  </a:cubicBezTo>
                  <a:cubicBezTo>
                    <a:pt x="2703" y="501"/>
                    <a:pt x="2680" y="477"/>
                    <a:pt x="2668" y="465"/>
                  </a:cubicBezTo>
                  <a:cubicBezTo>
                    <a:pt x="2632" y="465"/>
                    <a:pt x="2584" y="477"/>
                    <a:pt x="2537" y="489"/>
                  </a:cubicBezTo>
                  <a:cubicBezTo>
                    <a:pt x="2530" y="489"/>
                    <a:pt x="2524" y="490"/>
                    <a:pt x="2518" y="490"/>
                  </a:cubicBezTo>
                  <a:cubicBezTo>
                    <a:pt x="2427" y="490"/>
                    <a:pt x="2328" y="416"/>
                    <a:pt x="2239" y="393"/>
                  </a:cubicBezTo>
                  <a:cubicBezTo>
                    <a:pt x="2212" y="387"/>
                    <a:pt x="2191" y="384"/>
                    <a:pt x="2174" y="384"/>
                  </a:cubicBezTo>
                  <a:cubicBezTo>
                    <a:pt x="2128" y="384"/>
                    <a:pt x="2103" y="403"/>
                    <a:pt x="2060" y="429"/>
                  </a:cubicBezTo>
                  <a:cubicBezTo>
                    <a:pt x="2039" y="441"/>
                    <a:pt x="2024" y="446"/>
                    <a:pt x="2013" y="446"/>
                  </a:cubicBezTo>
                  <a:cubicBezTo>
                    <a:pt x="1970" y="446"/>
                    <a:pt x="2001" y="367"/>
                    <a:pt x="2001" y="358"/>
                  </a:cubicBezTo>
                  <a:cubicBezTo>
                    <a:pt x="1998" y="344"/>
                    <a:pt x="1985" y="339"/>
                    <a:pt x="1969" y="339"/>
                  </a:cubicBezTo>
                  <a:cubicBezTo>
                    <a:pt x="1930" y="339"/>
                    <a:pt x="1867" y="370"/>
                    <a:pt x="1858" y="370"/>
                  </a:cubicBezTo>
                  <a:cubicBezTo>
                    <a:pt x="1846" y="372"/>
                    <a:pt x="1836" y="374"/>
                    <a:pt x="1827" y="374"/>
                  </a:cubicBezTo>
                  <a:cubicBezTo>
                    <a:pt x="1759" y="374"/>
                    <a:pt x="1745" y="307"/>
                    <a:pt x="1703" y="286"/>
                  </a:cubicBezTo>
                  <a:cubicBezTo>
                    <a:pt x="1632" y="250"/>
                    <a:pt x="1549" y="227"/>
                    <a:pt x="1465" y="227"/>
                  </a:cubicBezTo>
                  <a:cubicBezTo>
                    <a:pt x="1429" y="227"/>
                    <a:pt x="1132" y="203"/>
                    <a:pt x="1096" y="131"/>
                  </a:cubicBezTo>
                  <a:cubicBezTo>
                    <a:pt x="1013" y="108"/>
                    <a:pt x="941" y="96"/>
                    <a:pt x="858" y="96"/>
                  </a:cubicBezTo>
                  <a:cubicBezTo>
                    <a:pt x="608" y="72"/>
                    <a:pt x="322" y="12"/>
                    <a:pt x="155" y="0"/>
                  </a:cubicBezTo>
                  <a:cubicBezTo>
                    <a:pt x="120" y="0"/>
                    <a:pt x="96" y="0"/>
                    <a:pt x="132" y="24"/>
                  </a:cubicBezTo>
                  <a:cubicBezTo>
                    <a:pt x="203" y="60"/>
                    <a:pt x="275" y="96"/>
                    <a:pt x="358" y="143"/>
                  </a:cubicBezTo>
                  <a:cubicBezTo>
                    <a:pt x="251" y="84"/>
                    <a:pt x="132" y="36"/>
                    <a:pt x="25" y="0"/>
                  </a:cubicBezTo>
                  <a:close/>
                  <a:moveTo>
                    <a:pt x="26980" y="11026"/>
                  </a:moveTo>
                  <a:lnTo>
                    <a:pt x="27016" y="11061"/>
                  </a:lnTo>
                  <a:cubicBezTo>
                    <a:pt x="27028" y="11085"/>
                    <a:pt x="27040" y="11097"/>
                    <a:pt x="27040" y="11121"/>
                  </a:cubicBezTo>
                  <a:cubicBezTo>
                    <a:pt x="26992" y="11085"/>
                    <a:pt x="26945" y="11061"/>
                    <a:pt x="26980" y="11026"/>
                  </a:cubicBezTo>
                  <a:close/>
                  <a:moveTo>
                    <a:pt x="22361" y="11157"/>
                  </a:moveTo>
                  <a:lnTo>
                    <a:pt x="22301" y="11169"/>
                  </a:lnTo>
                  <a:cubicBezTo>
                    <a:pt x="22327" y="11201"/>
                    <a:pt x="22350" y="11220"/>
                    <a:pt x="22369" y="11220"/>
                  </a:cubicBezTo>
                  <a:cubicBezTo>
                    <a:pt x="22384" y="11220"/>
                    <a:pt x="22398" y="11207"/>
                    <a:pt x="22408" y="11180"/>
                  </a:cubicBezTo>
                  <a:lnTo>
                    <a:pt x="22361" y="11157"/>
                  </a:lnTo>
                  <a:close/>
                  <a:moveTo>
                    <a:pt x="21334" y="10722"/>
                  </a:moveTo>
                  <a:cubicBezTo>
                    <a:pt x="21270" y="10722"/>
                    <a:pt x="21233" y="10827"/>
                    <a:pt x="21299" y="10875"/>
                  </a:cubicBezTo>
                  <a:lnTo>
                    <a:pt x="21299" y="10875"/>
                  </a:lnTo>
                  <a:lnTo>
                    <a:pt x="21253" y="10847"/>
                  </a:lnTo>
                  <a:cubicBezTo>
                    <a:pt x="21235" y="10839"/>
                    <a:pt x="21211" y="10836"/>
                    <a:pt x="21190" y="10836"/>
                  </a:cubicBezTo>
                  <a:cubicBezTo>
                    <a:pt x="21145" y="10836"/>
                    <a:pt x="21113" y="10854"/>
                    <a:pt x="21170" y="10895"/>
                  </a:cubicBezTo>
                  <a:cubicBezTo>
                    <a:pt x="21241" y="10930"/>
                    <a:pt x="21313" y="10966"/>
                    <a:pt x="21384" y="10990"/>
                  </a:cubicBezTo>
                  <a:cubicBezTo>
                    <a:pt x="21419" y="11004"/>
                    <a:pt x="21454" y="11010"/>
                    <a:pt x="21487" y="11010"/>
                  </a:cubicBezTo>
                  <a:cubicBezTo>
                    <a:pt x="21510" y="11010"/>
                    <a:pt x="21531" y="11007"/>
                    <a:pt x="21551" y="11002"/>
                  </a:cubicBezTo>
                  <a:cubicBezTo>
                    <a:pt x="21555" y="11001"/>
                    <a:pt x="21560" y="11001"/>
                    <a:pt x="21564" y="11001"/>
                  </a:cubicBezTo>
                  <a:cubicBezTo>
                    <a:pt x="21608" y="11001"/>
                    <a:pt x="21647" y="11036"/>
                    <a:pt x="21678" y="11036"/>
                  </a:cubicBezTo>
                  <a:cubicBezTo>
                    <a:pt x="21693" y="11036"/>
                    <a:pt x="21707" y="11028"/>
                    <a:pt x="21718" y="11002"/>
                  </a:cubicBezTo>
                  <a:lnTo>
                    <a:pt x="21718" y="11002"/>
                  </a:lnTo>
                  <a:cubicBezTo>
                    <a:pt x="21694" y="11073"/>
                    <a:pt x="21884" y="11169"/>
                    <a:pt x="21956" y="11216"/>
                  </a:cubicBezTo>
                  <a:cubicBezTo>
                    <a:pt x="21992" y="11228"/>
                    <a:pt x="22027" y="11264"/>
                    <a:pt x="22063" y="11288"/>
                  </a:cubicBezTo>
                  <a:cubicBezTo>
                    <a:pt x="22051" y="11323"/>
                    <a:pt x="22075" y="11371"/>
                    <a:pt x="22134" y="11395"/>
                  </a:cubicBezTo>
                  <a:lnTo>
                    <a:pt x="22158" y="11335"/>
                  </a:lnTo>
                  <a:cubicBezTo>
                    <a:pt x="22230" y="11371"/>
                    <a:pt x="22218" y="11419"/>
                    <a:pt x="22301" y="11442"/>
                  </a:cubicBezTo>
                  <a:cubicBezTo>
                    <a:pt x="22343" y="11456"/>
                    <a:pt x="22385" y="11462"/>
                    <a:pt x="22424" y="11462"/>
                  </a:cubicBezTo>
                  <a:cubicBezTo>
                    <a:pt x="22452" y="11462"/>
                    <a:pt x="22479" y="11459"/>
                    <a:pt x="22504" y="11454"/>
                  </a:cubicBezTo>
                  <a:cubicBezTo>
                    <a:pt x="22517" y="11447"/>
                    <a:pt x="22519" y="11441"/>
                    <a:pt x="22525" y="11441"/>
                  </a:cubicBezTo>
                  <a:cubicBezTo>
                    <a:pt x="22529" y="11441"/>
                    <a:pt x="22536" y="11444"/>
                    <a:pt x="22551" y="11454"/>
                  </a:cubicBezTo>
                  <a:cubicBezTo>
                    <a:pt x="22587" y="11466"/>
                    <a:pt x="22611" y="11490"/>
                    <a:pt x="22646" y="11526"/>
                  </a:cubicBezTo>
                  <a:cubicBezTo>
                    <a:pt x="22694" y="11573"/>
                    <a:pt x="22754" y="11633"/>
                    <a:pt x="22825" y="11633"/>
                  </a:cubicBezTo>
                  <a:cubicBezTo>
                    <a:pt x="22920" y="11645"/>
                    <a:pt x="23004" y="11669"/>
                    <a:pt x="23075" y="11716"/>
                  </a:cubicBezTo>
                  <a:cubicBezTo>
                    <a:pt x="23111" y="11740"/>
                    <a:pt x="23111" y="11811"/>
                    <a:pt x="23158" y="11811"/>
                  </a:cubicBezTo>
                  <a:cubicBezTo>
                    <a:pt x="23235" y="11811"/>
                    <a:pt x="23174" y="11735"/>
                    <a:pt x="23219" y="11735"/>
                  </a:cubicBezTo>
                  <a:cubicBezTo>
                    <a:pt x="23231" y="11735"/>
                    <a:pt x="23249" y="11740"/>
                    <a:pt x="23277" y="11752"/>
                  </a:cubicBezTo>
                  <a:cubicBezTo>
                    <a:pt x="23408" y="11823"/>
                    <a:pt x="23170" y="11847"/>
                    <a:pt x="23313" y="11919"/>
                  </a:cubicBezTo>
                  <a:cubicBezTo>
                    <a:pt x="23330" y="11926"/>
                    <a:pt x="23342" y="11929"/>
                    <a:pt x="23351" y="11929"/>
                  </a:cubicBezTo>
                  <a:cubicBezTo>
                    <a:pt x="23382" y="11929"/>
                    <a:pt x="23373" y="11893"/>
                    <a:pt x="23399" y="11893"/>
                  </a:cubicBezTo>
                  <a:cubicBezTo>
                    <a:pt x="23401" y="11893"/>
                    <a:pt x="23405" y="11894"/>
                    <a:pt x="23408" y="11895"/>
                  </a:cubicBezTo>
                  <a:cubicBezTo>
                    <a:pt x="23504" y="11919"/>
                    <a:pt x="23587" y="11966"/>
                    <a:pt x="23670" y="12026"/>
                  </a:cubicBezTo>
                  <a:cubicBezTo>
                    <a:pt x="23849" y="12145"/>
                    <a:pt x="24039" y="12240"/>
                    <a:pt x="24230" y="12335"/>
                  </a:cubicBezTo>
                  <a:cubicBezTo>
                    <a:pt x="24250" y="12339"/>
                    <a:pt x="24266" y="12341"/>
                    <a:pt x="24280" y="12341"/>
                  </a:cubicBezTo>
                  <a:cubicBezTo>
                    <a:pt x="24308" y="12341"/>
                    <a:pt x="24329" y="12335"/>
                    <a:pt x="24361" y="12335"/>
                  </a:cubicBezTo>
                  <a:cubicBezTo>
                    <a:pt x="24480" y="12335"/>
                    <a:pt x="24385" y="12359"/>
                    <a:pt x="24409" y="12395"/>
                  </a:cubicBezTo>
                  <a:cubicBezTo>
                    <a:pt x="24468" y="12431"/>
                    <a:pt x="24539" y="12454"/>
                    <a:pt x="24611" y="12454"/>
                  </a:cubicBezTo>
                  <a:cubicBezTo>
                    <a:pt x="24637" y="12443"/>
                    <a:pt x="24653" y="12438"/>
                    <a:pt x="24664" y="12438"/>
                  </a:cubicBezTo>
                  <a:cubicBezTo>
                    <a:pt x="24689" y="12438"/>
                    <a:pt x="24686" y="12465"/>
                    <a:pt x="24694" y="12514"/>
                  </a:cubicBezTo>
                  <a:cubicBezTo>
                    <a:pt x="24694" y="12514"/>
                    <a:pt x="24825" y="12442"/>
                    <a:pt x="24801" y="12431"/>
                  </a:cubicBezTo>
                  <a:lnTo>
                    <a:pt x="24801" y="12431"/>
                  </a:lnTo>
                  <a:cubicBezTo>
                    <a:pt x="24837" y="12442"/>
                    <a:pt x="24813" y="12502"/>
                    <a:pt x="24825" y="12526"/>
                  </a:cubicBezTo>
                  <a:cubicBezTo>
                    <a:pt x="24825" y="12538"/>
                    <a:pt x="24920" y="12585"/>
                    <a:pt x="24956" y="12597"/>
                  </a:cubicBezTo>
                  <a:cubicBezTo>
                    <a:pt x="24992" y="12609"/>
                    <a:pt x="25218" y="12693"/>
                    <a:pt x="25135" y="12728"/>
                  </a:cubicBezTo>
                  <a:cubicBezTo>
                    <a:pt x="25063" y="12764"/>
                    <a:pt x="25290" y="12800"/>
                    <a:pt x="25337" y="12823"/>
                  </a:cubicBezTo>
                  <a:cubicBezTo>
                    <a:pt x="25444" y="12859"/>
                    <a:pt x="25349" y="13002"/>
                    <a:pt x="25468" y="13002"/>
                  </a:cubicBezTo>
                  <a:cubicBezTo>
                    <a:pt x="25504" y="12943"/>
                    <a:pt x="25397" y="12776"/>
                    <a:pt x="25349" y="12704"/>
                  </a:cubicBezTo>
                  <a:cubicBezTo>
                    <a:pt x="25349" y="12704"/>
                    <a:pt x="25289" y="12594"/>
                    <a:pt x="25270" y="12594"/>
                  </a:cubicBezTo>
                  <a:cubicBezTo>
                    <a:pt x="25268" y="12594"/>
                    <a:pt x="25267" y="12595"/>
                    <a:pt x="25266" y="12597"/>
                  </a:cubicBezTo>
                  <a:cubicBezTo>
                    <a:pt x="25259" y="12599"/>
                    <a:pt x="25252" y="12600"/>
                    <a:pt x="25245" y="12600"/>
                  </a:cubicBezTo>
                  <a:cubicBezTo>
                    <a:pt x="25213" y="12600"/>
                    <a:pt x="25178" y="12581"/>
                    <a:pt x="25159" y="12562"/>
                  </a:cubicBezTo>
                  <a:cubicBezTo>
                    <a:pt x="25111" y="12502"/>
                    <a:pt x="25063" y="12431"/>
                    <a:pt x="24992" y="12407"/>
                  </a:cubicBezTo>
                  <a:cubicBezTo>
                    <a:pt x="24956" y="12395"/>
                    <a:pt x="24920" y="12395"/>
                    <a:pt x="24885" y="12383"/>
                  </a:cubicBezTo>
                  <a:cubicBezTo>
                    <a:pt x="24873" y="12383"/>
                    <a:pt x="24861" y="12371"/>
                    <a:pt x="24837" y="12347"/>
                  </a:cubicBezTo>
                  <a:cubicBezTo>
                    <a:pt x="24742" y="12300"/>
                    <a:pt x="24551" y="12311"/>
                    <a:pt x="24599" y="12216"/>
                  </a:cubicBezTo>
                  <a:lnTo>
                    <a:pt x="24599" y="12216"/>
                  </a:lnTo>
                  <a:cubicBezTo>
                    <a:pt x="24591" y="12231"/>
                    <a:pt x="24579" y="12237"/>
                    <a:pt x="24563" y="12237"/>
                  </a:cubicBezTo>
                  <a:cubicBezTo>
                    <a:pt x="24502" y="12237"/>
                    <a:pt x="24393" y="12152"/>
                    <a:pt x="24337" y="12133"/>
                  </a:cubicBezTo>
                  <a:cubicBezTo>
                    <a:pt x="24325" y="12129"/>
                    <a:pt x="24316" y="12127"/>
                    <a:pt x="24309" y="12127"/>
                  </a:cubicBezTo>
                  <a:cubicBezTo>
                    <a:pt x="24275" y="12127"/>
                    <a:pt x="24291" y="12169"/>
                    <a:pt x="24242" y="12169"/>
                  </a:cubicBezTo>
                  <a:cubicBezTo>
                    <a:pt x="24182" y="12157"/>
                    <a:pt x="24182" y="12097"/>
                    <a:pt x="24194" y="12073"/>
                  </a:cubicBezTo>
                  <a:cubicBezTo>
                    <a:pt x="24230" y="11990"/>
                    <a:pt x="24087" y="12014"/>
                    <a:pt x="24016" y="11978"/>
                  </a:cubicBezTo>
                  <a:cubicBezTo>
                    <a:pt x="23920" y="11942"/>
                    <a:pt x="23837" y="11883"/>
                    <a:pt x="23754" y="11835"/>
                  </a:cubicBezTo>
                  <a:cubicBezTo>
                    <a:pt x="23730" y="11835"/>
                    <a:pt x="23801" y="11847"/>
                    <a:pt x="23754" y="11859"/>
                  </a:cubicBezTo>
                  <a:cubicBezTo>
                    <a:pt x="23718" y="11859"/>
                    <a:pt x="23694" y="11847"/>
                    <a:pt x="23658" y="11835"/>
                  </a:cubicBezTo>
                  <a:cubicBezTo>
                    <a:pt x="23623" y="11811"/>
                    <a:pt x="23551" y="11788"/>
                    <a:pt x="23527" y="11752"/>
                  </a:cubicBezTo>
                  <a:cubicBezTo>
                    <a:pt x="23504" y="11716"/>
                    <a:pt x="23527" y="11692"/>
                    <a:pt x="23456" y="11680"/>
                  </a:cubicBezTo>
                  <a:cubicBezTo>
                    <a:pt x="23448" y="11679"/>
                    <a:pt x="23441" y="11679"/>
                    <a:pt x="23434" y="11679"/>
                  </a:cubicBezTo>
                  <a:cubicBezTo>
                    <a:pt x="23390" y="11679"/>
                    <a:pt x="23381" y="11706"/>
                    <a:pt x="23351" y="11706"/>
                  </a:cubicBezTo>
                  <a:cubicBezTo>
                    <a:pt x="23347" y="11706"/>
                    <a:pt x="23342" y="11706"/>
                    <a:pt x="23337" y="11704"/>
                  </a:cubicBezTo>
                  <a:cubicBezTo>
                    <a:pt x="23277" y="11692"/>
                    <a:pt x="23206" y="11609"/>
                    <a:pt x="23158" y="11573"/>
                  </a:cubicBezTo>
                  <a:cubicBezTo>
                    <a:pt x="23099" y="11526"/>
                    <a:pt x="23039" y="11490"/>
                    <a:pt x="22968" y="11466"/>
                  </a:cubicBezTo>
                  <a:cubicBezTo>
                    <a:pt x="22908" y="11430"/>
                    <a:pt x="22837" y="11407"/>
                    <a:pt x="22765" y="11407"/>
                  </a:cubicBezTo>
                  <a:cubicBezTo>
                    <a:pt x="22742" y="11407"/>
                    <a:pt x="22702" y="11412"/>
                    <a:pt x="22668" y="11412"/>
                  </a:cubicBezTo>
                  <a:cubicBezTo>
                    <a:pt x="22650" y="11412"/>
                    <a:pt x="22634" y="11411"/>
                    <a:pt x="22623" y="11407"/>
                  </a:cubicBezTo>
                  <a:cubicBezTo>
                    <a:pt x="22634" y="11407"/>
                    <a:pt x="22682" y="11371"/>
                    <a:pt x="22682" y="11347"/>
                  </a:cubicBezTo>
                  <a:cubicBezTo>
                    <a:pt x="22682" y="11335"/>
                    <a:pt x="22551" y="11276"/>
                    <a:pt x="22527" y="11276"/>
                  </a:cubicBezTo>
                  <a:cubicBezTo>
                    <a:pt x="22522" y="11274"/>
                    <a:pt x="22517" y="11273"/>
                    <a:pt x="22513" y="11273"/>
                  </a:cubicBezTo>
                  <a:cubicBezTo>
                    <a:pt x="22495" y="11273"/>
                    <a:pt x="22482" y="11284"/>
                    <a:pt x="22458" y="11284"/>
                  </a:cubicBezTo>
                  <a:cubicBezTo>
                    <a:pt x="22448" y="11284"/>
                    <a:pt x="22436" y="11282"/>
                    <a:pt x="22420" y="11276"/>
                  </a:cubicBezTo>
                  <a:cubicBezTo>
                    <a:pt x="22373" y="11252"/>
                    <a:pt x="22337" y="11228"/>
                    <a:pt x="22289" y="11204"/>
                  </a:cubicBezTo>
                  <a:cubicBezTo>
                    <a:pt x="22182" y="11121"/>
                    <a:pt x="22206" y="11061"/>
                    <a:pt x="22051" y="11049"/>
                  </a:cubicBezTo>
                  <a:cubicBezTo>
                    <a:pt x="21992" y="11049"/>
                    <a:pt x="21920" y="11038"/>
                    <a:pt x="21861" y="11002"/>
                  </a:cubicBezTo>
                  <a:cubicBezTo>
                    <a:pt x="21856" y="10998"/>
                    <a:pt x="21851" y="10996"/>
                    <a:pt x="21846" y="10996"/>
                  </a:cubicBezTo>
                  <a:cubicBezTo>
                    <a:pt x="21827" y="10996"/>
                    <a:pt x="21800" y="11014"/>
                    <a:pt x="21766" y="11014"/>
                  </a:cubicBezTo>
                  <a:cubicBezTo>
                    <a:pt x="21751" y="11014"/>
                    <a:pt x="21735" y="11010"/>
                    <a:pt x="21718" y="11002"/>
                  </a:cubicBezTo>
                  <a:lnTo>
                    <a:pt x="21718" y="11002"/>
                  </a:lnTo>
                  <a:cubicBezTo>
                    <a:pt x="21718" y="11002"/>
                    <a:pt x="21718" y="11002"/>
                    <a:pt x="21718" y="11002"/>
                  </a:cubicBezTo>
                  <a:cubicBezTo>
                    <a:pt x="21718" y="10978"/>
                    <a:pt x="21801" y="10930"/>
                    <a:pt x="21718" y="10918"/>
                  </a:cubicBezTo>
                  <a:cubicBezTo>
                    <a:pt x="21704" y="10915"/>
                    <a:pt x="21690" y="10914"/>
                    <a:pt x="21676" y="10914"/>
                  </a:cubicBezTo>
                  <a:cubicBezTo>
                    <a:pt x="21652" y="10914"/>
                    <a:pt x="21628" y="10918"/>
                    <a:pt x="21605" y="10923"/>
                  </a:cubicBezTo>
                  <a:lnTo>
                    <a:pt x="21605" y="10923"/>
                  </a:lnTo>
                  <a:cubicBezTo>
                    <a:pt x="21639" y="10901"/>
                    <a:pt x="21462" y="10844"/>
                    <a:pt x="21420" y="10823"/>
                  </a:cubicBezTo>
                  <a:cubicBezTo>
                    <a:pt x="21361" y="10776"/>
                    <a:pt x="21444" y="10764"/>
                    <a:pt x="21361" y="10728"/>
                  </a:cubicBezTo>
                  <a:cubicBezTo>
                    <a:pt x="21351" y="10724"/>
                    <a:pt x="21343" y="10722"/>
                    <a:pt x="21334" y="10722"/>
                  </a:cubicBezTo>
                  <a:close/>
                  <a:moveTo>
                    <a:pt x="25840" y="13073"/>
                  </a:moveTo>
                  <a:lnTo>
                    <a:pt x="25840" y="13073"/>
                  </a:lnTo>
                  <a:cubicBezTo>
                    <a:pt x="25840" y="13078"/>
                    <a:pt x="25839" y="13082"/>
                    <a:pt x="25837" y="13085"/>
                  </a:cubicBezTo>
                  <a:cubicBezTo>
                    <a:pt x="25840" y="13081"/>
                    <a:pt x="25840" y="13077"/>
                    <a:pt x="25840" y="13073"/>
                  </a:cubicBezTo>
                  <a:close/>
                  <a:moveTo>
                    <a:pt x="26802" y="10859"/>
                  </a:moveTo>
                  <a:cubicBezTo>
                    <a:pt x="26770" y="10859"/>
                    <a:pt x="26733" y="10864"/>
                    <a:pt x="26705" y="10864"/>
                  </a:cubicBezTo>
                  <a:cubicBezTo>
                    <a:pt x="26693" y="10864"/>
                    <a:pt x="26684" y="10863"/>
                    <a:pt x="26676" y="10861"/>
                  </a:cubicBezTo>
                  <a:lnTo>
                    <a:pt x="26676" y="10861"/>
                  </a:lnTo>
                  <a:cubicBezTo>
                    <a:pt x="26678" y="10864"/>
                    <a:pt x="26680" y="10867"/>
                    <a:pt x="26683" y="10871"/>
                  </a:cubicBezTo>
                  <a:cubicBezTo>
                    <a:pt x="26718" y="10918"/>
                    <a:pt x="26706" y="10942"/>
                    <a:pt x="26778" y="10942"/>
                  </a:cubicBezTo>
                  <a:cubicBezTo>
                    <a:pt x="26778" y="10942"/>
                    <a:pt x="26824" y="10927"/>
                    <a:pt x="26842" y="10927"/>
                  </a:cubicBezTo>
                  <a:cubicBezTo>
                    <a:pt x="26846" y="10927"/>
                    <a:pt x="26849" y="10928"/>
                    <a:pt x="26849" y="10930"/>
                  </a:cubicBezTo>
                  <a:cubicBezTo>
                    <a:pt x="26861" y="10966"/>
                    <a:pt x="26742" y="10990"/>
                    <a:pt x="26754" y="11014"/>
                  </a:cubicBezTo>
                  <a:cubicBezTo>
                    <a:pt x="26758" y="11026"/>
                    <a:pt x="26766" y="11030"/>
                    <a:pt x="26775" y="11030"/>
                  </a:cubicBezTo>
                  <a:cubicBezTo>
                    <a:pt x="26792" y="11030"/>
                    <a:pt x="26814" y="11014"/>
                    <a:pt x="26814" y="11014"/>
                  </a:cubicBezTo>
                  <a:cubicBezTo>
                    <a:pt x="26861" y="11014"/>
                    <a:pt x="26873" y="11038"/>
                    <a:pt x="26909" y="11061"/>
                  </a:cubicBezTo>
                  <a:cubicBezTo>
                    <a:pt x="26900" y="11056"/>
                    <a:pt x="26894" y="11053"/>
                    <a:pt x="26889" y="11053"/>
                  </a:cubicBezTo>
                  <a:cubicBezTo>
                    <a:pt x="26872" y="11053"/>
                    <a:pt x="26870" y="11076"/>
                    <a:pt x="26861" y="11085"/>
                  </a:cubicBezTo>
                  <a:cubicBezTo>
                    <a:pt x="26865" y="11081"/>
                    <a:pt x="26869" y="11080"/>
                    <a:pt x="26874" y="11080"/>
                  </a:cubicBezTo>
                  <a:cubicBezTo>
                    <a:pt x="26896" y="11080"/>
                    <a:pt x="26925" y="11123"/>
                    <a:pt x="26945" y="11133"/>
                  </a:cubicBezTo>
                  <a:cubicBezTo>
                    <a:pt x="26945" y="11133"/>
                    <a:pt x="26952" y="11118"/>
                    <a:pt x="26967" y="11118"/>
                  </a:cubicBezTo>
                  <a:cubicBezTo>
                    <a:pt x="26971" y="11118"/>
                    <a:pt x="26975" y="11118"/>
                    <a:pt x="26980" y="11121"/>
                  </a:cubicBezTo>
                  <a:cubicBezTo>
                    <a:pt x="27028" y="11133"/>
                    <a:pt x="27087" y="11192"/>
                    <a:pt x="27064" y="11228"/>
                  </a:cubicBezTo>
                  <a:cubicBezTo>
                    <a:pt x="27053" y="11249"/>
                    <a:pt x="27119" y="11339"/>
                    <a:pt x="27150" y="11339"/>
                  </a:cubicBezTo>
                  <a:cubicBezTo>
                    <a:pt x="27154" y="11339"/>
                    <a:pt x="27156" y="11338"/>
                    <a:pt x="27159" y="11335"/>
                  </a:cubicBezTo>
                  <a:cubicBezTo>
                    <a:pt x="27191" y="11356"/>
                    <a:pt x="27222" y="11434"/>
                    <a:pt x="27263" y="11434"/>
                  </a:cubicBezTo>
                  <a:cubicBezTo>
                    <a:pt x="27268" y="11434"/>
                    <a:pt x="27273" y="11433"/>
                    <a:pt x="27278" y="11430"/>
                  </a:cubicBezTo>
                  <a:cubicBezTo>
                    <a:pt x="27302" y="11478"/>
                    <a:pt x="27302" y="11573"/>
                    <a:pt x="27326" y="11645"/>
                  </a:cubicBezTo>
                  <a:cubicBezTo>
                    <a:pt x="27349" y="11716"/>
                    <a:pt x="27349" y="11800"/>
                    <a:pt x="27421" y="11823"/>
                  </a:cubicBezTo>
                  <a:cubicBezTo>
                    <a:pt x="27218" y="11847"/>
                    <a:pt x="27504" y="11954"/>
                    <a:pt x="27468" y="12014"/>
                  </a:cubicBezTo>
                  <a:cubicBezTo>
                    <a:pt x="27445" y="12073"/>
                    <a:pt x="27373" y="12073"/>
                    <a:pt x="27409" y="12157"/>
                  </a:cubicBezTo>
                  <a:cubicBezTo>
                    <a:pt x="27433" y="12216"/>
                    <a:pt x="27468" y="12264"/>
                    <a:pt x="27516" y="12312"/>
                  </a:cubicBezTo>
                  <a:cubicBezTo>
                    <a:pt x="27503" y="12317"/>
                    <a:pt x="27492" y="12318"/>
                    <a:pt x="27483" y="12318"/>
                  </a:cubicBezTo>
                  <a:cubicBezTo>
                    <a:pt x="27475" y="12318"/>
                    <a:pt x="27467" y="12317"/>
                    <a:pt x="27461" y="12317"/>
                  </a:cubicBezTo>
                  <a:cubicBezTo>
                    <a:pt x="27442" y="12317"/>
                    <a:pt x="27430" y="12326"/>
                    <a:pt x="27409" y="12395"/>
                  </a:cubicBezTo>
                  <a:cubicBezTo>
                    <a:pt x="27385" y="12466"/>
                    <a:pt x="27468" y="12419"/>
                    <a:pt x="27433" y="12502"/>
                  </a:cubicBezTo>
                  <a:cubicBezTo>
                    <a:pt x="27415" y="12493"/>
                    <a:pt x="27376" y="12470"/>
                    <a:pt x="27343" y="12470"/>
                  </a:cubicBezTo>
                  <a:cubicBezTo>
                    <a:pt x="27332" y="12470"/>
                    <a:pt x="27322" y="12472"/>
                    <a:pt x="27314" y="12478"/>
                  </a:cubicBezTo>
                  <a:cubicBezTo>
                    <a:pt x="27278" y="12514"/>
                    <a:pt x="27266" y="12597"/>
                    <a:pt x="27290" y="12609"/>
                  </a:cubicBezTo>
                  <a:cubicBezTo>
                    <a:pt x="27326" y="12621"/>
                    <a:pt x="27242" y="12740"/>
                    <a:pt x="27230" y="12764"/>
                  </a:cubicBezTo>
                  <a:cubicBezTo>
                    <a:pt x="27230" y="12787"/>
                    <a:pt x="27134" y="12884"/>
                    <a:pt x="27094" y="12884"/>
                  </a:cubicBezTo>
                  <a:cubicBezTo>
                    <a:pt x="27091" y="12884"/>
                    <a:pt x="27089" y="12884"/>
                    <a:pt x="27087" y="12883"/>
                  </a:cubicBezTo>
                  <a:cubicBezTo>
                    <a:pt x="27070" y="12877"/>
                    <a:pt x="27043" y="12868"/>
                    <a:pt x="27014" y="12868"/>
                  </a:cubicBezTo>
                  <a:cubicBezTo>
                    <a:pt x="26986" y="12868"/>
                    <a:pt x="26956" y="12877"/>
                    <a:pt x="26933" y="12907"/>
                  </a:cubicBezTo>
                  <a:cubicBezTo>
                    <a:pt x="26921" y="12943"/>
                    <a:pt x="26921" y="12978"/>
                    <a:pt x="26873" y="12990"/>
                  </a:cubicBezTo>
                  <a:cubicBezTo>
                    <a:pt x="26845" y="13004"/>
                    <a:pt x="26817" y="13010"/>
                    <a:pt x="26789" y="13010"/>
                  </a:cubicBezTo>
                  <a:cubicBezTo>
                    <a:pt x="26770" y="13010"/>
                    <a:pt x="26750" y="13007"/>
                    <a:pt x="26730" y="13002"/>
                  </a:cubicBezTo>
                  <a:cubicBezTo>
                    <a:pt x="26659" y="13002"/>
                    <a:pt x="26599" y="12990"/>
                    <a:pt x="26528" y="12990"/>
                  </a:cubicBezTo>
                  <a:cubicBezTo>
                    <a:pt x="26546" y="13022"/>
                    <a:pt x="26528" y="13033"/>
                    <a:pt x="26494" y="13033"/>
                  </a:cubicBezTo>
                  <a:cubicBezTo>
                    <a:pt x="26441" y="13033"/>
                    <a:pt x="26350" y="13005"/>
                    <a:pt x="26314" y="12990"/>
                  </a:cubicBezTo>
                  <a:cubicBezTo>
                    <a:pt x="26254" y="12978"/>
                    <a:pt x="26218" y="12966"/>
                    <a:pt x="26159" y="12954"/>
                  </a:cubicBezTo>
                  <a:cubicBezTo>
                    <a:pt x="26146" y="12951"/>
                    <a:pt x="26137" y="12950"/>
                    <a:pt x="26132" y="12950"/>
                  </a:cubicBezTo>
                  <a:cubicBezTo>
                    <a:pt x="26117" y="12950"/>
                    <a:pt x="26123" y="12961"/>
                    <a:pt x="26123" y="12978"/>
                  </a:cubicBezTo>
                  <a:cubicBezTo>
                    <a:pt x="26123" y="12980"/>
                    <a:pt x="26122" y="12980"/>
                    <a:pt x="26120" y="12980"/>
                  </a:cubicBezTo>
                  <a:cubicBezTo>
                    <a:pt x="26105" y="12980"/>
                    <a:pt x="26038" y="12943"/>
                    <a:pt x="26028" y="12943"/>
                  </a:cubicBezTo>
                  <a:cubicBezTo>
                    <a:pt x="25992" y="12931"/>
                    <a:pt x="25956" y="12919"/>
                    <a:pt x="25921" y="12907"/>
                  </a:cubicBezTo>
                  <a:cubicBezTo>
                    <a:pt x="25885" y="12907"/>
                    <a:pt x="25742" y="12907"/>
                    <a:pt x="25766" y="12859"/>
                  </a:cubicBezTo>
                  <a:cubicBezTo>
                    <a:pt x="25778" y="12812"/>
                    <a:pt x="25682" y="12764"/>
                    <a:pt x="25623" y="12752"/>
                  </a:cubicBezTo>
                  <a:cubicBezTo>
                    <a:pt x="25612" y="12748"/>
                    <a:pt x="25604" y="12747"/>
                    <a:pt x="25598" y="12747"/>
                  </a:cubicBezTo>
                  <a:cubicBezTo>
                    <a:pt x="25571" y="12747"/>
                    <a:pt x="25579" y="12774"/>
                    <a:pt x="25553" y="12774"/>
                  </a:cubicBezTo>
                  <a:cubicBezTo>
                    <a:pt x="25545" y="12774"/>
                    <a:pt x="25533" y="12771"/>
                    <a:pt x="25516" y="12764"/>
                  </a:cubicBezTo>
                  <a:cubicBezTo>
                    <a:pt x="25540" y="12728"/>
                    <a:pt x="25563" y="12716"/>
                    <a:pt x="25504" y="12681"/>
                  </a:cubicBezTo>
                  <a:cubicBezTo>
                    <a:pt x="25495" y="12678"/>
                    <a:pt x="25488" y="12676"/>
                    <a:pt x="25482" y="12676"/>
                  </a:cubicBezTo>
                  <a:cubicBezTo>
                    <a:pt x="25414" y="12676"/>
                    <a:pt x="25509" y="12850"/>
                    <a:pt x="25563" y="12883"/>
                  </a:cubicBezTo>
                  <a:cubicBezTo>
                    <a:pt x="25611" y="12919"/>
                    <a:pt x="25718" y="12943"/>
                    <a:pt x="25694" y="12990"/>
                  </a:cubicBezTo>
                  <a:cubicBezTo>
                    <a:pt x="25738" y="13023"/>
                    <a:pt x="25839" y="13035"/>
                    <a:pt x="25840" y="13073"/>
                  </a:cubicBezTo>
                  <a:lnTo>
                    <a:pt x="25840" y="13073"/>
                  </a:lnTo>
                  <a:cubicBezTo>
                    <a:pt x="25844" y="13043"/>
                    <a:pt x="25836" y="12986"/>
                    <a:pt x="25868" y="12986"/>
                  </a:cubicBezTo>
                  <a:cubicBezTo>
                    <a:pt x="25873" y="12986"/>
                    <a:pt x="25878" y="12988"/>
                    <a:pt x="25885" y="12990"/>
                  </a:cubicBezTo>
                  <a:cubicBezTo>
                    <a:pt x="25956" y="13002"/>
                    <a:pt x="26004" y="13109"/>
                    <a:pt x="26075" y="13109"/>
                  </a:cubicBezTo>
                  <a:cubicBezTo>
                    <a:pt x="26099" y="13109"/>
                    <a:pt x="26075" y="13073"/>
                    <a:pt x="26075" y="13062"/>
                  </a:cubicBezTo>
                  <a:cubicBezTo>
                    <a:pt x="26075" y="13048"/>
                    <a:pt x="26086" y="13043"/>
                    <a:pt x="26102" y="13043"/>
                  </a:cubicBezTo>
                  <a:cubicBezTo>
                    <a:pt x="26126" y="13043"/>
                    <a:pt x="26161" y="13054"/>
                    <a:pt x="26183" y="13062"/>
                  </a:cubicBezTo>
                  <a:cubicBezTo>
                    <a:pt x="26218" y="13073"/>
                    <a:pt x="26325" y="13109"/>
                    <a:pt x="26278" y="13145"/>
                  </a:cubicBezTo>
                  <a:cubicBezTo>
                    <a:pt x="26230" y="13181"/>
                    <a:pt x="26075" y="13145"/>
                    <a:pt x="26099" y="13193"/>
                  </a:cubicBezTo>
                  <a:cubicBezTo>
                    <a:pt x="26114" y="13230"/>
                    <a:pt x="26148" y="13248"/>
                    <a:pt x="26182" y="13248"/>
                  </a:cubicBezTo>
                  <a:cubicBezTo>
                    <a:pt x="26203" y="13248"/>
                    <a:pt x="26224" y="13242"/>
                    <a:pt x="26242" y="13228"/>
                  </a:cubicBezTo>
                  <a:cubicBezTo>
                    <a:pt x="26259" y="13215"/>
                    <a:pt x="26293" y="13209"/>
                    <a:pt x="26332" y="13209"/>
                  </a:cubicBezTo>
                  <a:cubicBezTo>
                    <a:pt x="26430" y="13209"/>
                    <a:pt x="26563" y="13245"/>
                    <a:pt x="26564" y="13287"/>
                  </a:cubicBezTo>
                  <a:lnTo>
                    <a:pt x="26564" y="13287"/>
                  </a:lnTo>
                  <a:cubicBezTo>
                    <a:pt x="26563" y="13274"/>
                    <a:pt x="26552" y="13216"/>
                    <a:pt x="26599" y="13216"/>
                  </a:cubicBezTo>
                  <a:cubicBezTo>
                    <a:pt x="26635" y="13216"/>
                    <a:pt x="26730" y="13193"/>
                    <a:pt x="26730" y="13157"/>
                  </a:cubicBezTo>
                  <a:cubicBezTo>
                    <a:pt x="26730" y="13186"/>
                    <a:pt x="26770" y="13201"/>
                    <a:pt x="26824" y="13201"/>
                  </a:cubicBezTo>
                  <a:cubicBezTo>
                    <a:pt x="26860" y="13201"/>
                    <a:pt x="26902" y="13195"/>
                    <a:pt x="26945" y="13181"/>
                  </a:cubicBezTo>
                  <a:cubicBezTo>
                    <a:pt x="27040" y="13157"/>
                    <a:pt x="27135" y="13109"/>
                    <a:pt x="27206" y="13050"/>
                  </a:cubicBezTo>
                  <a:cubicBezTo>
                    <a:pt x="27313" y="12965"/>
                    <a:pt x="27362" y="12842"/>
                    <a:pt x="27363" y="12706"/>
                  </a:cubicBezTo>
                  <a:lnTo>
                    <a:pt x="27363" y="12706"/>
                  </a:lnTo>
                  <a:cubicBezTo>
                    <a:pt x="27366" y="12742"/>
                    <a:pt x="27374" y="12782"/>
                    <a:pt x="27394" y="12782"/>
                  </a:cubicBezTo>
                  <a:cubicBezTo>
                    <a:pt x="27398" y="12782"/>
                    <a:pt x="27403" y="12780"/>
                    <a:pt x="27409" y="12776"/>
                  </a:cubicBezTo>
                  <a:lnTo>
                    <a:pt x="27433" y="12716"/>
                  </a:lnTo>
                  <a:cubicBezTo>
                    <a:pt x="27441" y="12708"/>
                    <a:pt x="27444" y="12705"/>
                    <a:pt x="27445" y="12705"/>
                  </a:cubicBezTo>
                  <a:cubicBezTo>
                    <a:pt x="27446" y="12705"/>
                    <a:pt x="27446" y="12708"/>
                    <a:pt x="27452" y="12708"/>
                  </a:cubicBezTo>
                  <a:cubicBezTo>
                    <a:pt x="27455" y="12708"/>
                    <a:pt x="27460" y="12707"/>
                    <a:pt x="27468" y="12704"/>
                  </a:cubicBezTo>
                  <a:cubicBezTo>
                    <a:pt x="27504" y="12693"/>
                    <a:pt x="27552" y="12645"/>
                    <a:pt x="27504" y="12609"/>
                  </a:cubicBezTo>
                  <a:cubicBezTo>
                    <a:pt x="27457" y="12585"/>
                    <a:pt x="27445" y="12597"/>
                    <a:pt x="27468" y="12538"/>
                  </a:cubicBezTo>
                  <a:cubicBezTo>
                    <a:pt x="27480" y="12490"/>
                    <a:pt x="27504" y="12454"/>
                    <a:pt x="27516" y="12419"/>
                  </a:cubicBezTo>
                  <a:cubicBezTo>
                    <a:pt x="27528" y="12395"/>
                    <a:pt x="27552" y="12407"/>
                    <a:pt x="27564" y="12395"/>
                  </a:cubicBezTo>
                  <a:cubicBezTo>
                    <a:pt x="27576" y="12335"/>
                    <a:pt x="27576" y="12264"/>
                    <a:pt x="27587" y="12204"/>
                  </a:cubicBezTo>
                  <a:cubicBezTo>
                    <a:pt x="27600" y="12148"/>
                    <a:pt x="27573" y="12131"/>
                    <a:pt x="27543" y="12131"/>
                  </a:cubicBezTo>
                  <a:cubicBezTo>
                    <a:pt x="27516" y="12131"/>
                    <a:pt x="27486" y="12145"/>
                    <a:pt x="27480" y="12157"/>
                  </a:cubicBezTo>
                  <a:cubicBezTo>
                    <a:pt x="27504" y="12109"/>
                    <a:pt x="27587" y="11990"/>
                    <a:pt x="27599" y="11931"/>
                  </a:cubicBezTo>
                  <a:cubicBezTo>
                    <a:pt x="27615" y="11890"/>
                    <a:pt x="27621" y="11850"/>
                    <a:pt x="27611" y="11850"/>
                  </a:cubicBezTo>
                  <a:cubicBezTo>
                    <a:pt x="27607" y="11850"/>
                    <a:pt x="27599" y="11860"/>
                    <a:pt x="27587" y="11883"/>
                  </a:cubicBezTo>
                  <a:cubicBezTo>
                    <a:pt x="27573" y="11904"/>
                    <a:pt x="27546" y="11934"/>
                    <a:pt x="27529" y="11934"/>
                  </a:cubicBezTo>
                  <a:cubicBezTo>
                    <a:pt x="27518" y="11934"/>
                    <a:pt x="27511" y="11921"/>
                    <a:pt x="27516" y="11883"/>
                  </a:cubicBezTo>
                  <a:cubicBezTo>
                    <a:pt x="27540" y="11823"/>
                    <a:pt x="27528" y="11776"/>
                    <a:pt x="27540" y="11740"/>
                  </a:cubicBezTo>
                  <a:cubicBezTo>
                    <a:pt x="27552" y="11716"/>
                    <a:pt x="27552" y="11692"/>
                    <a:pt x="27552" y="11680"/>
                  </a:cubicBezTo>
                  <a:lnTo>
                    <a:pt x="27552" y="11680"/>
                  </a:lnTo>
                  <a:cubicBezTo>
                    <a:pt x="27552" y="11691"/>
                    <a:pt x="27505" y="11730"/>
                    <a:pt x="27486" y="11730"/>
                  </a:cubicBezTo>
                  <a:cubicBezTo>
                    <a:pt x="27484" y="11730"/>
                    <a:pt x="27482" y="11729"/>
                    <a:pt x="27480" y="11728"/>
                  </a:cubicBezTo>
                  <a:cubicBezTo>
                    <a:pt x="27457" y="11716"/>
                    <a:pt x="27504" y="11573"/>
                    <a:pt x="27504" y="11561"/>
                  </a:cubicBezTo>
                  <a:cubicBezTo>
                    <a:pt x="27507" y="11506"/>
                    <a:pt x="27504" y="11487"/>
                    <a:pt x="27498" y="11487"/>
                  </a:cubicBezTo>
                  <a:cubicBezTo>
                    <a:pt x="27482" y="11487"/>
                    <a:pt x="27444" y="11621"/>
                    <a:pt x="27434" y="11621"/>
                  </a:cubicBezTo>
                  <a:cubicBezTo>
                    <a:pt x="27433" y="11621"/>
                    <a:pt x="27433" y="11621"/>
                    <a:pt x="27433" y="11621"/>
                  </a:cubicBezTo>
                  <a:cubicBezTo>
                    <a:pt x="27422" y="11610"/>
                    <a:pt x="27431" y="11438"/>
                    <a:pt x="27386" y="11438"/>
                  </a:cubicBezTo>
                  <a:cubicBezTo>
                    <a:pt x="27382" y="11438"/>
                    <a:pt x="27378" y="11439"/>
                    <a:pt x="27373" y="11442"/>
                  </a:cubicBezTo>
                  <a:cubicBezTo>
                    <a:pt x="27409" y="11419"/>
                    <a:pt x="27349" y="11347"/>
                    <a:pt x="27290" y="11252"/>
                  </a:cubicBezTo>
                  <a:cubicBezTo>
                    <a:pt x="27230" y="11192"/>
                    <a:pt x="27171" y="11133"/>
                    <a:pt x="27111" y="11085"/>
                  </a:cubicBezTo>
                  <a:cubicBezTo>
                    <a:pt x="27040" y="11038"/>
                    <a:pt x="26968" y="11002"/>
                    <a:pt x="26909" y="10966"/>
                  </a:cubicBezTo>
                  <a:cubicBezTo>
                    <a:pt x="26861" y="10942"/>
                    <a:pt x="26849" y="10871"/>
                    <a:pt x="26802" y="10859"/>
                  </a:cubicBezTo>
                  <a:close/>
                  <a:moveTo>
                    <a:pt x="26564" y="13287"/>
                  </a:moveTo>
                  <a:cubicBezTo>
                    <a:pt x="26564" y="13287"/>
                    <a:pt x="26564" y="13288"/>
                    <a:pt x="26564" y="13288"/>
                  </a:cubicBezTo>
                  <a:lnTo>
                    <a:pt x="26564" y="13288"/>
                  </a:lnTo>
                  <a:cubicBezTo>
                    <a:pt x="26564" y="13288"/>
                    <a:pt x="26564" y="13287"/>
                    <a:pt x="26564" y="13287"/>
                  </a:cubicBezTo>
                  <a:close/>
                </a:path>
              </a:pathLst>
            </a:custGeom>
            <a:solidFill>
              <a:schemeClr val="accent5"/>
            </a:solidFill>
            <a:ln>
              <a:noFill/>
            </a:ln>
          </p:spPr>
          <p:txBody>
            <a:bodyPr spcFirstLastPara="1" wrap="square" lIns="133916" tIns="133916" rIns="133916" bIns="133916" anchor="ctr" anchorCtr="0">
              <a:noAutofit/>
            </a:bodyPr>
            <a:lstStyle/>
            <a:p>
              <a:endParaRPr sz="2637"/>
            </a:p>
          </p:txBody>
        </p:sp>
        <p:sp>
          <p:nvSpPr>
            <p:cNvPr id="5232" name="Google Shape;5232;p43"/>
            <p:cNvSpPr/>
            <p:nvPr/>
          </p:nvSpPr>
          <p:spPr>
            <a:xfrm>
              <a:off x="3393523" y="5224192"/>
              <a:ext cx="1442335" cy="706009"/>
            </a:xfrm>
            <a:custGeom>
              <a:avLst/>
              <a:gdLst/>
              <a:ahLst/>
              <a:cxnLst/>
              <a:rect l="l" t="t" r="r" b="b"/>
              <a:pathLst>
                <a:path w="28433" h="13917" extrusionOk="0">
                  <a:moveTo>
                    <a:pt x="2084" y="1093"/>
                  </a:moveTo>
                  <a:lnTo>
                    <a:pt x="5561" y="1796"/>
                  </a:lnTo>
                  <a:lnTo>
                    <a:pt x="25908" y="11095"/>
                  </a:lnTo>
                  <a:cubicBezTo>
                    <a:pt x="25944" y="11107"/>
                    <a:pt x="25968" y="11118"/>
                    <a:pt x="25992" y="11130"/>
                  </a:cubicBezTo>
                  <a:cubicBezTo>
                    <a:pt x="26313" y="11190"/>
                    <a:pt x="27206" y="11488"/>
                    <a:pt x="27480" y="12035"/>
                  </a:cubicBezTo>
                  <a:cubicBezTo>
                    <a:pt x="27599" y="12261"/>
                    <a:pt x="27587" y="12535"/>
                    <a:pt x="27444" y="12857"/>
                  </a:cubicBezTo>
                  <a:cubicBezTo>
                    <a:pt x="27397" y="12988"/>
                    <a:pt x="27278" y="13083"/>
                    <a:pt x="27147" y="13131"/>
                  </a:cubicBezTo>
                  <a:cubicBezTo>
                    <a:pt x="27085" y="13148"/>
                    <a:pt x="27017" y="13155"/>
                    <a:pt x="26944" y="13155"/>
                  </a:cubicBezTo>
                  <a:cubicBezTo>
                    <a:pt x="26458" y="13155"/>
                    <a:pt x="25771" y="12806"/>
                    <a:pt x="25408" y="12547"/>
                  </a:cubicBezTo>
                  <a:cubicBezTo>
                    <a:pt x="25385" y="12535"/>
                    <a:pt x="25373" y="12523"/>
                    <a:pt x="25349" y="12511"/>
                  </a:cubicBezTo>
                  <a:lnTo>
                    <a:pt x="4703" y="3082"/>
                  </a:lnTo>
                  <a:lnTo>
                    <a:pt x="2084" y="1093"/>
                  </a:lnTo>
                  <a:close/>
                  <a:moveTo>
                    <a:pt x="521" y="1"/>
                  </a:moveTo>
                  <a:cubicBezTo>
                    <a:pt x="172" y="1"/>
                    <a:pt x="0" y="457"/>
                    <a:pt x="298" y="689"/>
                  </a:cubicBezTo>
                  <a:lnTo>
                    <a:pt x="4275" y="3713"/>
                  </a:lnTo>
                  <a:cubicBezTo>
                    <a:pt x="4299" y="3725"/>
                    <a:pt x="4322" y="3737"/>
                    <a:pt x="4346" y="3748"/>
                  </a:cubicBezTo>
                  <a:lnTo>
                    <a:pt x="25004" y="13190"/>
                  </a:lnTo>
                  <a:cubicBezTo>
                    <a:pt x="25206" y="13333"/>
                    <a:pt x="26123" y="13916"/>
                    <a:pt x="26956" y="13916"/>
                  </a:cubicBezTo>
                  <a:cubicBezTo>
                    <a:pt x="27075" y="13916"/>
                    <a:pt x="27206" y="13904"/>
                    <a:pt x="27337" y="13881"/>
                  </a:cubicBezTo>
                  <a:cubicBezTo>
                    <a:pt x="27694" y="13773"/>
                    <a:pt x="27992" y="13523"/>
                    <a:pt x="28135" y="13178"/>
                  </a:cubicBezTo>
                  <a:cubicBezTo>
                    <a:pt x="28433" y="12511"/>
                    <a:pt x="28313" y="11999"/>
                    <a:pt x="28159" y="11690"/>
                  </a:cubicBezTo>
                  <a:cubicBezTo>
                    <a:pt x="27706" y="10785"/>
                    <a:pt x="26468" y="10464"/>
                    <a:pt x="26194" y="10392"/>
                  </a:cubicBezTo>
                  <a:lnTo>
                    <a:pt x="5834" y="1093"/>
                  </a:lnTo>
                  <a:cubicBezTo>
                    <a:pt x="5811" y="1081"/>
                    <a:pt x="5775" y="1070"/>
                    <a:pt x="5751" y="1070"/>
                  </a:cubicBezTo>
                  <a:lnTo>
                    <a:pt x="608" y="10"/>
                  </a:lnTo>
                  <a:cubicBezTo>
                    <a:pt x="578" y="4"/>
                    <a:pt x="549" y="1"/>
                    <a:pt x="521" y="1"/>
                  </a:cubicBezTo>
                  <a:close/>
                </a:path>
              </a:pathLst>
            </a:custGeom>
            <a:solidFill>
              <a:schemeClr val="accent6"/>
            </a:solidFill>
            <a:ln>
              <a:noFill/>
            </a:ln>
          </p:spPr>
          <p:txBody>
            <a:bodyPr spcFirstLastPara="1" wrap="square" lIns="133916" tIns="133916" rIns="133916" bIns="133916" anchor="ctr" anchorCtr="0">
              <a:noAutofit/>
            </a:bodyPr>
            <a:lstStyle/>
            <a:p>
              <a:endParaRPr sz="2637"/>
            </a:p>
          </p:txBody>
        </p:sp>
        <p:sp>
          <p:nvSpPr>
            <p:cNvPr id="5233" name="Google Shape;5233;p43"/>
            <p:cNvSpPr/>
            <p:nvPr/>
          </p:nvSpPr>
          <p:spPr>
            <a:xfrm>
              <a:off x="3473268" y="5269341"/>
              <a:ext cx="1320843" cy="624791"/>
            </a:xfrm>
            <a:custGeom>
              <a:avLst/>
              <a:gdLst/>
              <a:ahLst/>
              <a:cxnLst/>
              <a:rect l="l" t="t" r="r" b="b"/>
              <a:pathLst>
                <a:path w="26038" h="12316" extrusionOk="0">
                  <a:moveTo>
                    <a:pt x="0" y="1"/>
                  </a:moveTo>
                  <a:cubicBezTo>
                    <a:pt x="22" y="16"/>
                    <a:pt x="53" y="30"/>
                    <a:pt x="84" y="42"/>
                  </a:cubicBezTo>
                  <a:lnTo>
                    <a:pt x="84" y="42"/>
                  </a:lnTo>
                  <a:cubicBezTo>
                    <a:pt x="56" y="27"/>
                    <a:pt x="27" y="13"/>
                    <a:pt x="0" y="1"/>
                  </a:cubicBezTo>
                  <a:close/>
                  <a:moveTo>
                    <a:pt x="429" y="199"/>
                  </a:moveTo>
                  <a:cubicBezTo>
                    <a:pt x="442" y="199"/>
                    <a:pt x="483" y="213"/>
                    <a:pt x="572" y="251"/>
                  </a:cubicBezTo>
                  <a:cubicBezTo>
                    <a:pt x="619" y="275"/>
                    <a:pt x="679" y="311"/>
                    <a:pt x="714" y="346"/>
                  </a:cubicBezTo>
                  <a:cubicBezTo>
                    <a:pt x="619" y="322"/>
                    <a:pt x="536" y="275"/>
                    <a:pt x="452" y="227"/>
                  </a:cubicBezTo>
                  <a:cubicBezTo>
                    <a:pt x="430" y="210"/>
                    <a:pt x="418" y="199"/>
                    <a:pt x="429" y="199"/>
                  </a:cubicBezTo>
                  <a:close/>
                  <a:moveTo>
                    <a:pt x="1548" y="715"/>
                  </a:moveTo>
                  <a:cubicBezTo>
                    <a:pt x="1545" y="716"/>
                    <a:pt x="1543" y="716"/>
                    <a:pt x="1541" y="717"/>
                  </a:cubicBezTo>
                  <a:lnTo>
                    <a:pt x="1541" y="717"/>
                  </a:lnTo>
                  <a:cubicBezTo>
                    <a:pt x="1543" y="716"/>
                    <a:pt x="1546" y="716"/>
                    <a:pt x="1548" y="715"/>
                  </a:cubicBezTo>
                  <a:close/>
                  <a:moveTo>
                    <a:pt x="1880" y="1126"/>
                  </a:moveTo>
                  <a:cubicBezTo>
                    <a:pt x="1888" y="1133"/>
                    <a:pt x="1896" y="1140"/>
                    <a:pt x="1903" y="1147"/>
                  </a:cubicBezTo>
                  <a:lnTo>
                    <a:pt x="1903" y="1147"/>
                  </a:lnTo>
                  <a:cubicBezTo>
                    <a:pt x="1904" y="1146"/>
                    <a:pt x="1904" y="1145"/>
                    <a:pt x="1905" y="1144"/>
                  </a:cubicBezTo>
                  <a:cubicBezTo>
                    <a:pt x="1897" y="1138"/>
                    <a:pt x="1889" y="1132"/>
                    <a:pt x="1880" y="1126"/>
                  </a:cubicBezTo>
                  <a:close/>
                  <a:moveTo>
                    <a:pt x="7096" y="2263"/>
                  </a:moveTo>
                  <a:lnTo>
                    <a:pt x="7092" y="2271"/>
                  </a:lnTo>
                  <a:lnTo>
                    <a:pt x="7092" y="2271"/>
                  </a:lnTo>
                  <a:cubicBezTo>
                    <a:pt x="7094" y="2269"/>
                    <a:pt x="7095" y="2266"/>
                    <a:pt x="7096" y="2263"/>
                  </a:cubicBezTo>
                  <a:close/>
                  <a:moveTo>
                    <a:pt x="7384" y="2473"/>
                  </a:moveTo>
                  <a:lnTo>
                    <a:pt x="7382" y="2477"/>
                  </a:lnTo>
                  <a:cubicBezTo>
                    <a:pt x="7388" y="2481"/>
                    <a:pt x="7394" y="2484"/>
                    <a:pt x="7400" y="2486"/>
                  </a:cubicBezTo>
                  <a:lnTo>
                    <a:pt x="7400" y="2486"/>
                  </a:lnTo>
                  <a:lnTo>
                    <a:pt x="7394" y="2477"/>
                  </a:lnTo>
                  <a:cubicBezTo>
                    <a:pt x="7390" y="2476"/>
                    <a:pt x="7387" y="2474"/>
                    <a:pt x="7384" y="2473"/>
                  </a:cubicBezTo>
                  <a:close/>
                  <a:moveTo>
                    <a:pt x="10394" y="3775"/>
                  </a:moveTo>
                  <a:lnTo>
                    <a:pt x="10442" y="3799"/>
                  </a:lnTo>
                  <a:cubicBezTo>
                    <a:pt x="10466" y="3823"/>
                    <a:pt x="10466" y="3847"/>
                    <a:pt x="10466" y="3870"/>
                  </a:cubicBezTo>
                  <a:cubicBezTo>
                    <a:pt x="10394" y="3847"/>
                    <a:pt x="10382" y="3823"/>
                    <a:pt x="10394" y="3775"/>
                  </a:cubicBezTo>
                  <a:close/>
                  <a:moveTo>
                    <a:pt x="9727" y="5192"/>
                  </a:moveTo>
                  <a:lnTo>
                    <a:pt x="9668" y="5204"/>
                  </a:lnTo>
                  <a:cubicBezTo>
                    <a:pt x="9694" y="5243"/>
                    <a:pt x="9718" y="5257"/>
                    <a:pt x="9735" y="5257"/>
                  </a:cubicBezTo>
                  <a:cubicBezTo>
                    <a:pt x="9765" y="5257"/>
                    <a:pt x="9773" y="5215"/>
                    <a:pt x="9727" y="5192"/>
                  </a:cubicBezTo>
                  <a:close/>
                  <a:moveTo>
                    <a:pt x="10180" y="5454"/>
                  </a:moveTo>
                  <a:cubicBezTo>
                    <a:pt x="10180" y="5454"/>
                    <a:pt x="10180" y="5454"/>
                    <a:pt x="10180" y="5454"/>
                  </a:cubicBezTo>
                  <a:cubicBezTo>
                    <a:pt x="10180" y="5454"/>
                    <a:pt x="10180" y="5454"/>
                    <a:pt x="10180" y="5454"/>
                  </a:cubicBezTo>
                  <a:close/>
                  <a:moveTo>
                    <a:pt x="13333" y="5501"/>
                  </a:moveTo>
                  <a:cubicBezTo>
                    <a:pt x="13334" y="5501"/>
                    <a:pt x="13334" y="5501"/>
                    <a:pt x="13335" y="5502"/>
                  </a:cubicBezTo>
                  <a:cubicBezTo>
                    <a:pt x="13334" y="5501"/>
                    <a:pt x="13334" y="5501"/>
                    <a:pt x="13333" y="5501"/>
                  </a:cubicBezTo>
                  <a:close/>
                  <a:moveTo>
                    <a:pt x="11561" y="5764"/>
                  </a:moveTo>
                  <a:lnTo>
                    <a:pt x="11561" y="5764"/>
                  </a:lnTo>
                  <a:cubicBezTo>
                    <a:pt x="11561" y="5764"/>
                    <a:pt x="11560" y="5764"/>
                    <a:pt x="11560" y="5765"/>
                  </a:cubicBezTo>
                  <a:lnTo>
                    <a:pt x="11560" y="5765"/>
                  </a:lnTo>
                  <a:cubicBezTo>
                    <a:pt x="11560" y="5765"/>
                    <a:pt x="11561" y="5764"/>
                    <a:pt x="11561" y="5764"/>
                  </a:cubicBezTo>
                  <a:close/>
                  <a:moveTo>
                    <a:pt x="11071" y="5825"/>
                  </a:moveTo>
                  <a:lnTo>
                    <a:pt x="11071" y="5825"/>
                  </a:lnTo>
                  <a:cubicBezTo>
                    <a:pt x="11083" y="5831"/>
                    <a:pt x="11093" y="5835"/>
                    <a:pt x="11097" y="5835"/>
                  </a:cubicBezTo>
                  <a:cubicBezTo>
                    <a:pt x="11088" y="5832"/>
                    <a:pt x="11080" y="5829"/>
                    <a:pt x="11071" y="5825"/>
                  </a:cubicBezTo>
                  <a:close/>
                  <a:moveTo>
                    <a:pt x="11585" y="6037"/>
                  </a:moveTo>
                  <a:lnTo>
                    <a:pt x="11585" y="6037"/>
                  </a:lnTo>
                  <a:cubicBezTo>
                    <a:pt x="11593" y="6041"/>
                    <a:pt x="11612" y="6050"/>
                    <a:pt x="11634" y="6057"/>
                  </a:cubicBezTo>
                  <a:lnTo>
                    <a:pt x="11634" y="6057"/>
                  </a:lnTo>
                  <a:cubicBezTo>
                    <a:pt x="11615" y="6050"/>
                    <a:pt x="11599" y="6043"/>
                    <a:pt x="11585" y="6037"/>
                  </a:cubicBezTo>
                  <a:close/>
                  <a:moveTo>
                    <a:pt x="11881" y="6108"/>
                  </a:moveTo>
                  <a:cubicBezTo>
                    <a:pt x="11897" y="6108"/>
                    <a:pt x="11922" y="6115"/>
                    <a:pt x="11954" y="6133"/>
                  </a:cubicBezTo>
                  <a:cubicBezTo>
                    <a:pt x="11999" y="6148"/>
                    <a:pt x="12001" y="6177"/>
                    <a:pt x="11982" y="6188"/>
                  </a:cubicBezTo>
                  <a:lnTo>
                    <a:pt x="11982" y="6188"/>
                  </a:lnTo>
                  <a:cubicBezTo>
                    <a:pt x="11969" y="6183"/>
                    <a:pt x="11955" y="6180"/>
                    <a:pt x="11942" y="6180"/>
                  </a:cubicBezTo>
                  <a:cubicBezTo>
                    <a:pt x="11940" y="6181"/>
                    <a:pt x="11937" y="6182"/>
                    <a:pt x="11935" y="6183"/>
                  </a:cubicBezTo>
                  <a:lnTo>
                    <a:pt x="11935" y="6183"/>
                  </a:lnTo>
                  <a:cubicBezTo>
                    <a:pt x="11933" y="6182"/>
                    <a:pt x="11932" y="6181"/>
                    <a:pt x="11930" y="6180"/>
                  </a:cubicBezTo>
                  <a:cubicBezTo>
                    <a:pt x="11855" y="6147"/>
                    <a:pt x="11844" y="6108"/>
                    <a:pt x="11881" y="6108"/>
                  </a:cubicBezTo>
                  <a:close/>
                  <a:moveTo>
                    <a:pt x="16860" y="7120"/>
                  </a:moveTo>
                  <a:lnTo>
                    <a:pt x="16859" y="7121"/>
                  </a:lnTo>
                  <a:cubicBezTo>
                    <a:pt x="16859" y="7121"/>
                    <a:pt x="16860" y="7120"/>
                    <a:pt x="16860" y="7120"/>
                  </a:cubicBezTo>
                  <a:close/>
                  <a:moveTo>
                    <a:pt x="17488" y="7138"/>
                  </a:moveTo>
                  <a:cubicBezTo>
                    <a:pt x="17496" y="7138"/>
                    <a:pt x="17505" y="7140"/>
                    <a:pt x="17514" y="7145"/>
                  </a:cubicBezTo>
                  <a:cubicBezTo>
                    <a:pt x="17534" y="7165"/>
                    <a:pt x="17562" y="7210"/>
                    <a:pt x="17522" y="7210"/>
                  </a:cubicBezTo>
                  <a:cubicBezTo>
                    <a:pt x="17514" y="7210"/>
                    <a:pt x="17504" y="7208"/>
                    <a:pt x="17490" y="7204"/>
                  </a:cubicBezTo>
                  <a:cubicBezTo>
                    <a:pt x="17432" y="7175"/>
                    <a:pt x="17453" y="7138"/>
                    <a:pt x="17488" y="7138"/>
                  </a:cubicBezTo>
                  <a:close/>
                  <a:moveTo>
                    <a:pt x="18681" y="7585"/>
                  </a:moveTo>
                  <a:lnTo>
                    <a:pt x="18681" y="7585"/>
                  </a:lnTo>
                  <a:cubicBezTo>
                    <a:pt x="18680" y="7587"/>
                    <a:pt x="18680" y="7588"/>
                    <a:pt x="18680" y="7590"/>
                  </a:cubicBezTo>
                  <a:lnTo>
                    <a:pt x="18680" y="7590"/>
                  </a:lnTo>
                  <a:cubicBezTo>
                    <a:pt x="18680" y="7588"/>
                    <a:pt x="18681" y="7586"/>
                    <a:pt x="18681" y="7585"/>
                  </a:cubicBezTo>
                  <a:close/>
                  <a:moveTo>
                    <a:pt x="18770" y="7690"/>
                  </a:moveTo>
                  <a:cubicBezTo>
                    <a:pt x="18773" y="7690"/>
                    <a:pt x="18776" y="7690"/>
                    <a:pt x="18780" y="7691"/>
                  </a:cubicBezTo>
                  <a:lnTo>
                    <a:pt x="18780" y="7691"/>
                  </a:lnTo>
                  <a:cubicBezTo>
                    <a:pt x="18774" y="7693"/>
                    <a:pt x="18773" y="7697"/>
                    <a:pt x="18788" y="7704"/>
                  </a:cubicBezTo>
                  <a:cubicBezTo>
                    <a:pt x="18836" y="7704"/>
                    <a:pt x="18871" y="7728"/>
                    <a:pt x="18812" y="7728"/>
                  </a:cubicBezTo>
                  <a:cubicBezTo>
                    <a:pt x="18792" y="7732"/>
                    <a:pt x="18779" y="7733"/>
                    <a:pt x="18769" y="7733"/>
                  </a:cubicBezTo>
                  <a:cubicBezTo>
                    <a:pt x="18748" y="7733"/>
                    <a:pt x="18740" y="7728"/>
                    <a:pt x="18717" y="7728"/>
                  </a:cubicBezTo>
                  <a:cubicBezTo>
                    <a:pt x="18727" y="7718"/>
                    <a:pt x="18737" y="7690"/>
                    <a:pt x="18770" y="7690"/>
                  </a:cubicBezTo>
                  <a:close/>
                  <a:moveTo>
                    <a:pt x="15204" y="7752"/>
                  </a:moveTo>
                  <a:lnTo>
                    <a:pt x="15145" y="7764"/>
                  </a:lnTo>
                  <a:cubicBezTo>
                    <a:pt x="15164" y="7797"/>
                    <a:pt x="15184" y="7815"/>
                    <a:pt x="15204" y="7815"/>
                  </a:cubicBezTo>
                  <a:cubicBezTo>
                    <a:pt x="15220" y="7815"/>
                    <a:pt x="15236" y="7803"/>
                    <a:pt x="15252" y="7776"/>
                  </a:cubicBezTo>
                  <a:lnTo>
                    <a:pt x="15204" y="7752"/>
                  </a:lnTo>
                  <a:close/>
                  <a:moveTo>
                    <a:pt x="15465" y="7882"/>
                  </a:moveTo>
                  <a:cubicBezTo>
                    <a:pt x="15465" y="7883"/>
                    <a:pt x="15466" y="7883"/>
                    <a:pt x="15466" y="7883"/>
                  </a:cubicBezTo>
                  <a:cubicBezTo>
                    <a:pt x="15466" y="7883"/>
                    <a:pt x="15465" y="7883"/>
                    <a:pt x="15465" y="7882"/>
                  </a:cubicBezTo>
                  <a:close/>
                  <a:moveTo>
                    <a:pt x="18764" y="7941"/>
                  </a:moveTo>
                  <a:cubicBezTo>
                    <a:pt x="18764" y="7941"/>
                    <a:pt x="18764" y="7942"/>
                    <a:pt x="18764" y="7942"/>
                  </a:cubicBezTo>
                  <a:cubicBezTo>
                    <a:pt x="18764" y="7942"/>
                    <a:pt x="18764" y="7941"/>
                    <a:pt x="18764" y="7941"/>
                  </a:cubicBezTo>
                  <a:close/>
                  <a:moveTo>
                    <a:pt x="20477" y="8425"/>
                  </a:moveTo>
                  <a:cubicBezTo>
                    <a:pt x="20485" y="8425"/>
                    <a:pt x="20497" y="8431"/>
                    <a:pt x="20515" y="8442"/>
                  </a:cubicBezTo>
                  <a:cubicBezTo>
                    <a:pt x="20562" y="8454"/>
                    <a:pt x="20610" y="8478"/>
                    <a:pt x="20598" y="8514"/>
                  </a:cubicBezTo>
                  <a:lnTo>
                    <a:pt x="20467" y="8442"/>
                  </a:lnTo>
                  <a:cubicBezTo>
                    <a:pt x="20467" y="8431"/>
                    <a:pt x="20470" y="8425"/>
                    <a:pt x="20477" y="8425"/>
                  </a:cubicBezTo>
                  <a:close/>
                  <a:moveTo>
                    <a:pt x="17705" y="8585"/>
                  </a:moveTo>
                  <a:cubicBezTo>
                    <a:pt x="17703" y="8587"/>
                    <a:pt x="17700" y="8588"/>
                    <a:pt x="17695" y="8589"/>
                  </a:cubicBezTo>
                  <a:lnTo>
                    <a:pt x="17695" y="8589"/>
                  </a:lnTo>
                  <a:cubicBezTo>
                    <a:pt x="17700" y="8589"/>
                    <a:pt x="17703" y="8588"/>
                    <a:pt x="17705" y="8585"/>
                  </a:cubicBezTo>
                  <a:close/>
                  <a:moveTo>
                    <a:pt x="21574" y="8657"/>
                  </a:moveTo>
                  <a:lnTo>
                    <a:pt x="21574" y="8657"/>
                  </a:lnTo>
                  <a:cubicBezTo>
                    <a:pt x="21562" y="8681"/>
                    <a:pt x="21562" y="8693"/>
                    <a:pt x="21610" y="8704"/>
                  </a:cubicBezTo>
                  <a:cubicBezTo>
                    <a:pt x="21610" y="8704"/>
                    <a:pt x="21663" y="8735"/>
                    <a:pt x="21678" y="8735"/>
                  </a:cubicBezTo>
                  <a:cubicBezTo>
                    <a:pt x="21682" y="8735"/>
                    <a:pt x="21684" y="8733"/>
                    <a:pt x="21681" y="8728"/>
                  </a:cubicBezTo>
                  <a:cubicBezTo>
                    <a:pt x="21669" y="8693"/>
                    <a:pt x="21622" y="8681"/>
                    <a:pt x="21574" y="8657"/>
                  </a:cubicBezTo>
                  <a:close/>
                  <a:moveTo>
                    <a:pt x="20484" y="8786"/>
                  </a:moveTo>
                  <a:cubicBezTo>
                    <a:pt x="20474" y="8787"/>
                    <a:pt x="20465" y="8788"/>
                    <a:pt x="20455" y="8788"/>
                  </a:cubicBezTo>
                  <a:cubicBezTo>
                    <a:pt x="20460" y="8789"/>
                    <a:pt x="20465" y="8789"/>
                    <a:pt x="20469" y="8789"/>
                  </a:cubicBezTo>
                  <a:cubicBezTo>
                    <a:pt x="20475" y="8789"/>
                    <a:pt x="20480" y="8788"/>
                    <a:pt x="20484" y="8786"/>
                  </a:cubicBezTo>
                  <a:close/>
                  <a:moveTo>
                    <a:pt x="18230" y="9003"/>
                  </a:moveTo>
                  <a:cubicBezTo>
                    <a:pt x="18238" y="9003"/>
                    <a:pt x="18249" y="9006"/>
                    <a:pt x="18264" y="9014"/>
                  </a:cubicBezTo>
                  <a:lnTo>
                    <a:pt x="18276" y="9026"/>
                  </a:lnTo>
                  <a:cubicBezTo>
                    <a:pt x="18334" y="9045"/>
                    <a:pt x="18322" y="9080"/>
                    <a:pt x="18283" y="9080"/>
                  </a:cubicBezTo>
                  <a:cubicBezTo>
                    <a:pt x="18274" y="9080"/>
                    <a:pt x="18264" y="9078"/>
                    <a:pt x="18252" y="9074"/>
                  </a:cubicBezTo>
                  <a:cubicBezTo>
                    <a:pt x="18224" y="9046"/>
                    <a:pt x="18204" y="9003"/>
                    <a:pt x="18230" y="9003"/>
                  </a:cubicBezTo>
                  <a:close/>
                  <a:moveTo>
                    <a:pt x="19895" y="9633"/>
                  </a:moveTo>
                  <a:cubicBezTo>
                    <a:pt x="19920" y="9670"/>
                    <a:pt x="19942" y="9688"/>
                    <a:pt x="19960" y="9688"/>
                  </a:cubicBezTo>
                  <a:cubicBezTo>
                    <a:pt x="19977" y="9688"/>
                    <a:pt x="19991" y="9673"/>
                    <a:pt x="20003" y="9645"/>
                  </a:cubicBezTo>
                  <a:lnTo>
                    <a:pt x="19955" y="9633"/>
                  </a:lnTo>
                  <a:close/>
                  <a:moveTo>
                    <a:pt x="21229" y="10252"/>
                  </a:moveTo>
                  <a:cubicBezTo>
                    <a:pt x="21217" y="10252"/>
                    <a:pt x="21229" y="10255"/>
                    <a:pt x="21238" y="10260"/>
                  </a:cubicBezTo>
                  <a:lnTo>
                    <a:pt x="21238" y="10260"/>
                  </a:lnTo>
                  <a:cubicBezTo>
                    <a:pt x="21235" y="10257"/>
                    <a:pt x="21232" y="10255"/>
                    <a:pt x="21229" y="10252"/>
                  </a:cubicBezTo>
                  <a:close/>
                  <a:moveTo>
                    <a:pt x="21238" y="10260"/>
                  </a:moveTo>
                  <a:cubicBezTo>
                    <a:pt x="21241" y="10262"/>
                    <a:pt x="21243" y="10264"/>
                    <a:pt x="21245" y="10266"/>
                  </a:cubicBezTo>
                  <a:lnTo>
                    <a:pt x="21245" y="10266"/>
                  </a:lnTo>
                  <a:cubicBezTo>
                    <a:pt x="21244" y="10264"/>
                    <a:pt x="21242" y="10262"/>
                    <a:pt x="21238" y="10260"/>
                  </a:cubicBezTo>
                  <a:close/>
                  <a:moveTo>
                    <a:pt x="22015" y="10609"/>
                  </a:moveTo>
                  <a:cubicBezTo>
                    <a:pt x="22014" y="10611"/>
                    <a:pt x="22013" y="10612"/>
                    <a:pt x="22013" y="10614"/>
                  </a:cubicBezTo>
                  <a:lnTo>
                    <a:pt x="22013" y="10614"/>
                  </a:lnTo>
                  <a:cubicBezTo>
                    <a:pt x="22013" y="10612"/>
                    <a:pt x="22014" y="10611"/>
                    <a:pt x="22015" y="10609"/>
                  </a:cubicBezTo>
                  <a:close/>
                  <a:moveTo>
                    <a:pt x="25739" y="10797"/>
                  </a:moveTo>
                  <a:cubicBezTo>
                    <a:pt x="25710" y="10797"/>
                    <a:pt x="25695" y="10825"/>
                    <a:pt x="25729" y="10859"/>
                  </a:cubicBezTo>
                  <a:cubicBezTo>
                    <a:pt x="25745" y="10872"/>
                    <a:pt x="25758" y="10877"/>
                    <a:pt x="25768" y="10877"/>
                  </a:cubicBezTo>
                  <a:cubicBezTo>
                    <a:pt x="25797" y="10877"/>
                    <a:pt x="25804" y="10835"/>
                    <a:pt x="25777" y="10800"/>
                  </a:cubicBezTo>
                  <a:lnTo>
                    <a:pt x="25777" y="10800"/>
                  </a:lnTo>
                  <a:lnTo>
                    <a:pt x="25777" y="10812"/>
                  </a:lnTo>
                  <a:cubicBezTo>
                    <a:pt x="25764" y="10802"/>
                    <a:pt x="25750" y="10797"/>
                    <a:pt x="25739" y="10797"/>
                  </a:cubicBezTo>
                  <a:close/>
                  <a:moveTo>
                    <a:pt x="25941" y="11028"/>
                  </a:moveTo>
                  <a:cubicBezTo>
                    <a:pt x="25934" y="11028"/>
                    <a:pt x="25927" y="11031"/>
                    <a:pt x="25920" y="11038"/>
                  </a:cubicBezTo>
                  <a:cubicBezTo>
                    <a:pt x="25944" y="11080"/>
                    <a:pt x="25965" y="11101"/>
                    <a:pt x="25979" y="11101"/>
                  </a:cubicBezTo>
                  <a:cubicBezTo>
                    <a:pt x="25991" y="11101"/>
                    <a:pt x="25999" y="11087"/>
                    <a:pt x="26002" y="11061"/>
                  </a:cubicBezTo>
                  <a:lnTo>
                    <a:pt x="26002" y="11061"/>
                  </a:lnTo>
                  <a:cubicBezTo>
                    <a:pt x="26003" y="11061"/>
                    <a:pt x="26003" y="11062"/>
                    <a:pt x="26003" y="11062"/>
                  </a:cubicBezTo>
                  <a:lnTo>
                    <a:pt x="26003" y="11038"/>
                  </a:lnTo>
                  <a:cubicBezTo>
                    <a:pt x="26003" y="11047"/>
                    <a:pt x="26003" y="11054"/>
                    <a:pt x="26002" y="11061"/>
                  </a:cubicBezTo>
                  <a:lnTo>
                    <a:pt x="26002" y="11061"/>
                  </a:lnTo>
                  <a:cubicBezTo>
                    <a:pt x="25977" y="11045"/>
                    <a:pt x="25958" y="11028"/>
                    <a:pt x="25941" y="11028"/>
                  </a:cubicBezTo>
                  <a:close/>
                  <a:moveTo>
                    <a:pt x="22823" y="11019"/>
                  </a:moveTo>
                  <a:cubicBezTo>
                    <a:pt x="22818" y="11019"/>
                    <a:pt x="22839" y="11064"/>
                    <a:pt x="22867" y="11110"/>
                  </a:cubicBezTo>
                  <a:lnTo>
                    <a:pt x="22867" y="11110"/>
                  </a:lnTo>
                  <a:cubicBezTo>
                    <a:pt x="22881" y="11090"/>
                    <a:pt x="22898" y="11070"/>
                    <a:pt x="22848" y="11050"/>
                  </a:cubicBezTo>
                  <a:cubicBezTo>
                    <a:pt x="22834" y="11028"/>
                    <a:pt x="22826" y="11019"/>
                    <a:pt x="22823" y="11019"/>
                  </a:cubicBezTo>
                  <a:close/>
                  <a:moveTo>
                    <a:pt x="22867" y="11110"/>
                  </a:moveTo>
                  <a:cubicBezTo>
                    <a:pt x="22864" y="11114"/>
                    <a:pt x="22862" y="11118"/>
                    <a:pt x="22860" y="11121"/>
                  </a:cubicBezTo>
                  <a:cubicBezTo>
                    <a:pt x="22867" y="11124"/>
                    <a:pt x="22873" y="11127"/>
                    <a:pt x="22879" y="11128"/>
                  </a:cubicBezTo>
                  <a:lnTo>
                    <a:pt x="22879" y="11128"/>
                  </a:lnTo>
                  <a:cubicBezTo>
                    <a:pt x="22875" y="11122"/>
                    <a:pt x="22871" y="11116"/>
                    <a:pt x="22867" y="11110"/>
                  </a:cubicBezTo>
                  <a:close/>
                  <a:moveTo>
                    <a:pt x="19015" y="9223"/>
                  </a:moveTo>
                  <a:cubicBezTo>
                    <a:pt x="18957" y="9223"/>
                    <a:pt x="18911" y="9328"/>
                    <a:pt x="18977" y="9375"/>
                  </a:cubicBezTo>
                  <a:lnTo>
                    <a:pt x="18977" y="9375"/>
                  </a:lnTo>
                  <a:lnTo>
                    <a:pt x="18931" y="9347"/>
                  </a:lnTo>
                  <a:cubicBezTo>
                    <a:pt x="18913" y="9341"/>
                    <a:pt x="18892" y="9338"/>
                    <a:pt x="18874" y="9338"/>
                  </a:cubicBezTo>
                  <a:cubicBezTo>
                    <a:pt x="18822" y="9338"/>
                    <a:pt x="18786" y="9363"/>
                    <a:pt x="18848" y="9407"/>
                  </a:cubicBezTo>
                  <a:lnTo>
                    <a:pt x="18860" y="9407"/>
                  </a:lnTo>
                  <a:cubicBezTo>
                    <a:pt x="18919" y="9443"/>
                    <a:pt x="18991" y="9466"/>
                    <a:pt x="19050" y="9490"/>
                  </a:cubicBezTo>
                  <a:cubicBezTo>
                    <a:pt x="19078" y="9504"/>
                    <a:pt x="19110" y="9510"/>
                    <a:pt x="19141" y="9510"/>
                  </a:cubicBezTo>
                  <a:cubicBezTo>
                    <a:pt x="19163" y="9510"/>
                    <a:pt x="19185" y="9507"/>
                    <a:pt x="19205" y="9502"/>
                  </a:cubicBezTo>
                  <a:cubicBezTo>
                    <a:pt x="19212" y="9499"/>
                    <a:pt x="19219" y="9498"/>
                    <a:pt x="19226" y="9498"/>
                  </a:cubicBezTo>
                  <a:cubicBezTo>
                    <a:pt x="19261" y="9498"/>
                    <a:pt x="19296" y="9529"/>
                    <a:pt x="19324" y="9529"/>
                  </a:cubicBezTo>
                  <a:cubicBezTo>
                    <a:pt x="19337" y="9529"/>
                    <a:pt x="19349" y="9522"/>
                    <a:pt x="19360" y="9502"/>
                  </a:cubicBezTo>
                  <a:lnTo>
                    <a:pt x="19360" y="9502"/>
                  </a:lnTo>
                  <a:cubicBezTo>
                    <a:pt x="19324" y="9574"/>
                    <a:pt x="19502" y="9645"/>
                    <a:pt x="19574" y="9705"/>
                  </a:cubicBezTo>
                  <a:cubicBezTo>
                    <a:pt x="19610" y="9716"/>
                    <a:pt x="19645" y="9740"/>
                    <a:pt x="19669" y="9776"/>
                  </a:cubicBezTo>
                  <a:cubicBezTo>
                    <a:pt x="19657" y="9800"/>
                    <a:pt x="19681" y="9847"/>
                    <a:pt x="19729" y="9871"/>
                  </a:cubicBezTo>
                  <a:lnTo>
                    <a:pt x="19764" y="9812"/>
                  </a:lnTo>
                  <a:cubicBezTo>
                    <a:pt x="19824" y="9847"/>
                    <a:pt x="19812" y="9895"/>
                    <a:pt x="19895" y="9919"/>
                  </a:cubicBezTo>
                  <a:cubicBezTo>
                    <a:pt x="19925" y="9925"/>
                    <a:pt x="19955" y="9928"/>
                    <a:pt x="19985" y="9928"/>
                  </a:cubicBezTo>
                  <a:cubicBezTo>
                    <a:pt x="20014" y="9928"/>
                    <a:pt x="20044" y="9925"/>
                    <a:pt x="20074" y="9919"/>
                  </a:cubicBezTo>
                  <a:cubicBezTo>
                    <a:pt x="20091" y="9910"/>
                    <a:pt x="20090" y="9902"/>
                    <a:pt x="20100" y="9902"/>
                  </a:cubicBezTo>
                  <a:cubicBezTo>
                    <a:pt x="20105" y="9902"/>
                    <a:pt x="20111" y="9903"/>
                    <a:pt x="20122" y="9907"/>
                  </a:cubicBezTo>
                  <a:cubicBezTo>
                    <a:pt x="20145" y="9931"/>
                    <a:pt x="20181" y="9943"/>
                    <a:pt x="20205" y="9966"/>
                  </a:cubicBezTo>
                  <a:cubicBezTo>
                    <a:pt x="20253" y="10014"/>
                    <a:pt x="20300" y="10086"/>
                    <a:pt x="20372" y="10086"/>
                  </a:cubicBezTo>
                  <a:cubicBezTo>
                    <a:pt x="20455" y="10086"/>
                    <a:pt x="20538" y="10109"/>
                    <a:pt x="20610" y="10157"/>
                  </a:cubicBezTo>
                  <a:cubicBezTo>
                    <a:pt x="20634" y="10169"/>
                    <a:pt x="20634" y="10252"/>
                    <a:pt x="20681" y="10252"/>
                  </a:cubicBezTo>
                  <a:cubicBezTo>
                    <a:pt x="20757" y="10252"/>
                    <a:pt x="20704" y="10176"/>
                    <a:pt x="20741" y="10176"/>
                  </a:cubicBezTo>
                  <a:cubicBezTo>
                    <a:pt x="20750" y="10176"/>
                    <a:pt x="20765" y="10181"/>
                    <a:pt x="20788" y="10193"/>
                  </a:cubicBezTo>
                  <a:cubicBezTo>
                    <a:pt x="20919" y="10252"/>
                    <a:pt x="20693" y="10288"/>
                    <a:pt x="20824" y="10336"/>
                  </a:cubicBezTo>
                  <a:cubicBezTo>
                    <a:pt x="20839" y="10343"/>
                    <a:pt x="20849" y="10346"/>
                    <a:pt x="20856" y="10346"/>
                  </a:cubicBezTo>
                  <a:cubicBezTo>
                    <a:pt x="20882" y="10346"/>
                    <a:pt x="20872" y="10310"/>
                    <a:pt x="20898" y="10310"/>
                  </a:cubicBezTo>
                  <a:cubicBezTo>
                    <a:pt x="20900" y="10310"/>
                    <a:pt x="20904" y="10311"/>
                    <a:pt x="20907" y="10312"/>
                  </a:cubicBezTo>
                  <a:cubicBezTo>
                    <a:pt x="21003" y="10336"/>
                    <a:pt x="21086" y="10371"/>
                    <a:pt x="21157" y="10431"/>
                  </a:cubicBezTo>
                  <a:cubicBezTo>
                    <a:pt x="21312" y="10550"/>
                    <a:pt x="21491" y="10645"/>
                    <a:pt x="21669" y="10728"/>
                  </a:cubicBezTo>
                  <a:cubicBezTo>
                    <a:pt x="21685" y="10732"/>
                    <a:pt x="21699" y="10734"/>
                    <a:pt x="21711" y="10734"/>
                  </a:cubicBezTo>
                  <a:cubicBezTo>
                    <a:pt x="21736" y="10734"/>
                    <a:pt x="21757" y="10728"/>
                    <a:pt x="21788" y="10728"/>
                  </a:cubicBezTo>
                  <a:cubicBezTo>
                    <a:pt x="21896" y="10728"/>
                    <a:pt x="21812" y="10752"/>
                    <a:pt x="21836" y="10788"/>
                  </a:cubicBezTo>
                  <a:cubicBezTo>
                    <a:pt x="21884" y="10824"/>
                    <a:pt x="21955" y="10836"/>
                    <a:pt x="22015" y="10836"/>
                  </a:cubicBezTo>
                  <a:cubicBezTo>
                    <a:pt x="22040" y="10825"/>
                    <a:pt x="22057" y="10819"/>
                    <a:pt x="22068" y="10819"/>
                  </a:cubicBezTo>
                  <a:cubicBezTo>
                    <a:pt x="22093" y="10819"/>
                    <a:pt x="22090" y="10846"/>
                    <a:pt x="22098" y="10895"/>
                  </a:cubicBezTo>
                  <a:cubicBezTo>
                    <a:pt x="22098" y="10896"/>
                    <a:pt x="22099" y="10896"/>
                    <a:pt x="22100" y="10896"/>
                  </a:cubicBezTo>
                  <a:cubicBezTo>
                    <a:pt x="22115" y="10896"/>
                    <a:pt x="22227" y="10823"/>
                    <a:pt x="22205" y="10812"/>
                  </a:cubicBezTo>
                  <a:lnTo>
                    <a:pt x="22205" y="10812"/>
                  </a:lnTo>
                  <a:cubicBezTo>
                    <a:pt x="22241" y="10824"/>
                    <a:pt x="22217" y="10883"/>
                    <a:pt x="22217" y="10907"/>
                  </a:cubicBezTo>
                  <a:cubicBezTo>
                    <a:pt x="22229" y="10943"/>
                    <a:pt x="22312" y="10955"/>
                    <a:pt x="22348" y="10955"/>
                  </a:cubicBezTo>
                  <a:cubicBezTo>
                    <a:pt x="22384" y="10967"/>
                    <a:pt x="22598" y="11014"/>
                    <a:pt x="22527" y="11062"/>
                  </a:cubicBezTo>
                  <a:cubicBezTo>
                    <a:pt x="22455" y="11109"/>
                    <a:pt x="22670" y="11109"/>
                    <a:pt x="22717" y="11133"/>
                  </a:cubicBezTo>
                  <a:cubicBezTo>
                    <a:pt x="22820" y="11156"/>
                    <a:pt x="22736" y="11301"/>
                    <a:pt x="22825" y="11301"/>
                  </a:cubicBezTo>
                  <a:cubicBezTo>
                    <a:pt x="22829" y="11301"/>
                    <a:pt x="22832" y="11300"/>
                    <a:pt x="22836" y="11300"/>
                  </a:cubicBezTo>
                  <a:cubicBezTo>
                    <a:pt x="22872" y="11229"/>
                    <a:pt x="22765" y="11086"/>
                    <a:pt x="22729" y="11014"/>
                  </a:cubicBezTo>
                  <a:cubicBezTo>
                    <a:pt x="22729" y="11014"/>
                    <a:pt x="22660" y="10916"/>
                    <a:pt x="22639" y="10916"/>
                  </a:cubicBezTo>
                  <a:cubicBezTo>
                    <a:pt x="22637" y="10916"/>
                    <a:pt x="22635" y="10917"/>
                    <a:pt x="22634" y="10919"/>
                  </a:cubicBezTo>
                  <a:cubicBezTo>
                    <a:pt x="22625" y="10922"/>
                    <a:pt x="22616" y="10923"/>
                    <a:pt x="22607" y="10923"/>
                  </a:cubicBezTo>
                  <a:cubicBezTo>
                    <a:pt x="22581" y="10923"/>
                    <a:pt x="22556" y="10910"/>
                    <a:pt x="22539" y="10883"/>
                  </a:cubicBezTo>
                  <a:cubicBezTo>
                    <a:pt x="22491" y="10848"/>
                    <a:pt x="22431" y="10776"/>
                    <a:pt x="22348" y="10776"/>
                  </a:cubicBezTo>
                  <a:cubicBezTo>
                    <a:pt x="22277" y="10764"/>
                    <a:pt x="22277" y="10788"/>
                    <a:pt x="22229" y="10728"/>
                  </a:cubicBezTo>
                  <a:cubicBezTo>
                    <a:pt x="22159" y="10693"/>
                    <a:pt x="21973" y="10704"/>
                    <a:pt x="22013" y="10614"/>
                  </a:cubicBezTo>
                  <a:lnTo>
                    <a:pt x="22013" y="10614"/>
                  </a:lnTo>
                  <a:cubicBezTo>
                    <a:pt x="22004" y="10630"/>
                    <a:pt x="21991" y="10637"/>
                    <a:pt x="21974" y="10637"/>
                  </a:cubicBezTo>
                  <a:cubicBezTo>
                    <a:pt x="21915" y="10637"/>
                    <a:pt x="21819" y="10556"/>
                    <a:pt x="21765" y="10538"/>
                  </a:cubicBezTo>
                  <a:cubicBezTo>
                    <a:pt x="21758" y="10537"/>
                    <a:pt x="21753" y="10536"/>
                    <a:pt x="21748" y="10536"/>
                  </a:cubicBezTo>
                  <a:cubicBezTo>
                    <a:pt x="21712" y="10536"/>
                    <a:pt x="21734" y="10574"/>
                    <a:pt x="21681" y="10574"/>
                  </a:cubicBezTo>
                  <a:cubicBezTo>
                    <a:pt x="21622" y="10574"/>
                    <a:pt x="21634" y="10502"/>
                    <a:pt x="21634" y="10490"/>
                  </a:cubicBezTo>
                  <a:cubicBezTo>
                    <a:pt x="21681" y="10407"/>
                    <a:pt x="21538" y="10431"/>
                    <a:pt x="21467" y="10395"/>
                  </a:cubicBezTo>
                  <a:cubicBezTo>
                    <a:pt x="21390" y="10362"/>
                    <a:pt x="21313" y="10319"/>
                    <a:pt x="21245" y="10266"/>
                  </a:cubicBezTo>
                  <a:lnTo>
                    <a:pt x="21245" y="10266"/>
                  </a:lnTo>
                  <a:cubicBezTo>
                    <a:pt x="21247" y="10269"/>
                    <a:pt x="21243" y="10272"/>
                    <a:pt x="21229" y="10276"/>
                  </a:cubicBezTo>
                  <a:cubicBezTo>
                    <a:pt x="21205" y="10276"/>
                    <a:pt x="21169" y="10264"/>
                    <a:pt x="21146" y="10252"/>
                  </a:cubicBezTo>
                  <a:cubicBezTo>
                    <a:pt x="21122" y="10240"/>
                    <a:pt x="21038" y="10217"/>
                    <a:pt x="21026" y="10181"/>
                  </a:cubicBezTo>
                  <a:cubicBezTo>
                    <a:pt x="21015" y="10145"/>
                    <a:pt x="21026" y="10121"/>
                    <a:pt x="20955" y="10121"/>
                  </a:cubicBezTo>
                  <a:cubicBezTo>
                    <a:pt x="20947" y="10120"/>
                    <a:pt x="20939" y="10119"/>
                    <a:pt x="20933" y="10119"/>
                  </a:cubicBezTo>
                  <a:cubicBezTo>
                    <a:pt x="20895" y="10119"/>
                    <a:pt x="20889" y="10145"/>
                    <a:pt x="20848" y="10145"/>
                  </a:cubicBezTo>
                  <a:cubicBezTo>
                    <a:pt x="20788" y="10133"/>
                    <a:pt x="20729" y="10050"/>
                    <a:pt x="20693" y="10014"/>
                  </a:cubicBezTo>
                  <a:cubicBezTo>
                    <a:pt x="20634" y="9966"/>
                    <a:pt x="20574" y="9931"/>
                    <a:pt x="20515" y="9907"/>
                  </a:cubicBezTo>
                  <a:cubicBezTo>
                    <a:pt x="20455" y="9883"/>
                    <a:pt x="20395" y="9859"/>
                    <a:pt x="20336" y="9859"/>
                  </a:cubicBezTo>
                  <a:cubicBezTo>
                    <a:pt x="20312" y="9859"/>
                    <a:pt x="20272" y="9870"/>
                    <a:pt x="20242" y="9870"/>
                  </a:cubicBezTo>
                  <a:cubicBezTo>
                    <a:pt x="20226" y="9870"/>
                    <a:pt x="20213" y="9867"/>
                    <a:pt x="20205" y="9859"/>
                  </a:cubicBezTo>
                  <a:cubicBezTo>
                    <a:pt x="20205" y="9859"/>
                    <a:pt x="20253" y="9824"/>
                    <a:pt x="20253" y="9812"/>
                  </a:cubicBezTo>
                  <a:cubicBezTo>
                    <a:pt x="20253" y="9800"/>
                    <a:pt x="20134" y="9740"/>
                    <a:pt x="20110" y="9728"/>
                  </a:cubicBezTo>
                  <a:cubicBezTo>
                    <a:pt x="20083" y="9728"/>
                    <a:pt x="20076" y="9748"/>
                    <a:pt x="20049" y="9748"/>
                  </a:cubicBezTo>
                  <a:cubicBezTo>
                    <a:pt x="20040" y="9748"/>
                    <a:pt x="20029" y="9746"/>
                    <a:pt x="20014" y="9740"/>
                  </a:cubicBezTo>
                  <a:cubicBezTo>
                    <a:pt x="19967" y="9728"/>
                    <a:pt x="19931" y="9705"/>
                    <a:pt x="19895" y="9681"/>
                  </a:cubicBezTo>
                  <a:cubicBezTo>
                    <a:pt x="19788" y="9597"/>
                    <a:pt x="19812" y="9550"/>
                    <a:pt x="19669" y="9526"/>
                  </a:cubicBezTo>
                  <a:cubicBezTo>
                    <a:pt x="19610" y="9526"/>
                    <a:pt x="19550" y="9514"/>
                    <a:pt x="19491" y="9478"/>
                  </a:cubicBezTo>
                  <a:cubicBezTo>
                    <a:pt x="19488" y="9477"/>
                    <a:pt x="19485" y="9476"/>
                    <a:pt x="19482" y="9476"/>
                  </a:cubicBezTo>
                  <a:cubicBezTo>
                    <a:pt x="19464" y="9476"/>
                    <a:pt x="19439" y="9497"/>
                    <a:pt x="19399" y="9497"/>
                  </a:cubicBezTo>
                  <a:cubicBezTo>
                    <a:pt x="19387" y="9497"/>
                    <a:pt x="19374" y="9495"/>
                    <a:pt x="19360" y="9490"/>
                  </a:cubicBezTo>
                  <a:cubicBezTo>
                    <a:pt x="19360" y="9466"/>
                    <a:pt x="19443" y="9419"/>
                    <a:pt x="19360" y="9407"/>
                  </a:cubicBezTo>
                  <a:cubicBezTo>
                    <a:pt x="19323" y="9407"/>
                    <a:pt x="19286" y="9407"/>
                    <a:pt x="19255" y="9412"/>
                  </a:cubicBezTo>
                  <a:lnTo>
                    <a:pt x="19255" y="9412"/>
                  </a:lnTo>
                  <a:cubicBezTo>
                    <a:pt x="19286" y="9393"/>
                    <a:pt x="19119" y="9344"/>
                    <a:pt x="19098" y="9324"/>
                  </a:cubicBezTo>
                  <a:cubicBezTo>
                    <a:pt x="19038" y="9288"/>
                    <a:pt x="19121" y="9264"/>
                    <a:pt x="19038" y="9228"/>
                  </a:cubicBezTo>
                  <a:cubicBezTo>
                    <a:pt x="19030" y="9224"/>
                    <a:pt x="19023" y="9223"/>
                    <a:pt x="19015" y="9223"/>
                  </a:cubicBezTo>
                  <a:close/>
                  <a:moveTo>
                    <a:pt x="25956" y="11526"/>
                  </a:moveTo>
                  <a:lnTo>
                    <a:pt x="25956" y="11574"/>
                  </a:lnTo>
                  <a:lnTo>
                    <a:pt x="25908" y="11610"/>
                  </a:lnTo>
                  <a:cubicBezTo>
                    <a:pt x="25920" y="11562"/>
                    <a:pt x="25908" y="11526"/>
                    <a:pt x="25956" y="11526"/>
                  </a:cubicBezTo>
                  <a:close/>
                  <a:moveTo>
                    <a:pt x="25645" y="12264"/>
                  </a:moveTo>
                  <a:cubicBezTo>
                    <a:pt x="25648" y="12265"/>
                    <a:pt x="25650" y="12266"/>
                    <a:pt x="25652" y="12266"/>
                  </a:cubicBezTo>
                  <a:cubicBezTo>
                    <a:pt x="25654" y="12266"/>
                    <a:pt x="25656" y="12265"/>
                    <a:pt x="25658" y="12264"/>
                  </a:cubicBezTo>
                  <a:cubicBezTo>
                    <a:pt x="25654" y="12264"/>
                    <a:pt x="25649" y="12264"/>
                    <a:pt x="25645" y="12264"/>
                  </a:cubicBezTo>
                  <a:close/>
                  <a:moveTo>
                    <a:pt x="84" y="42"/>
                  </a:moveTo>
                  <a:cubicBezTo>
                    <a:pt x="167" y="86"/>
                    <a:pt x="254" y="141"/>
                    <a:pt x="333" y="203"/>
                  </a:cubicBezTo>
                  <a:cubicBezTo>
                    <a:pt x="417" y="275"/>
                    <a:pt x="524" y="334"/>
                    <a:pt x="631" y="394"/>
                  </a:cubicBezTo>
                  <a:cubicBezTo>
                    <a:pt x="655" y="406"/>
                    <a:pt x="822" y="489"/>
                    <a:pt x="810" y="489"/>
                  </a:cubicBezTo>
                  <a:cubicBezTo>
                    <a:pt x="798" y="489"/>
                    <a:pt x="726" y="489"/>
                    <a:pt x="750" y="501"/>
                  </a:cubicBezTo>
                  <a:cubicBezTo>
                    <a:pt x="762" y="525"/>
                    <a:pt x="893" y="596"/>
                    <a:pt x="941" y="632"/>
                  </a:cubicBezTo>
                  <a:lnTo>
                    <a:pt x="1107" y="763"/>
                  </a:lnTo>
                  <a:cubicBezTo>
                    <a:pt x="1116" y="817"/>
                    <a:pt x="1192" y="823"/>
                    <a:pt x="1245" y="823"/>
                  </a:cubicBezTo>
                  <a:cubicBezTo>
                    <a:pt x="1262" y="823"/>
                    <a:pt x="1277" y="822"/>
                    <a:pt x="1286" y="822"/>
                  </a:cubicBezTo>
                  <a:cubicBezTo>
                    <a:pt x="1292" y="820"/>
                    <a:pt x="1299" y="819"/>
                    <a:pt x="1306" y="819"/>
                  </a:cubicBezTo>
                  <a:cubicBezTo>
                    <a:pt x="1335" y="819"/>
                    <a:pt x="1364" y="839"/>
                    <a:pt x="1393" y="858"/>
                  </a:cubicBezTo>
                  <a:cubicBezTo>
                    <a:pt x="1334" y="894"/>
                    <a:pt x="1298" y="894"/>
                    <a:pt x="1405" y="977"/>
                  </a:cubicBezTo>
                  <a:cubicBezTo>
                    <a:pt x="1548" y="1108"/>
                    <a:pt x="1703" y="1215"/>
                    <a:pt x="1846" y="1334"/>
                  </a:cubicBezTo>
                  <a:cubicBezTo>
                    <a:pt x="1856" y="1345"/>
                    <a:pt x="1974" y="1436"/>
                    <a:pt x="2005" y="1436"/>
                  </a:cubicBezTo>
                  <a:cubicBezTo>
                    <a:pt x="2010" y="1436"/>
                    <a:pt x="2012" y="1434"/>
                    <a:pt x="2012" y="1430"/>
                  </a:cubicBezTo>
                  <a:cubicBezTo>
                    <a:pt x="2009" y="1408"/>
                    <a:pt x="2014" y="1399"/>
                    <a:pt x="2024" y="1399"/>
                  </a:cubicBezTo>
                  <a:cubicBezTo>
                    <a:pt x="2047" y="1399"/>
                    <a:pt x="2095" y="1441"/>
                    <a:pt x="2119" y="1465"/>
                  </a:cubicBezTo>
                  <a:cubicBezTo>
                    <a:pt x="2143" y="1501"/>
                    <a:pt x="2107" y="1501"/>
                    <a:pt x="2119" y="1537"/>
                  </a:cubicBezTo>
                  <a:cubicBezTo>
                    <a:pt x="2131" y="1561"/>
                    <a:pt x="2155" y="1584"/>
                    <a:pt x="2179" y="1596"/>
                  </a:cubicBezTo>
                  <a:cubicBezTo>
                    <a:pt x="2215" y="1632"/>
                    <a:pt x="2334" y="1727"/>
                    <a:pt x="2369" y="1727"/>
                  </a:cubicBezTo>
                  <a:cubicBezTo>
                    <a:pt x="2417" y="1727"/>
                    <a:pt x="2441" y="1775"/>
                    <a:pt x="2500" y="1799"/>
                  </a:cubicBezTo>
                  <a:cubicBezTo>
                    <a:pt x="2512" y="1805"/>
                    <a:pt x="2533" y="1805"/>
                    <a:pt x="2554" y="1805"/>
                  </a:cubicBezTo>
                  <a:cubicBezTo>
                    <a:pt x="2575" y="1805"/>
                    <a:pt x="2596" y="1805"/>
                    <a:pt x="2608" y="1811"/>
                  </a:cubicBezTo>
                  <a:cubicBezTo>
                    <a:pt x="2619" y="1835"/>
                    <a:pt x="2608" y="1858"/>
                    <a:pt x="2619" y="1882"/>
                  </a:cubicBezTo>
                  <a:cubicBezTo>
                    <a:pt x="2655" y="1930"/>
                    <a:pt x="2691" y="1977"/>
                    <a:pt x="2750" y="2013"/>
                  </a:cubicBezTo>
                  <a:cubicBezTo>
                    <a:pt x="2834" y="2073"/>
                    <a:pt x="2917" y="2144"/>
                    <a:pt x="3000" y="2192"/>
                  </a:cubicBezTo>
                  <a:cubicBezTo>
                    <a:pt x="3024" y="2204"/>
                    <a:pt x="3042" y="2210"/>
                    <a:pt x="3057" y="2210"/>
                  </a:cubicBezTo>
                  <a:cubicBezTo>
                    <a:pt x="3072" y="2210"/>
                    <a:pt x="3084" y="2204"/>
                    <a:pt x="3096" y="2192"/>
                  </a:cubicBezTo>
                  <a:cubicBezTo>
                    <a:pt x="3098" y="2192"/>
                    <a:pt x="3101" y="2192"/>
                    <a:pt x="3103" y="2192"/>
                  </a:cubicBezTo>
                  <a:cubicBezTo>
                    <a:pt x="3119" y="2192"/>
                    <a:pt x="3130" y="2186"/>
                    <a:pt x="3135" y="2176"/>
                  </a:cubicBezTo>
                  <a:lnTo>
                    <a:pt x="3135" y="2176"/>
                  </a:lnTo>
                  <a:cubicBezTo>
                    <a:pt x="3121" y="2220"/>
                    <a:pt x="3123" y="2264"/>
                    <a:pt x="3155" y="2287"/>
                  </a:cubicBezTo>
                  <a:cubicBezTo>
                    <a:pt x="3177" y="2298"/>
                    <a:pt x="3280" y="2360"/>
                    <a:pt x="3315" y="2360"/>
                  </a:cubicBezTo>
                  <a:cubicBezTo>
                    <a:pt x="3318" y="2360"/>
                    <a:pt x="3320" y="2359"/>
                    <a:pt x="3322" y="2358"/>
                  </a:cubicBezTo>
                  <a:cubicBezTo>
                    <a:pt x="3356" y="2345"/>
                    <a:pt x="3375" y="2323"/>
                    <a:pt x="3402" y="2323"/>
                  </a:cubicBezTo>
                  <a:cubicBezTo>
                    <a:pt x="3423" y="2323"/>
                    <a:pt x="3448" y="2335"/>
                    <a:pt x="3489" y="2370"/>
                  </a:cubicBezTo>
                  <a:cubicBezTo>
                    <a:pt x="3572" y="2430"/>
                    <a:pt x="3667" y="2489"/>
                    <a:pt x="3762" y="2525"/>
                  </a:cubicBezTo>
                  <a:cubicBezTo>
                    <a:pt x="3775" y="2530"/>
                    <a:pt x="3789" y="2532"/>
                    <a:pt x="3803" y="2532"/>
                  </a:cubicBezTo>
                  <a:cubicBezTo>
                    <a:pt x="3841" y="2532"/>
                    <a:pt x="3882" y="2518"/>
                    <a:pt x="3913" y="2518"/>
                  </a:cubicBezTo>
                  <a:cubicBezTo>
                    <a:pt x="3924" y="2518"/>
                    <a:pt x="3933" y="2520"/>
                    <a:pt x="3941" y="2525"/>
                  </a:cubicBezTo>
                  <a:cubicBezTo>
                    <a:pt x="4012" y="2585"/>
                    <a:pt x="3977" y="2668"/>
                    <a:pt x="4060" y="2727"/>
                  </a:cubicBezTo>
                  <a:cubicBezTo>
                    <a:pt x="4068" y="2731"/>
                    <a:pt x="4075" y="2732"/>
                    <a:pt x="4081" y="2732"/>
                  </a:cubicBezTo>
                  <a:cubicBezTo>
                    <a:pt x="4117" y="2732"/>
                    <a:pt x="4109" y="2678"/>
                    <a:pt x="4120" y="2668"/>
                  </a:cubicBezTo>
                  <a:cubicBezTo>
                    <a:pt x="4155" y="2680"/>
                    <a:pt x="4143" y="2775"/>
                    <a:pt x="4203" y="2775"/>
                  </a:cubicBezTo>
                  <a:cubicBezTo>
                    <a:pt x="4221" y="2775"/>
                    <a:pt x="4275" y="2689"/>
                    <a:pt x="4321" y="2689"/>
                  </a:cubicBezTo>
                  <a:cubicBezTo>
                    <a:pt x="4334" y="2689"/>
                    <a:pt x="4347" y="2697"/>
                    <a:pt x="4358" y="2716"/>
                  </a:cubicBezTo>
                  <a:cubicBezTo>
                    <a:pt x="4382" y="2751"/>
                    <a:pt x="4322" y="2763"/>
                    <a:pt x="4382" y="2823"/>
                  </a:cubicBezTo>
                  <a:cubicBezTo>
                    <a:pt x="4405" y="2835"/>
                    <a:pt x="4441" y="2858"/>
                    <a:pt x="4477" y="2870"/>
                  </a:cubicBezTo>
                  <a:cubicBezTo>
                    <a:pt x="4481" y="2871"/>
                    <a:pt x="4485" y="2871"/>
                    <a:pt x="4489" y="2871"/>
                  </a:cubicBezTo>
                  <a:cubicBezTo>
                    <a:pt x="4539" y="2871"/>
                    <a:pt x="4523" y="2817"/>
                    <a:pt x="4569" y="2817"/>
                  </a:cubicBezTo>
                  <a:cubicBezTo>
                    <a:pt x="4583" y="2817"/>
                    <a:pt x="4603" y="2822"/>
                    <a:pt x="4632" y="2835"/>
                  </a:cubicBezTo>
                  <a:cubicBezTo>
                    <a:pt x="4608" y="2870"/>
                    <a:pt x="4608" y="2906"/>
                    <a:pt x="4632" y="2942"/>
                  </a:cubicBezTo>
                  <a:cubicBezTo>
                    <a:pt x="4657" y="2975"/>
                    <a:pt x="4699" y="3014"/>
                    <a:pt x="4735" y="3014"/>
                  </a:cubicBezTo>
                  <a:cubicBezTo>
                    <a:pt x="4750" y="3014"/>
                    <a:pt x="4764" y="3007"/>
                    <a:pt x="4774" y="2989"/>
                  </a:cubicBezTo>
                  <a:lnTo>
                    <a:pt x="4774" y="2989"/>
                  </a:lnTo>
                  <a:cubicBezTo>
                    <a:pt x="4745" y="3049"/>
                    <a:pt x="4798" y="3076"/>
                    <a:pt x="4865" y="3076"/>
                  </a:cubicBezTo>
                  <a:cubicBezTo>
                    <a:pt x="4878" y="3076"/>
                    <a:pt x="4892" y="3075"/>
                    <a:pt x="4905" y="3073"/>
                  </a:cubicBezTo>
                  <a:lnTo>
                    <a:pt x="4905" y="3073"/>
                  </a:lnTo>
                  <a:cubicBezTo>
                    <a:pt x="4870" y="3120"/>
                    <a:pt x="5203" y="3216"/>
                    <a:pt x="5239" y="3216"/>
                  </a:cubicBezTo>
                  <a:cubicBezTo>
                    <a:pt x="5146" y="3177"/>
                    <a:pt x="5134" y="3134"/>
                    <a:pt x="5172" y="3134"/>
                  </a:cubicBezTo>
                  <a:cubicBezTo>
                    <a:pt x="5193" y="3134"/>
                    <a:pt x="5228" y="3146"/>
                    <a:pt x="5275" y="3180"/>
                  </a:cubicBezTo>
                  <a:cubicBezTo>
                    <a:pt x="5358" y="3228"/>
                    <a:pt x="5453" y="3287"/>
                    <a:pt x="5548" y="3323"/>
                  </a:cubicBezTo>
                  <a:cubicBezTo>
                    <a:pt x="5572" y="3263"/>
                    <a:pt x="5346" y="3144"/>
                    <a:pt x="5275" y="3097"/>
                  </a:cubicBezTo>
                  <a:lnTo>
                    <a:pt x="5275" y="3097"/>
                  </a:lnTo>
                  <a:cubicBezTo>
                    <a:pt x="5346" y="3132"/>
                    <a:pt x="5417" y="3156"/>
                    <a:pt x="5489" y="3192"/>
                  </a:cubicBezTo>
                  <a:cubicBezTo>
                    <a:pt x="5536" y="3216"/>
                    <a:pt x="5608" y="3263"/>
                    <a:pt x="5620" y="3311"/>
                  </a:cubicBezTo>
                  <a:cubicBezTo>
                    <a:pt x="5620" y="3347"/>
                    <a:pt x="5560" y="3347"/>
                    <a:pt x="5620" y="3394"/>
                  </a:cubicBezTo>
                  <a:cubicBezTo>
                    <a:pt x="5715" y="3489"/>
                    <a:pt x="5786" y="3430"/>
                    <a:pt x="5906" y="3478"/>
                  </a:cubicBezTo>
                  <a:cubicBezTo>
                    <a:pt x="5989" y="3513"/>
                    <a:pt x="6060" y="3573"/>
                    <a:pt x="6108" y="3656"/>
                  </a:cubicBezTo>
                  <a:cubicBezTo>
                    <a:pt x="6120" y="3620"/>
                    <a:pt x="6215" y="3609"/>
                    <a:pt x="6275" y="3609"/>
                  </a:cubicBezTo>
                  <a:cubicBezTo>
                    <a:pt x="6358" y="3620"/>
                    <a:pt x="6298" y="3668"/>
                    <a:pt x="6322" y="3680"/>
                  </a:cubicBezTo>
                  <a:cubicBezTo>
                    <a:pt x="6328" y="3683"/>
                    <a:pt x="6334" y="3685"/>
                    <a:pt x="6339" y="3686"/>
                  </a:cubicBezTo>
                  <a:lnTo>
                    <a:pt x="6339" y="3686"/>
                  </a:lnTo>
                  <a:cubicBezTo>
                    <a:pt x="6330" y="3697"/>
                    <a:pt x="6325" y="3707"/>
                    <a:pt x="6334" y="3716"/>
                  </a:cubicBezTo>
                  <a:cubicBezTo>
                    <a:pt x="6394" y="3763"/>
                    <a:pt x="6453" y="3787"/>
                    <a:pt x="6525" y="3811"/>
                  </a:cubicBezTo>
                  <a:cubicBezTo>
                    <a:pt x="6584" y="3835"/>
                    <a:pt x="6656" y="3847"/>
                    <a:pt x="6715" y="3847"/>
                  </a:cubicBezTo>
                  <a:cubicBezTo>
                    <a:pt x="6727" y="3841"/>
                    <a:pt x="6742" y="3838"/>
                    <a:pt x="6757" y="3838"/>
                  </a:cubicBezTo>
                  <a:cubicBezTo>
                    <a:pt x="6772" y="3838"/>
                    <a:pt x="6787" y="3841"/>
                    <a:pt x="6799" y="3847"/>
                  </a:cubicBezTo>
                  <a:cubicBezTo>
                    <a:pt x="6822" y="3859"/>
                    <a:pt x="6846" y="3882"/>
                    <a:pt x="6846" y="3906"/>
                  </a:cubicBezTo>
                  <a:cubicBezTo>
                    <a:pt x="6846" y="3942"/>
                    <a:pt x="6870" y="3930"/>
                    <a:pt x="6906" y="3954"/>
                  </a:cubicBezTo>
                  <a:cubicBezTo>
                    <a:pt x="6965" y="3966"/>
                    <a:pt x="7025" y="3978"/>
                    <a:pt x="7084" y="3990"/>
                  </a:cubicBezTo>
                  <a:cubicBezTo>
                    <a:pt x="7144" y="4001"/>
                    <a:pt x="7191" y="4025"/>
                    <a:pt x="7251" y="4061"/>
                  </a:cubicBezTo>
                  <a:cubicBezTo>
                    <a:pt x="7287" y="4085"/>
                    <a:pt x="7322" y="4132"/>
                    <a:pt x="7334" y="4144"/>
                  </a:cubicBezTo>
                  <a:cubicBezTo>
                    <a:pt x="7338" y="4146"/>
                    <a:pt x="7340" y="4147"/>
                    <a:pt x="7342" y="4147"/>
                  </a:cubicBezTo>
                  <a:cubicBezTo>
                    <a:pt x="7350" y="4147"/>
                    <a:pt x="7342" y="4130"/>
                    <a:pt x="7350" y="4130"/>
                  </a:cubicBezTo>
                  <a:cubicBezTo>
                    <a:pt x="7352" y="4130"/>
                    <a:pt x="7355" y="4131"/>
                    <a:pt x="7358" y="4132"/>
                  </a:cubicBezTo>
                  <a:lnTo>
                    <a:pt x="7406" y="4156"/>
                  </a:lnTo>
                  <a:lnTo>
                    <a:pt x="7620" y="4251"/>
                  </a:lnTo>
                  <a:cubicBezTo>
                    <a:pt x="7673" y="4278"/>
                    <a:pt x="7771" y="4337"/>
                    <a:pt x="7829" y="4337"/>
                  </a:cubicBezTo>
                  <a:cubicBezTo>
                    <a:pt x="7847" y="4337"/>
                    <a:pt x="7861" y="4331"/>
                    <a:pt x="7868" y="4315"/>
                  </a:cubicBezTo>
                  <a:lnTo>
                    <a:pt x="7868" y="4315"/>
                  </a:lnTo>
                  <a:cubicBezTo>
                    <a:pt x="7855" y="4363"/>
                    <a:pt x="8003" y="4431"/>
                    <a:pt x="8061" y="4466"/>
                  </a:cubicBezTo>
                  <a:cubicBezTo>
                    <a:pt x="8144" y="4502"/>
                    <a:pt x="8168" y="4466"/>
                    <a:pt x="8251" y="4513"/>
                  </a:cubicBezTo>
                  <a:cubicBezTo>
                    <a:pt x="8275" y="4525"/>
                    <a:pt x="8239" y="4561"/>
                    <a:pt x="8263" y="4585"/>
                  </a:cubicBezTo>
                  <a:cubicBezTo>
                    <a:pt x="8299" y="4609"/>
                    <a:pt x="8334" y="4632"/>
                    <a:pt x="8370" y="4644"/>
                  </a:cubicBezTo>
                  <a:cubicBezTo>
                    <a:pt x="8418" y="4656"/>
                    <a:pt x="8465" y="4668"/>
                    <a:pt x="8513" y="4668"/>
                  </a:cubicBezTo>
                  <a:cubicBezTo>
                    <a:pt x="8537" y="4668"/>
                    <a:pt x="8537" y="4644"/>
                    <a:pt x="8549" y="4632"/>
                  </a:cubicBezTo>
                  <a:lnTo>
                    <a:pt x="8549" y="4632"/>
                  </a:lnTo>
                  <a:cubicBezTo>
                    <a:pt x="8513" y="4704"/>
                    <a:pt x="8644" y="4692"/>
                    <a:pt x="8692" y="4716"/>
                  </a:cubicBezTo>
                  <a:cubicBezTo>
                    <a:pt x="8751" y="4740"/>
                    <a:pt x="8632" y="4823"/>
                    <a:pt x="8727" y="4847"/>
                  </a:cubicBezTo>
                  <a:cubicBezTo>
                    <a:pt x="8737" y="4849"/>
                    <a:pt x="8745" y="4850"/>
                    <a:pt x="8753" y="4850"/>
                  </a:cubicBezTo>
                  <a:cubicBezTo>
                    <a:pt x="8825" y="4850"/>
                    <a:pt x="8840" y="4761"/>
                    <a:pt x="8894" y="4740"/>
                  </a:cubicBezTo>
                  <a:cubicBezTo>
                    <a:pt x="8899" y="4738"/>
                    <a:pt x="8903" y="4737"/>
                    <a:pt x="8907" y="4737"/>
                  </a:cubicBezTo>
                  <a:cubicBezTo>
                    <a:pt x="8959" y="4737"/>
                    <a:pt x="8988" y="4860"/>
                    <a:pt x="8977" y="4871"/>
                  </a:cubicBezTo>
                  <a:cubicBezTo>
                    <a:pt x="8999" y="4856"/>
                    <a:pt x="9003" y="4846"/>
                    <a:pt x="9017" y="4846"/>
                  </a:cubicBezTo>
                  <a:cubicBezTo>
                    <a:pt x="9026" y="4846"/>
                    <a:pt x="9038" y="4850"/>
                    <a:pt x="9061" y="4859"/>
                  </a:cubicBezTo>
                  <a:cubicBezTo>
                    <a:pt x="9073" y="4859"/>
                    <a:pt x="9120" y="4883"/>
                    <a:pt x="9132" y="4883"/>
                  </a:cubicBezTo>
                  <a:cubicBezTo>
                    <a:pt x="9156" y="4883"/>
                    <a:pt x="9144" y="4859"/>
                    <a:pt x="9168" y="4847"/>
                  </a:cubicBezTo>
                  <a:cubicBezTo>
                    <a:pt x="9192" y="4847"/>
                    <a:pt x="9227" y="4859"/>
                    <a:pt x="9251" y="4871"/>
                  </a:cubicBezTo>
                  <a:cubicBezTo>
                    <a:pt x="9227" y="4906"/>
                    <a:pt x="9227" y="4930"/>
                    <a:pt x="9299" y="4954"/>
                  </a:cubicBezTo>
                  <a:cubicBezTo>
                    <a:pt x="9394" y="4978"/>
                    <a:pt x="9418" y="4966"/>
                    <a:pt x="9394" y="5037"/>
                  </a:cubicBezTo>
                  <a:cubicBezTo>
                    <a:pt x="9394" y="5048"/>
                    <a:pt x="9483" y="5098"/>
                    <a:pt x="9517" y="5098"/>
                  </a:cubicBezTo>
                  <a:cubicBezTo>
                    <a:pt x="9520" y="5098"/>
                    <a:pt x="9523" y="5098"/>
                    <a:pt x="9525" y="5097"/>
                  </a:cubicBezTo>
                  <a:cubicBezTo>
                    <a:pt x="9544" y="5087"/>
                    <a:pt x="9532" y="5070"/>
                    <a:pt x="9552" y="5070"/>
                  </a:cubicBezTo>
                  <a:cubicBezTo>
                    <a:pt x="9557" y="5070"/>
                    <a:pt x="9564" y="5071"/>
                    <a:pt x="9573" y="5073"/>
                  </a:cubicBezTo>
                  <a:cubicBezTo>
                    <a:pt x="9644" y="5097"/>
                    <a:pt x="9704" y="5121"/>
                    <a:pt x="9751" y="5156"/>
                  </a:cubicBezTo>
                  <a:cubicBezTo>
                    <a:pt x="9811" y="5192"/>
                    <a:pt x="9811" y="5228"/>
                    <a:pt x="9847" y="5264"/>
                  </a:cubicBezTo>
                  <a:cubicBezTo>
                    <a:pt x="9894" y="5311"/>
                    <a:pt x="9954" y="5335"/>
                    <a:pt x="10025" y="5335"/>
                  </a:cubicBezTo>
                  <a:cubicBezTo>
                    <a:pt x="10028" y="5334"/>
                    <a:pt x="10031" y="5334"/>
                    <a:pt x="10035" y="5334"/>
                  </a:cubicBezTo>
                  <a:cubicBezTo>
                    <a:pt x="10104" y="5334"/>
                    <a:pt x="10189" y="5451"/>
                    <a:pt x="10180" y="5454"/>
                  </a:cubicBezTo>
                  <a:lnTo>
                    <a:pt x="10180" y="5454"/>
                  </a:lnTo>
                  <a:cubicBezTo>
                    <a:pt x="10263" y="5442"/>
                    <a:pt x="10144" y="5323"/>
                    <a:pt x="10156" y="5299"/>
                  </a:cubicBezTo>
                  <a:cubicBezTo>
                    <a:pt x="10158" y="5295"/>
                    <a:pt x="10163" y="5293"/>
                    <a:pt x="10168" y="5293"/>
                  </a:cubicBezTo>
                  <a:cubicBezTo>
                    <a:pt x="10193" y="5293"/>
                    <a:pt x="10239" y="5328"/>
                    <a:pt x="10239" y="5347"/>
                  </a:cubicBezTo>
                  <a:cubicBezTo>
                    <a:pt x="10228" y="5371"/>
                    <a:pt x="10311" y="5406"/>
                    <a:pt x="10358" y="5406"/>
                  </a:cubicBezTo>
                  <a:cubicBezTo>
                    <a:pt x="10454" y="5418"/>
                    <a:pt x="10394" y="5454"/>
                    <a:pt x="10418" y="5514"/>
                  </a:cubicBezTo>
                  <a:cubicBezTo>
                    <a:pt x="10430" y="5533"/>
                    <a:pt x="10439" y="5540"/>
                    <a:pt x="10447" y="5540"/>
                  </a:cubicBezTo>
                  <a:cubicBezTo>
                    <a:pt x="10463" y="5540"/>
                    <a:pt x="10474" y="5514"/>
                    <a:pt x="10489" y="5514"/>
                  </a:cubicBezTo>
                  <a:cubicBezTo>
                    <a:pt x="10493" y="5507"/>
                    <a:pt x="10501" y="5504"/>
                    <a:pt x="10510" y="5504"/>
                  </a:cubicBezTo>
                  <a:cubicBezTo>
                    <a:pt x="10534" y="5504"/>
                    <a:pt x="10571" y="5521"/>
                    <a:pt x="10597" y="5537"/>
                  </a:cubicBezTo>
                  <a:cubicBezTo>
                    <a:pt x="10665" y="5567"/>
                    <a:pt x="10677" y="5588"/>
                    <a:pt x="10733" y="5588"/>
                  </a:cubicBezTo>
                  <a:cubicBezTo>
                    <a:pt x="10744" y="5588"/>
                    <a:pt x="10758" y="5587"/>
                    <a:pt x="10775" y="5585"/>
                  </a:cubicBezTo>
                  <a:cubicBezTo>
                    <a:pt x="10787" y="5585"/>
                    <a:pt x="10859" y="5585"/>
                    <a:pt x="10859" y="5597"/>
                  </a:cubicBezTo>
                  <a:cubicBezTo>
                    <a:pt x="10870" y="5621"/>
                    <a:pt x="10739" y="5645"/>
                    <a:pt x="10823" y="5704"/>
                  </a:cubicBezTo>
                  <a:cubicBezTo>
                    <a:pt x="10899" y="5747"/>
                    <a:pt x="10985" y="5791"/>
                    <a:pt x="11071" y="5825"/>
                  </a:cubicBezTo>
                  <a:lnTo>
                    <a:pt x="11071" y="5825"/>
                  </a:lnTo>
                  <a:cubicBezTo>
                    <a:pt x="11048" y="5813"/>
                    <a:pt x="11021" y="5792"/>
                    <a:pt x="11037" y="5775"/>
                  </a:cubicBezTo>
                  <a:cubicBezTo>
                    <a:pt x="11038" y="5775"/>
                    <a:pt x="11039" y="5774"/>
                    <a:pt x="11041" y="5774"/>
                  </a:cubicBezTo>
                  <a:cubicBezTo>
                    <a:pt x="11061" y="5774"/>
                    <a:pt x="11140" y="5820"/>
                    <a:pt x="11169" y="5820"/>
                  </a:cubicBezTo>
                  <a:cubicBezTo>
                    <a:pt x="11176" y="5820"/>
                    <a:pt x="11180" y="5818"/>
                    <a:pt x="11180" y="5811"/>
                  </a:cubicBezTo>
                  <a:lnTo>
                    <a:pt x="11180" y="5811"/>
                  </a:lnTo>
                  <a:cubicBezTo>
                    <a:pt x="11180" y="5814"/>
                    <a:pt x="11179" y="5815"/>
                    <a:pt x="11177" y="5815"/>
                  </a:cubicBezTo>
                  <a:cubicBezTo>
                    <a:pt x="11160" y="5815"/>
                    <a:pt x="11087" y="5740"/>
                    <a:pt x="11109" y="5740"/>
                  </a:cubicBezTo>
                  <a:cubicBezTo>
                    <a:pt x="11180" y="5764"/>
                    <a:pt x="11299" y="5740"/>
                    <a:pt x="11263" y="5811"/>
                  </a:cubicBezTo>
                  <a:cubicBezTo>
                    <a:pt x="11240" y="5823"/>
                    <a:pt x="11192" y="5847"/>
                    <a:pt x="11240" y="5871"/>
                  </a:cubicBezTo>
                  <a:cubicBezTo>
                    <a:pt x="11323" y="5918"/>
                    <a:pt x="11406" y="5966"/>
                    <a:pt x="11490" y="5990"/>
                  </a:cubicBezTo>
                  <a:cubicBezTo>
                    <a:pt x="11497" y="5993"/>
                    <a:pt x="11503" y="5994"/>
                    <a:pt x="11508" y="5994"/>
                  </a:cubicBezTo>
                  <a:cubicBezTo>
                    <a:pt x="11544" y="5994"/>
                    <a:pt x="11528" y="5929"/>
                    <a:pt x="11549" y="5918"/>
                  </a:cubicBezTo>
                  <a:cubicBezTo>
                    <a:pt x="11609" y="5954"/>
                    <a:pt x="11668" y="6002"/>
                    <a:pt x="11716" y="6061"/>
                  </a:cubicBezTo>
                  <a:cubicBezTo>
                    <a:pt x="11719" y="6071"/>
                    <a:pt x="11713" y="6074"/>
                    <a:pt x="11702" y="6074"/>
                  </a:cubicBezTo>
                  <a:cubicBezTo>
                    <a:pt x="11686" y="6074"/>
                    <a:pt x="11658" y="6066"/>
                    <a:pt x="11634" y="6057"/>
                  </a:cubicBezTo>
                  <a:lnTo>
                    <a:pt x="11634" y="6057"/>
                  </a:lnTo>
                  <a:cubicBezTo>
                    <a:pt x="11694" y="6083"/>
                    <a:pt x="11769" y="6120"/>
                    <a:pt x="11787" y="6156"/>
                  </a:cubicBezTo>
                  <a:cubicBezTo>
                    <a:pt x="11823" y="6204"/>
                    <a:pt x="11775" y="6240"/>
                    <a:pt x="11763" y="6264"/>
                  </a:cubicBezTo>
                  <a:cubicBezTo>
                    <a:pt x="11821" y="6229"/>
                    <a:pt x="11878" y="6206"/>
                    <a:pt x="11935" y="6183"/>
                  </a:cubicBezTo>
                  <a:lnTo>
                    <a:pt x="11935" y="6183"/>
                  </a:lnTo>
                  <a:cubicBezTo>
                    <a:pt x="11946" y="6189"/>
                    <a:pt x="11957" y="6191"/>
                    <a:pt x="11965" y="6191"/>
                  </a:cubicBezTo>
                  <a:cubicBezTo>
                    <a:pt x="11972" y="6191"/>
                    <a:pt x="11978" y="6190"/>
                    <a:pt x="11982" y="6188"/>
                  </a:cubicBezTo>
                  <a:lnTo>
                    <a:pt x="11982" y="6188"/>
                  </a:lnTo>
                  <a:cubicBezTo>
                    <a:pt x="12016" y="6199"/>
                    <a:pt x="12047" y="6219"/>
                    <a:pt x="12073" y="6228"/>
                  </a:cubicBezTo>
                  <a:cubicBezTo>
                    <a:pt x="12087" y="6228"/>
                    <a:pt x="12114" y="6215"/>
                    <a:pt x="12136" y="6215"/>
                  </a:cubicBezTo>
                  <a:cubicBezTo>
                    <a:pt x="12151" y="6215"/>
                    <a:pt x="12163" y="6221"/>
                    <a:pt x="12168" y="6240"/>
                  </a:cubicBezTo>
                  <a:cubicBezTo>
                    <a:pt x="12192" y="6287"/>
                    <a:pt x="12085" y="6299"/>
                    <a:pt x="12097" y="6347"/>
                  </a:cubicBezTo>
                  <a:cubicBezTo>
                    <a:pt x="12097" y="6379"/>
                    <a:pt x="12139" y="6389"/>
                    <a:pt x="12174" y="6389"/>
                  </a:cubicBezTo>
                  <a:cubicBezTo>
                    <a:pt x="12192" y="6389"/>
                    <a:pt x="12208" y="6387"/>
                    <a:pt x="12216" y="6383"/>
                  </a:cubicBezTo>
                  <a:cubicBezTo>
                    <a:pt x="12240" y="6383"/>
                    <a:pt x="12253" y="6377"/>
                    <a:pt x="12273" y="6377"/>
                  </a:cubicBezTo>
                  <a:cubicBezTo>
                    <a:pt x="12283" y="6377"/>
                    <a:pt x="12295" y="6379"/>
                    <a:pt x="12311" y="6383"/>
                  </a:cubicBezTo>
                  <a:cubicBezTo>
                    <a:pt x="12359" y="6407"/>
                    <a:pt x="12406" y="6418"/>
                    <a:pt x="12454" y="6442"/>
                  </a:cubicBezTo>
                  <a:cubicBezTo>
                    <a:pt x="12465" y="6449"/>
                    <a:pt x="12477" y="6456"/>
                    <a:pt x="12489" y="6463"/>
                  </a:cubicBezTo>
                  <a:lnTo>
                    <a:pt x="12489" y="6463"/>
                  </a:lnTo>
                  <a:cubicBezTo>
                    <a:pt x="12476" y="6444"/>
                    <a:pt x="12470" y="6424"/>
                    <a:pt x="12494" y="6424"/>
                  </a:cubicBezTo>
                  <a:cubicBezTo>
                    <a:pt x="12502" y="6424"/>
                    <a:pt x="12512" y="6426"/>
                    <a:pt x="12525" y="6430"/>
                  </a:cubicBezTo>
                  <a:cubicBezTo>
                    <a:pt x="12581" y="6449"/>
                    <a:pt x="12572" y="6489"/>
                    <a:pt x="12537" y="6489"/>
                  </a:cubicBezTo>
                  <a:lnTo>
                    <a:pt x="12537" y="6489"/>
                  </a:lnTo>
                  <a:cubicBezTo>
                    <a:pt x="12521" y="6480"/>
                    <a:pt x="12505" y="6472"/>
                    <a:pt x="12489" y="6463"/>
                  </a:cubicBezTo>
                  <a:lnTo>
                    <a:pt x="12489" y="6463"/>
                  </a:lnTo>
                  <a:cubicBezTo>
                    <a:pt x="12493" y="6468"/>
                    <a:pt x="12497" y="6473"/>
                    <a:pt x="12502" y="6478"/>
                  </a:cubicBezTo>
                  <a:cubicBezTo>
                    <a:pt x="12515" y="6486"/>
                    <a:pt x="12527" y="6489"/>
                    <a:pt x="12537" y="6489"/>
                  </a:cubicBezTo>
                  <a:cubicBezTo>
                    <a:pt x="12537" y="6489"/>
                    <a:pt x="12537" y="6489"/>
                    <a:pt x="12537" y="6489"/>
                  </a:cubicBezTo>
                  <a:lnTo>
                    <a:pt x="12537" y="6489"/>
                  </a:lnTo>
                  <a:cubicBezTo>
                    <a:pt x="12633" y="6540"/>
                    <a:pt x="12734" y="6581"/>
                    <a:pt x="12835" y="6609"/>
                  </a:cubicBezTo>
                  <a:cubicBezTo>
                    <a:pt x="12851" y="6609"/>
                    <a:pt x="12867" y="6593"/>
                    <a:pt x="12883" y="6593"/>
                  </a:cubicBezTo>
                  <a:cubicBezTo>
                    <a:pt x="12891" y="6593"/>
                    <a:pt x="12898" y="6597"/>
                    <a:pt x="12906" y="6609"/>
                  </a:cubicBezTo>
                  <a:cubicBezTo>
                    <a:pt x="12942" y="6633"/>
                    <a:pt x="12942" y="6668"/>
                    <a:pt x="12978" y="6704"/>
                  </a:cubicBezTo>
                  <a:cubicBezTo>
                    <a:pt x="13061" y="6788"/>
                    <a:pt x="13180" y="6847"/>
                    <a:pt x="13299" y="6871"/>
                  </a:cubicBezTo>
                  <a:cubicBezTo>
                    <a:pt x="13309" y="6871"/>
                    <a:pt x="13349" y="6856"/>
                    <a:pt x="13371" y="6856"/>
                  </a:cubicBezTo>
                  <a:cubicBezTo>
                    <a:pt x="13376" y="6856"/>
                    <a:pt x="13380" y="6857"/>
                    <a:pt x="13383" y="6859"/>
                  </a:cubicBezTo>
                  <a:cubicBezTo>
                    <a:pt x="13406" y="6883"/>
                    <a:pt x="13347" y="6918"/>
                    <a:pt x="13406" y="6954"/>
                  </a:cubicBezTo>
                  <a:cubicBezTo>
                    <a:pt x="13424" y="6937"/>
                    <a:pt x="13448" y="6926"/>
                    <a:pt x="13469" y="6926"/>
                  </a:cubicBezTo>
                  <a:cubicBezTo>
                    <a:pt x="13476" y="6926"/>
                    <a:pt x="13483" y="6927"/>
                    <a:pt x="13490" y="6930"/>
                  </a:cubicBezTo>
                  <a:cubicBezTo>
                    <a:pt x="13514" y="6939"/>
                    <a:pt x="13539" y="6952"/>
                    <a:pt x="13560" y="6952"/>
                  </a:cubicBezTo>
                  <a:cubicBezTo>
                    <a:pt x="13569" y="6952"/>
                    <a:pt x="13578" y="6950"/>
                    <a:pt x="13585" y="6942"/>
                  </a:cubicBezTo>
                  <a:cubicBezTo>
                    <a:pt x="13621" y="6895"/>
                    <a:pt x="13633" y="6907"/>
                    <a:pt x="13716" y="6895"/>
                  </a:cubicBezTo>
                  <a:cubicBezTo>
                    <a:pt x="13727" y="6916"/>
                    <a:pt x="13738" y="7017"/>
                    <a:pt x="13722" y="7017"/>
                  </a:cubicBezTo>
                  <a:cubicBezTo>
                    <a:pt x="13720" y="7017"/>
                    <a:pt x="13718" y="7016"/>
                    <a:pt x="13716" y="7014"/>
                  </a:cubicBezTo>
                  <a:cubicBezTo>
                    <a:pt x="13696" y="7003"/>
                    <a:pt x="13675" y="6976"/>
                    <a:pt x="13647" y="6976"/>
                  </a:cubicBezTo>
                  <a:cubicBezTo>
                    <a:pt x="13642" y="6976"/>
                    <a:pt x="13638" y="6976"/>
                    <a:pt x="13633" y="6978"/>
                  </a:cubicBezTo>
                  <a:cubicBezTo>
                    <a:pt x="13585" y="6990"/>
                    <a:pt x="13621" y="7002"/>
                    <a:pt x="13633" y="7014"/>
                  </a:cubicBezTo>
                  <a:cubicBezTo>
                    <a:pt x="13645" y="7026"/>
                    <a:pt x="13811" y="7049"/>
                    <a:pt x="13823" y="7109"/>
                  </a:cubicBezTo>
                  <a:cubicBezTo>
                    <a:pt x="13823" y="7127"/>
                    <a:pt x="13847" y="7144"/>
                    <a:pt x="13882" y="7158"/>
                  </a:cubicBezTo>
                  <a:lnTo>
                    <a:pt x="13882" y="7158"/>
                  </a:lnTo>
                  <a:cubicBezTo>
                    <a:pt x="13861" y="7116"/>
                    <a:pt x="13851" y="7071"/>
                    <a:pt x="13880" y="7071"/>
                  </a:cubicBezTo>
                  <a:cubicBezTo>
                    <a:pt x="13889" y="7071"/>
                    <a:pt x="13901" y="7075"/>
                    <a:pt x="13918" y="7085"/>
                  </a:cubicBezTo>
                  <a:lnTo>
                    <a:pt x="13930" y="7085"/>
                  </a:lnTo>
                  <a:lnTo>
                    <a:pt x="13900" y="7165"/>
                  </a:lnTo>
                  <a:lnTo>
                    <a:pt x="13900" y="7165"/>
                  </a:lnTo>
                  <a:cubicBezTo>
                    <a:pt x="13894" y="7163"/>
                    <a:pt x="13888" y="7161"/>
                    <a:pt x="13882" y="7158"/>
                  </a:cubicBezTo>
                  <a:lnTo>
                    <a:pt x="13882" y="7158"/>
                  </a:lnTo>
                  <a:cubicBezTo>
                    <a:pt x="13886" y="7166"/>
                    <a:pt x="13890" y="7173"/>
                    <a:pt x="13895" y="7180"/>
                  </a:cubicBezTo>
                  <a:lnTo>
                    <a:pt x="13900" y="7165"/>
                  </a:lnTo>
                  <a:lnTo>
                    <a:pt x="13900" y="7165"/>
                  </a:lnTo>
                  <a:cubicBezTo>
                    <a:pt x="13980" y="7194"/>
                    <a:pt x="14099" y="7217"/>
                    <a:pt x="14145" y="7240"/>
                  </a:cubicBezTo>
                  <a:cubicBezTo>
                    <a:pt x="14168" y="7192"/>
                    <a:pt x="14121" y="7180"/>
                    <a:pt x="14145" y="7133"/>
                  </a:cubicBezTo>
                  <a:lnTo>
                    <a:pt x="14145" y="7133"/>
                  </a:lnTo>
                  <a:cubicBezTo>
                    <a:pt x="14192" y="7157"/>
                    <a:pt x="14216" y="7228"/>
                    <a:pt x="14240" y="7240"/>
                  </a:cubicBezTo>
                  <a:cubicBezTo>
                    <a:pt x="14288" y="7240"/>
                    <a:pt x="14335" y="7216"/>
                    <a:pt x="14383" y="7204"/>
                  </a:cubicBezTo>
                  <a:cubicBezTo>
                    <a:pt x="14383" y="7245"/>
                    <a:pt x="14516" y="7473"/>
                    <a:pt x="14575" y="7473"/>
                  </a:cubicBezTo>
                  <a:cubicBezTo>
                    <a:pt x="14585" y="7473"/>
                    <a:pt x="14592" y="7467"/>
                    <a:pt x="14597" y="7454"/>
                  </a:cubicBezTo>
                  <a:cubicBezTo>
                    <a:pt x="14585" y="7442"/>
                    <a:pt x="14576" y="7439"/>
                    <a:pt x="14569" y="7439"/>
                  </a:cubicBezTo>
                  <a:cubicBezTo>
                    <a:pt x="14561" y="7439"/>
                    <a:pt x="14555" y="7442"/>
                    <a:pt x="14549" y="7442"/>
                  </a:cubicBezTo>
                  <a:cubicBezTo>
                    <a:pt x="14538" y="7430"/>
                    <a:pt x="14585" y="7383"/>
                    <a:pt x="14597" y="7383"/>
                  </a:cubicBezTo>
                  <a:cubicBezTo>
                    <a:pt x="14633" y="7383"/>
                    <a:pt x="14669" y="7383"/>
                    <a:pt x="14692" y="7407"/>
                  </a:cubicBezTo>
                  <a:cubicBezTo>
                    <a:pt x="14764" y="7454"/>
                    <a:pt x="14645" y="7490"/>
                    <a:pt x="14728" y="7538"/>
                  </a:cubicBezTo>
                  <a:cubicBezTo>
                    <a:pt x="14776" y="7573"/>
                    <a:pt x="14823" y="7597"/>
                    <a:pt x="14883" y="7609"/>
                  </a:cubicBezTo>
                  <a:cubicBezTo>
                    <a:pt x="14888" y="7610"/>
                    <a:pt x="14893" y="7611"/>
                    <a:pt x="14898" y="7611"/>
                  </a:cubicBezTo>
                  <a:cubicBezTo>
                    <a:pt x="14928" y="7611"/>
                    <a:pt x="14929" y="7586"/>
                    <a:pt x="14953" y="7586"/>
                  </a:cubicBezTo>
                  <a:cubicBezTo>
                    <a:pt x="14962" y="7586"/>
                    <a:pt x="14973" y="7589"/>
                    <a:pt x="14990" y="7597"/>
                  </a:cubicBezTo>
                  <a:cubicBezTo>
                    <a:pt x="15038" y="7621"/>
                    <a:pt x="15073" y="7621"/>
                    <a:pt x="15050" y="7657"/>
                  </a:cubicBezTo>
                  <a:cubicBezTo>
                    <a:pt x="15050" y="7657"/>
                    <a:pt x="15014" y="7680"/>
                    <a:pt x="15014" y="7692"/>
                  </a:cubicBezTo>
                  <a:cubicBezTo>
                    <a:pt x="15014" y="7694"/>
                    <a:pt x="15021" y="7695"/>
                    <a:pt x="15033" y="7695"/>
                  </a:cubicBezTo>
                  <a:cubicBezTo>
                    <a:pt x="15058" y="7695"/>
                    <a:pt x="15102" y="7692"/>
                    <a:pt x="15146" y="7692"/>
                  </a:cubicBezTo>
                  <a:cubicBezTo>
                    <a:pt x="15213" y="7692"/>
                    <a:pt x="15282" y="7698"/>
                    <a:pt x="15288" y="7728"/>
                  </a:cubicBezTo>
                  <a:cubicBezTo>
                    <a:pt x="15300" y="7788"/>
                    <a:pt x="15264" y="7800"/>
                    <a:pt x="15335" y="7835"/>
                  </a:cubicBezTo>
                  <a:cubicBezTo>
                    <a:pt x="15382" y="7859"/>
                    <a:pt x="15429" y="7871"/>
                    <a:pt x="15465" y="7882"/>
                  </a:cubicBezTo>
                  <a:lnTo>
                    <a:pt x="15465" y="7882"/>
                  </a:lnTo>
                  <a:cubicBezTo>
                    <a:pt x="15448" y="7874"/>
                    <a:pt x="15360" y="7758"/>
                    <a:pt x="15390" y="7758"/>
                  </a:cubicBezTo>
                  <a:cubicBezTo>
                    <a:pt x="15394" y="7758"/>
                    <a:pt x="15399" y="7760"/>
                    <a:pt x="15407" y="7764"/>
                  </a:cubicBezTo>
                  <a:cubicBezTo>
                    <a:pt x="15478" y="7811"/>
                    <a:pt x="15514" y="7835"/>
                    <a:pt x="15573" y="7871"/>
                  </a:cubicBezTo>
                  <a:lnTo>
                    <a:pt x="15669" y="7907"/>
                  </a:lnTo>
                  <a:cubicBezTo>
                    <a:pt x="15681" y="7919"/>
                    <a:pt x="15690" y="7925"/>
                    <a:pt x="15695" y="7925"/>
                  </a:cubicBezTo>
                  <a:cubicBezTo>
                    <a:pt x="15701" y="7925"/>
                    <a:pt x="15704" y="7919"/>
                    <a:pt x="15704" y="7907"/>
                  </a:cubicBezTo>
                  <a:cubicBezTo>
                    <a:pt x="15740" y="7907"/>
                    <a:pt x="15657" y="7966"/>
                    <a:pt x="15657" y="7978"/>
                  </a:cubicBezTo>
                  <a:cubicBezTo>
                    <a:pt x="15657" y="8000"/>
                    <a:pt x="15682" y="8004"/>
                    <a:pt x="15708" y="8004"/>
                  </a:cubicBezTo>
                  <a:cubicBezTo>
                    <a:pt x="15725" y="8004"/>
                    <a:pt x="15742" y="8002"/>
                    <a:pt x="15752" y="8002"/>
                  </a:cubicBezTo>
                  <a:cubicBezTo>
                    <a:pt x="15760" y="8002"/>
                    <a:pt x="15789" y="7991"/>
                    <a:pt x="15815" y="7991"/>
                  </a:cubicBezTo>
                  <a:cubicBezTo>
                    <a:pt x="15827" y="7991"/>
                    <a:pt x="15839" y="7994"/>
                    <a:pt x="15847" y="8002"/>
                  </a:cubicBezTo>
                  <a:cubicBezTo>
                    <a:pt x="15883" y="8026"/>
                    <a:pt x="15835" y="8050"/>
                    <a:pt x="15847" y="8073"/>
                  </a:cubicBezTo>
                  <a:cubicBezTo>
                    <a:pt x="15847" y="8056"/>
                    <a:pt x="15886" y="8050"/>
                    <a:pt x="15928" y="8050"/>
                  </a:cubicBezTo>
                  <a:cubicBezTo>
                    <a:pt x="15969" y="8050"/>
                    <a:pt x="16014" y="8056"/>
                    <a:pt x="16026" y="8061"/>
                  </a:cubicBezTo>
                  <a:cubicBezTo>
                    <a:pt x="16073" y="8073"/>
                    <a:pt x="16109" y="8085"/>
                    <a:pt x="16145" y="8109"/>
                  </a:cubicBezTo>
                  <a:cubicBezTo>
                    <a:pt x="16169" y="8133"/>
                    <a:pt x="16145" y="8145"/>
                    <a:pt x="16169" y="8157"/>
                  </a:cubicBezTo>
                  <a:cubicBezTo>
                    <a:pt x="16198" y="8176"/>
                    <a:pt x="16273" y="8226"/>
                    <a:pt x="16307" y="8226"/>
                  </a:cubicBezTo>
                  <a:cubicBezTo>
                    <a:pt x="16315" y="8226"/>
                    <a:pt x="16321" y="8223"/>
                    <a:pt x="16324" y="8216"/>
                  </a:cubicBezTo>
                  <a:cubicBezTo>
                    <a:pt x="16337" y="8202"/>
                    <a:pt x="16347" y="8197"/>
                    <a:pt x="16363" y="8197"/>
                  </a:cubicBezTo>
                  <a:cubicBezTo>
                    <a:pt x="16374" y="8197"/>
                    <a:pt x="16387" y="8199"/>
                    <a:pt x="16407" y="8204"/>
                  </a:cubicBezTo>
                  <a:cubicBezTo>
                    <a:pt x="16407" y="8204"/>
                    <a:pt x="16466" y="8228"/>
                    <a:pt x="16466" y="8240"/>
                  </a:cubicBezTo>
                  <a:cubicBezTo>
                    <a:pt x="16466" y="8252"/>
                    <a:pt x="16312" y="8264"/>
                    <a:pt x="16383" y="8312"/>
                  </a:cubicBezTo>
                  <a:cubicBezTo>
                    <a:pt x="16419" y="8335"/>
                    <a:pt x="16449" y="8335"/>
                    <a:pt x="16477" y="8335"/>
                  </a:cubicBezTo>
                  <a:cubicBezTo>
                    <a:pt x="16505" y="8335"/>
                    <a:pt x="16532" y="8335"/>
                    <a:pt x="16562" y="8359"/>
                  </a:cubicBezTo>
                  <a:cubicBezTo>
                    <a:pt x="16565" y="8362"/>
                    <a:pt x="16568" y="8364"/>
                    <a:pt x="16571" y="8366"/>
                  </a:cubicBezTo>
                  <a:lnTo>
                    <a:pt x="16571" y="8366"/>
                  </a:lnTo>
                  <a:cubicBezTo>
                    <a:pt x="16565" y="8351"/>
                    <a:pt x="16562" y="8336"/>
                    <a:pt x="16562" y="8323"/>
                  </a:cubicBezTo>
                  <a:lnTo>
                    <a:pt x="16562" y="8323"/>
                  </a:lnTo>
                  <a:lnTo>
                    <a:pt x="16574" y="8335"/>
                  </a:lnTo>
                  <a:cubicBezTo>
                    <a:pt x="16585" y="8319"/>
                    <a:pt x="16603" y="8310"/>
                    <a:pt x="16623" y="8310"/>
                  </a:cubicBezTo>
                  <a:cubicBezTo>
                    <a:pt x="16645" y="8310"/>
                    <a:pt x="16668" y="8322"/>
                    <a:pt x="16681" y="8347"/>
                  </a:cubicBezTo>
                  <a:cubicBezTo>
                    <a:pt x="16692" y="8364"/>
                    <a:pt x="16695" y="8397"/>
                    <a:pt x="16686" y="8418"/>
                  </a:cubicBezTo>
                  <a:lnTo>
                    <a:pt x="16686" y="8418"/>
                  </a:lnTo>
                  <a:cubicBezTo>
                    <a:pt x="16645" y="8410"/>
                    <a:pt x="16606" y="8393"/>
                    <a:pt x="16571" y="8366"/>
                  </a:cubicBezTo>
                  <a:lnTo>
                    <a:pt x="16571" y="8366"/>
                  </a:lnTo>
                  <a:cubicBezTo>
                    <a:pt x="16577" y="8381"/>
                    <a:pt x="16586" y="8395"/>
                    <a:pt x="16597" y="8407"/>
                  </a:cubicBezTo>
                  <a:cubicBezTo>
                    <a:pt x="16623" y="8429"/>
                    <a:pt x="16642" y="8438"/>
                    <a:pt x="16657" y="8438"/>
                  </a:cubicBezTo>
                  <a:cubicBezTo>
                    <a:pt x="16671" y="8438"/>
                    <a:pt x="16680" y="8430"/>
                    <a:pt x="16686" y="8418"/>
                  </a:cubicBezTo>
                  <a:lnTo>
                    <a:pt x="16686" y="8418"/>
                  </a:lnTo>
                  <a:cubicBezTo>
                    <a:pt x="16699" y="8420"/>
                    <a:pt x="16713" y="8422"/>
                    <a:pt x="16727" y="8422"/>
                  </a:cubicBezTo>
                  <a:cubicBezTo>
                    <a:pt x="16740" y="8422"/>
                    <a:pt x="16752" y="8421"/>
                    <a:pt x="16764" y="8419"/>
                  </a:cubicBezTo>
                  <a:cubicBezTo>
                    <a:pt x="16824" y="8419"/>
                    <a:pt x="16800" y="8431"/>
                    <a:pt x="16824" y="8454"/>
                  </a:cubicBezTo>
                  <a:cubicBezTo>
                    <a:pt x="16847" y="8478"/>
                    <a:pt x="16895" y="8466"/>
                    <a:pt x="16919" y="8478"/>
                  </a:cubicBezTo>
                  <a:cubicBezTo>
                    <a:pt x="16932" y="8474"/>
                    <a:pt x="16954" y="8469"/>
                    <a:pt x="16976" y="8469"/>
                  </a:cubicBezTo>
                  <a:cubicBezTo>
                    <a:pt x="17013" y="8469"/>
                    <a:pt x="17050" y="8481"/>
                    <a:pt x="17050" y="8526"/>
                  </a:cubicBezTo>
                  <a:cubicBezTo>
                    <a:pt x="17050" y="8536"/>
                    <a:pt x="17041" y="8628"/>
                    <a:pt x="17086" y="8628"/>
                  </a:cubicBezTo>
                  <a:cubicBezTo>
                    <a:pt x="17092" y="8628"/>
                    <a:pt x="17100" y="8626"/>
                    <a:pt x="17109" y="8621"/>
                  </a:cubicBezTo>
                  <a:cubicBezTo>
                    <a:pt x="17131" y="8614"/>
                    <a:pt x="17144" y="8602"/>
                    <a:pt x="17164" y="8602"/>
                  </a:cubicBezTo>
                  <a:cubicBezTo>
                    <a:pt x="17177" y="8602"/>
                    <a:pt x="17193" y="8607"/>
                    <a:pt x="17216" y="8621"/>
                  </a:cubicBezTo>
                  <a:cubicBezTo>
                    <a:pt x="17240" y="8645"/>
                    <a:pt x="17216" y="8669"/>
                    <a:pt x="17216" y="8681"/>
                  </a:cubicBezTo>
                  <a:cubicBezTo>
                    <a:pt x="17216" y="8704"/>
                    <a:pt x="17264" y="8716"/>
                    <a:pt x="17288" y="8728"/>
                  </a:cubicBezTo>
                  <a:lnTo>
                    <a:pt x="17312" y="8681"/>
                  </a:lnTo>
                  <a:cubicBezTo>
                    <a:pt x="17300" y="8657"/>
                    <a:pt x="17264" y="8633"/>
                    <a:pt x="17264" y="8609"/>
                  </a:cubicBezTo>
                  <a:cubicBezTo>
                    <a:pt x="17264" y="8605"/>
                    <a:pt x="17268" y="8603"/>
                    <a:pt x="17275" y="8603"/>
                  </a:cubicBezTo>
                  <a:cubicBezTo>
                    <a:pt x="17302" y="8603"/>
                    <a:pt x="17374" y="8635"/>
                    <a:pt x="17383" y="8645"/>
                  </a:cubicBezTo>
                  <a:cubicBezTo>
                    <a:pt x="17467" y="8681"/>
                    <a:pt x="17407" y="8693"/>
                    <a:pt x="17467" y="8740"/>
                  </a:cubicBezTo>
                  <a:cubicBezTo>
                    <a:pt x="17478" y="8752"/>
                    <a:pt x="17562" y="8823"/>
                    <a:pt x="17574" y="8823"/>
                  </a:cubicBezTo>
                  <a:cubicBezTo>
                    <a:pt x="17583" y="8814"/>
                    <a:pt x="17585" y="8792"/>
                    <a:pt x="17617" y="8792"/>
                  </a:cubicBezTo>
                  <a:cubicBezTo>
                    <a:pt x="17627" y="8792"/>
                    <a:pt x="17640" y="8794"/>
                    <a:pt x="17657" y="8800"/>
                  </a:cubicBezTo>
                  <a:cubicBezTo>
                    <a:pt x="17693" y="8812"/>
                    <a:pt x="17717" y="8835"/>
                    <a:pt x="17740" y="8835"/>
                  </a:cubicBezTo>
                  <a:cubicBezTo>
                    <a:pt x="17745" y="8833"/>
                    <a:pt x="17751" y="8832"/>
                    <a:pt x="17759" y="8832"/>
                  </a:cubicBezTo>
                  <a:cubicBezTo>
                    <a:pt x="17826" y="8832"/>
                    <a:pt x="17995" y="8922"/>
                    <a:pt x="18038" y="8954"/>
                  </a:cubicBezTo>
                  <a:cubicBezTo>
                    <a:pt x="18086" y="8978"/>
                    <a:pt x="18074" y="8990"/>
                    <a:pt x="18086" y="9014"/>
                  </a:cubicBezTo>
                  <a:cubicBezTo>
                    <a:pt x="18086" y="9050"/>
                    <a:pt x="18169" y="9085"/>
                    <a:pt x="18205" y="9097"/>
                  </a:cubicBezTo>
                  <a:cubicBezTo>
                    <a:pt x="18235" y="9107"/>
                    <a:pt x="18281" y="9151"/>
                    <a:pt x="18323" y="9151"/>
                  </a:cubicBezTo>
                  <a:cubicBezTo>
                    <a:pt x="18332" y="9151"/>
                    <a:pt x="18340" y="9149"/>
                    <a:pt x="18348" y="9145"/>
                  </a:cubicBezTo>
                  <a:cubicBezTo>
                    <a:pt x="18358" y="9138"/>
                    <a:pt x="18366" y="9135"/>
                    <a:pt x="18374" y="9135"/>
                  </a:cubicBezTo>
                  <a:cubicBezTo>
                    <a:pt x="18392" y="9135"/>
                    <a:pt x="18406" y="9152"/>
                    <a:pt x="18431" y="9169"/>
                  </a:cubicBezTo>
                  <a:cubicBezTo>
                    <a:pt x="18443" y="9177"/>
                    <a:pt x="18451" y="9179"/>
                    <a:pt x="18457" y="9179"/>
                  </a:cubicBezTo>
                  <a:cubicBezTo>
                    <a:pt x="18471" y="9179"/>
                    <a:pt x="18479" y="9169"/>
                    <a:pt x="18502" y="9169"/>
                  </a:cubicBezTo>
                  <a:cubicBezTo>
                    <a:pt x="18550" y="9181"/>
                    <a:pt x="18598" y="9216"/>
                    <a:pt x="18645" y="9240"/>
                  </a:cubicBezTo>
                  <a:cubicBezTo>
                    <a:pt x="18658" y="9248"/>
                    <a:pt x="18677" y="9251"/>
                    <a:pt x="18698" y="9251"/>
                  </a:cubicBezTo>
                  <a:cubicBezTo>
                    <a:pt x="18776" y="9251"/>
                    <a:pt x="18888" y="9206"/>
                    <a:pt x="18860" y="9169"/>
                  </a:cubicBezTo>
                  <a:cubicBezTo>
                    <a:pt x="18836" y="9169"/>
                    <a:pt x="18812" y="9157"/>
                    <a:pt x="18788" y="9157"/>
                  </a:cubicBezTo>
                  <a:cubicBezTo>
                    <a:pt x="18752" y="9133"/>
                    <a:pt x="18729" y="9109"/>
                    <a:pt x="18705" y="9074"/>
                  </a:cubicBezTo>
                  <a:cubicBezTo>
                    <a:pt x="18633" y="9014"/>
                    <a:pt x="18562" y="8966"/>
                    <a:pt x="18479" y="8943"/>
                  </a:cubicBezTo>
                  <a:cubicBezTo>
                    <a:pt x="18472" y="8940"/>
                    <a:pt x="18466" y="8939"/>
                    <a:pt x="18461" y="8939"/>
                  </a:cubicBezTo>
                  <a:cubicBezTo>
                    <a:pt x="18430" y="8939"/>
                    <a:pt x="18431" y="8986"/>
                    <a:pt x="18392" y="8986"/>
                  </a:cubicBezTo>
                  <a:cubicBezTo>
                    <a:pt x="18384" y="8986"/>
                    <a:pt x="18373" y="8984"/>
                    <a:pt x="18359" y="8978"/>
                  </a:cubicBezTo>
                  <a:cubicBezTo>
                    <a:pt x="18312" y="8966"/>
                    <a:pt x="18276" y="8943"/>
                    <a:pt x="18240" y="8895"/>
                  </a:cubicBezTo>
                  <a:cubicBezTo>
                    <a:pt x="18252" y="8871"/>
                    <a:pt x="18252" y="8871"/>
                    <a:pt x="18217" y="8847"/>
                  </a:cubicBezTo>
                  <a:cubicBezTo>
                    <a:pt x="18190" y="8834"/>
                    <a:pt x="18179" y="8829"/>
                    <a:pt x="18172" y="8829"/>
                  </a:cubicBezTo>
                  <a:cubicBezTo>
                    <a:pt x="18162" y="8829"/>
                    <a:pt x="18168" y="8844"/>
                    <a:pt x="18145" y="8859"/>
                  </a:cubicBezTo>
                  <a:cubicBezTo>
                    <a:pt x="18136" y="8862"/>
                    <a:pt x="18126" y="8864"/>
                    <a:pt x="18117" y="8864"/>
                  </a:cubicBezTo>
                  <a:cubicBezTo>
                    <a:pt x="18092" y="8864"/>
                    <a:pt x="18071" y="8853"/>
                    <a:pt x="18062" y="8835"/>
                  </a:cubicBezTo>
                  <a:cubicBezTo>
                    <a:pt x="18026" y="8788"/>
                    <a:pt x="18133" y="8776"/>
                    <a:pt x="18026" y="8728"/>
                  </a:cubicBezTo>
                  <a:cubicBezTo>
                    <a:pt x="18008" y="8716"/>
                    <a:pt x="17976" y="8710"/>
                    <a:pt x="17946" y="8710"/>
                  </a:cubicBezTo>
                  <a:cubicBezTo>
                    <a:pt x="17916" y="8710"/>
                    <a:pt x="17889" y="8716"/>
                    <a:pt x="17883" y="8728"/>
                  </a:cubicBezTo>
                  <a:cubicBezTo>
                    <a:pt x="17859" y="8728"/>
                    <a:pt x="17836" y="8704"/>
                    <a:pt x="17812" y="8693"/>
                  </a:cubicBezTo>
                  <a:cubicBezTo>
                    <a:pt x="17728" y="8681"/>
                    <a:pt x="17645" y="8657"/>
                    <a:pt x="17562" y="8633"/>
                  </a:cubicBezTo>
                  <a:cubicBezTo>
                    <a:pt x="17541" y="8601"/>
                    <a:pt x="17659" y="8598"/>
                    <a:pt x="17695" y="8589"/>
                  </a:cubicBezTo>
                  <a:lnTo>
                    <a:pt x="17695" y="8589"/>
                  </a:lnTo>
                  <a:cubicBezTo>
                    <a:pt x="17694" y="8589"/>
                    <a:pt x="17693" y="8589"/>
                    <a:pt x="17692" y="8589"/>
                  </a:cubicBezTo>
                  <a:cubicBezTo>
                    <a:pt x="17643" y="8589"/>
                    <a:pt x="17465" y="8525"/>
                    <a:pt x="17415" y="8525"/>
                  </a:cubicBezTo>
                  <a:cubicBezTo>
                    <a:pt x="17412" y="8525"/>
                    <a:pt x="17409" y="8525"/>
                    <a:pt x="17407" y="8526"/>
                  </a:cubicBezTo>
                  <a:cubicBezTo>
                    <a:pt x="17359" y="8526"/>
                    <a:pt x="17312" y="8502"/>
                    <a:pt x="17300" y="8454"/>
                  </a:cubicBezTo>
                  <a:cubicBezTo>
                    <a:pt x="17276" y="8419"/>
                    <a:pt x="17258" y="8413"/>
                    <a:pt x="17242" y="8413"/>
                  </a:cubicBezTo>
                  <a:cubicBezTo>
                    <a:pt x="17234" y="8413"/>
                    <a:pt x="17226" y="8414"/>
                    <a:pt x="17218" y="8414"/>
                  </a:cubicBezTo>
                  <a:cubicBezTo>
                    <a:pt x="17210" y="8414"/>
                    <a:pt x="17202" y="8413"/>
                    <a:pt x="17193" y="8407"/>
                  </a:cubicBezTo>
                  <a:cubicBezTo>
                    <a:pt x="17145" y="8383"/>
                    <a:pt x="17133" y="8383"/>
                    <a:pt x="17109" y="8347"/>
                  </a:cubicBezTo>
                  <a:cubicBezTo>
                    <a:pt x="17097" y="8335"/>
                    <a:pt x="17086" y="8323"/>
                    <a:pt x="17062" y="8323"/>
                  </a:cubicBezTo>
                  <a:cubicBezTo>
                    <a:pt x="17053" y="8320"/>
                    <a:pt x="17044" y="8319"/>
                    <a:pt x="17036" y="8319"/>
                  </a:cubicBezTo>
                  <a:cubicBezTo>
                    <a:pt x="17012" y="8319"/>
                    <a:pt x="16996" y="8332"/>
                    <a:pt x="17014" y="8359"/>
                  </a:cubicBezTo>
                  <a:cubicBezTo>
                    <a:pt x="17022" y="8376"/>
                    <a:pt x="17019" y="8398"/>
                    <a:pt x="17000" y="8398"/>
                  </a:cubicBezTo>
                  <a:cubicBezTo>
                    <a:pt x="16992" y="8398"/>
                    <a:pt x="16981" y="8394"/>
                    <a:pt x="16966" y="8383"/>
                  </a:cubicBezTo>
                  <a:cubicBezTo>
                    <a:pt x="16919" y="8347"/>
                    <a:pt x="16931" y="8312"/>
                    <a:pt x="16895" y="8276"/>
                  </a:cubicBezTo>
                  <a:cubicBezTo>
                    <a:pt x="16847" y="8252"/>
                    <a:pt x="16800" y="8240"/>
                    <a:pt x="16740" y="8228"/>
                  </a:cubicBezTo>
                  <a:cubicBezTo>
                    <a:pt x="16705" y="8216"/>
                    <a:pt x="16669" y="8192"/>
                    <a:pt x="16645" y="8169"/>
                  </a:cubicBezTo>
                  <a:cubicBezTo>
                    <a:pt x="16645" y="8157"/>
                    <a:pt x="16633" y="8145"/>
                    <a:pt x="16621" y="8145"/>
                  </a:cubicBezTo>
                  <a:cubicBezTo>
                    <a:pt x="16598" y="8131"/>
                    <a:pt x="16584" y="8128"/>
                    <a:pt x="16572" y="8128"/>
                  </a:cubicBezTo>
                  <a:cubicBezTo>
                    <a:pt x="16562" y="8128"/>
                    <a:pt x="16553" y="8130"/>
                    <a:pt x="16543" y="8130"/>
                  </a:cubicBezTo>
                  <a:cubicBezTo>
                    <a:pt x="16532" y="8130"/>
                    <a:pt x="16520" y="8128"/>
                    <a:pt x="16502" y="8121"/>
                  </a:cubicBezTo>
                  <a:cubicBezTo>
                    <a:pt x="16478" y="8097"/>
                    <a:pt x="16443" y="8085"/>
                    <a:pt x="16407" y="8061"/>
                  </a:cubicBezTo>
                  <a:cubicBezTo>
                    <a:pt x="16324" y="8002"/>
                    <a:pt x="16228" y="7978"/>
                    <a:pt x="16121" y="7966"/>
                  </a:cubicBezTo>
                  <a:cubicBezTo>
                    <a:pt x="16062" y="7966"/>
                    <a:pt x="16050" y="7966"/>
                    <a:pt x="16073" y="7919"/>
                  </a:cubicBezTo>
                  <a:cubicBezTo>
                    <a:pt x="16121" y="7919"/>
                    <a:pt x="16073" y="7883"/>
                    <a:pt x="16038" y="7871"/>
                  </a:cubicBezTo>
                  <a:cubicBezTo>
                    <a:pt x="15990" y="7835"/>
                    <a:pt x="15931" y="7823"/>
                    <a:pt x="15883" y="7800"/>
                  </a:cubicBezTo>
                  <a:cubicBezTo>
                    <a:pt x="15847" y="7800"/>
                    <a:pt x="15800" y="7800"/>
                    <a:pt x="15764" y="7776"/>
                  </a:cubicBezTo>
                  <a:cubicBezTo>
                    <a:pt x="15776" y="7728"/>
                    <a:pt x="15645" y="7680"/>
                    <a:pt x="15609" y="7669"/>
                  </a:cubicBezTo>
                  <a:cubicBezTo>
                    <a:pt x="15604" y="7667"/>
                    <a:pt x="15597" y="7666"/>
                    <a:pt x="15589" y="7666"/>
                  </a:cubicBezTo>
                  <a:cubicBezTo>
                    <a:pt x="15560" y="7666"/>
                    <a:pt x="15517" y="7677"/>
                    <a:pt x="15490" y="7677"/>
                  </a:cubicBezTo>
                  <a:cubicBezTo>
                    <a:pt x="15478" y="7677"/>
                    <a:pt x="15469" y="7675"/>
                    <a:pt x="15466" y="7669"/>
                  </a:cubicBezTo>
                  <a:cubicBezTo>
                    <a:pt x="15442" y="7609"/>
                    <a:pt x="15407" y="7561"/>
                    <a:pt x="15347" y="7538"/>
                  </a:cubicBezTo>
                  <a:cubicBezTo>
                    <a:pt x="15228" y="7478"/>
                    <a:pt x="15109" y="7419"/>
                    <a:pt x="14978" y="7371"/>
                  </a:cubicBezTo>
                  <a:cubicBezTo>
                    <a:pt x="14942" y="7359"/>
                    <a:pt x="14895" y="7347"/>
                    <a:pt x="14847" y="7335"/>
                  </a:cubicBezTo>
                  <a:cubicBezTo>
                    <a:pt x="14831" y="7331"/>
                    <a:pt x="14819" y="7330"/>
                    <a:pt x="14810" y="7330"/>
                  </a:cubicBezTo>
                  <a:cubicBezTo>
                    <a:pt x="14790" y="7330"/>
                    <a:pt x="14780" y="7335"/>
                    <a:pt x="14764" y="7335"/>
                  </a:cubicBezTo>
                  <a:cubicBezTo>
                    <a:pt x="14740" y="7335"/>
                    <a:pt x="14716" y="7264"/>
                    <a:pt x="14704" y="7240"/>
                  </a:cubicBezTo>
                  <a:cubicBezTo>
                    <a:pt x="14669" y="7204"/>
                    <a:pt x="14633" y="7180"/>
                    <a:pt x="14597" y="7157"/>
                  </a:cubicBezTo>
                  <a:cubicBezTo>
                    <a:pt x="14563" y="7136"/>
                    <a:pt x="14532" y="7123"/>
                    <a:pt x="14508" y="7123"/>
                  </a:cubicBezTo>
                  <a:cubicBezTo>
                    <a:pt x="14490" y="7123"/>
                    <a:pt x="14476" y="7130"/>
                    <a:pt x="14466" y="7145"/>
                  </a:cubicBezTo>
                  <a:cubicBezTo>
                    <a:pt x="14478" y="7121"/>
                    <a:pt x="14335" y="7109"/>
                    <a:pt x="14299" y="7109"/>
                  </a:cubicBezTo>
                  <a:cubicBezTo>
                    <a:pt x="14276" y="7097"/>
                    <a:pt x="14240" y="7026"/>
                    <a:pt x="14204" y="7002"/>
                  </a:cubicBezTo>
                  <a:cubicBezTo>
                    <a:pt x="14168" y="6966"/>
                    <a:pt x="14121" y="6942"/>
                    <a:pt x="14061" y="6930"/>
                  </a:cubicBezTo>
                  <a:cubicBezTo>
                    <a:pt x="14056" y="6929"/>
                    <a:pt x="14052" y="6929"/>
                    <a:pt x="14047" y="6929"/>
                  </a:cubicBezTo>
                  <a:cubicBezTo>
                    <a:pt x="14014" y="6929"/>
                    <a:pt x="14012" y="6969"/>
                    <a:pt x="14002" y="6990"/>
                  </a:cubicBezTo>
                  <a:cubicBezTo>
                    <a:pt x="13978" y="6978"/>
                    <a:pt x="13942" y="6954"/>
                    <a:pt x="13918" y="6942"/>
                  </a:cubicBezTo>
                  <a:cubicBezTo>
                    <a:pt x="13918" y="6930"/>
                    <a:pt x="13918" y="6918"/>
                    <a:pt x="13918" y="6918"/>
                  </a:cubicBezTo>
                  <a:cubicBezTo>
                    <a:pt x="13907" y="6895"/>
                    <a:pt x="13859" y="6883"/>
                    <a:pt x="13847" y="6883"/>
                  </a:cubicBezTo>
                  <a:cubicBezTo>
                    <a:pt x="13823" y="6871"/>
                    <a:pt x="13823" y="6847"/>
                    <a:pt x="13799" y="6823"/>
                  </a:cubicBezTo>
                  <a:cubicBezTo>
                    <a:pt x="13776" y="6811"/>
                    <a:pt x="13752" y="6788"/>
                    <a:pt x="13716" y="6776"/>
                  </a:cubicBezTo>
                  <a:cubicBezTo>
                    <a:pt x="13664" y="6758"/>
                    <a:pt x="13605" y="6747"/>
                    <a:pt x="13545" y="6747"/>
                  </a:cubicBezTo>
                  <a:cubicBezTo>
                    <a:pt x="13523" y="6747"/>
                    <a:pt x="13500" y="6749"/>
                    <a:pt x="13478" y="6752"/>
                  </a:cubicBezTo>
                  <a:cubicBezTo>
                    <a:pt x="13371" y="6740"/>
                    <a:pt x="13406" y="6716"/>
                    <a:pt x="13430" y="6668"/>
                  </a:cubicBezTo>
                  <a:lnTo>
                    <a:pt x="13430" y="6668"/>
                  </a:lnTo>
                  <a:cubicBezTo>
                    <a:pt x="13428" y="6673"/>
                    <a:pt x="13424" y="6675"/>
                    <a:pt x="13419" y="6675"/>
                  </a:cubicBezTo>
                  <a:cubicBezTo>
                    <a:pt x="13402" y="6675"/>
                    <a:pt x="13373" y="6655"/>
                    <a:pt x="13348" y="6655"/>
                  </a:cubicBezTo>
                  <a:cubicBezTo>
                    <a:pt x="13343" y="6655"/>
                    <a:pt x="13339" y="6655"/>
                    <a:pt x="13335" y="6657"/>
                  </a:cubicBezTo>
                  <a:cubicBezTo>
                    <a:pt x="13335" y="6657"/>
                    <a:pt x="13311" y="6692"/>
                    <a:pt x="13311" y="6692"/>
                  </a:cubicBezTo>
                  <a:cubicBezTo>
                    <a:pt x="13264" y="6668"/>
                    <a:pt x="13299" y="6633"/>
                    <a:pt x="13264" y="6609"/>
                  </a:cubicBezTo>
                  <a:cubicBezTo>
                    <a:pt x="13246" y="6603"/>
                    <a:pt x="13222" y="6603"/>
                    <a:pt x="13195" y="6603"/>
                  </a:cubicBezTo>
                  <a:cubicBezTo>
                    <a:pt x="13168" y="6603"/>
                    <a:pt x="13139" y="6603"/>
                    <a:pt x="13109" y="6597"/>
                  </a:cubicBezTo>
                  <a:cubicBezTo>
                    <a:pt x="13037" y="6585"/>
                    <a:pt x="13097" y="6573"/>
                    <a:pt x="13121" y="6573"/>
                  </a:cubicBezTo>
                  <a:cubicBezTo>
                    <a:pt x="13156" y="6573"/>
                    <a:pt x="13192" y="6514"/>
                    <a:pt x="13121" y="6490"/>
                  </a:cubicBezTo>
                  <a:cubicBezTo>
                    <a:pt x="13099" y="6485"/>
                    <a:pt x="13074" y="6483"/>
                    <a:pt x="13050" y="6483"/>
                  </a:cubicBezTo>
                  <a:cubicBezTo>
                    <a:pt x="13008" y="6483"/>
                    <a:pt x="12969" y="6491"/>
                    <a:pt x="12954" y="6514"/>
                  </a:cubicBezTo>
                  <a:cubicBezTo>
                    <a:pt x="13002" y="6418"/>
                    <a:pt x="12549" y="6335"/>
                    <a:pt x="12585" y="6252"/>
                  </a:cubicBezTo>
                  <a:cubicBezTo>
                    <a:pt x="12537" y="6168"/>
                    <a:pt x="12442" y="6204"/>
                    <a:pt x="12347" y="6168"/>
                  </a:cubicBezTo>
                  <a:cubicBezTo>
                    <a:pt x="12252" y="6133"/>
                    <a:pt x="12216" y="6109"/>
                    <a:pt x="12144" y="6085"/>
                  </a:cubicBezTo>
                  <a:cubicBezTo>
                    <a:pt x="12061" y="6049"/>
                    <a:pt x="11966" y="6037"/>
                    <a:pt x="11894" y="6002"/>
                  </a:cubicBezTo>
                  <a:cubicBezTo>
                    <a:pt x="11811" y="5954"/>
                    <a:pt x="11823" y="5930"/>
                    <a:pt x="11740" y="5895"/>
                  </a:cubicBezTo>
                  <a:cubicBezTo>
                    <a:pt x="11704" y="5871"/>
                    <a:pt x="11668" y="5859"/>
                    <a:pt x="11632" y="5859"/>
                  </a:cubicBezTo>
                  <a:cubicBezTo>
                    <a:pt x="11622" y="5859"/>
                    <a:pt x="11612" y="5885"/>
                    <a:pt x="11594" y="5885"/>
                  </a:cubicBezTo>
                  <a:cubicBezTo>
                    <a:pt x="11591" y="5885"/>
                    <a:pt x="11588" y="5884"/>
                    <a:pt x="11585" y="5883"/>
                  </a:cubicBezTo>
                  <a:cubicBezTo>
                    <a:pt x="11550" y="5859"/>
                    <a:pt x="11537" y="5801"/>
                    <a:pt x="11560" y="5765"/>
                  </a:cubicBezTo>
                  <a:lnTo>
                    <a:pt x="11560" y="5765"/>
                  </a:lnTo>
                  <a:cubicBezTo>
                    <a:pt x="11558" y="5768"/>
                    <a:pt x="11553" y="5769"/>
                    <a:pt x="11545" y="5769"/>
                  </a:cubicBezTo>
                  <a:cubicBezTo>
                    <a:pt x="11454" y="5769"/>
                    <a:pt x="11008" y="5546"/>
                    <a:pt x="10954" y="5514"/>
                  </a:cubicBezTo>
                  <a:cubicBezTo>
                    <a:pt x="10882" y="5466"/>
                    <a:pt x="10799" y="5406"/>
                    <a:pt x="10728" y="5383"/>
                  </a:cubicBezTo>
                  <a:cubicBezTo>
                    <a:pt x="10668" y="5347"/>
                    <a:pt x="10597" y="5335"/>
                    <a:pt x="10525" y="5323"/>
                  </a:cubicBezTo>
                  <a:cubicBezTo>
                    <a:pt x="10504" y="5323"/>
                    <a:pt x="10405" y="5342"/>
                    <a:pt x="10412" y="5355"/>
                  </a:cubicBezTo>
                  <a:lnTo>
                    <a:pt x="10412" y="5355"/>
                  </a:lnTo>
                  <a:cubicBezTo>
                    <a:pt x="10378" y="5329"/>
                    <a:pt x="10449" y="5275"/>
                    <a:pt x="10358" y="5264"/>
                  </a:cubicBezTo>
                  <a:cubicBezTo>
                    <a:pt x="10347" y="5264"/>
                    <a:pt x="10251" y="5264"/>
                    <a:pt x="10239" y="5240"/>
                  </a:cubicBezTo>
                  <a:cubicBezTo>
                    <a:pt x="10228" y="5228"/>
                    <a:pt x="10335" y="5192"/>
                    <a:pt x="10275" y="5180"/>
                  </a:cubicBezTo>
                  <a:cubicBezTo>
                    <a:pt x="10245" y="5173"/>
                    <a:pt x="10183" y="5156"/>
                    <a:pt x="10135" y="5156"/>
                  </a:cubicBezTo>
                  <a:cubicBezTo>
                    <a:pt x="10106" y="5156"/>
                    <a:pt x="10082" y="5162"/>
                    <a:pt x="10073" y="5180"/>
                  </a:cubicBezTo>
                  <a:cubicBezTo>
                    <a:pt x="10037" y="5168"/>
                    <a:pt x="10013" y="5097"/>
                    <a:pt x="10013" y="5085"/>
                  </a:cubicBezTo>
                  <a:cubicBezTo>
                    <a:pt x="10013" y="5061"/>
                    <a:pt x="9906" y="4990"/>
                    <a:pt x="9894" y="4990"/>
                  </a:cubicBezTo>
                  <a:cubicBezTo>
                    <a:pt x="9884" y="4990"/>
                    <a:pt x="9866" y="5031"/>
                    <a:pt x="9819" y="5031"/>
                  </a:cubicBezTo>
                  <a:cubicBezTo>
                    <a:pt x="9809" y="5031"/>
                    <a:pt x="9799" y="5029"/>
                    <a:pt x="9787" y="5025"/>
                  </a:cubicBezTo>
                  <a:cubicBezTo>
                    <a:pt x="9727" y="5002"/>
                    <a:pt x="9716" y="4966"/>
                    <a:pt x="9668" y="4954"/>
                  </a:cubicBezTo>
                  <a:cubicBezTo>
                    <a:pt x="9608" y="4942"/>
                    <a:pt x="9596" y="4954"/>
                    <a:pt x="9537" y="4930"/>
                  </a:cubicBezTo>
                  <a:cubicBezTo>
                    <a:pt x="9489" y="4906"/>
                    <a:pt x="9477" y="4859"/>
                    <a:pt x="9406" y="4811"/>
                  </a:cubicBezTo>
                  <a:cubicBezTo>
                    <a:pt x="9371" y="4790"/>
                    <a:pt x="9337" y="4778"/>
                    <a:pt x="9312" y="4778"/>
                  </a:cubicBezTo>
                  <a:cubicBezTo>
                    <a:pt x="9293" y="4778"/>
                    <a:pt x="9280" y="4784"/>
                    <a:pt x="9275" y="4799"/>
                  </a:cubicBezTo>
                  <a:cubicBezTo>
                    <a:pt x="9264" y="4788"/>
                    <a:pt x="9189" y="4703"/>
                    <a:pt x="9181" y="4703"/>
                  </a:cubicBezTo>
                  <a:cubicBezTo>
                    <a:pt x="9180" y="4703"/>
                    <a:pt x="9180" y="4703"/>
                    <a:pt x="9180" y="4704"/>
                  </a:cubicBezTo>
                  <a:cubicBezTo>
                    <a:pt x="9180" y="4723"/>
                    <a:pt x="9203" y="4773"/>
                    <a:pt x="9175" y="4773"/>
                  </a:cubicBezTo>
                  <a:cubicBezTo>
                    <a:pt x="9168" y="4773"/>
                    <a:pt x="9158" y="4770"/>
                    <a:pt x="9144" y="4763"/>
                  </a:cubicBezTo>
                  <a:cubicBezTo>
                    <a:pt x="9108" y="4740"/>
                    <a:pt x="9096" y="4716"/>
                    <a:pt x="9061" y="4692"/>
                  </a:cubicBezTo>
                  <a:cubicBezTo>
                    <a:pt x="9012" y="4653"/>
                    <a:pt x="8917" y="4599"/>
                    <a:pt x="8851" y="4599"/>
                  </a:cubicBezTo>
                  <a:cubicBezTo>
                    <a:pt x="8836" y="4599"/>
                    <a:pt x="8822" y="4602"/>
                    <a:pt x="8811" y="4609"/>
                  </a:cubicBezTo>
                  <a:cubicBezTo>
                    <a:pt x="8846" y="4585"/>
                    <a:pt x="8739" y="4490"/>
                    <a:pt x="8715" y="4478"/>
                  </a:cubicBezTo>
                  <a:cubicBezTo>
                    <a:pt x="8708" y="4489"/>
                    <a:pt x="8701" y="4493"/>
                    <a:pt x="8693" y="4493"/>
                  </a:cubicBezTo>
                  <a:cubicBezTo>
                    <a:pt x="8674" y="4493"/>
                    <a:pt x="8650" y="4470"/>
                    <a:pt x="8608" y="4454"/>
                  </a:cubicBezTo>
                  <a:cubicBezTo>
                    <a:pt x="8588" y="4444"/>
                    <a:pt x="8581" y="4440"/>
                    <a:pt x="8576" y="4440"/>
                  </a:cubicBezTo>
                  <a:cubicBezTo>
                    <a:pt x="8570" y="4440"/>
                    <a:pt x="8569" y="4447"/>
                    <a:pt x="8549" y="4454"/>
                  </a:cubicBezTo>
                  <a:cubicBezTo>
                    <a:pt x="8546" y="4456"/>
                    <a:pt x="8543" y="4457"/>
                    <a:pt x="8539" y="4457"/>
                  </a:cubicBezTo>
                  <a:cubicBezTo>
                    <a:pt x="8502" y="4457"/>
                    <a:pt x="8401" y="4368"/>
                    <a:pt x="8358" y="4347"/>
                  </a:cubicBezTo>
                  <a:cubicBezTo>
                    <a:pt x="8341" y="4338"/>
                    <a:pt x="8330" y="4336"/>
                    <a:pt x="8321" y="4336"/>
                  </a:cubicBezTo>
                  <a:cubicBezTo>
                    <a:pt x="8311" y="4336"/>
                    <a:pt x="8304" y="4338"/>
                    <a:pt x="8295" y="4338"/>
                  </a:cubicBezTo>
                  <a:cubicBezTo>
                    <a:pt x="8289" y="4338"/>
                    <a:pt x="8283" y="4338"/>
                    <a:pt x="8275" y="4335"/>
                  </a:cubicBezTo>
                  <a:cubicBezTo>
                    <a:pt x="8239" y="4323"/>
                    <a:pt x="8156" y="4287"/>
                    <a:pt x="8108" y="4263"/>
                  </a:cubicBezTo>
                  <a:cubicBezTo>
                    <a:pt x="8037" y="4232"/>
                    <a:pt x="7981" y="4210"/>
                    <a:pt x="7931" y="4210"/>
                  </a:cubicBezTo>
                  <a:cubicBezTo>
                    <a:pt x="7916" y="4210"/>
                    <a:pt x="7902" y="4212"/>
                    <a:pt x="7888" y="4216"/>
                  </a:cubicBezTo>
                  <a:lnTo>
                    <a:pt x="7888" y="4216"/>
                  </a:lnTo>
                  <a:cubicBezTo>
                    <a:pt x="7913" y="4207"/>
                    <a:pt x="7942" y="4196"/>
                    <a:pt x="7942" y="4180"/>
                  </a:cubicBezTo>
                  <a:cubicBezTo>
                    <a:pt x="7942" y="4157"/>
                    <a:pt x="7913" y="4149"/>
                    <a:pt x="7886" y="4149"/>
                  </a:cubicBezTo>
                  <a:cubicBezTo>
                    <a:pt x="7870" y="4149"/>
                    <a:pt x="7855" y="4152"/>
                    <a:pt x="7846" y="4156"/>
                  </a:cubicBezTo>
                  <a:cubicBezTo>
                    <a:pt x="7829" y="4160"/>
                    <a:pt x="7814" y="4162"/>
                    <a:pt x="7801" y="4162"/>
                  </a:cubicBezTo>
                  <a:cubicBezTo>
                    <a:pt x="7739" y="4162"/>
                    <a:pt x="7713" y="4120"/>
                    <a:pt x="7703" y="4061"/>
                  </a:cubicBezTo>
                  <a:cubicBezTo>
                    <a:pt x="7701" y="4047"/>
                    <a:pt x="7688" y="4042"/>
                    <a:pt x="7672" y="4042"/>
                  </a:cubicBezTo>
                  <a:cubicBezTo>
                    <a:pt x="7638" y="4042"/>
                    <a:pt x="7585" y="4063"/>
                    <a:pt x="7559" y="4063"/>
                  </a:cubicBezTo>
                  <a:cubicBezTo>
                    <a:pt x="7545" y="4063"/>
                    <a:pt x="7539" y="4057"/>
                    <a:pt x="7549" y="4037"/>
                  </a:cubicBezTo>
                  <a:cubicBezTo>
                    <a:pt x="7567" y="4001"/>
                    <a:pt x="7469" y="3945"/>
                    <a:pt x="7405" y="3945"/>
                  </a:cubicBezTo>
                  <a:cubicBezTo>
                    <a:pt x="7384" y="3945"/>
                    <a:pt x="7367" y="3951"/>
                    <a:pt x="7358" y="3966"/>
                  </a:cubicBezTo>
                  <a:cubicBezTo>
                    <a:pt x="7370" y="3942"/>
                    <a:pt x="7358" y="3918"/>
                    <a:pt x="7322" y="3882"/>
                  </a:cubicBezTo>
                  <a:cubicBezTo>
                    <a:pt x="7299" y="3859"/>
                    <a:pt x="7287" y="3870"/>
                    <a:pt x="7251" y="3859"/>
                  </a:cubicBezTo>
                  <a:cubicBezTo>
                    <a:pt x="7227" y="3847"/>
                    <a:pt x="7191" y="3811"/>
                    <a:pt x="7144" y="3787"/>
                  </a:cubicBezTo>
                  <a:cubicBezTo>
                    <a:pt x="7096" y="3763"/>
                    <a:pt x="7049" y="3763"/>
                    <a:pt x="7013" y="3751"/>
                  </a:cubicBezTo>
                  <a:cubicBezTo>
                    <a:pt x="6953" y="3728"/>
                    <a:pt x="6906" y="3704"/>
                    <a:pt x="6858" y="3668"/>
                  </a:cubicBezTo>
                  <a:cubicBezTo>
                    <a:pt x="6799" y="3620"/>
                    <a:pt x="6727" y="3585"/>
                    <a:pt x="6656" y="3561"/>
                  </a:cubicBezTo>
                  <a:cubicBezTo>
                    <a:pt x="6644" y="3553"/>
                    <a:pt x="6629" y="3550"/>
                    <a:pt x="6615" y="3550"/>
                  </a:cubicBezTo>
                  <a:cubicBezTo>
                    <a:pt x="6586" y="3550"/>
                    <a:pt x="6556" y="3561"/>
                    <a:pt x="6548" y="3561"/>
                  </a:cubicBezTo>
                  <a:cubicBezTo>
                    <a:pt x="6525" y="3549"/>
                    <a:pt x="6525" y="3489"/>
                    <a:pt x="6501" y="3466"/>
                  </a:cubicBezTo>
                  <a:cubicBezTo>
                    <a:pt x="6493" y="3458"/>
                    <a:pt x="6482" y="3455"/>
                    <a:pt x="6471" y="3455"/>
                  </a:cubicBezTo>
                  <a:cubicBezTo>
                    <a:pt x="6448" y="3455"/>
                    <a:pt x="6421" y="3466"/>
                    <a:pt x="6406" y="3466"/>
                  </a:cubicBezTo>
                  <a:cubicBezTo>
                    <a:pt x="6397" y="3466"/>
                    <a:pt x="6369" y="3511"/>
                    <a:pt x="6340" y="3511"/>
                  </a:cubicBezTo>
                  <a:cubicBezTo>
                    <a:pt x="6330" y="3511"/>
                    <a:pt x="6320" y="3505"/>
                    <a:pt x="6310" y="3489"/>
                  </a:cubicBezTo>
                  <a:cubicBezTo>
                    <a:pt x="6275" y="3442"/>
                    <a:pt x="6287" y="3406"/>
                    <a:pt x="6227" y="3359"/>
                  </a:cubicBezTo>
                  <a:cubicBezTo>
                    <a:pt x="6216" y="3350"/>
                    <a:pt x="6202" y="3348"/>
                    <a:pt x="6186" y="3348"/>
                  </a:cubicBezTo>
                  <a:cubicBezTo>
                    <a:pt x="6161" y="3348"/>
                    <a:pt x="6133" y="3353"/>
                    <a:pt x="6106" y="3353"/>
                  </a:cubicBezTo>
                  <a:cubicBezTo>
                    <a:pt x="6074" y="3353"/>
                    <a:pt x="6044" y="3345"/>
                    <a:pt x="6025" y="3311"/>
                  </a:cubicBezTo>
                  <a:cubicBezTo>
                    <a:pt x="6001" y="3251"/>
                    <a:pt x="5822" y="3204"/>
                    <a:pt x="5763" y="3180"/>
                  </a:cubicBezTo>
                  <a:cubicBezTo>
                    <a:pt x="5715" y="3168"/>
                    <a:pt x="5656" y="3144"/>
                    <a:pt x="5596" y="3108"/>
                  </a:cubicBezTo>
                  <a:cubicBezTo>
                    <a:pt x="5585" y="3108"/>
                    <a:pt x="5499" y="3012"/>
                    <a:pt x="5490" y="3012"/>
                  </a:cubicBezTo>
                  <a:cubicBezTo>
                    <a:pt x="5489" y="3012"/>
                    <a:pt x="5489" y="3013"/>
                    <a:pt x="5489" y="3013"/>
                  </a:cubicBezTo>
                  <a:cubicBezTo>
                    <a:pt x="5489" y="3025"/>
                    <a:pt x="5525" y="3061"/>
                    <a:pt x="5465" y="3061"/>
                  </a:cubicBezTo>
                  <a:cubicBezTo>
                    <a:pt x="5441" y="3061"/>
                    <a:pt x="5417" y="3049"/>
                    <a:pt x="5394" y="3037"/>
                  </a:cubicBezTo>
                  <a:cubicBezTo>
                    <a:pt x="5334" y="3013"/>
                    <a:pt x="5263" y="2954"/>
                    <a:pt x="5275" y="2918"/>
                  </a:cubicBezTo>
                  <a:lnTo>
                    <a:pt x="5275" y="2918"/>
                  </a:lnTo>
                  <a:cubicBezTo>
                    <a:pt x="5263" y="2947"/>
                    <a:pt x="5253" y="2959"/>
                    <a:pt x="5243" y="2959"/>
                  </a:cubicBezTo>
                  <a:cubicBezTo>
                    <a:pt x="5212" y="2959"/>
                    <a:pt x="5185" y="2853"/>
                    <a:pt x="5132" y="2835"/>
                  </a:cubicBezTo>
                  <a:cubicBezTo>
                    <a:pt x="5119" y="2830"/>
                    <a:pt x="5108" y="2829"/>
                    <a:pt x="5097" y="2829"/>
                  </a:cubicBezTo>
                  <a:cubicBezTo>
                    <a:pt x="5061" y="2829"/>
                    <a:pt x="5032" y="2846"/>
                    <a:pt x="4995" y="2846"/>
                  </a:cubicBezTo>
                  <a:cubicBezTo>
                    <a:pt x="4979" y="2846"/>
                    <a:pt x="4961" y="2843"/>
                    <a:pt x="4941" y="2835"/>
                  </a:cubicBezTo>
                  <a:cubicBezTo>
                    <a:pt x="4929" y="2835"/>
                    <a:pt x="4882" y="2775"/>
                    <a:pt x="4858" y="2751"/>
                  </a:cubicBezTo>
                  <a:cubicBezTo>
                    <a:pt x="4813" y="2722"/>
                    <a:pt x="4789" y="2717"/>
                    <a:pt x="4769" y="2717"/>
                  </a:cubicBezTo>
                  <a:cubicBezTo>
                    <a:pt x="4758" y="2717"/>
                    <a:pt x="4749" y="2718"/>
                    <a:pt x="4738" y="2718"/>
                  </a:cubicBezTo>
                  <a:cubicBezTo>
                    <a:pt x="4719" y="2718"/>
                    <a:pt x="4695" y="2714"/>
                    <a:pt x="4655" y="2692"/>
                  </a:cubicBezTo>
                  <a:cubicBezTo>
                    <a:pt x="4596" y="2644"/>
                    <a:pt x="4536" y="2608"/>
                    <a:pt x="4465" y="2585"/>
                  </a:cubicBezTo>
                  <a:cubicBezTo>
                    <a:pt x="4441" y="2573"/>
                    <a:pt x="4358" y="2561"/>
                    <a:pt x="4358" y="2561"/>
                  </a:cubicBezTo>
                  <a:cubicBezTo>
                    <a:pt x="4239" y="2501"/>
                    <a:pt x="4155" y="2335"/>
                    <a:pt x="4012" y="2323"/>
                  </a:cubicBezTo>
                  <a:cubicBezTo>
                    <a:pt x="4006" y="2321"/>
                    <a:pt x="4000" y="2321"/>
                    <a:pt x="3996" y="2321"/>
                  </a:cubicBezTo>
                  <a:cubicBezTo>
                    <a:pt x="3973" y="2321"/>
                    <a:pt x="3979" y="2336"/>
                    <a:pt x="3962" y="2336"/>
                  </a:cubicBezTo>
                  <a:cubicBezTo>
                    <a:pt x="3954" y="2336"/>
                    <a:pt x="3941" y="2333"/>
                    <a:pt x="3917" y="2323"/>
                  </a:cubicBezTo>
                  <a:cubicBezTo>
                    <a:pt x="3905" y="2299"/>
                    <a:pt x="3881" y="2275"/>
                    <a:pt x="3858" y="2251"/>
                  </a:cubicBezTo>
                  <a:cubicBezTo>
                    <a:pt x="3839" y="2251"/>
                    <a:pt x="3835" y="2266"/>
                    <a:pt x="3822" y="2266"/>
                  </a:cubicBezTo>
                  <a:cubicBezTo>
                    <a:pt x="3819" y="2266"/>
                    <a:pt x="3815" y="2266"/>
                    <a:pt x="3810" y="2263"/>
                  </a:cubicBezTo>
                  <a:cubicBezTo>
                    <a:pt x="3651" y="2229"/>
                    <a:pt x="3438" y="2011"/>
                    <a:pt x="3275" y="2011"/>
                  </a:cubicBezTo>
                  <a:cubicBezTo>
                    <a:pt x="3266" y="2011"/>
                    <a:pt x="3258" y="2012"/>
                    <a:pt x="3250" y="2013"/>
                  </a:cubicBezTo>
                  <a:cubicBezTo>
                    <a:pt x="3215" y="2037"/>
                    <a:pt x="3310" y="2049"/>
                    <a:pt x="3262" y="2061"/>
                  </a:cubicBezTo>
                  <a:cubicBezTo>
                    <a:pt x="3257" y="2058"/>
                    <a:pt x="3251" y="2057"/>
                    <a:pt x="3244" y="2057"/>
                  </a:cubicBezTo>
                  <a:cubicBezTo>
                    <a:pt x="3205" y="2057"/>
                    <a:pt x="3159" y="2110"/>
                    <a:pt x="3138" y="2167"/>
                  </a:cubicBezTo>
                  <a:lnTo>
                    <a:pt x="3138" y="2167"/>
                  </a:lnTo>
                  <a:cubicBezTo>
                    <a:pt x="3148" y="2114"/>
                    <a:pt x="3069" y="1999"/>
                    <a:pt x="3010" y="1999"/>
                  </a:cubicBezTo>
                  <a:cubicBezTo>
                    <a:pt x="2993" y="1999"/>
                    <a:pt x="2978" y="2009"/>
                    <a:pt x="2967" y="2033"/>
                  </a:cubicBezTo>
                  <a:lnTo>
                    <a:pt x="2967" y="2033"/>
                  </a:lnTo>
                  <a:cubicBezTo>
                    <a:pt x="2969" y="1999"/>
                    <a:pt x="2786" y="1867"/>
                    <a:pt x="2774" y="1799"/>
                  </a:cubicBezTo>
                  <a:cubicBezTo>
                    <a:pt x="2774" y="1739"/>
                    <a:pt x="2750" y="1775"/>
                    <a:pt x="2703" y="1751"/>
                  </a:cubicBezTo>
                  <a:cubicBezTo>
                    <a:pt x="2667" y="1727"/>
                    <a:pt x="2619" y="1704"/>
                    <a:pt x="2584" y="1680"/>
                  </a:cubicBezTo>
                  <a:cubicBezTo>
                    <a:pt x="2381" y="1561"/>
                    <a:pt x="2203" y="1418"/>
                    <a:pt x="2024" y="1263"/>
                  </a:cubicBezTo>
                  <a:cubicBezTo>
                    <a:pt x="1991" y="1234"/>
                    <a:pt x="1949" y="1191"/>
                    <a:pt x="1903" y="1147"/>
                  </a:cubicBezTo>
                  <a:lnTo>
                    <a:pt x="1903" y="1147"/>
                  </a:lnTo>
                  <a:cubicBezTo>
                    <a:pt x="1895" y="1164"/>
                    <a:pt x="1881" y="1183"/>
                    <a:pt x="1859" y="1183"/>
                  </a:cubicBezTo>
                  <a:cubicBezTo>
                    <a:pt x="1848" y="1183"/>
                    <a:pt x="1836" y="1179"/>
                    <a:pt x="1822" y="1168"/>
                  </a:cubicBezTo>
                  <a:cubicBezTo>
                    <a:pt x="1786" y="1132"/>
                    <a:pt x="1750" y="1096"/>
                    <a:pt x="1798" y="1084"/>
                  </a:cubicBezTo>
                  <a:cubicBezTo>
                    <a:pt x="1825" y="1084"/>
                    <a:pt x="1853" y="1106"/>
                    <a:pt x="1880" y="1126"/>
                  </a:cubicBezTo>
                  <a:lnTo>
                    <a:pt x="1880" y="1126"/>
                  </a:lnTo>
                  <a:cubicBezTo>
                    <a:pt x="1808" y="1059"/>
                    <a:pt x="1730" y="999"/>
                    <a:pt x="1672" y="999"/>
                  </a:cubicBezTo>
                  <a:cubicBezTo>
                    <a:pt x="1652" y="999"/>
                    <a:pt x="1634" y="1007"/>
                    <a:pt x="1619" y="1025"/>
                  </a:cubicBezTo>
                  <a:cubicBezTo>
                    <a:pt x="1619" y="1025"/>
                    <a:pt x="1563" y="1060"/>
                    <a:pt x="1537" y="1060"/>
                  </a:cubicBezTo>
                  <a:cubicBezTo>
                    <a:pt x="1529" y="1060"/>
                    <a:pt x="1524" y="1057"/>
                    <a:pt x="1524" y="1049"/>
                  </a:cubicBezTo>
                  <a:cubicBezTo>
                    <a:pt x="1524" y="1013"/>
                    <a:pt x="1536" y="977"/>
                    <a:pt x="1548" y="953"/>
                  </a:cubicBezTo>
                  <a:cubicBezTo>
                    <a:pt x="1572" y="894"/>
                    <a:pt x="1607" y="846"/>
                    <a:pt x="1619" y="787"/>
                  </a:cubicBezTo>
                  <a:cubicBezTo>
                    <a:pt x="1611" y="787"/>
                    <a:pt x="1609" y="792"/>
                    <a:pt x="1597" y="792"/>
                  </a:cubicBezTo>
                  <a:cubicBezTo>
                    <a:pt x="1592" y="792"/>
                    <a:pt x="1584" y="791"/>
                    <a:pt x="1572" y="787"/>
                  </a:cubicBezTo>
                  <a:cubicBezTo>
                    <a:pt x="1536" y="763"/>
                    <a:pt x="1536" y="763"/>
                    <a:pt x="1524" y="751"/>
                  </a:cubicBezTo>
                  <a:cubicBezTo>
                    <a:pt x="1513" y="751"/>
                    <a:pt x="1490" y="729"/>
                    <a:pt x="1541" y="717"/>
                  </a:cubicBezTo>
                  <a:lnTo>
                    <a:pt x="1541" y="717"/>
                  </a:lnTo>
                  <a:cubicBezTo>
                    <a:pt x="1512" y="723"/>
                    <a:pt x="1497" y="726"/>
                    <a:pt x="1486" y="726"/>
                  </a:cubicBezTo>
                  <a:cubicBezTo>
                    <a:pt x="1460" y="726"/>
                    <a:pt x="1463" y="712"/>
                    <a:pt x="1381" y="703"/>
                  </a:cubicBezTo>
                  <a:cubicBezTo>
                    <a:pt x="1322" y="703"/>
                    <a:pt x="1143" y="668"/>
                    <a:pt x="1238" y="656"/>
                  </a:cubicBezTo>
                  <a:cubicBezTo>
                    <a:pt x="1269" y="656"/>
                    <a:pt x="1316" y="661"/>
                    <a:pt x="1357" y="668"/>
                  </a:cubicBezTo>
                  <a:lnTo>
                    <a:pt x="1357" y="668"/>
                  </a:lnTo>
                  <a:cubicBezTo>
                    <a:pt x="1369" y="672"/>
                    <a:pt x="1384" y="674"/>
                    <a:pt x="1399" y="676"/>
                  </a:cubicBezTo>
                  <a:lnTo>
                    <a:pt x="1399" y="676"/>
                  </a:lnTo>
                  <a:cubicBezTo>
                    <a:pt x="1405" y="677"/>
                    <a:pt x="1411" y="678"/>
                    <a:pt x="1417" y="680"/>
                  </a:cubicBezTo>
                  <a:cubicBezTo>
                    <a:pt x="1439" y="680"/>
                    <a:pt x="1446" y="680"/>
                    <a:pt x="1438" y="676"/>
                  </a:cubicBezTo>
                  <a:lnTo>
                    <a:pt x="1438" y="676"/>
                  </a:lnTo>
                  <a:cubicBezTo>
                    <a:pt x="1450" y="675"/>
                    <a:pt x="1457" y="672"/>
                    <a:pt x="1453" y="668"/>
                  </a:cubicBezTo>
                  <a:cubicBezTo>
                    <a:pt x="1445" y="664"/>
                    <a:pt x="1441" y="662"/>
                    <a:pt x="1439" y="662"/>
                  </a:cubicBezTo>
                  <a:cubicBezTo>
                    <a:pt x="1435" y="662"/>
                    <a:pt x="1441" y="668"/>
                    <a:pt x="1441" y="668"/>
                  </a:cubicBezTo>
                  <a:cubicBezTo>
                    <a:pt x="1420" y="663"/>
                    <a:pt x="1402" y="659"/>
                    <a:pt x="1387" y="656"/>
                  </a:cubicBezTo>
                  <a:lnTo>
                    <a:pt x="1387" y="656"/>
                  </a:lnTo>
                  <a:cubicBezTo>
                    <a:pt x="1378" y="653"/>
                    <a:pt x="1368" y="649"/>
                    <a:pt x="1357" y="644"/>
                  </a:cubicBezTo>
                  <a:cubicBezTo>
                    <a:pt x="1274" y="620"/>
                    <a:pt x="1286" y="632"/>
                    <a:pt x="1274" y="608"/>
                  </a:cubicBezTo>
                  <a:lnTo>
                    <a:pt x="1274" y="608"/>
                  </a:lnTo>
                  <a:cubicBezTo>
                    <a:pt x="1310" y="620"/>
                    <a:pt x="1345" y="632"/>
                    <a:pt x="1369" y="644"/>
                  </a:cubicBezTo>
                  <a:cubicBezTo>
                    <a:pt x="1399" y="652"/>
                    <a:pt x="1412" y="656"/>
                    <a:pt x="1414" y="656"/>
                  </a:cubicBezTo>
                  <a:cubicBezTo>
                    <a:pt x="1417" y="656"/>
                    <a:pt x="1384" y="643"/>
                    <a:pt x="1345" y="620"/>
                  </a:cubicBezTo>
                  <a:cubicBezTo>
                    <a:pt x="1304" y="604"/>
                    <a:pt x="1257" y="581"/>
                    <a:pt x="1264" y="581"/>
                  </a:cubicBezTo>
                  <a:cubicBezTo>
                    <a:pt x="1267" y="581"/>
                    <a:pt x="1281" y="585"/>
                    <a:pt x="1310" y="596"/>
                  </a:cubicBezTo>
                  <a:lnTo>
                    <a:pt x="1143" y="513"/>
                  </a:lnTo>
                  <a:cubicBezTo>
                    <a:pt x="1081" y="482"/>
                    <a:pt x="1019" y="451"/>
                    <a:pt x="1035" y="451"/>
                  </a:cubicBezTo>
                  <a:cubicBezTo>
                    <a:pt x="1037" y="451"/>
                    <a:pt x="1041" y="452"/>
                    <a:pt x="1048" y="453"/>
                  </a:cubicBezTo>
                  <a:lnTo>
                    <a:pt x="1286" y="572"/>
                  </a:lnTo>
                  <a:cubicBezTo>
                    <a:pt x="1250" y="549"/>
                    <a:pt x="1107" y="477"/>
                    <a:pt x="1072" y="453"/>
                  </a:cubicBezTo>
                  <a:lnTo>
                    <a:pt x="1072" y="453"/>
                  </a:lnTo>
                  <a:lnTo>
                    <a:pt x="1429" y="632"/>
                  </a:lnTo>
                  <a:cubicBezTo>
                    <a:pt x="1322" y="574"/>
                    <a:pt x="1266" y="534"/>
                    <a:pt x="1281" y="534"/>
                  </a:cubicBezTo>
                  <a:cubicBezTo>
                    <a:pt x="1288" y="534"/>
                    <a:pt x="1309" y="542"/>
                    <a:pt x="1345" y="561"/>
                  </a:cubicBezTo>
                  <a:cubicBezTo>
                    <a:pt x="1369" y="584"/>
                    <a:pt x="1405" y="596"/>
                    <a:pt x="1441" y="608"/>
                  </a:cubicBezTo>
                  <a:cubicBezTo>
                    <a:pt x="1441" y="608"/>
                    <a:pt x="1429" y="584"/>
                    <a:pt x="1405" y="584"/>
                  </a:cubicBezTo>
                  <a:lnTo>
                    <a:pt x="1453" y="584"/>
                  </a:lnTo>
                  <a:cubicBezTo>
                    <a:pt x="1476" y="584"/>
                    <a:pt x="1453" y="584"/>
                    <a:pt x="1441" y="561"/>
                  </a:cubicBezTo>
                  <a:cubicBezTo>
                    <a:pt x="1438" y="554"/>
                    <a:pt x="1441" y="551"/>
                    <a:pt x="1446" y="551"/>
                  </a:cubicBezTo>
                  <a:cubicBezTo>
                    <a:pt x="1467" y="551"/>
                    <a:pt x="1536" y="599"/>
                    <a:pt x="1536" y="608"/>
                  </a:cubicBezTo>
                  <a:cubicBezTo>
                    <a:pt x="1561" y="617"/>
                    <a:pt x="1569" y="625"/>
                    <a:pt x="1592" y="625"/>
                  </a:cubicBezTo>
                  <a:cubicBezTo>
                    <a:pt x="1601" y="625"/>
                    <a:pt x="1614" y="624"/>
                    <a:pt x="1631" y="620"/>
                  </a:cubicBezTo>
                  <a:cubicBezTo>
                    <a:pt x="1669" y="612"/>
                    <a:pt x="1668" y="580"/>
                    <a:pt x="1682" y="580"/>
                  </a:cubicBezTo>
                  <a:cubicBezTo>
                    <a:pt x="1689" y="580"/>
                    <a:pt x="1701" y="590"/>
                    <a:pt x="1726" y="620"/>
                  </a:cubicBezTo>
                  <a:cubicBezTo>
                    <a:pt x="1742" y="650"/>
                    <a:pt x="1795" y="686"/>
                    <a:pt x="1823" y="686"/>
                  </a:cubicBezTo>
                  <a:cubicBezTo>
                    <a:pt x="1839" y="686"/>
                    <a:pt x="1847" y="674"/>
                    <a:pt x="1834" y="644"/>
                  </a:cubicBezTo>
                  <a:cubicBezTo>
                    <a:pt x="1840" y="614"/>
                    <a:pt x="1860" y="599"/>
                    <a:pt x="1887" y="599"/>
                  </a:cubicBezTo>
                  <a:cubicBezTo>
                    <a:pt x="1914" y="599"/>
                    <a:pt x="1947" y="614"/>
                    <a:pt x="1976" y="644"/>
                  </a:cubicBezTo>
                  <a:cubicBezTo>
                    <a:pt x="2026" y="694"/>
                    <a:pt x="2010" y="718"/>
                    <a:pt x="2065" y="718"/>
                  </a:cubicBezTo>
                  <a:cubicBezTo>
                    <a:pt x="2076" y="718"/>
                    <a:pt x="2090" y="717"/>
                    <a:pt x="2107" y="715"/>
                  </a:cubicBezTo>
                  <a:cubicBezTo>
                    <a:pt x="2118" y="715"/>
                    <a:pt x="2223" y="678"/>
                    <a:pt x="2254" y="678"/>
                  </a:cubicBezTo>
                  <a:cubicBezTo>
                    <a:pt x="2258" y="678"/>
                    <a:pt x="2261" y="678"/>
                    <a:pt x="2262" y="680"/>
                  </a:cubicBezTo>
                  <a:cubicBezTo>
                    <a:pt x="2274" y="703"/>
                    <a:pt x="2167" y="715"/>
                    <a:pt x="2203" y="739"/>
                  </a:cubicBezTo>
                  <a:cubicBezTo>
                    <a:pt x="2218" y="750"/>
                    <a:pt x="2238" y="755"/>
                    <a:pt x="2259" y="755"/>
                  </a:cubicBezTo>
                  <a:cubicBezTo>
                    <a:pt x="2304" y="755"/>
                    <a:pt x="2353" y="735"/>
                    <a:pt x="2369" y="727"/>
                  </a:cubicBezTo>
                  <a:cubicBezTo>
                    <a:pt x="2429" y="739"/>
                    <a:pt x="2488" y="763"/>
                    <a:pt x="2536" y="787"/>
                  </a:cubicBezTo>
                  <a:cubicBezTo>
                    <a:pt x="2584" y="822"/>
                    <a:pt x="2619" y="846"/>
                    <a:pt x="2679" y="858"/>
                  </a:cubicBezTo>
                  <a:cubicBezTo>
                    <a:pt x="2738" y="870"/>
                    <a:pt x="2810" y="882"/>
                    <a:pt x="2869" y="882"/>
                  </a:cubicBezTo>
                  <a:cubicBezTo>
                    <a:pt x="2912" y="882"/>
                    <a:pt x="2942" y="869"/>
                    <a:pt x="2967" y="869"/>
                  </a:cubicBezTo>
                  <a:cubicBezTo>
                    <a:pt x="2984" y="869"/>
                    <a:pt x="2998" y="875"/>
                    <a:pt x="3012" y="894"/>
                  </a:cubicBezTo>
                  <a:cubicBezTo>
                    <a:pt x="3054" y="935"/>
                    <a:pt x="3104" y="968"/>
                    <a:pt x="3163" y="968"/>
                  </a:cubicBezTo>
                  <a:cubicBezTo>
                    <a:pt x="3172" y="968"/>
                    <a:pt x="3182" y="967"/>
                    <a:pt x="3191" y="965"/>
                  </a:cubicBezTo>
                  <a:cubicBezTo>
                    <a:pt x="3250" y="965"/>
                    <a:pt x="3239" y="930"/>
                    <a:pt x="3250" y="906"/>
                  </a:cubicBezTo>
                  <a:lnTo>
                    <a:pt x="3250" y="906"/>
                  </a:lnTo>
                  <a:cubicBezTo>
                    <a:pt x="3233" y="974"/>
                    <a:pt x="3339" y="1000"/>
                    <a:pt x="3422" y="1000"/>
                  </a:cubicBezTo>
                  <a:cubicBezTo>
                    <a:pt x="3455" y="1000"/>
                    <a:pt x="3484" y="996"/>
                    <a:pt x="3500" y="989"/>
                  </a:cubicBezTo>
                  <a:cubicBezTo>
                    <a:pt x="3512" y="986"/>
                    <a:pt x="3524" y="985"/>
                    <a:pt x="3536" y="985"/>
                  </a:cubicBezTo>
                  <a:cubicBezTo>
                    <a:pt x="3570" y="985"/>
                    <a:pt x="3602" y="998"/>
                    <a:pt x="3620" y="1025"/>
                  </a:cubicBezTo>
                  <a:cubicBezTo>
                    <a:pt x="3631" y="1049"/>
                    <a:pt x="3584" y="1049"/>
                    <a:pt x="3608" y="1073"/>
                  </a:cubicBezTo>
                  <a:cubicBezTo>
                    <a:pt x="3616" y="1080"/>
                    <a:pt x="3625" y="1083"/>
                    <a:pt x="3635" y="1083"/>
                  </a:cubicBezTo>
                  <a:cubicBezTo>
                    <a:pt x="3654" y="1083"/>
                    <a:pt x="3675" y="1073"/>
                    <a:pt x="3691" y="1073"/>
                  </a:cubicBezTo>
                  <a:cubicBezTo>
                    <a:pt x="3702" y="1070"/>
                    <a:pt x="3712" y="1069"/>
                    <a:pt x="3723" y="1069"/>
                  </a:cubicBezTo>
                  <a:cubicBezTo>
                    <a:pt x="3771" y="1069"/>
                    <a:pt x="3818" y="1091"/>
                    <a:pt x="3858" y="1120"/>
                  </a:cubicBezTo>
                  <a:cubicBezTo>
                    <a:pt x="3852" y="1132"/>
                    <a:pt x="3864" y="1138"/>
                    <a:pt x="3877" y="1138"/>
                  </a:cubicBezTo>
                  <a:cubicBezTo>
                    <a:pt x="3890" y="1138"/>
                    <a:pt x="3905" y="1132"/>
                    <a:pt x="3905" y="1120"/>
                  </a:cubicBezTo>
                  <a:cubicBezTo>
                    <a:pt x="3905" y="1114"/>
                    <a:pt x="3911" y="1111"/>
                    <a:pt x="3920" y="1111"/>
                  </a:cubicBezTo>
                  <a:cubicBezTo>
                    <a:pt x="3929" y="1111"/>
                    <a:pt x="3941" y="1114"/>
                    <a:pt x="3953" y="1120"/>
                  </a:cubicBezTo>
                  <a:cubicBezTo>
                    <a:pt x="4024" y="1132"/>
                    <a:pt x="4108" y="1203"/>
                    <a:pt x="4179" y="1203"/>
                  </a:cubicBezTo>
                  <a:cubicBezTo>
                    <a:pt x="4251" y="1215"/>
                    <a:pt x="4322" y="1239"/>
                    <a:pt x="4382" y="1287"/>
                  </a:cubicBezTo>
                  <a:cubicBezTo>
                    <a:pt x="4465" y="1346"/>
                    <a:pt x="4548" y="1394"/>
                    <a:pt x="4643" y="1406"/>
                  </a:cubicBezTo>
                  <a:cubicBezTo>
                    <a:pt x="4679" y="1406"/>
                    <a:pt x="4691" y="1465"/>
                    <a:pt x="4715" y="1489"/>
                  </a:cubicBezTo>
                  <a:cubicBezTo>
                    <a:pt x="4739" y="1513"/>
                    <a:pt x="4774" y="1501"/>
                    <a:pt x="4834" y="1525"/>
                  </a:cubicBezTo>
                  <a:cubicBezTo>
                    <a:pt x="4882" y="1549"/>
                    <a:pt x="4941" y="1573"/>
                    <a:pt x="5001" y="1596"/>
                  </a:cubicBezTo>
                  <a:cubicBezTo>
                    <a:pt x="5015" y="1602"/>
                    <a:pt x="5026" y="1604"/>
                    <a:pt x="5034" y="1604"/>
                  </a:cubicBezTo>
                  <a:cubicBezTo>
                    <a:pt x="5047" y="1604"/>
                    <a:pt x="5055" y="1601"/>
                    <a:pt x="5064" y="1601"/>
                  </a:cubicBezTo>
                  <a:cubicBezTo>
                    <a:pt x="5075" y="1601"/>
                    <a:pt x="5087" y="1606"/>
                    <a:pt x="5108" y="1632"/>
                  </a:cubicBezTo>
                  <a:cubicBezTo>
                    <a:pt x="5152" y="1676"/>
                    <a:pt x="5228" y="1746"/>
                    <a:pt x="5284" y="1746"/>
                  </a:cubicBezTo>
                  <a:cubicBezTo>
                    <a:pt x="5304" y="1746"/>
                    <a:pt x="5322" y="1737"/>
                    <a:pt x="5334" y="1715"/>
                  </a:cubicBezTo>
                  <a:lnTo>
                    <a:pt x="5334" y="1715"/>
                  </a:lnTo>
                  <a:cubicBezTo>
                    <a:pt x="5286" y="1799"/>
                    <a:pt x="5667" y="1942"/>
                    <a:pt x="5751" y="1942"/>
                  </a:cubicBezTo>
                  <a:cubicBezTo>
                    <a:pt x="5754" y="1941"/>
                    <a:pt x="5756" y="1941"/>
                    <a:pt x="5759" y="1941"/>
                  </a:cubicBezTo>
                  <a:cubicBezTo>
                    <a:pt x="5834" y="1941"/>
                    <a:pt x="5847" y="2072"/>
                    <a:pt x="5915" y="2072"/>
                  </a:cubicBezTo>
                  <a:cubicBezTo>
                    <a:pt x="5926" y="2072"/>
                    <a:pt x="5939" y="2069"/>
                    <a:pt x="5953" y="2061"/>
                  </a:cubicBezTo>
                  <a:cubicBezTo>
                    <a:pt x="5980" y="2054"/>
                    <a:pt x="6006" y="2036"/>
                    <a:pt x="6033" y="2036"/>
                  </a:cubicBezTo>
                  <a:cubicBezTo>
                    <a:pt x="6054" y="2036"/>
                    <a:pt x="6075" y="2048"/>
                    <a:pt x="6096" y="2085"/>
                  </a:cubicBezTo>
                  <a:cubicBezTo>
                    <a:pt x="6144" y="2108"/>
                    <a:pt x="6191" y="2120"/>
                    <a:pt x="6251" y="2144"/>
                  </a:cubicBezTo>
                  <a:cubicBezTo>
                    <a:pt x="6251" y="2144"/>
                    <a:pt x="6191" y="2144"/>
                    <a:pt x="6227" y="2168"/>
                  </a:cubicBezTo>
                  <a:cubicBezTo>
                    <a:pt x="6251" y="2192"/>
                    <a:pt x="6287" y="2216"/>
                    <a:pt x="6322" y="2227"/>
                  </a:cubicBezTo>
                  <a:cubicBezTo>
                    <a:pt x="6406" y="2263"/>
                    <a:pt x="6477" y="2335"/>
                    <a:pt x="6560" y="2370"/>
                  </a:cubicBezTo>
                  <a:cubicBezTo>
                    <a:pt x="6501" y="2311"/>
                    <a:pt x="6501" y="2227"/>
                    <a:pt x="6584" y="2204"/>
                  </a:cubicBezTo>
                  <a:lnTo>
                    <a:pt x="6584" y="2204"/>
                  </a:lnTo>
                  <a:cubicBezTo>
                    <a:pt x="6656" y="2239"/>
                    <a:pt x="6584" y="2275"/>
                    <a:pt x="6572" y="2299"/>
                  </a:cubicBezTo>
                  <a:cubicBezTo>
                    <a:pt x="6560" y="2311"/>
                    <a:pt x="6668" y="2346"/>
                    <a:pt x="6691" y="2370"/>
                  </a:cubicBezTo>
                  <a:cubicBezTo>
                    <a:pt x="6727" y="2394"/>
                    <a:pt x="6763" y="2466"/>
                    <a:pt x="6787" y="2466"/>
                  </a:cubicBezTo>
                  <a:cubicBezTo>
                    <a:pt x="6801" y="2458"/>
                    <a:pt x="6816" y="2447"/>
                    <a:pt x="6833" y="2447"/>
                  </a:cubicBezTo>
                  <a:cubicBezTo>
                    <a:pt x="6844" y="2447"/>
                    <a:pt x="6856" y="2452"/>
                    <a:pt x="6870" y="2466"/>
                  </a:cubicBezTo>
                  <a:cubicBezTo>
                    <a:pt x="6929" y="2513"/>
                    <a:pt x="6989" y="2561"/>
                    <a:pt x="7049" y="2597"/>
                  </a:cubicBezTo>
                  <a:cubicBezTo>
                    <a:pt x="7044" y="2591"/>
                    <a:pt x="7045" y="2588"/>
                    <a:pt x="7051" y="2588"/>
                  </a:cubicBezTo>
                  <a:cubicBezTo>
                    <a:pt x="7092" y="2588"/>
                    <a:pt x="7352" y="2716"/>
                    <a:pt x="7394" y="2716"/>
                  </a:cubicBezTo>
                  <a:cubicBezTo>
                    <a:pt x="7396" y="2716"/>
                    <a:pt x="7398" y="2717"/>
                    <a:pt x="7400" y="2717"/>
                  </a:cubicBezTo>
                  <a:cubicBezTo>
                    <a:pt x="7425" y="2717"/>
                    <a:pt x="7397" y="2644"/>
                    <a:pt x="7441" y="2644"/>
                  </a:cubicBezTo>
                  <a:cubicBezTo>
                    <a:pt x="7489" y="2644"/>
                    <a:pt x="7477" y="2739"/>
                    <a:pt x="7477" y="2751"/>
                  </a:cubicBezTo>
                  <a:cubicBezTo>
                    <a:pt x="7483" y="2739"/>
                    <a:pt x="7498" y="2733"/>
                    <a:pt x="7513" y="2733"/>
                  </a:cubicBezTo>
                  <a:cubicBezTo>
                    <a:pt x="7528" y="2733"/>
                    <a:pt x="7543" y="2739"/>
                    <a:pt x="7549" y="2751"/>
                  </a:cubicBezTo>
                  <a:cubicBezTo>
                    <a:pt x="7584" y="2787"/>
                    <a:pt x="7549" y="2811"/>
                    <a:pt x="7572" y="2835"/>
                  </a:cubicBezTo>
                  <a:cubicBezTo>
                    <a:pt x="7578" y="2838"/>
                    <a:pt x="7583" y="2840"/>
                    <a:pt x="7589" y="2840"/>
                  </a:cubicBezTo>
                  <a:cubicBezTo>
                    <a:pt x="7615" y="2840"/>
                    <a:pt x="7646" y="2813"/>
                    <a:pt x="7686" y="2813"/>
                  </a:cubicBezTo>
                  <a:cubicBezTo>
                    <a:pt x="7699" y="2813"/>
                    <a:pt x="7712" y="2815"/>
                    <a:pt x="7727" y="2823"/>
                  </a:cubicBezTo>
                  <a:cubicBezTo>
                    <a:pt x="7738" y="2833"/>
                    <a:pt x="7787" y="2921"/>
                    <a:pt x="7806" y="2921"/>
                  </a:cubicBezTo>
                  <a:cubicBezTo>
                    <a:pt x="7808" y="2921"/>
                    <a:pt x="7809" y="2920"/>
                    <a:pt x="7811" y="2918"/>
                  </a:cubicBezTo>
                  <a:cubicBezTo>
                    <a:pt x="7820" y="2889"/>
                    <a:pt x="7798" y="2867"/>
                    <a:pt x="7816" y="2867"/>
                  </a:cubicBezTo>
                  <a:cubicBezTo>
                    <a:pt x="7820" y="2867"/>
                    <a:pt x="7826" y="2868"/>
                    <a:pt x="7834" y="2870"/>
                  </a:cubicBezTo>
                  <a:cubicBezTo>
                    <a:pt x="7858" y="2870"/>
                    <a:pt x="7870" y="2882"/>
                    <a:pt x="7882" y="2894"/>
                  </a:cubicBezTo>
                  <a:cubicBezTo>
                    <a:pt x="7918" y="2930"/>
                    <a:pt x="7834" y="2966"/>
                    <a:pt x="7882" y="2989"/>
                  </a:cubicBezTo>
                  <a:cubicBezTo>
                    <a:pt x="7930" y="3025"/>
                    <a:pt x="7965" y="3037"/>
                    <a:pt x="8013" y="3049"/>
                  </a:cubicBezTo>
                  <a:cubicBezTo>
                    <a:pt x="8025" y="3049"/>
                    <a:pt x="8049" y="3037"/>
                    <a:pt x="8061" y="3037"/>
                  </a:cubicBezTo>
                  <a:cubicBezTo>
                    <a:pt x="8120" y="3073"/>
                    <a:pt x="8192" y="3108"/>
                    <a:pt x="8275" y="3132"/>
                  </a:cubicBezTo>
                  <a:cubicBezTo>
                    <a:pt x="8302" y="3144"/>
                    <a:pt x="8322" y="3149"/>
                    <a:pt x="8335" y="3149"/>
                  </a:cubicBezTo>
                  <a:cubicBezTo>
                    <a:pt x="8362" y="3149"/>
                    <a:pt x="8355" y="3125"/>
                    <a:pt x="8299" y="3085"/>
                  </a:cubicBezTo>
                  <a:lnTo>
                    <a:pt x="8299" y="3085"/>
                  </a:lnTo>
                  <a:cubicBezTo>
                    <a:pt x="8370" y="3108"/>
                    <a:pt x="8430" y="3144"/>
                    <a:pt x="8465" y="3204"/>
                  </a:cubicBezTo>
                  <a:cubicBezTo>
                    <a:pt x="8501" y="3239"/>
                    <a:pt x="8537" y="3311"/>
                    <a:pt x="8620" y="3311"/>
                  </a:cubicBezTo>
                  <a:cubicBezTo>
                    <a:pt x="8656" y="3311"/>
                    <a:pt x="8704" y="3311"/>
                    <a:pt x="8739" y="3323"/>
                  </a:cubicBezTo>
                  <a:cubicBezTo>
                    <a:pt x="8775" y="3347"/>
                    <a:pt x="8799" y="3359"/>
                    <a:pt x="8834" y="3370"/>
                  </a:cubicBezTo>
                  <a:cubicBezTo>
                    <a:pt x="8834" y="3359"/>
                    <a:pt x="8834" y="3347"/>
                    <a:pt x="8858" y="3347"/>
                  </a:cubicBezTo>
                  <a:cubicBezTo>
                    <a:pt x="8918" y="3359"/>
                    <a:pt x="9001" y="3418"/>
                    <a:pt x="9061" y="3430"/>
                  </a:cubicBezTo>
                  <a:cubicBezTo>
                    <a:pt x="9132" y="3442"/>
                    <a:pt x="9192" y="3442"/>
                    <a:pt x="9215" y="3501"/>
                  </a:cubicBezTo>
                  <a:cubicBezTo>
                    <a:pt x="9263" y="3549"/>
                    <a:pt x="9323" y="3573"/>
                    <a:pt x="9394" y="3585"/>
                  </a:cubicBezTo>
                  <a:cubicBezTo>
                    <a:pt x="9437" y="3574"/>
                    <a:pt x="9364" y="3515"/>
                    <a:pt x="9340" y="3503"/>
                  </a:cubicBezTo>
                  <a:lnTo>
                    <a:pt x="9340" y="3503"/>
                  </a:lnTo>
                  <a:cubicBezTo>
                    <a:pt x="9375" y="3516"/>
                    <a:pt x="9420" y="3539"/>
                    <a:pt x="9454" y="3573"/>
                  </a:cubicBezTo>
                  <a:cubicBezTo>
                    <a:pt x="9489" y="3597"/>
                    <a:pt x="9501" y="3632"/>
                    <a:pt x="9537" y="3656"/>
                  </a:cubicBezTo>
                  <a:cubicBezTo>
                    <a:pt x="9608" y="3704"/>
                    <a:pt x="9644" y="3680"/>
                    <a:pt x="9704" y="3728"/>
                  </a:cubicBezTo>
                  <a:cubicBezTo>
                    <a:pt x="9724" y="3748"/>
                    <a:pt x="9760" y="3834"/>
                    <a:pt x="9792" y="3834"/>
                  </a:cubicBezTo>
                  <a:cubicBezTo>
                    <a:pt x="9799" y="3834"/>
                    <a:pt x="9805" y="3831"/>
                    <a:pt x="9811" y="3823"/>
                  </a:cubicBezTo>
                  <a:cubicBezTo>
                    <a:pt x="9839" y="3795"/>
                    <a:pt x="9859" y="3771"/>
                    <a:pt x="9883" y="3771"/>
                  </a:cubicBezTo>
                  <a:cubicBezTo>
                    <a:pt x="9899" y="3771"/>
                    <a:pt x="9918" y="3782"/>
                    <a:pt x="9942" y="3811"/>
                  </a:cubicBezTo>
                  <a:cubicBezTo>
                    <a:pt x="9977" y="3859"/>
                    <a:pt x="9966" y="3882"/>
                    <a:pt x="10013" y="3918"/>
                  </a:cubicBezTo>
                  <a:cubicBezTo>
                    <a:pt x="10034" y="3929"/>
                    <a:pt x="10146" y="3994"/>
                    <a:pt x="10182" y="3994"/>
                  </a:cubicBezTo>
                  <a:cubicBezTo>
                    <a:pt x="10187" y="3994"/>
                    <a:pt x="10190" y="3992"/>
                    <a:pt x="10192" y="3990"/>
                  </a:cubicBezTo>
                  <a:cubicBezTo>
                    <a:pt x="10201" y="3980"/>
                    <a:pt x="10188" y="3917"/>
                    <a:pt x="10225" y="3917"/>
                  </a:cubicBezTo>
                  <a:cubicBezTo>
                    <a:pt x="10234" y="3917"/>
                    <a:pt x="10247" y="3921"/>
                    <a:pt x="10263" y="3930"/>
                  </a:cubicBezTo>
                  <a:cubicBezTo>
                    <a:pt x="10347" y="3990"/>
                    <a:pt x="10263" y="3990"/>
                    <a:pt x="10275" y="4025"/>
                  </a:cubicBezTo>
                  <a:cubicBezTo>
                    <a:pt x="10299" y="4013"/>
                    <a:pt x="10335" y="4001"/>
                    <a:pt x="10370" y="4001"/>
                  </a:cubicBezTo>
                  <a:cubicBezTo>
                    <a:pt x="10418" y="4001"/>
                    <a:pt x="10430" y="4013"/>
                    <a:pt x="10442" y="4049"/>
                  </a:cubicBezTo>
                  <a:cubicBezTo>
                    <a:pt x="10489" y="4121"/>
                    <a:pt x="10561" y="4168"/>
                    <a:pt x="10644" y="4192"/>
                  </a:cubicBezTo>
                  <a:cubicBezTo>
                    <a:pt x="10647" y="4192"/>
                    <a:pt x="10650" y="4193"/>
                    <a:pt x="10653" y="4193"/>
                  </a:cubicBezTo>
                  <a:cubicBezTo>
                    <a:pt x="10711" y="4193"/>
                    <a:pt x="10695" y="4084"/>
                    <a:pt x="10723" y="4084"/>
                  </a:cubicBezTo>
                  <a:cubicBezTo>
                    <a:pt x="10725" y="4084"/>
                    <a:pt x="10726" y="4084"/>
                    <a:pt x="10728" y="4085"/>
                  </a:cubicBezTo>
                  <a:cubicBezTo>
                    <a:pt x="10751" y="4097"/>
                    <a:pt x="10751" y="4144"/>
                    <a:pt x="10775" y="4168"/>
                  </a:cubicBezTo>
                  <a:cubicBezTo>
                    <a:pt x="10799" y="4204"/>
                    <a:pt x="10835" y="4228"/>
                    <a:pt x="10882" y="4251"/>
                  </a:cubicBezTo>
                  <a:cubicBezTo>
                    <a:pt x="10930" y="4287"/>
                    <a:pt x="11013" y="4406"/>
                    <a:pt x="11073" y="4406"/>
                  </a:cubicBezTo>
                  <a:cubicBezTo>
                    <a:pt x="11089" y="4406"/>
                    <a:pt x="11120" y="4396"/>
                    <a:pt x="11143" y="4396"/>
                  </a:cubicBezTo>
                  <a:cubicBezTo>
                    <a:pt x="11155" y="4396"/>
                    <a:pt x="11164" y="4398"/>
                    <a:pt x="11168" y="4406"/>
                  </a:cubicBezTo>
                  <a:cubicBezTo>
                    <a:pt x="11180" y="4442"/>
                    <a:pt x="11168" y="4454"/>
                    <a:pt x="11216" y="4478"/>
                  </a:cubicBezTo>
                  <a:cubicBezTo>
                    <a:pt x="11241" y="4490"/>
                    <a:pt x="11266" y="4495"/>
                    <a:pt x="11290" y="4495"/>
                  </a:cubicBezTo>
                  <a:cubicBezTo>
                    <a:pt x="11336" y="4495"/>
                    <a:pt x="11380" y="4479"/>
                    <a:pt x="11424" y="4479"/>
                  </a:cubicBezTo>
                  <a:cubicBezTo>
                    <a:pt x="11442" y="4479"/>
                    <a:pt x="11460" y="4482"/>
                    <a:pt x="11478" y="4490"/>
                  </a:cubicBezTo>
                  <a:cubicBezTo>
                    <a:pt x="11505" y="4500"/>
                    <a:pt x="11524" y="4517"/>
                    <a:pt x="11540" y="4537"/>
                  </a:cubicBezTo>
                  <a:lnTo>
                    <a:pt x="11540" y="4537"/>
                  </a:lnTo>
                  <a:cubicBezTo>
                    <a:pt x="11511" y="4543"/>
                    <a:pt x="11493" y="4569"/>
                    <a:pt x="11549" y="4597"/>
                  </a:cubicBezTo>
                  <a:cubicBezTo>
                    <a:pt x="11560" y="4597"/>
                    <a:pt x="11571" y="4607"/>
                    <a:pt x="11583" y="4609"/>
                  </a:cubicBezTo>
                  <a:lnTo>
                    <a:pt x="11583" y="4609"/>
                  </a:lnTo>
                  <a:cubicBezTo>
                    <a:pt x="11599" y="4639"/>
                    <a:pt x="11616" y="4666"/>
                    <a:pt x="11644" y="4680"/>
                  </a:cubicBezTo>
                  <a:cubicBezTo>
                    <a:pt x="11646" y="4681"/>
                    <a:pt x="11648" y="4682"/>
                    <a:pt x="11650" y="4682"/>
                  </a:cubicBezTo>
                  <a:cubicBezTo>
                    <a:pt x="11664" y="4682"/>
                    <a:pt x="11644" y="4631"/>
                    <a:pt x="11644" y="4621"/>
                  </a:cubicBezTo>
                  <a:lnTo>
                    <a:pt x="11644" y="4621"/>
                  </a:lnTo>
                  <a:cubicBezTo>
                    <a:pt x="11704" y="4656"/>
                    <a:pt x="11692" y="4704"/>
                    <a:pt x="11740" y="4728"/>
                  </a:cubicBezTo>
                  <a:cubicBezTo>
                    <a:pt x="11798" y="4739"/>
                    <a:pt x="11868" y="4751"/>
                    <a:pt x="11927" y="4785"/>
                  </a:cubicBezTo>
                  <a:lnTo>
                    <a:pt x="11927" y="4785"/>
                  </a:lnTo>
                  <a:cubicBezTo>
                    <a:pt x="11926" y="4785"/>
                    <a:pt x="11925" y="4785"/>
                    <a:pt x="11925" y="4785"/>
                  </a:cubicBezTo>
                  <a:lnTo>
                    <a:pt x="11925" y="4785"/>
                  </a:lnTo>
                  <a:cubicBezTo>
                    <a:pt x="11925" y="4785"/>
                    <a:pt x="11927" y="4786"/>
                    <a:pt x="11930" y="4787"/>
                  </a:cubicBezTo>
                  <a:cubicBezTo>
                    <a:pt x="11929" y="4787"/>
                    <a:pt x="11928" y="4786"/>
                    <a:pt x="11927" y="4785"/>
                  </a:cubicBezTo>
                  <a:lnTo>
                    <a:pt x="11927" y="4785"/>
                  </a:lnTo>
                  <a:cubicBezTo>
                    <a:pt x="11934" y="4788"/>
                    <a:pt x="11968" y="4802"/>
                    <a:pt x="11996" y="4802"/>
                  </a:cubicBezTo>
                  <a:cubicBezTo>
                    <a:pt x="12002" y="4802"/>
                    <a:pt x="12008" y="4801"/>
                    <a:pt x="12013" y="4799"/>
                  </a:cubicBezTo>
                  <a:cubicBezTo>
                    <a:pt x="12049" y="4799"/>
                    <a:pt x="12085" y="4823"/>
                    <a:pt x="12109" y="4847"/>
                  </a:cubicBezTo>
                  <a:cubicBezTo>
                    <a:pt x="12168" y="4894"/>
                    <a:pt x="12252" y="4930"/>
                    <a:pt x="12323" y="4942"/>
                  </a:cubicBezTo>
                  <a:cubicBezTo>
                    <a:pt x="12343" y="4942"/>
                    <a:pt x="12387" y="4934"/>
                    <a:pt x="12419" y="4934"/>
                  </a:cubicBezTo>
                  <a:cubicBezTo>
                    <a:pt x="12442" y="4934"/>
                    <a:pt x="12459" y="4939"/>
                    <a:pt x="12454" y="4954"/>
                  </a:cubicBezTo>
                  <a:cubicBezTo>
                    <a:pt x="12443" y="4997"/>
                    <a:pt x="12422" y="5051"/>
                    <a:pt x="12509" y="5051"/>
                  </a:cubicBezTo>
                  <a:cubicBezTo>
                    <a:pt x="12518" y="5051"/>
                    <a:pt x="12527" y="5050"/>
                    <a:pt x="12537" y="5049"/>
                  </a:cubicBezTo>
                  <a:cubicBezTo>
                    <a:pt x="12569" y="5049"/>
                    <a:pt x="12609" y="5040"/>
                    <a:pt x="12649" y="5038"/>
                  </a:cubicBezTo>
                  <a:lnTo>
                    <a:pt x="12649" y="5038"/>
                  </a:lnTo>
                  <a:cubicBezTo>
                    <a:pt x="12648" y="5041"/>
                    <a:pt x="12646" y="5045"/>
                    <a:pt x="12644" y="5049"/>
                  </a:cubicBezTo>
                  <a:cubicBezTo>
                    <a:pt x="12668" y="5049"/>
                    <a:pt x="12703" y="5065"/>
                    <a:pt x="12726" y="5065"/>
                  </a:cubicBezTo>
                  <a:cubicBezTo>
                    <a:pt x="12735" y="5065"/>
                    <a:pt x="12743" y="5063"/>
                    <a:pt x="12748" y="5057"/>
                  </a:cubicBezTo>
                  <a:lnTo>
                    <a:pt x="12748" y="5057"/>
                  </a:lnTo>
                  <a:cubicBezTo>
                    <a:pt x="12749" y="5057"/>
                    <a:pt x="12749" y="5058"/>
                    <a:pt x="12750" y="5058"/>
                  </a:cubicBezTo>
                  <a:lnTo>
                    <a:pt x="12750" y="5058"/>
                  </a:lnTo>
                  <a:cubicBezTo>
                    <a:pt x="12750" y="5057"/>
                    <a:pt x="12749" y="5056"/>
                    <a:pt x="12749" y="5055"/>
                  </a:cubicBezTo>
                  <a:lnTo>
                    <a:pt x="12749" y="5055"/>
                  </a:lnTo>
                  <a:cubicBezTo>
                    <a:pt x="12750" y="5054"/>
                    <a:pt x="12751" y="5052"/>
                    <a:pt x="12752" y="5049"/>
                  </a:cubicBezTo>
                  <a:lnTo>
                    <a:pt x="12752" y="5059"/>
                  </a:lnTo>
                  <a:lnTo>
                    <a:pt x="12752" y="5059"/>
                  </a:lnTo>
                  <a:cubicBezTo>
                    <a:pt x="12751" y="5059"/>
                    <a:pt x="12751" y="5059"/>
                    <a:pt x="12750" y="5058"/>
                  </a:cubicBezTo>
                  <a:lnTo>
                    <a:pt x="12750" y="5058"/>
                  </a:lnTo>
                  <a:cubicBezTo>
                    <a:pt x="12751" y="5059"/>
                    <a:pt x="12751" y="5060"/>
                    <a:pt x="12752" y="5061"/>
                  </a:cubicBezTo>
                  <a:lnTo>
                    <a:pt x="12752" y="5059"/>
                  </a:lnTo>
                  <a:lnTo>
                    <a:pt x="12752" y="5059"/>
                  </a:lnTo>
                  <a:cubicBezTo>
                    <a:pt x="12765" y="5068"/>
                    <a:pt x="12777" y="5080"/>
                    <a:pt x="12787" y="5097"/>
                  </a:cubicBezTo>
                  <a:cubicBezTo>
                    <a:pt x="12811" y="5144"/>
                    <a:pt x="12859" y="5204"/>
                    <a:pt x="12895" y="5240"/>
                  </a:cubicBezTo>
                  <a:cubicBezTo>
                    <a:pt x="12954" y="5275"/>
                    <a:pt x="12978" y="5252"/>
                    <a:pt x="13025" y="5275"/>
                  </a:cubicBezTo>
                  <a:cubicBezTo>
                    <a:pt x="13061" y="5299"/>
                    <a:pt x="13073" y="5347"/>
                    <a:pt x="13121" y="5371"/>
                  </a:cubicBezTo>
                  <a:cubicBezTo>
                    <a:pt x="13133" y="5371"/>
                    <a:pt x="13156" y="5359"/>
                    <a:pt x="13168" y="5359"/>
                  </a:cubicBezTo>
                  <a:cubicBezTo>
                    <a:pt x="13262" y="5359"/>
                    <a:pt x="13275" y="5475"/>
                    <a:pt x="13333" y="5501"/>
                  </a:cubicBezTo>
                  <a:lnTo>
                    <a:pt x="13333" y="5501"/>
                  </a:lnTo>
                  <a:cubicBezTo>
                    <a:pt x="13311" y="5489"/>
                    <a:pt x="13328" y="5424"/>
                    <a:pt x="13369" y="5424"/>
                  </a:cubicBezTo>
                  <a:cubicBezTo>
                    <a:pt x="13385" y="5424"/>
                    <a:pt x="13406" y="5435"/>
                    <a:pt x="13430" y="5466"/>
                  </a:cubicBezTo>
                  <a:cubicBezTo>
                    <a:pt x="13478" y="5525"/>
                    <a:pt x="13466" y="5514"/>
                    <a:pt x="13549" y="5549"/>
                  </a:cubicBezTo>
                  <a:cubicBezTo>
                    <a:pt x="13585" y="5585"/>
                    <a:pt x="13585" y="5597"/>
                    <a:pt x="13573" y="5621"/>
                  </a:cubicBezTo>
                  <a:cubicBezTo>
                    <a:pt x="13580" y="5608"/>
                    <a:pt x="13592" y="5602"/>
                    <a:pt x="13607" y="5602"/>
                  </a:cubicBezTo>
                  <a:cubicBezTo>
                    <a:pt x="13659" y="5602"/>
                    <a:pt x="13750" y="5663"/>
                    <a:pt x="13802" y="5663"/>
                  </a:cubicBezTo>
                  <a:cubicBezTo>
                    <a:pt x="13816" y="5663"/>
                    <a:pt x="13827" y="5658"/>
                    <a:pt x="13834" y="5647"/>
                  </a:cubicBezTo>
                  <a:lnTo>
                    <a:pt x="13834" y="5647"/>
                  </a:lnTo>
                  <a:cubicBezTo>
                    <a:pt x="13818" y="5683"/>
                    <a:pt x="13991" y="5752"/>
                    <a:pt x="14026" y="5764"/>
                  </a:cubicBezTo>
                  <a:cubicBezTo>
                    <a:pt x="14061" y="5787"/>
                    <a:pt x="14109" y="5787"/>
                    <a:pt x="14145" y="5799"/>
                  </a:cubicBezTo>
                  <a:cubicBezTo>
                    <a:pt x="14145" y="5799"/>
                    <a:pt x="14188" y="5773"/>
                    <a:pt x="14201" y="5773"/>
                  </a:cubicBezTo>
                  <a:cubicBezTo>
                    <a:pt x="14203" y="5773"/>
                    <a:pt x="14204" y="5774"/>
                    <a:pt x="14204" y="5775"/>
                  </a:cubicBezTo>
                  <a:cubicBezTo>
                    <a:pt x="14216" y="5811"/>
                    <a:pt x="14168" y="5847"/>
                    <a:pt x="14157" y="5883"/>
                  </a:cubicBezTo>
                  <a:cubicBezTo>
                    <a:pt x="14204" y="5883"/>
                    <a:pt x="14252" y="5883"/>
                    <a:pt x="14276" y="5859"/>
                  </a:cubicBezTo>
                  <a:cubicBezTo>
                    <a:pt x="14292" y="5827"/>
                    <a:pt x="14323" y="5806"/>
                    <a:pt x="14357" y="5806"/>
                  </a:cubicBezTo>
                  <a:cubicBezTo>
                    <a:pt x="14374" y="5806"/>
                    <a:pt x="14391" y="5811"/>
                    <a:pt x="14407" y="5823"/>
                  </a:cubicBezTo>
                  <a:cubicBezTo>
                    <a:pt x="14395" y="5835"/>
                    <a:pt x="14347" y="5895"/>
                    <a:pt x="14359" y="5918"/>
                  </a:cubicBezTo>
                  <a:cubicBezTo>
                    <a:pt x="14365" y="5924"/>
                    <a:pt x="14389" y="5927"/>
                    <a:pt x="14413" y="5927"/>
                  </a:cubicBezTo>
                  <a:cubicBezTo>
                    <a:pt x="14436" y="5927"/>
                    <a:pt x="14460" y="5924"/>
                    <a:pt x="14466" y="5918"/>
                  </a:cubicBezTo>
                  <a:cubicBezTo>
                    <a:pt x="14502" y="5930"/>
                    <a:pt x="14538" y="5954"/>
                    <a:pt x="14561" y="5978"/>
                  </a:cubicBezTo>
                  <a:cubicBezTo>
                    <a:pt x="14585" y="5990"/>
                    <a:pt x="14597" y="6037"/>
                    <a:pt x="14621" y="6049"/>
                  </a:cubicBezTo>
                  <a:cubicBezTo>
                    <a:pt x="14623" y="6050"/>
                    <a:pt x="14626" y="6051"/>
                    <a:pt x="14628" y="6051"/>
                  </a:cubicBezTo>
                  <a:cubicBezTo>
                    <a:pt x="14650" y="6051"/>
                    <a:pt x="14689" y="6020"/>
                    <a:pt x="14720" y="6020"/>
                  </a:cubicBezTo>
                  <a:cubicBezTo>
                    <a:pt x="14727" y="6020"/>
                    <a:pt x="14734" y="6021"/>
                    <a:pt x="14740" y="6026"/>
                  </a:cubicBezTo>
                  <a:cubicBezTo>
                    <a:pt x="14740" y="6026"/>
                    <a:pt x="14752" y="6061"/>
                    <a:pt x="14776" y="6073"/>
                  </a:cubicBezTo>
                  <a:cubicBezTo>
                    <a:pt x="14788" y="6097"/>
                    <a:pt x="14811" y="6109"/>
                    <a:pt x="14835" y="6121"/>
                  </a:cubicBezTo>
                  <a:cubicBezTo>
                    <a:pt x="14895" y="6145"/>
                    <a:pt x="14954" y="6168"/>
                    <a:pt x="15026" y="6180"/>
                  </a:cubicBezTo>
                  <a:cubicBezTo>
                    <a:pt x="15073" y="6204"/>
                    <a:pt x="15073" y="6252"/>
                    <a:pt x="15133" y="6252"/>
                  </a:cubicBezTo>
                  <a:cubicBezTo>
                    <a:pt x="15146" y="6255"/>
                    <a:pt x="15155" y="6256"/>
                    <a:pt x="15162" y="6256"/>
                  </a:cubicBezTo>
                  <a:cubicBezTo>
                    <a:pt x="15181" y="6256"/>
                    <a:pt x="15184" y="6245"/>
                    <a:pt x="15192" y="6228"/>
                  </a:cubicBezTo>
                  <a:lnTo>
                    <a:pt x="15192" y="6228"/>
                  </a:lnTo>
                  <a:cubicBezTo>
                    <a:pt x="15169" y="6287"/>
                    <a:pt x="15157" y="6299"/>
                    <a:pt x="15252" y="6347"/>
                  </a:cubicBezTo>
                  <a:cubicBezTo>
                    <a:pt x="15252" y="6335"/>
                    <a:pt x="15252" y="6335"/>
                    <a:pt x="15264" y="6323"/>
                  </a:cubicBezTo>
                  <a:cubicBezTo>
                    <a:pt x="15320" y="6346"/>
                    <a:pt x="15484" y="6443"/>
                    <a:pt x="15541" y="6443"/>
                  </a:cubicBezTo>
                  <a:cubicBezTo>
                    <a:pt x="15544" y="6443"/>
                    <a:pt x="15547" y="6443"/>
                    <a:pt x="15550" y="6442"/>
                  </a:cubicBezTo>
                  <a:cubicBezTo>
                    <a:pt x="15550" y="6442"/>
                    <a:pt x="15550" y="6378"/>
                    <a:pt x="15574" y="6378"/>
                  </a:cubicBezTo>
                  <a:cubicBezTo>
                    <a:pt x="15577" y="6378"/>
                    <a:pt x="15581" y="6380"/>
                    <a:pt x="15585" y="6383"/>
                  </a:cubicBezTo>
                  <a:cubicBezTo>
                    <a:pt x="15621" y="6418"/>
                    <a:pt x="15657" y="6466"/>
                    <a:pt x="15692" y="6490"/>
                  </a:cubicBezTo>
                  <a:cubicBezTo>
                    <a:pt x="15788" y="6573"/>
                    <a:pt x="15895" y="6633"/>
                    <a:pt x="16014" y="6680"/>
                  </a:cubicBezTo>
                  <a:cubicBezTo>
                    <a:pt x="16073" y="6704"/>
                    <a:pt x="16121" y="6692"/>
                    <a:pt x="16181" y="6716"/>
                  </a:cubicBezTo>
                  <a:cubicBezTo>
                    <a:pt x="16223" y="6735"/>
                    <a:pt x="16249" y="6743"/>
                    <a:pt x="16268" y="6743"/>
                  </a:cubicBezTo>
                  <a:cubicBezTo>
                    <a:pt x="16297" y="6743"/>
                    <a:pt x="16311" y="6726"/>
                    <a:pt x="16347" y="6705"/>
                  </a:cubicBezTo>
                  <a:lnTo>
                    <a:pt x="16347" y="6705"/>
                  </a:lnTo>
                  <a:cubicBezTo>
                    <a:pt x="16328" y="6718"/>
                    <a:pt x="16402" y="6852"/>
                    <a:pt x="16451" y="6852"/>
                  </a:cubicBezTo>
                  <a:cubicBezTo>
                    <a:pt x="16457" y="6852"/>
                    <a:pt x="16462" y="6850"/>
                    <a:pt x="16466" y="6847"/>
                  </a:cubicBezTo>
                  <a:cubicBezTo>
                    <a:pt x="16514" y="6799"/>
                    <a:pt x="16359" y="6692"/>
                    <a:pt x="16395" y="6668"/>
                  </a:cubicBezTo>
                  <a:lnTo>
                    <a:pt x="16395" y="6668"/>
                  </a:lnTo>
                  <a:lnTo>
                    <a:pt x="16490" y="6788"/>
                  </a:lnTo>
                  <a:cubicBezTo>
                    <a:pt x="16526" y="6835"/>
                    <a:pt x="16574" y="6907"/>
                    <a:pt x="16550" y="6954"/>
                  </a:cubicBezTo>
                  <a:cubicBezTo>
                    <a:pt x="16561" y="6932"/>
                    <a:pt x="16578" y="6925"/>
                    <a:pt x="16600" y="6925"/>
                  </a:cubicBezTo>
                  <a:cubicBezTo>
                    <a:pt x="16643" y="6925"/>
                    <a:pt x="16701" y="6955"/>
                    <a:pt x="16749" y="6955"/>
                  </a:cubicBezTo>
                  <a:cubicBezTo>
                    <a:pt x="16754" y="6955"/>
                    <a:pt x="16759" y="6955"/>
                    <a:pt x="16764" y="6954"/>
                  </a:cubicBezTo>
                  <a:cubicBezTo>
                    <a:pt x="16847" y="6990"/>
                    <a:pt x="16847" y="7002"/>
                    <a:pt x="16812" y="7038"/>
                  </a:cubicBezTo>
                  <a:cubicBezTo>
                    <a:pt x="16788" y="7073"/>
                    <a:pt x="16869" y="7097"/>
                    <a:pt x="16860" y="7120"/>
                  </a:cubicBezTo>
                  <a:lnTo>
                    <a:pt x="16860" y="7120"/>
                  </a:lnTo>
                  <a:lnTo>
                    <a:pt x="16919" y="6990"/>
                  </a:lnTo>
                  <a:cubicBezTo>
                    <a:pt x="16990" y="7026"/>
                    <a:pt x="16978" y="7145"/>
                    <a:pt x="16978" y="7145"/>
                  </a:cubicBezTo>
                  <a:cubicBezTo>
                    <a:pt x="17008" y="7145"/>
                    <a:pt x="17050" y="7136"/>
                    <a:pt x="17090" y="7136"/>
                  </a:cubicBezTo>
                  <a:cubicBezTo>
                    <a:pt x="17130" y="7136"/>
                    <a:pt x="17169" y="7145"/>
                    <a:pt x="17193" y="7180"/>
                  </a:cubicBezTo>
                  <a:cubicBezTo>
                    <a:pt x="17233" y="7231"/>
                    <a:pt x="17351" y="7334"/>
                    <a:pt x="17430" y="7334"/>
                  </a:cubicBezTo>
                  <a:cubicBezTo>
                    <a:pt x="17443" y="7334"/>
                    <a:pt x="17456" y="7330"/>
                    <a:pt x="17467" y="7323"/>
                  </a:cubicBezTo>
                  <a:cubicBezTo>
                    <a:pt x="17471" y="7321"/>
                    <a:pt x="17475" y="7319"/>
                    <a:pt x="17481" y="7319"/>
                  </a:cubicBezTo>
                  <a:cubicBezTo>
                    <a:pt x="17520" y="7319"/>
                    <a:pt x="17593" y="7384"/>
                    <a:pt x="17646" y="7384"/>
                  </a:cubicBezTo>
                  <a:cubicBezTo>
                    <a:pt x="17650" y="7384"/>
                    <a:pt x="17653" y="7384"/>
                    <a:pt x="17657" y="7383"/>
                  </a:cubicBezTo>
                  <a:cubicBezTo>
                    <a:pt x="17666" y="7380"/>
                    <a:pt x="17675" y="7379"/>
                    <a:pt x="17682" y="7379"/>
                  </a:cubicBezTo>
                  <a:cubicBezTo>
                    <a:pt x="17746" y="7379"/>
                    <a:pt x="17721" y="7469"/>
                    <a:pt x="17764" y="7490"/>
                  </a:cubicBezTo>
                  <a:cubicBezTo>
                    <a:pt x="17782" y="7508"/>
                    <a:pt x="17806" y="7508"/>
                    <a:pt x="17831" y="7508"/>
                  </a:cubicBezTo>
                  <a:cubicBezTo>
                    <a:pt x="17856" y="7508"/>
                    <a:pt x="17883" y="7508"/>
                    <a:pt x="17907" y="7526"/>
                  </a:cubicBezTo>
                  <a:cubicBezTo>
                    <a:pt x="17967" y="7550"/>
                    <a:pt x="17943" y="7561"/>
                    <a:pt x="17931" y="7585"/>
                  </a:cubicBezTo>
                  <a:cubicBezTo>
                    <a:pt x="17907" y="7609"/>
                    <a:pt x="18014" y="7621"/>
                    <a:pt x="18014" y="7621"/>
                  </a:cubicBezTo>
                  <a:cubicBezTo>
                    <a:pt x="18062" y="7621"/>
                    <a:pt x="18062" y="7645"/>
                    <a:pt x="18086" y="7657"/>
                  </a:cubicBezTo>
                  <a:cubicBezTo>
                    <a:pt x="18093" y="7662"/>
                    <a:pt x="18100" y="7664"/>
                    <a:pt x="18107" y="7664"/>
                  </a:cubicBezTo>
                  <a:cubicBezTo>
                    <a:pt x="18142" y="7664"/>
                    <a:pt x="18155" y="7593"/>
                    <a:pt x="18174" y="7593"/>
                  </a:cubicBezTo>
                  <a:cubicBezTo>
                    <a:pt x="18182" y="7593"/>
                    <a:pt x="18192" y="7606"/>
                    <a:pt x="18205" y="7645"/>
                  </a:cubicBezTo>
                  <a:cubicBezTo>
                    <a:pt x="18237" y="7709"/>
                    <a:pt x="18297" y="7754"/>
                    <a:pt x="18370" y="7754"/>
                  </a:cubicBezTo>
                  <a:cubicBezTo>
                    <a:pt x="18378" y="7754"/>
                    <a:pt x="18387" y="7753"/>
                    <a:pt x="18395" y="7752"/>
                  </a:cubicBezTo>
                  <a:cubicBezTo>
                    <a:pt x="18418" y="7746"/>
                    <a:pt x="18439" y="7743"/>
                    <a:pt x="18456" y="7743"/>
                  </a:cubicBezTo>
                  <a:cubicBezTo>
                    <a:pt x="18511" y="7743"/>
                    <a:pt x="18541" y="7772"/>
                    <a:pt x="18550" y="7835"/>
                  </a:cubicBezTo>
                  <a:cubicBezTo>
                    <a:pt x="18550" y="7894"/>
                    <a:pt x="18750" y="7871"/>
                    <a:pt x="18764" y="7941"/>
                  </a:cubicBezTo>
                  <a:lnTo>
                    <a:pt x="18764" y="7941"/>
                  </a:lnTo>
                  <a:cubicBezTo>
                    <a:pt x="18762" y="7922"/>
                    <a:pt x="18807" y="7913"/>
                    <a:pt x="18854" y="7913"/>
                  </a:cubicBezTo>
                  <a:cubicBezTo>
                    <a:pt x="18920" y="7913"/>
                    <a:pt x="18988" y="7932"/>
                    <a:pt x="18919" y="7966"/>
                  </a:cubicBezTo>
                  <a:cubicBezTo>
                    <a:pt x="18871" y="8050"/>
                    <a:pt x="19014" y="8026"/>
                    <a:pt x="19086" y="8050"/>
                  </a:cubicBezTo>
                  <a:cubicBezTo>
                    <a:pt x="19133" y="8061"/>
                    <a:pt x="19169" y="8085"/>
                    <a:pt x="19217" y="8121"/>
                  </a:cubicBezTo>
                  <a:cubicBezTo>
                    <a:pt x="19229" y="8145"/>
                    <a:pt x="19217" y="8145"/>
                    <a:pt x="19241" y="8169"/>
                  </a:cubicBezTo>
                  <a:cubicBezTo>
                    <a:pt x="19268" y="8178"/>
                    <a:pt x="19374" y="8216"/>
                    <a:pt x="19432" y="8216"/>
                  </a:cubicBezTo>
                  <a:cubicBezTo>
                    <a:pt x="19449" y="8216"/>
                    <a:pt x="19461" y="8212"/>
                    <a:pt x="19467" y="8204"/>
                  </a:cubicBezTo>
                  <a:lnTo>
                    <a:pt x="19467" y="8204"/>
                  </a:lnTo>
                  <a:cubicBezTo>
                    <a:pt x="19443" y="8240"/>
                    <a:pt x="19419" y="8264"/>
                    <a:pt x="19491" y="8300"/>
                  </a:cubicBezTo>
                  <a:cubicBezTo>
                    <a:pt x="19526" y="8323"/>
                    <a:pt x="19622" y="8300"/>
                    <a:pt x="19622" y="8335"/>
                  </a:cubicBezTo>
                  <a:cubicBezTo>
                    <a:pt x="19622" y="8335"/>
                    <a:pt x="19643" y="8341"/>
                    <a:pt x="19657" y="8341"/>
                  </a:cubicBezTo>
                  <a:cubicBezTo>
                    <a:pt x="19664" y="8341"/>
                    <a:pt x="19669" y="8339"/>
                    <a:pt x="19669" y="8335"/>
                  </a:cubicBezTo>
                  <a:cubicBezTo>
                    <a:pt x="19681" y="8335"/>
                    <a:pt x="19717" y="8359"/>
                    <a:pt x="19729" y="8359"/>
                  </a:cubicBezTo>
                  <a:cubicBezTo>
                    <a:pt x="19769" y="8399"/>
                    <a:pt x="19820" y="8450"/>
                    <a:pt x="19863" y="8450"/>
                  </a:cubicBezTo>
                  <a:cubicBezTo>
                    <a:pt x="19884" y="8450"/>
                    <a:pt x="19904" y="8438"/>
                    <a:pt x="19919" y="8407"/>
                  </a:cubicBezTo>
                  <a:lnTo>
                    <a:pt x="19919" y="8407"/>
                  </a:lnTo>
                  <a:cubicBezTo>
                    <a:pt x="19907" y="8431"/>
                    <a:pt x="19872" y="8490"/>
                    <a:pt x="19943" y="8490"/>
                  </a:cubicBezTo>
                  <a:cubicBezTo>
                    <a:pt x="19979" y="8484"/>
                    <a:pt x="19991" y="8478"/>
                    <a:pt x="20003" y="8478"/>
                  </a:cubicBezTo>
                  <a:cubicBezTo>
                    <a:pt x="20014" y="8478"/>
                    <a:pt x="20026" y="8484"/>
                    <a:pt x="20062" y="8502"/>
                  </a:cubicBezTo>
                  <a:cubicBezTo>
                    <a:pt x="20055" y="8499"/>
                    <a:pt x="20049" y="8497"/>
                    <a:pt x="20044" y="8497"/>
                  </a:cubicBezTo>
                  <a:cubicBezTo>
                    <a:pt x="20013" y="8497"/>
                    <a:pt x="20011" y="8553"/>
                    <a:pt x="20062" y="8573"/>
                  </a:cubicBezTo>
                  <a:cubicBezTo>
                    <a:pt x="20098" y="8597"/>
                    <a:pt x="20145" y="8621"/>
                    <a:pt x="20193" y="8621"/>
                  </a:cubicBezTo>
                  <a:cubicBezTo>
                    <a:pt x="20225" y="8629"/>
                    <a:pt x="20247" y="8633"/>
                    <a:pt x="20264" y="8633"/>
                  </a:cubicBezTo>
                  <a:cubicBezTo>
                    <a:pt x="20299" y="8633"/>
                    <a:pt x="20312" y="8617"/>
                    <a:pt x="20336" y="8585"/>
                  </a:cubicBezTo>
                  <a:cubicBezTo>
                    <a:pt x="20407" y="8633"/>
                    <a:pt x="20384" y="8633"/>
                    <a:pt x="20395" y="8681"/>
                  </a:cubicBezTo>
                  <a:cubicBezTo>
                    <a:pt x="20404" y="8661"/>
                    <a:pt x="20416" y="8653"/>
                    <a:pt x="20427" y="8653"/>
                  </a:cubicBezTo>
                  <a:cubicBezTo>
                    <a:pt x="20472" y="8653"/>
                    <a:pt x="20525" y="8766"/>
                    <a:pt x="20484" y="8786"/>
                  </a:cubicBezTo>
                  <a:lnTo>
                    <a:pt x="20484" y="8786"/>
                  </a:lnTo>
                  <a:cubicBezTo>
                    <a:pt x="20522" y="8783"/>
                    <a:pt x="20560" y="8773"/>
                    <a:pt x="20598" y="8764"/>
                  </a:cubicBezTo>
                  <a:cubicBezTo>
                    <a:pt x="20611" y="8760"/>
                    <a:pt x="20624" y="8759"/>
                    <a:pt x="20637" y="8759"/>
                  </a:cubicBezTo>
                  <a:cubicBezTo>
                    <a:pt x="20707" y="8759"/>
                    <a:pt x="20776" y="8807"/>
                    <a:pt x="20836" y="8847"/>
                  </a:cubicBezTo>
                  <a:cubicBezTo>
                    <a:pt x="20866" y="8867"/>
                    <a:pt x="20973" y="8939"/>
                    <a:pt x="21020" y="8939"/>
                  </a:cubicBezTo>
                  <a:cubicBezTo>
                    <a:pt x="21028" y="8939"/>
                    <a:pt x="21035" y="8936"/>
                    <a:pt x="21038" y="8931"/>
                  </a:cubicBezTo>
                  <a:cubicBezTo>
                    <a:pt x="21062" y="8895"/>
                    <a:pt x="21086" y="8847"/>
                    <a:pt x="21098" y="8812"/>
                  </a:cubicBezTo>
                  <a:cubicBezTo>
                    <a:pt x="21169" y="8835"/>
                    <a:pt x="21110" y="8907"/>
                    <a:pt x="21098" y="8931"/>
                  </a:cubicBezTo>
                  <a:cubicBezTo>
                    <a:pt x="21102" y="8925"/>
                    <a:pt x="21106" y="8923"/>
                    <a:pt x="21111" y="8923"/>
                  </a:cubicBezTo>
                  <a:cubicBezTo>
                    <a:pt x="21138" y="8923"/>
                    <a:pt x="21179" y="8994"/>
                    <a:pt x="21169" y="9014"/>
                  </a:cubicBezTo>
                  <a:cubicBezTo>
                    <a:pt x="21157" y="9038"/>
                    <a:pt x="21134" y="9074"/>
                    <a:pt x="21181" y="9097"/>
                  </a:cubicBezTo>
                  <a:lnTo>
                    <a:pt x="21253" y="8966"/>
                  </a:lnTo>
                  <a:lnTo>
                    <a:pt x="21253" y="8966"/>
                  </a:lnTo>
                  <a:cubicBezTo>
                    <a:pt x="21217" y="9038"/>
                    <a:pt x="21455" y="9157"/>
                    <a:pt x="21527" y="9181"/>
                  </a:cubicBezTo>
                  <a:cubicBezTo>
                    <a:pt x="21479" y="9157"/>
                    <a:pt x="21503" y="9133"/>
                    <a:pt x="21515" y="9109"/>
                  </a:cubicBezTo>
                  <a:lnTo>
                    <a:pt x="21515" y="9109"/>
                  </a:lnTo>
                  <a:cubicBezTo>
                    <a:pt x="21591" y="9153"/>
                    <a:pt x="21587" y="9267"/>
                    <a:pt x="21678" y="9267"/>
                  </a:cubicBezTo>
                  <a:cubicBezTo>
                    <a:pt x="21686" y="9267"/>
                    <a:pt x="21695" y="9266"/>
                    <a:pt x="21705" y="9264"/>
                  </a:cubicBezTo>
                  <a:cubicBezTo>
                    <a:pt x="21711" y="9264"/>
                    <a:pt x="21741" y="9258"/>
                    <a:pt x="21769" y="9258"/>
                  </a:cubicBezTo>
                  <a:cubicBezTo>
                    <a:pt x="21797" y="9258"/>
                    <a:pt x="21824" y="9264"/>
                    <a:pt x="21824" y="9288"/>
                  </a:cubicBezTo>
                  <a:cubicBezTo>
                    <a:pt x="21824" y="9300"/>
                    <a:pt x="21717" y="9335"/>
                    <a:pt x="21788" y="9359"/>
                  </a:cubicBezTo>
                  <a:cubicBezTo>
                    <a:pt x="21860" y="9383"/>
                    <a:pt x="21908" y="9359"/>
                    <a:pt x="21979" y="9407"/>
                  </a:cubicBezTo>
                  <a:cubicBezTo>
                    <a:pt x="22039" y="9455"/>
                    <a:pt x="22098" y="9502"/>
                    <a:pt x="22158" y="9526"/>
                  </a:cubicBezTo>
                  <a:cubicBezTo>
                    <a:pt x="22181" y="9536"/>
                    <a:pt x="22206" y="9540"/>
                    <a:pt x="22226" y="9540"/>
                  </a:cubicBezTo>
                  <a:cubicBezTo>
                    <a:pt x="22274" y="9540"/>
                    <a:pt x="22300" y="9518"/>
                    <a:pt x="22249" y="9488"/>
                  </a:cubicBezTo>
                  <a:lnTo>
                    <a:pt x="22249" y="9488"/>
                  </a:lnTo>
                  <a:cubicBezTo>
                    <a:pt x="22290" y="9509"/>
                    <a:pt x="22331" y="9529"/>
                    <a:pt x="22372" y="9550"/>
                  </a:cubicBezTo>
                  <a:cubicBezTo>
                    <a:pt x="22408" y="9574"/>
                    <a:pt x="22420" y="9609"/>
                    <a:pt x="22443" y="9633"/>
                  </a:cubicBezTo>
                  <a:cubicBezTo>
                    <a:pt x="22467" y="9657"/>
                    <a:pt x="22491" y="9657"/>
                    <a:pt x="22527" y="9657"/>
                  </a:cubicBezTo>
                  <a:cubicBezTo>
                    <a:pt x="22535" y="9659"/>
                    <a:pt x="22542" y="9660"/>
                    <a:pt x="22548" y="9660"/>
                  </a:cubicBezTo>
                  <a:cubicBezTo>
                    <a:pt x="22575" y="9660"/>
                    <a:pt x="22576" y="9639"/>
                    <a:pt x="22586" y="9609"/>
                  </a:cubicBezTo>
                  <a:cubicBezTo>
                    <a:pt x="22539" y="9609"/>
                    <a:pt x="22527" y="9585"/>
                    <a:pt x="22562" y="9585"/>
                  </a:cubicBezTo>
                  <a:cubicBezTo>
                    <a:pt x="22575" y="9582"/>
                    <a:pt x="22587" y="9581"/>
                    <a:pt x="22598" y="9581"/>
                  </a:cubicBezTo>
                  <a:cubicBezTo>
                    <a:pt x="22629" y="9581"/>
                    <a:pt x="22655" y="9592"/>
                    <a:pt x="22681" y="9609"/>
                  </a:cubicBezTo>
                  <a:cubicBezTo>
                    <a:pt x="22741" y="9657"/>
                    <a:pt x="22586" y="9669"/>
                    <a:pt x="22670" y="9705"/>
                  </a:cubicBezTo>
                  <a:cubicBezTo>
                    <a:pt x="22694" y="9721"/>
                    <a:pt x="22803" y="9754"/>
                    <a:pt x="22857" y="9754"/>
                  </a:cubicBezTo>
                  <a:cubicBezTo>
                    <a:pt x="22882" y="9754"/>
                    <a:pt x="22895" y="9747"/>
                    <a:pt x="22884" y="9728"/>
                  </a:cubicBezTo>
                  <a:cubicBezTo>
                    <a:pt x="22848" y="9669"/>
                    <a:pt x="22836" y="9657"/>
                    <a:pt x="22896" y="9645"/>
                  </a:cubicBezTo>
                  <a:cubicBezTo>
                    <a:pt x="22943" y="9645"/>
                    <a:pt x="22991" y="9657"/>
                    <a:pt x="23027" y="9693"/>
                  </a:cubicBezTo>
                  <a:cubicBezTo>
                    <a:pt x="23062" y="9752"/>
                    <a:pt x="22931" y="9824"/>
                    <a:pt x="22943" y="9847"/>
                  </a:cubicBezTo>
                  <a:cubicBezTo>
                    <a:pt x="22979" y="9871"/>
                    <a:pt x="23027" y="9895"/>
                    <a:pt x="23074" y="9895"/>
                  </a:cubicBezTo>
                  <a:cubicBezTo>
                    <a:pt x="23134" y="9895"/>
                    <a:pt x="23110" y="9847"/>
                    <a:pt x="23158" y="9847"/>
                  </a:cubicBezTo>
                  <a:cubicBezTo>
                    <a:pt x="23241" y="9847"/>
                    <a:pt x="23170" y="9966"/>
                    <a:pt x="23253" y="9966"/>
                  </a:cubicBezTo>
                  <a:cubicBezTo>
                    <a:pt x="23259" y="9968"/>
                    <a:pt x="23266" y="9969"/>
                    <a:pt x="23272" y="9969"/>
                  </a:cubicBezTo>
                  <a:cubicBezTo>
                    <a:pt x="23316" y="9969"/>
                    <a:pt x="23363" y="9936"/>
                    <a:pt x="23384" y="9895"/>
                  </a:cubicBezTo>
                  <a:lnTo>
                    <a:pt x="23384" y="9895"/>
                  </a:lnTo>
                  <a:cubicBezTo>
                    <a:pt x="23372" y="9931"/>
                    <a:pt x="23336" y="9966"/>
                    <a:pt x="23348" y="10002"/>
                  </a:cubicBezTo>
                  <a:cubicBezTo>
                    <a:pt x="23372" y="10062"/>
                    <a:pt x="23432" y="10121"/>
                    <a:pt x="23503" y="10133"/>
                  </a:cubicBezTo>
                  <a:cubicBezTo>
                    <a:pt x="23527" y="10133"/>
                    <a:pt x="23479" y="10074"/>
                    <a:pt x="23527" y="10074"/>
                  </a:cubicBezTo>
                  <a:cubicBezTo>
                    <a:pt x="23574" y="10086"/>
                    <a:pt x="23622" y="10109"/>
                    <a:pt x="23658" y="10133"/>
                  </a:cubicBezTo>
                  <a:cubicBezTo>
                    <a:pt x="23693" y="10157"/>
                    <a:pt x="23717" y="10205"/>
                    <a:pt x="23753" y="10228"/>
                  </a:cubicBezTo>
                  <a:cubicBezTo>
                    <a:pt x="23762" y="10232"/>
                    <a:pt x="23770" y="10233"/>
                    <a:pt x="23778" y="10233"/>
                  </a:cubicBezTo>
                  <a:cubicBezTo>
                    <a:pt x="23805" y="10233"/>
                    <a:pt x="23825" y="10216"/>
                    <a:pt x="23849" y="10216"/>
                  </a:cubicBezTo>
                  <a:cubicBezTo>
                    <a:pt x="23862" y="10216"/>
                    <a:pt x="23877" y="10222"/>
                    <a:pt x="23896" y="10240"/>
                  </a:cubicBezTo>
                  <a:cubicBezTo>
                    <a:pt x="23918" y="10262"/>
                    <a:pt x="23899" y="10325"/>
                    <a:pt x="23943" y="10325"/>
                  </a:cubicBezTo>
                  <a:cubicBezTo>
                    <a:pt x="23947" y="10325"/>
                    <a:pt x="23951" y="10325"/>
                    <a:pt x="23955" y="10324"/>
                  </a:cubicBezTo>
                  <a:cubicBezTo>
                    <a:pt x="24003" y="10324"/>
                    <a:pt x="24028" y="10278"/>
                    <a:pt x="24078" y="10278"/>
                  </a:cubicBezTo>
                  <a:cubicBezTo>
                    <a:pt x="24091" y="10278"/>
                    <a:pt x="24105" y="10281"/>
                    <a:pt x="24122" y="10288"/>
                  </a:cubicBezTo>
                  <a:lnTo>
                    <a:pt x="24110" y="10324"/>
                  </a:lnTo>
                  <a:cubicBezTo>
                    <a:pt x="24110" y="10341"/>
                    <a:pt x="24104" y="10352"/>
                    <a:pt x="24091" y="10352"/>
                  </a:cubicBezTo>
                  <a:cubicBezTo>
                    <a:pt x="24086" y="10352"/>
                    <a:pt x="24081" y="10351"/>
                    <a:pt x="24074" y="10347"/>
                  </a:cubicBezTo>
                  <a:lnTo>
                    <a:pt x="24074" y="10347"/>
                  </a:lnTo>
                  <a:cubicBezTo>
                    <a:pt x="24063" y="10359"/>
                    <a:pt x="24229" y="10383"/>
                    <a:pt x="24253" y="10395"/>
                  </a:cubicBezTo>
                  <a:cubicBezTo>
                    <a:pt x="24306" y="10416"/>
                    <a:pt x="24340" y="10457"/>
                    <a:pt x="24381" y="10457"/>
                  </a:cubicBezTo>
                  <a:cubicBezTo>
                    <a:pt x="24386" y="10457"/>
                    <a:pt x="24391" y="10456"/>
                    <a:pt x="24396" y="10455"/>
                  </a:cubicBezTo>
                  <a:cubicBezTo>
                    <a:pt x="24428" y="10455"/>
                    <a:pt x="24444" y="10449"/>
                    <a:pt x="24468" y="10449"/>
                  </a:cubicBezTo>
                  <a:cubicBezTo>
                    <a:pt x="24481" y="10449"/>
                    <a:pt x="24495" y="10451"/>
                    <a:pt x="24515" y="10455"/>
                  </a:cubicBezTo>
                  <a:cubicBezTo>
                    <a:pt x="24551" y="10467"/>
                    <a:pt x="24598" y="10490"/>
                    <a:pt x="24634" y="10514"/>
                  </a:cubicBezTo>
                  <a:cubicBezTo>
                    <a:pt x="24656" y="10532"/>
                    <a:pt x="24676" y="10536"/>
                    <a:pt x="24697" y="10536"/>
                  </a:cubicBezTo>
                  <a:cubicBezTo>
                    <a:pt x="24719" y="10536"/>
                    <a:pt x="24742" y="10531"/>
                    <a:pt x="24767" y="10531"/>
                  </a:cubicBezTo>
                  <a:cubicBezTo>
                    <a:pt x="24782" y="10531"/>
                    <a:pt x="24796" y="10533"/>
                    <a:pt x="24813" y="10538"/>
                  </a:cubicBezTo>
                  <a:cubicBezTo>
                    <a:pt x="24872" y="10562"/>
                    <a:pt x="24872" y="10645"/>
                    <a:pt x="24932" y="10669"/>
                  </a:cubicBezTo>
                  <a:cubicBezTo>
                    <a:pt x="24947" y="10675"/>
                    <a:pt x="24962" y="10677"/>
                    <a:pt x="24976" y="10677"/>
                  </a:cubicBezTo>
                  <a:cubicBezTo>
                    <a:pt x="25008" y="10677"/>
                    <a:pt x="25037" y="10666"/>
                    <a:pt x="25065" y="10666"/>
                  </a:cubicBezTo>
                  <a:cubicBezTo>
                    <a:pt x="25072" y="10666"/>
                    <a:pt x="25079" y="10667"/>
                    <a:pt x="25087" y="10669"/>
                  </a:cubicBezTo>
                  <a:cubicBezTo>
                    <a:pt x="25158" y="10681"/>
                    <a:pt x="25087" y="10776"/>
                    <a:pt x="25087" y="10788"/>
                  </a:cubicBezTo>
                  <a:cubicBezTo>
                    <a:pt x="25134" y="10788"/>
                    <a:pt x="25182" y="10788"/>
                    <a:pt x="25229" y="10776"/>
                  </a:cubicBezTo>
                  <a:cubicBezTo>
                    <a:pt x="25250" y="10768"/>
                    <a:pt x="25264" y="10765"/>
                    <a:pt x="25274" y="10765"/>
                  </a:cubicBezTo>
                  <a:cubicBezTo>
                    <a:pt x="25310" y="10765"/>
                    <a:pt x="25284" y="10810"/>
                    <a:pt x="25265" y="10848"/>
                  </a:cubicBezTo>
                  <a:cubicBezTo>
                    <a:pt x="25274" y="10834"/>
                    <a:pt x="25286" y="10828"/>
                    <a:pt x="25300" y="10828"/>
                  </a:cubicBezTo>
                  <a:cubicBezTo>
                    <a:pt x="25346" y="10828"/>
                    <a:pt x="25409" y="10893"/>
                    <a:pt x="25441" y="10893"/>
                  </a:cubicBezTo>
                  <a:cubicBezTo>
                    <a:pt x="25447" y="10893"/>
                    <a:pt x="25452" y="10890"/>
                    <a:pt x="25456" y="10883"/>
                  </a:cubicBezTo>
                  <a:cubicBezTo>
                    <a:pt x="25468" y="10931"/>
                    <a:pt x="25491" y="10979"/>
                    <a:pt x="25527" y="11014"/>
                  </a:cubicBezTo>
                  <a:cubicBezTo>
                    <a:pt x="25534" y="11008"/>
                    <a:pt x="25539" y="11005"/>
                    <a:pt x="25545" y="11005"/>
                  </a:cubicBezTo>
                  <a:cubicBezTo>
                    <a:pt x="25559" y="11005"/>
                    <a:pt x="25573" y="11024"/>
                    <a:pt x="25598" y="11050"/>
                  </a:cubicBezTo>
                  <a:cubicBezTo>
                    <a:pt x="25634" y="11074"/>
                    <a:pt x="25706" y="11086"/>
                    <a:pt x="25753" y="11133"/>
                  </a:cubicBezTo>
                  <a:cubicBezTo>
                    <a:pt x="25765" y="11157"/>
                    <a:pt x="25694" y="11312"/>
                    <a:pt x="25753" y="11312"/>
                  </a:cubicBezTo>
                  <a:cubicBezTo>
                    <a:pt x="25770" y="11312"/>
                    <a:pt x="25818" y="11256"/>
                    <a:pt x="25840" y="11256"/>
                  </a:cubicBezTo>
                  <a:cubicBezTo>
                    <a:pt x="25848" y="11256"/>
                    <a:pt x="25852" y="11265"/>
                    <a:pt x="25849" y="11288"/>
                  </a:cubicBezTo>
                  <a:cubicBezTo>
                    <a:pt x="25837" y="11348"/>
                    <a:pt x="25825" y="11348"/>
                    <a:pt x="25872" y="11395"/>
                  </a:cubicBezTo>
                  <a:cubicBezTo>
                    <a:pt x="25872" y="11395"/>
                    <a:pt x="25920" y="11419"/>
                    <a:pt x="25920" y="11431"/>
                  </a:cubicBezTo>
                  <a:cubicBezTo>
                    <a:pt x="25912" y="11431"/>
                    <a:pt x="25867" y="11415"/>
                    <a:pt x="25834" y="11415"/>
                  </a:cubicBezTo>
                  <a:cubicBezTo>
                    <a:pt x="25818" y="11415"/>
                    <a:pt x="25805" y="11419"/>
                    <a:pt x="25801" y="11431"/>
                  </a:cubicBezTo>
                  <a:cubicBezTo>
                    <a:pt x="25777" y="11455"/>
                    <a:pt x="25825" y="11467"/>
                    <a:pt x="25825" y="11467"/>
                  </a:cubicBezTo>
                  <a:cubicBezTo>
                    <a:pt x="25849" y="11490"/>
                    <a:pt x="25849" y="11502"/>
                    <a:pt x="25849" y="11550"/>
                  </a:cubicBezTo>
                  <a:cubicBezTo>
                    <a:pt x="25849" y="11529"/>
                    <a:pt x="25840" y="11524"/>
                    <a:pt x="25828" y="11524"/>
                  </a:cubicBezTo>
                  <a:cubicBezTo>
                    <a:pt x="25820" y="11524"/>
                    <a:pt x="25810" y="11526"/>
                    <a:pt x="25801" y="11526"/>
                  </a:cubicBezTo>
                  <a:cubicBezTo>
                    <a:pt x="25837" y="11526"/>
                    <a:pt x="25801" y="11574"/>
                    <a:pt x="25813" y="11610"/>
                  </a:cubicBezTo>
                  <a:cubicBezTo>
                    <a:pt x="25813" y="11610"/>
                    <a:pt x="25837" y="11610"/>
                    <a:pt x="25837" y="11621"/>
                  </a:cubicBezTo>
                  <a:cubicBezTo>
                    <a:pt x="25848" y="11665"/>
                    <a:pt x="25838" y="11730"/>
                    <a:pt x="25799" y="11730"/>
                  </a:cubicBezTo>
                  <a:cubicBezTo>
                    <a:pt x="25796" y="11730"/>
                    <a:pt x="25793" y="11729"/>
                    <a:pt x="25789" y="11729"/>
                  </a:cubicBezTo>
                  <a:cubicBezTo>
                    <a:pt x="25753" y="11729"/>
                    <a:pt x="25706" y="11836"/>
                    <a:pt x="25741" y="11848"/>
                  </a:cubicBezTo>
                  <a:cubicBezTo>
                    <a:pt x="25741" y="11895"/>
                    <a:pt x="25670" y="11967"/>
                    <a:pt x="25718" y="11991"/>
                  </a:cubicBezTo>
                  <a:cubicBezTo>
                    <a:pt x="25670" y="12026"/>
                    <a:pt x="25622" y="12050"/>
                    <a:pt x="25575" y="12050"/>
                  </a:cubicBezTo>
                  <a:cubicBezTo>
                    <a:pt x="25515" y="12050"/>
                    <a:pt x="25479" y="12086"/>
                    <a:pt x="25468" y="12133"/>
                  </a:cubicBezTo>
                  <a:cubicBezTo>
                    <a:pt x="25455" y="12078"/>
                    <a:pt x="25446" y="12057"/>
                    <a:pt x="25435" y="12057"/>
                  </a:cubicBezTo>
                  <a:cubicBezTo>
                    <a:pt x="25425" y="12057"/>
                    <a:pt x="25413" y="12075"/>
                    <a:pt x="25396" y="12098"/>
                  </a:cubicBezTo>
                  <a:cubicBezTo>
                    <a:pt x="25366" y="12128"/>
                    <a:pt x="25328" y="12175"/>
                    <a:pt x="25302" y="12175"/>
                  </a:cubicBezTo>
                  <a:cubicBezTo>
                    <a:pt x="25297" y="12175"/>
                    <a:pt x="25293" y="12173"/>
                    <a:pt x="25289" y="12169"/>
                  </a:cubicBezTo>
                  <a:cubicBezTo>
                    <a:pt x="25269" y="12159"/>
                    <a:pt x="25249" y="12090"/>
                    <a:pt x="25193" y="12090"/>
                  </a:cubicBezTo>
                  <a:cubicBezTo>
                    <a:pt x="25183" y="12090"/>
                    <a:pt x="25171" y="12092"/>
                    <a:pt x="25158" y="12098"/>
                  </a:cubicBezTo>
                  <a:cubicBezTo>
                    <a:pt x="25110" y="12133"/>
                    <a:pt x="25063" y="12157"/>
                    <a:pt x="25015" y="12205"/>
                  </a:cubicBezTo>
                  <a:cubicBezTo>
                    <a:pt x="24991" y="12145"/>
                    <a:pt x="25063" y="12122"/>
                    <a:pt x="24944" y="12098"/>
                  </a:cubicBezTo>
                  <a:cubicBezTo>
                    <a:pt x="24938" y="12097"/>
                    <a:pt x="24933" y="12096"/>
                    <a:pt x="24929" y="12096"/>
                  </a:cubicBezTo>
                  <a:cubicBezTo>
                    <a:pt x="24887" y="12096"/>
                    <a:pt x="24905" y="12138"/>
                    <a:pt x="24865" y="12138"/>
                  </a:cubicBezTo>
                  <a:cubicBezTo>
                    <a:pt x="24858" y="12138"/>
                    <a:pt x="24849" y="12137"/>
                    <a:pt x="24836" y="12133"/>
                  </a:cubicBezTo>
                  <a:cubicBezTo>
                    <a:pt x="24848" y="12098"/>
                    <a:pt x="24884" y="12038"/>
                    <a:pt x="24860" y="12014"/>
                  </a:cubicBezTo>
                  <a:cubicBezTo>
                    <a:pt x="24837" y="11991"/>
                    <a:pt x="24799" y="11973"/>
                    <a:pt x="24771" y="11973"/>
                  </a:cubicBezTo>
                  <a:cubicBezTo>
                    <a:pt x="24757" y="11973"/>
                    <a:pt x="24745" y="11978"/>
                    <a:pt x="24741" y="11991"/>
                  </a:cubicBezTo>
                  <a:cubicBezTo>
                    <a:pt x="24739" y="11999"/>
                    <a:pt x="24729" y="12002"/>
                    <a:pt x="24716" y="12002"/>
                  </a:cubicBezTo>
                  <a:cubicBezTo>
                    <a:pt x="24671" y="12002"/>
                    <a:pt x="24581" y="11964"/>
                    <a:pt x="24563" y="11955"/>
                  </a:cubicBezTo>
                  <a:cubicBezTo>
                    <a:pt x="24527" y="11943"/>
                    <a:pt x="24396" y="11883"/>
                    <a:pt x="24396" y="11848"/>
                  </a:cubicBezTo>
                  <a:cubicBezTo>
                    <a:pt x="24384" y="11800"/>
                    <a:pt x="24348" y="11729"/>
                    <a:pt x="24265" y="11717"/>
                  </a:cubicBezTo>
                  <a:cubicBezTo>
                    <a:pt x="24233" y="11717"/>
                    <a:pt x="24212" y="11727"/>
                    <a:pt x="24187" y="11727"/>
                  </a:cubicBezTo>
                  <a:cubicBezTo>
                    <a:pt x="24175" y="11727"/>
                    <a:pt x="24162" y="11725"/>
                    <a:pt x="24146" y="11717"/>
                  </a:cubicBezTo>
                  <a:cubicBezTo>
                    <a:pt x="24098" y="11693"/>
                    <a:pt x="24051" y="11657"/>
                    <a:pt x="24027" y="11621"/>
                  </a:cubicBezTo>
                  <a:lnTo>
                    <a:pt x="23944" y="11550"/>
                  </a:lnTo>
                  <a:cubicBezTo>
                    <a:pt x="23908" y="11526"/>
                    <a:pt x="23884" y="11502"/>
                    <a:pt x="23848" y="11490"/>
                  </a:cubicBezTo>
                  <a:cubicBezTo>
                    <a:pt x="23836" y="11485"/>
                    <a:pt x="23830" y="11482"/>
                    <a:pt x="23827" y="11482"/>
                  </a:cubicBezTo>
                  <a:cubicBezTo>
                    <a:pt x="23824" y="11482"/>
                    <a:pt x="23824" y="11485"/>
                    <a:pt x="23824" y="11490"/>
                  </a:cubicBezTo>
                  <a:cubicBezTo>
                    <a:pt x="23828" y="11515"/>
                    <a:pt x="23819" y="11525"/>
                    <a:pt x="23803" y="11525"/>
                  </a:cubicBezTo>
                  <a:cubicBezTo>
                    <a:pt x="23758" y="11525"/>
                    <a:pt x="23657" y="11446"/>
                    <a:pt x="23622" y="11419"/>
                  </a:cubicBezTo>
                  <a:cubicBezTo>
                    <a:pt x="23574" y="11395"/>
                    <a:pt x="23515" y="11371"/>
                    <a:pt x="23467" y="11348"/>
                  </a:cubicBezTo>
                  <a:cubicBezTo>
                    <a:pt x="23453" y="11344"/>
                    <a:pt x="23444" y="11343"/>
                    <a:pt x="23439" y="11343"/>
                  </a:cubicBezTo>
                  <a:cubicBezTo>
                    <a:pt x="23426" y="11343"/>
                    <a:pt x="23432" y="11351"/>
                    <a:pt x="23432" y="11360"/>
                  </a:cubicBezTo>
                  <a:cubicBezTo>
                    <a:pt x="23432" y="11361"/>
                    <a:pt x="23431" y="11361"/>
                    <a:pt x="23430" y="11361"/>
                  </a:cubicBezTo>
                  <a:cubicBezTo>
                    <a:pt x="23417" y="11361"/>
                    <a:pt x="23348" y="11312"/>
                    <a:pt x="23348" y="11312"/>
                  </a:cubicBezTo>
                  <a:cubicBezTo>
                    <a:pt x="23312" y="11300"/>
                    <a:pt x="23277" y="11288"/>
                    <a:pt x="23241" y="11276"/>
                  </a:cubicBezTo>
                  <a:cubicBezTo>
                    <a:pt x="23205" y="11264"/>
                    <a:pt x="23074" y="11252"/>
                    <a:pt x="23098" y="11217"/>
                  </a:cubicBezTo>
                  <a:cubicBezTo>
                    <a:pt x="23110" y="11169"/>
                    <a:pt x="23027" y="11121"/>
                    <a:pt x="22955" y="11098"/>
                  </a:cubicBezTo>
                  <a:cubicBezTo>
                    <a:pt x="22951" y="11097"/>
                    <a:pt x="22947" y="11096"/>
                    <a:pt x="22943" y="11096"/>
                  </a:cubicBezTo>
                  <a:cubicBezTo>
                    <a:pt x="22911" y="11096"/>
                    <a:pt x="22925" y="11131"/>
                    <a:pt x="22897" y="11131"/>
                  </a:cubicBezTo>
                  <a:cubicBezTo>
                    <a:pt x="22892" y="11131"/>
                    <a:pt x="22886" y="11131"/>
                    <a:pt x="22879" y="11128"/>
                  </a:cubicBezTo>
                  <a:lnTo>
                    <a:pt x="22879" y="11128"/>
                  </a:lnTo>
                  <a:cubicBezTo>
                    <a:pt x="22896" y="11155"/>
                    <a:pt x="22915" y="11180"/>
                    <a:pt x="22931" y="11193"/>
                  </a:cubicBezTo>
                  <a:cubicBezTo>
                    <a:pt x="22979" y="11229"/>
                    <a:pt x="23086" y="11240"/>
                    <a:pt x="23062" y="11288"/>
                  </a:cubicBezTo>
                  <a:cubicBezTo>
                    <a:pt x="23098" y="11324"/>
                    <a:pt x="23205" y="11336"/>
                    <a:pt x="23182" y="11383"/>
                  </a:cubicBezTo>
                  <a:cubicBezTo>
                    <a:pt x="23192" y="11373"/>
                    <a:pt x="23184" y="11285"/>
                    <a:pt x="23217" y="11285"/>
                  </a:cubicBezTo>
                  <a:cubicBezTo>
                    <a:pt x="23220" y="11285"/>
                    <a:pt x="23224" y="11286"/>
                    <a:pt x="23229" y="11288"/>
                  </a:cubicBezTo>
                  <a:cubicBezTo>
                    <a:pt x="23289" y="11312"/>
                    <a:pt x="23324" y="11431"/>
                    <a:pt x="23384" y="11431"/>
                  </a:cubicBezTo>
                  <a:cubicBezTo>
                    <a:pt x="23408" y="11431"/>
                    <a:pt x="23396" y="11395"/>
                    <a:pt x="23396" y="11383"/>
                  </a:cubicBezTo>
                  <a:cubicBezTo>
                    <a:pt x="23396" y="11380"/>
                    <a:pt x="23402" y="11378"/>
                    <a:pt x="23412" y="11378"/>
                  </a:cubicBezTo>
                  <a:cubicBezTo>
                    <a:pt x="23435" y="11378"/>
                    <a:pt x="23478" y="11387"/>
                    <a:pt x="23503" y="11395"/>
                  </a:cubicBezTo>
                  <a:cubicBezTo>
                    <a:pt x="23539" y="11407"/>
                    <a:pt x="23634" y="11467"/>
                    <a:pt x="23574" y="11490"/>
                  </a:cubicBezTo>
                  <a:cubicBezTo>
                    <a:pt x="23564" y="11498"/>
                    <a:pt x="23549" y="11501"/>
                    <a:pt x="23532" y="11501"/>
                  </a:cubicBezTo>
                  <a:cubicBezTo>
                    <a:pt x="23496" y="11501"/>
                    <a:pt x="23452" y="11490"/>
                    <a:pt x="23424" y="11490"/>
                  </a:cubicBezTo>
                  <a:cubicBezTo>
                    <a:pt x="23404" y="11490"/>
                    <a:pt x="23392" y="11495"/>
                    <a:pt x="23396" y="11514"/>
                  </a:cubicBezTo>
                  <a:cubicBezTo>
                    <a:pt x="23404" y="11557"/>
                    <a:pt x="23444" y="11588"/>
                    <a:pt x="23484" y="11588"/>
                  </a:cubicBezTo>
                  <a:cubicBezTo>
                    <a:pt x="23499" y="11588"/>
                    <a:pt x="23514" y="11584"/>
                    <a:pt x="23527" y="11574"/>
                  </a:cubicBezTo>
                  <a:cubicBezTo>
                    <a:pt x="23536" y="11567"/>
                    <a:pt x="23548" y="11564"/>
                    <a:pt x="23564" y="11564"/>
                  </a:cubicBezTo>
                  <a:cubicBezTo>
                    <a:pt x="23651" y="11564"/>
                    <a:pt x="23817" y="11666"/>
                    <a:pt x="23777" y="11717"/>
                  </a:cubicBezTo>
                  <a:cubicBezTo>
                    <a:pt x="23787" y="11707"/>
                    <a:pt x="23797" y="11663"/>
                    <a:pt x="23821" y="11663"/>
                  </a:cubicBezTo>
                  <a:cubicBezTo>
                    <a:pt x="23825" y="11663"/>
                    <a:pt x="23830" y="11665"/>
                    <a:pt x="23836" y="11669"/>
                  </a:cubicBezTo>
                  <a:cubicBezTo>
                    <a:pt x="23863" y="11678"/>
                    <a:pt x="23908" y="11706"/>
                    <a:pt x="23940" y="11706"/>
                  </a:cubicBezTo>
                  <a:cubicBezTo>
                    <a:pt x="23951" y="11706"/>
                    <a:pt x="23961" y="11702"/>
                    <a:pt x="23967" y="11693"/>
                  </a:cubicBezTo>
                  <a:lnTo>
                    <a:pt x="23967" y="11693"/>
                  </a:lnTo>
                  <a:cubicBezTo>
                    <a:pt x="23920" y="11764"/>
                    <a:pt x="24253" y="11955"/>
                    <a:pt x="24325" y="11991"/>
                  </a:cubicBezTo>
                  <a:cubicBezTo>
                    <a:pt x="24413" y="12031"/>
                    <a:pt x="24502" y="12055"/>
                    <a:pt x="24595" y="12055"/>
                  </a:cubicBezTo>
                  <a:cubicBezTo>
                    <a:pt x="24626" y="12055"/>
                    <a:pt x="24658" y="12052"/>
                    <a:pt x="24690" y="12047"/>
                  </a:cubicBezTo>
                  <a:lnTo>
                    <a:pt x="24690" y="12047"/>
                  </a:lnTo>
                  <a:cubicBezTo>
                    <a:pt x="24649" y="12059"/>
                    <a:pt x="24597" y="12084"/>
                    <a:pt x="24622" y="12110"/>
                  </a:cubicBezTo>
                  <a:lnTo>
                    <a:pt x="24682" y="12122"/>
                  </a:lnTo>
                  <a:cubicBezTo>
                    <a:pt x="24706" y="12133"/>
                    <a:pt x="24682" y="12122"/>
                    <a:pt x="24694" y="12157"/>
                  </a:cubicBezTo>
                  <a:cubicBezTo>
                    <a:pt x="24702" y="12174"/>
                    <a:pt x="24727" y="12207"/>
                    <a:pt x="24749" y="12207"/>
                  </a:cubicBezTo>
                  <a:cubicBezTo>
                    <a:pt x="24760" y="12207"/>
                    <a:pt x="24769" y="12200"/>
                    <a:pt x="24777" y="12181"/>
                  </a:cubicBezTo>
                  <a:cubicBezTo>
                    <a:pt x="24791" y="12153"/>
                    <a:pt x="24793" y="12142"/>
                    <a:pt x="24804" y="12142"/>
                  </a:cubicBezTo>
                  <a:cubicBezTo>
                    <a:pt x="24811" y="12142"/>
                    <a:pt x="24824" y="12147"/>
                    <a:pt x="24848" y="12157"/>
                  </a:cubicBezTo>
                  <a:cubicBezTo>
                    <a:pt x="24884" y="12157"/>
                    <a:pt x="24920" y="12169"/>
                    <a:pt x="24956" y="12193"/>
                  </a:cubicBezTo>
                  <a:cubicBezTo>
                    <a:pt x="24979" y="12205"/>
                    <a:pt x="24967" y="12217"/>
                    <a:pt x="24979" y="12229"/>
                  </a:cubicBezTo>
                  <a:cubicBezTo>
                    <a:pt x="25039" y="12241"/>
                    <a:pt x="25098" y="12252"/>
                    <a:pt x="25146" y="12264"/>
                  </a:cubicBezTo>
                  <a:cubicBezTo>
                    <a:pt x="25156" y="12267"/>
                    <a:pt x="25164" y="12268"/>
                    <a:pt x="25172" y="12268"/>
                  </a:cubicBezTo>
                  <a:cubicBezTo>
                    <a:pt x="25249" y="12268"/>
                    <a:pt x="25227" y="12169"/>
                    <a:pt x="25206" y="12169"/>
                  </a:cubicBezTo>
                  <a:lnTo>
                    <a:pt x="25206" y="12169"/>
                  </a:lnTo>
                  <a:cubicBezTo>
                    <a:pt x="25253" y="12169"/>
                    <a:pt x="25360" y="12288"/>
                    <a:pt x="25408" y="12300"/>
                  </a:cubicBezTo>
                  <a:cubicBezTo>
                    <a:pt x="25428" y="12310"/>
                    <a:pt x="25449" y="12316"/>
                    <a:pt x="25463" y="12316"/>
                  </a:cubicBezTo>
                  <a:cubicBezTo>
                    <a:pt x="25482" y="12316"/>
                    <a:pt x="25486" y="12304"/>
                    <a:pt x="25444" y="12276"/>
                  </a:cubicBezTo>
                  <a:cubicBezTo>
                    <a:pt x="25424" y="12256"/>
                    <a:pt x="25379" y="12211"/>
                    <a:pt x="25414" y="12211"/>
                  </a:cubicBezTo>
                  <a:cubicBezTo>
                    <a:pt x="25421" y="12211"/>
                    <a:pt x="25430" y="12213"/>
                    <a:pt x="25444" y="12217"/>
                  </a:cubicBezTo>
                  <a:cubicBezTo>
                    <a:pt x="25503" y="12229"/>
                    <a:pt x="25539" y="12241"/>
                    <a:pt x="25598" y="12252"/>
                  </a:cubicBezTo>
                  <a:cubicBezTo>
                    <a:pt x="25608" y="12262"/>
                    <a:pt x="25626" y="12264"/>
                    <a:pt x="25645" y="12264"/>
                  </a:cubicBezTo>
                  <a:lnTo>
                    <a:pt x="25645" y="12264"/>
                  </a:lnTo>
                  <a:cubicBezTo>
                    <a:pt x="25621" y="12255"/>
                    <a:pt x="25588" y="12203"/>
                    <a:pt x="25598" y="12193"/>
                  </a:cubicBezTo>
                  <a:cubicBezTo>
                    <a:pt x="25602" y="12187"/>
                    <a:pt x="25613" y="12185"/>
                    <a:pt x="25628" y="12185"/>
                  </a:cubicBezTo>
                  <a:cubicBezTo>
                    <a:pt x="25662" y="12185"/>
                    <a:pt x="25716" y="12195"/>
                    <a:pt x="25741" y="12195"/>
                  </a:cubicBezTo>
                  <a:cubicBezTo>
                    <a:pt x="25747" y="12195"/>
                    <a:pt x="25751" y="12195"/>
                    <a:pt x="25753" y="12193"/>
                  </a:cubicBezTo>
                  <a:cubicBezTo>
                    <a:pt x="25956" y="12145"/>
                    <a:pt x="25670" y="12157"/>
                    <a:pt x="25682" y="12133"/>
                  </a:cubicBezTo>
                  <a:cubicBezTo>
                    <a:pt x="25694" y="12110"/>
                    <a:pt x="25872" y="12086"/>
                    <a:pt x="25813" y="12038"/>
                  </a:cubicBezTo>
                  <a:lnTo>
                    <a:pt x="25813" y="12038"/>
                  </a:lnTo>
                  <a:cubicBezTo>
                    <a:pt x="25817" y="12041"/>
                    <a:pt x="25822" y="12043"/>
                    <a:pt x="25827" y="12043"/>
                  </a:cubicBezTo>
                  <a:cubicBezTo>
                    <a:pt x="25899" y="12043"/>
                    <a:pt x="26003" y="11725"/>
                    <a:pt x="26003" y="11669"/>
                  </a:cubicBezTo>
                  <a:cubicBezTo>
                    <a:pt x="26003" y="11598"/>
                    <a:pt x="26003" y="11526"/>
                    <a:pt x="25979" y="11455"/>
                  </a:cubicBezTo>
                  <a:cubicBezTo>
                    <a:pt x="25968" y="11407"/>
                    <a:pt x="26027" y="11360"/>
                    <a:pt x="25991" y="11324"/>
                  </a:cubicBezTo>
                  <a:cubicBezTo>
                    <a:pt x="25968" y="11276"/>
                    <a:pt x="25920" y="11264"/>
                    <a:pt x="25908" y="11229"/>
                  </a:cubicBezTo>
                  <a:lnTo>
                    <a:pt x="25908" y="11229"/>
                  </a:lnTo>
                  <a:cubicBezTo>
                    <a:pt x="25908" y="11229"/>
                    <a:pt x="25985" y="11262"/>
                    <a:pt x="26017" y="11262"/>
                  </a:cubicBezTo>
                  <a:cubicBezTo>
                    <a:pt x="26035" y="11262"/>
                    <a:pt x="26038" y="11251"/>
                    <a:pt x="26003" y="11217"/>
                  </a:cubicBezTo>
                  <a:cubicBezTo>
                    <a:pt x="25972" y="11176"/>
                    <a:pt x="25942" y="11117"/>
                    <a:pt x="25903" y="11117"/>
                  </a:cubicBezTo>
                  <a:cubicBezTo>
                    <a:pt x="25897" y="11117"/>
                    <a:pt x="25891" y="11118"/>
                    <a:pt x="25884" y="11121"/>
                  </a:cubicBezTo>
                  <a:cubicBezTo>
                    <a:pt x="25880" y="11124"/>
                    <a:pt x="25876" y="11125"/>
                    <a:pt x="25873" y="11125"/>
                  </a:cubicBezTo>
                  <a:cubicBezTo>
                    <a:pt x="25842" y="11125"/>
                    <a:pt x="25844" y="11047"/>
                    <a:pt x="25822" y="11047"/>
                  </a:cubicBezTo>
                  <a:cubicBezTo>
                    <a:pt x="25819" y="11047"/>
                    <a:pt x="25816" y="11048"/>
                    <a:pt x="25813" y="11050"/>
                  </a:cubicBezTo>
                  <a:cubicBezTo>
                    <a:pt x="25849" y="11026"/>
                    <a:pt x="25872" y="10990"/>
                    <a:pt x="25825" y="10919"/>
                  </a:cubicBezTo>
                  <a:cubicBezTo>
                    <a:pt x="25815" y="10907"/>
                    <a:pt x="25802" y="10902"/>
                    <a:pt x="25786" y="10902"/>
                  </a:cubicBezTo>
                  <a:cubicBezTo>
                    <a:pt x="25751" y="10902"/>
                    <a:pt x="25703" y="10924"/>
                    <a:pt x="25663" y="10924"/>
                  </a:cubicBezTo>
                  <a:cubicBezTo>
                    <a:pt x="25653" y="10924"/>
                    <a:pt x="25643" y="10923"/>
                    <a:pt x="25634" y="10919"/>
                  </a:cubicBezTo>
                  <a:cubicBezTo>
                    <a:pt x="25479" y="10859"/>
                    <a:pt x="25598" y="10717"/>
                    <a:pt x="25634" y="10681"/>
                  </a:cubicBezTo>
                  <a:cubicBezTo>
                    <a:pt x="25539" y="10681"/>
                    <a:pt x="25468" y="10693"/>
                    <a:pt x="25372" y="10693"/>
                  </a:cubicBezTo>
                  <a:cubicBezTo>
                    <a:pt x="25372" y="10645"/>
                    <a:pt x="25360" y="10598"/>
                    <a:pt x="25337" y="10562"/>
                  </a:cubicBezTo>
                  <a:cubicBezTo>
                    <a:pt x="25334" y="10570"/>
                    <a:pt x="25328" y="10573"/>
                    <a:pt x="25320" y="10573"/>
                  </a:cubicBezTo>
                  <a:cubicBezTo>
                    <a:pt x="25294" y="10573"/>
                    <a:pt x="25242" y="10535"/>
                    <a:pt x="25206" y="10526"/>
                  </a:cubicBezTo>
                  <a:cubicBezTo>
                    <a:pt x="25195" y="10523"/>
                    <a:pt x="25179" y="10521"/>
                    <a:pt x="25161" y="10521"/>
                  </a:cubicBezTo>
                  <a:cubicBezTo>
                    <a:pt x="25121" y="10521"/>
                    <a:pt x="25074" y="10528"/>
                    <a:pt x="25074" y="10536"/>
                  </a:cubicBezTo>
                  <a:lnTo>
                    <a:pt x="25074" y="10536"/>
                  </a:lnTo>
                  <a:cubicBezTo>
                    <a:pt x="25054" y="10489"/>
                    <a:pt x="25156" y="10442"/>
                    <a:pt x="25003" y="10419"/>
                  </a:cubicBezTo>
                  <a:cubicBezTo>
                    <a:pt x="24896" y="10395"/>
                    <a:pt x="24884" y="10371"/>
                    <a:pt x="24896" y="10312"/>
                  </a:cubicBezTo>
                  <a:cubicBezTo>
                    <a:pt x="24889" y="10310"/>
                    <a:pt x="24884" y="10309"/>
                    <a:pt x="24879" y="10309"/>
                  </a:cubicBezTo>
                  <a:cubicBezTo>
                    <a:pt x="24851" y="10309"/>
                    <a:pt x="24855" y="10336"/>
                    <a:pt x="24825" y="10336"/>
                  </a:cubicBezTo>
                  <a:cubicBezTo>
                    <a:pt x="24821" y="10337"/>
                    <a:pt x="24817" y="10338"/>
                    <a:pt x="24811" y="10338"/>
                  </a:cubicBezTo>
                  <a:cubicBezTo>
                    <a:pt x="24778" y="10338"/>
                    <a:pt x="24711" y="10312"/>
                    <a:pt x="24670" y="10312"/>
                  </a:cubicBezTo>
                  <a:cubicBezTo>
                    <a:pt x="24622" y="10312"/>
                    <a:pt x="24646" y="10347"/>
                    <a:pt x="24610" y="10371"/>
                  </a:cubicBezTo>
                  <a:cubicBezTo>
                    <a:pt x="24606" y="10373"/>
                    <a:pt x="24602" y="10373"/>
                    <a:pt x="24597" y="10373"/>
                  </a:cubicBezTo>
                  <a:cubicBezTo>
                    <a:pt x="24575" y="10373"/>
                    <a:pt x="24550" y="10358"/>
                    <a:pt x="24533" y="10358"/>
                  </a:cubicBezTo>
                  <a:cubicBezTo>
                    <a:pt x="24525" y="10358"/>
                    <a:pt x="24518" y="10361"/>
                    <a:pt x="24515" y="10371"/>
                  </a:cubicBezTo>
                  <a:cubicBezTo>
                    <a:pt x="24527" y="10324"/>
                    <a:pt x="24539" y="10324"/>
                    <a:pt x="24479" y="10312"/>
                  </a:cubicBezTo>
                  <a:cubicBezTo>
                    <a:pt x="24432" y="10300"/>
                    <a:pt x="24372" y="10288"/>
                    <a:pt x="24325" y="10264"/>
                  </a:cubicBezTo>
                  <a:cubicBezTo>
                    <a:pt x="24334" y="10246"/>
                    <a:pt x="24350" y="10221"/>
                    <a:pt x="24378" y="10221"/>
                  </a:cubicBezTo>
                  <a:cubicBezTo>
                    <a:pt x="24387" y="10221"/>
                    <a:pt x="24397" y="10223"/>
                    <a:pt x="24408" y="10228"/>
                  </a:cubicBezTo>
                  <a:cubicBezTo>
                    <a:pt x="24413" y="10228"/>
                    <a:pt x="24419" y="10230"/>
                    <a:pt x="24426" y="10230"/>
                  </a:cubicBezTo>
                  <a:cubicBezTo>
                    <a:pt x="24437" y="10230"/>
                    <a:pt x="24448" y="10226"/>
                    <a:pt x="24455" y="10205"/>
                  </a:cubicBezTo>
                  <a:cubicBezTo>
                    <a:pt x="24416" y="10197"/>
                    <a:pt x="24384" y="10194"/>
                    <a:pt x="24355" y="10194"/>
                  </a:cubicBezTo>
                  <a:cubicBezTo>
                    <a:pt x="24298" y="10194"/>
                    <a:pt x="24253" y="10205"/>
                    <a:pt x="24182" y="10205"/>
                  </a:cubicBezTo>
                  <a:cubicBezTo>
                    <a:pt x="24074" y="10205"/>
                    <a:pt x="24205" y="10145"/>
                    <a:pt x="24205" y="10145"/>
                  </a:cubicBezTo>
                  <a:cubicBezTo>
                    <a:pt x="24170" y="10145"/>
                    <a:pt x="24146" y="10133"/>
                    <a:pt x="24122" y="10133"/>
                  </a:cubicBezTo>
                  <a:cubicBezTo>
                    <a:pt x="24063" y="10133"/>
                    <a:pt x="24051" y="10133"/>
                    <a:pt x="24027" y="10097"/>
                  </a:cubicBezTo>
                  <a:cubicBezTo>
                    <a:pt x="24011" y="10066"/>
                    <a:pt x="23942" y="10018"/>
                    <a:pt x="23905" y="10018"/>
                  </a:cubicBezTo>
                  <a:cubicBezTo>
                    <a:pt x="23887" y="10018"/>
                    <a:pt x="23876" y="10030"/>
                    <a:pt x="23884" y="10062"/>
                  </a:cubicBezTo>
                  <a:cubicBezTo>
                    <a:pt x="23866" y="10050"/>
                    <a:pt x="23854" y="10047"/>
                    <a:pt x="23845" y="10047"/>
                  </a:cubicBezTo>
                  <a:cubicBezTo>
                    <a:pt x="23836" y="10047"/>
                    <a:pt x="23830" y="10050"/>
                    <a:pt x="23824" y="10050"/>
                  </a:cubicBezTo>
                  <a:cubicBezTo>
                    <a:pt x="23813" y="10050"/>
                    <a:pt x="23860" y="9990"/>
                    <a:pt x="23860" y="9978"/>
                  </a:cubicBezTo>
                  <a:cubicBezTo>
                    <a:pt x="23872" y="9966"/>
                    <a:pt x="23836" y="9943"/>
                    <a:pt x="23813" y="9943"/>
                  </a:cubicBezTo>
                  <a:cubicBezTo>
                    <a:pt x="23805" y="9942"/>
                    <a:pt x="23797" y="9942"/>
                    <a:pt x="23790" y="9942"/>
                  </a:cubicBezTo>
                  <a:cubicBezTo>
                    <a:pt x="23707" y="9942"/>
                    <a:pt x="23670" y="9986"/>
                    <a:pt x="23611" y="9986"/>
                  </a:cubicBezTo>
                  <a:cubicBezTo>
                    <a:pt x="23591" y="9986"/>
                    <a:pt x="23567" y="9981"/>
                    <a:pt x="23539" y="9966"/>
                  </a:cubicBezTo>
                  <a:cubicBezTo>
                    <a:pt x="23563" y="9943"/>
                    <a:pt x="23563" y="9907"/>
                    <a:pt x="23563" y="9871"/>
                  </a:cubicBezTo>
                  <a:cubicBezTo>
                    <a:pt x="23555" y="9834"/>
                    <a:pt x="23520" y="9815"/>
                    <a:pt x="23486" y="9815"/>
                  </a:cubicBezTo>
                  <a:cubicBezTo>
                    <a:pt x="23465" y="9815"/>
                    <a:pt x="23445" y="9822"/>
                    <a:pt x="23432" y="9836"/>
                  </a:cubicBezTo>
                  <a:cubicBezTo>
                    <a:pt x="23455" y="9800"/>
                    <a:pt x="23432" y="9740"/>
                    <a:pt x="23384" y="9728"/>
                  </a:cubicBezTo>
                  <a:cubicBezTo>
                    <a:pt x="23375" y="9737"/>
                    <a:pt x="23359" y="9815"/>
                    <a:pt x="23331" y="9815"/>
                  </a:cubicBezTo>
                  <a:cubicBezTo>
                    <a:pt x="23322" y="9815"/>
                    <a:pt x="23312" y="9808"/>
                    <a:pt x="23301" y="9788"/>
                  </a:cubicBezTo>
                  <a:cubicBezTo>
                    <a:pt x="23277" y="9740"/>
                    <a:pt x="23301" y="9693"/>
                    <a:pt x="23217" y="9657"/>
                  </a:cubicBezTo>
                  <a:cubicBezTo>
                    <a:pt x="23170" y="9633"/>
                    <a:pt x="23146" y="9657"/>
                    <a:pt x="23098" y="9621"/>
                  </a:cubicBezTo>
                  <a:cubicBezTo>
                    <a:pt x="23122" y="9585"/>
                    <a:pt x="22908" y="9502"/>
                    <a:pt x="22860" y="9490"/>
                  </a:cubicBezTo>
                  <a:cubicBezTo>
                    <a:pt x="22853" y="9488"/>
                    <a:pt x="22848" y="9486"/>
                    <a:pt x="22844" y="9486"/>
                  </a:cubicBezTo>
                  <a:cubicBezTo>
                    <a:pt x="22813" y="9486"/>
                    <a:pt x="22857" y="9562"/>
                    <a:pt x="22836" y="9562"/>
                  </a:cubicBezTo>
                  <a:cubicBezTo>
                    <a:pt x="22833" y="9562"/>
                    <a:pt x="22831" y="9562"/>
                    <a:pt x="22828" y="9562"/>
                  </a:cubicBezTo>
                  <a:cubicBezTo>
                    <a:pt x="22765" y="9562"/>
                    <a:pt x="22765" y="9430"/>
                    <a:pt x="22765" y="9419"/>
                  </a:cubicBezTo>
                  <a:cubicBezTo>
                    <a:pt x="22765" y="9395"/>
                    <a:pt x="22658" y="9347"/>
                    <a:pt x="22634" y="9335"/>
                  </a:cubicBezTo>
                  <a:cubicBezTo>
                    <a:pt x="22539" y="9300"/>
                    <a:pt x="22455" y="9264"/>
                    <a:pt x="22372" y="9252"/>
                  </a:cubicBezTo>
                  <a:cubicBezTo>
                    <a:pt x="22300" y="9240"/>
                    <a:pt x="22229" y="9228"/>
                    <a:pt x="22169" y="9216"/>
                  </a:cubicBezTo>
                  <a:cubicBezTo>
                    <a:pt x="22146" y="9193"/>
                    <a:pt x="22348" y="9157"/>
                    <a:pt x="22289" y="9133"/>
                  </a:cubicBezTo>
                  <a:cubicBezTo>
                    <a:pt x="22234" y="9124"/>
                    <a:pt x="22091" y="9101"/>
                    <a:pt x="22014" y="9101"/>
                  </a:cubicBezTo>
                  <a:cubicBezTo>
                    <a:pt x="21990" y="9101"/>
                    <a:pt x="21973" y="9103"/>
                    <a:pt x="21967" y="9109"/>
                  </a:cubicBezTo>
                  <a:cubicBezTo>
                    <a:pt x="21991" y="9074"/>
                    <a:pt x="21955" y="9038"/>
                    <a:pt x="21896" y="9002"/>
                  </a:cubicBezTo>
                  <a:cubicBezTo>
                    <a:pt x="21848" y="8978"/>
                    <a:pt x="21800" y="8966"/>
                    <a:pt x="21753" y="8954"/>
                  </a:cubicBezTo>
                  <a:cubicBezTo>
                    <a:pt x="21743" y="8952"/>
                    <a:pt x="21734" y="8951"/>
                    <a:pt x="21725" y="8951"/>
                  </a:cubicBezTo>
                  <a:cubicBezTo>
                    <a:pt x="21703" y="8951"/>
                    <a:pt x="21686" y="8958"/>
                    <a:pt x="21667" y="8958"/>
                  </a:cubicBezTo>
                  <a:cubicBezTo>
                    <a:pt x="21660" y="8958"/>
                    <a:pt x="21653" y="8957"/>
                    <a:pt x="21646" y="8954"/>
                  </a:cubicBezTo>
                  <a:cubicBezTo>
                    <a:pt x="21527" y="8931"/>
                    <a:pt x="21479" y="8835"/>
                    <a:pt x="21396" y="8764"/>
                  </a:cubicBezTo>
                  <a:cubicBezTo>
                    <a:pt x="21388" y="8760"/>
                    <a:pt x="21382" y="8759"/>
                    <a:pt x="21378" y="8759"/>
                  </a:cubicBezTo>
                  <a:cubicBezTo>
                    <a:pt x="21370" y="8759"/>
                    <a:pt x="21368" y="8764"/>
                    <a:pt x="21360" y="8764"/>
                  </a:cubicBezTo>
                  <a:cubicBezTo>
                    <a:pt x="21324" y="8752"/>
                    <a:pt x="21300" y="8740"/>
                    <a:pt x="21265" y="8716"/>
                  </a:cubicBezTo>
                  <a:cubicBezTo>
                    <a:pt x="21205" y="8693"/>
                    <a:pt x="21134" y="8693"/>
                    <a:pt x="21074" y="8669"/>
                  </a:cubicBezTo>
                  <a:cubicBezTo>
                    <a:pt x="21015" y="8645"/>
                    <a:pt x="20967" y="8609"/>
                    <a:pt x="20919" y="8573"/>
                  </a:cubicBezTo>
                  <a:cubicBezTo>
                    <a:pt x="20899" y="8563"/>
                    <a:pt x="20861" y="8535"/>
                    <a:pt x="20828" y="8535"/>
                  </a:cubicBezTo>
                  <a:cubicBezTo>
                    <a:pt x="20822" y="8535"/>
                    <a:pt x="20817" y="8536"/>
                    <a:pt x="20812" y="8538"/>
                  </a:cubicBezTo>
                  <a:cubicBezTo>
                    <a:pt x="20811" y="8538"/>
                    <a:pt x="20809" y="8539"/>
                    <a:pt x="20807" y="8539"/>
                  </a:cubicBezTo>
                  <a:cubicBezTo>
                    <a:pt x="20769" y="8539"/>
                    <a:pt x="20595" y="8441"/>
                    <a:pt x="20538" y="8419"/>
                  </a:cubicBezTo>
                  <a:cubicBezTo>
                    <a:pt x="20515" y="8407"/>
                    <a:pt x="20312" y="8371"/>
                    <a:pt x="20312" y="8371"/>
                  </a:cubicBezTo>
                  <a:cubicBezTo>
                    <a:pt x="20300" y="8359"/>
                    <a:pt x="20348" y="8335"/>
                    <a:pt x="20360" y="8335"/>
                  </a:cubicBezTo>
                  <a:lnTo>
                    <a:pt x="20253" y="8323"/>
                  </a:lnTo>
                  <a:cubicBezTo>
                    <a:pt x="20217" y="8335"/>
                    <a:pt x="20181" y="8347"/>
                    <a:pt x="20145" y="8347"/>
                  </a:cubicBezTo>
                  <a:cubicBezTo>
                    <a:pt x="20134" y="8347"/>
                    <a:pt x="20157" y="8300"/>
                    <a:pt x="20145" y="8276"/>
                  </a:cubicBezTo>
                  <a:cubicBezTo>
                    <a:pt x="20110" y="8252"/>
                    <a:pt x="20062" y="8228"/>
                    <a:pt x="20026" y="8216"/>
                  </a:cubicBezTo>
                  <a:cubicBezTo>
                    <a:pt x="19967" y="8204"/>
                    <a:pt x="19872" y="8192"/>
                    <a:pt x="19895" y="8145"/>
                  </a:cubicBezTo>
                  <a:lnTo>
                    <a:pt x="19895" y="8145"/>
                  </a:lnTo>
                  <a:cubicBezTo>
                    <a:pt x="19883" y="8157"/>
                    <a:pt x="19824" y="8157"/>
                    <a:pt x="19824" y="8169"/>
                  </a:cubicBezTo>
                  <a:cubicBezTo>
                    <a:pt x="19812" y="8121"/>
                    <a:pt x="19788" y="8109"/>
                    <a:pt x="19705" y="8073"/>
                  </a:cubicBezTo>
                  <a:cubicBezTo>
                    <a:pt x="19669" y="8050"/>
                    <a:pt x="19633" y="8038"/>
                    <a:pt x="19586" y="8026"/>
                  </a:cubicBezTo>
                  <a:cubicBezTo>
                    <a:pt x="19570" y="8026"/>
                    <a:pt x="19570" y="8031"/>
                    <a:pt x="19565" y="8031"/>
                  </a:cubicBezTo>
                  <a:cubicBezTo>
                    <a:pt x="19562" y="8031"/>
                    <a:pt x="19558" y="8030"/>
                    <a:pt x="19550" y="8026"/>
                  </a:cubicBezTo>
                  <a:cubicBezTo>
                    <a:pt x="19467" y="7990"/>
                    <a:pt x="19455" y="7942"/>
                    <a:pt x="19372" y="7907"/>
                  </a:cubicBezTo>
                  <a:cubicBezTo>
                    <a:pt x="19336" y="7895"/>
                    <a:pt x="19169" y="7823"/>
                    <a:pt x="19181" y="7788"/>
                  </a:cubicBezTo>
                  <a:cubicBezTo>
                    <a:pt x="19164" y="7778"/>
                    <a:pt x="19153" y="7774"/>
                    <a:pt x="19146" y="7774"/>
                  </a:cubicBezTo>
                  <a:cubicBezTo>
                    <a:pt x="19119" y="7774"/>
                    <a:pt x="19139" y="7824"/>
                    <a:pt x="19097" y="7824"/>
                  </a:cubicBezTo>
                  <a:cubicBezTo>
                    <a:pt x="19094" y="7824"/>
                    <a:pt x="19090" y="7824"/>
                    <a:pt x="19086" y="7823"/>
                  </a:cubicBezTo>
                  <a:cubicBezTo>
                    <a:pt x="19050" y="7823"/>
                    <a:pt x="19038" y="7764"/>
                    <a:pt x="19038" y="7752"/>
                  </a:cubicBezTo>
                  <a:cubicBezTo>
                    <a:pt x="19014" y="7728"/>
                    <a:pt x="19002" y="7716"/>
                    <a:pt x="18979" y="7704"/>
                  </a:cubicBezTo>
                  <a:cubicBezTo>
                    <a:pt x="18933" y="7670"/>
                    <a:pt x="18675" y="7635"/>
                    <a:pt x="18680" y="7590"/>
                  </a:cubicBezTo>
                  <a:lnTo>
                    <a:pt x="18680" y="7590"/>
                  </a:lnTo>
                  <a:cubicBezTo>
                    <a:pt x="18671" y="7608"/>
                    <a:pt x="18627" y="7658"/>
                    <a:pt x="18594" y="7658"/>
                  </a:cubicBezTo>
                  <a:cubicBezTo>
                    <a:pt x="18591" y="7658"/>
                    <a:pt x="18588" y="7658"/>
                    <a:pt x="18586" y="7657"/>
                  </a:cubicBezTo>
                  <a:cubicBezTo>
                    <a:pt x="18550" y="7645"/>
                    <a:pt x="18562" y="7609"/>
                    <a:pt x="18562" y="7597"/>
                  </a:cubicBezTo>
                  <a:cubicBezTo>
                    <a:pt x="18550" y="7585"/>
                    <a:pt x="18538" y="7573"/>
                    <a:pt x="18526" y="7561"/>
                  </a:cubicBezTo>
                  <a:cubicBezTo>
                    <a:pt x="18490" y="7526"/>
                    <a:pt x="18443" y="7514"/>
                    <a:pt x="18407" y="7502"/>
                  </a:cubicBezTo>
                  <a:cubicBezTo>
                    <a:pt x="18383" y="7502"/>
                    <a:pt x="18359" y="7490"/>
                    <a:pt x="18359" y="7466"/>
                  </a:cubicBezTo>
                  <a:cubicBezTo>
                    <a:pt x="18348" y="7454"/>
                    <a:pt x="18431" y="7419"/>
                    <a:pt x="18419" y="7407"/>
                  </a:cubicBezTo>
                  <a:cubicBezTo>
                    <a:pt x="18407" y="7383"/>
                    <a:pt x="18288" y="7383"/>
                    <a:pt x="18264" y="7371"/>
                  </a:cubicBezTo>
                  <a:cubicBezTo>
                    <a:pt x="18181" y="7335"/>
                    <a:pt x="18098" y="7288"/>
                    <a:pt x="18026" y="7228"/>
                  </a:cubicBezTo>
                  <a:cubicBezTo>
                    <a:pt x="18014" y="7220"/>
                    <a:pt x="18004" y="7216"/>
                    <a:pt x="17996" y="7216"/>
                  </a:cubicBezTo>
                  <a:cubicBezTo>
                    <a:pt x="17959" y="7216"/>
                    <a:pt x="17947" y="7280"/>
                    <a:pt x="17914" y="7280"/>
                  </a:cubicBezTo>
                  <a:cubicBezTo>
                    <a:pt x="17900" y="7280"/>
                    <a:pt x="17883" y="7269"/>
                    <a:pt x="17859" y="7240"/>
                  </a:cubicBezTo>
                  <a:cubicBezTo>
                    <a:pt x="17800" y="7180"/>
                    <a:pt x="17800" y="7133"/>
                    <a:pt x="17693" y="7109"/>
                  </a:cubicBezTo>
                  <a:cubicBezTo>
                    <a:pt x="17688" y="7108"/>
                    <a:pt x="17683" y="7107"/>
                    <a:pt x="17676" y="7107"/>
                  </a:cubicBezTo>
                  <a:cubicBezTo>
                    <a:pt x="17654" y="7107"/>
                    <a:pt x="17621" y="7114"/>
                    <a:pt x="17595" y="7114"/>
                  </a:cubicBezTo>
                  <a:cubicBezTo>
                    <a:pt x="17566" y="7114"/>
                    <a:pt x="17544" y="7106"/>
                    <a:pt x="17550" y="7073"/>
                  </a:cubicBezTo>
                  <a:cubicBezTo>
                    <a:pt x="17562" y="7002"/>
                    <a:pt x="17431" y="7002"/>
                    <a:pt x="17371" y="7002"/>
                  </a:cubicBezTo>
                  <a:cubicBezTo>
                    <a:pt x="17364" y="7003"/>
                    <a:pt x="17358" y="7003"/>
                    <a:pt x="17352" y="7003"/>
                  </a:cubicBezTo>
                  <a:cubicBezTo>
                    <a:pt x="17265" y="7003"/>
                    <a:pt x="17271" y="6927"/>
                    <a:pt x="17193" y="6883"/>
                  </a:cubicBezTo>
                  <a:cubicBezTo>
                    <a:pt x="17179" y="6875"/>
                    <a:pt x="17168" y="6872"/>
                    <a:pt x="17159" y="6872"/>
                  </a:cubicBezTo>
                  <a:cubicBezTo>
                    <a:pt x="17116" y="6872"/>
                    <a:pt x="17127" y="6956"/>
                    <a:pt x="17097" y="6966"/>
                  </a:cubicBezTo>
                  <a:cubicBezTo>
                    <a:pt x="17096" y="6967"/>
                    <a:pt x="17095" y="6967"/>
                    <a:pt x="17094" y="6967"/>
                  </a:cubicBezTo>
                  <a:cubicBezTo>
                    <a:pt x="17071" y="6967"/>
                    <a:pt x="17028" y="6846"/>
                    <a:pt x="16995" y="6846"/>
                  </a:cubicBezTo>
                  <a:cubicBezTo>
                    <a:pt x="16993" y="6846"/>
                    <a:pt x="16992" y="6847"/>
                    <a:pt x="16990" y="6847"/>
                  </a:cubicBezTo>
                  <a:cubicBezTo>
                    <a:pt x="16966" y="6847"/>
                    <a:pt x="17002" y="6883"/>
                    <a:pt x="16966" y="6895"/>
                  </a:cubicBezTo>
                  <a:cubicBezTo>
                    <a:pt x="16943" y="6883"/>
                    <a:pt x="16919" y="6871"/>
                    <a:pt x="16895" y="6859"/>
                  </a:cubicBezTo>
                  <a:cubicBezTo>
                    <a:pt x="16859" y="6799"/>
                    <a:pt x="16955" y="6799"/>
                    <a:pt x="16859" y="6740"/>
                  </a:cubicBezTo>
                  <a:cubicBezTo>
                    <a:pt x="16728" y="6657"/>
                    <a:pt x="16585" y="6585"/>
                    <a:pt x="16431" y="6549"/>
                  </a:cubicBezTo>
                  <a:cubicBezTo>
                    <a:pt x="16395" y="6549"/>
                    <a:pt x="16359" y="6537"/>
                    <a:pt x="16335" y="6526"/>
                  </a:cubicBezTo>
                  <a:cubicBezTo>
                    <a:pt x="16329" y="6526"/>
                    <a:pt x="16324" y="6527"/>
                    <a:pt x="16319" y="6527"/>
                  </a:cubicBezTo>
                  <a:cubicBezTo>
                    <a:pt x="16240" y="6527"/>
                    <a:pt x="16335" y="6442"/>
                    <a:pt x="16335" y="6442"/>
                  </a:cubicBezTo>
                  <a:cubicBezTo>
                    <a:pt x="16324" y="6437"/>
                    <a:pt x="16314" y="6435"/>
                    <a:pt x="16304" y="6435"/>
                  </a:cubicBezTo>
                  <a:cubicBezTo>
                    <a:pt x="16269" y="6435"/>
                    <a:pt x="16249" y="6464"/>
                    <a:pt x="16224" y="6464"/>
                  </a:cubicBezTo>
                  <a:cubicBezTo>
                    <a:pt x="16209" y="6464"/>
                    <a:pt x="16192" y="6453"/>
                    <a:pt x="16169" y="6418"/>
                  </a:cubicBezTo>
                  <a:cubicBezTo>
                    <a:pt x="16145" y="6407"/>
                    <a:pt x="16121" y="6395"/>
                    <a:pt x="16097" y="6395"/>
                  </a:cubicBezTo>
                  <a:cubicBezTo>
                    <a:pt x="16050" y="6371"/>
                    <a:pt x="15669" y="6287"/>
                    <a:pt x="15704" y="6228"/>
                  </a:cubicBezTo>
                  <a:lnTo>
                    <a:pt x="15704" y="6228"/>
                  </a:lnTo>
                  <a:lnTo>
                    <a:pt x="15526" y="6252"/>
                  </a:lnTo>
                  <a:cubicBezTo>
                    <a:pt x="15550" y="6204"/>
                    <a:pt x="15490" y="6168"/>
                    <a:pt x="15431" y="6145"/>
                  </a:cubicBezTo>
                  <a:cubicBezTo>
                    <a:pt x="15371" y="6109"/>
                    <a:pt x="15395" y="6073"/>
                    <a:pt x="15371" y="6037"/>
                  </a:cubicBezTo>
                  <a:cubicBezTo>
                    <a:pt x="15369" y="6031"/>
                    <a:pt x="15363" y="6028"/>
                    <a:pt x="15355" y="6028"/>
                  </a:cubicBezTo>
                  <a:cubicBezTo>
                    <a:pt x="15324" y="6028"/>
                    <a:pt x="15256" y="6066"/>
                    <a:pt x="15206" y="6066"/>
                  </a:cubicBezTo>
                  <a:cubicBezTo>
                    <a:pt x="15197" y="6066"/>
                    <a:pt x="15188" y="6064"/>
                    <a:pt x="15181" y="6061"/>
                  </a:cubicBezTo>
                  <a:cubicBezTo>
                    <a:pt x="15181" y="6037"/>
                    <a:pt x="15252" y="5978"/>
                    <a:pt x="15228" y="5954"/>
                  </a:cubicBezTo>
                  <a:cubicBezTo>
                    <a:pt x="15208" y="5934"/>
                    <a:pt x="15167" y="5926"/>
                    <a:pt x="15132" y="5926"/>
                  </a:cubicBezTo>
                  <a:cubicBezTo>
                    <a:pt x="15103" y="5926"/>
                    <a:pt x="15079" y="5931"/>
                    <a:pt x="15073" y="5942"/>
                  </a:cubicBezTo>
                  <a:cubicBezTo>
                    <a:pt x="15055" y="5970"/>
                    <a:pt x="15072" y="5998"/>
                    <a:pt x="15053" y="5998"/>
                  </a:cubicBezTo>
                  <a:cubicBezTo>
                    <a:pt x="15048" y="5998"/>
                    <a:pt x="15039" y="5995"/>
                    <a:pt x="15026" y="5990"/>
                  </a:cubicBezTo>
                  <a:cubicBezTo>
                    <a:pt x="14978" y="5966"/>
                    <a:pt x="14990" y="5966"/>
                    <a:pt x="14978" y="5942"/>
                  </a:cubicBezTo>
                  <a:cubicBezTo>
                    <a:pt x="14966" y="5906"/>
                    <a:pt x="15026" y="5871"/>
                    <a:pt x="15014" y="5823"/>
                  </a:cubicBezTo>
                  <a:cubicBezTo>
                    <a:pt x="15014" y="5821"/>
                    <a:pt x="15012" y="5821"/>
                    <a:pt x="15010" y="5821"/>
                  </a:cubicBezTo>
                  <a:cubicBezTo>
                    <a:pt x="14995" y="5821"/>
                    <a:pt x="14944" y="5847"/>
                    <a:pt x="14954" y="5847"/>
                  </a:cubicBezTo>
                  <a:cubicBezTo>
                    <a:pt x="14907" y="5847"/>
                    <a:pt x="14871" y="5847"/>
                    <a:pt x="14835" y="5823"/>
                  </a:cubicBezTo>
                  <a:cubicBezTo>
                    <a:pt x="14800" y="5811"/>
                    <a:pt x="14811" y="5787"/>
                    <a:pt x="14776" y="5787"/>
                  </a:cubicBezTo>
                  <a:cubicBezTo>
                    <a:pt x="14740" y="5787"/>
                    <a:pt x="14716" y="5799"/>
                    <a:pt x="14680" y="5811"/>
                  </a:cubicBezTo>
                  <a:cubicBezTo>
                    <a:pt x="14678" y="5812"/>
                    <a:pt x="14676" y="5812"/>
                    <a:pt x="14675" y="5812"/>
                  </a:cubicBezTo>
                  <a:cubicBezTo>
                    <a:pt x="14646" y="5812"/>
                    <a:pt x="14653" y="5728"/>
                    <a:pt x="14597" y="5728"/>
                  </a:cubicBezTo>
                  <a:cubicBezTo>
                    <a:pt x="14573" y="5728"/>
                    <a:pt x="14561" y="5752"/>
                    <a:pt x="14526" y="5752"/>
                  </a:cubicBezTo>
                  <a:cubicBezTo>
                    <a:pt x="14490" y="5740"/>
                    <a:pt x="14466" y="5728"/>
                    <a:pt x="14430" y="5704"/>
                  </a:cubicBezTo>
                  <a:lnTo>
                    <a:pt x="14430" y="5704"/>
                  </a:lnTo>
                  <a:cubicBezTo>
                    <a:pt x="14460" y="5719"/>
                    <a:pt x="14502" y="5728"/>
                    <a:pt x="14531" y="5728"/>
                  </a:cubicBezTo>
                  <a:cubicBezTo>
                    <a:pt x="14573" y="5728"/>
                    <a:pt x="14590" y="5710"/>
                    <a:pt x="14514" y="5668"/>
                  </a:cubicBezTo>
                  <a:cubicBezTo>
                    <a:pt x="14481" y="5652"/>
                    <a:pt x="14413" y="5629"/>
                    <a:pt x="14371" y="5629"/>
                  </a:cubicBezTo>
                  <a:cubicBezTo>
                    <a:pt x="14354" y="5629"/>
                    <a:pt x="14341" y="5633"/>
                    <a:pt x="14336" y="5642"/>
                  </a:cubicBezTo>
                  <a:lnTo>
                    <a:pt x="14336" y="5642"/>
                  </a:lnTo>
                  <a:cubicBezTo>
                    <a:pt x="14362" y="5570"/>
                    <a:pt x="14001" y="5442"/>
                    <a:pt x="13907" y="5394"/>
                  </a:cubicBezTo>
                  <a:cubicBezTo>
                    <a:pt x="13885" y="5382"/>
                    <a:pt x="13870" y="5377"/>
                    <a:pt x="13859" y="5377"/>
                  </a:cubicBezTo>
                  <a:cubicBezTo>
                    <a:pt x="13828" y="5377"/>
                    <a:pt x="13832" y="5419"/>
                    <a:pt x="13823" y="5454"/>
                  </a:cubicBezTo>
                  <a:cubicBezTo>
                    <a:pt x="13796" y="5467"/>
                    <a:pt x="13778" y="5474"/>
                    <a:pt x="13765" y="5474"/>
                  </a:cubicBezTo>
                  <a:cubicBezTo>
                    <a:pt x="13743" y="5474"/>
                    <a:pt x="13735" y="5456"/>
                    <a:pt x="13728" y="5418"/>
                  </a:cubicBezTo>
                  <a:cubicBezTo>
                    <a:pt x="13776" y="5323"/>
                    <a:pt x="13585" y="5204"/>
                    <a:pt x="13478" y="5156"/>
                  </a:cubicBezTo>
                  <a:cubicBezTo>
                    <a:pt x="13430" y="5121"/>
                    <a:pt x="13371" y="5109"/>
                    <a:pt x="13311" y="5109"/>
                  </a:cubicBezTo>
                  <a:cubicBezTo>
                    <a:pt x="13286" y="5117"/>
                    <a:pt x="13259" y="5121"/>
                    <a:pt x="13232" y="5121"/>
                  </a:cubicBezTo>
                  <a:cubicBezTo>
                    <a:pt x="13184" y="5121"/>
                    <a:pt x="13135" y="5108"/>
                    <a:pt x="13097" y="5085"/>
                  </a:cubicBezTo>
                  <a:lnTo>
                    <a:pt x="13097" y="5085"/>
                  </a:lnTo>
                  <a:cubicBezTo>
                    <a:pt x="13125" y="5099"/>
                    <a:pt x="13151" y="5105"/>
                    <a:pt x="13170" y="5105"/>
                  </a:cubicBezTo>
                  <a:cubicBezTo>
                    <a:pt x="13218" y="5105"/>
                    <a:pt x="13229" y="5071"/>
                    <a:pt x="13145" y="5037"/>
                  </a:cubicBezTo>
                  <a:lnTo>
                    <a:pt x="12871" y="4906"/>
                  </a:lnTo>
                  <a:cubicBezTo>
                    <a:pt x="12799" y="4877"/>
                    <a:pt x="12753" y="4862"/>
                    <a:pt x="12712" y="4862"/>
                  </a:cubicBezTo>
                  <a:cubicBezTo>
                    <a:pt x="12685" y="4862"/>
                    <a:pt x="12661" y="4868"/>
                    <a:pt x="12633" y="4883"/>
                  </a:cubicBezTo>
                  <a:cubicBezTo>
                    <a:pt x="12668" y="4859"/>
                    <a:pt x="12692" y="4859"/>
                    <a:pt x="12692" y="4811"/>
                  </a:cubicBezTo>
                  <a:cubicBezTo>
                    <a:pt x="12692" y="4782"/>
                    <a:pt x="12652" y="4760"/>
                    <a:pt x="12624" y="4760"/>
                  </a:cubicBezTo>
                  <a:cubicBezTo>
                    <a:pt x="12618" y="4760"/>
                    <a:pt x="12613" y="4761"/>
                    <a:pt x="12609" y="4763"/>
                  </a:cubicBezTo>
                  <a:cubicBezTo>
                    <a:pt x="12606" y="4769"/>
                    <a:pt x="12601" y="4771"/>
                    <a:pt x="12593" y="4771"/>
                  </a:cubicBezTo>
                  <a:cubicBezTo>
                    <a:pt x="12570" y="4771"/>
                    <a:pt x="12526" y="4746"/>
                    <a:pt x="12490" y="4728"/>
                  </a:cubicBezTo>
                  <a:cubicBezTo>
                    <a:pt x="12466" y="4728"/>
                    <a:pt x="12454" y="4752"/>
                    <a:pt x="12418" y="4752"/>
                  </a:cubicBezTo>
                  <a:cubicBezTo>
                    <a:pt x="12394" y="4752"/>
                    <a:pt x="12371" y="4704"/>
                    <a:pt x="12335" y="4680"/>
                  </a:cubicBezTo>
                  <a:cubicBezTo>
                    <a:pt x="12311" y="4656"/>
                    <a:pt x="12275" y="4644"/>
                    <a:pt x="12252" y="4632"/>
                  </a:cubicBezTo>
                  <a:cubicBezTo>
                    <a:pt x="12227" y="4624"/>
                    <a:pt x="12197" y="4610"/>
                    <a:pt x="12172" y="4610"/>
                  </a:cubicBezTo>
                  <a:cubicBezTo>
                    <a:pt x="12161" y="4610"/>
                    <a:pt x="12152" y="4613"/>
                    <a:pt x="12144" y="4621"/>
                  </a:cubicBezTo>
                  <a:cubicBezTo>
                    <a:pt x="12140" y="4623"/>
                    <a:pt x="12135" y="4624"/>
                    <a:pt x="12130" y="4624"/>
                  </a:cubicBezTo>
                  <a:cubicBezTo>
                    <a:pt x="12107" y="4624"/>
                    <a:pt x="12076" y="4604"/>
                    <a:pt x="12037" y="4585"/>
                  </a:cubicBezTo>
                  <a:cubicBezTo>
                    <a:pt x="12049" y="4549"/>
                    <a:pt x="12085" y="4549"/>
                    <a:pt x="12002" y="4525"/>
                  </a:cubicBezTo>
                  <a:cubicBezTo>
                    <a:pt x="11954" y="4513"/>
                    <a:pt x="11906" y="4513"/>
                    <a:pt x="11859" y="4502"/>
                  </a:cubicBezTo>
                  <a:cubicBezTo>
                    <a:pt x="11859" y="4502"/>
                    <a:pt x="11763" y="4490"/>
                    <a:pt x="11787" y="4478"/>
                  </a:cubicBezTo>
                  <a:cubicBezTo>
                    <a:pt x="11811" y="4466"/>
                    <a:pt x="11823" y="4478"/>
                    <a:pt x="11823" y="4454"/>
                  </a:cubicBezTo>
                  <a:cubicBezTo>
                    <a:pt x="11792" y="4439"/>
                    <a:pt x="11777" y="4434"/>
                    <a:pt x="11765" y="4434"/>
                  </a:cubicBezTo>
                  <a:cubicBezTo>
                    <a:pt x="11749" y="4434"/>
                    <a:pt x="11738" y="4442"/>
                    <a:pt x="11704" y="4442"/>
                  </a:cubicBezTo>
                  <a:cubicBezTo>
                    <a:pt x="11656" y="4442"/>
                    <a:pt x="11597" y="4442"/>
                    <a:pt x="11585" y="4394"/>
                  </a:cubicBezTo>
                  <a:cubicBezTo>
                    <a:pt x="11573" y="4347"/>
                    <a:pt x="11621" y="4347"/>
                    <a:pt x="11537" y="4299"/>
                  </a:cubicBezTo>
                  <a:cubicBezTo>
                    <a:pt x="11490" y="4251"/>
                    <a:pt x="11442" y="4216"/>
                    <a:pt x="11394" y="4192"/>
                  </a:cubicBezTo>
                  <a:cubicBezTo>
                    <a:pt x="11380" y="4186"/>
                    <a:pt x="11371" y="4184"/>
                    <a:pt x="11365" y="4184"/>
                  </a:cubicBezTo>
                  <a:cubicBezTo>
                    <a:pt x="11344" y="4184"/>
                    <a:pt x="11356" y="4209"/>
                    <a:pt x="11347" y="4228"/>
                  </a:cubicBezTo>
                  <a:cubicBezTo>
                    <a:pt x="11334" y="4232"/>
                    <a:pt x="11321" y="4235"/>
                    <a:pt x="11308" y="4235"/>
                  </a:cubicBezTo>
                  <a:cubicBezTo>
                    <a:pt x="11286" y="4235"/>
                    <a:pt x="11267" y="4227"/>
                    <a:pt x="11251" y="4204"/>
                  </a:cubicBezTo>
                  <a:cubicBezTo>
                    <a:pt x="11242" y="4185"/>
                    <a:pt x="11197" y="4145"/>
                    <a:pt x="11166" y="4145"/>
                  </a:cubicBezTo>
                  <a:cubicBezTo>
                    <a:pt x="11157" y="4145"/>
                    <a:pt x="11150" y="4148"/>
                    <a:pt x="11144" y="4156"/>
                  </a:cubicBezTo>
                  <a:cubicBezTo>
                    <a:pt x="11192" y="4073"/>
                    <a:pt x="10942" y="4037"/>
                    <a:pt x="10882" y="4013"/>
                  </a:cubicBezTo>
                  <a:cubicBezTo>
                    <a:pt x="10835" y="3990"/>
                    <a:pt x="10847" y="3978"/>
                    <a:pt x="10811" y="3954"/>
                  </a:cubicBezTo>
                  <a:cubicBezTo>
                    <a:pt x="10763" y="3930"/>
                    <a:pt x="10716" y="3894"/>
                    <a:pt x="10668" y="3870"/>
                  </a:cubicBezTo>
                  <a:cubicBezTo>
                    <a:pt x="10620" y="3859"/>
                    <a:pt x="10358" y="3751"/>
                    <a:pt x="10370" y="3704"/>
                  </a:cubicBezTo>
                  <a:cubicBezTo>
                    <a:pt x="10341" y="3686"/>
                    <a:pt x="10320" y="3677"/>
                    <a:pt x="10303" y="3677"/>
                  </a:cubicBezTo>
                  <a:cubicBezTo>
                    <a:pt x="10287" y="3677"/>
                    <a:pt x="10275" y="3686"/>
                    <a:pt x="10263" y="3704"/>
                  </a:cubicBezTo>
                  <a:cubicBezTo>
                    <a:pt x="10237" y="3721"/>
                    <a:pt x="10211" y="3732"/>
                    <a:pt x="10180" y="3732"/>
                  </a:cubicBezTo>
                  <a:cubicBezTo>
                    <a:pt x="10169" y="3732"/>
                    <a:pt x="10157" y="3731"/>
                    <a:pt x="10144" y="3728"/>
                  </a:cubicBezTo>
                  <a:cubicBezTo>
                    <a:pt x="10156" y="3692"/>
                    <a:pt x="10156" y="3668"/>
                    <a:pt x="10144" y="3632"/>
                  </a:cubicBezTo>
                  <a:cubicBezTo>
                    <a:pt x="10108" y="3585"/>
                    <a:pt x="10061" y="3561"/>
                    <a:pt x="10001" y="3561"/>
                  </a:cubicBezTo>
                  <a:cubicBezTo>
                    <a:pt x="9954" y="3549"/>
                    <a:pt x="9894" y="3537"/>
                    <a:pt x="9847" y="3525"/>
                  </a:cubicBezTo>
                  <a:cubicBezTo>
                    <a:pt x="9847" y="3525"/>
                    <a:pt x="9835" y="3478"/>
                    <a:pt x="9823" y="3466"/>
                  </a:cubicBezTo>
                  <a:cubicBezTo>
                    <a:pt x="9811" y="3454"/>
                    <a:pt x="9798" y="3449"/>
                    <a:pt x="9786" y="3449"/>
                  </a:cubicBezTo>
                  <a:cubicBezTo>
                    <a:pt x="9744" y="3449"/>
                    <a:pt x="9703" y="3505"/>
                    <a:pt x="9661" y="3505"/>
                  </a:cubicBezTo>
                  <a:cubicBezTo>
                    <a:pt x="9655" y="3505"/>
                    <a:pt x="9650" y="3504"/>
                    <a:pt x="9644" y="3501"/>
                  </a:cubicBezTo>
                  <a:cubicBezTo>
                    <a:pt x="9549" y="3454"/>
                    <a:pt x="9680" y="3418"/>
                    <a:pt x="9632" y="3370"/>
                  </a:cubicBezTo>
                  <a:cubicBezTo>
                    <a:pt x="9537" y="3311"/>
                    <a:pt x="9382" y="3335"/>
                    <a:pt x="9287" y="3311"/>
                  </a:cubicBezTo>
                  <a:cubicBezTo>
                    <a:pt x="9275" y="3311"/>
                    <a:pt x="9061" y="3239"/>
                    <a:pt x="9156" y="3239"/>
                  </a:cubicBezTo>
                  <a:cubicBezTo>
                    <a:pt x="9186" y="3251"/>
                    <a:pt x="9211" y="3256"/>
                    <a:pt x="9227" y="3256"/>
                  </a:cubicBezTo>
                  <a:cubicBezTo>
                    <a:pt x="9262" y="3256"/>
                    <a:pt x="9260" y="3232"/>
                    <a:pt x="9204" y="3192"/>
                  </a:cubicBezTo>
                  <a:cubicBezTo>
                    <a:pt x="9186" y="3183"/>
                    <a:pt x="9117" y="3155"/>
                    <a:pt x="9082" y="3155"/>
                  </a:cubicBezTo>
                  <a:cubicBezTo>
                    <a:pt x="9069" y="3155"/>
                    <a:pt x="9061" y="3159"/>
                    <a:pt x="9061" y="3168"/>
                  </a:cubicBezTo>
                  <a:cubicBezTo>
                    <a:pt x="9061" y="3180"/>
                    <a:pt x="9096" y="3239"/>
                    <a:pt x="9061" y="3239"/>
                  </a:cubicBezTo>
                  <a:cubicBezTo>
                    <a:pt x="9061" y="3239"/>
                    <a:pt x="8955" y="3071"/>
                    <a:pt x="8913" y="3071"/>
                  </a:cubicBezTo>
                  <a:cubicBezTo>
                    <a:pt x="8910" y="3071"/>
                    <a:pt x="8908" y="3071"/>
                    <a:pt x="8906" y="3073"/>
                  </a:cubicBezTo>
                  <a:cubicBezTo>
                    <a:pt x="8870" y="3108"/>
                    <a:pt x="8882" y="3132"/>
                    <a:pt x="8858" y="3144"/>
                  </a:cubicBezTo>
                  <a:cubicBezTo>
                    <a:pt x="8823" y="3156"/>
                    <a:pt x="8787" y="3156"/>
                    <a:pt x="8751" y="3156"/>
                  </a:cubicBezTo>
                  <a:cubicBezTo>
                    <a:pt x="8787" y="3097"/>
                    <a:pt x="8811" y="3073"/>
                    <a:pt x="8704" y="3025"/>
                  </a:cubicBezTo>
                  <a:cubicBezTo>
                    <a:pt x="8689" y="3018"/>
                    <a:pt x="8618" y="3001"/>
                    <a:pt x="8576" y="3001"/>
                  </a:cubicBezTo>
                  <a:cubicBezTo>
                    <a:pt x="8551" y="3001"/>
                    <a:pt x="8535" y="3007"/>
                    <a:pt x="8549" y="3025"/>
                  </a:cubicBezTo>
                  <a:lnTo>
                    <a:pt x="8453" y="2989"/>
                  </a:lnTo>
                  <a:cubicBezTo>
                    <a:pt x="8453" y="2966"/>
                    <a:pt x="8501" y="2942"/>
                    <a:pt x="8489" y="2918"/>
                  </a:cubicBezTo>
                  <a:cubicBezTo>
                    <a:pt x="8453" y="2882"/>
                    <a:pt x="8418" y="2847"/>
                    <a:pt x="8370" y="2847"/>
                  </a:cubicBezTo>
                  <a:cubicBezTo>
                    <a:pt x="8353" y="2840"/>
                    <a:pt x="8336" y="2838"/>
                    <a:pt x="8320" y="2838"/>
                  </a:cubicBezTo>
                  <a:cubicBezTo>
                    <a:pt x="8287" y="2838"/>
                    <a:pt x="8256" y="2847"/>
                    <a:pt x="8231" y="2847"/>
                  </a:cubicBezTo>
                  <a:cubicBezTo>
                    <a:pt x="8201" y="2847"/>
                    <a:pt x="8178" y="2834"/>
                    <a:pt x="8168" y="2775"/>
                  </a:cubicBezTo>
                  <a:cubicBezTo>
                    <a:pt x="8186" y="2738"/>
                    <a:pt x="8178" y="2728"/>
                    <a:pt x="8157" y="2728"/>
                  </a:cubicBezTo>
                  <a:cubicBezTo>
                    <a:pt x="8132" y="2728"/>
                    <a:pt x="8088" y="2744"/>
                    <a:pt x="8052" y="2744"/>
                  </a:cubicBezTo>
                  <a:cubicBezTo>
                    <a:pt x="8042" y="2744"/>
                    <a:pt x="8033" y="2743"/>
                    <a:pt x="8025" y="2739"/>
                  </a:cubicBezTo>
                  <a:cubicBezTo>
                    <a:pt x="7953" y="2704"/>
                    <a:pt x="7930" y="2632"/>
                    <a:pt x="7894" y="2632"/>
                  </a:cubicBezTo>
                  <a:cubicBezTo>
                    <a:pt x="7858" y="2632"/>
                    <a:pt x="7822" y="2644"/>
                    <a:pt x="7799" y="2656"/>
                  </a:cubicBezTo>
                  <a:cubicBezTo>
                    <a:pt x="7775" y="2608"/>
                    <a:pt x="7822" y="2620"/>
                    <a:pt x="7763" y="2561"/>
                  </a:cubicBezTo>
                  <a:cubicBezTo>
                    <a:pt x="7742" y="2540"/>
                    <a:pt x="7695" y="2511"/>
                    <a:pt x="7660" y="2511"/>
                  </a:cubicBezTo>
                  <a:cubicBezTo>
                    <a:pt x="7654" y="2511"/>
                    <a:pt x="7649" y="2512"/>
                    <a:pt x="7644" y="2513"/>
                  </a:cubicBezTo>
                  <a:cubicBezTo>
                    <a:pt x="7637" y="2518"/>
                    <a:pt x="7629" y="2520"/>
                    <a:pt x="7622" y="2520"/>
                  </a:cubicBezTo>
                  <a:cubicBezTo>
                    <a:pt x="7590" y="2520"/>
                    <a:pt x="7551" y="2487"/>
                    <a:pt x="7513" y="2477"/>
                  </a:cubicBezTo>
                  <a:cubicBezTo>
                    <a:pt x="7504" y="2473"/>
                    <a:pt x="7497" y="2472"/>
                    <a:pt x="7490" y="2472"/>
                  </a:cubicBezTo>
                  <a:cubicBezTo>
                    <a:pt x="7466" y="2472"/>
                    <a:pt x="7446" y="2489"/>
                    <a:pt x="7420" y="2489"/>
                  </a:cubicBezTo>
                  <a:cubicBezTo>
                    <a:pt x="7414" y="2489"/>
                    <a:pt x="7407" y="2488"/>
                    <a:pt x="7400" y="2486"/>
                  </a:cubicBezTo>
                  <a:lnTo>
                    <a:pt x="7400" y="2486"/>
                  </a:lnTo>
                  <a:lnTo>
                    <a:pt x="7430" y="2525"/>
                  </a:lnTo>
                  <a:cubicBezTo>
                    <a:pt x="7415" y="2530"/>
                    <a:pt x="7400" y="2533"/>
                    <a:pt x="7385" y="2533"/>
                  </a:cubicBezTo>
                  <a:cubicBezTo>
                    <a:pt x="7364" y="2533"/>
                    <a:pt x="7343" y="2527"/>
                    <a:pt x="7322" y="2513"/>
                  </a:cubicBezTo>
                  <a:cubicBezTo>
                    <a:pt x="7332" y="2495"/>
                    <a:pt x="7341" y="2470"/>
                    <a:pt x="7366" y="2470"/>
                  </a:cubicBezTo>
                  <a:cubicBezTo>
                    <a:pt x="7371" y="2470"/>
                    <a:pt x="7377" y="2471"/>
                    <a:pt x="7384" y="2473"/>
                  </a:cubicBezTo>
                  <a:lnTo>
                    <a:pt x="7384" y="2473"/>
                  </a:lnTo>
                  <a:lnTo>
                    <a:pt x="7406" y="2430"/>
                  </a:lnTo>
                  <a:cubicBezTo>
                    <a:pt x="7380" y="2413"/>
                    <a:pt x="7349" y="2396"/>
                    <a:pt x="7325" y="2396"/>
                  </a:cubicBezTo>
                  <a:cubicBezTo>
                    <a:pt x="7315" y="2396"/>
                    <a:pt x="7306" y="2399"/>
                    <a:pt x="7299" y="2406"/>
                  </a:cubicBezTo>
                  <a:cubicBezTo>
                    <a:pt x="7251" y="2406"/>
                    <a:pt x="7239" y="2406"/>
                    <a:pt x="7215" y="2370"/>
                  </a:cubicBezTo>
                  <a:cubicBezTo>
                    <a:pt x="7199" y="2360"/>
                    <a:pt x="7188" y="2354"/>
                    <a:pt x="7179" y="2354"/>
                  </a:cubicBezTo>
                  <a:cubicBezTo>
                    <a:pt x="7169" y="2354"/>
                    <a:pt x="7162" y="2363"/>
                    <a:pt x="7156" y="2382"/>
                  </a:cubicBezTo>
                  <a:cubicBezTo>
                    <a:pt x="7152" y="2389"/>
                    <a:pt x="7145" y="2392"/>
                    <a:pt x="7135" y="2392"/>
                  </a:cubicBezTo>
                  <a:cubicBezTo>
                    <a:pt x="7111" y="2392"/>
                    <a:pt x="7074" y="2375"/>
                    <a:pt x="7049" y="2358"/>
                  </a:cubicBezTo>
                  <a:lnTo>
                    <a:pt x="7092" y="2271"/>
                  </a:lnTo>
                  <a:lnTo>
                    <a:pt x="7092" y="2271"/>
                  </a:lnTo>
                  <a:cubicBezTo>
                    <a:pt x="7086" y="2278"/>
                    <a:pt x="7075" y="2281"/>
                    <a:pt x="7060" y="2281"/>
                  </a:cubicBezTo>
                  <a:cubicBezTo>
                    <a:pt x="7009" y="2281"/>
                    <a:pt x="6920" y="2245"/>
                    <a:pt x="6894" y="2227"/>
                  </a:cubicBezTo>
                  <a:cubicBezTo>
                    <a:pt x="6846" y="2204"/>
                    <a:pt x="6846" y="2168"/>
                    <a:pt x="6799" y="2132"/>
                  </a:cubicBezTo>
                  <a:cubicBezTo>
                    <a:pt x="6608" y="2025"/>
                    <a:pt x="6418" y="1918"/>
                    <a:pt x="6203" y="1835"/>
                  </a:cubicBezTo>
                  <a:cubicBezTo>
                    <a:pt x="6203" y="1811"/>
                    <a:pt x="6191" y="1787"/>
                    <a:pt x="6179" y="1787"/>
                  </a:cubicBezTo>
                  <a:lnTo>
                    <a:pt x="6072" y="1739"/>
                  </a:lnTo>
                  <a:lnTo>
                    <a:pt x="5739" y="1620"/>
                  </a:lnTo>
                  <a:cubicBezTo>
                    <a:pt x="5596" y="1561"/>
                    <a:pt x="5441" y="1489"/>
                    <a:pt x="5298" y="1454"/>
                  </a:cubicBezTo>
                  <a:cubicBezTo>
                    <a:pt x="5251" y="1430"/>
                    <a:pt x="5191" y="1418"/>
                    <a:pt x="5132" y="1418"/>
                  </a:cubicBezTo>
                  <a:cubicBezTo>
                    <a:pt x="5108" y="1418"/>
                    <a:pt x="5060" y="1394"/>
                    <a:pt x="5025" y="1382"/>
                  </a:cubicBezTo>
                  <a:lnTo>
                    <a:pt x="5025" y="1382"/>
                  </a:lnTo>
                  <a:cubicBezTo>
                    <a:pt x="5035" y="1386"/>
                    <a:pt x="5045" y="1387"/>
                    <a:pt x="5054" y="1387"/>
                  </a:cubicBezTo>
                  <a:cubicBezTo>
                    <a:pt x="5074" y="1387"/>
                    <a:pt x="5082" y="1379"/>
                    <a:pt x="5048" y="1370"/>
                  </a:cubicBezTo>
                  <a:cubicBezTo>
                    <a:pt x="4977" y="1323"/>
                    <a:pt x="4882" y="1275"/>
                    <a:pt x="4798" y="1239"/>
                  </a:cubicBezTo>
                  <a:cubicBezTo>
                    <a:pt x="4766" y="1229"/>
                    <a:pt x="4687" y="1190"/>
                    <a:pt x="4645" y="1190"/>
                  </a:cubicBezTo>
                  <a:cubicBezTo>
                    <a:pt x="4640" y="1190"/>
                    <a:pt x="4635" y="1190"/>
                    <a:pt x="4632" y="1192"/>
                  </a:cubicBezTo>
                  <a:cubicBezTo>
                    <a:pt x="4596" y="1203"/>
                    <a:pt x="4608" y="1263"/>
                    <a:pt x="4596" y="1287"/>
                  </a:cubicBezTo>
                  <a:cubicBezTo>
                    <a:pt x="4548" y="1263"/>
                    <a:pt x="4536" y="1203"/>
                    <a:pt x="4560" y="1156"/>
                  </a:cubicBezTo>
                  <a:cubicBezTo>
                    <a:pt x="4572" y="1108"/>
                    <a:pt x="4489" y="1096"/>
                    <a:pt x="4429" y="1061"/>
                  </a:cubicBezTo>
                  <a:cubicBezTo>
                    <a:pt x="4334" y="1025"/>
                    <a:pt x="4239" y="989"/>
                    <a:pt x="4155" y="930"/>
                  </a:cubicBezTo>
                  <a:cubicBezTo>
                    <a:pt x="4143" y="918"/>
                    <a:pt x="4132" y="894"/>
                    <a:pt x="4120" y="894"/>
                  </a:cubicBezTo>
                  <a:cubicBezTo>
                    <a:pt x="4084" y="882"/>
                    <a:pt x="4036" y="882"/>
                    <a:pt x="4001" y="882"/>
                  </a:cubicBezTo>
                  <a:lnTo>
                    <a:pt x="3989" y="882"/>
                  </a:lnTo>
                  <a:cubicBezTo>
                    <a:pt x="3893" y="882"/>
                    <a:pt x="3798" y="811"/>
                    <a:pt x="3727" y="787"/>
                  </a:cubicBezTo>
                  <a:cubicBezTo>
                    <a:pt x="3703" y="780"/>
                    <a:pt x="3684" y="777"/>
                    <a:pt x="3666" y="777"/>
                  </a:cubicBezTo>
                  <a:cubicBezTo>
                    <a:pt x="3622" y="777"/>
                    <a:pt x="3591" y="797"/>
                    <a:pt x="3548" y="822"/>
                  </a:cubicBezTo>
                  <a:cubicBezTo>
                    <a:pt x="3528" y="835"/>
                    <a:pt x="3514" y="840"/>
                    <a:pt x="3505" y="840"/>
                  </a:cubicBezTo>
                  <a:cubicBezTo>
                    <a:pt x="3471" y="840"/>
                    <a:pt x="3500" y="770"/>
                    <a:pt x="3500" y="751"/>
                  </a:cubicBezTo>
                  <a:cubicBezTo>
                    <a:pt x="3498" y="739"/>
                    <a:pt x="3488" y="735"/>
                    <a:pt x="3475" y="735"/>
                  </a:cubicBezTo>
                  <a:cubicBezTo>
                    <a:pt x="3436" y="735"/>
                    <a:pt x="3367" y="775"/>
                    <a:pt x="3358" y="775"/>
                  </a:cubicBezTo>
                  <a:cubicBezTo>
                    <a:pt x="3351" y="776"/>
                    <a:pt x="3345" y="776"/>
                    <a:pt x="3340" y="776"/>
                  </a:cubicBezTo>
                  <a:cubicBezTo>
                    <a:pt x="3272" y="776"/>
                    <a:pt x="3259" y="713"/>
                    <a:pt x="3215" y="680"/>
                  </a:cubicBezTo>
                  <a:cubicBezTo>
                    <a:pt x="3143" y="656"/>
                    <a:pt x="3072" y="644"/>
                    <a:pt x="3000" y="632"/>
                  </a:cubicBezTo>
                  <a:cubicBezTo>
                    <a:pt x="2953" y="632"/>
                    <a:pt x="2703" y="620"/>
                    <a:pt x="2715" y="561"/>
                  </a:cubicBezTo>
                  <a:cubicBezTo>
                    <a:pt x="2667" y="537"/>
                    <a:pt x="2608" y="537"/>
                    <a:pt x="2548" y="537"/>
                  </a:cubicBezTo>
                  <a:cubicBezTo>
                    <a:pt x="2346" y="525"/>
                    <a:pt x="2143" y="477"/>
                    <a:pt x="1929" y="453"/>
                  </a:cubicBezTo>
                  <a:cubicBezTo>
                    <a:pt x="1869" y="453"/>
                    <a:pt x="1786" y="453"/>
                    <a:pt x="1762" y="501"/>
                  </a:cubicBezTo>
                  <a:cubicBezTo>
                    <a:pt x="1762" y="477"/>
                    <a:pt x="1798" y="441"/>
                    <a:pt x="1750" y="406"/>
                  </a:cubicBezTo>
                  <a:cubicBezTo>
                    <a:pt x="1737" y="397"/>
                    <a:pt x="1727" y="395"/>
                    <a:pt x="1717" y="395"/>
                  </a:cubicBezTo>
                  <a:cubicBezTo>
                    <a:pt x="1707" y="395"/>
                    <a:pt x="1697" y="397"/>
                    <a:pt x="1683" y="397"/>
                  </a:cubicBezTo>
                  <a:cubicBezTo>
                    <a:pt x="1675" y="397"/>
                    <a:pt x="1666" y="397"/>
                    <a:pt x="1655" y="394"/>
                  </a:cubicBezTo>
                  <a:lnTo>
                    <a:pt x="1584" y="358"/>
                  </a:lnTo>
                  <a:cubicBezTo>
                    <a:pt x="1453" y="322"/>
                    <a:pt x="1322" y="287"/>
                    <a:pt x="1203" y="263"/>
                  </a:cubicBezTo>
                  <a:cubicBezTo>
                    <a:pt x="1179" y="269"/>
                    <a:pt x="1155" y="272"/>
                    <a:pt x="1131" y="272"/>
                  </a:cubicBezTo>
                  <a:cubicBezTo>
                    <a:pt x="1107" y="272"/>
                    <a:pt x="1084" y="269"/>
                    <a:pt x="1060" y="263"/>
                  </a:cubicBezTo>
                  <a:cubicBezTo>
                    <a:pt x="1000" y="251"/>
                    <a:pt x="941" y="239"/>
                    <a:pt x="941" y="239"/>
                  </a:cubicBezTo>
                  <a:lnTo>
                    <a:pt x="941" y="239"/>
                  </a:lnTo>
                  <a:cubicBezTo>
                    <a:pt x="1012" y="322"/>
                    <a:pt x="1179" y="418"/>
                    <a:pt x="1286" y="501"/>
                  </a:cubicBezTo>
                  <a:cubicBezTo>
                    <a:pt x="1179" y="453"/>
                    <a:pt x="1072" y="406"/>
                    <a:pt x="988" y="334"/>
                  </a:cubicBezTo>
                  <a:cubicBezTo>
                    <a:pt x="905" y="263"/>
                    <a:pt x="810" y="215"/>
                    <a:pt x="703" y="203"/>
                  </a:cubicBezTo>
                  <a:cubicBezTo>
                    <a:pt x="674" y="196"/>
                    <a:pt x="623" y="185"/>
                    <a:pt x="598" y="185"/>
                  </a:cubicBezTo>
                  <a:cubicBezTo>
                    <a:pt x="582" y="185"/>
                    <a:pt x="577" y="189"/>
                    <a:pt x="595" y="203"/>
                  </a:cubicBezTo>
                  <a:cubicBezTo>
                    <a:pt x="618" y="226"/>
                    <a:pt x="646" y="240"/>
                    <a:pt x="641" y="240"/>
                  </a:cubicBezTo>
                  <a:cubicBezTo>
                    <a:pt x="638" y="240"/>
                    <a:pt x="625" y="236"/>
                    <a:pt x="595" y="227"/>
                  </a:cubicBezTo>
                  <a:lnTo>
                    <a:pt x="143" y="60"/>
                  </a:lnTo>
                  <a:cubicBezTo>
                    <a:pt x="124" y="56"/>
                    <a:pt x="104" y="49"/>
                    <a:pt x="84" y="42"/>
                  </a:cubicBezTo>
                  <a:close/>
                </a:path>
              </a:pathLst>
            </a:custGeom>
            <a:solidFill>
              <a:schemeClr val="accent2"/>
            </a:solidFill>
            <a:ln>
              <a:noFill/>
            </a:ln>
          </p:spPr>
          <p:txBody>
            <a:bodyPr spcFirstLastPara="1" wrap="square" lIns="133916" tIns="133916" rIns="133916" bIns="133916" anchor="ctr" anchorCtr="0">
              <a:noAutofit/>
            </a:bodyPr>
            <a:lstStyle/>
            <a:p>
              <a:endParaRPr sz="2637"/>
            </a:p>
          </p:txBody>
        </p:sp>
        <p:sp>
          <p:nvSpPr>
            <p:cNvPr id="5234" name="Google Shape;5234;p43"/>
            <p:cNvSpPr/>
            <p:nvPr/>
          </p:nvSpPr>
          <p:spPr>
            <a:xfrm>
              <a:off x="3389312" y="5217851"/>
              <a:ext cx="1456234" cy="721736"/>
            </a:xfrm>
            <a:custGeom>
              <a:avLst/>
              <a:gdLst/>
              <a:ahLst/>
              <a:cxnLst/>
              <a:rect l="l" t="t" r="r" b="b"/>
              <a:pathLst>
                <a:path w="28707" h="14227" extrusionOk="0">
                  <a:moveTo>
                    <a:pt x="1228" y="171"/>
                  </a:moveTo>
                  <a:cubicBezTo>
                    <a:pt x="1237" y="173"/>
                    <a:pt x="1245" y="174"/>
                    <a:pt x="1253" y="175"/>
                  </a:cubicBezTo>
                  <a:lnTo>
                    <a:pt x="1253" y="175"/>
                  </a:lnTo>
                  <a:cubicBezTo>
                    <a:pt x="1247" y="173"/>
                    <a:pt x="1239" y="172"/>
                    <a:pt x="1228" y="171"/>
                  </a:cubicBezTo>
                  <a:close/>
                  <a:moveTo>
                    <a:pt x="680" y="937"/>
                  </a:moveTo>
                  <a:cubicBezTo>
                    <a:pt x="648" y="937"/>
                    <a:pt x="637" y="970"/>
                    <a:pt x="679" y="1004"/>
                  </a:cubicBezTo>
                  <a:cubicBezTo>
                    <a:pt x="698" y="1017"/>
                    <a:pt x="712" y="1022"/>
                    <a:pt x="723" y="1022"/>
                  </a:cubicBezTo>
                  <a:cubicBezTo>
                    <a:pt x="753" y="1022"/>
                    <a:pt x="753" y="983"/>
                    <a:pt x="726" y="956"/>
                  </a:cubicBezTo>
                  <a:cubicBezTo>
                    <a:pt x="709" y="942"/>
                    <a:pt x="693" y="937"/>
                    <a:pt x="680" y="937"/>
                  </a:cubicBezTo>
                  <a:close/>
                  <a:moveTo>
                    <a:pt x="5560" y="1111"/>
                  </a:moveTo>
                  <a:lnTo>
                    <a:pt x="5560" y="1129"/>
                  </a:lnTo>
                  <a:lnTo>
                    <a:pt x="5560" y="1129"/>
                  </a:lnTo>
                  <a:cubicBezTo>
                    <a:pt x="5558" y="1124"/>
                    <a:pt x="5558" y="1118"/>
                    <a:pt x="5560" y="1111"/>
                  </a:cubicBezTo>
                  <a:close/>
                  <a:moveTo>
                    <a:pt x="4330" y="1115"/>
                  </a:moveTo>
                  <a:cubicBezTo>
                    <a:pt x="4323" y="1115"/>
                    <a:pt x="4319" y="1117"/>
                    <a:pt x="4322" y="1123"/>
                  </a:cubicBezTo>
                  <a:cubicBezTo>
                    <a:pt x="4346" y="1159"/>
                    <a:pt x="4405" y="1159"/>
                    <a:pt x="4465" y="1171"/>
                  </a:cubicBezTo>
                  <a:cubicBezTo>
                    <a:pt x="4465" y="1147"/>
                    <a:pt x="4465" y="1135"/>
                    <a:pt x="4417" y="1135"/>
                  </a:cubicBezTo>
                  <a:cubicBezTo>
                    <a:pt x="4408" y="1135"/>
                    <a:pt x="4353" y="1115"/>
                    <a:pt x="4330" y="1115"/>
                  </a:cubicBezTo>
                  <a:close/>
                  <a:moveTo>
                    <a:pt x="5563" y="1136"/>
                  </a:moveTo>
                  <a:lnTo>
                    <a:pt x="5715" y="1171"/>
                  </a:lnTo>
                  <a:cubicBezTo>
                    <a:pt x="5715" y="1185"/>
                    <a:pt x="5711" y="1190"/>
                    <a:pt x="5698" y="1190"/>
                  </a:cubicBezTo>
                  <a:cubicBezTo>
                    <a:pt x="5689" y="1190"/>
                    <a:pt x="5675" y="1188"/>
                    <a:pt x="5656" y="1183"/>
                  </a:cubicBezTo>
                  <a:cubicBezTo>
                    <a:pt x="5620" y="1174"/>
                    <a:pt x="5577" y="1158"/>
                    <a:pt x="5563" y="1136"/>
                  </a:cubicBezTo>
                  <a:close/>
                  <a:moveTo>
                    <a:pt x="943" y="1127"/>
                  </a:moveTo>
                  <a:cubicBezTo>
                    <a:pt x="931" y="1127"/>
                    <a:pt x="922" y="1132"/>
                    <a:pt x="917" y="1147"/>
                  </a:cubicBezTo>
                  <a:cubicBezTo>
                    <a:pt x="961" y="1180"/>
                    <a:pt x="989" y="1195"/>
                    <a:pt x="1004" y="1195"/>
                  </a:cubicBezTo>
                  <a:cubicBezTo>
                    <a:pt x="1021" y="1195"/>
                    <a:pt x="1020" y="1174"/>
                    <a:pt x="1000" y="1135"/>
                  </a:cubicBezTo>
                  <a:cubicBezTo>
                    <a:pt x="980" y="1135"/>
                    <a:pt x="959" y="1127"/>
                    <a:pt x="943" y="1127"/>
                  </a:cubicBezTo>
                  <a:close/>
                  <a:moveTo>
                    <a:pt x="6408" y="1450"/>
                  </a:moveTo>
                  <a:lnTo>
                    <a:pt x="6408" y="1450"/>
                  </a:lnTo>
                  <a:cubicBezTo>
                    <a:pt x="6406" y="1452"/>
                    <a:pt x="6406" y="1454"/>
                    <a:pt x="6406" y="1456"/>
                  </a:cubicBezTo>
                  <a:cubicBezTo>
                    <a:pt x="6406" y="1454"/>
                    <a:pt x="6407" y="1452"/>
                    <a:pt x="6408" y="1450"/>
                  </a:cubicBezTo>
                  <a:close/>
                  <a:moveTo>
                    <a:pt x="1298" y="1564"/>
                  </a:moveTo>
                  <a:lnTo>
                    <a:pt x="1345" y="1599"/>
                  </a:lnTo>
                  <a:lnTo>
                    <a:pt x="1369" y="1659"/>
                  </a:lnTo>
                  <a:cubicBezTo>
                    <a:pt x="1322" y="1623"/>
                    <a:pt x="1274" y="1587"/>
                    <a:pt x="1298" y="1564"/>
                  </a:cubicBezTo>
                  <a:close/>
                  <a:moveTo>
                    <a:pt x="7692" y="1945"/>
                  </a:moveTo>
                  <a:cubicBezTo>
                    <a:pt x="7683" y="1953"/>
                    <a:pt x="7674" y="1982"/>
                    <a:pt x="7651" y="1982"/>
                  </a:cubicBezTo>
                  <a:cubicBezTo>
                    <a:pt x="7643" y="1982"/>
                    <a:pt x="7634" y="1978"/>
                    <a:pt x="7623" y="1971"/>
                  </a:cubicBezTo>
                  <a:lnTo>
                    <a:pt x="7623" y="1971"/>
                  </a:lnTo>
                  <a:cubicBezTo>
                    <a:pt x="7633" y="1969"/>
                    <a:pt x="7637" y="1965"/>
                    <a:pt x="7620" y="1957"/>
                  </a:cubicBezTo>
                  <a:lnTo>
                    <a:pt x="7620" y="1957"/>
                  </a:lnTo>
                  <a:lnTo>
                    <a:pt x="7620" y="1968"/>
                  </a:lnTo>
                  <a:cubicBezTo>
                    <a:pt x="7572" y="1968"/>
                    <a:pt x="7537" y="1945"/>
                    <a:pt x="7584" y="1945"/>
                  </a:cubicBezTo>
                  <a:close/>
                  <a:moveTo>
                    <a:pt x="2072" y="2052"/>
                  </a:moveTo>
                  <a:lnTo>
                    <a:pt x="2072" y="2052"/>
                  </a:lnTo>
                  <a:cubicBezTo>
                    <a:pt x="2074" y="2054"/>
                    <a:pt x="2076" y="2057"/>
                    <a:pt x="2078" y="2059"/>
                  </a:cubicBezTo>
                  <a:lnTo>
                    <a:pt x="2078" y="2059"/>
                  </a:lnTo>
                  <a:cubicBezTo>
                    <a:pt x="2077" y="2056"/>
                    <a:pt x="2075" y="2053"/>
                    <a:pt x="2072" y="2052"/>
                  </a:cubicBezTo>
                  <a:close/>
                  <a:moveTo>
                    <a:pt x="7776" y="2083"/>
                  </a:moveTo>
                  <a:cubicBezTo>
                    <a:pt x="7775" y="2085"/>
                    <a:pt x="7775" y="2087"/>
                    <a:pt x="7775" y="2088"/>
                  </a:cubicBezTo>
                  <a:cubicBezTo>
                    <a:pt x="7775" y="2086"/>
                    <a:pt x="7776" y="2085"/>
                    <a:pt x="7776" y="2083"/>
                  </a:cubicBezTo>
                  <a:close/>
                  <a:moveTo>
                    <a:pt x="9038" y="2522"/>
                  </a:moveTo>
                  <a:cubicBezTo>
                    <a:pt x="9046" y="2522"/>
                    <a:pt x="9057" y="2524"/>
                    <a:pt x="9073" y="2528"/>
                  </a:cubicBezTo>
                  <a:lnTo>
                    <a:pt x="9073" y="2552"/>
                  </a:lnTo>
                  <a:cubicBezTo>
                    <a:pt x="9126" y="2579"/>
                    <a:pt x="9120" y="2612"/>
                    <a:pt x="9088" y="2612"/>
                  </a:cubicBezTo>
                  <a:cubicBezTo>
                    <a:pt x="9077" y="2612"/>
                    <a:pt x="9064" y="2608"/>
                    <a:pt x="9049" y="2599"/>
                  </a:cubicBezTo>
                  <a:cubicBezTo>
                    <a:pt x="9029" y="2561"/>
                    <a:pt x="9002" y="2522"/>
                    <a:pt x="9038" y="2522"/>
                  </a:cubicBezTo>
                  <a:close/>
                  <a:moveTo>
                    <a:pt x="3846" y="3361"/>
                  </a:moveTo>
                  <a:cubicBezTo>
                    <a:pt x="3843" y="3366"/>
                    <a:pt x="3842" y="3371"/>
                    <a:pt x="3842" y="3377"/>
                  </a:cubicBezTo>
                  <a:lnTo>
                    <a:pt x="3842" y="3377"/>
                  </a:lnTo>
                  <a:cubicBezTo>
                    <a:pt x="3844" y="3370"/>
                    <a:pt x="3846" y="3364"/>
                    <a:pt x="3846" y="3361"/>
                  </a:cubicBezTo>
                  <a:close/>
                  <a:moveTo>
                    <a:pt x="576" y="0"/>
                  </a:moveTo>
                  <a:cubicBezTo>
                    <a:pt x="468" y="0"/>
                    <a:pt x="432" y="81"/>
                    <a:pt x="357" y="123"/>
                  </a:cubicBezTo>
                  <a:cubicBezTo>
                    <a:pt x="262" y="171"/>
                    <a:pt x="179" y="171"/>
                    <a:pt x="119" y="278"/>
                  </a:cubicBezTo>
                  <a:cubicBezTo>
                    <a:pt x="48" y="373"/>
                    <a:pt x="107" y="433"/>
                    <a:pt x="119" y="504"/>
                  </a:cubicBezTo>
                  <a:cubicBezTo>
                    <a:pt x="128" y="589"/>
                    <a:pt x="81" y="601"/>
                    <a:pt x="41" y="601"/>
                  </a:cubicBezTo>
                  <a:cubicBezTo>
                    <a:pt x="25" y="601"/>
                    <a:pt x="10" y="599"/>
                    <a:pt x="0" y="599"/>
                  </a:cubicBezTo>
                  <a:cubicBezTo>
                    <a:pt x="36" y="671"/>
                    <a:pt x="83" y="730"/>
                    <a:pt x="143" y="778"/>
                  </a:cubicBezTo>
                  <a:cubicBezTo>
                    <a:pt x="262" y="849"/>
                    <a:pt x="214" y="873"/>
                    <a:pt x="167" y="909"/>
                  </a:cubicBezTo>
                  <a:cubicBezTo>
                    <a:pt x="172" y="906"/>
                    <a:pt x="177" y="904"/>
                    <a:pt x="183" y="904"/>
                  </a:cubicBezTo>
                  <a:cubicBezTo>
                    <a:pt x="219" y="904"/>
                    <a:pt x="270" y="961"/>
                    <a:pt x="322" y="992"/>
                  </a:cubicBezTo>
                  <a:cubicBezTo>
                    <a:pt x="364" y="1018"/>
                    <a:pt x="389" y="1037"/>
                    <a:pt x="408" y="1037"/>
                  </a:cubicBezTo>
                  <a:cubicBezTo>
                    <a:pt x="415" y="1037"/>
                    <a:pt x="422" y="1035"/>
                    <a:pt x="429" y="1028"/>
                  </a:cubicBezTo>
                  <a:cubicBezTo>
                    <a:pt x="441" y="1087"/>
                    <a:pt x="476" y="1135"/>
                    <a:pt x="524" y="1183"/>
                  </a:cubicBezTo>
                  <a:cubicBezTo>
                    <a:pt x="531" y="1172"/>
                    <a:pt x="538" y="1168"/>
                    <a:pt x="545" y="1168"/>
                  </a:cubicBezTo>
                  <a:cubicBezTo>
                    <a:pt x="564" y="1168"/>
                    <a:pt x="586" y="1193"/>
                    <a:pt x="619" y="1218"/>
                  </a:cubicBezTo>
                  <a:cubicBezTo>
                    <a:pt x="667" y="1254"/>
                    <a:pt x="750" y="1254"/>
                    <a:pt x="810" y="1290"/>
                  </a:cubicBezTo>
                  <a:cubicBezTo>
                    <a:pt x="821" y="1301"/>
                    <a:pt x="855" y="1493"/>
                    <a:pt x="923" y="1493"/>
                  </a:cubicBezTo>
                  <a:cubicBezTo>
                    <a:pt x="925" y="1493"/>
                    <a:pt x="927" y="1493"/>
                    <a:pt x="929" y="1492"/>
                  </a:cubicBezTo>
                  <a:cubicBezTo>
                    <a:pt x="947" y="1492"/>
                    <a:pt x="951" y="1391"/>
                    <a:pt x="980" y="1391"/>
                  </a:cubicBezTo>
                  <a:cubicBezTo>
                    <a:pt x="989" y="1391"/>
                    <a:pt x="999" y="1400"/>
                    <a:pt x="1012" y="1421"/>
                  </a:cubicBezTo>
                  <a:cubicBezTo>
                    <a:pt x="1036" y="1480"/>
                    <a:pt x="1036" y="1504"/>
                    <a:pt x="1107" y="1516"/>
                  </a:cubicBezTo>
                  <a:cubicBezTo>
                    <a:pt x="1107" y="1516"/>
                    <a:pt x="1139" y="1511"/>
                    <a:pt x="1160" y="1511"/>
                  </a:cubicBezTo>
                  <a:cubicBezTo>
                    <a:pt x="1171" y="1511"/>
                    <a:pt x="1179" y="1512"/>
                    <a:pt x="1179" y="1516"/>
                  </a:cubicBezTo>
                  <a:cubicBezTo>
                    <a:pt x="1191" y="1564"/>
                    <a:pt x="1060" y="1564"/>
                    <a:pt x="1072" y="1587"/>
                  </a:cubicBezTo>
                  <a:cubicBezTo>
                    <a:pt x="1072" y="1599"/>
                    <a:pt x="1143" y="1611"/>
                    <a:pt x="1143" y="1611"/>
                  </a:cubicBezTo>
                  <a:cubicBezTo>
                    <a:pt x="1179" y="1611"/>
                    <a:pt x="1203" y="1635"/>
                    <a:pt x="1238" y="1659"/>
                  </a:cubicBezTo>
                  <a:cubicBezTo>
                    <a:pt x="1228" y="1652"/>
                    <a:pt x="1220" y="1649"/>
                    <a:pt x="1215" y="1649"/>
                  </a:cubicBezTo>
                  <a:cubicBezTo>
                    <a:pt x="1202" y="1649"/>
                    <a:pt x="1199" y="1666"/>
                    <a:pt x="1191" y="1683"/>
                  </a:cubicBezTo>
                  <a:cubicBezTo>
                    <a:pt x="1195" y="1679"/>
                    <a:pt x="1199" y="1677"/>
                    <a:pt x="1203" y="1677"/>
                  </a:cubicBezTo>
                  <a:cubicBezTo>
                    <a:pt x="1226" y="1677"/>
                    <a:pt x="1256" y="1722"/>
                    <a:pt x="1286" y="1742"/>
                  </a:cubicBezTo>
                  <a:cubicBezTo>
                    <a:pt x="1286" y="1742"/>
                    <a:pt x="1294" y="1727"/>
                    <a:pt x="1309" y="1727"/>
                  </a:cubicBezTo>
                  <a:cubicBezTo>
                    <a:pt x="1313" y="1727"/>
                    <a:pt x="1317" y="1728"/>
                    <a:pt x="1322" y="1730"/>
                  </a:cubicBezTo>
                  <a:cubicBezTo>
                    <a:pt x="1369" y="1754"/>
                    <a:pt x="1441" y="1802"/>
                    <a:pt x="1429" y="1837"/>
                  </a:cubicBezTo>
                  <a:cubicBezTo>
                    <a:pt x="1408" y="1858"/>
                    <a:pt x="1496" y="1951"/>
                    <a:pt x="1534" y="1951"/>
                  </a:cubicBezTo>
                  <a:cubicBezTo>
                    <a:pt x="1540" y="1951"/>
                    <a:pt x="1545" y="1949"/>
                    <a:pt x="1548" y="1945"/>
                  </a:cubicBezTo>
                  <a:cubicBezTo>
                    <a:pt x="1586" y="1964"/>
                    <a:pt x="1640" y="2029"/>
                    <a:pt x="1678" y="2029"/>
                  </a:cubicBezTo>
                  <a:cubicBezTo>
                    <a:pt x="1687" y="2029"/>
                    <a:pt x="1696" y="2025"/>
                    <a:pt x="1703" y="2016"/>
                  </a:cubicBezTo>
                  <a:cubicBezTo>
                    <a:pt x="1770" y="2116"/>
                    <a:pt x="1910" y="2353"/>
                    <a:pt x="2054" y="2353"/>
                  </a:cubicBezTo>
                  <a:cubicBezTo>
                    <a:pt x="2064" y="2353"/>
                    <a:pt x="2074" y="2352"/>
                    <a:pt x="2084" y="2349"/>
                  </a:cubicBezTo>
                  <a:lnTo>
                    <a:pt x="2084" y="2349"/>
                  </a:lnTo>
                  <a:cubicBezTo>
                    <a:pt x="1941" y="2504"/>
                    <a:pt x="2262" y="2409"/>
                    <a:pt x="2286" y="2469"/>
                  </a:cubicBezTo>
                  <a:cubicBezTo>
                    <a:pt x="2310" y="2528"/>
                    <a:pt x="2286" y="2599"/>
                    <a:pt x="2393" y="2623"/>
                  </a:cubicBezTo>
                  <a:cubicBezTo>
                    <a:pt x="2453" y="2623"/>
                    <a:pt x="2524" y="2611"/>
                    <a:pt x="2584" y="2599"/>
                  </a:cubicBezTo>
                  <a:lnTo>
                    <a:pt x="2584" y="2599"/>
                  </a:lnTo>
                  <a:cubicBezTo>
                    <a:pt x="2596" y="2659"/>
                    <a:pt x="2512" y="2659"/>
                    <a:pt x="2631" y="2742"/>
                  </a:cubicBezTo>
                  <a:cubicBezTo>
                    <a:pt x="2647" y="2753"/>
                    <a:pt x="2658" y="2756"/>
                    <a:pt x="2666" y="2756"/>
                  </a:cubicBezTo>
                  <a:cubicBezTo>
                    <a:pt x="2687" y="2756"/>
                    <a:pt x="2693" y="2734"/>
                    <a:pt x="2711" y="2734"/>
                  </a:cubicBezTo>
                  <a:cubicBezTo>
                    <a:pt x="2720" y="2734"/>
                    <a:pt x="2732" y="2739"/>
                    <a:pt x="2750" y="2754"/>
                  </a:cubicBezTo>
                  <a:cubicBezTo>
                    <a:pt x="2739" y="2778"/>
                    <a:pt x="2667" y="2814"/>
                    <a:pt x="2691" y="2861"/>
                  </a:cubicBezTo>
                  <a:cubicBezTo>
                    <a:pt x="2710" y="2900"/>
                    <a:pt x="2769" y="2939"/>
                    <a:pt x="2803" y="2939"/>
                  </a:cubicBezTo>
                  <a:cubicBezTo>
                    <a:pt x="2811" y="2939"/>
                    <a:pt x="2817" y="2937"/>
                    <a:pt x="2822" y="2933"/>
                  </a:cubicBezTo>
                  <a:cubicBezTo>
                    <a:pt x="2825" y="2928"/>
                    <a:pt x="2830" y="2926"/>
                    <a:pt x="2837" y="2926"/>
                  </a:cubicBezTo>
                  <a:cubicBezTo>
                    <a:pt x="2881" y="2926"/>
                    <a:pt x="2992" y="3018"/>
                    <a:pt x="3012" y="3028"/>
                  </a:cubicBezTo>
                  <a:cubicBezTo>
                    <a:pt x="3036" y="3040"/>
                    <a:pt x="3179" y="3147"/>
                    <a:pt x="3179" y="3195"/>
                  </a:cubicBezTo>
                  <a:cubicBezTo>
                    <a:pt x="3179" y="3242"/>
                    <a:pt x="3203" y="3326"/>
                    <a:pt x="3310" y="3361"/>
                  </a:cubicBezTo>
                  <a:cubicBezTo>
                    <a:pt x="3322" y="3364"/>
                    <a:pt x="3332" y="3365"/>
                    <a:pt x="3342" y="3365"/>
                  </a:cubicBezTo>
                  <a:cubicBezTo>
                    <a:pt x="3352" y="3365"/>
                    <a:pt x="3361" y="3364"/>
                    <a:pt x="3371" y="3364"/>
                  </a:cubicBezTo>
                  <a:cubicBezTo>
                    <a:pt x="3390" y="3364"/>
                    <a:pt x="3411" y="3367"/>
                    <a:pt x="3441" y="3385"/>
                  </a:cubicBezTo>
                  <a:cubicBezTo>
                    <a:pt x="3489" y="3421"/>
                    <a:pt x="3536" y="3457"/>
                    <a:pt x="3572" y="3504"/>
                  </a:cubicBezTo>
                  <a:cubicBezTo>
                    <a:pt x="3583" y="3516"/>
                    <a:pt x="3730" y="3673"/>
                    <a:pt x="3749" y="3673"/>
                  </a:cubicBezTo>
                  <a:cubicBezTo>
                    <a:pt x="3750" y="3673"/>
                    <a:pt x="3751" y="3673"/>
                    <a:pt x="3751" y="3671"/>
                  </a:cubicBezTo>
                  <a:cubicBezTo>
                    <a:pt x="3751" y="3647"/>
                    <a:pt x="3758" y="3638"/>
                    <a:pt x="3771" y="3638"/>
                  </a:cubicBezTo>
                  <a:cubicBezTo>
                    <a:pt x="3815" y="3638"/>
                    <a:pt x="3919" y="3756"/>
                    <a:pt x="3965" y="3802"/>
                  </a:cubicBezTo>
                  <a:cubicBezTo>
                    <a:pt x="4012" y="3838"/>
                    <a:pt x="4060" y="3873"/>
                    <a:pt x="4108" y="3909"/>
                  </a:cubicBezTo>
                  <a:cubicBezTo>
                    <a:pt x="4135" y="3925"/>
                    <a:pt x="4147" y="3932"/>
                    <a:pt x="4152" y="3932"/>
                  </a:cubicBezTo>
                  <a:cubicBezTo>
                    <a:pt x="4159" y="3932"/>
                    <a:pt x="4155" y="3922"/>
                    <a:pt x="4155" y="3909"/>
                  </a:cubicBezTo>
                  <a:cubicBezTo>
                    <a:pt x="4155" y="3906"/>
                    <a:pt x="4156" y="3905"/>
                    <a:pt x="4158" y="3905"/>
                  </a:cubicBezTo>
                  <a:cubicBezTo>
                    <a:pt x="4172" y="3905"/>
                    <a:pt x="4228" y="3970"/>
                    <a:pt x="4239" y="3981"/>
                  </a:cubicBezTo>
                  <a:cubicBezTo>
                    <a:pt x="4274" y="4004"/>
                    <a:pt x="4322" y="4040"/>
                    <a:pt x="4370" y="4052"/>
                  </a:cubicBezTo>
                  <a:cubicBezTo>
                    <a:pt x="4417" y="4064"/>
                    <a:pt x="4560" y="4088"/>
                    <a:pt x="4536" y="4123"/>
                  </a:cubicBezTo>
                  <a:cubicBezTo>
                    <a:pt x="4524" y="4171"/>
                    <a:pt x="4620" y="4231"/>
                    <a:pt x="4691" y="4243"/>
                  </a:cubicBezTo>
                  <a:cubicBezTo>
                    <a:pt x="4702" y="4246"/>
                    <a:pt x="4710" y="4248"/>
                    <a:pt x="4716" y="4248"/>
                  </a:cubicBezTo>
                  <a:cubicBezTo>
                    <a:pt x="4743" y="4248"/>
                    <a:pt x="4735" y="4220"/>
                    <a:pt x="4761" y="4220"/>
                  </a:cubicBezTo>
                  <a:cubicBezTo>
                    <a:pt x="4769" y="4220"/>
                    <a:pt x="4781" y="4223"/>
                    <a:pt x="4798" y="4231"/>
                  </a:cubicBezTo>
                  <a:cubicBezTo>
                    <a:pt x="4786" y="4266"/>
                    <a:pt x="4751" y="4278"/>
                    <a:pt x="4822" y="4314"/>
                  </a:cubicBezTo>
                  <a:cubicBezTo>
                    <a:pt x="4905" y="4314"/>
                    <a:pt x="4798" y="4112"/>
                    <a:pt x="4727" y="4076"/>
                  </a:cubicBezTo>
                  <a:cubicBezTo>
                    <a:pt x="4667" y="4028"/>
                    <a:pt x="4560" y="4004"/>
                    <a:pt x="4584" y="3957"/>
                  </a:cubicBezTo>
                  <a:cubicBezTo>
                    <a:pt x="4536" y="3933"/>
                    <a:pt x="4417" y="3909"/>
                    <a:pt x="4441" y="3862"/>
                  </a:cubicBezTo>
                  <a:lnTo>
                    <a:pt x="4441" y="3862"/>
                  </a:lnTo>
                  <a:cubicBezTo>
                    <a:pt x="4430" y="3872"/>
                    <a:pt x="4449" y="3960"/>
                    <a:pt x="4400" y="3960"/>
                  </a:cubicBezTo>
                  <a:cubicBezTo>
                    <a:pt x="4395" y="3960"/>
                    <a:pt x="4389" y="3959"/>
                    <a:pt x="4382" y="3957"/>
                  </a:cubicBezTo>
                  <a:cubicBezTo>
                    <a:pt x="4322" y="3921"/>
                    <a:pt x="4286" y="3790"/>
                    <a:pt x="4227" y="3766"/>
                  </a:cubicBezTo>
                  <a:cubicBezTo>
                    <a:pt x="4203" y="3766"/>
                    <a:pt x="4203" y="3802"/>
                    <a:pt x="4203" y="3814"/>
                  </a:cubicBezTo>
                  <a:cubicBezTo>
                    <a:pt x="4203" y="3816"/>
                    <a:pt x="4202" y="3816"/>
                    <a:pt x="4199" y="3816"/>
                  </a:cubicBezTo>
                  <a:cubicBezTo>
                    <a:pt x="4184" y="3816"/>
                    <a:pt x="4127" y="3787"/>
                    <a:pt x="4096" y="3766"/>
                  </a:cubicBezTo>
                  <a:cubicBezTo>
                    <a:pt x="4060" y="3742"/>
                    <a:pt x="3977" y="3659"/>
                    <a:pt x="4036" y="3647"/>
                  </a:cubicBezTo>
                  <a:cubicBezTo>
                    <a:pt x="4039" y="3647"/>
                    <a:pt x="4043" y="3646"/>
                    <a:pt x="4046" y="3646"/>
                  </a:cubicBezTo>
                  <a:cubicBezTo>
                    <a:pt x="4095" y="3646"/>
                    <a:pt x="4175" y="3701"/>
                    <a:pt x="4210" y="3701"/>
                  </a:cubicBezTo>
                  <a:cubicBezTo>
                    <a:pt x="4220" y="3701"/>
                    <a:pt x="4227" y="3696"/>
                    <a:pt x="4227" y="3683"/>
                  </a:cubicBezTo>
                  <a:cubicBezTo>
                    <a:pt x="4227" y="3624"/>
                    <a:pt x="4178" y="3582"/>
                    <a:pt x="4128" y="3582"/>
                  </a:cubicBezTo>
                  <a:cubicBezTo>
                    <a:pt x="4117" y="3582"/>
                    <a:pt x="4106" y="3583"/>
                    <a:pt x="4096" y="3588"/>
                  </a:cubicBezTo>
                  <a:cubicBezTo>
                    <a:pt x="4092" y="3589"/>
                    <a:pt x="4087" y="3590"/>
                    <a:pt x="4082" y="3590"/>
                  </a:cubicBezTo>
                  <a:cubicBezTo>
                    <a:pt x="4007" y="3590"/>
                    <a:pt x="3841" y="3443"/>
                    <a:pt x="3842" y="3377"/>
                  </a:cubicBezTo>
                  <a:lnTo>
                    <a:pt x="3842" y="3377"/>
                  </a:lnTo>
                  <a:cubicBezTo>
                    <a:pt x="3835" y="3393"/>
                    <a:pt x="3822" y="3415"/>
                    <a:pt x="3803" y="3415"/>
                  </a:cubicBezTo>
                  <a:cubicBezTo>
                    <a:pt x="3798" y="3415"/>
                    <a:pt x="3792" y="3413"/>
                    <a:pt x="3786" y="3409"/>
                  </a:cubicBezTo>
                  <a:cubicBezTo>
                    <a:pt x="3756" y="3389"/>
                    <a:pt x="3693" y="3344"/>
                    <a:pt x="3652" y="3344"/>
                  </a:cubicBezTo>
                  <a:cubicBezTo>
                    <a:pt x="3644" y="3344"/>
                    <a:pt x="3637" y="3346"/>
                    <a:pt x="3631" y="3350"/>
                  </a:cubicBezTo>
                  <a:cubicBezTo>
                    <a:pt x="3691" y="3290"/>
                    <a:pt x="3346" y="3040"/>
                    <a:pt x="3274" y="2980"/>
                  </a:cubicBezTo>
                  <a:cubicBezTo>
                    <a:pt x="3155" y="2885"/>
                    <a:pt x="3012" y="2826"/>
                    <a:pt x="2858" y="2814"/>
                  </a:cubicBezTo>
                  <a:cubicBezTo>
                    <a:pt x="2867" y="2814"/>
                    <a:pt x="2894" y="2816"/>
                    <a:pt x="2921" y="2816"/>
                  </a:cubicBezTo>
                  <a:cubicBezTo>
                    <a:pt x="2961" y="2816"/>
                    <a:pt x="3003" y="2811"/>
                    <a:pt x="2989" y="2790"/>
                  </a:cubicBezTo>
                  <a:lnTo>
                    <a:pt x="2929" y="2754"/>
                  </a:lnTo>
                  <a:cubicBezTo>
                    <a:pt x="2905" y="2730"/>
                    <a:pt x="2929" y="2754"/>
                    <a:pt x="2929" y="2719"/>
                  </a:cubicBezTo>
                  <a:cubicBezTo>
                    <a:pt x="2929" y="2690"/>
                    <a:pt x="2906" y="2637"/>
                    <a:pt x="2871" y="2637"/>
                  </a:cubicBezTo>
                  <a:cubicBezTo>
                    <a:pt x="2863" y="2637"/>
                    <a:pt x="2855" y="2640"/>
                    <a:pt x="2846" y="2647"/>
                  </a:cubicBezTo>
                  <a:cubicBezTo>
                    <a:pt x="2828" y="2671"/>
                    <a:pt x="2822" y="2683"/>
                    <a:pt x="2813" y="2683"/>
                  </a:cubicBezTo>
                  <a:cubicBezTo>
                    <a:pt x="2804" y="2683"/>
                    <a:pt x="2792" y="2671"/>
                    <a:pt x="2762" y="2647"/>
                  </a:cubicBezTo>
                  <a:cubicBezTo>
                    <a:pt x="2727" y="2623"/>
                    <a:pt x="2691" y="2599"/>
                    <a:pt x="2667" y="2576"/>
                  </a:cubicBezTo>
                  <a:cubicBezTo>
                    <a:pt x="2643" y="2552"/>
                    <a:pt x="2667" y="2540"/>
                    <a:pt x="2655" y="2528"/>
                  </a:cubicBezTo>
                  <a:lnTo>
                    <a:pt x="2500" y="2409"/>
                  </a:lnTo>
                  <a:cubicBezTo>
                    <a:pt x="2480" y="2392"/>
                    <a:pt x="2463" y="2385"/>
                    <a:pt x="2448" y="2385"/>
                  </a:cubicBezTo>
                  <a:cubicBezTo>
                    <a:pt x="2403" y="2385"/>
                    <a:pt x="2387" y="2451"/>
                    <a:pt x="2405" y="2469"/>
                  </a:cubicBezTo>
                  <a:cubicBezTo>
                    <a:pt x="2358" y="2433"/>
                    <a:pt x="2310" y="2278"/>
                    <a:pt x="2286" y="2230"/>
                  </a:cubicBezTo>
                  <a:cubicBezTo>
                    <a:pt x="2264" y="2201"/>
                    <a:pt x="2241" y="2175"/>
                    <a:pt x="2234" y="2175"/>
                  </a:cubicBezTo>
                  <a:cubicBezTo>
                    <a:pt x="2229" y="2175"/>
                    <a:pt x="2230" y="2184"/>
                    <a:pt x="2238" y="2207"/>
                  </a:cubicBezTo>
                  <a:cubicBezTo>
                    <a:pt x="2247" y="2240"/>
                    <a:pt x="2249" y="2290"/>
                    <a:pt x="2230" y="2290"/>
                  </a:cubicBezTo>
                  <a:cubicBezTo>
                    <a:pt x="2222" y="2290"/>
                    <a:pt x="2209" y="2280"/>
                    <a:pt x="2191" y="2254"/>
                  </a:cubicBezTo>
                  <a:cubicBezTo>
                    <a:pt x="2155" y="2207"/>
                    <a:pt x="2119" y="2159"/>
                    <a:pt x="2096" y="2099"/>
                  </a:cubicBezTo>
                  <a:cubicBezTo>
                    <a:pt x="2096" y="2090"/>
                    <a:pt x="2088" y="2072"/>
                    <a:pt x="2078" y="2059"/>
                  </a:cubicBezTo>
                  <a:lnTo>
                    <a:pt x="2078" y="2059"/>
                  </a:lnTo>
                  <a:cubicBezTo>
                    <a:pt x="2086" y="2082"/>
                    <a:pt x="2057" y="2135"/>
                    <a:pt x="2036" y="2135"/>
                  </a:cubicBezTo>
                  <a:cubicBezTo>
                    <a:pt x="2036" y="2136"/>
                    <a:pt x="2035" y="2136"/>
                    <a:pt x="2035" y="2136"/>
                  </a:cubicBezTo>
                  <a:cubicBezTo>
                    <a:pt x="2021" y="2136"/>
                    <a:pt x="1976" y="1992"/>
                    <a:pt x="1965" y="1980"/>
                  </a:cubicBezTo>
                  <a:cubicBezTo>
                    <a:pt x="1946" y="1927"/>
                    <a:pt x="1935" y="1908"/>
                    <a:pt x="1930" y="1908"/>
                  </a:cubicBezTo>
                  <a:cubicBezTo>
                    <a:pt x="1915" y="1908"/>
                    <a:pt x="1941" y="2064"/>
                    <a:pt x="1941" y="2064"/>
                  </a:cubicBezTo>
                  <a:cubicBezTo>
                    <a:pt x="1909" y="2064"/>
                    <a:pt x="1849" y="1913"/>
                    <a:pt x="1811" y="1913"/>
                  </a:cubicBezTo>
                  <a:cubicBezTo>
                    <a:pt x="1806" y="1913"/>
                    <a:pt x="1802" y="1916"/>
                    <a:pt x="1798" y="1921"/>
                  </a:cubicBezTo>
                  <a:cubicBezTo>
                    <a:pt x="1834" y="1873"/>
                    <a:pt x="1500" y="1647"/>
                    <a:pt x="1453" y="1599"/>
                  </a:cubicBezTo>
                  <a:cubicBezTo>
                    <a:pt x="1393" y="1564"/>
                    <a:pt x="1310" y="1528"/>
                    <a:pt x="1238" y="1480"/>
                  </a:cubicBezTo>
                  <a:cubicBezTo>
                    <a:pt x="1167" y="1445"/>
                    <a:pt x="1191" y="1385"/>
                    <a:pt x="1143" y="1373"/>
                  </a:cubicBezTo>
                  <a:cubicBezTo>
                    <a:pt x="1095" y="1361"/>
                    <a:pt x="1036" y="1373"/>
                    <a:pt x="1000" y="1337"/>
                  </a:cubicBezTo>
                  <a:cubicBezTo>
                    <a:pt x="1000" y="1337"/>
                    <a:pt x="1215" y="1302"/>
                    <a:pt x="1072" y="1278"/>
                  </a:cubicBezTo>
                  <a:cubicBezTo>
                    <a:pt x="1035" y="1269"/>
                    <a:pt x="984" y="1231"/>
                    <a:pt x="946" y="1231"/>
                  </a:cubicBezTo>
                  <a:cubicBezTo>
                    <a:pt x="935" y="1231"/>
                    <a:pt x="925" y="1234"/>
                    <a:pt x="917" y="1242"/>
                  </a:cubicBezTo>
                  <a:cubicBezTo>
                    <a:pt x="912" y="1247"/>
                    <a:pt x="907" y="1249"/>
                    <a:pt x="902" y="1249"/>
                  </a:cubicBezTo>
                  <a:cubicBezTo>
                    <a:pt x="874" y="1249"/>
                    <a:pt x="842" y="1188"/>
                    <a:pt x="820" y="1188"/>
                  </a:cubicBezTo>
                  <a:cubicBezTo>
                    <a:pt x="818" y="1188"/>
                    <a:pt x="816" y="1188"/>
                    <a:pt x="814" y="1190"/>
                  </a:cubicBezTo>
                  <a:lnTo>
                    <a:pt x="814" y="1190"/>
                  </a:lnTo>
                  <a:cubicBezTo>
                    <a:pt x="845" y="1155"/>
                    <a:pt x="843" y="1108"/>
                    <a:pt x="786" y="1040"/>
                  </a:cubicBezTo>
                  <a:cubicBezTo>
                    <a:pt x="776" y="1030"/>
                    <a:pt x="764" y="1026"/>
                    <a:pt x="751" y="1026"/>
                  </a:cubicBezTo>
                  <a:cubicBezTo>
                    <a:pt x="708" y="1026"/>
                    <a:pt x="651" y="1067"/>
                    <a:pt x="605" y="1067"/>
                  </a:cubicBezTo>
                  <a:cubicBezTo>
                    <a:pt x="598" y="1067"/>
                    <a:pt x="590" y="1066"/>
                    <a:pt x="583" y="1064"/>
                  </a:cubicBezTo>
                  <a:cubicBezTo>
                    <a:pt x="405" y="992"/>
                    <a:pt x="512" y="837"/>
                    <a:pt x="548" y="802"/>
                  </a:cubicBezTo>
                  <a:lnTo>
                    <a:pt x="548" y="802"/>
                  </a:lnTo>
                  <a:cubicBezTo>
                    <a:pt x="524" y="805"/>
                    <a:pt x="500" y="806"/>
                    <a:pt x="477" y="806"/>
                  </a:cubicBezTo>
                  <a:cubicBezTo>
                    <a:pt x="406" y="806"/>
                    <a:pt x="336" y="793"/>
                    <a:pt x="274" y="766"/>
                  </a:cubicBezTo>
                  <a:lnTo>
                    <a:pt x="298" y="623"/>
                  </a:lnTo>
                  <a:lnTo>
                    <a:pt x="298" y="623"/>
                  </a:lnTo>
                  <a:cubicBezTo>
                    <a:pt x="295" y="624"/>
                    <a:pt x="292" y="624"/>
                    <a:pt x="290" y="624"/>
                  </a:cubicBezTo>
                  <a:cubicBezTo>
                    <a:pt x="249" y="624"/>
                    <a:pt x="238" y="537"/>
                    <a:pt x="238" y="492"/>
                  </a:cubicBezTo>
                  <a:cubicBezTo>
                    <a:pt x="227" y="469"/>
                    <a:pt x="205" y="348"/>
                    <a:pt x="192" y="348"/>
                  </a:cubicBezTo>
                  <a:cubicBezTo>
                    <a:pt x="192" y="348"/>
                    <a:pt x="192" y="348"/>
                    <a:pt x="192" y="348"/>
                  </a:cubicBezTo>
                  <a:lnTo>
                    <a:pt x="192" y="348"/>
                  </a:lnTo>
                  <a:cubicBezTo>
                    <a:pt x="201" y="343"/>
                    <a:pt x="210" y="341"/>
                    <a:pt x="218" y="341"/>
                  </a:cubicBezTo>
                  <a:cubicBezTo>
                    <a:pt x="238" y="341"/>
                    <a:pt x="255" y="353"/>
                    <a:pt x="272" y="353"/>
                  </a:cubicBezTo>
                  <a:cubicBezTo>
                    <a:pt x="292" y="353"/>
                    <a:pt x="312" y="337"/>
                    <a:pt x="333" y="266"/>
                  </a:cubicBezTo>
                  <a:cubicBezTo>
                    <a:pt x="367" y="206"/>
                    <a:pt x="396" y="183"/>
                    <a:pt x="420" y="183"/>
                  </a:cubicBezTo>
                  <a:cubicBezTo>
                    <a:pt x="439" y="183"/>
                    <a:pt x="454" y="197"/>
                    <a:pt x="464" y="218"/>
                  </a:cubicBezTo>
                  <a:cubicBezTo>
                    <a:pt x="512" y="194"/>
                    <a:pt x="488" y="183"/>
                    <a:pt x="500" y="159"/>
                  </a:cubicBezTo>
                  <a:cubicBezTo>
                    <a:pt x="524" y="123"/>
                    <a:pt x="619" y="123"/>
                    <a:pt x="679" y="111"/>
                  </a:cubicBezTo>
                  <a:cubicBezTo>
                    <a:pt x="726" y="111"/>
                    <a:pt x="703" y="63"/>
                    <a:pt x="726" y="52"/>
                  </a:cubicBezTo>
                  <a:cubicBezTo>
                    <a:pt x="732" y="50"/>
                    <a:pt x="738" y="49"/>
                    <a:pt x="745" y="49"/>
                  </a:cubicBezTo>
                  <a:cubicBezTo>
                    <a:pt x="770" y="49"/>
                    <a:pt x="803" y="60"/>
                    <a:pt x="821" y="60"/>
                  </a:cubicBezTo>
                  <a:cubicBezTo>
                    <a:pt x="826" y="60"/>
                    <a:pt x="831" y="59"/>
                    <a:pt x="832" y="56"/>
                  </a:cubicBezTo>
                  <a:lnTo>
                    <a:pt x="832" y="56"/>
                  </a:lnTo>
                  <a:cubicBezTo>
                    <a:pt x="821" y="99"/>
                    <a:pt x="812" y="100"/>
                    <a:pt x="893" y="111"/>
                  </a:cubicBezTo>
                  <a:lnTo>
                    <a:pt x="1036" y="147"/>
                  </a:lnTo>
                  <a:cubicBezTo>
                    <a:pt x="1036" y="167"/>
                    <a:pt x="1027" y="197"/>
                    <a:pt x="994" y="197"/>
                  </a:cubicBezTo>
                  <a:cubicBezTo>
                    <a:pt x="989" y="197"/>
                    <a:pt x="983" y="196"/>
                    <a:pt x="976" y="194"/>
                  </a:cubicBezTo>
                  <a:cubicBezTo>
                    <a:pt x="970" y="197"/>
                    <a:pt x="964" y="198"/>
                    <a:pt x="957" y="198"/>
                  </a:cubicBezTo>
                  <a:cubicBezTo>
                    <a:pt x="950" y="198"/>
                    <a:pt x="943" y="197"/>
                    <a:pt x="936" y="197"/>
                  </a:cubicBezTo>
                  <a:cubicBezTo>
                    <a:pt x="923" y="197"/>
                    <a:pt x="911" y="200"/>
                    <a:pt x="905" y="218"/>
                  </a:cubicBezTo>
                  <a:cubicBezTo>
                    <a:pt x="930" y="222"/>
                    <a:pt x="953" y="224"/>
                    <a:pt x="972" y="224"/>
                  </a:cubicBezTo>
                  <a:cubicBezTo>
                    <a:pt x="1074" y="224"/>
                    <a:pt x="1115" y="181"/>
                    <a:pt x="1215" y="171"/>
                  </a:cubicBezTo>
                  <a:cubicBezTo>
                    <a:pt x="1219" y="171"/>
                    <a:pt x="1224" y="171"/>
                    <a:pt x="1228" y="171"/>
                  </a:cubicBezTo>
                  <a:lnTo>
                    <a:pt x="1228" y="171"/>
                  </a:lnTo>
                  <a:cubicBezTo>
                    <a:pt x="1227" y="171"/>
                    <a:pt x="1227" y="171"/>
                    <a:pt x="1226" y="171"/>
                  </a:cubicBezTo>
                  <a:lnTo>
                    <a:pt x="1238" y="135"/>
                  </a:lnTo>
                  <a:cubicBezTo>
                    <a:pt x="1231" y="120"/>
                    <a:pt x="1233" y="110"/>
                    <a:pt x="1240" y="107"/>
                  </a:cubicBezTo>
                  <a:lnTo>
                    <a:pt x="1240" y="107"/>
                  </a:lnTo>
                  <a:cubicBezTo>
                    <a:pt x="1248" y="108"/>
                    <a:pt x="1255" y="110"/>
                    <a:pt x="1262" y="111"/>
                  </a:cubicBezTo>
                  <a:cubicBezTo>
                    <a:pt x="1256" y="108"/>
                    <a:pt x="1250" y="106"/>
                    <a:pt x="1246" y="106"/>
                  </a:cubicBezTo>
                  <a:cubicBezTo>
                    <a:pt x="1244" y="106"/>
                    <a:pt x="1242" y="107"/>
                    <a:pt x="1240" y="107"/>
                  </a:cubicBezTo>
                  <a:lnTo>
                    <a:pt x="1240" y="107"/>
                  </a:lnTo>
                  <a:cubicBezTo>
                    <a:pt x="1186" y="99"/>
                    <a:pt x="1124" y="99"/>
                    <a:pt x="1072" y="99"/>
                  </a:cubicBezTo>
                  <a:cubicBezTo>
                    <a:pt x="1012" y="87"/>
                    <a:pt x="988" y="52"/>
                    <a:pt x="941" y="52"/>
                  </a:cubicBezTo>
                  <a:lnTo>
                    <a:pt x="798" y="52"/>
                  </a:lnTo>
                  <a:lnTo>
                    <a:pt x="619" y="4"/>
                  </a:lnTo>
                  <a:cubicBezTo>
                    <a:pt x="604" y="1"/>
                    <a:pt x="590" y="0"/>
                    <a:pt x="576" y="0"/>
                  </a:cubicBezTo>
                  <a:close/>
                  <a:moveTo>
                    <a:pt x="13752" y="4552"/>
                  </a:moveTo>
                  <a:cubicBezTo>
                    <a:pt x="13753" y="4552"/>
                    <a:pt x="13753" y="4553"/>
                    <a:pt x="13754" y="4553"/>
                  </a:cubicBezTo>
                  <a:lnTo>
                    <a:pt x="13754" y="4553"/>
                  </a:lnTo>
                  <a:cubicBezTo>
                    <a:pt x="13753" y="4553"/>
                    <a:pt x="13753" y="4552"/>
                    <a:pt x="13752" y="4552"/>
                  </a:cubicBezTo>
                  <a:close/>
                  <a:moveTo>
                    <a:pt x="14422" y="4937"/>
                  </a:moveTo>
                  <a:cubicBezTo>
                    <a:pt x="14415" y="4937"/>
                    <a:pt x="14409" y="4939"/>
                    <a:pt x="14407" y="4945"/>
                  </a:cubicBezTo>
                  <a:cubicBezTo>
                    <a:pt x="14407" y="4969"/>
                    <a:pt x="14419" y="4981"/>
                    <a:pt x="14442" y="5005"/>
                  </a:cubicBezTo>
                  <a:cubicBezTo>
                    <a:pt x="14448" y="5008"/>
                    <a:pt x="14455" y="5009"/>
                    <a:pt x="14462" y="5009"/>
                  </a:cubicBezTo>
                  <a:cubicBezTo>
                    <a:pt x="14483" y="5009"/>
                    <a:pt x="14505" y="4996"/>
                    <a:pt x="14514" y="4969"/>
                  </a:cubicBezTo>
                  <a:cubicBezTo>
                    <a:pt x="14487" y="4960"/>
                    <a:pt x="14446" y="4937"/>
                    <a:pt x="14422" y="4937"/>
                  </a:cubicBezTo>
                  <a:close/>
                  <a:moveTo>
                    <a:pt x="8079" y="5740"/>
                  </a:moveTo>
                  <a:cubicBezTo>
                    <a:pt x="8062" y="5740"/>
                    <a:pt x="8047" y="5753"/>
                    <a:pt x="8037" y="5778"/>
                  </a:cubicBezTo>
                  <a:lnTo>
                    <a:pt x="8084" y="5802"/>
                  </a:lnTo>
                  <a:lnTo>
                    <a:pt x="8156" y="5802"/>
                  </a:lnTo>
                  <a:cubicBezTo>
                    <a:pt x="8129" y="5762"/>
                    <a:pt x="8102" y="5740"/>
                    <a:pt x="8079" y="5740"/>
                  </a:cubicBezTo>
                  <a:close/>
                  <a:moveTo>
                    <a:pt x="4836" y="3956"/>
                  </a:moveTo>
                  <a:cubicBezTo>
                    <a:pt x="4831" y="3956"/>
                    <a:pt x="4827" y="3956"/>
                    <a:pt x="4822" y="3957"/>
                  </a:cubicBezTo>
                  <a:cubicBezTo>
                    <a:pt x="4798" y="4016"/>
                    <a:pt x="4905" y="4183"/>
                    <a:pt x="4965" y="4243"/>
                  </a:cubicBezTo>
                  <a:cubicBezTo>
                    <a:pt x="4965" y="4243"/>
                    <a:pt x="5045" y="4353"/>
                    <a:pt x="5068" y="4353"/>
                  </a:cubicBezTo>
                  <a:cubicBezTo>
                    <a:pt x="5070" y="4353"/>
                    <a:pt x="5071" y="4352"/>
                    <a:pt x="5072" y="4350"/>
                  </a:cubicBezTo>
                  <a:cubicBezTo>
                    <a:pt x="5108" y="4350"/>
                    <a:pt x="5155" y="4362"/>
                    <a:pt x="5179" y="4385"/>
                  </a:cubicBezTo>
                  <a:cubicBezTo>
                    <a:pt x="5239" y="4457"/>
                    <a:pt x="5310" y="4493"/>
                    <a:pt x="5394" y="4516"/>
                  </a:cubicBezTo>
                  <a:cubicBezTo>
                    <a:pt x="5414" y="4516"/>
                    <a:pt x="5430" y="4515"/>
                    <a:pt x="5442" y="4515"/>
                  </a:cubicBezTo>
                  <a:cubicBezTo>
                    <a:pt x="5475" y="4515"/>
                    <a:pt x="5491" y="4521"/>
                    <a:pt x="5525" y="4564"/>
                  </a:cubicBezTo>
                  <a:cubicBezTo>
                    <a:pt x="5620" y="4612"/>
                    <a:pt x="5822" y="4600"/>
                    <a:pt x="5775" y="4695"/>
                  </a:cubicBezTo>
                  <a:cubicBezTo>
                    <a:pt x="5782" y="4681"/>
                    <a:pt x="5794" y="4675"/>
                    <a:pt x="5810" y="4675"/>
                  </a:cubicBezTo>
                  <a:cubicBezTo>
                    <a:pt x="5873" y="4675"/>
                    <a:pt x="5991" y="4769"/>
                    <a:pt x="6048" y="4778"/>
                  </a:cubicBezTo>
                  <a:cubicBezTo>
                    <a:pt x="6063" y="4783"/>
                    <a:pt x="6072" y="4785"/>
                    <a:pt x="6079" y="4785"/>
                  </a:cubicBezTo>
                  <a:cubicBezTo>
                    <a:pt x="6106" y="4785"/>
                    <a:pt x="6087" y="4755"/>
                    <a:pt x="6144" y="4755"/>
                  </a:cubicBezTo>
                  <a:cubicBezTo>
                    <a:pt x="6203" y="4755"/>
                    <a:pt x="6203" y="4826"/>
                    <a:pt x="6191" y="4838"/>
                  </a:cubicBezTo>
                  <a:cubicBezTo>
                    <a:pt x="6156" y="4933"/>
                    <a:pt x="6298" y="4909"/>
                    <a:pt x="6382" y="4945"/>
                  </a:cubicBezTo>
                  <a:cubicBezTo>
                    <a:pt x="6477" y="4981"/>
                    <a:pt x="6572" y="5040"/>
                    <a:pt x="6644" y="5100"/>
                  </a:cubicBezTo>
                  <a:cubicBezTo>
                    <a:pt x="6679" y="5100"/>
                    <a:pt x="6596" y="5076"/>
                    <a:pt x="6644" y="5076"/>
                  </a:cubicBezTo>
                  <a:cubicBezTo>
                    <a:pt x="6679" y="5076"/>
                    <a:pt x="6715" y="5088"/>
                    <a:pt x="6751" y="5100"/>
                  </a:cubicBezTo>
                  <a:cubicBezTo>
                    <a:pt x="6787" y="5124"/>
                    <a:pt x="6858" y="5147"/>
                    <a:pt x="6882" y="5183"/>
                  </a:cubicBezTo>
                  <a:cubicBezTo>
                    <a:pt x="6906" y="5219"/>
                    <a:pt x="6882" y="5243"/>
                    <a:pt x="6965" y="5255"/>
                  </a:cubicBezTo>
                  <a:cubicBezTo>
                    <a:pt x="6975" y="5256"/>
                    <a:pt x="6984" y="5257"/>
                    <a:pt x="6992" y="5257"/>
                  </a:cubicBezTo>
                  <a:cubicBezTo>
                    <a:pt x="7037" y="5257"/>
                    <a:pt x="7042" y="5231"/>
                    <a:pt x="7072" y="5231"/>
                  </a:cubicBezTo>
                  <a:cubicBezTo>
                    <a:pt x="7144" y="5243"/>
                    <a:pt x="7227" y="5338"/>
                    <a:pt x="7263" y="5374"/>
                  </a:cubicBezTo>
                  <a:cubicBezTo>
                    <a:pt x="7322" y="5421"/>
                    <a:pt x="7382" y="5457"/>
                    <a:pt x="7453" y="5481"/>
                  </a:cubicBezTo>
                  <a:cubicBezTo>
                    <a:pt x="7525" y="5517"/>
                    <a:pt x="7596" y="5528"/>
                    <a:pt x="7668" y="5540"/>
                  </a:cubicBezTo>
                  <a:cubicBezTo>
                    <a:pt x="7692" y="5540"/>
                    <a:pt x="7731" y="5535"/>
                    <a:pt x="7766" y="5535"/>
                  </a:cubicBezTo>
                  <a:cubicBezTo>
                    <a:pt x="7783" y="5535"/>
                    <a:pt x="7799" y="5536"/>
                    <a:pt x="7811" y="5540"/>
                  </a:cubicBezTo>
                  <a:cubicBezTo>
                    <a:pt x="7811" y="5540"/>
                    <a:pt x="7751" y="5576"/>
                    <a:pt x="7751" y="5600"/>
                  </a:cubicBezTo>
                  <a:cubicBezTo>
                    <a:pt x="7763" y="5612"/>
                    <a:pt x="7894" y="5671"/>
                    <a:pt x="7918" y="5683"/>
                  </a:cubicBezTo>
                  <a:cubicBezTo>
                    <a:pt x="7942" y="5683"/>
                    <a:pt x="7949" y="5667"/>
                    <a:pt x="7973" y="5667"/>
                  </a:cubicBezTo>
                  <a:cubicBezTo>
                    <a:pt x="7985" y="5667"/>
                    <a:pt x="8001" y="5671"/>
                    <a:pt x="8025" y="5683"/>
                  </a:cubicBezTo>
                  <a:cubicBezTo>
                    <a:pt x="8073" y="5695"/>
                    <a:pt x="8120" y="5719"/>
                    <a:pt x="8156" y="5755"/>
                  </a:cubicBezTo>
                  <a:cubicBezTo>
                    <a:pt x="8275" y="5838"/>
                    <a:pt x="8251" y="5886"/>
                    <a:pt x="8406" y="5909"/>
                  </a:cubicBezTo>
                  <a:cubicBezTo>
                    <a:pt x="8477" y="5909"/>
                    <a:pt x="8549" y="5933"/>
                    <a:pt x="8608" y="5969"/>
                  </a:cubicBezTo>
                  <a:cubicBezTo>
                    <a:pt x="8611" y="5970"/>
                    <a:pt x="8614" y="5971"/>
                    <a:pt x="8618" y="5971"/>
                  </a:cubicBezTo>
                  <a:cubicBezTo>
                    <a:pt x="8635" y="5971"/>
                    <a:pt x="8661" y="5955"/>
                    <a:pt x="8696" y="5955"/>
                  </a:cubicBezTo>
                  <a:cubicBezTo>
                    <a:pt x="8713" y="5955"/>
                    <a:pt x="8731" y="5959"/>
                    <a:pt x="8751" y="5969"/>
                  </a:cubicBezTo>
                  <a:cubicBezTo>
                    <a:pt x="8751" y="5993"/>
                    <a:pt x="8668" y="6040"/>
                    <a:pt x="8751" y="6052"/>
                  </a:cubicBezTo>
                  <a:cubicBezTo>
                    <a:pt x="8769" y="6056"/>
                    <a:pt x="8785" y="6057"/>
                    <a:pt x="8801" y="6057"/>
                  </a:cubicBezTo>
                  <a:cubicBezTo>
                    <a:pt x="8827" y="6057"/>
                    <a:pt x="8852" y="6053"/>
                    <a:pt x="8876" y="6048"/>
                  </a:cubicBezTo>
                  <a:lnTo>
                    <a:pt x="8876" y="6048"/>
                  </a:lnTo>
                  <a:cubicBezTo>
                    <a:pt x="8841" y="6070"/>
                    <a:pt x="9018" y="6127"/>
                    <a:pt x="9049" y="6148"/>
                  </a:cubicBezTo>
                  <a:cubicBezTo>
                    <a:pt x="9120" y="6195"/>
                    <a:pt x="9025" y="6207"/>
                    <a:pt x="9120" y="6243"/>
                  </a:cubicBezTo>
                  <a:cubicBezTo>
                    <a:pt x="9132" y="6249"/>
                    <a:pt x="9143" y="6252"/>
                    <a:pt x="9153" y="6252"/>
                  </a:cubicBezTo>
                  <a:cubicBezTo>
                    <a:pt x="9217" y="6252"/>
                    <a:pt x="9250" y="6141"/>
                    <a:pt x="9168" y="6100"/>
                  </a:cubicBezTo>
                  <a:lnTo>
                    <a:pt x="9168" y="6100"/>
                  </a:lnTo>
                  <a:lnTo>
                    <a:pt x="9239" y="6136"/>
                  </a:lnTo>
                  <a:cubicBezTo>
                    <a:pt x="9258" y="6143"/>
                    <a:pt x="9283" y="6147"/>
                    <a:pt x="9305" y="6147"/>
                  </a:cubicBezTo>
                  <a:cubicBezTo>
                    <a:pt x="9353" y="6147"/>
                    <a:pt x="9388" y="6129"/>
                    <a:pt x="9323" y="6088"/>
                  </a:cubicBezTo>
                  <a:cubicBezTo>
                    <a:pt x="9251" y="6052"/>
                    <a:pt x="9168" y="6017"/>
                    <a:pt x="9096" y="5993"/>
                  </a:cubicBezTo>
                  <a:cubicBezTo>
                    <a:pt x="9066" y="5970"/>
                    <a:pt x="9031" y="5962"/>
                    <a:pt x="8995" y="5962"/>
                  </a:cubicBezTo>
                  <a:cubicBezTo>
                    <a:pt x="8973" y="5962"/>
                    <a:pt x="8952" y="5965"/>
                    <a:pt x="8930" y="5969"/>
                  </a:cubicBezTo>
                  <a:cubicBezTo>
                    <a:pt x="8922" y="5971"/>
                    <a:pt x="8915" y="5972"/>
                    <a:pt x="8908" y="5972"/>
                  </a:cubicBezTo>
                  <a:cubicBezTo>
                    <a:pt x="8862" y="5972"/>
                    <a:pt x="8818" y="5932"/>
                    <a:pt x="8785" y="5932"/>
                  </a:cubicBezTo>
                  <a:cubicBezTo>
                    <a:pt x="8773" y="5932"/>
                    <a:pt x="8762" y="5938"/>
                    <a:pt x="8753" y="5954"/>
                  </a:cubicBezTo>
                  <a:lnTo>
                    <a:pt x="8753" y="5954"/>
                  </a:lnTo>
                  <a:cubicBezTo>
                    <a:pt x="8780" y="5894"/>
                    <a:pt x="8583" y="5801"/>
                    <a:pt x="8501" y="5743"/>
                  </a:cubicBezTo>
                  <a:cubicBezTo>
                    <a:pt x="8465" y="5719"/>
                    <a:pt x="8430" y="5695"/>
                    <a:pt x="8394" y="5671"/>
                  </a:cubicBezTo>
                  <a:cubicBezTo>
                    <a:pt x="8418" y="5636"/>
                    <a:pt x="8382" y="5588"/>
                    <a:pt x="8323" y="5564"/>
                  </a:cubicBezTo>
                  <a:lnTo>
                    <a:pt x="8299" y="5624"/>
                  </a:lnTo>
                  <a:cubicBezTo>
                    <a:pt x="8215" y="5588"/>
                    <a:pt x="8227" y="5540"/>
                    <a:pt x="8144" y="5517"/>
                  </a:cubicBezTo>
                  <a:cubicBezTo>
                    <a:pt x="8100" y="5499"/>
                    <a:pt x="8050" y="5488"/>
                    <a:pt x="7999" y="5488"/>
                  </a:cubicBezTo>
                  <a:cubicBezTo>
                    <a:pt x="7980" y="5488"/>
                    <a:pt x="7961" y="5490"/>
                    <a:pt x="7942" y="5493"/>
                  </a:cubicBezTo>
                  <a:cubicBezTo>
                    <a:pt x="7928" y="5500"/>
                    <a:pt x="7926" y="5506"/>
                    <a:pt x="7920" y="5506"/>
                  </a:cubicBezTo>
                  <a:cubicBezTo>
                    <a:pt x="7916" y="5506"/>
                    <a:pt x="7909" y="5503"/>
                    <a:pt x="7894" y="5493"/>
                  </a:cubicBezTo>
                  <a:cubicBezTo>
                    <a:pt x="7858" y="5481"/>
                    <a:pt x="7834" y="5457"/>
                    <a:pt x="7799" y="5433"/>
                  </a:cubicBezTo>
                  <a:cubicBezTo>
                    <a:pt x="7751" y="5374"/>
                    <a:pt x="7680" y="5326"/>
                    <a:pt x="7608" y="5314"/>
                  </a:cubicBezTo>
                  <a:cubicBezTo>
                    <a:pt x="7513" y="5302"/>
                    <a:pt x="7430" y="5278"/>
                    <a:pt x="7346" y="5231"/>
                  </a:cubicBezTo>
                  <a:cubicBezTo>
                    <a:pt x="7322" y="5207"/>
                    <a:pt x="7311" y="5124"/>
                    <a:pt x="7263" y="5124"/>
                  </a:cubicBezTo>
                  <a:cubicBezTo>
                    <a:pt x="7188" y="5124"/>
                    <a:pt x="7246" y="5204"/>
                    <a:pt x="7204" y="5204"/>
                  </a:cubicBezTo>
                  <a:cubicBezTo>
                    <a:pt x="7193" y="5204"/>
                    <a:pt x="7174" y="5198"/>
                    <a:pt x="7144" y="5183"/>
                  </a:cubicBezTo>
                  <a:cubicBezTo>
                    <a:pt x="7001" y="5124"/>
                    <a:pt x="7251" y="5088"/>
                    <a:pt x="7096" y="5028"/>
                  </a:cubicBezTo>
                  <a:cubicBezTo>
                    <a:pt x="7080" y="5018"/>
                    <a:pt x="7069" y="5014"/>
                    <a:pt x="7062" y="5014"/>
                  </a:cubicBezTo>
                  <a:cubicBezTo>
                    <a:pt x="7038" y="5014"/>
                    <a:pt x="7045" y="5053"/>
                    <a:pt x="7012" y="5053"/>
                  </a:cubicBezTo>
                  <a:cubicBezTo>
                    <a:pt x="7009" y="5053"/>
                    <a:pt x="7005" y="5053"/>
                    <a:pt x="7001" y="5052"/>
                  </a:cubicBezTo>
                  <a:cubicBezTo>
                    <a:pt x="6906" y="5016"/>
                    <a:pt x="6810" y="4969"/>
                    <a:pt x="6727" y="4909"/>
                  </a:cubicBezTo>
                  <a:cubicBezTo>
                    <a:pt x="6549" y="4790"/>
                    <a:pt x="6358" y="4683"/>
                    <a:pt x="6156" y="4588"/>
                  </a:cubicBezTo>
                  <a:cubicBezTo>
                    <a:pt x="6132" y="4584"/>
                    <a:pt x="6115" y="4583"/>
                    <a:pt x="6100" y="4583"/>
                  </a:cubicBezTo>
                  <a:cubicBezTo>
                    <a:pt x="6071" y="4583"/>
                    <a:pt x="6052" y="4588"/>
                    <a:pt x="6013" y="4588"/>
                  </a:cubicBezTo>
                  <a:cubicBezTo>
                    <a:pt x="5894" y="4588"/>
                    <a:pt x="5989" y="4564"/>
                    <a:pt x="5965" y="4528"/>
                  </a:cubicBezTo>
                  <a:cubicBezTo>
                    <a:pt x="5906" y="4493"/>
                    <a:pt x="5834" y="4469"/>
                    <a:pt x="5763" y="4469"/>
                  </a:cubicBezTo>
                  <a:cubicBezTo>
                    <a:pt x="5736" y="4479"/>
                    <a:pt x="5718" y="4483"/>
                    <a:pt x="5706" y="4483"/>
                  </a:cubicBezTo>
                  <a:cubicBezTo>
                    <a:pt x="5672" y="4483"/>
                    <a:pt x="5676" y="4452"/>
                    <a:pt x="5667" y="4409"/>
                  </a:cubicBezTo>
                  <a:cubicBezTo>
                    <a:pt x="5667" y="4408"/>
                    <a:pt x="5667" y="4408"/>
                    <a:pt x="5666" y="4408"/>
                  </a:cubicBezTo>
                  <a:cubicBezTo>
                    <a:pt x="5650" y="4408"/>
                    <a:pt x="5533" y="4478"/>
                    <a:pt x="5547" y="4492"/>
                  </a:cubicBezTo>
                  <a:lnTo>
                    <a:pt x="5547" y="4492"/>
                  </a:lnTo>
                  <a:cubicBezTo>
                    <a:pt x="5513" y="4467"/>
                    <a:pt x="5536" y="4409"/>
                    <a:pt x="5536" y="4385"/>
                  </a:cubicBezTo>
                  <a:cubicBezTo>
                    <a:pt x="5525" y="4350"/>
                    <a:pt x="5429" y="4338"/>
                    <a:pt x="5382" y="4326"/>
                  </a:cubicBezTo>
                  <a:cubicBezTo>
                    <a:pt x="5346" y="4326"/>
                    <a:pt x="5108" y="4254"/>
                    <a:pt x="5179" y="4219"/>
                  </a:cubicBezTo>
                  <a:cubicBezTo>
                    <a:pt x="5251" y="4171"/>
                    <a:pt x="5025" y="4147"/>
                    <a:pt x="4977" y="4135"/>
                  </a:cubicBezTo>
                  <a:cubicBezTo>
                    <a:pt x="4851" y="4101"/>
                    <a:pt x="4945" y="3956"/>
                    <a:pt x="4836" y="3956"/>
                  </a:cubicBezTo>
                  <a:close/>
                  <a:moveTo>
                    <a:pt x="16987" y="6270"/>
                  </a:moveTo>
                  <a:lnTo>
                    <a:pt x="16987" y="6270"/>
                  </a:lnTo>
                  <a:cubicBezTo>
                    <a:pt x="17063" y="6304"/>
                    <a:pt x="17073" y="6328"/>
                    <a:pt x="17062" y="6374"/>
                  </a:cubicBezTo>
                  <a:lnTo>
                    <a:pt x="17002" y="6350"/>
                  </a:lnTo>
                  <a:cubicBezTo>
                    <a:pt x="17002" y="6321"/>
                    <a:pt x="16987" y="6293"/>
                    <a:pt x="16987" y="6270"/>
                  </a:cubicBezTo>
                  <a:close/>
                  <a:moveTo>
                    <a:pt x="9960" y="6446"/>
                  </a:moveTo>
                  <a:cubicBezTo>
                    <a:pt x="9971" y="6446"/>
                    <a:pt x="9986" y="6449"/>
                    <a:pt x="10001" y="6457"/>
                  </a:cubicBezTo>
                  <a:cubicBezTo>
                    <a:pt x="10019" y="6483"/>
                    <a:pt x="10043" y="6522"/>
                    <a:pt x="10021" y="6522"/>
                  </a:cubicBezTo>
                  <a:cubicBezTo>
                    <a:pt x="10013" y="6522"/>
                    <a:pt x="10000" y="6517"/>
                    <a:pt x="9978" y="6505"/>
                  </a:cubicBezTo>
                  <a:cubicBezTo>
                    <a:pt x="9913" y="6486"/>
                    <a:pt x="9920" y="6446"/>
                    <a:pt x="9960" y="6446"/>
                  </a:cubicBezTo>
                  <a:close/>
                  <a:moveTo>
                    <a:pt x="11788" y="7181"/>
                  </a:moveTo>
                  <a:cubicBezTo>
                    <a:pt x="11805" y="7181"/>
                    <a:pt x="11828" y="7192"/>
                    <a:pt x="11859" y="7219"/>
                  </a:cubicBezTo>
                  <a:cubicBezTo>
                    <a:pt x="11883" y="7243"/>
                    <a:pt x="11894" y="7279"/>
                    <a:pt x="11883" y="7291"/>
                  </a:cubicBezTo>
                  <a:cubicBezTo>
                    <a:pt x="11877" y="7307"/>
                    <a:pt x="11859" y="7316"/>
                    <a:pt x="11837" y="7316"/>
                  </a:cubicBezTo>
                  <a:cubicBezTo>
                    <a:pt x="11812" y="7316"/>
                    <a:pt x="11783" y="7304"/>
                    <a:pt x="11763" y="7279"/>
                  </a:cubicBezTo>
                  <a:cubicBezTo>
                    <a:pt x="11747" y="7245"/>
                    <a:pt x="11748" y="7181"/>
                    <a:pt x="11788" y="7181"/>
                  </a:cubicBezTo>
                  <a:close/>
                  <a:moveTo>
                    <a:pt x="13109" y="7779"/>
                  </a:moveTo>
                  <a:lnTo>
                    <a:pt x="13109" y="7779"/>
                  </a:lnTo>
                  <a:cubicBezTo>
                    <a:pt x="13110" y="7779"/>
                    <a:pt x="13111" y="7779"/>
                    <a:pt x="13112" y="7779"/>
                  </a:cubicBezTo>
                  <a:lnTo>
                    <a:pt x="13112" y="7779"/>
                  </a:lnTo>
                  <a:cubicBezTo>
                    <a:pt x="13111" y="7779"/>
                    <a:pt x="13110" y="7779"/>
                    <a:pt x="13109" y="7779"/>
                  </a:cubicBezTo>
                  <a:close/>
                  <a:moveTo>
                    <a:pt x="20426" y="7786"/>
                  </a:moveTo>
                  <a:cubicBezTo>
                    <a:pt x="20456" y="7786"/>
                    <a:pt x="20488" y="7797"/>
                    <a:pt x="20515" y="7814"/>
                  </a:cubicBezTo>
                  <a:cubicBezTo>
                    <a:pt x="20505" y="7823"/>
                    <a:pt x="20490" y="7846"/>
                    <a:pt x="20462" y="7846"/>
                  </a:cubicBezTo>
                  <a:cubicBezTo>
                    <a:pt x="20453" y="7846"/>
                    <a:pt x="20443" y="7844"/>
                    <a:pt x="20431" y="7838"/>
                  </a:cubicBezTo>
                  <a:lnTo>
                    <a:pt x="20395" y="7791"/>
                  </a:lnTo>
                  <a:cubicBezTo>
                    <a:pt x="20405" y="7787"/>
                    <a:pt x="20415" y="7786"/>
                    <a:pt x="20426" y="7786"/>
                  </a:cubicBezTo>
                  <a:close/>
                  <a:moveTo>
                    <a:pt x="13413" y="7883"/>
                  </a:moveTo>
                  <a:cubicBezTo>
                    <a:pt x="13396" y="7883"/>
                    <a:pt x="13381" y="7896"/>
                    <a:pt x="13371" y="7922"/>
                  </a:cubicBezTo>
                  <a:lnTo>
                    <a:pt x="13418" y="7945"/>
                  </a:lnTo>
                  <a:lnTo>
                    <a:pt x="13490" y="7945"/>
                  </a:lnTo>
                  <a:cubicBezTo>
                    <a:pt x="13463" y="7905"/>
                    <a:pt x="13436" y="7883"/>
                    <a:pt x="13413" y="7883"/>
                  </a:cubicBezTo>
                  <a:close/>
                  <a:moveTo>
                    <a:pt x="20802" y="8097"/>
                  </a:moveTo>
                  <a:cubicBezTo>
                    <a:pt x="20801" y="8098"/>
                    <a:pt x="20801" y="8099"/>
                    <a:pt x="20800" y="8100"/>
                  </a:cubicBezTo>
                  <a:lnTo>
                    <a:pt x="20802" y="8097"/>
                  </a:lnTo>
                  <a:close/>
                  <a:moveTo>
                    <a:pt x="14895" y="8600"/>
                  </a:moveTo>
                  <a:lnTo>
                    <a:pt x="14894" y="8602"/>
                  </a:lnTo>
                  <a:lnTo>
                    <a:pt x="14894" y="8602"/>
                  </a:lnTo>
                  <a:cubicBezTo>
                    <a:pt x="14895" y="8602"/>
                    <a:pt x="14896" y="8602"/>
                    <a:pt x="14897" y="8603"/>
                  </a:cubicBezTo>
                  <a:lnTo>
                    <a:pt x="14897" y="8603"/>
                  </a:lnTo>
                  <a:cubicBezTo>
                    <a:pt x="14896" y="8602"/>
                    <a:pt x="14895" y="8601"/>
                    <a:pt x="14895" y="8600"/>
                  </a:cubicBezTo>
                  <a:close/>
                  <a:moveTo>
                    <a:pt x="16414" y="9351"/>
                  </a:moveTo>
                  <a:cubicBezTo>
                    <a:pt x="16425" y="9351"/>
                    <a:pt x="16439" y="9354"/>
                    <a:pt x="16455" y="9362"/>
                  </a:cubicBezTo>
                  <a:cubicBezTo>
                    <a:pt x="16474" y="9391"/>
                    <a:pt x="16501" y="9428"/>
                    <a:pt x="16466" y="9428"/>
                  </a:cubicBezTo>
                  <a:cubicBezTo>
                    <a:pt x="16458" y="9428"/>
                    <a:pt x="16446" y="9426"/>
                    <a:pt x="16431" y="9422"/>
                  </a:cubicBezTo>
                  <a:lnTo>
                    <a:pt x="16419" y="9422"/>
                  </a:lnTo>
                  <a:cubicBezTo>
                    <a:pt x="16363" y="9394"/>
                    <a:pt x="16373" y="9351"/>
                    <a:pt x="16414" y="9351"/>
                  </a:cubicBezTo>
                  <a:close/>
                  <a:moveTo>
                    <a:pt x="17057" y="9685"/>
                  </a:moveTo>
                  <a:cubicBezTo>
                    <a:pt x="17068" y="9685"/>
                    <a:pt x="17082" y="9688"/>
                    <a:pt x="17097" y="9696"/>
                  </a:cubicBezTo>
                  <a:cubicBezTo>
                    <a:pt x="17182" y="9738"/>
                    <a:pt x="17194" y="9780"/>
                    <a:pt x="17153" y="9780"/>
                  </a:cubicBezTo>
                  <a:cubicBezTo>
                    <a:pt x="17135" y="9780"/>
                    <a:pt x="17109" y="9773"/>
                    <a:pt x="17074" y="9755"/>
                  </a:cubicBezTo>
                  <a:lnTo>
                    <a:pt x="17062" y="9755"/>
                  </a:lnTo>
                  <a:cubicBezTo>
                    <a:pt x="17006" y="9727"/>
                    <a:pt x="17016" y="9685"/>
                    <a:pt x="17057" y="9685"/>
                  </a:cubicBezTo>
                  <a:close/>
                  <a:moveTo>
                    <a:pt x="18038" y="10065"/>
                  </a:moveTo>
                  <a:lnTo>
                    <a:pt x="18038" y="10065"/>
                  </a:lnTo>
                  <a:cubicBezTo>
                    <a:pt x="18052" y="10071"/>
                    <a:pt x="18066" y="10077"/>
                    <a:pt x="18079" y="10083"/>
                  </a:cubicBezTo>
                  <a:lnTo>
                    <a:pt x="18079" y="10083"/>
                  </a:lnTo>
                  <a:cubicBezTo>
                    <a:pt x="18062" y="10072"/>
                    <a:pt x="18044" y="10065"/>
                    <a:pt x="18038" y="10065"/>
                  </a:cubicBezTo>
                  <a:close/>
                  <a:moveTo>
                    <a:pt x="17528" y="10098"/>
                  </a:moveTo>
                  <a:cubicBezTo>
                    <a:pt x="17527" y="10098"/>
                    <a:pt x="17526" y="10099"/>
                    <a:pt x="17526" y="10100"/>
                  </a:cubicBezTo>
                  <a:cubicBezTo>
                    <a:pt x="17527" y="10099"/>
                    <a:pt x="17527" y="10099"/>
                    <a:pt x="17528" y="10098"/>
                  </a:cubicBezTo>
                  <a:close/>
                  <a:moveTo>
                    <a:pt x="19566" y="10753"/>
                  </a:moveTo>
                  <a:cubicBezTo>
                    <a:pt x="19537" y="10753"/>
                    <a:pt x="19535" y="10793"/>
                    <a:pt x="19586" y="10815"/>
                  </a:cubicBezTo>
                  <a:lnTo>
                    <a:pt x="19645" y="10815"/>
                  </a:lnTo>
                  <a:cubicBezTo>
                    <a:pt x="19613" y="10769"/>
                    <a:pt x="19585" y="10753"/>
                    <a:pt x="19566" y="10753"/>
                  </a:cubicBezTo>
                  <a:close/>
                  <a:moveTo>
                    <a:pt x="20419" y="11160"/>
                  </a:moveTo>
                  <a:lnTo>
                    <a:pt x="20419" y="11160"/>
                  </a:lnTo>
                  <a:cubicBezTo>
                    <a:pt x="20419" y="11160"/>
                    <a:pt x="20419" y="11160"/>
                    <a:pt x="20419" y="11160"/>
                  </a:cubicBezTo>
                  <a:lnTo>
                    <a:pt x="20419" y="11160"/>
                  </a:lnTo>
                  <a:cubicBezTo>
                    <a:pt x="20419" y="11160"/>
                    <a:pt x="20419" y="11160"/>
                    <a:pt x="20419" y="11160"/>
                  </a:cubicBezTo>
                  <a:close/>
                  <a:moveTo>
                    <a:pt x="27921" y="11397"/>
                  </a:moveTo>
                  <a:cubicBezTo>
                    <a:pt x="27924" y="11397"/>
                    <a:pt x="27928" y="11397"/>
                    <a:pt x="27932" y="11398"/>
                  </a:cubicBezTo>
                  <a:cubicBezTo>
                    <a:pt x="27980" y="11398"/>
                    <a:pt x="28004" y="11458"/>
                    <a:pt x="28039" y="11493"/>
                  </a:cubicBezTo>
                  <a:cubicBezTo>
                    <a:pt x="28025" y="11501"/>
                    <a:pt x="28010" y="11512"/>
                    <a:pt x="27993" y="11512"/>
                  </a:cubicBezTo>
                  <a:cubicBezTo>
                    <a:pt x="27982" y="11512"/>
                    <a:pt x="27970" y="11507"/>
                    <a:pt x="27956" y="11493"/>
                  </a:cubicBezTo>
                  <a:cubicBezTo>
                    <a:pt x="27913" y="11450"/>
                    <a:pt x="27889" y="11397"/>
                    <a:pt x="27921" y="11397"/>
                  </a:cubicBezTo>
                  <a:close/>
                  <a:moveTo>
                    <a:pt x="28414" y="12869"/>
                  </a:moveTo>
                  <a:cubicBezTo>
                    <a:pt x="28420" y="12869"/>
                    <a:pt x="28426" y="12874"/>
                    <a:pt x="28432" y="12886"/>
                  </a:cubicBezTo>
                  <a:cubicBezTo>
                    <a:pt x="28456" y="12922"/>
                    <a:pt x="28432" y="12982"/>
                    <a:pt x="28420" y="13029"/>
                  </a:cubicBezTo>
                  <a:cubicBezTo>
                    <a:pt x="28396" y="13029"/>
                    <a:pt x="28361" y="13017"/>
                    <a:pt x="28373" y="12958"/>
                  </a:cubicBezTo>
                  <a:cubicBezTo>
                    <a:pt x="28382" y="12914"/>
                    <a:pt x="28397" y="12869"/>
                    <a:pt x="28414" y="12869"/>
                  </a:cubicBezTo>
                  <a:close/>
                  <a:moveTo>
                    <a:pt x="24610" y="13029"/>
                  </a:moveTo>
                  <a:cubicBezTo>
                    <a:pt x="24611" y="13030"/>
                    <a:pt x="24613" y="13030"/>
                    <a:pt x="24614" y="13031"/>
                  </a:cubicBezTo>
                  <a:lnTo>
                    <a:pt x="24614" y="13031"/>
                  </a:lnTo>
                  <a:cubicBezTo>
                    <a:pt x="24613" y="13030"/>
                    <a:pt x="24612" y="13030"/>
                    <a:pt x="24610" y="13029"/>
                  </a:cubicBezTo>
                  <a:close/>
                  <a:moveTo>
                    <a:pt x="24589" y="13287"/>
                  </a:moveTo>
                  <a:cubicBezTo>
                    <a:pt x="24588" y="13288"/>
                    <a:pt x="24587" y="13290"/>
                    <a:pt x="24586" y="13291"/>
                  </a:cubicBezTo>
                  <a:cubicBezTo>
                    <a:pt x="24587" y="13290"/>
                    <a:pt x="24588" y="13288"/>
                    <a:pt x="24589" y="13287"/>
                  </a:cubicBezTo>
                  <a:close/>
                  <a:moveTo>
                    <a:pt x="1420" y="98"/>
                  </a:moveTo>
                  <a:cubicBezTo>
                    <a:pt x="1415" y="98"/>
                    <a:pt x="1410" y="98"/>
                    <a:pt x="1405" y="99"/>
                  </a:cubicBezTo>
                  <a:cubicBezTo>
                    <a:pt x="1354" y="120"/>
                    <a:pt x="1338" y="175"/>
                    <a:pt x="1266" y="175"/>
                  </a:cubicBezTo>
                  <a:cubicBezTo>
                    <a:pt x="1262" y="175"/>
                    <a:pt x="1257" y="175"/>
                    <a:pt x="1253" y="175"/>
                  </a:cubicBezTo>
                  <a:lnTo>
                    <a:pt x="1253" y="175"/>
                  </a:lnTo>
                  <a:cubicBezTo>
                    <a:pt x="1301" y="190"/>
                    <a:pt x="1215" y="242"/>
                    <a:pt x="1215" y="242"/>
                  </a:cubicBezTo>
                  <a:lnTo>
                    <a:pt x="1310" y="242"/>
                  </a:lnTo>
                  <a:cubicBezTo>
                    <a:pt x="1322" y="234"/>
                    <a:pt x="1337" y="230"/>
                    <a:pt x="1351" y="230"/>
                  </a:cubicBezTo>
                  <a:cubicBezTo>
                    <a:pt x="1376" y="230"/>
                    <a:pt x="1402" y="243"/>
                    <a:pt x="1417" y="266"/>
                  </a:cubicBezTo>
                  <a:cubicBezTo>
                    <a:pt x="1451" y="293"/>
                    <a:pt x="1521" y="321"/>
                    <a:pt x="1565" y="321"/>
                  </a:cubicBezTo>
                  <a:cubicBezTo>
                    <a:pt x="1597" y="321"/>
                    <a:pt x="1616" y="306"/>
                    <a:pt x="1596" y="266"/>
                  </a:cubicBezTo>
                  <a:lnTo>
                    <a:pt x="1596" y="266"/>
                  </a:lnTo>
                  <a:cubicBezTo>
                    <a:pt x="1607" y="270"/>
                    <a:pt x="1617" y="271"/>
                    <a:pt x="1624" y="271"/>
                  </a:cubicBezTo>
                  <a:cubicBezTo>
                    <a:pt x="1639" y="271"/>
                    <a:pt x="1647" y="266"/>
                    <a:pt x="1655" y="266"/>
                  </a:cubicBezTo>
                  <a:cubicBezTo>
                    <a:pt x="1679" y="266"/>
                    <a:pt x="1631" y="325"/>
                    <a:pt x="1631" y="337"/>
                  </a:cubicBezTo>
                  <a:cubicBezTo>
                    <a:pt x="1631" y="349"/>
                    <a:pt x="1679" y="361"/>
                    <a:pt x="1703" y="361"/>
                  </a:cubicBezTo>
                  <a:cubicBezTo>
                    <a:pt x="1830" y="351"/>
                    <a:pt x="1844" y="274"/>
                    <a:pt x="1946" y="274"/>
                  </a:cubicBezTo>
                  <a:cubicBezTo>
                    <a:pt x="1959" y="274"/>
                    <a:pt x="1973" y="275"/>
                    <a:pt x="1988" y="278"/>
                  </a:cubicBezTo>
                  <a:cubicBezTo>
                    <a:pt x="1977" y="313"/>
                    <a:pt x="1977" y="349"/>
                    <a:pt x="1988" y="385"/>
                  </a:cubicBezTo>
                  <a:cubicBezTo>
                    <a:pt x="2005" y="413"/>
                    <a:pt x="2035" y="425"/>
                    <a:pt x="2064" y="425"/>
                  </a:cubicBezTo>
                  <a:cubicBezTo>
                    <a:pt x="2096" y="425"/>
                    <a:pt x="2125" y="410"/>
                    <a:pt x="2131" y="385"/>
                  </a:cubicBezTo>
                  <a:cubicBezTo>
                    <a:pt x="2131" y="421"/>
                    <a:pt x="2143" y="468"/>
                    <a:pt x="2227" y="492"/>
                  </a:cubicBezTo>
                  <a:cubicBezTo>
                    <a:pt x="2227" y="473"/>
                    <a:pt x="2219" y="388"/>
                    <a:pt x="2257" y="388"/>
                  </a:cubicBezTo>
                  <a:cubicBezTo>
                    <a:pt x="2267" y="388"/>
                    <a:pt x="2280" y="394"/>
                    <a:pt x="2298" y="409"/>
                  </a:cubicBezTo>
                  <a:cubicBezTo>
                    <a:pt x="2334" y="456"/>
                    <a:pt x="2334" y="504"/>
                    <a:pt x="2417" y="528"/>
                  </a:cubicBezTo>
                  <a:cubicBezTo>
                    <a:pt x="2426" y="530"/>
                    <a:pt x="2434" y="530"/>
                    <a:pt x="2442" y="530"/>
                  </a:cubicBezTo>
                  <a:cubicBezTo>
                    <a:pt x="2472" y="530"/>
                    <a:pt x="2493" y="519"/>
                    <a:pt x="2524" y="519"/>
                  </a:cubicBezTo>
                  <a:cubicBezTo>
                    <a:pt x="2538" y="519"/>
                    <a:pt x="2553" y="522"/>
                    <a:pt x="2572" y="528"/>
                  </a:cubicBezTo>
                  <a:cubicBezTo>
                    <a:pt x="2560" y="575"/>
                    <a:pt x="2810" y="611"/>
                    <a:pt x="2869" y="611"/>
                  </a:cubicBezTo>
                  <a:cubicBezTo>
                    <a:pt x="2941" y="611"/>
                    <a:pt x="2846" y="552"/>
                    <a:pt x="2881" y="540"/>
                  </a:cubicBezTo>
                  <a:cubicBezTo>
                    <a:pt x="2887" y="538"/>
                    <a:pt x="2893" y="537"/>
                    <a:pt x="2898" y="537"/>
                  </a:cubicBezTo>
                  <a:cubicBezTo>
                    <a:pt x="2959" y="537"/>
                    <a:pt x="2989" y="648"/>
                    <a:pt x="2989" y="659"/>
                  </a:cubicBezTo>
                  <a:cubicBezTo>
                    <a:pt x="3000" y="683"/>
                    <a:pt x="3131" y="706"/>
                    <a:pt x="3167" y="718"/>
                  </a:cubicBezTo>
                  <a:cubicBezTo>
                    <a:pt x="3262" y="730"/>
                    <a:pt x="3370" y="742"/>
                    <a:pt x="3465" y="754"/>
                  </a:cubicBezTo>
                  <a:cubicBezTo>
                    <a:pt x="3506" y="748"/>
                    <a:pt x="3545" y="745"/>
                    <a:pt x="3584" y="745"/>
                  </a:cubicBezTo>
                  <a:cubicBezTo>
                    <a:pt x="3623" y="745"/>
                    <a:pt x="3661" y="748"/>
                    <a:pt x="3703" y="754"/>
                  </a:cubicBezTo>
                  <a:cubicBezTo>
                    <a:pt x="3727" y="766"/>
                    <a:pt x="3512" y="837"/>
                    <a:pt x="3584" y="849"/>
                  </a:cubicBezTo>
                  <a:cubicBezTo>
                    <a:pt x="3667" y="849"/>
                    <a:pt x="3929" y="849"/>
                    <a:pt x="3941" y="802"/>
                  </a:cubicBezTo>
                  <a:lnTo>
                    <a:pt x="3941" y="802"/>
                  </a:lnTo>
                  <a:cubicBezTo>
                    <a:pt x="3929" y="849"/>
                    <a:pt x="3977" y="873"/>
                    <a:pt x="4048" y="897"/>
                  </a:cubicBezTo>
                  <a:cubicBezTo>
                    <a:pt x="4108" y="909"/>
                    <a:pt x="4167" y="921"/>
                    <a:pt x="4227" y="921"/>
                  </a:cubicBezTo>
                  <a:cubicBezTo>
                    <a:pt x="4274" y="921"/>
                    <a:pt x="4286" y="897"/>
                    <a:pt x="4334" y="897"/>
                  </a:cubicBezTo>
                  <a:cubicBezTo>
                    <a:pt x="4477" y="897"/>
                    <a:pt x="4548" y="980"/>
                    <a:pt x="4655" y="1028"/>
                  </a:cubicBezTo>
                  <a:cubicBezTo>
                    <a:pt x="4662" y="1031"/>
                    <a:pt x="4668" y="1033"/>
                    <a:pt x="4673" y="1033"/>
                  </a:cubicBezTo>
                  <a:cubicBezTo>
                    <a:pt x="4685" y="1033"/>
                    <a:pt x="4691" y="1024"/>
                    <a:pt x="4691" y="1016"/>
                  </a:cubicBezTo>
                  <a:cubicBezTo>
                    <a:pt x="4727" y="1016"/>
                    <a:pt x="4774" y="1028"/>
                    <a:pt x="4810" y="1040"/>
                  </a:cubicBezTo>
                  <a:cubicBezTo>
                    <a:pt x="4846" y="1046"/>
                    <a:pt x="4885" y="1046"/>
                    <a:pt x="4923" y="1046"/>
                  </a:cubicBezTo>
                  <a:cubicBezTo>
                    <a:pt x="4962" y="1046"/>
                    <a:pt x="5001" y="1046"/>
                    <a:pt x="5036" y="1052"/>
                  </a:cubicBezTo>
                  <a:cubicBezTo>
                    <a:pt x="5096" y="1075"/>
                    <a:pt x="5155" y="1087"/>
                    <a:pt x="5215" y="1111"/>
                  </a:cubicBezTo>
                  <a:cubicBezTo>
                    <a:pt x="5263" y="1135"/>
                    <a:pt x="5298" y="1135"/>
                    <a:pt x="5346" y="1135"/>
                  </a:cubicBezTo>
                  <a:cubicBezTo>
                    <a:pt x="5453" y="1135"/>
                    <a:pt x="5572" y="1159"/>
                    <a:pt x="5679" y="1195"/>
                  </a:cubicBezTo>
                  <a:cubicBezTo>
                    <a:pt x="5763" y="1195"/>
                    <a:pt x="5846" y="1195"/>
                    <a:pt x="5941" y="1206"/>
                  </a:cubicBezTo>
                  <a:cubicBezTo>
                    <a:pt x="5941" y="1218"/>
                    <a:pt x="5894" y="1242"/>
                    <a:pt x="5894" y="1242"/>
                  </a:cubicBezTo>
                  <a:cubicBezTo>
                    <a:pt x="5929" y="1242"/>
                    <a:pt x="5965" y="1242"/>
                    <a:pt x="6001" y="1254"/>
                  </a:cubicBezTo>
                  <a:cubicBezTo>
                    <a:pt x="6037" y="1242"/>
                    <a:pt x="6084" y="1242"/>
                    <a:pt x="6120" y="1242"/>
                  </a:cubicBezTo>
                  <a:cubicBezTo>
                    <a:pt x="6132" y="1242"/>
                    <a:pt x="6108" y="1278"/>
                    <a:pt x="6120" y="1302"/>
                  </a:cubicBezTo>
                  <a:cubicBezTo>
                    <a:pt x="6168" y="1326"/>
                    <a:pt x="6203" y="1349"/>
                    <a:pt x="6251" y="1373"/>
                  </a:cubicBezTo>
                  <a:cubicBezTo>
                    <a:pt x="6320" y="1385"/>
                    <a:pt x="6422" y="1396"/>
                    <a:pt x="6408" y="1450"/>
                  </a:cubicBezTo>
                  <a:lnTo>
                    <a:pt x="6408" y="1450"/>
                  </a:lnTo>
                  <a:cubicBezTo>
                    <a:pt x="6419" y="1435"/>
                    <a:pt x="6477" y="1442"/>
                    <a:pt x="6477" y="1421"/>
                  </a:cubicBezTo>
                  <a:cubicBezTo>
                    <a:pt x="6489" y="1480"/>
                    <a:pt x="6525" y="1492"/>
                    <a:pt x="6608" y="1540"/>
                  </a:cubicBezTo>
                  <a:cubicBezTo>
                    <a:pt x="6656" y="1564"/>
                    <a:pt x="6703" y="1576"/>
                    <a:pt x="6751" y="1587"/>
                  </a:cubicBezTo>
                  <a:cubicBezTo>
                    <a:pt x="6767" y="1587"/>
                    <a:pt x="6767" y="1582"/>
                    <a:pt x="6772" y="1582"/>
                  </a:cubicBezTo>
                  <a:cubicBezTo>
                    <a:pt x="6775" y="1582"/>
                    <a:pt x="6779" y="1583"/>
                    <a:pt x="6787" y="1587"/>
                  </a:cubicBezTo>
                  <a:cubicBezTo>
                    <a:pt x="6882" y="1635"/>
                    <a:pt x="6894" y="1671"/>
                    <a:pt x="6989" y="1718"/>
                  </a:cubicBezTo>
                  <a:cubicBezTo>
                    <a:pt x="7025" y="1742"/>
                    <a:pt x="7227" y="1814"/>
                    <a:pt x="7203" y="1849"/>
                  </a:cubicBezTo>
                  <a:cubicBezTo>
                    <a:pt x="7223" y="1859"/>
                    <a:pt x="7236" y="1863"/>
                    <a:pt x="7245" y="1863"/>
                  </a:cubicBezTo>
                  <a:cubicBezTo>
                    <a:pt x="7277" y="1863"/>
                    <a:pt x="7257" y="1813"/>
                    <a:pt x="7299" y="1813"/>
                  </a:cubicBezTo>
                  <a:cubicBezTo>
                    <a:pt x="7302" y="1813"/>
                    <a:pt x="7306" y="1813"/>
                    <a:pt x="7311" y="1814"/>
                  </a:cubicBezTo>
                  <a:cubicBezTo>
                    <a:pt x="7346" y="1826"/>
                    <a:pt x="7370" y="1885"/>
                    <a:pt x="7370" y="1897"/>
                  </a:cubicBezTo>
                  <a:cubicBezTo>
                    <a:pt x="7394" y="1921"/>
                    <a:pt x="7418" y="1933"/>
                    <a:pt x="7441" y="1957"/>
                  </a:cubicBezTo>
                  <a:cubicBezTo>
                    <a:pt x="7500" y="1991"/>
                    <a:pt x="7784" y="2026"/>
                    <a:pt x="7776" y="2083"/>
                  </a:cubicBezTo>
                  <a:lnTo>
                    <a:pt x="7776" y="2083"/>
                  </a:lnTo>
                  <a:cubicBezTo>
                    <a:pt x="7783" y="2065"/>
                    <a:pt x="7825" y="2012"/>
                    <a:pt x="7864" y="2012"/>
                  </a:cubicBezTo>
                  <a:cubicBezTo>
                    <a:pt x="7870" y="2012"/>
                    <a:pt x="7876" y="2013"/>
                    <a:pt x="7882" y="2016"/>
                  </a:cubicBezTo>
                  <a:cubicBezTo>
                    <a:pt x="7918" y="2028"/>
                    <a:pt x="7906" y="2064"/>
                    <a:pt x="7906" y="2076"/>
                  </a:cubicBezTo>
                  <a:cubicBezTo>
                    <a:pt x="7918" y="2088"/>
                    <a:pt x="7930" y="2099"/>
                    <a:pt x="7953" y="2111"/>
                  </a:cubicBezTo>
                  <a:cubicBezTo>
                    <a:pt x="7989" y="2147"/>
                    <a:pt x="8037" y="2171"/>
                    <a:pt x="8084" y="2183"/>
                  </a:cubicBezTo>
                  <a:cubicBezTo>
                    <a:pt x="8096" y="2183"/>
                    <a:pt x="8132" y="2195"/>
                    <a:pt x="8132" y="2218"/>
                  </a:cubicBezTo>
                  <a:cubicBezTo>
                    <a:pt x="8144" y="2230"/>
                    <a:pt x="8061" y="2266"/>
                    <a:pt x="8073" y="2278"/>
                  </a:cubicBezTo>
                  <a:cubicBezTo>
                    <a:pt x="8084" y="2302"/>
                    <a:pt x="8215" y="2302"/>
                    <a:pt x="8251" y="2314"/>
                  </a:cubicBezTo>
                  <a:cubicBezTo>
                    <a:pt x="8346" y="2361"/>
                    <a:pt x="8430" y="2421"/>
                    <a:pt x="8513" y="2480"/>
                  </a:cubicBezTo>
                  <a:cubicBezTo>
                    <a:pt x="8527" y="2489"/>
                    <a:pt x="8538" y="2492"/>
                    <a:pt x="8548" y="2492"/>
                  </a:cubicBezTo>
                  <a:cubicBezTo>
                    <a:pt x="8589" y="2492"/>
                    <a:pt x="8604" y="2433"/>
                    <a:pt x="8639" y="2433"/>
                  </a:cubicBezTo>
                  <a:cubicBezTo>
                    <a:pt x="8655" y="2433"/>
                    <a:pt x="8675" y="2445"/>
                    <a:pt x="8704" y="2480"/>
                  </a:cubicBezTo>
                  <a:cubicBezTo>
                    <a:pt x="8763" y="2552"/>
                    <a:pt x="8763" y="2599"/>
                    <a:pt x="8882" y="2635"/>
                  </a:cubicBezTo>
                  <a:cubicBezTo>
                    <a:pt x="8887" y="2637"/>
                    <a:pt x="8892" y="2637"/>
                    <a:pt x="8900" y="2637"/>
                  </a:cubicBezTo>
                  <a:cubicBezTo>
                    <a:pt x="8924" y="2637"/>
                    <a:pt x="8961" y="2631"/>
                    <a:pt x="8992" y="2631"/>
                  </a:cubicBezTo>
                  <a:cubicBezTo>
                    <a:pt x="9024" y="2631"/>
                    <a:pt x="9048" y="2638"/>
                    <a:pt x="9037" y="2671"/>
                  </a:cubicBezTo>
                  <a:cubicBezTo>
                    <a:pt x="9025" y="2754"/>
                    <a:pt x="9168" y="2754"/>
                    <a:pt x="9227" y="2754"/>
                  </a:cubicBezTo>
                  <a:cubicBezTo>
                    <a:pt x="9358" y="2754"/>
                    <a:pt x="9358" y="2838"/>
                    <a:pt x="9442" y="2885"/>
                  </a:cubicBezTo>
                  <a:cubicBezTo>
                    <a:pt x="9457" y="2893"/>
                    <a:pt x="9470" y="2896"/>
                    <a:pt x="9479" y="2896"/>
                  </a:cubicBezTo>
                  <a:cubicBezTo>
                    <a:pt x="9527" y="2896"/>
                    <a:pt x="9507" y="2812"/>
                    <a:pt x="9537" y="2802"/>
                  </a:cubicBezTo>
                  <a:cubicBezTo>
                    <a:pt x="9538" y="2801"/>
                    <a:pt x="9539" y="2801"/>
                    <a:pt x="9541" y="2801"/>
                  </a:cubicBezTo>
                  <a:cubicBezTo>
                    <a:pt x="9574" y="2801"/>
                    <a:pt x="9616" y="2935"/>
                    <a:pt x="9658" y="2935"/>
                  </a:cubicBezTo>
                  <a:cubicBezTo>
                    <a:pt x="9662" y="2935"/>
                    <a:pt x="9665" y="2934"/>
                    <a:pt x="9668" y="2933"/>
                  </a:cubicBezTo>
                  <a:cubicBezTo>
                    <a:pt x="9692" y="2933"/>
                    <a:pt x="9656" y="2885"/>
                    <a:pt x="9692" y="2885"/>
                  </a:cubicBezTo>
                  <a:cubicBezTo>
                    <a:pt x="9716" y="2897"/>
                    <a:pt x="9751" y="2909"/>
                    <a:pt x="9775" y="2933"/>
                  </a:cubicBezTo>
                  <a:cubicBezTo>
                    <a:pt x="9811" y="2980"/>
                    <a:pt x="9704" y="2980"/>
                    <a:pt x="9811" y="3052"/>
                  </a:cubicBezTo>
                  <a:cubicBezTo>
                    <a:pt x="9966" y="3147"/>
                    <a:pt x="10120" y="3207"/>
                    <a:pt x="10299" y="3254"/>
                  </a:cubicBezTo>
                  <a:cubicBezTo>
                    <a:pt x="10335" y="3266"/>
                    <a:pt x="10370" y="3278"/>
                    <a:pt x="10406" y="3290"/>
                  </a:cubicBezTo>
                  <a:cubicBezTo>
                    <a:pt x="10412" y="3289"/>
                    <a:pt x="10418" y="3289"/>
                    <a:pt x="10423" y="3289"/>
                  </a:cubicBezTo>
                  <a:cubicBezTo>
                    <a:pt x="10501" y="3289"/>
                    <a:pt x="10406" y="3373"/>
                    <a:pt x="10406" y="3373"/>
                  </a:cubicBezTo>
                  <a:cubicBezTo>
                    <a:pt x="10422" y="3381"/>
                    <a:pt x="10436" y="3384"/>
                    <a:pt x="10448" y="3384"/>
                  </a:cubicBezTo>
                  <a:cubicBezTo>
                    <a:pt x="10483" y="3384"/>
                    <a:pt x="10505" y="3358"/>
                    <a:pt x="10531" y="3358"/>
                  </a:cubicBezTo>
                  <a:cubicBezTo>
                    <a:pt x="10549" y="3358"/>
                    <a:pt x="10569" y="3369"/>
                    <a:pt x="10597" y="3409"/>
                  </a:cubicBezTo>
                  <a:cubicBezTo>
                    <a:pt x="10620" y="3421"/>
                    <a:pt x="10644" y="3433"/>
                    <a:pt x="10668" y="3445"/>
                  </a:cubicBezTo>
                  <a:cubicBezTo>
                    <a:pt x="10728" y="3457"/>
                    <a:pt x="11144" y="3564"/>
                    <a:pt x="11121" y="3623"/>
                  </a:cubicBezTo>
                  <a:lnTo>
                    <a:pt x="11311" y="3612"/>
                  </a:lnTo>
                  <a:lnTo>
                    <a:pt x="11311" y="3612"/>
                  </a:lnTo>
                  <a:cubicBezTo>
                    <a:pt x="11287" y="3647"/>
                    <a:pt x="11359" y="3695"/>
                    <a:pt x="11418" y="3731"/>
                  </a:cubicBezTo>
                  <a:cubicBezTo>
                    <a:pt x="11478" y="3754"/>
                    <a:pt x="11466" y="3790"/>
                    <a:pt x="11490" y="3838"/>
                  </a:cubicBezTo>
                  <a:cubicBezTo>
                    <a:pt x="11495" y="3848"/>
                    <a:pt x="11504" y="3851"/>
                    <a:pt x="11516" y="3851"/>
                  </a:cubicBezTo>
                  <a:cubicBezTo>
                    <a:pt x="11551" y="3851"/>
                    <a:pt x="11613" y="3818"/>
                    <a:pt x="11665" y="3818"/>
                  </a:cubicBezTo>
                  <a:cubicBezTo>
                    <a:pt x="11679" y="3818"/>
                    <a:pt x="11692" y="3820"/>
                    <a:pt x="11704" y="3826"/>
                  </a:cubicBezTo>
                  <a:cubicBezTo>
                    <a:pt x="11692" y="3838"/>
                    <a:pt x="11621" y="3909"/>
                    <a:pt x="11644" y="3921"/>
                  </a:cubicBezTo>
                  <a:cubicBezTo>
                    <a:pt x="11675" y="3944"/>
                    <a:pt x="11736" y="3957"/>
                    <a:pt x="11778" y="3957"/>
                  </a:cubicBezTo>
                  <a:cubicBezTo>
                    <a:pt x="11801" y="3957"/>
                    <a:pt x="11819" y="3953"/>
                    <a:pt x="11823" y="3945"/>
                  </a:cubicBezTo>
                  <a:cubicBezTo>
                    <a:pt x="11841" y="3917"/>
                    <a:pt x="11817" y="3890"/>
                    <a:pt x="11838" y="3890"/>
                  </a:cubicBezTo>
                  <a:cubicBezTo>
                    <a:pt x="11844" y="3890"/>
                    <a:pt x="11854" y="3892"/>
                    <a:pt x="11871" y="3897"/>
                  </a:cubicBezTo>
                  <a:cubicBezTo>
                    <a:pt x="11930" y="3933"/>
                    <a:pt x="11918" y="3933"/>
                    <a:pt x="11930" y="3957"/>
                  </a:cubicBezTo>
                  <a:cubicBezTo>
                    <a:pt x="11942" y="3981"/>
                    <a:pt x="11883" y="4028"/>
                    <a:pt x="11894" y="4064"/>
                  </a:cubicBezTo>
                  <a:cubicBezTo>
                    <a:pt x="11894" y="4066"/>
                    <a:pt x="11897" y="4067"/>
                    <a:pt x="11902" y="4067"/>
                  </a:cubicBezTo>
                  <a:cubicBezTo>
                    <a:pt x="11920" y="4067"/>
                    <a:pt x="11966" y="4052"/>
                    <a:pt x="11966" y="4052"/>
                  </a:cubicBezTo>
                  <a:cubicBezTo>
                    <a:pt x="12002" y="4052"/>
                    <a:pt x="12049" y="4052"/>
                    <a:pt x="12085" y="4076"/>
                  </a:cubicBezTo>
                  <a:cubicBezTo>
                    <a:pt x="12133" y="4088"/>
                    <a:pt x="12121" y="4112"/>
                    <a:pt x="12156" y="4112"/>
                  </a:cubicBezTo>
                  <a:cubicBezTo>
                    <a:pt x="12192" y="4112"/>
                    <a:pt x="12228" y="4112"/>
                    <a:pt x="12264" y="4100"/>
                  </a:cubicBezTo>
                  <a:cubicBezTo>
                    <a:pt x="12266" y="4099"/>
                    <a:pt x="12268" y="4099"/>
                    <a:pt x="12269" y="4099"/>
                  </a:cubicBezTo>
                  <a:cubicBezTo>
                    <a:pt x="12298" y="4099"/>
                    <a:pt x="12292" y="4183"/>
                    <a:pt x="12359" y="4183"/>
                  </a:cubicBezTo>
                  <a:cubicBezTo>
                    <a:pt x="12387" y="4183"/>
                    <a:pt x="12401" y="4168"/>
                    <a:pt x="12423" y="4168"/>
                  </a:cubicBezTo>
                  <a:cubicBezTo>
                    <a:pt x="12429" y="4168"/>
                    <a:pt x="12435" y="4169"/>
                    <a:pt x="12442" y="4171"/>
                  </a:cubicBezTo>
                  <a:cubicBezTo>
                    <a:pt x="12478" y="4183"/>
                    <a:pt x="12514" y="4195"/>
                    <a:pt x="12537" y="4219"/>
                  </a:cubicBezTo>
                  <a:cubicBezTo>
                    <a:pt x="12501" y="4203"/>
                    <a:pt x="12453" y="4194"/>
                    <a:pt x="12422" y="4194"/>
                  </a:cubicBezTo>
                  <a:cubicBezTo>
                    <a:pt x="12381" y="4194"/>
                    <a:pt x="12368" y="4209"/>
                    <a:pt x="12442" y="4243"/>
                  </a:cubicBezTo>
                  <a:cubicBezTo>
                    <a:pt x="12492" y="4268"/>
                    <a:pt x="12565" y="4298"/>
                    <a:pt x="12613" y="4298"/>
                  </a:cubicBezTo>
                  <a:cubicBezTo>
                    <a:pt x="12633" y="4298"/>
                    <a:pt x="12649" y="4293"/>
                    <a:pt x="12656" y="4278"/>
                  </a:cubicBezTo>
                  <a:lnTo>
                    <a:pt x="12656" y="4278"/>
                  </a:lnTo>
                  <a:cubicBezTo>
                    <a:pt x="12621" y="4362"/>
                    <a:pt x="13026" y="4516"/>
                    <a:pt x="13133" y="4564"/>
                  </a:cubicBezTo>
                  <a:cubicBezTo>
                    <a:pt x="13157" y="4576"/>
                    <a:pt x="13174" y="4582"/>
                    <a:pt x="13186" y="4582"/>
                  </a:cubicBezTo>
                  <a:cubicBezTo>
                    <a:pt x="13219" y="4582"/>
                    <a:pt x="13210" y="4540"/>
                    <a:pt x="13228" y="4504"/>
                  </a:cubicBezTo>
                  <a:cubicBezTo>
                    <a:pt x="13254" y="4496"/>
                    <a:pt x="13272" y="4490"/>
                    <a:pt x="13286" y="4490"/>
                  </a:cubicBezTo>
                  <a:cubicBezTo>
                    <a:pt x="13310" y="4490"/>
                    <a:pt x="13320" y="4507"/>
                    <a:pt x="13335" y="4552"/>
                  </a:cubicBezTo>
                  <a:cubicBezTo>
                    <a:pt x="13287" y="4635"/>
                    <a:pt x="13502" y="4778"/>
                    <a:pt x="13621" y="4826"/>
                  </a:cubicBezTo>
                  <a:cubicBezTo>
                    <a:pt x="13680" y="4862"/>
                    <a:pt x="13740" y="4885"/>
                    <a:pt x="13811" y="4885"/>
                  </a:cubicBezTo>
                  <a:cubicBezTo>
                    <a:pt x="13839" y="4878"/>
                    <a:pt x="13867" y="4874"/>
                    <a:pt x="13894" y="4874"/>
                  </a:cubicBezTo>
                  <a:cubicBezTo>
                    <a:pt x="13949" y="4874"/>
                    <a:pt x="14002" y="4889"/>
                    <a:pt x="14049" y="4921"/>
                  </a:cubicBezTo>
                  <a:cubicBezTo>
                    <a:pt x="14011" y="4906"/>
                    <a:pt x="13978" y="4899"/>
                    <a:pt x="13955" y="4899"/>
                  </a:cubicBezTo>
                  <a:cubicBezTo>
                    <a:pt x="13907" y="4899"/>
                    <a:pt x="13905" y="4929"/>
                    <a:pt x="14002" y="4969"/>
                  </a:cubicBezTo>
                  <a:lnTo>
                    <a:pt x="14311" y="5124"/>
                  </a:lnTo>
                  <a:cubicBezTo>
                    <a:pt x="14391" y="5155"/>
                    <a:pt x="14444" y="5177"/>
                    <a:pt x="14495" y="5177"/>
                  </a:cubicBezTo>
                  <a:cubicBezTo>
                    <a:pt x="14512" y="5177"/>
                    <a:pt x="14528" y="5174"/>
                    <a:pt x="14545" y="5169"/>
                  </a:cubicBezTo>
                  <a:lnTo>
                    <a:pt x="14545" y="5169"/>
                  </a:lnTo>
                  <a:cubicBezTo>
                    <a:pt x="14521" y="5179"/>
                    <a:pt x="14502" y="5193"/>
                    <a:pt x="14502" y="5219"/>
                  </a:cubicBezTo>
                  <a:cubicBezTo>
                    <a:pt x="14502" y="5258"/>
                    <a:pt x="14551" y="5281"/>
                    <a:pt x="14581" y="5281"/>
                  </a:cubicBezTo>
                  <a:cubicBezTo>
                    <a:pt x="14588" y="5281"/>
                    <a:pt x="14593" y="5280"/>
                    <a:pt x="14597" y="5278"/>
                  </a:cubicBezTo>
                  <a:cubicBezTo>
                    <a:pt x="14599" y="5274"/>
                    <a:pt x="14604" y="5272"/>
                    <a:pt x="14610" y="5272"/>
                  </a:cubicBezTo>
                  <a:cubicBezTo>
                    <a:pt x="14636" y="5272"/>
                    <a:pt x="14690" y="5305"/>
                    <a:pt x="14728" y="5314"/>
                  </a:cubicBezTo>
                  <a:cubicBezTo>
                    <a:pt x="14735" y="5316"/>
                    <a:pt x="14741" y="5317"/>
                    <a:pt x="14747" y="5317"/>
                  </a:cubicBezTo>
                  <a:cubicBezTo>
                    <a:pt x="14769" y="5317"/>
                    <a:pt x="14780" y="5302"/>
                    <a:pt x="14800" y="5302"/>
                  </a:cubicBezTo>
                  <a:cubicBezTo>
                    <a:pt x="14835" y="5302"/>
                    <a:pt x="14871" y="5350"/>
                    <a:pt x="14895" y="5374"/>
                  </a:cubicBezTo>
                  <a:cubicBezTo>
                    <a:pt x="14931" y="5397"/>
                    <a:pt x="14966" y="5421"/>
                    <a:pt x="15002" y="5433"/>
                  </a:cubicBezTo>
                  <a:cubicBezTo>
                    <a:pt x="15035" y="5441"/>
                    <a:pt x="15068" y="5455"/>
                    <a:pt x="15093" y="5455"/>
                  </a:cubicBezTo>
                  <a:cubicBezTo>
                    <a:pt x="15104" y="5455"/>
                    <a:pt x="15114" y="5452"/>
                    <a:pt x="15121" y="5445"/>
                  </a:cubicBezTo>
                  <a:cubicBezTo>
                    <a:pt x="15125" y="5443"/>
                    <a:pt x="15131" y="5442"/>
                    <a:pt x="15136" y="5442"/>
                  </a:cubicBezTo>
                  <a:cubicBezTo>
                    <a:pt x="15162" y="5442"/>
                    <a:pt x="15201" y="5461"/>
                    <a:pt x="15240" y="5481"/>
                  </a:cubicBezTo>
                  <a:cubicBezTo>
                    <a:pt x="15216" y="5517"/>
                    <a:pt x="15192" y="5517"/>
                    <a:pt x="15276" y="5540"/>
                  </a:cubicBezTo>
                  <a:cubicBezTo>
                    <a:pt x="15335" y="5552"/>
                    <a:pt x="15383" y="5564"/>
                    <a:pt x="15431" y="5576"/>
                  </a:cubicBezTo>
                  <a:cubicBezTo>
                    <a:pt x="15431" y="5576"/>
                    <a:pt x="15538" y="5588"/>
                    <a:pt x="15514" y="5612"/>
                  </a:cubicBezTo>
                  <a:cubicBezTo>
                    <a:pt x="15478" y="5624"/>
                    <a:pt x="15466" y="5612"/>
                    <a:pt x="15478" y="5636"/>
                  </a:cubicBezTo>
                  <a:cubicBezTo>
                    <a:pt x="15509" y="5651"/>
                    <a:pt x="15524" y="5655"/>
                    <a:pt x="15536" y="5655"/>
                  </a:cubicBezTo>
                  <a:cubicBezTo>
                    <a:pt x="15553" y="5655"/>
                    <a:pt x="15563" y="5647"/>
                    <a:pt x="15597" y="5647"/>
                  </a:cubicBezTo>
                  <a:cubicBezTo>
                    <a:pt x="15657" y="5647"/>
                    <a:pt x="15728" y="5659"/>
                    <a:pt x="15740" y="5707"/>
                  </a:cubicBezTo>
                  <a:cubicBezTo>
                    <a:pt x="15752" y="5743"/>
                    <a:pt x="15693" y="5743"/>
                    <a:pt x="15788" y="5802"/>
                  </a:cubicBezTo>
                  <a:cubicBezTo>
                    <a:pt x="15847" y="5850"/>
                    <a:pt x="15907" y="5886"/>
                    <a:pt x="15966" y="5921"/>
                  </a:cubicBezTo>
                  <a:cubicBezTo>
                    <a:pt x="15978" y="5926"/>
                    <a:pt x="15986" y="5928"/>
                    <a:pt x="15993" y="5928"/>
                  </a:cubicBezTo>
                  <a:cubicBezTo>
                    <a:pt x="16018" y="5928"/>
                    <a:pt x="16004" y="5895"/>
                    <a:pt x="16014" y="5886"/>
                  </a:cubicBezTo>
                  <a:cubicBezTo>
                    <a:pt x="16027" y="5877"/>
                    <a:pt x="16039" y="5873"/>
                    <a:pt x="16052" y="5873"/>
                  </a:cubicBezTo>
                  <a:cubicBezTo>
                    <a:pt x="16075" y="5873"/>
                    <a:pt x="16098" y="5886"/>
                    <a:pt x="16121" y="5909"/>
                  </a:cubicBezTo>
                  <a:cubicBezTo>
                    <a:pt x="16131" y="5929"/>
                    <a:pt x="16187" y="5979"/>
                    <a:pt x="16221" y="5979"/>
                  </a:cubicBezTo>
                  <a:cubicBezTo>
                    <a:pt x="16229" y="5979"/>
                    <a:pt x="16236" y="5976"/>
                    <a:pt x="16240" y="5969"/>
                  </a:cubicBezTo>
                  <a:lnTo>
                    <a:pt x="16240" y="5969"/>
                  </a:lnTo>
                  <a:cubicBezTo>
                    <a:pt x="16193" y="6052"/>
                    <a:pt x="16466" y="6100"/>
                    <a:pt x="16538" y="6124"/>
                  </a:cubicBezTo>
                  <a:cubicBezTo>
                    <a:pt x="16597" y="6136"/>
                    <a:pt x="16574" y="6148"/>
                    <a:pt x="16621" y="6183"/>
                  </a:cubicBezTo>
                  <a:cubicBezTo>
                    <a:pt x="16669" y="6219"/>
                    <a:pt x="16728" y="6243"/>
                    <a:pt x="16788" y="6267"/>
                  </a:cubicBezTo>
                  <a:cubicBezTo>
                    <a:pt x="16836" y="6290"/>
                    <a:pt x="17133" y="6421"/>
                    <a:pt x="17109" y="6457"/>
                  </a:cubicBezTo>
                  <a:cubicBezTo>
                    <a:pt x="17151" y="6475"/>
                    <a:pt x="17178" y="6484"/>
                    <a:pt x="17197" y="6484"/>
                  </a:cubicBezTo>
                  <a:cubicBezTo>
                    <a:pt x="17217" y="6484"/>
                    <a:pt x="17228" y="6475"/>
                    <a:pt x="17240" y="6457"/>
                  </a:cubicBezTo>
                  <a:cubicBezTo>
                    <a:pt x="17261" y="6443"/>
                    <a:pt x="17286" y="6437"/>
                    <a:pt x="17311" y="6437"/>
                  </a:cubicBezTo>
                  <a:cubicBezTo>
                    <a:pt x="17328" y="6437"/>
                    <a:pt x="17345" y="6440"/>
                    <a:pt x="17359" y="6445"/>
                  </a:cubicBezTo>
                  <a:cubicBezTo>
                    <a:pt x="17359" y="6469"/>
                    <a:pt x="17359" y="6505"/>
                    <a:pt x="17371" y="6540"/>
                  </a:cubicBezTo>
                  <a:cubicBezTo>
                    <a:pt x="17407" y="6576"/>
                    <a:pt x="17467" y="6612"/>
                    <a:pt x="17526" y="6624"/>
                  </a:cubicBezTo>
                  <a:cubicBezTo>
                    <a:pt x="17586" y="6624"/>
                    <a:pt x="17645" y="6636"/>
                    <a:pt x="17693" y="6660"/>
                  </a:cubicBezTo>
                  <a:cubicBezTo>
                    <a:pt x="17705" y="6660"/>
                    <a:pt x="17717" y="6707"/>
                    <a:pt x="17728" y="6719"/>
                  </a:cubicBezTo>
                  <a:cubicBezTo>
                    <a:pt x="17745" y="6736"/>
                    <a:pt x="17762" y="6742"/>
                    <a:pt x="17777" y="6742"/>
                  </a:cubicBezTo>
                  <a:cubicBezTo>
                    <a:pt x="17822" y="6742"/>
                    <a:pt x="17865" y="6692"/>
                    <a:pt x="17911" y="6692"/>
                  </a:cubicBezTo>
                  <a:cubicBezTo>
                    <a:pt x="17918" y="6692"/>
                    <a:pt x="17924" y="6693"/>
                    <a:pt x="17931" y="6695"/>
                  </a:cubicBezTo>
                  <a:cubicBezTo>
                    <a:pt x="18026" y="6743"/>
                    <a:pt x="17883" y="6779"/>
                    <a:pt x="17943" y="6826"/>
                  </a:cubicBezTo>
                  <a:cubicBezTo>
                    <a:pt x="18050" y="6898"/>
                    <a:pt x="18217" y="6874"/>
                    <a:pt x="18324" y="6910"/>
                  </a:cubicBezTo>
                  <a:cubicBezTo>
                    <a:pt x="18348" y="6910"/>
                    <a:pt x="18586" y="6993"/>
                    <a:pt x="18467" y="6993"/>
                  </a:cubicBezTo>
                  <a:cubicBezTo>
                    <a:pt x="18429" y="6974"/>
                    <a:pt x="18398" y="6964"/>
                    <a:pt x="18381" y="6964"/>
                  </a:cubicBezTo>
                  <a:cubicBezTo>
                    <a:pt x="18356" y="6964"/>
                    <a:pt x="18362" y="6986"/>
                    <a:pt x="18419" y="7029"/>
                  </a:cubicBezTo>
                  <a:cubicBezTo>
                    <a:pt x="18446" y="7046"/>
                    <a:pt x="18525" y="7077"/>
                    <a:pt x="18564" y="7077"/>
                  </a:cubicBezTo>
                  <a:cubicBezTo>
                    <a:pt x="18577" y="7077"/>
                    <a:pt x="18586" y="7073"/>
                    <a:pt x="18586" y="7064"/>
                  </a:cubicBezTo>
                  <a:cubicBezTo>
                    <a:pt x="18586" y="7052"/>
                    <a:pt x="18538" y="6981"/>
                    <a:pt x="18574" y="6981"/>
                  </a:cubicBezTo>
                  <a:cubicBezTo>
                    <a:pt x="18574" y="6981"/>
                    <a:pt x="18696" y="7164"/>
                    <a:pt x="18742" y="7164"/>
                  </a:cubicBezTo>
                  <a:cubicBezTo>
                    <a:pt x="18746" y="7164"/>
                    <a:pt x="18750" y="7162"/>
                    <a:pt x="18752" y="7160"/>
                  </a:cubicBezTo>
                  <a:cubicBezTo>
                    <a:pt x="18788" y="7136"/>
                    <a:pt x="18776" y="7112"/>
                    <a:pt x="18800" y="7100"/>
                  </a:cubicBezTo>
                  <a:cubicBezTo>
                    <a:pt x="18824" y="7094"/>
                    <a:pt x="18845" y="7091"/>
                    <a:pt x="18864" y="7091"/>
                  </a:cubicBezTo>
                  <a:cubicBezTo>
                    <a:pt x="18883" y="7091"/>
                    <a:pt x="18901" y="7094"/>
                    <a:pt x="18919" y="7100"/>
                  </a:cubicBezTo>
                  <a:cubicBezTo>
                    <a:pt x="18883" y="7160"/>
                    <a:pt x="18860" y="7171"/>
                    <a:pt x="18979" y="7231"/>
                  </a:cubicBezTo>
                  <a:cubicBezTo>
                    <a:pt x="19003" y="7239"/>
                    <a:pt x="19092" y="7269"/>
                    <a:pt x="19137" y="7269"/>
                  </a:cubicBezTo>
                  <a:cubicBezTo>
                    <a:pt x="19158" y="7269"/>
                    <a:pt x="19169" y="7262"/>
                    <a:pt x="19157" y="7243"/>
                  </a:cubicBezTo>
                  <a:lnTo>
                    <a:pt x="19157" y="7243"/>
                  </a:lnTo>
                  <a:lnTo>
                    <a:pt x="19252" y="7291"/>
                  </a:lnTo>
                  <a:cubicBezTo>
                    <a:pt x="19252" y="7314"/>
                    <a:pt x="19217" y="7326"/>
                    <a:pt x="19229" y="7362"/>
                  </a:cubicBezTo>
                  <a:cubicBezTo>
                    <a:pt x="19264" y="7398"/>
                    <a:pt x="19312" y="7433"/>
                    <a:pt x="19360" y="7445"/>
                  </a:cubicBezTo>
                  <a:cubicBezTo>
                    <a:pt x="19375" y="7449"/>
                    <a:pt x="19389" y="7450"/>
                    <a:pt x="19403" y="7450"/>
                  </a:cubicBezTo>
                  <a:cubicBezTo>
                    <a:pt x="19442" y="7450"/>
                    <a:pt x="19476" y="7441"/>
                    <a:pt x="19505" y="7441"/>
                  </a:cubicBezTo>
                  <a:cubicBezTo>
                    <a:pt x="19541" y="7441"/>
                    <a:pt x="19569" y="7455"/>
                    <a:pt x="19586" y="7517"/>
                  </a:cubicBezTo>
                  <a:cubicBezTo>
                    <a:pt x="19567" y="7555"/>
                    <a:pt x="19576" y="7564"/>
                    <a:pt x="19600" y="7564"/>
                  </a:cubicBezTo>
                  <a:cubicBezTo>
                    <a:pt x="19624" y="7564"/>
                    <a:pt x="19661" y="7555"/>
                    <a:pt x="19699" y="7555"/>
                  </a:cubicBezTo>
                  <a:cubicBezTo>
                    <a:pt x="19717" y="7555"/>
                    <a:pt x="19736" y="7557"/>
                    <a:pt x="19753" y="7564"/>
                  </a:cubicBezTo>
                  <a:cubicBezTo>
                    <a:pt x="19800" y="7588"/>
                    <a:pt x="19848" y="7683"/>
                    <a:pt x="19895" y="7683"/>
                  </a:cubicBezTo>
                  <a:cubicBezTo>
                    <a:pt x="19931" y="7672"/>
                    <a:pt x="19967" y="7672"/>
                    <a:pt x="20003" y="7660"/>
                  </a:cubicBezTo>
                  <a:lnTo>
                    <a:pt x="20003" y="7660"/>
                  </a:lnTo>
                  <a:cubicBezTo>
                    <a:pt x="20026" y="7707"/>
                    <a:pt x="19967" y="7695"/>
                    <a:pt x="20038" y="7755"/>
                  </a:cubicBezTo>
                  <a:cubicBezTo>
                    <a:pt x="20070" y="7776"/>
                    <a:pt x="20130" y="7816"/>
                    <a:pt x="20168" y="7816"/>
                  </a:cubicBezTo>
                  <a:cubicBezTo>
                    <a:pt x="20173" y="7816"/>
                    <a:pt x="20177" y="7816"/>
                    <a:pt x="20181" y="7814"/>
                  </a:cubicBezTo>
                  <a:cubicBezTo>
                    <a:pt x="20188" y="7810"/>
                    <a:pt x="20196" y="7808"/>
                    <a:pt x="20204" y="7808"/>
                  </a:cubicBezTo>
                  <a:cubicBezTo>
                    <a:pt x="20239" y="7808"/>
                    <a:pt x="20286" y="7843"/>
                    <a:pt x="20324" y="7862"/>
                  </a:cubicBezTo>
                  <a:cubicBezTo>
                    <a:pt x="20335" y="7866"/>
                    <a:pt x="20344" y="7868"/>
                    <a:pt x="20353" y="7868"/>
                  </a:cubicBezTo>
                  <a:cubicBezTo>
                    <a:pt x="20381" y="7868"/>
                    <a:pt x="20403" y="7850"/>
                    <a:pt x="20434" y="7850"/>
                  </a:cubicBezTo>
                  <a:cubicBezTo>
                    <a:pt x="20447" y="7850"/>
                    <a:pt x="20461" y="7853"/>
                    <a:pt x="20479" y="7862"/>
                  </a:cubicBezTo>
                  <a:lnTo>
                    <a:pt x="20443" y="7922"/>
                  </a:lnTo>
                  <a:cubicBezTo>
                    <a:pt x="20476" y="7930"/>
                    <a:pt x="20514" y="7949"/>
                    <a:pt x="20538" y="7949"/>
                  </a:cubicBezTo>
                  <a:cubicBezTo>
                    <a:pt x="20550" y="7949"/>
                    <a:pt x="20558" y="7945"/>
                    <a:pt x="20562" y="7933"/>
                  </a:cubicBezTo>
                  <a:cubicBezTo>
                    <a:pt x="20571" y="7931"/>
                    <a:pt x="20579" y="7930"/>
                    <a:pt x="20586" y="7930"/>
                  </a:cubicBezTo>
                  <a:cubicBezTo>
                    <a:pt x="20622" y="7930"/>
                    <a:pt x="20650" y="7952"/>
                    <a:pt x="20669" y="7981"/>
                  </a:cubicBezTo>
                  <a:cubicBezTo>
                    <a:pt x="20687" y="7993"/>
                    <a:pt x="20699" y="7999"/>
                    <a:pt x="20708" y="7999"/>
                  </a:cubicBezTo>
                  <a:cubicBezTo>
                    <a:pt x="20717" y="7999"/>
                    <a:pt x="20723" y="7993"/>
                    <a:pt x="20729" y="7981"/>
                  </a:cubicBezTo>
                  <a:cubicBezTo>
                    <a:pt x="20732" y="7974"/>
                    <a:pt x="20741" y="7971"/>
                    <a:pt x="20752" y="7971"/>
                  </a:cubicBezTo>
                  <a:cubicBezTo>
                    <a:pt x="20780" y="7971"/>
                    <a:pt x="20823" y="7988"/>
                    <a:pt x="20848" y="8005"/>
                  </a:cubicBezTo>
                  <a:lnTo>
                    <a:pt x="20802" y="8097"/>
                  </a:lnTo>
                  <a:lnTo>
                    <a:pt x="20802" y="8097"/>
                  </a:lnTo>
                  <a:cubicBezTo>
                    <a:pt x="20806" y="8091"/>
                    <a:pt x="20815" y="8089"/>
                    <a:pt x="20828" y="8089"/>
                  </a:cubicBezTo>
                  <a:cubicBezTo>
                    <a:pt x="20880" y="8089"/>
                    <a:pt x="20989" y="8129"/>
                    <a:pt x="21027" y="8148"/>
                  </a:cubicBezTo>
                  <a:cubicBezTo>
                    <a:pt x="21074" y="8172"/>
                    <a:pt x="21086" y="8219"/>
                    <a:pt x="21134" y="8243"/>
                  </a:cubicBezTo>
                  <a:cubicBezTo>
                    <a:pt x="21348" y="8374"/>
                    <a:pt x="21562" y="8493"/>
                    <a:pt x="21800" y="8588"/>
                  </a:cubicBezTo>
                  <a:cubicBezTo>
                    <a:pt x="21800" y="8588"/>
                    <a:pt x="21800" y="8624"/>
                    <a:pt x="21836" y="8636"/>
                  </a:cubicBezTo>
                  <a:lnTo>
                    <a:pt x="21943" y="8684"/>
                  </a:lnTo>
                  <a:lnTo>
                    <a:pt x="22312" y="8838"/>
                  </a:lnTo>
                  <a:cubicBezTo>
                    <a:pt x="22479" y="8898"/>
                    <a:pt x="22658" y="8969"/>
                    <a:pt x="22824" y="9029"/>
                  </a:cubicBezTo>
                  <a:cubicBezTo>
                    <a:pt x="22884" y="9053"/>
                    <a:pt x="22943" y="9065"/>
                    <a:pt x="23003" y="9065"/>
                  </a:cubicBezTo>
                  <a:cubicBezTo>
                    <a:pt x="23039" y="9065"/>
                    <a:pt x="23086" y="9088"/>
                    <a:pt x="23122" y="9100"/>
                  </a:cubicBezTo>
                  <a:cubicBezTo>
                    <a:pt x="23112" y="9097"/>
                    <a:pt x="23103" y="9096"/>
                    <a:pt x="23095" y="9096"/>
                  </a:cubicBezTo>
                  <a:cubicBezTo>
                    <a:pt x="23073" y="9096"/>
                    <a:pt x="23063" y="9107"/>
                    <a:pt x="23098" y="9124"/>
                  </a:cubicBezTo>
                  <a:cubicBezTo>
                    <a:pt x="23182" y="9172"/>
                    <a:pt x="23277" y="9219"/>
                    <a:pt x="23384" y="9255"/>
                  </a:cubicBezTo>
                  <a:cubicBezTo>
                    <a:pt x="23416" y="9277"/>
                    <a:pt x="23508" y="9328"/>
                    <a:pt x="23551" y="9328"/>
                  </a:cubicBezTo>
                  <a:cubicBezTo>
                    <a:pt x="23556" y="9328"/>
                    <a:pt x="23559" y="9328"/>
                    <a:pt x="23563" y="9327"/>
                  </a:cubicBezTo>
                  <a:cubicBezTo>
                    <a:pt x="23598" y="9315"/>
                    <a:pt x="23586" y="9243"/>
                    <a:pt x="23598" y="9219"/>
                  </a:cubicBezTo>
                  <a:cubicBezTo>
                    <a:pt x="23646" y="9243"/>
                    <a:pt x="23682" y="9303"/>
                    <a:pt x="23658" y="9362"/>
                  </a:cubicBezTo>
                  <a:cubicBezTo>
                    <a:pt x="23634" y="9410"/>
                    <a:pt x="23729" y="9422"/>
                    <a:pt x="23801" y="9457"/>
                  </a:cubicBezTo>
                  <a:cubicBezTo>
                    <a:pt x="23908" y="9505"/>
                    <a:pt x="24003" y="9553"/>
                    <a:pt x="24098" y="9612"/>
                  </a:cubicBezTo>
                  <a:cubicBezTo>
                    <a:pt x="24122" y="9624"/>
                    <a:pt x="24134" y="9648"/>
                    <a:pt x="24146" y="9648"/>
                  </a:cubicBezTo>
                  <a:cubicBezTo>
                    <a:pt x="24171" y="9656"/>
                    <a:pt x="24202" y="9665"/>
                    <a:pt x="24235" y="9665"/>
                  </a:cubicBezTo>
                  <a:cubicBezTo>
                    <a:pt x="24249" y="9665"/>
                    <a:pt x="24263" y="9663"/>
                    <a:pt x="24277" y="9660"/>
                  </a:cubicBezTo>
                  <a:cubicBezTo>
                    <a:pt x="24384" y="9672"/>
                    <a:pt x="24467" y="9779"/>
                    <a:pt x="24551" y="9827"/>
                  </a:cubicBezTo>
                  <a:cubicBezTo>
                    <a:pt x="24585" y="9847"/>
                    <a:pt x="24624" y="9860"/>
                    <a:pt x="24664" y="9860"/>
                  </a:cubicBezTo>
                  <a:cubicBezTo>
                    <a:pt x="24693" y="9860"/>
                    <a:pt x="24723" y="9853"/>
                    <a:pt x="24753" y="9838"/>
                  </a:cubicBezTo>
                  <a:cubicBezTo>
                    <a:pt x="24770" y="9833"/>
                    <a:pt x="24782" y="9831"/>
                    <a:pt x="24791" y="9831"/>
                  </a:cubicBezTo>
                  <a:cubicBezTo>
                    <a:pt x="24840" y="9831"/>
                    <a:pt x="24789" y="9902"/>
                    <a:pt x="24789" y="9922"/>
                  </a:cubicBezTo>
                  <a:cubicBezTo>
                    <a:pt x="24789" y="9946"/>
                    <a:pt x="24828" y="9952"/>
                    <a:pt x="24866" y="9952"/>
                  </a:cubicBezTo>
                  <a:cubicBezTo>
                    <a:pt x="24905" y="9952"/>
                    <a:pt x="24944" y="9946"/>
                    <a:pt x="24944" y="9946"/>
                  </a:cubicBezTo>
                  <a:cubicBezTo>
                    <a:pt x="25039" y="9946"/>
                    <a:pt x="25027" y="10029"/>
                    <a:pt x="25075" y="10065"/>
                  </a:cubicBezTo>
                  <a:cubicBezTo>
                    <a:pt x="25146" y="10112"/>
                    <a:pt x="25218" y="10148"/>
                    <a:pt x="25301" y="10172"/>
                  </a:cubicBezTo>
                  <a:cubicBezTo>
                    <a:pt x="25348" y="10196"/>
                    <a:pt x="25622" y="10279"/>
                    <a:pt x="25587" y="10327"/>
                  </a:cubicBezTo>
                  <a:cubicBezTo>
                    <a:pt x="25646" y="10350"/>
                    <a:pt x="25706" y="10386"/>
                    <a:pt x="25777" y="10398"/>
                  </a:cubicBezTo>
                  <a:cubicBezTo>
                    <a:pt x="25884" y="10434"/>
                    <a:pt x="25991" y="10470"/>
                    <a:pt x="26099" y="10517"/>
                  </a:cubicBezTo>
                  <a:lnTo>
                    <a:pt x="26265" y="10577"/>
                  </a:lnTo>
                  <a:cubicBezTo>
                    <a:pt x="26313" y="10600"/>
                    <a:pt x="26372" y="10612"/>
                    <a:pt x="26444" y="10624"/>
                  </a:cubicBezTo>
                  <a:cubicBezTo>
                    <a:pt x="26473" y="10629"/>
                    <a:pt x="26506" y="10634"/>
                    <a:pt x="26536" y="10634"/>
                  </a:cubicBezTo>
                  <a:cubicBezTo>
                    <a:pt x="26579" y="10634"/>
                    <a:pt x="26615" y="10624"/>
                    <a:pt x="26622" y="10589"/>
                  </a:cubicBezTo>
                  <a:lnTo>
                    <a:pt x="26622" y="10589"/>
                  </a:lnTo>
                  <a:cubicBezTo>
                    <a:pt x="26622" y="10624"/>
                    <a:pt x="26587" y="10660"/>
                    <a:pt x="26622" y="10696"/>
                  </a:cubicBezTo>
                  <a:cubicBezTo>
                    <a:pt x="26646" y="10708"/>
                    <a:pt x="26664" y="10708"/>
                    <a:pt x="26680" y="10708"/>
                  </a:cubicBezTo>
                  <a:cubicBezTo>
                    <a:pt x="26697" y="10708"/>
                    <a:pt x="26712" y="10708"/>
                    <a:pt x="26730" y="10720"/>
                  </a:cubicBezTo>
                  <a:cubicBezTo>
                    <a:pt x="26765" y="10743"/>
                    <a:pt x="26777" y="10743"/>
                    <a:pt x="26801" y="10755"/>
                  </a:cubicBezTo>
                  <a:cubicBezTo>
                    <a:pt x="26896" y="10815"/>
                    <a:pt x="26992" y="10862"/>
                    <a:pt x="27099" y="10910"/>
                  </a:cubicBezTo>
                  <a:cubicBezTo>
                    <a:pt x="27182" y="10934"/>
                    <a:pt x="27265" y="10958"/>
                    <a:pt x="27349" y="11005"/>
                  </a:cubicBezTo>
                  <a:cubicBezTo>
                    <a:pt x="27408" y="10981"/>
                    <a:pt x="27408" y="10898"/>
                    <a:pt x="27492" y="10874"/>
                  </a:cubicBezTo>
                  <a:cubicBezTo>
                    <a:pt x="27515" y="10874"/>
                    <a:pt x="27611" y="11017"/>
                    <a:pt x="27515" y="11017"/>
                  </a:cubicBezTo>
                  <a:cubicBezTo>
                    <a:pt x="27408" y="11017"/>
                    <a:pt x="27444" y="11065"/>
                    <a:pt x="27539" y="11124"/>
                  </a:cubicBezTo>
                  <a:cubicBezTo>
                    <a:pt x="27575" y="11160"/>
                    <a:pt x="27623" y="11184"/>
                    <a:pt x="27682" y="11196"/>
                  </a:cubicBezTo>
                  <a:cubicBezTo>
                    <a:pt x="27690" y="11196"/>
                    <a:pt x="27695" y="11194"/>
                    <a:pt x="27700" y="11194"/>
                  </a:cubicBezTo>
                  <a:cubicBezTo>
                    <a:pt x="27710" y="11194"/>
                    <a:pt x="27718" y="11200"/>
                    <a:pt x="27742" y="11232"/>
                  </a:cubicBezTo>
                  <a:cubicBezTo>
                    <a:pt x="27789" y="11267"/>
                    <a:pt x="27861" y="11446"/>
                    <a:pt x="27825" y="11446"/>
                  </a:cubicBezTo>
                  <a:cubicBezTo>
                    <a:pt x="27885" y="11446"/>
                    <a:pt x="27908" y="11470"/>
                    <a:pt x="27968" y="11541"/>
                  </a:cubicBezTo>
                  <a:cubicBezTo>
                    <a:pt x="28015" y="11601"/>
                    <a:pt x="28075" y="11648"/>
                    <a:pt x="28123" y="11696"/>
                  </a:cubicBezTo>
                  <a:cubicBezTo>
                    <a:pt x="28146" y="11708"/>
                    <a:pt x="28206" y="11755"/>
                    <a:pt x="28206" y="11767"/>
                  </a:cubicBezTo>
                  <a:cubicBezTo>
                    <a:pt x="28206" y="11779"/>
                    <a:pt x="28194" y="11839"/>
                    <a:pt x="28206" y="11863"/>
                  </a:cubicBezTo>
                  <a:cubicBezTo>
                    <a:pt x="28230" y="11910"/>
                    <a:pt x="28277" y="11946"/>
                    <a:pt x="28301" y="11994"/>
                  </a:cubicBezTo>
                  <a:cubicBezTo>
                    <a:pt x="28313" y="12053"/>
                    <a:pt x="28337" y="12113"/>
                    <a:pt x="28349" y="12172"/>
                  </a:cubicBezTo>
                  <a:cubicBezTo>
                    <a:pt x="28325" y="12255"/>
                    <a:pt x="28396" y="12267"/>
                    <a:pt x="28432" y="12267"/>
                  </a:cubicBezTo>
                  <a:cubicBezTo>
                    <a:pt x="28468" y="12279"/>
                    <a:pt x="28480" y="12327"/>
                    <a:pt x="28480" y="12375"/>
                  </a:cubicBezTo>
                  <a:cubicBezTo>
                    <a:pt x="28470" y="12375"/>
                    <a:pt x="28461" y="12374"/>
                    <a:pt x="28453" y="12374"/>
                  </a:cubicBezTo>
                  <a:cubicBezTo>
                    <a:pt x="28413" y="12374"/>
                    <a:pt x="28396" y="12382"/>
                    <a:pt x="28396" y="12482"/>
                  </a:cubicBezTo>
                  <a:cubicBezTo>
                    <a:pt x="28396" y="12684"/>
                    <a:pt x="28361" y="12886"/>
                    <a:pt x="28289" y="13089"/>
                  </a:cubicBezTo>
                  <a:cubicBezTo>
                    <a:pt x="28289" y="13100"/>
                    <a:pt x="28211" y="13292"/>
                    <a:pt x="28239" y="13292"/>
                  </a:cubicBezTo>
                  <a:cubicBezTo>
                    <a:pt x="28240" y="13292"/>
                    <a:pt x="28241" y="13292"/>
                    <a:pt x="28242" y="13291"/>
                  </a:cubicBezTo>
                  <a:cubicBezTo>
                    <a:pt x="28249" y="13287"/>
                    <a:pt x="28255" y="13285"/>
                    <a:pt x="28260" y="13285"/>
                  </a:cubicBezTo>
                  <a:cubicBezTo>
                    <a:pt x="28289" y="13285"/>
                    <a:pt x="28249" y="13379"/>
                    <a:pt x="28218" y="13410"/>
                  </a:cubicBezTo>
                  <a:cubicBezTo>
                    <a:pt x="28205" y="13423"/>
                    <a:pt x="28197" y="13427"/>
                    <a:pt x="28190" y="13427"/>
                  </a:cubicBezTo>
                  <a:cubicBezTo>
                    <a:pt x="28181" y="13427"/>
                    <a:pt x="28174" y="13420"/>
                    <a:pt x="28161" y="13420"/>
                  </a:cubicBezTo>
                  <a:cubicBezTo>
                    <a:pt x="28157" y="13420"/>
                    <a:pt x="28152" y="13420"/>
                    <a:pt x="28146" y="13422"/>
                  </a:cubicBezTo>
                  <a:cubicBezTo>
                    <a:pt x="28123" y="13446"/>
                    <a:pt x="28111" y="13470"/>
                    <a:pt x="28087" y="13494"/>
                  </a:cubicBezTo>
                  <a:cubicBezTo>
                    <a:pt x="28063" y="13541"/>
                    <a:pt x="27944" y="13648"/>
                    <a:pt x="27944" y="13696"/>
                  </a:cubicBezTo>
                  <a:cubicBezTo>
                    <a:pt x="27932" y="13744"/>
                    <a:pt x="27885" y="13756"/>
                    <a:pt x="27837" y="13803"/>
                  </a:cubicBezTo>
                  <a:cubicBezTo>
                    <a:pt x="27789" y="13851"/>
                    <a:pt x="27801" y="13898"/>
                    <a:pt x="27777" y="13910"/>
                  </a:cubicBezTo>
                  <a:cubicBezTo>
                    <a:pt x="27772" y="13913"/>
                    <a:pt x="27767" y="13914"/>
                    <a:pt x="27762" y="13914"/>
                  </a:cubicBezTo>
                  <a:cubicBezTo>
                    <a:pt x="27749" y="13914"/>
                    <a:pt x="27735" y="13907"/>
                    <a:pt x="27721" y="13907"/>
                  </a:cubicBezTo>
                  <a:cubicBezTo>
                    <a:pt x="27716" y="13907"/>
                    <a:pt x="27711" y="13908"/>
                    <a:pt x="27706" y="13910"/>
                  </a:cubicBezTo>
                  <a:cubicBezTo>
                    <a:pt x="27634" y="13910"/>
                    <a:pt x="27575" y="13934"/>
                    <a:pt x="27515" y="13958"/>
                  </a:cubicBezTo>
                  <a:cubicBezTo>
                    <a:pt x="27408" y="13982"/>
                    <a:pt x="27301" y="14018"/>
                    <a:pt x="27182" y="14029"/>
                  </a:cubicBezTo>
                  <a:cubicBezTo>
                    <a:pt x="27134" y="14041"/>
                    <a:pt x="27111" y="14053"/>
                    <a:pt x="27111" y="14089"/>
                  </a:cubicBezTo>
                  <a:cubicBezTo>
                    <a:pt x="27051" y="14125"/>
                    <a:pt x="27111" y="14172"/>
                    <a:pt x="27194" y="14184"/>
                  </a:cubicBezTo>
                  <a:cubicBezTo>
                    <a:pt x="27217" y="14190"/>
                    <a:pt x="27239" y="14193"/>
                    <a:pt x="27260" y="14193"/>
                  </a:cubicBezTo>
                  <a:cubicBezTo>
                    <a:pt x="27319" y="14193"/>
                    <a:pt x="27359" y="14167"/>
                    <a:pt x="27341" y="14111"/>
                  </a:cubicBezTo>
                  <a:lnTo>
                    <a:pt x="27341" y="14111"/>
                  </a:lnTo>
                  <a:cubicBezTo>
                    <a:pt x="27348" y="14119"/>
                    <a:pt x="27366" y="14123"/>
                    <a:pt x="27389" y="14123"/>
                  </a:cubicBezTo>
                  <a:cubicBezTo>
                    <a:pt x="27467" y="14123"/>
                    <a:pt x="27611" y="14088"/>
                    <a:pt x="27677" y="14088"/>
                  </a:cubicBezTo>
                  <a:cubicBezTo>
                    <a:pt x="27683" y="14088"/>
                    <a:pt x="27689" y="14088"/>
                    <a:pt x="27694" y="14089"/>
                  </a:cubicBezTo>
                  <a:cubicBezTo>
                    <a:pt x="27705" y="14091"/>
                    <a:pt x="27713" y="14092"/>
                    <a:pt x="27720" y="14092"/>
                  </a:cubicBezTo>
                  <a:cubicBezTo>
                    <a:pt x="27751" y="14092"/>
                    <a:pt x="27748" y="14071"/>
                    <a:pt x="27777" y="14041"/>
                  </a:cubicBezTo>
                  <a:cubicBezTo>
                    <a:pt x="27825" y="14006"/>
                    <a:pt x="27885" y="13982"/>
                    <a:pt x="27932" y="13934"/>
                  </a:cubicBezTo>
                  <a:cubicBezTo>
                    <a:pt x="28146" y="13756"/>
                    <a:pt x="28313" y="13517"/>
                    <a:pt x="28420" y="13267"/>
                  </a:cubicBezTo>
                  <a:cubicBezTo>
                    <a:pt x="28504" y="13113"/>
                    <a:pt x="28647" y="12744"/>
                    <a:pt x="28492" y="12720"/>
                  </a:cubicBezTo>
                  <a:cubicBezTo>
                    <a:pt x="28492" y="12720"/>
                    <a:pt x="28396" y="12672"/>
                    <a:pt x="28432" y="12660"/>
                  </a:cubicBezTo>
                  <a:cubicBezTo>
                    <a:pt x="28456" y="12636"/>
                    <a:pt x="28492" y="12613"/>
                    <a:pt x="28527" y="12613"/>
                  </a:cubicBezTo>
                  <a:cubicBezTo>
                    <a:pt x="28587" y="12601"/>
                    <a:pt x="28647" y="12589"/>
                    <a:pt x="28706" y="12565"/>
                  </a:cubicBezTo>
                  <a:cubicBezTo>
                    <a:pt x="28694" y="12541"/>
                    <a:pt x="28682" y="12565"/>
                    <a:pt x="28670" y="12517"/>
                  </a:cubicBezTo>
                  <a:cubicBezTo>
                    <a:pt x="28658" y="12458"/>
                    <a:pt x="28658" y="12422"/>
                    <a:pt x="28658" y="12363"/>
                  </a:cubicBezTo>
                  <a:cubicBezTo>
                    <a:pt x="28658" y="12291"/>
                    <a:pt x="28623" y="12184"/>
                    <a:pt x="28670" y="12172"/>
                  </a:cubicBezTo>
                  <a:lnTo>
                    <a:pt x="28670" y="12172"/>
                  </a:lnTo>
                  <a:cubicBezTo>
                    <a:pt x="28667" y="12173"/>
                    <a:pt x="28665" y="12173"/>
                    <a:pt x="28662" y="12173"/>
                  </a:cubicBezTo>
                  <a:cubicBezTo>
                    <a:pt x="28589" y="12173"/>
                    <a:pt x="28608" y="12017"/>
                    <a:pt x="28539" y="12017"/>
                  </a:cubicBezTo>
                  <a:cubicBezTo>
                    <a:pt x="28492" y="12017"/>
                    <a:pt x="28409" y="11982"/>
                    <a:pt x="28432" y="11888"/>
                  </a:cubicBezTo>
                  <a:lnTo>
                    <a:pt x="28432" y="11888"/>
                  </a:lnTo>
                  <a:cubicBezTo>
                    <a:pt x="28443" y="11899"/>
                    <a:pt x="28455" y="11905"/>
                    <a:pt x="28464" y="11905"/>
                  </a:cubicBezTo>
                  <a:cubicBezTo>
                    <a:pt x="28479" y="11905"/>
                    <a:pt x="28487" y="11887"/>
                    <a:pt x="28468" y="11839"/>
                  </a:cubicBezTo>
                  <a:cubicBezTo>
                    <a:pt x="28468" y="11836"/>
                    <a:pt x="28467" y="11833"/>
                    <a:pt x="28466" y="11830"/>
                  </a:cubicBezTo>
                  <a:lnTo>
                    <a:pt x="28466" y="11830"/>
                  </a:lnTo>
                  <a:cubicBezTo>
                    <a:pt x="28478" y="11817"/>
                    <a:pt x="28486" y="11802"/>
                    <a:pt x="28480" y="11767"/>
                  </a:cubicBezTo>
                  <a:cubicBezTo>
                    <a:pt x="28480" y="11720"/>
                    <a:pt x="28444" y="11672"/>
                    <a:pt x="28408" y="11672"/>
                  </a:cubicBezTo>
                  <a:cubicBezTo>
                    <a:pt x="28373" y="11660"/>
                    <a:pt x="28373" y="11648"/>
                    <a:pt x="28337" y="11589"/>
                  </a:cubicBezTo>
                  <a:cubicBezTo>
                    <a:pt x="28313" y="11553"/>
                    <a:pt x="28349" y="11565"/>
                    <a:pt x="28349" y="11541"/>
                  </a:cubicBezTo>
                  <a:cubicBezTo>
                    <a:pt x="28373" y="11458"/>
                    <a:pt x="28146" y="11374"/>
                    <a:pt x="28123" y="11267"/>
                  </a:cubicBezTo>
                  <a:cubicBezTo>
                    <a:pt x="28063" y="11208"/>
                    <a:pt x="27932" y="11208"/>
                    <a:pt x="27920" y="11184"/>
                  </a:cubicBezTo>
                  <a:cubicBezTo>
                    <a:pt x="27920" y="11148"/>
                    <a:pt x="27932" y="11101"/>
                    <a:pt x="27908" y="11089"/>
                  </a:cubicBezTo>
                  <a:cubicBezTo>
                    <a:pt x="27906" y="11087"/>
                    <a:pt x="27903" y="11087"/>
                    <a:pt x="27900" y="11087"/>
                  </a:cubicBezTo>
                  <a:cubicBezTo>
                    <a:pt x="27884" y="11087"/>
                    <a:pt x="27866" y="11107"/>
                    <a:pt x="27840" y="11107"/>
                  </a:cubicBezTo>
                  <a:cubicBezTo>
                    <a:pt x="27832" y="11107"/>
                    <a:pt x="27823" y="11105"/>
                    <a:pt x="27813" y="11101"/>
                  </a:cubicBezTo>
                  <a:lnTo>
                    <a:pt x="27813" y="10981"/>
                  </a:lnTo>
                  <a:cubicBezTo>
                    <a:pt x="27802" y="10983"/>
                    <a:pt x="27792" y="10984"/>
                    <a:pt x="27781" y="10984"/>
                  </a:cubicBezTo>
                  <a:cubicBezTo>
                    <a:pt x="27706" y="10984"/>
                    <a:pt x="27628" y="10949"/>
                    <a:pt x="27587" y="10886"/>
                  </a:cubicBezTo>
                  <a:cubicBezTo>
                    <a:pt x="27539" y="10839"/>
                    <a:pt x="27492" y="10803"/>
                    <a:pt x="27432" y="10767"/>
                  </a:cubicBezTo>
                  <a:cubicBezTo>
                    <a:pt x="27424" y="10767"/>
                    <a:pt x="27390" y="10757"/>
                    <a:pt x="27382" y="10757"/>
                  </a:cubicBezTo>
                  <a:cubicBezTo>
                    <a:pt x="27378" y="10757"/>
                    <a:pt x="27380" y="10759"/>
                    <a:pt x="27396" y="10767"/>
                  </a:cubicBezTo>
                  <a:cubicBezTo>
                    <a:pt x="27361" y="10755"/>
                    <a:pt x="27313" y="10731"/>
                    <a:pt x="27277" y="10708"/>
                  </a:cubicBezTo>
                  <a:cubicBezTo>
                    <a:pt x="27250" y="10696"/>
                    <a:pt x="27238" y="10692"/>
                    <a:pt x="27232" y="10692"/>
                  </a:cubicBezTo>
                  <a:cubicBezTo>
                    <a:pt x="27222" y="10692"/>
                    <a:pt x="27238" y="10708"/>
                    <a:pt x="27206" y="10708"/>
                  </a:cubicBezTo>
                  <a:cubicBezTo>
                    <a:pt x="27134" y="10672"/>
                    <a:pt x="27063" y="10636"/>
                    <a:pt x="27003" y="10589"/>
                  </a:cubicBezTo>
                  <a:cubicBezTo>
                    <a:pt x="26944" y="10553"/>
                    <a:pt x="26872" y="10529"/>
                    <a:pt x="26801" y="10517"/>
                  </a:cubicBezTo>
                  <a:cubicBezTo>
                    <a:pt x="26771" y="10517"/>
                    <a:pt x="26760" y="10546"/>
                    <a:pt x="26735" y="10546"/>
                  </a:cubicBezTo>
                  <a:cubicBezTo>
                    <a:pt x="26720" y="10546"/>
                    <a:pt x="26701" y="10536"/>
                    <a:pt x="26670" y="10505"/>
                  </a:cubicBezTo>
                  <a:cubicBezTo>
                    <a:pt x="26662" y="10467"/>
                    <a:pt x="26605" y="10428"/>
                    <a:pt x="26575" y="10428"/>
                  </a:cubicBezTo>
                  <a:cubicBezTo>
                    <a:pt x="26559" y="10428"/>
                    <a:pt x="26550" y="10440"/>
                    <a:pt x="26563" y="10470"/>
                  </a:cubicBezTo>
                  <a:cubicBezTo>
                    <a:pt x="26558" y="10496"/>
                    <a:pt x="26538" y="10509"/>
                    <a:pt x="26511" y="10509"/>
                  </a:cubicBezTo>
                  <a:cubicBezTo>
                    <a:pt x="26478" y="10509"/>
                    <a:pt x="26435" y="10490"/>
                    <a:pt x="26396" y="10458"/>
                  </a:cubicBezTo>
                  <a:cubicBezTo>
                    <a:pt x="26349" y="10422"/>
                    <a:pt x="26408" y="10386"/>
                    <a:pt x="26289" y="10362"/>
                  </a:cubicBezTo>
                  <a:cubicBezTo>
                    <a:pt x="26230" y="10362"/>
                    <a:pt x="26170" y="10362"/>
                    <a:pt x="26110" y="10350"/>
                  </a:cubicBezTo>
                  <a:cubicBezTo>
                    <a:pt x="26110" y="10339"/>
                    <a:pt x="26218" y="10350"/>
                    <a:pt x="26194" y="10315"/>
                  </a:cubicBezTo>
                  <a:cubicBezTo>
                    <a:pt x="26170" y="10283"/>
                    <a:pt x="26109" y="10278"/>
                    <a:pt x="26061" y="10278"/>
                  </a:cubicBezTo>
                  <a:cubicBezTo>
                    <a:pt x="26036" y="10278"/>
                    <a:pt x="26015" y="10279"/>
                    <a:pt x="26003" y="10279"/>
                  </a:cubicBezTo>
                  <a:cubicBezTo>
                    <a:pt x="25944" y="10255"/>
                    <a:pt x="25884" y="10219"/>
                    <a:pt x="25837" y="10172"/>
                  </a:cubicBezTo>
                  <a:cubicBezTo>
                    <a:pt x="25801" y="10124"/>
                    <a:pt x="25753" y="10100"/>
                    <a:pt x="25706" y="10077"/>
                  </a:cubicBezTo>
                  <a:cubicBezTo>
                    <a:pt x="25634" y="10041"/>
                    <a:pt x="25563" y="10005"/>
                    <a:pt x="25491" y="9993"/>
                  </a:cubicBezTo>
                  <a:cubicBezTo>
                    <a:pt x="25420" y="9981"/>
                    <a:pt x="25372" y="9993"/>
                    <a:pt x="25348" y="9946"/>
                  </a:cubicBezTo>
                  <a:cubicBezTo>
                    <a:pt x="25301" y="9874"/>
                    <a:pt x="25229" y="9827"/>
                    <a:pt x="25158" y="9815"/>
                  </a:cubicBezTo>
                  <a:cubicBezTo>
                    <a:pt x="25147" y="9810"/>
                    <a:pt x="25137" y="9808"/>
                    <a:pt x="25130" y="9808"/>
                  </a:cubicBezTo>
                  <a:cubicBezTo>
                    <a:pt x="25098" y="9808"/>
                    <a:pt x="25096" y="9843"/>
                    <a:pt x="25087" y="9862"/>
                  </a:cubicBezTo>
                  <a:cubicBezTo>
                    <a:pt x="25122" y="9779"/>
                    <a:pt x="24908" y="9708"/>
                    <a:pt x="24825" y="9708"/>
                  </a:cubicBezTo>
                  <a:cubicBezTo>
                    <a:pt x="24816" y="9710"/>
                    <a:pt x="24808" y="9711"/>
                    <a:pt x="24800" y="9711"/>
                  </a:cubicBezTo>
                  <a:cubicBezTo>
                    <a:pt x="24761" y="9711"/>
                    <a:pt x="24725" y="9687"/>
                    <a:pt x="24706" y="9648"/>
                  </a:cubicBezTo>
                  <a:cubicBezTo>
                    <a:pt x="24706" y="9624"/>
                    <a:pt x="24753" y="9636"/>
                    <a:pt x="24729" y="9600"/>
                  </a:cubicBezTo>
                  <a:cubicBezTo>
                    <a:pt x="24717" y="9577"/>
                    <a:pt x="24670" y="9588"/>
                    <a:pt x="24634" y="9577"/>
                  </a:cubicBezTo>
                  <a:cubicBezTo>
                    <a:pt x="24575" y="9577"/>
                    <a:pt x="24515" y="9541"/>
                    <a:pt x="24467" y="9493"/>
                  </a:cubicBezTo>
                  <a:cubicBezTo>
                    <a:pt x="24479" y="9463"/>
                    <a:pt x="24453" y="9457"/>
                    <a:pt x="24418" y="9457"/>
                  </a:cubicBezTo>
                  <a:cubicBezTo>
                    <a:pt x="24395" y="9457"/>
                    <a:pt x="24369" y="9460"/>
                    <a:pt x="24349" y="9460"/>
                  </a:cubicBezTo>
                  <a:cubicBezTo>
                    <a:pt x="24339" y="9460"/>
                    <a:pt x="24330" y="9459"/>
                    <a:pt x="24325" y="9457"/>
                  </a:cubicBezTo>
                  <a:cubicBezTo>
                    <a:pt x="24241" y="9410"/>
                    <a:pt x="24158" y="9374"/>
                    <a:pt x="24063" y="9350"/>
                  </a:cubicBezTo>
                  <a:cubicBezTo>
                    <a:pt x="23979" y="9338"/>
                    <a:pt x="23908" y="9303"/>
                    <a:pt x="23836" y="9255"/>
                  </a:cubicBezTo>
                  <a:cubicBezTo>
                    <a:pt x="23753" y="9184"/>
                    <a:pt x="23646" y="9136"/>
                    <a:pt x="23539" y="9124"/>
                  </a:cubicBezTo>
                  <a:cubicBezTo>
                    <a:pt x="23503" y="9124"/>
                    <a:pt x="23479" y="9053"/>
                    <a:pt x="23455" y="9041"/>
                  </a:cubicBezTo>
                  <a:cubicBezTo>
                    <a:pt x="23432" y="9017"/>
                    <a:pt x="23384" y="9017"/>
                    <a:pt x="23324" y="8993"/>
                  </a:cubicBezTo>
                  <a:cubicBezTo>
                    <a:pt x="23265" y="8957"/>
                    <a:pt x="23205" y="8934"/>
                    <a:pt x="23134" y="8910"/>
                  </a:cubicBezTo>
                  <a:cubicBezTo>
                    <a:pt x="23074" y="8886"/>
                    <a:pt x="23074" y="8922"/>
                    <a:pt x="23015" y="8862"/>
                  </a:cubicBezTo>
                  <a:cubicBezTo>
                    <a:pt x="22971" y="8818"/>
                    <a:pt x="22875" y="8748"/>
                    <a:pt x="22813" y="8748"/>
                  </a:cubicBezTo>
                  <a:cubicBezTo>
                    <a:pt x="22793" y="8748"/>
                    <a:pt x="22776" y="8756"/>
                    <a:pt x="22766" y="8776"/>
                  </a:cubicBezTo>
                  <a:lnTo>
                    <a:pt x="22766" y="8776"/>
                  </a:lnTo>
                  <a:cubicBezTo>
                    <a:pt x="22805" y="8681"/>
                    <a:pt x="22383" y="8529"/>
                    <a:pt x="22289" y="8529"/>
                  </a:cubicBezTo>
                  <a:cubicBezTo>
                    <a:pt x="22204" y="8529"/>
                    <a:pt x="22185" y="8378"/>
                    <a:pt x="22098" y="8378"/>
                  </a:cubicBezTo>
                  <a:cubicBezTo>
                    <a:pt x="22087" y="8378"/>
                    <a:pt x="22076" y="8381"/>
                    <a:pt x="22062" y="8386"/>
                  </a:cubicBezTo>
                  <a:cubicBezTo>
                    <a:pt x="22029" y="8393"/>
                    <a:pt x="22003" y="8410"/>
                    <a:pt x="21979" y="8410"/>
                  </a:cubicBezTo>
                  <a:cubicBezTo>
                    <a:pt x="21959" y="8410"/>
                    <a:pt x="21941" y="8399"/>
                    <a:pt x="21919" y="8362"/>
                  </a:cubicBezTo>
                  <a:cubicBezTo>
                    <a:pt x="21860" y="8326"/>
                    <a:pt x="21800" y="8314"/>
                    <a:pt x="21741" y="8291"/>
                  </a:cubicBezTo>
                  <a:cubicBezTo>
                    <a:pt x="21741" y="8291"/>
                    <a:pt x="21800" y="8291"/>
                    <a:pt x="21765" y="8255"/>
                  </a:cubicBezTo>
                  <a:cubicBezTo>
                    <a:pt x="21729" y="8231"/>
                    <a:pt x="21693" y="8219"/>
                    <a:pt x="21646" y="8207"/>
                  </a:cubicBezTo>
                  <a:cubicBezTo>
                    <a:pt x="21562" y="8160"/>
                    <a:pt x="21479" y="8076"/>
                    <a:pt x="21384" y="8041"/>
                  </a:cubicBezTo>
                  <a:lnTo>
                    <a:pt x="21384" y="8041"/>
                  </a:lnTo>
                  <a:cubicBezTo>
                    <a:pt x="21455" y="8100"/>
                    <a:pt x="21455" y="8207"/>
                    <a:pt x="21372" y="8207"/>
                  </a:cubicBezTo>
                  <a:cubicBezTo>
                    <a:pt x="21288" y="8172"/>
                    <a:pt x="21372" y="8136"/>
                    <a:pt x="21372" y="8124"/>
                  </a:cubicBezTo>
                  <a:cubicBezTo>
                    <a:pt x="21384" y="8100"/>
                    <a:pt x="21265" y="8064"/>
                    <a:pt x="21229" y="8041"/>
                  </a:cubicBezTo>
                  <a:cubicBezTo>
                    <a:pt x="21196" y="8018"/>
                    <a:pt x="21162" y="7944"/>
                    <a:pt x="21139" y="7944"/>
                  </a:cubicBezTo>
                  <a:cubicBezTo>
                    <a:pt x="21137" y="7944"/>
                    <a:pt x="21135" y="7945"/>
                    <a:pt x="21134" y="7945"/>
                  </a:cubicBezTo>
                  <a:cubicBezTo>
                    <a:pt x="21118" y="7945"/>
                    <a:pt x="21097" y="7956"/>
                    <a:pt x="21070" y="7956"/>
                  </a:cubicBezTo>
                  <a:cubicBezTo>
                    <a:pt x="21057" y="7956"/>
                    <a:pt x="21042" y="7953"/>
                    <a:pt x="21027" y="7945"/>
                  </a:cubicBezTo>
                  <a:cubicBezTo>
                    <a:pt x="20967" y="7886"/>
                    <a:pt x="20907" y="7838"/>
                    <a:pt x="20824" y="7791"/>
                  </a:cubicBezTo>
                  <a:lnTo>
                    <a:pt x="20824" y="7791"/>
                  </a:lnTo>
                  <a:cubicBezTo>
                    <a:pt x="20831" y="7799"/>
                    <a:pt x="20829" y="7803"/>
                    <a:pt x="20821" y="7803"/>
                  </a:cubicBezTo>
                  <a:cubicBezTo>
                    <a:pt x="20770" y="7803"/>
                    <a:pt x="20486" y="7670"/>
                    <a:pt x="20455" y="7660"/>
                  </a:cubicBezTo>
                  <a:cubicBezTo>
                    <a:pt x="20452" y="7659"/>
                    <a:pt x="20449" y="7658"/>
                    <a:pt x="20447" y="7658"/>
                  </a:cubicBezTo>
                  <a:cubicBezTo>
                    <a:pt x="20413" y="7658"/>
                    <a:pt x="20452" y="7731"/>
                    <a:pt x="20407" y="7731"/>
                  </a:cubicBezTo>
                  <a:cubicBezTo>
                    <a:pt x="20348" y="7719"/>
                    <a:pt x="20348" y="7636"/>
                    <a:pt x="20360" y="7612"/>
                  </a:cubicBezTo>
                  <a:lnTo>
                    <a:pt x="20360" y="7612"/>
                  </a:lnTo>
                  <a:cubicBezTo>
                    <a:pt x="20348" y="7630"/>
                    <a:pt x="20330" y="7639"/>
                    <a:pt x="20312" y="7639"/>
                  </a:cubicBezTo>
                  <a:cubicBezTo>
                    <a:pt x="20294" y="7639"/>
                    <a:pt x="20276" y="7630"/>
                    <a:pt x="20265" y="7612"/>
                  </a:cubicBezTo>
                  <a:cubicBezTo>
                    <a:pt x="20241" y="7588"/>
                    <a:pt x="20276" y="7552"/>
                    <a:pt x="20241" y="7529"/>
                  </a:cubicBezTo>
                  <a:cubicBezTo>
                    <a:pt x="20237" y="7525"/>
                    <a:pt x="20232" y="7524"/>
                    <a:pt x="20227" y="7524"/>
                  </a:cubicBezTo>
                  <a:cubicBezTo>
                    <a:pt x="20205" y="7524"/>
                    <a:pt x="20170" y="7545"/>
                    <a:pt x="20134" y="7545"/>
                  </a:cubicBezTo>
                  <a:cubicBezTo>
                    <a:pt x="20118" y="7545"/>
                    <a:pt x="20101" y="7541"/>
                    <a:pt x="20086" y="7529"/>
                  </a:cubicBezTo>
                  <a:cubicBezTo>
                    <a:pt x="20076" y="7518"/>
                    <a:pt x="20020" y="7427"/>
                    <a:pt x="19990" y="7427"/>
                  </a:cubicBezTo>
                  <a:cubicBezTo>
                    <a:pt x="19986" y="7427"/>
                    <a:pt x="19982" y="7429"/>
                    <a:pt x="19979" y="7433"/>
                  </a:cubicBezTo>
                  <a:cubicBezTo>
                    <a:pt x="19969" y="7463"/>
                    <a:pt x="19999" y="7484"/>
                    <a:pt x="19977" y="7484"/>
                  </a:cubicBezTo>
                  <a:cubicBezTo>
                    <a:pt x="19973" y="7484"/>
                    <a:pt x="19965" y="7483"/>
                    <a:pt x="19955" y="7481"/>
                  </a:cubicBezTo>
                  <a:cubicBezTo>
                    <a:pt x="19943" y="7469"/>
                    <a:pt x="19919" y="7469"/>
                    <a:pt x="19907" y="7445"/>
                  </a:cubicBezTo>
                  <a:cubicBezTo>
                    <a:pt x="19872" y="7410"/>
                    <a:pt x="19955" y="7386"/>
                    <a:pt x="19895" y="7350"/>
                  </a:cubicBezTo>
                  <a:cubicBezTo>
                    <a:pt x="19848" y="7326"/>
                    <a:pt x="19800" y="7302"/>
                    <a:pt x="19741" y="7291"/>
                  </a:cubicBezTo>
                  <a:lnTo>
                    <a:pt x="19693" y="7291"/>
                  </a:lnTo>
                  <a:cubicBezTo>
                    <a:pt x="19622" y="7255"/>
                    <a:pt x="19538" y="7219"/>
                    <a:pt x="19455" y="7183"/>
                  </a:cubicBezTo>
                  <a:cubicBezTo>
                    <a:pt x="19428" y="7176"/>
                    <a:pt x="19407" y="7172"/>
                    <a:pt x="19392" y="7172"/>
                  </a:cubicBezTo>
                  <a:cubicBezTo>
                    <a:pt x="19361" y="7172"/>
                    <a:pt x="19362" y="7190"/>
                    <a:pt x="19419" y="7231"/>
                  </a:cubicBezTo>
                  <a:cubicBezTo>
                    <a:pt x="19348" y="7207"/>
                    <a:pt x="19288" y="7171"/>
                    <a:pt x="19229" y="7112"/>
                  </a:cubicBezTo>
                  <a:cubicBezTo>
                    <a:pt x="19193" y="7064"/>
                    <a:pt x="19145" y="6993"/>
                    <a:pt x="19062" y="6993"/>
                  </a:cubicBezTo>
                  <a:cubicBezTo>
                    <a:pt x="19026" y="6993"/>
                    <a:pt x="18979" y="6993"/>
                    <a:pt x="18931" y="6969"/>
                  </a:cubicBezTo>
                  <a:cubicBezTo>
                    <a:pt x="18895" y="6957"/>
                    <a:pt x="18860" y="6933"/>
                    <a:pt x="18824" y="6921"/>
                  </a:cubicBezTo>
                  <a:cubicBezTo>
                    <a:pt x="18824" y="6933"/>
                    <a:pt x="18824" y="6945"/>
                    <a:pt x="18800" y="6945"/>
                  </a:cubicBezTo>
                  <a:cubicBezTo>
                    <a:pt x="18729" y="6933"/>
                    <a:pt x="18645" y="6874"/>
                    <a:pt x="18574" y="6850"/>
                  </a:cubicBezTo>
                  <a:cubicBezTo>
                    <a:pt x="18490" y="6826"/>
                    <a:pt x="18419" y="6826"/>
                    <a:pt x="18395" y="6779"/>
                  </a:cubicBezTo>
                  <a:cubicBezTo>
                    <a:pt x="18336" y="6719"/>
                    <a:pt x="18264" y="6683"/>
                    <a:pt x="18181" y="6683"/>
                  </a:cubicBezTo>
                  <a:cubicBezTo>
                    <a:pt x="18145" y="6683"/>
                    <a:pt x="18240" y="6755"/>
                    <a:pt x="18264" y="6767"/>
                  </a:cubicBezTo>
                  <a:cubicBezTo>
                    <a:pt x="18217" y="6743"/>
                    <a:pt x="18169" y="6719"/>
                    <a:pt x="18121" y="6683"/>
                  </a:cubicBezTo>
                  <a:cubicBezTo>
                    <a:pt x="18086" y="6660"/>
                    <a:pt x="18074" y="6624"/>
                    <a:pt x="18026" y="6588"/>
                  </a:cubicBezTo>
                  <a:cubicBezTo>
                    <a:pt x="17955" y="6540"/>
                    <a:pt x="17907" y="6576"/>
                    <a:pt x="17836" y="6517"/>
                  </a:cubicBezTo>
                  <a:cubicBezTo>
                    <a:pt x="17816" y="6497"/>
                    <a:pt x="17781" y="6406"/>
                    <a:pt x="17742" y="6406"/>
                  </a:cubicBezTo>
                  <a:cubicBezTo>
                    <a:pt x="17734" y="6406"/>
                    <a:pt x="17725" y="6411"/>
                    <a:pt x="17717" y="6421"/>
                  </a:cubicBezTo>
                  <a:cubicBezTo>
                    <a:pt x="17690" y="6448"/>
                    <a:pt x="17671" y="6466"/>
                    <a:pt x="17648" y="6466"/>
                  </a:cubicBezTo>
                  <a:cubicBezTo>
                    <a:pt x="17628" y="6466"/>
                    <a:pt x="17606" y="6454"/>
                    <a:pt x="17574" y="6421"/>
                  </a:cubicBezTo>
                  <a:cubicBezTo>
                    <a:pt x="17538" y="6374"/>
                    <a:pt x="17550" y="6350"/>
                    <a:pt x="17478" y="6302"/>
                  </a:cubicBezTo>
                  <a:cubicBezTo>
                    <a:pt x="17468" y="6292"/>
                    <a:pt x="17335" y="6215"/>
                    <a:pt x="17297" y="6215"/>
                  </a:cubicBezTo>
                  <a:cubicBezTo>
                    <a:pt x="17292" y="6215"/>
                    <a:pt x="17289" y="6216"/>
                    <a:pt x="17288" y="6219"/>
                  </a:cubicBezTo>
                  <a:cubicBezTo>
                    <a:pt x="17279" y="6238"/>
                    <a:pt x="17291" y="6293"/>
                    <a:pt x="17257" y="6293"/>
                  </a:cubicBezTo>
                  <a:cubicBezTo>
                    <a:pt x="17247" y="6293"/>
                    <a:pt x="17234" y="6289"/>
                    <a:pt x="17217" y="6279"/>
                  </a:cubicBezTo>
                  <a:cubicBezTo>
                    <a:pt x="17145" y="6243"/>
                    <a:pt x="17217" y="6219"/>
                    <a:pt x="17205" y="6183"/>
                  </a:cubicBezTo>
                  <a:lnTo>
                    <a:pt x="17205" y="6183"/>
                  </a:lnTo>
                  <a:cubicBezTo>
                    <a:pt x="17169" y="6195"/>
                    <a:pt x="17133" y="6195"/>
                    <a:pt x="17097" y="6207"/>
                  </a:cubicBezTo>
                  <a:cubicBezTo>
                    <a:pt x="17038" y="6207"/>
                    <a:pt x="17026" y="6183"/>
                    <a:pt x="17014" y="6159"/>
                  </a:cubicBezTo>
                  <a:cubicBezTo>
                    <a:pt x="16955" y="6076"/>
                    <a:pt x="16871" y="6028"/>
                    <a:pt x="16776" y="5993"/>
                  </a:cubicBezTo>
                  <a:cubicBezTo>
                    <a:pt x="16773" y="5992"/>
                    <a:pt x="16770" y="5992"/>
                    <a:pt x="16767" y="5992"/>
                  </a:cubicBezTo>
                  <a:cubicBezTo>
                    <a:pt x="16712" y="5992"/>
                    <a:pt x="16724" y="6091"/>
                    <a:pt x="16710" y="6091"/>
                  </a:cubicBezTo>
                  <a:cubicBezTo>
                    <a:pt x="16708" y="6091"/>
                    <a:pt x="16707" y="6090"/>
                    <a:pt x="16705" y="6088"/>
                  </a:cubicBezTo>
                  <a:cubicBezTo>
                    <a:pt x="16669" y="6076"/>
                    <a:pt x="16657" y="6040"/>
                    <a:pt x="16645" y="6017"/>
                  </a:cubicBezTo>
                  <a:cubicBezTo>
                    <a:pt x="16609" y="5969"/>
                    <a:pt x="16562" y="5945"/>
                    <a:pt x="16526" y="5921"/>
                  </a:cubicBezTo>
                  <a:cubicBezTo>
                    <a:pt x="16455" y="5886"/>
                    <a:pt x="16359" y="5755"/>
                    <a:pt x="16300" y="5755"/>
                  </a:cubicBezTo>
                  <a:cubicBezTo>
                    <a:pt x="16284" y="5755"/>
                    <a:pt x="16247" y="5765"/>
                    <a:pt x="16220" y="5765"/>
                  </a:cubicBezTo>
                  <a:cubicBezTo>
                    <a:pt x="16207" y="5765"/>
                    <a:pt x="16197" y="5763"/>
                    <a:pt x="16193" y="5755"/>
                  </a:cubicBezTo>
                  <a:cubicBezTo>
                    <a:pt x="16181" y="5719"/>
                    <a:pt x="16193" y="5707"/>
                    <a:pt x="16145" y="5683"/>
                  </a:cubicBezTo>
                  <a:cubicBezTo>
                    <a:pt x="16109" y="5663"/>
                    <a:pt x="16076" y="5658"/>
                    <a:pt x="16044" y="5658"/>
                  </a:cubicBezTo>
                  <a:cubicBezTo>
                    <a:pt x="16007" y="5658"/>
                    <a:pt x="15972" y="5665"/>
                    <a:pt x="15934" y="5665"/>
                  </a:cubicBezTo>
                  <a:cubicBezTo>
                    <a:pt x="15907" y="5665"/>
                    <a:pt x="15878" y="5661"/>
                    <a:pt x="15847" y="5647"/>
                  </a:cubicBezTo>
                  <a:cubicBezTo>
                    <a:pt x="15784" y="5626"/>
                    <a:pt x="15754" y="5576"/>
                    <a:pt x="15722" y="5531"/>
                  </a:cubicBezTo>
                  <a:lnTo>
                    <a:pt x="15722" y="5531"/>
                  </a:lnTo>
                  <a:cubicBezTo>
                    <a:pt x="15731" y="5534"/>
                    <a:pt x="15742" y="5536"/>
                    <a:pt x="15751" y="5536"/>
                  </a:cubicBezTo>
                  <a:cubicBezTo>
                    <a:pt x="15789" y="5536"/>
                    <a:pt x="15820" y="5512"/>
                    <a:pt x="15752" y="5481"/>
                  </a:cubicBezTo>
                  <a:cubicBezTo>
                    <a:pt x="15740" y="5469"/>
                    <a:pt x="15716" y="5457"/>
                    <a:pt x="15704" y="5457"/>
                  </a:cubicBezTo>
                  <a:cubicBezTo>
                    <a:pt x="15697" y="5472"/>
                    <a:pt x="15694" y="5484"/>
                    <a:pt x="15695" y="5495"/>
                  </a:cubicBezTo>
                  <a:lnTo>
                    <a:pt x="15695" y="5495"/>
                  </a:lnTo>
                  <a:cubicBezTo>
                    <a:pt x="15681" y="5479"/>
                    <a:pt x="15665" y="5466"/>
                    <a:pt x="15645" y="5457"/>
                  </a:cubicBezTo>
                  <a:cubicBezTo>
                    <a:pt x="15643" y="5456"/>
                    <a:pt x="15641" y="5455"/>
                    <a:pt x="15640" y="5455"/>
                  </a:cubicBezTo>
                  <a:cubicBezTo>
                    <a:pt x="15625" y="5455"/>
                    <a:pt x="15645" y="5505"/>
                    <a:pt x="15645" y="5505"/>
                  </a:cubicBezTo>
                  <a:cubicBezTo>
                    <a:pt x="15585" y="5481"/>
                    <a:pt x="15597" y="5421"/>
                    <a:pt x="15538" y="5409"/>
                  </a:cubicBezTo>
                  <a:cubicBezTo>
                    <a:pt x="15478" y="5386"/>
                    <a:pt x="15407" y="5362"/>
                    <a:pt x="15323" y="5326"/>
                  </a:cubicBezTo>
                  <a:lnTo>
                    <a:pt x="15323" y="5326"/>
                  </a:lnTo>
                  <a:cubicBezTo>
                    <a:pt x="15331" y="5331"/>
                    <a:pt x="15333" y="5333"/>
                    <a:pt x="15332" y="5333"/>
                  </a:cubicBezTo>
                  <a:cubicBezTo>
                    <a:pt x="15328" y="5333"/>
                    <a:pt x="15284" y="5312"/>
                    <a:pt x="15254" y="5312"/>
                  </a:cubicBezTo>
                  <a:cubicBezTo>
                    <a:pt x="15249" y="5312"/>
                    <a:pt x="15244" y="5313"/>
                    <a:pt x="15240" y="5314"/>
                  </a:cubicBezTo>
                  <a:cubicBezTo>
                    <a:pt x="15204" y="5302"/>
                    <a:pt x="15169" y="5290"/>
                    <a:pt x="15133" y="5266"/>
                  </a:cubicBezTo>
                  <a:cubicBezTo>
                    <a:pt x="15061" y="5207"/>
                    <a:pt x="14978" y="5171"/>
                    <a:pt x="14883" y="5147"/>
                  </a:cubicBezTo>
                  <a:cubicBezTo>
                    <a:pt x="14871" y="5147"/>
                    <a:pt x="14835" y="5150"/>
                    <a:pt x="14803" y="5150"/>
                  </a:cubicBezTo>
                  <a:cubicBezTo>
                    <a:pt x="14770" y="5150"/>
                    <a:pt x="14740" y="5147"/>
                    <a:pt x="14740" y="5136"/>
                  </a:cubicBezTo>
                  <a:cubicBezTo>
                    <a:pt x="14752" y="5076"/>
                    <a:pt x="14788" y="5028"/>
                    <a:pt x="14645" y="5028"/>
                  </a:cubicBezTo>
                  <a:cubicBezTo>
                    <a:pt x="14606" y="5028"/>
                    <a:pt x="14560" y="5036"/>
                    <a:pt x="14515" y="5036"/>
                  </a:cubicBezTo>
                  <a:cubicBezTo>
                    <a:pt x="14462" y="5036"/>
                    <a:pt x="14409" y="5026"/>
                    <a:pt x="14371" y="4981"/>
                  </a:cubicBezTo>
                  <a:cubicBezTo>
                    <a:pt x="14335" y="4921"/>
                    <a:pt x="14288" y="4874"/>
                    <a:pt x="14240" y="4826"/>
                  </a:cubicBezTo>
                  <a:cubicBezTo>
                    <a:pt x="14169" y="4790"/>
                    <a:pt x="14157" y="4814"/>
                    <a:pt x="14097" y="4790"/>
                  </a:cubicBezTo>
                  <a:cubicBezTo>
                    <a:pt x="14049" y="4766"/>
                    <a:pt x="14038" y="4707"/>
                    <a:pt x="13978" y="4683"/>
                  </a:cubicBezTo>
                  <a:cubicBezTo>
                    <a:pt x="13978" y="4683"/>
                    <a:pt x="13942" y="4695"/>
                    <a:pt x="13930" y="4695"/>
                  </a:cubicBezTo>
                  <a:cubicBezTo>
                    <a:pt x="13825" y="4695"/>
                    <a:pt x="13812" y="4579"/>
                    <a:pt x="13754" y="4553"/>
                  </a:cubicBezTo>
                  <a:lnTo>
                    <a:pt x="13754" y="4553"/>
                  </a:lnTo>
                  <a:cubicBezTo>
                    <a:pt x="13776" y="4565"/>
                    <a:pt x="13759" y="4630"/>
                    <a:pt x="13710" y="4630"/>
                  </a:cubicBezTo>
                  <a:cubicBezTo>
                    <a:pt x="13689" y="4630"/>
                    <a:pt x="13663" y="4619"/>
                    <a:pt x="13633" y="4588"/>
                  </a:cubicBezTo>
                  <a:cubicBezTo>
                    <a:pt x="13609" y="4540"/>
                    <a:pt x="13561" y="4504"/>
                    <a:pt x="13502" y="4493"/>
                  </a:cubicBezTo>
                  <a:cubicBezTo>
                    <a:pt x="13466" y="4457"/>
                    <a:pt x="13466" y="4445"/>
                    <a:pt x="13478" y="4421"/>
                  </a:cubicBezTo>
                  <a:lnTo>
                    <a:pt x="13478" y="4421"/>
                  </a:lnTo>
                  <a:cubicBezTo>
                    <a:pt x="13472" y="4433"/>
                    <a:pt x="13460" y="4438"/>
                    <a:pt x="13444" y="4438"/>
                  </a:cubicBezTo>
                  <a:cubicBezTo>
                    <a:pt x="13385" y="4438"/>
                    <a:pt x="13273" y="4368"/>
                    <a:pt x="13214" y="4368"/>
                  </a:cubicBezTo>
                  <a:cubicBezTo>
                    <a:pt x="13199" y="4368"/>
                    <a:pt x="13188" y="4373"/>
                    <a:pt x="13181" y="4383"/>
                  </a:cubicBezTo>
                  <a:lnTo>
                    <a:pt x="13181" y="4383"/>
                  </a:lnTo>
                  <a:cubicBezTo>
                    <a:pt x="13197" y="4347"/>
                    <a:pt x="13013" y="4266"/>
                    <a:pt x="12966" y="4254"/>
                  </a:cubicBezTo>
                  <a:cubicBezTo>
                    <a:pt x="12930" y="4231"/>
                    <a:pt x="12883" y="4219"/>
                    <a:pt x="12835" y="4207"/>
                  </a:cubicBezTo>
                  <a:cubicBezTo>
                    <a:pt x="12835" y="4207"/>
                    <a:pt x="12791" y="4233"/>
                    <a:pt x="12771" y="4233"/>
                  </a:cubicBezTo>
                  <a:cubicBezTo>
                    <a:pt x="12768" y="4233"/>
                    <a:pt x="12765" y="4232"/>
                    <a:pt x="12764" y="4231"/>
                  </a:cubicBezTo>
                  <a:cubicBezTo>
                    <a:pt x="12752" y="4195"/>
                    <a:pt x="12799" y="4159"/>
                    <a:pt x="12811" y="4123"/>
                  </a:cubicBezTo>
                  <a:cubicBezTo>
                    <a:pt x="12764" y="4123"/>
                    <a:pt x="12704" y="4123"/>
                    <a:pt x="12680" y="4147"/>
                  </a:cubicBezTo>
                  <a:cubicBezTo>
                    <a:pt x="12666" y="4176"/>
                    <a:pt x="12634" y="4192"/>
                    <a:pt x="12600" y="4192"/>
                  </a:cubicBezTo>
                  <a:cubicBezTo>
                    <a:pt x="12579" y="4192"/>
                    <a:pt x="12556" y="4185"/>
                    <a:pt x="12537" y="4171"/>
                  </a:cubicBezTo>
                  <a:cubicBezTo>
                    <a:pt x="12537" y="4159"/>
                    <a:pt x="12609" y="4100"/>
                    <a:pt x="12585" y="4076"/>
                  </a:cubicBezTo>
                  <a:cubicBezTo>
                    <a:pt x="12573" y="4070"/>
                    <a:pt x="12546" y="4067"/>
                    <a:pt x="12521" y="4067"/>
                  </a:cubicBezTo>
                  <a:cubicBezTo>
                    <a:pt x="12496" y="4067"/>
                    <a:pt x="12472" y="4070"/>
                    <a:pt x="12466" y="4076"/>
                  </a:cubicBezTo>
                  <a:cubicBezTo>
                    <a:pt x="12418" y="4052"/>
                    <a:pt x="12383" y="4028"/>
                    <a:pt x="12359" y="4004"/>
                  </a:cubicBezTo>
                  <a:cubicBezTo>
                    <a:pt x="12335" y="3993"/>
                    <a:pt x="12311" y="3945"/>
                    <a:pt x="12287" y="3933"/>
                  </a:cubicBezTo>
                  <a:cubicBezTo>
                    <a:pt x="12277" y="3929"/>
                    <a:pt x="12267" y="3927"/>
                    <a:pt x="12258" y="3927"/>
                  </a:cubicBezTo>
                  <a:cubicBezTo>
                    <a:pt x="12224" y="3927"/>
                    <a:pt x="12199" y="3951"/>
                    <a:pt x="12175" y="3951"/>
                  </a:cubicBezTo>
                  <a:cubicBezTo>
                    <a:pt x="12169" y="3951"/>
                    <a:pt x="12163" y="3949"/>
                    <a:pt x="12156" y="3945"/>
                  </a:cubicBezTo>
                  <a:cubicBezTo>
                    <a:pt x="12156" y="3945"/>
                    <a:pt x="12133" y="3909"/>
                    <a:pt x="12121" y="3897"/>
                  </a:cubicBezTo>
                  <a:cubicBezTo>
                    <a:pt x="12097" y="3873"/>
                    <a:pt x="12073" y="3862"/>
                    <a:pt x="12049" y="3850"/>
                  </a:cubicBezTo>
                  <a:cubicBezTo>
                    <a:pt x="11978" y="3802"/>
                    <a:pt x="11906" y="3802"/>
                    <a:pt x="11835" y="3778"/>
                  </a:cubicBezTo>
                  <a:cubicBezTo>
                    <a:pt x="11763" y="3742"/>
                    <a:pt x="11775" y="3707"/>
                    <a:pt x="11716" y="3695"/>
                  </a:cubicBezTo>
                  <a:cubicBezTo>
                    <a:pt x="11700" y="3692"/>
                    <a:pt x="11688" y="3690"/>
                    <a:pt x="11679" y="3690"/>
                  </a:cubicBezTo>
                  <a:cubicBezTo>
                    <a:pt x="11655" y="3690"/>
                    <a:pt x="11653" y="3701"/>
                    <a:pt x="11644" y="3719"/>
                  </a:cubicBezTo>
                  <a:cubicBezTo>
                    <a:pt x="11668" y="3659"/>
                    <a:pt x="11680" y="3635"/>
                    <a:pt x="11585" y="3588"/>
                  </a:cubicBezTo>
                  <a:cubicBezTo>
                    <a:pt x="11573" y="3600"/>
                    <a:pt x="11573" y="3612"/>
                    <a:pt x="11573" y="3623"/>
                  </a:cubicBezTo>
                  <a:cubicBezTo>
                    <a:pt x="11466" y="3552"/>
                    <a:pt x="11359" y="3504"/>
                    <a:pt x="11240" y="3481"/>
                  </a:cubicBezTo>
                  <a:lnTo>
                    <a:pt x="11240" y="3481"/>
                  </a:lnTo>
                  <a:cubicBezTo>
                    <a:pt x="11240" y="3481"/>
                    <a:pt x="11249" y="3544"/>
                    <a:pt x="11219" y="3544"/>
                  </a:cubicBezTo>
                  <a:cubicBezTo>
                    <a:pt x="11215" y="3544"/>
                    <a:pt x="11210" y="3543"/>
                    <a:pt x="11204" y="3540"/>
                  </a:cubicBezTo>
                  <a:cubicBezTo>
                    <a:pt x="11156" y="3504"/>
                    <a:pt x="11132" y="3457"/>
                    <a:pt x="11085" y="3421"/>
                  </a:cubicBezTo>
                  <a:cubicBezTo>
                    <a:pt x="10978" y="3338"/>
                    <a:pt x="10859" y="3266"/>
                    <a:pt x="10728" y="3219"/>
                  </a:cubicBezTo>
                  <a:cubicBezTo>
                    <a:pt x="10656" y="3183"/>
                    <a:pt x="10597" y="3195"/>
                    <a:pt x="10537" y="3171"/>
                  </a:cubicBezTo>
                  <a:cubicBezTo>
                    <a:pt x="10487" y="3151"/>
                    <a:pt x="10458" y="3143"/>
                    <a:pt x="10436" y="3143"/>
                  </a:cubicBezTo>
                  <a:cubicBezTo>
                    <a:pt x="10407" y="3143"/>
                    <a:pt x="10393" y="3157"/>
                    <a:pt x="10359" y="3171"/>
                  </a:cubicBezTo>
                  <a:cubicBezTo>
                    <a:pt x="10381" y="3160"/>
                    <a:pt x="10278" y="3014"/>
                    <a:pt x="10226" y="3014"/>
                  </a:cubicBezTo>
                  <a:cubicBezTo>
                    <a:pt x="10222" y="3014"/>
                    <a:pt x="10219" y="3015"/>
                    <a:pt x="10216" y="3016"/>
                  </a:cubicBezTo>
                  <a:cubicBezTo>
                    <a:pt x="10168" y="3052"/>
                    <a:pt x="10335" y="3183"/>
                    <a:pt x="10299" y="3207"/>
                  </a:cubicBezTo>
                  <a:lnTo>
                    <a:pt x="10180" y="3076"/>
                  </a:lnTo>
                  <a:cubicBezTo>
                    <a:pt x="10144" y="3028"/>
                    <a:pt x="10097" y="2945"/>
                    <a:pt x="10108" y="2909"/>
                  </a:cubicBezTo>
                  <a:lnTo>
                    <a:pt x="10108" y="2909"/>
                  </a:lnTo>
                  <a:cubicBezTo>
                    <a:pt x="10099" y="2929"/>
                    <a:pt x="10084" y="2936"/>
                    <a:pt x="10065" y="2936"/>
                  </a:cubicBezTo>
                  <a:cubicBezTo>
                    <a:pt x="10015" y="2936"/>
                    <a:pt x="9940" y="2885"/>
                    <a:pt x="9870" y="2885"/>
                  </a:cubicBezTo>
                  <a:cubicBezTo>
                    <a:pt x="9775" y="2850"/>
                    <a:pt x="9787" y="2838"/>
                    <a:pt x="9811" y="2802"/>
                  </a:cubicBezTo>
                  <a:cubicBezTo>
                    <a:pt x="9847" y="2766"/>
                    <a:pt x="9751" y="2754"/>
                    <a:pt x="9763" y="2719"/>
                  </a:cubicBezTo>
                  <a:lnTo>
                    <a:pt x="9763" y="2719"/>
                  </a:lnTo>
                  <a:lnTo>
                    <a:pt x="9704" y="2850"/>
                  </a:lnTo>
                  <a:cubicBezTo>
                    <a:pt x="9620" y="2814"/>
                    <a:pt x="9644" y="2695"/>
                    <a:pt x="9632" y="2695"/>
                  </a:cubicBezTo>
                  <a:cubicBezTo>
                    <a:pt x="9608" y="2695"/>
                    <a:pt x="9575" y="2699"/>
                    <a:pt x="9540" y="2699"/>
                  </a:cubicBezTo>
                  <a:cubicBezTo>
                    <a:pt x="9487" y="2699"/>
                    <a:pt x="9430" y="2690"/>
                    <a:pt x="9394" y="2647"/>
                  </a:cubicBezTo>
                  <a:cubicBezTo>
                    <a:pt x="9352" y="2584"/>
                    <a:pt x="9208" y="2474"/>
                    <a:pt x="9117" y="2474"/>
                  </a:cubicBezTo>
                  <a:cubicBezTo>
                    <a:pt x="9105" y="2474"/>
                    <a:pt x="9094" y="2476"/>
                    <a:pt x="9085" y="2480"/>
                  </a:cubicBezTo>
                  <a:cubicBezTo>
                    <a:pt x="9081" y="2483"/>
                    <a:pt x="9076" y="2484"/>
                    <a:pt x="9070" y="2484"/>
                  </a:cubicBezTo>
                  <a:cubicBezTo>
                    <a:pt x="9028" y="2484"/>
                    <a:pt x="8947" y="2420"/>
                    <a:pt x="8893" y="2420"/>
                  </a:cubicBezTo>
                  <a:cubicBezTo>
                    <a:pt x="8889" y="2420"/>
                    <a:pt x="8886" y="2420"/>
                    <a:pt x="8882" y="2421"/>
                  </a:cubicBezTo>
                  <a:cubicBezTo>
                    <a:pt x="8875" y="2422"/>
                    <a:pt x="8869" y="2422"/>
                    <a:pt x="8863" y="2422"/>
                  </a:cubicBezTo>
                  <a:cubicBezTo>
                    <a:pt x="8767" y="2422"/>
                    <a:pt x="8796" y="2335"/>
                    <a:pt x="8751" y="2302"/>
                  </a:cubicBezTo>
                  <a:cubicBezTo>
                    <a:pt x="8704" y="2266"/>
                    <a:pt x="8644" y="2290"/>
                    <a:pt x="8584" y="2266"/>
                  </a:cubicBezTo>
                  <a:cubicBezTo>
                    <a:pt x="8525" y="2230"/>
                    <a:pt x="8549" y="2218"/>
                    <a:pt x="8573" y="2195"/>
                  </a:cubicBezTo>
                  <a:cubicBezTo>
                    <a:pt x="8596" y="2171"/>
                    <a:pt x="8477" y="2159"/>
                    <a:pt x="8465" y="2159"/>
                  </a:cubicBezTo>
                  <a:cubicBezTo>
                    <a:pt x="8418" y="2159"/>
                    <a:pt x="8406" y="2135"/>
                    <a:pt x="8382" y="2123"/>
                  </a:cubicBezTo>
                  <a:cubicBezTo>
                    <a:pt x="8372" y="2115"/>
                    <a:pt x="8364" y="2112"/>
                    <a:pt x="8357" y="2112"/>
                  </a:cubicBezTo>
                  <a:cubicBezTo>
                    <a:pt x="8325" y="2112"/>
                    <a:pt x="8312" y="2175"/>
                    <a:pt x="8294" y="2175"/>
                  </a:cubicBezTo>
                  <a:cubicBezTo>
                    <a:pt x="8285" y="2175"/>
                    <a:pt x="8276" y="2162"/>
                    <a:pt x="8263" y="2123"/>
                  </a:cubicBezTo>
                  <a:cubicBezTo>
                    <a:pt x="8220" y="2048"/>
                    <a:pt x="8149" y="2002"/>
                    <a:pt x="8066" y="2002"/>
                  </a:cubicBezTo>
                  <a:cubicBezTo>
                    <a:pt x="8056" y="2002"/>
                    <a:pt x="8047" y="2003"/>
                    <a:pt x="8037" y="2004"/>
                  </a:cubicBezTo>
                  <a:cubicBezTo>
                    <a:pt x="8018" y="2007"/>
                    <a:pt x="8001" y="2008"/>
                    <a:pt x="7985" y="2008"/>
                  </a:cubicBezTo>
                  <a:cubicBezTo>
                    <a:pt x="7923" y="2008"/>
                    <a:pt x="7889" y="1985"/>
                    <a:pt x="7870" y="1909"/>
                  </a:cubicBezTo>
                  <a:cubicBezTo>
                    <a:pt x="7858" y="1849"/>
                    <a:pt x="7644" y="1849"/>
                    <a:pt x="7620" y="1790"/>
                  </a:cubicBezTo>
                  <a:lnTo>
                    <a:pt x="7620" y="1790"/>
                  </a:lnTo>
                  <a:cubicBezTo>
                    <a:pt x="7624" y="1807"/>
                    <a:pt x="7586" y="1815"/>
                    <a:pt x="7541" y="1815"/>
                  </a:cubicBezTo>
                  <a:cubicBezTo>
                    <a:pt x="7464" y="1815"/>
                    <a:pt x="7370" y="1792"/>
                    <a:pt x="7453" y="1754"/>
                  </a:cubicBezTo>
                  <a:cubicBezTo>
                    <a:pt x="7489" y="1671"/>
                    <a:pt x="7346" y="1695"/>
                    <a:pt x="7263" y="1659"/>
                  </a:cubicBezTo>
                  <a:cubicBezTo>
                    <a:pt x="7215" y="1647"/>
                    <a:pt x="7168" y="1623"/>
                    <a:pt x="7120" y="1587"/>
                  </a:cubicBezTo>
                  <a:cubicBezTo>
                    <a:pt x="7096" y="1564"/>
                    <a:pt x="7120" y="1552"/>
                    <a:pt x="7084" y="1540"/>
                  </a:cubicBezTo>
                  <a:cubicBezTo>
                    <a:pt x="7057" y="1522"/>
                    <a:pt x="6941" y="1476"/>
                    <a:pt x="6876" y="1476"/>
                  </a:cubicBezTo>
                  <a:cubicBezTo>
                    <a:pt x="6858" y="1476"/>
                    <a:pt x="6844" y="1480"/>
                    <a:pt x="6837" y="1488"/>
                  </a:cubicBezTo>
                  <a:lnTo>
                    <a:pt x="6837" y="1488"/>
                  </a:lnTo>
                  <a:cubicBezTo>
                    <a:pt x="6860" y="1454"/>
                    <a:pt x="6879" y="1431"/>
                    <a:pt x="6810" y="1385"/>
                  </a:cubicBezTo>
                  <a:cubicBezTo>
                    <a:pt x="6763" y="1361"/>
                    <a:pt x="6656" y="1385"/>
                    <a:pt x="6656" y="1337"/>
                  </a:cubicBezTo>
                  <a:cubicBezTo>
                    <a:pt x="6656" y="1337"/>
                    <a:pt x="6634" y="1332"/>
                    <a:pt x="6617" y="1332"/>
                  </a:cubicBezTo>
                  <a:cubicBezTo>
                    <a:pt x="6608" y="1332"/>
                    <a:pt x="6600" y="1333"/>
                    <a:pt x="6596" y="1337"/>
                  </a:cubicBezTo>
                  <a:cubicBezTo>
                    <a:pt x="6594" y="1340"/>
                    <a:pt x="6591" y="1341"/>
                    <a:pt x="6587" y="1341"/>
                  </a:cubicBezTo>
                  <a:cubicBezTo>
                    <a:pt x="6571" y="1341"/>
                    <a:pt x="6546" y="1323"/>
                    <a:pt x="6537" y="1314"/>
                  </a:cubicBezTo>
                  <a:cubicBezTo>
                    <a:pt x="6487" y="1272"/>
                    <a:pt x="6426" y="1214"/>
                    <a:pt x="6377" y="1214"/>
                  </a:cubicBezTo>
                  <a:cubicBezTo>
                    <a:pt x="6361" y="1214"/>
                    <a:pt x="6346" y="1220"/>
                    <a:pt x="6334" y="1236"/>
                  </a:cubicBezTo>
                  <a:lnTo>
                    <a:pt x="6334" y="1236"/>
                  </a:lnTo>
                  <a:cubicBezTo>
                    <a:pt x="6345" y="1211"/>
                    <a:pt x="6352" y="1171"/>
                    <a:pt x="6298" y="1171"/>
                  </a:cubicBezTo>
                  <a:cubicBezTo>
                    <a:pt x="6257" y="1177"/>
                    <a:pt x="6242" y="1183"/>
                    <a:pt x="6229" y="1183"/>
                  </a:cubicBezTo>
                  <a:cubicBezTo>
                    <a:pt x="6216" y="1183"/>
                    <a:pt x="6205" y="1178"/>
                    <a:pt x="6175" y="1162"/>
                  </a:cubicBezTo>
                  <a:lnTo>
                    <a:pt x="6175" y="1162"/>
                  </a:lnTo>
                  <a:cubicBezTo>
                    <a:pt x="6177" y="1163"/>
                    <a:pt x="6179" y="1164"/>
                    <a:pt x="6182" y="1164"/>
                  </a:cubicBezTo>
                  <a:cubicBezTo>
                    <a:pt x="6208" y="1164"/>
                    <a:pt x="6219" y="1108"/>
                    <a:pt x="6168" y="1087"/>
                  </a:cubicBezTo>
                  <a:cubicBezTo>
                    <a:pt x="6108" y="1052"/>
                    <a:pt x="6048" y="1028"/>
                    <a:pt x="5989" y="1016"/>
                  </a:cubicBezTo>
                  <a:cubicBezTo>
                    <a:pt x="5941" y="1010"/>
                    <a:pt x="5912" y="1007"/>
                    <a:pt x="5892" y="1007"/>
                  </a:cubicBezTo>
                  <a:cubicBezTo>
                    <a:pt x="5873" y="1007"/>
                    <a:pt x="5864" y="1010"/>
                    <a:pt x="5858" y="1016"/>
                  </a:cubicBezTo>
                  <a:cubicBezTo>
                    <a:pt x="5834" y="1040"/>
                    <a:pt x="5834" y="1052"/>
                    <a:pt x="5822" y="1075"/>
                  </a:cubicBezTo>
                  <a:cubicBezTo>
                    <a:pt x="5727" y="1052"/>
                    <a:pt x="5751" y="1040"/>
                    <a:pt x="5727" y="1004"/>
                  </a:cubicBezTo>
                  <a:cubicBezTo>
                    <a:pt x="5727" y="1004"/>
                    <a:pt x="5662" y="1037"/>
                    <a:pt x="5656" y="1050"/>
                  </a:cubicBezTo>
                  <a:lnTo>
                    <a:pt x="5656" y="1050"/>
                  </a:lnTo>
                  <a:cubicBezTo>
                    <a:pt x="5667" y="1003"/>
                    <a:pt x="5655" y="956"/>
                    <a:pt x="5632" y="909"/>
                  </a:cubicBezTo>
                  <a:cubicBezTo>
                    <a:pt x="5584" y="921"/>
                    <a:pt x="5536" y="945"/>
                    <a:pt x="5489" y="968"/>
                  </a:cubicBezTo>
                  <a:cubicBezTo>
                    <a:pt x="5465" y="978"/>
                    <a:pt x="5440" y="983"/>
                    <a:pt x="5413" y="983"/>
                  </a:cubicBezTo>
                  <a:cubicBezTo>
                    <a:pt x="5346" y="983"/>
                    <a:pt x="5271" y="955"/>
                    <a:pt x="5203" y="921"/>
                  </a:cubicBezTo>
                  <a:cubicBezTo>
                    <a:pt x="5167" y="912"/>
                    <a:pt x="5063" y="869"/>
                    <a:pt x="5004" y="869"/>
                  </a:cubicBezTo>
                  <a:cubicBezTo>
                    <a:pt x="4985" y="869"/>
                    <a:pt x="4971" y="873"/>
                    <a:pt x="4965" y="885"/>
                  </a:cubicBezTo>
                  <a:cubicBezTo>
                    <a:pt x="4953" y="933"/>
                    <a:pt x="4941" y="968"/>
                    <a:pt x="4929" y="1016"/>
                  </a:cubicBezTo>
                  <a:cubicBezTo>
                    <a:pt x="4858" y="1004"/>
                    <a:pt x="4894" y="933"/>
                    <a:pt x="4905" y="897"/>
                  </a:cubicBezTo>
                  <a:lnTo>
                    <a:pt x="4905" y="897"/>
                  </a:lnTo>
                  <a:cubicBezTo>
                    <a:pt x="4903" y="904"/>
                    <a:pt x="4898" y="907"/>
                    <a:pt x="4891" y="907"/>
                  </a:cubicBezTo>
                  <a:cubicBezTo>
                    <a:pt x="4861" y="907"/>
                    <a:pt x="4798" y="854"/>
                    <a:pt x="4798" y="825"/>
                  </a:cubicBezTo>
                  <a:cubicBezTo>
                    <a:pt x="4810" y="802"/>
                    <a:pt x="4822" y="766"/>
                    <a:pt x="4763" y="754"/>
                  </a:cubicBezTo>
                  <a:lnTo>
                    <a:pt x="4728" y="882"/>
                  </a:lnTo>
                  <a:lnTo>
                    <a:pt x="4728" y="882"/>
                  </a:lnTo>
                  <a:cubicBezTo>
                    <a:pt x="4743" y="812"/>
                    <a:pt x="4452" y="754"/>
                    <a:pt x="4370" y="742"/>
                  </a:cubicBezTo>
                  <a:lnTo>
                    <a:pt x="4370" y="742"/>
                  </a:lnTo>
                  <a:cubicBezTo>
                    <a:pt x="4429" y="754"/>
                    <a:pt x="4417" y="790"/>
                    <a:pt x="4405" y="814"/>
                  </a:cubicBezTo>
                  <a:cubicBezTo>
                    <a:pt x="4311" y="793"/>
                    <a:pt x="4281" y="688"/>
                    <a:pt x="4186" y="688"/>
                  </a:cubicBezTo>
                  <a:cubicBezTo>
                    <a:pt x="4173" y="688"/>
                    <a:pt x="4159" y="690"/>
                    <a:pt x="4143" y="694"/>
                  </a:cubicBezTo>
                  <a:cubicBezTo>
                    <a:pt x="4135" y="703"/>
                    <a:pt x="4083" y="727"/>
                    <a:pt x="4047" y="727"/>
                  </a:cubicBezTo>
                  <a:cubicBezTo>
                    <a:pt x="4030" y="727"/>
                    <a:pt x="4016" y="722"/>
                    <a:pt x="4012" y="706"/>
                  </a:cubicBezTo>
                  <a:cubicBezTo>
                    <a:pt x="4012" y="683"/>
                    <a:pt x="4108" y="635"/>
                    <a:pt x="4036" y="623"/>
                  </a:cubicBezTo>
                  <a:cubicBezTo>
                    <a:pt x="4023" y="621"/>
                    <a:pt x="4011" y="621"/>
                    <a:pt x="4000" y="621"/>
                  </a:cubicBezTo>
                  <a:cubicBezTo>
                    <a:pt x="3963" y="621"/>
                    <a:pt x="3932" y="628"/>
                    <a:pt x="3897" y="628"/>
                  </a:cubicBezTo>
                  <a:cubicBezTo>
                    <a:pt x="3872" y="628"/>
                    <a:pt x="3844" y="624"/>
                    <a:pt x="3810" y="611"/>
                  </a:cubicBezTo>
                  <a:cubicBezTo>
                    <a:pt x="3739" y="575"/>
                    <a:pt x="3655" y="552"/>
                    <a:pt x="3584" y="528"/>
                  </a:cubicBezTo>
                  <a:cubicBezTo>
                    <a:pt x="3574" y="527"/>
                    <a:pt x="3563" y="526"/>
                    <a:pt x="3554" y="526"/>
                  </a:cubicBezTo>
                  <a:cubicBezTo>
                    <a:pt x="3471" y="526"/>
                    <a:pt x="3407" y="567"/>
                    <a:pt x="3524" y="599"/>
                  </a:cubicBezTo>
                  <a:cubicBezTo>
                    <a:pt x="3465" y="587"/>
                    <a:pt x="3405" y="575"/>
                    <a:pt x="3346" y="552"/>
                  </a:cubicBezTo>
                  <a:cubicBezTo>
                    <a:pt x="3310" y="540"/>
                    <a:pt x="3274" y="516"/>
                    <a:pt x="3239" y="480"/>
                  </a:cubicBezTo>
                  <a:cubicBezTo>
                    <a:pt x="3215" y="468"/>
                    <a:pt x="3179" y="468"/>
                    <a:pt x="3155" y="468"/>
                  </a:cubicBezTo>
                  <a:cubicBezTo>
                    <a:pt x="3084" y="468"/>
                    <a:pt x="3108" y="504"/>
                    <a:pt x="3096" y="540"/>
                  </a:cubicBezTo>
                  <a:cubicBezTo>
                    <a:pt x="3110" y="533"/>
                    <a:pt x="3122" y="530"/>
                    <a:pt x="3131" y="530"/>
                  </a:cubicBezTo>
                  <a:cubicBezTo>
                    <a:pt x="3152" y="530"/>
                    <a:pt x="3157" y="547"/>
                    <a:pt x="3131" y="564"/>
                  </a:cubicBezTo>
                  <a:cubicBezTo>
                    <a:pt x="3108" y="569"/>
                    <a:pt x="3084" y="572"/>
                    <a:pt x="3061" y="572"/>
                  </a:cubicBezTo>
                  <a:cubicBezTo>
                    <a:pt x="3039" y="572"/>
                    <a:pt x="3018" y="569"/>
                    <a:pt x="3000" y="564"/>
                  </a:cubicBezTo>
                  <a:cubicBezTo>
                    <a:pt x="2917" y="528"/>
                    <a:pt x="3084" y="480"/>
                    <a:pt x="2977" y="456"/>
                  </a:cubicBezTo>
                  <a:cubicBezTo>
                    <a:pt x="2953" y="450"/>
                    <a:pt x="2881" y="441"/>
                    <a:pt x="2823" y="441"/>
                  </a:cubicBezTo>
                  <a:cubicBezTo>
                    <a:pt x="2765" y="441"/>
                    <a:pt x="2721" y="450"/>
                    <a:pt x="2750" y="480"/>
                  </a:cubicBezTo>
                  <a:cubicBezTo>
                    <a:pt x="2798" y="528"/>
                    <a:pt x="2822" y="540"/>
                    <a:pt x="2750" y="552"/>
                  </a:cubicBezTo>
                  <a:cubicBezTo>
                    <a:pt x="2732" y="561"/>
                    <a:pt x="2712" y="565"/>
                    <a:pt x="2692" y="565"/>
                  </a:cubicBezTo>
                  <a:cubicBezTo>
                    <a:pt x="2659" y="565"/>
                    <a:pt x="2625" y="554"/>
                    <a:pt x="2596" y="540"/>
                  </a:cubicBezTo>
                  <a:cubicBezTo>
                    <a:pt x="2536" y="492"/>
                    <a:pt x="2667" y="385"/>
                    <a:pt x="2643" y="373"/>
                  </a:cubicBezTo>
                  <a:cubicBezTo>
                    <a:pt x="2596" y="349"/>
                    <a:pt x="2536" y="349"/>
                    <a:pt x="2477" y="349"/>
                  </a:cubicBezTo>
                  <a:cubicBezTo>
                    <a:pt x="2429" y="361"/>
                    <a:pt x="2465" y="409"/>
                    <a:pt x="2405" y="409"/>
                  </a:cubicBezTo>
                  <a:cubicBezTo>
                    <a:pt x="2397" y="411"/>
                    <a:pt x="2390" y="412"/>
                    <a:pt x="2384" y="412"/>
                  </a:cubicBezTo>
                  <a:cubicBezTo>
                    <a:pt x="2320" y="412"/>
                    <a:pt x="2348" y="313"/>
                    <a:pt x="2284" y="313"/>
                  </a:cubicBezTo>
                  <a:cubicBezTo>
                    <a:pt x="2281" y="313"/>
                    <a:pt x="2278" y="313"/>
                    <a:pt x="2274" y="313"/>
                  </a:cubicBezTo>
                  <a:cubicBezTo>
                    <a:pt x="2207" y="323"/>
                    <a:pt x="2171" y="348"/>
                    <a:pt x="2153" y="382"/>
                  </a:cubicBezTo>
                  <a:lnTo>
                    <a:pt x="2153" y="382"/>
                  </a:lnTo>
                  <a:cubicBezTo>
                    <a:pt x="2163" y="355"/>
                    <a:pt x="2170" y="328"/>
                    <a:pt x="2143" y="302"/>
                  </a:cubicBezTo>
                  <a:cubicBezTo>
                    <a:pt x="2096" y="242"/>
                    <a:pt x="2024" y="206"/>
                    <a:pt x="1953" y="194"/>
                  </a:cubicBezTo>
                  <a:cubicBezTo>
                    <a:pt x="1917" y="194"/>
                    <a:pt x="1988" y="254"/>
                    <a:pt x="1929" y="266"/>
                  </a:cubicBezTo>
                  <a:cubicBezTo>
                    <a:pt x="1881" y="266"/>
                    <a:pt x="1834" y="254"/>
                    <a:pt x="1786" y="230"/>
                  </a:cubicBezTo>
                  <a:cubicBezTo>
                    <a:pt x="1738" y="218"/>
                    <a:pt x="1703" y="171"/>
                    <a:pt x="1655" y="159"/>
                  </a:cubicBezTo>
                  <a:cubicBezTo>
                    <a:pt x="1649" y="158"/>
                    <a:pt x="1644" y="157"/>
                    <a:pt x="1639" y="157"/>
                  </a:cubicBezTo>
                  <a:cubicBezTo>
                    <a:pt x="1594" y="157"/>
                    <a:pt x="1575" y="193"/>
                    <a:pt x="1537" y="193"/>
                  </a:cubicBezTo>
                  <a:cubicBezTo>
                    <a:pt x="1527" y="193"/>
                    <a:pt x="1515" y="190"/>
                    <a:pt x="1500" y="183"/>
                  </a:cubicBezTo>
                  <a:cubicBezTo>
                    <a:pt x="1467" y="161"/>
                    <a:pt x="1475" y="98"/>
                    <a:pt x="1420" y="98"/>
                  </a:cubicBezTo>
                  <a:close/>
                  <a:moveTo>
                    <a:pt x="9475" y="6218"/>
                  </a:moveTo>
                  <a:cubicBezTo>
                    <a:pt x="9387" y="6218"/>
                    <a:pt x="9275" y="6252"/>
                    <a:pt x="9311" y="6279"/>
                  </a:cubicBezTo>
                  <a:cubicBezTo>
                    <a:pt x="9335" y="6290"/>
                    <a:pt x="9370" y="6302"/>
                    <a:pt x="9394" y="6314"/>
                  </a:cubicBezTo>
                  <a:cubicBezTo>
                    <a:pt x="9430" y="6326"/>
                    <a:pt x="9466" y="6362"/>
                    <a:pt x="9489" y="6386"/>
                  </a:cubicBezTo>
                  <a:cubicBezTo>
                    <a:pt x="9573" y="6457"/>
                    <a:pt x="9656" y="6505"/>
                    <a:pt x="9751" y="6540"/>
                  </a:cubicBezTo>
                  <a:cubicBezTo>
                    <a:pt x="9758" y="6543"/>
                    <a:pt x="9764" y="6544"/>
                    <a:pt x="9769" y="6544"/>
                  </a:cubicBezTo>
                  <a:cubicBezTo>
                    <a:pt x="9802" y="6544"/>
                    <a:pt x="9798" y="6489"/>
                    <a:pt x="9846" y="6489"/>
                  </a:cubicBezTo>
                  <a:cubicBezTo>
                    <a:pt x="9853" y="6489"/>
                    <a:pt x="9861" y="6490"/>
                    <a:pt x="9870" y="6493"/>
                  </a:cubicBezTo>
                  <a:cubicBezTo>
                    <a:pt x="9930" y="6517"/>
                    <a:pt x="9978" y="6540"/>
                    <a:pt x="10001" y="6588"/>
                  </a:cubicBezTo>
                  <a:cubicBezTo>
                    <a:pt x="9989" y="6612"/>
                    <a:pt x="10001" y="6624"/>
                    <a:pt x="10049" y="6636"/>
                  </a:cubicBezTo>
                  <a:cubicBezTo>
                    <a:pt x="10079" y="6651"/>
                    <a:pt x="10090" y="6657"/>
                    <a:pt x="10095" y="6657"/>
                  </a:cubicBezTo>
                  <a:cubicBezTo>
                    <a:pt x="10103" y="6657"/>
                    <a:pt x="10100" y="6645"/>
                    <a:pt x="10120" y="6624"/>
                  </a:cubicBezTo>
                  <a:cubicBezTo>
                    <a:pt x="10156" y="6624"/>
                    <a:pt x="10192" y="6636"/>
                    <a:pt x="10216" y="6660"/>
                  </a:cubicBezTo>
                  <a:cubicBezTo>
                    <a:pt x="10251" y="6707"/>
                    <a:pt x="10132" y="6719"/>
                    <a:pt x="10251" y="6767"/>
                  </a:cubicBezTo>
                  <a:cubicBezTo>
                    <a:pt x="10271" y="6780"/>
                    <a:pt x="10312" y="6789"/>
                    <a:pt x="10347" y="6789"/>
                  </a:cubicBezTo>
                  <a:cubicBezTo>
                    <a:pt x="10376" y="6789"/>
                    <a:pt x="10401" y="6783"/>
                    <a:pt x="10406" y="6767"/>
                  </a:cubicBezTo>
                  <a:cubicBezTo>
                    <a:pt x="10430" y="6767"/>
                    <a:pt x="10466" y="6802"/>
                    <a:pt x="10489" y="6802"/>
                  </a:cubicBezTo>
                  <a:cubicBezTo>
                    <a:pt x="10585" y="6826"/>
                    <a:pt x="10680" y="6850"/>
                    <a:pt x="10763" y="6874"/>
                  </a:cubicBezTo>
                  <a:cubicBezTo>
                    <a:pt x="10799" y="6921"/>
                    <a:pt x="10620" y="6910"/>
                    <a:pt x="10620" y="6921"/>
                  </a:cubicBezTo>
                  <a:cubicBezTo>
                    <a:pt x="10728" y="6945"/>
                    <a:pt x="10835" y="6969"/>
                    <a:pt x="10942" y="7005"/>
                  </a:cubicBezTo>
                  <a:cubicBezTo>
                    <a:pt x="11001" y="7005"/>
                    <a:pt x="11049" y="7029"/>
                    <a:pt x="11073" y="7076"/>
                  </a:cubicBezTo>
                  <a:cubicBezTo>
                    <a:pt x="11100" y="7116"/>
                    <a:pt x="11119" y="7123"/>
                    <a:pt x="11139" y="7123"/>
                  </a:cubicBezTo>
                  <a:cubicBezTo>
                    <a:pt x="11148" y="7123"/>
                    <a:pt x="11158" y="7121"/>
                    <a:pt x="11169" y="7121"/>
                  </a:cubicBezTo>
                  <a:cubicBezTo>
                    <a:pt x="11176" y="7121"/>
                    <a:pt x="11184" y="7122"/>
                    <a:pt x="11192" y="7124"/>
                  </a:cubicBezTo>
                  <a:cubicBezTo>
                    <a:pt x="11240" y="7148"/>
                    <a:pt x="11251" y="7160"/>
                    <a:pt x="11287" y="7195"/>
                  </a:cubicBezTo>
                  <a:cubicBezTo>
                    <a:pt x="11299" y="7207"/>
                    <a:pt x="11311" y="7219"/>
                    <a:pt x="11335" y="7219"/>
                  </a:cubicBezTo>
                  <a:cubicBezTo>
                    <a:pt x="11344" y="7222"/>
                    <a:pt x="11353" y="7224"/>
                    <a:pt x="11361" y="7224"/>
                  </a:cubicBezTo>
                  <a:cubicBezTo>
                    <a:pt x="11385" y="7224"/>
                    <a:pt x="11400" y="7210"/>
                    <a:pt x="11382" y="7183"/>
                  </a:cubicBezTo>
                  <a:cubicBezTo>
                    <a:pt x="11375" y="7160"/>
                    <a:pt x="11377" y="7142"/>
                    <a:pt x="11396" y="7142"/>
                  </a:cubicBezTo>
                  <a:cubicBezTo>
                    <a:pt x="11406" y="7142"/>
                    <a:pt x="11421" y="7147"/>
                    <a:pt x="11442" y="7160"/>
                  </a:cubicBezTo>
                  <a:cubicBezTo>
                    <a:pt x="11490" y="7207"/>
                    <a:pt x="11478" y="7243"/>
                    <a:pt x="11525" y="7279"/>
                  </a:cubicBezTo>
                  <a:cubicBezTo>
                    <a:pt x="11573" y="7302"/>
                    <a:pt x="11632" y="7326"/>
                    <a:pt x="11692" y="7326"/>
                  </a:cubicBezTo>
                  <a:cubicBezTo>
                    <a:pt x="11728" y="7350"/>
                    <a:pt x="11763" y="7374"/>
                    <a:pt x="11799" y="7398"/>
                  </a:cubicBezTo>
                  <a:cubicBezTo>
                    <a:pt x="11799" y="7410"/>
                    <a:pt x="11811" y="7422"/>
                    <a:pt x="11823" y="7433"/>
                  </a:cubicBezTo>
                  <a:cubicBezTo>
                    <a:pt x="11859" y="7445"/>
                    <a:pt x="11874" y="7445"/>
                    <a:pt x="11888" y="7445"/>
                  </a:cubicBezTo>
                  <a:cubicBezTo>
                    <a:pt x="11903" y="7445"/>
                    <a:pt x="11918" y="7445"/>
                    <a:pt x="11954" y="7457"/>
                  </a:cubicBezTo>
                  <a:cubicBezTo>
                    <a:pt x="11990" y="7481"/>
                    <a:pt x="12025" y="7505"/>
                    <a:pt x="12061" y="7529"/>
                  </a:cubicBezTo>
                  <a:cubicBezTo>
                    <a:pt x="12156" y="7588"/>
                    <a:pt x="12264" y="7624"/>
                    <a:pt x="12383" y="7636"/>
                  </a:cubicBezTo>
                  <a:cubicBezTo>
                    <a:pt x="12454" y="7636"/>
                    <a:pt x="12466" y="7636"/>
                    <a:pt x="12442" y="7683"/>
                  </a:cubicBezTo>
                  <a:cubicBezTo>
                    <a:pt x="12383" y="7683"/>
                    <a:pt x="12442" y="7719"/>
                    <a:pt x="12490" y="7743"/>
                  </a:cubicBezTo>
                  <a:cubicBezTo>
                    <a:pt x="12537" y="7767"/>
                    <a:pt x="12597" y="7791"/>
                    <a:pt x="12656" y="7814"/>
                  </a:cubicBezTo>
                  <a:cubicBezTo>
                    <a:pt x="12667" y="7812"/>
                    <a:pt x="12678" y="7811"/>
                    <a:pt x="12688" y="7811"/>
                  </a:cubicBezTo>
                  <a:cubicBezTo>
                    <a:pt x="12733" y="7811"/>
                    <a:pt x="12770" y="7831"/>
                    <a:pt x="12799" y="7850"/>
                  </a:cubicBezTo>
                  <a:cubicBezTo>
                    <a:pt x="12775" y="7898"/>
                    <a:pt x="12930" y="7945"/>
                    <a:pt x="12978" y="7957"/>
                  </a:cubicBezTo>
                  <a:cubicBezTo>
                    <a:pt x="12988" y="7962"/>
                    <a:pt x="13000" y="7964"/>
                    <a:pt x="13013" y="7964"/>
                  </a:cubicBezTo>
                  <a:cubicBezTo>
                    <a:pt x="13049" y="7964"/>
                    <a:pt x="13091" y="7950"/>
                    <a:pt x="13115" y="7950"/>
                  </a:cubicBezTo>
                  <a:cubicBezTo>
                    <a:pt x="13124" y="7950"/>
                    <a:pt x="13130" y="7952"/>
                    <a:pt x="13133" y="7957"/>
                  </a:cubicBezTo>
                  <a:cubicBezTo>
                    <a:pt x="13156" y="8029"/>
                    <a:pt x="13204" y="8076"/>
                    <a:pt x="13264" y="8100"/>
                  </a:cubicBezTo>
                  <a:cubicBezTo>
                    <a:pt x="13395" y="8172"/>
                    <a:pt x="13537" y="8231"/>
                    <a:pt x="13680" y="8279"/>
                  </a:cubicBezTo>
                  <a:cubicBezTo>
                    <a:pt x="13728" y="8303"/>
                    <a:pt x="13776" y="8314"/>
                    <a:pt x="13823" y="8338"/>
                  </a:cubicBezTo>
                  <a:cubicBezTo>
                    <a:pt x="13839" y="8342"/>
                    <a:pt x="13852" y="8344"/>
                    <a:pt x="13864" y="8344"/>
                  </a:cubicBezTo>
                  <a:cubicBezTo>
                    <a:pt x="13887" y="8344"/>
                    <a:pt x="13903" y="8338"/>
                    <a:pt x="13918" y="8338"/>
                  </a:cubicBezTo>
                  <a:cubicBezTo>
                    <a:pt x="13942" y="8350"/>
                    <a:pt x="13966" y="8422"/>
                    <a:pt x="13990" y="8445"/>
                  </a:cubicBezTo>
                  <a:cubicBezTo>
                    <a:pt x="14026" y="8481"/>
                    <a:pt x="14073" y="8505"/>
                    <a:pt x="14109" y="8529"/>
                  </a:cubicBezTo>
                  <a:cubicBezTo>
                    <a:pt x="14148" y="8552"/>
                    <a:pt x="14187" y="8570"/>
                    <a:pt x="14215" y="8570"/>
                  </a:cubicBezTo>
                  <a:cubicBezTo>
                    <a:pt x="14231" y="8570"/>
                    <a:pt x="14244" y="8565"/>
                    <a:pt x="14252" y="8553"/>
                  </a:cubicBezTo>
                  <a:lnTo>
                    <a:pt x="14252" y="8553"/>
                  </a:lnTo>
                  <a:cubicBezTo>
                    <a:pt x="14240" y="8576"/>
                    <a:pt x="14395" y="8588"/>
                    <a:pt x="14430" y="8600"/>
                  </a:cubicBezTo>
                  <a:cubicBezTo>
                    <a:pt x="14466" y="8612"/>
                    <a:pt x="14502" y="8684"/>
                    <a:pt x="14538" y="8707"/>
                  </a:cubicBezTo>
                  <a:cubicBezTo>
                    <a:pt x="14597" y="8755"/>
                    <a:pt x="14657" y="8779"/>
                    <a:pt x="14716" y="8791"/>
                  </a:cubicBezTo>
                  <a:cubicBezTo>
                    <a:pt x="14724" y="8795"/>
                    <a:pt x="14731" y="8796"/>
                    <a:pt x="14736" y="8796"/>
                  </a:cubicBezTo>
                  <a:cubicBezTo>
                    <a:pt x="14764" y="8796"/>
                    <a:pt x="14766" y="8753"/>
                    <a:pt x="14776" y="8743"/>
                  </a:cubicBezTo>
                  <a:cubicBezTo>
                    <a:pt x="14811" y="8755"/>
                    <a:pt x="14847" y="8767"/>
                    <a:pt x="14883" y="8791"/>
                  </a:cubicBezTo>
                  <a:cubicBezTo>
                    <a:pt x="14871" y="8791"/>
                    <a:pt x="14871" y="8803"/>
                    <a:pt x="14883" y="8815"/>
                  </a:cubicBezTo>
                  <a:cubicBezTo>
                    <a:pt x="14907" y="8838"/>
                    <a:pt x="14931" y="8850"/>
                    <a:pt x="14954" y="8850"/>
                  </a:cubicBezTo>
                  <a:cubicBezTo>
                    <a:pt x="14978" y="8862"/>
                    <a:pt x="14978" y="8898"/>
                    <a:pt x="15002" y="8910"/>
                  </a:cubicBezTo>
                  <a:cubicBezTo>
                    <a:pt x="15038" y="8934"/>
                    <a:pt x="15073" y="8946"/>
                    <a:pt x="15097" y="8957"/>
                  </a:cubicBezTo>
                  <a:cubicBezTo>
                    <a:pt x="15192" y="8993"/>
                    <a:pt x="15276" y="9005"/>
                    <a:pt x="15359" y="9005"/>
                  </a:cubicBezTo>
                  <a:cubicBezTo>
                    <a:pt x="15490" y="9017"/>
                    <a:pt x="15442" y="9041"/>
                    <a:pt x="15419" y="9088"/>
                  </a:cubicBezTo>
                  <a:cubicBezTo>
                    <a:pt x="15421" y="9083"/>
                    <a:pt x="15426" y="9082"/>
                    <a:pt x="15431" y="9082"/>
                  </a:cubicBezTo>
                  <a:cubicBezTo>
                    <a:pt x="15451" y="9082"/>
                    <a:pt x="15485" y="9102"/>
                    <a:pt x="15513" y="9102"/>
                  </a:cubicBezTo>
                  <a:cubicBezTo>
                    <a:pt x="15517" y="9102"/>
                    <a:pt x="15522" y="9102"/>
                    <a:pt x="15526" y="9100"/>
                  </a:cubicBezTo>
                  <a:cubicBezTo>
                    <a:pt x="15536" y="9100"/>
                    <a:pt x="15546" y="9074"/>
                    <a:pt x="15556" y="9074"/>
                  </a:cubicBezTo>
                  <a:cubicBezTo>
                    <a:pt x="15558" y="9074"/>
                    <a:pt x="15560" y="9075"/>
                    <a:pt x="15562" y="9076"/>
                  </a:cubicBezTo>
                  <a:cubicBezTo>
                    <a:pt x="15597" y="9088"/>
                    <a:pt x="15573" y="9136"/>
                    <a:pt x="15609" y="9148"/>
                  </a:cubicBezTo>
                  <a:cubicBezTo>
                    <a:pt x="15633" y="9160"/>
                    <a:pt x="15660" y="9160"/>
                    <a:pt x="15688" y="9160"/>
                  </a:cubicBezTo>
                  <a:cubicBezTo>
                    <a:pt x="15716" y="9160"/>
                    <a:pt x="15746" y="9160"/>
                    <a:pt x="15776" y="9172"/>
                  </a:cubicBezTo>
                  <a:cubicBezTo>
                    <a:pt x="15859" y="9196"/>
                    <a:pt x="15800" y="9196"/>
                    <a:pt x="15764" y="9196"/>
                  </a:cubicBezTo>
                  <a:cubicBezTo>
                    <a:pt x="15728" y="9196"/>
                    <a:pt x="15693" y="9255"/>
                    <a:pt x="15764" y="9279"/>
                  </a:cubicBezTo>
                  <a:cubicBezTo>
                    <a:pt x="15794" y="9289"/>
                    <a:pt x="15827" y="9295"/>
                    <a:pt x="15857" y="9295"/>
                  </a:cubicBezTo>
                  <a:cubicBezTo>
                    <a:pt x="15897" y="9295"/>
                    <a:pt x="15930" y="9285"/>
                    <a:pt x="15940" y="9261"/>
                  </a:cubicBezTo>
                  <a:lnTo>
                    <a:pt x="15940" y="9261"/>
                  </a:lnTo>
                  <a:cubicBezTo>
                    <a:pt x="15914" y="9366"/>
                    <a:pt x="16394" y="9471"/>
                    <a:pt x="16359" y="9553"/>
                  </a:cubicBezTo>
                  <a:cubicBezTo>
                    <a:pt x="16431" y="9636"/>
                    <a:pt x="16538" y="9612"/>
                    <a:pt x="16633" y="9648"/>
                  </a:cubicBezTo>
                  <a:cubicBezTo>
                    <a:pt x="16705" y="9672"/>
                    <a:pt x="16788" y="9708"/>
                    <a:pt x="16859" y="9743"/>
                  </a:cubicBezTo>
                  <a:cubicBezTo>
                    <a:pt x="16955" y="9791"/>
                    <a:pt x="17062" y="9803"/>
                    <a:pt x="17157" y="9838"/>
                  </a:cubicBezTo>
                  <a:cubicBezTo>
                    <a:pt x="17252" y="9886"/>
                    <a:pt x="17228" y="9910"/>
                    <a:pt x="17324" y="9958"/>
                  </a:cubicBezTo>
                  <a:cubicBezTo>
                    <a:pt x="17359" y="9981"/>
                    <a:pt x="17395" y="9993"/>
                    <a:pt x="17443" y="9993"/>
                  </a:cubicBezTo>
                  <a:cubicBezTo>
                    <a:pt x="17452" y="9993"/>
                    <a:pt x="17461" y="9973"/>
                    <a:pt x="17475" y="9973"/>
                  </a:cubicBezTo>
                  <a:cubicBezTo>
                    <a:pt x="17479" y="9973"/>
                    <a:pt x="17484" y="9975"/>
                    <a:pt x="17490" y="9981"/>
                  </a:cubicBezTo>
                  <a:cubicBezTo>
                    <a:pt x="17537" y="10005"/>
                    <a:pt x="17549" y="10062"/>
                    <a:pt x="17528" y="10098"/>
                  </a:cubicBezTo>
                  <a:lnTo>
                    <a:pt x="17528" y="10098"/>
                  </a:lnTo>
                  <a:cubicBezTo>
                    <a:pt x="17531" y="10094"/>
                    <a:pt x="17536" y="10093"/>
                    <a:pt x="17544" y="10093"/>
                  </a:cubicBezTo>
                  <a:cubicBezTo>
                    <a:pt x="17648" y="10093"/>
                    <a:pt x="18141" y="10354"/>
                    <a:pt x="18217" y="10386"/>
                  </a:cubicBezTo>
                  <a:cubicBezTo>
                    <a:pt x="18288" y="10434"/>
                    <a:pt x="18371" y="10493"/>
                    <a:pt x="18455" y="10541"/>
                  </a:cubicBezTo>
                  <a:cubicBezTo>
                    <a:pt x="18526" y="10565"/>
                    <a:pt x="18610" y="10589"/>
                    <a:pt x="18693" y="10600"/>
                  </a:cubicBezTo>
                  <a:cubicBezTo>
                    <a:pt x="18714" y="10600"/>
                    <a:pt x="18812" y="10581"/>
                    <a:pt x="18806" y="10569"/>
                  </a:cubicBezTo>
                  <a:lnTo>
                    <a:pt x="18806" y="10569"/>
                  </a:lnTo>
                  <a:cubicBezTo>
                    <a:pt x="18841" y="10596"/>
                    <a:pt x="18781" y="10661"/>
                    <a:pt x="18871" y="10672"/>
                  </a:cubicBezTo>
                  <a:cubicBezTo>
                    <a:pt x="18883" y="10672"/>
                    <a:pt x="18991" y="10672"/>
                    <a:pt x="19014" y="10696"/>
                  </a:cubicBezTo>
                  <a:cubicBezTo>
                    <a:pt x="19026" y="10720"/>
                    <a:pt x="18907" y="10743"/>
                    <a:pt x="18967" y="10755"/>
                  </a:cubicBezTo>
                  <a:cubicBezTo>
                    <a:pt x="19005" y="10771"/>
                    <a:pt x="19077" y="10791"/>
                    <a:pt x="19127" y="10791"/>
                  </a:cubicBezTo>
                  <a:cubicBezTo>
                    <a:pt x="19156" y="10791"/>
                    <a:pt x="19177" y="10784"/>
                    <a:pt x="19181" y="10767"/>
                  </a:cubicBezTo>
                  <a:cubicBezTo>
                    <a:pt x="19229" y="10779"/>
                    <a:pt x="19252" y="10851"/>
                    <a:pt x="19264" y="10862"/>
                  </a:cubicBezTo>
                  <a:cubicBezTo>
                    <a:pt x="19300" y="10910"/>
                    <a:pt x="19348" y="10934"/>
                    <a:pt x="19395" y="10970"/>
                  </a:cubicBezTo>
                  <a:cubicBezTo>
                    <a:pt x="19424" y="10960"/>
                    <a:pt x="19437" y="10927"/>
                    <a:pt x="19479" y="10927"/>
                  </a:cubicBezTo>
                  <a:cubicBezTo>
                    <a:pt x="19489" y="10927"/>
                    <a:pt x="19500" y="10929"/>
                    <a:pt x="19514" y="10934"/>
                  </a:cubicBezTo>
                  <a:cubicBezTo>
                    <a:pt x="19562" y="10970"/>
                    <a:pt x="19610" y="10993"/>
                    <a:pt x="19657" y="11017"/>
                  </a:cubicBezTo>
                  <a:cubicBezTo>
                    <a:pt x="19705" y="11017"/>
                    <a:pt x="19753" y="11029"/>
                    <a:pt x="19800" y="11041"/>
                  </a:cubicBezTo>
                  <a:cubicBezTo>
                    <a:pt x="19872" y="11077"/>
                    <a:pt x="19872" y="11124"/>
                    <a:pt x="19943" y="11160"/>
                  </a:cubicBezTo>
                  <a:cubicBezTo>
                    <a:pt x="19974" y="11183"/>
                    <a:pt x="20025" y="11202"/>
                    <a:pt x="20061" y="11202"/>
                  </a:cubicBezTo>
                  <a:cubicBezTo>
                    <a:pt x="20079" y="11202"/>
                    <a:pt x="20094" y="11196"/>
                    <a:pt x="20098" y="11184"/>
                  </a:cubicBezTo>
                  <a:cubicBezTo>
                    <a:pt x="20098" y="11195"/>
                    <a:pt x="20183" y="11292"/>
                    <a:pt x="20192" y="11292"/>
                  </a:cubicBezTo>
                  <a:cubicBezTo>
                    <a:pt x="20193" y="11292"/>
                    <a:pt x="20193" y="11292"/>
                    <a:pt x="20193" y="11291"/>
                  </a:cubicBezTo>
                  <a:cubicBezTo>
                    <a:pt x="20193" y="11272"/>
                    <a:pt x="20171" y="11217"/>
                    <a:pt x="20202" y="11217"/>
                  </a:cubicBezTo>
                  <a:cubicBezTo>
                    <a:pt x="20210" y="11217"/>
                    <a:pt x="20223" y="11221"/>
                    <a:pt x="20241" y="11232"/>
                  </a:cubicBezTo>
                  <a:cubicBezTo>
                    <a:pt x="20276" y="11255"/>
                    <a:pt x="20288" y="11291"/>
                    <a:pt x="20324" y="11315"/>
                  </a:cubicBezTo>
                  <a:cubicBezTo>
                    <a:pt x="20386" y="11356"/>
                    <a:pt x="20510" y="11415"/>
                    <a:pt x="20573" y="11415"/>
                  </a:cubicBezTo>
                  <a:cubicBezTo>
                    <a:pt x="20583" y="11415"/>
                    <a:pt x="20591" y="11413"/>
                    <a:pt x="20598" y="11410"/>
                  </a:cubicBezTo>
                  <a:lnTo>
                    <a:pt x="20598" y="11410"/>
                  </a:lnTo>
                  <a:cubicBezTo>
                    <a:pt x="20574" y="11422"/>
                    <a:pt x="20681" y="11529"/>
                    <a:pt x="20717" y="11553"/>
                  </a:cubicBezTo>
                  <a:cubicBezTo>
                    <a:pt x="20726" y="11540"/>
                    <a:pt x="20736" y="11535"/>
                    <a:pt x="20749" y="11535"/>
                  </a:cubicBezTo>
                  <a:cubicBezTo>
                    <a:pt x="20770" y="11535"/>
                    <a:pt x="20798" y="11550"/>
                    <a:pt x="20836" y="11565"/>
                  </a:cubicBezTo>
                  <a:cubicBezTo>
                    <a:pt x="20863" y="11581"/>
                    <a:pt x="20873" y="11587"/>
                    <a:pt x="20878" y="11587"/>
                  </a:cubicBezTo>
                  <a:cubicBezTo>
                    <a:pt x="20884" y="11587"/>
                    <a:pt x="20882" y="11578"/>
                    <a:pt x="20896" y="11565"/>
                  </a:cubicBezTo>
                  <a:cubicBezTo>
                    <a:pt x="20897" y="11564"/>
                    <a:pt x="20899" y="11564"/>
                    <a:pt x="20901" y="11564"/>
                  </a:cubicBezTo>
                  <a:cubicBezTo>
                    <a:pt x="20945" y="11564"/>
                    <a:pt x="21076" y="11673"/>
                    <a:pt x="21122" y="11696"/>
                  </a:cubicBezTo>
                  <a:cubicBezTo>
                    <a:pt x="21135" y="11705"/>
                    <a:pt x="21145" y="11707"/>
                    <a:pt x="21155" y="11707"/>
                  </a:cubicBezTo>
                  <a:cubicBezTo>
                    <a:pt x="21165" y="11707"/>
                    <a:pt x="21176" y="11704"/>
                    <a:pt x="21189" y="11704"/>
                  </a:cubicBezTo>
                  <a:cubicBezTo>
                    <a:pt x="21197" y="11704"/>
                    <a:pt x="21206" y="11705"/>
                    <a:pt x="21217" y="11708"/>
                  </a:cubicBezTo>
                  <a:cubicBezTo>
                    <a:pt x="21265" y="11720"/>
                    <a:pt x="21336" y="11767"/>
                    <a:pt x="21408" y="11791"/>
                  </a:cubicBezTo>
                  <a:cubicBezTo>
                    <a:pt x="21488" y="11832"/>
                    <a:pt x="21547" y="11856"/>
                    <a:pt x="21603" y="11856"/>
                  </a:cubicBezTo>
                  <a:cubicBezTo>
                    <a:pt x="21617" y="11856"/>
                    <a:pt x="21631" y="11854"/>
                    <a:pt x="21644" y="11851"/>
                  </a:cubicBezTo>
                  <a:lnTo>
                    <a:pt x="21644" y="11851"/>
                  </a:lnTo>
                  <a:cubicBezTo>
                    <a:pt x="21620" y="11860"/>
                    <a:pt x="21598" y="11870"/>
                    <a:pt x="21598" y="11886"/>
                  </a:cubicBezTo>
                  <a:cubicBezTo>
                    <a:pt x="21598" y="11904"/>
                    <a:pt x="21636" y="11915"/>
                    <a:pt x="21666" y="11915"/>
                  </a:cubicBezTo>
                  <a:cubicBezTo>
                    <a:pt x="21677" y="11915"/>
                    <a:pt x="21687" y="11913"/>
                    <a:pt x="21693" y="11910"/>
                  </a:cubicBezTo>
                  <a:cubicBezTo>
                    <a:pt x="21706" y="11906"/>
                    <a:pt x="21719" y="11904"/>
                    <a:pt x="21731" y="11904"/>
                  </a:cubicBezTo>
                  <a:cubicBezTo>
                    <a:pt x="21792" y="11904"/>
                    <a:pt x="21850" y="11948"/>
                    <a:pt x="21860" y="12017"/>
                  </a:cubicBezTo>
                  <a:cubicBezTo>
                    <a:pt x="21863" y="12033"/>
                    <a:pt x="21879" y="12038"/>
                    <a:pt x="21900" y="12038"/>
                  </a:cubicBezTo>
                  <a:cubicBezTo>
                    <a:pt x="21933" y="12038"/>
                    <a:pt x="21980" y="12025"/>
                    <a:pt x="22008" y="12025"/>
                  </a:cubicBezTo>
                  <a:cubicBezTo>
                    <a:pt x="22028" y="12025"/>
                    <a:pt x="22037" y="12031"/>
                    <a:pt x="22027" y="12053"/>
                  </a:cubicBezTo>
                  <a:cubicBezTo>
                    <a:pt x="22009" y="12089"/>
                    <a:pt x="22119" y="12145"/>
                    <a:pt x="22190" y="12145"/>
                  </a:cubicBezTo>
                  <a:cubicBezTo>
                    <a:pt x="22213" y="12145"/>
                    <a:pt x="22232" y="12139"/>
                    <a:pt x="22241" y="12124"/>
                  </a:cubicBezTo>
                  <a:lnTo>
                    <a:pt x="22241" y="12124"/>
                  </a:lnTo>
                  <a:cubicBezTo>
                    <a:pt x="22229" y="12148"/>
                    <a:pt x="22241" y="12172"/>
                    <a:pt x="22277" y="12208"/>
                  </a:cubicBezTo>
                  <a:cubicBezTo>
                    <a:pt x="22312" y="12244"/>
                    <a:pt x="22324" y="12220"/>
                    <a:pt x="22360" y="12244"/>
                  </a:cubicBezTo>
                  <a:cubicBezTo>
                    <a:pt x="22420" y="12267"/>
                    <a:pt x="22431" y="12291"/>
                    <a:pt x="22491" y="12327"/>
                  </a:cubicBezTo>
                  <a:cubicBezTo>
                    <a:pt x="22539" y="12351"/>
                    <a:pt x="22586" y="12351"/>
                    <a:pt x="22634" y="12363"/>
                  </a:cubicBezTo>
                  <a:cubicBezTo>
                    <a:pt x="22693" y="12398"/>
                    <a:pt x="22753" y="12422"/>
                    <a:pt x="22801" y="12458"/>
                  </a:cubicBezTo>
                  <a:cubicBezTo>
                    <a:pt x="22872" y="12505"/>
                    <a:pt x="22955" y="12553"/>
                    <a:pt x="23027" y="12577"/>
                  </a:cubicBezTo>
                  <a:cubicBezTo>
                    <a:pt x="23043" y="12585"/>
                    <a:pt x="23060" y="12587"/>
                    <a:pt x="23077" y="12587"/>
                  </a:cubicBezTo>
                  <a:cubicBezTo>
                    <a:pt x="23110" y="12587"/>
                    <a:pt x="23142" y="12577"/>
                    <a:pt x="23158" y="12577"/>
                  </a:cubicBezTo>
                  <a:cubicBezTo>
                    <a:pt x="23182" y="12577"/>
                    <a:pt x="23182" y="12648"/>
                    <a:pt x="23205" y="12672"/>
                  </a:cubicBezTo>
                  <a:cubicBezTo>
                    <a:pt x="23223" y="12684"/>
                    <a:pt x="23241" y="12690"/>
                    <a:pt x="23259" y="12690"/>
                  </a:cubicBezTo>
                  <a:cubicBezTo>
                    <a:pt x="23277" y="12690"/>
                    <a:pt x="23295" y="12684"/>
                    <a:pt x="23313" y="12672"/>
                  </a:cubicBezTo>
                  <a:cubicBezTo>
                    <a:pt x="23321" y="12664"/>
                    <a:pt x="23348" y="12625"/>
                    <a:pt x="23379" y="12625"/>
                  </a:cubicBezTo>
                  <a:cubicBezTo>
                    <a:pt x="23392" y="12625"/>
                    <a:pt x="23406" y="12631"/>
                    <a:pt x="23420" y="12648"/>
                  </a:cubicBezTo>
                  <a:cubicBezTo>
                    <a:pt x="23455" y="12708"/>
                    <a:pt x="23455" y="12744"/>
                    <a:pt x="23515" y="12791"/>
                  </a:cubicBezTo>
                  <a:cubicBezTo>
                    <a:pt x="23531" y="12804"/>
                    <a:pt x="23551" y="12807"/>
                    <a:pt x="23572" y="12807"/>
                  </a:cubicBezTo>
                  <a:cubicBezTo>
                    <a:pt x="23598" y="12807"/>
                    <a:pt x="23627" y="12802"/>
                    <a:pt x="23653" y="12802"/>
                  </a:cubicBezTo>
                  <a:cubicBezTo>
                    <a:pt x="23689" y="12802"/>
                    <a:pt x="23721" y="12811"/>
                    <a:pt x="23741" y="12851"/>
                  </a:cubicBezTo>
                  <a:cubicBezTo>
                    <a:pt x="23777" y="12910"/>
                    <a:pt x="23967" y="12970"/>
                    <a:pt x="24039" y="13006"/>
                  </a:cubicBezTo>
                  <a:cubicBezTo>
                    <a:pt x="24098" y="13017"/>
                    <a:pt x="24158" y="13041"/>
                    <a:pt x="24217" y="13077"/>
                  </a:cubicBezTo>
                  <a:cubicBezTo>
                    <a:pt x="24265" y="13113"/>
                    <a:pt x="24301" y="13148"/>
                    <a:pt x="24348" y="13184"/>
                  </a:cubicBezTo>
                  <a:cubicBezTo>
                    <a:pt x="24348" y="13164"/>
                    <a:pt x="24322" y="13134"/>
                    <a:pt x="24353" y="13134"/>
                  </a:cubicBezTo>
                  <a:cubicBezTo>
                    <a:pt x="24358" y="13134"/>
                    <a:pt x="24364" y="13135"/>
                    <a:pt x="24372" y="13137"/>
                  </a:cubicBezTo>
                  <a:cubicBezTo>
                    <a:pt x="24396" y="13137"/>
                    <a:pt x="24432" y="13148"/>
                    <a:pt x="24456" y="13160"/>
                  </a:cubicBezTo>
                  <a:cubicBezTo>
                    <a:pt x="24513" y="13195"/>
                    <a:pt x="24602" y="13251"/>
                    <a:pt x="24589" y="13287"/>
                  </a:cubicBezTo>
                  <a:lnTo>
                    <a:pt x="24589" y="13287"/>
                  </a:lnTo>
                  <a:cubicBezTo>
                    <a:pt x="24602" y="13261"/>
                    <a:pt x="24614" y="13251"/>
                    <a:pt x="24625" y="13251"/>
                  </a:cubicBezTo>
                  <a:cubicBezTo>
                    <a:pt x="24661" y="13251"/>
                    <a:pt x="24690" y="13357"/>
                    <a:pt x="24753" y="13375"/>
                  </a:cubicBezTo>
                  <a:cubicBezTo>
                    <a:pt x="24776" y="13383"/>
                    <a:pt x="24795" y="13386"/>
                    <a:pt x="24812" y="13386"/>
                  </a:cubicBezTo>
                  <a:cubicBezTo>
                    <a:pt x="24851" y="13386"/>
                    <a:pt x="24878" y="13369"/>
                    <a:pt x="24916" y="13369"/>
                  </a:cubicBezTo>
                  <a:cubicBezTo>
                    <a:pt x="24928" y="13369"/>
                    <a:pt x="24941" y="13370"/>
                    <a:pt x="24956" y="13375"/>
                  </a:cubicBezTo>
                  <a:cubicBezTo>
                    <a:pt x="24979" y="13387"/>
                    <a:pt x="25003" y="13398"/>
                    <a:pt x="25015" y="13422"/>
                  </a:cubicBezTo>
                  <a:cubicBezTo>
                    <a:pt x="25027" y="13434"/>
                    <a:pt x="25027" y="13446"/>
                    <a:pt x="25039" y="13458"/>
                  </a:cubicBezTo>
                  <a:cubicBezTo>
                    <a:pt x="25146" y="13553"/>
                    <a:pt x="25134" y="13470"/>
                    <a:pt x="25253" y="13565"/>
                  </a:cubicBezTo>
                  <a:cubicBezTo>
                    <a:pt x="25325" y="13625"/>
                    <a:pt x="25396" y="13672"/>
                    <a:pt x="25468" y="13720"/>
                  </a:cubicBezTo>
                  <a:cubicBezTo>
                    <a:pt x="25515" y="13732"/>
                    <a:pt x="25551" y="13744"/>
                    <a:pt x="25599" y="13744"/>
                  </a:cubicBezTo>
                  <a:cubicBezTo>
                    <a:pt x="25729" y="13815"/>
                    <a:pt x="25825" y="13994"/>
                    <a:pt x="25991" y="14006"/>
                  </a:cubicBezTo>
                  <a:cubicBezTo>
                    <a:pt x="26001" y="14007"/>
                    <a:pt x="26009" y="14008"/>
                    <a:pt x="26015" y="14008"/>
                  </a:cubicBezTo>
                  <a:cubicBezTo>
                    <a:pt x="26048" y="14008"/>
                    <a:pt x="26040" y="13992"/>
                    <a:pt x="26056" y="13992"/>
                  </a:cubicBezTo>
                  <a:cubicBezTo>
                    <a:pt x="26063" y="13992"/>
                    <a:pt x="26075" y="13996"/>
                    <a:pt x="26099" y="14006"/>
                  </a:cubicBezTo>
                  <a:cubicBezTo>
                    <a:pt x="26134" y="14041"/>
                    <a:pt x="26158" y="14053"/>
                    <a:pt x="26194" y="14077"/>
                  </a:cubicBezTo>
                  <a:cubicBezTo>
                    <a:pt x="26213" y="14077"/>
                    <a:pt x="26217" y="14062"/>
                    <a:pt x="26230" y="14062"/>
                  </a:cubicBezTo>
                  <a:cubicBezTo>
                    <a:pt x="26233" y="14062"/>
                    <a:pt x="26237" y="14063"/>
                    <a:pt x="26241" y="14065"/>
                  </a:cubicBezTo>
                  <a:cubicBezTo>
                    <a:pt x="26396" y="14085"/>
                    <a:pt x="26653" y="14221"/>
                    <a:pt x="26846" y="14221"/>
                  </a:cubicBezTo>
                  <a:cubicBezTo>
                    <a:pt x="26890" y="14221"/>
                    <a:pt x="26932" y="14214"/>
                    <a:pt x="26968" y="14196"/>
                  </a:cubicBezTo>
                  <a:lnTo>
                    <a:pt x="26968" y="14196"/>
                  </a:lnTo>
                  <a:cubicBezTo>
                    <a:pt x="26981" y="14203"/>
                    <a:pt x="26981" y="14210"/>
                    <a:pt x="26976" y="14215"/>
                  </a:cubicBezTo>
                  <a:lnTo>
                    <a:pt x="26976" y="14215"/>
                  </a:lnTo>
                  <a:cubicBezTo>
                    <a:pt x="27044" y="14182"/>
                    <a:pt x="27066" y="13981"/>
                    <a:pt x="26968" y="13970"/>
                  </a:cubicBezTo>
                  <a:cubicBezTo>
                    <a:pt x="26932" y="13970"/>
                    <a:pt x="26843" y="13950"/>
                    <a:pt x="26790" y="13950"/>
                  </a:cubicBezTo>
                  <a:cubicBezTo>
                    <a:pt x="26773" y="13950"/>
                    <a:pt x="26759" y="13952"/>
                    <a:pt x="26753" y="13958"/>
                  </a:cubicBezTo>
                  <a:cubicBezTo>
                    <a:pt x="26724" y="13980"/>
                    <a:pt x="26713" y="14007"/>
                    <a:pt x="26680" y="14007"/>
                  </a:cubicBezTo>
                  <a:cubicBezTo>
                    <a:pt x="26660" y="14007"/>
                    <a:pt x="26632" y="13997"/>
                    <a:pt x="26587" y="13970"/>
                  </a:cubicBezTo>
                  <a:cubicBezTo>
                    <a:pt x="26480" y="13934"/>
                    <a:pt x="26361" y="13887"/>
                    <a:pt x="26253" y="13863"/>
                  </a:cubicBezTo>
                  <a:cubicBezTo>
                    <a:pt x="26238" y="13858"/>
                    <a:pt x="26223" y="13856"/>
                    <a:pt x="26207" y="13856"/>
                  </a:cubicBezTo>
                  <a:cubicBezTo>
                    <a:pt x="26164" y="13856"/>
                    <a:pt x="26120" y="13870"/>
                    <a:pt x="26085" y="13870"/>
                  </a:cubicBezTo>
                  <a:cubicBezTo>
                    <a:pt x="26073" y="13870"/>
                    <a:pt x="26061" y="13868"/>
                    <a:pt x="26051" y="13863"/>
                  </a:cubicBezTo>
                  <a:cubicBezTo>
                    <a:pt x="25968" y="13815"/>
                    <a:pt x="26003" y="13720"/>
                    <a:pt x="25908" y="13660"/>
                  </a:cubicBezTo>
                  <a:cubicBezTo>
                    <a:pt x="25898" y="13654"/>
                    <a:pt x="25889" y="13652"/>
                    <a:pt x="25883" y="13652"/>
                  </a:cubicBezTo>
                  <a:cubicBezTo>
                    <a:pt x="25852" y="13652"/>
                    <a:pt x="25858" y="13710"/>
                    <a:pt x="25849" y="13720"/>
                  </a:cubicBezTo>
                  <a:cubicBezTo>
                    <a:pt x="25801" y="13696"/>
                    <a:pt x="25813" y="13613"/>
                    <a:pt x="25753" y="13613"/>
                  </a:cubicBezTo>
                  <a:cubicBezTo>
                    <a:pt x="25735" y="13613"/>
                    <a:pt x="25676" y="13688"/>
                    <a:pt x="25628" y="13688"/>
                  </a:cubicBezTo>
                  <a:cubicBezTo>
                    <a:pt x="25612" y="13688"/>
                    <a:pt x="25598" y="13680"/>
                    <a:pt x="25587" y="13660"/>
                  </a:cubicBezTo>
                  <a:cubicBezTo>
                    <a:pt x="25551" y="13613"/>
                    <a:pt x="25610" y="13601"/>
                    <a:pt x="25551" y="13541"/>
                  </a:cubicBezTo>
                  <a:cubicBezTo>
                    <a:pt x="25527" y="13517"/>
                    <a:pt x="25491" y="13494"/>
                    <a:pt x="25444" y="13482"/>
                  </a:cubicBezTo>
                  <a:cubicBezTo>
                    <a:pt x="25433" y="13477"/>
                    <a:pt x="25425" y="13475"/>
                    <a:pt x="25418" y="13475"/>
                  </a:cubicBezTo>
                  <a:cubicBezTo>
                    <a:pt x="25385" y="13475"/>
                    <a:pt x="25391" y="13522"/>
                    <a:pt x="25352" y="13522"/>
                  </a:cubicBezTo>
                  <a:cubicBezTo>
                    <a:pt x="25336" y="13522"/>
                    <a:pt x="25313" y="13515"/>
                    <a:pt x="25277" y="13494"/>
                  </a:cubicBezTo>
                  <a:cubicBezTo>
                    <a:pt x="25301" y="13458"/>
                    <a:pt x="25301" y="13410"/>
                    <a:pt x="25277" y="13375"/>
                  </a:cubicBezTo>
                  <a:cubicBezTo>
                    <a:pt x="25250" y="13338"/>
                    <a:pt x="25201" y="13287"/>
                    <a:pt x="25164" y="13287"/>
                  </a:cubicBezTo>
                  <a:cubicBezTo>
                    <a:pt x="25155" y="13287"/>
                    <a:pt x="25146" y="13291"/>
                    <a:pt x="25139" y="13298"/>
                  </a:cubicBezTo>
                  <a:lnTo>
                    <a:pt x="25139" y="13298"/>
                  </a:lnTo>
                  <a:cubicBezTo>
                    <a:pt x="25156" y="13274"/>
                    <a:pt x="25144" y="13242"/>
                    <a:pt x="25110" y="13220"/>
                  </a:cubicBezTo>
                  <a:cubicBezTo>
                    <a:pt x="25075" y="13208"/>
                    <a:pt x="25027" y="13208"/>
                    <a:pt x="24991" y="13208"/>
                  </a:cubicBezTo>
                  <a:cubicBezTo>
                    <a:pt x="25015" y="13150"/>
                    <a:pt x="24674" y="13057"/>
                    <a:pt x="24614" y="13031"/>
                  </a:cubicBezTo>
                  <a:lnTo>
                    <a:pt x="24614" y="13031"/>
                  </a:lnTo>
                  <a:cubicBezTo>
                    <a:pt x="24712" y="13077"/>
                    <a:pt x="24726" y="13123"/>
                    <a:pt x="24684" y="13123"/>
                  </a:cubicBezTo>
                  <a:cubicBezTo>
                    <a:pt x="24662" y="13123"/>
                    <a:pt x="24624" y="13110"/>
                    <a:pt x="24575" y="13077"/>
                  </a:cubicBezTo>
                  <a:cubicBezTo>
                    <a:pt x="24479" y="13006"/>
                    <a:pt x="24372" y="12958"/>
                    <a:pt x="24277" y="12910"/>
                  </a:cubicBezTo>
                  <a:lnTo>
                    <a:pt x="24277" y="12910"/>
                  </a:lnTo>
                  <a:cubicBezTo>
                    <a:pt x="24241" y="12970"/>
                    <a:pt x="24503" y="13101"/>
                    <a:pt x="24586" y="13160"/>
                  </a:cubicBezTo>
                  <a:cubicBezTo>
                    <a:pt x="24503" y="13113"/>
                    <a:pt x="24420" y="13077"/>
                    <a:pt x="24336" y="13041"/>
                  </a:cubicBezTo>
                  <a:cubicBezTo>
                    <a:pt x="24289" y="13017"/>
                    <a:pt x="24205" y="12970"/>
                    <a:pt x="24194" y="12922"/>
                  </a:cubicBezTo>
                  <a:cubicBezTo>
                    <a:pt x="24182" y="12875"/>
                    <a:pt x="24253" y="12886"/>
                    <a:pt x="24194" y="12839"/>
                  </a:cubicBezTo>
                  <a:cubicBezTo>
                    <a:pt x="24075" y="12732"/>
                    <a:pt x="23991" y="12791"/>
                    <a:pt x="23872" y="12732"/>
                  </a:cubicBezTo>
                  <a:cubicBezTo>
                    <a:pt x="23777" y="12696"/>
                    <a:pt x="23694" y="12625"/>
                    <a:pt x="23634" y="12541"/>
                  </a:cubicBezTo>
                  <a:cubicBezTo>
                    <a:pt x="23625" y="12568"/>
                    <a:pt x="23563" y="12581"/>
                    <a:pt x="23507" y="12581"/>
                  </a:cubicBezTo>
                  <a:cubicBezTo>
                    <a:pt x="23488" y="12581"/>
                    <a:pt x="23470" y="12580"/>
                    <a:pt x="23455" y="12577"/>
                  </a:cubicBezTo>
                  <a:cubicBezTo>
                    <a:pt x="23360" y="12565"/>
                    <a:pt x="23420" y="12517"/>
                    <a:pt x="23396" y="12505"/>
                  </a:cubicBezTo>
                  <a:cubicBezTo>
                    <a:pt x="23387" y="12501"/>
                    <a:pt x="23379" y="12499"/>
                    <a:pt x="23372" y="12499"/>
                  </a:cubicBezTo>
                  <a:cubicBezTo>
                    <a:pt x="23371" y="12499"/>
                    <a:pt x="23370" y="12499"/>
                    <a:pt x="23370" y="12499"/>
                  </a:cubicBezTo>
                  <a:lnTo>
                    <a:pt x="23370" y="12499"/>
                  </a:lnTo>
                  <a:cubicBezTo>
                    <a:pt x="23378" y="12486"/>
                    <a:pt x="23381" y="12472"/>
                    <a:pt x="23372" y="12458"/>
                  </a:cubicBezTo>
                  <a:cubicBezTo>
                    <a:pt x="23313" y="12422"/>
                    <a:pt x="23241" y="12386"/>
                    <a:pt x="23170" y="12363"/>
                  </a:cubicBezTo>
                  <a:cubicBezTo>
                    <a:pt x="23098" y="12327"/>
                    <a:pt x="23027" y="12315"/>
                    <a:pt x="22955" y="12315"/>
                  </a:cubicBezTo>
                  <a:cubicBezTo>
                    <a:pt x="22941" y="12320"/>
                    <a:pt x="22926" y="12323"/>
                    <a:pt x="22912" y="12323"/>
                  </a:cubicBezTo>
                  <a:cubicBezTo>
                    <a:pt x="22892" y="12323"/>
                    <a:pt x="22874" y="12317"/>
                    <a:pt x="22860" y="12303"/>
                  </a:cubicBezTo>
                  <a:cubicBezTo>
                    <a:pt x="22824" y="12291"/>
                    <a:pt x="22801" y="12267"/>
                    <a:pt x="22801" y="12244"/>
                  </a:cubicBezTo>
                  <a:cubicBezTo>
                    <a:pt x="22801" y="12220"/>
                    <a:pt x="22789" y="12208"/>
                    <a:pt x="22741" y="12196"/>
                  </a:cubicBezTo>
                  <a:cubicBezTo>
                    <a:pt x="22681" y="12172"/>
                    <a:pt x="22610" y="12160"/>
                    <a:pt x="22551" y="12148"/>
                  </a:cubicBezTo>
                  <a:cubicBezTo>
                    <a:pt x="22479" y="12124"/>
                    <a:pt x="22420" y="12101"/>
                    <a:pt x="22348" y="12065"/>
                  </a:cubicBezTo>
                  <a:cubicBezTo>
                    <a:pt x="22312" y="12041"/>
                    <a:pt x="22277" y="11982"/>
                    <a:pt x="22253" y="11970"/>
                  </a:cubicBezTo>
                  <a:cubicBezTo>
                    <a:pt x="22249" y="11968"/>
                    <a:pt x="22247" y="11967"/>
                    <a:pt x="22245" y="11967"/>
                  </a:cubicBezTo>
                  <a:cubicBezTo>
                    <a:pt x="22235" y="11967"/>
                    <a:pt x="22249" y="11994"/>
                    <a:pt x="22229" y="11994"/>
                  </a:cubicBezTo>
                  <a:lnTo>
                    <a:pt x="22181" y="11970"/>
                  </a:lnTo>
                  <a:lnTo>
                    <a:pt x="21931" y="11851"/>
                  </a:lnTo>
                  <a:cubicBezTo>
                    <a:pt x="21867" y="11823"/>
                    <a:pt x="21753" y="11760"/>
                    <a:pt x="21694" y="11760"/>
                  </a:cubicBezTo>
                  <a:cubicBezTo>
                    <a:pt x="21677" y="11760"/>
                    <a:pt x="21664" y="11765"/>
                    <a:pt x="21658" y="11777"/>
                  </a:cubicBezTo>
                  <a:lnTo>
                    <a:pt x="21658" y="11777"/>
                  </a:lnTo>
                  <a:cubicBezTo>
                    <a:pt x="21677" y="11729"/>
                    <a:pt x="21502" y="11648"/>
                    <a:pt x="21443" y="11613"/>
                  </a:cubicBezTo>
                  <a:cubicBezTo>
                    <a:pt x="21348" y="11577"/>
                    <a:pt x="21312" y="11601"/>
                    <a:pt x="21229" y="11565"/>
                  </a:cubicBezTo>
                  <a:cubicBezTo>
                    <a:pt x="21193" y="11541"/>
                    <a:pt x="21241" y="11517"/>
                    <a:pt x="21205" y="11482"/>
                  </a:cubicBezTo>
                  <a:cubicBezTo>
                    <a:pt x="21169" y="11458"/>
                    <a:pt x="21134" y="11434"/>
                    <a:pt x="21086" y="11422"/>
                  </a:cubicBezTo>
                  <a:cubicBezTo>
                    <a:pt x="21038" y="11398"/>
                    <a:pt x="20991" y="11386"/>
                    <a:pt x="20943" y="11386"/>
                  </a:cubicBezTo>
                  <a:cubicBezTo>
                    <a:pt x="20926" y="11386"/>
                    <a:pt x="20917" y="11392"/>
                    <a:pt x="20912" y="11399"/>
                  </a:cubicBezTo>
                  <a:lnTo>
                    <a:pt x="20912" y="11399"/>
                  </a:lnTo>
                  <a:cubicBezTo>
                    <a:pt x="20906" y="11353"/>
                    <a:pt x="20782" y="11358"/>
                    <a:pt x="20741" y="11327"/>
                  </a:cubicBezTo>
                  <a:cubicBezTo>
                    <a:pt x="20681" y="11303"/>
                    <a:pt x="20812" y="11220"/>
                    <a:pt x="20705" y="11196"/>
                  </a:cubicBezTo>
                  <a:cubicBezTo>
                    <a:pt x="20687" y="11191"/>
                    <a:pt x="20671" y="11189"/>
                    <a:pt x="20657" y="11189"/>
                  </a:cubicBezTo>
                  <a:cubicBezTo>
                    <a:pt x="20573" y="11189"/>
                    <a:pt x="20566" y="11271"/>
                    <a:pt x="20515" y="11291"/>
                  </a:cubicBezTo>
                  <a:cubicBezTo>
                    <a:pt x="20509" y="11294"/>
                    <a:pt x="20503" y="11296"/>
                    <a:pt x="20498" y="11296"/>
                  </a:cubicBezTo>
                  <a:cubicBezTo>
                    <a:pt x="20448" y="11296"/>
                    <a:pt x="20410" y="11167"/>
                    <a:pt x="20419" y="11160"/>
                  </a:cubicBezTo>
                  <a:lnTo>
                    <a:pt x="20419" y="11160"/>
                  </a:lnTo>
                  <a:cubicBezTo>
                    <a:pt x="20395" y="11169"/>
                    <a:pt x="20392" y="11182"/>
                    <a:pt x="20374" y="11182"/>
                  </a:cubicBezTo>
                  <a:cubicBezTo>
                    <a:pt x="20366" y="11182"/>
                    <a:pt x="20354" y="11179"/>
                    <a:pt x="20336" y="11172"/>
                  </a:cubicBezTo>
                  <a:cubicBezTo>
                    <a:pt x="20312" y="11160"/>
                    <a:pt x="20276" y="11148"/>
                    <a:pt x="20253" y="11136"/>
                  </a:cubicBezTo>
                  <a:cubicBezTo>
                    <a:pt x="20229" y="11136"/>
                    <a:pt x="20241" y="11172"/>
                    <a:pt x="20217" y="11172"/>
                  </a:cubicBezTo>
                  <a:cubicBezTo>
                    <a:pt x="20181" y="11172"/>
                    <a:pt x="20145" y="11160"/>
                    <a:pt x="20110" y="11136"/>
                  </a:cubicBezTo>
                  <a:cubicBezTo>
                    <a:pt x="20134" y="11101"/>
                    <a:pt x="20134" y="11077"/>
                    <a:pt x="20062" y="11053"/>
                  </a:cubicBezTo>
                  <a:cubicBezTo>
                    <a:pt x="19955" y="11029"/>
                    <a:pt x="19931" y="11041"/>
                    <a:pt x="19943" y="10970"/>
                  </a:cubicBezTo>
                  <a:cubicBezTo>
                    <a:pt x="19943" y="10948"/>
                    <a:pt x="19844" y="10897"/>
                    <a:pt x="19809" y="10897"/>
                  </a:cubicBezTo>
                  <a:cubicBezTo>
                    <a:pt x="19805" y="10897"/>
                    <a:pt x="19802" y="10897"/>
                    <a:pt x="19800" y="10898"/>
                  </a:cubicBezTo>
                  <a:cubicBezTo>
                    <a:pt x="19782" y="10907"/>
                    <a:pt x="19791" y="10930"/>
                    <a:pt x="19771" y="10930"/>
                  </a:cubicBezTo>
                  <a:cubicBezTo>
                    <a:pt x="19764" y="10930"/>
                    <a:pt x="19755" y="10928"/>
                    <a:pt x="19741" y="10922"/>
                  </a:cubicBezTo>
                  <a:cubicBezTo>
                    <a:pt x="19681" y="10898"/>
                    <a:pt x="19610" y="10862"/>
                    <a:pt x="19550" y="10827"/>
                  </a:cubicBezTo>
                  <a:cubicBezTo>
                    <a:pt x="19479" y="10779"/>
                    <a:pt x="19479" y="10755"/>
                    <a:pt x="19431" y="10708"/>
                  </a:cubicBezTo>
                  <a:cubicBezTo>
                    <a:pt x="19383" y="10660"/>
                    <a:pt x="19312" y="10636"/>
                    <a:pt x="19241" y="10624"/>
                  </a:cubicBezTo>
                  <a:cubicBezTo>
                    <a:pt x="19169" y="10624"/>
                    <a:pt x="19050" y="10505"/>
                    <a:pt x="19062" y="10505"/>
                  </a:cubicBezTo>
                  <a:cubicBezTo>
                    <a:pt x="18967" y="10505"/>
                    <a:pt x="19098" y="10636"/>
                    <a:pt x="19086" y="10660"/>
                  </a:cubicBezTo>
                  <a:cubicBezTo>
                    <a:pt x="19086" y="10661"/>
                    <a:pt x="19085" y="10662"/>
                    <a:pt x="19083" y="10662"/>
                  </a:cubicBezTo>
                  <a:cubicBezTo>
                    <a:pt x="19069" y="10662"/>
                    <a:pt x="19002" y="10622"/>
                    <a:pt x="19002" y="10600"/>
                  </a:cubicBezTo>
                  <a:cubicBezTo>
                    <a:pt x="19014" y="10589"/>
                    <a:pt x="18919" y="10541"/>
                    <a:pt x="18871" y="10529"/>
                  </a:cubicBezTo>
                  <a:cubicBezTo>
                    <a:pt x="18764" y="10517"/>
                    <a:pt x="18836" y="10481"/>
                    <a:pt x="18800" y="10422"/>
                  </a:cubicBezTo>
                  <a:cubicBezTo>
                    <a:pt x="18788" y="10402"/>
                    <a:pt x="18778" y="10395"/>
                    <a:pt x="18768" y="10395"/>
                  </a:cubicBezTo>
                  <a:cubicBezTo>
                    <a:pt x="18750" y="10395"/>
                    <a:pt x="18737" y="10422"/>
                    <a:pt x="18729" y="10422"/>
                  </a:cubicBezTo>
                  <a:cubicBezTo>
                    <a:pt x="18721" y="10433"/>
                    <a:pt x="18711" y="10437"/>
                    <a:pt x="18699" y="10437"/>
                  </a:cubicBezTo>
                  <a:cubicBezTo>
                    <a:pt x="18671" y="10437"/>
                    <a:pt x="18634" y="10415"/>
                    <a:pt x="18610" y="10398"/>
                  </a:cubicBezTo>
                  <a:cubicBezTo>
                    <a:pt x="18517" y="10367"/>
                    <a:pt x="18504" y="10336"/>
                    <a:pt x="18433" y="10336"/>
                  </a:cubicBezTo>
                  <a:cubicBezTo>
                    <a:pt x="18422" y="10336"/>
                    <a:pt x="18410" y="10337"/>
                    <a:pt x="18395" y="10339"/>
                  </a:cubicBezTo>
                  <a:cubicBezTo>
                    <a:pt x="18383" y="10339"/>
                    <a:pt x="18312" y="10327"/>
                    <a:pt x="18300" y="10315"/>
                  </a:cubicBezTo>
                  <a:cubicBezTo>
                    <a:pt x="18300" y="10303"/>
                    <a:pt x="18431" y="10279"/>
                    <a:pt x="18348" y="10219"/>
                  </a:cubicBezTo>
                  <a:cubicBezTo>
                    <a:pt x="18254" y="10168"/>
                    <a:pt x="18170" y="10125"/>
                    <a:pt x="18079" y="10083"/>
                  </a:cubicBezTo>
                  <a:lnTo>
                    <a:pt x="18079" y="10083"/>
                  </a:lnTo>
                  <a:cubicBezTo>
                    <a:pt x="18099" y="10095"/>
                    <a:pt x="18116" y="10112"/>
                    <a:pt x="18109" y="10124"/>
                  </a:cubicBezTo>
                  <a:cubicBezTo>
                    <a:pt x="18107" y="10127"/>
                    <a:pt x="18103" y="10128"/>
                    <a:pt x="18097" y="10128"/>
                  </a:cubicBezTo>
                  <a:cubicBezTo>
                    <a:pt x="18060" y="10128"/>
                    <a:pt x="17969" y="10073"/>
                    <a:pt x="17940" y="10073"/>
                  </a:cubicBezTo>
                  <a:cubicBezTo>
                    <a:pt x="17935" y="10073"/>
                    <a:pt x="17932" y="10074"/>
                    <a:pt x="17931" y="10077"/>
                  </a:cubicBezTo>
                  <a:cubicBezTo>
                    <a:pt x="17932" y="10076"/>
                    <a:pt x="17932" y="10076"/>
                    <a:pt x="17934" y="10076"/>
                  </a:cubicBezTo>
                  <a:cubicBezTo>
                    <a:pt x="17953" y="10076"/>
                    <a:pt x="18038" y="10161"/>
                    <a:pt x="18019" y="10161"/>
                  </a:cubicBezTo>
                  <a:cubicBezTo>
                    <a:pt x="18018" y="10161"/>
                    <a:pt x="18016" y="10161"/>
                    <a:pt x="18014" y="10160"/>
                  </a:cubicBezTo>
                  <a:cubicBezTo>
                    <a:pt x="17931" y="10136"/>
                    <a:pt x="17800" y="10148"/>
                    <a:pt x="17836" y="10077"/>
                  </a:cubicBezTo>
                  <a:cubicBezTo>
                    <a:pt x="17871" y="10065"/>
                    <a:pt x="17907" y="10053"/>
                    <a:pt x="17859" y="10017"/>
                  </a:cubicBezTo>
                  <a:cubicBezTo>
                    <a:pt x="17776" y="9969"/>
                    <a:pt x="17681" y="9922"/>
                    <a:pt x="17574" y="9886"/>
                  </a:cubicBezTo>
                  <a:cubicBezTo>
                    <a:pt x="17565" y="9883"/>
                    <a:pt x="17558" y="9882"/>
                    <a:pt x="17552" y="9882"/>
                  </a:cubicBezTo>
                  <a:cubicBezTo>
                    <a:pt x="17510" y="9882"/>
                    <a:pt x="17537" y="9949"/>
                    <a:pt x="17526" y="9969"/>
                  </a:cubicBezTo>
                  <a:cubicBezTo>
                    <a:pt x="17455" y="9922"/>
                    <a:pt x="17383" y="9874"/>
                    <a:pt x="17324" y="9803"/>
                  </a:cubicBezTo>
                  <a:cubicBezTo>
                    <a:pt x="17321" y="9798"/>
                    <a:pt x="17325" y="9796"/>
                    <a:pt x="17332" y="9796"/>
                  </a:cubicBezTo>
                  <a:cubicBezTo>
                    <a:pt x="17363" y="9796"/>
                    <a:pt x="17459" y="9829"/>
                    <a:pt x="17478" y="9838"/>
                  </a:cubicBezTo>
                  <a:cubicBezTo>
                    <a:pt x="17419" y="9803"/>
                    <a:pt x="17276" y="9767"/>
                    <a:pt x="17240" y="9708"/>
                  </a:cubicBezTo>
                  <a:cubicBezTo>
                    <a:pt x="17217" y="9660"/>
                    <a:pt x="17264" y="9624"/>
                    <a:pt x="17276" y="9600"/>
                  </a:cubicBezTo>
                  <a:lnTo>
                    <a:pt x="17276" y="9600"/>
                  </a:lnTo>
                  <a:cubicBezTo>
                    <a:pt x="17205" y="9636"/>
                    <a:pt x="17145" y="9660"/>
                    <a:pt x="17074" y="9672"/>
                  </a:cubicBezTo>
                  <a:cubicBezTo>
                    <a:pt x="17026" y="9672"/>
                    <a:pt x="16978" y="9636"/>
                    <a:pt x="16919" y="9624"/>
                  </a:cubicBezTo>
                  <a:cubicBezTo>
                    <a:pt x="16907" y="9624"/>
                    <a:pt x="16886" y="9630"/>
                    <a:pt x="16867" y="9630"/>
                  </a:cubicBezTo>
                  <a:cubicBezTo>
                    <a:pt x="16847" y="9630"/>
                    <a:pt x="16830" y="9624"/>
                    <a:pt x="16824" y="9600"/>
                  </a:cubicBezTo>
                  <a:cubicBezTo>
                    <a:pt x="16800" y="9565"/>
                    <a:pt x="16907" y="9553"/>
                    <a:pt x="16895" y="9493"/>
                  </a:cubicBezTo>
                  <a:cubicBezTo>
                    <a:pt x="16883" y="9446"/>
                    <a:pt x="16800" y="9446"/>
                    <a:pt x="16764" y="9446"/>
                  </a:cubicBezTo>
                  <a:cubicBezTo>
                    <a:pt x="16740" y="9446"/>
                    <a:pt x="16727" y="9456"/>
                    <a:pt x="16703" y="9456"/>
                  </a:cubicBezTo>
                  <a:cubicBezTo>
                    <a:pt x="16691" y="9456"/>
                    <a:pt x="16677" y="9454"/>
                    <a:pt x="16657" y="9446"/>
                  </a:cubicBezTo>
                  <a:cubicBezTo>
                    <a:pt x="16609" y="9422"/>
                    <a:pt x="16550" y="9410"/>
                    <a:pt x="16502" y="9374"/>
                  </a:cubicBezTo>
                  <a:cubicBezTo>
                    <a:pt x="16371" y="9303"/>
                    <a:pt x="16228" y="9243"/>
                    <a:pt x="16074" y="9207"/>
                  </a:cubicBezTo>
                  <a:cubicBezTo>
                    <a:pt x="16058" y="9207"/>
                    <a:pt x="16042" y="9218"/>
                    <a:pt x="16022" y="9218"/>
                  </a:cubicBezTo>
                  <a:cubicBezTo>
                    <a:pt x="16013" y="9218"/>
                    <a:pt x="16002" y="9215"/>
                    <a:pt x="15990" y="9207"/>
                  </a:cubicBezTo>
                  <a:cubicBezTo>
                    <a:pt x="15966" y="9184"/>
                    <a:pt x="15954" y="9124"/>
                    <a:pt x="15919" y="9088"/>
                  </a:cubicBezTo>
                  <a:cubicBezTo>
                    <a:pt x="15812" y="9005"/>
                    <a:pt x="15693" y="8946"/>
                    <a:pt x="15562" y="8910"/>
                  </a:cubicBezTo>
                  <a:cubicBezTo>
                    <a:pt x="15542" y="8910"/>
                    <a:pt x="15501" y="8925"/>
                    <a:pt x="15478" y="8925"/>
                  </a:cubicBezTo>
                  <a:cubicBezTo>
                    <a:pt x="15473" y="8925"/>
                    <a:pt x="15469" y="8924"/>
                    <a:pt x="15466" y="8922"/>
                  </a:cubicBezTo>
                  <a:cubicBezTo>
                    <a:pt x="15431" y="8886"/>
                    <a:pt x="15490" y="8850"/>
                    <a:pt x="15431" y="8826"/>
                  </a:cubicBezTo>
                  <a:cubicBezTo>
                    <a:pt x="15417" y="8840"/>
                    <a:pt x="15399" y="8846"/>
                    <a:pt x="15379" y="8846"/>
                  </a:cubicBezTo>
                  <a:cubicBezTo>
                    <a:pt x="15365" y="8846"/>
                    <a:pt x="15350" y="8843"/>
                    <a:pt x="15335" y="8838"/>
                  </a:cubicBezTo>
                  <a:cubicBezTo>
                    <a:pt x="15311" y="8830"/>
                    <a:pt x="15280" y="8816"/>
                    <a:pt x="15260" y="8816"/>
                  </a:cubicBezTo>
                  <a:cubicBezTo>
                    <a:pt x="15251" y="8816"/>
                    <a:pt x="15244" y="8819"/>
                    <a:pt x="15240" y="8826"/>
                  </a:cubicBezTo>
                  <a:cubicBezTo>
                    <a:pt x="15208" y="8858"/>
                    <a:pt x="15192" y="8863"/>
                    <a:pt x="15157" y="8863"/>
                  </a:cubicBezTo>
                  <a:cubicBezTo>
                    <a:pt x="15140" y="8863"/>
                    <a:pt x="15117" y="8862"/>
                    <a:pt x="15085" y="8862"/>
                  </a:cubicBezTo>
                  <a:cubicBezTo>
                    <a:pt x="15074" y="8851"/>
                    <a:pt x="15053" y="8740"/>
                    <a:pt x="15068" y="8740"/>
                  </a:cubicBezTo>
                  <a:cubicBezTo>
                    <a:pt x="15070" y="8740"/>
                    <a:pt x="15071" y="8741"/>
                    <a:pt x="15073" y="8743"/>
                  </a:cubicBezTo>
                  <a:cubicBezTo>
                    <a:pt x="15095" y="8754"/>
                    <a:pt x="15125" y="8793"/>
                    <a:pt x="15165" y="8793"/>
                  </a:cubicBezTo>
                  <a:cubicBezTo>
                    <a:pt x="15170" y="8793"/>
                    <a:pt x="15175" y="8792"/>
                    <a:pt x="15181" y="8791"/>
                  </a:cubicBezTo>
                  <a:cubicBezTo>
                    <a:pt x="15216" y="8779"/>
                    <a:pt x="15192" y="8767"/>
                    <a:pt x="15169" y="8755"/>
                  </a:cubicBezTo>
                  <a:cubicBezTo>
                    <a:pt x="15145" y="8731"/>
                    <a:pt x="14966" y="8707"/>
                    <a:pt x="14954" y="8648"/>
                  </a:cubicBezTo>
                  <a:cubicBezTo>
                    <a:pt x="14948" y="8633"/>
                    <a:pt x="14927" y="8618"/>
                    <a:pt x="14897" y="8603"/>
                  </a:cubicBezTo>
                  <a:lnTo>
                    <a:pt x="14897" y="8603"/>
                  </a:lnTo>
                  <a:cubicBezTo>
                    <a:pt x="14924" y="8640"/>
                    <a:pt x="14943" y="8698"/>
                    <a:pt x="14904" y="8698"/>
                  </a:cubicBezTo>
                  <a:cubicBezTo>
                    <a:pt x="14894" y="8698"/>
                    <a:pt x="14879" y="8694"/>
                    <a:pt x="14859" y="8684"/>
                  </a:cubicBezTo>
                  <a:lnTo>
                    <a:pt x="14894" y="8602"/>
                  </a:lnTo>
                  <a:lnTo>
                    <a:pt x="14894" y="8602"/>
                  </a:lnTo>
                  <a:cubicBezTo>
                    <a:pt x="14806" y="8559"/>
                    <a:pt x="14647" y="8519"/>
                    <a:pt x="14585" y="8493"/>
                  </a:cubicBezTo>
                  <a:lnTo>
                    <a:pt x="14585" y="8493"/>
                  </a:lnTo>
                  <a:cubicBezTo>
                    <a:pt x="14561" y="8541"/>
                    <a:pt x="14609" y="8565"/>
                    <a:pt x="14597" y="8600"/>
                  </a:cubicBezTo>
                  <a:cubicBezTo>
                    <a:pt x="14538" y="8576"/>
                    <a:pt x="14514" y="8505"/>
                    <a:pt x="14478" y="8493"/>
                  </a:cubicBezTo>
                  <a:cubicBezTo>
                    <a:pt x="14430" y="8493"/>
                    <a:pt x="14383" y="8505"/>
                    <a:pt x="14335" y="8517"/>
                  </a:cubicBezTo>
                  <a:cubicBezTo>
                    <a:pt x="14335" y="8476"/>
                    <a:pt x="14183" y="8237"/>
                    <a:pt x="14111" y="8237"/>
                  </a:cubicBezTo>
                  <a:cubicBezTo>
                    <a:pt x="14100" y="8237"/>
                    <a:pt x="14091" y="8242"/>
                    <a:pt x="14085" y="8255"/>
                  </a:cubicBezTo>
                  <a:cubicBezTo>
                    <a:pt x="14121" y="8279"/>
                    <a:pt x="14133" y="8267"/>
                    <a:pt x="14145" y="8279"/>
                  </a:cubicBezTo>
                  <a:cubicBezTo>
                    <a:pt x="14169" y="8279"/>
                    <a:pt x="14109" y="8326"/>
                    <a:pt x="14097" y="8326"/>
                  </a:cubicBezTo>
                  <a:cubicBezTo>
                    <a:pt x="14061" y="8326"/>
                    <a:pt x="14026" y="8314"/>
                    <a:pt x="13990" y="8303"/>
                  </a:cubicBezTo>
                  <a:cubicBezTo>
                    <a:pt x="13907" y="8243"/>
                    <a:pt x="14038" y="8219"/>
                    <a:pt x="13942" y="8160"/>
                  </a:cubicBezTo>
                  <a:cubicBezTo>
                    <a:pt x="13895" y="8124"/>
                    <a:pt x="13835" y="8100"/>
                    <a:pt x="13776" y="8088"/>
                  </a:cubicBezTo>
                  <a:cubicBezTo>
                    <a:pt x="13765" y="8084"/>
                    <a:pt x="13757" y="8082"/>
                    <a:pt x="13751" y="8082"/>
                  </a:cubicBezTo>
                  <a:cubicBezTo>
                    <a:pt x="13730" y="8082"/>
                    <a:pt x="13726" y="8100"/>
                    <a:pt x="13701" y="8100"/>
                  </a:cubicBezTo>
                  <a:cubicBezTo>
                    <a:pt x="13691" y="8100"/>
                    <a:pt x="13677" y="8097"/>
                    <a:pt x="13657" y="8088"/>
                  </a:cubicBezTo>
                  <a:cubicBezTo>
                    <a:pt x="13597" y="8064"/>
                    <a:pt x="13561" y="8053"/>
                    <a:pt x="13585" y="8029"/>
                  </a:cubicBezTo>
                  <a:cubicBezTo>
                    <a:pt x="13597" y="8029"/>
                    <a:pt x="13633" y="8005"/>
                    <a:pt x="13633" y="7993"/>
                  </a:cubicBezTo>
                  <a:cubicBezTo>
                    <a:pt x="13633" y="7981"/>
                    <a:pt x="13335" y="7993"/>
                    <a:pt x="13323" y="7945"/>
                  </a:cubicBezTo>
                  <a:cubicBezTo>
                    <a:pt x="13311" y="7886"/>
                    <a:pt x="13347" y="7874"/>
                    <a:pt x="13264" y="7826"/>
                  </a:cubicBezTo>
                  <a:cubicBezTo>
                    <a:pt x="13217" y="7803"/>
                    <a:pt x="13170" y="7791"/>
                    <a:pt x="13112" y="7779"/>
                  </a:cubicBezTo>
                  <a:lnTo>
                    <a:pt x="13112" y="7779"/>
                  </a:lnTo>
                  <a:cubicBezTo>
                    <a:pt x="13137" y="7788"/>
                    <a:pt x="13232" y="7906"/>
                    <a:pt x="13210" y="7906"/>
                  </a:cubicBezTo>
                  <a:cubicBezTo>
                    <a:pt x="13207" y="7906"/>
                    <a:pt x="13201" y="7904"/>
                    <a:pt x="13192" y="7898"/>
                  </a:cubicBezTo>
                  <a:cubicBezTo>
                    <a:pt x="13109" y="7850"/>
                    <a:pt x="13061" y="7826"/>
                    <a:pt x="12990" y="7791"/>
                  </a:cubicBezTo>
                  <a:lnTo>
                    <a:pt x="12883" y="7743"/>
                  </a:lnTo>
                  <a:cubicBezTo>
                    <a:pt x="12871" y="7731"/>
                    <a:pt x="12862" y="7725"/>
                    <a:pt x="12856" y="7725"/>
                  </a:cubicBezTo>
                  <a:cubicBezTo>
                    <a:pt x="12850" y="7725"/>
                    <a:pt x="12847" y="7731"/>
                    <a:pt x="12847" y="7743"/>
                  </a:cubicBezTo>
                  <a:cubicBezTo>
                    <a:pt x="12811" y="7743"/>
                    <a:pt x="12895" y="7683"/>
                    <a:pt x="12895" y="7672"/>
                  </a:cubicBezTo>
                  <a:cubicBezTo>
                    <a:pt x="12895" y="7650"/>
                    <a:pt x="12865" y="7646"/>
                    <a:pt x="12838" y="7646"/>
                  </a:cubicBezTo>
                  <a:cubicBezTo>
                    <a:pt x="12820" y="7646"/>
                    <a:pt x="12804" y="7648"/>
                    <a:pt x="12799" y="7648"/>
                  </a:cubicBezTo>
                  <a:cubicBezTo>
                    <a:pt x="12786" y="7648"/>
                    <a:pt x="12760" y="7656"/>
                    <a:pt x="12735" y="7656"/>
                  </a:cubicBezTo>
                  <a:cubicBezTo>
                    <a:pt x="12715" y="7656"/>
                    <a:pt x="12696" y="7651"/>
                    <a:pt x="12680" y="7636"/>
                  </a:cubicBezTo>
                  <a:cubicBezTo>
                    <a:pt x="12656" y="7600"/>
                    <a:pt x="12692" y="7588"/>
                    <a:pt x="12680" y="7564"/>
                  </a:cubicBezTo>
                  <a:lnTo>
                    <a:pt x="12680" y="7564"/>
                  </a:lnTo>
                  <a:cubicBezTo>
                    <a:pt x="12685" y="7578"/>
                    <a:pt x="12662" y="7583"/>
                    <a:pt x="12630" y="7583"/>
                  </a:cubicBezTo>
                  <a:cubicBezTo>
                    <a:pt x="12581" y="7583"/>
                    <a:pt x="12511" y="7572"/>
                    <a:pt x="12490" y="7564"/>
                  </a:cubicBezTo>
                  <a:cubicBezTo>
                    <a:pt x="12442" y="7552"/>
                    <a:pt x="12406" y="7529"/>
                    <a:pt x="12359" y="7505"/>
                  </a:cubicBezTo>
                  <a:cubicBezTo>
                    <a:pt x="12335" y="7481"/>
                    <a:pt x="12359" y="7469"/>
                    <a:pt x="12323" y="7445"/>
                  </a:cubicBezTo>
                  <a:cubicBezTo>
                    <a:pt x="12294" y="7426"/>
                    <a:pt x="12211" y="7376"/>
                    <a:pt x="12174" y="7376"/>
                  </a:cubicBezTo>
                  <a:cubicBezTo>
                    <a:pt x="12165" y="7376"/>
                    <a:pt x="12159" y="7379"/>
                    <a:pt x="12156" y="7386"/>
                  </a:cubicBezTo>
                  <a:cubicBezTo>
                    <a:pt x="12142" y="7400"/>
                    <a:pt x="12133" y="7406"/>
                    <a:pt x="12117" y="7406"/>
                  </a:cubicBezTo>
                  <a:cubicBezTo>
                    <a:pt x="12106" y="7406"/>
                    <a:pt x="12093" y="7403"/>
                    <a:pt x="12073" y="7398"/>
                  </a:cubicBezTo>
                  <a:cubicBezTo>
                    <a:pt x="12073" y="7398"/>
                    <a:pt x="11990" y="7362"/>
                    <a:pt x="12002" y="7350"/>
                  </a:cubicBezTo>
                  <a:cubicBezTo>
                    <a:pt x="12002" y="7350"/>
                    <a:pt x="12168" y="7338"/>
                    <a:pt x="12085" y="7291"/>
                  </a:cubicBezTo>
                  <a:cubicBezTo>
                    <a:pt x="12043" y="7261"/>
                    <a:pt x="12011" y="7261"/>
                    <a:pt x="11981" y="7261"/>
                  </a:cubicBezTo>
                  <a:cubicBezTo>
                    <a:pt x="11951" y="7261"/>
                    <a:pt x="11924" y="7261"/>
                    <a:pt x="11894" y="7231"/>
                  </a:cubicBezTo>
                  <a:cubicBezTo>
                    <a:pt x="11823" y="7171"/>
                    <a:pt x="11740" y="7148"/>
                    <a:pt x="11656" y="7148"/>
                  </a:cubicBezTo>
                  <a:cubicBezTo>
                    <a:pt x="11597" y="7148"/>
                    <a:pt x="11621" y="7136"/>
                    <a:pt x="11585" y="7124"/>
                  </a:cubicBezTo>
                  <a:cubicBezTo>
                    <a:pt x="11561" y="7100"/>
                    <a:pt x="11513" y="7100"/>
                    <a:pt x="11490" y="7088"/>
                  </a:cubicBezTo>
                  <a:cubicBezTo>
                    <a:pt x="11479" y="7092"/>
                    <a:pt x="11461" y="7094"/>
                    <a:pt x="11441" y="7094"/>
                  </a:cubicBezTo>
                  <a:cubicBezTo>
                    <a:pt x="11398" y="7094"/>
                    <a:pt x="11347" y="7082"/>
                    <a:pt x="11347" y="7041"/>
                  </a:cubicBezTo>
                  <a:cubicBezTo>
                    <a:pt x="11347" y="7020"/>
                    <a:pt x="11347" y="6927"/>
                    <a:pt x="11299" y="6927"/>
                  </a:cubicBezTo>
                  <a:cubicBezTo>
                    <a:pt x="11293" y="6927"/>
                    <a:pt x="11284" y="6929"/>
                    <a:pt x="11275" y="6933"/>
                  </a:cubicBezTo>
                  <a:cubicBezTo>
                    <a:pt x="11254" y="6941"/>
                    <a:pt x="11241" y="6952"/>
                    <a:pt x="11221" y="6952"/>
                  </a:cubicBezTo>
                  <a:cubicBezTo>
                    <a:pt x="11208" y="6952"/>
                    <a:pt x="11191" y="6947"/>
                    <a:pt x="11168" y="6933"/>
                  </a:cubicBezTo>
                  <a:cubicBezTo>
                    <a:pt x="11132" y="6910"/>
                    <a:pt x="11168" y="6898"/>
                    <a:pt x="11156" y="6874"/>
                  </a:cubicBezTo>
                  <a:cubicBezTo>
                    <a:pt x="11144" y="6850"/>
                    <a:pt x="11097" y="6826"/>
                    <a:pt x="11073" y="6814"/>
                  </a:cubicBezTo>
                  <a:lnTo>
                    <a:pt x="11037" y="6874"/>
                  </a:lnTo>
                  <a:cubicBezTo>
                    <a:pt x="11061" y="6886"/>
                    <a:pt x="11097" y="6921"/>
                    <a:pt x="11097" y="6945"/>
                  </a:cubicBezTo>
                  <a:cubicBezTo>
                    <a:pt x="11097" y="6947"/>
                    <a:pt x="11095" y="6947"/>
                    <a:pt x="11093" y="6947"/>
                  </a:cubicBezTo>
                  <a:cubicBezTo>
                    <a:pt x="11072" y="6947"/>
                    <a:pt x="10976" y="6910"/>
                    <a:pt x="10966" y="6910"/>
                  </a:cubicBezTo>
                  <a:cubicBezTo>
                    <a:pt x="10882" y="6874"/>
                    <a:pt x="10942" y="6850"/>
                    <a:pt x="10870" y="6802"/>
                  </a:cubicBezTo>
                  <a:cubicBezTo>
                    <a:pt x="10859" y="6791"/>
                    <a:pt x="10776" y="6718"/>
                    <a:pt x="10755" y="6718"/>
                  </a:cubicBezTo>
                  <a:cubicBezTo>
                    <a:pt x="10753" y="6718"/>
                    <a:pt x="10752" y="6718"/>
                    <a:pt x="10751" y="6719"/>
                  </a:cubicBezTo>
                  <a:cubicBezTo>
                    <a:pt x="10727" y="6727"/>
                    <a:pt x="10730" y="6746"/>
                    <a:pt x="10708" y="6746"/>
                  </a:cubicBezTo>
                  <a:cubicBezTo>
                    <a:pt x="10698" y="6746"/>
                    <a:pt x="10683" y="6742"/>
                    <a:pt x="10656" y="6731"/>
                  </a:cubicBezTo>
                  <a:cubicBezTo>
                    <a:pt x="10625" y="6721"/>
                    <a:pt x="10595" y="6693"/>
                    <a:pt x="10572" y="6693"/>
                  </a:cubicBezTo>
                  <a:cubicBezTo>
                    <a:pt x="10568" y="6693"/>
                    <a:pt x="10564" y="6694"/>
                    <a:pt x="10561" y="6695"/>
                  </a:cubicBezTo>
                  <a:cubicBezTo>
                    <a:pt x="10557" y="6697"/>
                    <a:pt x="10552" y="6698"/>
                    <a:pt x="10546" y="6698"/>
                  </a:cubicBezTo>
                  <a:cubicBezTo>
                    <a:pt x="10477" y="6698"/>
                    <a:pt x="10282" y="6586"/>
                    <a:pt x="10228" y="6564"/>
                  </a:cubicBezTo>
                  <a:cubicBezTo>
                    <a:pt x="10168" y="6529"/>
                    <a:pt x="10180" y="6517"/>
                    <a:pt x="10168" y="6481"/>
                  </a:cubicBezTo>
                  <a:cubicBezTo>
                    <a:pt x="10168" y="6445"/>
                    <a:pt x="10073" y="6421"/>
                    <a:pt x="10037" y="6398"/>
                  </a:cubicBezTo>
                  <a:cubicBezTo>
                    <a:pt x="10007" y="6388"/>
                    <a:pt x="9944" y="6344"/>
                    <a:pt x="9903" y="6344"/>
                  </a:cubicBezTo>
                  <a:cubicBezTo>
                    <a:pt x="9895" y="6344"/>
                    <a:pt x="9888" y="6346"/>
                    <a:pt x="9882" y="6350"/>
                  </a:cubicBezTo>
                  <a:cubicBezTo>
                    <a:pt x="9874" y="6355"/>
                    <a:pt x="9867" y="6358"/>
                    <a:pt x="9860" y="6358"/>
                  </a:cubicBezTo>
                  <a:cubicBezTo>
                    <a:pt x="9839" y="6358"/>
                    <a:pt x="9824" y="6333"/>
                    <a:pt x="9787" y="6314"/>
                  </a:cubicBezTo>
                  <a:cubicBezTo>
                    <a:pt x="9771" y="6310"/>
                    <a:pt x="9761" y="6309"/>
                    <a:pt x="9752" y="6309"/>
                  </a:cubicBezTo>
                  <a:cubicBezTo>
                    <a:pt x="9735" y="6309"/>
                    <a:pt x="9727" y="6314"/>
                    <a:pt x="9704" y="6314"/>
                  </a:cubicBezTo>
                  <a:cubicBezTo>
                    <a:pt x="9644" y="6290"/>
                    <a:pt x="9597" y="6255"/>
                    <a:pt x="9549" y="6231"/>
                  </a:cubicBezTo>
                  <a:cubicBezTo>
                    <a:pt x="9531" y="6222"/>
                    <a:pt x="9504" y="6218"/>
                    <a:pt x="9475" y="6218"/>
                  </a:cubicBezTo>
                  <a:close/>
                  <a:moveTo>
                    <a:pt x="26956" y="14208"/>
                  </a:moveTo>
                  <a:cubicBezTo>
                    <a:pt x="26934" y="14221"/>
                    <a:pt x="26936" y="14226"/>
                    <a:pt x="26945" y="14226"/>
                  </a:cubicBezTo>
                  <a:cubicBezTo>
                    <a:pt x="26954" y="14226"/>
                    <a:pt x="26969" y="14222"/>
                    <a:pt x="26976" y="14215"/>
                  </a:cubicBezTo>
                  <a:lnTo>
                    <a:pt x="26976" y="14215"/>
                  </a:lnTo>
                  <a:cubicBezTo>
                    <a:pt x="26969" y="14218"/>
                    <a:pt x="26963" y="14220"/>
                    <a:pt x="26956" y="14220"/>
                  </a:cubicBezTo>
                  <a:lnTo>
                    <a:pt x="26956" y="14208"/>
                  </a:lnTo>
                  <a:close/>
                </a:path>
              </a:pathLst>
            </a:custGeom>
            <a:solidFill>
              <a:schemeClr val="accent6"/>
            </a:solidFill>
            <a:ln>
              <a:noFill/>
            </a:ln>
          </p:spPr>
          <p:txBody>
            <a:bodyPr spcFirstLastPara="1" wrap="square" lIns="133916" tIns="133916" rIns="133916" bIns="133916" anchor="ctr" anchorCtr="0">
              <a:noAutofit/>
            </a:bodyPr>
            <a:lstStyle/>
            <a:p>
              <a:endParaRPr sz="2637"/>
            </a:p>
          </p:txBody>
        </p:sp>
        <p:sp>
          <p:nvSpPr>
            <p:cNvPr id="5235" name="Google Shape;5235;p43"/>
            <p:cNvSpPr/>
            <p:nvPr/>
          </p:nvSpPr>
          <p:spPr>
            <a:xfrm>
              <a:off x="4671581" y="5770693"/>
              <a:ext cx="167350" cy="140116"/>
            </a:xfrm>
            <a:custGeom>
              <a:avLst/>
              <a:gdLst/>
              <a:ahLst/>
              <a:cxnLst/>
              <a:rect l="l" t="t" r="r" b="b"/>
              <a:pathLst>
                <a:path w="3299" h="2762" extrusionOk="0">
                  <a:moveTo>
                    <a:pt x="988" y="0"/>
                  </a:moveTo>
                  <a:lnTo>
                    <a:pt x="822" y="286"/>
                  </a:lnTo>
                  <a:lnTo>
                    <a:pt x="0" y="2084"/>
                  </a:lnTo>
                  <a:cubicBezTo>
                    <a:pt x="0" y="2084"/>
                    <a:pt x="969" y="2762"/>
                    <a:pt x="1755" y="2762"/>
                  </a:cubicBezTo>
                  <a:cubicBezTo>
                    <a:pt x="2105" y="2762"/>
                    <a:pt x="2419" y="2627"/>
                    <a:pt x="2596" y="2239"/>
                  </a:cubicBezTo>
                  <a:cubicBezTo>
                    <a:pt x="3298" y="726"/>
                    <a:pt x="1453" y="131"/>
                    <a:pt x="988"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236" name="Google Shape;5236;p43"/>
            <p:cNvSpPr/>
            <p:nvPr/>
          </p:nvSpPr>
          <p:spPr>
            <a:xfrm>
              <a:off x="4674574" y="5770846"/>
              <a:ext cx="135950" cy="136058"/>
            </a:xfrm>
            <a:custGeom>
              <a:avLst/>
              <a:gdLst/>
              <a:ahLst/>
              <a:cxnLst/>
              <a:rect l="l" t="t" r="r" b="b"/>
              <a:pathLst>
                <a:path w="2680" h="2682" extrusionOk="0">
                  <a:moveTo>
                    <a:pt x="921" y="30"/>
                  </a:moveTo>
                  <a:cubicBezTo>
                    <a:pt x="920" y="30"/>
                    <a:pt x="919" y="31"/>
                    <a:pt x="916" y="33"/>
                  </a:cubicBezTo>
                  <a:lnTo>
                    <a:pt x="917" y="33"/>
                  </a:lnTo>
                  <a:cubicBezTo>
                    <a:pt x="920" y="30"/>
                    <a:pt x="921" y="30"/>
                    <a:pt x="921" y="30"/>
                  </a:cubicBezTo>
                  <a:close/>
                  <a:moveTo>
                    <a:pt x="905" y="33"/>
                  </a:moveTo>
                  <a:cubicBezTo>
                    <a:pt x="905" y="33"/>
                    <a:pt x="905" y="40"/>
                    <a:pt x="900" y="43"/>
                  </a:cubicBezTo>
                  <a:lnTo>
                    <a:pt x="900" y="43"/>
                  </a:lnTo>
                  <a:cubicBezTo>
                    <a:pt x="906" y="41"/>
                    <a:pt x="912" y="36"/>
                    <a:pt x="916" y="33"/>
                  </a:cubicBezTo>
                  <a:close/>
                  <a:moveTo>
                    <a:pt x="900" y="43"/>
                  </a:moveTo>
                  <a:cubicBezTo>
                    <a:pt x="898" y="44"/>
                    <a:pt x="895" y="45"/>
                    <a:pt x="894" y="45"/>
                  </a:cubicBezTo>
                  <a:cubicBezTo>
                    <a:pt x="896" y="45"/>
                    <a:pt x="898" y="44"/>
                    <a:pt x="900" y="43"/>
                  </a:cubicBezTo>
                  <a:close/>
                  <a:moveTo>
                    <a:pt x="886" y="30"/>
                  </a:moveTo>
                  <a:cubicBezTo>
                    <a:pt x="885" y="30"/>
                    <a:pt x="884" y="30"/>
                    <a:pt x="882" y="33"/>
                  </a:cubicBezTo>
                  <a:cubicBezTo>
                    <a:pt x="882" y="33"/>
                    <a:pt x="882" y="45"/>
                    <a:pt x="882" y="45"/>
                  </a:cubicBezTo>
                  <a:lnTo>
                    <a:pt x="870" y="45"/>
                  </a:lnTo>
                  <a:cubicBezTo>
                    <a:pt x="858" y="45"/>
                    <a:pt x="858" y="69"/>
                    <a:pt x="858" y="69"/>
                  </a:cubicBezTo>
                  <a:cubicBezTo>
                    <a:pt x="858" y="69"/>
                    <a:pt x="858" y="80"/>
                    <a:pt x="858" y="80"/>
                  </a:cubicBezTo>
                  <a:cubicBezTo>
                    <a:pt x="850" y="80"/>
                    <a:pt x="848" y="85"/>
                    <a:pt x="846" y="92"/>
                  </a:cubicBezTo>
                  <a:lnTo>
                    <a:pt x="846" y="92"/>
                  </a:lnTo>
                  <a:lnTo>
                    <a:pt x="858" y="80"/>
                  </a:lnTo>
                  <a:lnTo>
                    <a:pt x="858" y="80"/>
                  </a:lnTo>
                  <a:cubicBezTo>
                    <a:pt x="870" y="80"/>
                    <a:pt x="846" y="104"/>
                    <a:pt x="858" y="116"/>
                  </a:cubicBezTo>
                  <a:cubicBezTo>
                    <a:pt x="858" y="120"/>
                    <a:pt x="860" y="121"/>
                    <a:pt x="863" y="121"/>
                  </a:cubicBezTo>
                  <a:cubicBezTo>
                    <a:pt x="870" y="121"/>
                    <a:pt x="882" y="113"/>
                    <a:pt x="882" y="104"/>
                  </a:cubicBezTo>
                  <a:lnTo>
                    <a:pt x="882" y="92"/>
                  </a:lnTo>
                  <a:cubicBezTo>
                    <a:pt x="882" y="92"/>
                    <a:pt x="876" y="98"/>
                    <a:pt x="873" y="98"/>
                  </a:cubicBezTo>
                  <a:cubicBezTo>
                    <a:pt x="871" y="98"/>
                    <a:pt x="870" y="96"/>
                    <a:pt x="870" y="92"/>
                  </a:cubicBezTo>
                  <a:cubicBezTo>
                    <a:pt x="870" y="80"/>
                    <a:pt x="894" y="80"/>
                    <a:pt x="894" y="69"/>
                  </a:cubicBezTo>
                  <a:cubicBezTo>
                    <a:pt x="894" y="62"/>
                    <a:pt x="886" y="59"/>
                    <a:pt x="880" y="58"/>
                  </a:cubicBezTo>
                  <a:lnTo>
                    <a:pt x="880" y="58"/>
                  </a:lnTo>
                  <a:cubicBezTo>
                    <a:pt x="883" y="53"/>
                    <a:pt x="886" y="45"/>
                    <a:pt x="894" y="45"/>
                  </a:cubicBezTo>
                  <a:cubicBezTo>
                    <a:pt x="884" y="45"/>
                    <a:pt x="890" y="30"/>
                    <a:pt x="886" y="30"/>
                  </a:cubicBezTo>
                  <a:close/>
                  <a:moveTo>
                    <a:pt x="921" y="1"/>
                  </a:moveTo>
                  <a:cubicBezTo>
                    <a:pt x="919" y="1"/>
                    <a:pt x="917" y="3"/>
                    <a:pt x="917" y="9"/>
                  </a:cubicBezTo>
                  <a:cubicBezTo>
                    <a:pt x="929" y="9"/>
                    <a:pt x="953" y="21"/>
                    <a:pt x="953" y="45"/>
                  </a:cubicBezTo>
                  <a:cubicBezTo>
                    <a:pt x="965" y="57"/>
                    <a:pt x="965" y="57"/>
                    <a:pt x="965" y="57"/>
                  </a:cubicBezTo>
                  <a:cubicBezTo>
                    <a:pt x="965" y="53"/>
                    <a:pt x="965" y="51"/>
                    <a:pt x="965" y="51"/>
                  </a:cubicBezTo>
                  <a:cubicBezTo>
                    <a:pt x="966" y="51"/>
                    <a:pt x="969" y="57"/>
                    <a:pt x="977" y="57"/>
                  </a:cubicBezTo>
                  <a:cubicBezTo>
                    <a:pt x="989" y="57"/>
                    <a:pt x="989" y="69"/>
                    <a:pt x="1001" y="69"/>
                  </a:cubicBezTo>
                  <a:lnTo>
                    <a:pt x="1025" y="69"/>
                  </a:lnTo>
                  <a:cubicBezTo>
                    <a:pt x="1025" y="69"/>
                    <a:pt x="1060" y="69"/>
                    <a:pt x="1060" y="80"/>
                  </a:cubicBezTo>
                  <a:cubicBezTo>
                    <a:pt x="1060" y="77"/>
                    <a:pt x="1063" y="75"/>
                    <a:pt x="1067" y="75"/>
                  </a:cubicBezTo>
                  <a:cubicBezTo>
                    <a:pt x="1075" y="75"/>
                    <a:pt x="1088" y="80"/>
                    <a:pt x="1096" y="80"/>
                  </a:cubicBezTo>
                  <a:cubicBezTo>
                    <a:pt x="1108" y="80"/>
                    <a:pt x="1096" y="80"/>
                    <a:pt x="1108" y="69"/>
                  </a:cubicBezTo>
                  <a:cubicBezTo>
                    <a:pt x="1120" y="69"/>
                    <a:pt x="1120" y="80"/>
                    <a:pt x="1108" y="80"/>
                  </a:cubicBezTo>
                  <a:cubicBezTo>
                    <a:pt x="1096" y="92"/>
                    <a:pt x="1120" y="92"/>
                    <a:pt x="1132" y="92"/>
                  </a:cubicBezTo>
                  <a:cubicBezTo>
                    <a:pt x="1144" y="104"/>
                    <a:pt x="1167" y="116"/>
                    <a:pt x="1167" y="116"/>
                  </a:cubicBezTo>
                  <a:lnTo>
                    <a:pt x="1179" y="116"/>
                  </a:lnTo>
                  <a:cubicBezTo>
                    <a:pt x="1179" y="116"/>
                    <a:pt x="1203" y="116"/>
                    <a:pt x="1203" y="128"/>
                  </a:cubicBezTo>
                  <a:cubicBezTo>
                    <a:pt x="1203" y="140"/>
                    <a:pt x="1203" y="140"/>
                    <a:pt x="1215" y="140"/>
                  </a:cubicBezTo>
                  <a:cubicBezTo>
                    <a:pt x="1215" y="140"/>
                    <a:pt x="1215" y="128"/>
                    <a:pt x="1227" y="128"/>
                  </a:cubicBezTo>
                  <a:cubicBezTo>
                    <a:pt x="1227" y="128"/>
                    <a:pt x="1251" y="140"/>
                    <a:pt x="1251" y="152"/>
                  </a:cubicBezTo>
                  <a:cubicBezTo>
                    <a:pt x="1263" y="152"/>
                    <a:pt x="1263" y="164"/>
                    <a:pt x="1275" y="164"/>
                  </a:cubicBezTo>
                  <a:lnTo>
                    <a:pt x="1322" y="164"/>
                  </a:lnTo>
                  <a:cubicBezTo>
                    <a:pt x="1334" y="164"/>
                    <a:pt x="1322" y="176"/>
                    <a:pt x="1322" y="176"/>
                  </a:cubicBezTo>
                  <a:cubicBezTo>
                    <a:pt x="1322" y="176"/>
                    <a:pt x="1334" y="188"/>
                    <a:pt x="1334" y="188"/>
                  </a:cubicBezTo>
                  <a:lnTo>
                    <a:pt x="1343" y="188"/>
                  </a:lnTo>
                  <a:cubicBezTo>
                    <a:pt x="1340" y="190"/>
                    <a:pt x="1337" y="193"/>
                    <a:pt x="1334" y="200"/>
                  </a:cubicBezTo>
                  <a:lnTo>
                    <a:pt x="1358" y="200"/>
                  </a:lnTo>
                  <a:cubicBezTo>
                    <a:pt x="1358" y="195"/>
                    <a:pt x="1356" y="190"/>
                    <a:pt x="1353" y="188"/>
                  </a:cubicBezTo>
                  <a:lnTo>
                    <a:pt x="1370" y="188"/>
                  </a:lnTo>
                  <a:cubicBezTo>
                    <a:pt x="1382" y="200"/>
                    <a:pt x="1382" y="211"/>
                    <a:pt x="1406" y="211"/>
                  </a:cubicBezTo>
                  <a:lnTo>
                    <a:pt x="1453" y="211"/>
                  </a:lnTo>
                  <a:cubicBezTo>
                    <a:pt x="1465" y="223"/>
                    <a:pt x="1441" y="235"/>
                    <a:pt x="1453" y="235"/>
                  </a:cubicBezTo>
                  <a:lnTo>
                    <a:pt x="1477" y="235"/>
                  </a:lnTo>
                  <a:cubicBezTo>
                    <a:pt x="1453" y="235"/>
                    <a:pt x="1489" y="247"/>
                    <a:pt x="1489" y="247"/>
                  </a:cubicBezTo>
                  <a:cubicBezTo>
                    <a:pt x="1501" y="247"/>
                    <a:pt x="1489" y="259"/>
                    <a:pt x="1489" y="259"/>
                  </a:cubicBezTo>
                  <a:cubicBezTo>
                    <a:pt x="1489" y="261"/>
                    <a:pt x="1490" y="261"/>
                    <a:pt x="1491" y="261"/>
                  </a:cubicBezTo>
                  <a:cubicBezTo>
                    <a:pt x="1498" y="261"/>
                    <a:pt x="1521" y="235"/>
                    <a:pt x="1501" y="235"/>
                  </a:cubicBezTo>
                  <a:lnTo>
                    <a:pt x="1513" y="235"/>
                  </a:lnTo>
                  <a:cubicBezTo>
                    <a:pt x="1525" y="223"/>
                    <a:pt x="1548" y="223"/>
                    <a:pt x="1536" y="211"/>
                  </a:cubicBezTo>
                  <a:lnTo>
                    <a:pt x="1513" y="211"/>
                  </a:lnTo>
                  <a:cubicBezTo>
                    <a:pt x="1513" y="211"/>
                    <a:pt x="1501" y="200"/>
                    <a:pt x="1489" y="200"/>
                  </a:cubicBezTo>
                  <a:lnTo>
                    <a:pt x="1465" y="200"/>
                  </a:lnTo>
                  <a:cubicBezTo>
                    <a:pt x="1457" y="200"/>
                    <a:pt x="1449" y="194"/>
                    <a:pt x="1445" y="194"/>
                  </a:cubicBezTo>
                  <a:cubicBezTo>
                    <a:pt x="1443" y="194"/>
                    <a:pt x="1441" y="196"/>
                    <a:pt x="1441" y="200"/>
                  </a:cubicBezTo>
                  <a:cubicBezTo>
                    <a:pt x="1441" y="188"/>
                    <a:pt x="1417" y="176"/>
                    <a:pt x="1406" y="164"/>
                  </a:cubicBezTo>
                  <a:cubicBezTo>
                    <a:pt x="1406" y="164"/>
                    <a:pt x="1394" y="164"/>
                    <a:pt x="1394" y="152"/>
                  </a:cubicBezTo>
                  <a:cubicBezTo>
                    <a:pt x="1394" y="152"/>
                    <a:pt x="1394" y="140"/>
                    <a:pt x="1382" y="140"/>
                  </a:cubicBezTo>
                  <a:lnTo>
                    <a:pt x="1382" y="152"/>
                  </a:lnTo>
                  <a:cubicBezTo>
                    <a:pt x="1370" y="152"/>
                    <a:pt x="1382" y="140"/>
                    <a:pt x="1370" y="128"/>
                  </a:cubicBezTo>
                  <a:lnTo>
                    <a:pt x="1322" y="128"/>
                  </a:lnTo>
                  <a:cubicBezTo>
                    <a:pt x="1322" y="116"/>
                    <a:pt x="1310" y="104"/>
                    <a:pt x="1298" y="104"/>
                  </a:cubicBezTo>
                  <a:cubicBezTo>
                    <a:pt x="1292" y="110"/>
                    <a:pt x="1286" y="113"/>
                    <a:pt x="1280" y="113"/>
                  </a:cubicBezTo>
                  <a:cubicBezTo>
                    <a:pt x="1275" y="113"/>
                    <a:pt x="1269" y="110"/>
                    <a:pt x="1263" y="104"/>
                  </a:cubicBezTo>
                  <a:cubicBezTo>
                    <a:pt x="1263" y="104"/>
                    <a:pt x="1263" y="92"/>
                    <a:pt x="1251" y="92"/>
                  </a:cubicBezTo>
                  <a:cubicBezTo>
                    <a:pt x="1241" y="92"/>
                    <a:pt x="1247" y="108"/>
                    <a:pt x="1243" y="108"/>
                  </a:cubicBezTo>
                  <a:cubicBezTo>
                    <a:pt x="1243" y="108"/>
                    <a:pt x="1241" y="107"/>
                    <a:pt x="1239" y="104"/>
                  </a:cubicBezTo>
                  <a:cubicBezTo>
                    <a:pt x="1215" y="104"/>
                    <a:pt x="1251" y="92"/>
                    <a:pt x="1239" y="80"/>
                  </a:cubicBezTo>
                  <a:cubicBezTo>
                    <a:pt x="1234" y="78"/>
                    <a:pt x="1231" y="77"/>
                    <a:pt x="1229" y="77"/>
                  </a:cubicBezTo>
                  <a:cubicBezTo>
                    <a:pt x="1223" y="77"/>
                    <a:pt x="1234" y="92"/>
                    <a:pt x="1215" y="92"/>
                  </a:cubicBezTo>
                  <a:cubicBezTo>
                    <a:pt x="1203" y="80"/>
                    <a:pt x="1191" y="80"/>
                    <a:pt x="1179" y="69"/>
                  </a:cubicBezTo>
                  <a:cubicBezTo>
                    <a:pt x="1155" y="57"/>
                    <a:pt x="1132" y="45"/>
                    <a:pt x="1108" y="33"/>
                  </a:cubicBezTo>
                  <a:lnTo>
                    <a:pt x="1084" y="33"/>
                  </a:lnTo>
                  <a:cubicBezTo>
                    <a:pt x="1072" y="33"/>
                    <a:pt x="1084" y="33"/>
                    <a:pt x="1084" y="21"/>
                  </a:cubicBezTo>
                  <a:lnTo>
                    <a:pt x="1036" y="21"/>
                  </a:lnTo>
                  <a:cubicBezTo>
                    <a:pt x="1036" y="21"/>
                    <a:pt x="1025" y="45"/>
                    <a:pt x="1025" y="45"/>
                  </a:cubicBezTo>
                  <a:cubicBezTo>
                    <a:pt x="1025" y="45"/>
                    <a:pt x="1025" y="33"/>
                    <a:pt x="1025" y="33"/>
                  </a:cubicBezTo>
                  <a:cubicBezTo>
                    <a:pt x="1025" y="29"/>
                    <a:pt x="1023" y="28"/>
                    <a:pt x="1021" y="28"/>
                  </a:cubicBezTo>
                  <a:cubicBezTo>
                    <a:pt x="1017" y="28"/>
                    <a:pt x="1009" y="33"/>
                    <a:pt x="1001" y="33"/>
                  </a:cubicBezTo>
                  <a:cubicBezTo>
                    <a:pt x="1001" y="33"/>
                    <a:pt x="965" y="33"/>
                    <a:pt x="977" y="21"/>
                  </a:cubicBezTo>
                  <a:cubicBezTo>
                    <a:pt x="981" y="17"/>
                    <a:pt x="980" y="16"/>
                    <a:pt x="976" y="16"/>
                  </a:cubicBezTo>
                  <a:cubicBezTo>
                    <a:pt x="969" y="16"/>
                    <a:pt x="953" y="21"/>
                    <a:pt x="953" y="21"/>
                  </a:cubicBezTo>
                  <a:cubicBezTo>
                    <a:pt x="944" y="21"/>
                    <a:pt x="929" y="1"/>
                    <a:pt x="921" y="1"/>
                  </a:cubicBezTo>
                  <a:close/>
                  <a:moveTo>
                    <a:pt x="1596" y="259"/>
                  </a:moveTo>
                  <a:cubicBezTo>
                    <a:pt x="1596" y="259"/>
                    <a:pt x="1584" y="271"/>
                    <a:pt x="1596" y="271"/>
                  </a:cubicBezTo>
                  <a:lnTo>
                    <a:pt x="1606" y="271"/>
                  </a:lnTo>
                  <a:cubicBezTo>
                    <a:pt x="1601" y="268"/>
                    <a:pt x="1596" y="263"/>
                    <a:pt x="1596" y="259"/>
                  </a:cubicBezTo>
                  <a:close/>
                  <a:moveTo>
                    <a:pt x="1606" y="271"/>
                  </a:moveTo>
                  <a:cubicBezTo>
                    <a:pt x="1611" y="274"/>
                    <a:pt x="1617" y="276"/>
                    <a:pt x="1620" y="276"/>
                  </a:cubicBezTo>
                  <a:cubicBezTo>
                    <a:pt x="1623" y="276"/>
                    <a:pt x="1623" y="274"/>
                    <a:pt x="1620" y="271"/>
                  </a:cubicBezTo>
                  <a:close/>
                  <a:moveTo>
                    <a:pt x="846" y="92"/>
                  </a:moveTo>
                  <a:lnTo>
                    <a:pt x="846" y="92"/>
                  </a:lnTo>
                  <a:cubicBezTo>
                    <a:pt x="846" y="104"/>
                    <a:pt x="846" y="104"/>
                    <a:pt x="834" y="116"/>
                  </a:cubicBezTo>
                  <a:cubicBezTo>
                    <a:pt x="825" y="116"/>
                    <a:pt x="823" y="130"/>
                    <a:pt x="822" y="136"/>
                  </a:cubicBezTo>
                  <a:lnTo>
                    <a:pt x="822" y="136"/>
                  </a:lnTo>
                  <a:cubicBezTo>
                    <a:pt x="821" y="135"/>
                    <a:pt x="820" y="135"/>
                    <a:pt x="819" y="135"/>
                  </a:cubicBezTo>
                  <a:lnTo>
                    <a:pt x="819" y="135"/>
                  </a:lnTo>
                  <a:cubicBezTo>
                    <a:pt x="818" y="135"/>
                    <a:pt x="819" y="137"/>
                    <a:pt x="822" y="140"/>
                  </a:cubicBezTo>
                  <a:cubicBezTo>
                    <a:pt x="834" y="140"/>
                    <a:pt x="810" y="164"/>
                    <a:pt x="810" y="164"/>
                  </a:cubicBezTo>
                  <a:cubicBezTo>
                    <a:pt x="798" y="176"/>
                    <a:pt x="798" y="176"/>
                    <a:pt x="786" y="188"/>
                  </a:cubicBezTo>
                  <a:lnTo>
                    <a:pt x="786" y="200"/>
                  </a:lnTo>
                  <a:cubicBezTo>
                    <a:pt x="786" y="223"/>
                    <a:pt x="774" y="223"/>
                    <a:pt x="763" y="223"/>
                  </a:cubicBezTo>
                  <a:cubicBezTo>
                    <a:pt x="763" y="223"/>
                    <a:pt x="751" y="247"/>
                    <a:pt x="751" y="247"/>
                  </a:cubicBezTo>
                  <a:cubicBezTo>
                    <a:pt x="739" y="247"/>
                    <a:pt x="739" y="271"/>
                    <a:pt x="739" y="271"/>
                  </a:cubicBezTo>
                  <a:cubicBezTo>
                    <a:pt x="739" y="271"/>
                    <a:pt x="751" y="283"/>
                    <a:pt x="739" y="283"/>
                  </a:cubicBezTo>
                  <a:cubicBezTo>
                    <a:pt x="737" y="285"/>
                    <a:pt x="735" y="285"/>
                    <a:pt x="734" y="285"/>
                  </a:cubicBezTo>
                  <a:cubicBezTo>
                    <a:pt x="729" y="285"/>
                    <a:pt x="727" y="274"/>
                    <a:pt x="722" y="274"/>
                  </a:cubicBezTo>
                  <a:cubicBezTo>
                    <a:pt x="720" y="274"/>
                    <a:pt x="718" y="277"/>
                    <a:pt x="715" y="283"/>
                  </a:cubicBezTo>
                  <a:cubicBezTo>
                    <a:pt x="714" y="284"/>
                    <a:pt x="714" y="284"/>
                    <a:pt x="713" y="284"/>
                  </a:cubicBezTo>
                  <a:lnTo>
                    <a:pt x="713" y="284"/>
                  </a:lnTo>
                  <a:cubicBezTo>
                    <a:pt x="713" y="284"/>
                    <a:pt x="712" y="284"/>
                    <a:pt x="712" y="284"/>
                  </a:cubicBezTo>
                  <a:cubicBezTo>
                    <a:pt x="710" y="284"/>
                    <a:pt x="709" y="286"/>
                    <a:pt x="710" y="286"/>
                  </a:cubicBezTo>
                  <a:cubicBezTo>
                    <a:pt x="711" y="286"/>
                    <a:pt x="712" y="286"/>
                    <a:pt x="713" y="284"/>
                  </a:cubicBezTo>
                  <a:lnTo>
                    <a:pt x="713" y="284"/>
                  </a:lnTo>
                  <a:cubicBezTo>
                    <a:pt x="714" y="286"/>
                    <a:pt x="715" y="289"/>
                    <a:pt x="715" y="295"/>
                  </a:cubicBezTo>
                  <a:cubicBezTo>
                    <a:pt x="709" y="307"/>
                    <a:pt x="706" y="310"/>
                    <a:pt x="703" y="310"/>
                  </a:cubicBezTo>
                  <a:cubicBezTo>
                    <a:pt x="700" y="310"/>
                    <a:pt x="697" y="307"/>
                    <a:pt x="691" y="307"/>
                  </a:cubicBezTo>
                  <a:cubicBezTo>
                    <a:pt x="703" y="319"/>
                    <a:pt x="703" y="319"/>
                    <a:pt x="703" y="331"/>
                  </a:cubicBezTo>
                  <a:cubicBezTo>
                    <a:pt x="715" y="354"/>
                    <a:pt x="691" y="342"/>
                    <a:pt x="691" y="354"/>
                  </a:cubicBezTo>
                  <a:cubicBezTo>
                    <a:pt x="691" y="354"/>
                    <a:pt x="714" y="385"/>
                    <a:pt x="705" y="385"/>
                  </a:cubicBezTo>
                  <a:cubicBezTo>
                    <a:pt x="703" y="385"/>
                    <a:pt x="698" y="383"/>
                    <a:pt x="691" y="378"/>
                  </a:cubicBezTo>
                  <a:lnTo>
                    <a:pt x="691" y="378"/>
                  </a:lnTo>
                  <a:cubicBezTo>
                    <a:pt x="693" y="382"/>
                    <a:pt x="694" y="386"/>
                    <a:pt x="693" y="390"/>
                  </a:cubicBezTo>
                  <a:lnTo>
                    <a:pt x="693" y="390"/>
                  </a:lnTo>
                  <a:cubicBezTo>
                    <a:pt x="706" y="389"/>
                    <a:pt x="726" y="378"/>
                    <a:pt x="715" y="378"/>
                  </a:cubicBezTo>
                  <a:cubicBezTo>
                    <a:pt x="715" y="378"/>
                    <a:pt x="727" y="366"/>
                    <a:pt x="727" y="366"/>
                  </a:cubicBezTo>
                  <a:cubicBezTo>
                    <a:pt x="734" y="366"/>
                    <a:pt x="733" y="362"/>
                    <a:pt x="728" y="361"/>
                  </a:cubicBezTo>
                  <a:lnTo>
                    <a:pt x="728" y="361"/>
                  </a:lnTo>
                  <a:cubicBezTo>
                    <a:pt x="735" y="357"/>
                    <a:pt x="742" y="351"/>
                    <a:pt x="746" y="347"/>
                  </a:cubicBezTo>
                  <a:lnTo>
                    <a:pt x="746" y="347"/>
                  </a:lnTo>
                  <a:cubicBezTo>
                    <a:pt x="747" y="347"/>
                    <a:pt x="748" y="347"/>
                    <a:pt x="748" y="347"/>
                  </a:cubicBezTo>
                  <a:cubicBezTo>
                    <a:pt x="750" y="347"/>
                    <a:pt x="751" y="346"/>
                    <a:pt x="751" y="342"/>
                  </a:cubicBezTo>
                  <a:lnTo>
                    <a:pt x="751" y="342"/>
                  </a:lnTo>
                  <a:cubicBezTo>
                    <a:pt x="751" y="342"/>
                    <a:pt x="749" y="344"/>
                    <a:pt x="746" y="347"/>
                  </a:cubicBezTo>
                  <a:lnTo>
                    <a:pt x="746" y="347"/>
                  </a:lnTo>
                  <a:cubicBezTo>
                    <a:pt x="743" y="344"/>
                    <a:pt x="739" y="337"/>
                    <a:pt x="739" y="331"/>
                  </a:cubicBezTo>
                  <a:lnTo>
                    <a:pt x="751" y="307"/>
                  </a:lnTo>
                  <a:cubicBezTo>
                    <a:pt x="763" y="307"/>
                    <a:pt x="763" y="295"/>
                    <a:pt x="763" y="295"/>
                  </a:cubicBezTo>
                  <a:cubicBezTo>
                    <a:pt x="769" y="289"/>
                    <a:pt x="769" y="289"/>
                    <a:pt x="767" y="289"/>
                  </a:cubicBezTo>
                  <a:cubicBezTo>
                    <a:pt x="766" y="289"/>
                    <a:pt x="763" y="289"/>
                    <a:pt x="763" y="283"/>
                  </a:cubicBezTo>
                  <a:lnTo>
                    <a:pt x="763" y="271"/>
                  </a:lnTo>
                  <a:lnTo>
                    <a:pt x="763" y="259"/>
                  </a:lnTo>
                  <a:cubicBezTo>
                    <a:pt x="774" y="259"/>
                    <a:pt x="774" y="283"/>
                    <a:pt x="774" y="283"/>
                  </a:cubicBezTo>
                  <a:cubicBezTo>
                    <a:pt x="774" y="259"/>
                    <a:pt x="774" y="235"/>
                    <a:pt x="786" y="223"/>
                  </a:cubicBezTo>
                  <a:cubicBezTo>
                    <a:pt x="786" y="211"/>
                    <a:pt x="846" y="176"/>
                    <a:pt x="834" y="164"/>
                  </a:cubicBezTo>
                  <a:cubicBezTo>
                    <a:pt x="822" y="164"/>
                    <a:pt x="834" y="164"/>
                    <a:pt x="834" y="152"/>
                  </a:cubicBezTo>
                  <a:cubicBezTo>
                    <a:pt x="834" y="147"/>
                    <a:pt x="830" y="142"/>
                    <a:pt x="826" y="139"/>
                  </a:cubicBezTo>
                  <a:lnTo>
                    <a:pt x="826" y="139"/>
                  </a:lnTo>
                  <a:cubicBezTo>
                    <a:pt x="839" y="133"/>
                    <a:pt x="857" y="104"/>
                    <a:pt x="846" y="104"/>
                  </a:cubicBezTo>
                  <a:cubicBezTo>
                    <a:pt x="846" y="100"/>
                    <a:pt x="846" y="96"/>
                    <a:pt x="846" y="92"/>
                  </a:cubicBezTo>
                  <a:close/>
                  <a:moveTo>
                    <a:pt x="1838" y="373"/>
                  </a:moveTo>
                  <a:cubicBezTo>
                    <a:pt x="1834" y="373"/>
                    <a:pt x="1834" y="382"/>
                    <a:pt x="1834" y="390"/>
                  </a:cubicBezTo>
                  <a:cubicBezTo>
                    <a:pt x="1834" y="396"/>
                    <a:pt x="1837" y="399"/>
                    <a:pt x="1840" y="399"/>
                  </a:cubicBezTo>
                  <a:cubicBezTo>
                    <a:pt x="1843" y="399"/>
                    <a:pt x="1846" y="396"/>
                    <a:pt x="1846" y="390"/>
                  </a:cubicBezTo>
                  <a:lnTo>
                    <a:pt x="1858" y="390"/>
                  </a:lnTo>
                  <a:cubicBezTo>
                    <a:pt x="1858" y="378"/>
                    <a:pt x="1858" y="378"/>
                    <a:pt x="1846" y="378"/>
                  </a:cubicBezTo>
                  <a:cubicBezTo>
                    <a:pt x="1843" y="375"/>
                    <a:pt x="1840" y="373"/>
                    <a:pt x="1838" y="373"/>
                  </a:cubicBezTo>
                  <a:close/>
                  <a:moveTo>
                    <a:pt x="2042" y="488"/>
                  </a:moveTo>
                  <a:cubicBezTo>
                    <a:pt x="2040" y="488"/>
                    <a:pt x="2037" y="491"/>
                    <a:pt x="2037" y="497"/>
                  </a:cubicBezTo>
                  <a:lnTo>
                    <a:pt x="2048" y="497"/>
                  </a:lnTo>
                  <a:cubicBezTo>
                    <a:pt x="2048" y="491"/>
                    <a:pt x="2045" y="488"/>
                    <a:pt x="2042" y="488"/>
                  </a:cubicBezTo>
                  <a:close/>
                  <a:moveTo>
                    <a:pt x="693" y="390"/>
                  </a:moveTo>
                  <a:cubicBezTo>
                    <a:pt x="693" y="390"/>
                    <a:pt x="692" y="390"/>
                    <a:pt x="691" y="390"/>
                  </a:cubicBezTo>
                  <a:cubicBezTo>
                    <a:pt x="683" y="394"/>
                    <a:pt x="683" y="395"/>
                    <a:pt x="687" y="395"/>
                  </a:cubicBezTo>
                  <a:cubicBezTo>
                    <a:pt x="688" y="395"/>
                    <a:pt x="690" y="395"/>
                    <a:pt x="693" y="395"/>
                  </a:cubicBezTo>
                  <a:lnTo>
                    <a:pt x="693" y="395"/>
                  </a:lnTo>
                  <a:cubicBezTo>
                    <a:pt x="688" y="412"/>
                    <a:pt x="665" y="429"/>
                    <a:pt x="655" y="438"/>
                  </a:cubicBezTo>
                  <a:cubicBezTo>
                    <a:pt x="667" y="438"/>
                    <a:pt x="644" y="461"/>
                    <a:pt x="655" y="461"/>
                  </a:cubicBezTo>
                  <a:cubicBezTo>
                    <a:pt x="667" y="461"/>
                    <a:pt x="655" y="485"/>
                    <a:pt x="644" y="485"/>
                  </a:cubicBezTo>
                  <a:cubicBezTo>
                    <a:pt x="641" y="483"/>
                    <a:pt x="639" y="482"/>
                    <a:pt x="638" y="482"/>
                  </a:cubicBezTo>
                  <a:cubicBezTo>
                    <a:pt x="632" y="482"/>
                    <a:pt x="632" y="497"/>
                    <a:pt x="632" y="497"/>
                  </a:cubicBezTo>
                  <a:lnTo>
                    <a:pt x="632" y="509"/>
                  </a:lnTo>
                  <a:lnTo>
                    <a:pt x="632" y="521"/>
                  </a:lnTo>
                  <a:cubicBezTo>
                    <a:pt x="632" y="519"/>
                    <a:pt x="633" y="518"/>
                    <a:pt x="634" y="518"/>
                  </a:cubicBezTo>
                  <a:cubicBezTo>
                    <a:pt x="640" y="518"/>
                    <a:pt x="655" y="533"/>
                    <a:pt x="655" y="533"/>
                  </a:cubicBezTo>
                  <a:cubicBezTo>
                    <a:pt x="655" y="533"/>
                    <a:pt x="655" y="521"/>
                    <a:pt x="655" y="509"/>
                  </a:cubicBezTo>
                  <a:cubicBezTo>
                    <a:pt x="644" y="509"/>
                    <a:pt x="667" y="509"/>
                    <a:pt x="667" y="497"/>
                  </a:cubicBezTo>
                  <a:cubicBezTo>
                    <a:pt x="667" y="485"/>
                    <a:pt x="667" y="473"/>
                    <a:pt x="667" y="461"/>
                  </a:cubicBezTo>
                  <a:cubicBezTo>
                    <a:pt x="667" y="461"/>
                    <a:pt x="703" y="414"/>
                    <a:pt x="691" y="414"/>
                  </a:cubicBezTo>
                  <a:cubicBezTo>
                    <a:pt x="679" y="414"/>
                    <a:pt x="715" y="390"/>
                    <a:pt x="715" y="390"/>
                  </a:cubicBezTo>
                  <a:lnTo>
                    <a:pt x="715" y="390"/>
                  </a:lnTo>
                  <a:cubicBezTo>
                    <a:pt x="715" y="390"/>
                    <a:pt x="702" y="393"/>
                    <a:pt x="693" y="395"/>
                  </a:cubicBezTo>
                  <a:lnTo>
                    <a:pt x="693" y="395"/>
                  </a:lnTo>
                  <a:cubicBezTo>
                    <a:pt x="693" y="393"/>
                    <a:pt x="693" y="392"/>
                    <a:pt x="693" y="390"/>
                  </a:cubicBezTo>
                  <a:close/>
                  <a:moveTo>
                    <a:pt x="608" y="521"/>
                  </a:moveTo>
                  <a:lnTo>
                    <a:pt x="608" y="533"/>
                  </a:lnTo>
                  <a:cubicBezTo>
                    <a:pt x="608" y="539"/>
                    <a:pt x="608" y="539"/>
                    <a:pt x="606" y="539"/>
                  </a:cubicBezTo>
                  <a:cubicBezTo>
                    <a:pt x="605" y="539"/>
                    <a:pt x="602" y="539"/>
                    <a:pt x="596" y="545"/>
                  </a:cubicBezTo>
                  <a:cubicBezTo>
                    <a:pt x="590" y="551"/>
                    <a:pt x="593" y="551"/>
                    <a:pt x="599" y="551"/>
                  </a:cubicBezTo>
                  <a:cubicBezTo>
                    <a:pt x="605" y="551"/>
                    <a:pt x="614" y="551"/>
                    <a:pt x="620" y="557"/>
                  </a:cubicBezTo>
                  <a:cubicBezTo>
                    <a:pt x="621" y="558"/>
                    <a:pt x="622" y="559"/>
                    <a:pt x="622" y="560"/>
                  </a:cubicBezTo>
                  <a:lnTo>
                    <a:pt x="622" y="560"/>
                  </a:lnTo>
                  <a:cubicBezTo>
                    <a:pt x="623" y="560"/>
                    <a:pt x="623" y="560"/>
                    <a:pt x="624" y="560"/>
                  </a:cubicBezTo>
                  <a:cubicBezTo>
                    <a:pt x="625" y="560"/>
                    <a:pt x="626" y="560"/>
                    <a:pt x="626" y="560"/>
                  </a:cubicBezTo>
                  <a:lnTo>
                    <a:pt x="626" y="560"/>
                  </a:lnTo>
                  <a:cubicBezTo>
                    <a:pt x="626" y="555"/>
                    <a:pt x="632" y="553"/>
                    <a:pt x="632" y="545"/>
                  </a:cubicBezTo>
                  <a:cubicBezTo>
                    <a:pt x="632" y="545"/>
                    <a:pt x="644" y="545"/>
                    <a:pt x="632" y="521"/>
                  </a:cubicBezTo>
                  <a:lnTo>
                    <a:pt x="632" y="533"/>
                  </a:lnTo>
                  <a:cubicBezTo>
                    <a:pt x="620" y="533"/>
                    <a:pt x="620" y="521"/>
                    <a:pt x="608" y="521"/>
                  </a:cubicBezTo>
                  <a:close/>
                  <a:moveTo>
                    <a:pt x="626" y="560"/>
                  </a:moveTo>
                  <a:lnTo>
                    <a:pt x="626" y="560"/>
                  </a:lnTo>
                  <a:cubicBezTo>
                    <a:pt x="626" y="562"/>
                    <a:pt x="628" y="565"/>
                    <a:pt x="632" y="569"/>
                  </a:cubicBezTo>
                  <a:cubicBezTo>
                    <a:pt x="632" y="564"/>
                    <a:pt x="630" y="561"/>
                    <a:pt x="626" y="560"/>
                  </a:cubicBezTo>
                  <a:close/>
                  <a:moveTo>
                    <a:pt x="622" y="560"/>
                  </a:moveTo>
                  <a:lnTo>
                    <a:pt x="622" y="560"/>
                  </a:lnTo>
                  <a:cubicBezTo>
                    <a:pt x="619" y="561"/>
                    <a:pt x="615" y="563"/>
                    <a:pt x="611" y="566"/>
                  </a:cubicBezTo>
                  <a:lnTo>
                    <a:pt x="611" y="566"/>
                  </a:lnTo>
                  <a:cubicBezTo>
                    <a:pt x="610" y="565"/>
                    <a:pt x="609" y="565"/>
                    <a:pt x="607" y="565"/>
                  </a:cubicBezTo>
                  <a:cubicBezTo>
                    <a:pt x="604" y="565"/>
                    <a:pt x="601" y="566"/>
                    <a:pt x="596" y="569"/>
                  </a:cubicBezTo>
                  <a:cubicBezTo>
                    <a:pt x="596" y="569"/>
                    <a:pt x="596" y="572"/>
                    <a:pt x="598" y="576"/>
                  </a:cubicBezTo>
                  <a:lnTo>
                    <a:pt x="598" y="576"/>
                  </a:lnTo>
                  <a:cubicBezTo>
                    <a:pt x="601" y="573"/>
                    <a:pt x="605" y="571"/>
                    <a:pt x="610" y="570"/>
                  </a:cubicBezTo>
                  <a:lnTo>
                    <a:pt x="610" y="570"/>
                  </a:lnTo>
                  <a:cubicBezTo>
                    <a:pt x="611" y="570"/>
                    <a:pt x="613" y="572"/>
                    <a:pt x="616" y="573"/>
                  </a:cubicBezTo>
                  <a:lnTo>
                    <a:pt x="616" y="573"/>
                  </a:lnTo>
                  <a:cubicBezTo>
                    <a:pt x="616" y="571"/>
                    <a:pt x="615" y="569"/>
                    <a:pt x="614" y="568"/>
                  </a:cubicBezTo>
                  <a:lnTo>
                    <a:pt x="614" y="568"/>
                  </a:lnTo>
                  <a:cubicBezTo>
                    <a:pt x="619" y="566"/>
                    <a:pt x="623" y="563"/>
                    <a:pt x="622" y="560"/>
                  </a:cubicBezTo>
                  <a:close/>
                  <a:moveTo>
                    <a:pt x="616" y="573"/>
                  </a:moveTo>
                  <a:cubicBezTo>
                    <a:pt x="615" y="577"/>
                    <a:pt x="612" y="581"/>
                    <a:pt x="608" y="581"/>
                  </a:cubicBezTo>
                  <a:cubicBezTo>
                    <a:pt x="603" y="581"/>
                    <a:pt x="600" y="578"/>
                    <a:pt x="598" y="576"/>
                  </a:cubicBezTo>
                  <a:lnTo>
                    <a:pt x="598" y="576"/>
                  </a:lnTo>
                  <a:cubicBezTo>
                    <a:pt x="597" y="577"/>
                    <a:pt x="596" y="579"/>
                    <a:pt x="596" y="581"/>
                  </a:cubicBezTo>
                  <a:lnTo>
                    <a:pt x="596" y="599"/>
                  </a:lnTo>
                  <a:lnTo>
                    <a:pt x="596" y="599"/>
                  </a:lnTo>
                  <a:cubicBezTo>
                    <a:pt x="591" y="597"/>
                    <a:pt x="587" y="595"/>
                    <a:pt x="584" y="592"/>
                  </a:cubicBezTo>
                  <a:lnTo>
                    <a:pt x="584" y="592"/>
                  </a:lnTo>
                  <a:cubicBezTo>
                    <a:pt x="589" y="598"/>
                    <a:pt x="592" y="603"/>
                    <a:pt x="594" y="608"/>
                  </a:cubicBezTo>
                  <a:lnTo>
                    <a:pt x="594" y="608"/>
                  </a:lnTo>
                  <a:cubicBezTo>
                    <a:pt x="594" y="607"/>
                    <a:pt x="595" y="606"/>
                    <a:pt x="596" y="604"/>
                  </a:cubicBezTo>
                  <a:lnTo>
                    <a:pt x="596" y="599"/>
                  </a:lnTo>
                  <a:lnTo>
                    <a:pt x="596" y="599"/>
                  </a:lnTo>
                  <a:cubicBezTo>
                    <a:pt x="601" y="601"/>
                    <a:pt x="607" y="601"/>
                    <a:pt x="612" y="601"/>
                  </a:cubicBezTo>
                  <a:cubicBezTo>
                    <a:pt x="623" y="601"/>
                    <a:pt x="632" y="598"/>
                    <a:pt x="632" y="592"/>
                  </a:cubicBezTo>
                  <a:cubicBezTo>
                    <a:pt x="632" y="585"/>
                    <a:pt x="623" y="578"/>
                    <a:pt x="616" y="573"/>
                  </a:cubicBezTo>
                  <a:close/>
                  <a:moveTo>
                    <a:pt x="595" y="616"/>
                  </a:moveTo>
                  <a:cubicBezTo>
                    <a:pt x="595" y="616"/>
                    <a:pt x="595" y="616"/>
                    <a:pt x="595" y="617"/>
                  </a:cubicBezTo>
                  <a:lnTo>
                    <a:pt x="595" y="617"/>
                  </a:lnTo>
                  <a:cubicBezTo>
                    <a:pt x="596" y="617"/>
                    <a:pt x="596" y="616"/>
                    <a:pt x="596" y="616"/>
                  </a:cubicBezTo>
                  <a:lnTo>
                    <a:pt x="595" y="616"/>
                  </a:lnTo>
                  <a:close/>
                  <a:moveTo>
                    <a:pt x="584" y="604"/>
                  </a:moveTo>
                  <a:cubicBezTo>
                    <a:pt x="584" y="611"/>
                    <a:pt x="584" y="618"/>
                    <a:pt x="586" y="618"/>
                  </a:cubicBezTo>
                  <a:cubicBezTo>
                    <a:pt x="587" y="618"/>
                    <a:pt x="589" y="616"/>
                    <a:pt x="592" y="612"/>
                  </a:cubicBezTo>
                  <a:lnTo>
                    <a:pt x="592" y="612"/>
                  </a:lnTo>
                  <a:lnTo>
                    <a:pt x="595" y="616"/>
                  </a:lnTo>
                  <a:lnTo>
                    <a:pt x="595" y="616"/>
                  </a:lnTo>
                  <a:cubicBezTo>
                    <a:pt x="595" y="613"/>
                    <a:pt x="595" y="611"/>
                    <a:pt x="594" y="608"/>
                  </a:cubicBezTo>
                  <a:lnTo>
                    <a:pt x="594" y="608"/>
                  </a:lnTo>
                  <a:cubicBezTo>
                    <a:pt x="593" y="610"/>
                    <a:pt x="592" y="611"/>
                    <a:pt x="592" y="612"/>
                  </a:cubicBezTo>
                  <a:lnTo>
                    <a:pt x="592" y="612"/>
                  </a:lnTo>
                  <a:lnTo>
                    <a:pt x="584" y="604"/>
                  </a:lnTo>
                  <a:close/>
                  <a:moveTo>
                    <a:pt x="595" y="617"/>
                  </a:moveTo>
                  <a:lnTo>
                    <a:pt x="595" y="617"/>
                  </a:lnTo>
                  <a:cubicBezTo>
                    <a:pt x="590" y="622"/>
                    <a:pt x="584" y="625"/>
                    <a:pt x="580" y="628"/>
                  </a:cubicBezTo>
                  <a:lnTo>
                    <a:pt x="596" y="628"/>
                  </a:lnTo>
                  <a:cubicBezTo>
                    <a:pt x="596" y="624"/>
                    <a:pt x="596" y="620"/>
                    <a:pt x="595" y="617"/>
                  </a:cubicBezTo>
                  <a:close/>
                  <a:moveTo>
                    <a:pt x="572" y="628"/>
                  </a:moveTo>
                  <a:cubicBezTo>
                    <a:pt x="574" y="628"/>
                    <a:pt x="576" y="629"/>
                    <a:pt x="577" y="630"/>
                  </a:cubicBezTo>
                  <a:lnTo>
                    <a:pt x="577" y="630"/>
                  </a:lnTo>
                  <a:cubicBezTo>
                    <a:pt x="577" y="630"/>
                    <a:pt x="578" y="629"/>
                    <a:pt x="580" y="628"/>
                  </a:cubicBezTo>
                  <a:close/>
                  <a:moveTo>
                    <a:pt x="577" y="630"/>
                  </a:moveTo>
                  <a:cubicBezTo>
                    <a:pt x="574" y="633"/>
                    <a:pt x="572" y="636"/>
                    <a:pt x="572" y="640"/>
                  </a:cubicBezTo>
                  <a:cubicBezTo>
                    <a:pt x="575" y="640"/>
                    <a:pt x="576" y="642"/>
                    <a:pt x="575" y="644"/>
                  </a:cubicBezTo>
                  <a:lnTo>
                    <a:pt x="575" y="644"/>
                  </a:lnTo>
                  <a:cubicBezTo>
                    <a:pt x="577" y="639"/>
                    <a:pt x="578" y="633"/>
                    <a:pt x="577" y="630"/>
                  </a:cubicBezTo>
                  <a:close/>
                  <a:moveTo>
                    <a:pt x="575" y="644"/>
                  </a:moveTo>
                  <a:lnTo>
                    <a:pt x="575" y="644"/>
                  </a:lnTo>
                  <a:cubicBezTo>
                    <a:pt x="574" y="648"/>
                    <a:pt x="572" y="652"/>
                    <a:pt x="572" y="652"/>
                  </a:cubicBezTo>
                  <a:cubicBezTo>
                    <a:pt x="574" y="649"/>
                    <a:pt x="575" y="646"/>
                    <a:pt x="575" y="644"/>
                  </a:cubicBezTo>
                  <a:close/>
                  <a:moveTo>
                    <a:pt x="2215" y="628"/>
                  </a:moveTo>
                  <a:lnTo>
                    <a:pt x="2191" y="652"/>
                  </a:lnTo>
                  <a:lnTo>
                    <a:pt x="2215" y="652"/>
                  </a:lnTo>
                  <a:cubicBezTo>
                    <a:pt x="2227" y="652"/>
                    <a:pt x="2227" y="640"/>
                    <a:pt x="2215" y="628"/>
                  </a:cubicBezTo>
                  <a:close/>
                  <a:moveTo>
                    <a:pt x="572" y="652"/>
                  </a:moveTo>
                  <a:cubicBezTo>
                    <a:pt x="570" y="655"/>
                    <a:pt x="569" y="658"/>
                    <a:pt x="569" y="661"/>
                  </a:cubicBezTo>
                  <a:lnTo>
                    <a:pt x="569" y="661"/>
                  </a:lnTo>
                  <a:cubicBezTo>
                    <a:pt x="564" y="657"/>
                    <a:pt x="560" y="655"/>
                    <a:pt x="557" y="655"/>
                  </a:cubicBezTo>
                  <a:cubicBezTo>
                    <a:pt x="554" y="655"/>
                    <a:pt x="554" y="658"/>
                    <a:pt x="560" y="664"/>
                  </a:cubicBezTo>
                  <a:cubicBezTo>
                    <a:pt x="560" y="667"/>
                    <a:pt x="560" y="671"/>
                    <a:pt x="560" y="674"/>
                  </a:cubicBezTo>
                  <a:lnTo>
                    <a:pt x="560" y="674"/>
                  </a:lnTo>
                  <a:cubicBezTo>
                    <a:pt x="562" y="673"/>
                    <a:pt x="563" y="673"/>
                    <a:pt x="565" y="673"/>
                  </a:cubicBezTo>
                  <a:cubicBezTo>
                    <a:pt x="569" y="673"/>
                    <a:pt x="572" y="676"/>
                    <a:pt x="572" y="676"/>
                  </a:cubicBezTo>
                  <a:lnTo>
                    <a:pt x="572" y="652"/>
                  </a:lnTo>
                  <a:close/>
                  <a:moveTo>
                    <a:pt x="560" y="674"/>
                  </a:moveTo>
                  <a:cubicBezTo>
                    <a:pt x="557" y="675"/>
                    <a:pt x="552" y="679"/>
                    <a:pt x="548" y="688"/>
                  </a:cubicBezTo>
                  <a:lnTo>
                    <a:pt x="560" y="688"/>
                  </a:lnTo>
                  <a:cubicBezTo>
                    <a:pt x="560" y="688"/>
                    <a:pt x="560" y="682"/>
                    <a:pt x="560" y="674"/>
                  </a:cubicBezTo>
                  <a:close/>
                  <a:moveTo>
                    <a:pt x="536" y="688"/>
                  </a:moveTo>
                  <a:cubicBezTo>
                    <a:pt x="536" y="692"/>
                    <a:pt x="538" y="696"/>
                    <a:pt x="539" y="700"/>
                  </a:cubicBezTo>
                  <a:lnTo>
                    <a:pt x="539" y="700"/>
                  </a:lnTo>
                  <a:cubicBezTo>
                    <a:pt x="538" y="700"/>
                    <a:pt x="537" y="700"/>
                    <a:pt x="536" y="700"/>
                  </a:cubicBezTo>
                  <a:cubicBezTo>
                    <a:pt x="529" y="696"/>
                    <a:pt x="526" y="695"/>
                    <a:pt x="526" y="695"/>
                  </a:cubicBezTo>
                  <a:lnTo>
                    <a:pt x="526" y="695"/>
                  </a:lnTo>
                  <a:cubicBezTo>
                    <a:pt x="524" y="695"/>
                    <a:pt x="536" y="703"/>
                    <a:pt x="536" y="712"/>
                  </a:cubicBezTo>
                  <a:lnTo>
                    <a:pt x="536" y="723"/>
                  </a:lnTo>
                  <a:cubicBezTo>
                    <a:pt x="544" y="716"/>
                    <a:pt x="542" y="708"/>
                    <a:pt x="539" y="700"/>
                  </a:cubicBezTo>
                  <a:lnTo>
                    <a:pt x="539" y="700"/>
                  </a:lnTo>
                  <a:cubicBezTo>
                    <a:pt x="543" y="701"/>
                    <a:pt x="546" y="703"/>
                    <a:pt x="547" y="703"/>
                  </a:cubicBezTo>
                  <a:cubicBezTo>
                    <a:pt x="548" y="703"/>
                    <a:pt x="548" y="700"/>
                    <a:pt x="548" y="688"/>
                  </a:cubicBezTo>
                  <a:close/>
                  <a:moveTo>
                    <a:pt x="2359" y="798"/>
                  </a:moveTo>
                  <a:cubicBezTo>
                    <a:pt x="2358" y="798"/>
                    <a:pt x="2358" y="801"/>
                    <a:pt x="2358" y="807"/>
                  </a:cubicBezTo>
                  <a:lnTo>
                    <a:pt x="2370" y="807"/>
                  </a:lnTo>
                  <a:cubicBezTo>
                    <a:pt x="2364" y="801"/>
                    <a:pt x="2361" y="798"/>
                    <a:pt x="2359" y="798"/>
                  </a:cubicBezTo>
                  <a:close/>
                  <a:moveTo>
                    <a:pt x="2370" y="807"/>
                  </a:moveTo>
                  <a:cubicBezTo>
                    <a:pt x="2370" y="807"/>
                    <a:pt x="2375" y="812"/>
                    <a:pt x="2379" y="812"/>
                  </a:cubicBezTo>
                  <a:cubicBezTo>
                    <a:pt x="2380" y="812"/>
                    <a:pt x="2382" y="811"/>
                    <a:pt x="2382" y="807"/>
                  </a:cubicBezTo>
                  <a:close/>
                  <a:moveTo>
                    <a:pt x="536" y="723"/>
                  </a:moveTo>
                  <a:cubicBezTo>
                    <a:pt x="536" y="723"/>
                    <a:pt x="513" y="723"/>
                    <a:pt x="513" y="735"/>
                  </a:cubicBezTo>
                  <a:cubicBezTo>
                    <a:pt x="513" y="747"/>
                    <a:pt x="524" y="759"/>
                    <a:pt x="513" y="759"/>
                  </a:cubicBezTo>
                  <a:cubicBezTo>
                    <a:pt x="513" y="771"/>
                    <a:pt x="513" y="771"/>
                    <a:pt x="501" y="783"/>
                  </a:cubicBezTo>
                  <a:cubicBezTo>
                    <a:pt x="501" y="783"/>
                    <a:pt x="513" y="795"/>
                    <a:pt x="501" y="795"/>
                  </a:cubicBezTo>
                  <a:cubicBezTo>
                    <a:pt x="501" y="807"/>
                    <a:pt x="489" y="807"/>
                    <a:pt x="489" y="819"/>
                  </a:cubicBezTo>
                  <a:lnTo>
                    <a:pt x="489" y="842"/>
                  </a:lnTo>
                  <a:cubicBezTo>
                    <a:pt x="489" y="854"/>
                    <a:pt x="501" y="854"/>
                    <a:pt x="501" y="866"/>
                  </a:cubicBezTo>
                  <a:lnTo>
                    <a:pt x="501" y="854"/>
                  </a:lnTo>
                  <a:lnTo>
                    <a:pt x="501" y="807"/>
                  </a:lnTo>
                  <a:cubicBezTo>
                    <a:pt x="501" y="807"/>
                    <a:pt x="506" y="812"/>
                    <a:pt x="509" y="812"/>
                  </a:cubicBezTo>
                  <a:cubicBezTo>
                    <a:pt x="511" y="812"/>
                    <a:pt x="513" y="811"/>
                    <a:pt x="513" y="807"/>
                  </a:cubicBezTo>
                  <a:lnTo>
                    <a:pt x="513" y="771"/>
                  </a:lnTo>
                  <a:cubicBezTo>
                    <a:pt x="513" y="783"/>
                    <a:pt x="524" y="783"/>
                    <a:pt x="524" y="783"/>
                  </a:cubicBezTo>
                  <a:lnTo>
                    <a:pt x="536" y="759"/>
                  </a:lnTo>
                  <a:lnTo>
                    <a:pt x="548" y="759"/>
                  </a:lnTo>
                  <a:cubicBezTo>
                    <a:pt x="548" y="759"/>
                    <a:pt x="548" y="759"/>
                    <a:pt x="548" y="747"/>
                  </a:cubicBezTo>
                  <a:cubicBezTo>
                    <a:pt x="548" y="741"/>
                    <a:pt x="545" y="741"/>
                    <a:pt x="542" y="741"/>
                  </a:cubicBezTo>
                  <a:cubicBezTo>
                    <a:pt x="539" y="741"/>
                    <a:pt x="536" y="741"/>
                    <a:pt x="536" y="735"/>
                  </a:cubicBezTo>
                  <a:lnTo>
                    <a:pt x="536" y="723"/>
                  </a:lnTo>
                  <a:close/>
                  <a:moveTo>
                    <a:pt x="501" y="866"/>
                  </a:moveTo>
                  <a:lnTo>
                    <a:pt x="501" y="866"/>
                  </a:lnTo>
                  <a:cubicBezTo>
                    <a:pt x="501" y="866"/>
                    <a:pt x="497" y="869"/>
                    <a:pt x="495" y="873"/>
                  </a:cubicBezTo>
                  <a:lnTo>
                    <a:pt x="495" y="873"/>
                  </a:lnTo>
                  <a:cubicBezTo>
                    <a:pt x="497" y="872"/>
                    <a:pt x="498" y="872"/>
                    <a:pt x="499" y="872"/>
                  </a:cubicBezTo>
                  <a:cubicBezTo>
                    <a:pt x="501" y="872"/>
                    <a:pt x="501" y="872"/>
                    <a:pt x="501" y="866"/>
                  </a:cubicBezTo>
                  <a:close/>
                  <a:moveTo>
                    <a:pt x="2418" y="878"/>
                  </a:moveTo>
                  <a:cubicBezTo>
                    <a:pt x="2418" y="881"/>
                    <a:pt x="2418" y="886"/>
                    <a:pt x="2418" y="890"/>
                  </a:cubicBezTo>
                  <a:lnTo>
                    <a:pt x="2429" y="890"/>
                  </a:lnTo>
                  <a:cubicBezTo>
                    <a:pt x="2426" y="887"/>
                    <a:pt x="2422" y="883"/>
                    <a:pt x="2418" y="878"/>
                  </a:cubicBezTo>
                  <a:close/>
                  <a:moveTo>
                    <a:pt x="495" y="873"/>
                  </a:moveTo>
                  <a:cubicBezTo>
                    <a:pt x="493" y="874"/>
                    <a:pt x="491" y="876"/>
                    <a:pt x="489" y="878"/>
                  </a:cubicBezTo>
                  <a:cubicBezTo>
                    <a:pt x="477" y="878"/>
                    <a:pt x="489" y="890"/>
                    <a:pt x="489" y="902"/>
                  </a:cubicBezTo>
                  <a:cubicBezTo>
                    <a:pt x="489" y="890"/>
                    <a:pt x="489" y="890"/>
                    <a:pt x="489" y="890"/>
                  </a:cubicBezTo>
                  <a:cubicBezTo>
                    <a:pt x="489" y="902"/>
                    <a:pt x="501" y="902"/>
                    <a:pt x="501" y="902"/>
                  </a:cubicBezTo>
                  <a:cubicBezTo>
                    <a:pt x="501" y="890"/>
                    <a:pt x="524" y="890"/>
                    <a:pt x="501" y="890"/>
                  </a:cubicBezTo>
                  <a:cubicBezTo>
                    <a:pt x="486" y="890"/>
                    <a:pt x="490" y="881"/>
                    <a:pt x="495" y="873"/>
                  </a:cubicBezTo>
                  <a:close/>
                  <a:moveTo>
                    <a:pt x="489" y="902"/>
                  </a:moveTo>
                  <a:cubicBezTo>
                    <a:pt x="489" y="902"/>
                    <a:pt x="477" y="914"/>
                    <a:pt x="477" y="914"/>
                  </a:cubicBezTo>
                  <a:cubicBezTo>
                    <a:pt x="465" y="914"/>
                    <a:pt x="465" y="926"/>
                    <a:pt x="465" y="926"/>
                  </a:cubicBezTo>
                  <a:cubicBezTo>
                    <a:pt x="465" y="926"/>
                    <a:pt x="470" y="921"/>
                    <a:pt x="474" y="921"/>
                  </a:cubicBezTo>
                  <a:cubicBezTo>
                    <a:pt x="475" y="921"/>
                    <a:pt x="477" y="922"/>
                    <a:pt x="477" y="926"/>
                  </a:cubicBezTo>
                  <a:cubicBezTo>
                    <a:pt x="477" y="938"/>
                    <a:pt x="465" y="938"/>
                    <a:pt x="453" y="950"/>
                  </a:cubicBezTo>
                  <a:cubicBezTo>
                    <a:pt x="450" y="953"/>
                    <a:pt x="446" y="954"/>
                    <a:pt x="443" y="955"/>
                  </a:cubicBezTo>
                  <a:lnTo>
                    <a:pt x="443" y="955"/>
                  </a:lnTo>
                  <a:cubicBezTo>
                    <a:pt x="439" y="952"/>
                    <a:pt x="434" y="950"/>
                    <a:pt x="429" y="950"/>
                  </a:cubicBezTo>
                  <a:cubicBezTo>
                    <a:pt x="429" y="950"/>
                    <a:pt x="434" y="955"/>
                    <a:pt x="442" y="955"/>
                  </a:cubicBezTo>
                  <a:cubicBezTo>
                    <a:pt x="442" y="955"/>
                    <a:pt x="443" y="955"/>
                    <a:pt x="443" y="955"/>
                  </a:cubicBezTo>
                  <a:lnTo>
                    <a:pt x="443" y="955"/>
                  </a:lnTo>
                  <a:cubicBezTo>
                    <a:pt x="449" y="959"/>
                    <a:pt x="453" y="966"/>
                    <a:pt x="453" y="973"/>
                  </a:cubicBezTo>
                  <a:cubicBezTo>
                    <a:pt x="453" y="979"/>
                    <a:pt x="447" y="979"/>
                    <a:pt x="441" y="979"/>
                  </a:cubicBezTo>
                  <a:cubicBezTo>
                    <a:pt x="435" y="979"/>
                    <a:pt x="429" y="979"/>
                    <a:pt x="429" y="985"/>
                  </a:cubicBezTo>
                  <a:cubicBezTo>
                    <a:pt x="429" y="991"/>
                    <a:pt x="432" y="991"/>
                    <a:pt x="435" y="991"/>
                  </a:cubicBezTo>
                  <a:cubicBezTo>
                    <a:pt x="438" y="991"/>
                    <a:pt x="441" y="991"/>
                    <a:pt x="441" y="997"/>
                  </a:cubicBezTo>
                  <a:cubicBezTo>
                    <a:pt x="441" y="1009"/>
                    <a:pt x="441" y="1009"/>
                    <a:pt x="441" y="1021"/>
                  </a:cubicBezTo>
                  <a:cubicBezTo>
                    <a:pt x="441" y="1021"/>
                    <a:pt x="417" y="997"/>
                    <a:pt x="405" y="997"/>
                  </a:cubicBezTo>
                  <a:cubicBezTo>
                    <a:pt x="405" y="1009"/>
                    <a:pt x="405" y="1021"/>
                    <a:pt x="405" y="1021"/>
                  </a:cubicBezTo>
                  <a:lnTo>
                    <a:pt x="429" y="1021"/>
                  </a:lnTo>
                  <a:cubicBezTo>
                    <a:pt x="429" y="1021"/>
                    <a:pt x="429" y="1029"/>
                    <a:pt x="429" y="1045"/>
                  </a:cubicBezTo>
                  <a:cubicBezTo>
                    <a:pt x="429" y="1033"/>
                    <a:pt x="453" y="1021"/>
                    <a:pt x="453" y="1009"/>
                  </a:cubicBezTo>
                  <a:cubicBezTo>
                    <a:pt x="453" y="997"/>
                    <a:pt x="441" y="997"/>
                    <a:pt x="453" y="985"/>
                  </a:cubicBezTo>
                  <a:cubicBezTo>
                    <a:pt x="453" y="979"/>
                    <a:pt x="453" y="979"/>
                    <a:pt x="456" y="979"/>
                  </a:cubicBezTo>
                  <a:cubicBezTo>
                    <a:pt x="459" y="979"/>
                    <a:pt x="465" y="979"/>
                    <a:pt x="477" y="973"/>
                  </a:cubicBezTo>
                  <a:cubicBezTo>
                    <a:pt x="489" y="973"/>
                    <a:pt x="453" y="962"/>
                    <a:pt x="453" y="962"/>
                  </a:cubicBezTo>
                  <a:lnTo>
                    <a:pt x="477" y="962"/>
                  </a:lnTo>
                  <a:cubicBezTo>
                    <a:pt x="477" y="962"/>
                    <a:pt x="477" y="950"/>
                    <a:pt x="477" y="938"/>
                  </a:cubicBezTo>
                  <a:lnTo>
                    <a:pt x="501" y="938"/>
                  </a:lnTo>
                  <a:cubicBezTo>
                    <a:pt x="501" y="926"/>
                    <a:pt x="489" y="914"/>
                    <a:pt x="489" y="902"/>
                  </a:cubicBezTo>
                  <a:close/>
                  <a:moveTo>
                    <a:pt x="429" y="1045"/>
                  </a:moveTo>
                  <a:cubicBezTo>
                    <a:pt x="429" y="1047"/>
                    <a:pt x="429" y="1049"/>
                    <a:pt x="429" y="1051"/>
                  </a:cubicBezTo>
                  <a:lnTo>
                    <a:pt x="429" y="1051"/>
                  </a:lnTo>
                  <a:cubicBezTo>
                    <a:pt x="435" y="1048"/>
                    <a:pt x="441" y="1045"/>
                    <a:pt x="441" y="1045"/>
                  </a:cubicBezTo>
                  <a:close/>
                  <a:moveTo>
                    <a:pt x="429" y="1051"/>
                  </a:moveTo>
                  <a:cubicBezTo>
                    <a:pt x="423" y="1054"/>
                    <a:pt x="417" y="1057"/>
                    <a:pt x="417" y="1057"/>
                  </a:cubicBezTo>
                  <a:cubicBezTo>
                    <a:pt x="416" y="1055"/>
                    <a:pt x="414" y="1053"/>
                    <a:pt x="412" y="1053"/>
                  </a:cubicBezTo>
                  <a:cubicBezTo>
                    <a:pt x="410" y="1053"/>
                    <a:pt x="408" y="1054"/>
                    <a:pt x="405" y="1057"/>
                  </a:cubicBezTo>
                  <a:cubicBezTo>
                    <a:pt x="405" y="1057"/>
                    <a:pt x="405" y="1069"/>
                    <a:pt x="405" y="1069"/>
                  </a:cubicBezTo>
                  <a:cubicBezTo>
                    <a:pt x="405" y="1069"/>
                    <a:pt x="417" y="1057"/>
                    <a:pt x="417" y="1057"/>
                  </a:cubicBezTo>
                  <a:lnTo>
                    <a:pt x="417" y="1057"/>
                  </a:lnTo>
                  <a:cubicBezTo>
                    <a:pt x="419" y="1059"/>
                    <a:pt x="421" y="1060"/>
                    <a:pt x="423" y="1060"/>
                  </a:cubicBezTo>
                  <a:cubicBezTo>
                    <a:pt x="425" y="1060"/>
                    <a:pt x="427" y="1059"/>
                    <a:pt x="429" y="1057"/>
                  </a:cubicBezTo>
                  <a:cubicBezTo>
                    <a:pt x="429" y="1055"/>
                    <a:pt x="429" y="1053"/>
                    <a:pt x="429" y="1051"/>
                  </a:cubicBezTo>
                  <a:close/>
                  <a:moveTo>
                    <a:pt x="405" y="1069"/>
                  </a:moveTo>
                  <a:cubicBezTo>
                    <a:pt x="399" y="1069"/>
                    <a:pt x="399" y="1072"/>
                    <a:pt x="401" y="1073"/>
                  </a:cubicBezTo>
                  <a:lnTo>
                    <a:pt x="401" y="1073"/>
                  </a:lnTo>
                  <a:cubicBezTo>
                    <a:pt x="393" y="1084"/>
                    <a:pt x="393" y="1094"/>
                    <a:pt x="393" y="1104"/>
                  </a:cubicBezTo>
                  <a:cubicBezTo>
                    <a:pt x="393" y="1112"/>
                    <a:pt x="393" y="1120"/>
                    <a:pt x="393" y="1128"/>
                  </a:cubicBezTo>
                  <a:cubicBezTo>
                    <a:pt x="393" y="1116"/>
                    <a:pt x="393" y="1116"/>
                    <a:pt x="405" y="1104"/>
                  </a:cubicBezTo>
                  <a:cubicBezTo>
                    <a:pt x="405" y="1104"/>
                    <a:pt x="417" y="1104"/>
                    <a:pt x="417" y="1093"/>
                  </a:cubicBezTo>
                  <a:cubicBezTo>
                    <a:pt x="417" y="1087"/>
                    <a:pt x="417" y="1087"/>
                    <a:pt x="417" y="1087"/>
                  </a:cubicBezTo>
                  <a:cubicBezTo>
                    <a:pt x="417" y="1087"/>
                    <a:pt x="417" y="1087"/>
                    <a:pt x="417" y="1081"/>
                  </a:cubicBezTo>
                  <a:cubicBezTo>
                    <a:pt x="417" y="1081"/>
                    <a:pt x="417" y="1069"/>
                    <a:pt x="405" y="1069"/>
                  </a:cubicBezTo>
                  <a:close/>
                  <a:moveTo>
                    <a:pt x="2602" y="1182"/>
                  </a:moveTo>
                  <a:cubicBezTo>
                    <a:pt x="2599" y="1182"/>
                    <a:pt x="2596" y="1188"/>
                    <a:pt x="2596" y="1200"/>
                  </a:cubicBezTo>
                  <a:lnTo>
                    <a:pt x="2608" y="1200"/>
                  </a:lnTo>
                  <a:cubicBezTo>
                    <a:pt x="2608" y="1188"/>
                    <a:pt x="2605" y="1182"/>
                    <a:pt x="2602" y="1182"/>
                  </a:cubicBezTo>
                  <a:close/>
                  <a:moveTo>
                    <a:pt x="280" y="1220"/>
                  </a:moveTo>
                  <a:cubicBezTo>
                    <a:pt x="279" y="1220"/>
                    <a:pt x="277" y="1221"/>
                    <a:pt x="274" y="1223"/>
                  </a:cubicBezTo>
                  <a:cubicBezTo>
                    <a:pt x="274" y="1223"/>
                    <a:pt x="274" y="1223"/>
                    <a:pt x="263" y="1235"/>
                  </a:cubicBezTo>
                  <a:lnTo>
                    <a:pt x="274" y="1235"/>
                  </a:lnTo>
                  <a:cubicBezTo>
                    <a:pt x="284" y="1235"/>
                    <a:pt x="286" y="1220"/>
                    <a:pt x="280" y="1220"/>
                  </a:cubicBezTo>
                  <a:close/>
                  <a:moveTo>
                    <a:pt x="371" y="1114"/>
                  </a:moveTo>
                  <a:cubicBezTo>
                    <a:pt x="370" y="1114"/>
                    <a:pt x="370" y="1115"/>
                    <a:pt x="370" y="1116"/>
                  </a:cubicBezTo>
                  <a:cubicBezTo>
                    <a:pt x="370" y="1128"/>
                    <a:pt x="370" y="1164"/>
                    <a:pt x="370" y="1164"/>
                  </a:cubicBezTo>
                  <a:cubicBezTo>
                    <a:pt x="370" y="1170"/>
                    <a:pt x="367" y="1170"/>
                    <a:pt x="364" y="1170"/>
                  </a:cubicBezTo>
                  <a:cubicBezTo>
                    <a:pt x="361" y="1170"/>
                    <a:pt x="358" y="1170"/>
                    <a:pt x="358" y="1176"/>
                  </a:cubicBezTo>
                  <a:cubicBezTo>
                    <a:pt x="346" y="1188"/>
                    <a:pt x="346" y="1188"/>
                    <a:pt x="346" y="1200"/>
                  </a:cubicBezTo>
                  <a:lnTo>
                    <a:pt x="346" y="1212"/>
                  </a:lnTo>
                  <a:cubicBezTo>
                    <a:pt x="346" y="1223"/>
                    <a:pt x="322" y="1235"/>
                    <a:pt x="322" y="1247"/>
                  </a:cubicBezTo>
                  <a:lnTo>
                    <a:pt x="322" y="1271"/>
                  </a:lnTo>
                  <a:lnTo>
                    <a:pt x="322" y="1283"/>
                  </a:lnTo>
                  <a:cubicBezTo>
                    <a:pt x="334" y="1283"/>
                    <a:pt x="346" y="1247"/>
                    <a:pt x="358" y="1235"/>
                  </a:cubicBezTo>
                  <a:lnTo>
                    <a:pt x="346" y="1235"/>
                  </a:lnTo>
                  <a:cubicBezTo>
                    <a:pt x="334" y="1235"/>
                    <a:pt x="370" y="1235"/>
                    <a:pt x="370" y="1212"/>
                  </a:cubicBezTo>
                  <a:cubicBezTo>
                    <a:pt x="363" y="1198"/>
                    <a:pt x="360" y="1192"/>
                    <a:pt x="361" y="1192"/>
                  </a:cubicBezTo>
                  <a:lnTo>
                    <a:pt x="361" y="1192"/>
                  </a:lnTo>
                  <a:cubicBezTo>
                    <a:pt x="362" y="1192"/>
                    <a:pt x="365" y="1195"/>
                    <a:pt x="370" y="1200"/>
                  </a:cubicBezTo>
                  <a:cubicBezTo>
                    <a:pt x="370" y="1200"/>
                    <a:pt x="375" y="1205"/>
                    <a:pt x="378" y="1205"/>
                  </a:cubicBezTo>
                  <a:cubicBezTo>
                    <a:pt x="380" y="1205"/>
                    <a:pt x="382" y="1204"/>
                    <a:pt x="382" y="1200"/>
                  </a:cubicBezTo>
                  <a:cubicBezTo>
                    <a:pt x="382" y="1176"/>
                    <a:pt x="382" y="1176"/>
                    <a:pt x="382" y="1164"/>
                  </a:cubicBezTo>
                  <a:cubicBezTo>
                    <a:pt x="393" y="1152"/>
                    <a:pt x="393" y="1152"/>
                    <a:pt x="405" y="1140"/>
                  </a:cubicBezTo>
                  <a:cubicBezTo>
                    <a:pt x="405" y="1132"/>
                    <a:pt x="405" y="1123"/>
                    <a:pt x="401" y="1123"/>
                  </a:cubicBezTo>
                  <a:cubicBezTo>
                    <a:pt x="399" y="1123"/>
                    <a:pt x="397" y="1125"/>
                    <a:pt x="393" y="1128"/>
                  </a:cubicBezTo>
                  <a:cubicBezTo>
                    <a:pt x="393" y="1132"/>
                    <a:pt x="393" y="1136"/>
                    <a:pt x="393" y="1140"/>
                  </a:cubicBezTo>
                  <a:cubicBezTo>
                    <a:pt x="393" y="1140"/>
                    <a:pt x="376" y="1114"/>
                    <a:pt x="371" y="1114"/>
                  </a:cubicBezTo>
                  <a:close/>
                  <a:moveTo>
                    <a:pt x="1572" y="331"/>
                  </a:moveTo>
                  <a:cubicBezTo>
                    <a:pt x="1560" y="331"/>
                    <a:pt x="1536" y="331"/>
                    <a:pt x="1536" y="342"/>
                  </a:cubicBezTo>
                  <a:lnTo>
                    <a:pt x="1548" y="342"/>
                  </a:lnTo>
                  <a:cubicBezTo>
                    <a:pt x="1548" y="342"/>
                    <a:pt x="1560" y="354"/>
                    <a:pt x="1560" y="354"/>
                  </a:cubicBezTo>
                  <a:cubicBezTo>
                    <a:pt x="1572" y="366"/>
                    <a:pt x="1584" y="378"/>
                    <a:pt x="1596" y="378"/>
                  </a:cubicBezTo>
                  <a:cubicBezTo>
                    <a:pt x="1608" y="378"/>
                    <a:pt x="1596" y="366"/>
                    <a:pt x="1608" y="366"/>
                  </a:cubicBezTo>
                  <a:cubicBezTo>
                    <a:pt x="1620" y="366"/>
                    <a:pt x="1620" y="378"/>
                    <a:pt x="1632" y="378"/>
                  </a:cubicBezTo>
                  <a:lnTo>
                    <a:pt x="1632" y="390"/>
                  </a:lnTo>
                  <a:cubicBezTo>
                    <a:pt x="1632" y="394"/>
                    <a:pt x="1632" y="395"/>
                    <a:pt x="1632" y="395"/>
                  </a:cubicBezTo>
                  <a:cubicBezTo>
                    <a:pt x="1633" y="395"/>
                    <a:pt x="1636" y="390"/>
                    <a:pt x="1644" y="390"/>
                  </a:cubicBezTo>
                  <a:lnTo>
                    <a:pt x="1656" y="390"/>
                  </a:lnTo>
                  <a:cubicBezTo>
                    <a:pt x="1656" y="402"/>
                    <a:pt x="1644" y="402"/>
                    <a:pt x="1656" y="414"/>
                  </a:cubicBezTo>
                  <a:lnTo>
                    <a:pt x="1727" y="414"/>
                  </a:lnTo>
                  <a:cubicBezTo>
                    <a:pt x="1727" y="414"/>
                    <a:pt x="1703" y="414"/>
                    <a:pt x="1703" y="426"/>
                  </a:cubicBezTo>
                  <a:cubicBezTo>
                    <a:pt x="1703" y="438"/>
                    <a:pt x="1739" y="438"/>
                    <a:pt x="1751" y="438"/>
                  </a:cubicBezTo>
                  <a:cubicBezTo>
                    <a:pt x="1751" y="438"/>
                    <a:pt x="1763" y="438"/>
                    <a:pt x="1763" y="450"/>
                  </a:cubicBezTo>
                  <a:cubicBezTo>
                    <a:pt x="1763" y="456"/>
                    <a:pt x="1766" y="456"/>
                    <a:pt x="1769" y="456"/>
                  </a:cubicBezTo>
                  <a:cubicBezTo>
                    <a:pt x="1772" y="456"/>
                    <a:pt x="1775" y="456"/>
                    <a:pt x="1775" y="461"/>
                  </a:cubicBezTo>
                  <a:cubicBezTo>
                    <a:pt x="1787" y="461"/>
                    <a:pt x="1787" y="461"/>
                    <a:pt x="1787" y="473"/>
                  </a:cubicBezTo>
                  <a:cubicBezTo>
                    <a:pt x="1787" y="473"/>
                    <a:pt x="1798" y="473"/>
                    <a:pt x="1798" y="461"/>
                  </a:cubicBezTo>
                  <a:cubicBezTo>
                    <a:pt x="1798" y="456"/>
                    <a:pt x="1798" y="453"/>
                    <a:pt x="1800" y="453"/>
                  </a:cubicBezTo>
                  <a:cubicBezTo>
                    <a:pt x="1801" y="453"/>
                    <a:pt x="1804" y="456"/>
                    <a:pt x="1810" y="461"/>
                  </a:cubicBezTo>
                  <a:cubicBezTo>
                    <a:pt x="1810" y="473"/>
                    <a:pt x="1810" y="473"/>
                    <a:pt x="1810" y="485"/>
                  </a:cubicBezTo>
                  <a:lnTo>
                    <a:pt x="1834" y="485"/>
                  </a:lnTo>
                  <a:cubicBezTo>
                    <a:pt x="1834" y="497"/>
                    <a:pt x="1846" y="497"/>
                    <a:pt x="1846" y="497"/>
                  </a:cubicBezTo>
                  <a:lnTo>
                    <a:pt x="1858" y="497"/>
                  </a:lnTo>
                  <a:cubicBezTo>
                    <a:pt x="1870" y="497"/>
                    <a:pt x="1858" y="509"/>
                    <a:pt x="1870" y="509"/>
                  </a:cubicBezTo>
                  <a:cubicBezTo>
                    <a:pt x="1882" y="521"/>
                    <a:pt x="1906" y="533"/>
                    <a:pt x="1917" y="533"/>
                  </a:cubicBezTo>
                  <a:cubicBezTo>
                    <a:pt x="1912" y="539"/>
                    <a:pt x="1912" y="539"/>
                    <a:pt x="1913" y="539"/>
                  </a:cubicBezTo>
                  <a:cubicBezTo>
                    <a:pt x="1915" y="539"/>
                    <a:pt x="1917" y="539"/>
                    <a:pt x="1917" y="545"/>
                  </a:cubicBezTo>
                  <a:cubicBezTo>
                    <a:pt x="1917" y="557"/>
                    <a:pt x="1929" y="557"/>
                    <a:pt x="1941" y="557"/>
                  </a:cubicBezTo>
                  <a:lnTo>
                    <a:pt x="1953" y="557"/>
                  </a:lnTo>
                  <a:cubicBezTo>
                    <a:pt x="1965" y="557"/>
                    <a:pt x="1965" y="581"/>
                    <a:pt x="1977" y="581"/>
                  </a:cubicBezTo>
                  <a:lnTo>
                    <a:pt x="2001" y="581"/>
                  </a:lnTo>
                  <a:cubicBezTo>
                    <a:pt x="2001" y="592"/>
                    <a:pt x="2001" y="604"/>
                    <a:pt x="2013" y="604"/>
                  </a:cubicBezTo>
                  <a:cubicBezTo>
                    <a:pt x="2025" y="616"/>
                    <a:pt x="2037" y="628"/>
                    <a:pt x="2060" y="640"/>
                  </a:cubicBezTo>
                  <a:lnTo>
                    <a:pt x="2072" y="652"/>
                  </a:lnTo>
                  <a:lnTo>
                    <a:pt x="2084" y="652"/>
                  </a:lnTo>
                  <a:cubicBezTo>
                    <a:pt x="2096" y="652"/>
                    <a:pt x="2084" y="664"/>
                    <a:pt x="2084" y="664"/>
                  </a:cubicBezTo>
                  <a:cubicBezTo>
                    <a:pt x="2084" y="676"/>
                    <a:pt x="2096" y="676"/>
                    <a:pt x="2096" y="688"/>
                  </a:cubicBezTo>
                  <a:cubicBezTo>
                    <a:pt x="2096" y="688"/>
                    <a:pt x="2101" y="693"/>
                    <a:pt x="2108" y="693"/>
                  </a:cubicBezTo>
                  <a:cubicBezTo>
                    <a:pt x="2112" y="693"/>
                    <a:pt x="2116" y="692"/>
                    <a:pt x="2120" y="688"/>
                  </a:cubicBezTo>
                  <a:cubicBezTo>
                    <a:pt x="2120" y="684"/>
                    <a:pt x="2122" y="683"/>
                    <a:pt x="2125" y="683"/>
                  </a:cubicBezTo>
                  <a:cubicBezTo>
                    <a:pt x="2132" y="683"/>
                    <a:pt x="2144" y="691"/>
                    <a:pt x="2144" y="700"/>
                  </a:cubicBezTo>
                  <a:cubicBezTo>
                    <a:pt x="2144" y="700"/>
                    <a:pt x="2144" y="712"/>
                    <a:pt x="2144" y="712"/>
                  </a:cubicBezTo>
                  <a:cubicBezTo>
                    <a:pt x="2144" y="723"/>
                    <a:pt x="2156" y="723"/>
                    <a:pt x="2156" y="735"/>
                  </a:cubicBezTo>
                  <a:cubicBezTo>
                    <a:pt x="2156" y="735"/>
                    <a:pt x="2168" y="735"/>
                    <a:pt x="2168" y="723"/>
                  </a:cubicBezTo>
                  <a:lnTo>
                    <a:pt x="2179" y="735"/>
                  </a:lnTo>
                  <a:lnTo>
                    <a:pt x="2191" y="747"/>
                  </a:lnTo>
                  <a:cubicBezTo>
                    <a:pt x="2203" y="747"/>
                    <a:pt x="2191" y="747"/>
                    <a:pt x="2191" y="759"/>
                  </a:cubicBezTo>
                  <a:lnTo>
                    <a:pt x="2203" y="759"/>
                  </a:lnTo>
                  <a:cubicBezTo>
                    <a:pt x="2215" y="771"/>
                    <a:pt x="2227" y="771"/>
                    <a:pt x="2239" y="771"/>
                  </a:cubicBezTo>
                  <a:cubicBezTo>
                    <a:pt x="2251" y="771"/>
                    <a:pt x="2239" y="783"/>
                    <a:pt x="2239" y="795"/>
                  </a:cubicBezTo>
                  <a:lnTo>
                    <a:pt x="2251" y="795"/>
                  </a:lnTo>
                  <a:lnTo>
                    <a:pt x="2251" y="807"/>
                  </a:lnTo>
                  <a:lnTo>
                    <a:pt x="2275" y="807"/>
                  </a:lnTo>
                  <a:cubicBezTo>
                    <a:pt x="2275" y="807"/>
                    <a:pt x="2263" y="807"/>
                    <a:pt x="2275" y="819"/>
                  </a:cubicBezTo>
                  <a:cubicBezTo>
                    <a:pt x="2291" y="819"/>
                    <a:pt x="2296" y="824"/>
                    <a:pt x="2301" y="824"/>
                  </a:cubicBezTo>
                  <a:cubicBezTo>
                    <a:pt x="2303" y="824"/>
                    <a:pt x="2304" y="824"/>
                    <a:pt x="2306" y="822"/>
                  </a:cubicBezTo>
                  <a:lnTo>
                    <a:pt x="2306" y="822"/>
                  </a:lnTo>
                  <a:cubicBezTo>
                    <a:pt x="2297" y="837"/>
                    <a:pt x="2345" y="867"/>
                    <a:pt x="2334" y="878"/>
                  </a:cubicBezTo>
                  <a:cubicBezTo>
                    <a:pt x="2322" y="890"/>
                    <a:pt x="2346" y="890"/>
                    <a:pt x="2358" y="902"/>
                  </a:cubicBezTo>
                  <a:lnTo>
                    <a:pt x="2382" y="926"/>
                  </a:lnTo>
                  <a:cubicBezTo>
                    <a:pt x="2394" y="938"/>
                    <a:pt x="2406" y="938"/>
                    <a:pt x="2418" y="950"/>
                  </a:cubicBezTo>
                  <a:cubicBezTo>
                    <a:pt x="2418" y="962"/>
                    <a:pt x="2418" y="962"/>
                    <a:pt x="2429" y="973"/>
                  </a:cubicBezTo>
                  <a:cubicBezTo>
                    <a:pt x="2429" y="985"/>
                    <a:pt x="2429" y="985"/>
                    <a:pt x="2441" y="985"/>
                  </a:cubicBezTo>
                  <a:cubicBezTo>
                    <a:pt x="2453" y="985"/>
                    <a:pt x="2441" y="1009"/>
                    <a:pt x="2429" y="1009"/>
                  </a:cubicBezTo>
                  <a:cubicBezTo>
                    <a:pt x="2418" y="1021"/>
                    <a:pt x="2477" y="1081"/>
                    <a:pt x="2489" y="1093"/>
                  </a:cubicBezTo>
                  <a:cubicBezTo>
                    <a:pt x="2489" y="1093"/>
                    <a:pt x="2501" y="1116"/>
                    <a:pt x="2501" y="1116"/>
                  </a:cubicBezTo>
                  <a:cubicBezTo>
                    <a:pt x="2513" y="1128"/>
                    <a:pt x="2513" y="1140"/>
                    <a:pt x="2525" y="1140"/>
                  </a:cubicBezTo>
                  <a:cubicBezTo>
                    <a:pt x="2525" y="1140"/>
                    <a:pt x="2529" y="1143"/>
                    <a:pt x="2534" y="1144"/>
                  </a:cubicBezTo>
                  <a:lnTo>
                    <a:pt x="2534" y="1144"/>
                  </a:lnTo>
                  <a:cubicBezTo>
                    <a:pt x="2531" y="1149"/>
                    <a:pt x="2529" y="1156"/>
                    <a:pt x="2537" y="1164"/>
                  </a:cubicBezTo>
                  <a:cubicBezTo>
                    <a:pt x="2560" y="1176"/>
                    <a:pt x="2560" y="1176"/>
                    <a:pt x="2560" y="1176"/>
                  </a:cubicBezTo>
                  <a:lnTo>
                    <a:pt x="2537" y="1176"/>
                  </a:lnTo>
                  <a:cubicBezTo>
                    <a:pt x="2549" y="1176"/>
                    <a:pt x="2560" y="1200"/>
                    <a:pt x="2560" y="1200"/>
                  </a:cubicBezTo>
                  <a:cubicBezTo>
                    <a:pt x="2563" y="1197"/>
                    <a:pt x="2564" y="1196"/>
                    <a:pt x="2565" y="1196"/>
                  </a:cubicBezTo>
                  <a:lnTo>
                    <a:pt x="2565" y="1196"/>
                  </a:lnTo>
                  <a:cubicBezTo>
                    <a:pt x="2568" y="1196"/>
                    <a:pt x="2560" y="1212"/>
                    <a:pt x="2560" y="1212"/>
                  </a:cubicBezTo>
                  <a:lnTo>
                    <a:pt x="2560" y="1235"/>
                  </a:lnTo>
                  <a:lnTo>
                    <a:pt x="2584" y="1235"/>
                  </a:lnTo>
                  <a:cubicBezTo>
                    <a:pt x="2584" y="1235"/>
                    <a:pt x="2584" y="1247"/>
                    <a:pt x="2584" y="1259"/>
                  </a:cubicBezTo>
                  <a:cubicBezTo>
                    <a:pt x="2584" y="1259"/>
                    <a:pt x="2596" y="1259"/>
                    <a:pt x="2596" y="1271"/>
                  </a:cubicBezTo>
                  <a:cubicBezTo>
                    <a:pt x="2596" y="1283"/>
                    <a:pt x="2596" y="1283"/>
                    <a:pt x="2596" y="1295"/>
                  </a:cubicBezTo>
                  <a:cubicBezTo>
                    <a:pt x="2596" y="1303"/>
                    <a:pt x="2602" y="1312"/>
                    <a:pt x="2606" y="1312"/>
                  </a:cubicBezTo>
                  <a:cubicBezTo>
                    <a:pt x="2607" y="1312"/>
                    <a:pt x="2608" y="1310"/>
                    <a:pt x="2608" y="1307"/>
                  </a:cubicBezTo>
                  <a:cubicBezTo>
                    <a:pt x="2608" y="1307"/>
                    <a:pt x="2608" y="1295"/>
                    <a:pt x="2608" y="1295"/>
                  </a:cubicBezTo>
                  <a:cubicBezTo>
                    <a:pt x="2608" y="1283"/>
                    <a:pt x="2620" y="1295"/>
                    <a:pt x="2608" y="1271"/>
                  </a:cubicBezTo>
                  <a:cubicBezTo>
                    <a:pt x="2596" y="1259"/>
                    <a:pt x="2596" y="1259"/>
                    <a:pt x="2608" y="1259"/>
                  </a:cubicBezTo>
                  <a:cubicBezTo>
                    <a:pt x="2620" y="1247"/>
                    <a:pt x="2608" y="1235"/>
                    <a:pt x="2608" y="1235"/>
                  </a:cubicBezTo>
                  <a:lnTo>
                    <a:pt x="2596" y="1235"/>
                  </a:lnTo>
                  <a:cubicBezTo>
                    <a:pt x="2596" y="1223"/>
                    <a:pt x="2596" y="1223"/>
                    <a:pt x="2596" y="1212"/>
                  </a:cubicBezTo>
                  <a:lnTo>
                    <a:pt x="2596" y="1188"/>
                  </a:lnTo>
                  <a:cubicBezTo>
                    <a:pt x="2596" y="1176"/>
                    <a:pt x="2584" y="1164"/>
                    <a:pt x="2584" y="1164"/>
                  </a:cubicBezTo>
                  <a:cubicBezTo>
                    <a:pt x="2572" y="1164"/>
                    <a:pt x="2584" y="1128"/>
                    <a:pt x="2584" y="1128"/>
                  </a:cubicBezTo>
                  <a:lnTo>
                    <a:pt x="2584" y="1128"/>
                  </a:lnTo>
                  <a:cubicBezTo>
                    <a:pt x="2584" y="1128"/>
                    <a:pt x="2560" y="1152"/>
                    <a:pt x="2560" y="1152"/>
                  </a:cubicBezTo>
                  <a:cubicBezTo>
                    <a:pt x="2560" y="1152"/>
                    <a:pt x="2560" y="1140"/>
                    <a:pt x="2560" y="1140"/>
                  </a:cubicBezTo>
                  <a:lnTo>
                    <a:pt x="2560" y="1116"/>
                  </a:lnTo>
                  <a:lnTo>
                    <a:pt x="2560" y="1104"/>
                  </a:lnTo>
                  <a:cubicBezTo>
                    <a:pt x="2560" y="1100"/>
                    <a:pt x="2560" y="1099"/>
                    <a:pt x="2560" y="1099"/>
                  </a:cubicBezTo>
                  <a:cubicBezTo>
                    <a:pt x="2559" y="1099"/>
                    <a:pt x="2556" y="1104"/>
                    <a:pt x="2549" y="1104"/>
                  </a:cubicBezTo>
                  <a:cubicBezTo>
                    <a:pt x="2549" y="1104"/>
                    <a:pt x="2537" y="1104"/>
                    <a:pt x="2537" y="1093"/>
                  </a:cubicBezTo>
                  <a:cubicBezTo>
                    <a:pt x="2537" y="1081"/>
                    <a:pt x="2537" y="1069"/>
                    <a:pt x="2513" y="1069"/>
                  </a:cubicBezTo>
                  <a:cubicBezTo>
                    <a:pt x="2501" y="1069"/>
                    <a:pt x="2513" y="1069"/>
                    <a:pt x="2513" y="1057"/>
                  </a:cubicBezTo>
                  <a:cubicBezTo>
                    <a:pt x="2513" y="1057"/>
                    <a:pt x="2537" y="1057"/>
                    <a:pt x="2525" y="1045"/>
                  </a:cubicBezTo>
                  <a:cubicBezTo>
                    <a:pt x="2525" y="1033"/>
                    <a:pt x="2513" y="1021"/>
                    <a:pt x="2501" y="1009"/>
                  </a:cubicBezTo>
                  <a:lnTo>
                    <a:pt x="2501" y="1021"/>
                  </a:lnTo>
                  <a:cubicBezTo>
                    <a:pt x="2501" y="1021"/>
                    <a:pt x="2493" y="1006"/>
                    <a:pt x="2490" y="1006"/>
                  </a:cubicBezTo>
                  <a:cubicBezTo>
                    <a:pt x="2489" y="1006"/>
                    <a:pt x="2489" y="1007"/>
                    <a:pt x="2489" y="1009"/>
                  </a:cubicBezTo>
                  <a:cubicBezTo>
                    <a:pt x="2477" y="1009"/>
                    <a:pt x="2489" y="1021"/>
                    <a:pt x="2489" y="1021"/>
                  </a:cubicBezTo>
                  <a:cubicBezTo>
                    <a:pt x="2489" y="1021"/>
                    <a:pt x="2465" y="1009"/>
                    <a:pt x="2477" y="997"/>
                  </a:cubicBezTo>
                  <a:cubicBezTo>
                    <a:pt x="2477" y="985"/>
                    <a:pt x="2465" y="973"/>
                    <a:pt x="2465" y="962"/>
                  </a:cubicBezTo>
                  <a:cubicBezTo>
                    <a:pt x="2465" y="962"/>
                    <a:pt x="2453" y="962"/>
                    <a:pt x="2441" y="973"/>
                  </a:cubicBezTo>
                  <a:cubicBezTo>
                    <a:pt x="2441" y="962"/>
                    <a:pt x="2441" y="950"/>
                    <a:pt x="2441" y="938"/>
                  </a:cubicBezTo>
                  <a:cubicBezTo>
                    <a:pt x="2441" y="938"/>
                    <a:pt x="2465" y="950"/>
                    <a:pt x="2465" y="950"/>
                  </a:cubicBezTo>
                  <a:cubicBezTo>
                    <a:pt x="2453" y="938"/>
                    <a:pt x="2441" y="938"/>
                    <a:pt x="2441" y="926"/>
                  </a:cubicBezTo>
                  <a:cubicBezTo>
                    <a:pt x="2441" y="926"/>
                    <a:pt x="2453" y="914"/>
                    <a:pt x="2465" y="902"/>
                  </a:cubicBezTo>
                  <a:lnTo>
                    <a:pt x="2465" y="902"/>
                  </a:lnTo>
                  <a:cubicBezTo>
                    <a:pt x="2453" y="908"/>
                    <a:pt x="2444" y="911"/>
                    <a:pt x="2437" y="911"/>
                  </a:cubicBezTo>
                  <a:cubicBezTo>
                    <a:pt x="2429" y="911"/>
                    <a:pt x="2423" y="908"/>
                    <a:pt x="2418" y="902"/>
                  </a:cubicBezTo>
                  <a:cubicBezTo>
                    <a:pt x="2418" y="902"/>
                    <a:pt x="2418" y="902"/>
                    <a:pt x="2406" y="890"/>
                  </a:cubicBezTo>
                  <a:lnTo>
                    <a:pt x="2394" y="890"/>
                  </a:lnTo>
                  <a:cubicBezTo>
                    <a:pt x="2394" y="890"/>
                    <a:pt x="2418" y="890"/>
                    <a:pt x="2418" y="878"/>
                  </a:cubicBezTo>
                  <a:cubicBezTo>
                    <a:pt x="2418" y="866"/>
                    <a:pt x="2406" y="866"/>
                    <a:pt x="2406" y="866"/>
                  </a:cubicBezTo>
                  <a:lnTo>
                    <a:pt x="2382" y="866"/>
                  </a:lnTo>
                  <a:lnTo>
                    <a:pt x="2370" y="854"/>
                  </a:lnTo>
                  <a:cubicBezTo>
                    <a:pt x="2358" y="831"/>
                    <a:pt x="2346" y="819"/>
                    <a:pt x="2334" y="807"/>
                  </a:cubicBezTo>
                  <a:lnTo>
                    <a:pt x="2322" y="807"/>
                  </a:lnTo>
                  <a:cubicBezTo>
                    <a:pt x="2322" y="807"/>
                    <a:pt x="2322" y="795"/>
                    <a:pt x="2322" y="783"/>
                  </a:cubicBezTo>
                  <a:cubicBezTo>
                    <a:pt x="2310" y="771"/>
                    <a:pt x="2298" y="759"/>
                    <a:pt x="2287" y="747"/>
                  </a:cubicBezTo>
                  <a:lnTo>
                    <a:pt x="2263" y="747"/>
                  </a:lnTo>
                  <a:cubicBezTo>
                    <a:pt x="2263" y="747"/>
                    <a:pt x="2275" y="735"/>
                    <a:pt x="2263" y="735"/>
                  </a:cubicBezTo>
                  <a:cubicBezTo>
                    <a:pt x="2259" y="731"/>
                    <a:pt x="2257" y="730"/>
                    <a:pt x="2257" y="730"/>
                  </a:cubicBezTo>
                  <a:lnTo>
                    <a:pt x="2257" y="730"/>
                  </a:lnTo>
                  <a:cubicBezTo>
                    <a:pt x="2256" y="730"/>
                    <a:pt x="2259" y="735"/>
                    <a:pt x="2251" y="735"/>
                  </a:cubicBezTo>
                  <a:cubicBezTo>
                    <a:pt x="2251" y="735"/>
                    <a:pt x="2246" y="730"/>
                    <a:pt x="2242" y="730"/>
                  </a:cubicBezTo>
                  <a:cubicBezTo>
                    <a:pt x="2240" y="730"/>
                    <a:pt x="2239" y="731"/>
                    <a:pt x="2239" y="735"/>
                  </a:cubicBezTo>
                  <a:lnTo>
                    <a:pt x="2215" y="735"/>
                  </a:lnTo>
                  <a:cubicBezTo>
                    <a:pt x="2208" y="735"/>
                    <a:pt x="2210" y="722"/>
                    <a:pt x="2215" y="714"/>
                  </a:cubicBezTo>
                  <a:lnTo>
                    <a:pt x="2215" y="714"/>
                  </a:lnTo>
                  <a:cubicBezTo>
                    <a:pt x="2219" y="720"/>
                    <a:pt x="2227" y="723"/>
                    <a:pt x="2227" y="723"/>
                  </a:cubicBezTo>
                  <a:cubicBezTo>
                    <a:pt x="2227" y="723"/>
                    <a:pt x="2227" y="712"/>
                    <a:pt x="2227" y="712"/>
                  </a:cubicBezTo>
                  <a:cubicBezTo>
                    <a:pt x="2225" y="710"/>
                    <a:pt x="2224" y="709"/>
                    <a:pt x="2222" y="709"/>
                  </a:cubicBezTo>
                  <a:cubicBezTo>
                    <a:pt x="2219" y="709"/>
                    <a:pt x="2217" y="711"/>
                    <a:pt x="2215" y="714"/>
                  </a:cubicBezTo>
                  <a:lnTo>
                    <a:pt x="2215" y="714"/>
                  </a:lnTo>
                  <a:cubicBezTo>
                    <a:pt x="2211" y="710"/>
                    <a:pt x="2210" y="705"/>
                    <a:pt x="2215" y="700"/>
                  </a:cubicBezTo>
                  <a:cubicBezTo>
                    <a:pt x="2215" y="688"/>
                    <a:pt x="2179" y="676"/>
                    <a:pt x="2168" y="664"/>
                  </a:cubicBezTo>
                  <a:lnTo>
                    <a:pt x="2144" y="664"/>
                  </a:lnTo>
                  <a:cubicBezTo>
                    <a:pt x="2144" y="664"/>
                    <a:pt x="2144" y="615"/>
                    <a:pt x="2135" y="615"/>
                  </a:cubicBezTo>
                  <a:cubicBezTo>
                    <a:pt x="2134" y="615"/>
                    <a:pt x="2133" y="615"/>
                    <a:pt x="2132" y="616"/>
                  </a:cubicBezTo>
                  <a:cubicBezTo>
                    <a:pt x="2144" y="616"/>
                    <a:pt x="2132" y="628"/>
                    <a:pt x="2120" y="628"/>
                  </a:cubicBezTo>
                  <a:lnTo>
                    <a:pt x="2108" y="628"/>
                  </a:lnTo>
                  <a:cubicBezTo>
                    <a:pt x="2096" y="616"/>
                    <a:pt x="2120" y="616"/>
                    <a:pt x="2108" y="604"/>
                  </a:cubicBezTo>
                  <a:cubicBezTo>
                    <a:pt x="2108" y="592"/>
                    <a:pt x="2096" y="592"/>
                    <a:pt x="2084" y="581"/>
                  </a:cubicBezTo>
                  <a:lnTo>
                    <a:pt x="2072" y="581"/>
                  </a:lnTo>
                  <a:cubicBezTo>
                    <a:pt x="2060" y="581"/>
                    <a:pt x="2060" y="581"/>
                    <a:pt x="2072" y="569"/>
                  </a:cubicBezTo>
                  <a:cubicBezTo>
                    <a:pt x="2072" y="568"/>
                    <a:pt x="2073" y="568"/>
                    <a:pt x="2073" y="568"/>
                  </a:cubicBezTo>
                  <a:lnTo>
                    <a:pt x="2073" y="568"/>
                  </a:lnTo>
                  <a:cubicBezTo>
                    <a:pt x="2079" y="569"/>
                    <a:pt x="2084" y="569"/>
                    <a:pt x="2084" y="569"/>
                  </a:cubicBezTo>
                  <a:cubicBezTo>
                    <a:pt x="2084" y="569"/>
                    <a:pt x="2084" y="563"/>
                    <a:pt x="2081" y="563"/>
                  </a:cubicBezTo>
                  <a:cubicBezTo>
                    <a:pt x="2079" y="563"/>
                    <a:pt x="2076" y="565"/>
                    <a:pt x="2073" y="568"/>
                  </a:cubicBezTo>
                  <a:lnTo>
                    <a:pt x="2073" y="568"/>
                  </a:lnTo>
                  <a:cubicBezTo>
                    <a:pt x="2059" y="567"/>
                    <a:pt x="2037" y="565"/>
                    <a:pt x="2037" y="557"/>
                  </a:cubicBezTo>
                  <a:cubicBezTo>
                    <a:pt x="2037" y="545"/>
                    <a:pt x="2048" y="545"/>
                    <a:pt x="2037" y="533"/>
                  </a:cubicBezTo>
                  <a:lnTo>
                    <a:pt x="2025" y="533"/>
                  </a:lnTo>
                  <a:cubicBezTo>
                    <a:pt x="2025" y="533"/>
                    <a:pt x="2037" y="557"/>
                    <a:pt x="2025" y="557"/>
                  </a:cubicBezTo>
                  <a:cubicBezTo>
                    <a:pt x="2013" y="545"/>
                    <a:pt x="2001" y="533"/>
                    <a:pt x="2001" y="533"/>
                  </a:cubicBezTo>
                  <a:lnTo>
                    <a:pt x="1989" y="521"/>
                  </a:lnTo>
                  <a:lnTo>
                    <a:pt x="2001" y="509"/>
                  </a:lnTo>
                  <a:lnTo>
                    <a:pt x="1965" y="509"/>
                  </a:lnTo>
                  <a:cubicBezTo>
                    <a:pt x="1965" y="509"/>
                    <a:pt x="1965" y="497"/>
                    <a:pt x="1965" y="497"/>
                  </a:cubicBezTo>
                  <a:lnTo>
                    <a:pt x="1941" y="497"/>
                  </a:lnTo>
                  <a:cubicBezTo>
                    <a:pt x="1929" y="497"/>
                    <a:pt x="1929" y="485"/>
                    <a:pt x="1929" y="485"/>
                  </a:cubicBezTo>
                  <a:lnTo>
                    <a:pt x="1929" y="473"/>
                  </a:lnTo>
                  <a:cubicBezTo>
                    <a:pt x="1929" y="461"/>
                    <a:pt x="1906" y="461"/>
                    <a:pt x="1906" y="461"/>
                  </a:cubicBezTo>
                  <a:cubicBezTo>
                    <a:pt x="1902" y="465"/>
                    <a:pt x="1900" y="467"/>
                    <a:pt x="1900" y="467"/>
                  </a:cubicBezTo>
                  <a:cubicBezTo>
                    <a:pt x="1899" y="467"/>
                    <a:pt x="1902" y="461"/>
                    <a:pt x="1894" y="461"/>
                  </a:cubicBezTo>
                  <a:lnTo>
                    <a:pt x="1882" y="461"/>
                  </a:lnTo>
                  <a:cubicBezTo>
                    <a:pt x="1882" y="461"/>
                    <a:pt x="1906" y="461"/>
                    <a:pt x="1894" y="450"/>
                  </a:cubicBezTo>
                  <a:cubicBezTo>
                    <a:pt x="1888" y="444"/>
                    <a:pt x="1885" y="444"/>
                    <a:pt x="1882" y="444"/>
                  </a:cubicBezTo>
                  <a:cubicBezTo>
                    <a:pt x="1879" y="444"/>
                    <a:pt x="1876" y="444"/>
                    <a:pt x="1870" y="438"/>
                  </a:cubicBezTo>
                  <a:cubicBezTo>
                    <a:pt x="1870" y="438"/>
                    <a:pt x="1858" y="438"/>
                    <a:pt x="1846" y="426"/>
                  </a:cubicBezTo>
                  <a:lnTo>
                    <a:pt x="1798" y="426"/>
                  </a:lnTo>
                  <a:cubicBezTo>
                    <a:pt x="1798" y="426"/>
                    <a:pt x="1798" y="418"/>
                    <a:pt x="1798" y="414"/>
                  </a:cubicBezTo>
                  <a:lnTo>
                    <a:pt x="1787" y="414"/>
                  </a:lnTo>
                  <a:cubicBezTo>
                    <a:pt x="1781" y="408"/>
                    <a:pt x="1781" y="408"/>
                    <a:pt x="1782" y="408"/>
                  </a:cubicBezTo>
                  <a:cubicBezTo>
                    <a:pt x="1784" y="408"/>
                    <a:pt x="1787" y="408"/>
                    <a:pt x="1787" y="402"/>
                  </a:cubicBezTo>
                  <a:cubicBezTo>
                    <a:pt x="1787" y="396"/>
                    <a:pt x="1787" y="396"/>
                    <a:pt x="1785" y="396"/>
                  </a:cubicBezTo>
                  <a:cubicBezTo>
                    <a:pt x="1784" y="396"/>
                    <a:pt x="1781" y="396"/>
                    <a:pt x="1775" y="390"/>
                  </a:cubicBezTo>
                  <a:lnTo>
                    <a:pt x="1775" y="402"/>
                  </a:lnTo>
                  <a:lnTo>
                    <a:pt x="1775" y="414"/>
                  </a:lnTo>
                  <a:lnTo>
                    <a:pt x="1751" y="414"/>
                  </a:lnTo>
                  <a:cubicBezTo>
                    <a:pt x="1751" y="414"/>
                    <a:pt x="1751" y="402"/>
                    <a:pt x="1739" y="402"/>
                  </a:cubicBezTo>
                  <a:cubicBezTo>
                    <a:pt x="1739" y="390"/>
                    <a:pt x="1727" y="378"/>
                    <a:pt x="1727" y="378"/>
                  </a:cubicBezTo>
                  <a:cubicBezTo>
                    <a:pt x="1727" y="384"/>
                    <a:pt x="1727" y="387"/>
                    <a:pt x="1725" y="387"/>
                  </a:cubicBezTo>
                  <a:cubicBezTo>
                    <a:pt x="1724" y="387"/>
                    <a:pt x="1721" y="384"/>
                    <a:pt x="1715" y="378"/>
                  </a:cubicBezTo>
                  <a:lnTo>
                    <a:pt x="1703" y="378"/>
                  </a:lnTo>
                  <a:cubicBezTo>
                    <a:pt x="1703" y="378"/>
                    <a:pt x="1667" y="366"/>
                    <a:pt x="1656" y="366"/>
                  </a:cubicBezTo>
                  <a:cubicBezTo>
                    <a:pt x="1656" y="360"/>
                    <a:pt x="1656" y="360"/>
                    <a:pt x="1656" y="360"/>
                  </a:cubicBezTo>
                  <a:cubicBezTo>
                    <a:pt x="1656" y="360"/>
                    <a:pt x="1656" y="360"/>
                    <a:pt x="1656" y="354"/>
                  </a:cubicBezTo>
                  <a:cubicBezTo>
                    <a:pt x="1656" y="342"/>
                    <a:pt x="1644" y="342"/>
                    <a:pt x="1644" y="342"/>
                  </a:cubicBezTo>
                  <a:cubicBezTo>
                    <a:pt x="1636" y="342"/>
                    <a:pt x="1633" y="337"/>
                    <a:pt x="1629" y="337"/>
                  </a:cubicBezTo>
                  <a:cubicBezTo>
                    <a:pt x="1626" y="337"/>
                    <a:pt x="1624" y="338"/>
                    <a:pt x="1620" y="342"/>
                  </a:cubicBezTo>
                  <a:cubicBezTo>
                    <a:pt x="1620" y="346"/>
                    <a:pt x="1618" y="348"/>
                    <a:pt x="1617" y="348"/>
                  </a:cubicBezTo>
                  <a:cubicBezTo>
                    <a:pt x="1613" y="348"/>
                    <a:pt x="1608" y="342"/>
                    <a:pt x="1608" y="342"/>
                  </a:cubicBezTo>
                  <a:lnTo>
                    <a:pt x="1596" y="342"/>
                  </a:lnTo>
                  <a:cubicBezTo>
                    <a:pt x="1584" y="331"/>
                    <a:pt x="1584" y="331"/>
                    <a:pt x="1572" y="331"/>
                  </a:cubicBezTo>
                  <a:close/>
                  <a:moveTo>
                    <a:pt x="2620" y="1302"/>
                  </a:moveTo>
                  <a:cubicBezTo>
                    <a:pt x="2619" y="1302"/>
                    <a:pt x="2616" y="1307"/>
                    <a:pt x="2608" y="1307"/>
                  </a:cubicBezTo>
                  <a:cubicBezTo>
                    <a:pt x="2620" y="1307"/>
                    <a:pt x="2608" y="1331"/>
                    <a:pt x="2608" y="1331"/>
                  </a:cubicBezTo>
                  <a:cubicBezTo>
                    <a:pt x="2615" y="1331"/>
                    <a:pt x="2618" y="1326"/>
                    <a:pt x="2622" y="1325"/>
                  </a:cubicBezTo>
                  <a:lnTo>
                    <a:pt x="2622" y="1325"/>
                  </a:lnTo>
                  <a:cubicBezTo>
                    <a:pt x="2617" y="1330"/>
                    <a:pt x="2614" y="1336"/>
                    <a:pt x="2620" y="1343"/>
                  </a:cubicBezTo>
                  <a:cubicBezTo>
                    <a:pt x="2623" y="1343"/>
                    <a:pt x="2627" y="1342"/>
                    <a:pt x="2632" y="1341"/>
                  </a:cubicBezTo>
                  <a:lnTo>
                    <a:pt x="2632" y="1341"/>
                  </a:lnTo>
                  <a:cubicBezTo>
                    <a:pt x="2632" y="1343"/>
                    <a:pt x="2632" y="1343"/>
                    <a:pt x="2632" y="1343"/>
                  </a:cubicBezTo>
                  <a:cubicBezTo>
                    <a:pt x="2632" y="1348"/>
                    <a:pt x="2632" y="1356"/>
                    <a:pt x="2633" y="1363"/>
                  </a:cubicBezTo>
                  <a:lnTo>
                    <a:pt x="2633" y="1363"/>
                  </a:lnTo>
                  <a:cubicBezTo>
                    <a:pt x="2639" y="1357"/>
                    <a:pt x="2666" y="1364"/>
                    <a:pt x="2656" y="1343"/>
                  </a:cubicBezTo>
                  <a:cubicBezTo>
                    <a:pt x="2656" y="1339"/>
                    <a:pt x="2653" y="1337"/>
                    <a:pt x="2649" y="1337"/>
                  </a:cubicBezTo>
                  <a:cubicBezTo>
                    <a:pt x="2644" y="1337"/>
                    <a:pt x="2638" y="1339"/>
                    <a:pt x="2632" y="1341"/>
                  </a:cubicBezTo>
                  <a:lnTo>
                    <a:pt x="2632" y="1341"/>
                  </a:lnTo>
                  <a:cubicBezTo>
                    <a:pt x="2632" y="1339"/>
                    <a:pt x="2632" y="1336"/>
                    <a:pt x="2632" y="1331"/>
                  </a:cubicBezTo>
                  <a:cubicBezTo>
                    <a:pt x="2628" y="1327"/>
                    <a:pt x="2625" y="1325"/>
                    <a:pt x="2623" y="1325"/>
                  </a:cubicBezTo>
                  <a:cubicBezTo>
                    <a:pt x="2623" y="1325"/>
                    <a:pt x="2622" y="1325"/>
                    <a:pt x="2622" y="1325"/>
                  </a:cubicBezTo>
                  <a:lnTo>
                    <a:pt x="2622" y="1325"/>
                  </a:lnTo>
                  <a:cubicBezTo>
                    <a:pt x="2627" y="1321"/>
                    <a:pt x="2632" y="1319"/>
                    <a:pt x="2632" y="1319"/>
                  </a:cubicBezTo>
                  <a:lnTo>
                    <a:pt x="2620" y="1319"/>
                  </a:lnTo>
                  <a:cubicBezTo>
                    <a:pt x="2620" y="1319"/>
                    <a:pt x="2620" y="1307"/>
                    <a:pt x="2620" y="1307"/>
                  </a:cubicBezTo>
                  <a:cubicBezTo>
                    <a:pt x="2620" y="1303"/>
                    <a:pt x="2620" y="1302"/>
                    <a:pt x="2620" y="1302"/>
                  </a:cubicBezTo>
                  <a:close/>
                  <a:moveTo>
                    <a:pt x="2633" y="1363"/>
                  </a:moveTo>
                  <a:cubicBezTo>
                    <a:pt x="2632" y="1364"/>
                    <a:pt x="2632" y="1365"/>
                    <a:pt x="2632" y="1366"/>
                  </a:cubicBezTo>
                  <a:cubicBezTo>
                    <a:pt x="2632" y="1366"/>
                    <a:pt x="2632" y="1390"/>
                    <a:pt x="2632" y="1390"/>
                  </a:cubicBezTo>
                  <a:lnTo>
                    <a:pt x="2644" y="1390"/>
                  </a:lnTo>
                  <a:cubicBezTo>
                    <a:pt x="2644" y="1390"/>
                    <a:pt x="2645" y="1390"/>
                    <a:pt x="2646" y="1390"/>
                  </a:cubicBezTo>
                  <a:lnTo>
                    <a:pt x="2646" y="1390"/>
                  </a:lnTo>
                  <a:cubicBezTo>
                    <a:pt x="2648" y="1387"/>
                    <a:pt x="2648" y="1382"/>
                    <a:pt x="2644" y="1378"/>
                  </a:cubicBezTo>
                  <a:cubicBezTo>
                    <a:pt x="2637" y="1378"/>
                    <a:pt x="2634" y="1371"/>
                    <a:pt x="2633" y="1363"/>
                  </a:cubicBezTo>
                  <a:close/>
                  <a:moveTo>
                    <a:pt x="251" y="1385"/>
                  </a:moveTo>
                  <a:cubicBezTo>
                    <a:pt x="244" y="1385"/>
                    <a:pt x="239" y="1390"/>
                    <a:pt x="239" y="1390"/>
                  </a:cubicBezTo>
                  <a:lnTo>
                    <a:pt x="239" y="1402"/>
                  </a:lnTo>
                  <a:lnTo>
                    <a:pt x="251" y="1390"/>
                  </a:lnTo>
                  <a:lnTo>
                    <a:pt x="263" y="1390"/>
                  </a:lnTo>
                  <a:cubicBezTo>
                    <a:pt x="259" y="1386"/>
                    <a:pt x="255" y="1385"/>
                    <a:pt x="251" y="1385"/>
                  </a:cubicBezTo>
                  <a:close/>
                  <a:moveTo>
                    <a:pt x="2646" y="1390"/>
                  </a:moveTo>
                  <a:cubicBezTo>
                    <a:pt x="2642" y="1397"/>
                    <a:pt x="2632" y="1402"/>
                    <a:pt x="2632" y="1402"/>
                  </a:cubicBezTo>
                  <a:cubicBezTo>
                    <a:pt x="2632" y="1408"/>
                    <a:pt x="2632" y="1408"/>
                    <a:pt x="2632" y="1408"/>
                  </a:cubicBezTo>
                  <a:cubicBezTo>
                    <a:pt x="2632" y="1408"/>
                    <a:pt x="2632" y="1408"/>
                    <a:pt x="2632" y="1414"/>
                  </a:cubicBezTo>
                  <a:lnTo>
                    <a:pt x="2632" y="1450"/>
                  </a:lnTo>
                  <a:cubicBezTo>
                    <a:pt x="2632" y="1456"/>
                    <a:pt x="2632" y="1456"/>
                    <a:pt x="2633" y="1456"/>
                  </a:cubicBezTo>
                  <a:cubicBezTo>
                    <a:pt x="2635" y="1456"/>
                    <a:pt x="2638" y="1456"/>
                    <a:pt x="2644" y="1462"/>
                  </a:cubicBezTo>
                  <a:cubicBezTo>
                    <a:pt x="2644" y="1474"/>
                    <a:pt x="2644" y="1474"/>
                    <a:pt x="2644" y="1485"/>
                  </a:cubicBezTo>
                  <a:cubicBezTo>
                    <a:pt x="2644" y="1497"/>
                    <a:pt x="2655" y="1509"/>
                    <a:pt x="2667" y="1521"/>
                  </a:cubicBezTo>
                  <a:lnTo>
                    <a:pt x="2667" y="1521"/>
                  </a:lnTo>
                  <a:cubicBezTo>
                    <a:pt x="2667" y="1510"/>
                    <a:pt x="2664" y="1497"/>
                    <a:pt x="2656" y="1497"/>
                  </a:cubicBezTo>
                  <a:cubicBezTo>
                    <a:pt x="2668" y="1497"/>
                    <a:pt x="2656" y="1474"/>
                    <a:pt x="2656" y="1462"/>
                  </a:cubicBezTo>
                  <a:cubicBezTo>
                    <a:pt x="2656" y="1450"/>
                    <a:pt x="2644" y="1450"/>
                    <a:pt x="2644" y="1438"/>
                  </a:cubicBezTo>
                  <a:cubicBezTo>
                    <a:pt x="2644" y="1432"/>
                    <a:pt x="2647" y="1432"/>
                    <a:pt x="2650" y="1432"/>
                  </a:cubicBezTo>
                  <a:cubicBezTo>
                    <a:pt x="2653" y="1432"/>
                    <a:pt x="2656" y="1432"/>
                    <a:pt x="2656" y="1426"/>
                  </a:cubicBezTo>
                  <a:cubicBezTo>
                    <a:pt x="2656" y="1414"/>
                    <a:pt x="2656" y="1414"/>
                    <a:pt x="2656" y="1402"/>
                  </a:cubicBezTo>
                  <a:cubicBezTo>
                    <a:pt x="2656" y="1402"/>
                    <a:pt x="2656" y="1391"/>
                    <a:pt x="2646" y="1390"/>
                  </a:cubicBezTo>
                  <a:close/>
                  <a:moveTo>
                    <a:pt x="2655" y="1516"/>
                  </a:moveTo>
                  <a:cubicBezTo>
                    <a:pt x="2652" y="1516"/>
                    <a:pt x="2648" y="1517"/>
                    <a:pt x="2644" y="1521"/>
                  </a:cubicBezTo>
                  <a:cubicBezTo>
                    <a:pt x="2644" y="1533"/>
                    <a:pt x="2644" y="1533"/>
                    <a:pt x="2644" y="1533"/>
                  </a:cubicBezTo>
                  <a:cubicBezTo>
                    <a:pt x="2644" y="1533"/>
                    <a:pt x="2656" y="1557"/>
                    <a:pt x="2644" y="1557"/>
                  </a:cubicBezTo>
                  <a:cubicBezTo>
                    <a:pt x="2644" y="1569"/>
                    <a:pt x="2668" y="1581"/>
                    <a:pt x="2656" y="1581"/>
                  </a:cubicBezTo>
                  <a:cubicBezTo>
                    <a:pt x="2644" y="1581"/>
                    <a:pt x="2644" y="1604"/>
                    <a:pt x="2656" y="1604"/>
                  </a:cubicBezTo>
                  <a:cubicBezTo>
                    <a:pt x="2656" y="1601"/>
                    <a:pt x="2656" y="1597"/>
                    <a:pt x="2656" y="1593"/>
                  </a:cubicBezTo>
                  <a:cubicBezTo>
                    <a:pt x="2656" y="1593"/>
                    <a:pt x="2668" y="1581"/>
                    <a:pt x="2668" y="1581"/>
                  </a:cubicBezTo>
                  <a:lnTo>
                    <a:pt x="2668" y="1533"/>
                  </a:lnTo>
                  <a:cubicBezTo>
                    <a:pt x="2668" y="1530"/>
                    <a:pt x="2668" y="1525"/>
                    <a:pt x="2667" y="1521"/>
                  </a:cubicBezTo>
                  <a:lnTo>
                    <a:pt x="2667" y="1521"/>
                  </a:lnTo>
                  <a:cubicBezTo>
                    <a:pt x="2667" y="1521"/>
                    <a:pt x="2668" y="1521"/>
                    <a:pt x="2668" y="1521"/>
                  </a:cubicBezTo>
                  <a:cubicBezTo>
                    <a:pt x="2667" y="1521"/>
                    <a:pt x="2667" y="1521"/>
                    <a:pt x="2667" y="1521"/>
                  </a:cubicBezTo>
                  <a:lnTo>
                    <a:pt x="2667" y="1521"/>
                  </a:lnTo>
                  <a:cubicBezTo>
                    <a:pt x="2667" y="1521"/>
                    <a:pt x="2667" y="1521"/>
                    <a:pt x="2667" y="1521"/>
                  </a:cubicBezTo>
                  <a:lnTo>
                    <a:pt x="2667" y="1521"/>
                  </a:lnTo>
                  <a:cubicBezTo>
                    <a:pt x="2666" y="1520"/>
                    <a:pt x="2661" y="1516"/>
                    <a:pt x="2655" y="1516"/>
                  </a:cubicBezTo>
                  <a:close/>
                  <a:moveTo>
                    <a:pt x="2656" y="1604"/>
                  </a:moveTo>
                  <a:cubicBezTo>
                    <a:pt x="2656" y="1605"/>
                    <a:pt x="2656" y="1605"/>
                    <a:pt x="2656" y="1605"/>
                  </a:cubicBezTo>
                  <a:lnTo>
                    <a:pt x="2656" y="1605"/>
                  </a:lnTo>
                  <a:cubicBezTo>
                    <a:pt x="2659" y="1604"/>
                    <a:pt x="2661" y="1604"/>
                    <a:pt x="2656" y="1604"/>
                  </a:cubicBezTo>
                  <a:close/>
                  <a:moveTo>
                    <a:pt x="121" y="1649"/>
                  </a:moveTo>
                  <a:cubicBezTo>
                    <a:pt x="120" y="1649"/>
                    <a:pt x="120" y="1650"/>
                    <a:pt x="120" y="1652"/>
                  </a:cubicBezTo>
                  <a:cubicBezTo>
                    <a:pt x="120" y="1664"/>
                    <a:pt x="132" y="1664"/>
                    <a:pt x="132" y="1664"/>
                  </a:cubicBezTo>
                  <a:lnTo>
                    <a:pt x="132" y="1655"/>
                  </a:lnTo>
                  <a:lnTo>
                    <a:pt x="132" y="1655"/>
                  </a:lnTo>
                  <a:cubicBezTo>
                    <a:pt x="133" y="1655"/>
                    <a:pt x="134" y="1656"/>
                    <a:pt x="136" y="1656"/>
                  </a:cubicBezTo>
                  <a:cubicBezTo>
                    <a:pt x="138" y="1656"/>
                    <a:pt x="141" y="1655"/>
                    <a:pt x="143" y="1652"/>
                  </a:cubicBezTo>
                  <a:lnTo>
                    <a:pt x="132" y="1652"/>
                  </a:lnTo>
                  <a:lnTo>
                    <a:pt x="132" y="1655"/>
                  </a:lnTo>
                  <a:lnTo>
                    <a:pt x="132" y="1655"/>
                  </a:lnTo>
                  <a:cubicBezTo>
                    <a:pt x="127" y="1653"/>
                    <a:pt x="123" y="1649"/>
                    <a:pt x="121" y="1649"/>
                  </a:cubicBezTo>
                  <a:close/>
                  <a:moveTo>
                    <a:pt x="48" y="1843"/>
                  </a:moveTo>
                  <a:cubicBezTo>
                    <a:pt x="40" y="1843"/>
                    <a:pt x="48" y="1848"/>
                    <a:pt x="54" y="1848"/>
                  </a:cubicBezTo>
                  <a:cubicBezTo>
                    <a:pt x="57" y="1848"/>
                    <a:pt x="59" y="1847"/>
                    <a:pt x="60" y="1844"/>
                  </a:cubicBezTo>
                  <a:lnTo>
                    <a:pt x="60" y="1844"/>
                  </a:lnTo>
                  <a:cubicBezTo>
                    <a:pt x="61" y="1844"/>
                    <a:pt x="61" y="1844"/>
                    <a:pt x="62" y="1845"/>
                  </a:cubicBezTo>
                  <a:lnTo>
                    <a:pt x="62" y="1845"/>
                  </a:lnTo>
                  <a:lnTo>
                    <a:pt x="60" y="1843"/>
                  </a:lnTo>
                  <a:cubicBezTo>
                    <a:pt x="60" y="1843"/>
                    <a:pt x="60" y="1844"/>
                    <a:pt x="60" y="1844"/>
                  </a:cubicBezTo>
                  <a:lnTo>
                    <a:pt x="60" y="1844"/>
                  </a:lnTo>
                  <a:cubicBezTo>
                    <a:pt x="54" y="1843"/>
                    <a:pt x="48" y="1843"/>
                    <a:pt x="48" y="1843"/>
                  </a:cubicBezTo>
                  <a:close/>
                  <a:moveTo>
                    <a:pt x="69" y="1848"/>
                  </a:moveTo>
                  <a:lnTo>
                    <a:pt x="69" y="1848"/>
                  </a:lnTo>
                  <a:cubicBezTo>
                    <a:pt x="70" y="1849"/>
                    <a:pt x="72" y="1851"/>
                    <a:pt x="72" y="1853"/>
                  </a:cubicBezTo>
                  <a:lnTo>
                    <a:pt x="72" y="1853"/>
                  </a:lnTo>
                  <a:cubicBezTo>
                    <a:pt x="70" y="1852"/>
                    <a:pt x="68" y="1850"/>
                    <a:pt x="69" y="1848"/>
                  </a:cubicBezTo>
                  <a:close/>
                  <a:moveTo>
                    <a:pt x="2656" y="1605"/>
                  </a:moveTo>
                  <a:cubicBezTo>
                    <a:pt x="2651" y="1607"/>
                    <a:pt x="2644" y="1610"/>
                    <a:pt x="2644" y="1616"/>
                  </a:cubicBezTo>
                  <a:cubicBezTo>
                    <a:pt x="2644" y="1622"/>
                    <a:pt x="2644" y="1622"/>
                    <a:pt x="2644" y="1622"/>
                  </a:cubicBezTo>
                  <a:cubicBezTo>
                    <a:pt x="2644" y="1622"/>
                    <a:pt x="2644" y="1622"/>
                    <a:pt x="2644" y="1628"/>
                  </a:cubicBezTo>
                  <a:lnTo>
                    <a:pt x="2644" y="1652"/>
                  </a:lnTo>
                  <a:lnTo>
                    <a:pt x="2644" y="1664"/>
                  </a:lnTo>
                  <a:cubicBezTo>
                    <a:pt x="2644" y="1676"/>
                    <a:pt x="2644" y="1688"/>
                    <a:pt x="2644" y="1688"/>
                  </a:cubicBezTo>
                  <a:cubicBezTo>
                    <a:pt x="2644" y="1700"/>
                    <a:pt x="2644" y="1712"/>
                    <a:pt x="2644" y="1724"/>
                  </a:cubicBezTo>
                  <a:cubicBezTo>
                    <a:pt x="2644" y="1724"/>
                    <a:pt x="2656" y="1735"/>
                    <a:pt x="2656" y="1747"/>
                  </a:cubicBezTo>
                  <a:lnTo>
                    <a:pt x="2644" y="1747"/>
                  </a:lnTo>
                  <a:cubicBezTo>
                    <a:pt x="2644" y="1759"/>
                    <a:pt x="2644" y="1759"/>
                    <a:pt x="2644" y="1759"/>
                  </a:cubicBezTo>
                  <a:cubicBezTo>
                    <a:pt x="2644" y="1765"/>
                    <a:pt x="2647" y="1765"/>
                    <a:pt x="2650" y="1765"/>
                  </a:cubicBezTo>
                  <a:cubicBezTo>
                    <a:pt x="2653" y="1765"/>
                    <a:pt x="2656" y="1765"/>
                    <a:pt x="2656" y="1771"/>
                  </a:cubicBezTo>
                  <a:cubicBezTo>
                    <a:pt x="2644" y="1783"/>
                    <a:pt x="2632" y="1783"/>
                    <a:pt x="2632" y="1795"/>
                  </a:cubicBezTo>
                  <a:cubicBezTo>
                    <a:pt x="2620" y="1807"/>
                    <a:pt x="2644" y="1819"/>
                    <a:pt x="2632" y="1819"/>
                  </a:cubicBezTo>
                  <a:cubicBezTo>
                    <a:pt x="2620" y="1831"/>
                    <a:pt x="2620" y="1855"/>
                    <a:pt x="2620" y="1866"/>
                  </a:cubicBezTo>
                  <a:cubicBezTo>
                    <a:pt x="2620" y="1866"/>
                    <a:pt x="2620" y="1871"/>
                    <a:pt x="2620" y="1878"/>
                  </a:cubicBezTo>
                  <a:cubicBezTo>
                    <a:pt x="2620" y="1878"/>
                    <a:pt x="2620" y="1866"/>
                    <a:pt x="2632" y="1866"/>
                  </a:cubicBezTo>
                  <a:cubicBezTo>
                    <a:pt x="2640" y="1862"/>
                    <a:pt x="2644" y="1861"/>
                    <a:pt x="2646" y="1861"/>
                  </a:cubicBezTo>
                  <a:cubicBezTo>
                    <a:pt x="2650" y="1861"/>
                    <a:pt x="2648" y="1866"/>
                    <a:pt x="2656" y="1866"/>
                  </a:cubicBezTo>
                  <a:cubicBezTo>
                    <a:pt x="2656" y="1866"/>
                    <a:pt x="2656" y="1831"/>
                    <a:pt x="2656" y="1819"/>
                  </a:cubicBezTo>
                  <a:cubicBezTo>
                    <a:pt x="2656" y="1807"/>
                    <a:pt x="2668" y="1783"/>
                    <a:pt x="2679" y="1783"/>
                  </a:cubicBezTo>
                  <a:cubicBezTo>
                    <a:pt x="2668" y="1783"/>
                    <a:pt x="2656" y="1771"/>
                    <a:pt x="2656" y="1759"/>
                  </a:cubicBezTo>
                  <a:cubicBezTo>
                    <a:pt x="2656" y="1753"/>
                    <a:pt x="2659" y="1753"/>
                    <a:pt x="2662" y="1753"/>
                  </a:cubicBezTo>
                  <a:cubicBezTo>
                    <a:pt x="2665" y="1753"/>
                    <a:pt x="2668" y="1753"/>
                    <a:pt x="2668" y="1747"/>
                  </a:cubicBezTo>
                  <a:lnTo>
                    <a:pt x="2679" y="1747"/>
                  </a:lnTo>
                  <a:cubicBezTo>
                    <a:pt x="2679" y="1735"/>
                    <a:pt x="2679" y="1724"/>
                    <a:pt x="2679" y="1712"/>
                  </a:cubicBezTo>
                  <a:cubicBezTo>
                    <a:pt x="2679" y="1700"/>
                    <a:pt x="2679" y="1688"/>
                    <a:pt x="2668" y="1688"/>
                  </a:cubicBezTo>
                  <a:cubicBezTo>
                    <a:pt x="2662" y="1682"/>
                    <a:pt x="2662" y="1682"/>
                    <a:pt x="2663" y="1682"/>
                  </a:cubicBezTo>
                  <a:cubicBezTo>
                    <a:pt x="2665" y="1682"/>
                    <a:pt x="2668" y="1682"/>
                    <a:pt x="2668" y="1676"/>
                  </a:cubicBezTo>
                  <a:cubicBezTo>
                    <a:pt x="2668" y="1664"/>
                    <a:pt x="2668" y="1664"/>
                    <a:pt x="2668" y="1664"/>
                  </a:cubicBezTo>
                  <a:lnTo>
                    <a:pt x="2668" y="1652"/>
                  </a:lnTo>
                  <a:cubicBezTo>
                    <a:pt x="2668" y="1640"/>
                    <a:pt x="2668" y="1628"/>
                    <a:pt x="2656" y="1628"/>
                  </a:cubicBezTo>
                  <a:cubicBezTo>
                    <a:pt x="2656" y="1621"/>
                    <a:pt x="2656" y="1613"/>
                    <a:pt x="2656" y="1605"/>
                  </a:cubicBezTo>
                  <a:close/>
                  <a:moveTo>
                    <a:pt x="2611" y="1909"/>
                  </a:moveTo>
                  <a:cubicBezTo>
                    <a:pt x="2609" y="1909"/>
                    <a:pt x="2608" y="1910"/>
                    <a:pt x="2608" y="1914"/>
                  </a:cubicBezTo>
                  <a:cubicBezTo>
                    <a:pt x="2608" y="1914"/>
                    <a:pt x="2609" y="1912"/>
                    <a:pt x="2611" y="1909"/>
                  </a:cubicBezTo>
                  <a:close/>
                  <a:moveTo>
                    <a:pt x="2620" y="1890"/>
                  </a:moveTo>
                  <a:cubicBezTo>
                    <a:pt x="2620" y="1890"/>
                    <a:pt x="2614" y="1902"/>
                    <a:pt x="2611" y="1909"/>
                  </a:cubicBezTo>
                  <a:lnTo>
                    <a:pt x="2611" y="1909"/>
                  </a:lnTo>
                  <a:cubicBezTo>
                    <a:pt x="2611" y="1909"/>
                    <a:pt x="2611" y="1909"/>
                    <a:pt x="2611" y="1909"/>
                  </a:cubicBezTo>
                  <a:cubicBezTo>
                    <a:pt x="2615" y="1909"/>
                    <a:pt x="2620" y="1914"/>
                    <a:pt x="2620" y="1914"/>
                  </a:cubicBezTo>
                  <a:lnTo>
                    <a:pt x="2620" y="1890"/>
                  </a:lnTo>
                  <a:close/>
                  <a:moveTo>
                    <a:pt x="2644" y="1914"/>
                  </a:moveTo>
                  <a:lnTo>
                    <a:pt x="2644" y="1914"/>
                  </a:lnTo>
                  <a:cubicBezTo>
                    <a:pt x="2644" y="1917"/>
                    <a:pt x="2643" y="1922"/>
                    <a:pt x="2642" y="1926"/>
                  </a:cubicBezTo>
                  <a:lnTo>
                    <a:pt x="2642" y="1926"/>
                  </a:lnTo>
                  <a:cubicBezTo>
                    <a:pt x="2643" y="1924"/>
                    <a:pt x="2644" y="1921"/>
                    <a:pt x="2644" y="1914"/>
                  </a:cubicBezTo>
                  <a:close/>
                  <a:moveTo>
                    <a:pt x="382" y="2319"/>
                  </a:moveTo>
                  <a:lnTo>
                    <a:pt x="382" y="2331"/>
                  </a:lnTo>
                  <a:cubicBezTo>
                    <a:pt x="382" y="2331"/>
                    <a:pt x="393" y="2331"/>
                    <a:pt x="393" y="2319"/>
                  </a:cubicBezTo>
                  <a:close/>
                  <a:moveTo>
                    <a:pt x="2656" y="1866"/>
                  </a:moveTo>
                  <a:lnTo>
                    <a:pt x="2656" y="1866"/>
                  </a:lnTo>
                  <a:cubicBezTo>
                    <a:pt x="2644" y="1866"/>
                    <a:pt x="2632" y="1902"/>
                    <a:pt x="2620" y="1914"/>
                  </a:cubicBezTo>
                  <a:cubicBezTo>
                    <a:pt x="2620" y="1914"/>
                    <a:pt x="2620" y="1914"/>
                    <a:pt x="2620" y="1926"/>
                  </a:cubicBezTo>
                  <a:cubicBezTo>
                    <a:pt x="2620" y="1926"/>
                    <a:pt x="2608" y="1938"/>
                    <a:pt x="2596" y="1938"/>
                  </a:cubicBezTo>
                  <a:cubicBezTo>
                    <a:pt x="2632" y="1938"/>
                    <a:pt x="2596" y="1950"/>
                    <a:pt x="2596" y="1962"/>
                  </a:cubicBezTo>
                  <a:cubicBezTo>
                    <a:pt x="2596" y="1974"/>
                    <a:pt x="2608" y="1974"/>
                    <a:pt x="2608" y="1985"/>
                  </a:cubicBezTo>
                  <a:cubicBezTo>
                    <a:pt x="2608" y="2009"/>
                    <a:pt x="2596" y="1997"/>
                    <a:pt x="2596" y="2009"/>
                  </a:cubicBezTo>
                  <a:cubicBezTo>
                    <a:pt x="2596" y="2009"/>
                    <a:pt x="2596" y="2021"/>
                    <a:pt x="2596" y="2033"/>
                  </a:cubicBezTo>
                  <a:cubicBezTo>
                    <a:pt x="2596" y="2045"/>
                    <a:pt x="2584" y="2057"/>
                    <a:pt x="2584" y="2069"/>
                  </a:cubicBezTo>
                  <a:cubicBezTo>
                    <a:pt x="2584" y="2069"/>
                    <a:pt x="2584" y="2081"/>
                    <a:pt x="2584" y="2081"/>
                  </a:cubicBezTo>
                  <a:cubicBezTo>
                    <a:pt x="2572" y="2105"/>
                    <a:pt x="2549" y="2116"/>
                    <a:pt x="2549" y="2128"/>
                  </a:cubicBezTo>
                  <a:cubicBezTo>
                    <a:pt x="2549" y="2140"/>
                    <a:pt x="2549" y="2140"/>
                    <a:pt x="2549" y="2140"/>
                  </a:cubicBezTo>
                  <a:cubicBezTo>
                    <a:pt x="2549" y="2140"/>
                    <a:pt x="2549" y="2140"/>
                    <a:pt x="2549" y="2145"/>
                  </a:cubicBezTo>
                  <a:lnTo>
                    <a:pt x="2549" y="2145"/>
                  </a:lnTo>
                  <a:cubicBezTo>
                    <a:pt x="2547" y="2147"/>
                    <a:pt x="2547" y="2150"/>
                    <a:pt x="2547" y="2152"/>
                  </a:cubicBezTo>
                  <a:lnTo>
                    <a:pt x="2537" y="2152"/>
                  </a:lnTo>
                  <a:lnTo>
                    <a:pt x="2537" y="2164"/>
                  </a:lnTo>
                  <a:cubicBezTo>
                    <a:pt x="2537" y="2168"/>
                    <a:pt x="2532" y="2177"/>
                    <a:pt x="2527" y="2188"/>
                  </a:cubicBezTo>
                  <a:lnTo>
                    <a:pt x="2527" y="2188"/>
                  </a:lnTo>
                  <a:cubicBezTo>
                    <a:pt x="2526" y="2188"/>
                    <a:pt x="2525" y="2188"/>
                    <a:pt x="2525" y="2188"/>
                  </a:cubicBezTo>
                  <a:cubicBezTo>
                    <a:pt x="2515" y="2188"/>
                    <a:pt x="2521" y="2188"/>
                    <a:pt x="2524" y="2194"/>
                  </a:cubicBezTo>
                  <a:lnTo>
                    <a:pt x="2524" y="2194"/>
                  </a:lnTo>
                  <a:cubicBezTo>
                    <a:pt x="2520" y="2201"/>
                    <a:pt x="2517" y="2207"/>
                    <a:pt x="2515" y="2214"/>
                  </a:cubicBezTo>
                  <a:lnTo>
                    <a:pt x="2515" y="2214"/>
                  </a:lnTo>
                  <a:cubicBezTo>
                    <a:pt x="2514" y="2216"/>
                    <a:pt x="2514" y="2217"/>
                    <a:pt x="2513" y="2219"/>
                  </a:cubicBezTo>
                  <a:lnTo>
                    <a:pt x="2513" y="2219"/>
                  </a:lnTo>
                  <a:cubicBezTo>
                    <a:pt x="2513" y="2219"/>
                    <a:pt x="2513" y="2220"/>
                    <a:pt x="2513" y="2221"/>
                  </a:cubicBezTo>
                  <a:lnTo>
                    <a:pt x="2513" y="2221"/>
                  </a:lnTo>
                  <a:cubicBezTo>
                    <a:pt x="2513" y="2217"/>
                    <a:pt x="2513" y="2213"/>
                    <a:pt x="2513" y="2212"/>
                  </a:cubicBezTo>
                  <a:lnTo>
                    <a:pt x="2501" y="2212"/>
                  </a:lnTo>
                  <a:cubicBezTo>
                    <a:pt x="2501" y="2216"/>
                    <a:pt x="2505" y="2221"/>
                    <a:pt x="2511" y="2226"/>
                  </a:cubicBezTo>
                  <a:lnTo>
                    <a:pt x="2511" y="2226"/>
                  </a:lnTo>
                  <a:cubicBezTo>
                    <a:pt x="2499" y="2250"/>
                    <a:pt x="2477" y="2284"/>
                    <a:pt x="2465" y="2307"/>
                  </a:cubicBezTo>
                  <a:cubicBezTo>
                    <a:pt x="2453" y="2331"/>
                    <a:pt x="2406" y="2343"/>
                    <a:pt x="2429" y="2366"/>
                  </a:cubicBezTo>
                  <a:cubicBezTo>
                    <a:pt x="2435" y="2372"/>
                    <a:pt x="2439" y="2376"/>
                    <a:pt x="2441" y="2378"/>
                  </a:cubicBezTo>
                  <a:lnTo>
                    <a:pt x="2441" y="2378"/>
                  </a:lnTo>
                  <a:cubicBezTo>
                    <a:pt x="2456" y="2362"/>
                    <a:pt x="2469" y="2347"/>
                    <a:pt x="2477" y="2331"/>
                  </a:cubicBezTo>
                  <a:cubicBezTo>
                    <a:pt x="2477" y="2331"/>
                    <a:pt x="2501" y="2307"/>
                    <a:pt x="2489" y="2307"/>
                  </a:cubicBezTo>
                  <a:cubicBezTo>
                    <a:pt x="2489" y="2307"/>
                    <a:pt x="2489" y="2295"/>
                    <a:pt x="2489" y="2295"/>
                  </a:cubicBezTo>
                  <a:cubicBezTo>
                    <a:pt x="2489" y="2291"/>
                    <a:pt x="2489" y="2290"/>
                    <a:pt x="2489" y="2290"/>
                  </a:cubicBezTo>
                  <a:cubicBezTo>
                    <a:pt x="2490" y="2290"/>
                    <a:pt x="2493" y="2295"/>
                    <a:pt x="2501" y="2295"/>
                  </a:cubicBezTo>
                  <a:cubicBezTo>
                    <a:pt x="2501" y="2295"/>
                    <a:pt x="2513" y="2283"/>
                    <a:pt x="2513" y="2283"/>
                  </a:cubicBezTo>
                  <a:cubicBezTo>
                    <a:pt x="2513" y="2283"/>
                    <a:pt x="2525" y="2259"/>
                    <a:pt x="2525" y="2247"/>
                  </a:cubicBezTo>
                  <a:cubicBezTo>
                    <a:pt x="2525" y="2247"/>
                    <a:pt x="2525" y="2236"/>
                    <a:pt x="2525" y="2236"/>
                  </a:cubicBezTo>
                  <a:lnTo>
                    <a:pt x="2525" y="2235"/>
                  </a:lnTo>
                  <a:lnTo>
                    <a:pt x="2525" y="2235"/>
                  </a:lnTo>
                  <a:cubicBezTo>
                    <a:pt x="2530" y="2237"/>
                    <a:pt x="2535" y="2239"/>
                    <a:pt x="2539" y="2239"/>
                  </a:cubicBezTo>
                  <a:cubicBezTo>
                    <a:pt x="2543" y="2239"/>
                    <a:pt x="2546" y="2238"/>
                    <a:pt x="2549" y="2236"/>
                  </a:cubicBezTo>
                  <a:cubicBezTo>
                    <a:pt x="2560" y="2224"/>
                    <a:pt x="2560" y="2212"/>
                    <a:pt x="2560" y="2212"/>
                  </a:cubicBezTo>
                  <a:cubicBezTo>
                    <a:pt x="2556" y="2208"/>
                    <a:pt x="2552" y="2205"/>
                    <a:pt x="2550" y="2202"/>
                  </a:cubicBezTo>
                  <a:lnTo>
                    <a:pt x="2550" y="2202"/>
                  </a:lnTo>
                  <a:cubicBezTo>
                    <a:pt x="2552" y="2198"/>
                    <a:pt x="2555" y="2193"/>
                    <a:pt x="2560" y="2188"/>
                  </a:cubicBezTo>
                  <a:cubicBezTo>
                    <a:pt x="2560" y="2176"/>
                    <a:pt x="2572" y="2164"/>
                    <a:pt x="2572" y="2152"/>
                  </a:cubicBezTo>
                  <a:cubicBezTo>
                    <a:pt x="2584" y="2152"/>
                    <a:pt x="2584" y="2140"/>
                    <a:pt x="2572" y="2140"/>
                  </a:cubicBezTo>
                  <a:cubicBezTo>
                    <a:pt x="2572" y="2128"/>
                    <a:pt x="2572" y="2116"/>
                    <a:pt x="2572" y="2116"/>
                  </a:cubicBezTo>
                  <a:cubicBezTo>
                    <a:pt x="2584" y="2105"/>
                    <a:pt x="2596" y="2116"/>
                    <a:pt x="2608" y="2093"/>
                  </a:cubicBezTo>
                  <a:cubicBezTo>
                    <a:pt x="2614" y="2087"/>
                    <a:pt x="2611" y="2087"/>
                    <a:pt x="2607" y="2087"/>
                  </a:cubicBezTo>
                  <a:cubicBezTo>
                    <a:pt x="2602" y="2087"/>
                    <a:pt x="2596" y="2087"/>
                    <a:pt x="2596" y="2081"/>
                  </a:cubicBezTo>
                  <a:cubicBezTo>
                    <a:pt x="2596" y="2081"/>
                    <a:pt x="2620" y="2081"/>
                    <a:pt x="2608" y="2069"/>
                  </a:cubicBezTo>
                  <a:cubicBezTo>
                    <a:pt x="2608" y="2057"/>
                    <a:pt x="2584" y="2057"/>
                    <a:pt x="2596" y="2045"/>
                  </a:cubicBezTo>
                  <a:lnTo>
                    <a:pt x="2620" y="2045"/>
                  </a:lnTo>
                  <a:cubicBezTo>
                    <a:pt x="2620" y="2045"/>
                    <a:pt x="2620" y="2033"/>
                    <a:pt x="2620" y="2033"/>
                  </a:cubicBezTo>
                  <a:cubicBezTo>
                    <a:pt x="2620" y="2021"/>
                    <a:pt x="2596" y="2033"/>
                    <a:pt x="2608" y="2009"/>
                  </a:cubicBezTo>
                  <a:lnTo>
                    <a:pt x="2632" y="2009"/>
                  </a:lnTo>
                  <a:cubicBezTo>
                    <a:pt x="2632" y="2009"/>
                    <a:pt x="2644" y="1997"/>
                    <a:pt x="2632" y="1985"/>
                  </a:cubicBezTo>
                  <a:cubicBezTo>
                    <a:pt x="2644" y="1985"/>
                    <a:pt x="2644" y="1985"/>
                    <a:pt x="2644" y="1974"/>
                  </a:cubicBezTo>
                  <a:cubicBezTo>
                    <a:pt x="2635" y="1956"/>
                    <a:pt x="2639" y="1939"/>
                    <a:pt x="2642" y="1926"/>
                  </a:cubicBezTo>
                  <a:lnTo>
                    <a:pt x="2642" y="1926"/>
                  </a:lnTo>
                  <a:cubicBezTo>
                    <a:pt x="2641" y="1927"/>
                    <a:pt x="2641" y="1928"/>
                    <a:pt x="2640" y="1928"/>
                  </a:cubicBezTo>
                  <a:cubicBezTo>
                    <a:pt x="2638" y="1928"/>
                    <a:pt x="2637" y="1921"/>
                    <a:pt x="2644" y="1914"/>
                  </a:cubicBezTo>
                  <a:lnTo>
                    <a:pt x="2644" y="1914"/>
                  </a:lnTo>
                  <a:cubicBezTo>
                    <a:pt x="2644" y="1914"/>
                    <a:pt x="2644" y="1914"/>
                    <a:pt x="2644" y="1914"/>
                  </a:cubicBezTo>
                  <a:cubicBezTo>
                    <a:pt x="2644" y="1902"/>
                    <a:pt x="2656" y="1890"/>
                    <a:pt x="2656" y="1866"/>
                  </a:cubicBezTo>
                  <a:close/>
                  <a:moveTo>
                    <a:pt x="548" y="2390"/>
                  </a:moveTo>
                  <a:cubicBezTo>
                    <a:pt x="543" y="2400"/>
                    <a:pt x="547" y="2404"/>
                    <a:pt x="551" y="2404"/>
                  </a:cubicBezTo>
                  <a:cubicBezTo>
                    <a:pt x="556" y="2404"/>
                    <a:pt x="562" y="2397"/>
                    <a:pt x="548" y="2390"/>
                  </a:cubicBezTo>
                  <a:close/>
                  <a:moveTo>
                    <a:pt x="2394" y="2438"/>
                  </a:moveTo>
                  <a:cubicBezTo>
                    <a:pt x="2388" y="2444"/>
                    <a:pt x="2388" y="2447"/>
                    <a:pt x="2389" y="2447"/>
                  </a:cubicBezTo>
                  <a:cubicBezTo>
                    <a:pt x="2391" y="2447"/>
                    <a:pt x="2394" y="2444"/>
                    <a:pt x="2394" y="2438"/>
                  </a:cubicBezTo>
                  <a:close/>
                  <a:moveTo>
                    <a:pt x="2239" y="2509"/>
                  </a:moveTo>
                  <a:lnTo>
                    <a:pt x="2244" y="2512"/>
                  </a:lnTo>
                  <a:cubicBezTo>
                    <a:pt x="2244" y="2510"/>
                    <a:pt x="2242" y="2509"/>
                    <a:pt x="2239" y="2509"/>
                  </a:cubicBezTo>
                  <a:close/>
                  <a:moveTo>
                    <a:pt x="703" y="2509"/>
                  </a:moveTo>
                  <a:cubicBezTo>
                    <a:pt x="715" y="2509"/>
                    <a:pt x="715" y="2521"/>
                    <a:pt x="715" y="2521"/>
                  </a:cubicBezTo>
                  <a:cubicBezTo>
                    <a:pt x="715" y="2521"/>
                    <a:pt x="715" y="2509"/>
                    <a:pt x="715" y="2509"/>
                  </a:cubicBezTo>
                  <a:close/>
                  <a:moveTo>
                    <a:pt x="2251" y="2581"/>
                  </a:moveTo>
                  <a:cubicBezTo>
                    <a:pt x="2251" y="2593"/>
                    <a:pt x="2239" y="2593"/>
                    <a:pt x="2239" y="2593"/>
                  </a:cubicBezTo>
                  <a:lnTo>
                    <a:pt x="2251" y="2605"/>
                  </a:lnTo>
                  <a:cubicBezTo>
                    <a:pt x="2263" y="2593"/>
                    <a:pt x="2251" y="2581"/>
                    <a:pt x="2251" y="2581"/>
                  </a:cubicBezTo>
                  <a:close/>
                  <a:moveTo>
                    <a:pt x="417" y="1223"/>
                  </a:moveTo>
                  <a:lnTo>
                    <a:pt x="328" y="1286"/>
                  </a:lnTo>
                  <a:lnTo>
                    <a:pt x="328" y="1286"/>
                  </a:lnTo>
                  <a:lnTo>
                    <a:pt x="322" y="1283"/>
                  </a:lnTo>
                  <a:lnTo>
                    <a:pt x="322" y="1290"/>
                  </a:lnTo>
                  <a:lnTo>
                    <a:pt x="304" y="1302"/>
                  </a:lnTo>
                  <a:lnTo>
                    <a:pt x="304" y="1302"/>
                  </a:lnTo>
                  <a:cubicBezTo>
                    <a:pt x="303" y="1302"/>
                    <a:pt x="302" y="1302"/>
                    <a:pt x="301" y="1302"/>
                  </a:cubicBezTo>
                  <a:cubicBezTo>
                    <a:pt x="300" y="1302"/>
                    <a:pt x="298" y="1303"/>
                    <a:pt x="298" y="1307"/>
                  </a:cubicBezTo>
                  <a:lnTo>
                    <a:pt x="304" y="1302"/>
                  </a:lnTo>
                  <a:lnTo>
                    <a:pt x="304" y="1302"/>
                  </a:lnTo>
                  <a:cubicBezTo>
                    <a:pt x="307" y="1304"/>
                    <a:pt x="310" y="1307"/>
                    <a:pt x="310" y="1307"/>
                  </a:cubicBezTo>
                  <a:cubicBezTo>
                    <a:pt x="307" y="1310"/>
                    <a:pt x="304" y="1313"/>
                    <a:pt x="298" y="1319"/>
                  </a:cubicBezTo>
                  <a:cubicBezTo>
                    <a:pt x="298" y="1319"/>
                    <a:pt x="298" y="1331"/>
                    <a:pt x="298" y="1331"/>
                  </a:cubicBezTo>
                  <a:cubicBezTo>
                    <a:pt x="310" y="1343"/>
                    <a:pt x="286" y="1366"/>
                    <a:pt x="286" y="1378"/>
                  </a:cubicBezTo>
                  <a:lnTo>
                    <a:pt x="286" y="1414"/>
                  </a:lnTo>
                  <a:lnTo>
                    <a:pt x="286" y="1438"/>
                  </a:lnTo>
                  <a:lnTo>
                    <a:pt x="274" y="1438"/>
                  </a:lnTo>
                  <a:cubicBezTo>
                    <a:pt x="274" y="1438"/>
                    <a:pt x="263" y="1450"/>
                    <a:pt x="263" y="1450"/>
                  </a:cubicBezTo>
                  <a:cubicBezTo>
                    <a:pt x="263" y="1462"/>
                    <a:pt x="263" y="1474"/>
                    <a:pt x="251" y="1474"/>
                  </a:cubicBezTo>
                  <a:cubicBezTo>
                    <a:pt x="248" y="1471"/>
                    <a:pt x="247" y="1470"/>
                    <a:pt x="246" y="1470"/>
                  </a:cubicBezTo>
                  <a:lnTo>
                    <a:pt x="246" y="1470"/>
                  </a:lnTo>
                  <a:cubicBezTo>
                    <a:pt x="243" y="1470"/>
                    <a:pt x="251" y="1485"/>
                    <a:pt x="251" y="1485"/>
                  </a:cubicBezTo>
                  <a:cubicBezTo>
                    <a:pt x="251" y="1485"/>
                    <a:pt x="239" y="1485"/>
                    <a:pt x="239" y="1497"/>
                  </a:cubicBezTo>
                  <a:cubicBezTo>
                    <a:pt x="239" y="1509"/>
                    <a:pt x="239" y="1509"/>
                    <a:pt x="239" y="1521"/>
                  </a:cubicBezTo>
                  <a:cubicBezTo>
                    <a:pt x="239" y="1521"/>
                    <a:pt x="227" y="1533"/>
                    <a:pt x="215" y="1545"/>
                  </a:cubicBezTo>
                  <a:cubicBezTo>
                    <a:pt x="215" y="1557"/>
                    <a:pt x="203" y="1569"/>
                    <a:pt x="191" y="1569"/>
                  </a:cubicBezTo>
                  <a:cubicBezTo>
                    <a:pt x="191" y="1569"/>
                    <a:pt x="203" y="1569"/>
                    <a:pt x="203" y="1593"/>
                  </a:cubicBezTo>
                  <a:cubicBezTo>
                    <a:pt x="203" y="1597"/>
                    <a:pt x="202" y="1598"/>
                    <a:pt x="200" y="1598"/>
                  </a:cubicBezTo>
                  <a:cubicBezTo>
                    <a:pt x="196" y="1598"/>
                    <a:pt x="191" y="1593"/>
                    <a:pt x="191" y="1593"/>
                  </a:cubicBezTo>
                  <a:lnTo>
                    <a:pt x="179" y="1593"/>
                  </a:lnTo>
                  <a:cubicBezTo>
                    <a:pt x="179" y="1603"/>
                    <a:pt x="179" y="1642"/>
                    <a:pt x="171" y="1642"/>
                  </a:cubicBezTo>
                  <a:cubicBezTo>
                    <a:pt x="170" y="1642"/>
                    <a:pt x="169" y="1641"/>
                    <a:pt x="167" y="1640"/>
                  </a:cubicBezTo>
                  <a:cubicBezTo>
                    <a:pt x="143" y="1640"/>
                    <a:pt x="179" y="1652"/>
                    <a:pt x="179" y="1652"/>
                  </a:cubicBezTo>
                  <a:cubicBezTo>
                    <a:pt x="179" y="1656"/>
                    <a:pt x="178" y="1657"/>
                    <a:pt x="176" y="1657"/>
                  </a:cubicBezTo>
                  <a:cubicBezTo>
                    <a:pt x="173" y="1657"/>
                    <a:pt x="167" y="1652"/>
                    <a:pt x="167" y="1652"/>
                  </a:cubicBezTo>
                  <a:cubicBezTo>
                    <a:pt x="167" y="1664"/>
                    <a:pt x="167" y="1664"/>
                    <a:pt x="167" y="1676"/>
                  </a:cubicBezTo>
                  <a:cubicBezTo>
                    <a:pt x="167" y="1676"/>
                    <a:pt x="155" y="1664"/>
                    <a:pt x="143" y="1664"/>
                  </a:cubicBezTo>
                  <a:cubicBezTo>
                    <a:pt x="143" y="1664"/>
                    <a:pt x="143" y="1688"/>
                    <a:pt x="143" y="1688"/>
                  </a:cubicBezTo>
                  <a:cubicBezTo>
                    <a:pt x="143" y="1700"/>
                    <a:pt x="132" y="1712"/>
                    <a:pt x="120" y="1724"/>
                  </a:cubicBezTo>
                  <a:cubicBezTo>
                    <a:pt x="108" y="1735"/>
                    <a:pt x="143" y="1735"/>
                    <a:pt x="120" y="1747"/>
                  </a:cubicBezTo>
                  <a:cubicBezTo>
                    <a:pt x="96" y="1759"/>
                    <a:pt x="108" y="1747"/>
                    <a:pt x="96" y="1771"/>
                  </a:cubicBezTo>
                  <a:cubicBezTo>
                    <a:pt x="96" y="1795"/>
                    <a:pt x="108" y="1795"/>
                    <a:pt x="96" y="1795"/>
                  </a:cubicBezTo>
                  <a:cubicBezTo>
                    <a:pt x="84" y="1795"/>
                    <a:pt x="84" y="1807"/>
                    <a:pt x="84" y="1819"/>
                  </a:cubicBezTo>
                  <a:cubicBezTo>
                    <a:pt x="96" y="1831"/>
                    <a:pt x="72" y="1831"/>
                    <a:pt x="72" y="1843"/>
                  </a:cubicBezTo>
                  <a:cubicBezTo>
                    <a:pt x="70" y="1845"/>
                    <a:pt x="69" y="1846"/>
                    <a:pt x="69" y="1848"/>
                  </a:cubicBezTo>
                  <a:lnTo>
                    <a:pt x="69" y="1848"/>
                  </a:lnTo>
                  <a:cubicBezTo>
                    <a:pt x="67" y="1846"/>
                    <a:pt x="65" y="1845"/>
                    <a:pt x="62" y="1845"/>
                  </a:cubicBezTo>
                  <a:lnTo>
                    <a:pt x="62" y="1845"/>
                  </a:lnTo>
                  <a:lnTo>
                    <a:pt x="72" y="1855"/>
                  </a:lnTo>
                  <a:cubicBezTo>
                    <a:pt x="72" y="1854"/>
                    <a:pt x="72" y="1854"/>
                    <a:pt x="72" y="1853"/>
                  </a:cubicBezTo>
                  <a:lnTo>
                    <a:pt x="72" y="1853"/>
                  </a:lnTo>
                  <a:cubicBezTo>
                    <a:pt x="76" y="1857"/>
                    <a:pt x="84" y="1860"/>
                    <a:pt x="84" y="1866"/>
                  </a:cubicBezTo>
                  <a:cubicBezTo>
                    <a:pt x="84" y="1866"/>
                    <a:pt x="60" y="1866"/>
                    <a:pt x="60" y="1878"/>
                  </a:cubicBezTo>
                  <a:cubicBezTo>
                    <a:pt x="64" y="1882"/>
                    <a:pt x="65" y="1884"/>
                    <a:pt x="66" y="1884"/>
                  </a:cubicBezTo>
                  <a:cubicBezTo>
                    <a:pt x="67" y="1884"/>
                    <a:pt x="64" y="1878"/>
                    <a:pt x="72" y="1878"/>
                  </a:cubicBezTo>
                  <a:cubicBezTo>
                    <a:pt x="72" y="1878"/>
                    <a:pt x="72" y="1890"/>
                    <a:pt x="72" y="1890"/>
                  </a:cubicBezTo>
                  <a:cubicBezTo>
                    <a:pt x="64" y="1890"/>
                    <a:pt x="61" y="1885"/>
                    <a:pt x="57" y="1885"/>
                  </a:cubicBezTo>
                  <a:cubicBezTo>
                    <a:pt x="55" y="1885"/>
                    <a:pt x="52" y="1886"/>
                    <a:pt x="48" y="1890"/>
                  </a:cubicBezTo>
                  <a:cubicBezTo>
                    <a:pt x="36" y="1914"/>
                    <a:pt x="24" y="1926"/>
                    <a:pt x="24" y="1950"/>
                  </a:cubicBezTo>
                  <a:cubicBezTo>
                    <a:pt x="24" y="1962"/>
                    <a:pt x="24" y="1962"/>
                    <a:pt x="24" y="1974"/>
                  </a:cubicBezTo>
                  <a:cubicBezTo>
                    <a:pt x="24" y="1978"/>
                    <a:pt x="23" y="1979"/>
                    <a:pt x="21" y="1979"/>
                  </a:cubicBezTo>
                  <a:cubicBezTo>
                    <a:pt x="18" y="1979"/>
                    <a:pt x="13" y="1974"/>
                    <a:pt x="12" y="1974"/>
                  </a:cubicBezTo>
                  <a:lnTo>
                    <a:pt x="12" y="1974"/>
                  </a:lnTo>
                  <a:cubicBezTo>
                    <a:pt x="13" y="1974"/>
                    <a:pt x="24" y="1986"/>
                    <a:pt x="12" y="1997"/>
                  </a:cubicBezTo>
                  <a:cubicBezTo>
                    <a:pt x="12" y="1997"/>
                    <a:pt x="12" y="2009"/>
                    <a:pt x="12" y="2009"/>
                  </a:cubicBezTo>
                  <a:cubicBezTo>
                    <a:pt x="12" y="2009"/>
                    <a:pt x="1" y="2033"/>
                    <a:pt x="12" y="2045"/>
                  </a:cubicBezTo>
                  <a:cubicBezTo>
                    <a:pt x="24" y="2057"/>
                    <a:pt x="36" y="2057"/>
                    <a:pt x="36" y="2057"/>
                  </a:cubicBezTo>
                  <a:lnTo>
                    <a:pt x="60" y="2057"/>
                  </a:lnTo>
                  <a:cubicBezTo>
                    <a:pt x="60" y="2069"/>
                    <a:pt x="60" y="2081"/>
                    <a:pt x="72" y="2081"/>
                  </a:cubicBezTo>
                  <a:cubicBezTo>
                    <a:pt x="84" y="2093"/>
                    <a:pt x="72" y="2093"/>
                    <a:pt x="72" y="2105"/>
                  </a:cubicBezTo>
                  <a:cubicBezTo>
                    <a:pt x="72" y="2107"/>
                    <a:pt x="73" y="2108"/>
                    <a:pt x="75" y="2108"/>
                  </a:cubicBezTo>
                  <a:cubicBezTo>
                    <a:pt x="80" y="2108"/>
                    <a:pt x="90" y="2101"/>
                    <a:pt x="99" y="2101"/>
                  </a:cubicBezTo>
                  <a:cubicBezTo>
                    <a:pt x="102" y="2101"/>
                    <a:pt x="105" y="2102"/>
                    <a:pt x="108" y="2105"/>
                  </a:cubicBezTo>
                  <a:cubicBezTo>
                    <a:pt x="108" y="2116"/>
                    <a:pt x="84" y="2116"/>
                    <a:pt x="96" y="2128"/>
                  </a:cubicBezTo>
                  <a:lnTo>
                    <a:pt x="120" y="2128"/>
                  </a:lnTo>
                  <a:cubicBezTo>
                    <a:pt x="120" y="2116"/>
                    <a:pt x="120" y="2116"/>
                    <a:pt x="120" y="2116"/>
                  </a:cubicBezTo>
                  <a:cubicBezTo>
                    <a:pt x="132" y="2116"/>
                    <a:pt x="132" y="2128"/>
                    <a:pt x="120" y="2128"/>
                  </a:cubicBezTo>
                  <a:cubicBezTo>
                    <a:pt x="120" y="2140"/>
                    <a:pt x="108" y="2140"/>
                    <a:pt x="108" y="2152"/>
                  </a:cubicBezTo>
                  <a:lnTo>
                    <a:pt x="120" y="2152"/>
                  </a:lnTo>
                  <a:cubicBezTo>
                    <a:pt x="126" y="2146"/>
                    <a:pt x="129" y="2143"/>
                    <a:pt x="132" y="2143"/>
                  </a:cubicBezTo>
                  <a:cubicBezTo>
                    <a:pt x="135" y="2143"/>
                    <a:pt x="137" y="2146"/>
                    <a:pt x="143" y="2152"/>
                  </a:cubicBezTo>
                  <a:lnTo>
                    <a:pt x="167" y="2152"/>
                  </a:lnTo>
                  <a:cubicBezTo>
                    <a:pt x="167" y="2152"/>
                    <a:pt x="167" y="2164"/>
                    <a:pt x="179" y="2164"/>
                  </a:cubicBezTo>
                  <a:lnTo>
                    <a:pt x="191" y="2164"/>
                  </a:lnTo>
                  <a:cubicBezTo>
                    <a:pt x="199" y="2164"/>
                    <a:pt x="207" y="2169"/>
                    <a:pt x="211" y="2169"/>
                  </a:cubicBezTo>
                  <a:cubicBezTo>
                    <a:pt x="212" y="2169"/>
                    <a:pt x="213" y="2169"/>
                    <a:pt x="213" y="2169"/>
                  </a:cubicBezTo>
                  <a:lnTo>
                    <a:pt x="213" y="2169"/>
                  </a:lnTo>
                  <a:cubicBezTo>
                    <a:pt x="216" y="2181"/>
                    <a:pt x="264" y="2201"/>
                    <a:pt x="274" y="2212"/>
                  </a:cubicBezTo>
                  <a:cubicBezTo>
                    <a:pt x="286" y="2212"/>
                    <a:pt x="286" y="2212"/>
                    <a:pt x="286" y="2200"/>
                  </a:cubicBezTo>
                  <a:cubicBezTo>
                    <a:pt x="286" y="2196"/>
                    <a:pt x="288" y="2194"/>
                    <a:pt x="289" y="2194"/>
                  </a:cubicBezTo>
                  <a:cubicBezTo>
                    <a:pt x="293" y="2194"/>
                    <a:pt x="298" y="2200"/>
                    <a:pt x="298" y="2200"/>
                  </a:cubicBezTo>
                  <a:cubicBezTo>
                    <a:pt x="298" y="2212"/>
                    <a:pt x="310" y="2247"/>
                    <a:pt x="334" y="2247"/>
                  </a:cubicBezTo>
                  <a:cubicBezTo>
                    <a:pt x="334" y="2253"/>
                    <a:pt x="337" y="2256"/>
                    <a:pt x="341" y="2256"/>
                  </a:cubicBezTo>
                  <a:cubicBezTo>
                    <a:pt x="346" y="2256"/>
                    <a:pt x="352" y="2253"/>
                    <a:pt x="358" y="2247"/>
                  </a:cubicBezTo>
                  <a:lnTo>
                    <a:pt x="393" y="2247"/>
                  </a:lnTo>
                  <a:cubicBezTo>
                    <a:pt x="382" y="2247"/>
                    <a:pt x="370" y="2247"/>
                    <a:pt x="382" y="2259"/>
                  </a:cubicBezTo>
                  <a:lnTo>
                    <a:pt x="417" y="2283"/>
                  </a:lnTo>
                  <a:cubicBezTo>
                    <a:pt x="429" y="2289"/>
                    <a:pt x="435" y="2292"/>
                    <a:pt x="440" y="2292"/>
                  </a:cubicBezTo>
                  <a:cubicBezTo>
                    <a:pt x="440" y="2292"/>
                    <a:pt x="441" y="2292"/>
                    <a:pt x="442" y="2292"/>
                  </a:cubicBezTo>
                  <a:lnTo>
                    <a:pt x="442" y="2292"/>
                  </a:lnTo>
                  <a:cubicBezTo>
                    <a:pt x="441" y="2293"/>
                    <a:pt x="441" y="2294"/>
                    <a:pt x="441" y="2295"/>
                  </a:cubicBezTo>
                  <a:cubicBezTo>
                    <a:pt x="441" y="2307"/>
                    <a:pt x="453" y="2307"/>
                    <a:pt x="453" y="2307"/>
                  </a:cubicBezTo>
                  <a:cubicBezTo>
                    <a:pt x="457" y="2303"/>
                    <a:pt x="460" y="2302"/>
                    <a:pt x="462" y="2302"/>
                  </a:cubicBezTo>
                  <a:cubicBezTo>
                    <a:pt x="466" y="2302"/>
                    <a:pt x="469" y="2307"/>
                    <a:pt x="477" y="2307"/>
                  </a:cubicBezTo>
                  <a:lnTo>
                    <a:pt x="489" y="2307"/>
                  </a:lnTo>
                  <a:cubicBezTo>
                    <a:pt x="501" y="2307"/>
                    <a:pt x="489" y="2319"/>
                    <a:pt x="501" y="2319"/>
                  </a:cubicBezTo>
                  <a:lnTo>
                    <a:pt x="513" y="2331"/>
                  </a:lnTo>
                  <a:lnTo>
                    <a:pt x="608" y="2331"/>
                  </a:lnTo>
                  <a:cubicBezTo>
                    <a:pt x="608" y="2331"/>
                    <a:pt x="608" y="2343"/>
                    <a:pt x="608" y="2355"/>
                  </a:cubicBezTo>
                  <a:cubicBezTo>
                    <a:pt x="620" y="2366"/>
                    <a:pt x="620" y="2366"/>
                    <a:pt x="632" y="2378"/>
                  </a:cubicBezTo>
                  <a:lnTo>
                    <a:pt x="644" y="2378"/>
                  </a:lnTo>
                  <a:cubicBezTo>
                    <a:pt x="644" y="2372"/>
                    <a:pt x="646" y="2369"/>
                    <a:pt x="649" y="2369"/>
                  </a:cubicBezTo>
                  <a:cubicBezTo>
                    <a:pt x="652" y="2369"/>
                    <a:pt x="655" y="2372"/>
                    <a:pt x="655" y="2378"/>
                  </a:cubicBezTo>
                  <a:cubicBezTo>
                    <a:pt x="655" y="2378"/>
                    <a:pt x="661" y="2384"/>
                    <a:pt x="664" y="2384"/>
                  </a:cubicBezTo>
                  <a:cubicBezTo>
                    <a:pt x="666" y="2384"/>
                    <a:pt x="667" y="2382"/>
                    <a:pt x="667" y="2378"/>
                  </a:cubicBezTo>
                  <a:cubicBezTo>
                    <a:pt x="667" y="2378"/>
                    <a:pt x="703" y="2402"/>
                    <a:pt x="703" y="2402"/>
                  </a:cubicBezTo>
                  <a:cubicBezTo>
                    <a:pt x="715" y="2402"/>
                    <a:pt x="703" y="2402"/>
                    <a:pt x="715" y="2414"/>
                  </a:cubicBezTo>
                  <a:cubicBezTo>
                    <a:pt x="727" y="2414"/>
                    <a:pt x="727" y="2414"/>
                    <a:pt x="739" y="2426"/>
                  </a:cubicBezTo>
                  <a:cubicBezTo>
                    <a:pt x="739" y="2426"/>
                    <a:pt x="786" y="2438"/>
                    <a:pt x="786" y="2450"/>
                  </a:cubicBezTo>
                  <a:cubicBezTo>
                    <a:pt x="782" y="2454"/>
                    <a:pt x="782" y="2455"/>
                    <a:pt x="784" y="2455"/>
                  </a:cubicBezTo>
                  <a:cubicBezTo>
                    <a:pt x="788" y="2455"/>
                    <a:pt x="798" y="2450"/>
                    <a:pt x="798" y="2450"/>
                  </a:cubicBezTo>
                  <a:lnTo>
                    <a:pt x="822" y="2450"/>
                  </a:lnTo>
                  <a:cubicBezTo>
                    <a:pt x="822" y="2450"/>
                    <a:pt x="822" y="2462"/>
                    <a:pt x="822" y="2462"/>
                  </a:cubicBezTo>
                  <a:cubicBezTo>
                    <a:pt x="822" y="2474"/>
                    <a:pt x="834" y="2474"/>
                    <a:pt x="834" y="2474"/>
                  </a:cubicBezTo>
                  <a:lnTo>
                    <a:pt x="858" y="2474"/>
                  </a:lnTo>
                  <a:lnTo>
                    <a:pt x="858" y="2486"/>
                  </a:lnTo>
                  <a:cubicBezTo>
                    <a:pt x="860" y="2488"/>
                    <a:pt x="863" y="2489"/>
                    <a:pt x="865" y="2489"/>
                  </a:cubicBezTo>
                  <a:cubicBezTo>
                    <a:pt x="874" y="2489"/>
                    <a:pt x="884" y="2474"/>
                    <a:pt x="894" y="2474"/>
                  </a:cubicBezTo>
                  <a:cubicBezTo>
                    <a:pt x="894" y="2486"/>
                    <a:pt x="894" y="2497"/>
                    <a:pt x="894" y="2497"/>
                  </a:cubicBezTo>
                  <a:cubicBezTo>
                    <a:pt x="894" y="2501"/>
                    <a:pt x="898" y="2503"/>
                    <a:pt x="903" y="2503"/>
                  </a:cubicBezTo>
                  <a:cubicBezTo>
                    <a:pt x="915" y="2503"/>
                    <a:pt x="933" y="2497"/>
                    <a:pt x="941" y="2497"/>
                  </a:cubicBezTo>
                  <a:cubicBezTo>
                    <a:pt x="953" y="2497"/>
                    <a:pt x="977" y="2497"/>
                    <a:pt x="965" y="2509"/>
                  </a:cubicBezTo>
                  <a:cubicBezTo>
                    <a:pt x="953" y="2515"/>
                    <a:pt x="947" y="2515"/>
                    <a:pt x="947" y="2515"/>
                  </a:cubicBezTo>
                  <a:cubicBezTo>
                    <a:pt x="947" y="2515"/>
                    <a:pt x="953" y="2515"/>
                    <a:pt x="965" y="2521"/>
                  </a:cubicBezTo>
                  <a:cubicBezTo>
                    <a:pt x="971" y="2527"/>
                    <a:pt x="974" y="2530"/>
                    <a:pt x="977" y="2530"/>
                  </a:cubicBezTo>
                  <a:cubicBezTo>
                    <a:pt x="980" y="2530"/>
                    <a:pt x="983" y="2527"/>
                    <a:pt x="989" y="2521"/>
                  </a:cubicBezTo>
                  <a:cubicBezTo>
                    <a:pt x="989" y="2509"/>
                    <a:pt x="989" y="2509"/>
                    <a:pt x="989" y="2509"/>
                  </a:cubicBezTo>
                  <a:cubicBezTo>
                    <a:pt x="989" y="2508"/>
                    <a:pt x="989" y="2507"/>
                    <a:pt x="989" y="2507"/>
                  </a:cubicBezTo>
                  <a:cubicBezTo>
                    <a:pt x="992" y="2507"/>
                    <a:pt x="1002" y="2533"/>
                    <a:pt x="1013" y="2533"/>
                  </a:cubicBezTo>
                  <a:cubicBezTo>
                    <a:pt x="1013" y="2521"/>
                    <a:pt x="1013" y="2521"/>
                    <a:pt x="1013" y="2521"/>
                  </a:cubicBezTo>
                  <a:cubicBezTo>
                    <a:pt x="1017" y="2517"/>
                    <a:pt x="1019" y="2516"/>
                    <a:pt x="1021" y="2516"/>
                  </a:cubicBezTo>
                  <a:cubicBezTo>
                    <a:pt x="1026" y="2516"/>
                    <a:pt x="1028" y="2521"/>
                    <a:pt x="1036" y="2521"/>
                  </a:cubicBezTo>
                  <a:cubicBezTo>
                    <a:pt x="1036" y="2521"/>
                    <a:pt x="1025" y="2533"/>
                    <a:pt x="1036" y="2545"/>
                  </a:cubicBezTo>
                  <a:lnTo>
                    <a:pt x="1072" y="2545"/>
                  </a:lnTo>
                  <a:lnTo>
                    <a:pt x="1072" y="2557"/>
                  </a:lnTo>
                  <a:cubicBezTo>
                    <a:pt x="1084" y="2557"/>
                    <a:pt x="1084" y="2569"/>
                    <a:pt x="1096" y="2569"/>
                  </a:cubicBezTo>
                  <a:cubicBezTo>
                    <a:pt x="1104" y="2569"/>
                    <a:pt x="1112" y="2558"/>
                    <a:pt x="1116" y="2558"/>
                  </a:cubicBezTo>
                  <a:cubicBezTo>
                    <a:pt x="1118" y="2558"/>
                    <a:pt x="1120" y="2561"/>
                    <a:pt x="1120" y="2569"/>
                  </a:cubicBezTo>
                  <a:cubicBezTo>
                    <a:pt x="1124" y="2573"/>
                    <a:pt x="1128" y="2574"/>
                    <a:pt x="1131" y="2574"/>
                  </a:cubicBezTo>
                  <a:cubicBezTo>
                    <a:pt x="1138" y="2574"/>
                    <a:pt x="1144" y="2569"/>
                    <a:pt x="1144" y="2569"/>
                  </a:cubicBezTo>
                  <a:cubicBezTo>
                    <a:pt x="1155" y="2569"/>
                    <a:pt x="1167" y="2581"/>
                    <a:pt x="1167" y="2581"/>
                  </a:cubicBezTo>
                  <a:lnTo>
                    <a:pt x="1179" y="2569"/>
                  </a:lnTo>
                  <a:lnTo>
                    <a:pt x="1179" y="2581"/>
                  </a:lnTo>
                  <a:cubicBezTo>
                    <a:pt x="1179" y="2587"/>
                    <a:pt x="1185" y="2590"/>
                    <a:pt x="1191" y="2590"/>
                  </a:cubicBezTo>
                  <a:cubicBezTo>
                    <a:pt x="1197" y="2590"/>
                    <a:pt x="1203" y="2587"/>
                    <a:pt x="1203" y="2581"/>
                  </a:cubicBezTo>
                  <a:lnTo>
                    <a:pt x="1239" y="2581"/>
                  </a:lnTo>
                  <a:lnTo>
                    <a:pt x="1239" y="2593"/>
                  </a:lnTo>
                  <a:lnTo>
                    <a:pt x="1298" y="2593"/>
                  </a:lnTo>
                  <a:lnTo>
                    <a:pt x="1298" y="2616"/>
                  </a:lnTo>
                  <a:lnTo>
                    <a:pt x="1334" y="2616"/>
                  </a:lnTo>
                  <a:cubicBezTo>
                    <a:pt x="1334" y="2616"/>
                    <a:pt x="1346" y="2628"/>
                    <a:pt x="1346" y="2628"/>
                  </a:cubicBezTo>
                  <a:cubicBezTo>
                    <a:pt x="1382" y="2640"/>
                    <a:pt x="1406" y="2652"/>
                    <a:pt x="1441" y="2652"/>
                  </a:cubicBezTo>
                  <a:cubicBezTo>
                    <a:pt x="1441" y="2664"/>
                    <a:pt x="1441" y="2664"/>
                    <a:pt x="1441" y="2664"/>
                  </a:cubicBezTo>
                  <a:lnTo>
                    <a:pt x="1691" y="2664"/>
                  </a:lnTo>
                  <a:cubicBezTo>
                    <a:pt x="1691" y="2664"/>
                    <a:pt x="1691" y="2640"/>
                    <a:pt x="1691" y="2640"/>
                  </a:cubicBezTo>
                  <a:cubicBezTo>
                    <a:pt x="1691" y="2640"/>
                    <a:pt x="1703" y="2652"/>
                    <a:pt x="1703" y="2664"/>
                  </a:cubicBezTo>
                  <a:lnTo>
                    <a:pt x="1727" y="2664"/>
                  </a:lnTo>
                  <a:cubicBezTo>
                    <a:pt x="1731" y="2668"/>
                    <a:pt x="1736" y="2669"/>
                    <a:pt x="1742" y="2669"/>
                  </a:cubicBezTo>
                  <a:cubicBezTo>
                    <a:pt x="1753" y="2669"/>
                    <a:pt x="1767" y="2664"/>
                    <a:pt x="1775" y="2664"/>
                  </a:cubicBezTo>
                  <a:lnTo>
                    <a:pt x="1798" y="2664"/>
                  </a:lnTo>
                  <a:cubicBezTo>
                    <a:pt x="1802" y="2660"/>
                    <a:pt x="1808" y="2659"/>
                    <a:pt x="1813" y="2659"/>
                  </a:cubicBezTo>
                  <a:cubicBezTo>
                    <a:pt x="1825" y="2659"/>
                    <a:pt x="1838" y="2664"/>
                    <a:pt x="1846" y="2664"/>
                  </a:cubicBezTo>
                  <a:cubicBezTo>
                    <a:pt x="1858" y="2664"/>
                    <a:pt x="1858" y="2664"/>
                    <a:pt x="1870" y="2640"/>
                  </a:cubicBezTo>
                  <a:cubicBezTo>
                    <a:pt x="1870" y="2638"/>
                    <a:pt x="1870" y="2637"/>
                    <a:pt x="1870" y="2637"/>
                  </a:cubicBezTo>
                  <a:cubicBezTo>
                    <a:pt x="1870" y="2637"/>
                    <a:pt x="1872" y="2652"/>
                    <a:pt x="1882" y="2652"/>
                  </a:cubicBezTo>
                  <a:cubicBezTo>
                    <a:pt x="1882" y="2652"/>
                    <a:pt x="1894" y="2640"/>
                    <a:pt x="1894" y="2640"/>
                  </a:cubicBezTo>
                  <a:cubicBezTo>
                    <a:pt x="1894" y="2640"/>
                    <a:pt x="1917" y="2640"/>
                    <a:pt x="1917" y="2652"/>
                  </a:cubicBezTo>
                  <a:lnTo>
                    <a:pt x="1953" y="2652"/>
                  </a:lnTo>
                  <a:cubicBezTo>
                    <a:pt x="1953" y="2652"/>
                    <a:pt x="1974" y="2647"/>
                    <a:pt x="1988" y="2647"/>
                  </a:cubicBezTo>
                  <a:cubicBezTo>
                    <a:pt x="1996" y="2647"/>
                    <a:pt x="2001" y="2648"/>
                    <a:pt x="2001" y="2652"/>
                  </a:cubicBezTo>
                  <a:cubicBezTo>
                    <a:pt x="2013" y="2652"/>
                    <a:pt x="2013" y="2652"/>
                    <a:pt x="2025" y="2640"/>
                  </a:cubicBezTo>
                  <a:lnTo>
                    <a:pt x="2108" y="2605"/>
                  </a:lnTo>
                  <a:cubicBezTo>
                    <a:pt x="2116" y="2605"/>
                    <a:pt x="2124" y="2600"/>
                    <a:pt x="2128" y="2596"/>
                  </a:cubicBezTo>
                  <a:lnTo>
                    <a:pt x="2128" y="2596"/>
                  </a:lnTo>
                  <a:cubicBezTo>
                    <a:pt x="2130" y="2600"/>
                    <a:pt x="2132" y="2605"/>
                    <a:pt x="2132" y="2605"/>
                  </a:cubicBezTo>
                  <a:lnTo>
                    <a:pt x="2156" y="2605"/>
                  </a:lnTo>
                  <a:cubicBezTo>
                    <a:pt x="2179" y="2605"/>
                    <a:pt x="2191" y="2593"/>
                    <a:pt x="2203" y="2593"/>
                  </a:cubicBezTo>
                  <a:cubicBezTo>
                    <a:pt x="2203" y="2581"/>
                    <a:pt x="2227" y="2569"/>
                    <a:pt x="2227" y="2569"/>
                  </a:cubicBezTo>
                  <a:cubicBezTo>
                    <a:pt x="2227" y="2569"/>
                    <a:pt x="2215" y="2545"/>
                    <a:pt x="2215" y="2533"/>
                  </a:cubicBezTo>
                  <a:cubicBezTo>
                    <a:pt x="2215" y="2526"/>
                    <a:pt x="2217" y="2523"/>
                    <a:pt x="2221" y="2523"/>
                  </a:cubicBezTo>
                  <a:cubicBezTo>
                    <a:pt x="2228" y="2523"/>
                    <a:pt x="2239" y="2537"/>
                    <a:pt x="2239" y="2545"/>
                  </a:cubicBezTo>
                  <a:cubicBezTo>
                    <a:pt x="2239" y="2551"/>
                    <a:pt x="2239" y="2554"/>
                    <a:pt x="2242" y="2554"/>
                  </a:cubicBezTo>
                  <a:cubicBezTo>
                    <a:pt x="2245" y="2554"/>
                    <a:pt x="2251" y="2551"/>
                    <a:pt x="2263" y="2545"/>
                  </a:cubicBezTo>
                  <a:cubicBezTo>
                    <a:pt x="2275" y="2545"/>
                    <a:pt x="2275" y="2545"/>
                    <a:pt x="2275" y="2533"/>
                  </a:cubicBezTo>
                  <a:cubicBezTo>
                    <a:pt x="2275" y="2527"/>
                    <a:pt x="2275" y="2527"/>
                    <a:pt x="2275" y="2527"/>
                  </a:cubicBezTo>
                  <a:cubicBezTo>
                    <a:pt x="2275" y="2527"/>
                    <a:pt x="2275" y="2527"/>
                    <a:pt x="2275" y="2521"/>
                  </a:cubicBezTo>
                  <a:lnTo>
                    <a:pt x="2287" y="2521"/>
                  </a:lnTo>
                  <a:cubicBezTo>
                    <a:pt x="2289" y="2526"/>
                    <a:pt x="2291" y="2528"/>
                    <a:pt x="2293" y="2528"/>
                  </a:cubicBezTo>
                  <a:cubicBezTo>
                    <a:pt x="2295" y="2528"/>
                    <a:pt x="2296" y="2525"/>
                    <a:pt x="2296" y="2521"/>
                  </a:cubicBezTo>
                  <a:lnTo>
                    <a:pt x="2310" y="2521"/>
                  </a:lnTo>
                  <a:cubicBezTo>
                    <a:pt x="2310" y="2521"/>
                    <a:pt x="2310" y="2509"/>
                    <a:pt x="2322" y="2509"/>
                  </a:cubicBezTo>
                  <a:cubicBezTo>
                    <a:pt x="2334" y="2497"/>
                    <a:pt x="2346" y="2497"/>
                    <a:pt x="2346" y="2486"/>
                  </a:cubicBezTo>
                  <a:lnTo>
                    <a:pt x="2346" y="2474"/>
                  </a:lnTo>
                  <a:lnTo>
                    <a:pt x="2358" y="2474"/>
                  </a:lnTo>
                  <a:cubicBezTo>
                    <a:pt x="2370" y="2474"/>
                    <a:pt x="2370" y="2450"/>
                    <a:pt x="2370" y="2450"/>
                  </a:cubicBezTo>
                  <a:lnTo>
                    <a:pt x="2382" y="2438"/>
                  </a:lnTo>
                  <a:lnTo>
                    <a:pt x="2394" y="2438"/>
                  </a:lnTo>
                  <a:cubicBezTo>
                    <a:pt x="2406" y="2438"/>
                    <a:pt x="2406" y="2426"/>
                    <a:pt x="2394" y="2426"/>
                  </a:cubicBezTo>
                  <a:cubicBezTo>
                    <a:pt x="2406" y="2426"/>
                    <a:pt x="2394" y="2414"/>
                    <a:pt x="2394" y="2414"/>
                  </a:cubicBezTo>
                  <a:lnTo>
                    <a:pt x="2394" y="2402"/>
                  </a:lnTo>
                  <a:cubicBezTo>
                    <a:pt x="2394" y="2400"/>
                    <a:pt x="2394" y="2399"/>
                    <a:pt x="2395" y="2399"/>
                  </a:cubicBezTo>
                  <a:cubicBezTo>
                    <a:pt x="2398" y="2399"/>
                    <a:pt x="2404" y="2406"/>
                    <a:pt x="2410" y="2406"/>
                  </a:cubicBezTo>
                  <a:cubicBezTo>
                    <a:pt x="2413" y="2406"/>
                    <a:pt x="2415" y="2405"/>
                    <a:pt x="2418" y="2402"/>
                  </a:cubicBezTo>
                  <a:cubicBezTo>
                    <a:pt x="2425" y="2395"/>
                    <a:pt x="2432" y="2388"/>
                    <a:pt x="2439" y="2380"/>
                  </a:cubicBezTo>
                  <a:lnTo>
                    <a:pt x="2439" y="2380"/>
                  </a:lnTo>
                  <a:cubicBezTo>
                    <a:pt x="2441" y="2381"/>
                    <a:pt x="2442" y="2381"/>
                    <a:pt x="2443" y="2381"/>
                  </a:cubicBezTo>
                  <a:cubicBezTo>
                    <a:pt x="2444" y="2381"/>
                    <a:pt x="2443" y="2381"/>
                    <a:pt x="2441" y="2378"/>
                  </a:cubicBezTo>
                  <a:lnTo>
                    <a:pt x="2441" y="2378"/>
                  </a:lnTo>
                  <a:cubicBezTo>
                    <a:pt x="2440" y="2379"/>
                    <a:pt x="2440" y="2380"/>
                    <a:pt x="2439" y="2380"/>
                  </a:cubicBezTo>
                  <a:lnTo>
                    <a:pt x="2439" y="2380"/>
                  </a:lnTo>
                  <a:cubicBezTo>
                    <a:pt x="2437" y="2379"/>
                    <a:pt x="2433" y="2378"/>
                    <a:pt x="2429" y="2378"/>
                  </a:cubicBezTo>
                  <a:lnTo>
                    <a:pt x="2406" y="2378"/>
                  </a:lnTo>
                  <a:lnTo>
                    <a:pt x="2382" y="2355"/>
                  </a:lnTo>
                  <a:lnTo>
                    <a:pt x="2382" y="2366"/>
                  </a:lnTo>
                  <a:cubicBezTo>
                    <a:pt x="2382" y="2366"/>
                    <a:pt x="2370" y="2366"/>
                    <a:pt x="2370" y="2378"/>
                  </a:cubicBezTo>
                  <a:cubicBezTo>
                    <a:pt x="2370" y="2378"/>
                    <a:pt x="2365" y="2384"/>
                    <a:pt x="2358" y="2384"/>
                  </a:cubicBezTo>
                  <a:cubicBezTo>
                    <a:pt x="2354" y="2384"/>
                    <a:pt x="2350" y="2382"/>
                    <a:pt x="2346" y="2378"/>
                  </a:cubicBezTo>
                  <a:cubicBezTo>
                    <a:pt x="2346" y="2378"/>
                    <a:pt x="2334" y="2402"/>
                    <a:pt x="2346" y="2414"/>
                  </a:cubicBezTo>
                  <a:cubicBezTo>
                    <a:pt x="2358" y="2414"/>
                    <a:pt x="2358" y="2426"/>
                    <a:pt x="2346" y="2426"/>
                  </a:cubicBezTo>
                  <a:lnTo>
                    <a:pt x="2334" y="2426"/>
                  </a:lnTo>
                  <a:cubicBezTo>
                    <a:pt x="2322" y="2426"/>
                    <a:pt x="2322" y="2438"/>
                    <a:pt x="2322" y="2438"/>
                  </a:cubicBezTo>
                  <a:lnTo>
                    <a:pt x="2322" y="2450"/>
                  </a:lnTo>
                  <a:cubicBezTo>
                    <a:pt x="2322" y="2450"/>
                    <a:pt x="2314" y="2476"/>
                    <a:pt x="2296" y="2476"/>
                  </a:cubicBezTo>
                  <a:cubicBezTo>
                    <a:pt x="2293" y="2476"/>
                    <a:pt x="2290" y="2475"/>
                    <a:pt x="2287" y="2474"/>
                  </a:cubicBezTo>
                  <a:cubicBezTo>
                    <a:pt x="2275" y="2474"/>
                    <a:pt x="2287" y="2497"/>
                    <a:pt x="2275" y="2497"/>
                  </a:cubicBezTo>
                  <a:lnTo>
                    <a:pt x="2263" y="2497"/>
                  </a:lnTo>
                  <a:cubicBezTo>
                    <a:pt x="2263" y="2509"/>
                    <a:pt x="2263" y="2509"/>
                    <a:pt x="2263" y="2521"/>
                  </a:cubicBezTo>
                  <a:lnTo>
                    <a:pt x="2244" y="2512"/>
                  </a:lnTo>
                  <a:lnTo>
                    <a:pt x="2244" y="2512"/>
                  </a:lnTo>
                  <a:cubicBezTo>
                    <a:pt x="2244" y="2515"/>
                    <a:pt x="2235" y="2521"/>
                    <a:pt x="2227" y="2521"/>
                  </a:cubicBezTo>
                  <a:lnTo>
                    <a:pt x="2203" y="2521"/>
                  </a:lnTo>
                  <a:lnTo>
                    <a:pt x="2191" y="2533"/>
                  </a:lnTo>
                  <a:cubicBezTo>
                    <a:pt x="2179" y="2533"/>
                    <a:pt x="2191" y="2533"/>
                    <a:pt x="2191" y="2545"/>
                  </a:cubicBezTo>
                  <a:lnTo>
                    <a:pt x="2168" y="2545"/>
                  </a:lnTo>
                  <a:cubicBezTo>
                    <a:pt x="2156" y="2557"/>
                    <a:pt x="2144" y="2557"/>
                    <a:pt x="2144" y="2557"/>
                  </a:cubicBezTo>
                  <a:cubicBezTo>
                    <a:pt x="2144" y="2557"/>
                    <a:pt x="2144" y="2572"/>
                    <a:pt x="2138" y="2572"/>
                  </a:cubicBezTo>
                  <a:cubicBezTo>
                    <a:pt x="2136" y="2572"/>
                    <a:pt x="2134" y="2571"/>
                    <a:pt x="2132" y="2569"/>
                  </a:cubicBezTo>
                  <a:lnTo>
                    <a:pt x="2108" y="2569"/>
                  </a:lnTo>
                  <a:cubicBezTo>
                    <a:pt x="2116" y="2577"/>
                    <a:pt x="2113" y="2586"/>
                    <a:pt x="2106" y="2586"/>
                  </a:cubicBezTo>
                  <a:cubicBezTo>
                    <a:pt x="2103" y="2586"/>
                    <a:pt x="2100" y="2584"/>
                    <a:pt x="2096" y="2581"/>
                  </a:cubicBezTo>
                  <a:cubicBezTo>
                    <a:pt x="2080" y="2581"/>
                    <a:pt x="2080" y="2575"/>
                    <a:pt x="2078" y="2575"/>
                  </a:cubicBezTo>
                  <a:cubicBezTo>
                    <a:pt x="2078" y="2575"/>
                    <a:pt x="2076" y="2577"/>
                    <a:pt x="2072" y="2581"/>
                  </a:cubicBezTo>
                  <a:cubicBezTo>
                    <a:pt x="2060" y="2593"/>
                    <a:pt x="2060" y="2605"/>
                    <a:pt x="2060" y="2605"/>
                  </a:cubicBezTo>
                  <a:cubicBezTo>
                    <a:pt x="2048" y="2605"/>
                    <a:pt x="2060" y="2593"/>
                    <a:pt x="2060" y="2581"/>
                  </a:cubicBezTo>
                  <a:cubicBezTo>
                    <a:pt x="2048" y="2581"/>
                    <a:pt x="2037" y="2593"/>
                    <a:pt x="2037" y="2605"/>
                  </a:cubicBezTo>
                  <a:lnTo>
                    <a:pt x="1989" y="2605"/>
                  </a:lnTo>
                  <a:cubicBezTo>
                    <a:pt x="1977" y="2605"/>
                    <a:pt x="1965" y="2605"/>
                    <a:pt x="1965" y="2616"/>
                  </a:cubicBezTo>
                  <a:cubicBezTo>
                    <a:pt x="1957" y="2616"/>
                    <a:pt x="1955" y="2622"/>
                    <a:pt x="1950" y="2622"/>
                  </a:cubicBezTo>
                  <a:cubicBezTo>
                    <a:pt x="1948" y="2622"/>
                    <a:pt x="1945" y="2620"/>
                    <a:pt x="1941" y="2616"/>
                  </a:cubicBezTo>
                  <a:cubicBezTo>
                    <a:pt x="1935" y="2611"/>
                    <a:pt x="1929" y="2608"/>
                    <a:pt x="1925" y="2608"/>
                  </a:cubicBezTo>
                  <a:cubicBezTo>
                    <a:pt x="1920" y="2608"/>
                    <a:pt x="1917" y="2611"/>
                    <a:pt x="1917" y="2616"/>
                  </a:cubicBezTo>
                  <a:lnTo>
                    <a:pt x="1917" y="2628"/>
                  </a:lnTo>
                  <a:cubicBezTo>
                    <a:pt x="1917" y="2618"/>
                    <a:pt x="1911" y="2615"/>
                    <a:pt x="1903" y="2615"/>
                  </a:cubicBezTo>
                  <a:cubicBezTo>
                    <a:pt x="1892" y="2615"/>
                    <a:pt x="1877" y="2622"/>
                    <a:pt x="1870" y="2628"/>
                  </a:cubicBezTo>
                  <a:lnTo>
                    <a:pt x="1858" y="2628"/>
                  </a:lnTo>
                  <a:lnTo>
                    <a:pt x="1858" y="2616"/>
                  </a:lnTo>
                  <a:cubicBezTo>
                    <a:pt x="1858" y="2613"/>
                    <a:pt x="1857" y="2611"/>
                    <a:pt x="1855" y="2611"/>
                  </a:cubicBezTo>
                  <a:cubicBezTo>
                    <a:pt x="1851" y="2611"/>
                    <a:pt x="1846" y="2616"/>
                    <a:pt x="1846" y="2616"/>
                  </a:cubicBezTo>
                  <a:lnTo>
                    <a:pt x="1822" y="2616"/>
                  </a:lnTo>
                  <a:cubicBezTo>
                    <a:pt x="1822" y="2613"/>
                    <a:pt x="1820" y="2611"/>
                    <a:pt x="1816" y="2611"/>
                  </a:cubicBezTo>
                  <a:cubicBezTo>
                    <a:pt x="1809" y="2611"/>
                    <a:pt x="1798" y="2616"/>
                    <a:pt x="1798" y="2616"/>
                  </a:cubicBezTo>
                  <a:lnTo>
                    <a:pt x="1727" y="2616"/>
                  </a:lnTo>
                  <a:cubicBezTo>
                    <a:pt x="1719" y="2616"/>
                    <a:pt x="1711" y="2611"/>
                    <a:pt x="1703" y="2611"/>
                  </a:cubicBezTo>
                  <a:cubicBezTo>
                    <a:pt x="1699" y="2611"/>
                    <a:pt x="1695" y="2613"/>
                    <a:pt x="1691" y="2616"/>
                  </a:cubicBezTo>
                  <a:cubicBezTo>
                    <a:pt x="1689" y="2619"/>
                    <a:pt x="1687" y="2620"/>
                    <a:pt x="1685" y="2620"/>
                  </a:cubicBezTo>
                  <a:cubicBezTo>
                    <a:pt x="1679" y="2620"/>
                    <a:pt x="1679" y="2605"/>
                    <a:pt x="1679" y="2605"/>
                  </a:cubicBezTo>
                  <a:lnTo>
                    <a:pt x="1632" y="2605"/>
                  </a:lnTo>
                  <a:cubicBezTo>
                    <a:pt x="1624" y="2605"/>
                    <a:pt x="1621" y="2610"/>
                    <a:pt x="1617" y="2610"/>
                  </a:cubicBezTo>
                  <a:cubicBezTo>
                    <a:pt x="1615" y="2610"/>
                    <a:pt x="1612" y="2609"/>
                    <a:pt x="1608" y="2605"/>
                  </a:cubicBezTo>
                  <a:cubicBezTo>
                    <a:pt x="1608" y="2599"/>
                    <a:pt x="1602" y="2596"/>
                    <a:pt x="1596" y="2596"/>
                  </a:cubicBezTo>
                  <a:cubicBezTo>
                    <a:pt x="1590" y="2596"/>
                    <a:pt x="1584" y="2599"/>
                    <a:pt x="1584" y="2605"/>
                  </a:cubicBezTo>
                  <a:cubicBezTo>
                    <a:pt x="1584" y="2591"/>
                    <a:pt x="1564" y="2585"/>
                    <a:pt x="1544" y="2585"/>
                  </a:cubicBezTo>
                  <a:cubicBezTo>
                    <a:pt x="1531" y="2585"/>
                    <a:pt x="1518" y="2588"/>
                    <a:pt x="1513" y="2593"/>
                  </a:cubicBezTo>
                  <a:cubicBezTo>
                    <a:pt x="1504" y="2593"/>
                    <a:pt x="1495" y="2573"/>
                    <a:pt x="1486" y="2573"/>
                  </a:cubicBezTo>
                  <a:cubicBezTo>
                    <a:pt x="1483" y="2573"/>
                    <a:pt x="1480" y="2575"/>
                    <a:pt x="1477" y="2581"/>
                  </a:cubicBezTo>
                  <a:cubicBezTo>
                    <a:pt x="1471" y="2587"/>
                    <a:pt x="1468" y="2590"/>
                    <a:pt x="1465" y="2590"/>
                  </a:cubicBezTo>
                  <a:cubicBezTo>
                    <a:pt x="1462" y="2590"/>
                    <a:pt x="1459" y="2587"/>
                    <a:pt x="1453" y="2581"/>
                  </a:cubicBezTo>
                  <a:lnTo>
                    <a:pt x="1429" y="2581"/>
                  </a:lnTo>
                  <a:cubicBezTo>
                    <a:pt x="1429" y="2581"/>
                    <a:pt x="1441" y="2581"/>
                    <a:pt x="1429" y="2569"/>
                  </a:cubicBezTo>
                  <a:lnTo>
                    <a:pt x="1417" y="2569"/>
                  </a:lnTo>
                  <a:cubicBezTo>
                    <a:pt x="1406" y="2569"/>
                    <a:pt x="1394" y="2557"/>
                    <a:pt x="1382" y="2557"/>
                  </a:cubicBezTo>
                  <a:cubicBezTo>
                    <a:pt x="1394" y="2569"/>
                    <a:pt x="1394" y="2581"/>
                    <a:pt x="1382" y="2593"/>
                  </a:cubicBezTo>
                  <a:cubicBezTo>
                    <a:pt x="1370" y="2593"/>
                    <a:pt x="1382" y="2569"/>
                    <a:pt x="1382" y="2569"/>
                  </a:cubicBezTo>
                  <a:lnTo>
                    <a:pt x="1358" y="2569"/>
                  </a:lnTo>
                  <a:cubicBezTo>
                    <a:pt x="1358" y="2569"/>
                    <a:pt x="1346" y="2557"/>
                    <a:pt x="1346" y="2557"/>
                  </a:cubicBezTo>
                  <a:cubicBezTo>
                    <a:pt x="1346" y="2557"/>
                    <a:pt x="1346" y="2562"/>
                    <a:pt x="1342" y="2562"/>
                  </a:cubicBezTo>
                  <a:cubicBezTo>
                    <a:pt x="1341" y="2562"/>
                    <a:pt x="1338" y="2561"/>
                    <a:pt x="1334" y="2557"/>
                  </a:cubicBezTo>
                  <a:cubicBezTo>
                    <a:pt x="1322" y="2545"/>
                    <a:pt x="1310" y="2545"/>
                    <a:pt x="1298" y="2533"/>
                  </a:cubicBezTo>
                  <a:lnTo>
                    <a:pt x="1251" y="2533"/>
                  </a:lnTo>
                  <a:cubicBezTo>
                    <a:pt x="1251" y="2533"/>
                    <a:pt x="1251" y="2545"/>
                    <a:pt x="1251" y="2545"/>
                  </a:cubicBezTo>
                  <a:cubicBezTo>
                    <a:pt x="1251" y="2545"/>
                    <a:pt x="1239" y="2533"/>
                    <a:pt x="1251" y="2533"/>
                  </a:cubicBezTo>
                  <a:cubicBezTo>
                    <a:pt x="1255" y="2529"/>
                    <a:pt x="1255" y="2528"/>
                    <a:pt x="1253" y="2528"/>
                  </a:cubicBezTo>
                  <a:cubicBezTo>
                    <a:pt x="1249" y="2528"/>
                    <a:pt x="1239" y="2533"/>
                    <a:pt x="1239" y="2533"/>
                  </a:cubicBezTo>
                  <a:cubicBezTo>
                    <a:pt x="1239" y="2521"/>
                    <a:pt x="1239" y="2521"/>
                    <a:pt x="1239" y="2509"/>
                  </a:cubicBezTo>
                  <a:cubicBezTo>
                    <a:pt x="1239" y="2509"/>
                    <a:pt x="1227" y="2521"/>
                    <a:pt x="1215" y="2521"/>
                  </a:cubicBezTo>
                  <a:cubicBezTo>
                    <a:pt x="1205" y="2521"/>
                    <a:pt x="1204" y="2506"/>
                    <a:pt x="1203" y="2506"/>
                  </a:cubicBezTo>
                  <a:cubicBezTo>
                    <a:pt x="1203" y="2506"/>
                    <a:pt x="1203" y="2507"/>
                    <a:pt x="1203" y="2509"/>
                  </a:cubicBezTo>
                  <a:lnTo>
                    <a:pt x="1203" y="2497"/>
                  </a:lnTo>
                  <a:lnTo>
                    <a:pt x="1179" y="2497"/>
                  </a:lnTo>
                  <a:lnTo>
                    <a:pt x="1155" y="2486"/>
                  </a:lnTo>
                  <a:cubicBezTo>
                    <a:pt x="1144" y="2486"/>
                    <a:pt x="1132" y="2486"/>
                    <a:pt x="1155" y="2497"/>
                  </a:cubicBezTo>
                  <a:cubicBezTo>
                    <a:pt x="1144" y="2497"/>
                    <a:pt x="1132" y="2497"/>
                    <a:pt x="1132" y="2486"/>
                  </a:cubicBezTo>
                  <a:cubicBezTo>
                    <a:pt x="1132" y="2474"/>
                    <a:pt x="1120" y="2462"/>
                    <a:pt x="1108" y="2462"/>
                  </a:cubicBezTo>
                  <a:cubicBezTo>
                    <a:pt x="1104" y="2466"/>
                    <a:pt x="1101" y="2467"/>
                    <a:pt x="1099" y="2467"/>
                  </a:cubicBezTo>
                  <a:cubicBezTo>
                    <a:pt x="1095" y="2467"/>
                    <a:pt x="1092" y="2462"/>
                    <a:pt x="1084" y="2462"/>
                  </a:cubicBezTo>
                  <a:lnTo>
                    <a:pt x="1036" y="2462"/>
                  </a:lnTo>
                  <a:cubicBezTo>
                    <a:pt x="1025" y="2462"/>
                    <a:pt x="1025" y="2462"/>
                    <a:pt x="1013" y="2450"/>
                  </a:cubicBezTo>
                  <a:cubicBezTo>
                    <a:pt x="1013" y="2438"/>
                    <a:pt x="1001" y="2438"/>
                    <a:pt x="989" y="2438"/>
                  </a:cubicBezTo>
                  <a:cubicBezTo>
                    <a:pt x="989" y="2438"/>
                    <a:pt x="989" y="2450"/>
                    <a:pt x="1001" y="2450"/>
                  </a:cubicBezTo>
                  <a:cubicBezTo>
                    <a:pt x="989" y="2450"/>
                    <a:pt x="989" y="2450"/>
                    <a:pt x="977" y="2438"/>
                  </a:cubicBezTo>
                  <a:cubicBezTo>
                    <a:pt x="977" y="2438"/>
                    <a:pt x="977" y="2426"/>
                    <a:pt x="965" y="2426"/>
                  </a:cubicBezTo>
                  <a:cubicBezTo>
                    <a:pt x="953" y="2426"/>
                    <a:pt x="953" y="2426"/>
                    <a:pt x="941" y="2414"/>
                  </a:cubicBezTo>
                  <a:cubicBezTo>
                    <a:pt x="932" y="2414"/>
                    <a:pt x="930" y="2399"/>
                    <a:pt x="929" y="2399"/>
                  </a:cubicBezTo>
                  <a:cubicBezTo>
                    <a:pt x="929" y="2399"/>
                    <a:pt x="929" y="2400"/>
                    <a:pt x="929" y="2402"/>
                  </a:cubicBezTo>
                  <a:cubicBezTo>
                    <a:pt x="922" y="2409"/>
                    <a:pt x="919" y="2416"/>
                    <a:pt x="916" y="2416"/>
                  </a:cubicBezTo>
                  <a:cubicBezTo>
                    <a:pt x="913" y="2416"/>
                    <a:pt x="910" y="2412"/>
                    <a:pt x="905" y="2402"/>
                  </a:cubicBezTo>
                  <a:cubicBezTo>
                    <a:pt x="894" y="2390"/>
                    <a:pt x="905" y="2390"/>
                    <a:pt x="894" y="2390"/>
                  </a:cubicBezTo>
                  <a:cubicBezTo>
                    <a:pt x="885" y="2382"/>
                    <a:pt x="877" y="2373"/>
                    <a:pt x="872" y="2373"/>
                  </a:cubicBezTo>
                  <a:cubicBezTo>
                    <a:pt x="871" y="2373"/>
                    <a:pt x="870" y="2375"/>
                    <a:pt x="870" y="2378"/>
                  </a:cubicBezTo>
                  <a:cubicBezTo>
                    <a:pt x="870" y="2378"/>
                    <a:pt x="870" y="2394"/>
                    <a:pt x="864" y="2394"/>
                  </a:cubicBezTo>
                  <a:cubicBezTo>
                    <a:pt x="862" y="2394"/>
                    <a:pt x="860" y="2393"/>
                    <a:pt x="858" y="2390"/>
                  </a:cubicBezTo>
                  <a:cubicBezTo>
                    <a:pt x="846" y="2378"/>
                    <a:pt x="858" y="2378"/>
                    <a:pt x="858" y="2378"/>
                  </a:cubicBezTo>
                  <a:lnTo>
                    <a:pt x="834" y="2378"/>
                  </a:lnTo>
                  <a:cubicBezTo>
                    <a:pt x="822" y="2366"/>
                    <a:pt x="810" y="2355"/>
                    <a:pt x="798" y="2355"/>
                  </a:cubicBezTo>
                  <a:cubicBezTo>
                    <a:pt x="786" y="2355"/>
                    <a:pt x="786" y="2366"/>
                    <a:pt x="786" y="2366"/>
                  </a:cubicBezTo>
                  <a:cubicBezTo>
                    <a:pt x="786" y="2366"/>
                    <a:pt x="786" y="2366"/>
                    <a:pt x="786" y="2355"/>
                  </a:cubicBezTo>
                  <a:cubicBezTo>
                    <a:pt x="786" y="2355"/>
                    <a:pt x="774" y="2343"/>
                    <a:pt x="774" y="2343"/>
                  </a:cubicBezTo>
                  <a:cubicBezTo>
                    <a:pt x="763" y="2343"/>
                    <a:pt x="751" y="2319"/>
                    <a:pt x="739" y="2319"/>
                  </a:cubicBezTo>
                  <a:lnTo>
                    <a:pt x="727" y="2319"/>
                  </a:lnTo>
                  <a:cubicBezTo>
                    <a:pt x="727" y="2319"/>
                    <a:pt x="727" y="2307"/>
                    <a:pt x="727" y="2307"/>
                  </a:cubicBezTo>
                  <a:cubicBezTo>
                    <a:pt x="727" y="2303"/>
                    <a:pt x="724" y="2302"/>
                    <a:pt x="720" y="2302"/>
                  </a:cubicBezTo>
                  <a:cubicBezTo>
                    <a:pt x="712" y="2302"/>
                    <a:pt x="699" y="2307"/>
                    <a:pt x="691" y="2307"/>
                  </a:cubicBezTo>
                  <a:cubicBezTo>
                    <a:pt x="667" y="2307"/>
                    <a:pt x="679" y="2271"/>
                    <a:pt x="667" y="2271"/>
                  </a:cubicBezTo>
                  <a:cubicBezTo>
                    <a:pt x="664" y="2271"/>
                    <a:pt x="663" y="2272"/>
                    <a:pt x="662" y="2273"/>
                  </a:cubicBezTo>
                  <a:lnTo>
                    <a:pt x="662" y="2273"/>
                  </a:lnTo>
                  <a:cubicBezTo>
                    <a:pt x="661" y="2272"/>
                    <a:pt x="658" y="2271"/>
                    <a:pt x="655" y="2271"/>
                  </a:cubicBezTo>
                  <a:cubicBezTo>
                    <a:pt x="644" y="2259"/>
                    <a:pt x="632" y="2259"/>
                    <a:pt x="620" y="2259"/>
                  </a:cubicBezTo>
                  <a:lnTo>
                    <a:pt x="596" y="2259"/>
                  </a:lnTo>
                  <a:cubicBezTo>
                    <a:pt x="584" y="2247"/>
                    <a:pt x="584" y="2247"/>
                    <a:pt x="560" y="2247"/>
                  </a:cubicBezTo>
                  <a:lnTo>
                    <a:pt x="548" y="2247"/>
                  </a:lnTo>
                  <a:cubicBezTo>
                    <a:pt x="548" y="2247"/>
                    <a:pt x="560" y="2224"/>
                    <a:pt x="536" y="2224"/>
                  </a:cubicBezTo>
                  <a:cubicBezTo>
                    <a:pt x="520" y="2224"/>
                    <a:pt x="510" y="2229"/>
                    <a:pt x="505" y="2229"/>
                  </a:cubicBezTo>
                  <a:cubicBezTo>
                    <a:pt x="502" y="2229"/>
                    <a:pt x="501" y="2228"/>
                    <a:pt x="501" y="2224"/>
                  </a:cubicBezTo>
                  <a:cubicBezTo>
                    <a:pt x="489" y="2212"/>
                    <a:pt x="501" y="2200"/>
                    <a:pt x="489" y="2200"/>
                  </a:cubicBezTo>
                  <a:cubicBezTo>
                    <a:pt x="481" y="2196"/>
                    <a:pt x="477" y="2194"/>
                    <a:pt x="475" y="2194"/>
                  </a:cubicBezTo>
                  <a:cubicBezTo>
                    <a:pt x="470" y="2194"/>
                    <a:pt x="473" y="2200"/>
                    <a:pt x="465" y="2200"/>
                  </a:cubicBezTo>
                  <a:cubicBezTo>
                    <a:pt x="465" y="2200"/>
                    <a:pt x="465" y="2188"/>
                    <a:pt x="453" y="2176"/>
                  </a:cubicBezTo>
                  <a:lnTo>
                    <a:pt x="441" y="2176"/>
                  </a:lnTo>
                  <a:cubicBezTo>
                    <a:pt x="429" y="2176"/>
                    <a:pt x="429" y="2164"/>
                    <a:pt x="429" y="2152"/>
                  </a:cubicBezTo>
                  <a:cubicBezTo>
                    <a:pt x="420" y="2152"/>
                    <a:pt x="418" y="2172"/>
                    <a:pt x="412" y="2172"/>
                  </a:cubicBezTo>
                  <a:cubicBezTo>
                    <a:pt x="411" y="2172"/>
                    <a:pt x="408" y="2170"/>
                    <a:pt x="405" y="2164"/>
                  </a:cubicBezTo>
                  <a:cubicBezTo>
                    <a:pt x="399" y="2152"/>
                    <a:pt x="399" y="2149"/>
                    <a:pt x="399" y="2149"/>
                  </a:cubicBezTo>
                  <a:cubicBezTo>
                    <a:pt x="399" y="2149"/>
                    <a:pt x="399" y="2152"/>
                    <a:pt x="393" y="2152"/>
                  </a:cubicBezTo>
                  <a:cubicBezTo>
                    <a:pt x="382" y="2140"/>
                    <a:pt x="393" y="2152"/>
                    <a:pt x="393" y="2128"/>
                  </a:cubicBezTo>
                  <a:cubicBezTo>
                    <a:pt x="393" y="2122"/>
                    <a:pt x="385" y="2119"/>
                    <a:pt x="374" y="2119"/>
                  </a:cubicBezTo>
                  <a:cubicBezTo>
                    <a:pt x="364" y="2119"/>
                    <a:pt x="352" y="2122"/>
                    <a:pt x="346" y="2128"/>
                  </a:cubicBezTo>
                  <a:cubicBezTo>
                    <a:pt x="346" y="2134"/>
                    <a:pt x="345" y="2137"/>
                    <a:pt x="344" y="2137"/>
                  </a:cubicBezTo>
                  <a:cubicBezTo>
                    <a:pt x="340" y="2137"/>
                    <a:pt x="331" y="2116"/>
                    <a:pt x="322" y="2116"/>
                  </a:cubicBezTo>
                  <a:lnTo>
                    <a:pt x="298" y="2116"/>
                  </a:lnTo>
                  <a:cubicBezTo>
                    <a:pt x="298" y="2116"/>
                    <a:pt x="310" y="2093"/>
                    <a:pt x="310" y="2093"/>
                  </a:cubicBezTo>
                  <a:lnTo>
                    <a:pt x="286" y="2093"/>
                  </a:lnTo>
                  <a:cubicBezTo>
                    <a:pt x="286" y="2093"/>
                    <a:pt x="281" y="2098"/>
                    <a:pt x="274" y="2098"/>
                  </a:cubicBezTo>
                  <a:cubicBezTo>
                    <a:pt x="270" y="2098"/>
                    <a:pt x="266" y="2097"/>
                    <a:pt x="263" y="2093"/>
                  </a:cubicBezTo>
                  <a:cubicBezTo>
                    <a:pt x="251" y="2081"/>
                    <a:pt x="274" y="2081"/>
                    <a:pt x="274" y="2069"/>
                  </a:cubicBezTo>
                  <a:lnTo>
                    <a:pt x="251" y="2069"/>
                  </a:lnTo>
                  <a:lnTo>
                    <a:pt x="251" y="2045"/>
                  </a:lnTo>
                  <a:cubicBezTo>
                    <a:pt x="251" y="2045"/>
                    <a:pt x="240" y="2050"/>
                    <a:pt x="233" y="2050"/>
                  </a:cubicBezTo>
                  <a:cubicBezTo>
                    <a:pt x="229" y="2050"/>
                    <a:pt x="227" y="2049"/>
                    <a:pt x="227" y="2045"/>
                  </a:cubicBezTo>
                  <a:lnTo>
                    <a:pt x="215" y="2033"/>
                  </a:lnTo>
                  <a:cubicBezTo>
                    <a:pt x="215" y="2033"/>
                    <a:pt x="203" y="2021"/>
                    <a:pt x="191" y="2021"/>
                  </a:cubicBezTo>
                  <a:cubicBezTo>
                    <a:pt x="179" y="2021"/>
                    <a:pt x="191" y="2009"/>
                    <a:pt x="179" y="2009"/>
                  </a:cubicBezTo>
                  <a:lnTo>
                    <a:pt x="167" y="2009"/>
                  </a:lnTo>
                  <a:cubicBezTo>
                    <a:pt x="167" y="1997"/>
                    <a:pt x="179" y="1997"/>
                    <a:pt x="167" y="1985"/>
                  </a:cubicBezTo>
                  <a:cubicBezTo>
                    <a:pt x="167" y="1985"/>
                    <a:pt x="132" y="1962"/>
                    <a:pt x="132" y="1962"/>
                  </a:cubicBezTo>
                  <a:cubicBezTo>
                    <a:pt x="132" y="1974"/>
                    <a:pt x="132" y="1974"/>
                    <a:pt x="120" y="1974"/>
                  </a:cubicBezTo>
                  <a:cubicBezTo>
                    <a:pt x="108" y="1974"/>
                    <a:pt x="120" y="1962"/>
                    <a:pt x="120" y="1962"/>
                  </a:cubicBezTo>
                  <a:cubicBezTo>
                    <a:pt x="120" y="1962"/>
                    <a:pt x="132" y="1950"/>
                    <a:pt x="132" y="1950"/>
                  </a:cubicBezTo>
                  <a:cubicBezTo>
                    <a:pt x="132" y="1938"/>
                    <a:pt x="132" y="1926"/>
                    <a:pt x="132" y="1926"/>
                  </a:cubicBezTo>
                  <a:lnTo>
                    <a:pt x="132" y="1902"/>
                  </a:lnTo>
                  <a:cubicBezTo>
                    <a:pt x="132" y="1890"/>
                    <a:pt x="155" y="1890"/>
                    <a:pt x="155" y="1878"/>
                  </a:cubicBezTo>
                  <a:cubicBezTo>
                    <a:pt x="147" y="1878"/>
                    <a:pt x="134" y="1884"/>
                    <a:pt x="126" y="1884"/>
                  </a:cubicBezTo>
                  <a:cubicBezTo>
                    <a:pt x="122" y="1884"/>
                    <a:pt x="120" y="1882"/>
                    <a:pt x="120" y="1878"/>
                  </a:cubicBezTo>
                  <a:lnTo>
                    <a:pt x="143" y="1866"/>
                  </a:lnTo>
                  <a:cubicBezTo>
                    <a:pt x="150" y="1866"/>
                    <a:pt x="157" y="1862"/>
                    <a:pt x="162" y="1861"/>
                  </a:cubicBezTo>
                  <a:lnTo>
                    <a:pt x="162" y="1861"/>
                  </a:lnTo>
                  <a:cubicBezTo>
                    <a:pt x="162" y="1864"/>
                    <a:pt x="164" y="1866"/>
                    <a:pt x="167" y="1866"/>
                  </a:cubicBezTo>
                  <a:cubicBezTo>
                    <a:pt x="167" y="1862"/>
                    <a:pt x="166" y="1861"/>
                    <a:pt x="164" y="1861"/>
                  </a:cubicBezTo>
                  <a:cubicBezTo>
                    <a:pt x="163" y="1861"/>
                    <a:pt x="163" y="1861"/>
                    <a:pt x="162" y="1861"/>
                  </a:cubicBezTo>
                  <a:lnTo>
                    <a:pt x="162" y="1861"/>
                  </a:lnTo>
                  <a:cubicBezTo>
                    <a:pt x="161" y="1854"/>
                    <a:pt x="167" y="1839"/>
                    <a:pt x="167" y="1831"/>
                  </a:cubicBezTo>
                  <a:cubicBezTo>
                    <a:pt x="167" y="1825"/>
                    <a:pt x="167" y="1822"/>
                    <a:pt x="170" y="1822"/>
                  </a:cubicBezTo>
                  <a:cubicBezTo>
                    <a:pt x="173" y="1822"/>
                    <a:pt x="179" y="1825"/>
                    <a:pt x="191" y="1831"/>
                  </a:cubicBezTo>
                  <a:cubicBezTo>
                    <a:pt x="195" y="1835"/>
                    <a:pt x="196" y="1836"/>
                    <a:pt x="197" y="1836"/>
                  </a:cubicBezTo>
                  <a:cubicBezTo>
                    <a:pt x="198" y="1836"/>
                    <a:pt x="195" y="1831"/>
                    <a:pt x="203" y="1831"/>
                  </a:cubicBezTo>
                  <a:lnTo>
                    <a:pt x="179" y="1819"/>
                  </a:lnTo>
                  <a:cubicBezTo>
                    <a:pt x="179" y="1815"/>
                    <a:pt x="182" y="1813"/>
                    <a:pt x="185" y="1813"/>
                  </a:cubicBezTo>
                  <a:cubicBezTo>
                    <a:pt x="192" y="1813"/>
                    <a:pt x="203" y="1819"/>
                    <a:pt x="203" y="1819"/>
                  </a:cubicBezTo>
                  <a:cubicBezTo>
                    <a:pt x="203" y="1819"/>
                    <a:pt x="191" y="1795"/>
                    <a:pt x="203" y="1783"/>
                  </a:cubicBezTo>
                  <a:cubicBezTo>
                    <a:pt x="215" y="1783"/>
                    <a:pt x="239" y="1759"/>
                    <a:pt x="227" y="1747"/>
                  </a:cubicBezTo>
                  <a:cubicBezTo>
                    <a:pt x="215" y="1735"/>
                    <a:pt x="239" y="1724"/>
                    <a:pt x="227" y="1724"/>
                  </a:cubicBezTo>
                  <a:cubicBezTo>
                    <a:pt x="215" y="1712"/>
                    <a:pt x="239" y="1712"/>
                    <a:pt x="239" y="1700"/>
                  </a:cubicBezTo>
                  <a:cubicBezTo>
                    <a:pt x="251" y="1700"/>
                    <a:pt x="239" y="1688"/>
                    <a:pt x="239" y="1688"/>
                  </a:cubicBezTo>
                  <a:cubicBezTo>
                    <a:pt x="239" y="1684"/>
                    <a:pt x="239" y="1683"/>
                    <a:pt x="239" y="1683"/>
                  </a:cubicBezTo>
                  <a:cubicBezTo>
                    <a:pt x="240" y="1683"/>
                    <a:pt x="243" y="1688"/>
                    <a:pt x="251" y="1688"/>
                  </a:cubicBezTo>
                  <a:cubicBezTo>
                    <a:pt x="263" y="1688"/>
                    <a:pt x="251" y="1664"/>
                    <a:pt x="251" y="1664"/>
                  </a:cubicBezTo>
                  <a:cubicBezTo>
                    <a:pt x="251" y="1652"/>
                    <a:pt x="227" y="1640"/>
                    <a:pt x="251" y="1640"/>
                  </a:cubicBezTo>
                  <a:cubicBezTo>
                    <a:pt x="274" y="1640"/>
                    <a:pt x="274" y="1628"/>
                    <a:pt x="274" y="1616"/>
                  </a:cubicBezTo>
                  <a:cubicBezTo>
                    <a:pt x="274" y="1604"/>
                    <a:pt x="274" y="1593"/>
                    <a:pt x="286" y="1593"/>
                  </a:cubicBezTo>
                  <a:cubicBezTo>
                    <a:pt x="298" y="1593"/>
                    <a:pt x="286" y="1557"/>
                    <a:pt x="298" y="1557"/>
                  </a:cubicBezTo>
                  <a:cubicBezTo>
                    <a:pt x="308" y="1557"/>
                    <a:pt x="308" y="1549"/>
                    <a:pt x="305" y="1541"/>
                  </a:cubicBezTo>
                  <a:lnTo>
                    <a:pt x="305" y="1541"/>
                  </a:lnTo>
                  <a:cubicBezTo>
                    <a:pt x="305" y="1541"/>
                    <a:pt x="305" y="1541"/>
                    <a:pt x="305" y="1541"/>
                  </a:cubicBezTo>
                  <a:cubicBezTo>
                    <a:pt x="310" y="1541"/>
                    <a:pt x="310" y="1518"/>
                    <a:pt x="310" y="1509"/>
                  </a:cubicBezTo>
                  <a:cubicBezTo>
                    <a:pt x="322" y="1509"/>
                    <a:pt x="322" y="1497"/>
                    <a:pt x="322" y="1485"/>
                  </a:cubicBezTo>
                  <a:lnTo>
                    <a:pt x="334" y="1485"/>
                  </a:lnTo>
                  <a:cubicBezTo>
                    <a:pt x="346" y="1485"/>
                    <a:pt x="346" y="1462"/>
                    <a:pt x="334" y="1462"/>
                  </a:cubicBezTo>
                  <a:cubicBezTo>
                    <a:pt x="330" y="1458"/>
                    <a:pt x="330" y="1456"/>
                    <a:pt x="332" y="1456"/>
                  </a:cubicBezTo>
                  <a:cubicBezTo>
                    <a:pt x="335" y="1456"/>
                    <a:pt x="346" y="1462"/>
                    <a:pt x="346" y="1462"/>
                  </a:cubicBezTo>
                  <a:cubicBezTo>
                    <a:pt x="358" y="1450"/>
                    <a:pt x="346" y="1438"/>
                    <a:pt x="346" y="1438"/>
                  </a:cubicBezTo>
                  <a:lnTo>
                    <a:pt x="346" y="1426"/>
                  </a:lnTo>
                  <a:cubicBezTo>
                    <a:pt x="346" y="1414"/>
                    <a:pt x="370" y="1402"/>
                    <a:pt x="346" y="1390"/>
                  </a:cubicBezTo>
                  <a:cubicBezTo>
                    <a:pt x="343" y="1388"/>
                    <a:pt x="343" y="1387"/>
                    <a:pt x="344" y="1387"/>
                  </a:cubicBezTo>
                  <a:lnTo>
                    <a:pt x="344" y="1387"/>
                  </a:lnTo>
                  <a:cubicBezTo>
                    <a:pt x="346" y="1387"/>
                    <a:pt x="359" y="1394"/>
                    <a:pt x="366" y="1394"/>
                  </a:cubicBezTo>
                  <a:cubicBezTo>
                    <a:pt x="368" y="1394"/>
                    <a:pt x="370" y="1393"/>
                    <a:pt x="370" y="1390"/>
                  </a:cubicBezTo>
                  <a:cubicBezTo>
                    <a:pt x="370" y="1378"/>
                    <a:pt x="370" y="1378"/>
                    <a:pt x="370" y="1378"/>
                  </a:cubicBezTo>
                  <a:cubicBezTo>
                    <a:pt x="370" y="1374"/>
                    <a:pt x="371" y="1373"/>
                    <a:pt x="373" y="1373"/>
                  </a:cubicBezTo>
                  <a:cubicBezTo>
                    <a:pt x="376" y="1373"/>
                    <a:pt x="382" y="1378"/>
                    <a:pt x="382" y="1378"/>
                  </a:cubicBezTo>
                  <a:cubicBezTo>
                    <a:pt x="382" y="1366"/>
                    <a:pt x="382" y="1354"/>
                    <a:pt x="382" y="1354"/>
                  </a:cubicBezTo>
                  <a:cubicBezTo>
                    <a:pt x="382" y="1343"/>
                    <a:pt x="382" y="1331"/>
                    <a:pt x="370" y="1331"/>
                  </a:cubicBezTo>
                  <a:cubicBezTo>
                    <a:pt x="358" y="1319"/>
                    <a:pt x="370" y="1319"/>
                    <a:pt x="393" y="1319"/>
                  </a:cubicBezTo>
                  <a:cubicBezTo>
                    <a:pt x="382" y="1319"/>
                    <a:pt x="382" y="1319"/>
                    <a:pt x="382" y="1307"/>
                  </a:cubicBezTo>
                  <a:lnTo>
                    <a:pt x="405" y="1307"/>
                  </a:lnTo>
                  <a:cubicBezTo>
                    <a:pt x="405" y="1307"/>
                    <a:pt x="405" y="1295"/>
                    <a:pt x="393" y="1283"/>
                  </a:cubicBezTo>
                  <a:cubicBezTo>
                    <a:pt x="393" y="1271"/>
                    <a:pt x="393" y="1259"/>
                    <a:pt x="405" y="1247"/>
                  </a:cubicBezTo>
                  <a:cubicBezTo>
                    <a:pt x="417" y="1235"/>
                    <a:pt x="429" y="1223"/>
                    <a:pt x="417" y="1223"/>
                  </a:cubicBezTo>
                  <a:close/>
                  <a:moveTo>
                    <a:pt x="1179" y="2676"/>
                  </a:moveTo>
                  <a:cubicBezTo>
                    <a:pt x="1179" y="2680"/>
                    <a:pt x="1181" y="2681"/>
                    <a:pt x="1182" y="2681"/>
                  </a:cubicBezTo>
                  <a:cubicBezTo>
                    <a:pt x="1185" y="2681"/>
                    <a:pt x="1187" y="2676"/>
                    <a:pt x="1179" y="2676"/>
                  </a:cubicBezTo>
                  <a:close/>
                </a:path>
              </a:pathLst>
            </a:custGeom>
            <a:solidFill>
              <a:srgbClr val="4A3524"/>
            </a:solidFill>
            <a:ln>
              <a:noFill/>
            </a:ln>
          </p:spPr>
          <p:txBody>
            <a:bodyPr spcFirstLastPara="1" wrap="square" lIns="133916" tIns="133916" rIns="133916" bIns="133916" anchor="ctr" anchorCtr="0">
              <a:noAutofit/>
            </a:bodyPr>
            <a:lstStyle/>
            <a:p>
              <a:endParaRPr sz="2637"/>
            </a:p>
          </p:txBody>
        </p:sp>
        <p:sp>
          <p:nvSpPr>
            <p:cNvPr id="5237" name="Google Shape;5237;p43"/>
            <p:cNvSpPr/>
            <p:nvPr/>
          </p:nvSpPr>
          <p:spPr>
            <a:xfrm>
              <a:off x="4649818" y="5751822"/>
              <a:ext cx="183634" cy="178367"/>
            </a:xfrm>
            <a:custGeom>
              <a:avLst/>
              <a:gdLst/>
              <a:ahLst/>
              <a:cxnLst/>
              <a:rect l="l" t="t" r="r" b="b"/>
              <a:pathLst>
                <a:path w="3620" h="3516" extrusionOk="0">
                  <a:moveTo>
                    <a:pt x="1584" y="836"/>
                  </a:moveTo>
                  <a:cubicBezTo>
                    <a:pt x="2060" y="991"/>
                    <a:pt x="2548" y="1277"/>
                    <a:pt x="2727" y="1646"/>
                  </a:cubicBezTo>
                  <a:cubicBezTo>
                    <a:pt x="2834" y="1908"/>
                    <a:pt x="2810" y="2206"/>
                    <a:pt x="2679" y="2456"/>
                  </a:cubicBezTo>
                  <a:cubicBezTo>
                    <a:pt x="2632" y="2587"/>
                    <a:pt x="2513" y="2682"/>
                    <a:pt x="2382" y="2730"/>
                  </a:cubicBezTo>
                  <a:cubicBezTo>
                    <a:pt x="2322" y="2746"/>
                    <a:pt x="2255" y="2754"/>
                    <a:pt x="2184" y="2754"/>
                  </a:cubicBezTo>
                  <a:cubicBezTo>
                    <a:pt x="1803" y="2754"/>
                    <a:pt x="1286" y="2534"/>
                    <a:pt x="905" y="2313"/>
                  </a:cubicBezTo>
                  <a:lnTo>
                    <a:pt x="1584" y="836"/>
                  </a:lnTo>
                  <a:close/>
                  <a:moveTo>
                    <a:pt x="1398" y="0"/>
                  </a:moveTo>
                  <a:cubicBezTo>
                    <a:pt x="1269" y="0"/>
                    <a:pt x="1150" y="71"/>
                    <a:pt x="1084" y="194"/>
                  </a:cubicBezTo>
                  <a:lnTo>
                    <a:pt x="917" y="455"/>
                  </a:lnTo>
                  <a:cubicBezTo>
                    <a:pt x="917" y="467"/>
                    <a:pt x="905" y="479"/>
                    <a:pt x="905" y="491"/>
                  </a:cubicBezTo>
                  <a:lnTo>
                    <a:pt x="72" y="2301"/>
                  </a:lnTo>
                  <a:cubicBezTo>
                    <a:pt x="0" y="2468"/>
                    <a:pt x="48" y="2670"/>
                    <a:pt x="203" y="2765"/>
                  </a:cubicBezTo>
                  <a:cubicBezTo>
                    <a:pt x="334" y="2861"/>
                    <a:pt x="1298" y="3515"/>
                    <a:pt x="2191" y="3515"/>
                  </a:cubicBezTo>
                  <a:cubicBezTo>
                    <a:pt x="2310" y="3515"/>
                    <a:pt x="2441" y="3503"/>
                    <a:pt x="2572" y="3468"/>
                  </a:cubicBezTo>
                  <a:cubicBezTo>
                    <a:pt x="2929" y="3372"/>
                    <a:pt x="3227" y="3111"/>
                    <a:pt x="3370" y="2777"/>
                  </a:cubicBezTo>
                  <a:cubicBezTo>
                    <a:pt x="3608" y="2253"/>
                    <a:pt x="3620" y="1777"/>
                    <a:pt x="3418" y="1325"/>
                  </a:cubicBezTo>
                  <a:cubicBezTo>
                    <a:pt x="3025" y="491"/>
                    <a:pt x="1953" y="134"/>
                    <a:pt x="1501" y="15"/>
                  </a:cubicBezTo>
                  <a:cubicBezTo>
                    <a:pt x="1466" y="5"/>
                    <a:pt x="1432" y="0"/>
                    <a:pt x="1398"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238" name="Google Shape;5238;p43"/>
            <p:cNvSpPr/>
            <p:nvPr/>
          </p:nvSpPr>
          <p:spPr>
            <a:xfrm>
              <a:off x="4696337" y="5796667"/>
              <a:ext cx="96687" cy="95119"/>
            </a:xfrm>
            <a:custGeom>
              <a:avLst/>
              <a:gdLst/>
              <a:ahLst/>
              <a:cxnLst/>
              <a:rect l="l" t="t" r="r" b="b"/>
              <a:pathLst>
                <a:path w="1906" h="1875" extrusionOk="0">
                  <a:moveTo>
                    <a:pt x="675" y="9"/>
                  </a:moveTo>
                  <a:cubicBezTo>
                    <a:pt x="667" y="9"/>
                    <a:pt x="674" y="15"/>
                    <a:pt x="682" y="15"/>
                  </a:cubicBezTo>
                  <a:cubicBezTo>
                    <a:pt x="685" y="15"/>
                    <a:pt x="688" y="15"/>
                    <a:pt x="691" y="12"/>
                  </a:cubicBezTo>
                  <a:cubicBezTo>
                    <a:pt x="683" y="9"/>
                    <a:pt x="678" y="9"/>
                    <a:pt x="675" y="9"/>
                  </a:cubicBezTo>
                  <a:close/>
                  <a:moveTo>
                    <a:pt x="581" y="114"/>
                  </a:moveTo>
                  <a:cubicBezTo>
                    <a:pt x="578" y="114"/>
                    <a:pt x="576" y="115"/>
                    <a:pt x="572" y="119"/>
                  </a:cubicBezTo>
                  <a:lnTo>
                    <a:pt x="596" y="119"/>
                  </a:lnTo>
                  <a:cubicBezTo>
                    <a:pt x="588" y="119"/>
                    <a:pt x="585" y="114"/>
                    <a:pt x="581" y="114"/>
                  </a:cubicBezTo>
                  <a:close/>
                  <a:moveTo>
                    <a:pt x="1215" y="203"/>
                  </a:moveTo>
                  <a:lnTo>
                    <a:pt x="1215" y="214"/>
                  </a:lnTo>
                  <a:cubicBezTo>
                    <a:pt x="1217" y="217"/>
                    <a:pt x="1218" y="218"/>
                    <a:pt x="1219" y="218"/>
                  </a:cubicBezTo>
                  <a:cubicBezTo>
                    <a:pt x="1222" y="218"/>
                    <a:pt x="1215" y="203"/>
                    <a:pt x="1215" y="203"/>
                  </a:cubicBezTo>
                  <a:close/>
                  <a:moveTo>
                    <a:pt x="1346" y="262"/>
                  </a:moveTo>
                  <a:cubicBezTo>
                    <a:pt x="1334" y="262"/>
                    <a:pt x="1334" y="274"/>
                    <a:pt x="1334" y="274"/>
                  </a:cubicBezTo>
                  <a:lnTo>
                    <a:pt x="1358" y="274"/>
                  </a:lnTo>
                  <a:cubicBezTo>
                    <a:pt x="1346" y="274"/>
                    <a:pt x="1358" y="262"/>
                    <a:pt x="1346" y="262"/>
                  </a:cubicBezTo>
                  <a:close/>
                  <a:moveTo>
                    <a:pt x="1488" y="381"/>
                  </a:moveTo>
                  <a:lnTo>
                    <a:pt x="1500" y="393"/>
                  </a:lnTo>
                  <a:lnTo>
                    <a:pt x="1512" y="393"/>
                  </a:lnTo>
                  <a:cubicBezTo>
                    <a:pt x="1512" y="393"/>
                    <a:pt x="1512" y="381"/>
                    <a:pt x="1500" y="381"/>
                  </a:cubicBezTo>
                  <a:close/>
                  <a:moveTo>
                    <a:pt x="441" y="429"/>
                  </a:moveTo>
                  <a:cubicBezTo>
                    <a:pt x="441" y="441"/>
                    <a:pt x="453" y="441"/>
                    <a:pt x="453" y="441"/>
                  </a:cubicBezTo>
                  <a:lnTo>
                    <a:pt x="453" y="429"/>
                  </a:lnTo>
                  <a:close/>
                  <a:moveTo>
                    <a:pt x="1619" y="429"/>
                  </a:moveTo>
                  <a:lnTo>
                    <a:pt x="1619" y="441"/>
                  </a:lnTo>
                  <a:lnTo>
                    <a:pt x="1631" y="441"/>
                  </a:lnTo>
                  <a:cubicBezTo>
                    <a:pt x="1631" y="441"/>
                    <a:pt x="1619" y="441"/>
                    <a:pt x="1619" y="429"/>
                  </a:cubicBezTo>
                  <a:close/>
                  <a:moveTo>
                    <a:pt x="1750" y="745"/>
                  </a:moveTo>
                  <a:cubicBezTo>
                    <a:pt x="1750" y="750"/>
                    <a:pt x="1750" y="750"/>
                    <a:pt x="1750" y="750"/>
                  </a:cubicBezTo>
                  <a:lnTo>
                    <a:pt x="1762" y="750"/>
                  </a:lnTo>
                  <a:cubicBezTo>
                    <a:pt x="1762" y="750"/>
                    <a:pt x="1755" y="746"/>
                    <a:pt x="1750" y="745"/>
                  </a:cubicBezTo>
                  <a:close/>
                  <a:moveTo>
                    <a:pt x="1869" y="881"/>
                  </a:moveTo>
                  <a:cubicBezTo>
                    <a:pt x="1862" y="881"/>
                    <a:pt x="1869" y="886"/>
                    <a:pt x="1876" y="886"/>
                  </a:cubicBezTo>
                  <a:cubicBezTo>
                    <a:pt x="1879" y="886"/>
                    <a:pt x="1881" y="885"/>
                    <a:pt x="1881" y="881"/>
                  </a:cubicBezTo>
                  <a:close/>
                  <a:moveTo>
                    <a:pt x="1852" y="925"/>
                  </a:moveTo>
                  <a:cubicBezTo>
                    <a:pt x="1852" y="927"/>
                    <a:pt x="1853" y="929"/>
                    <a:pt x="1858" y="929"/>
                  </a:cubicBezTo>
                  <a:cubicBezTo>
                    <a:pt x="1863" y="929"/>
                    <a:pt x="1858" y="926"/>
                    <a:pt x="1852" y="925"/>
                  </a:cubicBezTo>
                  <a:close/>
                  <a:moveTo>
                    <a:pt x="119" y="1119"/>
                  </a:moveTo>
                  <a:lnTo>
                    <a:pt x="119" y="1127"/>
                  </a:lnTo>
                  <a:cubicBezTo>
                    <a:pt x="118" y="1126"/>
                    <a:pt x="117" y="1126"/>
                    <a:pt x="116" y="1126"/>
                  </a:cubicBezTo>
                  <a:cubicBezTo>
                    <a:pt x="114" y="1126"/>
                    <a:pt x="111" y="1127"/>
                    <a:pt x="107" y="1131"/>
                  </a:cubicBezTo>
                  <a:cubicBezTo>
                    <a:pt x="107" y="1131"/>
                    <a:pt x="113" y="1136"/>
                    <a:pt x="116" y="1136"/>
                  </a:cubicBezTo>
                  <a:cubicBezTo>
                    <a:pt x="118" y="1136"/>
                    <a:pt x="119" y="1135"/>
                    <a:pt x="119" y="1131"/>
                  </a:cubicBezTo>
                  <a:lnTo>
                    <a:pt x="119" y="1127"/>
                  </a:lnTo>
                  <a:lnTo>
                    <a:pt x="119" y="1127"/>
                  </a:lnTo>
                  <a:cubicBezTo>
                    <a:pt x="122" y="1128"/>
                    <a:pt x="125" y="1131"/>
                    <a:pt x="131" y="1131"/>
                  </a:cubicBezTo>
                  <a:lnTo>
                    <a:pt x="119" y="1119"/>
                  </a:lnTo>
                  <a:close/>
                  <a:moveTo>
                    <a:pt x="132" y="1199"/>
                  </a:moveTo>
                  <a:cubicBezTo>
                    <a:pt x="126" y="1199"/>
                    <a:pt x="130" y="1206"/>
                    <a:pt x="136" y="1206"/>
                  </a:cubicBezTo>
                  <a:cubicBezTo>
                    <a:pt x="138" y="1206"/>
                    <a:pt x="141" y="1205"/>
                    <a:pt x="143" y="1203"/>
                  </a:cubicBezTo>
                  <a:cubicBezTo>
                    <a:pt x="138" y="1200"/>
                    <a:pt x="135" y="1199"/>
                    <a:pt x="132" y="1199"/>
                  </a:cubicBezTo>
                  <a:close/>
                  <a:moveTo>
                    <a:pt x="73" y="1265"/>
                  </a:moveTo>
                  <a:cubicBezTo>
                    <a:pt x="72" y="1265"/>
                    <a:pt x="72" y="1268"/>
                    <a:pt x="72" y="1274"/>
                  </a:cubicBezTo>
                  <a:lnTo>
                    <a:pt x="84" y="1274"/>
                  </a:lnTo>
                  <a:cubicBezTo>
                    <a:pt x="78" y="1268"/>
                    <a:pt x="75" y="1265"/>
                    <a:pt x="73" y="1265"/>
                  </a:cubicBezTo>
                  <a:close/>
                  <a:moveTo>
                    <a:pt x="72" y="1274"/>
                  </a:moveTo>
                  <a:cubicBezTo>
                    <a:pt x="60" y="1286"/>
                    <a:pt x="72" y="1286"/>
                    <a:pt x="72" y="1286"/>
                  </a:cubicBezTo>
                  <a:lnTo>
                    <a:pt x="72" y="1274"/>
                  </a:lnTo>
                  <a:close/>
                  <a:moveTo>
                    <a:pt x="1853" y="1283"/>
                  </a:moveTo>
                  <a:cubicBezTo>
                    <a:pt x="1852" y="1283"/>
                    <a:pt x="1852" y="1284"/>
                    <a:pt x="1852" y="1286"/>
                  </a:cubicBezTo>
                  <a:lnTo>
                    <a:pt x="1858" y="1286"/>
                  </a:lnTo>
                  <a:cubicBezTo>
                    <a:pt x="1855" y="1284"/>
                    <a:pt x="1854" y="1283"/>
                    <a:pt x="1853" y="1283"/>
                  </a:cubicBezTo>
                  <a:close/>
                  <a:moveTo>
                    <a:pt x="155" y="1286"/>
                  </a:moveTo>
                  <a:cubicBezTo>
                    <a:pt x="151" y="1286"/>
                    <a:pt x="151" y="1287"/>
                    <a:pt x="152" y="1289"/>
                  </a:cubicBezTo>
                  <a:lnTo>
                    <a:pt x="152" y="1289"/>
                  </a:lnTo>
                  <a:cubicBezTo>
                    <a:pt x="153" y="1288"/>
                    <a:pt x="154" y="1287"/>
                    <a:pt x="155" y="1286"/>
                  </a:cubicBezTo>
                  <a:close/>
                  <a:moveTo>
                    <a:pt x="715" y="0"/>
                  </a:moveTo>
                  <a:cubicBezTo>
                    <a:pt x="715" y="0"/>
                    <a:pt x="703" y="0"/>
                    <a:pt x="715" y="12"/>
                  </a:cubicBezTo>
                  <a:cubicBezTo>
                    <a:pt x="726" y="24"/>
                    <a:pt x="715" y="24"/>
                    <a:pt x="715" y="24"/>
                  </a:cubicBezTo>
                  <a:cubicBezTo>
                    <a:pt x="715" y="26"/>
                    <a:pt x="715" y="27"/>
                    <a:pt x="714" y="27"/>
                  </a:cubicBezTo>
                  <a:cubicBezTo>
                    <a:pt x="714" y="27"/>
                    <a:pt x="713" y="20"/>
                    <a:pt x="709" y="20"/>
                  </a:cubicBezTo>
                  <a:cubicBezTo>
                    <a:pt x="707" y="20"/>
                    <a:pt x="705" y="21"/>
                    <a:pt x="703" y="24"/>
                  </a:cubicBezTo>
                  <a:cubicBezTo>
                    <a:pt x="703" y="36"/>
                    <a:pt x="703" y="36"/>
                    <a:pt x="703" y="48"/>
                  </a:cubicBezTo>
                  <a:lnTo>
                    <a:pt x="703" y="60"/>
                  </a:lnTo>
                  <a:lnTo>
                    <a:pt x="703" y="72"/>
                  </a:lnTo>
                  <a:lnTo>
                    <a:pt x="691" y="72"/>
                  </a:lnTo>
                  <a:cubicBezTo>
                    <a:pt x="679" y="72"/>
                    <a:pt x="679" y="83"/>
                    <a:pt x="679" y="83"/>
                  </a:cubicBezTo>
                  <a:cubicBezTo>
                    <a:pt x="691" y="83"/>
                    <a:pt x="679" y="95"/>
                    <a:pt x="679" y="95"/>
                  </a:cubicBezTo>
                  <a:cubicBezTo>
                    <a:pt x="679" y="95"/>
                    <a:pt x="667" y="107"/>
                    <a:pt x="679" y="107"/>
                  </a:cubicBezTo>
                  <a:cubicBezTo>
                    <a:pt x="691" y="107"/>
                    <a:pt x="667" y="131"/>
                    <a:pt x="667" y="131"/>
                  </a:cubicBezTo>
                  <a:cubicBezTo>
                    <a:pt x="667" y="135"/>
                    <a:pt x="667" y="136"/>
                    <a:pt x="667" y="136"/>
                  </a:cubicBezTo>
                  <a:cubicBezTo>
                    <a:pt x="666" y="136"/>
                    <a:pt x="663" y="131"/>
                    <a:pt x="655" y="131"/>
                  </a:cubicBezTo>
                  <a:cubicBezTo>
                    <a:pt x="655" y="143"/>
                    <a:pt x="655" y="143"/>
                    <a:pt x="655" y="155"/>
                  </a:cubicBezTo>
                  <a:cubicBezTo>
                    <a:pt x="655" y="155"/>
                    <a:pt x="643" y="179"/>
                    <a:pt x="631" y="179"/>
                  </a:cubicBezTo>
                  <a:cubicBezTo>
                    <a:pt x="619" y="179"/>
                    <a:pt x="631" y="191"/>
                    <a:pt x="631" y="191"/>
                  </a:cubicBezTo>
                  <a:cubicBezTo>
                    <a:pt x="631" y="203"/>
                    <a:pt x="643" y="203"/>
                    <a:pt x="631" y="203"/>
                  </a:cubicBezTo>
                  <a:lnTo>
                    <a:pt x="619" y="203"/>
                  </a:lnTo>
                  <a:cubicBezTo>
                    <a:pt x="607" y="203"/>
                    <a:pt x="607" y="214"/>
                    <a:pt x="607" y="226"/>
                  </a:cubicBezTo>
                  <a:cubicBezTo>
                    <a:pt x="607" y="226"/>
                    <a:pt x="607" y="226"/>
                    <a:pt x="607" y="238"/>
                  </a:cubicBezTo>
                  <a:lnTo>
                    <a:pt x="596" y="238"/>
                  </a:lnTo>
                  <a:cubicBezTo>
                    <a:pt x="596" y="238"/>
                    <a:pt x="619" y="250"/>
                    <a:pt x="607" y="262"/>
                  </a:cubicBezTo>
                  <a:cubicBezTo>
                    <a:pt x="607" y="262"/>
                    <a:pt x="602" y="257"/>
                    <a:pt x="599" y="257"/>
                  </a:cubicBezTo>
                  <a:cubicBezTo>
                    <a:pt x="597" y="257"/>
                    <a:pt x="596" y="258"/>
                    <a:pt x="596" y="262"/>
                  </a:cubicBezTo>
                  <a:cubicBezTo>
                    <a:pt x="584" y="262"/>
                    <a:pt x="596" y="286"/>
                    <a:pt x="596" y="298"/>
                  </a:cubicBezTo>
                  <a:cubicBezTo>
                    <a:pt x="596" y="306"/>
                    <a:pt x="596" y="315"/>
                    <a:pt x="591" y="315"/>
                  </a:cubicBezTo>
                  <a:cubicBezTo>
                    <a:pt x="590" y="315"/>
                    <a:pt x="587" y="313"/>
                    <a:pt x="584" y="310"/>
                  </a:cubicBezTo>
                  <a:cubicBezTo>
                    <a:pt x="578" y="304"/>
                    <a:pt x="578" y="301"/>
                    <a:pt x="578" y="301"/>
                  </a:cubicBezTo>
                  <a:cubicBezTo>
                    <a:pt x="578" y="301"/>
                    <a:pt x="578" y="304"/>
                    <a:pt x="572" y="310"/>
                  </a:cubicBezTo>
                  <a:cubicBezTo>
                    <a:pt x="560" y="322"/>
                    <a:pt x="572" y="322"/>
                    <a:pt x="572" y="333"/>
                  </a:cubicBezTo>
                  <a:lnTo>
                    <a:pt x="584" y="333"/>
                  </a:lnTo>
                  <a:cubicBezTo>
                    <a:pt x="584" y="333"/>
                    <a:pt x="560" y="333"/>
                    <a:pt x="560" y="345"/>
                  </a:cubicBezTo>
                  <a:cubicBezTo>
                    <a:pt x="564" y="349"/>
                    <a:pt x="566" y="351"/>
                    <a:pt x="568" y="351"/>
                  </a:cubicBezTo>
                  <a:cubicBezTo>
                    <a:pt x="572" y="351"/>
                    <a:pt x="572" y="345"/>
                    <a:pt x="572" y="345"/>
                  </a:cubicBezTo>
                  <a:cubicBezTo>
                    <a:pt x="572" y="357"/>
                    <a:pt x="572" y="357"/>
                    <a:pt x="572" y="357"/>
                  </a:cubicBezTo>
                  <a:cubicBezTo>
                    <a:pt x="572" y="361"/>
                    <a:pt x="570" y="363"/>
                    <a:pt x="568" y="363"/>
                  </a:cubicBezTo>
                  <a:cubicBezTo>
                    <a:pt x="564" y="363"/>
                    <a:pt x="556" y="357"/>
                    <a:pt x="548" y="357"/>
                  </a:cubicBezTo>
                  <a:cubicBezTo>
                    <a:pt x="548" y="369"/>
                    <a:pt x="548" y="381"/>
                    <a:pt x="548" y="381"/>
                  </a:cubicBezTo>
                  <a:lnTo>
                    <a:pt x="548" y="393"/>
                  </a:lnTo>
                  <a:lnTo>
                    <a:pt x="536" y="393"/>
                  </a:lnTo>
                  <a:cubicBezTo>
                    <a:pt x="536" y="393"/>
                    <a:pt x="524" y="393"/>
                    <a:pt x="524" y="405"/>
                  </a:cubicBezTo>
                  <a:cubicBezTo>
                    <a:pt x="524" y="417"/>
                    <a:pt x="548" y="429"/>
                    <a:pt x="524" y="429"/>
                  </a:cubicBezTo>
                  <a:cubicBezTo>
                    <a:pt x="521" y="425"/>
                    <a:pt x="519" y="424"/>
                    <a:pt x="519" y="424"/>
                  </a:cubicBezTo>
                  <a:lnTo>
                    <a:pt x="519" y="424"/>
                  </a:lnTo>
                  <a:cubicBezTo>
                    <a:pt x="518" y="424"/>
                    <a:pt x="524" y="432"/>
                    <a:pt x="524" y="441"/>
                  </a:cubicBezTo>
                  <a:cubicBezTo>
                    <a:pt x="524" y="447"/>
                    <a:pt x="521" y="447"/>
                    <a:pt x="518" y="447"/>
                  </a:cubicBezTo>
                  <a:cubicBezTo>
                    <a:pt x="515" y="447"/>
                    <a:pt x="512" y="447"/>
                    <a:pt x="512" y="453"/>
                  </a:cubicBezTo>
                  <a:lnTo>
                    <a:pt x="524" y="464"/>
                  </a:lnTo>
                  <a:lnTo>
                    <a:pt x="500" y="464"/>
                  </a:lnTo>
                  <a:cubicBezTo>
                    <a:pt x="500" y="464"/>
                    <a:pt x="500" y="476"/>
                    <a:pt x="500" y="476"/>
                  </a:cubicBezTo>
                  <a:cubicBezTo>
                    <a:pt x="512" y="476"/>
                    <a:pt x="500" y="488"/>
                    <a:pt x="500" y="488"/>
                  </a:cubicBezTo>
                  <a:cubicBezTo>
                    <a:pt x="500" y="500"/>
                    <a:pt x="512" y="500"/>
                    <a:pt x="500" y="512"/>
                  </a:cubicBezTo>
                  <a:lnTo>
                    <a:pt x="488" y="512"/>
                  </a:lnTo>
                  <a:lnTo>
                    <a:pt x="488" y="524"/>
                  </a:lnTo>
                  <a:lnTo>
                    <a:pt x="488" y="536"/>
                  </a:lnTo>
                  <a:lnTo>
                    <a:pt x="476" y="536"/>
                  </a:lnTo>
                  <a:cubicBezTo>
                    <a:pt x="476" y="536"/>
                    <a:pt x="476" y="548"/>
                    <a:pt x="476" y="560"/>
                  </a:cubicBezTo>
                  <a:lnTo>
                    <a:pt x="465" y="560"/>
                  </a:lnTo>
                  <a:cubicBezTo>
                    <a:pt x="441" y="572"/>
                    <a:pt x="429" y="595"/>
                    <a:pt x="429" y="619"/>
                  </a:cubicBezTo>
                  <a:lnTo>
                    <a:pt x="417" y="619"/>
                  </a:lnTo>
                  <a:lnTo>
                    <a:pt x="417" y="631"/>
                  </a:lnTo>
                  <a:lnTo>
                    <a:pt x="405" y="655"/>
                  </a:lnTo>
                  <a:cubicBezTo>
                    <a:pt x="405" y="679"/>
                    <a:pt x="393" y="691"/>
                    <a:pt x="393" y="703"/>
                  </a:cubicBezTo>
                  <a:cubicBezTo>
                    <a:pt x="393" y="714"/>
                    <a:pt x="393" y="714"/>
                    <a:pt x="393" y="726"/>
                  </a:cubicBezTo>
                  <a:lnTo>
                    <a:pt x="393" y="738"/>
                  </a:lnTo>
                  <a:cubicBezTo>
                    <a:pt x="393" y="750"/>
                    <a:pt x="381" y="750"/>
                    <a:pt x="381" y="762"/>
                  </a:cubicBezTo>
                  <a:cubicBezTo>
                    <a:pt x="381" y="762"/>
                    <a:pt x="369" y="774"/>
                    <a:pt x="381" y="786"/>
                  </a:cubicBezTo>
                  <a:lnTo>
                    <a:pt x="405" y="786"/>
                  </a:lnTo>
                  <a:cubicBezTo>
                    <a:pt x="405" y="790"/>
                    <a:pt x="404" y="791"/>
                    <a:pt x="401" y="791"/>
                  </a:cubicBezTo>
                  <a:cubicBezTo>
                    <a:pt x="397" y="791"/>
                    <a:pt x="389" y="786"/>
                    <a:pt x="381" y="786"/>
                  </a:cubicBezTo>
                  <a:cubicBezTo>
                    <a:pt x="369" y="786"/>
                    <a:pt x="369" y="786"/>
                    <a:pt x="369" y="798"/>
                  </a:cubicBezTo>
                  <a:cubicBezTo>
                    <a:pt x="369" y="810"/>
                    <a:pt x="357" y="822"/>
                    <a:pt x="357" y="822"/>
                  </a:cubicBezTo>
                  <a:lnTo>
                    <a:pt x="357" y="845"/>
                  </a:lnTo>
                  <a:cubicBezTo>
                    <a:pt x="357" y="845"/>
                    <a:pt x="345" y="857"/>
                    <a:pt x="334" y="869"/>
                  </a:cubicBezTo>
                  <a:cubicBezTo>
                    <a:pt x="334" y="869"/>
                    <a:pt x="334" y="881"/>
                    <a:pt x="334" y="881"/>
                  </a:cubicBezTo>
                  <a:cubicBezTo>
                    <a:pt x="334" y="885"/>
                    <a:pt x="332" y="886"/>
                    <a:pt x="330" y="886"/>
                  </a:cubicBezTo>
                  <a:cubicBezTo>
                    <a:pt x="327" y="886"/>
                    <a:pt x="322" y="881"/>
                    <a:pt x="322" y="881"/>
                  </a:cubicBezTo>
                  <a:cubicBezTo>
                    <a:pt x="322" y="881"/>
                    <a:pt x="322" y="905"/>
                    <a:pt x="322" y="905"/>
                  </a:cubicBezTo>
                  <a:cubicBezTo>
                    <a:pt x="322" y="905"/>
                    <a:pt x="310" y="905"/>
                    <a:pt x="310" y="917"/>
                  </a:cubicBezTo>
                  <a:cubicBezTo>
                    <a:pt x="298" y="917"/>
                    <a:pt x="298" y="929"/>
                    <a:pt x="298" y="929"/>
                  </a:cubicBezTo>
                  <a:cubicBezTo>
                    <a:pt x="298" y="929"/>
                    <a:pt x="298" y="965"/>
                    <a:pt x="274" y="965"/>
                  </a:cubicBezTo>
                  <a:cubicBezTo>
                    <a:pt x="272" y="962"/>
                    <a:pt x="270" y="961"/>
                    <a:pt x="269" y="961"/>
                  </a:cubicBezTo>
                  <a:lnTo>
                    <a:pt x="269" y="961"/>
                  </a:lnTo>
                  <a:cubicBezTo>
                    <a:pt x="266" y="961"/>
                    <a:pt x="274" y="976"/>
                    <a:pt x="274" y="976"/>
                  </a:cubicBezTo>
                  <a:cubicBezTo>
                    <a:pt x="274" y="988"/>
                    <a:pt x="262" y="1012"/>
                    <a:pt x="262" y="1036"/>
                  </a:cubicBezTo>
                  <a:cubicBezTo>
                    <a:pt x="262" y="1048"/>
                    <a:pt x="262" y="1060"/>
                    <a:pt x="262" y="1060"/>
                  </a:cubicBezTo>
                  <a:lnTo>
                    <a:pt x="250" y="1060"/>
                  </a:lnTo>
                  <a:cubicBezTo>
                    <a:pt x="238" y="1060"/>
                    <a:pt x="250" y="1060"/>
                    <a:pt x="250" y="1072"/>
                  </a:cubicBezTo>
                  <a:cubicBezTo>
                    <a:pt x="238" y="1072"/>
                    <a:pt x="238" y="1084"/>
                    <a:pt x="238" y="1095"/>
                  </a:cubicBezTo>
                  <a:lnTo>
                    <a:pt x="238" y="1119"/>
                  </a:lnTo>
                  <a:cubicBezTo>
                    <a:pt x="238" y="1119"/>
                    <a:pt x="250" y="1131"/>
                    <a:pt x="262" y="1143"/>
                  </a:cubicBezTo>
                  <a:cubicBezTo>
                    <a:pt x="268" y="1149"/>
                    <a:pt x="265" y="1152"/>
                    <a:pt x="259" y="1152"/>
                  </a:cubicBezTo>
                  <a:cubicBezTo>
                    <a:pt x="253" y="1152"/>
                    <a:pt x="244" y="1149"/>
                    <a:pt x="238" y="1143"/>
                  </a:cubicBezTo>
                  <a:cubicBezTo>
                    <a:pt x="238" y="1137"/>
                    <a:pt x="235" y="1134"/>
                    <a:pt x="232" y="1134"/>
                  </a:cubicBezTo>
                  <a:cubicBezTo>
                    <a:pt x="229" y="1134"/>
                    <a:pt x="226" y="1137"/>
                    <a:pt x="226" y="1143"/>
                  </a:cubicBezTo>
                  <a:cubicBezTo>
                    <a:pt x="215" y="1155"/>
                    <a:pt x="226" y="1155"/>
                    <a:pt x="226" y="1155"/>
                  </a:cubicBezTo>
                  <a:lnTo>
                    <a:pt x="226" y="1167"/>
                  </a:lnTo>
                  <a:cubicBezTo>
                    <a:pt x="226" y="1167"/>
                    <a:pt x="216" y="1172"/>
                    <a:pt x="205" y="1172"/>
                  </a:cubicBezTo>
                  <a:cubicBezTo>
                    <a:pt x="200" y="1172"/>
                    <a:pt x="195" y="1171"/>
                    <a:pt x="191" y="1167"/>
                  </a:cubicBezTo>
                  <a:cubicBezTo>
                    <a:pt x="191" y="1167"/>
                    <a:pt x="191" y="1179"/>
                    <a:pt x="191" y="1191"/>
                  </a:cubicBezTo>
                  <a:cubicBezTo>
                    <a:pt x="191" y="1191"/>
                    <a:pt x="191" y="1203"/>
                    <a:pt x="191" y="1215"/>
                  </a:cubicBezTo>
                  <a:lnTo>
                    <a:pt x="191" y="1226"/>
                  </a:lnTo>
                  <a:lnTo>
                    <a:pt x="179" y="1226"/>
                  </a:lnTo>
                  <a:cubicBezTo>
                    <a:pt x="179" y="1226"/>
                    <a:pt x="179" y="1238"/>
                    <a:pt x="179" y="1238"/>
                  </a:cubicBezTo>
                  <a:lnTo>
                    <a:pt x="179" y="1250"/>
                  </a:lnTo>
                  <a:cubicBezTo>
                    <a:pt x="167" y="1250"/>
                    <a:pt x="179" y="1262"/>
                    <a:pt x="179" y="1274"/>
                  </a:cubicBezTo>
                  <a:cubicBezTo>
                    <a:pt x="179" y="1274"/>
                    <a:pt x="179" y="1274"/>
                    <a:pt x="179" y="1286"/>
                  </a:cubicBezTo>
                  <a:cubicBezTo>
                    <a:pt x="171" y="1286"/>
                    <a:pt x="163" y="1281"/>
                    <a:pt x="159" y="1281"/>
                  </a:cubicBezTo>
                  <a:cubicBezTo>
                    <a:pt x="156" y="1281"/>
                    <a:pt x="155" y="1282"/>
                    <a:pt x="155" y="1286"/>
                  </a:cubicBezTo>
                  <a:lnTo>
                    <a:pt x="167" y="1286"/>
                  </a:lnTo>
                  <a:lnTo>
                    <a:pt x="203" y="1298"/>
                  </a:lnTo>
                  <a:cubicBezTo>
                    <a:pt x="203" y="1298"/>
                    <a:pt x="203" y="1286"/>
                    <a:pt x="203" y="1286"/>
                  </a:cubicBezTo>
                  <a:cubicBezTo>
                    <a:pt x="203" y="1286"/>
                    <a:pt x="203" y="1274"/>
                    <a:pt x="215" y="1274"/>
                  </a:cubicBezTo>
                  <a:cubicBezTo>
                    <a:pt x="203" y="1274"/>
                    <a:pt x="215" y="1262"/>
                    <a:pt x="215" y="1250"/>
                  </a:cubicBezTo>
                  <a:cubicBezTo>
                    <a:pt x="203" y="1250"/>
                    <a:pt x="191" y="1238"/>
                    <a:pt x="215" y="1238"/>
                  </a:cubicBezTo>
                  <a:lnTo>
                    <a:pt x="226" y="1238"/>
                  </a:lnTo>
                  <a:lnTo>
                    <a:pt x="226" y="1226"/>
                  </a:lnTo>
                  <a:lnTo>
                    <a:pt x="226" y="1215"/>
                  </a:lnTo>
                  <a:cubicBezTo>
                    <a:pt x="226" y="1211"/>
                    <a:pt x="226" y="1209"/>
                    <a:pt x="227" y="1209"/>
                  </a:cubicBezTo>
                  <a:cubicBezTo>
                    <a:pt x="228" y="1209"/>
                    <a:pt x="230" y="1215"/>
                    <a:pt x="238" y="1215"/>
                  </a:cubicBezTo>
                  <a:cubicBezTo>
                    <a:pt x="238" y="1215"/>
                    <a:pt x="238" y="1191"/>
                    <a:pt x="250" y="1191"/>
                  </a:cubicBezTo>
                  <a:cubicBezTo>
                    <a:pt x="262" y="1191"/>
                    <a:pt x="238" y="1167"/>
                    <a:pt x="250" y="1167"/>
                  </a:cubicBezTo>
                  <a:lnTo>
                    <a:pt x="262" y="1167"/>
                  </a:lnTo>
                  <a:cubicBezTo>
                    <a:pt x="262" y="1167"/>
                    <a:pt x="250" y="1167"/>
                    <a:pt x="250" y="1155"/>
                  </a:cubicBezTo>
                  <a:lnTo>
                    <a:pt x="274" y="1155"/>
                  </a:lnTo>
                  <a:cubicBezTo>
                    <a:pt x="274" y="1155"/>
                    <a:pt x="262" y="1143"/>
                    <a:pt x="274" y="1131"/>
                  </a:cubicBezTo>
                  <a:cubicBezTo>
                    <a:pt x="274" y="1131"/>
                    <a:pt x="274" y="1131"/>
                    <a:pt x="286" y="1119"/>
                  </a:cubicBezTo>
                  <a:lnTo>
                    <a:pt x="286" y="1107"/>
                  </a:lnTo>
                  <a:cubicBezTo>
                    <a:pt x="286" y="1095"/>
                    <a:pt x="298" y="1095"/>
                    <a:pt x="298" y="1095"/>
                  </a:cubicBezTo>
                  <a:cubicBezTo>
                    <a:pt x="298" y="1084"/>
                    <a:pt x="310" y="1084"/>
                    <a:pt x="298" y="1072"/>
                  </a:cubicBezTo>
                  <a:cubicBezTo>
                    <a:pt x="298" y="1072"/>
                    <a:pt x="286" y="1060"/>
                    <a:pt x="298" y="1060"/>
                  </a:cubicBezTo>
                  <a:cubicBezTo>
                    <a:pt x="322" y="1060"/>
                    <a:pt x="322" y="1048"/>
                    <a:pt x="298" y="1048"/>
                  </a:cubicBezTo>
                  <a:cubicBezTo>
                    <a:pt x="286" y="1048"/>
                    <a:pt x="298" y="1036"/>
                    <a:pt x="298" y="1036"/>
                  </a:cubicBezTo>
                  <a:cubicBezTo>
                    <a:pt x="310" y="1036"/>
                    <a:pt x="322" y="1036"/>
                    <a:pt x="322" y="1024"/>
                  </a:cubicBezTo>
                  <a:lnTo>
                    <a:pt x="322" y="1012"/>
                  </a:lnTo>
                  <a:cubicBezTo>
                    <a:pt x="322" y="1012"/>
                    <a:pt x="322" y="1017"/>
                    <a:pt x="325" y="1017"/>
                  </a:cubicBezTo>
                  <a:cubicBezTo>
                    <a:pt x="327" y="1017"/>
                    <a:pt x="330" y="1016"/>
                    <a:pt x="334" y="1012"/>
                  </a:cubicBezTo>
                  <a:cubicBezTo>
                    <a:pt x="334" y="1012"/>
                    <a:pt x="334" y="1000"/>
                    <a:pt x="334" y="1000"/>
                  </a:cubicBezTo>
                  <a:cubicBezTo>
                    <a:pt x="334" y="988"/>
                    <a:pt x="334" y="988"/>
                    <a:pt x="345" y="988"/>
                  </a:cubicBezTo>
                  <a:cubicBezTo>
                    <a:pt x="345" y="976"/>
                    <a:pt x="345" y="976"/>
                    <a:pt x="357" y="976"/>
                  </a:cubicBezTo>
                  <a:cubicBezTo>
                    <a:pt x="357" y="965"/>
                    <a:pt x="357" y="965"/>
                    <a:pt x="357" y="953"/>
                  </a:cubicBezTo>
                  <a:lnTo>
                    <a:pt x="357" y="941"/>
                  </a:lnTo>
                  <a:cubicBezTo>
                    <a:pt x="357" y="941"/>
                    <a:pt x="369" y="929"/>
                    <a:pt x="369" y="929"/>
                  </a:cubicBezTo>
                  <a:lnTo>
                    <a:pt x="357" y="917"/>
                  </a:lnTo>
                  <a:cubicBezTo>
                    <a:pt x="345" y="905"/>
                    <a:pt x="381" y="905"/>
                    <a:pt x="369" y="893"/>
                  </a:cubicBezTo>
                  <a:lnTo>
                    <a:pt x="369" y="881"/>
                  </a:lnTo>
                  <a:lnTo>
                    <a:pt x="381" y="881"/>
                  </a:lnTo>
                  <a:cubicBezTo>
                    <a:pt x="393" y="881"/>
                    <a:pt x="381" y="881"/>
                    <a:pt x="381" y="869"/>
                  </a:cubicBezTo>
                  <a:cubicBezTo>
                    <a:pt x="381" y="869"/>
                    <a:pt x="381" y="857"/>
                    <a:pt x="393" y="857"/>
                  </a:cubicBezTo>
                  <a:cubicBezTo>
                    <a:pt x="405" y="857"/>
                    <a:pt x="393" y="845"/>
                    <a:pt x="393" y="845"/>
                  </a:cubicBezTo>
                  <a:cubicBezTo>
                    <a:pt x="393" y="845"/>
                    <a:pt x="405" y="834"/>
                    <a:pt x="405" y="822"/>
                  </a:cubicBezTo>
                  <a:cubicBezTo>
                    <a:pt x="405" y="810"/>
                    <a:pt x="405" y="798"/>
                    <a:pt x="405" y="798"/>
                  </a:cubicBezTo>
                  <a:cubicBezTo>
                    <a:pt x="405" y="798"/>
                    <a:pt x="429" y="786"/>
                    <a:pt x="417" y="774"/>
                  </a:cubicBezTo>
                  <a:cubicBezTo>
                    <a:pt x="417" y="770"/>
                    <a:pt x="418" y="769"/>
                    <a:pt x="420" y="769"/>
                  </a:cubicBezTo>
                  <a:cubicBezTo>
                    <a:pt x="424" y="769"/>
                    <a:pt x="429" y="774"/>
                    <a:pt x="429" y="774"/>
                  </a:cubicBezTo>
                  <a:cubicBezTo>
                    <a:pt x="441" y="774"/>
                    <a:pt x="429" y="762"/>
                    <a:pt x="429" y="762"/>
                  </a:cubicBezTo>
                  <a:cubicBezTo>
                    <a:pt x="441" y="750"/>
                    <a:pt x="441" y="750"/>
                    <a:pt x="441" y="738"/>
                  </a:cubicBezTo>
                  <a:lnTo>
                    <a:pt x="441" y="726"/>
                  </a:lnTo>
                  <a:cubicBezTo>
                    <a:pt x="441" y="726"/>
                    <a:pt x="465" y="714"/>
                    <a:pt x="441" y="703"/>
                  </a:cubicBezTo>
                  <a:lnTo>
                    <a:pt x="441" y="703"/>
                  </a:lnTo>
                  <a:cubicBezTo>
                    <a:pt x="444" y="704"/>
                    <a:pt x="447" y="705"/>
                    <a:pt x="450" y="705"/>
                  </a:cubicBezTo>
                  <a:cubicBezTo>
                    <a:pt x="467" y="705"/>
                    <a:pt x="475" y="677"/>
                    <a:pt x="465" y="667"/>
                  </a:cubicBezTo>
                  <a:cubicBezTo>
                    <a:pt x="465" y="655"/>
                    <a:pt x="500" y="667"/>
                    <a:pt x="488" y="643"/>
                  </a:cubicBezTo>
                  <a:cubicBezTo>
                    <a:pt x="476" y="631"/>
                    <a:pt x="465" y="631"/>
                    <a:pt x="488" y="631"/>
                  </a:cubicBezTo>
                  <a:lnTo>
                    <a:pt x="488" y="607"/>
                  </a:lnTo>
                  <a:cubicBezTo>
                    <a:pt x="488" y="595"/>
                    <a:pt x="500" y="584"/>
                    <a:pt x="500" y="584"/>
                  </a:cubicBezTo>
                  <a:cubicBezTo>
                    <a:pt x="488" y="584"/>
                    <a:pt x="476" y="584"/>
                    <a:pt x="476" y="572"/>
                  </a:cubicBezTo>
                  <a:cubicBezTo>
                    <a:pt x="476" y="568"/>
                    <a:pt x="478" y="566"/>
                    <a:pt x="480" y="566"/>
                  </a:cubicBezTo>
                  <a:cubicBezTo>
                    <a:pt x="483" y="566"/>
                    <a:pt x="488" y="572"/>
                    <a:pt x="488" y="572"/>
                  </a:cubicBezTo>
                  <a:cubicBezTo>
                    <a:pt x="488" y="572"/>
                    <a:pt x="488" y="560"/>
                    <a:pt x="500" y="560"/>
                  </a:cubicBezTo>
                  <a:lnTo>
                    <a:pt x="512" y="560"/>
                  </a:lnTo>
                  <a:cubicBezTo>
                    <a:pt x="512" y="560"/>
                    <a:pt x="500" y="560"/>
                    <a:pt x="512" y="548"/>
                  </a:cubicBezTo>
                  <a:cubicBezTo>
                    <a:pt x="512" y="536"/>
                    <a:pt x="524" y="536"/>
                    <a:pt x="524" y="536"/>
                  </a:cubicBezTo>
                  <a:cubicBezTo>
                    <a:pt x="536" y="524"/>
                    <a:pt x="536" y="500"/>
                    <a:pt x="536" y="500"/>
                  </a:cubicBezTo>
                  <a:cubicBezTo>
                    <a:pt x="536" y="494"/>
                    <a:pt x="533" y="494"/>
                    <a:pt x="530" y="494"/>
                  </a:cubicBezTo>
                  <a:cubicBezTo>
                    <a:pt x="527" y="494"/>
                    <a:pt x="524" y="494"/>
                    <a:pt x="524" y="488"/>
                  </a:cubicBezTo>
                  <a:cubicBezTo>
                    <a:pt x="524" y="484"/>
                    <a:pt x="525" y="483"/>
                    <a:pt x="527" y="483"/>
                  </a:cubicBezTo>
                  <a:cubicBezTo>
                    <a:pt x="531" y="483"/>
                    <a:pt x="536" y="488"/>
                    <a:pt x="536" y="488"/>
                  </a:cubicBezTo>
                  <a:cubicBezTo>
                    <a:pt x="548" y="488"/>
                    <a:pt x="536" y="476"/>
                    <a:pt x="536" y="476"/>
                  </a:cubicBezTo>
                  <a:lnTo>
                    <a:pt x="560" y="476"/>
                  </a:lnTo>
                  <a:cubicBezTo>
                    <a:pt x="560" y="476"/>
                    <a:pt x="548" y="464"/>
                    <a:pt x="560" y="453"/>
                  </a:cubicBezTo>
                  <a:cubicBezTo>
                    <a:pt x="560" y="453"/>
                    <a:pt x="565" y="458"/>
                    <a:pt x="572" y="458"/>
                  </a:cubicBezTo>
                  <a:cubicBezTo>
                    <a:pt x="576" y="458"/>
                    <a:pt x="580" y="457"/>
                    <a:pt x="584" y="453"/>
                  </a:cubicBezTo>
                  <a:cubicBezTo>
                    <a:pt x="584" y="453"/>
                    <a:pt x="584" y="453"/>
                    <a:pt x="584" y="441"/>
                  </a:cubicBezTo>
                  <a:cubicBezTo>
                    <a:pt x="584" y="441"/>
                    <a:pt x="584" y="429"/>
                    <a:pt x="584" y="417"/>
                  </a:cubicBezTo>
                  <a:cubicBezTo>
                    <a:pt x="584" y="417"/>
                    <a:pt x="584" y="412"/>
                    <a:pt x="580" y="412"/>
                  </a:cubicBezTo>
                  <a:lnTo>
                    <a:pt x="580" y="412"/>
                  </a:lnTo>
                  <a:cubicBezTo>
                    <a:pt x="584" y="408"/>
                    <a:pt x="589" y="405"/>
                    <a:pt x="596" y="405"/>
                  </a:cubicBezTo>
                  <a:cubicBezTo>
                    <a:pt x="607" y="405"/>
                    <a:pt x="607" y="405"/>
                    <a:pt x="607" y="393"/>
                  </a:cubicBezTo>
                  <a:cubicBezTo>
                    <a:pt x="607" y="381"/>
                    <a:pt x="607" y="381"/>
                    <a:pt x="607" y="381"/>
                  </a:cubicBezTo>
                  <a:cubicBezTo>
                    <a:pt x="607" y="369"/>
                    <a:pt x="607" y="369"/>
                    <a:pt x="607" y="369"/>
                  </a:cubicBezTo>
                  <a:cubicBezTo>
                    <a:pt x="607" y="369"/>
                    <a:pt x="607" y="357"/>
                    <a:pt x="619" y="345"/>
                  </a:cubicBezTo>
                  <a:cubicBezTo>
                    <a:pt x="619" y="333"/>
                    <a:pt x="619" y="333"/>
                    <a:pt x="619" y="333"/>
                  </a:cubicBezTo>
                  <a:cubicBezTo>
                    <a:pt x="619" y="333"/>
                    <a:pt x="631" y="310"/>
                    <a:pt x="619" y="310"/>
                  </a:cubicBezTo>
                  <a:lnTo>
                    <a:pt x="607" y="310"/>
                  </a:lnTo>
                  <a:cubicBezTo>
                    <a:pt x="607" y="310"/>
                    <a:pt x="619" y="298"/>
                    <a:pt x="619" y="298"/>
                  </a:cubicBezTo>
                  <a:lnTo>
                    <a:pt x="631" y="298"/>
                  </a:lnTo>
                  <a:cubicBezTo>
                    <a:pt x="631" y="298"/>
                    <a:pt x="631" y="286"/>
                    <a:pt x="631" y="286"/>
                  </a:cubicBezTo>
                  <a:cubicBezTo>
                    <a:pt x="631" y="280"/>
                    <a:pt x="637" y="280"/>
                    <a:pt x="642" y="280"/>
                  </a:cubicBezTo>
                  <a:cubicBezTo>
                    <a:pt x="646" y="280"/>
                    <a:pt x="649" y="280"/>
                    <a:pt x="643" y="274"/>
                  </a:cubicBezTo>
                  <a:cubicBezTo>
                    <a:pt x="631" y="262"/>
                    <a:pt x="631" y="262"/>
                    <a:pt x="643" y="250"/>
                  </a:cubicBezTo>
                  <a:lnTo>
                    <a:pt x="667" y="250"/>
                  </a:lnTo>
                  <a:cubicBezTo>
                    <a:pt x="667" y="250"/>
                    <a:pt x="679" y="238"/>
                    <a:pt x="667" y="238"/>
                  </a:cubicBezTo>
                  <a:cubicBezTo>
                    <a:pt x="667" y="238"/>
                    <a:pt x="655" y="238"/>
                    <a:pt x="655" y="226"/>
                  </a:cubicBezTo>
                  <a:cubicBezTo>
                    <a:pt x="659" y="222"/>
                    <a:pt x="662" y="221"/>
                    <a:pt x="663" y="221"/>
                  </a:cubicBezTo>
                  <a:cubicBezTo>
                    <a:pt x="667" y="221"/>
                    <a:pt x="667" y="226"/>
                    <a:pt x="667" y="226"/>
                  </a:cubicBezTo>
                  <a:lnTo>
                    <a:pt x="667" y="214"/>
                  </a:lnTo>
                  <a:cubicBezTo>
                    <a:pt x="667" y="214"/>
                    <a:pt x="679" y="203"/>
                    <a:pt x="679" y="191"/>
                  </a:cubicBezTo>
                  <a:cubicBezTo>
                    <a:pt x="679" y="191"/>
                    <a:pt x="655" y="191"/>
                    <a:pt x="667" y="179"/>
                  </a:cubicBezTo>
                  <a:lnTo>
                    <a:pt x="691" y="179"/>
                  </a:lnTo>
                  <a:cubicBezTo>
                    <a:pt x="691" y="179"/>
                    <a:pt x="703" y="167"/>
                    <a:pt x="703" y="155"/>
                  </a:cubicBezTo>
                  <a:cubicBezTo>
                    <a:pt x="703" y="155"/>
                    <a:pt x="703" y="143"/>
                    <a:pt x="703" y="143"/>
                  </a:cubicBezTo>
                  <a:lnTo>
                    <a:pt x="715" y="143"/>
                  </a:lnTo>
                  <a:cubicBezTo>
                    <a:pt x="726" y="143"/>
                    <a:pt x="703" y="119"/>
                    <a:pt x="715" y="107"/>
                  </a:cubicBezTo>
                  <a:lnTo>
                    <a:pt x="750" y="107"/>
                  </a:lnTo>
                  <a:cubicBezTo>
                    <a:pt x="756" y="101"/>
                    <a:pt x="762" y="98"/>
                    <a:pt x="768" y="98"/>
                  </a:cubicBezTo>
                  <a:cubicBezTo>
                    <a:pt x="774" y="98"/>
                    <a:pt x="780" y="101"/>
                    <a:pt x="786" y="107"/>
                  </a:cubicBezTo>
                  <a:cubicBezTo>
                    <a:pt x="786" y="131"/>
                    <a:pt x="786" y="119"/>
                    <a:pt x="798" y="131"/>
                  </a:cubicBezTo>
                  <a:lnTo>
                    <a:pt x="810" y="131"/>
                  </a:lnTo>
                  <a:cubicBezTo>
                    <a:pt x="810" y="131"/>
                    <a:pt x="810" y="143"/>
                    <a:pt x="810" y="143"/>
                  </a:cubicBezTo>
                  <a:cubicBezTo>
                    <a:pt x="822" y="143"/>
                    <a:pt x="822" y="155"/>
                    <a:pt x="834" y="167"/>
                  </a:cubicBezTo>
                  <a:cubicBezTo>
                    <a:pt x="834" y="167"/>
                    <a:pt x="834" y="147"/>
                    <a:pt x="839" y="147"/>
                  </a:cubicBezTo>
                  <a:cubicBezTo>
                    <a:pt x="840" y="147"/>
                    <a:pt x="843" y="149"/>
                    <a:pt x="846" y="155"/>
                  </a:cubicBezTo>
                  <a:cubicBezTo>
                    <a:pt x="851" y="161"/>
                    <a:pt x="851" y="161"/>
                    <a:pt x="851" y="161"/>
                  </a:cubicBezTo>
                  <a:cubicBezTo>
                    <a:pt x="851" y="161"/>
                    <a:pt x="851" y="161"/>
                    <a:pt x="857" y="167"/>
                  </a:cubicBezTo>
                  <a:cubicBezTo>
                    <a:pt x="869" y="167"/>
                    <a:pt x="857" y="167"/>
                    <a:pt x="857" y="179"/>
                  </a:cubicBezTo>
                  <a:cubicBezTo>
                    <a:pt x="857" y="182"/>
                    <a:pt x="859" y="184"/>
                    <a:pt x="862" y="184"/>
                  </a:cubicBezTo>
                  <a:cubicBezTo>
                    <a:pt x="869" y="184"/>
                    <a:pt x="881" y="175"/>
                    <a:pt x="881" y="167"/>
                  </a:cubicBezTo>
                  <a:cubicBezTo>
                    <a:pt x="881" y="179"/>
                    <a:pt x="893" y="179"/>
                    <a:pt x="905" y="179"/>
                  </a:cubicBezTo>
                  <a:lnTo>
                    <a:pt x="929" y="179"/>
                  </a:lnTo>
                  <a:cubicBezTo>
                    <a:pt x="917" y="191"/>
                    <a:pt x="917" y="203"/>
                    <a:pt x="917" y="203"/>
                  </a:cubicBezTo>
                  <a:cubicBezTo>
                    <a:pt x="917" y="203"/>
                    <a:pt x="929" y="203"/>
                    <a:pt x="929" y="191"/>
                  </a:cubicBezTo>
                  <a:cubicBezTo>
                    <a:pt x="929" y="191"/>
                    <a:pt x="941" y="179"/>
                    <a:pt x="941" y="179"/>
                  </a:cubicBezTo>
                  <a:cubicBezTo>
                    <a:pt x="953" y="191"/>
                    <a:pt x="941" y="203"/>
                    <a:pt x="941" y="203"/>
                  </a:cubicBezTo>
                  <a:lnTo>
                    <a:pt x="965" y="203"/>
                  </a:lnTo>
                  <a:lnTo>
                    <a:pt x="965" y="214"/>
                  </a:lnTo>
                  <a:cubicBezTo>
                    <a:pt x="965" y="214"/>
                    <a:pt x="977" y="203"/>
                    <a:pt x="977" y="203"/>
                  </a:cubicBezTo>
                  <a:lnTo>
                    <a:pt x="977" y="214"/>
                  </a:lnTo>
                  <a:lnTo>
                    <a:pt x="988" y="214"/>
                  </a:lnTo>
                  <a:cubicBezTo>
                    <a:pt x="1000" y="214"/>
                    <a:pt x="988" y="226"/>
                    <a:pt x="1000" y="226"/>
                  </a:cubicBezTo>
                  <a:lnTo>
                    <a:pt x="1012" y="226"/>
                  </a:lnTo>
                  <a:lnTo>
                    <a:pt x="1012" y="238"/>
                  </a:lnTo>
                  <a:cubicBezTo>
                    <a:pt x="1012" y="238"/>
                    <a:pt x="1027" y="253"/>
                    <a:pt x="1034" y="253"/>
                  </a:cubicBezTo>
                  <a:cubicBezTo>
                    <a:pt x="1035" y="253"/>
                    <a:pt x="1036" y="253"/>
                    <a:pt x="1036" y="250"/>
                  </a:cubicBezTo>
                  <a:cubicBezTo>
                    <a:pt x="1037" y="250"/>
                    <a:pt x="1037" y="250"/>
                    <a:pt x="1037" y="250"/>
                  </a:cubicBezTo>
                  <a:lnTo>
                    <a:pt x="1037" y="250"/>
                  </a:lnTo>
                  <a:cubicBezTo>
                    <a:pt x="1039" y="253"/>
                    <a:pt x="1042" y="256"/>
                    <a:pt x="1048" y="262"/>
                  </a:cubicBezTo>
                  <a:cubicBezTo>
                    <a:pt x="1060" y="274"/>
                    <a:pt x="1072" y="274"/>
                    <a:pt x="1084" y="286"/>
                  </a:cubicBezTo>
                  <a:lnTo>
                    <a:pt x="1119" y="286"/>
                  </a:lnTo>
                  <a:cubicBezTo>
                    <a:pt x="1131" y="286"/>
                    <a:pt x="1119" y="310"/>
                    <a:pt x="1131" y="310"/>
                  </a:cubicBezTo>
                  <a:cubicBezTo>
                    <a:pt x="1131" y="313"/>
                    <a:pt x="1131" y="317"/>
                    <a:pt x="1131" y="322"/>
                  </a:cubicBezTo>
                  <a:cubicBezTo>
                    <a:pt x="1131" y="318"/>
                    <a:pt x="1133" y="316"/>
                    <a:pt x="1135" y="316"/>
                  </a:cubicBezTo>
                  <a:cubicBezTo>
                    <a:pt x="1139" y="316"/>
                    <a:pt x="1147" y="322"/>
                    <a:pt x="1155" y="322"/>
                  </a:cubicBezTo>
                  <a:cubicBezTo>
                    <a:pt x="1167" y="322"/>
                    <a:pt x="1155" y="322"/>
                    <a:pt x="1155" y="333"/>
                  </a:cubicBezTo>
                  <a:lnTo>
                    <a:pt x="1155" y="345"/>
                  </a:lnTo>
                  <a:lnTo>
                    <a:pt x="1167" y="322"/>
                  </a:lnTo>
                  <a:cubicBezTo>
                    <a:pt x="1179" y="322"/>
                    <a:pt x="1167" y="345"/>
                    <a:pt x="1167" y="345"/>
                  </a:cubicBezTo>
                  <a:cubicBezTo>
                    <a:pt x="1167" y="345"/>
                    <a:pt x="1178" y="340"/>
                    <a:pt x="1185" y="340"/>
                  </a:cubicBezTo>
                  <a:cubicBezTo>
                    <a:pt x="1188" y="340"/>
                    <a:pt x="1191" y="341"/>
                    <a:pt x="1191" y="345"/>
                  </a:cubicBezTo>
                  <a:cubicBezTo>
                    <a:pt x="1191" y="355"/>
                    <a:pt x="1199" y="372"/>
                    <a:pt x="1208" y="372"/>
                  </a:cubicBezTo>
                  <a:cubicBezTo>
                    <a:pt x="1210" y="372"/>
                    <a:pt x="1212" y="371"/>
                    <a:pt x="1215" y="369"/>
                  </a:cubicBezTo>
                  <a:cubicBezTo>
                    <a:pt x="1217" y="367"/>
                    <a:pt x="1219" y="366"/>
                    <a:pt x="1221" y="366"/>
                  </a:cubicBezTo>
                  <a:cubicBezTo>
                    <a:pt x="1225" y="366"/>
                    <a:pt x="1228" y="373"/>
                    <a:pt x="1232" y="373"/>
                  </a:cubicBezTo>
                  <a:cubicBezTo>
                    <a:pt x="1234" y="373"/>
                    <a:pt x="1236" y="372"/>
                    <a:pt x="1238" y="369"/>
                  </a:cubicBezTo>
                  <a:cubicBezTo>
                    <a:pt x="1238" y="374"/>
                    <a:pt x="1238" y="381"/>
                    <a:pt x="1238" y="381"/>
                  </a:cubicBezTo>
                  <a:cubicBezTo>
                    <a:pt x="1238" y="385"/>
                    <a:pt x="1240" y="386"/>
                    <a:pt x="1242" y="386"/>
                  </a:cubicBezTo>
                  <a:cubicBezTo>
                    <a:pt x="1245" y="386"/>
                    <a:pt x="1250" y="381"/>
                    <a:pt x="1250" y="381"/>
                  </a:cubicBezTo>
                  <a:cubicBezTo>
                    <a:pt x="1250" y="381"/>
                    <a:pt x="1250" y="381"/>
                    <a:pt x="1250" y="393"/>
                  </a:cubicBezTo>
                  <a:cubicBezTo>
                    <a:pt x="1250" y="397"/>
                    <a:pt x="1252" y="398"/>
                    <a:pt x="1253" y="398"/>
                  </a:cubicBezTo>
                  <a:cubicBezTo>
                    <a:pt x="1257" y="398"/>
                    <a:pt x="1262" y="393"/>
                    <a:pt x="1262" y="393"/>
                  </a:cubicBezTo>
                  <a:cubicBezTo>
                    <a:pt x="1262" y="393"/>
                    <a:pt x="1268" y="382"/>
                    <a:pt x="1271" y="382"/>
                  </a:cubicBezTo>
                  <a:cubicBezTo>
                    <a:pt x="1273" y="382"/>
                    <a:pt x="1274" y="385"/>
                    <a:pt x="1274" y="393"/>
                  </a:cubicBezTo>
                  <a:cubicBezTo>
                    <a:pt x="1274" y="414"/>
                    <a:pt x="1274" y="419"/>
                    <a:pt x="1279" y="419"/>
                  </a:cubicBezTo>
                  <a:cubicBezTo>
                    <a:pt x="1283" y="419"/>
                    <a:pt x="1288" y="417"/>
                    <a:pt x="1298" y="417"/>
                  </a:cubicBezTo>
                  <a:cubicBezTo>
                    <a:pt x="1301" y="413"/>
                    <a:pt x="1304" y="412"/>
                    <a:pt x="1306" y="412"/>
                  </a:cubicBezTo>
                  <a:cubicBezTo>
                    <a:pt x="1310" y="412"/>
                    <a:pt x="1310" y="420"/>
                    <a:pt x="1310" y="429"/>
                  </a:cubicBezTo>
                  <a:cubicBezTo>
                    <a:pt x="1304" y="435"/>
                    <a:pt x="1307" y="435"/>
                    <a:pt x="1311" y="435"/>
                  </a:cubicBezTo>
                  <a:cubicBezTo>
                    <a:pt x="1316" y="435"/>
                    <a:pt x="1322" y="435"/>
                    <a:pt x="1322" y="441"/>
                  </a:cubicBezTo>
                  <a:cubicBezTo>
                    <a:pt x="1322" y="443"/>
                    <a:pt x="1323" y="444"/>
                    <a:pt x="1326" y="444"/>
                  </a:cubicBezTo>
                  <a:cubicBezTo>
                    <a:pt x="1332" y="444"/>
                    <a:pt x="1345" y="437"/>
                    <a:pt x="1348" y="437"/>
                  </a:cubicBezTo>
                  <a:lnTo>
                    <a:pt x="1348" y="437"/>
                  </a:lnTo>
                  <a:cubicBezTo>
                    <a:pt x="1349" y="437"/>
                    <a:pt x="1348" y="438"/>
                    <a:pt x="1346" y="441"/>
                  </a:cubicBezTo>
                  <a:cubicBezTo>
                    <a:pt x="1334" y="447"/>
                    <a:pt x="1334" y="447"/>
                    <a:pt x="1338" y="447"/>
                  </a:cubicBezTo>
                  <a:cubicBezTo>
                    <a:pt x="1343" y="447"/>
                    <a:pt x="1352" y="447"/>
                    <a:pt x="1358" y="453"/>
                  </a:cubicBezTo>
                  <a:cubicBezTo>
                    <a:pt x="1358" y="453"/>
                    <a:pt x="1369" y="453"/>
                    <a:pt x="1369" y="464"/>
                  </a:cubicBezTo>
                  <a:cubicBezTo>
                    <a:pt x="1369" y="464"/>
                    <a:pt x="1375" y="470"/>
                    <a:pt x="1382" y="470"/>
                  </a:cubicBezTo>
                  <a:cubicBezTo>
                    <a:pt x="1384" y="470"/>
                    <a:pt x="1386" y="469"/>
                    <a:pt x="1388" y="468"/>
                  </a:cubicBezTo>
                  <a:lnTo>
                    <a:pt x="1388" y="468"/>
                  </a:lnTo>
                  <a:cubicBezTo>
                    <a:pt x="1387" y="472"/>
                    <a:pt x="1388" y="476"/>
                    <a:pt x="1393" y="476"/>
                  </a:cubicBezTo>
                  <a:cubicBezTo>
                    <a:pt x="1397" y="480"/>
                    <a:pt x="1400" y="482"/>
                    <a:pt x="1402" y="482"/>
                  </a:cubicBezTo>
                  <a:cubicBezTo>
                    <a:pt x="1405" y="482"/>
                    <a:pt x="1405" y="476"/>
                    <a:pt x="1405" y="476"/>
                  </a:cubicBezTo>
                  <a:cubicBezTo>
                    <a:pt x="1405" y="476"/>
                    <a:pt x="1410" y="487"/>
                    <a:pt x="1417" y="487"/>
                  </a:cubicBezTo>
                  <a:cubicBezTo>
                    <a:pt x="1420" y="487"/>
                    <a:pt x="1423" y="485"/>
                    <a:pt x="1426" y="481"/>
                  </a:cubicBezTo>
                  <a:lnTo>
                    <a:pt x="1426" y="481"/>
                  </a:lnTo>
                  <a:cubicBezTo>
                    <a:pt x="1425" y="485"/>
                    <a:pt x="1425" y="488"/>
                    <a:pt x="1429" y="488"/>
                  </a:cubicBezTo>
                  <a:lnTo>
                    <a:pt x="1441" y="488"/>
                  </a:lnTo>
                  <a:cubicBezTo>
                    <a:pt x="1441" y="488"/>
                    <a:pt x="1429" y="500"/>
                    <a:pt x="1441" y="500"/>
                  </a:cubicBezTo>
                  <a:lnTo>
                    <a:pt x="1465" y="500"/>
                  </a:lnTo>
                  <a:cubicBezTo>
                    <a:pt x="1477" y="500"/>
                    <a:pt x="1465" y="500"/>
                    <a:pt x="1465" y="524"/>
                  </a:cubicBezTo>
                  <a:lnTo>
                    <a:pt x="1488" y="512"/>
                  </a:lnTo>
                  <a:lnTo>
                    <a:pt x="1488" y="512"/>
                  </a:lnTo>
                  <a:cubicBezTo>
                    <a:pt x="1477" y="524"/>
                    <a:pt x="1477" y="524"/>
                    <a:pt x="1465" y="536"/>
                  </a:cubicBezTo>
                  <a:lnTo>
                    <a:pt x="1488" y="536"/>
                  </a:lnTo>
                  <a:cubicBezTo>
                    <a:pt x="1500" y="536"/>
                    <a:pt x="1500" y="536"/>
                    <a:pt x="1512" y="548"/>
                  </a:cubicBezTo>
                  <a:cubicBezTo>
                    <a:pt x="1512" y="556"/>
                    <a:pt x="1518" y="565"/>
                    <a:pt x="1522" y="565"/>
                  </a:cubicBezTo>
                  <a:cubicBezTo>
                    <a:pt x="1523" y="565"/>
                    <a:pt x="1524" y="563"/>
                    <a:pt x="1524" y="560"/>
                  </a:cubicBezTo>
                  <a:lnTo>
                    <a:pt x="1548" y="548"/>
                  </a:lnTo>
                  <a:lnTo>
                    <a:pt x="1548" y="548"/>
                  </a:lnTo>
                  <a:cubicBezTo>
                    <a:pt x="1548" y="548"/>
                    <a:pt x="1548" y="560"/>
                    <a:pt x="1536" y="560"/>
                  </a:cubicBezTo>
                  <a:cubicBezTo>
                    <a:pt x="1524" y="572"/>
                    <a:pt x="1536" y="572"/>
                    <a:pt x="1536" y="584"/>
                  </a:cubicBezTo>
                  <a:cubicBezTo>
                    <a:pt x="1536" y="584"/>
                    <a:pt x="1524" y="584"/>
                    <a:pt x="1536" y="595"/>
                  </a:cubicBezTo>
                  <a:lnTo>
                    <a:pt x="1560" y="572"/>
                  </a:lnTo>
                  <a:lnTo>
                    <a:pt x="1560" y="572"/>
                  </a:lnTo>
                  <a:cubicBezTo>
                    <a:pt x="1549" y="582"/>
                    <a:pt x="1558" y="593"/>
                    <a:pt x="1568" y="604"/>
                  </a:cubicBezTo>
                  <a:lnTo>
                    <a:pt x="1568" y="604"/>
                  </a:lnTo>
                  <a:cubicBezTo>
                    <a:pt x="1566" y="611"/>
                    <a:pt x="1565" y="619"/>
                    <a:pt x="1572" y="619"/>
                  </a:cubicBezTo>
                  <a:lnTo>
                    <a:pt x="1596" y="619"/>
                  </a:lnTo>
                  <a:cubicBezTo>
                    <a:pt x="1584" y="619"/>
                    <a:pt x="1572" y="619"/>
                    <a:pt x="1584" y="631"/>
                  </a:cubicBezTo>
                  <a:cubicBezTo>
                    <a:pt x="1584" y="637"/>
                    <a:pt x="1587" y="637"/>
                    <a:pt x="1590" y="637"/>
                  </a:cubicBezTo>
                  <a:cubicBezTo>
                    <a:pt x="1593" y="637"/>
                    <a:pt x="1596" y="637"/>
                    <a:pt x="1596" y="643"/>
                  </a:cubicBezTo>
                  <a:cubicBezTo>
                    <a:pt x="1596" y="655"/>
                    <a:pt x="1596" y="655"/>
                    <a:pt x="1608" y="667"/>
                  </a:cubicBezTo>
                  <a:lnTo>
                    <a:pt x="1619" y="667"/>
                  </a:lnTo>
                  <a:cubicBezTo>
                    <a:pt x="1619" y="667"/>
                    <a:pt x="1619" y="667"/>
                    <a:pt x="1631" y="679"/>
                  </a:cubicBezTo>
                  <a:lnTo>
                    <a:pt x="1631" y="691"/>
                  </a:lnTo>
                  <a:lnTo>
                    <a:pt x="1655" y="691"/>
                  </a:lnTo>
                  <a:cubicBezTo>
                    <a:pt x="1655" y="691"/>
                    <a:pt x="1631" y="703"/>
                    <a:pt x="1643" y="703"/>
                  </a:cubicBezTo>
                  <a:cubicBezTo>
                    <a:pt x="1643" y="709"/>
                    <a:pt x="1647" y="716"/>
                    <a:pt x="1653" y="716"/>
                  </a:cubicBezTo>
                  <a:cubicBezTo>
                    <a:pt x="1657" y="716"/>
                    <a:pt x="1662" y="713"/>
                    <a:pt x="1667" y="703"/>
                  </a:cubicBezTo>
                  <a:cubicBezTo>
                    <a:pt x="1667" y="691"/>
                    <a:pt x="1667" y="691"/>
                    <a:pt x="1667" y="691"/>
                  </a:cubicBezTo>
                  <a:cubicBezTo>
                    <a:pt x="1679" y="691"/>
                    <a:pt x="1679" y="691"/>
                    <a:pt x="1679" y="703"/>
                  </a:cubicBezTo>
                  <a:cubicBezTo>
                    <a:pt x="1679" y="714"/>
                    <a:pt x="1655" y="726"/>
                    <a:pt x="1655" y="726"/>
                  </a:cubicBezTo>
                  <a:cubicBezTo>
                    <a:pt x="1655" y="726"/>
                    <a:pt x="1667" y="738"/>
                    <a:pt x="1667" y="738"/>
                  </a:cubicBezTo>
                  <a:lnTo>
                    <a:pt x="1679" y="738"/>
                  </a:lnTo>
                  <a:cubicBezTo>
                    <a:pt x="1691" y="738"/>
                    <a:pt x="1667" y="750"/>
                    <a:pt x="1679" y="750"/>
                  </a:cubicBezTo>
                  <a:cubicBezTo>
                    <a:pt x="1684" y="756"/>
                    <a:pt x="1690" y="758"/>
                    <a:pt x="1694" y="759"/>
                  </a:cubicBezTo>
                  <a:lnTo>
                    <a:pt x="1694" y="759"/>
                  </a:lnTo>
                  <a:cubicBezTo>
                    <a:pt x="1692" y="761"/>
                    <a:pt x="1691" y="762"/>
                    <a:pt x="1691" y="762"/>
                  </a:cubicBezTo>
                  <a:cubicBezTo>
                    <a:pt x="1691" y="774"/>
                    <a:pt x="1691" y="786"/>
                    <a:pt x="1691" y="786"/>
                  </a:cubicBezTo>
                  <a:cubicBezTo>
                    <a:pt x="1691" y="790"/>
                    <a:pt x="1691" y="791"/>
                    <a:pt x="1691" y="791"/>
                  </a:cubicBezTo>
                  <a:cubicBezTo>
                    <a:pt x="1692" y="791"/>
                    <a:pt x="1695" y="786"/>
                    <a:pt x="1703" y="786"/>
                  </a:cubicBezTo>
                  <a:cubicBezTo>
                    <a:pt x="1703" y="786"/>
                    <a:pt x="1703" y="798"/>
                    <a:pt x="1703" y="798"/>
                  </a:cubicBezTo>
                  <a:lnTo>
                    <a:pt x="1703" y="810"/>
                  </a:lnTo>
                  <a:cubicBezTo>
                    <a:pt x="1703" y="814"/>
                    <a:pt x="1705" y="815"/>
                    <a:pt x="1709" y="815"/>
                  </a:cubicBezTo>
                  <a:cubicBezTo>
                    <a:pt x="1716" y="815"/>
                    <a:pt x="1727" y="810"/>
                    <a:pt x="1727" y="810"/>
                  </a:cubicBezTo>
                  <a:lnTo>
                    <a:pt x="1727" y="810"/>
                  </a:lnTo>
                  <a:cubicBezTo>
                    <a:pt x="1727" y="810"/>
                    <a:pt x="1715" y="822"/>
                    <a:pt x="1727" y="834"/>
                  </a:cubicBezTo>
                  <a:lnTo>
                    <a:pt x="1750" y="834"/>
                  </a:lnTo>
                  <a:cubicBezTo>
                    <a:pt x="1750" y="834"/>
                    <a:pt x="1762" y="834"/>
                    <a:pt x="1762" y="845"/>
                  </a:cubicBezTo>
                  <a:lnTo>
                    <a:pt x="1762" y="857"/>
                  </a:lnTo>
                  <a:lnTo>
                    <a:pt x="1774" y="857"/>
                  </a:lnTo>
                  <a:cubicBezTo>
                    <a:pt x="1774" y="869"/>
                    <a:pt x="1774" y="869"/>
                    <a:pt x="1774" y="881"/>
                  </a:cubicBezTo>
                  <a:cubicBezTo>
                    <a:pt x="1774" y="881"/>
                    <a:pt x="1786" y="881"/>
                    <a:pt x="1786" y="893"/>
                  </a:cubicBezTo>
                  <a:cubicBezTo>
                    <a:pt x="1786" y="905"/>
                    <a:pt x="1774" y="905"/>
                    <a:pt x="1786" y="905"/>
                  </a:cubicBezTo>
                  <a:cubicBezTo>
                    <a:pt x="1792" y="911"/>
                    <a:pt x="1795" y="911"/>
                    <a:pt x="1798" y="911"/>
                  </a:cubicBezTo>
                  <a:cubicBezTo>
                    <a:pt x="1801" y="911"/>
                    <a:pt x="1804" y="911"/>
                    <a:pt x="1810" y="917"/>
                  </a:cubicBezTo>
                  <a:cubicBezTo>
                    <a:pt x="1810" y="929"/>
                    <a:pt x="1786" y="929"/>
                    <a:pt x="1786" y="929"/>
                  </a:cubicBezTo>
                  <a:lnTo>
                    <a:pt x="1810" y="929"/>
                  </a:lnTo>
                  <a:cubicBezTo>
                    <a:pt x="1822" y="929"/>
                    <a:pt x="1810" y="929"/>
                    <a:pt x="1810" y="941"/>
                  </a:cubicBezTo>
                  <a:cubicBezTo>
                    <a:pt x="1822" y="941"/>
                    <a:pt x="1822" y="953"/>
                    <a:pt x="1834" y="953"/>
                  </a:cubicBezTo>
                  <a:cubicBezTo>
                    <a:pt x="1846" y="953"/>
                    <a:pt x="1822" y="965"/>
                    <a:pt x="1822" y="976"/>
                  </a:cubicBezTo>
                  <a:lnTo>
                    <a:pt x="1834" y="976"/>
                  </a:lnTo>
                  <a:cubicBezTo>
                    <a:pt x="1834" y="976"/>
                    <a:pt x="1846" y="976"/>
                    <a:pt x="1846" y="988"/>
                  </a:cubicBezTo>
                  <a:cubicBezTo>
                    <a:pt x="1846" y="1000"/>
                    <a:pt x="1822" y="1012"/>
                    <a:pt x="1834" y="1012"/>
                  </a:cubicBezTo>
                  <a:cubicBezTo>
                    <a:pt x="1842" y="1012"/>
                    <a:pt x="1850" y="1007"/>
                    <a:pt x="1854" y="1007"/>
                  </a:cubicBezTo>
                  <a:cubicBezTo>
                    <a:pt x="1856" y="1007"/>
                    <a:pt x="1858" y="1008"/>
                    <a:pt x="1858" y="1012"/>
                  </a:cubicBezTo>
                  <a:cubicBezTo>
                    <a:pt x="1869" y="1012"/>
                    <a:pt x="1858" y="976"/>
                    <a:pt x="1858" y="976"/>
                  </a:cubicBezTo>
                  <a:cubicBezTo>
                    <a:pt x="1858" y="965"/>
                    <a:pt x="1858" y="953"/>
                    <a:pt x="1846" y="953"/>
                  </a:cubicBezTo>
                  <a:cubicBezTo>
                    <a:pt x="1846" y="953"/>
                    <a:pt x="1858" y="941"/>
                    <a:pt x="1846" y="941"/>
                  </a:cubicBezTo>
                  <a:cubicBezTo>
                    <a:pt x="1846" y="935"/>
                    <a:pt x="1843" y="935"/>
                    <a:pt x="1840" y="935"/>
                  </a:cubicBezTo>
                  <a:cubicBezTo>
                    <a:pt x="1837" y="935"/>
                    <a:pt x="1834" y="935"/>
                    <a:pt x="1834" y="929"/>
                  </a:cubicBezTo>
                  <a:cubicBezTo>
                    <a:pt x="1834" y="925"/>
                    <a:pt x="1838" y="923"/>
                    <a:pt x="1843" y="923"/>
                  </a:cubicBezTo>
                  <a:cubicBezTo>
                    <a:pt x="1846" y="923"/>
                    <a:pt x="1849" y="924"/>
                    <a:pt x="1852" y="925"/>
                  </a:cubicBezTo>
                  <a:lnTo>
                    <a:pt x="1852" y="925"/>
                  </a:lnTo>
                  <a:cubicBezTo>
                    <a:pt x="1851" y="921"/>
                    <a:pt x="1853" y="917"/>
                    <a:pt x="1846" y="917"/>
                  </a:cubicBezTo>
                  <a:cubicBezTo>
                    <a:pt x="1827" y="917"/>
                    <a:pt x="1838" y="910"/>
                    <a:pt x="1837" y="906"/>
                  </a:cubicBezTo>
                  <a:lnTo>
                    <a:pt x="1837" y="906"/>
                  </a:lnTo>
                  <a:cubicBezTo>
                    <a:pt x="1841" y="903"/>
                    <a:pt x="1846" y="898"/>
                    <a:pt x="1846" y="893"/>
                  </a:cubicBezTo>
                  <a:cubicBezTo>
                    <a:pt x="1846" y="889"/>
                    <a:pt x="1843" y="888"/>
                    <a:pt x="1839" y="888"/>
                  </a:cubicBezTo>
                  <a:cubicBezTo>
                    <a:pt x="1832" y="888"/>
                    <a:pt x="1822" y="893"/>
                    <a:pt x="1822" y="893"/>
                  </a:cubicBezTo>
                  <a:cubicBezTo>
                    <a:pt x="1810" y="893"/>
                    <a:pt x="1834" y="869"/>
                    <a:pt x="1846" y="869"/>
                  </a:cubicBezTo>
                  <a:lnTo>
                    <a:pt x="1810" y="857"/>
                  </a:lnTo>
                  <a:cubicBezTo>
                    <a:pt x="1810" y="857"/>
                    <a:pt x="1822" y="845"/>
                    <a:pt x="1822" y="845"/>
                  </a:cubicBezTo>
                  <a:cubicBezTo>
                    <a:pt x="1822" y="845"/>
                    <a:pt x="1822" y="845"/>
                    <a:pt x="1810" y="834"/>
                  </a:cubicBezTo>
                  <a:cubicBezTo>
                    <a:pt x="1810" y="832"/>
                    <a:pt x="1810" y="831"/>
                    <a:pt x="1809" y="830"/>
                  </a:cubicBezTo>
                  <a:lnTo>
                    <a:pt x="1809" y="830"/>
                  </a:lnTo>
                  <a:cubicBezTo>
                    <a:pt x="1813" y="827"/>
                    <a:pt x="1815" y="821"/>
                    <a:pt x="1810" y="810"/>
                  </a:cubicBezTo>
                  <a:cubicBezTo>
                    <a:pt x="1798" y="798"/>
                    <a:pt x="1810" y="798"/>
                    <a:pt x="1810" y="798"/>
                  </a:cubicBezTo>
                  <a:cubicBezTo>
                    <a:pt x="1810" y="794"/>
                    <a:pt x="1810" y="793"/>
                    <a:pt x="1810" y="793"/>
                  </a:cubicBezTo>
                  <a:cubicBezTo>
                    <a:pt x="1809" y="793"/>
                    <a:pt x="1806" y="798"/>
                    <a:pt x="1798" y="798"/>
                  </a:cubicBezTo>
                  <a:cubicBezTo>
                    <a:pt x="1786" y="798"/>
                    <a:pt x="1798" y="786"/>
                    <a:pt x="1786" y="786"/>
                  </a:cubicBezTo>
                  <a:lnTo>
                    <a:pt x="1774" y="786"/>
                  </a:lnTo>
                  <a:cubicBezTo>
                    <a:pt x="1766" y="786"/>
                    <a:pt x="1769" y="781"/>
                    <a:pt x="1768" y="781"/>
                  </a:cubicBezTo>
                  <a:lnTo>
                    <a:pt x="1768" y="781"/>
                  </a:lnTo>
                  <a:cubicBezTo>
                    <a:pt x="1768" y="781"/>
                    <a:pt x="1767" y="781"/>
                    <a:pt x="1766" y="783"/>
                  </a:cubicBezTo>
                  <a:lnTo>
                    <a:pt x="1766" y="783"/>
                  </a:lnTo>
                  <a:cubicBezTo>
                    <a:pt x="1766" y="780"/>
                    <a:pt x="1765" y="777"/>
                    <a:pt x="1762" y="774"/>
                  </a:cubicBezTo>
                  <a:lnTo>
                    <a:pt x="1762" y="762"/>
                  </a:lnTo>
                  <a:lnTo>
                    <a:pt x="1786" y="762"/>
                  </a:lnTo>
                  <a:cubicBezTo>
                    <a:pt x="1786" y="762"/>
                    <a:pt x="1762" y="750"/>
                    <a:pt x="1750" y="750"/>
                  </a:cubicBezTo>
                  <a:cubicBezTo>
                    <a:pt x="1746" y="746"/>
                    <a:pt x="1746" y="745"/>
                    <a:pt x="1748" y="745"/>
                  </a:cubicBezTo>
                  <a:cubicBezTo>
                    <a:pt x="1749" y="745"/>
                    <a:pt x="1750" y="745"/>
                    <a:pt x="1750" y="745"/>
                  </a:cubicBezTo>
                  <a:lnTo>
                    <a:pt x="1750" y="745"/>
                  </a:lnTo>
                  <a:cubicBezTo>
                    <a:pt x="1750" y="744"/>
                    <a:pt x="1750" y="741"/>
                    <a:pt x="1750" y="738"/>
                  </a:cubicBezTo>
                  <a:cubicBezTo>
                    <a:pt x="1759" y="730"/>
                    <a:pt x="1755" y="721"/>
                    <a:pt x="1748" y="721"/>
                  </a:cubicBezTo>
                  <a:cubicBezTo>
                    <a:pt x="1745" y="721"/>
                    <a:pt x="1742" y="723"/>
                    <a:pt x="1739" y="726"/>
                  </a:cubicBezTo>
                  <a:lnTo>
                    <a:pt x="1715" y="726"/>
                  </a:lnTo>
                  <a:cubicBezTo>
                    <a:pt x="1727" y="714"/>
                    <a:pt x="1727" y="714"/>
                    <a:pt x="1739" y="714"/>
                  </a:cubicBezTo>
                  <a:cubicBezTo>
                    <a:pt x="1739" y="706"/>
                    <a:pt x="1739" y="698"/>
                    <a:pt x="1734" y="698"/>
                  </a:cubicBezTo>
                  <a:cubicBezTo>
                    <a:pt x="1733" y="698"/>
                    <a:pt x="1730" y="699"/>
                    <a:pt x="1727" y="703"/>
                  </a:cubicBezTo>
                  <a:cubicBezTo>
                    <a:pt x="1715" y="703"/>
                    <a:pt x="1739" y="691"/>
                    <a:pt x="1727" y="679"/>
                  </a:cubicBezTo>
                  <a:lnTo>
                    <a:pt x="1727" y="679"/>
                  </a:lnTo>
                  <a:cubicBezTo>
                    <a:pt x="1727" y="679"/>
                    <a:pt x="1716" y="689"/>
                    <a:pt x="1712" y="689"/>
                  </a:cubicBezTo>
                  <a:cubicBezTo>
                    <a:pt x="1711" y="689"/>
                    <a:pt x="1711" y="687"/>
                    <a:pt x="1715" y="679"/>
                  </a:cubicBezTo>
                  <a:cubicBezTo>
                    <a:pt x="1715" y="667"/>
                    <a:pt x="1727" y="667"/>
                    <a:pt x="1715" y="667"/>
                  </a:cubicBezTo>
                  <a:cubicBezTo>
                    <a:pt x="1709" y="661"/>
                    <a:pt x="1706" y="661"/>
                    <a:pt x="1704" y="661"/>
                  </a:cubicBezTo>
                  <a:cubicBezTo>
                    <a:pt x="1703" y="661"/>
                    <a:pt x="1703" y="661"/>
                    <a:pt x="1703" y="655"/>
                  </a:cubicBezTo>
                  <a:cubicBezTo>
                    <a:pt x="1703" y="643"/>
                    <a:pt x="1691" y="631"/>
                    <a:pt x="1691" y="631"/>
                  </a:cubicBezTo>
                  <a:cubicBezTo>
                    <a:pt x="1691" y="631"/>
                    <a:pt x="1679" y="643"/>
                    <a:pt x="1679" y="643"/>
                  </a:cubicBezTo>
                  <a:cubicBezTo>
                    <a:pt x="1679" y="643"/>
                    <a:pt x="1679" y="619"/>
                    <a:pt x="1679" y="619"/>
                  </a:cubicBezTo>
                  <a:cubicBezTo>
                    <a:pt x="1679" y="619"/>
                    <a:pt x="1679" y="607"/>
                    <a:pt x="1667" y="607"/>
                  </a:cubicBezTo>
                  <a:cubicBezTo>
                    <a:pt x="1667" y="595"/>
                    <a:pt x="1655" y="584"/>
                    <a:pt x="1643" y="584"/>
                  </a:cubicBezTo>
                  <a:cubicBezTo>
                    <a:pt x="1643" y="584"/>
                    <a:pt x="1619" y="584"/>
                    <a:pt x="1619" y="572"/>
                  </a:cubicBezTo>
                  <a:lnTo>
                    <a:pt x="1643" y="572"/>
                  </a:lnTo>
                  <a:cubicBezTo>
                    <a:pt x="1643" y="563"/>
                    <a:pt x="1631" y="555"/>
                    <a:pt x="1620" y="555"/>
                  </a:cubicBezTo>
                  <a:cubicBezTo>
                    <a:pt x="1616" y="555"/>
                    <a:pt x="1611" y="556"/>
                    <a:pt x="1608" y="560"/>
                  </a:cubicBezTo>
                  <a:cubicBezTo>
                    <a:pt x="1619" y="548"/>
                    <a:pt x="1619" y="548"/>
                    <a:pt x="1608" y="536"/>
                  </a:cubicBezTo>
                  <a:lnTo>
                    <a:pt x="1584" y="536"/>
                  </a:lnTo>
                  <a:cubicBezTo>
                    <a:pt x="1584" y="536"/>
                    <a:pt x="1572" y="512"/>
                    <a:pt x="1572" y="500"/>
                  </a:cubicBezTo>
                  <a:lnTo>
                    <a:pt x="1560" y="488"/>
                  </a:lnTo>
                  <a:cubicBezTo>
                    <a:pt x="1560" y="488"/>
                    <a:pt x="1548" y="488"/>
                    <a:pt x="1548" y="476"/>
                  </a:cubicBezTo>
                  <a:cubicBezTo>
                    <a:pt x="1536" y="476"/>
                    <a:pt x="1536" y="476"/>
                    <a:pt x="1536" y="464"/>
                  </a:cubicBezTo>
                  <a:lnTo>
                    <a:pt x="1524" y="464"/>
                  </a:lnTo>
                  <a:cubicBezTo>
                    <a:pt x="1522" y="467"/>
                    <a:pt x="1519" y="468"/>
                    <a:pt x="1517" y="468"/>
                  </a:cubicBezTo>
                  <a:cubicBezTo>
                    <a:pt x="1508" y="468"/>
                    <a:pt x="1500" y="453"/>
                    <a:pt x="1500" y="453"/>
                  </a:cubicBezTo>
                  <a:cubicBezTo>
                    <a:pt x="1488" y="441"/>
                    <a:pt x="1477" y="441"/>
                    <a:pt x="1477" y="441"/>
                  </a:cubicBezTo>
                  <a:lnTo>
                    <a:pt x="1453" y="441"/>
                  </a:lnTo>
                  <a:lnTo>
                    <a:pt x="1453" y="429"/>
                  </a:lnTo>
                  <a:cubicBezTo>
                    <a:pt x="1453" y="429"/>
                    <a:pt x="1453" y="417"/>
                    <a:pt x="1441" y="417"/>
                  </a:cubicBezTo>
                  <a:cubicBezTo>
                    <a:pt x="1441" y="417"/>
                    <a:pt x="1429" y="417"/>
                    <a:pt x="1429" y="405"/>
                  </a:cubicBezTo>
                  <a:lnTo>
                    <a:pt x="1429" y="393"/>
                  </a:lnTo>
                  <a:cubicBezTo>
                    <a:pt x="1429" y="389"/>
                    <a:pt x="1428" y="388"/>
                    <a:pt x="1426" y="388"/>
                  </a:cubicBezTo>
                  <a:cubicBezTo>
                    <a:pt x="1422" y="388"/>
                    <a:pt x="1417" y="393"/>
                    <a:pt x="1417" y="393"/>
                  </a:cubicBezTo>
                  <a:cubicBezTo>
                    <a:pt x="1417" y="393"/>
                    <a:pt x="1417" y="381"/>
                    <a:pt x="1393" y="369"/>
                  </a:cubicBezTo>
                  <a:cubicBezTo>
                    <a:pt x="1381" y="369"/>
                    <a:pt x="1381" y="357"/>
                    <a:pt x="1381" y="357"/>
                  </a:cubicBezTo>
                  <a:cubicBezTo>
                    <a:pt x="1385" y="353"/>
                    <a:pt x="1387" y="352"/>
                    <a:pt x="1386" y="352"/>
                  </a:cubicBezTo>
                  <a:lnTo>
                    <a:pt x="1386" y="352"/>
                  </a:lnTo>
                  <a:cubicBezTo>
                    <a:pt x="1385" y="352"/>
                    <a:pt x="1377" y="357"/>
                    <a:pt x="1369" y="357"/>
                  </a:cubicBezTo>
                  <a:cubicBezTo>
                    <a:pt x="1358" y="357"/>
                    <a:pt x="1369" y="357"/>
                    <a:pt x="1369" y="345"/>
                  </a:cubicBezTo>
                  <a:cubicBezTo>
                    <a:pt x="1369" y="345"/>
                    <a:pt x="1334" y="345"/>
                    <a:pt x="1334" y="333"/>
                  </a:cubicBezTo>
                  <a:cubicBezTo>
                    <a:pt x="1337" y="328"/>
                    <a:pt x="1337" y="325"/>
                    <a:pt x="1337" y="325"/>
                  </a:cubicBezTo>
                  <a:lnTo>
                    <a:pt x="1337" y="325"/>
                  </a:lnTo>
                  <a:cubicBezTo>
                    <a:pt x="1335" y="325"/>
                    <a:pt x="1322" y="345"/>
                    <a:pt x="1322" y="345"/>
                  </a:cubicBezTo>
                  <a:cubicBezTo>
                    <a:pt x="1322" y="345"/>
                    <a:pt x="1322" y="333"/>
                    <a:pt x="1322" y="333"/>
                  </a:cubicBezTo>
                  <a:cubicBezTo>
                    <a:pt x="1322" y="322"/>
                    <a:pt x="1322" y="322"/>
                    <a:pt x="1310" y="322"/>
                  </a:cubicBezTo>
                  <a:cubicBezTo>
                    <a:pt x="1310" y="322"/>
                    <a:pt x="1322" y="310"/>
                    <a:pt x="1322" y="310"/>
                  </a:cubicBezTo>
                  <a:lnTo>
                    <a:pt x="1310" y="310"/>
                  </a:lnTo>
                  <a:cubicBezTo>
                    <a:pt x="1298" y="310"/>
                    <a:pt x="1298" y="298"/>
                    <a:pt x="1286" y="286"/>
                  </a:cubicBezTo>
                  <a:cubicBezTo>
                    <a:pt x="1286" y="286"/>
                    <a:pt x="1281" y="296"/>
                    <a:pt x="1274" y="296"/>
                  </a:cubicBezTo>
                  <a:cubicBezTo>
                    <a:pt x="1270" y="296"/>
                    <a:pt x="1266" y="294"/>
                    <a:pt x="1262" y="286"/>
                  </a:cubicBezTo>
                  <a:cubicBezTo>
                    <a:pt x="1262" y="262"/>
                    <a:pt x="1262" y="274"/>
                    <a:pt x="1250" y="262"/>
                  </a:cubicBezTo>
                  <a:cubicBezTo>
                    <a:pt x="1242" y="262"/>
                    <a:pt x="1234" y="267"/>
                    <a:pt x="1234" y="267"/>
                  </a:cubicBezTo>
                  <a:cubicBezTo>
                    <a:pt x="1233" y="267"/>
                    <a:pt x="1234" y="266"/>
                    <a:pt x="1238" y="262"/>
                  </a:cubicBezTo>
                  <a:cubicBezTo>
                    <a:pt x="1238" y="258"/>
                    <a:pt x="1237" y="257"/>
                    <a:pt x="1235" y="257"/>
                  </a:cubicBezTo>
                  <a:cubicBezTo>
                    <a:pt x="1231" y="257"/>
                    <a:pt x="1223" y="262"/>
                    <a:pt x="1215" y="262"/>
                  </a:cubicBezTo>
                  <a:cubicBezTo>
                    <a:pt x="1215" y="262"/>
                    <a:pt x="1215" y="250"/>
                    <a:pt x="1203" y="238"/>
                  </a:cubicBezTo>
                  <a:cubicBezTo>
                    <a:pt x="1191" y="238"/>
                    <a:pt x="1191" y="250"/>
                    <a:pt x="1191" y="262"/>
                  </a:cubicBezTo>
                  <a:cubicBezTo>
                    <a:pt x="1179" y="262"/>
                    <a:pt x="1191" y="238"/>
                    <a:pt x="1179" y="238"/>
                  </a:cubicBezTo>
                  <a:cubicBezTo>
                    <a:pt x="1173" y="244"/>
                    <a:pt x="1173" y="244"/>
                    <a:pt x="1174" y="244"/>
                  </a:cubicBezTo>
                  <a:cubicBezTo>
                    <a:pt x="1176" y="244"/>
                    <a:pt x="1179" y="244"/>
                    <a:pt x="1179" y="250"/>
                  </a:cubicBezTo>
                  <a:lnTo>
                    <a:pt x="1167" y="250"/>
                  </a:lnTo>
                  <a:cubicBezTo>
                    <a:pt x="1167" y="238"/>
                    <a:pt x="1179" y="238"/>
                    <a:pt x="1167" y="226"/>
                  </a:cubicBezTo>
                  <a:cubicBezTo>
                    <a:pt x="1155" y="214"/>
                    <a:pt x="1143" y="214"/>
                    <a:pt x="1131" y="203"/>
                  </a:cubicBezTo>
                  <a:lnTo>
                    <a:pt x="1119" y="203"/>
                  </a:lnTo>
                  <a:cubicBezTo>
                    <a:pt x="1108" y="203"/>
                    <a:pt x="1119" y="191"/>
                    <a:pt x="1119" y="191"/>
                  </a:cubicBezTo>
                  <a:lnTo>
                    <a:pt x="1119" y="191"/>
                  </a:lnTo>
                  <a:cubicBezTo>
                    <a:pt x="1119" y="191"/>
                    <a:pt x="1109" y="201"/>
                    <a:pt x="1102" y="201"/>
                  </a:cubicBezTo>
                  <a:cubicBezTo>
                    <a:pt x="1098" y="201"/>
                    <a:pt x="1096" y="199"/>
                    <a:pt x="1096" y="191"/>
                  </a:cubicBezTo>
                  <a:cubicBezTo>
                    <a:pt x="1096" y="191"/>
                    <a:pt x="1048" y="191"/>
                    <a:pt x="1060" y="179"/>
                  </a:cubicBezTo>
                  <a:lnTo>
                    <a:pt x="1060" y="179"/>
                  </a:lnTo>
                  <a:lnTo>
                    <a:pt x="1036" y="191"/>
                  </a:lnTo>
                  <a:lnTo>
                    <a:pt x="1036" y="167"/>
                  </a:lnTo>
                  <a:lnTo>
                    <a:pt x="1036" y="155"/>
                  </a:lnTo>
                  <a:cubicBezTo>
                    <a:pt x="1036" y="152"/>
                    <a:pt x="1035" y="152"/>
                    <a:pt x="1034" y="152"/>
                  </a:cubicBezTo>
                  <a:cubicBezTo>
                    <a:pt x="1027" y="152"/>
                    <a:pt x="1012" y="167"/>
                    <a:pt x="1012" y="167"/>
                  </a:cubicBezTo>
                  <a:cubicBezTo>
                    <a:pt x="1000" y="155"/>
                    <a:pt x="1024" y="143"/>
                    <a:pt x="1024" y="143"/>
                  </a:cubicBezTo>
                  <a:cubicBezTo>
                    <a:pt x="1018" y="137"/>
                    <a:pt x="1012" y="134"/>
                    <a:pt x="1008" y="134"/>
                  </a:cubicBezTo>
                  <a:cubicBezTo>
                    <a:pt x="1003" y="134"/>
                    <a:pt x="1000" y="137"/>
                    <a:pt x="1000" y="143"/>
                  </a:cubicBezTo>
                  <a:lnTo>
                    <a:pt x="1000" y="143"/>
                  </a:lnTo>
                  <a:cubicBezTo>
                    <a:pt x="1001" y="131"/>
                    <a:pt x="1012" y="131"/>
                    <a:pt x="1012" y="119"/>
                  </a:cubicBezTo>
                  <a:lnTo>
                    <a:pt x="977" y="119"/>
                  </a:lnTo>
                  <a:cubicBezTo>
                    <a:pt x="977" y="119"/>
                    <a:pt x="977" y="107"/>
                    <a:pt x="965" y="107"/>
                  </a:cubicBezTo>
                  <a:lnTo>
                    <a:pt x="953" y="107"/>
                  </a:lnTo>
                  <a:cubicBezTo>
                    <a:pt x="953" y="107"/>
                    <a:pt x="977" y="107"/>
                    <a:pt x="965" y="95"/>
                  </a:cubicBezTo>
                  <a:cubicBezTo>
                    <a:pt x="961" y="91"/>
                    <a:pt x="957" y="90"/>
                    <a:pt x="953" y="90"/>
                  </a:cubicBezTo>
                  <a:cubicBezTo>
                    <a:pt x="946" y="90"/>
                    <a:pt x="941" y="95"/>
                    <a:pt x="941" y="95"/>
                  </a:cubicBezTo>
                  <a:cubicBezTo>
                    <a:pt x="941" y="83"/>
                    <a:pt x="905" y="72"/>
                    <a:pt x="893" y="72"/>
                  </a:cubicBezTo>
                  <a:cubicBezTo>
                    <a:pt x="890" y="68"/>
                    <a:pt x="887" y="67"/>
                    <a:pt x="885" y="67"/>
                  </a:cubicBezTo>
                  <a:cubicBezTo>
                    <a:pt x="881" y="67"/>
                    <a:pt x="881" y="75"/>
                    <a:pt x="881" y="83"/>
                  </a:cubicBezTo>
                  <a:cubicBezTo>
                    <a:pt x="881" y="89"/>
                    <a:pt x="878" y="92"/>
                    <a:pt x="875" y="92"/>
                  </a:cubicBezTo>
                  <a:cubicBezTo>
                    <a:pt x="872" y="92"/>
                    <a:pt x="869" y="89"/>
                    <a:pt x="869" y="83"/>
                  </a:cubicBezTo>
                  <a:cubicBezTo>
                    <a:pt x="869" y="72"/>
                    <a:pt x="857" y="48"/>
                    <a:pt x="857" y="48"/>
                  </a:cubicBezTo>
                  <a:cubicBezTo>
                    <a:pt x="851" y="42"/>
                    <a:pt x="846" y="39"/>
                    <a:pt x="841" y="39"/>
                  </a:cubicBezTo>
                  <a:cubicBezTo>
                    <a:pt x="837" y="39"/>
                    <a:pt x="834" y="42"/>
                    <a:pt x="834" y="48"/>
                  </a:cubicBezTo>
                  <a:lnTo>
                    <a:pt x="810" y="48"/>
                  </a:lnTo>
                  <a:cubicBezTo>
                    <a:pt x="822" y="48"/>
                    <a:pt x="834" y="48"/>
                    <a:pt x="810" y="36"/>
                  </a:cubicBezTo>
                  <a:lnTo>
                    <a:pt x="774" y="24"/>
                  </a:lnTo>
                  <a:lnTo>
                    <a:pt x="750" y="24"/>
                  </a:lnTo>
                  <a:cubicBezTo>
                    <a:pt x="762" y="24"/>
                    <a:pt x="762" y="12"/>
                    <a:pt x="762" y="12"/>
                  </a:cubicBezTo>
                  <a:cubicBezTo>
                    <a:pt x="762" y="12"/>
                    <a:pt x="762" y="7"/>
                    <a:pt x="759" y="7"/>
                  </a:cubicBezTo>
                  <a:cubicBezTo>
                    <a:pt x="757" y="7"/>
                    <a:pt x="754" y="8"/>
                    <a:pt x="750" y="12"/>
                  </a:cubicBezTo>
                  <a:lnTo>
                    <a:pt x="738" y="12"/>
                  </a:lnTo>
                  <a:cubicBezTo>
                    <a:pt x="738" y="15"/>
                    <a:pt x="737" y="17"/>
                    <a:pt x="736" y="17"/>
                  </a:cubicBezTo>
                  <a:cubicBezTo>
                    <a:pt x="732" y="17"/>
                    <a:pt x="726" y="9"/>
                    <a:pt x="726" y="0"/>
                  </a:cubicBezTo>
                  <a:close/>
                  <a:moveTo>
                    <a:pt x="1822" y="1377"/>
                  </a:moveTo>
                  <a:lnTo>
                    <a:pt x="1822" y="1381"/>
                  </a:lnTo>
                  <a:cubicBezTo>
                    <a:pt x="1822" y="1381"/>
                    <a:pt x="1821" y="1381"/>
                    <a:pt x="1820" y="1382"/>
                  </a:cubicBezTo>
                  <a:lnTo>
                    <a:pt x="1820" y="1382"/>
                  </a:lnTo>
                  <a:cubicBezTo>
                    <a:pt x="1821" y="1380"/>
                    <a:pt x="1821" y="1379"/>
                    <a:pt x="1822" y="1377"/>
                  </a:cubicBezTo>
                  <a:close/>
                  <a:moveTo>
                    <a:pt x="17" y="1403"/>
                  </a:moveTo>
                  <a:lnTo>
                    <a:pt x="12" y="1405"/>
                  </a:lnTo>
                  <a:cubicBezTo>
                    <a:pt x="14" y="1405"/>
                    <a:pt x="15" y="1404"/>
                    <a:pt x="17" y="1403"/>
                  </a:cubicBezTo>
                  <a:close/>
                  <a:moveTo>
                    <a:pt x="1822" y="1405"/>
                  </a:moveTo>
                  <a:lnTo>
                    <a:pt x="1822" y="1405"/>
                  </a:lnTo>
                  <a:cubicBezTo>
                    <a:pt x="1822" y="1409"/>
                    <a:pt x="1821" y="1410"/>
                    <a:pt x="1819" y="1410"/>
                  </a:cubicBezTo>
                  <a:cubicBezTo>
                    <a:pt x="1818" y="1410"/>
                    <a:pt x="1817" y="1410"/>
                    <a:pt x="1816" y="1409"/>
                  </a:cubicBezTo>
                  <a:lnTo>
                    <a:pt x="1816" y="1409"/>
                  </a:lnTo>
                  <a:cubicBezTo>
                    <a:pt x="1819" y="1408"/>
                    <a:pt x="1822" y="1405"/>
                    <a:pt x="1822" y="1405"/>
                  </a:cubicBezTo>
                  <a:close/>
                  <a:moveTo>
                    <a:pt x="1858" y="1012"/>
                  </a:moveTo>
                  <a:cubicBezTo>
                    <a:pt x="1846" y="1024"/>
                    <a:pt x="1846" y="1024"/>
                    <a:pt x="1858" y="1024"/>
                  </a:cubicBezTo>
                  <a:lnTo>
                    <a:pt x="1846" y="1024"/>
                  </a:lnTo>
                  <a:lnTo>
                    <a:pt x="1846" y="1036"/>
                  </a:lnTo>
                  <a:lnTo>
                    <a:pt x="1834" y="1036"/>
                  </a:lnTo>
                  <a:lnTo>
                    <a:pt x="1834" y="1048"/>
                  </a:lnTo>
                  <a:cubicBezTo>
                    <a:pt x="1834" y="1060"/>
                    <a:pt x="1822" y="1072"/>
                    <a:pt x="1834" y="1072"/>
                  </a:cubicBezTo>
                  <a:cubicBezTo>
                    <a:pt x="1846" y="1072"/>
                    <a:pt x="1834" y="1084"/>
                    <a:pt x="1846" y="1084"/>
                  </a:cubicBezTo>
                  <a:cubicBezTo>
                    <a:pt x="1846" y="1084"/>
                    <a:pt x="1810" y="1119"/>
                    <a:pt x="1846" y="1131"/>
                  </a:cubicBezTo>
                  <a:cubicBezTo>
                    <a:pt x="1798" y="1131"/>
                    <a:pt x="1858" y="1143"/>
                    <a:pt x="1846" y="1143"/>
                  </a:cubicBezTo>
                  <a:cubicBezTo>
                    <a:pt x="1846" y="1155"/>
                    <a:pt x="1834" y="1143"/>
                    <a:pt x="1834" y="1167"/>
                  </a:cubicBezTo>
                  <a:lnTo>
                    <a:pt x="1858" y="1179"/>
                  </a:lnTo>
                  <a:cubicBezTo>
                    <a:pt x="1858" y="1179"/>
                    <a:pt x="1846" y="1179"/>
                    <a:pt x="1846" y="1191"/>
                  </a:cubicBezTo>
                  <a:lnTo>
                    <a:pt x="1858" y="1191"/>
                  </a:lnTo>
                  <a:cubicBezTo>
                    <a:pt x="1858" y="1195"/>
                    <a:pt x="1855" y="1196"/>
                    <a:pt x="1851" y="1196"/>
                  </a:cubicBezTo>
                  <a:cubicBezTo>
                    <a:pt x="1844" y="1196"/>
                    <a:pt x="1834" y="1191"/>
                    <a:pt x="1834" y="1191"/>
                  </a:cubicBezTo>
                  <a:cubicBezTo>
                    <a:pt x="1834" y="1191"/>
                    <a:pt x="1834" y="1203"/>
                    <a:pt x="1834" y="1203"/>
                  </a:cubicBezTo>
                  <a:lnTo>
                    <a:pt x="1834" y="1226"/>
                  </a:lnTo>
                  <a:cubicBezTo>
                    <a:pt x="1834" y="1226"/>
                    <a:pt x="1834" y="1250"/>
                    <a:pt x="1822" y="1250"/>
                  </a:cubicBezTo>
                  <a:cubicBezTo>
                    <a:pt x="1822" y="1250"/>
                    <a:pt x="1810" y="1250"/>
                    <a:pt x="1810" y="1262"/>
                  </a:cubicBezTo>
                  <a:cubicBezTo>
                    <a:pt x="1814" y="1271"/>
                    <a:pt x="1817" y="1273"/>
                    <a:pt x="1819" y="1273"/>
                  </a:cubicBezTo>
                  <a:cubicBezTo>
                    <a:pt x="1821" y="1273"/>
                    <a:pt x="1821" y="1271"/>
                    <a:pt x="1822" y="1271"/>
                  </a:cubicBezTo>
                  <a:cubicBezTo>
                    <a:pt x="1822" y="1271"/>
                    <a:pt x="1822" y="1271"/>
                    <a:pt x="1822" y="1274"/>
                  </a:cubicBezTo>
                  <a:cubicBezTo>
                    <a:pt x="1822" y="1286"/>
                    <a:pt x="1822" y="1286"/>
                    <a:pt x="1822" y="1286"/>
                  </a:cubicBezTo>
                  <a:cubicBezTo>
                    <a:pt x="1822" y="1286"/>
                    <a:pt x="1810" y="1310"/>
                    <a:pt x="1822" y="1310"/>
                  </a:cubicBezTo>
                  <a:cubicBezTo>
                    <a:pt x="1834" y="1310"/>
                    <a:pt x="1822" y="1322"/>
                    <a:pt x="1822" y="1334"/>
                  </a:cubicBezTo>
                  <a:cubicBezTo>
                    <a:pt x="1822" y="1334"/>
                    <a:pt x="1822" y="1346"/>
                    <a:pt x="1822" y="1346"/>
                  </a:cubicBezTo>
                  <a:lnTo>
                    <a:pt x="1822" y="1357"/>
                  </a:lnTo>
                  <a:cubicBezTo>
                    <a:pt x="1822" y="1357"/>
                    <a:pt x="1822" y="1361"/>
                    <a:pt x="1822" y="1364"/>
                  </a:cubicBezTo>
                  <a:lnTo>
                    <a:pt x="1822" y="1364"/>
                  </a:lnTo>
                  <a:cubicBezTo>
                    <a:pt x="1818" y="1365"/>
                    <a:pt x="1814" y="1367"/>
                    <a:pt x="1810" y="1369"/>
                  </a:cubicBezTo>
                  <a:lnTo>
                    <a:pt x="1798" y="1369"/>
                  </a:lnTo>
                  <a:cubicBezTo>
                    <a:pt x="1804" y="1375"/>
                    <a:pt x="1804" y="1375"/>
                    <a:pt x="1803" y="1375"/>
                  </a:cubicBezTo>
                  <a:cubicBezTo>
                    <a:pt x="1801" y="1375"/>
                    <a:pt x="1798" y="1375"/>
                    <a:pt x="1798" y="1381"/>
                  </a:cubicBezTo>
                  <a:cubicBezTo>
                    <a:pt x="1798" y="1393"/>
                    <a:pt x="1786" y="1393"/>
                    <a:pt x="1786" y="1405"/>
                  </a:cubicBezTo>
                  <a:cubicBezTo>
                    <a:pt x="1786" y="1417"/>
                    <a:pt x="1798" y="1417"/>
                    <a:pt x="1786" y="1417"/>
                  </a:cubicBezTo>
                  <a:cubicBezTo>
                    <a:pt x="1786" y="1417"/>
                    <a:pt x="1798" y="1441"/>
                    <a:pt x="1774" y="1441"/>
                  </a:cubicBezTo>
                  <a:cubicBezTo>
                    <a:pt x="1798" y="1441"/>
                    <a:pt x="1774" y="1453"/>
                    <a:pt x="1774" y="1465"/>
                  </a:cubicBezTo>
                  <a:cubicBezTo>
                    <a:pt x="1774" y="1471"/>
                    <a:pt x="1777" y="1471"/>
                    <a:pt x="1780" y="1471"/>
                  </a:cubicBezTo>
                  <a:cubicBezTo>
                    <a:pt x="1783" y="1471"/>
                    <a:pt x="1786" y="1471"/>
                    <a:pt x="1786" y="1476"/>
                  </a:cubicBezTo>
                  <a:cubicBezTo>
                    <a:pt x="1786" y="1480"/>
                    <a:pt x="1785" y="1482"/>
                    <a:pt x="1783" y="1482"/>
                  </a:cubicBezTo>
                  <a:cubicBezTo>
                    <a:pt x="1780" y="1482"/>
                    <a:pt x="1774" y="1476"/>
                    <a:pt x="1774" y="1476"/>
                  </a:cubicBezTo>
                  <a:cubicBezTo>
                    <a:pt x="1774" y="1476"/>
                    <a:pt x="1762" y="1488"/>
                    <a:pt x="1762" y="1488"/>
                  </a:cubicBezTo>
                  <a:cubicBezTo>
                    <a:pt x="1762" y="1500"/>
                    <a:pt x="1750" y="1512"/>
                    <a:pt x="1750" y="1512"/>
                  </a:cubicBezTo>
                  <a:lnTo>
                    <a:pt x="1750" y="1524"/>
                  </a:lnTo>
                  <a:cubicBezTo>
                    <a:pt x="1750" y="1536"/>
                    <a:pt x="1750" y="1536"/>
                    <a:pt x="1739" y="1536"/>
                  </a:cubicBezTo>
                  <a:lnTo>
                    <a:pt x="1727" y="1536"/>
                  </a:lnTo>
                  <a:cubicBezTo>
                    <a:pt x="1739" y="1536"/>
                    <a:pt x="1739" y="1548"/>
                    <a:pt x="1739" y="1548"/>
                  </a:cubicBezTo>
                  <a:cubicBezTo>
                    <a:pt x="1739" y="1560"/>
                    <a:pt x="1727" y="1560"/>
                    <a:pt x="1727" y="1560"/>
                  </a:cubicBezTo>
                  <a:cubicBezTo>
                    <a:pt x="1715" y="1572"/>
                    <a:pt x="1715" y="1572"/>
                    <a:pt x="1715" y="1584"/>
                  </a:cubicBezTo>
                  <a:cubicBezTo>
                    <a:pt x="1715" y="1584"/>
                    <a:pt x="1715" y="1596"/>
                    <a:pt x="1715" y="1596"/>
                  </a:cubicBezTo>
                  <a:lnTo>
                    <a:pt x="1715" y="1619"/>
                  </a:lnTo>
                  <a:cubicBezTo>
                    <a:pt x="1715" y="1619"/>
                    <a:pt x="1703" y="1607"/>
                    <a:pt x="1703" y="1607"/>
                  </a:cubicBezTo>
                  <a:cubicBezTo>
                    <a:pt x="1703" y="1607"/>
                    <a:pt x="1700" y="1610"/>
                    <a:pt x="1697" y="1613"/>
                  </a:cubicBezTo>
                  <a:lnTo>
                    <a:pt x="1697" y="1613"/>
                  </a:lnTo>
                  <a:cubicBezTo>
                    <a:pt x="1695" y="1612"/>
                    <a:pt x="1693" y="1610"/>
                    <a:pt x="1691" y="1607"/>
                  </a:cubicBezTo>
                  <a:lnTo>
                    <a:pt x="1691" y="1619"/>
                  </a:lnTo>
                  <a:lnTo>
                    <a:pt x="1691" y="1631"/>
                  </a:lnTo>
                  <a:cubicBezTo>
                    <a:pt x="1691" y="1631"/>
                    <a:pt x="1691" y="1643"/>
                    <a:pt x="1679" y="1643"/>
                  </a:cubicBezTo>
                  <a:cubicBezTo>
                    <a:pt x="1667" y="1643"/>
                    <a:pt x="1667" y="1643"/>
                    <a:pt x="1667" y="1655"/>
                  </a:cubicBezTo>
                  <a:lnTo>
                    <a:pt x="1667" y="1679"/>
                  </a:lnTo>
                  <a:cubicBezTo>
                    <a:pt x="1667" y="1679"/>
                    <a:pt x="1667" y="1691"/>
                    <a:pt x="1667" y="1691"/>
                  </a:cubicBezTo>
                  <a:cubicBezTo>
                    <a:pt x="1665" y="1693"/>
                    <a:pt x="1663" y="1694"/>
                    <a:pt x="1661" y="1694"/>
                  </a:cubicBezTo>
                  <a:cubicBezTo>
                    <a:pt x="1657" y="1694"/>
                    <a:pt x="1656" y="1687"/>
                    <a:pt x="1655" y="1687"/>
                  </a:cubicBezTo>
                  <a:cubicBezTo>
                    <a:pt x="1655" y="1687"/>
                    <a:pt x="1655" y="1688"/>
                    <a:pt x="1655" y="1691"/>
                  </a:cubicBezTo>
                  <a:cubicBezTo>
                    <a:pt x="1643" y="1703"/>
                    <a:pt x="1655" y="1703"/>
                    <a:pt x="1655" y="1715"/>
                  </a:cubicBezTo>
                  <a:lnTo>
                    <a:pt x="1631" y="1715"/>
                  </a:lnTo>
                  <a:cubicBezTo>
                    <a:pt x="1631" y="1715"/>
                    <a:pt x="1626" y="1709"/>
                    <a:pt x="1623" y="1709"/>
                  </a:cubicBezTo>
                  <a:cubicBezTo>
                    <a:pt x="1621" y="1709"/>
                    <a:pt x="1619" y="1711"/>
                    <a:pt x="1619" y="1715"/>
                  </a:cubicBezTo>
                  <a:cubicBezTo>
                    <a:pt x="1610" y="1715"/>
                    <a:pt x="1623" y="1730"/>
                    <a:pt x="1635" y="1730"/>
                  </a:cubicBezTo>
                  <a:cubicBezTo>
                    <a:pt x="1638" y="1730"/>
                    <a:pt x="1641" y="1729"/>
                    <a:pt x="1643" y="1727"/>
                  </a:cubicBezTo>
                  <a:cubicBezTo>
                    <a:pt x="1643" y="1727"/>
                    <a:pt x="1655" y="1738"/>
                    <a:pt x="1655" y="1738"/>
                  </a:cubicBezTo>
                  <a:lnTo>
                    <a:pt x="1655" y="1727"/>
                  </a:lnTo>
                  <a:cubicBezTo>
                    <a:pt x="1667" y="1715"/>
                    <a:pt x="1667" y="1715"/>
                    <a:pt x="1679" y="1703"/>
                  </a:cubicBezTo>
                  <a:cubicBezTo>
                    <a:pt x="1679" y="1703"/>
                    <a:pt x="1679" y="1691"/>
                    <a:pt x="1679" y="1691"/>
                  </a:cubicBezTo>
                  <a:cubicBezTo>
                    <a:pt x="1679" y="1679"/>
                    <a:pt x="1691" y="1679"/>
                    <a:pt x="1679" y="1667"/>
                  </a:cubicBezTo>
                  <a:lnTo>
                    <a:pt x="1679" y="1667"/>
                  </a:lnTo>
                  <a:cubicBezTo>
                    <a:pt x="1682" y="1670"/>
                    <a:pt x="1686" y="1672"/>
                    <a:pt x="1689" y="1672"/>
                  </a:cubicBezTo>
                  <a:cubicBezTo>
                    <a:pt x="1697" y="1672"/>
                    <a:pt x="1703" y="1663"/>
                    <a:pt x="1703" y="1655"/>
                  </a:cubicBezTo>
                  <a:lnTo>
                    <a:pt x="1715" y="1655"/>
                  </a:lnTo>
                  <a:cubicBezTo>
                    <a:pt x="1721" y="1661"/>
                    <a:pt x="1724" y="1664"/>
                    <a:pt x="1727" y="1664"/>
                  </a:cubicBezTo>
                  <a:cubicBezTo>
                    <a:pt x="1730" y="1664"/>
                    <a:pt x="1733" y="1661"/>
                    <a:pt x="1739" y="1655"/>
                  </a:cubicBezTo>
                  <a:lnTo>
                    <a:pt x="1727" y="1655"/>
                  </a:lnTo>
                  <a:cubicBezTo>
                    <a:pt x="1727" y="1655"/>
                    <a:pt x="1739" y="1655"/>
                    <a:pt x="1739" y="1643"/>
                  </a:cubicBezTo>
                  <a:cubicBezTo>
                    <a:pt x="1739" y="1643"/>
                    <a:pt x="1739" y="1631"/>
                    <a:pt x="1739" y="1631"/>
                  </a:cubicBezTo>
                  <a:cubicBezTo>
                    <a:pt x="1739" y="1625"/>
                    <a:pt x="1741" y="1622"/>
                    <a:pt x="1744" y="1622"/>
                  </a:cubicBezTo>
                  <a:cubicBezTo>
                    <a:pt x="1747" y="1622"/>
                    <a:pt x="1750" y="1625"/>
                    <a:pt x="1750" y="1631"/>
                  </a:cubicBezTo>
                  <a:cubicBezTo>
                    <a:pt x="1750" y="1631"/>
                    <a:pt x="1762" y="1631"/>
                    <a:pt x="1762" y="1607"/>
                  </a:cubicBezTo>
                  <a:cubicBezTo>
                    <a:pt x="1762" y="1607"/>
                    <a:pt x="1762" y="1596"/>
                    <a:pt x="1762" y="1584"/>
                  </a:cubicBezTo>
                  <a:lnTo>
                    <a:pt x="1774" y="1584"/>
                  </a:lnTo>
                  <a:cubicBezTo>
                    <a:pt x="1774" y="1584"/>
                    <a:pt x="1750" y="1584"/>
                    <a:pt x="1762" y="1572"/>
                  </a:cubicBezTo>
                  <a:cubicBezTo>
                    <a:pt x="1762" y="1565"/>
                    <a:pt x="1764" y="1563"/>
                    <a:pt x="1766" y="1563"/>
                  </a:cubicBezTo>
                  <a:cubicBezTo>
                    <a:pt x="1772" y="1563"/>
                    <a:pt x="1781" y="1574"/>
                    <a:pt x="1785" y="1574"/>
                  </a:cubicBezTo>
                  <a:cubicBezTo>
                    <a:pt x="1786" y="1574"/>
                    <a:pt x="1786" y="1574"/>
                    <a:pt x="1786" y="1572"/>
                  </a:cubicBezTo>
                  <a:cubicBezTo>
                    <a:pt x="1792" y="1566"/>
                    <a:pt x="1789" y="1566"/>
                    <a:pt x="1785" y="1566"/>
                  </a:cubicBezTo>
                  <a:cubicBezTo>
                    <a:pt x="1780" y="1566"/>
                    <a:pt x="1774" y="1566"/>
                    <a:pt x="1774" y="1560"/>
                  </a:cubicBezTo>
                  <a:cubicBezTo>
                    <a:pt x="1774" y="1548"/>
                    <a:pt x="1786" y="1536"/>
                    <a:pt x="1786" y="1536"/>
                  </a:cubicBezTo>
                  <a:cubicBezTo>
                    <a:pt x="1810" y="1512"/>
                    <a:pt x="1810" y="1500"/>
                    <a:pt x="1822" y="1476"/>
                  </a:cubicBezTo>
                  <a:lnTo>
                    <a:pt x="1822" y="1465"/>
                  </a:lnTo>
                  <a:cubicBezTo>
                    <a:pt x="1822" y="1461"/>
                    <a:pt x="1822" y="1459"/>
                    <a:pt x="1822" y="1459"/>
                  </a:cubicBezTo>
                  <a:cubicBezTo>
                    <a:pt x="1823" y="1459"/>
                    <a:pt x="1826" y="1465"/>
                    <a:pt x="1834" y="1465"/>
                  </a:cubicBezTo>
                  <a:cubicBezTo>
                    <a:pt x="1834" y="1465"/>
                    <a:pt x="1834" y="1453"/>
                    <a:pt x="1834" y="1441"/>
                  </a:cubicBezTo>
                  <a:cubicBezTo>
                    <a:pt x="1834" y="1441"/>
                    <a:pt x="1822" y="1429"/>
                    <a:pt x="1815" y="1422"/>
                  </a:cubicBezTo>
                  <a:lnTo>
                    <a:pt x="1815" y="1422"/>
                  </a:lnTo>
                  <a:cubicBezTo>
                    <a:pt x="1818" y="1421"/>
                    <a:pt x="1822" y="1417"/>
                    <a:pt x="1822" y="1417"/>
                  </a:cubicBezTo>
                  <a:cubicBezTo>
                    <a:pt x="1834" y="1417"/>
                    <a:pt x="1822" y="1417"/>
                    <a:pt x="1822" y="1405"/>
                  </a:cubicBezTo>
                  <a:cubicBezTo>
                    <a:pt x="1822" y="1405"/>
                    <a:pt x="1822" y="1390"/>
                    <a:pt x="1828" y="1390"/>
                  </a:cubicBezTo>
                  <a:cubicBezTo>
                    <a:pt x="1829" y="1390"/>
                    <a:pt x="1831" y="1391"/>
                    <a:pt x="1834" y="1393"/>
                  </a:cubicBezTo>
                  <a:cubicBezTo>
                    <a:pt x="1846" y="1393"/>
                    <a:pt x="1834" y="1369"/>
                    <a:pt x="1834" y="1369"/>
                  </a:cubicBezTo>
                  <a:cubicBezTo>
                    <a:pt x="1834" y="1369"/>
                    <a:pt x="1869" y="1369"/>
                    <a:pt x="1858" y="1357"/>
                  </a:cubicBezTo>
                  <a:cubicBezTo>
                    <a:pt x="1849" y="1357"/>
                    <a:pt x="1841" y="1357"/>
                    <a:pt x="1829" y="1361"/>
                  </a:cubicBezTo>
                  <a:lnTo>
                    <a:pt x="1829" y="1361"/>
                  </a:lnTo>
                  <a:cubicBezTo>
                    <a:pt x="1837" y="1341"/>
                    <a:pt x="1846" y="1322"/>
                    <a:pt x="1846" y="1322"/>
                  </a:cubicBezTo>
                  <a:lnTo>
                    <a:pt x="1834" y="1310"/>
                  </a:lnTo>
                  <a:cubicBezTo>
                    <a:pt x="1834" y="1310"/>
                    <a:pt x="1834" y="1298"/>
                    <a:pt x="1846" y="1298"/>
                  </a:cubicBezTo>
                  <a:cubicBezTo>
                    <a:pt x="1852" y="1298"/>
                    <a:pt x="1852" y="1290"/>
                    <a:pt x="1852" y="1286"/>
                  </a:cubicBezTo>
                  <a:lnTo>
                    <a:pt x="1846" y="1286"/>
                  </a:lnTo>
                  <a:cubicBezTo>
                    <a:pt x="1846" y="1286"/>
                    <a:pt x="1858" y="1274"/>
                    <a:pt x="1858" y="1262"/>
                  </a:cubicBezTo>
                  <a:lnTo>
                    <a:pt x="1846" y="1262"/>
                  </a:lnTo>
                  <a:lnTo>
                    <a:pt x="1846" y="1250"/>
                  </a:lnTo>
                  <a:cubicBezTo>
                    <a:pt x="1846" y="1250"/>
                    <a:pt x="1846" y="1245"/>
                    <a:pt x="1849" y="1245"/>
                  </a:cubicBezTo>
                  <a:cubicBezTo>
                    <a:pt x="1851" y="1245"/>
                    <a:pt x="1854" y="1246"/>
                    <a:pt x="1858" y="1250"/>
                  </a:cubicBezTo>
                  <a:cubicBezTo>
                    <a:pt x="1881" y="1250"/>
                    <a:pt x="1858" y="1262"/>
                    <a:pt x="1881" y="1262"/>
                  </a:cubicBezTo>
                  <a:cubicBezTo>
                    <a:pt x="1893" y="1262"/>
                    <a:pt x="1893" y="1250"/>
                    <a:pt x="1881" y="1250"/>
                  </a:cubicBezTo>
                  <a:cubicBezTo>
                    <a:pt x="1872" y="1250"/>
                    <a:pt x="1877" y="1230"/>
                    <a:pt x="1885" y="1220"/>
                  </a:cubicBezTo>
                  <a:lnTo>
                    <a:pt x="1885" y="1220"/>
                  </a:lnTo>
                  <a:cubicBezTo>
                    <a:pt x="1886" y="1220"/>
                    <a:pt x="1886" y="1220"/>
                    <a:pt x="1887" y="1220"/>
                  </a:cubicBezTo>
                  <a:cubicBezTo>
                    <a:pt x="1891" y="1220"/>
                    <a:pt x="1893" y="1219"/>
                    <a:pt x="1893" y="1215"/>
                  </a:cubicBezTo>
                  <a:lnTo>
                    <a:pt x="1893" y="1215"/>
                  </a:lnTo>
                  <a:cubicBezTo>
                    <a:pt x="1890" y="1215"/>
                    <a:pt x="1888" y="1217"/>
                    <a:pt x="1885" y="1220"/>
                  </a:cubicBezTo>
                  <a:lnTo>
                    <a:pt x="1885" y="1220"/>
                  </a:lnTo>
                  <a:cubicBezTo>
                    <a:pt x="1878" y="1219"/>
                    <a:pt x="1869" y="1215"/>
                    <a:pt x="1869" y="1215"/>
                  </a:cubicBezTo>
                  <a:lnTo>
                    <a:pt x="1869" y="1203"/>
                  </a:lnTo>
                  <a:cubicBezTo>
                    <a:pt x="1893" y="1203"/>
                    <a:pt x="1893" y="1167"/>
                    <a:pt x="1893" y="1155"/>
                  </a:cubicBezTo>
                  <a:cubicBezTo>
                    <a:pt x="1893" y="1143"/>
                    <a:pt x="1881" y="1131"/>
                    <a:pt x="1869" y="1119"/>
                  </a:cubicBezTo>
                  <a:lnTo>
                    <a:pt x="1869" y="1119"/>
                  </a:lnTo>
                  <a:cubicBezTo>
                    <a:pt x="1870" y="1119"/>
                    <a:pt x="1893" y="1131"/>
                    <a:pt x="1893" y="1131"/>
                  </a:cubicBezTo>
                  <a:cubicBezTo>
                    <a:pt x="1893" y="1131"/>
                    <a:pt x="1905" y="1119"/>
                    <a:pt x="1893" y="1119"/>
                  </a:cubicBezTo>
                  <a:lnTo>
                    <a:pt x="1881" y="1119"/>
                  </a:lnTo>
                  <a:cubicBezTo>
                    <a:pt x="1881" y="1119"/>
                    <a:pt x="1881" y="1107"/>
                    <a:pt x="1881" y="1107"/>
                  </a:cubicBezTo>
                  <a:lnTo>
                    <a:pt x="1881" y="1084"/>
                  </a:lnTo>
                  <a:lnTo>
                    <a:pt x="1858" y="1084"/>
                  </a:lnTo>
                  <a:cubicBezTo>
                    <a:pt x="1858" y="1084"/>
                    <a:pt x="1881" y="1072"/>
                    <a:pt x="1881" y="1072"/>
                  </a:cubicBezTo>
                  <a:lnTo>
                    <a:pt x="1869" y="1072"/>
                  </a:lnTo>
                  <a:cubicBezTo>
                    <a:pt x="1869" y="1060"/>
                    <a:pt x="1881" y="1060"/>
                    <a:pt x="1881" y="1048"/>
                  </a:cubicBezTo>
                  <a:lnTo>
                    <a:pt x="1858" y="1048"/>
                  </a:lnTo>
                  <a:cubicBezTo>
                    <a:pt x="1858" y="1048"/>
                    <a:pt x="1881" y="1036"/>
                    <a:pt x="1881" y="1036"/>
                  </a:cubicBezTo>
                  <a:lnTo>
                    <a:pt x="1858" y="1036"/>
                  </a:lnTo>
                  <a:cubicBezTo>
                    <a:pt x="1858" y="1036"/>
                    <a:pt x="1881" y="1012"/>
                    <a:pt x="1858" y="1012"/>
                  </a:cubicBezTo>
                  <a:close/>
                  <a:moveTo>
                    <a:pt x="667" y="1738"/>
                  </a:moveTo>
                  <a:cubicBezTo>
                    <a:pt x="667" y="1746"/>
                    <a:pt x="668" y="1749"/>
                    <a:pt x="670" y="1749"/>
                  </a:cubicBezTo>
                  <a:cubicBezTo>
                    <a:pt x="672" y="1749"/>
                    <a:pt x="675" y="1738"/>
                    <a:pt x="667" y="1738"/>
                  </a:cubicBezTo>
                  <a:close/>
                  <a:moveTo>
                    <a:pt x="769" y="1746"/>
                  </a:moveTo>
                  <a:cubicBezTo>
                    <a:pt x="768" y="1750"/>
                    <a:pt x="774" y="1750"/>
                    <a:pt x="774" y="1750"/>
                  </a:cubicBezTo>
                  <a:cubicBezTo>
                    <a:pt x="772" y="1749"/>
                    <a:pt x="771" y="1747"/>
                    <a:pt x="769" y="1746"/>
                  </a:cubicBezTo>
                  <a:close/>
                  <a:moveTo>
                    <a:pt x="929" y="1786"/>
                  </a:moveTo>
                  <a:lnTo>
                    <a:pt x="917" y="1798"/>
                  </a:lnTo>
                  <a:lnTo>
                    <a:pt x="929" y="1798"/>
                  </a:lnTo>
                  <a:lnTo>
                    <a:pt x="929" y="1786"/>
                  </a:lnTo>
                  <a:close/>
                  <a:moveTo>
                    <a:pt x="988" y="1810"/>
                  </a:moveTo>
                  <a:lnTo>
                    <a:pt x="977" y="1822"/>
                  </a:lnTo>
                  <a:lnTo>
                    <a:pt x="988" y="1822"/>
                  </a:lnTo>
                  <a:lnTo>
                    <a:pt x="988" y="1810"/>
                  </a:lnTo>
                  <a:close/>
                  <a:moveTo>
                    <a:pt x="152" y="1289"/>
                  </a:moveTo>
                  <a:cubicBezTo>
                    <a:pt x="141" y="1300"/>
                    <a:pt x="131" y="1312"/>
                    <a:pt x="131" y="1334"/>
                  </a:cubicBezTo>
                  <a:cubicBezTo>
                    <a:pt x="131" y="1334"/>
                    <a:pt x="119" y="1357"/>
                    <a:pt x="131" y="1357"/>
                  </a:cubicBezTo>
                  <a:cubicBezTo>
                    <a:pt x="143" y="1357"/>
                    <a:pt x="131" y="1369"/>
                    <a:pt x="131" y="1369"/>
                  </a:cubicBezTo>
                  <a:lnTo>
                    <a:pt x="119" y="1369"/>
                  </a:lnTo>
                  <a:cubicBezTo>
                    <a:pt x="119" y="1369"/>
                    <a:pt x="107" y="1381"/>
                    <a:pt x="107" y="1393"/>
                  </a:cubicBezTo>
                  <a:cubicBezTo>
                    <a:pt x="107" y="1393"/>
                    <a:pt x="107" y="1393"/>
                    <a:pt x="107" y="1381"/>
                  </a:cubicBezTo>
                  <a:cubicBezTo>
                    <a:pt x="97" y="1381"/>
                    <a:pt x="87" y="1355"/>
                    <a:pt x="69" y="1355"/>
                  </a:cubicBezTo>
                  <a:cubicBezTo>
                    <a:pt x="66" y="1355"/>
                    <a:pt x="63" y="1356"/>
                    <a:pt x="60" y="1357"/>
                  </a:cubicBezTo>
                  <a:cubicBezTo>
                    <a:pt x="39" y="1357"/>
                    <a:pt x="28" y="1393"/>
                    <a:pt x="17" y="1403"/>
                  </a:cubicBezTo>
                  <a:lnTo>
                    <a:pt x="17" y="1403"/>
                  </a:lnTo>
                  <a:lnTo>
                    <a:pt x="36" y="1393"/>
                  </a:lnTo>
                  <a:lnTo>
                    <a:pt x="36" y="1393"/>
                  </a:lnTo>
                  <a:cubicBezTo>
                    <a:pt x="36" y="1393"/>
                    <a:pt x="0" y="1429"/>
                    <a:pt x="0" y="1429"/>
                  </a:cubicBezTo>
                  <a:cubicBezTo>
                    <a:pt x="12" y="1441"/>
                    <a:pt x="12" y="1441"/>
                    <a:pt x="24" y="1441"/>
                  </a:cubicBezTo>
                  <a:cubicBezTo>
                    <a:pt x="24" y="1441"/>
                    <a:pt x="29" y="1435"/>
                    <a:pt x="33" y="1435"/>
                  </a:cubicBezTo>
                  <a:cubicBezTo>
                    <a:pt x="35" y="1435"/>
                    <a:pt x="36" y="1437"/>
                    <a:pt x="36" y="1441"/>
                  </a:cubicBezTo>
                  <a:cubicBezTo>
                    <a:pt x="48" y="1453"/>
                    <a:pt x="60" y="1453"/>
                    <a:pt x="72" y="1465"/>
                  </a:cubicBezTo>
                  <a:cubicBezTo>
                    <a:pt x="72" y="1465"/>
                    <a:pt x="72" y="1476"/>
                    <a:pt x="84" y="1476"/>
                  </a:cubicBezTo>
                  <a:cubicBezTo>
                    <a:pt x="87" y="1476"/>
                    <a:pt x="91" y="1476"/>
                    <a:pt x="95" y="1476"/>
                  </a:cubicBezTo>
                  <a:lnTo>
                    <a:pt x="95" y="1476"/>
                  </a:lnTo>
                  <a:cubicBezTo>
                    <a:pt x="95" y="1480"/>
                    <a:pt x="95" y="1484"/>
                    <a:pt x="95" y="1488"/>
                  </a:cubicBezTo>
                  <a:cubicBezTo>
                    <a:pt x="98" y="1486"/>
                    <a:pt x="99" y="1485"/>
                    <a:pt x="100" y="1485"/>
                  </a:cubicBezTo>
                  <a:lnTo>
                    <a:pt x="100" y="1485"/>
                  </a:lnTo>
                  <a:cubicBezTo>
                    <a:pt x="103" y="1485"/>
                    <a:pt x="95" y="1500"/>
                    <a:pt x="95" y="1500"/>
                  </a:cubicBezTo>
                  <a:cubicBezTo>
                    <a:pt x="95" y="1500"/>
                    <a:pt x="111" y="1485"/>
                    <a:pt x="117" y="1485"/>
                  </a:cubicBezTo>
                  <a:cubicBezTo>
                    <a:pt x="118" y="1485"/>
                    <a:pt x="119" y="1486"/>
                    <a:pt x="119" y="1488"/>
                  </a:cubicBezTo>
                  <a:cubicBezTo>
                    <a:pt x="119" y="1500"/>
                    <a:pt x="119" y="1500"/>
                    <a:pt x="119" y="1500"/>
                  </a:cubicBezTo>
                  <a:lnTo>
                    <a:pt x="131" y="1500"/>
                  </a:lnTo>
                  <a:cubicBezTo>
                    <a:pt x="143" y="1500"/>
                    <a:pt x="131" y="1488"/>
                    <a:pt x="155" y="1488"/>
                  </a:cubicBezTo>
                  <a:cubicBezTo>
                    <a:pt x="143" y="1500"/>
                    <a:pt x="143" y="1500"/>
                    <a:pt x="155" y="1512"/>
                  </a:cubicBezTo>
                  <a:cubicBezTo>
                    <a:pt x="155" y="1512"/>
                    <a:pt x="155" y="1517"/>
                    <a:pt x="159" y="1517"/>
                  </a:cubicBezTo>
                  <a:cubicBezTo>
                    <a:pt x="160" y="1517"/>
                    <a:pt x="163" y="1516"/>
                    <a:pt x="167" y="1512"/>
                  </a:cubicBezTo>
                  <a:lnTo>
                    <a:pt x="167" y="1512"/>
                  </a:lnTo>
                  <a:cubicBezTo>
                    <a:pt x="155" y="1524"/>
                    <a:pt x="167" y="1524"/>
                    <a:pt x="179" y="1524"/>
                  </a:cubicBezTo>
                  <a:cubicBezTo>
                    <a:pt x="181" y="1522"/>
                    <a:pt x="184" y="1521"/>
                    <a:pt x="186" y="1521"/>
                  </a:cubicBezTo>
                  <a:cubicBezTo>
                    <a:pt x="195" y="1521"/>
                    <a:pt x="205" y="1536"/>
                    <a:pt x="215" y="1536"/>
                  </a:cubicBezTo>
                  <a:cubicBezTo>
                    <a:pt x="215" y="1536"/>
                    <a:pt x="226" y="1548"/>
                    <a:pt x="238" y="1548"/>
                  </a:cubicBezTo>
                  <a:cubicBezTo>
                    <a:pt x="238" y="1536"/>
                    <a:pt x="226" y="1524"/>
                    <a:pt x="215" y="1512"/>
                  </a:cubicBezTo>
                  <a:lnTo>
                    <a:pt x="215" y="1512"/>
                  </a:lnTo>
                  <a:lnTo>
                    <a:pt x="238" y="1524"/>
                  </a:lnTo>
                  <a:cubicBezTo>
                    <a:pt x="238" y="1524"/>
                    <a:pt x="250" y="1536"/>
                    <a:pt x="250" y="1548"/>
                  </a:cubicBezTo>
                  <a:cubicBezTo>
                    <a:pt x="250" y="1548"/>
                    <a:pt x="238" y="1548"/>
                    <a:pt x="250" y="1560"/>
                  </a:cubicBezTo>
                  <a:cubicBezTo>
                    <a:pt x="250" y="1564"/>
                    <a:pt x="252" y="1565"/>
                    <a:pt x="254" y="1565"/>
                  </a:cubicBezTo>
                  <a:cubicBezTo>
                    <a:pt x="258" y="1565"/>
                    <a:pt x="266" y="1560"/>
                    <a:pt x="274" y="1560"/>
                  </a:cubicBezTo>
                  <a:cubicBezTo>
                    <a:pt x="286" y="1560"/>
                    <a:pt x="298" y="1572"/>
                    <a:pt x="298" y="1584"/>
                  </a:cubicBezTo>
                  <a:cubicBezTo>
                    <a:pt x="298" y="1572"/>
                    <a:pt x="310" y="1572"/>
                    <a:pt x="322" y="1572"/>
                  </a:cubicBezTo>
                  <a:cubicBezTo>
                    <a:pt x="325" y="1572"/>
                    <a:pt x="327" y="1573"/>
                    <a:pt x="327" y="1574"/>
                  </a:cubicBezTo>
                  <a:lnTo>
                    <a:pt x="327" y="1574"/>
                  </a:lnTo>
                  <a:cubicBezTo>
                    <a:pt x="324" y="1579"/>
                    <a:pt x="322" y="1584"/>
                    <a:pt x="322" y="1584"/>
                  </a:cubicBezTo>
                  <a:cubicBezTo>
                    <a:pt x="322" y="1596"/>
                    <a:pt x="334" y="1596"/>
                    <a:pt x="334" y="1596"/>
                  </a:cubicBezTo>
                  <a:lnTo>
                    <a:pt x="369" y="1596"/>
                  </a:lnTo>
                  <a:cubicBezTo>
                    <a:pt x="369" y="1596"/>
                    <a:pt x="369" y="1607"/>
                    <a:pt x="369" y="1607"/>
                  </a:cubicBezTo>
                  <a:lnTo>
                    <a:pt x="405" y="1607"/>
                  </a:lnTo>
                  <a:cubicBezTo>
                    <a:pt x="405" y="1607"/>
                    <a:pt x="405" y="1619"/>
                    <a:pt x="417" y="1619"/>
                  </a:cubicBezTo>
                  <a:lnTo>
                    <a:pt x="441" y="1631"/>
                  </a:lnTo>
                  <a:cubicBezTo>
                    <a:pt x="441" y="1631"/>
                    <a:pt x="451" y="1637"/>
                    <a:pt x="458" y="1637"/>
                  </a:cubicBezTo>
                  <a:cubicBezTo>
                    <a:pt x="462" y="1637"/>
                    <a:pt x="465" y="1635"/>
                    <a:pt x="465" y="1631"/>
                  </a:cubicBezTo>
                  <a:cubicBezTo>
                    <a:pt x="465" y="1643"/>
                    <a:pt x="476" y="1655"/>
                    <a:pt x="488" y="1655"/>
                  </a:cubicBezTo>
                  <a:lnTo>
                    <a:pt x="500" y="1655"/>
                  </a:lnTo>
                  <a:cubicBezTo>
                    <a:pt x="512" y="1655"/>
                    <a:pt x="500" y="1667"/>
                    <a:pt x="500" y="1667"/>
                  </a:cubicBezTo>
                  <a:lnTo>
                    <a:pt x="524" y="1667"/>
                  </a:lnTo>
                  <a:lnTo>
                    <a:pt x="524" y="1655"/>
                  </a:lnTo>
                  <a:cubicBezTo>
                    <a:pt x="524" y="1653"/>
                    <a:pt x="525" y="1652"/>
                    <a:pt x="525" y="1652"/>
                  </a:cubicBezTo>
                  <a:cubicBezTo>
                    <a:pt x="529" y="1652"/>
                    <a:pt x="538" y="1667"/>
                    <a:pt x="548" y="1667"/>
                  </a:cubicBezTo>
                  <a:cubicBezTo>
                    <a:pt x="548" y="1667"/>
                    <a:pt x="536" y="1691"/>
                    <a:pt x="548" y="1691"/>
                  </a:cubicBezTo>
                  <a:cubicBezTo>
                    <a:pt x="548" y="1691"/>
                    <a:pt x="560" y="1667"/>
                    <a:pt x="572" y="1667"/>
                  </a:cubicBezTo>
                  <a:cubicBezTo>
                    <a:pt x="572" y="1671"/>
                    <a:pt x="572" y="1679"/>
                    <a:pt x="572" y="1679"/>
                  </a:cubicBezTo>
                  <a:cubicBezTo>
                    <a:pt x="576" y="1683"/>
                    <a:pt x="577" y="1684"/>
                    <a:pt x="577" y="1684"/>
                  </a:cubicBezTo>
                  <a:cubicBezTo>
                    <a:pt x="578" y="1684"/>
                    <a:pt x="576" y="1679"/>
                    <a:pt x="584" y="1679"/>
                  </a:cubicBezTo>
                  <a:cubicBezTo>
                    <a:pt x="584" y="1675"/>
                    <a:pt x="584" y="1674"/>
                    <a:pt x="584" y="1674"/>
                  </a:cubicBezTo>
                  <a:cubicBezTo>
                    <a:pt x="585" y="1674"/>
                    <a:pt x="588" y="1679"/>
                    <a:pt x="596" y="1679"/>
                  </a:cubicBezTo>
                  <a:cubicBezTo>
                    <a:pt x="596" y="1679"/>
                    <a:pt x="596" y="1691"/>
                    <a:pt x="596" y="1691"/>
                  </a:cubicBezTo>
                  <a:cubicBezTo>
                    <a:pt x="596" y="1697"/>
                    <a:pt x="598" y="1700"/>
                    <a:pt x="603" y="1700"/>
                  </a:cubicBezTo>
                  <a:cubicBezTo>
                    <a:pt x="607" y="1700"/>
                    <a:pt x="613" y="1697"/>
                    <a:pt x="619" y="1691"/>
                  </a:cubicBezTo>
                  <a:lnTo>
                    <a:pt x="631" y="1691"/>
                  </a:lnTo>
                  <a:cubicBezTo>
                    <a:pt x="631" y="1691"/>
                    <a:pt x="631" y="1703"/>
                    <a:pt x="643" y="1715"/>
                  </a:cubicBezTo>
                  <a:lnTo>
                    <a:pt x="655" y="1715"/>
                  </a:lnTo>
                  <a:cubicBezTo>
                    <a:pt x="667" y="1715"/>
                    <a:pt x="679" y="1727"/>
                    <a:pt x="679" y="1727"/>
                  </a:cubicBezTo>
                  <a:lnTo>
                    <a:pt x="679" y="1703"/>
                  </a:lnTo>
                  <a:cubicBezTo>
                    <a:pt x="679" y="1699"/>
                    <a:pt x="680" y="1697"/>
                    <a:pt x="681" y="1697"/>
                  </a:cubicBezTo>
                  <a:lnTo>
                    <a:pt x="681" y="1697"/>
                  </a:lnTo>
                  <a:cubicBezTo>
                    <a:pt x="684" y="1697"/>
                    <a:pt x="687" y="1703"/>
                    <a:pt x="679" y="1703"/>
                  </a:cubicBezTo>
                  <a:lnTo>
                    <a:pt x="703" y="1703"/>
                  </a:lnTo>
                  <a:cubicBezTo>
                    <a:pt x="703" y="1703"/>
                    <a:pt x="703" y="1703"/>
                    <a:pt x="703" y="1715"/>
                  </a:cubicBezTo>
                  <a:lnTo>
                    <a:pt x="738" y="1715"/>
                  </a:lnTo>
                  <a:cubicBezTo>
                    <a:pt x="738" y="1715"/>
                    <a:pt x="726" y="1727"/>
                    <a:pt x="738" y="1738"/>
                  </a:cubicBezTo>
                  <a:cubicBezTo>
                    <a:pt x="749" y="1738"/>
                    <a:pt x="759" y="1738"/>
                    <a:pt x="769" y="1746"/>
                  </a:cubicBezTo>
                  <a:lnTo>
                    <a:pt x="769" y="1746"/>
                  </a:lnTo>
                  <a:cubicBezTo>
                    <a:pt x="769" y="1744"/>
                    <a:pt x="771" y="1742"/>
                    <a:pt x="774" y="1738"/>
                  </a:cubicBezTo>
                  <a:cubicBezTo>
                    <a:pt x="774" y="1734"/>
                    <a:pt x="775" y="1733"/>
                    <a:pt x="777" y="1733"/>
                  </a:cubicBezTo>
                  <a:cubicBezTo>
                    <a:pt x="781" y="1733"/>
                    <a:pt x="786" y="1738"/>
                    <a:pt x="786" y="1738"/>
                  </a:cubicBezTo>
                  <a:cubicBezTo>
                    <a:pt x="786" y="1738"/>
                    <a:pt x="774" y="1727"/>
                    <a:pt x="786" y="1727"/>
                  </a:cubicBezTo>
                  <a:cubicBezTo>
                    <a:pt x="794" y="1727"/>
                    <a:pt x="802" y="1721"/>
                    <a:pt x="803" y="1721"/>
                  </a:cubicBezTo>
                  <a:lnTo>
                    <a:pt x="803" y="1721"/>
                  </a:lnTo>
                  <a:cubicBezTo>
                    <a:pt x="803" y="1721"/>
                    <a:pt x="802" y="1723"/>
                    <a:pt x="798" y="1727"/>
                  </a:cubicBezTo>
                  <a:cubicBezTo>
                    <a:pt x="798" y="1738"/>
                    <a:pt x="798" y="1738"/>
                    <a:pt x="798" y="1738"/>
                  </a:cubicBezTo>
                  <a:cubicBezTo>
                    <a:pt x="810" y="1738"/>
                    <a:pt x="822" y="1750"/>
                    <a:pt x="834" y="1750"/>
                  </a:cubicBezTo>
                  <a:lnTo>
                    <a:pt x="834" y="1727"/>
                  </a:lnTo>
                  <a:cubicBezTo>
                    <a:pt x="834" y="1727"/>
                    <a:pt x="846" y="1738"/>
                    <a:pt x="846" y="1750"/>
                  </a:cubicBezTo>
                  <a:lnTo>
                    <a:pt x="834" y="1750"/>
                  </a:lnTo>
                  <a:cubicBezTo>
                    <a:pt x="834" y="1750"/>
                    <a:pt x="857" y="1750"/>
                    <a:pt x="857" y="1762"/>
                  </a:cubicBezTo>
                  <a:cubicBezTo>
                    <a:pt x="857" y="1762"/>
                    <a:pt x="857" y="1774"/>
                    <a:pt x="857" y="1774"/>
                  </a:cubicBezTo>
                  <a:cubicBezTo>
                    <a:pt x="869" y="1774"/>
                    <a:pt x="869" y="1762"/>
                    <a:pt x="881" y="1750"/>
                  </a:cubicBezTo>
                  <a:lnTo>
                    <a:pt x="905" y="1750"/>
                  </a:lnTo>
                  <a:cubicBezTo>
                    <a:pt x="905" y="1762"/>
                    <a:pt x="893" y="1774"/>
                    <a:pt x="893" y="1774"/>
                  </a:cubicBezTo>
                  <a:cubicBezTo>
                    <a:pt x="893" y="1778"/>
                    <a:pt x="894" y="1779"/>
                    <a:pt x="896" y="1779"/>
                  </a:cubicBezTo>
                  <a:cubicBezTo>
                    <a:pt x="900" y="1779"/>
                    <a:pt x="905" y="1774"/>
                    <a:pt x="905" y="1774"/>
                  </a:cubicBezTo>
                  <a:lnTo>
                    <a:pt x="941" y="1774"/>
                  </a:lnTo>
                  <a:cubicBezTo>
                    <a:pt x="949" y="1774"/>
                    <a:pt x="957" y="1779"/>
                    <a:pt x="965" y="1779"/>
                  </a:cubicBezTo>
                  <a:cubicBezTo>
                    <a:pt x="969" y="1779"/>
                    <a:pt x="973" y="1778"/>
                    <a:pt x="977" y="1774"/>
                  </a:cubicBezTo>
                  <a:cubicBezTo>
                    <a:pt x="980" y="1770"/>
                    <a:pt x="982" y="1769"/>
                    <a:pt x="982" y="1769"/>
                  </a:cubicBezTo>
                  <a:lnTo>
                    <a:pt x="982" y="1769"/>
                  </a:lnTo>
                  <a:cubicBezTo>
                    <a:pt x="983" y="1769"/>
                    <a:pt x="980" y="1774"/>
                    <a:pt x="988" y="1774"/>
                  </a:cubicBezTo>
                  <a:cubicBezTo>
                    <a:pt x="988" y="1786"/>
                    <a:pt x="988" y="1786"/>
                    <a:pt x="988" y="1798"/>
                  </a:cubicBezTo>
                  <a:cubicBezTo>
                    <a:pt x="996" y="1798"/>
                    <a:pt x="1004" y="1803"/>
                    <a:pt x="1012" y="1803"/>
                  </a:cubicBezTo>
                  <a:cubicBezTo>
                    <a:pt x="1016" y="1803"/>
                    <a:pt x="1020" y="1802"/>
                    <a:pt x="1024" y="1798"/>
                  </a:cubicBezTo>
                  <a:lnTo>
                    <a:pt x="1036" y="1798"/>
                  </a:lnTo>
                  <a:lnTo>
                    <a:pt x="1036" y="1810"/>
                  </a:lnTo>
                  <a:cubicBezTo>
                    <a:pt x="1036" y="1810"/>
                    <a:pt x="1036" y="1798"/>
                    <a:pt x="1048" y="1798"/>
                  </a:cubicBezTo>
                  <a:lnTo>
                    <a:pt x="1060" y="1798"/>
                  </a:lnTo>
                  <a:cubicBezTo>
                    <a:pt x="1060" y="1798"/>
                    <a:pt x="1060" y="1786"/>
                    <a:pt x="1072" y="1786"/>
                  </a:cubicBezTo>
                  <a:cubicBezTo>
                    <a:pt x="1073" y="1784"/>
                    <a:pt x="1075" y="1784"/>
                    <a:pt x="1076" y="1784"/>
                  </a:cubicBezTo>
                  <a:lnTo>
                    <a:pt x="1076" y="1784"/>
                  </a:lnTo>
                  <a:cubicBezTo>
                    <a:pt x="1081" y="1784"/>
                    <a:pt x="1072" y="1810"/>
                    <a:pt x="1072" y="1810"/>
                  </a:cubicBezTo>
                  <a:lnTo>
                    <a:pt x="1119" y="1810"/>
                  </a:lnTo>
                  <a:cubicBezTo>
                    <a:pt x="1131" y="1810"/>
                    <a:pt x="1119" y="1798"/>
                    <a:pt x="1119" y="1786"/>
                  </a:cubicBezTo>
                  <a:cubicBezTo>
                    <a:pt x="1119" y="1784"/>
                    <a:pt x="1120" y="1783"/>
                    <a:pt x="1121" y="1783"/>
                  </a:cubicBezTo>
                  <a:cubicBezTo>
                    <a:pt x="1124" y="1783"/>
                    <a:pt x="1131" y="1798"/>
                    <a:pt x="1131" y="1798"/>
                  </a:cubicBezTo>
                  <a:cubicBezTo>
                    <a:pt x="1131" y="1798"/>
                    <a:pt x="1143" y="1786"/>
                    <a:pt x="1143" y="1786"/>
                  </a:cubicBezTo>
                  <a:cubicBezTo>
                    <a:pt x="1143" y="1786"/>
                    <a:pt x="1158" y="1817"/>
                    <a:pt x="1165" y="1817"/>
                  </a:cubicBezTo>
                  <a:cubicBezTo>
                    <a:pt x="1166" y="1817"/>
                    <a:pt x="1167" y="1815"/>
                    <a:pt x="1167" y="1810"/>
                  </a:cubicBezTo>
                  <a:lnTo>
                    <a:pt x="1167" y="1798"/>
                  </a:lnTo>
                  <a:lnTo>
                    <a:pt x="1179" y="1798"/>
                  </a:lnTo>
                  <a:cubicBezTo>
                    <a:pt x="1191" y="1798"/>
                    <a:pt x="1179" y="1822"/>
                    <a:pt x="1191" y="1822"/>
                  </a:cubicBezTo>
                  <a:lnTo>
                    <a:pt x="1203" y="1822"/>
                  </a:lnTo>
                  <a:cubicBezTo>
                    <a:pt x="1203" y="1822"/>
                    <a:pt x="1203" y="1810"/>
                    <a:pt x="1215" y="1810"/>
                  </a:cubicBezTo>
                  <a:lnTo>
                    <a:pt x="1227" y="1810"/>
                  </a:lnTo>
                  <a:lnTo>
                    <a:pt x="1227" y="1822"/>
                  </a:lnTo>
                  <a:cubicBezTo>
                    <a:pt x="1227" y="1822"/>
                    <a:pt x="1250" y="1798"/>
                    <a:pt x="1250" y="1798"/>
                  </a:cubicBezTo>
                  <a:cubicBezTo>
                    <a:pt x="1262" y="1810"/>
                    <a:pt x="1250" y="1822"/>
                    <a:pt x="1262" y="1822"/>
                  </a:cubicBezTo>
                  <a:lnTo>
                    <a:pt x="1274" y="1822"/>
                  </a:lnTo>
                  <a:cubicBezTo>
                    <a:pt x="1274" y="1822"/>
                    <a:pt x="1262" y="1798"/>
                    <a:pt x="1262" y="1798"/>
                  </a:cubicBezTo>
                  <a:lnTo>
                    <a:pt x="1298" y="1798"/>
                  </a:lnTo>
                  <a:lnTo>
                    <a:pt x="1298" y="1822"/>
                  </a:lnTo>
                  <a:lnTo>
                    <a:pt x="1310" y="1822"/>
                  </a:lnTo>
                  <a:cubicBezTo>
                    <a:pt x="1310" y="1822"/>
                    <a:pt x="1310" y="1810"/>
                    <a:pt x="1310" y="1810"/>
                  </a:cubicBezTo>
                  <a:cubicBezTo>
                    <a:pt x="1322" y="1810"/>
                    <a:pt x="1310" y="1822"/>
                    <a:pt x="1310" y="1822"/>
                  </a:cubicBezTo>
                  <a:cubicBezTo>
                    <a:pt x="1310" y="1822"/>
                    <a:pt x="1322" y="1810"/>
                    <a:pt x="1334" y="1798"/>
                  </a:cubicBezTo>
                  <a:lnTo>
                    <a:pt x="1369" y="1798"/>
                  </a:lnTo>
                  <a:cubicBezTo>
                    <a:pt x="1369" y="1798"/>
                    <a:pt x="1358" y="1810"/>
                    <a:pt x="1369" y="1810"/>
                  </a:cubicBezTo>
                  <a:cubicBezTo>
                    <a:pt x="1377" y="1810"/>
                    <a:pt x="1375" y="1805"/>
                    <a:pt x="1376" y="1805"/>
                  </a:cubicBezTo>
                  <a:lnTo>
                    <a:pt x="1376" y="1805"/>
                  </a:lnTo>
                  <a:cubicBezTo>
                    <a:pt x="1376" y="1805"/>
                    <a:pt x="1377" y="1806"/>
                    <a:pt x="1381" y="1810"/>
                  </a:cubicBezTo>
                  <a:cubicBezTo>
                    <a:pt x="1393" y="1810"/>
                    <a:pt x="1393" y="1810"/>
                    <a:pt x="1405" y="1798"/>
                  </a:cubicBezTo>
                  <a:lnTo>
                    <a:pt x="1417" y="1798"/>
                  </a:lnTo>
                  <a:cubicBezTo>
                    <a:pt x="1417" y="1798"/>
                    <a:pt x="1417" y="1783"/>
                    <a:pt x="1423" y="1783"/>
                  </a:cubicBezTo>
                  <a:cubicBezTo>
                    <a:pt x="1425" y="1783"/>
                    <a:pt x="1427" y="1784"/>
                    <a:pt x="1429" y="1786"/>
                  </a:cubicBezTo>
                  <a:cubicBezTo>
                    <a:pt x="1437" y="1794"/>
                    <a:pt x="1440" y="1803"/>
                    <a:pt x="1441" y="1803"/>
                  </a:cubicBezTo>
                  <a:cubicBezTo>
                    <a:pt x="1441" y="1803"/>
                    <a:pt x="1441" y="1801"/>
                    <a:pt x="1441" y="1798"/>
                  </a:cubicBezTo>
                  <a:lnTo>
                    <a:pt x="1453" y="1798"/>
                  </a:lnTo>
                  <a:lnTo>
                    <a:pt x="1453" y="1786"/>
                  </a:lnTo>
                  <a:lnTo>
                    <a:pt x="1441" y="1786"/>
                  </a:lnTo>
                  <a:lnTo>
                    <a:pt x="1453" y="1774"/>
                  </a:lnTo>
                  <a:lnTo>
                    <a:pt x="1477" y="1774"/>
                  </a:lnTo>
                  <a:lnTo>
                    <a:pt x="1477" y="1762"/>
                  </a:lnTo>
                  <a:lnTo>
                    <a:pt x="1488" y="1762"/>
                  </a:lnTo>
                  <a:cubicBezTo>
                    <a:pt x="1488" y="1762"/>
                    <a:pt x="1512" y="1750"/>
                    <a:pt x="1512" y="1738"/>
                  </a:cubicBezTo>
                  <a:lnTo>
                    <a:pt x="1536" y="1738"/>
                  </a:lnTo>
                  <a:cubicBezTo>
                    <a:pt x="1548" y="1738"/>
                    <a:pt x="1548" y="1738"/>
                    <a:pt x="1548" y="1727"/>
                  </a:cubicBezTo>
                  <a:lnTo>
                    <a:pt x="1548" y="1715"/>
                  </a:lnTo>
                  <a:cubicBezTo>
                    <a:pt x="1548" y="1709"/>
                    <a:pt x="1551" y="1709"/>
                    <a:pt x="1554" y="1709"/>
                  </a:cubicBezTo>
                  <a:cubicBezTo>
                    <a:pt x="1557" y="1709"/>
                    <a:pt x="1560" y="1709"/>
                    <a:pt x="1560" y="1703"/>
                  </a:cubicBezTo>
                  <a:cubicBezTo>
                    <a:pt x="1572" y="1691"/>
                    <a:pt x="1560" y="1667"/>
                    <a:pt x="1560" y="1667"/>
                  </a:cubicBezTo>
                  <a:cubicBezTo>
                    <a:pt x="1554" y="1673"/>
                    <a:pt x="1551" y="1676"/>
                    <a:pt x="1549" y="1676"/>
                  </a:cubicBezTo>
                  <a:cubicBezTo>
                    <a:pt x="1548" y="1676"/>
                    <a:pt x="1548" y="1673"/>
                    <a:pt x="1548" y="1667"/>
                  </a:cubicBezTo>
                  <a:cubicBezTo>
                    <a:pt x="1536" y="1667"/>
                    <a:pt x="1524" y="1679"/>
                    <a:pt x="1524" y="1679"/>
                  </a:cubicBezTo>
                  <a:cubicBezTo>
                    <a:pt x="1524" y="1679"/>
                    <a:pt x="1524" y="1691"/>
                    <a:pt x="1524" y="1703"/>
                  </a:cubicBezTo>
                  <a:lnTo>
                    <a:pt x="1500" y="1703"/>
                  </a:lnTo>
                  <a:cubicBezTo>
                    <a:pt x="1500" y="1703"/>
                    <a:pt x="1500" y="1703"/>
                    <a:pt x="1499" y="1703"/>
                  </a:cubicBezTo>
                  <a:lnTo>
                    <a:pt x="1499" y="1703"/>
                  </a:lnTo>
                  <a:cubicBezTo>
                    <a:pt x="1498" y="1700"/>
                    <a:pt x="1496" y="1698"/>
                    <a:pt x="1492" y="1698"/>
                  </a:cubicBezTo>
                  <a:cubicBezTo>
                    <a:pt x="1488" y="1698"/>
                    <a:pt x="1484" y="1699"/>
                    <a:pt x="1477" y="1703"/>
                  </a:cubicBezTo>
                  <a:cubicBezTo>
                    <a:pt x="1477" y="1703"/>
                    <a:pt x="1477" y="1715"/>
                    <a:pt x="1477" y="1715"/>
                  </a:cubicBezTo>
                  <a:cubicBezTo>
                    <a:pt x="1477" y="1715"/>
                    <a:pt x="1465" y="1738"/>
                    <a:pt x="1465" y="1738"/>
                  </a:cubicBezTo>
                  <a:cubicBezTo>
                    <a:pt x="1465" y="1738"/>
                    <a:pt x="1465" y="1715"/>
                    <a:pt x="1465" y="1715"/>
                  </a:cubicBezTo>
                  <a:cubicBezTo>
                    <a:pt x="1465" y="1715"/>
                    <a:pt x="1441" y="1727"/>
                    <a:pt x="1441" y="1738"/>
                  </a:cubicBezTo>
                  <a:lnTo>
                    <a:pt x="1405" y="1738"/>
                  </a:lnTo>
                  <a:cubicBezTo>
                    <a:pt x="1405" y="1738"/>
                    <a:pt x="1405" y="1750"/>
                    <a:pt x="1405" y="1750"/>
                  </a:cubicBezTo>
                  <a:lnTo>
                    <a:pt x="1405" y="1762"/>
                  </a:lnTo>
                  <a:cubicBezTo>
                    <a:pt x="1405" y="1750"/>
                    <a:pt x="1405" y="1750"/>
                    <a:pt x="1393" y="1750"/>
                  </a:cubicBezTo>
                  <a:lnTo>
                    <a:pt x="1358" y="1750"/>
                  </a:lnTo>
                  <a:cubicBezTo>
                    <a:pt x="1358" y="1754"/>
                    <a:pt x="1358" y="1756"/>
                    <a:pt x="1357" y="1756"/>
                  </a:cubicBezTo>
                  <a:cubicBezTo>
                    <a:pt x="1356" y="1756"/>
                    <a:pt x="1354" y="1750"/>
                    <a:pt x="1346" y="1750"/>
                  </a:cubicBezTo>
                  <a:cubicBezTo>
                    <a:pt x="1346" y="1750"/>
                    <a:pt x="1334" y="1762"/>
                    <a:pt x="1322" y="1762"/>
                  </a:cubicBezTo>
                  <a:lnTo>
                    <a:pt x="1298" y="1762"/>
                  </a:lnTo>
                  <a:cubicBezTo>
                    <a:pt x="1298" y="1762"/>
                    <a:pt x="1298" y="1768"/>
                    <a:pt x="1294" y="1768"/>
                  </a:cubicBezTo>
                  <a:cubicBezTo>
                    <a:pt x="1293" y="1768"/>
                    <a:pt x="1290" y="1766"/>
                    <a:pt x="1286" y="1762"/>
                  </a:cubicBezTo>
                  <a:lnTo>
                    <a:pt x="1274" y="1762"/>
                  </a:lnTo>
                  <a:cubicBezTo>
                    <a:pt x="1262" y="1762"/>
                    <a:pt x="1262" y="1786"/>
                    <a:pt x="1262" y="1786"/>
                  </a:cubicBezTo>
                  <a:cubicBezTo>
                    <a:pt x="1250" y="1774"/>
                    <a:pt x="1262" y="1762"/>
                    <a:pt x="1238" y="1762"/>
                  </a:cubicBezTo>
                  <a:lnTo>
                    <a:pt x="1179" y="1762"/>
                  </a:lnTo>
                  <a:cubicBezTo>
                    <a:pt x="1167" y="1762"/>
                    <a:pt x="1179" y="1762"/>
                    <a:pt x="1167" y="1750"/>
                  </a:cubicBezTo>
                  <a:lnTo>
                    <a:pt x="1143" y="1750"/>
                  </a:lnTo>
                  <a:cubicBezTo>
                    <a:pt x="1143" y="1754"/>
                    <a:pt x="1142" y="1756"/>
                    <a:pt x="1140" y="1756"/>
                  </a:cubicBezTo>
                  <a:cubicBezTo>
                    <a:pt x="1137" y="1756"/>
                    <a:pt x="1131" y="1750"/>
                    <a:pt x="1131" y="1750"/>
                  </a:cubicBezTo>
                  <a:cubicBezTo>
                    <a:pt x="1119" y="1750"/>
                    <a:pt x="1119" y="1750"/>
                    <a:pt x="1119" y="1738"/>
                  </a:cubicBezTo>
                  <a:lnTo>
                    <a:pt x="1096" y="1738"/>
                  </a:lnTo>
                  <a:lnTo>
                    <a:pt x="1096" y="1762"/>
                  </a:lnTo>
                  <a:lnTo>
                    <a:pt x="1072" y="1762"/>
                  </a:lnTo>
                  <a:cubicBezTo>
                    <a:pt x="1060" y="1762"/>
                    <a:pt x="1060" y="1762"/>
                    <a:pt x="1048" y="1774"/>
                  </a:cubicBezTo>
                  <a:cubicBezTo>
                    <a:pt x="1036" y="1774"/>
                    <a:pt x="1036" y="1774"/>
                    <a:pt x="1048" y="1762"/>
                  </a:cubicBezTo>
                  <a:cubicBezTo>
                    <a:pt x="1048" y="1758"/>
                    <a:pt x="1048" y="1757"/>
                    <a:pt x="1048" y="1757"/>
                  </a:cubicBezTo>
                  <a:cubicBezTo>
                    <a:pt x="1047" y="1757"/>
                    <a:pt x="1044" y="1762"/>
                    <a:pt x="1036" y="1762"/>
                  </a:cubicBezTo>
                  <a:lnTo>
                    <a:pt x="1036" y="1750"/>
                  </a:lnTo>
                  <a:cubicBezTo>
                    <a:pt x="1036" y="1750"/>
                    <a:pt x="1024" y="1750"/>
                    <a:pt x="1024" y="1762"/>
                  </a:cubicBezTo>
                  <a:lnTo>
                    <a:pt x="1024" y="1750"/>
                  </a:lnTo>
                  <a:cubicBezTo>
                    <a:pt x="1012" y="1750"/>
                    <a:pt x="1000" y="1750"/>
                    <a:pt x="1000" y="1762"/>
                  </a:cubicBezTo>
                  <a:cubicBezTo>
                    <a:pt x="1000" y="1738"/>
                    <a:pt x="953" y="1750"/>
                    <a:pt x="965" y="1738"/>
                  </a:cubicBezTo>
                  <a:cubicBezTo>
                    <a:pt x="965" y="1734"/>
                    <a:pt x="962" y="1733"/>
                    <a:pt x="958" y="1733"/>
                  </a:cubicBezTo>
                  <a:cubicBezTo>
                    <a:pt x="951" y="1733"/>
                    <a:pt x="941" y="1738"/>
                    <a:pt x="941" y="1738"/>
                  </a:cubicBezTo>
                  <a:lnTo>
                    <a:pt x="881" y="1738"/>
                  </a:lnTo>
                  <a:cubicBezTo>
                    <a:pt x="881" y="1738"/>
                    <a:pt x="881" y="1727"/>
                    <a:pt x="869" y="1727"/>
                  </a:cubicBezTo>
                  <a:lnTo>
                    <a:pt x="857" y="1727"/>
                  </a:lnTo>
                  <a:lnTo>
                    <a:pt x="857" y="1703"/>
                  </a:lnTo>
                  <a:cubicBezTo>
                    <a:pt x="857" y="1703"/>
                    <a:pt x="798" y="1691"/>
                    <a:pt x="798" y="1691"/>
                  </a:cubicBezTo>
                  <a:cubicBezTo>
                    <a:pt x="786" y="1691"/>
                    <a:pt x="774" y="1679"/>
                    <a:pt x="774" y="1679"/>
                  </a:cubicBezTo>
                  <a:lnTo>
                    <a:pt x="750" y="1679"/>
                  </a:lnTo>
                  <a:cubicBezTo>
                    <a:pt x="750" y="1679"/>
                    <a:pt x="743" y="1683"/>
                    <a:pt x="738" y="1686"/>
                  </a:cubicBezTo>
                  <a:lnTo>
                    <a:pt x="738" y="1686"/>
                  </a:lnTo>
                  <a:cubicBezTo>
                    <a:pt x="738" y="1683"/>
                    <a:pt x="738" y="1679"/>
                    <a:pt x="738" y="1679"/>
                  </a:cubicBezTo>
                  <a:lnTo>
                    <a:pt x="726" y="1679"/>
                  </a:lnTo>
                  <a:cubicBezTo>
                    <a:pt x="715" y="1679"/>
                    <a:pt x="738" y="1667"/>
                    <a:pt x="726" y="1667"/>
                  </a:cubicBezTo>
                  <a:cubicBezTo>
                    <a:pt x="715" y="1667"/>
                    <a:pt x="703" y="1667"/>
                    <a:pt x="703" y="1679"/>
                  </a:cubicBezTo>
                  <a:cubicBezTo>
                    <a:pt x="691" y="1679"/>
                    <a:pt x="703" y="1667"/>
                    <a:pt x="703" y="1655"/>
                  </a:cubicBezTo>
                  <a:cubicBezTo>
                    <a:pt x="703" y="1655"/>
                    <a:pt x="691" y="1643"/>
                    <a:pt x="691" y="1643"/>
                  </a:cubicBezTo>
                  <a:cubicBezTo>
                    <a:pt x="691" y="1643"/>
                    <a:pt x="691" y="1655"/>
                    <a:pt x="679" y="1655"/>
                  </a:cubicBezTo>
                  <a:lnTo>
                    <a:pt x="643" y="1655"/>
                  </a:lnTo>
                  <a:cubicBezTo>
                    <a:pt x="643" y="1655"/>
                    <a:pt x="643" y="1643"/>
                    <a:pt x="631" y="1643"/>
                  </a:cubicBezTo>
                  <a:lnTo>
                    <a:pt x="619" y="1643"/>
                  </a:lnTo>
                  <a:cubicBezTo>
                    <a:pt x="619" y="1643"/>
                    <a:pt x="619" y="1631"/>
                    <a:pt x="607" y="1631"/>
                  </a:cubicBezTo>
                  <a:cubicBezTo>
                    <a:pt x="607" y="1625"/>
                    <a:pt x="604" y="1622"/>
                    <a:pt x="600" y="1622"/>
                  </a:cubicBezTo>
                  <a:cubicBezTo>
                    <a:pt x="596" y="1622"/>
                    <a:pt x="590" y="1625"/>
                    <a:pt x="584" y="1631"/>
                  </a:cubicBezTo>
                  <a:cubicBezTo>
                    <a:pt x="584" y="1634"/>
                    <a:pt x="584" y="1634"/>
                    <a:pt x="584" y="1634"/>
                  </a:cubicBezTo>
                  <a:cubicBezTo>
                    <a:pt x="583" y="1634"/>
                    <a:pt x="581" y="1617"/>
                    <a:pt x="572" y="1607"/>
                  </a:cubicBezTo>
                  <a:lnTo>
                    <a:pt x="560" y="1607"/>
                  </a:lnTo>
                  <a:cubicBezTo>
                    <a:pt x="560" y="1607"/>
                    <a:pt x="548" y="1607"/>
                    <a:pt x="548" y="1596"/>
                  </a:cubicBezTo>
                  <a:lnTo>
                    <a:pt x="488" y="1596"/>
                  </a:lnTo>
                  <a:cubicBezTo>
                    <a:pt x="488" y="1596"/>
                    <a:pt x="500" y="1596"/>
                    <a:pt x="500" y="1584"/>
                  </a:cubicBezTo>
                  <a:lnTo>
                    <a:pt x="488" y="1584"/>
                  </a:lnTo>
                  <a:cubicBezTo>
                    <a:pt x="488" y="1584"/>
                    <a:pt x="476" y="1584"/>
                    <a:pt x="476" y="1572"/>
                  </a:cubicBezTo>
                  <a:cubicBezTo>
                    <a:pt x="476" y="1570"/>
                    <a:pt x="476" y="1569"/>
                    <a:pt x="475" y="1569"/>
                  </a:cubicBezTo>
                  <a:cubicBezTo>
                    <a:pt x="472" y="1569"/>
                    <a:pt x="463" y="1580"/>
                    <a:pt x="461" y="1580"/>
                  </a:cubicBezTo>
                  <a:cubicBezTo>
                    <a:pt x="461" y="1580"/>
                    <a:pt x="461" y="1578"/>
                    <a:pt x="465" y="1572"/>
                  </a:cubicBezTo>
                  <a:cubicBezTo>
                    <a:pt x="465" y="1566"/>
                    <a:pt x="459" y="1563"/>
                    <a:pt x="453" y="1563"/>
                  </a:cubicBezTo>
                  <a:cubicBezTo>
                    <a:pt x="447" y="1563"/>
                    <a:pt x="441" y="1566"/>
                    <a:pt x="441" y="1572"/>
                  </a:cubicBezTo>
                  <a:cubicBezTo>
                    <a:pt x="441" y="1572"/>
                    <a:pt x="441" y="1560"/>
                    <a:pt x="441" y="1560"/>
                  </a:cubicBezTo>
                  <a:lnTo>
                    <a:pt x="429" y="1560"/>
                  </a:lnTo>
                  <a:cubicBezTo>
                    <a:pt x="429" y="1560"/>
                    <a:pt x="429" y="1560"/>
                    <a:pt x="417" y="1548"/>
                  </a:cubicBezTo>
                  <a:cubicBezTo>
                    <a:pt x="413" y="1544"/>
                    <a:pt x="410" y="1543"/>
                    <a:pt x="409" y="1543"/>
                  </a:cubicBezTo>
                  <a:cubicBezTo>
                    <a:pt x="405" y="1543"/>
                    <a:pt x="405" y="1548"/>
                    <a:pt x="405" y="1548"/>
                  </a:cubicBezTo>
                  <a:lnTo>
                    <a:pt x="393" y="1536"/>
                  </a:lnTo>
                  <a:cubicBezTo>
                    <a:pt x="393" y="1536"/>
                    <a:pt x="381" y="1524"/>
                    <a:pt x="369" y="1524"/>
                  </a:cubicBezTo>
                  <a:lnTo>
                    <a:pt x="357" y="1524"/>
                  </a:lnTo>
                  <a:cubicBezTo>
                    <a:pt x="357" y="1524"/>
                    <a:pt x="357" y="1512"/>
                    <a:pt x="357" y="1512"/>
                  </a:cubicBezTo>
                  <a:lnTo>
                    <a:pt x="345" y="1512"/>
                  </a:lnTo>
                  <a:cubicBezTo>
                    <a:pt x="345" y="1512"/>
                    <a:pt x="334" y="1524"/>
                    <a:pt x="334" y="1524"/>
                  </a:cubicBezTo>
                  <a:cubicBezTo>
                    <a:pt x="334" y="1512"/>
                    <a:pt x="334" y="1500"/>
                    <a:pt x="334" y="1500"/>
                  </a:cubicBezTo>
                  <a:cubicBezTo>
                    <a:pt x="334" y="1498"/>
                    <a:pt x="333" y="1497"/>
                    <a:pt x="331" y="1497"/>
                  </a:cubicBezTo>
                  <a:cubicBezTo>
                    <a:pt x="326" y="1497"/>
                    <a:pt x="317" y="1504"/>
                    <a:pt x="312" y="1504"/>
                  </a:cubicBezTo>
                  <a:cubicBezTo>
                    <a:pt x="311" y="1504"/>
                    <a:pt x="310" y="1503"/>
                    <a:pt x="310" y="1500"/>
                  </a:cubicBezTo>
                  <a:cubicBezTo>
                    <a:pt x="310" y="1488"/>
                    <a:pt x="286" y="1488"/>
                    <a:pt x="286" y="1488"/>
                  </a:cubicBezTo>
                  <a:lnTo>
                    <a:pt x="262" y="1488"/>
                  </a:lnTo>
                  <a:cubicBezTo>
                    <a:pt x="262" y="1488"/>
                    <a:pt x="262" y="1482"/>
                    <a:pt x="262" y="1476"/>
                  </a:cubicBezTo>
                  <a:lnTo>
                    <a:pt x="250" y="1476"/>
                  </a:lnTo>
                  <a:cubicBezTo>
                    <a:pt x="250" y="1476"/>
                    <a:pt x="238" y="1465"/>
                    <a:pt x="238" y="1465"/>
                  </a:cubicBezTo>
                  <a:cubicBezTo>
                    <a:pt x="235" y="1471"/>
                    <a:pt x="234" y="1473"/>
                    <a:pt x="233" y="1473"/>
                  </a:cubicBezTo>
                  <a:cubicBezTo>
                    <a:pt x="231" y="1473"/>
                    <a:pt x="235" y="1453"/>
                    <a:pt x="226" y="1453"/>
                  </a:cubicBezTo>
                  <a:cubicBezTo>
                    <a:pt x="218" y="1453"/>
                    <a:pt x="216" y="1458"/>
                    <a:pt x="211" y="1458"/>
                  </a:cubicBezTo>
                  <a:cubicBezTo>
                    <a:pt x="209" y="1458"/>
                    <a:pt x="207" y="1457"/>
                    <a:pt x="203" y="1453"/>
                  </a:cubicBezTo>
                  <a:cubicBezTo>
                    <a:pt x="191" y="1441"/>
                    <a:pt x="203" y="1441"/>
                    <a:pt x="203" y="1441"/>
                  </a:cubicBezTo>
                  <a:lnTo>
                    <a:pt x="179" y="1441"/>
                  </a:lnTo>
                  <a:cubicBezTo>
                    <a:pt x="179" y="1441"/>
                    <a:pt x="167" y="1429"/>
                    <a:pt x="167" y="1429"/>
                  </a:cubicBezTo>
                  <a:lnTo>
                    <a:pt x="155" y="1429"/>
                  </a:lnTo>
                  <a:cubicBezTo>
                    <a:pt x="146" y="1420"/>
                    <a:pt x="144" y="1405"/>
                    <a:pt x="134" y="1397"/>
                  </a:cubicBezTo>
                  <a:lnTo>
                    <a:pt x="134" y="1397"/>
                  </a:lnTo>
                  <a:cubicBezTo>
                    <a:pt x="138" y="1380"/>
                    <a:pt x="146" y="1363"/>
                    <a:pt x="155" y="1346"/>
                  </a:cubicBezTo>
                  <a:cubicBezTo>
                    <a:pt x="167" y="1334"/>
                    <a:pt x="191" y="1310"/>
                    <a:pt x="167" y="1298"/>
                  </a:cubicBezTo>
                  <a:cubicBezTo>
                    <a:pt x="167" y="1298"/>
                    <a:pt x="155" y="1292"/>
                    <a:pt x="152" y="1289"/>
                  </a:cubicBezTo>
                  <a:close/>
                  <a:moveTo>
                    <a:pt x="1441" y="1834"/>
                  </a:moveTo>
                  <a:cubicBezTo>
                    <a:pt x="1429" y="1834"/>
                    <a:pt x="1429" y="1846"/>
                    <a:pt x="1429" y="1846"/>
                  </a:cubicBezTo>
                  <a:cubicBezTo>
                    <a:pt x="1429" y="1846"/>
                    <a:pt x="1441" y="1857"/>
                    <a:pt x="1441" y="1857"/>
                  </a:cubicBezTo>
                  <a:cubicBezTo>
                    <a:pt x="1453" y="1857"/>
                    <a:pt x="1453" y="1846"/>
                    <a:pt x="1441" y="1834"/>
                  </a:cubicBezTo>
                  <a:close/>
                  <a:moveTo>
                    <a:pt x="1274" y="1869"/>
                  </a:moveTo>
                  <a:cubicBezTo>
                    <a:pt x="1274" y="1873"/>
                    <a:pt x="1275" y="1875"/>
                    <a:pt x="1277" y="1875"/>
                  </a:cubicBezTo>
                  <a:cubicBezTo>
                    <a:pt x="1281" y="1875"/>
                    <a:pt x="1286" y="1869"/>
                    <a:pt x="1286" y="1869"/>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239" name="Google Shape;5239;p43"/>
            <p:cNvSpPr/>
            <p:nvPr/>
          </p:nvSpPr>
          <p:spPr>
            <a:xfrm>
              <a:off x="4649818" y="5752380"/>
              <a:ext cx="180032" cy="180142"/>
            </a:xfrm>
            <a:custGeom>
              <a:avLst/>
              <a:gdLst/>
              <a:ahLst/>
              <a:cxnLst/>
              <a:rect l="l" t="t" r="r" b="b"/>
              <a:pathLst>
                <a:path w="3549" h="3551" extrusionOk="0">
                  <a:moveTo>
                    <a:pt x="1453" y="4"/>
                  </a:moveTo>
                  <a:cubicBezTo>
                    <a:pt x="1423" y="4"/>
                    <a:pt x="1418" y="21"/>
                    <a:pt x="1410" y="26"/>
                  </a:cubicBezTo>
                  <a:lnTo>
                    <a:pt x="1410" y="26"/>
                  </a:lnTo>
                  <a:cubicBezTo>
                    <a:pt x="1405" y="23"/>
                    <a:pt x="1403" y="16"/>
                    <a:pt x="1393" y="16"/>
                  </a:cubicBezTo>
                  <a:cubicBezTo>
                    <a:pt x="1393" y="16"/>
                    <a:pt x="1393" y="28"/>
                    <a:pt x="1393" y="28"/>
                  </a:cubicBezTo>
                  <a:lnTo>
                    <a:pt x="1405" y="28"/>
                  </a:lnTo>
                  <a:cubicBezTo>
                    <a:pt x="1407" y="28"/>
                    <a:pt x="1409" y="27"/>
                    <a:pt x="1410" y="26"/>
                  </a:cubicBezTo>
                  <a:lnTo>
                    <a:pt x="1410" y="26"/>
                  </a:lnTo>
                  <a:cubicBezTo>
                    <a:pt x="1412" y="27"/>
                    <a:pt x="1414" y="28"/>
                    <a:pt x="1417" y="28"/>
                  </a:cubicBezTo>
                  <a:cubicBezTo>
                    <a:pt x="1420" y="30"/>
                    <a:pt x="1422" y="31"/>
                    <a:pt x="1423" y="31"/>
                  </a:cubicBezTo>
                  <a:cubicBezTo>
                    <a:pt x="1430" y="31"/>
                    <a:pt x="1432" y="16"/>
                    <a:pt x="1441" y="16"/>
                  </a:cubicBezTo>
                  <a:cubicBezTo>
                    <a:pt x="1442" y="16"/>
                    <a:pt x="1443" y="16"/>
                    <a:pt x="1444" y="16"/>
                  </a:cubicBezTo>
                  <a:lnTo>
                    <a:pt x="1444" y="16"/>
                  </a:lnTo>
                  <a:cubicBezTo>
                    <a:pt x="1444" y="13"/>
                    <a:pt x="1447" y="10"/>
                    <a:pt x="1453" y="4"/>
                  </a:cubicBezTo>
                  <a:close/>
                  <a:moveTo>
                    <a:pt x="1444" y="16"/>
                  </a:moveTo>
                  <a:cubicBezTo>
                    <a:pt x="1444" y="19"/>
                    <a:pt x="1447" y="22"/>
                    <a:pt x="1453" y="28"/>
                  </a:cubicBezTo>
                  <a:cubicBezTo>
                    <a:pt x="1453" y="34"/>
                    <a:pt x="1456" y="37"/>
                    <a:pt x="1460" y="37"/>
                  </a:cubicBezTo>
                  <a:cubicBezTo>
                    <a:pt x="1465" y="37"/>
                    <a:pt x="1471" y="34"/>
                    <a:pt x="1477" y="28"/>
                  </a:cubicBezTo>
                  <a:lnTo>
                    <a:pt x="1465" y="28"/>
                  </a:lnTo>
                  <a:cubicBezTo>
                    <a:pt x="1454" y="28"/>
                    <a:pt x="1453" y="18"/>
                    <a:pt x="1444" y="16"/>
                  </a:cubicBezTo>
                  <a:close/>
                  <a:moveTo>
                    <a:pt x="1143" y="87"/>
                  </a:moveTo>
                  <a:cubicBezTo>
                    <a:pt x="1139" y="87"/>
                    <a:pt x="1138" y="90"/>
                    <a:pt x="1139" y="93"/>
                  </a:cubicBezTo>
                  <a:lnTo>
                    <a:pt x="1139" y="93"/>
                  </a:lnTo>
                  <a:cubicBezTo>
                    <a:pt x="1141" y="89"/>
                    <a:pt x="1143" y="87"/>
                    <a:pt x="1143" y="87"/>
                  </a:cubicBezTo>
                  <a:close/>
                  <a:moveTo>
                    <a:pt x="1917" y="135"/>
                  </a:moveTo>
                  <a:cubicBezTo>
                    <a:pt x="1918" y="135"/>
                    <a:pt x="1919" y="135"/>
                    <a:pt x="1920" y="135"/>
                  </a:cubicBezTo>
                  <a:lnTo>
                    <a:pt x="1920" y="135"/>
                  </a:lnTo>
                  <a:cubicBezTo>
                    <a:pt x="1919" y="135"/>
                    <a:pt x="1918" y="135"/>
                    <a:pt x="1917" y="135"/>
                  </a:cubicBezTo>
                  <a:close/>
                  <a:moveTo>
                    <a:pt x="1858" y="147"/>
                  </a:moveTo>
                  <a:cubicBezTo>
                    <a:pt x="1858" y="149"/>
                    <a:pt x="1858" y="151"/>
                    <a:pt x="1859" y="153"/>
                  </a:cubicBezTo>
                  <a:lnTo>
                    <a:pt x="1859" y="153"/>
                  </a:lnTo>
                  <a:cubicBezTo>
                    <a:pt x="1858" y="154"/>
                    <a:pt x="1858" y="156"/>
                    <a:pt x="1858" y="159"/>
                  </a:cubicBezTo>
                  <a:lnTo>
                    <a:pt x="1858" y="147"/>
                  </a:lnTo>
                  <a:close/>
                  <a:moveTo>
                    <a:pt x="1977" y="147"/>
                  </a:moveTo>
                  <a:lnTo>
                    <a:pt x="1977" y="159"/>
                  </a:lnTo>
                  <a:cubicBezTo>
                    <a:pt x="1989" y="159"/>
                    <a:pt x="1977" y="147"/>
                    <a:pt x="1977" y="147"/>
                  </a:cubicBezTo>
                  <a:close/>
                  <a:moveTo>
                    <a:pt x="2060" y="171"/>
                  </a:moveTo>
                  <a:lnTo>
                    <a:pt x="2060" y="183"/>
                  </a:lnTo>
                  <a:lnTo>
                    <a:pt x="2084" y="183"/>
                  </a:lnTo>
                  <a:lnTo>
                    <a:pt x="2060" y="171"/>
                  </a:lnTo>
                  <a:close/>
                  <a:moveTo>
                    <a:pt x="1071" y="216"/>
                  </a:moveTo>
                  <a:cubicBezTo>
                    <a:pt x="1072" y="216"/>
                    <a:pt x="1072" y="217"/>
                    <a:pt x="1072" y="218"/>
                  </a:cubicBezTo>
                  <a:lnTo>
                    <a:pt x="1072" y="230"/>
                  </a:lnTo>
                  <a:lnTo>
                    <a:pt x="1084" y="230"/>
                  </a:lnTo>
                  <a:cubicBezTo>
                    <a:pt x="1080" y="232"/>
                    <a:pt x="1078" y="233"/>
                    <a:pt x="1076" y="233"/>
                  </a:cubicBezTo>
                  <a:cubicBezTo>
                    <a:pt x="1065" y="233"/>
                    <a:pt x="1070" y="216"/>
                    <a:pt x="1071" y="216"/>
                  </a:cubicBezTo>
                  <a:close/>
                  <a:moveTo>
                    <a:pt x="2405" y="337"/>
                  </a:moveTo>
                  <a:cubicBezTo>
                    <a:pt x="2409" y="341"/>
                    <a:pt x="2412" y="343"/>
                    <a:pt x="2414" y="343"/>
                  </a:cubicBezTo>
                  <a:cubicBezTo>
                    <a:pt x="2417" y="343"/>
                    <a:pt x="2417" y="337"/>
                    <a:pt x="2417" y="337"/>
                  </a:cubicBezTo>
                  <a:close/>
                  <a:moveTo>
                    <a:pt x="2644" y="456"/>
                  </a:moveTo>
                  <a:cubicBezTo>
                    <a:pt x="2632" y="456"/>
                    <a:pt x="2644" y="456"/>
                    <a:pt x="2644" y="468"/>
                  </a:cubicBezTo>
                  <a:cubicBezTo>
                    <a:pt x="2644" y="468"/>
                    <a:pt x="2656" y="456"/>
                    <a:pt x="2644" y="456"/>
                  </a:cubicBezTo>
                  <a:close/>
                  <a:moveTo>
                    <a:pt x="822" y="587"/>
                  </a:moveTo>
                  <a:cubicBezTo>
                    <a:pt x="822" y="587"/>
                    <a:pt x="822" y="600"/>
                    <a:pt x="827" y="602"/>
                  </a:cubicBezTo>
                  <a:lnTo>
                    <a:pt x="827" y="602"/>
                  </a:lnTo>
                  <a:cubicBezTo>
                    <a:pt x="826" y="597"/>
                    <a:pt x="824" y="592"/>
                    <a:pt x="822" y="587"/>
                  </a:cubicBezTo>
                  <a:close/>
                  <a:moveTo>
                    <a:pt x="715" y="885"/>
                  </a:moveTo>
                  <a:cubicBezTo>
                    <a:pt x="718" y="885"/>
                    <a:pt x="719" y="885"/>
                    <a:pt x="715" y="885"/>
                  </a:cubicBezTo>
                  <a:cubicBezTo>
                    <a:pt x="715" y="885"/>
                    <a:pt x="715" y="885"/>
                    <a:pt x="715" y="885"/>
                  </a:cubicBezTo>
                  <a:close/>
                  <a:moveTo>
                    <a:pt x="1501" y="16"/>
                  </a:moveTo>
                  <a:cubicBezTo>
                    <a:pt x="1501" y="16"/>
                    <a:pt x="1501" y="28"/>
                    <a:pt x="1501" y="28"/>
                  </a:cubicBezTo>
                  <a:lnTo>
                    <a:pt x="1477" y="28"/>
                  </a:lnTo>
                  <a:cubicBezTo>
                    <a:pt x="1477" y="40"/>
                    <a:pt x="1477" y="52"/>
                    <a:pt x="1489" y="52"/>
                  </a:cubicBezTo>
                  <a:cubicBezTo>
                    <a:pt x="1489" y="52"/>
                    <a:pt x="1489" y="31"/>
                    <a:pt x="1494" y="31"/>
                  </a:cubicBezTo>
                  <a:cubicBezTo>
                    <a:pt x="1495" y="31"/>
                    <a:pt x="1498" y="34"/>
                    <a:pt x="1501" y="40"/>
                  </a:cubicBezTo>
                  <a:cubicBezTo>
                    <a:pt x="1513" y="52"/>
                    <a:pt x="1501" y="52"/>
                    <a:pt x="1513" y="52"/>
                  </a:cubicBezTo>
                  <a:cubicBezTo>
                    <a:pt x="1520" y="56"/>
                    <a:pt x="1526" y="57"/>
                    <a:pt x="1530" y="57"/>
                  </a:cubicBezTo>
                  <a:cubicBezTo>
                    <a:pt x="1538" y="57"/>
                    <a:pt x="1540" y="52"/>
                    <a:pt x="1548" y="52"/>
                  </a:cubicBezTo>
                  <a:cubicBezTo>
                    <a:pt x="1548" y="52"/>
                    <a:pt x="1584" y="75"/>
                    <a:pt x="1584" y="75"/>
                  </a:cubicBezTo>
                  <a:cubicBezTo>
                    <a:pt x="1596" y="75"/>
                    <a:pt x="1584" y="64"/>
                    <a:pt x="1584" y="63"/>
                  </a:cubicBezTo>
                  <a:lnTo>
                    <a:pt x="1584" y="63"/>
                  </a:lnTo>
                  <a:cubicBezTo>
                    <a:pt x="1584" y="64"/>
                    <a:pt x="1608" y="87"/>
                    <a:pt x="1608" y="87"/>
                  </a:cubicBezTo>
                  <a:cubicBezTo>
                    <a:pt x="1608" y="87"/>
                    <a:pt x="1632" y="99"/>
                    <a:pt x="1632" y="99"/>
                  </a:cubicBezTo>
                  <a:lnTo>
                    <a:pt x="1679" y="111"/>
                  </a:lnTo>
                  <a:lnTo>
                    <a:pt x="1727" y="111"/>
                  </a:lnTo>
                  <a:cubicBezTo>
                    <a:pt x="1727" y="111"/>
                    <a:pt x="1691" y="123"/>
                    <a:pt x="1703" y="123"/>
                  </a:cubicBezTo>
                  <a:cubicBezTo>
                    <a:pt x="1707" y="127"/>
                    <a:pt x="1715" y="128"/>
                    <a:pt x="1724" y="128"/>
                  </a:cubicBezTo>
                  <a:cubicBezTo>
                    <a:pt x="1741" y="128"/>
                    <a:pt x="1763" y="123"/>
                    <a:pt x="1763" y="123"/>
                  </a:cubicBezTo>
                  <a:cubicBezTo>
                    <a:pt x="1763" y="123"/>
                    <a:pt x="1763" y="147"/>
                    <a:pt x="1774" y="147"/>
                  </a:cubicBezTo>
                  <a:cubicBezTo>
                    <a:pt x="1786" y="147"/>
                    <a:pt x="1798" y="159"/>
                    <a:pt x="1810" y="159"/>
                  </a:cubicBezTo>
                  <a:lnTo>
                    <a:pt x="1834" y="159"/>
                  </a:lnTo>
                  <a:cubicBezTo>
                    <a:pt x="1846" y="159"/>
                    <a:pt x="1858" y="171"/>
                    <a:pt x="1882" y="183"/>
                  </a:cubicBezTo>
                  <a:lnTo>
                    <a:pt x="1894" y="194"/>
                  </a:lnTo>
                  <a:cubicBezTo>
                    <a:pt x="1905" y="194"/>
                    <a:pt x="1917" y="194"/>
                    <a:pt x="1941" y="206"/>
                  </a:cubicBezTo>
                  <a:cubicBezTo>
                    <a:pt x="1941" y="206"/>
                    <a:pt x="1953" y="206"/>
                    <a:pt x="1965" y="218"/>
                  </a:cubicBezTo>
                  <a:cubicBezTo>
                    <a:pt x="1965" y="218"/>
                    <a:pt x="1970" y="224"/>
                    <a:pt x="1977" y="224"/>
                  </a:cubicBezTo>
                  <a:cubicBezTo>
                    <a:pt x="1981" y="224"/>
                    <a:pt x="1985" y="222"/>
                    <a:pt x="1989" y="218"/>
                  </a:cubicBezTo>
                  <a:cubicBezTo>
                    <a:pt x="1989" y="216"/>
                    <a:pt x="1990" y="215"/>
                    <a:pt x="1993" y="215"/>
                  </a:cubicBezTo>
                  <a:cubicBezTo>
                    <a:pt x="2002" y="215"/>
                    <a:pt x="2027" y="230"/>
                    <a:pt x="2036" y="230"/>
                  </a:cubicBezTo>
                  <a:lnTo>
                    <a:pt x="2084" y="242"/>
                  </a:lnTo>
                  <a:lnTo>
                    <a:pt x="2120" y="242"/>
                  </a:lnTo>
                  <a:cubicBezTo>
                    <a:pt x="2120" y="242"/>
                    <a:pt x="2120" y="254"/>
                    <a:pt x="2120" y="254"/>
                  </a:cubicBezTo>
                  <a:cubicBezTo>
                    <a:pt x="2120" y="266"/>
                    <a:pt x="2132" y="266"/>
                    <a:pt x="2144" y="266"/>
                  </a:cubicBezTo>
                  <a:cubicBezTo>
                    <a:pt x="2155" y="266"/>
                    <a:pt x="2167" y="266"/>
                    <a:pt x="2167" y="278"/>
                  </a:cubicBezTo>
                  <a:cubicBezTo>
                    <a:pt x="2163" y="286"/>
                    <a:pt x="2163" y="288"/>
                    <a:pt x="2165" y="288"/>
                  </a:cubicBezTo>
                  <a:cubicBezTo>
                    <a:pt x="2169" y="288"/>
                    <a:pt x="2179" y="278"/>
                    <a:pt x="2179" y="278"/>
                  </a:cubicBezTo>
                  <a:cubicBezTo>
                    <a:pt x="2179" y="278"/>
                    <a:pt x="2179" y="302"/>
                    <a:pt x="2203" y="302"/>
                  </a:cubicBezTo>
                  <a:cubicBezTo>
                    <a:pt x="2203" y="302"/>
                    <a:pt x="2215" y="314"/>
                    <a:pt x="2227" y="314"/>
                  </a:cubicBezTo>
                  <a:cubicBezTo>
                    <a:pt x="2227" y="314"/>
                    <a:pt x="2239" y="325"/>
                    <a:pt x="2251" y="337"/>
                  </a:cubicBezTo>
                  <a:cubicBezTo>
                    <a:pt x="2275" y="337"/>
                    <a:pt x="2298" y="349"/>
                    <a:pt x="2286" y="361"/>
                  </a:cubicBezTo>
                  <a:cubicBezTo>
                    <a:pt x="2286" y="364"/>
                    <a:pt x="2286" y="365"/>
                    <a:pt x="2287" y="365"/>
                  </a:cubicBezTo>
                  <a:cubicBezTo>
                    <a:pt x="2287" y="365"/>
                    <a:pt x="2290" y="358"/>
                    <a:pt x="2298" y="358"/>
                  </a:cubicBezTo>
                  <a:cubicBezTo>
                    <a:pt x="2301" y="358"/>
                    <a:pt x="2305" y="359"/>
                    <a:pt x="2310" y="361"/>
                  </a:cubicBezTo>
                  <a:cubicBezTo>
                    <a:pt x="2334" y="373"/>
                    <a:pt x="2322" y="373"/>
                    <a:pt x="2322" y="373"/>
                  </a:cubicBezTo>
                  <a:lnTo>
                    <a:pt x="2334" y="385"/>
                  </a:lnTo>
                  <a:cubicBezTo>
                    <a:pt x="2334" y="397"/>
                    <a:pt x="2394" y="397"/>
                    <a:pt x="2382" y="409"/>
                  </a:cubicBezTo>
                  <a:cubicBezTo>
                    <a:pt x="2382" y="411"/>
                    <a:pt x="2382" y="412"/>
                    <a:pt x="2383" y="412"/>
                  </a:cubicBezTo>
                  <a:cubicBezTo>
                    <a:pt x="2386" y="412"/>
                    <a:pt x="2396" y="397"/>
                    <a:pt x="2405" y="397"/>
                  </a:cubicBezTo>
                  <a:cubicBezTo>
                    <a:pt x="2405" y="397"/>
                    <a:pt x="2405" y="409"/>
                    <a:pt x="2405" y="409"/>
                  </a:cubicBezTo>
                  <a:lnTo>
                    <a:pt x="2417" y="421"/>
                  </a:lnTo>
                  <a:cubicBezTo>
                    <a:pt x="2417" y="421"/>
                    <a:pt x="2429" y="433"/>
                    <a:pt x="2429" y="433"/>
                  </a:cubicBezTo>
                  <a:lnTo>
                    <a:pt x="2441" y="433"/>
                  </a:lnTo>
                  <a:cubicBezTo>
                    <a:pt x="2441" y="433"/>
                    <a:pt x="2429" y="433"/>
                    <a:pt x="2429" y="444"/>
                  </a:cubicBezTo>
                  <a:lnTo>
                    <a:pt x="2453" y="444"/>
                  </a:lnTo>
                  <a:cubicBezTo>
                    <a:pt x="2477" y="456"/>
                    <a:pt x="2489" y="468"/>
                    <a:pt x="2501" y="480"/>
                  </a:cubicBezTo>
                  <a:cubicBezTo>
                    <a:pt x="2503" y="482"/>
                    <a:pt x="2504" y="483"/>
                    <a:pt x="2505" y="483"/>
                  </a:cubicBezTo>
                  <a:cubicBezTo>
                    <a:pt x="2511" y="483"/>
                    <a:pt x="2514" y="472"/>
                    <a:pt x="2522" y="472"/>
                  </a:cubicBezTo>
                  <a:cubicBezTo>
                    <a:pt x="2526" y="472"/>
                    <a:pt x="2530" y="474"/>
                    <a:pt x="2536" y="480"/>
                  </a:cubicBezTo>
                  <a:cubicBezTo>
                    <a:pt x="2548" y="504"/>
                    <a:pt x="2536" y="504"/>
                    <a:pt x="2560" y="516"/>
                  </a:cubicBezTo>
                  <a:cubicBezTo>
                    <a:pt x="2572" y="522"/>
                    <a:pt x="2581" y="522"/>
                    <a:pt x="2586" y="522"/>
                  </a:cubicBezTo>
                  <a:cubicBezTo>
                    <a:pt x="2590" y="522"/>
                    <a:pt x="2590" y="522"/>
                    <a:pt x="2584" y="528"/>
                  </a:cubicBezTo>
                  <a:cubicBezTo>
                    <a:pt x="2584" y="528"/>
                    <a:pt x="2608" y="540"/>
                    <a:pt x="2620" y="540"/>
                  </a:cubicBezTo>
                  <a:cubicBezTo>
                    <a:pt x="2620" y="540"/>
                    <a:pt x="2632" y="564"/>
                    <a:pt x="2644" y="575"/>
                  </a:cubicBezTo>
                  <a:cubicBezTo>
                    <a:pt x="2646" y="578"/>
                    <a:pt x="2648" y="579"/>
                    <a:pt x="2649" y="579"/>
                  </a:cubicBezTo>
                  <a:cubicBezTo>
                    <a:pt x="2656" y="579"/>
                    <a:pt x="2658" y="561"/>
                    <a:pt x="2667" y="552"/>
                  </a:cubicBezTo>
                  <a:cubicBezTo>
                    <a:pt x="2679" y="552"/>
                    <a:pt x="2679" y="587"/>
                    <a:pt x="2679" y="587"/>
                  </a:cubicBezTo>
                  <a:cubicBezTo>
                    <a:pt x="2691" y="575"/>
                    <a:pt x="2679" y="575"/>
                    <a:pt x="2679" y="575"/>
                  </a:cubicBezTo>
                  <a:cubicBezTo>
                    <a:pt x="2691" y="575"/>
                    <a:pt x="2691" y="575"/>
                    <a:pt x="2703" y="587"/>
                  </a:cubicBezTo>
                  <a:cubicBezTo>
                    <a:pt x="2703" y="599"/>
                    <a:pt x="2679" y="587"/>
                    <a:pt x="2703" y="611"/>
                  </a:cubicBezTo>
                  <a:cubicBezTo>
                    <a:pt x="2715" y="635"/>
                    <a:pt x="2739" y="647"/>
                    <a:pt x="2775" y="659"/>
                  </a:cubicBezTo>
                  <a:cubicBezTo>
                    <a:pt x="2775" y="659"/>
                    <a:pt x="2786" y="671"/>
                    <a:pt x="2786" y="671"/>
                  </a:cubicBezTo>
                  <a:cubicBezTo>
                    <a:pt x="2810" y="671"/>
                    <a:pt x="2786" y="683"/>
                    <a:pt x="2786" y="683"/>
                  </a:cubicBezTo>
                  <a:cubicBezTo>
                    <a:pt x="2786" y="683"/>
                    <a:pt x="2792" y="680"/>
                    <a:pt x="2800" y="680"/>
                  </a:cubicBezTo>
                  <a:cubicBezTo>
                    <a:pt x="2807" y="680"/>
                    <a:pt x="2816" y="683"/>
                    <a:pt x="2822" y="695"/>
                  </a:cubicBezTo>
                  <a:lnTo>
                    <a:pt x="2834" y="695"/>
                  </a:lnTo>
                  <a:cubicBezTo>
                    <a:pt x="2834" y="695"/>
                    <a:pt x="2906" y="742"/>
                    <a:pt x="2894" y="742"/>
                  </a:cubicBezTo>
                  <a:lnTo>
                    <a:pt x="2929" y="742"/>
                  </a:lnTo>
                  <a:cubicBezTo>
                    <a:pt x="2929" y="742"/>
                    <a:pt x="2929" y="766"/>
                    <a:pt x="2941" y="778"/>
                  </a:cubicBezTo>
                  <a:cubicBezTo>
                    <a:pt x="2953" y="778"/>
                    <a:pt x="2941" y="790"/>
                    <a:pt x="2941" y="790"/>
                  </a:cubicBezTo>
                  <a:cubicBezTo>
                    <a:pt x="2941" y="794"/>
                    <a:pt x="2944" y="795"/>
                    <a:pt x="2948" y="795"/>
                  </a:cubicBezTo>
                  <a:cubicBezTo>
                    <a:pt x="2956" y="795"/>
                    <a:pt x="2969" y="790"/>
                    <a:pt x="2977" y="790"/>
                  </a:cubicBezTo>
                  <a:cubicBezTo>
                    <a:pt x="2989" y="790"/>
                    <a:pt x="2953" y="802"/>
                    <a:pt x="2965" y="814"/>
                  </a:cubicBezTo>
                  <a:cubicBezTo>
                    <a:pt x="2965" y="814"/>
                    <a:pt x="2989" y="825"/>
                    <a:pt x="2989" y="825"/>
                  </a:cubicBezTo>
                  <a:cubicBezTo>
                    <a:pt x="2989" y="820"/>
                    <a:pt x="2989" y="817"/>
                    <a:pt x="2990" y="817"/>
                  </a:cubicBezTo>
                  <a:cubicBezTo>
                    <a:pt x="2992" y="817"/>
                    <a:pt x="2995" y="820"/>
                    <a:pt x="3001" y="825"/>
                  </a:cubicBezTo>
                  <a:cubicBezTo>
                    <a:pt x="3001" y="825"/>
                    <a:pt x="3001" y="837"/>
                    <a:pt x="3001" y="837"/>
                  </a:cubicBezTo>
                  <a:cubicBezTo>
                    <a:pt x="3001" y="849"/>
                    <a:pt x="2989" y="849"/>
                    <a:pt x="2989" y="849"/>
                  </a:cubicBezTo>
                  <a:lnTo>
                    <a:pt x="3001" y="849"/>
                  </a:lnTo>
                  <a:cubicBezTo>
                    <a:pt x="3001" y="861"/>
                    <a:pt x="3013" y="861"/>
                    <a:pt x="3013" y="861"/>
                  </a:cubicBezTo>
                  <a:cubicBezTo>
                    <a:pt x="3013" y="861"/>
                    <a:pt x="3013" y="873"/>
                    <a:pt x="3025" y="873"/>
                  </a:cubicBezTo>
                  <a:lnTo>
                    <a:pt x="3037" y="873"/>
                  </a:lnTo>
                  <a:cubicBezTo>
                    <a:pt x="3048" y="873"/>
                    <a:pt x="3037" y="897"/>
                    <a:pt x="3048" y="897"/>
                  </a:cubicBezTo>
                  <a:lnTo>
                    <a:pt x="3057" y="897"/>
                  </a:lnTo>
                  <a:cubicBezTo>
                    <a:pt x="3057" y="899"/>
                    <a:pt x="3057" y="903"/>
                    <a:pt x="3060" y="909"/>
                  </a:cubicBezTo>
                  <a:cubicBezTo>
                    <a:pt x="3072" y="933"/>
                    <a:pt x="3084" y="933"/>
                    <a:pt x="3096" y="933"/>
                  </a:cubicBezTo>
                  <a:cubicBezTo>
                    <a:pt x="3096" y="932"/>
                    <a:pt x="3096" y="931"/>
                    <a:pt x="3097" y="931"/>
                  </a:cubicBezTo>
                  <a:cubicBezTo>
                    <a:pt x="3101" y="931"/>
                    <a:pt x="3133" y="993"/>
                    <a:pt x="3144" y="1004"/>
                  </a:cubicBezTo>
                  <a:cubicBezTo>
                    <a:pt x="3148" y="1008"/>
                    <a:pt x="3150" y="1009"/>
                    <a:pt x="3152" y="1009"/>
                  </a:cubicBezTo>
                  <a:cubicBezTo>
                    <a:pt x="3157" y="1009"/>
                    <a:pt x="3160" y="1004"/>
                    <a:pt x="3167" y="1004"/>
                  </a:cubicBezTo>
                  <a:cubicBezTo>
                    <a:pt x="3167" y="1004"/>
                    <a:pt x="3179" y="1004"/>
                    <a:pt x="3179" y="1016"/>
                  </a:cubicBezTo>
                  <a:cubicBezTo>
                    <a:pt x="3167" y="1040"/>
                    <a:pt x="3179" y="1076"/>
                    <a:pt x="3191" y="1087"/>
                  </a:cubicBezTo>
                  <a:cubicBezTo>
                    <a:pt x="3215" y="1111"/>
                    <a:pt x="3203" y="1111"/>
                    <a:pt x="3215" y="1111"/>
                  </a:cubicBezTo>
                  <a:cubicBezTo>
                    <a:pt x="3223" y="1111"/>
                    <a:pt x="3231" y="1117"/>
                    <a:pt x="3239" y="1124"/>
                  </a:cubicBezTo>
                  <a:lnTo>
                    <a:pt x="3239" y="1124"/>
                  </a:lnTo>
                  <a:cubicBezTo>
                    <a:pt x="3239" y="1115"/>
                    <a:pt x="3239" y="1107"/>
                    <a:pt x="3239" y="1099"/>
                  </a:cubicBezTo>
                  <a:lnTo>
                    <a:pt x="3310" y="1099"/>
                  </a:lnTo>
                  <a:cubicBezTo>
                    <a:pt x="3298" y="1099"/>
                    <a:pt x="3310" y="1076"/>
                    <a:pt x="3298" y="1064"/>
                  </a:cubicBezTo>
                  <a:cubicBezTo>
                    <a:pt x="3297" y="1062"/>
                    <a:pt x="3295" y="1061"/>
                    <a:pt x="3294" y="1061"/>
                  </a:cubicBezTo>
                  <a:cubicBezTo>
                    <a:pt x="3289" y="1061"/>
                    <a:pt x="3286" y="1072"/>
                    <a:pt x="3282" y="1072"/>
                  </a:cubicBezTo>
                  <a:cubicBezTo>
                    <a:pt x="3280" y="1072"/>
                    <a:pt x="3278" y="1070"/>
                    <a:pt x="3275" y="1064"/>
                  </a:cubicBezTo>
                  <a:cubicBezTo>
                    <a:pt x="3275" y="1040"/>
                    <a:pt x="3275" y="1052"/>
                    <a:pt x="3263" y="1040"/>
                  </a:cubicBezTo>
                  <a:cubicBezTo>
                    <a:pt x="3257" y="1028"/>
                    <a:pt x="3257" y="1025"/>
                    <a:pt x="3258" y="1025"/>
                  </a:cubicBezTo>
                  <a:lnTo>
                    <a:pt x="3258" y="1025"/>
                  </a:lnTo>
                  <a:cubicBezTo>
                    <a:pt x="3260" y="1025"/>
                    <a:pt x="3263" y="1028"/>
                    <a:pt x="3263" y="1028"/>
                  </a:cubicBezTo>
                  <a:cubicBezTo>
                    <a:pt x="3263" y="1016"/>
                    <a:pt x="3239" y="992"/>
                    <a:pt x="3215" y="992"/>
                  </a:cubicBezTo>
                  <a:cubicBezTo>
                    <a:pt x="3213" y="994"/>
                    <a:pt x="3212" y="995"/>
                    <a:pt x="3211" y="995"/>
                  </a:cubicBezTo>
                  <a:cubicBezTo>
                    <a:pt x="3203" y="995"/>
                    <a:pt x="3203" y="967"/>
                    <a:pt x="3203" y="956"/>
                  </a:cubicBezTo>
                  <a:lnTo>
                    <a:pt x="3179" y="945"/>
                  </a:lnTo>
                  <a:lnTo>
                    <a:pt x="3167" y="945"/>
                  </a:lnTo>
                  <a:cubicBezTo>
                    <a:pt x="3167" y="945"/>
                    <a:pt x="3179" y="933"/>
                    <a:pt x="3179" y="933"/>
                  </a:cubicBezTo>
                  <a:cubicBezTo>
                    <a:pt x="3185" y="927"/>
                    <a:pt x="3182" y="924"/>
                    <a:pt x="3176" y="924"/>
                  </a:cubicBezTo>
                  <a:cubicBezTo>
                    <a:pt x="3170" y="924"/>
                    <a:pt x="3162" y="927"/>
                    <a:pt x="3156" y="933"/>
                  </a:cubicBezTo>
                  <a:lnTo>
                    <a:pt x="3132" y="933"/>
                  </a:lnTo>
                  <a:cubicBezTo>
                    <a:pt x="3132" y="933"/>
                    <a:pt x="3156" y="921"/>
                    <a:pt x="3156" y="909"/>
                  </a:cubicBezTo>
                  <a:lnTo>
                    <a:pt x="3132" y="909"/>
                  </a:lnTo>
                  <a:cubicBezTo>
                    <a:pt x="3120" y="897"/>
                    <a:pt x="3120" y="897"/>
                    <a:pt x="3120" y="885"/>
                  </a:cubicBezTo>
                  <a:lnTo>
                    <a:pt x="3120" y="873"/>
                  </a:lnTo>
                  <a:cubicBezTo>
                    <a:pt x="3120" y="869"/>
                    <a:pt x="3117" y="868"/>
                    <a:pt x="3114" y="868"/>
                  </a:cubicBezTo>
                  <a:cubicBezTo>
                    <a:pt x="3107" y="868"/>
                    <a:pt x="3096" y="873"/>
                    <a:pt x="3096" y="873"/>
                  </a:cubicBezTo>
                  <a:cubicBezTo>
                    <a:pt x="3096" y="861"/>
                    <a:pt x="3096" y="861"/>
                    <a:pt x="3096" y="861"/>
                  </a:cubicBezTo>
                  <a:lnTo>
                    <a:pt x="3084" y="849"/>
                  </a:lnTo>
                  <a:cubicBezTo>
                    <a:pt x="3072" y="837"/>
                    <a:pt x="3060" y="825"/>
                    <a:pt x="3060" y="825"/>
                  </a:cubicBezTo>
                  <a:cubicBezTo>
                    <a:pt x="3048" y="814"/>
                    <a:pt x="3060" y="802"/>
                    <a:pt x="3037" y="802"/>
                  </a:cubicBezTo>
                  <a:cubicBezTo>
                    <a:pt x="3033" y="798"/>
                    <a:pt x="3031" y="796"/>
                    <a:pt x="3031" y="796"/>
                  </a:cubicBezTo>
                  <a:lnTo>
                    <a:pt x="3031" y="796"/>
                  </a:lnTo>
                  <a:cubicBezTo>
                    <a:pt x="3030" y="796"/>
                    <a:pt x="3033" y="802"/>
                    <a:pt x="3025" y="802"/>
                  </a:cubicBezTo>
                  <a:cubicBezTo>
                    <a:pt x="3025" y="802"/>
                    <a:pt x="3037" y="790"/>
                    <a:pt x="3025" y="778"/>
                  </a:cubicBezTo>
                  <a:cubicBezTo>
                    <a:pt x="3025" y="766"/>
                    <a:pt x="2989" y="730"/>
                    <a:pt x="2977" y="730"/>
                  </a:cubicBezTo>
                  <a:cubicBezTo>
                    <a:pt x="2977" y="730"/>
                    <a:pt x="2977" y="738"/>
                    <a:pt x="2977" y="742"/>
                  </a:cubicBezTo>
                  <a:cubicBezTo>
                    <a:pt x="2965" y="742"/>
                    <a:pt x="2965" y="730"/>
                    <a:pt x="2965" y="718"/>
                  </a:cubicBezTo>
                  <a:cubicBezTo>
                    <a:pt x="2941" y="695"/>
                    <a:pt x="2929" y="683"/>
                    <a:pt x="2906" y="671"/>
                  </a:cubicBezTo>
                  <a:cubicBezTo>
                    <a:pt x="2894" y="671"/>
                    <a:pt x="2894" y="671"/>
                    <a:pt x="2882" y="647"/>
                  </a:cubicBezTo>
                  <a:cubicBezTo>
                    <a:pt x="2878" y="643"/>
                    <a:pt x="2874" y="642"/>
                    <a:pt x="2870" y="642"/>
                  </a:cubicBezTo>
                  <a:cubicBezTo>
                    <a:pt x="2862" y="642"/>
                    <a:pt x="2854" y="647"/>
                    <a:pt x="2846" y="647"/>
                  </a:cubicBezTo>
                  <a:cubicBezTo>
                    <a:pt x="2845" y="648"/>
                    <a:pt x="2844" y="649"/>
                    <a:pt x="2843" y="649"/>
                  </a:cubicBezTo>
                  <a:cubicBezTo>
                    <a:pt x="2837" y="649"/>
                    <a:pt x="2843" y="621"/>
                    <a:pt x="2837" y="621"/>
                  </a:cubicBezTo>
                  <a:cubicBezTo>
                    <a:pt x="2836" y="621"/>
                    <a:pt x="2835" y="622"/>
                    <a:pt x="2834" y="623"/>
                  </a:cubicBezTo>
                  <a:cubicBezTo>
                    <a:pt x="2810" y="623"/>
                    <a:pt x="2846" y="659"/>
                    <a:pt x="2834" y="659"/>
                  </a:cubicBezTo>
                  <a:lnTo>
                    <a:pt x="2822" y="635"/>
                  </a:lnTo>
                  <a:cubicBezTo>
                    <a:pt x="2822" y="623"/>
                    <a:pt x="2810" y="599"/>
                    <a:pt x="2822" y="599"/>
                  </a:cubicBezTo>
                  <a:cubicBezTo>
                    <a:pt x="2822" y="587"/>
                    <a:pt x="2798" y="587"/>
                    <a:pt x="2775" y="587"/>
                  </a:cubicBezTo>
                  <a:cubicBezTo>
                    <a:pt x="2763" y="587"/>
                    <a:pt x="2763" y="575"/>
                    <a:pt x="2775" y="564"/>
                  </a:cubicBezTo>
                  <a:cubicBezTo>
                    <a:pt x="2786" y="564"/>
                    <a:pt x="2775" y="552"/>
                    <a:pt x="2775" y="552"/>
                  </a:cubicBezTo>
                  <a:lnTo>
                    <a:pt x="2763" y="575"/>
                  </a:lnTo>
                  <a:cubicBezTo>
                    <a:pt x="2751" y="564"/>
                    <a:pt x="2763" y="540"/>
                    <a:pt x="2763" y="540"/>
                  </a:cubicBezTo>
                  <a:cubicBezTo>
                    <a:pt x="2763" y="540"/>
                    <a:pt x="2727" y="540"/>
                    <a:pt x="2727" y="528"/>
                  </a:cubicBezTo>
                  <a:cubicBezTo>
                    <a:pt x="2717" y="518"/>
                    <a:pt x="2698" y="490"/>
                    <a:pt x="2685" y="490"/>
                  </a:cubicBezTo>
                  <a:cubicBezTo>
                    <a:pt x="2683" y="490"/>
                    <a:pt x="2681" y="490"/>
                    <a:pt x="2679" y="492"/>
                  </a:cubicBezTo>
                  <a:cubicBezTo>
                    <a:pt x="2675" y="494"/>
                    <a:pt x="2671" y="495"/>
                    <a:pt x="2668" y="495"/>
                  </a:cubicBezTo>
                  <a:cubicBezTo>
                    <a:pt x="2655" y="495"/>
                    <a:pt x="2653" y="480"/>
                    <a:pt x="2644" y="480"/>
                  </a:cubicBezTo>
                  <a:cubicBezTo>
                    <a:pt x="2632" y="480"/>
                    <a:pt x="2632" y="456"/>
                    <a:pt x="2620" y="456"/>
                  </a:cubicBezTo>
                  <a:cubicBezTo>
                    <a:pt x="2620" y="450"/>
                    <a:pt x="2617" y="450"/>
                    <a:pt x="2612" y="450"/>
                  </a:cubicBezTo>
                  <a:cubicBezTo>
                    <a:pt x="2608" y="450"/>
                    <a:pt x="2602" y="450"/>
                    <a:pt x="2596" y="444"/>
                  </a:cubicBezTo>
                  <a:cubicBezTo>
                    <a:pt x="2584" y="433"/>
                    <a:pt x="2596" y="433"/>
                    <a:pt x="2596" y="433"/>
                  </a:cubicBezTo>
                  <a:cubicBezTo>
                    <a:pt x="2596" y="433"/>
                    <a:pt x="2584" y="421"/>
                    <a:pt x="2584" y="421"/>
                  </a:cubicBezTo>
                  <a:lnTo>
                    <a:pt x="2560" y="421"/>
                  </a:lnTo>
                  <a:cubicBezTo>
                    <a:pt x="2560" y="419"/>
                    <a:pt x="2560" y="418"/>
                    <a:pt x="2560" y="418"/>
                  </a:cubicBezTo>
                  <a:cubicBezTo>
                    <a:pt x="2558" y="418"/>
                    <a:pt x="2553" y="429"/>
                    <a:pt x="2550" y="429"/>
                  </a:cubicBezTo>
                  <a:cubicBezTo>
                    <a:pt x="2549" y="429"/>
                    <a:pt x="2548" y="427"/>
                    <a:pt x="2548" y="421"/>
                  </a:cubicBezTo>
                  <a:cubicBezTo>
                    <a:pt x="2540" y="403"/>
                    <a:pt x="2531" y="392"/>
                    <a:pt x="2522" y="392"/>
                  </a:cubicBezTo>
                  <a:cubicBezTo>
                    <a:pt x="2519" y="392"/>
                    <a:pt x="2516" y="394"/>
                    <a:pt x="2513" y="397"/>
                  </a:cubicBezTo>
                  <a:cubicBezTo>
                    <a:pt x="2489" y="397"/>
                    <a:pt x="2477" y="397"/>
                    <a:pt x="2477" y="373"/>
                  </a:cubicBezTo>
                  <a:cubicBezTo>
                    <a:pt x="2477" y="349"/>
                    <a:pt x="2441" y="361"/>
                    <a:pt x="2441" y="349"/>
                  </a:cubicBezTo>
                  <a:cubicBezTo>
                    <a:pt x="2441" y="353"/>
                    <a:pt x="2435" y="355"/>
                    <a:pt x="2427" y="355"/>
                  </a:cubicBezTo>
                  <a:cubicBezTo>
                    <a:pt x="2411" y="355"/>
                    <a:pt x="2390" y="349"/>
                    <a:pt x="2405" y="349"/>
                  </a:cubicBezTo>
                  <a:cubicBezTo>
                    <a:pt x="2429" y="349"/>
                    <a:pt x="2394" y="337"/>
                    <a:pt x="2382" y="337"/>
                  </a:cubicBezTo>
                  <a:cubicBezTo>
                    <a:pt x="2370" y="325"/>
                    <a:pt x="2358" y="325"/>
                    <a:pt x="2358" y="325"/>
                  </a:cubicBezTo>
                  <a:lnTo>
                    <a:pt x="2358" y="314"/>
                  </a:lnTo>
                  <a:cubicBezTo>
                    <a:pt x="2358" y="305"/>
                    <a:pt x="2334" y="297"/>
                    <a:pt x="2320" y="297"/>
                  </a:cubicBezTo>
                  <a:cubicBezTo>
                    <a:pt x="2318" y="297"/>
                    <a:pt x="2317" y="297"/>
                    <a:pt x="2315" y="297"/>
                  </a:cubicBezTo>
                  <a:lnTo>
                    <a:pt x="2315" y="297"/>
                  </a:lnTo>
                  <a:cubicBezTo>
                    <a:pt x="2316" y="293"/>
                    <a:pt x="2315" y="290"/>
                    <a:pt x="2310" y="290"/>
                  </a:cubicBezTo>
                  <a:cubicBezTo>
                    <a:pt x="2304" y="284"/>
                    <a:pt x="2298" y="284"/>
                    <a:pt x="2294" y="284"/>
                  </a:cubicBezTo>
                  <a:cubicBezTo>
                    <a:pt x="2289" y="284"/>
                    <a:pt x="2286" y="284"/>
                    <a:pt x="2286" y="278"/>
                  </a:cubicBezTo>
                  <a:cubicBezTo>
                    <a:pt x="2286" y="274"/>
                    <a:pt x="2285" y="272"/>
                    <a:pt x="2283" y="272"/>
                  </a:cubicBezTo>
                  <a:cubicBezTo>
                    <a:pt x="2280" y="272"/>
                    <a:pt x="2275" y="278"/>
                    <a:pt x="2275" y="278"/>
                  </a:cubicBezTo>
                  <a:lnTo>
                    <a:pt x="2263" y="278"/>
                  </a:lnTo>
                  <a:cubicBezTo>
                    <a:pt x="2263" y="278"/>
                    <a:pt x="2247" y="263"/>
                    <a:pt x="2235" y="263"/>
                  </a:cubicBezTo>
                  <a:cubicBezTo>
                    <a:pt x="2233" y="263"/>
                    <a:pt x="2231" y="263"/>
                    <a:pt x="2229" y="264"/>
                  </a:cubicBezTo>
                  <a:lnTo>
                    <a:pt x="2229" y="264"/>
                  </a:lnTo>
                  <a:cubicBezTo>
                    <a:pt x="2231" y="259"/>
                    <a:pt x="2231" y="254"/>
                    <a:pt x="2227" y="254"/>
                  </a:cubicBezTo>
                  <a:lnTo>
                    <a:pt x="2203" y="254"/>
                  </a:lnTo>
                  <a:cubicBezTo>
                    <a:pt x="2191" y="254"/>
                    <a:pt x="2215" y="242"/>
                    <a:pt x="2203" y="242"/>
                  </a:cubicBezTo>
                  <a:cubicBezTo>
                    <a:pt x="2191" y="230"/>
                    <a:pt x="2191" y="230"/>
                    <a:pt x="2179" y="230"/>
                  </a:cubicBezTo>
                  <a:cubicBezTo>
                    <a:pt x="2155" y="230"/>
                    <a:pt x="2155" y="230"/>
                    <a:pt x="2155" y="242"/>
                  </a:cubicBezTo>
                  <a:cubicBezTo>
                    <a:pt x="2144" y="242"/>
                    <a:pt x="2144" y="230"/>
                    <a:pt x="2132" y="218"/>
                  </a:cubicBezTo>
                  <a:cubicBezTo>
                    <a:pt x="2132" y="215"/>
                    <a:pt x="2131" y="213"/>
                    <a:pt x="2129" y="213"/>
                  </a:cubicBezTo>
                  <a:cubicBezTo>
                    <a:pt x="2126" y="213"/>
                    <a:pt x="2120" y="222"/>
                    <a:pt x="2120" y="230"/>
                  </a:cubicBezTo>
                  <a:cubicBezTo>
                    <a:pt x="2120" y="218"/>
                    <a:pt x="2120" y="206"/>
                    <a:pt x="2120" y="194"/>
                  </a:cubicBezTo>
                  <a:lnTo>
                    <a:pt x="2096" y="206"/>
                  </a:lnTo>
                  <a:cubicBezTo>
                    <a:pt x="2072" y="206"/>
                    <a:pt x="2060" y="206"/>
                    <a:pt x="2048" y="194"/>
                  </a:cubicBezTo>
                  <a:cubicBezTo>
                    <a:pt x="2041" y="180"/>
                    <a:pt x="2030" y="175"/>
                    <a:pt x="2020" y="175"/>
                  </a:cubicBezTo>
                  <a:cubicBezTo>
                    <a:pt x="2013" y="175"/>
                    <a:pt x="2006" y="178"/>
                    <a:pt x="2001" y="183"/>
                  </a:cubicBezTo>
                  <a:cubicBezTo>
                    <a:pt x="2001" y="183"/>
                    <a:pt x="2001" y="194"/>
                    <a:pt x="2001" y="206"/>
                  </a:cubicBezTo>
                  <a:cubicBezTo>
                    <a:pt x="1989" y="206"/>
                    <a:pt x="2001" y="183"/>
                    <a:pt x="2001" y="183"/>
                  </a:cubicBezTo>
                  <a:cubicBezTo>
                    <a:pt x="2001" y="171"/>
                    <a:pt x="1977" y="171"/>
                    <a:pt x="1977" y="159"/>
                  </a:cubicBezTo>
                  <a:lnTo>
                    <a:pt x="1977" y="171"/>
                  </a:lnTo>
                  <a:cubicBezTo>
                    <a:pt x="1977" y="159"/>
                    <a:pt x="1935" y="138"/>
                    <a:pt x="1920" y="135"/>
                  </a:cubicBezTo>
                  <a:lnTo>
                    <a:pt x="1920" y="135"/>
                  </a:lnTo>
                  <a:cubicBezTo>
                    <a:pt x="1927" y="137"/>
                    <a:pt x="1917" y="147"/>
                    <a:pt x="1917" y="147"/>
                  </a:cubicBezTo>
                  <a:cubicBezTo>
                    <a:pt x="1917" y="148"/>
                    <a:pt x="1917" y="149"/>
                    <a:pt x="1916" y="149"/>
                  </a:cubicBezTo>
                  <a:cubicBezTo>
                    <a:pt x="1913" y="149"/>
                    <a:pt x="1896" y="121"/>
                    <a:pt x="1878" y="121"/>
                  </a:cubicBezTo>
                  <a:cubicBezTo>
                    <a:pt x="1875" y="121"/>
                    <a:pt x="1872" y="122"/>
                    <a:pt x="1870" y="123"/>
                  </a:cubicBezTo>
                  <a:cubicBezTo>
                    <a:pt x="1862" y="123"/>
                    <a:pt x="1859" y="128"/>
                    <a:pt x="1858" y="128"/>
                  </a:cubicBezTo>
                  <a:cubicBezTo>
                    <a:pt x="1858" y="128"/>
                    <a:pt x="1858" y="127"/>
                    <a:pt x="1858" y="123"/>
                  </a:cubicBezTo>
                  <a:cubicBezTo>
                    <a:pt x="1858" y="111"/>
                    <a:pt x="1870" y="111"/>
                    <a:pt x="1858" y="111"/>
                  </a:cubicBezTo>
                  <a:cubicBezTo>
                    <a:pt x="1850" y="107"/>
                    <a:pt x="1845" y="106"/>
                    <a:pt x="1840" y="106"/>
                  </a:cubicBezTo>
                  <a:cubicBezTo>
                    <a:pt x="1831" y="106"/>
                    <a:pt x="1826" y="111"/>
                    <a:pt x="1810" y="111"/>
                  </a:cubicBezTo>
                  <a:cubicBezTo>
                    <a:pt x="1798" y="99"/>
                    <a:pt x="1786" y="87"/>
                    <a:pt x="1774" y="87"/>
                  </a:cubicBezTo>
                  <a:cubicBezTo>
                    <a:pt x="1763" y="87"/>
                    <a:pt x="1751" y="87"/>
                    <a:pt x="1763" y="99"/>
                  </a:cubicBezTo>
                  <a:lnTo>
                    <a:pt x="1739" y="87"/>
                  </a:lnTo>
                  <a:cubicBezTo>
                    <a:pt x="1727" y="87"/>
                    <a:pt x="1727" y="75"/>
                    <a:pt x="1727" y="75"/>
                  </a:cubicBezTo>
                  <a:lnTo>
                    <a:pt x="1703" y="75"/>
                  </a:lnTo>
                  <a:cubicBezTo>
                    <a:pt x="1691" y="75"/>
                    <a:pt x="1703" y="75"/>
                    <a:pt x="1691" y="87"/>
                  </a:cubicBezTo>
                  <a:lnTo>
                    <a:pt x="1667" y="87"/>
                  </a:lnTo>
                  <a:cubicBezTo>
                    <a:pt x="1655" y="75"/>
                    <a:pt x="1691" y="75"/>
                    <a:pt x="1667" y="63"/>
                  </a:cubicBezTo>
                  <a:cubicBezTo>
                    <a:pt x="1659" y="63"/>
                    <a:pt x="1641" y="58"/>
                    <a:pt x="1633" y="58"/>
                  </a:cubicBezTo>
                  <a:cubicBezTo>
                    <a:pt x="1629" y="58"/>
                    <a:pt x="1628" y="60"/>
                    <a:pt x="1632" y="63"/>
                  </a:cubicBezTo>
                  <a:cubicBezTo>
                    <a:pt x="1643" y="75"/>
                    <a:pt x="1643" y="75"/>
                    <a:pt x="1632" y="75"/>
                  </a:cubicBezTo>
                  <a:cubicBezTo>
                    <a:pt x="1626" y="81"/>
                    <a:pt x="1623" y="84"/>
                    <a:pt x="1620" y="84"/>
                  </a:cubicBezTo>
                  <a:cubicBezTo>
                    <a:pt x="1617" y="84"/>
                    <a:pt x="1614" y="81"/>
                    <a:pt x="1608" y="75"/>
                  </a:cubicBezTo>
                  <a:cubicBezTo>
                    <a:pt x="1596" y="63"/>
                    <a:pt x="1620" y="52"/>
                    <a:pt x="1620" y="52"/>
                  </a:cubicBezTo>
                  <a:cubicBezTo>
                    <a:pt x="1614" y="46"/>
                    <a:pt x="1608" y="43"/>
                    <a:pt x="1603" y="43"/>
                  </a:cubicBezTo>
                  <a:cubicBezTo>
                    <a:pt x="1599" y="43"/>
                    <a:pt x="1596" y="46"/>
                    <a:pt x="1596" y="52"/>
                  </a:cubicBezTo>
                  <a:cubicBezTo>
                    <a:pt x="1584" y="52"/>
                    <a:pt x="1596" y="52"/>
                    <a:pt x="1572" y="63"/>
                  </a:cubicBezTo>
                  <a:cubicBezTo>
                    <a:pt x="1560" y="63"/>
                    <a:pt x="1572" y="40"/>
                    <a:pt x="1560" y="40"/>
                  </a:cubicBezTo>
                  <a:cubicBezTo>
                    <a:pt x="1548" y="40"/>
                    <a:pt x="1536" y="40"/>
                    <a:pt x="1536" y="52"/>
                  </a:cubicBezTo>
                  <a:lnTo>
                    <a:pt x="1536" y="40"/>
                  </a:lnTo>
                  <a:cubicBezTo>
                    <a:pt x="1524" y="16"/>
                    <a:pt x="1513" y="16"/>
                    <a:pt x="1501" y="16"/>
                  </a:cubicBezTo>
                  <a:close/>
                  <a:moveTo>
                    <a:pt x="3239" y="1124"/>
                  </a:moveTo>
                  <a:cubicBezTo>
                    <a:pt x="3239" y="1125"/>
                    <a:pt x="3239" y="1126"/>
                    <a:pt x="3239" y="1127"/>
                  </a:cubicBezTo>
                  <a:lnTo>
                    <a:pt x="3239" y="1127"/>
                  </a:lnTo>
                  <a:cubicBezTo>
                    <a:pt x="3238" y="1126"/>
                    <a:pt x="3237" y="1126"/>
                    <a:pt x="3236" y="1126"/>
                  </a:cubicBezTo>
                  <a:cubicBezTo>
                    <a:pt x="3233" y="1126"/>
                    <a:pt x="3233" y="1129"/>
                    <a:pt x="3239" y="1135"/>
                  </a:cubicBezTo>
                  <a:cubicBezTo>
                    <a:pt x="3239" y="1132"/>
                    <a:pt x="3239" y="1130"/>
                    <a:pt x="3239" y="1127"/>
                  </a:cubicBezTo>
                  <a:lnTo>
                    <a:pt x="3239" y="1127"/>
                  </a:lnTo>
                  <a:cubicBezTo>
                    <a:pt x="3242" y="1128"/>
                    <a:pt x="3246" y="1131"/>
                    <a:pt x="3251" y="1135"/>
                  </a:cubicBezTo>
                  <a:cubicBezTo>
                    <a:pt x="3247" y="1131"/>
                    <a:pt x="3243" y="1127"/>
                    <a:pt x="3239" y="1124"/>
                  </a:cubicBezTo>
                  <a:close/>
                  <a:moveTo>
                    <a:pt x="3358" y="1147"/>
                  </a:moveTo>
                  <a:lnTo>
                    <a:pt x="3358" y="1159"/>
                  </a:lnTo>
                  <a:lnTo>
                    <a:pt x="3370" y="1159"/>
                  </a:lnTo>
                  <a:cubicBezTo>
                    <a:pt x="3370" y="1159"/>
                    <a:pt x="3370" y="1147"/>
                    <a:pt x="3358" y="1147"/>
                  </a:cubicBezTo>
                  <a:close/>
                  <a:moveTo>
                    <a:pt x="3239" y="1135"/>
                  </a:moveTo>
                  <a:lnTo>
                    <a:pt x="3260" y="1163"/>
                  </a:lnTo>
                  <a:lnTo>
                    <a:pt x="3260" y="1163"/>
                  </a:lnTo>
                  <a:cubicBezTo>
                    <a:pt x="3259" y="1157"/>
                    <a:pt x="3256" y="1152"/>
                    <a:pt x="3251" y="1147"/>
                  </a:cubicBezTo>
                  <a:cubicBezTo>
                    <a:pt x="3251" y="1135"/>
                    <a:pt x="3239" y="1135"/>
                    <a:pt x="3239" y="1135"/>
                  </a:cubicBezTo>
                  <a:close/>
                  <a:moveTo>
                    <a:pt x="3260" y="1163"/>
                  </a:moveTo>
                  <a:cubicBezTo>
                    <a:pt x="3260" y="1169"/>
                    <a:pt x="3257" y="1176"/>
                    <a:pt x="3251" y="1183"/>
                  </a:cubicBezTo>
                  <a:cubicBezTo>
                    <a:pt x="3251" y="1206"/>
                    <a:pt x="3275" y="1206"/>
                    <a:pt x="3287" y="1218"/>
                  </a:cubicBezTo>
                  <a:lnTo>
                    <a:pt x="3298" y="1218"/>
                  </a:lnTo>
                  <a:cubicBezTo>
                    <a:pt x="3287" y="1218"/>
                    <a:pt x="3287" y="1206"/>
                    <a:pt x="3275" y="1183"/>
                  </a:cubicBezTo>
                  <a:lnTo>
                    <a:pt x="3260" y="1163"/>
                  </a:lnTo>
                  <a:close/>
                  <a:moveTo>
                    <a:pt x="3287" y="1218"/>
                  </a:moveTo>
                  <a:cubicBezTo>
                    <a:pt x="3275" y="1218"/>
                    <a:pt x="3287" y="1230"/>
                    <a:pt x="3287" y="1230"/>
                  </a:cubicBezTo>
                  <a:cubicBezTo>
                    <a:pt x="3287" y="1230"/>
                    <a:pt x="3291" y="1235"/>
                    <a:pt x="3294" y="1240"/>
                  </a:cubicBezTo>
                  <a:lnTo>
                    <a:pt x="3294" y="1240"/>
                  </a:lnTo>
                  <a:cubicBezTo>
                    <a:pt x="3302" y="1237"/>
                    <a:pt x="3305" y="1228"/>
                    <a:pt x="3287" y="1218"/>
                  </a:cubicBezTo>
                  <a:close/>
                  <a:moveTo>
                    <a:pt x="3294" y="1240"/>
                  </a:moveTo>
                  <a:cubicBezTo>
                    <a:pt x="3292" y="1242"/>
                    <a:pt x="3289" y="1242"/>
                    <a:pt x="3287" y="1242"/>
                  </a:cubicBezTo>
                  <a:cubicBezTo>
                    <a:pt x="3287" y="1242"/>
                    <a:pt x="3292" y="1245"/>
                    <a:pt x="3297" y="1248"/>
                  </a:cubicBezTo>
                  <a:lnTo>
                    <a:pt x="3297" y="1248"/>
                  </a:lnTo>
                  <a:cubicBezTo>
                    <a:pt x="3297" y="1245"/>
                    <a:pt x="3295" y="1243"/>
                    <a:pt x="3294" y="1240"/>
                  </a:cubicBezTo>
                  <a:close/>
                  <a:moveTo>
                    <a:pt x="3297" y="1248"/>
                  </a:moveTo>
                  <a:cubicBezTo>
                    <a:pt x="3298" y="1250"/>
                    <a:pt x="3298" y="1252"/>
                    <a:pt x="3298" y="1254"/>
                  </a:cubicBezTo>
                  <a:lnTo>
                    <a:pt x="3310" y="1254"/>
                  </a:lnTo>
                  <a:cubicBezTo>
                    <a:pt x="3310" y="1254"/>
                    <a:pt x="3304" y="1251"/>
                    <a:pt x="3297" y="1248"/>
                  </a:cubicBezTo>
                  <a:close/>
                  <a:moveTo>
                    <a:pt x="3310" y="1254"/>
                  </a:moveTo>
                  <a:cubicBezTo>
                    <a:pt x="3312" y="1256"/>
                    <a:pt x="3314" y="1258"/>
                    <a:pt x="3315" y="1259"/>
                  </a:cubicBezTo>
                  <a:lnTo>
                    <a:pt x="3315" y="1259"/>
                  </a:lnTo>
                  <a:cubicBezTo>
                    <a:pt x="3316" y="1256"/>
                    <a:pt x="3315" y="1254"/>
                    <a:pt x="3310" y="1254"/>
                  </a:cubicBezTo>
                  <a:close/>
                  <a:moveTo>
                    <a:pt x="3315" y="1259"/>
                  </a:moveTo>
                  <a:cubicBezTo>
                    <a:pt x="3315" y="1264"/>
                    <a:pt x="3310" y="1271"/>
                    <a:pt x="3310" y="1278"/>
                  </a:cubicBezTo>
                  <a:cubicBezTo>
                    <a:pt x="3310" y="1278"/>
                    <a:pt x="3322" y="1290"/>
                    <a:pt x="3322" y="1290"/>
                  </a:cubicBezTo>
                  <a:cubicBezTo>
                    <a:pt x="3322" y="1290"/>
                    <a:pt x="3334" y="1302"/>
                    <a:pt x="3334" y="1302"/>
                  </a:cubicBezTo>
                  <a:cubicBezTo>
                    <a:pt x="3334" y="1281"/>
                    <a:pt x="3325" y="1270"/>
                    <a:pt x="3315" y="1259"/>
                  </a:cubicBezTo>
                  <a:close/>
                  <a:moveTo>
                    <a:pt x="3334" y="1302"/>
                  </a:moveTo>
                  <a:cubicBezTo>
                    <a:pt x="3334" y="1302"/>
                    <a:pt x="3334" y="1313"/>
                    <a:pt x="3346" y="1314"/>
                  </a:cubicBezTo>
                  <a:lnTo>
                    <a:pt x="3346" y="1314"/>
                  </a:lnTo>
                  <a:cubicBezTo>
                    <a:pt x="3345" y="1307"/>
                    <a:pt x="3342" y="1302"/>
                    <a:pt x="3334" y="1302"/>
                  </a:cubicBezTo>
                  <a:close/>
                  <a:moveTo>
                    <a:pt x="3346" y="1314"/>
                  </a:moveTo>
                  <a:cubicBezTo>
                    <a:pt x="3346" y="1317"/>
                    <a:pt x="3346" y="1321"/>
                    <a:pt x="3346" y="1326"/>
                  </a:cubicBezTo>
                  <a:cubicBezTo>
                    <a:pt x="3346" y="1326"/>
                    <a:pt x="3346" y="1314"/>
                    <a:pt x="3346" y="1314"/>
                  </a:cubicBezTo>
                  <a:cubicBezTo>
                    <a:pt x="3346" y="1314"/>
                    <a:pt x="3346" y="1314"/>
                    <a:pt x="3346" y="1314"/>
                  </a:cubicBezTo>
                  <a:close/>
                  <a:moveTo>
                    <a:pt x="3346" y="1326"/>
                  </a:moveTo>
                  <a:lnTo>
                    <a:pt x="3347" y="1327"/>
                  </a:lnTo>
                  <a:lnTo>
                    <a:pt x="3347" y="1327"/>
                  </a:lnTo>
                  <a:cubicBezTo>
                    <a:pt x="3349" y="1326"/>
                    <a:pt x="3352" y="1326"/>
                    <a:pt x="3346" y="1326"/>
                  </a:cubicBezTo>
                  <a:close/>
                  <a:moveTo>
                    <a:pt x="3347" y="1327"/>
                  </a:moveTo>
                  <a:cubicBezTo>
                    <a:pt x="3344" y="1328"/>
                    <a:pt x="3340" y="1331"/>
                    <a:pt x="3346" y="1337"/>
                  </a:cubicBezTo>
                  <a:lnTo>
                    <a:pt x="3358" y="1343"/>
                  </a:lnTo>
                  <a:lnTo>
                    <a:pt x="3347" y="1327"/>
                  </a:lnTo>
                  <a:close/>
                  <a:moveTo>
                    <a:pt x="3358" y="1343"/>
                  </a:moveTo>
                  <a:lnTo>
                    <a:pt x="3370" y="1361"/>
                  </a:lnTo>
                  <a:cubicBezTo>
                    <a:pt x="3372" y="1364"/>
                    <a:pt x="3374" y="1365"/>
                    <a:pt x="3374" y="1365"/>
                  </a:cubicBezTo>
                  <a:cubicBezTo>
                    <a:pt x="3378" y="1365"/>
                    <a:pt x="3370" y="1349"/>
                    <a:pt x="3370" y="1349"/>
                  </a:cubicBezTo>
                  <a:lnTo>
                    <a:pt x="3358" y="1343"/>
                  </a:lnTo>
                  <a:close/>
                  <a:moveTo>
                    <a:pt x="3489" y="1349"/>
                  </a:moveTo>
                  <a:cubicBezTo>
                    <a:pt x="3473" y="1358"/>
                    <a:pt x="3484" y="1371"/>
                    <a:pt x="3489" y="1371"/>
                  </a:cubicBezTo>
                  <a:cubicBezTo>
                    <a:pt x="3492" y="1371"/>
                    <a:pt x="3493" y="1369"/>
                    <a:pt x="3489" y="1361"/>
                  </a:cubicBezTo>
                  <a:lnTo>
                    <a:pt x="3489" y="1349"/>
                  </a:lnTo>
                  <a:close/>
                  <a:moveTo>
                    <a:pt x="3358" y="1361"/>
                  </a:moveTo>
                  <a:cubicBezTo>
                    <a:pt x="3346" y="1361"/>
                    <a:pt x="3358" y="1373"/>
                    <a:pt x="3370" y="1385"/>
                  </a:cubicBezTo>
                  <a:lnTo>
                    <a:pt x="3370" y="1361"/>
                  </a:lnTo>
                  <a:close/>
                  <a:moveTo>
                    <a:pt x="3370" y="1385"/>
                  </a:moveTo>
                  <a:cubicBezTo>
                    <a:pt x="3370" y="1397"/>
                    <a:pt x="3358" y="1409"/>
                    <a:pt x="3370" y="1433"/>
                  </a:cubicBezTo>
                  <a:cubicBezTo>
                    <a:pt x="3373" y="1436"/>
                    <a:pt x="3377" y="1439"/>
                    <a:pt x="3382" y="1443"/>
                  </a:cubicBezTo>
                  <a:lnTo>
                    <a:pt x="3382" y="1443"/>
                  </a:lnTo>
                  <a:cubicBezTo>
                    <a:pt x="3382" y="1435"/>
                    <a:pt x="3382" y="1428"/>
                    <a:pt x="3382" y="1421"/>
                  </a:cubicBezTo>
                  <a:cubicBezTo>
                    <a:pt x="3370" y="1409"/>
                    <a:pt x="3382" y="1409"/>
                    <a:pt x="3382" y="1409"/>
                  </a:cubicBezTo>
                  <a:cubicBezTo>
                    <a:pt x="3394" y="1397"/>
                    <a:pt x="3394" y="1385"/>
                    <a:pt x="3370" y="1385"/>
                  </a:cubicBezTo>
                  <a:close/>
                  <a:moveTo>
                    <a:pt x="3382" y="1443"/>
                  </a:moveTo>
                  <a:cubicBezTo>
                    <a:pt x="3382" y="1447"/>
                    <a:pt x="3382" y="1452"/>
                    <a:pt x="3382" y="1457"/>
                  </a:cubicBezTo>
                  <a:cubicBezTo>
                    <a:pt x="3382" y="1460"/>
                    <a:pt x="3382" y="1462"/>
                    <a:pt x="3382" y="1462"/>
                  </a:cubicBezTo>
                  <a:cubicBezTo>
                    <a:pt x="3383" y="1462"/>
                    <a:pt x="3386" y="1457"/>
                    <a:pt x="3394" y="1457"/>
                  </a:cubicBezTo>
                  <a:cubicBezTo>
                    <a:pt x="3394" y="1457"/>
                    <a:pt x="3406" y="1468"/>
                    <a:pt x="3406" y="1468"/>
                  </a:cubicBezTo>
                  <a:cubicBezTo>
                    <a:pt x="3406" y="1460"/>
                    <a:pt x="3393" y="1451"/>
                    <a:pt x="3382" y="1443"/>
                  </a:cubicBezTo>
                  <a:close/>
                  <a:moveTo>
                    <a:pt x="381" y="1492"/>
                  </a:moveTo>
                  <a:lnTo>
                    <a:pt x="381" y="1504"/>
                  </a:lnTo>
                  <a:cubicBezTo>
                    <a:pt x="393" y="1504"/>
                    <a:pt x="393" y="1492"/>
                    <a:pt x="381" y="1492"/>
                  </a:cubicBezTo>
                  <a:close/>
                  <a:moveTo>
                    <a:pt x="3406" y="1480"/>
                  </a:moveTo>
                  <a:lnTo>
                    <a:pt x="3406" y="1492"/>
                  </a:lnTo>
                  <a:cubicBezTo>
                    <a:pt x="3382" y="1492"/>
                    <a:pt x="3406" y="1540"/>
                    <a:pt x="3418" y="1552"/>
                  </a:cubicBezTo>
                  <a:lnTo>
                    <a:pt x="3418" y="1492"/>
                  </a:lnTo>
                  <a:cubicBezTo>
                    <a:pt x="3418" y="1492"/>
                    <a:pt x="3406" y="1492"/>
                    <a:pt x="3406" y="1480"/>
                  </a:cubicBezTo>
                  <a:close/>
                  <a:moveTo>
                    <a:pt x="1327" y="1"/>
                  </a:moveTo>
                  <a:cubicBezTo>
                    <a:pt x="1326" y="1"/>
                    <a:pt x="1324" y="2"/>
                    <a:pt x="1322" y="4"/>
                  </a:cubicBezTo>
                  <a:cubicBezTo>
                    <a:pt x="1302" y="14"/>
                    <a:pt x="1290" y="42"/>
                    <a:pt x="1279" y="42"/>
                  </a:cubicBezTo>
                  <a:cubicBezTo>
                    <a:pt x="1278" y="42"/>
                    <a:pt x="1276" y="41"/>
                    <a:pt x="1274" y="40"/>
                  </a:cubicBezTo>
                  <a:cubicBezTo>
                    <a:pt x="1268" y="34"/>
                    <a:pt x="1268" y="34"/>
                    <a:pt x="1270" y="34"/>
                  </a:cubicBezTo>
                  <a:cubicBezTo>
                    <a:pt x="1271" y="34"/>
                    <a:pt x="1274" y="34"/>
                    <a:pt x="1274" y="28"/>
                  </a:cubicBezTo>
                  <a:lnTo>
                    <a:pt x="1274" y="16"/>
                  </a:lnTo>
                  <a:lnTo>
                    <a:pt x="1251" y="28"/>
                  </a:lnTo>
                  <a:cubicBezTo>
                    <a:pt x="1243" y="28"/>
                    <a:pt x="1235" y="22"/>
                    <a:pt x="1234" y="22"/>
                  </a:cubicBezTo>
                  <a:lnTo>
                    <a:pt x="1234" y="22"/>
                  </a:lnTo>
                  <a:cubicBezTo>
                    <a:pt x="1233" y="22"/>
                    <a:pt x="1235" y="24"/>
                    <a:pt x="1239" y="28"/>
                  </a:cubicBezTo>
                  <a:cubicBezTo>
                    <a:pt x="1239" y="34"/>
                    <a:pt x="1233" y="34"/>
                    <a:pt x="1227" y="34"/>
                  </a:cubicBezTo>
                  <a:cubicBezTo>
                    <a:pt x="1221" y="34"/>
                    <a:pt x="1215" y="34"/>
                    <a:pt x="1215" y="40"/>
                  </a:cubicBezTo>
                  <a:cubicBezTo>
                    <a:pt x="1215" y="40"/>
                    <a:pt x="1227" y="52"/>
                    <a:pt x="1215" y="52"/>
                  </a:cubicBezTo>
                  <a:cubicBezTo>
                    <a:pt x="1215" y="63"/>
                    <a:pt x="1191" y="63"/>
                    <a:pt x="1191" y="75"/>
                  </a:cubicBezTo>
                  <a:cubicBezTo>
                    <a:pt x="1191" y="75"/>
                    <a:pt x="1199" y="91"/>
                    <a:pt x="1196" y="91"/>
                  </a:cubicBezTo>
                  <a:cubicBezTo>
                    <a:pt x="1195" y="91"/>
                    <a:pt x="1193" y="90"/>
                    <a:pt x="1191" y="87"/>
                  </a:cubicBezTo>
                  <a:cubicBezTo>
                    <a:pt x="1191" y="75"/>
                    <a:pt x="1188" y="69"/>
                    <a:pt x="1184" y="69"/>
                  </a:cubicBezTo>
                  <a:cubicBezTo>
                    <a:pt x="1179" y="69"/>
                    <a:pt x="1173" y="75"/>
                    <a:pt x="1167" y="87"/>
                  </a:cubicBezTo>
                  <a:cubicBezTo>
                    <a:pt x="1159" y="95"/>
                    <a:pt x="1153" y="98"/>
                    <a:pt x="1148" y="98"/>
                  </a:cubicBezTo>
                  <a:cubicBezTo>
                    <a:pt x="1143" y="98"/>
                    <a:pt x="1140" y="95"/>
                    <a:pt x="1139" y="93"/>
                  </a:cubicBezTo>
                  <a:lnTo>
                    <a:pt x="1139" y="93"/>
                  </a:lnTo>
                  <a:cubicBezTo>
                    <a:pt x="1136" y="97"/>
                    <a:pt x="1132" y="104"/>
                    <a:pt x="1132" y="111"/>
                  </a:cubicBezTo>
                  <a:lnTo>
                    <a:pt x="1120" y="135"/>
                  </a:lnTo>
                  <a:lnTo>
                    <a:pt x="1096" y="135"/>
                  </a:lnTo>
                  <a:cubicBezTo>
                    <a:pt x="1087" y="144"/>
                    <a:pt x="1085" y="153"/>
                    <a:pt x="1089" y="166"/>
                  </a:cubicBezTo>
                  <a:lnTo>
                    <a:pt x="1089" y="166"/>
                  </a:lnTo>
                  <a:cubicBezTo>
                    <a:pt x="1090" y="166"/>
                    <a:pt x="1091" y="165"/>
                    <a:pt x="1092" y="165"/>
                  </a:cubicBezTo>
                  <a:cubicBezTo>
                    <a:pt x="1096" y="165"/>
                    <a:pt x="1096" y="171"/>
                    <a:pt x="1096" y="171"/>
                  </a:cubicBezTo>
                  <a:lnTo>
                    <a:pt x="1096" y="183"/>
                  </a:lnTo>
                  <a:cubicBezTo>
                    <a:pt x="1096" y="187"/>
                    <a:pt x="1094" y="190"/>
                    <a:pt x="1091" y="190"/>
                  </a:cubicBezTo>
                  <a:cubicBezTo>
                    <a:pt x="1088" y="190"/>
                    <a:pt x="1085" y="186"/>
                    <a:pt x="1084" y="176"/>
                  </a:cubicBezTo>
                  <a:lnTo>
                    <a:pt x="1084" y="176"/>
                  </a:lnTo>
                  <a:cubicBezTo>
                    <a:pt x="1089" y="178"/>
                    <a:pt x="1093" y="180"/>
                    <a:pt x="1096" y="183"/>
                  </a:cubicBezTo>
                  <a:cubicBezTo>
                    <a:pt x="1093" y="176"/>
                    <a:pt x="1090" y="171"/>
                    <a:pt x="1089" y="166"/>
                  </a:cubicBezTo>
                  <a:lnTo>
                    <a:pt x="1089" y="166"/>
                  </a:lnTo>
                  <a:cubicBezTo>
                    <a:pt x="1088" y="167"/>
                    <a:pt x="1086" y="169"/>
                    <a:pt x="1084" y="171"/>
                  </a:cubicBezTo>
                  <a:cubicBezTo>
                    <a:pt x="1084" y="173"/>
                    <a:pt x="1084" y="174"/>
                    <a:pt x="1084" y="176"/>
                  </a:cubicBezTo>
                  <a:lnTo>
                    <a:pt x="1084" y="176"/>
                  </a:lnTo>
                  <a:cubicBezTo>
                    <a:pt x="1079" y="174"/>
                    <a:pt x="1073" y="174"/>
                    <a:pt x="1068" y="174"/>
                  </a:cubicBezTo>
                  <a:cubicBezTo>
                    <a:pt x="1057" y="174"/>
                    <a:pt x="1048" y="177"/>
                    <a:pt x="1048" y="183"/>
                  </a:cubicBezTo>
                  <a:cubicBezTo>
                    <a:pt x="1036" y="194"/>
                    <a:pt x="1060" y="218"/>
                    <a:pt x="1048" y="218"/>
                  </a:cubicBezTo>
                  <a:lnTo>
                    <a:pt x="1024" y="218"/>
                  </a:lnTo>
                  <a:cubicBezTo>
                    <a:pt x="1036" y="218"/>
                    <a:pt x="1012" y="230"/>
                    <a:pt x="1024" y="242"/>
                  </a:cubicBezTo>
                  <a:cubicBezTo>
                    <a:pt x="1036" y="242"/>
                    <a:pt x="1024" y="242"/>
                    <a:pt x="1024" y="266"/>
                  </a:cubicBezTo>
                  <a:cubicBezTo>
                    <a:pt x="1024" y="271"/>
                    <a:pt x="1024" y="273"/>
                    <a:pt x="1023" y="273"/>
                  </a:cubicBezTo>
                  <a:cubicBezTo>
                    <a:pt x="1020" y="273"/>
                    <a:pt x="1015" y="252"/>
                    <a:pt x="1013" y="252"/>
                  </a:cubicBezTo>
                  <a:cubicBezTo>
                    <a:pt x="1013" y="252"/>
                    <a:pt x="1012" y="253"/>
                    <a:pt x="1012" y="254"/>
                  </a:cubicBezTo>
                  <a:lnTo>
                    <a:pt x="1012" y="278"/>
                  </a:lnTo>
                  <a:cubicBezTo>
                    <a:pt x="1012" y="284"/>
                    <a:pt x="1006" y="287"/>
                    <a:pt x="1001" y="288"/>
                  </a:cubicBezTo>
                  <a:lnTo>
                    <a:pt x="1001" y="288"/>
                  </a:lnTo>
                  <a:lnTo>
                    <a:pt x="1001" y="278"/>
                  </a:lnTo>
                  <a:cubicBezTo>
                    <a:pt x="993" y="278"/>
                    <a:pt x="990" y="283"/>
                    <a:pt x="989" y="290"/>
                  </a:cubicBezTo>
                  <a:lnTo>
                    <a:pt x="989" y="290"/>
                  </a:lnTo>
                  <a:cubicBezTo>
                    <a:pt x="989" y="290"/>
                    <a:pt x="989" y="290"/>
                    <a:pt x="989" y="290"/>
                  </a:cubicBezTo>
                  <a:cubicBezTo>
                    <a:pt x="989" y="302"/>
                    <a:pt x="989" y="325"/>
                    <a:pt x="977" y="337"/>
                  </a:cubicBezTo>
                  <a:cubicBezTo>
                    <a:pt x="977" y="337"/>
                    <a:pt x="917" y="397"/>
                    <a:pt x="929" y="397"/>
                  </a:cubicBezTo>
                  <a:cubicBezTo>
                    <a:pt x="941" y="397"/>
                    <a:pt x="905" y="421"/>
                    <a:pt x="905" y="421"/>
                  </a:cubicBezTo>
                  <a:cubicBezTo>
                    <a:pt x="905" y="421"/>
                    <a:pt x="932" y="415"/>
                    <a:pt x="939" y="415"/>
                  </a:cubicBezTo>
                  <a:cubicBezTo>
                    <a:pt x="942" y="415"/>
                    <a:pt x="941" y="417"/>
                    <a:pt x="929" y="421"/>
                  </a:cubicBezTo>
                  <a:cubicBezTo>
                    <a:pt x="917" y="421"/>
                    <a:pt x="893" y="433"/>
                    <a:pt x="893" y="433"/>
                  </a:cubicBezTo>
                  <a:lnTo>
                    <a:pt x="905" y="433"/>
                  </a:lnTo>
                  <a:cubicBezTo>
                    <a:pt x="893" y="444"/>
                    <a:pt x="893" y="444"/>
                    <a:pt x="881" y="456"/>
                  </a:cubicBezTo>
                  <a:cubicBezTo>
                    <a:pt x="874" y="456"/>
                    <a:pt x="876" y="462"/>
                    <a:pt x="882" y="462"/>
                  </a:cubicBezTo>
                  <a:cubicBezTo>
                    <a:pt x="885" y="462"/>
                    <a:pt x="889" y="460"/>
                    <a:pt x="893" y="456"/>
                  </a:cubicBezTo>
                  <a:cubicBezTo>
                    <a:pt x="905" y="456"/>
                    <a:pt x="905" y="468"/>
                    <a:pt x="893" y="468"/>
                  </a:cubicBezTo>
                  <a:cubicBezTo>
                    <a:pt x="886" y="476"/>
                    <a:pt x="869" y="488"/>
                    <a:pt x="857" y="493"/>
                  </a:cubicBezTo>
                  <a:lnTo>
                    <a:pt x="857" y="493"/>
                  </a:lnTo>
                  <a:cubicBezTo>
                    <a:pt x="854" y="492"/>
                    <a:pt x="850" y="492"/>
                    <a:pt x="846" y="492"/>
                  </a:cubicBezTo>
                  <a:cubicBezTo>
                    <a:pt x="846" y="494"/>
                    <a:pt x="847" y="495"/>
                    <a:pt x="849" y="495"/>
                  </a:cubicBezTo>
                  <a:cubicBezTo>
                    <a:pt x="851" y="495"/>
                    <a:pt x="854" y="494"/>
                    <a:pt x="857" y="493"/>
                  </a:cubicBezTo>
                  <a:lnTo>
                    <a:pt x="857" y="493"/>
                  </a:lnTo>
                  <a:cubicBezTo>
                    <a:pt x="864" y="495"/>
                    <a:pt x="870" y="500"/>
                    <a:pt x="870" y="516"/>
                  </a:cubicBezTo>
                  <a:lnTo>
                    <a:pt x="858" y="540"/>
                  </a:lnTo>
                  <a:lnTo>
                    <a:pt x="846" y="540"/>
                  </a:lnTo>
                  <a:cubicBezTo>
                    <a:pt x="846" y="552"/>
                    <a:pt x="834" y="552"/>
                    <a:pt x="834" y="564"/>
                  </a:cubicBezTo>
                  <a:cubicBezTo>
                    <a:pt x="822" y="575"/>
                    <a:pt x="822" y="575"/>
                    <a:pt x="834" y="575"/>
                  </a:cubicBezTo>
                  <a:cubicBezTo>
                    <a:pt x="858" y="587"/>
                    <a:pt x="834" y="587"/>
                    <a:pt x="834" y="587"/>
                  </a:cubicBezTo>
                  <a:lnTo>
                    <a:pt x="834" y="599"/>
                  </a:lnTo>
                  <a:cubicBezTo>
                    <a:pt x="831" y="602"/>
                    <a:pt x="830" y="603"/>
                    <a:pt x="828" y="603"/>
                  </a:cubicBezTo>
                  <a:cubicBezTo>
                    <a:pt x="828" y="603"/>
                    <a:pt x="827" y="602"/>
                    <a:pt x="827" y="602"/>
                  </a:cubicBezTo>
                  <a:lnTo>
                    <a:pt x="827" y="602"/>
                  </a:lnTo>
                  <a:cubicBezTo>
                    <a:pt x="829" y="621"/>
                    <a:pt x="822" y="640"/>
                    <a:pt x="822" y="659"/>
                  </a:cubicBezTo>
                  <a:cubicBezTo>
                    <a:pt x="810" y="671"/>
                    <a:pt x="762" y="730"/>
                    <a:pt x="762" y="730"/>
                  </a:cubicBezTo>
                  <a:cubicBezTo>
                    <a:pt x="774" y="730"/>
                    <a:pt x="774" y="742"/>
                    <a:pt x="762" y="754"/>
                  </a:cubicBezTo>
                  <a:cubicBezTo>
                    <a:pt x="762" y="759"/>
                    <a:pt x="766" y="764"/>
                    <a:pt x="770" y="767"/>
                  </a:cubicBezTo>
                  <a:lnTo>
                    <a:pt x="770" y="767"/>
                  </a:lnTo>
                  <a:cubicBezTo>
                    <a:pt x="758" y="773"/>
                    <a:pt x="740" y="803"/>
                    <a:pt x="751" y="814"/>
                  </a:cubicBezTo>
                  <a:cubicBezTo>
                    <a:pt x="751" y="825"/>
                    <a:pt x="751" y="837"/>
                    <a:pt x="739" y="837"/>
                  </a:cubicBezTo>
                  <a:cubicBezTo>
                    <a:pt x="737" y="839"/>
                    <a:pt x="736" y="840"/>
                    <a:pt x="735" y="840"/>
                  </a:cubicBezTo>
                  <a:cubicBezTo>
                    <a:pt x="730" y="840"/>
                    <a:pt x="739" y="814"/>
                    <a:pt x="739" y="814"/>
                  </a:cubicBezTo>
                  <a:cubicBezTo>
                    <a:pt x="739" y="810"/>
                    <a:pt x="737" y="809"/>
                    <a:pt x="734" y="809"/>
                  </a:cubicBezTo>
                  <a:cubicBezTo>
                    <a:pt x="727" y="809"/>
                    <a:pt x="715" y="817"/>
                    <a:pt x="715" y="825"/>
                  </a:cubicBezTo>
                  <a:cubicBezTo>
                    <a:pt x="715" y="825"/>
                    <a:pt x="715" y="837"/>
                    <a:pt x="715" y="837"/>
                  </a:cubicBezTo>
                  <a:cubicBezTo>
                    <a:pt x="723" y="837"/>
                    <a:pt x="725" y="832"/>
                    <a:pt x="726" y="832"/>
                  </a:cubicBezTo>
                  <a:cubicBezTo>
                    <a:pt x="727" y="832"/>
                    <a:pt x="727" y="833"/>
                    <a:pt x="727" y="837"/>
                  </a:cubicBezTo>
                  <a:cubicBezTo>
                    <a:pt x="727" y="849"/>
                    <a:pt x="703" y="861"/>
                    <a:pt x="703" y="873"/>
                  </a:cubicBezTo>
                  <a:cubicBezTo>
                    <a:pt x="695" y="881"/>
                    <a:pt x="708" y="884"/>
                    <a:pt x="715" y="885"/>
                  </a:cubicBezTo>
                  <a:lnTo>
                    <a:pt x="715" y="885"/>
                  </a:lnTo>
                  <a:cubicBezTo>
                    <a:pt x="714" y="891"/>
                    <a:pt x="711" y="909"/>
                    <a:pt x="703" y="909"/>
                  </a:cubicBezTo>
                  <a:cubicBezTo>
                    <a:pt x="701" y="907"/>
                    <a:pt x="698" y="906"/>
                    <a:pt x="696" y="906"/>
                  </a:cubicBezTo>
                  <a:cubicBezTo>
                    <a:pt x="687" y="906"/>
                    <a:pt x="679" y="923"/>
                    <a:pt x="679" y="933"/>
                  </a:cubicBezTo>
                  <a:cubicBezTo>
                    <a:pt x="679" y="936"/>
                    <a:pt x="680" y="945"/>
                    <a:pt x="681" y="956"/>
                  </a:cubicBezTo>
                  <a:lnTo>
                    <a:pt x="681" y="956"/>
                  </a:lnTo>
                  <a:cubicBezTo>
                    <a:pt x="688" y="952"/>
                    <a:pt x="693" y="948"/>
                    <a:pt x="698" y="948"/>
                  </a:cubicBezTo>
                  <a:cubicBezTo>
                    <a:pt x="701" y="948"/>
                    <a:pt x="703" y="951"/>
                    <a:pt x="703" y="956"/>
                  </a:cubicBezTo>
                  <a:cubicBezTo>
                    <a:pt x="703" y="971"/>
                    <a:pt x="694" y="977"/>
                    <a:pt x="684" y="979"/>
                  </a:cubicBezTo>
                  <a:lnTo>
                    <a:pt x="684" y="979"/>
                  </a:lnTo>
                  <a:cubicBezTo>
                    <a:pt x="683" y="971"/>
                    <a:pt x="682" y="964"/>
                    <a:pt x="681" y="956"/>
                  </a:cubicBezTo>
                  <a:lnTo>
                    <a:pt x="681" y="956"/>
                  </a:lnTo>
                  <a:cubicBezTo>
                    <a:pt x="672" y="964"/>
                    <a:pt x="661" y="975"/>
                    <a:pt x="655" y="980"/>
                  </a:cubicBezTo>
                  <a:cubicBezTo>
                    <a:pt x="631" y="992"/>
                    <a:pt x="631" y="992"/>
                    <a:pt x="631" y="1004"/>
                  </a:cubicBezTo>
                  <a:cubicBezTo>
                    <a:pt x="631" y="1004"/>
                    <a:pt x="631" y="1016"/>
                    <a:pt x="631" y="1016"/>
                  </a:cubicBezTo>
                  <a:cubicBezTo>
                    <a:pt x="620" y="1028"/>
                    <a:pt x="608" y="1040"/>
                    <a:pt x="608" y="1052"/>
                  </a:cubicBezTo>
                  <a:cubicBezTo>
                    <a:pt x="608" y="1064"/>
                    <a:pt x="608" y="1064"/>
                    <a:pt x="596" y="1076"/>
                  </a:cubicBezTo>
                  <a:cubicBezTo>
                    <a:pt x="596" y="1087"/>
                    <a:pt x="596" y="1123"/>
                    <a:pt x="584" y="1123"/>
                  </a:cubicBezTo>
                  <a:cubicBezTo>
                    <a:pt x="596" y="1123"/>
                    <a:pt x="572" y="1147"/>
                    <a:pt x="560" y="1171"/>
                  </a:cubicBezTo>
                  <a:cubicBezTo>
                    <a:pt x="560" y="1177"/>
                    <a:pt x="560" y="1177"/>
                    <a:pt x="560" y="1177"/>
                  </a:cubicBezTo>
                  <a:cubicBezTo>
                    <a:pt x="560" y="1177"/>
                    <a:pt x="560" y="1177"/>
                    <a:pt x="560" y="1183"/>
                  </a:cubicBezTo>
                  <a:cubicBezTo>
                    <a:pt x="560" y="1195"/>
                    <a:pt x="548" y="1195"/>
                    <a:pt x="548" y="1195"/>
                  </a:cubicBezTo>
                  <a:cubicBezTo>
                    <a:pt x="548" y="1192"/>
                    <a:pt x="548" y="1191"/>
                    <a:pt x="547" y="1191"/>
                  </a:cubicBezTo>
                  <a:cubicBezTo>
                    <a:pt x="544" y="1191"/>
                    <a:pt x="534" y="1209"/>
                    <a:pt x="524" y="1218"/>
                  </a:cubicBezTo>
                  <a:cubicBezTo>
                    <a:pt x="524" y="1242"/>
                    <a:pt x="512" y="1254"/>
                    <a:pt x="500" y="1266"/>
                  </a:cubicBezTo>
                  <a:lnTo>
                    <a:pt x="500" y="1278"/>
                  </a:lnTo>
                  <a:cubicBezTo>
                    <a:pt x="500" y="1290"/>
                    <a:pt x="489" y="1302"/>
                    <a:pt x="489" y="1302"/>
                  </a:cubicBezTo>
                  <a:cubicBezTo>
                    <a:pt x="477" y="1302"/>
                    <a:pt x="477" y="1302"/>
                    <a:pt x="477" y="1314"/>
                  </a:cubicBezTo>
                  <a:cubicBezTo>
                    <a:pt x="477" y="1337"/>
                    <a:pt x="477" y="1337"/>
                    <a:pt x="477" y="1337"/>
                  </a:cubicBezTo>
                  <a:cubicBezTo>
                    <a:pt x="477" y="1349"/>
                    <a:pt x="453" y="1361"/>
                    <a:pt x="453" y="1373"/>
                  </a:cubicBezTo>
                  <a:cubicBezTo>
                    <a:pt x="441" y="1385"/>
                    <a:pt x="429" y="1385"/>
                    <a:pt x="429" y="1397"/>
                  </a:cubicBezTo>
                  <a:cubicBezTo>
                    <a:pt x="429" y="1409"/>
                    <a:pt x="417" y="1421"/>
                    <a:pt x="417" y="1433"/>
                  </a:cubicBezTo>
                  <a:lnTo>
                    <a:pt x="417" y="1468"/>
                  </a:lnTo>
                  <a:cubicBezTo>
                    <a:pt x="417" y="1468"/>
                    <a:pt x="417" y="1457"/>
                    <a:pt x="405" y="1457"/>
                  </a:cubicBezTo>
                  <a:cubicBezTo>
                    <a:pt x="405" y="1457"/>
                    <a:pt x="393" y="1468"/>
                    <a:pt x="393" y="1480"/>
                  </a:cubicBezTo>
                  <a:cubicBezTo>
                    <a:pt x="393" y="1492"/>
                    <a:pt x="393" y="1480"/>
                    <a:pt x="393" y="1504"/>
                  </a:cubicBezTo>
                  <a:cubicBezTo>
                    <a:pt x="393" y="1504"/>
                    <a:pt x="381" y="1516"/>
                    <a:pt x="381" y="1528"/>
                  </a:cubicBezTo>
                  <a:cubicBezTo>
                    <a:pt x="370" y="1540"/>
                    <a:pt x="358" y="1540"/>
                    <a:pt x="358" y="1564"/>
                  </a:cubicBezTo>
                  <a:cubicBezTo>
                    <a:pt x="358" y="1576"/>
                    <a:pt x="346" y="1587"/>
                    <a:pt x="346" y="1599"/>
                  </a:cubicBezTo>
                  <a:cubicBezTo>
                    <a:pt x="346" y="1599"/>
                    <a:pt x="358" y="1611"/>
                    <a:pt x="346" y="1623"/>
                  </a:cubicBezTo>
                  <a:cubicBezTo>
                    <a:pt x="343" y="1626"/>
                    <a:pt x="341" y="1627"/>
                    <a:pt x="340" y="1627"/>
                  </a:cubicBezTo>
                  <a:cubicBezTo>
                    <a:pt x="335" y="1627"/>
                    <a:pt x="334" y="1620"/>
                    <a:pt x="334" y="1620"/>
                  </a:cubicBezTo>
                  <a:cubicBezTo>
                    <a:pt x="334" y="1620"/>
                    <a:pt x="334" y="1621"/>
                    <a:pt x="334" y="1623"/>
                  </a:cubicBezTo>
                  <a:cubicBezTo>
                    <a:pt x="325" y="1631"/>
                    <a:pt x="323" y="1640"/>
                    <a:pt x="326" y="1644"/>
                  </a:cubicBezTo>
                  <a:lnTo>
                    <a:pt x="326" y="1644"/>
                  </a:lnTo>
                  <a:cubicBezTo>
                    <a:pt x="319" y="1652"/>
                    <a:pt x="310" y="1671"/>
                    <a:pt x="310" y="1671"/>
                  </a:cubicBezTo>
                  <a:cubicBezTo>
                    <a:pt x="310" y="1677"/>
                    <a:pt x="307" y="1677"/>
                    <a:pt x="303" y="1677"/>
                  </a:cubicBezTo>
                  <a:cubicBezTo>
                    <a:pt x="298" y="1677"/>
                    <a:pt x="292" y="1677"/>
                    <a:pt x="286" y="1683"/>
                  </a:cubicBezTo>
                  <a:cubicBezTo>
                    <a:pt x="286" y="1691"/>
                    <a:pt x="297" y="1705"/>
                    <a:pt x="308" y="1705"/>
                  </a:cubicBezTo>
                  <a:cubicBezTo>
                    <a:pt x="313" y="1705"/>
                    <a:pt x="318" y="1702"/>
                    <a:pt x="322" y="1695"/>
                  </a:cubicBezTo>
                  <a:lnTo>
                    <a:pt x="322" y="1707"/>
                  </a:lnTo>
                  <a:cubicBezTo>
                    <a:pt x="330" y="1715"/>
                    <a:pt x="333" y="1723"/>
                    <a:pt x="338" y="1723"/>
                  </a:cubicBezTo>
                  <a:cubicBezTo>
                    <a:pt x="340" y="1723"/>
                    <a:pt x="342" y="1722"/>
                    <a:pt x="346" y="1718"/>
                  </a:cubicBezTo>
                  <a:lnTo>
                    <a:pt x="346" y="1707"/>
                  </a:lnTo>
                  <a:cubicBezTo>
                    <a:pt x="346" y="1695"/>
                    <a:pt x="358" y="1683"/>
                    <a:pt x="358" y="1671"/>
                  </a:cubicBezTo>
                  <a:cubicBezTo>
                    <a:pt x="358" y="1659"/>
                    <a:pt x="358" y="1647"/>
                    <a:pt x="358" y="1635"/>
                  </a:cubicBezTo>
                  <a:cubicBezTo>
                    <a:pt x="358" y="1623"/>
                    <a:pt x="370" y="1611"/>
                    <a:pt x="358" y="1611"/>
                  </a:cubicBezTo>
                  <a:cubicBezTo>
                    <a:pt x="370" y="1611"/>
                    <a:pt x="381" y="1587"/>
                    <a:pt x="393" y="1564"/>
                  </a:cubicBezTo>
                  <a:cubicBezTo>
                    <a:pt x="393" y="1564"/>
                    <a:pt x="405" y="1552"/>
                    <a:pt x="405" y="1552"/>
                  </a:cubicBezTo>
                  <a:cubicBezTo>
                    <a:pt x="405" y="1552"/>
                    <a:pt x="417" y="1552"/>
                    <a:pt x="429" y="1540"/>
                  </a:cubicBezTo>
                  <a:lnTo>
                    <a:pt x="417" y="1540"/>
                  </a:lnTo>
                  <a:cubicBezTo>
                    <a:pt x="417" y="1528"/>
                    <a:pt x="429" y="1528"/>
                    <a:pt x="441" y="1516"/>
                  </a:cubicBezTo>
                  <a:cubicBezTo>
                    <a:pt x="441" y="1504"/>
                    <a:pt x="441" y="1492"/>
                    <a:pt x="441" y="1480"/>
                  </a:cubicBezTo>
                  <a:lnTo>
                    <a:pt x="441" y="1468"/>
                  </a:lnTo>
                  <a:cubicBezTo>
                    <a:pt x="441" y="1468"/>
                    <a:pt x="441" y="1457"/>
                    <a:pt x="453" y="1457"/>
                  </a:cubicBezTo>
                  <a:cubicBezTo>
                    <a:pt x="453" y="1445"/>
                    <a:pt x="465" y="1433"/>
                    <a:pt x="465" y="1421"/>
                  </a:cubicBezTo>
                  <a:cubicBezTo>
                    <a:pt x="465" y="1409"/>
                    <a:pt x="477" y="1397"/>
                    <a:pt x="477" y="1385"/>
                  </a:cubicBezTo>
                  <a:cubicBezTo>
                    <a:pt x="477" y="1385"/>
                    <a:pt x="500" y="1385"/>
                    <a:pt x="500" y="1361"/>
                  </a:cubicBezTo>
                  <a:cubicBezTo>
                    <a:pt x="500" y="1349"/>
                    <a:pt x="477" y="1361"/>
                    <a:pt x="489" y="1337"/>
                  </a:cubicBezTo>
                  <a:cubicBezTo>
                    <a:pt x="490" y="1336"/>
                    <a:pt x="492" y="1335"/>
                    <a:pt x="494" y="1335"/>
                  </a:cubicBezTo>
                  <a:cubicBezTo>
                    <a:pt x="501" y="1335"/>
                    <a:pt x="508" y="1346"/>
                    <a:pt x="515" y="1346"/>
                  </a:cubicBezTo>
                  <a:cubicBezTo>
                    <a:pt x="518" y="1346"/>
                    <a:pt x="521" y="1344"/>
                    <a:pt x="524" y="1337"/>
                  </a:cubicBezTo>
                  <a:cubicBezTo>
                    <a:pt x="530" y="1331"/>
                    <a:pt x="530" y="1331"/>
                    <a:pt x="529" y="1331"/>
                  </a:cubicBezTo>
                  <a:cubicBezTo>
                    <a:pt x="527" y="1331"/>
                    <a:pt x="524" y="1331"/>
                    <a:pt x="524" y="1326"/>
                  </a:cubicBezTo>
                  <a:cubicBezTo>
                    <a:pt x="524" y="1314"/>
                    <a:pt x="536" y="1290"/>
                    <a:pt x="536" y="1278"/>
                  </a:cubicBezTo>
                  <a:cubicBezTo>
                    <a:pt x="560" y="1254"/>
                    <a:pt x="584" y="1218"/>
                    <a:pt x="596" y="1183"/>
                  </a:cubicBezTo>
                  <a:lnTo>
                    <a:pt x="596" y="1159"/>
                  </a:lnTo>
                  <a:cubicBezTo>
                    <a:pt x="596" y="1153"/>
                    <a:pt x="596" y="1153"/>
                    <a:pt x="597" y="1153"/>
                  </a:cubicBezTo>
                  <a:cubicBezTo>
                    <a:pt x="599" y="1153"/>
                    <a:pt x="602" y="1153"/>
                    <a:pt x="608" y="1147"/>
                  </a:cubicBezTo>
                  <a:cubicBezTo>
                    <a:pt x="620" y="1147"/>
                    <a:pt x="620" y="1123"/>
                    <a:pt x="620" y="1111"/>
                  </a:cubicBezTo>
                  <a:cubicBezTo>
                    <a:pt x="620" y="1111"/>
                    <a:pt x="620" y="1099"/>
                    <a:pt x="631" y="1099"/>
                  </a:cubicBezTo>
                  <a:cubicBezTo>
                    <a:pt x="640" y="1099"/>
                    <a:pt x="630" y="1087"/>
                    <a:pt x="619" y="1080"/>
                  </a:cubicBezTo>
                  <a:lnTo>
                    <a:pt x="619" y="1080"/>
                  </a:lnTo>
                  <a:cubicBezTo>
                    <a:pt x="625" y="1079"/>
                    <a:pt x="631" y="1076"/>
                    <a:pt x="631" y="1076"/>
                  </a:cubicBezTo>
                  <a:cubicBezTo>
                    <a:pt x="631" y="1076"/>
                    <a:pt x="643" y="1064"/>
                    <a:pt x="643" y="1052"/>
                  </a:cubicBezTo>
                  <a:cubicBezTo>
                    <a:pt x="643" y="1052"/>
                    <a:pt x="653" y="1014"/>
                    <a:pt x="655" y="1014"/>
                  </a:cubicBezTo>
                  <a:cubicBezTo>
                    <a:pt x="655" y="1014"/>
                    <a:pt x="655" y="1015"/>
                    <a:pt x="655" y="1016"/>
                  </a:cubicBezTo>
                  <a:cubicBezTo>
                    <a:pt x="658" y="1021"/>
                    <a:pt x="659" y="1023"/>
                    <a:pt x="661" y="1023"/>
                  </a:cubicBezTo>
                  <a:cubicBezTo>
                    <a:pt x="667" y="1023"/>
                    <a:pt x="667" y="990"/>
                    <a:pt x="667" y="980"/>
                  </a:cubicBezTo>
                  <a:cubicBezTo>
                    <a:pt x="672" y="980"/>
                    <a:pt x="678" y="980"/>
                    <a:pt x="684" y="979"/>
                  </a:cubicBezTo>
                  <a:lnTo>
                    <a:pt x="684" y="979"/>
                  </a:lnTo>
                  <a:cubicBezTo>
                    <a:pt x="687" y="999"/>
                    <a:pt x="690" y="1017"/>
                    <a:pt x="691" y="1017"/>
                  </a:cubicBezTo>
                  <a:cubicBezTo>
                    <a:pt x="691" y="1017"/>
                    <a:pt x="691" y="1017"/>
                    <a:pt x="691" y="1016"/>
                  </a:cubicBezTo>
                  <a:cubicBezTo>
                    <a:pt x="699" y="1016"/>
                    <a:pt x="702" y="1027"/>
                    <a:pt x="706" y="1027"/>
                  </a:cubicBezTo>
                  <a:cubicBezTo>
                    <a:pt x="708" y="1027"/>
                    <a:pt x="711" y="1024"/>
                    <a:pt x="715" y="1016"/>
                  </a:cubicBezTo>
                  <a:cubicBezTo>
                    <a:pt x="721" y="1010"/>
                    <a:pt x="721" y="1010"/>
                    <a:pt x="719" y="1010"/>
                  </a:cubicBezTo>
                  <a:cubicBezTo>
                    <a:pt x="718" y="1010"/>
                    <a:pt x="715" y="1010"/>
                    <a:pt x="715" y="1004"/>
                  </a:cubicBezTo>
                  <a:cubicBezTo>
                    <a:pt x="715" y="994"/>
                    <a:pt x="715" y="977"/>
                    <a:pt x="721" y="977"/>
                  </a:cubicBezTo>
                  <a:cubicBezTo>
                    <a:pt x="723" y="977"/>
                    <a:pt x="724" y="978"/>
                    <a:pt x="727" y="980"/>
                  </a:cubicBezTo>
                  <a:cubicBezTo>
                    <a:pt x="739" y="980"/>
                    <a:pt x="739" y="945"/>
                    <a:pt x="739" y="945"/>
                  </a:cubicBezTo>
                  <a:cubicBezTo>
                    <a:pt x="739" y="945"/>
                    <a:pt x="739" y="933"/>
                    <a:pt x="739" y="933"/>
                  </a:cubicBezTo>
                  <a:lnTo>
                    <a:pt x="751" y="909"/>
                  </a:lnTo>
                  <a:cubicBezTo>
                    <a:pt x="751" y="897"/>
                    <a:pt x="762" y="885"/>
                    <a:pt x="762" y="873"/>
                  </a:cubicBezTo>
                  <a:cubicBezTo>
                    <a:pt x="774" y="861"/>
                    <a:pt x="786" y="837"/>
                    <a:pt x="774" y="837"/>
                  </a:cubicBezTo>
                  <a:cubicBezTo>
                    <a:pt x="774" y="837"/>
                    <a:pt x="798" y="802"/>
                    <a:pt x="798" y="802"/>
                  </a:cubicBezTo>
                  <a:cubicBezTo>
                    <a:pt x="810" y="790"/>
                    <a:pt x="810" y="790"/>
                    <a:pt x="810" y="778"/>
                  </a:cubicBezTo>
                  <a:cubicBezTo>
                    <a:pt x="810" y="766"/>
                    <a:pt x="810" y="766"/>
                    <a:pt x="810" y="754"/>
                  </a:cubicBezTo>
                  <a:cubicBezTo>
                    <a:pt x="822" y="730"/>
                    <a:pt x="834" y="730"/>
                    <a:pt x="834" y="730"/>
                  </a:cubicBezTo>
                  <a:cubicBezTo>
                    <a:pt x="846" y="718"/>
                    <a:pt x="858" y="695"/>
                    <a:pt x="858" y="695"/>
                  </a:cubicBezTo>
                  <a:cubicBezTo>
                    <a:pt x="870" y="683"/>
                    <a:pt x="881" y="659"/>
                    <a:pt x="870" y="659"/>
                  </a:cubicBezTo>
                  <a:cubicBezTo>
                    <a:pt x="858" y="647"/>
                    <a:pt x="858" y="647"/>
                    <a:pt x="870" y="635"/>
                  </a:cubicBezTo>
                  <a:cubicBezTo>
                    <a:pt x="872" y="632"/>
                    <a:pt x="874" y="632"/>
                    <a:pt x="876" y="632"/>
                  </a:cubicBezTo>
                  <a:cubicBezTo>
                    <a:pt x="880" y="632"/>
                    <a:pt x="883" y="638"/>
                    <a:pt x="887" y="638"/>
                  </a:cubicBezTo>
                  <a:cubicBezTo>
                    <a:pt x="889" y="638"/>
                    <a:pt x="891" y="637"/>
                    <a:pt x="893" y="635"/>
                  </a:cubicBezTo>
                  <a:cubicBezTo>
                    <a:pt x="899" y="623"/>
                    <a:pt x="896" y="623"/>
                    <a:pt x="893" y="623"/>
                  </a:cubicBezTo>
                  <a:cubicBezTo>
                    <a:pt x="890" y="623"/>
                    <a:pt x="887" y="623"/>
                    <a:pt x="893" y="611"/>
                  </a:cubicBezTo>
                  <a:cubicBezTo>
                    <a:pt x="899" y="599"/>
                    <a:pt x="902" y="596"/>
                    <a:pt x="905" y="596"/>
                  </a:cubicBezTo>
                  <a:cubicBezTo>
                    <a:pt x="908" y="596"/>
                    <a:pt x="911" y="599"/>
                    <a:pt x="917" y="599"/>
                  </a:cubicBezTo>
                  <a:cubicBezTo>
                    <a:pt x="905" y="587"/>
                    <a:pt x="905" y="575"/>
                    <a:pt x="905" y="564"/>
                  </a:cubicBezTo>
                  <a:cubicBezTo>
                    <a:pt x="905" y="540"/>
                    <a:pt x="917" y="552"/>
                    <a:pt x="929" y="540"/>
                  </a:cubicBezTo>
                  <a:cubicBezTo>
                    <a:pt x="939" y="540"/>
                    <a:pt x="916" y="498"/>
                    <a:pt x="929" y="498"/>
                  </a:cubicBezTo>
                  <a:cubicBezTo>
                    <a:pt x="931" y="498"/>
                    <a:pt x="935" y="500"/>
                    <a:pt x="941" y="504"/>
                  </a:cubicBezTo>
                  <a:cubicBezTo>
                    <a:pt x="929" y="468"/>
                    <a:pt x="977" y="444"/>
                    <a:pt x="989" y="433"/>
                  </a:cubicBezTo>
                  <a:cubicBezTo>
                    <a:pt x="977" y="421"/>
                    <a:pt x="1001" y="409"/>
                    <a:pt x="1001" y="397"/>
                  </a:cubicBezTo>
                  <a:cubicBezTo>
                    <a:pt x="989" y="397"/>
                    <a:pt x="1012" y="373"/>
                    <a:pt x="1012" y="373"/>
                  </a:cubicBezTo>
                  <a:cubicBezTo>
                    <a:pt x="1015" y="375"/>
                    <a:pt x="1017" y="376"/>
                    <a:pt x="1018" y="376"/>
                  </a:cubicBezTo>
                  <a:cubicBezTo>
                    <a:pt x="1024" y="376"/>
                    <a:pt x="1024" y="361"/>
                    <a:pt x="1024" y="361"/>
                  </a:cubicBezTo>
                  <a:cubicBezTo>
                    <a:pt x="1036" y="349"/>
                    <a:pt x="1036" y="337"/>
                    <a:pt x="1036" y="337"/>
                  </a:cubicBezTo>
                  <a:lnTo>
                    <a:pt x="1036" y="325"/>
                  </a:lnTo>
                  <a:cubicBezTo>
                    <a:pt x="1036" y="325"/>
                    <a:pt x="1036" y="314"/>
                    <a:pt x="1036" y="314"/>
                  </a:cubicBezTo>
                  <a:cubicBezTo>
                    <a:pt x="1048" y="314"/>
                    <a:pt x="1048" y="337"/>
                    <a:pt x="1060" y="337"/>
                  </a:cubicBezTo>
                  <a:lnTo>
                    <a:pt x="1060" y="325"/>
                  </a:lnTo>
                  <a:cubicBezTo>
                    <a:pt x="1054" y="314"/>
                    <a:pt x="1051" y="314"/>
                    <a:pt x="1053" y="314"/>
                  </a:cubicBezTo>
                  <a:cubicBezTo>
                    <a:pt x="1054" y="314"/>
                    <a:pt x="1060" y="314"/>
                    <a:pt x="1072" y="302"/>
                  </a:cubicBezTo>
                  <a:cubicBezTo>
                    <a:pt x="1078" y="296"/>
                    <a:pt x="1075" y="296"/>
                    <a:pt x="1069" y="296"/>
                  </a:cubicBezTo>
                  <a:cubicBezTo>
                    <a:pt x="1063" y="296"/>
                    <a:pt x="1054" y="296"/>
                    <a:pt x="1048" y="290"/>
                  </a:cubicBezTo>
                  <a:cubicBezTo>
                    <a:pt x="1048" y="278"/>
                    <a:pt x="1072" y="278"/>
                    <a:pt x="1084" y="266"/>
                  </a:cubicBezTo>
                  <a:cubicBezTo>
                    <a:pt x="1096" y="254"/>
                    <a:pt x="1096" y="242"/>
                    <a:pt x="1096" y="230"/>
                  </a:cubicBezTo>
                  <a:lnTo>
                    <a:pt x="1096" y="218"/>
                  </a:lnTo>
                  <a:cubicBezTo>
                    <a:pt x="1096" y="206"/>
                    <a:pt x="1108" y="194"/>
                    <a:pt x="1120" y="194"/>
                  </a:cubicBezTo>
                  <a:cubicBezTo>
                    <a:pt x="1109" y="194"/>
                    <a:pt x="1127" y="157"/>
                    <a:pt x="1131" y="157"/>
                  </a:cubicBezTo>
                  <a:cubicBezTo>
                    <a:pt x="1131" y="157"/>
                    <a:pt x="1132" y="157"/>
                    <a:pt x="1132" y="159"/>
                  </a:cubicBezTo>
                  <a:cubicBezTo>
                    <a:pt x="1138" y="166"/>
                    <a:pt x="1145" y="172"/>
                    <a:pt x="1150" y="172"/>
                  </a:cubicBezTo>
                  <a:cubicBezTo>
                    <a:pt x="1153" y="172"/>
                    <a:pt x="1155" y="169"/>
                    <a:pt x="1155" y="159"/>
                  </a:cubicBezTo>
                  <a:cubicBezTo>
                    <a:pt x="1155" y="147"/>
                    <a:pt x="1155" y="135"/>
                    <a:pt x="1155" y="123"/>
                  </a:cubicBezTo>
                  <a:cubicBezTo>
                    <a:pt x="1155" y="131"/>
                    <a:pt x="1161" y="140"/>
                    <a:pt x="1169" y="140"/>
                  </a:cubicBezTo>
                  <a:cubicBezTo>
                    <a:pt x="1172" y="140"/>
                    <a:pt x="1176" y="138"/>
                    <a:pt x="1179" y="135"/>
                  </a:cubicBezTo>
                  <a:cubicBezTo>
                    <a:pt x="1179" y="123"/>
                    <a:pt x="1179" y="111"/>
                    <a:pt x="1191" y="111"/>
                  </a:cubicBezTo>
                  <a:cubicBezTo>
                    <a:pt x="1197" y="105"/>
                    <a:pt x="1203" y="105"/>
                    <a:pt x="1209" y="105"/>
                  </a:cubicBezTo>
                  <a:cubicBezTo>
                    <a:pt x="1215" y="105"/>
                    <a:pt x="1221" y="105"/>
                    <a:pt x="1227" y="99"/>
                  </a:cubicBezTo>
                  <a:cubicBezTo>
                    <a:pt x="1239" y="87"/>
                    <a:pt x="1239" y="75"/>
                    <a:pt x="1262" y="75"/>
                  </a:cubicBezTo>
                  <a:cubicBezTo>
                    <a:pt x="1274" y="75"/>
                    <a:pt x="1274" y="63"/>
                    <a:pt x="1286" y="63"/>
                  </a:cubicBezTo>
                  <a:cubicBezTo>
                    <a:pt x="1298" y="63"/>
                    <a:pt x="1298" y="52"/>
                    <a:pt x="1310" y="52"/>
                  </a:cubicBezTo>
                  <a:lnTo>
                    <a:pt x="1334" y="52"/>
                  </a:lnTo>
                  <a:cubicBezTo>
                    <a:pt x="1334" y="52"/>
                    <a:pt x="1370" y="40"/>
                    <a:pt x="1370" y="40"/>
                  </a:cubicBezTo>
                  <a:lnTo>
                    <a:pt x="1370" y="52"/>
                  </a:lnTo>
                  <a:cubicBezTo>
                    <a:pt x="1393" y="40"/>
                    <a:pt x="1382" y="28"/>
                    <a:pt x="1393" y="16"/>
                  </a:cubicBezTo>
                  <a:cubicBezTo>
                    <a:pt x="1393" y="16"/>
                    <a:pt x="1383" y="5"/>
                    <a:pt x="1379" y="5"/>
                  </a:cubicBezTo>
                  <a:lnTo>
                    <a:pt x="1379" y="5"/>
                  </a:lnTo>
                  <a:cubicBezTo>
                    <a:pt x="1378" y="5"/>
                    <a:pt x="1378" y="8"/>
                    <a:pt x="1382" y="16"/>
                  </a:cubicBezTo>
                  <a:cubicBezTo>
                    <a:pt x="1386" y="20"/>
                    <a:pt x="1384" y="21"/>
                    <a:pt x="1380" y="21"/>
                  </a:cubicBezTo>
                  <a:cubicBezTo>
                    <a:pt x="1372" y="21"/>
                    <a:pt x="1354" y="16"/>
                    <a:pt x="1346" y="16"/>
                  </a:cubicBezTo>
                  <a:lnTo>
                    <a:pt x="1322" y="16"/>
                  </a:lnTo>
                  <a:cubicBezTo>
                    <a:pt x="1322" y="16"/>
                    <a:pt x="1330" y="1"/>
                    <a:pt x="1327" y="1"/>
                  </a:cubicBezTo>
                  <a:close/>
                  <a:moveTo>
                    <a:pt x="268" y="1808"/>
                  </a:moveTo>
                  <a:cubicBezTo>
                    <a:pt x="265" y="1808"/>
                    <a:pt x="262" y="1810"/>
                    <a:pt x="262" y="1814"/>
                  </a:cubicBezTo>
                  <a:lnTo>
                    <a:pt x="263" y="1814"/>
                  </a:lnTo>
                  <a:lnTo>
                    <a:pt x="263" y="1814"/>
                  </a:lnTo>
                  <a:cubicBezTo>
                    <a:pt x="264" y="1812"/>
                    <a:pt x="266" y="1810"/>
                    <a:pt x="268" y="1808"/>
                  </a:cubicBezTo>
                  <a:close/>
                  <a:moveTo>
                    <a:pt x="3435" y="1582"/>
                  </a:moveTo>
                  <a:cubicBezTo>
                    <a:pt x="3428" y="1582"/>
                    <a:pt x="3418" y="1587"/>
                    <a:pt x="3418" y="1587"/>
                  </a:cubicBezTo>
                  <a:lnTo>
                    <a:pt x="3418" y="1599"/>
                  </a:lnTo>
                  <a:cubicBezTo>
                    <a:pt x="3418" y="1611"/>
                    <a:pt x="3429" y="1659"/>
                    <a:pt x="3418" y="1659"/>
                  </a:cubicBezTo>
                  <a:cubicBezTo>
                    <a:pt x="3406" y="1659"/>
                    <a:pt x="3418" y="1683"/>
                    <a:pt x="3441" y="1683"/>
                  </a:cubicBezTo>
                  <a:cubicBezTo>
                    <a:pt x="3453" y="1683"/>
                    <a:pt x="3453" y="1683"/>
                    <a:pt x="3453" y="1695"/>
                  </a:cubicBezTo>
                  <a:cubicBezTo>
                    <a:pt x="3453" y="1707"/>
                    <a:pt x="3441" y="1707"/>
                    <a:pt x="3441" y="1707"/>
                  </a:cubicBezTo>
                  <a:cubicBezTo>
                    <a:pt x="3429" y="1718"/>
                    <a:pt x="3429" y="1718"/>
                    <a:pt x="3441" y="1730"/>
                  </a:cubicBezTo>
                  <a:cubicBezTo>
                    <a:pt x="3441" y="1742"/>
                    <a:pt x="3441" y="1754"/>
                    <a:pt x="3441" y="1766"/>
                  </a:cubicBezTo>
                  <a:cubicBezTo>
                    <a:pt x="3441" y="1790"/>
                    <a:pt x="3465" y="1778"/>
                    <a:pt x="3465" y="1802"/>
                  </a:cubicBezTo>
                  <a:cubicBezTo>
                    <a:pt x="3471" y="1808"/>
                    <a:pt x="3468" y="1808"/>
                    <a:pt x="3464" y="1808"/>
                  </a:cubicBezTo>
                  <a:cubicBezTo>
                    <a:pt x="3459" y="1808"/>
                    <a:pt x="3453" y="1808"/>
                    <a:pt x="3453" y="1814"/>
                  </a:cubicBezTo>
                  <a:cubicBezTo>
                    <a:pt x="3453" y="1826"/>
                    <a:pt x="3465" y="1849"/>
                    <a:pt x="3477" y="1873"/>
                  </a:cubicBezTo>
                  <a:cubicBezTo>
                    <a:pt x="3477" y="1879"/>
                    <a:pt x="3477" y="1890"/>
                    <a:pt x="3477" y="1897"/>
                  </a:cubicBezTo>
                  <a:cubicBezTo>
                    <a:pt x="3489" y="1885"/>
                    <a:pt x="3489" y="1873"/>
                    <a:pt x="3477" y="1861"/>
                  </a:cubicBezTo>
                  <a:cubicBezTo>
                    <a:pt x="3477" y="1858"/>
                    <a:pt x="3477" y="1855"/>
                    <a:pt x="3477" y="1849"/>
                  </a:cubicBezTo>
                  <a:cubicBezTo>
                    <a:pt x="3477" y="1838"/>
                    <a:pt x="3477" y="1826"/>
                    <a:pt x="3477" y="1826"/>
                  </a:cubicBezTo>
                  <a:cubicBezTo>
                    <a:pt x="3477" y="1814"/>
                    <a:pt x="3465" y="1802"/>
                    <a:pt x="3477" y="1790"/>
                  </a:cubicBezTo>
                  <a:cubicBezTo>
                    <a:pt x="3477" y="1778"/>
                    <a:pt x="3489" y="1766"/>
                    <a:pt x="3477" y="1766"/>
                  </a:cubicBezTo>
                  <a:cubicBezTo>
                    <a:pt x="3453" y="1754"/>
                    <a:pt x="3453" y="1766"/>
                    <a:pt x="3453" y="1742"/>
                  </a:cubicBezTo>
                  <a:cubicBezTo>
                    <a:pt x="3465" y="1718"/>
                    <a:pt x="3465" y="1730"/>
                    <a:pt x="3465" y="1718"/>
                  </a:cubicBezTo>
                  <a:lnTo>
                    <a:pt x="3465" y="1683"/>
                  </a:lnTo>
                  <a:cubicBezTo>
                    <a:pt x="3465" y="1683"/>
                    <a:pt x="3460" y="1688"/>
                    <a:pt x="3456" y="1688"/>
                  </a:cubicBezTo>
                  <a:cubicBezTo>
                    <a:pt x="3455" y="1688"/>
                    <a:pt x="3453" y="1687"/>
                    <a:pt x="3453" y="1683"/>
                  </a:cubicBezTo>
                  <a:cubicBezTo>
                    <a:pt x="3447" y="1677"/>
                    <a:pt x="3447" y="1677"/>
                    <a:pt x="3450" y="1677"/>
                  </a:cubicBezTo>
                  <a:cubicBezTo>
                    <a:pt x="3453" y="1677"/>
                    <a:pt x="3459" y="1677"/>
                    <a:pt x="3465" y="1671"/>
                  </a:cubicBezTo>
                  <a:lnTo>
                    <a:pt x="3441" y="1659"/>
                  </a:lnTo>
                  <a:cubicBezTo>
                    <a:pt x="3441" y="1647"/>
                    <a:pt x="3441" y="1647"/>
                    <a:pt x="3441" y="1635"/>
                  </a:cubicBezTo>
                  <a:cubicBezTo>
                    <a:pt x="3453" y="1623"/>
                    <a:pt x="3453" y="1611"/>
                    <a:pt x="3441" y="1587"/>
                  </a:cubicBezTo>
                  <a:cubicBezTo>
                    <a:pt x="3441" y="1584"/>
                    <a:pt x="3439" y="1582"/>
                    <a:pt x="3435" y="1582"/>
                  </a:cubicBezTo>
                  <a:close/>
                  <a:moveTo>
                    <a:pt x="3466" y="1883"/>
                  </a:moveTo>
                  <a:cubicBezTo>
                    <a:pt x="3465" y="1883"/>
                    <a:pt x="3465" y="1887"/>
                    <a:pt x="3465" y="1897"/>
                  </a:cubicBezTo>
                  <a:cubicBezTo>
                    <a:pt x="3453" y="1921"/>
                    <a:pt x="3465" y="1933"/>
                    <a:pt x="3465" y="1933"/>
                  </a:cubicBezTo>
                  <a:cubicBezTo>
                    <a:pt x="3471" y="1927"/>
                    <a:pt x="3474" y="1924"/>
                    <a:pt x="3477" y="1924"/>
                  </a:cubicBezTo>
                  <a:cubicBezTo>
                    <a:pt x="3477" y="1915"/>
                    <a:pt x="3477" y="1906"/>
                    <a:pt x="3477" y="1897"/>
                  </a:cubicBezTo>
                  <a:cubicBezTo>
                    <a:pt x="3470" y="1890"/>
                    <a:pt x="3467" y="1883"/>
                    <a:pt x="3466" y="1883"/>
                  </a:cubicBezTo>
                  <a:close/>
                  <a:moveTo>
                    <a:pt x="3477" y="1924"/>
                  </a:moveTo>
                  <a:cubicBezTo>
                    <a:pt x="3477" y="1927"/>
                    <a:pt x="3477" y="1930"/>
                    <a:pt x="3477" y="1933"/>
                  </a:cubicBezTo>
                  <a:lnTo>
                    <a:pt x="3477" y="1951"/>
                  </a:lnTo>
                  <a:lnTo>
                    <a:pt x="3477" y="1951"/>
                  </a:lnTo>
                  <a:cubicBezTo>
                    <a:pt x="3483" y="1944"/>
                    <a:pt x="3489" y="1938"/>
                    <a:pt x="3489" y="1933"/>
                  </a:cubicBezTo>
                  <a:cubicBezTo>
                    <a:pt x="3483" y="1927"/>
                    <a:pt x="3480" y="1924"/>
                    <a:pt x="3477" y="1924"/>
                  </a:cubicBezTo>
                  <a:close/>
                  <a:moveTo>
                    <a:pt x="3477" y="1951"/>
                  </a:moveTo>
                  <a:lnTo>
                    <a:pt x="3477" y="1951"/>
                  </a:lnTo>
                  <a:cubicBezTo>
                    <a:pt x="3468" y="1960"/>
                    <a:pt x="3458" y="1968"/>
                    <a:pt x="3465" y="1968"/>
                  </a:cubicBezTo>
                  <a:lnTo>
                    <a:pt x="3477" y="1968"/>
                  </a:lnTo>
                  <a:lnTo>
                    <a:pt x="3477" y="1951"/>
                  </a:lnTo>
                  <a:close/>
                  <a:moveTo>
                    <a:pt x="3477" y="1968"/>
                  </a:moveTo>
                  <a:cubicBezTo>
                    <a:pt x="3480" y="1971"/>
                    <a:pt x="3482" y="1973"/>
                    <a:pt x="3483" y="1975"/>
                  </a:cubicBezTo>
                  <a:lnTo>
                    <a:pt x="3483" y="1975"/>
                  </a:lnTo>
                  <a:cubicBezTo>
                    <a:pt x="3483" y="1972"/>
                    <a:pt x="3483" y="1968"/>
                    <a:pt x="3477" y="1968"/>
                  </a:cubicBezTo>
                  <a:close/>
                  <a:moveTo>
                    <a:pt x="3483" y="1975"/>
                  </a:moveTo>
                  <a:cubicBezTo>
                    <a:pt x="3483" y="1977"/>
                    <a:pt x="3483" y="1979"/>
                    <a:pt x="3486" y="1980"/>
                  </a:cubicBezTo>
                  <a:lnTo>
                    <a:pt x="3486" y="1980"/>
                  </a:lnTo>
                  <a:cubicBezTo>
                    <a:pt x="3486" y="1978"/>
                    <a:pt x="3485" y="1977"/>
                    <a:pt x="3483" y="1975"/>
                  </a:cubicBezTo>
                  <a:close/>
                  <a:moveTo>
                    <a:pt x="3486" y="1980"/>
                  </a:moveTo>
                  <a:cubicBezTo>
                    <a:pt x="3486" y="1983"/>
                    <a:pt x="3483" y="1986"/>
                    <a:pt x="3477" y="1992"/>
                  </a:cubicBezTo>
                  <a:cubicBezTo>
                    <a:pt x="3478" y="1993"/>
                    <a:pt x="3478" y="1994"/>
                    <a:pt x="3479" y="1994"/>
                  </a:cubicBezTo>
                  <a:lnTo>
                    <a:pt x="3479" y="1994"/>
                  </a:lnTo>
                  <a:cubicBezTo>
                    <a:pt x="3485" y="1984"/>
                    <a:pt x="3499" y="1990"/>
                    <a:pt x="3489" y="1980"/>
                  </a:cubicBezTo>
                  <a:cubicBezTo>
                    <a:pt x="3488" y="1980"/>
                    <a:pt x="3487" y="1980"/>
                    <a:pt x="3486" y="1980"/>
                  </a:cubicBezTo>
                  <a:close/>
                  <a:moveTo>
                    <a:pt x="3479" y="1994"/>
                  </a:moveTo>
                  <a:cubicBezTo>
                    <a:pt x="3478" y="1997"/>
                    <a:pt x="3477" y="2000"/>
                    <a:pt x="3477" y="2004"/>
                  </a:cubicBezTo>
                  <a:cubicBezTo>
                    <a:pt x="3477" y="2022"/>
                    <a:pt x="3477" y="2033"/>
                    <a:pt x="3482" y="2033"/>
                  </a:cubicBezTo>
                  <a:cubicBezTo>
                    <a:pt x="3483" y="2033"/>
                    <a:pt x="3486" y="2031"/>
                    <a:pt x="3488" y="2028"/>
                  </a:cubicBezTo>
                  <a:lnTo>
                    <a:pt x="3488" y="2028"/>
                  </a:lnTo>
                  <a:cubicBezTo>
                    <a:pt x="3488" y="2036"/>
                    <a:pt x="3485" y="2044"/>
                    <a:pt x="3477" y="2052"/>
                  </a:cubicBezTo>
                  <a:lnTo>
                    <a:pt x="3489" y="2052"/>
                  </a:lnTo>
                  <a:lnTo>
                    <a:pt x="3489" y="2028"/>
                  </a:lnTo>
                  <a:cubicBezTo>
                    <a:pt x="3489" y="2028"/>
                    <a:pt x="3489" y="2028"/>
                    <a:pt x="3488" y="2028"/>
                  </a:cubicBezTo>
                  <a:lnTo>
                    <a:pt x="3488" y="2028"/>
                  </a:lnTo>
                  <a:cubicBezTo>
                    <a:pt x="3489" y="2024"/>
                    <a:pt x="3489" y="2020"/>
                    <a:pt x="3489" y="2016"/>
                  </a:cubicBezTo>
                  <a:cubicBezTo>
                    <a:pt x="3489" y="2005"/>
                    <a:pt x="3489" y="2004"/>
                    <a:pt x="3479" y="1994"/>
                  </a:cubicBezTo>
                  <a:close/>
                  <a:moveTo>
                    <a:pt x="143" y="2099"/>
                  </a:moveTo>
                  <a:cubicBezTo>
                    <a:pt x="135" y="2099"/>
                    <a:pt x="138" y="2105"/>
                    <a:pt x="141" y="2105"/>
                  </a:cubicBezTo>
                  <a:cubicBezTo>
                    <a:pt x="142" y="2105"/>
                    <a:pt x="143" y="2103"/>
                    <a:pt x="143" y="2099"/>
                  </a:cubicBezTo>
                  <a:close/>
                  <a:moveTo>
                    <a:pt x="131" y="2123"/>
                  </a:moveTo>
                  <a:cubicBezTo>
                    <a:pt x="131" y="2123"/>
                    <a:pt x="167" y="2123"/>
                    <a:pt x="143" y="2135"/>
                  </a:cubicBezTo>
                  <a:cubicBezTo>
                    <a:pt x="143" y="2147"/>
                    <a:pt x="143" y="2147"/>
                    <a:pt x="143" y="2159"/>
                  </a:cubicBezTo>
                  <a:lnTo>
                    <a:pt x="131" y="2147"/>
                  </a:lnTo>
                  <a:lnTo>
                    <a:pt x="131" y="2123"/>
                  </a:lnTo>
                  <a:close/>
                  <a:moveTo>
                    <a:pt x="3465" y="2052"/>
                  </a:moveTo>
                  <a:cubicBezTo>
                    <a:pt x="3465" y="2064"/>
                    <a:pt x="3465" y="2064"/>
                    <a:pt x="3465" y="2076"/>
                  </a:cubicBezTo>
                  <a:cubicBezTo>
                    <a:pt x="3465" y="2099"/>
                    <a:pt x="3489" y="2099"/>
                    <a:pt x="3465" y="2111"/>
                  </a:cubicBezTo>
                  <a:cubicBezTo>
                    <a:pt x="3441" y="2135"/>
                    <a:pt x="3465" y="2135"/>
                    <a:pt x="3465" y="2147"/>
                  </a:cubicBezTo>
                  <a:cubicBezTo>
                    <a:pt x="3465" y="2159"/>
                    <a:pt x="3453" y="2171"/>
                    <a:pt x="3453" y="2171"/>
                  </a:cubicBezTo>
                  <a:lnTo>
                    <a:pt x="3465" y="2195"/>
                  </a:lnTo>
                  <a:cubicBezTo>
                    <a:pt x="3465" y="2183"/>
                    <a:pt x="3477" y="2171"/>
                    <a:pt x="3477" y="2171"/>
                  </a:cubicBezTo>
                  <a:cubicBezTo>
                    <a:pt x="3469" y="2171"/>
                    <a:pt x="3466" y="2176"/>
                    <a:pt x="3466" y="2176"/>
                  </a:cubicBezTo>
                  <a:cubicBezTo>
                    <a:pt x="3465" y="2176"/>
                    <a:pt x="3465" y="2175"/>
                    <a:pt x="3465" y="2171"/>
                  </a:cubicBezTo>
                  <a:cubicBezTo>
                    <a:pt x="3465" y="2171"/>
                    <a:pt x="3465" y="2159"/>
                    <a:pt x="3465" y="2159"/>
                  </a:cubicBezTo>
                  <a:lnTo>
                    <a:pt x="3489" y="2159"/>
                  </a:lnTo>
                  <a:cubicBezTo>
                    <a:pt x="3489" y="2147"/>
                    <a:pt x="3489" y="2147"/>
                    <a:pt x="3489" y="2135"/>
                  </a:cubicBezTo>
                  <a:cubicBezTo>
                    <a:pt x="3489" y="2123"/>
                    <a:pt x="3489" y="2099"/>
                    <a:pt x="3489" y="2088"/>
                  </a:cubicBezTo>
                  <a:cubicBezTo>
                    <a:pt x="3489" y="2081"/>
                    <a:pt x="3489" y="2074"/>
                    <a:pt x="3487" y="2074"/>
                  </a:cubicBezTo>
                  <a:cubicBezTo>
                    <a:pt x="3485" y="2074"/>
                    <a:pt x="3482" y="2077"/>
                    <a:pt x="3477" y="2088"/>
                  </a:cubicBezTo>
                  <a:cubicBezTo>
                    <a:pt x="3477" y="2076"/>
                    <a:pt x="3477" y="2064"/>
                    <a:pt x="3477" y="2052"/>
                  </a:cubicBezTo>
                  <a:close/>
                  <a:moveTo>
                    <a:pt x="3465" y="2195"/>
                  </a:moveTo>
                  <a:cubicBezTo>
                    <a:pt x="3465" y="2195"/>
                    <a:pt x="3453" y="2195"/>
                    <a:pt x="3453" y="2207"/>
                  </a:cubicBezTo>
                  <a:cubicBezTo>
                    <a:pt x="3441" y="2219"/>
                    <a:pt x="3441" y="2219"/>
                    <a:pt x="3453" y="2230"/>
                  </a:cubicBezTo>
                  <a:cubicBezTo>
                    <a:pt x="3453" y="2230"/>
                    <a:pt x="3465" y="2230"/>
                    <a:pt x="3477" y="2219"/>
                  </a:cubicBezTo>
                  <a:cubicBezTo>
                    <a:pt x="3477" y="2219"/>
                    <a:pt x="3465" y="2207"/>
                    <a:pt x="3465" y="2195"/>
                  </a:cubicBezTo>
                  <a:close/>
                  <a:moveTo>
                    <a:pt x="3453" y="2230"/>
                  </a:moveTo>
                  <a:cubicBezTo>
                    <a:pt x="3453" y="2230"/>
                    <a:pt x="3453" y="2242"/>
                    <a:pt x="3453" y="2242"/>
                  </a:cubicBezTo>
                  <a:cubicBezTo>
                    <a:pt x="3453" y="2242"/>
                    <a:pt x="3441" y="2254"/>
                    <a:pt x="3441" y="2254"/>
                  </a:cubicBezTo>
                  <a:cubicBezTo>
                    <a:pt x="3441" y="2254"/>
                    <a:pt x="3447" y="2249"/>
                    <a:pt x="3450" y="2249"/>
                  </a:cubicBezTo>
                  <a:cubicBezTo>
                    <a:pt x="3452" y="2249"/>
                    <a:pt x="3453" y="2250"/>
                    <a:pt x="3453" y="2254"/>
                  </a:cubicBezTo>
                  <a:cubicBezTo>
                    <a:pt x="3453" y="2242"/>
                    <a:pt x="3465" y="2230"/>
                    <a:pt x="3453" y="2230"/>
                  </a:cubicBezTo>
                  <a:close/>
                  <a:moveTo>
                    <a:pt x="3453" y="2254"/>
                  </a:moveTo>
                  <a:lnTo>
                    <a:pt x="3453" y="2254"/>
                  </a:lnTo>
                  <a:cubicBezTo>
                    <a:pt x="3453" y="2259"/>
                    <a:pt x="3455" y="2262"/>
                    <a:pt x="3457" y="2264"/>
                  </a:cubicBezTo>
                  <a:lnTo>
                    <a:pt x="3457" y="2264"/>
                  </a:lnTo>
                  <a:cubicBezTo>
                    <a:pt x="3456" y="2260"/>
                    <a:pt x="3455" y="2256"/>
                    <a:pt x="3453" y="2254"/>
                  </a:cubicBezTo>
                  <a:close/>
                  <a:moveTo>
                    <a:pt x="3548" y="2242"/>
                  </a:moveTo>
                  <a:lnTo>
                    <a:pt x="3537" y="2254"/>
                  </a:lnTo>
                  <a:cubicBezTo>
                    <a:pt x="3537" y="2266"/>
                    <a:pt x="3548" y="2266"/>
                    <a:pt x="3548" y="2266"/>
                  </a:cubicBezTo>
                  <a:cubicBezTo>
                    <a:pt x="3548" y="2254"/>
                    <a:pt x="3548" y="2254"/>
                    <a:pt x="3548" y="2242"/>
                  </a:cubicBezTo>
                  <a:close/>
                  <a:moveTo>
                    <a:pt x="3457" y="2264"/>
                  </a:moveTo>
                  <a:lnTo>
                    <a:pt x="3457" y="2264"/>
                  </a:lnTo>
                  <a:cubicBezTo>
                    <a:pt x="3458" y="2268"/>
                    <a:pt x="3458" y="2273"/>
                    <a:pt x="3458" y="2278"/>
                  </a:cubicBezTo>
                  <a:lnTo>
                    <a:pt x="3465" y="2278"/>
                  </a:lnTo>
                  <a:cubicBezTo>
                    <a:pt x="3465" y="2271"/>
                    <a:pt x="3461" y="2268"/>
                    <a:pt x="3457" y="2264"/>
                  </a:cubicBezTo>
                  <a:close/>
                  <a:moveTo>
                    <a:pt x="3453" y="2278"/>
                  </a:moveTo>
                  <a:lnTo>
                    <a:pt x="3453" y="2302"/>
                  </a:lnTo>
                  <a:lnTo>
                    <a:pt x="3453" y="2314"/>
                  </a:lnTo>
                  <a:lnTo>
                    <a:pt x="3453" y="2326"/>
                  </a:lnTo>
                  <a:cubicBezTo>
                    <a:pt x="3453" y="2327"/>
                    <a:pt x="3453" y="2327"/>
                    <a:pt x="3453" y="2327"/>
                  </a:cubicBezTo>
                  <a:cubicBezTo>
                    <a:pt x="3454" y="2327"/>
                    <a:pt x="3459" y="2300"/>
                    <a:pt x="3458" y="2278"/>
                  </a:cubicBezTo>
                  <a:close/>
                  <a:moveTo>
                    <a:pt x="3453" y="2326"/>
                  </a:moveTo>
                  <a:cubicBezTo>
                    <a:pt x="3453" y="2334"/>
                    <a:pt x="3448" y="2342"/>
                    <a:pt x="3444" y="2349"/>
                  </a:cubicBezTo>
                  <a:lnTo>
                    <a:pt x="3453" y="2349"/>
                  </a:lnTo>
                  <a:lnTo>
                    <a:pt x="3453" y="2326"/>
                  </a:lnTo>
                  <a:close/>
                  <a:moveTo>
                    <a:pt x="3429" y="2349"/>
                  </a:moveTo>
                  <a:cubicBezTo>
                    <a:pt x="3441" y="2349"/>
                    <a:pt x="3429" y="2373"/>
                    <a:pt x="3429" y="2385"/>
                  </a:cubicBezTo>
                  <a:cubicBezTo>
                    <a:pt x="3429" y="2390"/>
                    <a:pt x="3427" y="2393"/>
                    <a:pt x="3425" y="2396"/>
                  </a:cubicBezTo>
                  <a:lnTo>
                    <a:pt x="3425" y="2396"/>
                  </a:lnTo>
                  <a:cubicBezTo>
                    <a:pt x="3434" y="2393"/>
                    <a:pt x="3441" y="2385"/>
                    <a:pt x="3441" y="2385"/>
                  </a:cubicBezTo>
                  <a:cubicBezTo>
                    <a:pt x="3441" y="2373"/>
                    <a:pt x="3429" y="2373"/>
                    <a:pt x="3441" y="2361"/>
                  </a:cubicBezTo>
                  <a:cubicBezTo>
                    <a:pt x="3441" y="2357"/>
                    <a:pt x="3443" y="2353"/>
                    <a:pt x="3444" y="2349"/>
                  </a:cubicBezTo>
                  <a:close/>
                  <a:moveTo>
                    <a:pt x="3425" y="2396"/>
                  </a:moveTo>
                  <a:cubicBezTo>
                    <a:pt x="3422" y="2397"/>
                    <a:pt x="3420" y="2397"/>
                    <a:pt x="3418" y="2397"/>
                  </a:cubicBezTo>
                  <a:cubicBezTo>
                    <a:pt x="3418" y="2400"/>
                    <a:pt x="3418" y="2405"/>
                    <a:pt x="3418" y="2409"/>
                  </a:cubicBezTo>
                  <a:cubicBezTo>
                    <a:pt x="3418" y="2402"/>
                    <a:pt x="3421" y="2399"/>
                    <a:pt x="3425" y="2396"/>
                  </a:cubicBezTo>
                  <a:close/>
                  <a:moveTo>
                    <a:pt x="3418" y="2409"/>
                  </a:moveTo>
                  <a:cubicBezTo>
                    <a:pt x="3415" y="2416"/>
                    <a:pt x="3412" y="2423"/>
                    <a:pt x="3409" y="2430"/>
                  </a:cubicBezTo>
                  <a:lnTo>
                    <a:pt x="3409" y="2430"/>
                  </a:lnTo>
                  <a:cubicBezTo>
                    <a:pt x="3404" y="2427"/>
                    <a:pt x="3400" y="2422"/>
                    <a:pt x="3397" y="2422"/>
                  </a:cubicBezTo>
                  <a:cubicBezTo>
                    <a:pt x="3395" y="2422"/>
                    <a:pt x="3394" y="2425"/>
                    <a:pt x="3394" y="2433"/>
                  </a:cubicBezTo>
                  <a:cubicBezTo>
                    <a:pt x="3394" y="2438"/>
                    <a:pt x="3398" y="2441"/>
                    <a:pt x="3404" y="2442"/>
                  </a:cubicBezTo>
                  <a:lnTo>
                    <a:pt x="3404" y="2442"/>
                  </a:lnTo>
                  <a:cubicBezTo>
                    <a:pt x="3406" y="2438"/>
                    <a:pt x="3408" y="2434"/>
                    <a:pt x="3409" y="2430"/>
                  </a:cubicBezTo>
                  <a:lnTo>
                    <a:pt x="3409" y="2430"/>
                  </a:lnTo>
                  <a:cubicBezTo>
                    <a:pt x="3412" y="2432"/>
                    <a:pt x="3415" y="2433"/>
                    <a:pt x="3418" y="2433"/>
                  </a:cubicBezTo>
                  <a:cubicBezTo>
                    <a:pt x="3418" y="2433"/>
                    <a:pt x="3418" y="2420"/>
                    <a:pt x="3418" y="2409"/>
                  </a:cubicBezTo>
                  <a:close/>
                  <a:moveTo>
                    <a:pt x="119" y="2659"/>
                  </a:moveTo>
                  <a:lnTo>
                    <a:pt x="108" y="2671"/>
                  </a:lnTo>
                  <a:lnTo>
                    <a:pt x="108" y="2683"/>
                  </a:lnTo>
                  <a:cubicBezTo>
                    <a:pt x="109" y="2684"/>
                    <a:pt x="111" y="2686"/>
                    <a:pt x="112" y="2686"/>
                  </a:cubicBezTo>
                  <a:lnTo>
                    <a:pt x="112" y="2686"/>
                  </a:lnTo>
                  <a:cubicBezTo>
                    <a:pt x="115" y="2677"/>
                    <a:pt x="112" y="2668"/>
                    <a:pt x="115" y="2668"/>
                  </a:cubicBezTo>
                  <a:lnTo>
                    <a:pt x="115" y="2668"/>
                  </a:lnTo>
                  <a:cubicBezTo>
                    <a:pt x="116" y="2668"/>
                    <a:pt x="117" y="2669"/>
                    <a:pt x="119" y="2671"/>
                  </a:cubicBezTo>
                  <a:cubicBezTo>
                    <a:pt x="119" y="2674"/>
                    <a:pt x="121" y="2677"/>
                    <a:pt x="124" y="2682"/>
                  </a:cubicBezTo>
                  <a:lnTo>
                    <a:pt x="124" y="2682"/>
                  </a:lnTo>
                  <a:cubicBezTo>
                    <a:pt x="125" y="2677"/>
                    <a:pt x="124" y="2669"/>
                    <a:pt x="119" y="2659"/>
                  </a:cubicBezTo>
                  <a:close/>
                  <a:moveTo>
                    <a:pt x="3429" y="2433"/>
                  </a:moveTo>
                  <a:cubicBezTo>
                    <a:pt x="3423" y="2439"/>
                    <a:pt x="3415" y="2442"/>
                    <a:pt x="3407" y="2442"/>
                  </a:cubicBezTo>
                  <a:cubicBezTo>
                    <a:pt x="3406" y="2442"/>
                    <a:pt x="3405" y="2442"/>
                    <a:pt x="3404" y="2442"/>
                  </a:cubicBezTo>
                  <a:lnTo>
                    <a:pt x="3404" y="2442"/>
                  </a:lnTo>
                  <a:cubicBezTo>
                    <a:pt x="3392" y="2467"/>
                    <a:pt x="3378" y="2495"/>
                    <a:pt x="3370" y="2528"/>
                  </a:cubicBezTo>
                  <a:lnTo>
                    <a:pt x="3370" y="2540"/>
                  </a:lnTo>
                  <a:lnTo>
                    <a:pt x="3346" y="2611"/>
                  </a:lnTo>
                  <a:lnTo>
                    <a:pt x="3322" y="2695"/>
                  </a:lnTo>
                  <a:cubicBezTo>
                    <a:pt x="3322" y="2703"/>
                    <a:pt x="3322" y="2711"/>
                    <a:pt x="3322" y="2719"/>
                  </a:cubicBezTo>
                  <a:cubicBezTo>
                    <a:pt x="3322" y="2719"/>
                    <a:pt x="3351" y="2690"/>
                    <a:pt x="3340" y="2684"/>
                  </a:cubicBezTo>
                  <a:lnTo>
                    <a:pt x="3340" y="2684"/>
                  </a:lnTo>
                  <a:cubicBezTo>
                    <a:pt x="3362" y="2682"/>
                    <a:pt x="3382" y="2610"/>
                    <a:pt x="3382" y="2600"/>
                  </a:cubicBezTo>
                  <a:cubicBezTo>
                    <a:pt x="3382" y="2576"/>
                    <a:pt x="3406" y="2576"/>
                    <a:pt x="3394" y="2552"/>
                  </a:cubicBezTo>
                  <a:cubicBezTo>
                    <a:pt x="3382" y="2528"/>
                    <a:pt x="3382" y="2540"/>
                    <a:pt x="3394" y="2528"/>
                  </a:cubicBezTo>
                  <a:cubicBezTo>
                    <a:pt x="3406" y="2516"/>
                    <a:pt x="3406" y="2504"/>
                    <a:pt x="3406" y="2492"/>
                  </a:cubicBezTo>
                  <a:cubicBezTo>
                    <a:pt x="3406" y="2492"/>
                    <a:pt x="3406" y="2480"/>
                    <a:pt x="3406" y="2480"/>
                  </a:cubicBezTo>
                  <a:cubicBezTo>
                    <a:pt x="3406" y="2457"/>
                    <a:pt x="3429" y="2445"/>
                    <a:pt x="3429" y="2433"/>
                  </a:cubicBezTo>
                  <a:close/>
                  <a:moveTo>
                    <a:pt x="173" y="2751"/>
                  </a:moveTo>
                  <a:lnTo>
                    <a:pt x="173" y="2751"/>
                  </a:lnTo>
                  <a:cubicBezTo>
                    <a:pt x="174" y="2753"/>
                    <a:pt x="175" y="2754"/>
                    <a:pt x="179" y="2754"/>
                  </a:cubicBezTo>
                  <a:cubicBezTo>
                    <a:pt x="179" y="2754"/>
                    <a:pt x="177" y="2753"/>
                    <a:pt x="173" y="2751"/>
                  </a:cubicBezTo>
                  <a:close/>
                  <a:moveTo>
                    <a:pt x="3322" y="2742"/>
                  </a:moveTo>
                  <a:lnTo>
                    <a:pt x="3322" y="2742"/>
                  </a:lnTo>
                  <a:cubicBezTo>
                    <a:pt x="3322" y="2754"/>
                    <a:pt x="3310" y="2778"/>
                    <a:pt x="3298" y="2790"/>
                  </a:cubicBezTo>
                  <a:cubicBezTo>
                    <a:pt x="3287" y="2814"/>
                    <a:pt x="3287" y="2814"/>
                    <a:pt x="3287" y="2826"/>
                  </a:cubicBezTo>
                  <a:cubicBezTo>
                    <a:pt x="3287" y="2832"/>
                    <a:pt x="3290" y="2832"/>
                    <a:pt x="3294" y="2832"/>
                  </a:cubicBezTo>
                  <a:cubicBezTo>
                    <a:pt x="3295" y="2832"/>
                    <a:pt x="3295" y="2832"/>
                    <a:pt x="3296" y="2832"/>
                  </a:cubicBezTo>
                  <a:lnTo>
                    <a:pt x="3296" y="2832"/>
                  </a:lnTo>
                  <a:cubicBezTo>
                    <a:pt x="3297" y="2827"/>
                    <a:pt x="3298" y="2821"/>
                    <a:pt x="3298" y="2814"/>
                  </a:cubicBezTo>
                  <a:cubicBezTo>
                    <a:pt x="3298" y="2814"/>
                    <a:pt x="3310" y="2802"/>
                    <a:pt x="3310" y="2802"/>
                  </a:cubicBezTo>
                  <a:cubicBezTo>
                    <a:pt x="3322" y="2802"/>
                    <a:pt x="3310" y="2790"/>
                    <a:pt x="3310" y="2778"/>
                  </a:cubicBezTo>
                  <a:cubicBezTo>
                    <a:pt x="3322" y="2766"/>
                    <a:pt x="3322" y="2754"/>
                    <a:pt x="3322" y="2742"/>
                  </a:cubicBezTo>
                  <a:close/>
                  <a:moveTo>
                    <a:pt x="3296" y="2832"/>
                  </a:moveTo>
                  <a:lnTo>
                    <a:pt x="3296" y="2832"/>
                  </a:lnTo>
                  <a:cubicBezTo>
                    <a:pt x="3294" y="2836"/>
                    <a:pt x="3293" y="2839"/>
                    <a:pt x="3291" y="2842"/>
                  </a:cubicBezTo>
                  <a:lnTo>
                    <a:pt x="3291" y="2842"/>
                  </a:lnTo>
                  <a:cubicBezTo>
                    <a:pt x="3297" y="2841"/>
                    <a:pt x="3304" y="2838"/>
                    <a:pt x="3310" y="2838"/>
                  </a:cubicBezTo>
                  <a:cubicBezTo>
                    <a:pt x="3305" y="2832"/>
                    <a:pt x="3300" y="2832"/>
                    <a:pt x="3296" y="2832"/>
                  </a:cubicBezTo>
                  <a:close/>
                  <a:moveTo>
                    <a:pt x="490" y="3027"/>
                  </a:moveTo>
                  <a:cubicBezTo>
                    <a:pt x="489" y="3027"/>
                    <a:pt x="489" y="3027"/>
                    <a:pt x="489" y="3028"/>
                  </a:cubicBezTo>
                  <a:cubicBezTo>
                    <a:pt x="489" y="3028"/>
                    <a:pt x="490" y="3027"/>
                    <a:pt x="490" y="3027"/>
                  </a:cubicBezTo>
                  <a:close/>
                  <a:moveTo>
                    <a:pt x="859" y="3125"/>
                  </a:moveTo>
                  <a:cubicBezTo>
                    <a:pt x="852" y="3125"/>
                    <a:pt x="850" y="3135"/>
                    <a:pt x="858" y="3135"/>
                  </a:cubicBezTo>
                  <a:lnTo>
                    <a:pt x="870" y="3135"/>
                  </a:lnTo>
                  <a:cubicBezTo>
                    <a:pt x="866" y="3127"/>
                    <a:pt x="862" y="3125"/>
                    <a:pt x="859" y="3125"/>
                  </a:cubicBezTo>
                  <a:close/>
                  <a:moveTo>
                    <a:pt x="3275" y="2838"/>
                  </a:moveTo>
                  <a:cubicBezTo>
                    <a:pt x="3275" y="2838"/>
                    <a:pt x="3263" y="2850"/>
                    <a:pt x="3263" y="2861"/>
                  </a:cubicBezTo>
                  <a:cubicBezTo>
                    <a:pt x="3251" y="2885"/>
                    <a:pt x="3239" y="2897"/>
                    <a:pt x="3227" y="2909"/>
                  </a:cubicBezTo>
                  <a:cubicBezTo>
                    <a:pt x="3227" y="2921"/>
                    <a:pt x="3227" y="2921"/>
                    <a:pt x="3227" y="2933"/>
                  </a:cubicBezTo>
                  <a:cubicBezTo>
                    <a:pt x="3227" y="2957"/>
                    <a:pt x="3203" y="2969"/>
                    <a:pt x="3191" y="2980"/>
                  </a:cubicBezTo>
                  <a:cubicBezTo>
                    <a:pt x="3179" y="2980"/>
                    <a:pt x="3191" y="2992"/>
                    <a:pt x="3191" y="3004"/>
                  </a:cubicBezTo>
                  <a:cubicBezTo>
                    <a:pt x="3191" y="3008"/>
                    <a:pt x="3189" y="3010"/>
                    <a:pt x="3185" y="3010"/>
                  </a:cubicBezTo>
                  <a:cubicBezTo>
                    <a:pt x="3178" y="3010"/>
                    <a:pt x="3167" y="3004"/>
                    <a:pt x="3167" y="3004"/>
                  </a:cubicBezTo>
                  <a:cubicBezTo>
                    <a:pt x="3167" y="3004"/>
                    <a:pt x="3167" y="3028"/>
                    <a:pt x="3167" y="3028"/>
                  </a:cubicBezTo>
                  <a:cubicBezTo>
                    <a:pt x="3167" y="3040"/>
                    <a:pt x="3144" y="3040"/>
                    <a:pt x="3132" y="3052"/>
                  </a:cubicBezTo>
                  <a:cubicBezTo>
                    <a:pt x="3120" y="3064"/>
                    <a:pt x="3120" y="3064"/>
                    <a:pt x="3108" y="3088"/>
                  </a:cubicBezTo>
                  <a:cubicBezTo>
                    <a:pt x="3108" y="3088"/>
                    <a:pt x="3072" y="3123"/>
                    <a:pt x="3072" y="3123"/>
                  </a:cubicBezTo>
                  <a:cubicBezTo>
                    <a:pt x="3060" y="3123"/>
                    <a:pt x="3048" y="3135"/>
                    <a:pt x="3048" y="3147"/>
                  </a:cubicBezTo>
                  <a:cubicBezTo>
                    <a:pt x="3025" y="3171"/>
                    <a:pt x="3001" y="3207"/>
                    <a:pt x="2965" y="3231"/>
                  </a:cubicBezTo>
                  <a:cubicBezTo>
                    <a:pt x="2965" y="3239"/>
                    <a:pt x="2959" y="3247"/>
                    <a:pt x="2956" y="3255"/>
                  </a:cubicBezTo>
                  <a:lnTo>
                    <a:pt x="2956" y="3255"/>
                  </a:lnTo>
                  <a:cubicBezTo>
                    <a:pt x="2954" y="3253"/>
                    <a:pt x="2951" y="3251"/>
                    <a:pt x="2948" y="3251"/>
                  </a:cubicBezTo>
                  <a:cubicBezTo>
                    <a:pt x="2946" y="3251"/>
                    <a:pt x="2944" y="3252"/>
                    <a:pt x="2941" y="3254"/>
                  </a:cubicBezTo>
                  <a:cubicBezTo>
                    <a:pt x="2929" y="3254"/>
                    <a:pt x="2929" y="3254"/>
                    <a:pt x="2929" y="3266"/>
                  </a:cubicBezTo>
                  <a:lnTo>
                    <a:pt x="2917" y="3266"/>
                  </a:lnTo>
                  <a:cubicBezTo>
                    <a:pt x="2894" y="3266"/>
                    <a:pt x="2882" y="3278"/>
                    <a:pt x="2870" y="3290"/>
                  </a:cubicBezTo>
                  <a:cubicBezTo>
                    <a:pt x="2870" y="3302"/>
                    <a:pt x="2834" y="3314"/>
                    <a:pt x="2834" y="3314"/>
                  </a:cubicBezTo>
                  <a:cubicBezTo>
                    <a:pt x="2834" y="3314"/>
                    <a:pt x="2846" y="3338"/>
                    <a:pt x="2834" y="3361"/>
                  </a:cubicBezTo>
                  <a:lnTo>
                    <a:pt x="2858" y="3350"/>
                  </a:lnTo>
                  <a:cubicBezTo>
                    <a:pt x="2864" y="3344"/>
                    <a:pt x="2864" y="3344"/>
                    <a:pt x="2862" y="3344"/>
                  </a:cubicBezTo>
                  <a:cubicBezTo>
                    <a:pt x="2861" y="3344"/>
                    <a:pt x="2858" y="3344"/>
                    <a:pt x="2858" y="3338"/>
                  </a:cubicBezTo>
                  <a:cubicBezTo>
                    <a:pt x="2858" y="3326"/>
                    <a:pt x="2894" y="3326"/>
                    <a:pt x="2894" y="3326"/>
                  </a:cubicBezTo>
                  <a:cubicBezTo>
                    <a:pt x="2906" y="3314"/>
                    <a:pt x="2917" y="3314"/>
                    <a:pt x="2929" y="3302"/>
                  </a:cubicBezTo>
                  <a:cubicBezTo>
                    <a:pt x="2929" y="3290"/>
                    <a:pt x="2917" y="3290"/>
                    <a:pt x="2941" y="3290"/>
                  </a:cubicBezTo>
                  <a:cubicBezTo>
                    <a:pt x="2965" y="3278"/>
                    <a:pt x="2965" y="3278"/>
                    <a:pt x="2953" y="3278"/>
                  </a:cubicBezTo>
                  <a:cubicBezTo>
                    <a:pt x="2945" y="3270"/>
                    <a:pt x="2948" y="3261"/>
                    <a:pt x="2955" y="3257"/>
                  </a:cubicBezTo>
                  <a:lnTo>
                    <a:pt x="2955" y="3257"/>
                  </a:lnTo>
                  <a:cubicBezTo>
                    <a:pt x="2954" y="3260"/>
                    <a:pt x="2953" y="3263"/>
                    <a:pt x="2953" y="3266"/>
                  </a:cubicBezTo>
                  <a:cubicBezTo>
                    <a:pt x="2959" y="3266"/>
                    <a:pt x="2959" y="3261"/>
                    <a:pt x="2956" y="3256"/>
                  </a:cubicBezTo>
                  <a:lnTo>
                    <a:pt x="2956" y="3256"/>
                  </a:lnTo>
                  <a:cubicBezTo>
                    <a:pt x="2959" y="3255"/>
                    <a:pt x="2962" y="3254"/>
                    <a:pt x="2965" y="3254"/>
                  </a:cubicBezTo>
                  <a:cubicBezTo>
                    <a:pt x="2989" y="3254"/>
                    <a:pt x="2989" y="3254"/>
                    <a:pt x="3001" y="3242"/>
                  </a:cubicBezTo>
                  <a:cubicBezTo>
                    <a:pt x="3001" y="3231"/>
                    <a:pt x="3001" y="3207"/>
                    <a:pt x="3013" y="3207"/>
                  </a:cubicBezTo>
                  <a:cubicBezTo>
                    <a:pt x="3013" y="3219"/>
                    <a:pt x="3013" y="3231"/>
                    <a:pt x="3013" y="3231"/>
                  </a:cubicBezTo>
                  <a:cubicBezTo>
                    <a:pt x="3013" y="3231"/>
                    <a:pt x="3025" y="3207"/>
                    <a:pt x="3025" y="3195"/>
                  </a:cubicBezTo>
                  <a:cubicBezTo>
                    <a:pt x="3037" y="3195"/>
                    <a:pt x="3048" y="3183"/>
                    <a:pt x="3048" y="3183"/>
                  </a:cubicBezTo>
                  <a:cubicBezTo>
                    <a:pt x="3060" y="3171"/>
                    <a:pt x="3072" y="3171"/>
                    <a:pt x="3084" y="3159"/>
                  </a:cubicBezTo>
                  <a:cubicBezTo>
                    <a:pt x="3084" y="3159"/>
                    <a:pt x="3096" y="3147"/>
                    <a:pt x="3108" y="3135"/>
                  </a:cubicBezTo>
                  <a:cubicBezTo>
                    <a:pt x="3108" y="3123"/>
                    <a:pt x="3108" y="3111"/>
                    <a:pt x="3120" y="3111"/>
                  </a:cubicBezTo>
                  <a:cubicBezTo>
                    <a:pt x="3132" y="3111"/>
                    <a:pt x="3144" y="3100"/>
                    <a:pt x="3144" y="3088"/>
                  </a:cubicBezTo>
                  <a:lnTo>
                    <a:pt x="3144" y="3076"/>
                  </a:lnTo>
                  <a:cubicBezTo>
                    <a:pt x="3144" y="3064"/>
                    <a:pt x="3179" y="3052"/>
                    <a:pt x="3179" y="3028"/>
                  </a:cubicBezTo>
                  <a:cubicBezTo>
                    <a:pt x="3179" y="3016"/>
                    <a:pt x="3191" y="3016"/>
                    <a:pt x="3203" y="3016"/>
                  </a:cubicBezTo>
                  <a:lnTo>
                    <a:pt x="3203" y="2992"/>
                  </a:lnTo>
                  <a:cubicBezTo>
                    <a:pt x="3203" y="2980"/>
                    <a:pt x="3215" y="2980"/>
                    <a:pt x="3215" y="2969"/>
                  </a:cubicBezTo>
                  <a:cubicBezTo>
                    <a:pt x="3227" y="2969"/>
                    <a:pt x="3215" y="2957"/>
                    <a:pt x="3227" y="2945"/>
                  </a:cubicBezTo>
                  <a:cubicBezTo>
                    <a:pt x="3239" y="2945"/>
                    <a:pt x="3251" y="2921"/>
                    <a:pt x="3251" y="2897"/>
                  </a:cubicBezTo>
                  <a:cubicBezTo>
                    <a:pt x="3251" y="2885"/>
                    <a:pt x="3263" y="2873"/>
                    <a:pt x="3275" y="2861"/>
                  </a:cubicBezTo>
                  <a:cubicBezTo>
                    <a:pt x="3280" y="2856"/>
                    <a:pt x="3286" y="2850"/>
                    <a:pt x="3291" y="2842"/>
                  </a:cubicBezTo>
                  <a:lnTo>
                    <a:pt x="3291" y="2842"/>
                  </a:lnTo>
                  <a:cubicBezTo>
                    <a:pt x="3289" y="2843"/>
                    <a:pt x="3288" y="2843"/>
                    <a:pt x="3287" y="2843"/>
                  </a:cubicBezTo>
                  <a:cubicBezTo>
                    <a:pt x="3283" y="2843"/>
                    <a:pt x="3279" y="2842"/>
                    <a:pt x="3275" y="2838"/>
                  </a:cubicBezTo>
                  <a:close/>
                  <a:moveTo>
                    <a:pt x="2727" y="3373"/>
                  </a:moveTo>
                  <a:cubicBezTo>
                    <a:pt x="2724" y="3373"/>
                    <a:pt x="2724" y="3374"/>
                    <a:pt x="2727" y="3375"/>
                  </a:cubicBezTo>
                  <a:lnTo>
                    <a:pt x="2727" y="3375"/>
                  </a:lnTo>
                  <a:cubicBezTo>
                    <a:pt x="2727" y="3374"/>
                    <a:pt x="2727" y="3373"/>
                    <a:pt x="2727" y="3373"/>
                  </a:cubicBezTo>
                  <a:close/>
                  <a:moveTo>
                    <a:pt x="2170" y="3527"/>
                  </a:moveTo>
                  <a:cubicBezTo>
                    <a:pt x="2170" y="3533"/>
                    <a:pt x="2167" y="3540"/>
                    <a:pt x="2167" y="3540"/>
                  </a:cubicBezTo>
                  <a:lnTo>
                    <a:pt x="2167" y="3528"/>
                  </a:lnTo>
                  <a:cubicBezTo>
                    <a:pt x="2168" y="3528"/>
                    <a:pt x="2169" y="3528"/>
                    <a:pt x="2170" y="3527"/>
                  </a:cubicBezTo>
                  <a:close/>
                  <a:moveTo>
                    <a:pt x="286" y="1766"/>
                  </a:moveTo>
                  <a:cubicBezTo>
                    <a:pt x="286" y="1778"/>
                    <a:pt x="286" y="1778"/>
                    <a:pt x="286" y="1790"/>
                  </a:cubicBezTo>
                  <a:cubicBezTo>
                    <a:pt x="286" y="1790"/>
                    <a:pt x="274" y="1802"/>
                    <a:pt x="274" y="1802"/>
                  </a:cubicBezTo>
                  <a:cubicBezTo>
                    <a:pt x="272" y="1804"/>
                    <a:pt x="270" y="1806"/>
                    <a:pt x="268" y="1808"/>
                  </a:cubicBezTo>
                  <a:lnTo>
                    <a:pt x="268" y="1808"/>
                  </a:lnTo>
                  <a:cubicBezTo>
                    <a:pt x="268" y="1808"/>
                    <a:pt x="268" y="1808"/>
                    <a:pt x="268" y="1808"/>
                  </a:cubicBezTo>
                  <a:cubicBezTo>
                    <a:pt x="274" y="1808"/>
                    <a:pt x="282" y="1814"/>
                    <a:pt x="274" y="1814"/>
                  </a:cubicBezTo>
                  <a:cubicBezTo>
                    <a:pt x="274" y="1814"/>
                    <a:pt x="272" y="1818"/>
                    <a:pt x="271" y="1822"/>
                  </a:cubicBezTo>
                  <a:lnTo>
                    <a:pt x="271" y="1822"/>
                  </a:lnTo>
                  <a:lnTo>
                    <a:pt x="263" y="1814"/>
                  </a:lnTo>
                  <a:lnTo>
                    <a:pt x="263" y="1814"/>
                  </a:lnTo>
                  <a:cubicBezTo>
                    <a:pt x="256" y="1823"/>
                    <a:pt x="250" y="1834"/>
                    <a:pt x="250" y="1849"/>
                  </a:cubicBezTo>
                  <a:cubicBezTo>
                    <a:pt x="250" y="1855"/>
                    <a:pt x="253" y="1855"/>
                    <a:pt x="255" y="1855"/>
                  </a:cubicBezTo>
                  <a:cubicBezTo>
                    <a:pt x="256" y="1855"/>
                    <a:pt x="256" y="1855"/>
                    <a:pt x="250" y="1861"/>
                  </a:cubicBezTo>
                  <a:cubicBezTo>
                    <a:pt x="250" y="1873"/>
                    <a:pt x="250" y="1885"/>
                    <a:pt x="239" y="1885"/>
                  </a:cubicBezTo>
                  <a:lnTo>
                    <a:pt x="227" y="1885"/>
                  </a:lnTo>
                  <a:cubicBezTo>
                    <a:pt x="215" y="1885"/>
                    <a:pt x="227" y="1885"/>
                    <a:pt x="227" y="1897"/>
                  </a:cubicBezTo>
                  <a:cubicBezTo>
                    <a:pt x="239" y="1909"/>
                    <a:pt x="239" y="1909"/>
                    <a:pt x="227" y="1921"/>
                  </a:cubicBezTo>
                  <a:cubicBezTo>
                    <a:pt x="219" y="1921"/>
                    <a:pt x="216" y="1916"/>
                    <a:pt x="212" y="1916"/>
                  </a:cubicBezTo>
                  <a:cubicBezTo>
                    <a:pt x="209" y="1916"/>
                    <a:pt x="207" y="1917"/>
                    <a:pt x="203" y="1921"/>
                  </a:cubicBezTo>
                  <a:cubicBezTo>
                    <a:pt x="203" y="1933"/>
                    <a:pt x="203" y="1945"/>
                    <a:pt x="203" y="1945"/>
                  </a:cubicBezTo>
                  <a:cubicBezTo>
                    <a:pt x="203" y="1957"/>
                    <a:pt x="203" y="1957"/>
                    <a:pt x="203" y="1957"/>
                  </a:cubicBezTo>
                  <a:cubicBezTo>
                    <a:pt x="203" y="1980"/>
                    <a:pt x="203" y="1992"/>
                    <a:pt x="191" y="2004"/>
                  </a:cubicBezTo>
                  <a:cubicBezTo>
                    <a:pt x="191" y="2004"/>
                    <a:pt x="191" y="1980"/>
                    <a:pt x="179" y="1980"/>
                  </a:cubicBezTo>
                  <a:cubicBezTo>
                    <a:pt x="179" y="1980"/>
                    <a:pt x="167" y="2028"/>
                    <a:pt x="167" y="2040"/>
                  </a:cubicBezTo>
                  <a:cubicBezTo>
                    <a:pt x="179" y="2040"/>
                    <a:pt x="167" y="2052"/>
                    <a:pt x="155" y="2064"/>
                  </a:cubicBezTo>
                  <a:cubicBezTo>
                    <a:pt x="143" y="2064"/>
                    <a:pt x="155" y="2076"/>
                    <a:pt x="155" y="2076"/>
                  </a:cubicBezTo>
                  <a:cubicBezTo>
                    <a:pt x="143" y="2088"/>
                    <a:pt x="155" y="2088"/>
                    <a:pt x="143" y="2099"/>
                  </a:cubicBezTo>
                  <a:cubicBezTo>
                    <a:pt x="155" y="2099"/>
                    <a:pt x="155" y="2099"/>
                    <a:pt x="143" y="2111"/>
                  </a:cubicBezTo>
                  <a:cubicBezTo>
                    <a:pt x="137" y="2117"/>
                    <a:pt x="134" y="2117"/>
                    <a:pt x="131" y="2117"/>
                  </a:cubicBezTo>
                  <a:cubicBezTo>
                    <a:pt x="128" y="2117"/>
                    <a:pt x="125" y="2117"/>
                    <a:pt x="119" y="2123"/>
                  </a:cubicBezTo>
                  <a:cubicBezTo>
                    <a:pt x="119" y="2135"/>
                    <a:pt x="119" y="2147"/>
                    <a:pt x="119" y="2159"/>
                  </a:cubicBezTo>
                  <a:cubicBezTo>
                    <a:pt x="119" y="2159"/>
                    <a:pt x="108" y="2171"/>
                    <a:pt x="108" y="2171"/>
                  </a:cubicBezTo>
                  <a:lnTo>
                    <a:pt x="108" y="2195"/>
                  </a:lnTo>
                  <a:cubicBezTo>
                    <a:pt x="96" y="2207"/>
                    <a:pt x="96" y="2207"/>
                    <a:pt x="96" y="2219"/>
                  </a:cubicBezTo>
                  <a:cubicBezTo>
                    <a:pt x="84" y="2230"/>
                    <a:pt x="72" y="2254"/>
                    <a:pt x="72" y="2266"/>
                  </a:cubicBezTo>
                  <a:cubicBezTo>
                    <a:pt x="72" y="2278"/>
                    <a:pt x="72" y="2278"/>
                    <a:pt x="60" y="2278"/>
                  </a:cubicBezTo>
                  <a:cubicBezTo>
                    <a:pt x="48" y="2290"/>
                    <a:pt x="48" y="2302"/>
                    <a:pt x="48" y="2314"/>
                  </a:cubicBezTo>
                  <a:lnTo>
                    <a:pt x="48" y="2338"/>
                  </a:lnTo>
                  <a:cubicBezTo>
                    <a:pt x="48" y="2338"/>
                    <a:pt x="24" y="2361"/>
                    <a:pt x="24" y="2373"/>
                  </a:cubicBezTo>
                  <a:cubicBezTo>
                    <a:pt x="24" y="2373"/>
                    <a:pt x="36" y="2397"/>
                    <a:pt x="24" y="2397"/>
                  </a:cubicBezTo>
                  <a:cubicBezTo>
                    <a:pt x="12" y="2409"/>
                    <a:pt x="12" y="2409"/>
                    <a:pt x="12" y="2433"/>
                  </a:cubicBezTo>
                  <a:cubicBezTo>
                    <a:pt x="0" y="2457"/>
                    <a:pt x="0" y="2480"/>
                    <a:pt x="12" y="2516"/>
                  </a:cubicBezTo>
                  <a:cubicBezTo>
                    <a:pt x="12" y="2516"/>
                    <a:pt x="12" y="2528"/>
                    <a:pt x="12" y="2540"/>
                  </a:cubicBezTo>
                  <a:cubicBezTo>
                    <a:pt x="12" y="2540"/>
                    <a:pt x="12" y="2552"/>
                    <a:pt x="12" y="2552"/>
                  </a:cubicBezTo>
                  <a:cubicBezTo>
                    <a:pt x="24" y="2564"/>
                    <a:pt x="12" y="2576"/>
                    <a:pt x="12" y="2576"/>
                  </a:cubicBezTo>
                  <a:cubicBezTo>
                    <a:pt x="12" y="2588"/>
                    <a:pt x="12" y="2600"/>
                    <a:pt x="12" y="2600"/>
                  </a:cubicBezTo>
                  <a:cubicBezTo>
                    <a:pt x="12" y="2623"/>
                    <a:pt x="24" y="2623"/>
                    <a:pt x="36" y="2623"/>
                  </a:cubicBezTo>
                  <a:cubicBezTo>
                    <a:pt x="36" y="2623"/>
                    <a:pt x="48" y="2647"/>
                    <a:pt x="48" y="2659"/>
                  </a:cubicBezTo>
                  <a:cubicBezTo>
                    <a:pt x="60" y="2659"/>
                    <a:pt x="48" y="2671"/>
                    <a:pt x="48" y="2683"/>
                  </a:cubicBezTo>
                  <a:cubicBezTo>
                    <a:pt x="60" y="2695"/>
                    <a:pt x="60" y="2707"/>
                    <a:pt x="72" y="2719"/>
                  </a:cubicBezTo>
                  <a:lnTo>
                    <a:pt x="84" y="2719"/>
                  </a:lnTo>
                  <a:cubicBezTo>
                    <a:pt x="96" y="2719"/>
                    <a:pt x="96" y="2730"/>
                    <a:pt x="96" y="2730"/>
                  </a:cubicBezTo>
                  <a:cubicBezTo>
                    <a:pt x="96" y="2742"/>
                    <a:pt x="108" y="2742"/>
                    <a:pt x="108" y="2742"/>
                  </a:cubicBezTo>
                  <a:lnTo>
                    <a:pt x="108" y="2754"/>
                  </a:lnTo>
                  <a:cubicBezTo>
                    <a:pt x="108" y="2766"/>
                    <a:pt x="119" y="2766"/>
                    <a:pt x="119" y="2778"/>
                  </a:cubicBezTo>
                  <a:cubicBezTo>
                    <a:pt x="131" y="2790"/>
                    <a:pt x="155" y="2790"/>
                    <a:pt x="167" y="2802"/>
                  </a:cubicBezTo>
                  <a:cubicBezTo>
                    <a:pt x="191" y="2802"/>
                    <a:pt x="179" y="2802"/>
                    <a:pt x="167" y="2814"/>
                  </a:cubicBezTo>
                  <a:cubicBezTo>
                    <a:pt x="161" y="2820"/>
                    <a:pt x="164" y="2823"/>
                    <a:pt x="169" y="2823"/>
                  </a:cubicBezTo>
                  <a:cubicBezTo>
                    <a:pt x="173" y="2823"/>
                    <a:pt x="179" y="2820"/>
                    <a:pt x="179" y="2814"/>
                  </a:cubicBezTo>
                  <a:lnTo>
                    <a:pt x="179" y="2826"/>
                  </a:lnTo>
                  <a:cubicBezTo>
                    <a:pt x="179" y="2830"/>
                    <a:pt x="182" y="2831"/>
                    <a:pt x="186" y="2831"/>
                  </a:cubicBezTo>
                  <a:cubicBezTo>
                    <a:pt x="194" y="2831"/>
                    <a:pt x="207" y="2826"/>
                    <a:pt x="215" y="2826"/>
                  </a:cubicBezTo>
                  <a:cubicBezTo>
                    <a:pt x="215" y="2826"/>
                    <a:pt x="191" y="2838"/>
                    <a:pt x="215" y="2850"/>
                  </a:cubicBezTo>
                  <a:lnTo>
                    <a:pt x="250" y="2850"/>
                  </a:lnTo>
                  <a:cubicBezTo>
                    <a:pt x="227" y="2861"/>
                    <a:pt x="322" y="2897"/>
                    <a:pt x="310" y="2909"/>
                  </a:cubicBezTo>
                  <a:cubicBezTo>
                    <a:pt x="298" y="2921"/>
                    <a:pt x="334" y="2921"/>
                    <a:pt x="358" y="2933"/>
                  </a:cubicBezTo>
                  <a:lnTo>
                    <a:pt x="393" y="2945"/>
                  </a:lnTo>
                  <a:cubicBezTo>
                    <a:pt x="405" y="2957"/>
                    <a:pt x="417" y="2969"/>
                    <a:pt x="441" y="2969"/>
                  </a:cubicBezTo>
                  <a:cubicBezTo>
                    <a:pt x="453" y="2980"/>
                    <a:pt x="453" y="2992"/>
                    <a:pt x="465" y="2992"/>
                  </a:cubicBezTo>
                  <a:cubicBezTo>
                    <a:pt x="465" y="2992"/>
                    <a:pt x="477" y="3004"/>
                    <a:pt x="489" y="3004"/>
                  </a:cubicBezTo>
                  <a:cubicBezTo>
                    <a:pt x="500" y="3004"/>
                    <a:pt x="500" y="3015"/>
                    <a:pt x="490" y="3027"/>
                  </a:cubicBezTo>
                  <a:lnTo>
                    <a:pt x="490" y="3027"/>
                  </a:lnTo>
                  <a:cubicBezTo>
                    <a:pt x="490" y="3027"/>
                    <a:pt x="491" y="3027"/>
                    <a:pt x="491" y="3027"/>
                  </a:cubicBezTo>
                  <a:cubicBezTo>
                    <a:pt x="507" y="3027"/>
                    <a:pt x="597" y="3077"/>
                    <a:pt x="608" y="3088"/>
                  </a:cubicBezTo>
                  <a:cubicBezTo>
                    <a:pt x="620" y="3088"/>
                    <a:pt x="631" y="3100"/>
                    <a:pt x="643" y="3111"/>
                  </a:cubicBezTo>
                  <a:cubicBezTo>
                    <a:pt x="655" y="3123"/>
                    <a:pt x="667" y="3123"/>
                    <a:pt x="691" y="3123"/>
                  </a:cubicBezTo>
                  <a:lnTo>
                    <a:pt x="703" y="3123"/>
                  </a:lnTo>
                  <a:cubicBezTo>
                    <a:pt x="703" y="3121"/>
                    <a:pt x="703" y="3120"/>
                    <a:pt x="703" y="3120"/>
                  </a:cubicBezTo>
                  <a:cubicBezTo>
                    <a:pt x="703" y="3120"/>
                    <a:pt x="705" y="3135"/>
                    <a:pt x="715" y="3135"/>
                  </a:cubicBezTo>
                  <a:cubicBezTo>
                    <a:pt x="719" y="3139"/>
                    <a:pt x="723" y="3141"/>
                    <a:pt x="726" y="3141"/>
                  </a:cubicBezTo>
                  <a:cubicBezTo>
                    <a:pt x="733" y="3141"/>
                    <a:pt x="738" y="3135"/>
                    <a:pt x="739" y="3135"/>
                  </a:cubicBezTo>
                  <a:lnTo>
                    <a:pt x="739" y="3135"/>
                  </a:lnTo>
                  <a:cubicBezTo>
                    <a:pt x="738" y="3136"/>
                    <a:pt x="727" y="3147"/>
                    <a:pt x="727" y="3147"/>
                  </a:cubicBezTo>
                  <a:cubicBezTo>
                    <a:pt x="733" y="3153"/>
                    <a:pt x="742" y="3156"/>
                    <a:pt x="751" y="3156"/>
                  </a:cubicBezTo>
                  <a:cubicBezTo>
                    <a:pt x="759" y="3156"/>
                    <a:pt x="768" y="3153"/>
                    <a:pt x="774" y="3147"/>
                  </a:cubicBezTo>
                  <a:cubicBezTo>
                    <a:pt x="774" y="3147"/>
                    <a:pt x="786" y="3171"/>
                    <a:pt x="786" y="3171"/>
                  </a:cubicBezTo>
                  <a:cubicBezTo>
                    <a:pt x="786" y="3171"/>
                    <a:pt x="794" y="3186"/>
                    <a:pt x="797" y="3186"/>
                  </a:cubicBezTo>
                  <a:cubicBezTo>
                    <a:pt x="798" y="3186"/>
                    <a:pt x="798" y="3185"/>
                    <a:pt x="798" y="3183"/>
                  </a:cubicBezTo>
                  <a:cubicBezTo>
                    <a:pt x="806" y="3183"/>
                    <a:pt x="809" y="3178"/>
                    <a:pt x="813" y="3178"/>
                  </a:cubicBezTo>
                  <a:cubicBezTo>
                    <a:pt x="815" y="3178"/>
                    <a:pt x="818" y="3179"/>
                    <a:pt x="822" y="3183"/>
                  </a:cubicBezTo>
                  <a:cubicBezTo>
                    <a:pt x="834" y="3195"/>
                    <a:pt x="834" y="3195"/>
                    <a:pt x="846" y="3207"/>
                  </a:cubicBezTo>
                  <a:lnTo>
                    <a:pt x="870" y="3207"/>
                  </a:lnTo>
                  <a:cubicBezTo>
                    <a:pt x="881" y="3207"/>
                    <a:pt x="881" y="3219"/>
                    <a:pt x="893" y="3231"/>
                  </a:cubicBezTo>
                  <a:lnTo>
                    <a:pt x="929" y="3231"/>
                  </a:lnTo>
                  <a:cubicBezTo>
                    <a:pt x="929" y="3228"/>
                    <a:pt x="930" y="3227"/>
                    <a:pt x="930" y="3227"/>
                  </a:cubicBezTo>
                  <a:cubicBezTo>
                    <a:pt x="933" y="3227"/>
                    <a:pt x="941" y="3242"/>
                    <a:pt x="941" y="3242"/>
                  </a:cubicBezTo>
                  <a:cubicBezTo>
                    <a:pt x="941" y="3242"/>
                    <a:pt x="941" y="3227"/>
                    <a:pt x="947" y="3227"/>
                  </a:cubicBezTo>
                  <a:cubicBezTo>
                    <a:pt x="949" y="3227"/>
                    <a:pt x="951" y="3228"/>
                    <a:pt x="953" y="3231"/>
                  </a:cubicBezTo>
                  <a:cubicBezTo>
                    <a:pt x="953" y="3242"/>
                    <a:pt x="953" y="3242"/>
                    <a:pt x="965" y="3242"/>
                  </a:cubicBezTo>
                  <a:cubicBezTo>
                    <a:pt x="965" y="3254"/>
                    <a:pt x="1001" y="3266"/>
                    <a:pt x="1012" y="3266"/>
                  </a:cubicBezTo>
                  <a:cubicBezTo>
                    <a:pt x="1014" y="3265"/>
                    <a:pt x="1016" y="3264"/>
                    <a:pt x="1017" y="3264"/>
                  </a:cubicBezTo>
                  <a:cubicBezTo>
                    <a:pt x="1025" y="3264"/>
                    <a:pt x="1026" y="3290"/>
                    <a:pt x="1036" y="3290"/>
                  </a:cubicBezTo>
                  <a:lnTo>
                    <a:pt x="1060" y="3290"/>
                  </a:lnTo>
                  <a:cubicBezTo>
                    <a:pt x="1072" y="3290"/>
                    <a:pt x="1096" y="3302"/>
                    <a:pt x="1096" y="3314"/>
                  </a:cubicBezTo>
                  <a:lnTo>
                    <a:pt x="1120" y="3314"/>
                  </a:lnTo>
                  <a:lnTo>
                    <a:pt x="1143" y="3326"/>
                  </a:lnTo>
                  <a:cubicBezTo>
                    <a:pt x="1159" y="3326"/>
                    <a:pt x="1170" y="3331"/>
                    <a:pt x="1179" y="3331"/>
                  </a:cubicBezTo>
                  <a:cubicBezTo>
                    <a:pt x="1180" y="3331"/>
                    <a:pt x="1181" y="3331"/>
                    <a:pt x="1183" y="3331"/>
                  </a:cubicBezTo>
                  <a:lnTo>
                    <a:pt x="1183" y="3331"/>
                  </a:lnTo>
                  <a:cubicBezTo>
                    <a:pt x="1181" y="3333"/>
                    <a:pt x="1179" y="3335"/>
                    <a:pt x="1179" y="3338"/>
                  </a:cubicBezTo>
                  <a:cubicBezTo>
                    <a:pt x="1179" y="3342"/>
                    <a:pt x="1180" y="3343"/>
                    <a:pt x="1183" y="3343"/>
                  </a:cubicBezTo>
                  <a:cubicBezTo>
                    <a:pt x="1187" y="3343"/>
                    <a:pt x="1195" y="3338"/>
                    <a:pt x="1203" y="3338"/>
                  </a:cubicBezTo>
                  <a:cubicBezTo>
                    <a:pt x="1203" y="3338"/>
                    <a:pt x="1227" y="3338"/>
                    <a:pt x="1227" y="3350"/>
                  </a:cubicBezTo>
                  <a:cubicBezTo>
                    <a:pt x="1229" y="3352"/>
                    <a:pt x="1232" y="3353"/>
                    <a:pt x="1236" y="3353"/>
                  </a:cubicBezTo>
                  <a:cubicBezTo>
                    <a:pt x="1244" y="3353"/>
                    <a:pt x="1255" y="3346"/>
                    <a:pt x="1260" y="3346"/>
                  </a:cubicBezTo>
                  <a:cubicBezTo>
                    <a:pt x="1261" y="3346"/>
                    <a:pt x="1262" y="3347"/>
                    <a:pt x="1262" y="3350"/>
                  </a:cubicBezTo>
                  <a:cubicBezTo>
                    <a:pt x="1254" y="3358"/>
                    <a:pt x="1269" y="3366"/>
                    <a:pt x="1283" y="3366"/>
                  </a:cubicBezTo>
                  <a:cubicBezTo>
                    <a:pt x="1289" y="3366"/>
                    <a:pt x="1295" y="3365"/>
                    <a:pt x="1298" y="3361"/>
                  </a:cubicBezTo>
                  <a:cubicBezTo>
                    <a:pt x="1298" y="3366"/>
                    <a:pt x="1298" y="3373"/>
                    <a:pt x="1298" y="3373"/>
                  </a:cubicBezTo>
                  <a:cubicBezTo>
                    <a:pt x="1302" y="3377"/>
                    <a:pt x="1305" y="3379"/>
                    <a:pt x="1307" y="3379"/>
                  </a:cubicBezTo>
                  <a:cubicBezTo>
                    <a:pt x="1311" y="3379"/>
                    <a:pt x="1314" y="3373"/>
                    <a:pt x="1322" y="3373"/>
                  </a:cubicBezTo>
                  <a:cubicBezTo>
                    <a:pt x="1322" y="3373"/>
                    <a:pt x="1334" y="3385"/>
                    <a:pt x="1346" y="3385"/>
                  </a:cubicBezTo>
                  <a:cubicBezTo>
                    <a:pt x="1346" y="3389"/>
                    <a:pt x="1347" y="3391"/>
                    <a:pt x="1349" y="3391"/>
                  </a:cubicBezTo>
                  <a:cubicBezTo>
                    <a:pt x="1354" y="3391"/>
                    <a:pt x="1362" y="3385"/>
                    <a:pt x="1370" y="3385"/>
                  </a:cubicBezTo>
                  <a:lnTo>
                    <a:pt x="1393" y="3397"/>
                  </a:lnTo>
                  <a:cubicBezTo>
                    <a:pt x="1405" y="3409"/>
                    <a:pt x="1429" y="3409"/>
                    <a:pt x="1441" y="3421"/>
                  </a:cubicBezTo>
                  <a:lnTo>
                    <a:pt x="1465" y="3421"/>
                  </a:lnTo>
                  <a:cubicBezTo>
                    <a:pt x="1465" y="3421"/>
                    <a:pt x="1465" y="3433"/>
                    <a:pt x="1477" y="3433"/>
                  </a:cubicBezTo>
                  <a:lnTo>
                    <a:pt x="1489" y="3433"/>
                  </a:lnTo>
                  <a:cubicBezTo>
                    <a:pt x="1489" y="3433"/>
                    <a:pt x="1501" y="3421"/>
                    <a:pt x="1501" y="3421"/>
                  </a:cubicBezTo>
                  <a:cubicBezTo>
                    <a:pt x="1513" y="3433"/>
                    <a:pt x="1513" y="3445"/>
                    <a:pt x="1524" y="3445"/>
                  </a:cubicBezTo>
                  <a:cubicBezTo>
                    <a:pt x="1527" y="3447"/>
                    <a:pt x="1530" y="3448"/>
                    <a:pt x="1533" y="3448"/>
                  </a:cubicBezTo>
                  <a:cubicBezTo>
                    <a:pt x="1542" y="3448"/>
                    <a:pt x="1554" y="3441"/>
                    <a:pt x="1563" y="3441"/>
                  </a:cubicBezTo>
                  <a:cubicBezTo>
                    <a:pt x="1566" y="3441"/>
                    <a:pt x="1570" y="3442"/>
                    <a:pt x="1572" y="3445"/>
                  </a:cubicBezTo>
                  <a:cubicBezTo>
                    <a:pt x="1572" y="3457"/>
                    <a:pt x="1608" y="3469"/>
                    <a:pt x="1620" y="3469"/>
                  </a:cubicBezTo>
                  <a:cubicBezTo>
                    <a:pt x="1626" y="3463"/>
                    <a:pt x="1632" y="3460"/>
                    <a:pt x="1638" y="3460"/>
                  </a:cubicBezTo>
                  <a:cubicBezTo>
                    <a:pt x="1643" y="3460"/>
                    <a:pt x="1649" y="3463"/>
                    <a:pt x="1655" y="3469"/>
                  </a:cubicBezTo>
                  <a:cubicBezTo>
                    <a:pt x="1667" y="3469"/>
                    <a:pt x="1667" y="3481"/>
                    <a:pt x="1679" y="3481"/>
                  </a:cubicBezTo>
                  <a:cubicBezTo>
                    <a:pt x="1679" y="3481"/>
                    <a:pt x="1667" y="3469"/>
                    <a:pt x="1679" y="3469"/>
                  </a:cubicBezTo>
                  <a:lnTo>
                    <a:pt x="1691" y="3469"/>
                  </a:lnTo>
                  <a:cubicBezTo>
                    <a:pt x="1703" y="3469"/>
                    <a:pt x="1727" y="3481"/>
                    <a:pt x="1727" y="3492"/>
                  </a:cubicBezTo>
                  <a:cubicBezTo>
                    <a:pt x="1727" y="3481"/>
                    <a:pt x="1728" y="3477"/>
                    <a:pt x="1730" y="3477"/>
                  </a:cubicBezTo>
                  <a:cubicBezTo>
                    <a:pt x="1735" y="3477"/>
                    <a:pt x="1743" y="3492"/>
                    <a:pt x="1751" y="3492"/>
                  </a:cubicBezTo>
                  <a:cubicBezTo>
                    <a:pt x="1755" y="3495"/>
                    <a:pt x="1759" y="3496"/>
                    <a:pt x="1762" y="3496"/>
                  </a:cubicBezTo>
                  <a:cubicBezTo>
                    <a:pt x="1775" y="3496"/>
                    <a:pt x="1777" y="3481"/>
                    <a:pt x="1786" y="3481"/>
                  </a:cubicBezTo>
                  <a:cubicBezTo>
                    <a:pt x="1798" y="3492"/>
                    <a:pt x="1798" y="3492"/>
                    <a:pt x="1810" y="3492"/>
                  </a:cubicBezTo>
                  <a:cubicBezTo>
                    <a:pt x="1818" y="3496"/>
                    <a:pt x="1822" y="3498"/>
                    <a:pt x="1825" y="3498"/>
                  </a:cubicBezTo>
                  <a:cubicBezTo>
                    <a:pt x="1830" y="3498"/>
                    <a:pt x="1830" y="3492"/>
                    <a:pt x="1846" y="3492"/>
                  </a:cubicBezTo>
                  <a:cubicBezTo>
                    <a:pt x="1870" y="3504"/>
                    <a:pt x="1882" y="3504"/>
                    <a:pt x="1894" y="3504"/>
                  </a:cubicBezTo>
                  <a:lnTo>
                    <a:pt x="1917" y="3504"/>
                  </a:lnTo>
                  <a:cubicBezTo>
                    <a:pt x="1938" y="3504"/>
                    <a:pt x="1958" y="3531"/>
                    <a:pt x="1979" y="3531"/>
                  </a:cubicBezTo>
                  <a:cubicBezTo>
                    <a:pt x="1982" y="3531"/>
                    <a:pt x="1985" y="3530"/>
                    <a:pt x="1989" y="3528"/>
                  </a:cubicBezTo>
                  <a:lnTo>
                    <a:pt x="2036" y="3528"/>
                  </a:lnTo>
                  <a:cubicBezTo>
                    <a:pt x="2052" y="3528"/>
                    <a:pt x="2084" y="3539"/>
                    <a:pt x="2114" y="3539"/>
                  </a:cubicBezTo>
                  <a:cubicBezTo>
                    <a:pt x="2125" y="3539"/>
                    <a:pt x="2136" y="3537"/>
                    <a:pt x="2146" y="3533"/>
                  </a:cubicBezTo>
                  <a:lnTo>
                    <a:pt x="2146" y="3533"/>
                  </a:lnTo>
                  <a:cubicBezTo>
                    <a:pt x="2151" y="3540"/>
                    <a:pt x="2164" y="3547"/>
                    <a:pt x="2172" y="3547"/>
                  </a:cubicBezTo>
                  <a:cubicBezTo>
                    <a:pt x="2179" y="3547"/>
                    <a:pt x="2183" y="3543"/>
                    <a:pt x="2180" y="3530"/>
                  </a:cubicBezTo>
                  <a:lnTo>
                    <a:pt x="2180" y="3530"/>
                  </a:lnTo>
                  <a:cubicBezTo>
                    <a:pt x="2183" y="3534"/>
                    <a:pt x="2193" y="3534"/>
                    <a:pt x="2203" y="3534"/>
                  </a:cubicBezTo>
                  <a:cubicBezTo>
                    <a:pt x="2215" y="3534"/>
                    <a:pt x="2227" y="3534"/>
                    <a:pt x="2227" y="3540"/>
                  </a:cubicBezTo>
                  <a:cubicBezTo>
                    <a:pt x="2231" y="3548"/>
                    <a:pt x="2233" y="3551"/>
                    <a:pt x="2236" y="3551"/>
                  </a:cubicBezTo>
                  <a:cubicBezTo>
                    <a:pt x="2240" y="3551"/>
                    <a:pt x="2243" y="3540"/>
                    <a:pt x="2251" y="3540"/>
                  </a:cubicBezTo>
                  <a:lnTo>
                    <a:pt x="2275" y="3540"/>
                  </a:lnTo>
                  <a:cubicBezTo>
                    <a:pt x="2322" y="3540"/>
                    <a:pt x="2370" y="3528"/>
                    <a:pt x="2405" y="3528"/>
                  </a:cubicBezTo>
                  <a:cubicBezTo>
                    <a:pt x="2453" y="3516"/>
                    <a:pt x="2501" y="3528"/>
                    <a:pt x="2501" y="3492"/>
                  </a:cubicBezTo>
                  <a:lnTo>
                    <a:pt x="2501" y="3481"/>
                  </a:lnTo>
                  <a:lnTo>
                    <a:pt x="2489" y="3481"/>
                  </a:lnTo>
                  <a:cubicBezTo>
                    <a:pt x="2486" y="3483"/>
                    <a:pt x="2485" y="3484"/>
                    <a:pt x="2484" y="3484"/>
                  </a:cubicBezTo>
                  <a:cubicBezTo>
                    <a:pt x="2481" y="3484"/>
                    <a:pt x="2489" y="3469"/>
                    <a:pt x="2489" y="3469"/>
                  </a:cubicBezTo>
                  <a:cubicBezTo>
                    <a:pt x="2489" y="3469"/>
                    <a:pt x="2525" y="3481"/>
                    <a:pt x="2513" y="3481"/>
                  </a:cubicBezTo>
                  <a:lnTo>
                    <a:pt x="2501" y="3481"/>
                  </a:lnTo>
                  <a:cubicBezTo>
                    <a:pt x="2501" y="3481"/>
                    <a:pt x="2501" y="3492"/>
                    <a:pt x="2513" y="3492"/>
                  </a:cubicBezTo>
                  <a:lnTo>
                    <a:pt x="2525" y="3528"/>
                  </a:lnTo>
                  <a:lnTo>
                    <a:pt x="2525" y="3516"/>
                  </a:lnTo>
                  <a:lnTo>
                    <a:pt x="2548" y="3504"/>
                  </a:lnTo>
                  <a:lnTo>
                    <a:pt x="2572" y="3504"/>
                  </a:lnTo>
                  <a:cubicBezTo>
                    <a:pt x="2572" y="3492"/>
                    <a:pt x="2596" y="3492"/>
                    <a:pt x="2596" y="3481"/>
                  </a:cubicBezTo>
                  <a:cubicBezTo>
                    <a:pt x="2596" y="3472"/>
                    <a:pt x="2596" y="3464"/>
                    <a:pt x="2604" y="3464"/>
                  </a:cubicBezTo>
                  <a:cubicBezTo>
                    <a:pt x="2608" y="3464"/>
                    <a:pt x="2613" y="3465"/>
                    <a:pt x="2620" y="3469"/>
                  </a:cubicBezTo>
                  <a:cubicBezTo>
                    <a:pt x="2644" y="3469"/>
                    <a:pt x="2620" y="3481"/>
                    <a:pt x="2632" y="3481"/>
                  </a:cubicBezTo>
                  <a:cubicBezTo>
                    <a:pt x="2656" y="3481"/>
                    <a:pt x="2656" y="3481"/>
                    <a:pt x="2656" y="3469"/>
                  </a:cubicBezTo>
                  <a:cubicBezTo>
                    <a:pt x="2656" y="3463"/>
                    <a:pt x="2656" y="3463"/>
                    <a:pt x="2657" y="3463"/>
                  </a:cubicBezTo>
                  <a:cubicBezTo>
                    <a:pt x="2658" y="3463"/>
                    <a:pt x="2661" y="3463"/>
                    <a:pt x="2667" y="3457"/>
                  </a:cubicBezTo>
                  <a:cubicBezTo>
                    <a:pt x="2667" y="3457"/>
                    <a:pt x="2668" y="3456"/>
                    <a:pt x="2669" y="3456"/>
                  </a:cubicBezTo>
                  <a:lnTo>
                    <a:pt x="2669" y="3456"/>
                  </a:lnTo>
                  <a:cubicBezTo>
                    <a:pt x="2669" y="3457"/>
                    <a:pt x="2671" y="3459"/>
                    <a:pt x="2673" y="3459"/>
                  </a:cubicBezTo>
                  <a:cubicBezTo>
                    <a:pt x="2674" y="3459"/>
                    <a:pt x="2677" y="3458"/>
                    <a:pt x="2679" y="3457"/>
                  </a:cubicBezTo>
                  <a:lnTo>
                    <a:pt x="2691" y="3457"/>
                  </a:lnTo>
                  <a:cubicBezTo>
                    <a:pt x="2690" y="3452"/>
                    <a:pt x="2688" y="3448"/>
                    <a:pt x="2686" y="3446"/>
                  </a:cubicBezTo>
                  <a:lnTo>
                    <a:pt x="2686" y="3446"/>
                  </a:lnTo>
                  <a:cubicBezTo>
                    <a:pt x="2698" y="3440"/>
                    <a:pt x="2714" y="3433"/>
                    <a:pt x="2727" y="3433"/>
                  </a:cubicBezTo>
                  <a:cubicBezTo>
                    <a:pt x="2729" y="3435"/>
                    <a:pt x="2730" y="3435"/>
                    <a:pt x="2731" y="3435"/>
                  </a:cubicBezTo>
                  <a:cubicBezTo>
                    <a:pt x="2739" y="3435"/>
                    <a:pt x="2741" y="3409"/>
                    <a:pt x="2751" y="3409"/>
                  </a:cubicBezTo>
                  <a:cubicBezTo>
                    <a:pt x="2751" y="3409"/>
                    <a:pt x="2756" y="3414"/>
                    <a:pt x="2760" y="3414"/>
                  </a:cubicBezTo>
                  <a:cubicBezTo>
                    <a:pt x="2761" y="3414"/>
                    <a:pt x="2763" y="3413"/>
                    <a:pt x="2763" y="3409"/>
                  </a:cubicBezTo>
                  <a:cubicBezTo>
                    <a:pt x="2763" y="3397"/>
                    <a:pt x="2763" y="3397"/>
                    <a:pt x="2763" y="3385"/>
                  </a:cubicBezTo>
                  <a:lnTo>
                    <a:pt x="2786" y="3397"/>
                  </a:lnTo>
                  <a:cubicBezTo>
                    <a:pt x="2786" y="3385"/>
                    <a:pt x="2798" y="3373"/>
                    <a:pt x="2810" y="3373"/>
                  </a:cubicBezTo>
                  <a:cubicBezTo>
                    <a:pt x="2822" y="3373"/>
                    <a:pt x="2834" y="3373"/>
                    <a:pt x="2834" y="3362"/>
                  </a:cubicBezTo>
                  <a:lnTo>
                    <a:pt x="2834" y="3362"/>
                  </a:lnTo>
                  <a:cubicBezTo>
                    <a:pt x="2834" y="3365"/>
                    <a:pt x="2832" y="3366"/>
                    <a:pt x="2829" y="3366"/>
                  </a:cubicBezTo>
                  <a:cubicBezTo>
                    <a:pt x="2822" y="3366"/>
                    <a:pt x="2810" y="3358"/>
                    <a:pt x="2810" y="3350"/>
                  </a:cubicBezTo>
                  <a:cubicBezTo>
                    <a:pt x="2817" y="3343"/>
                    <a:pt x="2816" y="3336"/>
                    <a:pt x="2812" y="3336"/>
                  </a:cubicBezTo>
                  <a:cubicBezTo>
                    <a:pt x="2808" y="3336"/>
                    <a:pt x="2803" y="3340"/>
                    <a:pt x="2798" y="3350"/>
                  </a:cubicBezTo>
                  <a:cubicBezTo>
                    <a:pt x="2775" y="3361"/>
                    <a:pt x="2775" y="3361"/>
                    <a:pt x="2775" y="3361"/>
                  </a:cubicBezTo>
                  <a:cubicBezTo>
                    <a:pt x="2775" y="3367"/>
                    <a:pt x="2775" y="3367"/>
                    <a:pt x="2773" y="3367"/>
                  </a:cubicBezTo>
                  <a:cubicBezTo>
                    <a:pt x="2772" y="3367"/>
                    <a:pt x="2769" y="3367"/>
                    <a:pt x="2763" y="3373"/>
                  </a:cubicBezTo>
                  <a:cubicBezTo>
                    <a:pt x="2762" y="3374"/>
                    <a:pt x="2762" y="3374"/>
                    <a:pt x="2761" y="3375"/>
                  </a:cubicBezTo>
                  <a:lnTo>
                    <a:pt x="2761" y="3375"/>
                  </a:lnTo>
                  <a:cubicBezTo>
                    <a:pt x="2756" y="3373"/>
                    <a:pt x="2751" y="3373"/>
                    <a:pt x="2751" y="3373"/>
                  </a:cubicBezTo>
                  <a:cubicBezTo>
                    <a:pt x="2751" y="3373"/>
                    <a:pt x="2748" y="3376"/>
                    <a:pt x="2747" y="3379"/>
                  </a:cubicBezTo>
                  <a:lnTo>
                    <a:pt x="2747" y="3379"/>
                  </a:lnTo>
                  <a:cubicBezTo>
                    <a:pt x="2752" y="3379"/>
                    <a:pt x="2758" y="3377"/>
                    <a:pt x="2761" y="3375"/>
                  </a:cubicBezTo>
                  <a:lnTo>
                    <a:pt x="2761" y="3375"/>
                  </a:lnTo>
                  <a:cubicBezTo>
                    <a:pt x="2764" y="3375"/>
                    <a:pt x="2767" y="3376"/>
                    <a:pt x="2770" y="3378"/>
                  </a:cubicBezTo>
                  <a:lnTo>
                    <a:pt x="2770" y="3378"/>
                  </a:lnTo>
                  <a:cubicBezTo>
                    <a:pt x="2765" y="3381"/>
                    <a:pt x="2758" y="3385"/>
                    <a:pt x="2751" y="3385"/>
                  </a:cubicBezTo>
                  <a:cubicBezTo>
                    <a:pt x="2744" y="3385"/>
                    <a:pt x="2745" y="3382"/>
                    <a:pt x="2747" y="3379"/>
                  </a:cubicBezTo>
                  <a:lnTo>
                    <a:pt x="2747" y="3379"/>
                  </a:lnTo>
                  <a:cubicBezTo>
                    <a:pt x="2746" y="3379"/>
                    <a:pt x="2746" y="3379"/>
                    <a:pt x="2745" y="3379"/>
                  </a:cubicBezTo>
                  <a:cubicBezTo>
                    <a:pt x="2738" y="3379"/>
                    <a:pt x="2730" y="3377"/>
                    <a:pt x="2727" y="3375"/>
                  </a:cubicBezTo>
                  <a:lnTo>
                    <a:pt x="2727" y="3375"/>
                  </a:lnTo>
                  <a:cubicBezTo>
                    <a:pt x="2725" y="3379"/>
                    <a:pt x="2721" y="3385"/>
                    <a:pt x="2703" y="3385"/>
                  </a:cubicBezTo>
                  <a:cubicBezTo>
                    <a:pt x="2691" y="3397"/>
                    <a:pt x="2679" y="3397"/>
                    <a:pt x="2667" y="3409"/>
                  </a:cubicBezTo>
                  <a:cubicBezTo>
                    <a:pt x="2667" y="3409"/>
                    <a:pt x="2656" y="3421"/>
                    <a:pt x="2656" y="3421"/>
                  </a:cubicBezTo>
                  <a:lnTo>
                    <a:pt x="2632" y="3421"/>
                  </a:lnTo>
                  <a:cubicBezTo>
                    <a:pt x="2632" y="3421"/>
                    <a:pt x="2620" y="3433"/>
                    <a:pt x="2608" y="3433"/>
                  </a:cubicBezTo>
                  <a:lnTo>
                    <a:pt x="2584" y="3445"/>
                  </a:lnTo>
                  <a:cubicBezTo>
                    <a:pt x="2560" y="3445"/>
                    <a:pt x="2560" y="3457"/>
                    <a:pt x="2560" y="3469"/>
                  </a:cubicBezTo>
                  <a:cubicBezTo>
                    <a:pt x="2560" y="3469"/>
                    <a:pt x="2560" y="3469"/>
                    <a:pt x="2548" y="3481"/>
                  </a:cubicBezTo>
                  <a:cubicBezTo>
                    <a:pt x="2536" y="3481"/>
                    <a:pt x="2548" y="3457"/>
                    <a:pt x="2525" y="3457"/>
                  </a:cubicBezTo>
                  <a:lnTo>
                    <a:pt x="2417" y="3481"/>
                  </a:lnTo>
                  <a:cubicBezTo>
                    <a:pt x="2417" y="3481"/>
                    <a:pt x="2382" y="3481"/>
                    <a:pt x="2394" y="3492"/>
                  </a:cubicBezTo>
                  <a:cubicBezTo>
                    <a:pt x="2394" y="3504"/>
                    <a:pt x="2382" y="3504"/>
                    <a:pt x="2370" y="3504"/>
                  </a:cubicBezTo>
                  <a:cubicBezTo>
                    <a:pt x="2358" y="3504"/>
                    <a:pt x="2370" y="3504"/>
                    <a:pt x="2358" y="3492"/>
                  </a:cubicBezTo>
                  <a:lnTo>
                    <a:pt x="2346" y="3492"/>
                  </a:lnTo>
                  <a:cubicBezTo>
                    <a:pt x="2334" y="3492"/>
                    <a:pt x="2310" y="3492"/>
                    <a:pt x="2298" y="3504"/>
                  </a:cubicBezTo>
                  <a:cubicBezTo>
                    <a:pt x="2294" y="3508"/>
                    <a:pt x="2292" y="3510"/>
                    <a:pt x="2290" y="3510"/>
                  </a:cubicBezTo>
                  <a:cubicBezTo>
                    <a:pt x="2285" y="3510"/>
                    <a:pt x="2282" y="3504"/>
                    <a:pt x="2275" y="3504"/>
                  </a:cubicBezTo>
                  <a:cubicBezTo>
                    <a:pt x="2263" y="3504"/>
                    <a:pt x="2263" y="3516"/>
                    <a:pt x="2251" y="3516"/>
                  </a:cubicBezTo>
                  <a:lnTo>
                    <a:pt x="2178" y="3516"/>
                  </a:lnTo>
                  <a:cubicBezTo>
                    <a:pt x="2183" y="3502"/>
                    <a:pt x="2183" y="3481"/>
                    <a:pt x="2167" y="3481"/>
                  </a:cubicBezTo>
                  <a:cubicBezTo>
                    <a:pt x="2163" y="3477"/>
                    <a:pt x="2158" y="3475"/>
                    <a:pt x="2153" y="3475"/>
                  </a:cubicBezTo>
                  <a:cubicBezTo>
                    <a:pt x="2142" y="3475"/>
                    <a:pt x="2132" y="3481"/>
                    <a:pt x="2132" y="3481"/>
                  </a:cubicBezTo>
                  <a:cubicBezTo>
                    <a:pt x="2132" y="3481"/>
                    <a:pt x="2132" y="3486"/>
                    <a:pt x="2125" y="3486"/>
                  </a:cubicBezTo>
                  <a:cubicBezTo>
                    <a:pt x="2121" y="3486"/>
                    <a:pt x="2116" y="3485"/>
                    <a:pt x="2108" y="3481"/>
                  </a:cubicBezTo>
                  <a:lnTo>
                    <a:pt x="2048" y="3481"/>
                  </a:lnTo>
                  <a:cubicBezTo>
                    <a:pt x="2039" y="3481"/>
                    <a:pt x="2029" y="3496"/>
                    <a:pt x="2020" y="3496"/>
                  </a:cubicBezTo>
                  <a:cubicBezTo>
                    <a:pt x="2017" y="3496"/>
                    <a:pt x="2015" y="3495"/>
                    <a:pt x="2013" y="3492"/>
                  </a:cubicBezTo>
                  <a:cubicBezTo>
                    <a:pt x="2001" y="3492"/>
                    <a:pt x="2001" y="3469"/>
                    <a:pt x="1977" y="3469"/>
                  </a:cubicBezTo>
                  <a:cubicBezTo>
                    <a:pt x="1972" y="3466"/>
                    <a:pt x="1969" y="3465"/>
                    <a:pt x="1968" y="3465"/>
                  </a:cubicBezTo>
                  <a:cubicBezTo>
                    <a:pt x="1962" y="3465"/>
                    <a:pt x="1977" y="3481"/>
                    <a:pt x="1977" y="3481"/>
                  </a:cubicBezTo>
                  <a:cubicBezTo>
                    <a:pt x="1977" y="3481"/>
                    <a:pt x="1965" y="3469"/>
                    <a:pt x="1953" y="3469"/>
                  </a:cubicBezTo>
                  <a:cubicBezTo>
                    <a:pt x="1943" y="3469"/>
                    <a:pt x="1941" y="3495"/>
                    <a:pt x="1934" y="3495"/>
                  </a:cubicBezTo>
                  <a:cubicBezTo>
                    <a:pt x="1932" y="3495"/>
                    <a:pt x="1931" y="3494"/>
                    <a:pt x="1929" y="3492"/>
                  </a:cubicBezTo>
                  <a:cubicBezTo>
                    <a:pt x="1917" y="3481"/>
                    <a:pt x="1929" y="3481"/>
                    <a:pt x="1917" y="3469"/>
                  </a:cubicBezTo>
                  <a:lnTo>
                    <a:pt x="1894" y="3469"/>
                  </a:lnTo>
                  <a:cubicBezTo>
                    <a:pt x="1884" y="3469"/>
                    <a:pt x="1890" y="3484"/>
                    <a:pt x="1880" y="3484"/>
                  </a:cubicBezTo>
                  <a:cubicBezTo>
                    <a:pt x="1878" y="3484"/>
                    <a:pt x="1874" y="3483"/>
                    <a:pt x="1870" y="3481"/>
                  </a:cubicBezTo>
                  <a:cubicBezTo>
                    <a:pt x="1882" y="3481"/>
                    <a:pt x="1882" y="3469"/>
                    <a:pt x="1870" y="3469"/>
                  </a:cubicBezTo>
                  <a:cubicBezTo>
                    <a:pt x="1862" y="3469"/>
                    <a:pt x="1854" y="3463"/>
                    <a:pt x="1849" y="3463"/>
                  </a:cubicBezTo>
                  <a:cubicBezTo>
                    <a:pt x="1847" y="3463"/>
                    <a:pt x="1846" y="3465"/>
                    <a:pt x="1846" y="3469"/>
                  </a:cubicBezTo>
                  <a:cubicBezTo>
                    <a:pt x="1846" y="3455"/>
                    <a:pt x="1842" y="3449"/>
                    <a:pt x="1836" y="3449"/>
                  </a:cubicBezTo>
                  <a:cubicBezTo>
                    <a:pt x="1832" y="3449"/>
                    <a:pt x="1827" y="3452"/>
                    <a:pt x="1822" y="3457"/>
                  </a:cubicBezTo>
                  <a:cubicBezTo>
                    <a:pt x="1808" y="3457"/>
                    <a:pt x="1784" y="3452"/>
                    <a:pt x="1768" y="3449"/>
                  </a:cubicBezTo>
                  <a:lnTo>
                    <a:pt x="1768" y="3449"/>
                  </a:lnTo>
                  <a:cubicBezTo>
                    <a:pt x="1769" y="3450"/>
                    <a:pt x="1768" y="3450"/>
                    <a:pt x="1767" y="3450"/>
                  </a:cubicBezTo>
                  <a:cubicBezTo>
                    <a:pt x="1764" y="3450"/>
                    <a:pt x="1759" y="3449"/>
                    <a:pt x="1751" y="3445"/>
                  </a:cubicBezTo>
                  <a:lnTo>
                    <a:pt x="1751" y="3445"/>
                  </a:lnTo>
                  <a:cubicBezTo>
                    <a:pt x="1751" y="3445"/>
                    <a:pt x="1758" y="3447"/>
                    <a:pt x="1768" y="3449"/>
                  </a:cubicBezTo>
                  <a:lnTo>
                    <a:pt x="1768" y="3449"/>
                  </a:lnTo>
                  <a:cubicBezTo>
                    <a:pt x="1767" y="3447"/>
                    <a:pt x="1762" y="3445"/>
                    <a:pt x="1751" y="3445"/>
                  </a:cubicBezTo>
                  <a:cubicBezTo>
                    <a:pt x="1727" y="3445"/>
                    <a:pt x="1715" y="3433"/>
                    <a:pt x="1691" y="3433"/>
                  </a:cubicBezTo>
                  <a:cubicBezTo>
                    <a:pt x="1691" y="3445"/>
                    <a:pt x="1739" y="3457"/>
                    <a:pt x="1751" y="3469"/>
                  </a:cubicBezTo>
                  <a:lnTo>
                    <a:pt x="1703" y="3457"/>
                  </a:lnTo>
                  <a:cubicBezTo>
                    <a:pt x="1703" y="3457"/>
                    <a:pt x="1679" y="3445"/>
                    <a:pt x="1679" y="3445"/>
                  </a:cubicBezTo>
                  <a:cubicBezTo>
                    <a:pt x="1679" y="3433"/>
                    <a:pt x="1691" y="3433"/>
                    <a:pt x="1679" y="3421"/>
                  </a:cubicBezTo>
                  <a:lnTo>
                    <a:pt x="1620" y="3421"/>
                  </a:lnTo>
                  <a:cubicBezTo>
                    <a:pt x="1608" y="3421"/>
                    <a:pt x="1596" y="3409"/>
                    <a:pt x="1584" y="3397"/>
                  </a:cubicBezTo>
                  <a:cubicBezTo>
                    <a:pt x="1584" y="3397"/>
                    <a:pt x="1560" y="3409"/>
                    <a:pt x="1548" y="3409"/>
                  </a:cubicBezTo>
                  <a:cubicBezTo>
                    <a:pt x="1536" y="3409"/>
                    <a:pt x="1548" y="3397"/>
                    <a:pt x="1536" y="3397"/>
                  </a:cubicBezTo>
                  <a:cubicBezTo>
                    <a:pt x="1533" y="3397"/>
                    <a:pt x="1531" y="3397"/>
                    <a:pt x="1530" y="3397"/>
                  </a:cubicBezTo>
                  <a:lnTo>
                    <a:pt x="1530" y="3397"/>
                  </a:lnTo>
                  <a:cubicBezTo>
                    <a:pt x="1529" y="3393"/>
                    <a:pt x="1528" y="3389"/>
                    <a:pt x="1524" y="3385"/>
                  </a:cubicBezTo>
                  <a:cubicBezTo>
                    <a:pt x="1513" y="3385"/>
                    <a:pt x="1501" y="3373"/>
                    <a:pt x="1489" y="3373"/>
                  </a:cubicBezTo>
                  <a:lnTo>
                    <a:pt x="1453" y="3373"/>
                  </a:lnTo>
                  <a:cubicBezTo>
                    <a:pt x="1453" y="3379"/>
                    <a:pt x="1450" y="3382"/>
                    <a:pt x="1447" y="3382"/>
                  </a:cubicBezTo>
                  <a:cubicBezTo>
                    <a:pt x="1444" y="3382"/>
                    <a:pt x="1441" y="3379"/>
                    <a:pt x="1441" y="3373"/>
                  </a:cubicBezTo>
                  <a:cubicBezTo>
                    <a:pt x="1441" y="3373"/>
                    <a:pt x="1429" y="3373"/>
                    <a:pt x="1429" y="3361"/>
                  </a:cubicBezTo>
                  <a:cubicBezTo>
                    <a:pt x="1429" y="3358"/>
                    <a:pt x="1429" y="3356"/>
                    <a:pt x="1429" y="3356"/>
                  </a:cubicBezTo>
                  <a:cubicBezTo>
                    <a:pt x="1428" y="3356"/>
                    <a:pt x="1425" y="3361"/>
                    <a:pt x="1417" y="3361"/>
                  </a:cubicBezTo>
                  <a:lnTo>
                    <a:pt x="1382" y="3361"/>
                  </a:lnTo>
                  <a:cubicBezTo>
                    <a:pt x="1370" y="3361"/>
                    <a:pt x="1358" y="3361"/>
                    <a:pt x="1346" y="3350"/>
                  </a:cubicBezTo>
                  <a:cubicBezTo>
                    <a:pt x="1346" y="3350"/>
                    <a:pt x="1334" y="3338"/>
                    <a:pt x="1334" y="3338"/>
                  </a:cubicBezTo>
                  <a:lnTo>
                    <a:pt x="1322" y="3338"/>
                  </a:lnTo>
                  <a:lnTo>
                    <a:pt x="1274" y="3326"/>
                  </a:lnTo>
                  <a:cubicBezTo>
                    <a:pt x="1266" y="3326"/>
                    <a:pt x="1253" y="3315"/>
                    <a:pt x="1242" y="3315"/>
                  </a:cubicBezTo>
                  <a:cubicBezTo>
                    <a:pt x="1236" y="3315"/>
                    <a:pt x="1231" y="3318"/>
                    <a:pt x="1227" y="3326"/>
                  </a:cubicBezTo>
                  <a:cubicBezTo>
                    <a:pt x="1227" y="3314"/>
                    <a:pt x="1203" y="3302"/>
                    <a:pt x="1191" y="3290"/>
                  </a:cubicBezTo>
                  <a:lnTo>
                    <a:pt x="1155" y="3290"/>
                  </a:lnTo>
                  <a:cubicBezTo>
                    <a:pt x="1132" y="3278"/>
                    <a:pt x="1155" y="3278"/>
                    <a:pt x="1155" y="3278"/>
                  </a:cubicBezTo>
                  <a:cubicBezTo>
                    <a:pt x="1143" y="3266"/>
                    <a:pt x="1143" y="3266"/>
                    <a:pt x="1132" y="3266"/>
                  </a:cubicBezTo>
                  <a:lnTo>
                    <a:pt x="1108" y="3266"/>
                  </a:lnTo>
                  <a:cubicBezTo>
                    <a:pt x="1108" y="3269"/>
                    <a:pt x="1107" y="3270"/>
                    <a:pt x="1105" y="3270"/>
                  </a:cubicBezTo>
                  <a:cubicBezTo>
                    <a:pt x="1099" y="3270"/>
                    <a:pt x="1084" y="3254"/>
                    <a:pt x="1084" y="3254"/>
                  </a:cubicBezTo>
                  <a:cubicBezTo>
                    <a:pt x="1072" y="3254"/>
                    <a:pt x="1096" y="3231"/>
                    <a:pt x="1084" y="3231"/>
                  </a:cubicBezTo>
                  <a:cubicBezTo>
                    <a:pt x="1079" y="3228"/>
                    <a:pt x="1076" y="3227"/>
                    <a:pt x="1073" y="3227"/>
                  </a:cubicBezTo>
                  <a:cubicBezTo>
                    <a:pt x="1060" y="3227"/>
                    <a:pt x="1058" y="3245"/>
                    <a:pt x="1048" y="3254"/>
                  </a:cubicBezTo>
                  <a:cubicBezTo>
                    <a:pt x="1036" y="3254"/>
                    <a:pt x="1024" y="3231"/>
                    <a:pt x="1024" y="3231"/>
                  </a:cubicBezTo>
                  <a:lnTo>
                    <a:pt x="989" y="3231"/>
                  </a:lnTo>
                  <a:cubicBezTo>
                    <a:pt x="977" y="3231"/>
                    <a:pt x="989" y="3219"/>
                    <a:pt x="977" y="3207"/>
                  </a:cubicBezTo>
                  <a:cubicBezTo>
                    <a:pt x="965" y="3207"/>
                    <a:pt x="953" y="3207"/>
                    <a:pt x="953" y="3195"/>
                  </a:cubicBezTo>
                  <a:cubicBezTo>
                    <a:pt x="953" y="3183"/>
                    <a:pt x="929" y="3183"/>
                    <a:pt x="929" y="3183"/>
                  </a:cubicBezTo>
                  <a:cubicBezTo>
                    <a:pt x="929" y="3183"/>
                    <a:pt x="929" y="3188"/>
                    <a:pt x="926" y="3188"/>
                  </a:cubicBezTo>
                  <a:cubicBezTo>
                    <a:pt x="924" y="3188"/>
                    <a:pt x="921" y="3187"/>
                    <a:pt x="917" y="3183"/>
                  </a:cubicBezTo>
                  <a:cubicBezTo>
                    <a:pt x="905" y="3183"/>
                    <a:pt x="893" y="3171"/>
                    <a:pt x="881" y="3159"/>
                  </a:cubicBezTo>
                  <a:cubicBezTo>
                    <a:pt x="881" y="3159"/>
                    <a:pt x="881" y="3147"/>
                    <a:pt x="870" y="3147"/>
                  </a:cubicBezTo>
                  <a:cubicBezTo>
                    <a:pt x="858" y="3135"/>
                    <a:pt x="846" y="3135"/>
                    <a:pt x="834" y="3123"/>
                  </a:cubicBezTo>
                  <a:cubicBezTo>
                    <a:pt x="822" y="3123"/>
                    <a:pt x="810" y="3111"/>
                    <a:pt x="810" y="3111"/>
                  </a:cubicBezTo>
                  <a:cubicBezTo>
                    <a:pt x="810" y="3111"/>
                    <a:pt x="810" y="3135"/>
                    <a:pt x="810" y="3135"/>
                  </a:cubicBezTo>
                  <a:cubicBezTo>
                    <a:pt x="810" y="3135"/>
                    <a:pt x="798" y="3135"/>
                    <a:pt x="798" y="3123"/>
                  </a:cubicBezTo>
                  <a:cubicBezTo>
                    <a:pt x="798" y="3123"/>
                    <a:pt x="786" y="3111"/>
                    <a:pt x="774" y="3111"/>
                  </a:cubicBezTo>
                  <a:cubicBezTo>
                    <a:pt x="762" y="3111"/>
                    <a:pt x="774" y="3100"/>
                    <a:pt x="762" y="3088"/>
                  </a:cubicBezTo>
                  <a:cubicBezTo>
                    <a:pt x="758" y="3084"/>
                    <a:pt x="756" y="3082"/>
                    <a:pt x="754" y="3082"/>
                  </a:cubicBezTo>
                  <a:cubicBezTo>
                    <a:pt x="751" y="3082"/>
                    <a:pt x="751" y="3088"/>
                    <a:pt x="751" y="3088"/>
                  </a:cubicBezTo>
                  <a:lnTo>
                    <a:pt x="727" y="3088"/>
                  </a:lnTo>
                  <a:cubicBezTo>
                    <a:pt x="727" y="3088"/>
                    <a:pt x="715" y="3076"/>
                    <a:pt x="691" y="3076"/>
                  </a:cubicBezTo>
                  <a:lnTo>
                    <a:pt x="679" y="3076"/>
                  </a:lnTo>
                  <a:cubicBezTo>
                    <a:pt x="679" y="3076"/>
                    <a:pt x="703" y="3076"/>
                    <a:pt x="691" y="3064"/>
                  </a:cubicBezTo>
                  <a:cubicBezTo>
                    <a:pt x="667" y="3052"/>
                    <a:pt x="655" y="3040"/>
                    <a:pt x="631" y="3028"/>
                  </a:cubicBezTo>
                  <a:lnTo>
                    <a:pt x="631" y="3028"/>
                  </a:lnTo>
                  <a:cubicBezTo>
                    <a:pt x="632" y="3028"/>
                    <a:pt x="655" y="3040"/>
                    <a:pt x="643" y="3040"/>
                  </a:cubicBezTo>
                  <a:cubicBezTo>
                    <a:pt x="643" y="3042"/>
                    <a:pt x="642" y="3043"/>
                    <a:pt x="641" y="3043"/>
                  </a:cubicBezTo>
                  <a:cubicBezTo>
                    <a:pt x="635" y="3043"/>
                    <a:pt x="620" y="3028"/>
                    <a:pt x="620" y="3028"/>
                  </a:cubicBezTo>
                  <a:lnTo>
                    <a:pt x="620" y="3028"/>
                  </a:lnTo>
                  <a:cubicBezTo>
                    <a:pt x="608" y="3040"/>
                    <a:pt x="631" y="3052"/>
                    <a:pt x="631" y="3052"/>
                  </a:cubicBezTo>
                  <a:cubicBezTo>
                    <a:pt x="620" y="3052"/>
                    <a:pt x="596" y="3052"/>
                    <a:pt x="596" y="3028"/>
                  </a:cubicBezTo>
                  <a:cubicBezTo>
                    <a:pt x="602" y="3022"/>
                    <a:pt x="608" y="3022"/>
                    <a:pt x="609" y="3022"/>
                  </a:cubicBezTo>
                  <a:cubicBezTo>
                    <a:pt x="611" y="3022"/>
                    <a:pt x="608" y="3022"/>
                    <a:pt x="596" y="3016"/>
                  </a:cubicBezTo>
                  <a:cubicBezTo>
                    <a:pt x="584" y="3016"/>
                    <a:pt x="572" y="3004"/>
                    <a:pt x="560" y="2992"/>
                  </a:cubicBezTo>
                  <a:cubicBezTo>
                    <a:pt x="548" y="2992"/>
                    <a:pt x="560" y="3004"/>
                    <a:pt x="548" y="3004"/>
                  </a:cubicBezTo>
                  <a:cubicBezTo>
                    <a:pt x="536" y="3004"/>
                    <a:pt x="524" y="2992"/>
                    <a:pt x="512" y="2980"/>
                  </a:cubicBezTo>
                  <a:lnTo>
                    <a:pt x="536" y="2980"/>
                  </a:lnTo>
                  <a:cubicBezTo>
                    <a:pt x="536" y="2980"/>
                    <a:pt x="500" y="2957"/>
                    <a:pt x="500" y="2957"/>
                  </a:cubicBezTo>
                  <a:cubicBezTo>
                    <a:pt x="500" y="2945"/>
                    <a:pt x="500" y="2933"/>
                    <a:pt x="512" y="2933"/>
                  </a:cubicBezTo>
                  <a:lnTo>
                    <a:pt x="512" y="2933"/>
                  </a:lnTo>
                  <a:cubicBezTo>
                    <a:pt x="500" y="2933"/>
                    <a:pt x="489" y="2945"/>
                    <a:pt x="477" y="2945"/>
                  </a:cubicBezTo>
                  <a:cubicBezTo>
                    <a:pt x="465" y="2945"/>
                    <a:pt x="453" y="2933"/>
                    <a:pt x="453" y="2933"/>
                  </a:cubicBezTo>
                  <a:lnTo>
                    <a:pt x="451" y="2933"/>
                  </a:lnTo>
                  <a:cubicBezTo>
                    <a:pt x="452" y="2935"/>
                    <a:pt x="452" y="2936"/>
                    <a:pt x="450" y="2936"/>
                  </a:cubicBezTo>
                  <a:cubicBezTo>
                    <a:pt x="448" y="2936"/>
                    <a:pt x="445" y="2935"/>
                    <a:pt x="441" y="2933"/>
                  </a:cubicBezTo>
                  <a:lnTo>
                    <a:pt x="429" y="2933"/>
                  </a:lnTo>
                  <a:cubicBezTo>
                    <a:pt x="429" y="2933"/>
                    <a:pt x="435" y="2930"/>
                    <a:pt x="441" y="2925"/>
                  </a:cubicBezTo>
                  <a:lnTo>
                    <a:pt x="441" y="2925"/>
                  </a:lnTo>
                  <a:lnTo>
                    <a:pt x="441" y="2933"/>
                  </a:lnTo>
                  <a:lnTo>
                    <a:pt x="451" y="2933"/>
                  </a:lnTo>
                  <a:cubicBezTo>
                    <a:pt x="450" y="2930"/>
                    <a:pt x="448" y="2926"/>
                    <a:pt x="445" y="2922"/>
                  </a:cubicBezTo>
                  <a:lnTo>
                    <a:pt x="445" y="2922"/>
                  </a:lnTo>
                  <a:cubicBezTo>
                    <a:pt x="444" y="2923"/>
                    <a:pt x="442" y="2924"/>
                    <a:pt x="441" y="2925"/>
                  </a:cubicBezTo>
                  <a:lnTo>
                    <a:pt x="441" y="2925"/>
                  </a:lnTo>
                  <a:lnTo>
                    <a:pt x="441" y="2921"/>
                  </a:lnTo>
                  <a:cubicBezTo>
                    <a:pt x="429" y="2921"/>
                    <a:pt x="441" y="2909"/>
                    <a:pt x="441" y="2909"/>
                  </a:cubicBezTo>
                  <a:cubicBezTo>
                    <a:pt x="441" y="2913"/>
                    <a:pt x="443" y="2917"/>
                    <a:pt x="445" y="2922"/>
                  </a:cubicBezTo>
                  <a:lnTo>
                    <a:pt x="445" y="2922"/>
                  </a:lnTo>
                  <a:cubicBezTo>
                    <a:pt x="450" y="2918"/>
                    <a:pt x="453" y="2913"/>
                    <a:pt x="453" y="2909"/>
                  </a:cubicBezTo>
                  <a:cubicBezTo>
                    <a:pt x="453" y="2897"/>
                    <a:pt x="429" y="2897"/>
                    <a:pt x="429" y="2897"/>
                  </a:cubicBezTo>
                  <a:lnTo>
                    <a:pt x="405" y="2897"/>
                  </a:lnTo>
                  <a:lnTo>
                    <a:pt x="381" y="2885"/>
                  </a:lnTo>
                  <a:cubicBezTo>
                    <a:pt x="374" y="2878"/>
                    <a:pt x="362" y="2870"/>
                    <a:pt x="347" y="2863"/>
                  </a:cubicBezTo>
                  <a:lnTo>
                    <a:pt x="347" y="2863"/>
                  </a:lnTo>
                  <a:cubicBezTo>
                    <a:pt x="348" y="2864"/>
                    <a:pt x="349" y="2865"/>
                    <a:pt x="349" y="2865"/>
                  </a:cubicBezTo>
                  <a:cubicBezTo>
                    <a:pt x="349" y="2865"/>
                    <a:pt x="348" y="2864"/>
                    <a:pt x="346" y="2862"/>
                  </a:cubicBezTo>
                  <a:lnTo>
                    <a:pt x="346" y="2862"/>
                  </a:lnTo>
                  <a:cubicBezTo>
                    <a:pt x="347" y="2862"/>
                    <a:pt x="347" y="2862"/>
                    <a:pt x="347" y="2863"/>
                  </a:cubicBezTo>
                  <a:lnTo>
                    <a:pt x="347" y="2863"/>
                  </a:lnTo>
                  <a:cubicBezTo>
                    <a:pt x="343" y="2858"/>
                    <a:pt x="334" y="2845"/>
                    <a:pt x="334" y="2838"/>
                  </a:cubicBezTo>
                  <a:cubicBezTo>
                    <a:pt x="334" y="2838"/>
                    <a:pt x="322" y="2850"/>
                    <a:pt x="334" y="2850"/>
                  </a:cubicBezTo>
                  <a:lnTo>
                    <a:pt x="346" y="2861"/>
                  </a:lnTo>
                  <a:cubicBezTo>
                    <a:pt x="346" y="2862"/>
                    <a:pt x="346" y="2862"/>
                    <a:pt x="346" y="2862"/>
                  </a:cubicBezTo>
                  <a:lnTo>
                    <a:pt x="346" y="2862"/>
                  </a:lnTo>
                  <a:cubicBezTo>
                    <a:pt x="338" y="2858"/>
                    <a:pt x="330" y="2854"/>
                    <a:pt x="322" y="2850"/>
                  </a:cubicBezTo>
                  <a:lnTo>
                    <a:pt x="298" y="2850"/>
                  </a:lnTo>
                  <a:cubicBezTo>
                    <a:pt x="298" y="2850"/>
                    <a:pt x="298" y="2838"/>
                    <a:pt x="298" y="2826"/>
                  </a:cubicBezTo>
                  <a:cubicBezTo>
                    <a:pt x="274" y="2802"/>
                    <a:pt x="262" y="2790"/>
                    <a:pt x="239" y="2790"/>
                  </a:cubicBezTo>
                  <a:lnTo>
                    <a:pt x="227" y="2790"/>
                  </a:lnTo>
                  <a:cubicBezTo>
                    <a:pt x="215" y="2790"/>
                    <a:pt x="227" y="2778"/>
                    <a:pt x="227" y="2766"/>
                  </a:cubicBezTo>
                  <a:lnTo>
                    <a:pt x="203" y="2766"/>
                  </a:lnTo>
                  <a:cubicBezTo>
                    <a:pt x="203" y="2766"/>
                    <a:pt x="198" y="2761"/>
                    <a:pt x="194" y="2761"/>
                  </a:cubicBezTo>
                  <a:cubicBezTo>
                    <a:pt x="192" y="2761"/>
                    <a:pt x="191" y="2762"/>
                    <a:pt x="191" y="2766"/>
                  </a:cubicBezTo>
                  <a:cubicBezTo>
                    <a:pt x="191" y="2770"/>
                    <a:pt x="190" y="2771"/>
                    <a:pt x="187" y="2771"/>
                  </a:cubicBezTo>
                  <a:cubicBezTo>
                    <a:pt x="183" y="2771"/>
                    <a:pt x="175" y="2766"/>
                    <a:pt x="167" y="2766"/>
                  </a:cubicBezTo>
                  <a:cubicBezTo>
                    <a:pt x="148" y="2766"/>
                    <a:pt x="159" y="2751"/>
                    <a:pt x="165" y="2745"/>
                  </a:cubicBezTo>
                  <a:lnTo>
                    <a:pt x="165" y="2745"/>
                  </a:lnTo>
                  <a:cubicBezTo>
                    <a:pt x="168" y="2747"/>
                    <a:pt x="171" y="2749"/>
                    <a:pt x="173" y="2751"/>
                  </a:cubicBezTo>
                  <a:lnTo>
                    <a:pt x="173" y="2751"/>
                  </a:lnTo>
                  <a:cubicBezTo>
                    <a:pt x="172" y="2747"/>
                    <a:pt x="175" y="2742"/>
                    <a:pt x="167" y="2742"/>
                  </a:cubicBezTo>
                  <a:cubicBezTo>
                    <a:pt x="167" y="2742"/>
                    <a:pt x="166" y="2743"/>
                    <a:pt x="165" y="2745"/>
                  </a:cubicBezTo>
                  <a:lnTo>
                    <a:pt x="165" y="2745"/>
                  </a:lnTo>
                  <a:cubicBezTo>
                    <a:pt x="160" y="2741"/>
                    <a:pt x="155" y="2736"/>
                    <a:pt x="155" y="2730"/>
                  </a:cubicBezTo>
                  <a:cubicBezTo>
                    <a:pt x="155" y="2721"/>
                    <a:pt x="133" y="2697"/>
                    <a:pt x="124" y="2682"/>
                  </a:cubicBezTo>
                  <a:lnTo>
                    <a:pt x="124" y="2682"/>
                  </a:lnTo>
                  <a:cubicBezTo>
                    <a:pt x="123" y="2685"/>
                    <a:pt x="120" y="2688"/>
                    <a:pt x="117" y="2688"/>
                  </a:cubicBezTo>
                  <a:cubicBezTo>
                    <a:pt x="115" y="2688"/>
                    <a:pt x="114" y="2687"/>
                    <a:pt x="112" y="2686"/>
                  </a:cubicBezTo>
                  <a:lnTo>
                    <a:pt x="112" y="2686"/>
                  </a:lnTo>
                  <a:cubicBezTo>
                    <a:pt x="111" y="2689"/>
                    <a:pt x="110" y="2692"/>
                    <a:pt x="108" y="2695"/>
                  </a:cubicBezTo>
                  <a:cubicBezTo>
                    <a:pt x="96" y="2695"/>
                    <a:pt x="108" y="2671"/>
                    <a:pt x="108" y="2659"/>
                  </a:cubicBezTo>
                  <a:cubicBezTo>
                    <a:pt x="108" y="2659"/>
                    <a:pt x="96" y="2647"/>
                    <a:pt x="84" y="2647"/>
                  </a:cubicBezTo>
                  <a:cubicBezTo>
                    <a:pt x="73" y="2647"/>
                    <a:pt x="102" y="2586"/>
                    <a:pt x="88" y="2586"/>
                  </a:cubicBezTo>
                  <a:cubicBezTo>
                    <a:pt x="87" y="2586"/>
                    <a:pt x="86" y="2587"/>
                    <a:pt x="84" y="2588"/>
                  </a:cubicBezTo>
                  <a:cubicBezTo>
                    <a:pt x="60" y="2588"/>
                    <a:pt x="84" y="2588"/>
                    <a:pt x="84" y="2600"/>
                  </a:cubicBezTo>
                  <a:lnTo>
                    <a:pt x="72" y="2600"/>
                  </a:lnTo>
                  <a:cubicBezTo>
                    <a:pt x="60" y="2588"/>
                    <a:pt x="60" y="2588"/>
                    <a:pt x="60" y="2576"/>
                  </a:cubicBezTo>
                  <a:cubicBezTo>
                    <a:pt x="60" y="2564"/>
                    <a:pt x="84" y="2576"/>
                    <a:pt x="84" y="2552"/>
                  </a:cubicBezTo>
                  <a:cubicBezTo>
                    <a:pt x="84" y="2552"/>
                    <a:pt x="84" y="2540"/>
                    <a:pt x="84" y="2528"/>
                  </a:cubicBezTo>
                  <a:cubicBezTo>
                    <a:pt x="84" y="2516"/>
                    <a:pt x="72" y="2528"/>
                    <a:pt x="72" y="2504"/>
                  </a:cubicBezTo>
                  <a:lnTo>
                    <a:pt x="72" y="2492"/>
                  </a:lnTo>
                  <a:cubicBezTo>
                    <a:pt x="84" y="2492"/>
                    <a:pt x="48" y="2445"/>
                    <a:pt x="60" y="2445"/>
                  </a:cubicBezTo>
                  <a:cubicBezTo>
                    <a:pt x="66" y="2439"/>
                    <a:pt x="69" y="2439"/>
                    <a:pt x="72" y="2439"/>
                  </a:cubicBezTo>
                  <a:cubicBezTo>
                    <a:pt x="75" y="2439"/>
                    <a:pt x="78" y="2439"/>
                    <a:pt x="84" y="2433"/>
                  </a:cubicBezTo>
                  <a:cubicBezTo>
                    <a:pt x="84" y="2421"/>
                    <a:pt x="84" y="2409"/>
                    <a:pt x="84" y="2409"/>
                  </a:cubicBezTo>
                  <a:cubicBezTo>
                    <a:pt x="84" y="2409"/>
                    <a:pt x="69" y="2424"/>
                    <a:pt x="62" y="2424"/>
                  </a:cubicBezTo>
                  <a:cubicBezTo>
                    <a:pt x="61" y="2424"/>
                    <a:pt x="60" y="2423"/>
                    <a:pt x="60" y="2421"/>
                  </a:cubicBezTo>
                  <a:lnTo>
                    <a:pt x="72" y="2385"/>
                  </a:lnTo>
                  <a:lnTo>
                    <a:pt x="72" y="2361"/>
                  </a:lnTo>
                  <a:lnTo>
                    <a:pt x="84" y="2373"/>
                  </a:lnTo>
                  <a:lnTo>
                    <a:pt x="84" y="2361"/>
                  </a:lnTo>
                  <a:lnTo>
                    <a:pt x="84" y="2338"/>
                  </a:lnTo>
                  <a:lnTo>
                    <a:pt x="96" y="2338"/>
                  </a:lnTo>
                  <a:cubicBezTo>
                    <a:pt x="108" y="2338"/>
                    <a:pt x="96" y="2314"/>
                    <a:pt x="96" y="2302"/>
                  </a:cubicBezTo>
                  <a:cubicBezTo>
                    <a:pt x="108" y="2302"/>
                    <a:pt x="108" y="2290"/>
                    <a:pt x="108" y="2278"/>
                  </a:cubicBezTo>
                  <a:lnTo>
                    <a:pt x="119" y="2278"/>
                  </a:lnTo>
                  <a:cubicBezTo>
                    <a:pt x="131" y="2278"/>
                    <a:pt x="131" y="2254"/>
                    <a:pt x="131" y="2254"/>
                  </a:cubicBezTo>
                  <a:cubicBezTo>
                    <a:pt x="119" y="2254"/>
                    <a:pt x="131" y="2254"/>
                    <a:pt x="131" y="2242"/>
                  </a:cubicBezTo>
                  <a:lnTo>
                    <a:pt x="131" y="2230"/>
                  </a:lnTo>
                  <a:cubicBezTo>
                    <a:pt x="131" y="2230"/>
                    <a:pt x="131" y="2246"/>
                    <a:pt x="137" y="2246"/>
                  </a:cubicBezTo>
                  <a:cubicBezTo>
                    <a:pt x="139" y="2246"/>
                    <a:pt x="141" y="2245"/>
                    <a:pt x="143" y="2242"/>
                  </a:cubicBezTo>
                  <a:cubicBezTo>
                    <a:pt x="155" y="2230"/>
                    <a:pt x="143" y="2219"/>
                    <a:pt x="155" y="2207"/>
                  </a:cubicBezTo>
                  <a:cubicBezTo>
                    <a:pt x="167" y="2195"/>
                    <a:pt x="167" y="2183"/>
                    <a:pt x="167" y="2171"/>
                  </a:cubicBezTo>
                  <a:cubicBezTo>
                    <a:pt x="167" y="2159"/>
                    <a:pt x="167" y="2159"/>
                    <a:pt x="167" y="2159"/>
                  </a:cubicBezTo>
                  <a:lnTo>
                    <a:pt x="167" y="2147"/>
                  </a:lnTo>
                  <a:cubicBezTo>
                    <a:pt x="167" y="2135"/>
                    <a:pt x="167" y="2111"/>
                    <a:pt x="179" y="2111"/>
                  </a:cubicBezTo>
                  <a:cubicBezTo>
                    <a:pt x="179" y="2111"/>
                    <a:pt x="203" y="2111"/>
                    <a:pt x="191" y="2099"/>
                  </a:cubicBezTo>
                  <a:cubicBezTo>
                    <a:pt x="191" y="2099"/>
                    <a:pt x="191" y="2099"/>
                    <a:pt x="191" y="2088"/>
                  </a:cubicBezTo>
                  <a:cubicBezTo>
                    <a:pt x="195" y="2084"/>
                    <a:pt x="196" y="2082"/>
                    <a:pt x="197" y="2082"/>
                  </a:cubicBezTo>
                  <a:lnTo>
                    <a:pt x="197" y="2082"/>
                  </a:lnTo>
                  <a:cubicBezTo>
                    <a:pt x="198" y="2082"/>
                    <a:pt x="195" y="2088"/>
                    <a:pt x="203" y="2088"/>
                  </a:cubicBezTo>
                  <a:cubicBezTo>
                    <a:pt x="215" y="2088"/>
                    <a:pt x="215" y="2076"/>
                    <a:pt x="215" y="2076"/>
                  </a:cubicBezTo>
                  <a:lnTo>
                    <a:pt x="191" y="2076"/>
                  </a:lnTo>
                  <a:cubicBezTo>
                    <a:pt x="191" y="2076"/>
                    <a:pt x="191" y="2064"/>
                    <a:pt x="191" y="2052"/>
                  </a:cubicBezTo>
                  <a:cubicBezTo>
                    <a:pt x="191" y="2052"/>
                    <a:pt x="203" y="2052"/>
                    <a:pt x="215" y="2040"/>
                  </a:cubicBezTo>
                  <a:cubicBezTo>
                    <a:pt x="215" y="2028"/>
                    <a:pt x="227" y="2028"/>
                    <a:pt x="227" y="2016"/>
                  </a:cubicBezTo>
                  <a:cubicBezTo>
                    <a:pt x="227" y="2016"/>
                    <a:pt x="215" y="2016"/>
                    <a:pt x="227" y="2004"/>
                  </a:cubicBezTo>
                  <a:cubicBezTo>
                    <a:pt x="239" y="1992"/>
                    <a:pt x="239" y="1992"/>
                    <a:pt x="227" y="1992"/>
                  </a:cubicBezTo>
                  <a:cubicBezTo>
                    <a:pt x="215" y="1980"/>
                    <a:pt x="239" y="1945"/>
                    <a:pt x="250" y="1933"/>
                  </a:cubicBezTo>
                  <a:cubicBezTo>
                    <a:pt x="250" y="1927"/>
                    <a:pt x="250" y="1927"/>
                    <a:pt x="252" y="1927"/>
                  </a:cubicBezTo>
                  <a:cubicBezTo>
                    <a:pt x="253" y="1927"/>
                    <a:pt x="256" y="1927"/>
                    <a:pt x="262" y="1921"/>
                  </a:cubicBezTo>
                  <a:cubicBezTo>
                    <a:pt x="274" y="1909"/>
                    <a:pt x="274" y="1909"/>
                    <a:pt x="274" y="1897"/>
                  </a:cubicBezTo>
                  <a:cubicBezTo>
                    <a:pt x="274" y="1897"/>
                    <a:pt x="286" y="1873"/>
                    <a:pt x="286" y="1873"/>
                  </a:cubicBezTo>
                  <a:cubicBezTo>
                    <a:pt x="274" y="1861"/>
                    <a:pt x="286" y="1861"/>
                    <a:pt x="286" y="1849"/>
                  </a:cubicBezTo>
                  <a:lnTo>
                    <a:pt x="286" y="1838"/>
                  </a:lnTo>
                  <a:cubicBezTo>
                    <a:pt x="286" y="1826"/>
                    <a:pt x="298" y="1826"/>
                    <a:pt x="298" y="1814"/>
                  </a:cubicBezTo>
                  <a:cubicBezTo>
                    <a:pt x="298" y="1802"/>
                    <a:pt x="298" y="1766"/>
                    <a:pt x="286" y="1766"/>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240" name="Google Shape;5240;p43"/>
            <p:cNvSpPr/>
            <p:nvPr/>
          </p:nvSpPr>
          <p:spPr>
            <a:xfrm>
              <a:off x="3420105" y="5243367"/>
              <a:ext cx="248869" cy="153509"/>
            </a:xfrm>
            <a:custGeom>
              <a:avLst/>
              <a:gdLst/>
              <a:ahLst/>
              <a:cxnLst/>
              <a:rect l="l" t="t" r="r" b="b"/>
              <a:pathLst>
                <a:path w="4906" h="3026" extrusionOk="0">
                  <a:moveTo>
                    <a:pt x="0" y="1"/>
                  </a:moveTo>
                  <a:lnTo>
                    <a:pt x="3977" y="3025"/>
                  </a:lnTo>
                  <a:cubicBezTo>
                    <a:pt x="4453" y="2561"/>
                    <a:pt x="4906" y="1644"/>
                    <a:pt x="4810" y="989"/>
                  </a:cubicBezTo>
                  <a:lnTo>
                    <a:pt x="0" y="1"/>
                  </a:lnTo>
                  <a:close/>
                </a:path>
              </a:pathLst>
            </a:custGeom>
            <a:solidFill>
              <a:schemeClr val="lt1"/>
            </a:solidFill>
            <a:ln>
              <a:noFill/>
            </a:ln>
          </p:spPr>
          <p:txBody>
            <a:bodyPr spcFirstLastPara="1" wrap="square" lIns="133916" tIns="133916" rIns="133916" bIns="133916" anchor="ctr" anchorCtr="0">
              <a:noAutofit/>
            </a:bodyPr>
            <a:lstStyle/>
            <a:p>
              <a:endParaRPr sz="2637"/>
            </a:p>
          </p:txBody>
        </p:sp>
        <p:sp>
          <p:nvSpPr>
            <p:cNvPr id="5241" name="Google Shape;5241;p43"/>
            <p:cNvSpPr/>
            <p:nvPr/>
          </p:nvSpPr>
          <p:spPr>
            <a:xfrm>
              <a:off x="3393523" y="5224192"/>
              <a:ext cx="295386" cy="192013"/>
            </a:xfrm>
            <a:custGeom>
              <a:avLst/>
              <a:gdLst/>
              <a:ahLst/>
              <a:cxnLst/>
              <a:rect l="l" t="t" r="r" b="b"/>
              <a:pathLst>
                <a:path w="5823" h="3785" extrusionOk="0">
                  <a:moveTo>
                    <a:pt x="2084" y="1093"/>
                  </a:moveTo>
                  <a:lnTo>
                    <a:pt x="4953" y="1677"/>
                  </a:lnTo>
                  <a:cubicBezTo>
                    <a:pt x="4894" y="2117"/>
                    <a:pt x="4715" y="2534"/>
                    <a:pt x="4441" y="2879"/>
                  </a:cubicBezTo>
                  <a:lnTo>
                    <a:pt x="2084" y="1093"/>
                  </a:lnTo>
                  <a:close/>
                  <a:moveTo>
                    <a:pt x="521" y="1"/>
                  </a:moveTo>
                  <a:cubicBezTo>
                    <a:pt x="172" y="1"/>
                    <a:pt x="0" y="457"/>
                    <a:pt x="298" y="689"/>
                  </a:cubicBezTo>
                  <a:lnTo>
                    <a:pt x="4275" y="3713"/>
                  </a:lnTo>
                  <a:cubicBezTo>
                    <a:pt x="4334" y="3760"/>
                    <a:pt x="4418" y="3784"/>
                    <a:pt x="4501" y="3784"/>
                  </a:cubicBezTo>
                  <a:cubicBezTo>
                    <a:pt x="4596" y="3784"/>
                    <a:pt x="4703" y="3748"/>
                    <a:pt x="4775" y="3677"/>
                  </a:cubicBezTo>
                  <a:cubicBezTo>
                    <a:pt x="5323" y="3129"/>
                    <a:pt x="5823" y="2093"/>
                    <a:pt x="5715" y="1308"/>
                  </a:cubicBezTo>
                  <a:cubicBezTo>
                    <a:pt x="5704" y="1272"/>
                    <a:pt x="5692" y="1236"/>
                    <a:pt x="5680" y="1201"/>
                  </a:cubicBezTo>
                  <a:cubicBezTo>
                    <a:pt x="5632" y="1093"/>
                    <a:pt x="5525" y="1010"/>
                    <a:pt x="5406" y="986"/>
                  </a:cubicBezTo>
                  <a:lnTo>
                    <a:pt x="608" y="10"/>
                  </a:lnTo>
                  <a:cubicBezTo>
                    <a:pt x="578" y="4"/>
                    <a:pt x="549" y="1"/>
                    <a:pt x="521" y="1"/>
                  </a:cubicBezTo>
                  <a:close/>
                </a:path>
              </a:pathLst>
            </a:custGeom>
            <a:solidFill>
              <a:schemeClr val="lt1"/>
            </a:solidFill>
            <a:ln>
              <a:noFill/>
            </a:ln>
          </p:spPr>
          <p:txBody>
            <a:bodyPr spcFirstLastPara="1" wrap="square" lIns="133916" tIns="133916" rIns="133916" bIns="133916" anchor="ctr" anchorCtr="0">
              <a:noAutofit/>
            </a:bodyPr>
            <a:lstStyle/>
            <a:p>
              <a:endParaRPr sz="2637"/>
            </a:p>
          </p:txBody>
        </p:sp>
        <p:sp>
          <p:nvSpPr>
            <p:cNvPr id="5242" name="Google Shape;5242;p43"/>
            <p:cNvSpPr/>
            <p:nvPr/>
          </p:nvSpPr>
          <p:spPr>
            <a:xfrm>
              <a:off x="3498024" y="5274363"/>
              <a:ext cx="151016" cy="97148"/>
            </a:xfrm>
            <a:custGeom>
              <a:avLst/>
              <a:gdLst/>
              <a:ahLst/>
              <a:cxnLst/>
              <a:rect l="l" t="t" r="r" b="b"/>
              <a:pathLst>
                <a:path w="2977" h="1915" extrusionOk="0">
                  <a:moveTo>
                    <a:pt x="80" y="0"/>
                  </a:moveTo>
                  <a:cubicBezTo>
                    <a:pt x="75" y="0"/>
                    <a:pt x="68" y="3"/>
                    <a:pt x="60" y="9"/>
                  </a:cubicBezTo>
                  <a:cubicBezTo>
                    <a:pt x="75" y="14"/>
                    <a:pt x="89" y="15"/>
                    <a:pt x="97" y="15"/>
                  </a:cubicBezTo>
                  <a:lnTo>
                    <a:pt x="97" y="15"/>
                  </a:lnTo>
                  <a:cubicBezTo>
                    <a:pt x="93" y="7"/>
                    <a:pt x="88" y="0"/>
                    <a:pt x="80" y="0"/>
                  </a:cubicBezTo>
                  <a:close/>
                  <a:moveTo>
                    <a:pt x="97" y="15"/>
                  </a:moveTo>
                  <a:lnTo>
                    <a:pt x="97" y="15"/>
                  </a:lnTo>
                  <a:cubicBezTo>
                    <a:pt x="97" y="16"/>
                    <a:pt x="98" y="18"/>
                    <a:pt x="98" y="20"/>
                  </a:cubicBezTo>
                  <a:lnTo>
                    <a:pt x="98" y="20"/>
                  </a:lnTo>
                  <a:cubicBezTo>
                    <a:pt x="107" y="15"/>
                    <a:pt x="107" y="15"/>
                    <a:pt x="100" y="15"/>
                  </a:cubicBezTo>
                  <a:cubicBezTo>
                    <a:pt x="99" y="15"/>
                    <a:pt x="98" y="15"/>
                    <a:pt x="97" y="15"/>
                  </a:cubicBezTo>
                  <a:close/>
                  <a:moveTo>
                    <a:pt x="238" y="152"/>
                  </a:moveTo>
                  <a:cubicBezTo>
                    <a:pt x="248" y="152"/>
                    <a:pt x="242" y="160"/>
                    <a:pt x="239" y="175"/>
                  </a:cubicBezTo>
                  <a:lnTo>
                    <a:pt x="239" y="175"/>
                  </a:lnTo>
                  <a:cubicBezTo>
                    <a:pt x="239" y="175"/>
                    <a:pt x="238" y="176"/>
                    <a:pt x="238" y="176"/>
                  </a:cubicBezTo>
                  <a:cubicBezTo>
                    <a:pt x="226" y="164"/>
                    <a:pt x="238" y="152"/>
                    <a:pt x="238" y="152"/>
                  </a:cubicBezTo>
                  <a:lnTo>
                    <a:pt x="238" y="152"/>
                  </a:lnTo>
                  <a:cubicBezTo>
                    <a:pt x="238" y="152"/>
                    <a:pt x="238" y="152"/>
                    <a:pt x="238" y="152"/>
                  </a:cubicBezTo>
                  <a:close/>
                  <a:moveTo>
                    <a:pt x="298" y="164"/>
                  </a:moveTo>
                  <a:lnTo>
                    <a:pt x="298" y="164"/>
                  </a:lnTo>
                  <a:cubicBezTo>
                    <a:pt x="294" y="169"/>
                    <a:pt x="291" y="173"/>
                    <a:pt x="288" y="176"/>
                  </a:cubicBezTo>
                  <a:lnTo>
                    <a:pt x="288" y="176"/>
                  </a:lnTo>
                  <a:cubicBezTo>
                    <a:pt x="290" y="173"/>
                    <a:pt x="293" y="168"/>
                    <a:pt x="298" y="164"/>
                  </a:cubicBezTo>
                  <a:close/>
                  <a:moveTo>
                    <a:pt x="429" y="140"/>
                  </a:moveTo>
                  <a:cubicBezTo>
                    <a:pt x="441" y="140"/>
                    <a:pt x="429" y="152"/>
                    <a:pt x="417" y="176"/>
                  </a:cubicBezTo>
                  <a:lnTo>
                    <a:pt x="429" y="176"/>
                  </a:lnTo>
                  <a:cubicBezTo>
                    <a:pt x="429" y="180"/>
                    <a:pt x="427" y="181"/>
                    <a:pt x="426" y="181"/>
                  </a:cubicBezTo>
                  <a:cubicBezTo>
                    <a:pt x="422" y="181"/>
                    <a:pt x="417" y="176"/>
                    <a:pt x="417" y="176"/>
                  </a:cubicBezTo>
                  <a:cubicBezTo>
                    <a:pt x="417" y="176"/>
                    <a:pt x="417" y="140"/>
                    <a:pt x="429" y="140"/>
                  </a:cubicBezTo>
                  <a:close/>
                  <a:moveTo>
                    <a:pt x="286" y="121"/>
                  </a:moveTo>
                  <a:cubicBezTo>
                    <a:pt x="286" y="134"/>
                    <a:pt x="286" y="153"/>
                    <a:pt x="286" y="164"/>
                  </a:cubicBezTo>
                  <a:lnTo>
                    <a:pt x="284" y="181"/>
                  </a:lnTo>
                  <a:lnTo>
                    <a:pt x="284" y="181"/>
                  </a:lnTo>
                  <a:cubicBezTo>
                    <a:pt x="280" y="186"/>
                    <a:pt x="277" y="188"/>
                    <a:pt x="276" y="188"/>
                  </a:cubicBezTo>
                  <a:cubicBezTo>
                    <a:pt x="272" y="188"/>
                    <a:pt x="291" y="152"/>
                    <a:pt x="274" y="152"/>
                  </a:cubicBezTo>
                  <a:lnTo>
                    <a:pt x="274" y="152"/>
                  </a:lnTo>
                  <a:cubicBezTo>
                    <a:pt x="274" y="152"/>
                    <a:pt x="274" y="152"/>
                    <a:pt x="274" y="152"/>
                  </a:cubicBezTo>
                  <a:cubicBezTo>
                    <a:pt x="274" y="152"/>
                    <a:pt x="281" y="133"/>
                    <a:pt x="286" y="121"/>
                  </a:cubicBezTo>
                  <a:close/>
                  <a:moveTo>
                    <a:pt x="322" y="176"/>
                  </a:moveTo>
                  <a:cubicBezTo>
                    <a:pt x="322" y="180"/>
                    <a:pt x="320" y="185"/>
                    <a:pt x="317" y="188"/>
                  </a:cubicBezTo>
                  <a:lnTo>
                    <a:pt x="317" y="188"/>
                  </a:lnTo>
                  <a:cubicBezTo>
                    <a:pt x="319" y="181"/>
                    <a:pt x="322" y="176"/>
                    <a:pt x="322" y="176"/>
                  </a:cubicBezTo>
                  <a:close/>
                  <a:moveTo>
                    <a:pt x="283" y="186"/>
                  </a:moveTo>
                  <a:lnTo>
                    <a:pt x="283" y="191"/>
                  </a:lnTo>
                  <a:cubicBezTo>
                    <a:pt x="283" y="189"/>
                    <a:pt x="283" y="188"/>
                    <a:pt x="283" y="186"/>
                  </a:cubicBezTo>
                  <a:close/>
                  <a:moveTo>
                    <a:pt x="917" y="212"/>
                  </a:moveTo>
                  <a:cubicBezTo>
                    <a:pt x="909" y="212"/>
                    <a:pt x="906" y="212"/>
                    <a:pt x="909" y="215"/>
                  </a:cubicBezTo>
                  <a:lnTo>
                    <a:pt x="909" y="215"/>
                  </a:lnTo>
                  <a:cubicBezTo>
                    <a:pt x="914" y="213"/>
                    <a:pt x="917" y="212"/>
                    <a:pt x="917" y="212"/>
                  </a:cubicBezTo>
                  <a:close/>
                  <a:moveTo>
                    <a:pt x="354" y="194"/>
                  </a:moveTo>
                  <a:cubicBezTo>
                    <a:pt x="356" y="194"/>
                    <a:pt x="357" y="199"/>
                    <a:pt x="357" y="212"/>
                  </a:cubicBezTo>
                  <a:cubicBezTo>
                    <a:pt x="357" y="215"/>
                    <a:pt x="357" y="218"/>
                    <a:pt x="357" y="222"/>
                  </a:cubicBezTo>
                  <a:lnTo>
                    <a:pt x="357" y="222"/>
                  </a:lnTo>
                  <a:cubicBezTo>
                    <a:pt x="357" y="222"/>
                    <a:pt x="357" y="222"/>
                    <a:pt x="357" y="222"/>
                  </a:cubicBezTo>
                  <a:cubicBezTo>
                    <a:pt x="352" y="222"/>
                    <a:pt x="347" y="223"/>
                    <a:pt x="346" y="223"/>
                  </a:cubicBezTo>
                  <a:lnTo>
                    <a:pt x="346" y="223"/>
                  </a:lnTo>
                  <a:cubicBezTo>
                    <a:pt x="347" y="206"/>
                    <a:pt x="351" y="194"/>
                    <a:pt x="354" y="194"/>
                  </a:cubicBezTo>
                  <a:close/>
                  <a:moveTo>
                    <a:pt x="274" y="269"/>
                  </a:moveTo>
                  <a:lnTo>
                    <a:pt x="274" y="271"/>
                  </a:lnTo>
                  <a:cubicBezTo>
                    <a:pt x="274" y="271"/>
                    <a:pt x="274" y="270"/>
                    <a:pt x="274" y="269"/>
                  </a:cubicBezTo>
                  <a:close/>
                  <a:moveTo>
                    <a:pt x="313" y="272"/>
                  </a:moveTo>
                  <a:lnTo>
                    <a:pt x="313" y="272"/>
                  </a:lnTo>
                  <a:cubicBezTo>
                    <a:pt x="313" y="275"/>
                    <a:pt x="312" y="279"/>
                    <a:pt x="310" y="283"/>
                  </a:cubicBezTo>
                  <a:cubicBezTo>
                    <a:pt x="311" y="279"/>
                    <a:pt x="312" y="275"/>
                    <a:pt x="313" y="272"/>
                  </a:cubicBezTo>
                  <a:close/>
                  <a:moveTo>
                    <a:pt x="393" y="259"/>
                  </a:moveTo>
                  <a:cubicBezTo>
                    <a:pt x="405" y="271"/>
                    <a:pt x="393" y="271"/>
                    <a:pt x="393" y="283"/>
                  </a:cubicBezTo>
                  <a:cubicBezTo>
                    <a:pt x="393" y="288"/>
                    <a:pt x="394" y="291"/>
                    <a:pt x="395" y="292"/>
                  </a:cubicBezTo>
                  <a:lnTo>
                    <a:pt x="395" y="292"/>
                  </a:lnTo>
                  <a:cubicBezTo>
                    <a:pt x="388" y="298"/>
                    <a:pt x="382" y="303"/>
                    <a:pt x="380" y="303"/>
                  </a:cubicBezTo>
                  <a:cubicBezTo>
                    <a:pt x="378" y="303"/>
                    <a:pt x="378" y="301"/>
                    <a:pt x="381" y="295"/>
                  </a:cubicBezTo>
                  <a:cubicBezTo>
                    <a:pt x="391" y="285"/>
                    <a:pt x="393" y="275"/>
                    <a:pt x="393" y="259"/>
                  </a:cubicBezTo>
                  <a:lnTo>
                    <a:pt x="393" y="259"/>
                  </a:lnTo>
                  <a:cubicBezTo>
                    <a:pt x="393" y="259"/>
                    <a:pt x="393" y="259"/>
                    <a:pt x="393" y="259"/>
                  </a:cubicBezTo>
                  <a:close/>
                  <a:moveTo>
                    <a:pt x="1583" y="419"/>
                  </a:moveTo>
                  <a:cubicBezTo>
                    <a:pt x="1583" y="421"/>
                    <a:pt x="1584" y="424"/>
                    <a:pt x="1584" y="426"/>
                  </a:cubicBezTo>
                  <a:cubicBezTo>
                    <a:pt x="1584" y="426"/>
                    <a:pt x="1583" y="423"/>
                    <a:pt x="1583" y="419"/>
                  </a:cubicBezTo>
                  <a:close/>
                  <a:moveTo>
                    <a:pt x="2072" y="569"/>
                  </a:moveTo>
                  <a:cubicBezTo>
                    <a:pt x="2072" y="569"/>
                    <a:pt x="2067" y="582"/>
                    <a:pt x="2064" y="593"/>
                  </a:cubicBezTo>
                  <a:lnTo>
                    <a:pt x="2072" y="593"/>
                  </a:lnTo>
                  <a:lnTo>
                    <a:pt x="2072" y="569"/>
                  </a:lnTo>
                  <a:close/>
                  <a:moveTo>
                    <a:pt x="2060" y="593"/>
                  </a:moveTo>
                  <a:cubicBezTo>
                    <a:pt x="2060" y="597"/>
                    <a:pt x="2060" y="601"/>
                    <a:pt x="2060" y="604"/>
                  </a:cubicBezTo>
                  <a:cubicBezTo>
                    <a:pt x="2060" y="604"/>
                    <a:pt x="2062" y="599"/>
                    <a:pt x="2064" y="593"/>
                  </a:cubicBezTo>
                  <a:close/>
                  <a:moveTo>
                    <a:pt x="1905" y="579"/>
                  </a:moveTo>
                  <a:cubicBezTo>
                    <a:pt x="1900" y="579"/>
                    <a:pt x="1889" y="616"/>
                    <a:pt x="1905" y="616"/>
                  </a:cubicBezTo>
                  <a:cubicBezTo>
                    <a:pt x="1909" y="589"/>
                    <a:pt x="1908" y="579"/>
                    <a:pt x="1905" y="579"/>
                  </a:cubicBezTo>
                  <a:close/>
                  <a:moveTo>
                    <a:pt x="2226" y="608"/>
                  </a:moveTo>
                  <a:cubicBezTo>
                    <a:pt x="2224" y="613"/>
                    <a:pt x="2223" y="616"/>
                    <a:pt x="2221" y="619"/>
                  </a:cubicBezTo>
                  <a:lnTo>
                    <a:pt x="2221" y="619"/>
                  </a:lnTo>
                  <a:cubicBezTo>
                    <a:pt x="2223" y="619"/>
                    <a:pt x="2225" y="615"/>
                    <a:pt x="2226" y="608"/>
                  </a:cubicBezTo>
                  <a:close/>
                  <a:moveTo>
                    <a:pt x="2572" y="604"/>
                  </a:moveTo>
                  <a:cubicBezTo>
                    <a:pt x="2568" y="608"/>
                    <a:pt x="2568" y="615"/>
                    <a:pt x="2569" y="623"/>
                  </a:cubicBezTo>
                  <a:lnTo>
                    <a:pt x="2569" y="623"/>
                  </a:lnTo>
                  <a:cubicBezTo>
                    <a:pt x="2570" y="622"/>
                    <a:pt x="2571" y="620"/>
                    <a:pt x="2572" y="616"/>
                  </a:cubicBezTo>
                  <a:cubicBezTo>
                    <a:pt x="2574" y="619"/>
                    <a:pt x="2576" y="620"/>
                    <a:pt x="2577" y="621"/>
                  </a:cubicBezTo>
                  <a:lnTo>
                    <a:pt x="2577" y="621"/>
                  </a:lnTo>
                  <a:lnTo>
                    <a:pt x="2572" y="604"/>
                  </a:lnTo>
                  <a:close/>
                  <a:moveTo>
                    <a:pt x="762" y="652"/>
                  </a:moveTo>
                  <a:lnTo>
                    <a:pt x="738" y="664"/>
                  </a:lnTo>
                  <a:cubicBezTo>
                    <a:pt x="735" y="675"/>
                    <a:pt x="736" y="679"/>
                    <a:pt x="739" y="679"/>
                  </a:cubicBezTo>
                  <a:cubicBezTo>
                    <a:pt x="746" y="679"/>
                    <a:pt x="762" y="660"/>
                    <a:pt x="762" y="652"/>
                  </a:cubicBezTo>
                  <a:close/>
                  <a:moveTo>
                    <a:pt x="2905" y="676"/>
                  </a:moveTo>
                  <a:cubicBezTo>
                    <a:pt x="2897" y="679"/>
                    <a:pt x="2896" y="679"/>
                    <a:pt x="2898" y="679"/>
                  </a:cubicBezTo>
                  <a:lnTo>
                    <a:pt x="2898" y="679"/>
                  </a:lnTo>
                  <a:cubicBezTo>
                    <a:pt x="2901" y="678"/>
                    <a:pt x="2903" y="677"/>
                    <a:pt x="2905" y="676"/>
                  </a:cubicBezTo>
                  <a:close/>
                  <a:moveTo>
                    <a:pt x="2405" y="521"/>
                  </a:moveTo>
                  <a:lnTo>
                    <a:pt x="2405" y="521"/>
                  </a:lnTo>
                  <a:cubicBezTo>
                    <a:pt x="2405" y="533"/>
                    <a:pt x="2393" y="545"/>
                    <a:pt x="2393" y="545"/>
                  </a:cubicBezTo>
                  <a:cubicBezTo>
                    <a:pt x="2393" y="557"/>
                    <a:pt x="2381" y="569"/>
                    <a:pt x="2370" y="569"/>
                  </a:cubicBezTo>
                  <a:cubicBezTo>
                    <a:pt x="2358" y="569"/>
                    <a:pt x="2358" y="581"/>
                    <a:pt x="2346" y="593"/>
                  </a:cubicBezTo>
                  <a:cubicBezTo>
                    <a:pt x="2346" y="587"/>
                    <a:pt x="2346" y="574"/>
                    <a:pt x="2346" y="569"/>
                  </a:cubicBezTo>
                  <a:cubicBezTo>
                    <a:pt x="2334" y="581"/>
                    <a:pt x="2334" y="593"/>
                    <a:pt x="2334" y="593"/>
                  </a:cubicBezTo>
                  <a:cubicBezTo>
                    <a:pt x="2330" y="596"/>
                    <a:pt x="2327" y="598"/>
                    <a:pt x="2325" y="598"/>
                  </a:cubicBezTo>
                  <a:cubicBezTo>
                    <a:pt x="2321" y="598"/>
                    <a:pt x="2318" y="593"/>
                    <a:pt x="2310" y="593"/>
                  </a:cubicBezTo>
                  <a:cubicBezTo>
                    <a:pt x="2310" y="593"/>
                    <a:pt x="2346" y="569"/>
                    <a:pt x="2334" y="557"/>
                  </a:cubicBezTo>
                  <a:cubicBezTo>
                    <a:pt x="2327" y="554"/>
                    <a:pt x="2323" y="552"/>
                    <a:pt x="2319" y="552"/>
                  </a:cubicBezTo>
                  <a:cubicBezTo>
                    <a:pt x="2309" y="552"/>
                    <a:pt x="2307" y="563"/>
                    <a:pt x="2298" y="581"/>
                  </a:cubicBezTo>
                  <a:cubicBezTo>
                    <a:pt x="2306" y="549"/>
                    <a:pt x="2288" y="544"/>
                    <a:pt x="2271" y="544"/>
                  </a:cubicBezTo>
                  <a:cubicBezTo>
                    <a:pt x="2262" y="544"/>
                    <a:pt x="2254" y="545"/>
                    <a:pt x="2250" y="545"/>
                  </a:cubicBezTo>
                  <a:cubicBezTo>
                    <a:pt x="2249" y="543"/>
                    <a:pt x="2247" y="543"/>
                    <a:pt x="2246" y="543"/>
                  </a:cubicBezTo>
                  <a:cubicBezTo>
                    <a:pt x="2238" y="543"/>
                    <a:pt x="2237" y="572"/>
                    <a:pt x="2227" y="593"/>
                  </a:cubicBezTo>
                  <a:cubicBezTo>
                    <a:pt x="2227" y="599"/>
                    <a:pt x="2226" y="604"/>
                    <a:pt x="2226" y="608"/>
                  </a:cubicBezTo>
                  <a:lnTo>
                    <a:pt x="2226" y="608"/>
                  </a:lnTo>
                  <a:cubicBezTo>
                    <a:pt x="2226" y="607"/>
                    <a:pt x="2226" y="606"/>
                    <a:pt x="2227" y="604"/>
                  </a:cubicBezTo>
                  <a:cubicBezTo>
                    <a:pt x="2227" y="628"/>
                    <a:pt x="2239" y="628"/>
                    <a:pt x="2250" y="628"/>
                  </a:cubicBezTo>
                  <a:lnTo>
                    <a:pt x="2262" y="628"/>
                  </a:lnTo>
                  <a:cubicBezTo>
                    <a:pt x="2274" y="616"/>
                    <a:pt x="2274" y="605"/>
                    <a:pt x="2274" y="593"/>
                  </a:cubicBezTo>
                  <a:lnTo>
                    <a:pt x="2274" y="593"/>
                  </a:lnTo>
                  <a:cubicBezTo>
                    <a:pt x="2274" y="617"/>
                    <a:pt x="2274" y="640"/>
                    <a:pt x="2262" y="664"/>
                  </a:cubicBezTo>
                  <a:cubicBezTo>
                    <a:pt x="2274" y="652"/>
                    <a:pt x="2274" y="640"/>
                    <a:pt x="2286" y="628"/>
                  </a:cubicBezTo>
                  <a:cubicBezTo>
                    <a:pt x="2286" y="608"/>
                    <a:pt x="2295" y="578"/>
                    <a:pt x="2305" y="578"/>
                  </a:cubicBezTo>
                  <a:cubicBezTo>
                    <a:pt x="2307" y="578"/>
                    <a:pt x="2308" y="579"/>
                    <a:pt x="2310" y="581"/>
                  </a:cubicBezTo>
                  <a:cubicBezTo>
                    <a:pt x="2298" y="593"/>
                    <a:pt x="2298" y="616"/>
                    <a:pt x="2298" y="640"/>
                  </a:cubicBezTo>
                  <a:cubicBezTo>
                    <a:pt x="2298" y="642"/>
                    <a:pt x="2299" y="643"/>
                    <a:pt x="2299" y="643"/>
                  </a:cubicBezTo>
                  <a:cubicBezTo>
                    <a:pt x="2302" y="643"/>
                    <a:pt x="2310" y="626"/>
                    <a:pt x="2310" y="616"/>
                  </a:cubicBezTo>
                  <a:cubicBezTo>
                    <a:pt x="2322" y="616"/>
                    <a:pt x="2322" y="616"/>
                    <a:pt x="2322" y="628"/>
                  </a:cubicBezTo>
                  <a:lnTo>
                    <a:pt x="2322" y="652"/>
                  </a:lnTo>
                  <a:cubicBezTo>
                    <a:pt x="2322" y="652"/>
                    <a:pt x="2346" y="616"/>
                    <a:pt x="2346" y="616"/>
                  </a:cubicBezTo>
                  <a:lnTo>
                    <a:pt x="2346" y="640"/>
                  </a:lnTo>
                  <a:lnTo>
                    <a:pt x="2381" y="640"/>
                  </a:lnTo>
                  <a:cubicBezTo>
                    <a:pt x="2393" y="640"/>
                    <a:pt x="2381" y="664"/>
                    <a:pt x="2393" y="664"/>
                  </a:cubicBezTo>
                  <a:cubicBezTo>
                    <a:pt x="2405" y="652"/>
                    <a:pt x="2405" y="640"/>
                    <a:pt x="2405" y="640"/>
                  </a:cubicBezTo>
                  <a:lnTo>
                    <a:pt x="2405" y="640"/>
                  </a:lnTo>
                  <a:cubicBezTo>
                    <a:pt x="2405" y="664"/>
                    <a:pt x="2393" y="688"/>
                    <a:pt x="2405" y="688"/>
                  </a:cubicBezTo>
                  <a:lnTo>
                    <a:pt x="2405" y="664"/>
                  </a:lnTo>
                  <a:cubicBezTo>
                    <a:pt x="2405" y="664"/>
                    <a:pt x="2421" y="675"/>
                    <a:pt x="2432" y="675"/>
                  </a:cubicBezTo>
                  <a:cubicBezTo>
                    <a:pt x="2437" y="675"/>
                    <a:pt x="2441" y="672"/>
                    <a:pt x="2441" y="664"/>
                  </a:cubicBezTo>
                  <a:cubicBezTo>
                    <a:pt x="2453" y="652"/>
                    <a:pt x="2441" y="629"/>
                    <a:pt x="2453" y="628"/>
                  </a:cubicBezTo>
                  <a:lnTo>
                    <a:pt x="2453" y="628"/>
                  </a:lnTo>
                  <a:cubicBezTo>
                    <a:pt x="2452" y="611"/>
                    <a:pt x="2450" y="604"/>
                    <a:pt x="2441" y="604"/>
                  </a:cubicBezTo>
                  <a:cubicBezTo>
                    <a:pt x="2441" y="604"/>
                    <a:pt x="2441" y="581"/>
                    <a:pt x="2441" y="557"/>
                  </a:cubicBezTo>
                  <a:cubicBezTo>
                    <a:pt x="2441" y="556"/>
                    <a:pt x="2441" y="555"/>
                    <a:pt x="2441" y="555"/>
                  </a:cubicBezTo>
                  <a:cubicBezTo>
                    <a:pt x="2437" y="555"/>
                    <a:pt x="2417" y="616"/>
                    <a:pt x="2417" y="616"/>
                  </a:cubicBezTo>
                  <a:cubicBezTo>
                    <a:pt x="2417" y="593"/>
                    <a:pt x="2429" y="569"/>
                    <a:pt x="2429" y="545"/>
                  </a:cubicBezTo>
                  <a:lnTo>
                    <a:pt x="2429" y="545"/>
                  </a:lnTo>
                  <a:cubicBezTo>
                    <a:pt x="2429" y="545"/>
                    <a:pt x="2405" y="557"/>
                    <a:pt x="2405" y="581"/>
                  </a:cubicBezTo>
                  <a:cubicBezTo>
                    <a:pt x="2393" y="593"/>
                    <a:pt x="2405" y="604"/>
                    <a:pt x="2393" y="604"/>
                  </a:cubicBezTo>
                  <a:cubicBezTo>
                    <a:pt x="2381" y="604"/>
                    <a:pt x="2393" y="604"/>
                    <a:pt x="2393" y="593"/>
                  </a:cubicBezTo>
                  <a:cubicBezTo>
                    <a:pt x="2393" y="581"/>
                    <a:pt x="2405" y="545"/>
                    <a:pt x="2405" y="521"/>
                  </a:cubicBezTo>
                  <a:close/>
                  <a:moveTo>
                    <a:pt x="2846" y="688"/>
                  </a:moveTo>
                  <a:cubicBezTo>
                    <a:pt x="2842" y="692"/>
                    <a:pt x="2839" y="693"/>
                    <a:pt x="2838" y="693"/>
                  </a:cubicBezTo>
                  <a:cubicBezTo>
                    <a:pt x="2835" y="693"/>
                    <a:pt x="2838" y="688"/>
                    <a:pt x="2846" y="688"/>
                  </a:cubicBezTo>
                  <a:close/>
                  <a:moveTo>
                    <a:pt x="2572" y="569"/>
                  </a:moveTo>
                  <a:cubicBezTo>
                    <a:pt x="2572" y="569"/>
                    <a:pt x="2559" y="609"/>
                    <a:pt x="2552" y="609"/>
                  </a:cubicBezTo>
                  <a:cubicBezTo>
                    <a:pt x="2550" y="609"/>
                    <a:pt x="2548" y="604"/>
                    <a:pt x="2548" y="593"/>
                  </a:cubicBezTo>
                  <a:lnTo>
                    <a:pt x="2536" y="593"/>
                  </a:lnTo>
                  <a:cubicBezTo>
                    <a:pt x="2536" y="593"/>
                    <a:pt x="2510" y="608"/>
                    <a:pt x="2496" y="608"/>
                  </a:cubicBezTo>
                  <a:cubicBezTo>
                    <a:pt x="2489" y="608"/>
                    <a:pt x="2485" y="604"/>
                    <a:pt x="2489" y="593"/>
                  </a:cubicBezTo>
                  <a:lnTo>
                    <a:pt x="2489" y="593"/>
                  </a:lnTo>
                  <a:lnTo>
                    <a:pt x="2459" y="643"/>
                  </a:lnTo>
                  <a:lnTo>
                    <a:pt x="2459" y="643"/>
                  </a:lnTo>
                  <a:cubicBezTo>
                    <a:pt x="2458" y="637"/>
                    <a:pt x="2457" y="632"/>
                    <a:pt x="2453" y="628"/>
                  </a:cubicBezTo>
                  <a:cubicBezTo>
                    <a:pt x="2453" y="628"/>
                    <a:pt x="2453" y="628"/>
                    <a:pt x="2453" y="628"/>
                  </a:cubicBezTo>
                  <a:lnTo>
                    <a:pt x="2453" y="628"/>
                  </a:lnTo>
                  <a:cubicBezTo>
                    <a:pt x="2453" y="635"/>
                    <a:pt x="2453" y="642"/>
                    <a:pt x="2453" y="652"/>
                  </a:cubicBezTo>
                  <a:lnTo>
                    <a:pt x="2459" y="643"/>
                  </a:lnTo>
                  <a:lnTo>
                    <a:pt x="2459" y="643"/>
                  </a:lnTo>
                  <a:cubicBezTo>
                    <a:pt x="2460" y="653"/>
                    <a:pt x="2457" y="664"/>
                    <a:pt x="2465" y="664"/>
                  </a:cubicBezTo>
                  <a:cubicBezTo>
                    <a:pt x="2477" y="676"/>
                    <a:pt x="2489" y="700"/>
                    <a:pt x="2501" y="700"/>
                  </a:cubicBezTo>
                  <a:cubicBezTo>
                    <a:pt x="2524" y="688"/>
                    <a:pt x="2524" y="676"/>
                    <a:pt x="2536" y="676"/>
                  </a:cubicBezTo>
                  <a:cubicBezTo>
                    <a:pt x="2536" y="676"/>
                    <a:pt x="2548" y="664"/>
                    <a:pt x="2560" y="640"/>
                  </a:cubicBezTo>
                  <a:cubicBezTo>
                    <a:pt x="2560" y="650"/>
                    <a:pt x="2560" y="693"/>
                    <a:pt x="2567" y="693"/>
                  </a:cubicBezTo>
                  <a:cubicBezTo>
                    <a:pt x="2568" y="693"/>
                    <a:pt x="2570" y="692"/>
                    <a:pt x="2572" y="688"/>
                  </a:cubicBezTo>
                  <a:cubicBezTo>
                    <a:pt x="2580" y="664"/>
                    <a:pt x="2572" y="640"/>
                    <a:pt x="2569" y="623"/>
                  </a:cubicBezTo>
                  <a:lnTo>
                    <a:pt x="2569" y="623"/>
                  </a:lnTo>
                  <a:cubicBezTo>
                    <a:pt x="2569" y="625"/>
                    <a:pt x="2568" y="625"/>
                    <a:pt x="2568" y="625"/>
                  </a:cubicBezTo>
                  <a:cubicBezTo>
                    <a:pt x="2564" y="625"/>
                    <a:pt x="2572" y="569"/>
                    <a:pt x="2572" y="569"/>
                  </a:cubicBezTo>
                  <a:close/>
                  <a:moveTo>
                    <a:pt x="2727" y="676"/>
                  </a:moveTo>
                  <a:cubicBezTo>
                    <a:pt x="2736" y="676"/>
                    <a:pt x="2731" y="698"/>
                    <a:pt x="2722" y="708"/>
                  </a:cubicBezTo>
                  <a:lnTo>
                    <a:pt x="2722" y="708"/>
                  </a:lnTo>
                  <a:cubicBezTo>
                    <a:pt x="2719" y="698"/>
                    <a:pt x="2727" y="676"/>
                    <a:pt x="2727" y="676"/>
                  </a:cubicBezTo>
                  <a:close/>
                  <a:moveTo>
                    <a:pt x="2904" y="695"/>
                  </a:moveTo>
                  <a:cubicBezTo>
                    <a:pt x="2904" y="695"/>
                    <a:pt x="2890" y="703"/>
                    <a:pt x="2882" y="712"/>
                  </a:cubicBezTo>
                  <a:lnTo>
                    <a:pt x="2846" y="723"/>
                  </a:lnTo>
                  <a:cubicBezTo>
                    <a:pt x="2858" y="712"/>
                    <a:pt x="2882" y="700"/>
                    <a:pt x="2893" y="700"/>
                  </a:cubicBezTo>
                  <a:cubicBezTo>
                    <a:pt x="2900" y="696"/>
                    <a:pt x="2903" y="695"/>
                    <a:pt x="2904" y="695"/>
                  </a:cubicBezTo>
                  <a:close/>
                  <a:moveTo>
                    <a:pt x="2633" y="721"/>
                  </a:moveTo>
                  <a:lnTo>
                    <a:pt x="2633" y="721"/>
                  </a:lnTo>
                  <a:cubicBezTo>
                    <a:pt x="2632" y="723"/>
                    <a:pt x="2631" y="723"/>
                    <a:pt x="2631" y="723"/>
                  </a:cubicBezTo>
                  <a:cubicBezTo>
                    <a:pt x="2631" y="724"/>
                    <a:pt x="2632" y="725"/>
                    <a:pt x="2632" y="725"/>
                  </a:cubicBezTo>
                  <a:cubicBezTo>
                    <a:pt x="2632" y="725"/>
                    <a:pt x="2632" y="723"/>
                    <a:pt x="2633" y="721"/>
                  </a:cubicBezTo>
                  <a:close/>
                  <a:moveTo>
                    <a:pt x="1030" y="804"/>
                  </a:moveTo>
                  <a:cubicBezTo>
                    <a:pt x="1032" y="804"/>
                    <a:pt x="1034" y="805"/>
                    <a:pt x="1036" y="807"/>
                  </a:cubicBezTo>
                  <a:cubicBezTo>
                    <a:pt x="1036" y="807"/>
                    <a:pt x="1019" y="833"/>
                    <a:pt x="1014" y="833"/>
                  </a:cubicBezTo>
                  <a:cubicBezTo>
                    <a:pt x="1013" y="833"/>
                    <a:pt x="1012" y="832"/>
                    <a:pt x="1012" y="831"/>
                  </a:cubicBezTo>
                  <a:cubicBezTo>
                    <a:pt x="1002" y="831"/>
                    <a:pt x="1018" y="804"/>
                    <a:pt x="1030" y="804"/>
                  </a:cubicBezTo>
                  <a:close/>
                  <a:moveTo>
                    <a:pt x="1084" y="866"/>
                  </a:moveTo>
                  <a:cubicBezTo>
                    <a:pt x="1084" y="866"/>
                    <a:pt x="1072" y="902"/>
                    <a:pt x="1060" y="902"/>
                  </a:cubicBezTo>
                  <a:cubicBezTo>
                    <a:pt x="1048" y="890"/>
                    <a:pt x="1072" y="866"/>
                    <a:pt x="1084" y="866"/>
                  </a:cubicBezTo>
                  <a:close/>
                  <a:moveTo>
                    <a:pt x="2889" y="905"/>
                  </a:moveTo>
                  <a:lnTo>
                    <a:pt x="2893" y="914"/>
                  </a:lnTo>
                  <a:cubicBezTo>
                    <a:pt x="2893" y="909"/>
                    <a:pt x="2892" y="907"/>
                    <a:pt x="2889" y="905"/>
                  </a:cubicBezTo>
                  <a:close/>
                  <a:moveTo>
                    <a:pt x="2880" y="914"/>
                  </a:moveTo>
                  <a:cubicBezTo>
                    <a:pt x="2880" y="914"/>
                    <a:pt x="2881" y="914"/>
                    <a:pt x="2881" y="915"/>
                  </a:cubicBezTo>
                  <a:lnTo>
                    <a:pt x="2881" y="915"/>
                  </a:lnTo>
                  <a:cubicBezTo>
                    <a:pt x="2881" y="914"/>
                    <a:pt x="2881" y="914"/>
                    <a:pt x="2882" y="914"/>
                  </a:cubicBezTo>
                  <a:close/>
                  <a:moveTo>
                    <a:pt x="2751" y="938"/>
                  </a:moveTo>
                  <a:cubicBezTo>
                    <a:pt x="2752" y="938"/>
                    <a:pt x="2754" y="938"/>
                    <a:pt x="2756" y="938"/>
                  </a:cubicBezTo>
                  <a:lnTo>
                    <a:pt x="2756" y="938"/>
                  </a:lnTo>
                  <a:cubicBezTo>
                    <a:pt x="2755" y="938"/>
                    <a:pt x="2753" y="938"/>
                    <a:pt x="2751" y="938"/>
                  </a:cubicBezTo>
                  <a:close/>
                  <a:moveTo>
                    <a:pt x="1233" y="995"/>
                  </a:moveTo>
                  <a:cubicBezTo>
                    <a:pt x="1235" y="995"/>
                    <a:pt x="1237" y="996"/>
                    <a:pt x="1238" y="997"/>
                  </a:cubicBezTo>
                  <a:lnTo>
                    <a:pt x="1227" y="997"/>
                  </a:lnTo>
                  <a:lnTo>
                    <a:pt x="1203" y="1033"/>
                  </a:lnTo>
                  <a:cubicBezTo>
                    <a:pt x="1203" y="1023"/>
                    <a:pt x="1220" y="995"/>
                    <a:pt x="1233" y="995"/>
                  </a:cubicBezTo>
                  <a:close/>
                  <a:moveTo>
                    <a:pt x="2973" y="1087"/>
                  </a:moveTo>
                  <a:cubicBezTo>
                    <a:pt x="2969" y="1087"/>
                    <a:pt x="2961" y="1093"/>
                    <a:pt x="2953" y="1093"/>
                  </a:cubicBezTo>
                  <a:cubicBezTo>
                    <a:pt x="2953" y="1093"/>
                    <a:pt x="2953" y="1104"/>
                    <a:pt x="2953" y="1104"/>
                  </a:cubicBezTo>
                  <a:lnTo>
                    <a:pt x="2965" y="1104"/>
                  </a:lnTo>
                  <a:cubicBezTo>
                    <a:pt x="2977" y="1104"/>
                    <a:pt x="2977" y="1104"/>
                    <a:pt x="2977" y="1093"/>
                  </a:cubicBezTo>
                  <a:cubicBezTo>
                    <a:pt x="2977" y="1089"/>
                    <a:pt x="2975" y="1087"/>
                    <a:pt x="2973" y="1087"/>
                  </a:cubicBezTo>
                  <a:close/>
                  <a:moveTo>
                    <a:pt x="1500" y="1271"/>
                  </a:moveTo>
                  <a:cubicBezTo>
                    <a:pt x="1500" y="1277"/>
                    <a:pt x="1502" y="1279"/>
                    <a:pt x="1505" y="1279"/>
                  </a:cubicBezTo>
                  <a:cubicBezTo>
                    <a:pt x="1509" y="1279"/>
                    <a:pt x="1513" y="1276"/>
                    <a:pt x="1518" y="1271"/>
                  </a:cubicBezTo>
                  <a:close/>
                  <a:moveTo>
                    <a:pt x="1724" y="1337"/>
                  </a:moveTo>
                  <a:cubicBezTo>
                    <a:pt x="1720" y="1347"/>
                    <a:pt x="1711" y="1366"/>
                    <a:pt x="1703" y="1366"/>
                  </a:cubicBezTo>
                  <a:cubicBezTo>
                    <a:pt x="1703" y="1358"/>
                    <a:pt x="1714" y="1345"/>
                    <a:pt x="1724" y="1337"/>
                  </a:cubicBezTo>
                  <a:close/>
                  <a:moveTo>
                    <a:pt x="1895" y="1376"/>
                  </a:moveTo>
                  <a:cubicBezTo>
                    <a:pt x="1895" y="1376"/>
                    <a:pt x="1893" y="1377"/>
                    <a:pt x="1891" y="1378"/>
                  </a:cubicBezTo>
                  <a:lnTo>
                    <a:pt x="1891" y="1378"/>
                  </a:lnTo>
                  <a:cubicBezTo>
                    <a:pt x="1892" y="1378"/>
                    <a:pt x="1893" y="1378"/>
                    <a:pt x="1893" y="1378"/>
                  </a:cubicBezTo>
                  <a:cubicBezTo>
                    <a:pt x="1895" y="1377"/>
                    <a:pt x="1895" y="1376"/>
                    <a:pt x="1895" y="1376"/>
                  </a:cubicBezTo>
                  <a:close/>
                  <a:moveTo>
                    <a:pt x="98" y="20"/>
                  </a:moveTo>
                  <a:lnTo>
                    <a:pt x="98" y="20"/>
                  </a:lnTo>
                  <a:cubicBezTo>
                    <a:pt x="98" y="20"/>
                    <a:pt x="97" y="20"/>
                    <a:pt x="95" y="21"/>
                  </a:cubicBezTo>
                  <a:cubicBezTo>
                    <a:pt x="85" y="32"/>
                    <a:pt x="74" y="42"/>
                    <a:pt x="64" y="53"/>
                  </a:cubicBezTo>
                  <a:lnTo>
                    <a:pt x="64" y="53"/>
                  </a:lnTo>
                  <a:cubicBezTo>
                    <a:pt x="63" y="54"/>
                    <a:pt x="61" y="55"/>
                    <a:pt x="60" y="57"/>
                  </a:cubicBezTo>
                  <a:cubicBezTo>
                    <a:pt x="60" y="57"/>
                    <a:pt x="57" y="60"/>
                    <a:pt x="54" y="64"/>
                  </a:cubicBezTo>
                  <a:lnTo>
                    <a:pt x="54" y="64"/>
                  </a:lnTo>
                  <a:cubicBezTo>
                    <a:pt x="33" y="87"/>
                    <a:pt x="15" y="111"/>
                    <a:pt x="0" y="140"/>
                  </a:cubicBezTo>
                  <a:cubicBezTo>
                    <a:pt x="0" y="140"/>
                    <a:pt x="8" y="155"/>
                    <a:pt x="17" y="155"/>
                  </a:cubicBezTo>
                  <a:cubicBezTo>
                    <a:pt x="19" y="155"/>
                    <a:pt x="22" y="154"/>
                    <a:pt x="24" y="152"/>
                  </a:cubicBezTo>
                  <a:cubicBezTo>
                    <a:pt x="30" y="146"/>
                    <a:pt x="38" y="138"/>
                    <a:pt x="45" y="133"/>
                  </a:cubicBezTo>
                  <a:lnTo>
                    <a:pt x="45" y="133"/>
                  </a:lnTo>
                  <a:cubicBezTo>
                    <a:pt x="47" y="141"/>
                    <a:pt x="50" y="146"/>
                    <a:pt x="53" y="146"/>
                  </a:cubicBezTo>
                  <a:cubicBezTo>
                    <a:pt x="55" y="146"/>
                    <a:pt x="57" y="144"/>
                    <a:pt x="60" y="139"/>
                  </a:cubicBezTo>
                  <a:lnTo>
                    <a:pt x="60" y="139"/>
                  </a:lnTo>
                  <a:cubicBezTo>
                    <a:pt x="60" y="140"/>
                    <a:pt x="60" y="140"/>
                    <a:pt x="60" y="140"/>
                  </a:cubicBezTo>
                  <a:cubicBezTo>
                    <a:pt x="60" y="164"/>
                    <a:pt x="72" y="176"/>
                    <a:pt x="84" y="176"/>
                  </a:cubicBezTo>
                  <a:cubicBezTo>
                    <a:pt x="87" y="176"/>
                    <a:pt x="91" y="174"/>
                    <a:pt x="95" y="171"/>
                  </a:cubicBezTo>
                  <a:lnTo>
                    <a:pt x="95" y="171"/>
                  </a:lnTo>
                  <a:cubicBezTo>
                    <a:pt x="96" y="174"/>
                    <a:pt x="96" y="174"/>
                    <a:pt x="96" y="174"/>
                  </a:cubicBezTo>
                  <a:cubicBezTo>
                    <a:pt x="96" y="174"/>
                    <a:pt x="97" y="172"/>
                    <a:pt x="99" y="169"/>
                  </a:cubicBezTo>
                  <a:lnTo>
                    <a:pt x="99" y="169"/>
                  </a:lnTo>
                  <a:cubicBezTo>
                    <a:pt x="101" y="167"/>
                    <a:pt x="104" y="166"/>
                    <a:pt x="106" y="164"/>
                  </a:cubicBezTo>
                  <a:lnTo>
                    <a:pt x="106" y="164"/>
                  </a:lnTo>
                  <a:cubicBezTo>
                    <a:pt x="106" y="164"/>
                    <a:pt x="107" y="164"/>
                    <a:pt x="107" y="164"/>
                  </a:cubicBezTo>
                  <a:lnTo>
                    <a:pt x="116" y="164"/>
                  </a:lnTo>
                  <a:cubicBezTo>
                    <a:pt x="110" y="183"/>
                    <a:pt x="95" y="217"/>
                    <a:pt x="95" y="235"/>
                  </a:cubicBezTo>
                  <a:cubicBezTo>
                    <a:pt x="97" y="237"/>
                    <a:pt x="98" y="237"/>
                    <a:pt x="99" y="237"/>
                  </a:cubicBezTo>
                  <a:cubicBezTo>
                    <a:pt x="109" y="237"/>
                    <a:pt x="119" y="206"/>
                    <a:pt x="128" y="200"/>
                  </a:cubicBezTo>
                  <a:lnTo>
                    <a:pt x="128" y="200"/>
                  </a:lnTo>
                  <a:cubicBezTo>
                    <a:pt x="123" y="209"/>
                    <a:pt x="113" y="237"/>
                    <a:pt x="117" y="237"/>
                  </a:cubicBezTo>
                  <a:cubicBezTo>
                    <a:pt x="117" y="237"/>
                    <a:pt x="118" y="236"/>
                    <a:pt x="119" y="235"/>
                  </a:cubicBezTo>
                  <a:cubicBezTo>
                    <a:pt x="129" y="226"/>
                    <a:pt x="161" y="178"/>
                    <a:pt x="168" y="178"/>
                  </a:cubicBezTo>
                  <a:lnTo>
                    <a:pt x="168" y="178"/>
                  </a:lnTo>
                  <a:cubicBezTo>
                    <a:pt x="169" y="178"/>
                    <a:pt x="169" y="181"/>
                    <a:pt x="167" y="188"/>
                  </a:cubicBezTo>
                  <a:cubicBezTo>
                    <a:pt x="155" y="223"/>
                    <a:pt x="143" y="212"/>
                    <a:pt x="143" y="235"/>
                  </a:cubicBezTo>
                  <a:cubicBezTo>
                    <a:pt x="143" y="235"/>
                    <a:pt x="143" y="247"/>
                    <a:pt x="155" y="247"/>
                  </a:cubicBezTo>
                  <a:cubicBezTo>
                    <a:pt x="166" y="247"/>
                    <a:pt x="186" y="210"/>
                    <a:pt x="198" y="210"/>
                  </a:cubicBezTo>
                  <a:cubicBezTo>
                    <a:pt x="200" y="210"/>
                    <a:pt x="201" y="210"/>
                    <a:pt x="203" y="212"/>
                  </a:cubicBezTo>
                  <a:cubicBezTo>
                    <a:pt x="191" y="223"/>
                    <a:pt x="179" y="235"/>
                    <a:pt x="167" y="259"/>
                  </a:cubicBezTo>
                  <a:cubicBezTo>
                    <a:pt x="167" y="266"/>
                    <a:pt x="167" y="278"/>
                    <a:pt x="172" y="278"/>
                  </a:cubicBezTo>
                  <a:cubicBezTo>
                    <a:pt x="176" y="278"/>
                    <a:pt x="181" y="273"/>
                    <a:pt x="191" y="259"/>
                  </a:cubicBezTo>
                  <a:lnTo>
                    <a:pt x="191" y="259"/>
                  </a:lnTo>
                  <a:cubicBezTo>
                    <a:pt x="176" y="282"/>
                    <a:pt x="175" y="290"/>
                    <a:pt x="179" y="290"/>
                  </a:cubicBezTo>
                  <a:cubicBezTo>
                    <a:pt x="182" y="290"/>
                    <a:pt x="186" y="287"/>
                    <a:pt x="191" y="283"/>
                  </a:cubicBezTo>
                  <a:lnTo>
                    <a:pt x="191" y="283"/>
                  </a:lnTo>
                  <a:cubicBezTo>
                    <a:pt x="167" y="307"/>
                    <a:pt x="226" y="307"/>
                    <a:pt x="226" y="307"/>
                  </a:cubicBezTo>
                  <a:cubicBezTo>
                    <a:pt x="228" y="308"/>
                    <a:pt x="229" y="308"/>
                    <a:pt x="230" y="308"/>
                  </a:cubicBezTo>
                  <a:cubicBezTo>
                    <a:pt x="238" y="308"/>
                    <a:pt x="247" y="277"/>
                    <a:pt x="249" y="277"/>
                  </a:cubicBezTo>
                  <a:cubicBezTo>
                    <a:pt x="250" y="277"/>
                    <a:pt x="250" y="279"/>
                    <a:pt x="250" y="283"/>
                  </a:cubicBezTo>
                  <a:cubicBezTo>
                    <a:pt x="250" y="298"/>
                    <a:pt x="254" y="303"/>
                    <a:pt x="259" y="303"/>
                  </a:cubicBezTo>
                  <a:cubicBezTo>
                    <a:pt x="269" y="303"/>
                    <a:pt x="284" y="282"/>
                    <a:pt x="291" y="265"/>
                  </a:cubicBezTo>
                  <a:lnTo>
                    <a:pt x="291" y="265"/>
                  </a:lnTo>
                  <a:cubicBezTo>
                    <a:pt x="293" y="266"/>
                    <a:pt x="295" y="268"/>
                    <a:pt x="298" y="271"/>
                  </a:cubicBezTo>
                  <a:cubicBezTo>
                    <a:pt x="298" y="271"/>
                    <a:pt x="310" y="283"/>
                    <a:pt x="298" y="307"/>
                  </a:cubicBezTo>
                  <a:cubicBezTo>
                    <a:pt x="286" y="319"/>
                    <a:pt x="274" y="331"/>
                    <a:pt x="274" y="342"/>
                  </a:cubicBezTo>
                  <a:cubicBezTo>
                    <a:pt x="274" y="346"/>
                    <a:pt x="278" y="348"/>
                    <a:pt x="284" y="348"/>
                  </a:cubicBezTo>
                  <a:cubicBezTo>
                    <a:pt x="295" y="348"/>
                    <a:pt x="314" y="342"/>
                    <a:pt x="322" y="342"/>
                  </a:cubicBezTo>
                  <a:cubicBezTo>
                    <a:pt x="334" y="342"/>
                    <a:pt x="322" y="366"/>
                    <a:pt x="322" y="402"/>
                  </a:cubicBezTo>
                  <a:cubicBezTo>
                    <a:pt x="334" y="378"/>
                    <a:pt x="345" y="366"/>
                    <a:pt x="369" y="354"/>
                  </a:cubicBezTo>
                  <a:cubicBezTo>
                    <a:pt x="393" y="354"/>
                    <a:pt x="357" y="378"/>
                    <a:pt x="369" y="378"/>
                  </a:cubicBezTo>
                  <a:cubicBezTo>
                    <a:pt x="369" y="378"/>
                    <a:pt x="381" y="366"/>
                    <a:pt x="393" y="354"/>
                  </a:cubicBezTo>
                  <a:lnTo>
                    <a:pt x="393" y="354"/>
                  </a:lnTo>
                  <a:cubicBezTo>
                    <a:pt x="381" y="366"/>
                    <a:pt x="369" y="390"/>
                    <a:pt x="357" y="402"/>
                  </a:cubicBezTo>
                  <a:cubicBezTo>
                    <a:pt x="357" y="414"/>
                    <a:pt x="369" y="414"/>
                    <a:pt x="369" y="414"/>
                  </a:cubicBezTo>
                  <a:cubicBezTo>
                    <a:pt x="375" y="420"/>
                    <a:pt x="381" y="423"/>
                    <a:pt x="387" y="423"/>
                  </a:cubicBezTo>
                  <a:cubicBezTo>
                    <a:pt x="393" y="423"/>
                    <a:pt x="399" y="420"/>
                    <a:pt x="405" y="414"/>
                  </a:cubicBezTo>
                  <a:cubicBezTo>
                    <a:pt x="413" y="414"/>
                    <a:pt x="421" y="409"/>
                    <a:pt x="425" y="409"/>
                  </a:cubicBezTo>
                  <a:cubicBezTo>
                    <a:pt x="427" y="409"/>
                    <a:pt x="429" y="410"/>
                    <a:pt x="429" y="414"/>
                  </a:cubicBezTo>
                  <a:cubicBezTo>
                    <a:pt x="429" y="414"/>
                    <a:pt x="429" y="426"/>
                    <a:pt x="429" y="438"/>
                  </a:cubicBezTo>
                  <a:cubicBezTo>
                    <a:pt x="417" y="450"/>
                    <a:pt x="429" y="450"/>
                    <a:pt x="429" y="450"/>
                  </a:cubicBezTo>
                  <a:lnTo>
                    <a:pt x="465" y="450"/>
                  </a:lnTo>
                  <a:cubicBezTo>
                    <a:pt x="465" y="450"/>
                    <a:pt x="476" y="450"/>
                    <a:pt x="488" y="462"/>
                  </a:cubicBezTo>
                  <a:lnTo>
                    <a:pt x="488" y="473"/>
                  </a:lnTo>
                  <a:lnTo>
                    <a:pt x="512" y="497"/>
                  </a:lnTo>
                  <a:cubicBezTo>
                    <a:pt x="520" y="497"/>
                    <a:pt x="528" y="513"/>
                    <a:pt x="540" y="513"/>
                  </a:cubicBezTo>
                  <a:cubicBezTo>
                    <a:pt x="544" y="513"/>
                    <a:pt x="548" y="511"/>
                    <a:pt x="553" y="506"/>
                  </a:cubicBezTo>
                  <a:lnTo>
                    <a:pt x="553" y="506"/>
                  </a:lnTo>
                  <a:cubicBezTo>
                    <a:pt x="541" y="526"/>
                    <a:pt x="560" y="545"/>
                    <a:pt x="560" y="545"/>
                  </a:cubicBezTo>
                  <a:cubicBezTo>
                    <a:pt x="560" y="545"/>
                    <a:pt x="570" y="540"/>
                    <a:pt x="581" y="540"/>
                  </a:cubicBezTo>
                  <a:cubicBezTo>
                    <a:pt x="586" y="540"/>
                    <a:pt x="592" y="541"/>
                    <a:pt x="596" y="545"/>
                  </a:cubicBezTo>
                  <a:cubicBezTo>
                    <a:pt x="596" y="557"/>
                    <a:pt x="572" y="569"/>
                    <a:pt x="572" y="581"/>
                  </a:cubicBezTo>
                  <a:cubicBezTo>
                    <a:pt x="572" y="581"/>
                    <a:pt x="572" y="593"/>
                    <a:pt x="584" y="593"/>
                  </a:cubicBezTo>
                  <a:lnTo>
                    <a:pt x="607" y="593"/>
                  </a:lnTo>
                  <a:cubicBezTo>
                    <a:pt x="619" y="581"/>
                    <a:pt x="619" y="569"/>
                    <a:pt x="631" y="569"/>
                  </a:cubicBezTo>
                  <a:cubicBezTo>
                    <a:pt x="613" y="587"/>
                    <a:pt x="613" y="590"/>
                    <a:pt x="619" y="590"/>
                  </a:cubicBezTo>
                  <a:cubicBezTo>
                    <a:pt x="622" y="590"/>
                    <a:pt x="627" y="589"/>
                    <a:pt x="631" y="589"/>
                  </a:cubicBezTo>
                  <a:cubicBezTo>
                    <a:pt x="636" y="589"/>
                    <a:pt x="640" y="590"/>
                    <a:pt x="643" y="593"/>
                  </a:cubicBezTo>
                  <a:cubicBezTo>
                    <a:pt x="643" y="593"/>
                    <a:pt x="596" y="640"/>
                    <a:pt x="607" y="640"/>
                  </a:cubicBezTo>
                  <a:cubicBezTo>
                    <a:pt x="619" y="640"/>
                    <a:pt x="655" y="593"/>
                    <a:pt x="679" y="569"/>
                  </a:cubicBezTo>
                  <a:cubicBezTo>
                    <a:pt x="682" y="565"/>
                    <a:pt x="684" y="564"/>
                    <a:pt x="686" y="564"/>
                  </a:cubicBezTo>
                  <a:lnTo>
                    <a:pt x="686" y="564"/>
                  </a:lnTo>
                  <a:cubicBezTo>
                    <a:pt x="693" y="564"/>
                    <a:pt x="667" y="616"/>
                    <a:pt x="667" y="616"/>
                  </a:cubicBezTo>
                  <a:cubicBezTo>
                    <a:pt x="667" y="616"/>
                    <a:pt x="679" y="604"/>
                    <a:pt x="691" y="604"/>
                  </a:cubicBezTo>
                  <a:lnTo>
                    <a:pt x="703" y="604"/>
                  </a:lnTo>
                  <a:cubicBezTo>
                    <a:pt x="703" y="593"/>
                    <a:pt x="715" y="581"/>
                    <a:pt x="715" y="581"/>
                  </a:cubicBezTo>
                  <a:lnTo>
                    <a:pt x="726" y="581"/>
                  </a:lnTo>
                  <a:cubicBezTo>
                    <a:pt x="715" y="604"/>
                    <a:pt x="703" y="616"/>
                    <a:pt x="715" y="616"/>
                  </a:cubicBezTo>
                  <a:cubicBezTo>
                    <a:pt x="719" y="612"/>
                    <a:pt x="723" y="609"/>
                    <a:pt x="726" y="609"/>
                  </a:cubicBezTo>
                  <a:cubicBezTo>
                    <a:pt x="730" y="609"/>
                    <a:pt x="730" y="618"/>
                    <a:pt x="715" y="640"/>
                  </a:cubicBezTo>
                  <a:cubicBezTo>
                    <a:pt x="703" y="652"/>
                    <a:pt x="703" y="655"/>
                    <a:pt x="707" y="655"/>
                  </a:cubicBezTo>
                  <a:cubicBezTo>
                    <a:pt x="712" y="655"/>
                    <a:pt x="721" y="652"/>
                    <a:pt x="726" y="652"/>
                  </a:cubicBezTo>
                  <a:cubicBezTo>
                    <a:pt x="738" y="640"/>
                    <a:pt x="738" y="628"/>
                    <a:pt x="750" y="628"/>
                  </a:cubicBezTo>
                  <a:cubicBezTo>
                    <a:pt x="750" y="628"/>
                    <a:pt x="762" y="640"/>
                    <a:pt x="762" y="652"/>
                  </a:cubicBezTo>
                  <a:cubicBezTo>
                    <a:pt x="762" y="652"/>
                    <a:pt x="762" y="676"/>
                    <a:pt x="762" y="688"/>
                  </a:cubicBezTo>
                  <a:cubicBezTo>
                    <a:pt x="754" y="696"/>
                    <a:pt x="757" y="705"/>
                    <a:pt x="764" y="705"/>
                  </a:cubicBezTo>
                  <a:cubicBezTo>
                    <a:pt x="767" y="705"/>
                    <a:pt x="771" y="703"/>
                    <a:pt x="774" y="700"/>
                  </a:cubicBezTo>
                  <a:cubicBezTo>
                    <a:pt x="777" y="698"/>
                    <a:pt x="780" y="697"/>
                    <a:pt x="782" y="697"/>
                  </a:cubicBezTo>
                  <a:cubicBezTo>
                    <a:pt x="795" y="697"/>
                    <a:pt x="784" y="725"/>
                    <a:pt x="774" y="735"/>
                  </a:cubicBezTo>
                  <a:cubicBezTo>
                    <a:pt x="798" y="712"/>
                    <a:pt x="810" y="676"/>
                    <a:pt x="822" y="664"/>
                  </a:cubicBezTo>
                  <a:cubicBezTo>
                    <a:pt x="822" y="660"/>
                    <a:pt x="823" y="659"/>
                    <a:pt x="824" y="659"/>
                  </a:cubicBezTo>
                  <a:lnTo>
                    <a:pt x="824" y="659"/>
                  </a:lnTo>
                  <a:cubicBezTo>
                    <a:pt x="827" y="659"/>
                    <a:pt x="830" y="667"/>
                    <a:pt x="822" y="676"/>
                  </a:cubicBezTo>
                  <a:cubicBezTo>
                    <a:pt x="810" y="688"/>
                    <a:pt x="822" y="688"/>
                    <a:pt x="834" y="688"/>
                  </a:cubicBezTo>
                  <a:cubicBezTo>
                    <a:pt x="834" y="688"/>
                    <a:pt x="834" y="712"/>
                    <a:pt x="810" y="735"/>
                  </a:cubicBezTo>
                  <a:cubicBezTo>
                    <a:pt x="806" y="743"/>
                    <a:pt x="806" y="746"/>
                    <a:pt x="808" y="746"/>
                  </a:cubicBezTo>
                  <a:cubicBezTo>
                    <a:pt x="812" y="746"/>
                    <a:pt x="825" y="732"/>
                    <a:pt x="834" y="723"/>
                  </a:cubicBezTo>
                  <a:cubicBezTo>
                    <a:pt x="834" y="718"/>
                    <a:pt x="837" y="715"/>
                    <a:pt x="840" y="715"/>
                  </a:cubicBezTo>
                  <a:cubicBezTo>
                    <a:pt x="843" y="715"/>
                    <a:pt x="846" y="718"/>
                    <a:pt x="846" y="723"/>
                  </a:cubicBezTo>
                  <a:cubicBezTo>
                    <a:pt x="852" y="730"/>
                    <a:pt x="851" y="737"/>
                    <a:pt x="856" y="737"/>
                  </a:cubicBezTo>
                  <a:cubicBezTo>
                    <a:pt x="860" y="737"/>
                    <a:pt x="866" y="734"/>
                    <a:pt x="881" y="723"/>
                  </a:cubicBezTo>
                  <a:lnTo>
                    <a:pt x="893" y="723"/>
                  </a:lnTo>
                  <a:cubicBezTo>
                    <a:pt x="893" y="723"/>
                    <a:pt x="857" y="759"/>
                    <a:pt x="857" y="783"/>
                  </a:cubicBezTo>
                  <a:cubicBezTo>
                    <a:pt x="857" y="795"/>
                    <a:pt x="881" y="795"/>
                    <a:pt x="881" y="807"/>
                  </a:cubicBezTo>
                  <a:cubicBezTo>
                    <a:pt x="893" y="807"/>
                    <a:pt x="881" y="807"/>
                    <a:pt x="881" y="783"/>
                  </a:cubicBezTo>
                  <a:cubicBezTo>
                    <a:pt x="884" y="781"/>
                    <a:pt x="886" y="780"/>
                    <a:pt x="889" y="780"/>
                  </a:cubicBezTo>
                  <a:cubicBezTo>
                    <a:pt x="896" y="780"/>
                    <a:pt x="903" y="786"/>
                    <a:pt x="909" y="786"/>
                  </a:cubicBezTo>
                  <a:cubicBezTo>
                    <a:pt x="912" y="786"/>
                    <a:pt x="914" y="786"/>
                    <a:pt x="917" y="783"/>
                  </a:cubicBezTo>
                  <a:lnTo>
                    <a:pt x="917" y="759"/>
                  </a:lnTo>
                  <a:cubicBezTo>
                    <a:pt x="917" y="759"/>
                    <a:pt x="933" y="751"/>
                    <a:pt x="939" y="751"/>
                  </a:cubicBezTo>
                  <a:cubicBezTo>
                    <a:pt x="944" y="751"/>
                    <a:pt x="944" y="756"/>
                    <a:pt x="929" y="771"/>
                  </a:cubicBezTo>
                  <a:cubicBezTo>
                    <a:pt x="917" y="783"/>
                    <a:pt x="905" y="795"/>
                    <a:pt x="905" y="807"/>
                  </a:cubicBezTo>
                  <a:cubicBezTo>
                    <a:pt x="917" y="819"/>
                    <a:pt x="917" y="819"/>
                    <a:pt x="941" y="831"/>
                  </a:cubicBezTo>
                  <a:cubicBezTo>
                    <a:pt x="941" y="831"/>
                    <a:pt x="965" y="795"/>
                    <a:pt x="965" y="783"/>
                  </a:cubicBezTo>
                  <a:cubicBezTo>
                    <a:pt x="977" y="795"/>
                    <a:pt x="977" y="819"/>
                    <a:pt x="965" y="831"/>
                  </a:cubicBezTo>
                  <a:lnTo>
                    <a:pt x="941" y="831"/>
                  </a:lnTo>
                  <a:cubicBezTo>
                    <a:pt x="941" y="831"/>
                    <a:pt x="965" y="831"/>
                    <a:pt x="965" y="854"/>
                  </a:cubicBezTo>
                  <a:cubicBezTo>
                    <a:pt x="953" y="878"/>
                    <a:pt x="941" y="890"/>
                    <a:pt x="917" y="914"/>
                  </a:cubicBezTo>
                  <a:cubicBezTo>
                    <a:pt x="941" y="890"/>
                    <a:pt x="965" y="866"/>
                    <a:pt x="988" y="854"/>
                  </a:cubicBezTo>
                  <a:cubicBezTo>
                    <a:pt x="992" y="850"/>
                    <a:pt x="995" y="849"/>
                    <a:pt x="997" y="849"/>
                  </a:cubicBezTo>
                  <a:cubicBezTo>
                    <a:pt x="1002" y="849"/>
                    <a:pt x="1004" y="854"/>
                    <a:pt x="1012" y="854"/>
                  </a:cubicBezTo>
                  <a:cubicBezTo>
                    <a:pt x="1020" y="854"/>
                    <a:pt x="1028" y="844"/>
                    <a:pt x="1029" y="844"/>
                  </a:cubicBezTo>
                  <a:lnTo>
                    <a:pt x="1029" y="844"/>
                  </a:lnTo>
                  <a:cubicBezTo>
                    <a:pt x="1029" y="844"/>
                    <a:pt x="1028" y="847"/>
                    <a:pt x="1024" y="854"/>
                  </a:cubicBezTo>
                  <a:cubicBezTo>
                    <a:pt x="1024" y="866"/>
                    <a:pt x="988" y="890"/>
                    <a:pt x="977" y="914"/>
                  </a:cubicBezTo>
                  <a:cubicBezTo>
                    <a:pt x="973" y="918"/>
                    <a:pt x="973" y="919"/>
                    <a:pt x="975" y="919"/>
                  </a:cubicBezTo>
                  <a:cubicBezTo>
                    <a:pt x="979" y="919"/>
                    <a:pt x="992" y="914"/>
                    <a:pt x="1000" y="914"/>
                  </a:cubicBezTo>
                  <a:cubicBezTo>
                    <a:pt x="1000" y="902"/>
                    <a:pt x="1012" y="890"/>
                    <a:pt x="1024" y="890"/>
                  </a:cubicBezTo>
                  <a:cubicBezTo>
                    <a:pt x="1024" y="890"/>
                    <a:pt x="1036" y="902"/>
                    <a:pt x="1036" y="902"/>
                  </a:cubicBezTo>
                  <a:cubicBezTo>
                    <a:pt x="1046" y="912"/>
                    <a:pt x="1055" y="929"/>
                    <a:pt x="1071" y="929"/>
                  </a:cubicBezTo>
                  <a:cubicBezTo>
                    <a:pt x="1075" y="929"/>
                    <a:pt x="1079" y="928"/>
                    <a:pt x="1084" y="926"/>
                  </a:cubicBezTo>
                  <a:cubicBezTo>
                    <a:pt x="1088" y="924"/>
                    <a:pt x="1092" y="922"/>
                    <a:pt x="1095" y="920"/>
                  </a:cubicBezTo>
                  <a:lnTo>
                    <a:pt x="1095" y="920"/>
                  </a:lnTo>
                  <a:cubicBezTo>
                    <a:pt x="1092" y="933"/>
                    <a:pt x="1084" y="952"/>
                    <a:pt x="1084" y="962"/>
                  </a:cubicBezTo>
                  <a:cubicBezTo>
                    <a:pt x="1084" y="974"/>
                    <a:pt x="1096" y="997"/>
                    <a:pt x="1119" y="997"/>
                  </a:cubicBezTo>
                  <a:cubicBezTo>
                    <a:pt x="1143" y="986"/>
                    <a:pt x="1143" y="974"/>
                    <a:pt x="1143" y="974"/>
                  </a:cubicBezTo>
                  <a:lnTo>
                    <a:pt x="1143" y="974"/>
                  </a:lnTo>
                  <a:cubicBezTo>
                    <a:pt x="1143" y="985"/>
                    <a:pt x="1119" y="1009"/>
                    <a:pt x="1119" y="1021"/>
                  </a:cubicBezTo>
                  <a:cubicBezTo>
                    <a:pt x="1131" y="1021"/>
                    <a:pt x="1143" y="997"/>
                    <a:pt x="1143" y="997"/>
                  </a:cubicBezTo>
                  <a:lnTo>
                    <a:pt x="1167" y="997"/>
                  </a:lnTo>
                  <a:cubicBezTo>
                    <a:pt x="1179" y="985"/>
                    <a:pt x="1191" y="962"/>
                    <a:pt x="1215" y="962"/>
                  </a:cubicBezTo>
                  <a:cubicBezTo>
                    <a:pt x="1203" y="974"/>
                    <a:pt x="1191" y="997"/>
                    <a:pt x="1179" y="1009"/>
                  </a:cubicBezTo>
                  <a:cubicBezTo>
                    <a:pt x="1179" y="1009"/>
                    <a:pt x="1179" y="1004"/>
                    <a:pt x="1175" y="1004"/>
                  </a:cubicBezTo>
                  <a:cubicBezTo>
                    <a:pt x="1174" y="1004"/>
                    <a:pt x="1171" y="1005"/>
                    <a:pt x="1167" y="1009"/>
                  </a:cubicBezTo>
                  <a:cubicBezTo>
                    <a:pt x="1155" y="1021"/>
                    <a:pt x="1155" y="1021"/>
                    <a:pt x="1155" y="1021"/>
                  </a:cubicBezTo>
                  <a:cubicBezTo>
                    <a:pt x="1155" y="1033"/>
                    <a:pt x="1191" y="1021"/>
                    <a:pt x="1179" y="1045"/>
                  </a:cubicBezTo>
                  <a:cubicBezTo>
                    <a:pt x="1155" y="1069"/>
                    <a:pt x="1203" y="1057"/>
                    <a:pt x="1215" y="1069"/>
                  </a:cubicBezTo>
                  <a:cubicBezTo>
                    <a:pt x="1238" y="1033"/>
                    <a:pt x="1227" y="1033"/>
                    <a:pt x="1250" y="1009"/>
                  </a:cubicBezTo>
                  <a:lnTo>
                    <a:pt x="1250" y="1009"/>
                  </a:lnTo>
                  <a:cubicBezTo>
                    <a:pt x="1250" y="1009"/>
                    <a:pt x="1238" y="1045"/>
                    <a:pt x="1250" y="1045"/>
                  </a:cubicBezTo>
                  <a:cubicBezTo>
                    <a:pt x="1250" y="1045"/>
                    <a:pt x="1274" y="1033"/>
                    <a:pt x="1286" y="1021"/>
                  </a:cubicBezTo>
                  <a:lnTo>
                    <a:pt x="1286" y="1021"/>
                  </a:lnTo>
                  <a:cubicBezTo>
                    <a:pt x="1276" y="1041"/>
                    <a:pt x="1242" y="1117"/>
                    <a:pt x="1257" y="1117"/>
                  </a:cubicBezTo>
                  <a:cubicBezTo>
                    <a:pt x="1260" y="1117"/>
                    <a:pt x="1266" y="1113"/>
                    <a:pt x="1274" y="1104"/>
                  </a:cubicBezTo>
                  <a:lnTo>
                    <a:pt x="1262" y="1104"/>
                  </a:lnTo>
                  <a:cubicBezTo>
                    <a:pt x="1250" y="1104"/>
                    <a:pt x="1286" y="1081"/>
                    <a:pt x="1286" y="1069"/>
                  </a:cubicBezTo>
                  <a:lnTo>
                    <a:pt x="1298" y="1069"/>
                  </a:lnTo>
                  <a:cubicBezTo>
                    <a:pt x="1310" y="1069"/>
                    <a:pt x="1274" y="1116"/>
                    <a:pt x="1274" y="1128"/>
                  </a:cubicBezTo>
                  <a:cubicBezTo>
                    <a:pt x="1274" y="1140"/>
                    <a:pt x="1286" y="1140"/>
                    <a:pt x="1286" y="1140"/>
                  </a:cubicBezTo>
                  <a:cubicBezTo>
                    <a:pt x="1298" y="1140"/>
                    <a:pt x="1310" y="1116"/>
                    <a:pt x="1322" y="1116"/>
                  </a:cubicBezTo>
                  <a:cubicBezTo>
                    <a:pt x="1334" y="1128"/>
                    <a:pt x="1334" y="1116"/>
                    <a:pt x="1322" y="1140"/>
                  </a:cubicBezTo>
                  <a:cubicBezTo>
                    <a:pt x="1310" y="1152"/>
                    <a:pt x="1310" y="1152"/>
                    <a:pt x="1298" y="1164"/>
                  </a:cubicBezTo>
                  <a:cubicBezTo>
                    <a:pt x="1298" y="1165"/>
                    <a:pt x="1299" y="1166"/>
                    <a:pt x="1300" y="1166"/>
                  </a:cubicBezTo>
                  <a:cubicBezTo>
                    <a:pt x="1308" y="1166"/>
                    <a:pt x="1341" y="1141"/>
                    <a:pt x="1354" y="1141"/>
                  </a:cubicBezTo>
                  <a:cubicBezTo>
                    <a:pt x="1358" y="1141"/>
                    <a:pt x="1360" y="1144"/>
                    <a:pt x="1358" y="1152"/>
                  </a:cubicBezTo>
                  <a:lnTo>
                    <a:pt x="1334" y="1152"/>
                  </a:lnTo>
                  <a:cubicBezTo>
                    <a:pt x="1334" y="1164"/>
                    <a:pt x="1334" y="1170"/>
                    <a:pt x="1337" y="1170"/>
                  </a:cubicBezTo>
                  <a:cubicBezTo>
                    <a:pt x="1340" y="1170"/>
                    <a:pt x="1346" y="1164"/>
                    <a:pt x="1358" y="1152"/>
                  </a:cubicBezTo>
                  <a:lnTo>
                    <a:pt x="1358" y="1152"/>
                  </a:lnTo>
                  <a:cubicBezTo>
                    <a:pt x="1346" y="1176"/>
                    <a:pt x="1334" y="1188"/>
                    <a:pt x="1334" y="1188"/>
                  </a:cubicBezTo>
                  <a:cubicBezTo>
                    <a:pt x="1340" y="1194"/>
                    <a:pt x="1343" y="1197"/>
                    <a:pt x="1346" y="1197"/>
                  </a:cubicBezTo>
                  <a:cubicBezTo>
                    <a:pt x="1349" y="1197"/>
                    <a:pt x="1352" y="1194"/>
                    <a:pt x="1358" y="1188"/>
                  </a:cubicBezTo>
                  <a:cubicBezTo>
                    <a:pt x="1358" y="1188"/>
                    <a:pt x="1369" y="1140"/>
                    <a:pt x="1381" y="1140"/>
                  </a:cubicBezTo>
                  <a:cubicBezTo>
                    <a:pt x="1381" y="1152"/>
                    <a:pt x="1381" y="1164"/>
                    <a:pt x="1393" y="1164"/>
                  </a:cubicBezTo>
                  <a:lnTo>
                    <a:pt x="1393" y="1176"/>
                  </a:lnTo>
                  <a:lnTo>
                    <a:pt x="1405" y="1176"/>
                  </a:lnTo>
                  <a:cubicBezTo>
                    <a:pt x="1417" y="1176"/>
                    <a:pt x="1381" y="1212"/>
                    <a:pt x="1369" y="1212"/>
                  </a:cubicBezTo>
                  <a:cubicBezTo>
                    <a:pt x="1369" y="1216"/>
                    <a:pt x="1371" y="1217"/>
                    <a:pt x="1373" y="1217"/>
                  </a:cubicBezTo>
                  <a:cubicBezTo>
                    <a:pt x="1377" y="1217"/>
                    <a:pt x="1385" y="1212"/>
                    <a:pt x="1393" y="1212"/>
                  </a:cubicBezTo>
                  <a:cubicBezTo>
                    <a:pt x="1393" y="1212"/>
                    <a:pt x="1408" y="1196"/>
                    <a:pt x="1415" y="1196"/>
                  </a:cubicBezTo>
                  <a:cubicBezTo>
                    <a:pt x="1416" y="1196"/>
                    <a:pt x="1417" y="1197"/>
                    <a:pt x="1417" y="1200"/>
                  </a:cubicBezTo>
                  <a:cubicBezTo>
                    <a:pt x="1417" y="1212"/>
                    <a:pt x="1393" y="1224"/>
                    <a:pt x="1393" y="1235"/>
                  </a:cubicBezTo>
                  <a:cubicBezTo>
                    <a:pt x="1405" y="1224"/>
                    <a:pt x="1417" y="1212"/>
                    <a:pt x="1441" y="1212"/>
                  </a:cubicBezTo>
                  <a:lnTo>
                    <a:pt x="1453" y="1212"/>
                  </a:lnTo>
                  <a:cubicBezTo>
                    <a:pt x="1453" y="1224"/>
                    <a:pt x="1441" y="1235"/>
                    <a:pt x="1441" y="1235"/>
                  </a:cubicBezTo>
                  <a:cubicBezTo>
                    <a:pt x="1441" y="1242"/>
                    <a:pt x="1445" y="1249"/>
                    <a:pt x="1450" y="1249"/>
                  </a:cubicBezTo>
                  <a:cubicBezTo>
                    <a:pt x="1455" y="1249"/>
                    <a:pt x="1460" y="1246"/>
                    <a:pt x="1465" y="1235"/>
                  </a:cubicBezTo>
                  <a:cubicBezTo>
                    <a:pt x="1471" y="1224"/>
                    <a:pt x="1474" y="1221"/>
                    <a:pt x="1477" y="1221"/>
                  </a:cubicBezTo>
                  <a:cubicBezTo>
                    <a:pt x="1480" y="1221"/>
                    <a:pt x="1483" y="1224"/>
                    <a:pt x="1488" y="1224"/>
                  </a:cubicBezTo>
                  <a:cubicBezTo>
                    <a:pt x="1477" y="1235"/>
                    <a:pt x="1441" y="1259"/>
                    <a:pt x="1441" y="1271"/>
                  </a:cubicBezTo>
                  <a:cubicBezTo>
                    <a:pt x="1443" y="1274"/>
                    <a:pt x="1446" y="1275"/>
                    <a:pt x="1450" y="1275"/>
                  </a:cubicBezTo>
                  <a:cubicBezTo>
                    <a:pt x="1459" y="1275"/>
                    <a:pt x="1469" y="1268"/>
                    <a:pt x="1474" y="1268"/>
                  </a:cubicBezTo>
                  <a:cubicBezTo>
                    <a:pt x="1476" y="1268"/>
                    <a:pt x="1477" y="1269"/>
                    <a:pt x="1477" y="1271"/>
                  </a:cubicBezTo>
                  <a:cubicBezTo>
                    <a:pt x="1477" y="1281"/>
                    <a:pt x="1479" y="1285"/>
                    <a:pt x="1482" y="1285"/>
                  </a:cubicBezTo>
                  <a:cubicBezTo>
                    <a:pt x="1487" y="1285"/>
                    <a:pt x="1494" y="1278"/>
                    <a:pt x="1500" y="1271"/>
                  </a:cubicBezTo>
                  <a:cubicBezTo>
                    <a:pt x="1500" y="1259"/>
                    <a:pt x="1512" y="1247"/>
                    <a:pt x="1524" y="1235"/>
                  </a:cubicBezTo>
                  <a:lnTo>
                    <a:pt x="1512" y="1235"/>
                  </a:lnTo>
                  <a:cubicBezTo>
                    <a:pt x="1518" y="1224"/>
                    <a:pt x="1527" y="1218"/>
                    <a:pt x="1533" y="1218"/>
                  </a:cubicBezTo>
                  <a:cubicBezTo>
                    <a:pt x="1539" y="1218"/>
                    <a:pt x="1542" y="1224"/>
                    <a:pt x="1536" y="1235"/>
                  </a:cubicBezTo>
                  <a:cubicBezTo>
                    <a:pt x="1536" y="1247"/>
                    <a:pt x="1527" y="1262"/>
                    <a:pt x="1518" y="1271"/>
                  </a:cubicBezTo>
                  <a:lnTo>
                    <a:pt x="1524" y="1271"/>
                  </a:lnTo>
                  <a:cubicBezTo>
                    <a:pt x="1524" y="1271"/>
                    <a:pt x="1540" y="1261"/>
                    <a:pt x="1544" y="1261"/>
                  </a:cubicBezTo>
                  <a:lnTo>
                    <a:pt x="1544" y="1261"/>
                  </a:lnTo>
                  <a:cubicBezTo>
                    <a:pt x="1545" y="1261"/>
                    <a:pt x="1544" y="1263"/>
                    <a:pt x="1536" y="1271"/>
                  </a:cubicBezTo>
                  <a:cubicBezTo>
                    <a:pt x="1536" y="1271"/>
                    <a:pt x="1513" y="1317"/>
                    <a:pt x="1516" y="1317"/>
                  </a:cubicBezTo>
                  <a:cubicBezTo>
                    <a:pt x="1517" y="1317"/>
                    <a:pt x="1519" y="1314"/>
                    <a:pt x="1524" y="1307"/>
                  </a:cubicBezTo>
                  <a:cubicBezTo>
                    <a:pt x="1545" y="1293"/>
                    <a:pt x="1550" y="1287"/>
                    <a:pt x="1550" y="1287"/>
                  </a:cubicBezTo>
                  <a:lnTo>
                    <a:pt x="1550" y="1287"/>
                  </a:lnTo>
                  <a:cubicBezTo>
                    <a:pt x="1550" y="1287"/>
                    <a:pt x="1548" y="1290"/>
                    <a:pt x="1548" y="1295"/>
                  </a:cubicBezTo>
                  <a:cubicBezTo>
                    <a:pt x="1560" y="1307"/>
                    <a:pt x="1536" y="1319"/>
                    <a:pt x="1536" y="1319"/>
                  </a:cubicBezTo>
                  <a:cubicBezTo>
                    <a:pt x="1536" y="1331"/>
                    <a:pt x="1536" y="1331"/>
                    <a:pt x="1536" y="1331"/>
                  </a:cubicBezTo>
                  <a:lnTo>
                    <a:pt x="1560" y="1307"/>
                  </a:lnTo>
                  <a:cubicBezTo>
                    <a:pt x="1560" y="1295"/>
                    <a:pt x="1560" y="1295"/>
                    <a:pt x="1560" y="1283"/>
                  </a:cubicBezTo>
                  <a:cubicBezTo>
                    <a:pt x="1564" y="1279"/>
                    <a:pt x="1568" y="1278"/>
                    <a:pt x="1571" y="1278"/>
                  </a:cubicBezTo>
                  <a:cubicBezTo>
                    <a:pt x="1578" y="1278"/>
                    <a:pt x="1584" y="1283"/>
                    <a:pt x="1584" y="1283"/>
                  </a:cubicBezTo>
                  <a:cubicBezTo>
                    <a:pt x="1584" y="1283"/>
                    <a:pt x="1572" y="1307"/>
                    <a:pt x="1572" y="1319"/>
                  </a:cubicBezTo>
                  <a:cubicBezTo>
                    <a:pt x="1572" y="1331"/>
                    <a:pt x="1572" y="1343"/>
                    <a:pt x="1572" y="1343"/>
                  </a:cubicBezTo>
                  <a:cubicBezTo>
                    <a:pt x="1572" y="1343"/>
                    <a:pt x="1584" y="1319"/>
                    <a:pt x="1596" y="1319"/>
                  </a:cubicBezTo>
                  <a:cubicBezTo>
                    <a:pt x="1602" y="1325"/>
                    <a:pt x="1602" y="1328"/>
                    <a:pt x="1602" y="1328"/>
                  </a:cubicBezTo>
                  <a:cubicBezTo>
                    <a:pt x="1602" y="1328"/>
                    <a:pt x="1602" y="1325"/>
                    <a:pt x="1608" y="1319"/>
                  </a:cubicBezTo>
                  <a:cubicBezTo>
                    <a:pt x="1619" y="1319"/>
                    <a:pt x="1643" y="1331"/>
                    <a:pt x="1643" y="1343"/>
                  </a:cubicBezTo>
                  <a:cubicBezTo>
                    <a:pt x="1655" y="1343"/>
                    <a:pt x="1643" y="1355"/>
                    <a:pt x="1643" y="1366"/>
                  </a:cubicBezTo>
                  <a:cubicBezTo>
                    <a:pt x="1631" y="1378"/>
                    <a:pt x="1643" y="1390"/>
                    <a:pt x="1643" y="1390"/>
                  </a:cubicBezTo>
                  <a:cubicBezTo>
                    <a:pt x="1643" y="1390"/>
                    <a:pt x="1643" y="1401"/>
                    <a:pt x="1647" y="1401"/>
                  </a:cubicBezTo>
                  <a:cubicBezTo>
                    <a:pt x="1649" y="1401"/>
                    <a:pt x="1651" y="1398"/>
                    <a:pt x="1655" y="1390"/>
                  </a:cubicBezTo>
                  <a:cubicBezTo>
                    <a:pt x="1663" y="1382"/>
                    <a:pt x="1667" y="1380"/>
                    <a:pt x="1669" y="1380"/>
                  </a:cubicBezTo>
                  <a:cubicBezTo>
                    <a:pt x="1674" y="1380"/>
                    <a:pt x="1671" y="1390"/>
                    <a:pt x="1679" y="1390"/>
                  </a:cubicBezTo>
                  <a:cubicBezTo>
                    <a:pt x="1679" y="1390"/>
                    <a:pt x="1691" y="1378"/>
                    <a:pt x="1691" y="1378"/>
                  </a:cubicBezTo>
                  <a:cubicBezTo>
                    <a:pt x="1691" y="1378"/>
                    <a:pt x="1691" y="1390"/>
                    <a:pt x="1703" y="1402"/>
                  </a:cubicBezTo>
                  <a:cubicBezTo>
                    <a:pt x="1715" y="1402"/>
                    <a:pt x="1774" y="1355"/>
                    <a:pt x="1774" y="1343"/>
                  </a:cubicBezTo>
                  <a:lnTo>
                    <a:pt x="1762" y="1343"/>
                  </a:lnTo>
                  <a:cubicBezTo>
                    <a:pt x="1762" y="1331"/>
                    <a:pt x="1762" y="1319"/>
                    <a:pt x="1762" y="1319"/>
                  </a:cubicBezTo>
                  <a:cubicBezTo>
                    <a:pt x="1762" y="1295"/>
                    <a:pt x="1762" y="1283"/>
                    <a:pt x="1750" y="1283"/>
                  </a:cubicBezTo>
                  <a:cubicBezTo>
                    <a:pt x="1739" y="1283"/>
                    <a:pt x="1715" y="1319"/>
                    <a:pt x="1703" y="1319"/>
                  </a:cubicBezTo>
                  <a:cubicBezTo>
                    <a:pt x="1691" y="1319"/>
                    <a:pt x="1703" y="1307"/>
                    <a:pt x="1703" y="1295"/>
                  </a:cubicBezTo>
                  <a:cubicBezTo>
                    <a:pt x="1703" y="1271"/>
                    <a:pt x="1715" y="1271"/>
                    <a:pt x="1703" y="1271"/>
                  </a:cubicBezTo>
                  <a:cubicBezTo>
                    <a:pt x="1691" y="1271"/>
                    <a:pt x="1703" y="1271"/>
                    <a:pt x="1691" y="1283"/>
                  </a:cubicBezTo>
                  <a:cubicBezTo>
                    <a:pt x="1681" y="1293"/>
                    <a:pt x="1675" y="1297"/>
                    <a:pt x="1672" y="1297"/>
                  </a:cubicBezTo>
                  <a:cubicBezTo>
                    <a:pt x="1667" y="1297"/>
                    <a:pt x="1667" y="1290"/>
                    <a:pt x="1667" y="1283"/>
                  </a:cubicBezTo>
                  <a:cubicBezTo>
                    <a:pt x="1679" y="1283"/>
                    <a:pt x="1703" y="1247"/>
                    <a:pt x="1703" y="1235"/>
                  </a:cubicBezTo>
                  <a:cubicBezTo>
                    <a:pt x="1700" y="1232"/>
                    <a:pt x="1696" y="1231"/>
                    <a:pt x="1693" y="1231"/>
                  </a:cubicBezTo>
                  <a:cubicBezTo>
                    <a:pt x="1685" y="1231"/>
                    <a:pt x="1676" y="1242"/>
                    <a:pt x="1667" y="1259"/>
                  </a:cubicBezTo>
                  <a:cubicBezTo>
                    <a:pt x="1663" y="1267"/>
                    <a:pt x="1662" y="1270"/>
                    <a:pt x="1661" y="1270"/>
                  </a:cubicBezTo>
                  <a:cubicBezTo>
                    <a:pt x="1660" y="1270"/>
                    <a:pt x="1663" y="1259"/>
                    <a:pt x="1655" y="1259"/>
                  </a:cubicBezTo>
                  <a:cubicBezTo>
                    <a:pt x="1647" y="1259"/>
                    <a:pt x="1629" y="1265"/>
                    <a:pt x="1617" y="1265"/>
                  </a:cubicBezTo>
                  <a:cubicBezTo>
                    <a:pt x="1612" y="1265"/>
                    <a:pt x="1608" y="1263"/>
                    <a:pt x="1608" y="1259"/>
                  </a:cubicBezTo>
                  <a:cubicBezTo>
                    <a:pt x="1619" y="1247"/>
                    <a:pt x="1655" y="1224"/>
                    <a:pt x="1655" y="1224"/>
                  </a:cubicBezTo>
                  <a:cubicBezTo>
                    <a:pt x="1659" y="1220"/>
                    <a:pt x="1656" y="1218"/>
                    <a:pt x="1651" y="1218"/>
                  </a:cubicBezTo>
                  <a:cubicBezTo>
                    <a:pt x="1639" y="1218"/>
                    <a:pt x="1615" y="1224"/>
                    <a:pt x="1608" y="1224"/>
                  </a:cubicBezTo>
                  <a:cubicBezTo>
                    <a:pt x="1596" y="1224"/>
                    <a:pt x="1596" y="1224"/>
                    <a:pt x="1596" y="1200"/>
                  </a:cubicBezTo>
                  <a:cubicBezTo>
                    <a:pt x="1602" y="1194"/>
                    <a:pt x="1602" y="1194"/>
                    <a:pt x="1599" y="1194"/>
                  </a:cubicBezTo>
                  <a:cubicBezTo>
                    <a:pt x="1596" y="1194"/>
                    <a:pt x="1590" y="1194"/>
                    <a:pt x="1584" y="1188"/>
                  </a:cubicBezTo>
                  <a:cubicBezTo>
                    <a:pt x="1584" y="1188"/>
                    <a:pt x="1584" y="1188"/>
                    <a:pt x="1584" y="1176"/>
                  </a:cubicBezTo>
                  <a:cubicBezTo>
                    <a:pt x="1590" y="1170"/>
                    <a:pt x="1590" y="1170"/>
                    <a:pt x="1588" y="1170"/>
                  </a:cubicBezTo>
                  <a:cubicBezTo>
                    <a:pt x="1587" y="1170"/>
                    <a:pt x="1584" y="1170"/>
                    <a:pt x="1584" y="1164"/>
                  </a:cubicBezTo>
                  <a:cubicBezTo>
                    <a:pt x="1584" y="1164"/>
                    <a:pt x="1572" y="1188"/>
                    <a:pt x="1560" y="1200"/>
                  </a:cubicBezTo>
                  <a:cubicBezTo>
                    <a:pt x="1560" y="1208"/>
                    <a:pt x="1554" y="1217"/>
                    <a:pt x="1550" y="1217"/>
                  </a:cubicBezTo>
                  <a:cubicBezTo>
                    <a:pt x="1549" y="1217"/>
                    <a:pt x="1548" y="1215"/>
                    <a:pt x="1548" y="1212"/>
                  </a:cubicBezTo>
                  <a:cubicBezTo>
                    <a:pt x="1548" y="1200"/>
                    <a:pt x="1560" y="1188"/>
                    <a:pt x="1560" y="1176"/>
                  </a:cubicBezTo>
                  <a:cubicBezTo>
                    <a:pt x="1560" y="1172"/>
                    <a:pt x="1559" y="1171"/>
                    <a:pt x="1556" y="1171"/>
                  </a:cubicBezTo>
                  <a:cubicBezTo>
                    <a:pt x="1552" y="1171"/>
                    <a:pt x="1544" y="1176"/>
                    <a:pt x="1536" y="1176"/>
                  </a:cubicBezTo>
                  <a:cubicBezTo>
                    <a:pt x="1536" y="1164"/>
                    <a:pt x="1536" y="1164"/>
                    <a:pt x="1536" y="1164"/>
                  </a:cubicBezTo>
                  <a:lnTo>
                    <a:pt x="1536" y="1152"/>
                  </a:lnTo>
                  <a:cubicBezTo>
                    <a:pt x="1536" y="1148"/>
                    <a:pt x="1535" y="1147"/>
                    <a:pt x="1533" y="1147"/>
                  </a:cubicBezTo>
                  <a:cubicBezTo>
                    <a:pt x="1528" y="1147"/>
                    <a:pt x="1520" y="1152"/>
                    <a:pt x="1512" y="1152"/>
                  </a:cubicBezTo>
                  <a:cubicBezTo>
                    <a:pt x="1512" y="1140"/>
                    <a:pt x="1512" y="1140"/>
                    <a:pt x="1512" y="1128"/>
                  </a:cubicBezTo>
                  <a:cubicBezTo>
                    <a:pt x="1512" y="1128"/>
                    <a:pt x="1502" y="1123"/>
                    <a:pt x="1491" y="1123"/>
                  </a:cubicBezTo>
                  <a:cubicBezTo>
                    <a:pt x="1486" y="1123"/>
                    <a:pt x="1481" y="1124"/>
                    <a:pt x="1477" y="1128"/>
                  </a:cubicBezTo>
                  <a:cubicBezTo>
                    <a:pt x="1467" y="1137"/>
                    <a:pt x="1462" y="1141"/>
                    <a:pt x="1460" y="1141"/>
                  </a:cubicBezTo>
                  <a:cubicBezTo>
                    <a:pt x="1456" y="1141"/>
                    <a:pt x="1462" y="1131"/>
                    <a:pt x="1477" y="1116"/>
                  </a:cubicBezTo>
                  <a:cubicBezTo>
                    <a:pt x="1488" y="1093"/>
                    <a:pt x="1477" y="1093"/>
                    <a:pt x="1477" y="1093"/>
                  </a:cubicBezTo>
                  <a:cubicBezTo>
                    <a:pt x="1465" y="1093"/>
                    <a:pt x="1465" y="1081"/>
                    <a:pt x="1453" y="1081"/>
                  </a:cubicBezTo>
                  <a:cubicBezTo>
                    <a:pt x="1446" y="1088"/>
                    <a:pt x="1439" y="1094"/>
                    <a:pt x="1434" y="1094"/>
                  </a:cubicBezTo>
                  <a:cubicBezTo>
                    <a:pt x="1431" y="1094"/>
                    <a:pt x="1429" y="1091"/>
                    <a:pt x="1429" y="1081"/>
                  </a:cubicBezTo>
                  <a:cubicBezTo>
                    <a:pt x="1429" y="1069"/>
                    <a:pt x="1429" y="1057"/>
                    <a:pt x="1429" y="1057"/>
                  </a:cubicBezTo>
                  <a:cubicBezTo>
                    <a:pt x="1419" y="1057"/>
                    <a:pt x="1391" y="1083"/>
                    <a:pt x="1383" y="1083"/>
                  </a:cubicBezTo>
                  <a:cubicBezTo>
                    <a:pt x="1382" y="1083"/>
                    <a:pt x="1381" y="1082"/>
                    <a:pt x="1381" y="1081"/>
                  </a:cubicBezTo>
                  <a:cubicBezTo>
                    <a:pt x="1393" y="1069"/>
                    <a:pt x="1405" y="1045"/>
                    <a:pt x="1393" y="1033"/>
                  </a:cubicBezTo>
                  <a:cubicBezTo>
                    <a:pt x="1381" y="1021"/>
                    <a:pt x="1369" y="1009"/>
                    <a:pt x="1358" y="1009"/>
                  </a:cubicBezTo>
                  <a:lnTo>
                    <a:pt x="1322" y="1009"/>
                  </a:lnTo>
                  <a:cubicBezTo>
                    <a:pt x="1310" y="1009"/>
                    <a:pt x="1322" y="985"/>
                    <a:pt x="1334" y="974"/>
                  </a:cubicBezTo>
                  <a:cubicBezTo>
                    <a:pt x="1334" y="974"/>
                    <a:pt x="1334" y="962"/>
                    <a:pt x="1334" y="950"/>
                  </a:cubicBezTo>
                  <a:cubicBezTo>
                    <a:pt x="1334" y="945"/>
                    <a:pt x="1332" y="942"/>
                    <a:pt x="1328" y="942"/>
                  </a:cubicBezTo>
                  <a:cubicBezTo>
                    <a:pt x="1322" y="942"/>
                    <a:pt x="1312" y="948"/>
                    <a:pt x="1298" y="962"/>
                  </a:cubicBezTo>
                  <a:cubicBezTo>
                    <a:pt x="1302" y="958"/>
                    <a:pt x="1301" y="956"/>
                    <a:pt x="1297" y="956"/>
                  </a:cubicBezTo>
                  <a:cubicBezTo>
                    <a:pt x="1290" y="956"/>
                    <a:pt x="1274" y="962"/>
                    <a:pt x="1274" y="962"/>
                  </a:cubicBezTo>
                  <a:cubicBezTo>
                    <a:pt x="1274" y="962"/>
                    <a:pt x="1286" y="938"/>
                    <a:pt x="1286" y="926"/>
                  </a:cubicBezTo>
                  <a:cubicBezTo>
                    <a:pt x="1274" y="914"/>
                    <a:pt x="1286" y="914"/>
                    <a:pt x="1262" y="914"/>
                  </a:cubicBezTo>
                  <a:cubicBezTo>
                    <a:pt x="1250" y="914"/>
                    <a:pt x="1238" y="938"/>
                    <a:pt x="1238" y="950"/>
                  </a:cubicBezTo>
                  <a:cubicBezTo>
                    <a:pt x="1235" y="953"/>
                    <a:pt x="1232" y="955"/>
                    <a:pt x="1231" y="955"/>
                  </a:cubicBezTo>
                  <a:cubicBezTo>
                    <a:pt x="1227" y="955"/>
                    <a:pt x="1227" y="946"/>
                    <a:pt x="1227" y="938"/>
                  </a:cubicBezTo>
                  <a:lnTo>
                    <a:pt x="1238" y="926"/>
                  </a:lnTo>
                  <a:lnTo>
                    <a:pt x="1238" y="914"/>
                  </a:lnTo>
                  <a:lnTo>
                    <a:pt x="1238" y="902"/>
                  </a:lnTo>
                  <a:cubicBezTo>
                    <a:pt x="1238" y="890"/>
                    <a:pt x="1227" y="890"/>
                    <a:pt x="1227" y="890"/>
                  </a:cubicBezTo>
                  <a:cubicBezTo>
                    <a:pt x="1215" y="890"/>
                    <a:pt x="1203" y="890"/>
                    <a:pt x="1179" y="902"/>
                  </a:cubicBezTo>
                  <a:cubicBezTo>
                    <a:pt x="1173" y="905"/>
                    <a:pt x="1169" y="907"/>
                    <a:pt x="1167" y="907"/>
                  </a:cubicBezTo>
                  <a:cubicBezTo>
                    <a:pt x="1162" y="907"/>
                    <a:pt x="1173" y="896"/>
                    <a:pt x="1190" y="879"/>
                  </a:cubicBezTo>
                  <a:lnTo>
                    <a:pt x="1190" y="879"/>
                  </a:lnTo>
                  <a:cubicBezTo>
                    <a:pt x="1187" y="882"/>
                    <a:pt x="1186" y="884"/>
                    <a:pt x="1185" y="884"/>
                  </a:cubicBezTo>
                  <a:cubicBezTo>
                    <a:pt x="1183" y="884"/>
                    <a:pt x="1183" y="878"/>
                    <a:pt x="1167" y="878"/>
                  </a:cubicBezTo>
                  <a:lnTo>
                    <a:pt x="1155" y="890"/>
                  </a:lnTo>
                  <a:cubicBezTo>
                    <a:pt x="1155" y="890"/>
                    <a:pt x="1167" y="866"/>
                    <a:pt x="1167" y="866"/>
                  </a:cubicBezTo>
                  <a:lnTo>
                    <a:pt x="1167" y="866"/>
                  </a:lnTo>
                  <a:cubicBezTo>
                    <a:pt x="1167" y="866"/>
                    <a:pt x="1143" y="878"/>
                    <a:pt x="1131" y="878"/>
                  </a:cubicBezTo>
                  <a:cubicBezTo>
                    <a:pt x="1119" y="878"/>
                    <a:pt x="1131" y="866"/>
                    <a:pt x="1143" y="866"/>
                  </a:cubicBezTo>
                  <a:cubicBezTo>
                    <a:pt x="1155" y="854"/>
                    <a:pt x="1179" y="831"/>
                    <a:pt x="1167" y="831"/>
                  </a:cubicBezTo>
                  <a:cubicBezTo>
                    <a:pt x="1143" y="831"/>
                    <a:pt x="1131" y="843"/>
                    <a:pt x="1119" y="854"/>
                  </a:cubicBezTo>
                  <a:cubicBezTo>
                    <a:pt x="1155" y="807"/>
                    <a:pt x="1072" y="819"/>
                    <a:pt x="1107" y="783"/>
                  </a:cubicBezTo>
                  <a:cubicBezTo>
                    <a:pt x="1116" y="770"/>
                    <a:pt x="1115" y="767"/>
                    <a:pt x="1111" y="767"/>
                  </a:cubicBezTo>
                  <a:cubicBezTo>
                    <a:pt x="1104" y="767"/>
                    <a:pt x="1089" y="774"/>
                    <a:pt x="1079" y="774"/>
                  </a:cubicBezTo>
                  <a:cubicBezTo>
                    <a:pt x="1076" y="774"/>
                    <a:pt x="1074" y="773"/>
                    <a:pt x="1072" y="771"/>
                  </a:cubicBezTo>
                  <a:cubicBezTo>
                    <a:pt x="1060" y="771"/>
                    <a:pt x="1060" y="771"/>
                    <a:pt x="1048" y="759"/>
                  </a:cubicBezTo>
                  <a:lnTo>
                    <a:pt x="1012" y="759"/>
                  </a:lnTo>
                  <a:cubicBezTo>
                    <a:pt x="1000" y="759"/>
                    <a:pt x="1012" y="735"/>
                    <a:pt x="1012" y="735"/>
                  </a:cubicBezTo>
                  <a:cubicBezTo>
                    <a:pt x="1006" y="729"/>
                    <a:pt x="1003" y="726"/>
                    <a:pt x="1000" y="726"/>
                  </a:cubicBezTo>
                  <a:cubicBezTo>
                    <a:pt x="997" y="726"/>
                    <a:pt x="994" y="729"/>
                    <a:pt x="988" y="735"/>
                  </a:cubicBezTo>
                  <a:cubicBezTo>
                    <a:pt x="988" y="735"/>
                    <a:pt x="977" y="747"/>
                    <a:pt x="977" y="747"/>
                  </a:cubicBezTo>
                  <a:cubicBezTo>
                    <a:pt x="977" y="735"/>
                    <a:pt x="988" y="712"/>
                    <a:pt x="1000" y="688"/>
                  </a:cubicBezTo>
                  <a:lnTo>
                    <a:pt x="1000" y="688"/>
                  </a:lnTo>
                  <a:cubicBezTo>
                    <a:pt x="995" y="696"/>
                    <a:pt x="989" y="699"/>
                    <a:pt x="983" y="699"/>
                  </a:cubicBezTo>
                  <a:cubicBezTo>
                    <a:pt x="962" y="699"/>
                    <a:pt x="938" y="661"/>
                    <a:pt x="929" y="652"/>
                  </a:cubicBezTo>
                  <a:cubicBezTo>
                    <a:pt x="929" y="640"/>
                    <a:pt x="929" y="628"/>
                    <a:pt x="917" y="616"/>
                  </a:cubicBezTo>
                  <a:lnTo>
                    <a:pt x="881" y="616"/>
                  </a:lnTo>
                  <a:cubicBezTo>
                    <a:pt x="881" y="616"/>
                    <a:pt x="867" y="627"/>
                    <a:pt x="856" y="636"/>
                  </a:cubicBezTo>
                  <a:lnTo>
                    <a:pt x="856" y="636"/>
                  </a:lnTo>
                  <a:cubicBezTo>
                    <a:pt x="863" y="626"/>
                    <a:pt x="869" y="614"/>
                    <a:pt x="863" y="614"/>
                  </a:cubicBezTo>
                  <a:cubicBezTo>
                    <a:pt x="862" y="614"/>
                    <a:pt x="860" y="615"/>
                    <a:pt x="857" y="616"/>
                  </a:cubicBezTo>
                  <a:cubicBezTo>
                    <a:pt x="842" y="616"/>
                    <a:pt x="836" y="622"/>
                    <a:pt x="835" y="622"/>
                  </a:cubicBezTo>
                  <a:cubicBezTo>
                    <a:pt x="834" y="622"/>
                    <a:pt x="834" y="620"/>
                    <a:pt x="834" y="616"/>
                  </a:cubicBezTo>
                  <a:cubicBezTo>
                    <a:pt x="834" y="616"/>
                    <a:pt x="869" y="593"/>
                    <a:pt x="857" y="593"/>
                  </a:cubicBezTo>
                  <a:cubicBezTo>
                    <a:pt x="834" y="593"/>
                    <a:pt x="822" y="593"/>
                    <a:pt x="810" y="616"/>
                  </a:cubicBezTo>
                  <a:cubicBezTo>
                    <a:pt x="810" y="616"/>
                    <a:pt x="822" y="581"/>
                    <a:pt x="822" y="581"/>
                  </a:cubicBezTo>
                  <a:cubicBezTo>
                    <a:pt x="834" y="569"/>
                    <a:pt x="822" y="545"/>
                    <a:pt x="822" y="545"/>
                  </a:cubicBezTo>
                  <a:cubicBezTo>
                    <a:pt x="822" y="545"/>
                    <a:pt x="798" y="581"/>
                    <a:pt x="786" y="581"/>
                  </a:cubicBezTo>
                  <a:cubicBezTo>
                    <a:pt x="774" y="581"/>
                    <a:pt x="786" y="557"/>
                    <a:pt x="774" y="557"/>
                  </a:cubicBezTo>
                  <a:cubicBezTo>
                    <a:pt x="766" y="557"/>
                    <a:pt x="764" y="562"/>
                    <a:pt x="759" y="562"/>
                  </a:cubicBezTo>
                  <a:cubicBezTo>
                    <a:pt x="757" y="562"/>
                    <a:pt x="754" y="561"/>
                    <a:pt x="750" y="557"/>
                  </a:cubicBezTo>
                  <a:cubicBezTo>
                    <a:pt x="750" y="557"/>
                    <a:pt x="750" y="533"/>
                    <a:pt x="750" y="521"/>
                  </a:cubicBezTo>
                  <a:cubicBezTo>
                    <a:pt x="750" y="521"/>
                    <a:pt x="738" y="521"/>
                    <a:pt x="726" y="533"/>
                  </a:cubicBezTo>
                  <a:cubicBezTo>
                    <a:pt x="726" y="533"/>
                    <a:pt x="735" y="507"/>
                    <a:pt x="730" y="507"/>
                  </a:cubicBezTo>
                  <a:lnTo>
                    <a:pt x="730" y="507"/>
                  </a:lnTo>
                  <a:cubicBezTo>
                    <a:pt x="729" y="507"/>
                    <a:pt x="728" y="507"/>
                    <a:pt x="726" y="509"/>
                  </a:cubicBezTo>
                  <a:cubicBezTo>
                    <a:pt x="716" y="509"/>
                    <a:pt x="706" y="535"/>
                    <a:pt x="703" y="535"/>
                  </a:cubicBezTo>
                  <a:cubicBezTo>
                    <a:pt x="703" y="535"/>
                    <a:pt x="703" y="535"/>
                    <a:pt x="703" y="533"/>
                  </a:cubicBezTo>
                  <a:cubicBezTo>
                    <a:pt x="691" y="533"/>
                    <a:pt x="703" y="521"/>
                    <a:pt x="703" y="509"/>
                  </a:cubicBezTo>
                  <a:cubicBezTo>
                    <a:pt x="703" y="509"/>
                    <a:pt x="692" y="499"/>
                    <a:pt x="681" y="499"/>
                  </a:cubicBezTo>
                  <a:cubicBezTo>
                    <a:pt x="676" y="499"/>
                    <a:pt x="671" y="501"/>
                    <a:pt x="667" y="509"/>
                  </a:cubicBezTo>
                  <a:cubicBezTo>
                    <a:pt x="667" y="485"/>
                    <a:pt x="679" y="473"/>
                    <a:pt x="679" y="462"/>
                  </a:cubicBezTo>
                  <a:lnTo>
                    <a:pt x="679" y="462"/>
                  </a:lnTo>
                  <a:cubicBezTo>
                    <a:pt x="667" y="468"/>
                    <a:pt x="661" y="470"/>
                    <a:pt x="658" y="470"/>
                  </a:cubicBezTo>
                  <a:cubicBezTo>
                    <a:pt x="655" y="470"/>
                    <a:pt x="655" y="468"/>
                    <a:pt x="655" y="462"/>
                  </a:cubicBezTo>
                  <a:cubicBezTo>
                    <a:pt x="651" y="458"/>
                    <a:pt x="650" y="456"/>
                    <a:pt x="649" y="456"/>
                  </a:cubicBezTo>
                  <a:lnTo>
                    <a:pt x="649" y="456"/>
                  </a:lnTo>
                  <a:cubicBezTo>
                    <a:pt x="648" y="456"/>
                    <a:pt x="651" y="462"/>
                    <a:pt x="643" y="462"/>
                  </a:cubicBezTo>
                  <a:cubicBezTo>
                    <a:pt x="631" y="462"/>
                    <a:pt x="631" y="438"/>
                    <a:pt x="631" y="426"/>
                  </a:cubicBezTo>
                  <a:lnTo>
                    <a:pt x="607" y="426"/>
                  </a:lnTo>
                  <a:cubicBezTo>
                    <a:pt x="607" y="426"/>
                    <a:pt x="596" y="426"/>
                    <a:pt x="596" y="414"/>
                  </a:cubicBezTo>
                  <a:cubicBezTo>
                    <a:pt x="591" y="410"/>
                    <a:pt x="587" y="407"/>
                    <a:pt x="581" y="407"/>
                  </a:cubicBezTo>
                  <a:cubicBezTo>
                    <a:pt x="572" y="407"/>
                    <a:pt x="559" y="415"/>
                    <a:pt x="536" y="438"/>
                  </a:cubicBezTo>
                  <a:cubicBezTo>
                    <a:pt x="548" y="426"/>
                    <a:pt x="560" y="414"/>
                    <a:pt x="572" y="402"/>
                  </a:cubicBezTo>
                  <a:cubicBezTo>
                    <a:pt x="576" y="394"/>
                    <a:pt x="576" y="391"/>
                    <a:pt x="574" y="391"/>
                  </a:cubicBezTo>
                  <a:lnTo>
                    <a:pt x="574" y="391"/>
                  </a:lnTo>
                  <a:cubicBezTo>
                    <a:pt x="570" y="391"/>
                    <a:pt x="560" y="402"/>
                    <a:pt x="560" y="402"/>
                  </a:cubicBezTo>
                  <a:cubicBezTo>
                    <a:pt x="550" y="409"/>
                    <a:pt x="544" y="412"/>
                    <a:pt x="540" y="412"/>
                  </a:cubicBezTo>
                  <a:cubicBezTo>
                    <a:pt x="531" y="412"/>
                    <a:pt x="539" y="392"/>
                    <a:pt x="548" y="366"/>
                  </a:cubicBezTo>
                  <a:cubicBezTo>
                    <a:pt x="551" y="363"/>
                    <a:pt x="553" y="361"/>
                    <a:pt x="552" y="361"/>
                  </a:cubicBezTo>
                  <a:lnTo>
                    <a:pt x="552" y="361"/>
                  </a:lnTo>
                  <a:cubicBezTo>
                    <a:pt x="550" y="361"/>
                    <a:pt x="518" y="388"/>
                    <a:pt x="515" y="388"/>
                  </a:cubicBezTo>
                  <a:cubicBezTo>
                    <a:pt x="514" y="388"/>
                    <a:pt x="517" y="386"/>
                    <a:pt x="524" y="378"/>
                  </a:cubicBezTo>
                  <a:cubicBezTo>
                    <a:pt x="536" y="360"/>
                    <a:pt x="536" y="351"/>
                    <a:pt x="530" y="351"/>
                  </a:cubicBezTo>
                  <a:cubicBezTo>
                    <a:pt x="524" y="351"/>
                    <a:pt x="512" y="360"/>
                    <a:pt x="500" y="378"/>
                  </a:cubicBezTo>
                  <a:cubicBezTo>
                    <a:pt x="500" y="366"/>
                    <a:pt x="512" y="354"/>
                    <a:pt x="512" y="342"/>
                  </a:cubicBezTo>
                  <a:lnTo>
                    <a:pt x="500" y="342"/>
                  </a:lnTo>
                  <a:cubicBezTo>
                    <a:pt x="488" y="342"/>
                    <a:pt x="500" y="331"/>
                    <a:pt x="500" y="319"/>
                  </a:cubicBezTo>
                  <a:lnTo>
                    <a:pt x="476" y="319"/>
                  </a:lnTo>
                  <a:cubicBezTo>
                    <a:pt x="476" y="319"/>
                    <a:pt x="465" y="319"/>
                    <a:pt x="465" y="307"/>
                  </a:cubicBezTo>
                  <a:cubicBezTo>
                    <a:pt x="465" y="295"/>
                    <a:pt x="465" y="283"/>
                    <a:pt x="453" y="283"/>
                  </a:cubicBezTo>
                  <a:cubicBezTo>
                    <a:pt x="429" y="283"/>
                    <a:pt x="417" y="295"/>
                    <a:pt x="417" y="295"/>
                  </a:cubicBezTo>
                  <a:cubicBezTo>
                    <a:pt x="417" y="295"/>
                    <a:pt x="421" y="287"/>
                    <a:pt x="427" y="277"/>
                  </a:cubicBezTo>
                  <a:lnTo>
                    <a:pt x="427" y="277"/>
                  </a:lnTo>
                  <a:cubicBezTo>
                    <a:pt x="428" y="278"/>
                    <a:pt x="429" y="280"/>
                    <a:pt x="429" y="283"/>
                  </a:cubicBezTo>
                  <a:cubicBezTo>
                    <a:pt x="429" y="283"/>
                    <a:pt x="448" y="245"/>
                    <a:pt x="452" y="245"/>
                  </a:cubicBezTo>
                  <a:cubicBezTo>
                    <a:pt x="452" y="245"/>
                    <a:pt x="453" y="246"/>
                    <a:pt x="453" y="247"/>
                  </a:cubicBezTo>
                  <a:lnTo>
                    <a:pt x="453" y="283"/>
                  </a:lnTo>
                  <a:cubicBezTo>
                    <a:pt x="453" y="283"/>
                    <a:pt x="465" y="259"/>
                    <a:pt x="465" y="247"/>
                  </a:cubicBezTo>
                  <a:lnTo>
                    <a:pt x="465" y="307"/>
                  </a:lnTo>
                  <a:cubicBezTo>
                    <a:pt x="473" y="290"/>
                    <a:pt x="481" y="273"/>
                    <a:pt x="490" y="273"/>
                  </a:cubicBezTo>
                  <a:cubicBezTo>
                    <a:pt x="493" y="273"/>
                    <a:pt x="497" y="276"/>
                    <a:pt x="500" y="283"/>
                  </a:cubicBezTo>
                  <a:cubicBezTo>
                    <a:pt x="512" y="307"/>
                    <a:pt x="512" y="307"/>
                    <a:pt x="512" y="307"/>
                  </a:cubicBezTo>
                  <a:cubicBezTo>
                    <a:pt x="524" y="295"/>
                    <a:pt x="524" y="295"/>
                    <a:pt x="512" y="283"/>
                  </a:cubicBezTo>
                  <a:lnTo>
                    <a:pt x="536" y="283"/>
                  </a:lnTo>
                  <a:cubicBezTo>
                    <a:pt x="536" y="283"/>
                    <a:pt x="536" y="283"/>
                    <a:pt x="536" y="271"/>
                  </a:cubicBezTo>
                  <a:cubicBezTo>
                    <a:pt x="538" y="269"/>
                    <a:pt x="539" y="269"/>
                    <a:pt x="541" y="269"/>
                  </a:cubicBezTo>
                  <a:cubicBezTo>
                    <a:pt x="551" y="269"/>
                    <a:pt x="560" y="295"/>
                    <a:pt x="560" y="295"/>
                  </a:cubicBezTo>
                  <a:cubicBezTo>
                    <a:pt x="568" y="295"/>
                    <a:pt x="570" y="300"/>
                    <a:pt x="575" y="300"/>
                  </a:cubicBezTo>
                  <a:cubicBezTo>
                    <a:pt x="577" y="300"/>
                    <a:pt x="580" y="299"/>
                    <a:pt x="584" y="295"/>
                  </a:cubicBezTo>
                  <a:cubicBezTo>
                    <a:pt x="592" y="287"/>
                    <a:pt x="594" y="267"/>
                    <a:pt x="599" y="267"/>
                  </a:cubicBezTo>
                  <a:cubicBezTo>
                    <a:pt x="601" y="267"/>
                    <a:pt x="604" y="272"/>
                    <a:pt x="607" y="283"/>
                  </a:cubicBezTo>
                  <a:cubicBezTo>
                    <a:pt x="607" y="302"/>
                    <a:pt x="607" y="314"/>
                    <a:pt x="609" y="314"/>
                  </a:cubicBezTo>
                  <a:cubicBezTo>
                    <a:pt x="611" y="314"/>
                    <a:pt x="614" y="305"/>
                    <a:pt x="619" y="283"/>
                  </a:cubicBezTo>
                  <a:cubicBezTo>
                    <a:pt x="619" y="255"/>
                    <a:pt x="623" y="244"/>
                    <a:pt x="627" y="244"/>
                  </a:cubicBezTo>
                  <a:cubicBezTo>
                    <a:pt x="629" y="244"/>
                    <a:pt x="631" y="249"/>
                    <a:pt x="631" y="259"/>
                  </a:cubicBezTo>
                  <a:cubicBezTo>
                    <a:pt x="641" y="279"/>
                    <a:pt x="635" y="298"/>
                    <a:pt x="639" y="298"/>
                  </a:cubicBezTo>
                  <a:cubicBezTo>
                    <a:pt x="640" y="298"/>
                    <a:pt x="641" y="297"/>
                    <a:pt x="643" y="295"/>
                  </a:cubicBezTo>
                  <a:cubicBezTo>
                    <a:pt x="655" y="283"/>
                    <a:pt x="678" y="260"/>
                    <a:pt x="679" y="259"/>
                  </a:cubicBezTo>
                  <a:lnTo>
                    <a:pt x="679" y="259"/>
                  </a:lnTo>
                  <a:cubicBezTo>
                    <a:pt x="667" y="271"/>
                    <a:pt x="655" y="295"/>
                    <a:pt x="667" y="307"/>
                  </a:cubicBezTo>
                  <a:cubicBezTo>
                    <a:pt x="667" y="308"/>
                    <a:pt x="667" y="309"/>
                    <a:pt x="668" y="309"/>
                  </a:cubicBezTo>
                  <a:cubicBezTo>
                    <a:pt x="670" y="309"/>
                    <a:pt x="681" y="283"/>
                    <a:pt x="691" y="283"/>
                  </a:cubicBezTo>
                  <a:cubicBezTo>
                    <a:pt x="691" y="279"/>
                    <a:pt x="692" y="278"/>
                    <a:pt x="693" y="278"/>
                  </a:cubicBezTo>
                  <a:cubicBezTo>
                    <a:pt x="697" y="278"/>
                    <a:pt x="703" y="286"/>
                    <a:pt x="703" y="295"/>
                  </a:cubicBezTo>
                  <a:cubicBezTo>
                    <a:pt x="715" y="319"/>
                    <a:pt x="703" y="319"/>
                    <a:pt x="715" y="319"/>
                  </a:cubicBezTo>
                  <a:cubicBezTo>
                    <a:pt x="721" y="325"/>
                    <a:pt x="726" y="328"/>
                    <a:pt x="732" y="328"/>
                  </a:cubicBezTo>
                  <a:cubicBezTo>
                    <a:pt x="738" y="328"/>
                    <a:pt x="744" y="325"/>
                    <a:pt x="750" y="319"/>
                  </a:cubicBezTo>
                  <a:cubicBezTo>
                    <a:pt x="750" y="319"/>
                    <a:pt x="756" y="308"/>
                    <a:pt x="759" y="308"/>
                  </a:cubicBezTo>
                  <a:cubicBezTo>
                    <a:pt x="761" y="308"/>
                    <a:pt x="762" y="311"/>
                    <a:pt x="762" y="319"/>
                  </a:cubicBezTo>
                  <a:cubicBezTo>
                    <a:pt x="762" y="336"/>
                    <a:pt x="769" y="347"/>
                    <a:pt x="777" y="347"/>
                  </a:cubicBezTo>
                  <a:cubicBezTo>
                    <a:pt x="780" y="347"/>
                    <a:pt x="783" y="346"/>
                    <a:pt x="786" y="342"/>
                  </a:cubicBezTo>
                  <a:cubicBezTo>
                    <a:pt x="792" y="342"/>
                    <a:pt x="795" y="337"/>
                    <a:pt x="796" y="330"/>
                  </a:cubicBezTo>
                  <a:lnTo>
                    <a:pt x="796" y="330"/>
                  </a:lnTo>
                  <a:cubicBezTo>
                    <a:pt x="798" y="338"/>
                    <a:pt x="803" y="341"/>
                    <a:pt x="810" y="341"/>
                  </a:cubicBezTo>
                  <a:cubicBezTo>
                    <a:pt x="818" y="341"/>
                    <a:pt x="828" y="336"/>
                    <a:pt x="834" y="331"/>
                  </a:cubicBezTo>
                  <a:cubicBezTo>
                    <a:pt x="839" y="321"/>
                    <a:pt x="842" y="317"/>
                    <a:pt x="843" y="317"/>
                  </a:cubicBezTo>
                  <a:cubicBezTo>
                    <a:pt x="846" y="317"/>
                    <a:pt x="846" y="324"/>
                    <a:pt x="846" y="331"/>
                  </a:cubicBezTo>
                  <a:cubicBezTo>
                    <a:pt x="846" y="354"/>
                    <a:pt x="834" y="354"/>
                    <a:pt x="846" y="366"/>
                  </a:cubicBezTo>
                  <a:cubicBezTo>
                    <a:pt x="849" y="370"/>
                    <a:pt x="851" y="371"/>
                    <a:pt x="853" y="371"/>
                  </a:cubicBezTo>
                  <a:cubicBezTo>
                    <a:pt x="857" y="371"/>
                    <a:pt x="857" y="363"/>
                    <a:pt x="857" y="354"/>
                  </a:cubicBezTo>
                  <a:cubicBezTo>
                    <a:pt x="857" y="351"/>
                    <a:pt x="858" y="349"/>
                    <a:pt x="860" y="349"/>
                  </a:cubicBezTo>
                  <a:cubicBezTo>
                    <a:pt x="864" y="349"/>
                    <a:pt x="873" y="358"/>
                    <a:pt x="881" y="366"/>
                  </a:cubicBezTo>
                  <a:cubicBezTo>
                    <a:pt x="881" y="369"/>
                    <a:pt x="882" y="370"/>
                    <a:pt x="882" y="370"/>
                  </a:cubicBezTo>
                  <a:cubicBezTo>
                    <a:pt x="886" y="370"/>
                    <a:pt x="893" y="354"/>
                    <a:pt x="893" y="354"/>
                  </a:cubicBezTo>
                  <a:cubicBezTo>
                    <a:pt x="901" y="354"/>
                    <a:pt x="909" y="360"/>
                    <a:pt x="917" y="360"/>
                  </a:cubicBezTo>
                  <a:cubicBezTo>
                    <a:pt x="921" y="360"/>
                    <a:pt x="925" y="358"/>
                    <a:pt x="929" y="354"/>
                  </a:cubicBezTo>
                  <a:cubicBezTo>
                    <a:pt x="933" y="350"/>
                    <a:pt x="937" y="349"/>
                    <a:pt x="940" y="349"/>
                  </a:cubicBezTo>
                  <a:cubicBezTo>
                    <a:pt x="947" y="349"/>
                    <a:pt x="953" y="354"/>
                    <a:pt x="953" y="354"/>
                  </a:cubicBezTo>
                  <a:cubicBezTo>
                    <a:pt x="962" y="354"/>
                    <a:pt x="971" y="374"/>
                    <a:pt x="979" y="374"/>
                  </a:cubicBezTo>
                  <a:cubicBezTo>
                    <a:pt x="982" y="374"/>
                    <a:pt x="985" y="372"/>
                    <a:pt x="988" y="366"/>
                  </a:cubicBezTo>
                  <a:cubicBezTo>
                    <a:pt x="991" y="362"/>
                    <a:pt x="992" y="360"/>
                    <a:pt x="993" y="360"/>
                  </a:cubicBezTo>
                  <a:lnTo>
                    <a:pt x="993" y="360"/>
                  </a:lnTo>
                  <a:cubicBezTo>
                    <a:pt x="996" y="360"/>
                    <a:pt x="988" y="390"/>
                    <a:pt x="988" y="390"/>
                  </a:cubicBezTo>
                  <a:cubicBezTo>
                    <a:pt x="988" y="394"/>
                    <a:pt x="990" y="395"/>
                    <a:pt x="992" y="395"/>
                  </a:cubicBezTo>
                  <a:cubicBezTo>
                    <a:pt x="996" y="395"/>
                    <a:pt x="1004" y="390"/>
                    <a:pt x="1012" y="390"/>
                  </a:cubicBezTo>
                  <a:lnTo>
                    <a:pt x="1036" y="390"/>
                  </a:lnTo>
                  <a:cubicBezTo>
                    <a:pt x="1036" y="390"/>
                    <a:pt x="1041" y="380"/>
                    <a:pt x="1045" y="380"/>
                  </a:cubicBezTo>
                  <a:cubicBezTo>
                    <a:pt x="1047" y="380"/>
                    <a:pt x="1048" y="382"/>
                    <a:pt x="1048" y="390"/>
                  </a:cubicBezTo>
                  <a:cubicBezTo>
                    <a:pt x="1055" y="404"/>
                    <a:pt x="1062" y="418"/>
                    <a:pt x="1069" y="418"/>
                  </a:cubicBezTo>
                  <a:cubicBezTo>
                    <a:pt x="1074" y="418"/>
                    <a:pt x="1079" y="410"/>
                    <a:pt x="1084" y="390"/>
                  </a:cubicBezTo>
                  <a:lnTo>
                    <a:pt x="1084" y="390"/>
                  </a:lnTo>
                  <a:cubicBezTo>
                    <a:pt x="1077" y="422"/>
                    <a:pt x="1088" y="433"/>
                    <a:pt x="1101" y="433"/>
                  </a:cubicBezTo>
                  <a:cubicBezTo>
                    <a:pt x="1113" y="433"/>
                    <a:pt x="1126" y="425"/>
                    <a:pt x="1131" y="414"/>
                  </a:cubicBezTo>
                  <a:cubicBezTo>
                    <a:pt x="1134" y="411"/>
                    <a:pt x="1136" y="410"/>
                    <a:pt x="1137" y="410"/>
                  </a:cubicBezTo>
                  <a:cubicBezTo>
                    <a:pt x="1147" y="410"/>
                    <a:pt x="1141" y="456"/>
                    <a:pt x="1151" y="456"/>
                  </a:cubicBezTo>
                  <a:cubicBezTo>
                    <a:pt x="1154" y="456"/>
                    <a:pt x="1159" y="451"/>
                    <a:pt x="1167" y="438"/>
                  </a:cubicBezTo>
                  <a:cubicBezTo>
                    <a:pt x="1167" y="423"/>
                    <a:pt x="1172" y="408"/>
                    <a:pt x="1175" y="408"/>
                  </a:cubicBezTo>
                  <a:cubicBezTo>
                    <a:pt x="1177" y="408"/>
                    <a:pt x="1179" y="413"/>
                    <a:pt x="1179" y="426"/>
                  </a:cubicBezTo>
                  <a:lnTo>
                    <a:pt x="1203" y="426"/>
                  </a:lnTo>
                  <a:cubicBezTo>
                    <a:pt x="1203" y="426"/>
                    <a:pt x="1191" y="438"/>
                    <a:pt x="1203" y="438"/>
                  </a:cubicBezTo>
                  <a:cubicBezTo>
                    <a:pt x="1207" y="442"/>
                    <a:pt x="1209" y="443"/>
                    <a:pt x="1211" y="443"/>
                  </a:cubicBezTo>
                  <a:cubicBezTo>
                    <a:pt x="1215" y="443"/>
                    <a:pt x="1215" y="438"/>
                    <a:pt x="1215" y="438"/>
                  </a:cubicBezTo>
                  <a:cubicBezTo>
                    <a:pt x="1227" y="438"/>
                    <a:pt x="1238" y="473"/>
                    <a:pt x="1250" y="473"/>
                  </a:cubicBezTo>
                  <a:cubicBezTo>
                    <a:pt x="1238" y="438"/>
                    <a:pt x="1250" y="402"/>
                    <a:pt x="1262" y="378"/>
                  </a:cubicBezTo>
                  <a:cubicBezTo>
                    <a:pt x="1274" y="378"/>
                    <a:pt x="1262" y="414"/>
                    <a:pt x="1262" y="426"/>
                  </a:cubicBezTo>
                  <a:cubicBezTo>
                    <a:pt x="1262" y="438"/>
                    <a:pt x="1274" y="438"/>
                    <a:pt x="1274" y="438"/>
                  </a:cubicBezTo>
                  <a:cubicBezTo>
                    <a:pt x="1286" y="450"/>
                    <a:pt x="1274" y="473"/>
                    <a:pt x="1286" y="473"/>
                  </a:cubicBezTo>
                  <a:cubicBezTo>
                    <a:pt x="1296" y="464"/>
                    <a:pt x="1298" y="446"/>
                    <a:pt x="1298" y="446"/>
                  </a:cubicBezTo>
                  <a:cubicBezTo>
                    <a:pt x="1298" y="446"/>
                    <a:pt x="1298" y="447"/>
                    <a:pt x="1298" y="450"/>
                  </a:cubicBezTo>
                  <a:cubicBezTo>
                    <a:pt x="1310" y="462"/>
                    <a:pt x="1310" y="485"/>
                    <a:pt x="1322" y="485"/>
                  </a:cubicBezTo>
                  <a:cubicBezTo>
                    <a:pt x="1322" y="477"/>
                    <a:pt x="1328" y="474"/>
                    <a:pt x="1336" y="474"/>
                  </a:cubicBezTo>
                  <a:cubicBezTo>
                    <a:pt x="1345" y="474"/>
                    <a:pt x="1356" y="477"/>
                    <a:pt x="1363" y="477"/>
                  </a:cubicBezTo>
                  <a:cubicBezTo>
                    <a:pt x="1367" y="477"/>
                    <a:pt x="1369" y="476"/>
                    <a:pt x="1369" y="473"/>
                  </a:cubicBezTo>
                  <a:cubicBezTo>
                    <a:pt x="1381" y="462"/>
                    <a:pt x="1369" y="438"/>
                    <a:pt x="1381" y="426"/>
                  </a:cubicBezTo>
                  <a:cubicBezTo>
                    <a:pt x="1383" y="425"/>
                    <a:pt x="1384" y="424"/>
                    <a:pt x="1384" y="424"/>
                  </a:cubicBezTo>
                  <a:lnTo>
                    <a:pt x="1384" y="424"/>
                  </a:lnTo>
                  <a:cubicBezTo>
                    <a:pt x="1391" y="424"/>
                    <a:pt x="1381" y="463"/>
                    <a:pt x="1381" y="473"/>
                  </a:cubicBezTo>
                  <a:lnTo>
                    <a:pt x="1381" y="473"/>
                  </a:lnTo>
                  <a:cubicBezTo>
                    <a:pt x="1381" y="464"/>
                    <a:pt x="1389" y="446"/>
                    <a:pt x="1392" y="446"/>
                  </a:cubicBezTo>
                  <a:cubicBezTo>
                    <a:pt x="1393" y="446"/>
                    <a:pt x="1393" y="447"/>
                    <a:pt x="1393" y="450"/>
                  </a:cubicBezTo>
                  <a:cubicBezTo>
                    <a:pt x="1393" y="473"/>
                    <a:pt x="1393" y="485"/>
                    <a:pt x="1393" y="497"/>
                  </a:cubicBezTo>
                  <a:cubicBezTo>
                    <a:pt x="1393" y="497"/>
                    <a:pt x="1403" y="460"/>
                    <a:pt x="1413" y="460"/>
                  </a:cubicBezTo>
                  <a:cubicBezTo>
                    <a:pt x="1414" y="460"/>
                    <a:pt x="1416" y="460"/>
                    <a:pt x="1417" y="462"/>
                  </a:cubicBezTo>
                  <a:cubicBezTo>
                    <a:pt x="1426" y="462"/>
                    <a:pt x="1421" y="489"/>
                    <a:pt x="1424" y="492"/>
                  </a:cubicBezTo>
                  <a:lnTo>
                    <a:pt x="1424" y="492"/>
                  </a:lnTo>
                  <a:cubicBezTo>
                    <a:pt x="1423" y="501"/>
                    <a:pt x="1424" y="509"/>
                    <a:pt x="1429" y="509"/>
                  </a:cubicBezTo>
                  <a:lnTo>
                    <a:pt x="1441" y="509"/>
                  </a:lnTo>
                  <a:cubicBezTo>
                    <a:pt x="1453" y="509"/>
                    <a:pt x="1453" y="497"/>
                    <a:pt x="1453" y="497"/>
                  </a:cubicBezTo>
                  <a:lnTo>
                    <a:pt x="1488" y="497"/>
                  </a:lnTo>
                  <a:cubicBezTo>
                    <a:pt x="1488" y="497"/>
                    <a:pt x="1500" y="473"/>
                    <a:pt x="1488" y="462"/>
                  </a:cubicBezTo>
                  <a:cubicBezTo>
                    <a:pt x="1488" y="458"/>
                    <a:pt x="1490" y="457"/>
                    <a:pt x="1493" y="457"/>
                  </a:cubicBezTo>
                  <a:cubicBezTo>
                    <a:pt x="1500" y="457"/>
                    <a:pt x="1512" y="468"/>
                    <a:pt x="1512" y="485"/>
                  </a:cubicBezTo>
                  <a:cubicBezTo>
                    <a:pt x="1512" y="502"/>
                    <a:pt x="1512" y="519"/>
                    <a:pt x="1516" y="519"/>
                  </a:cubicBezTo>
                  <a:cubicBezTo>
                    <a:pt x="1518" y="519"/>
                    <a:pt x="1521" y="516"/>
                    <a:pt x="1524" y="509"/>
                  </a:cubicBezTo>
                  <a:cubicBezTo>
                    <a:pt x="1548" y="497"/>
                    <a:pt x="1536" y="497"/>
                    <a:pt x="1548" y="497"/>
                  </a:cubicBezTo>
                  <a:lnTo>
                    <a:pt x="1560" y="497"/>
                  </a:lnTo>
                  <a:cubicBezTo>
                    <a:pt x="1560" y="485"/>
                    <a:pt x="1560" y="485"/>
                    <a:pt x="1560" y="473"/>
                  </a:cubicBezTo>
                  <a:lnTo>
                    <a:pt x="1584" y="473"/>
                  </a:lnTo>
                  <a:cubicBezTo>
                    <a:pt x="1592" y="473"/>
                    <a:pt x="1600" y="468"/>
                    <a:pt x="1604" y="468"/>
                  </a:cubicBezTo>
                  <a:cubicBezTo>
                    <a:pt x="1606" y="468"/>
                    <a:pt x="1608" y="469"/>
                    <a:pt x="1608" y="473"/>
                  </a:cubicBezTo>
                  <a:cubicBezTo>
                    <a:pt x="1608" y="479"/>
                    <a:pt x="1613" y="482"/>
                    <a:pt x="1619" y="482"/>
                  </a:cubicBezTo>
                  <a:cubicBezTo>
                    <a:pt x="1625" y="482"/>
                    <a:pt x="1631" y="479"/>
                    <a:pt x="1631" y="473"/>
                  </a:cubicBezTo>
                  <a:cubicBezTo>
                    <a:pt x="1643" y="473"/>
                    <a:pt x="1643" y="462"/>
                    <a:pt x="1631" y="450"/>
                  </a:cubicBezTo>
                  <a:lnTo>
                    <a:pt x="1631" y="450"/>
                  </a:lnTo>
                  <a:cubicBezTo>
                    <a:pt x="1631" y="450"/>
                    <a:pt x="1643" y="450"/>
                    <a:pt x="1655" y="462"/>
                  </a:cubicBezTo>
                  <a:cubicBezTo>
                    <a:pt x="1655" y="473"/>
                    <a:pt x="1655" y="485"/>
                    <a:pt x="1655" y="485"/>
                  </a:cubicBezTo>
                  <a:cubicBezTo>
                    <a:pt x="1658" y="488"/>
                    <a:pt x="1660" y="489"/>
                    <a:pt x="1663" y="489"/>
                  </a:cubicBezTo>
                  <a:cubicBezTo>
                    <a:pt x="1669" y="489"/>
                    <a:pt x="1675" y="482"/>
                    <a:pt x="1677" y="482"/>
                  </a:cubicBezTo>
                  <a:cubicBezTo>
                    <a:pt x="1678" y="482"/>
                    <a:pt x="1679" y="483"/>
                    <a:pt x="1679" y="485"/>
                  </a:cubicBezTo>
                  <a:cubicBezTo>
                    <a:pt x="1687" y="502"/>
                    <a:pt x="1684" y="524"/>
                    <a:pt x="1685" y="524"/>
                  </a:cubicBezTo>
                  <a:cubicBezTo>
                    <a:pt x="1686" y="524"/>
                    <a:pt x="1687" y="520"/>
                    <a:pt x="1691" y="509"/>
                  </a:cubicBezTo>
                  <a:cubicBezTo>
                    <a:pt x="1699" y="486"/>
                    <a:pt x="1701" y="473"/>
                    <a:pt x="1705" y="473"/>
                  </a:cubicBezTo>
                  <a:cubicBezTo>
                    <a:pt x="1708" y="473"/>
                    <a:pt x="1710" y="477"/>
                    <a:pt x="1715" y="485"/>
                  </a:cubicBezTo>
                  <a:cubicBezTo>
                    <a:pt x="1727" y="509"/>
                    <a:pt x="1715" y="509"/>
                    <a:pt x="1715" y="521"/>
                  </a:cubicBezTo>
                  <a:cubicBezTo>
                    <a:pt x="1715" y="528"/>
                    <a:pt x="1723" y="535"/>
                    <a:pt x="1729" y="535"/>
                  </a:cubicBezTo>
                  <a:cubicBezTo>
                    <a:pt x="1734" y="535"/>
                    <a:pt x="1739" y="531"/>
                    <a:pt x="1739" y="521"/>
                  </a:cubicBezTo>
                  <a:cubicBezTo>
                    <a:pt x="1739" y="510"/>
                    <a:pt x="1739" y="472"/>
                    <a:pt x="1747" y="472"/>
                  </a:cubicBezTo>
                  <a:cubicBezTo>
                    <a:pt x="1748" y="472"/>
                    <a:pt x="1749" y="472"/>
                    <a:pt x="1750" y="473"/>
                  </a:cubicBezTo>
                  <a:cubicBezTo>
                    <a:pt x="1774" y="485"/>
                    <a:pt x="1750" y="509"/>
                    <a:pt x="1750" y="521"/>
                  </a:cubicBezTo>
                  <a:lnTo>
                    <a:pt x="1774" y="485"/>
                  </a:lnTo>
                  <a:cubicBezTo>
                    <a:pt x="1778" y="482"/>
                    <a:pt x="1780" y="480"/>
                    <a:pt x="1782" y="480"/>
                  </a:cubicBezTo>
                  <a:cubicBezTo>
                    <a:pt x="1786" y="480"/>
                    <a:pt x="1786" y="489"/>
                    <a:pt x="1786" y="497"/>
                  </a:cubicBezTo>
                  <a:cubicBezTo>
                    <a:pt x="1786" y="509"/>
                    <a:pt x="1798" y="533"/>
                    <a:pt x="1810" y="533"/>
                  </a:cubicBezTo>
                  <a:cubicBezTo>
                    <a:pt x="1810" y="533"/>
                    <a:pt x="1822" y="462"/>
                    <a:pt x="1822" y="462"/>
                  </a:cubicBezTo>
                  <a:cubicBezTo>
                    <a:pt x="1822" y="462"/>
                    <a:pt x="1822" y="485"/>
                    <a:pt x="1822" y="485"/>
                  </a:cubicBezTo>
                  <a:cubicBezTo>
                    <a:pt x="1822" y="497"/>
                    <a:pt x="1834" y="509"/>
                    <a:pt x="1834" y="509"/>
                  </a:cubicBezTo>
                  <a:cubicBezTo>
                    <a:pt x="1834" y="509"/>
                    <a:pt x="1844" y="558"/>
                    <a:pt x="1854" y="558"/>
                  </a:cubicBezTo>
                  <a:cubicBezTo>
                    <a:pt x="1855" y="558"/>
                    <a:pt x="1856" y="558"/>
                    <a:pt x="1858" y="557"/>
                  </a:cubicBezTo>
                  <a:cubicBezTo>
                    <a:pt x="1867" y="547"/>
                    <a:pt x="1869" y="530"/>
                    <a:pt x="1869" y="530"/>
                  </a:cubicBezTo>
                  <a:cubicBezTo>
                    <a:pt x="1869" y="530"/>
                    <a:pt x="1869" y="531"/>
                    <a:pt x="1869" y="533"/>
                  </a:cubicBezTo>
                  <a:lnTo>
                    <a:pt x="1869" y="557"/>
                  </a:lnTo>
                  <a:cubicBezTo>
                    <a:pt x="1869" y="558"/>
                    <a:pt x="1870" y="558"/>
                    <a:pt x="1870" y="558"/>
                  </a:cubicBezTo>
                  <a:cubicBezTo>
                    <a:pt x="1876" y="558"/>
                    <a:pt x="1906" y="509"/>
                    <a:pt x="1917" y="509"/>
                  </a:cubicBezTo>
                  <a:cubicBezTo>
                    <a:pt x="1929" y="509"/>
                    <a:pt x="1917" y="569"/>
                    <a:pt x="1929" y="581"/>
                  </a:cubicBezTo>
                  <a:cubicBezTo>
                    <a:pt x="1932" y="581"/>
                    <a:pt x="1935" y="580"/>
                    <a:pt x="1937" y="579"/>
                  </a:cubicBezTo>
                  <a:lnTo>
                    <a:pt x="1937" y="579"/>
                  </a:lnTo>
                  <a:cubicBezTo>
                    <a:pt x="1938" y="580"/>
                    <a:pt x="1939" y="581"/>
                    <a:pt x="1941" y="581"/>
                  </a:cubicBezTo>
                  <a:cubicBezTo>
                    <a:pt x="1953" y="581"/>
                    <a:pt x="1965" y="569"/>
                    <a:pt x="1965" y="569"/>
                  </a:cubicBezTo>
                  <a:cubicBezTo>
                    <a:pt x="1969" y="573"/>
                    <a:pt x="1970" y="574"/>
                    <a:pt x="1970" y="574"/>
                  </a:cubicBezTo>
                  <a:cubicBezTo>
                    <a:pt x="1971" y="574"/>
                    <a:pt x="1969" y="569"/>
                    <a:pt x="1977" y="569"/>
                  </a:cubicBezTo>
                  <a:cubicBezTo>
                    <a:pt x="1981" y="565"/>
                    <a:pt x="1983" y="563"/>
                    <a:pt x="1985" y="563"/>
                  </a:cubicBezTo>
                  <a:cubicBezTo>
                    <a:pt x="1989" y="563"/>
                    <a:pt x="1989" y="569"/>
                    <a:pt x="1989" y="569"/>
                  </a:cubicBezTo>
                  <a:lnTo>
                    <a:pt x="2024" y="569"/>
                  </a:lnTo>
                  <a:cubicBezTo>
                    <a:pt x="2024" y="569"/>
                    <a:pt x="2039" y="538"/>
                    <a:pt x="2046" y="538"/>
                  </a:cubicBezTo>
                  <a:cubicBezTo>
                    <a:pt x="2047" y="538"/>
                    <a:pt x="2048" y="540"/>
                    <a:pt x="2048" y="545"/>
                  </a:cubicBezTo>
                  <a:cubicBezTo>
                    <a:pt x="2039" y="554"/>
                    <a:pt x="2030" y="592"/>
                    <a:pt x="2037" y="592"/>
                  </a:cubicBezTo>
                  <a:cubicBezTo>
                    <a:pt x="2039" y="592"/>
                    <a:pt x="2043" y="589"/>
                    <a:pt x="2048" y="581"/>
                  </a:cubicBezTo>
                  <a:cubicBezTo>
                    <a:pt x="2056" y="555"/>
                    <a:pt x="2065" y="530"/>
                    <a:pt x="2073" y="530"/>
                  </a:cubicBezTo>
                  <a:cubicBezTo>
                    <a:pt x="2075" y="530"/>
                    <a:pt x="2076" y="531"/>
                    <a:pt x="2077" y="532"/>
                  </a:cubicBezTo>
                  <a:lnTo>
                    <a:pt x="2077" y="532"/>
                  </a:lnTo>
                  <a:cubicBezTo>
                    <a:pt x="2075" y="535"/>
                    <a:pt x="2074" y="540"/>
                    <a:pt x="2072" y="545"/>
                  </a:cubicBezTo>
                  <a:cubicBezTo>
                    <a:pt x="2075" y="542"/>
                    <a:pt x="2077" y="538"/>
                    <a:pt x="2079" y="534"/>
                  </a:cubicBezTo>
                  <a:lnTo>
                    <a:pt x="2079" y="534"/>
                  </a:lnTo>
                  <a:cubicBezTo>
                    <a:pt x="2080" y="536"/>
                    <a:pt x="2082" y="540"/>
                    <a:pt x="2084" y="545"/>
                  </a:cubicBezTo>
                  <a:cubicBezTo>
                    <a:pt x="2084" y="557"/>
                    <a:pt x="2084" y="581"/>
                    <a:pt x="2096" y="593"/>
                  </a:cubicBezTo>
                  <a:cubicBezTo>
                    <a:pt x="2096" y="596"/>
                    <a:pt x="2097" y="598"/>
                    <a:pt x="2099" y="598"/>
                  </a:cubicBezTo>
                  <a:cubicBezTo>
                    <a:pt x="2102" y="598"/>
                    <a:pt x="2108" y="593"/>
                    <a:pt x="2108" y="593"/>
                  </a:cubicBezTo>
                  <a:cubicBezTo>
                    <a:pt x="2120" y="593"/>
                    <a:pt x="2108" y="616"/>
                    <a:pt x="2120" y="616"/>
                  </a:cubicBezTo>
                  <a:cubicBezTo>
                    <a:pt x="2122" y="619"/>
                    <a:pt x="2123" y="620"/>
                    <a:pt x="2124" y="620"/>
                  </a:cubicBezTo>
                  <a:cubicBezTo>
                    <a:pt x="2128" y="620"/>
                    <a:pt x="2122" y="604"/>
                    <a:pt x="2131" y="604"/>
                  </a:cubicBezTo>
                  <a:cubicBezTo>
                    <a:pt x="2133" y="603"/>
                    <a:pt x="2134" y="603"/>
                    <a:pt x="2135" y="603"/>
                  </a:cubicBezTo>
                  <a:cubicBezTo>
                    <a:pt x="2143" y="603"/>
                    <a:pt x="2143" y="640"/>
                    <a:pt x="2143" y="640"/>
                  </a:cubicBezTo>
                  <a:cubicBezTo>
                    <a:pt x="2153" y="640"/>
                    <a:pt x="2155" y="584"/>
                    <a:pt x="2162" y="584"/>
                  </a:cubicBezTo>
                  <a:cubicBezTo>
                    <a:pt x="2163" y="584"/>
                    <a:pt x="2165" y="586"/>
                    <a:pt x="2167" y="593"/>
                  </a:cubicBezTo>
                  <a:cubicBezTo>
                    <a:pt x="2173" y="616"/>
                    <a:pt x="2173" y="622"/>
                    <a:pt x="2173" y="622"/>
                  </a:cubicBezTo>
                  <a:cubicBezTo>
                    <a:pt x="2173" y="622"/>
                    <a:pt x="2173" y="616"/>
                    <a:pt x="2179" y="616"/>
                  </a:cubicBezTo>
                  <a:cubicBezTo>
                    <a:pt x="2191" y="628"/>
                    <a:pt x="2179" y="640"/>
                    <a:pt x="2179" y="652"/>
                  </a:cubicBezTo>
                  <a:cubicBezTo>
                    <a:pt x="2185" y="628"/>
                    <a:pt x="2194" y="628"/>
                    <a:pt x="2203" y="628"/>
                  </a:cubicBezTo>
                  <a:cubicBezTo>
                    <a:pt x="2209" y="628"/>
                    <a:pt x="2216" y="628"/>
                    <a:pt x="2221" y="619"/>
                  </a:cubicBezTo>
                  <a:lnTo>
                    <a:pt x="2221" y="619"/>
                  </a:lnTo>
                  <a:cubicBezTo>
                    <a:pt x="2221" y="619"/>
                    <a:pt x="2221" y="619"/>
                    <a:pt x="2221" y="619"/>
                  </a:cubicBezTo>
                  <a:cubicBezTo>
                    <a:pt x="2218" y="619"/>
                    <a:pt x="2215" y="610"/>
                    <a:pt x="2215" y="593"/>
                  </a:cubicBezTo>
                  <a:cubicBezTo>
                    <a:pt x="2227" y="533"/>
                    <a:pt x="2203" y="509"/>
                    <a:pt x="2191" y="509"/>
                  </a:cubicBezTo>
                  <a:cubicBezTo>
                    <a:pt x="2179" y="509"/>
                    <a:pt x="2179" y="509"/>
                    <a:pt x="2167" y="521"/>
                  </a:cubicBezTo>
                  <a:cubicBezTo>
                    <a:pt x="2155" y="533"/>
                    <a:pt x="2143" y="557"/>
                    <a:pt x="2131" y="557"/>
                  </a:cubicBezTo>
                  <a:cubicBezTo>
                    <a:pt x="2143" y="557"/>
                    <a:pt x="2155" y="521"/>
                    <a:pt x="2143" y="521"/>
                  </a:cubicBezTo>
                  <a:lnTo>
                    <a:pt x="2108" y="509"/>
                  </a:lnTo>
                  <a:cubicBezTo>
                    <a:pt x="2099" y="509"/>
                    <a:pt x="2091" y="509"/>
                    <a:pt x="2082" y="522"/>
                  </a:cubicBezTo>
                  <a:lnTo>
                    <a:pt x="2082" y="522"/>
                  </a:lnTo>
                  <a:cubicBezTo>
                    <a:pt x="2084" y="513"/>
                    <a:pt x="2084" y="503"/>
                    <a:pt x="2084" y="497"/>
                  </a:cubicBezTo>
                  <a:cubicBezTo>
                    <a:pt x="2084" y="490"/>
                    <a:pt x="2084" y="484"/>
                    <a:pt x="2081" y="484"/>
                  </a:cubicBezTo>
                  <a:cubicBezTo>
                    <a:pt x="2080" y="484"/>
                    <a:pt x="2077" y="487"/>
                    <a:pt x="2072" y="497"/>
                  </a:cubicBezTo>
                  <a:cubicBezTo>
                    <a:pt x="2068" y="505"/>
                    <a:pt x="2065" y="508"/>
                    <a:pt x="2064" y="508"/>
                  </a:cubicBezTo>
                  <a:cubicBezTo>
                    <a:pt x="2060" y="508"/>
                    <a:pt x="2060" y="497"/>
                    <a:pt x="2060" y="497"/>
                  </a:cubicBezTo>
                  <a:cubicBezTo>
                    <a:pt x="2048" y="497"/>
                    <a:pt x="2048" y="521"/>
                    <a:pt x="2048" y="521"/>
                  </a:cubicBezTo>
                  <a:cubicBezTo>
                    <a:pt x="2046" y="523"/>
                    <a:pt x="2044" y="524"/>
                    <a:pt x="2044" y="524"/>
                  </a:cubicBezTo>
                  <a:cubicBezTo>
                    <a:pt x="2040" y="524"/>
                    <a:pt x="2046" y="507"/>
                    <a:pt x="2036" y="497"/>
                  </a:cubicBezTo>
                  <a:lnTo>
                    <a:pt x="2024" y="497"/>
                  </a:lnTo>
                  <a:cubicBezTo>
                    <a:pt x="2024" y="497"/>
                    <a:pt x="2012" y="497"/>
                    <a:pt x="2012" y="521"/>
                  </a:cubicBezTo>
                  <a:cubicBezTo>
                    <a:pt x="2008" y="525"/>
                    <a:pt x="2006" y="526"/>
                    <a:pt x="2004" y="526"/>
                  </a:cubicBezTo>
                  <a:cubicBezTo>
                    <a:pt x="1999" y="526"/>
                    <a:pt x="1996" y="521"/>
                    <a:pt x="1989" y="521"/>
                  </a:cubicBezTo>
                  <a:cubicBezTo>
                    <a:pt x="1989" y="504"/>
                    <a:pt x="1995" y="493"/>
                    <a:pt x="1994" y="493"/>
                  </a:cubicBezTo>
                  <a:lnTo>
                    <a:pt x="1994" y="493"/>
                  </a:lnTo>
                  <a:cubicBezTo>
                    <a:pt x="1993" y="493"/>
                    <a:pt x="1992" y="494"/>
                    <a:pt x="1989" y="497"/>
                  </a:cubicBezTo>
                  <a:lnTo>
                    <a:pt x="1977" y="509"/>
                  </a:lnTo>
                  <a:cubicBezTo>
                    <a:pt x="1977" y="509"/>
                    <a:pt x="1966" y="520"/>
                    <a:pt x="1963" y="520"/>
                  </a:cubicBezTo>
                  <a:cubicBezTo>
                    <a:pt x="1961" y="520"/>
                    <a:pt x="1961" y="517"/>
                    <a:pt x="1965" y="509"/>
                  </a:cubicBezTo>
                  <a:cubicBezTo>
                    <a:pt x="1965" y="509"/>
                    <a:pt x="1965" y="497"/>
                    <a:pt x="1965" y="497"/>
                  </a:cubicBezTo>
                  <a:cubicBezTo>
                    <a:pt x="1953" y="497"/>
                    <a:pt x="1953" y="497"/>
                    <a:pt x="1941" y="509"/>
                  </a:cubicBezTo>
                  <a:cubicBezTo>
                    <a:pt x="1941" y="521"/>
                    <a:pt x="1938" y="527"/>
                    <a:pt x="1935" y="527"/>
                  </a:cubicBezTo>
                  <a:cubicBezTo>
                    <a:pt x="1932" y="527"/>
                    <a:pt x="1929" y="521"/>
                    <a:pt x="1929" y="509"/>
                  </a:cubicBezTo>
                  <a:cubicBezTo>
                    <a:pt x="1929" y="485"/>
                    <a:pt x="1941" y="473"/>
                    <a:pt x="1929" y="462"/>
                  </a:cubicBezTo>
                  <a:cubicBezTo>
                    <a:pt x="1917" y="450"/>
                    <a:pt x="1917" y="438"/>
                    <a:pt x="1905" y="438"/>
                  </a:cubicBezTo>
                  <a:cubicBezTo>
                    <a:pt x="1905" y="438"/>
                    <a:pt x="1905" y="462"/>
                    <a:pt x="1893" y="473"/>
                  </a:cubicBezTo>
                  <a:cubicBezTo>
                    <a:pt x="1893" y="482"/>
                    <a:pt x="1887" y="490"/>
                    <a:pt x="1884" y="490"/>
                  </a:cubicBezTo>
                  <a:cubicBezTo>
                    <a:pt x="1882" y="490"/>
                    <a:pt x="1881" y="489"/>
                    <a:pt x="1881" y="485"/>
                  </a:cubicBezTo>
                  <a:cubicBezTo>
                    <a:pt x="1881" y="478"/>
                    <a:pt x="1877" y="467"/>
                    <a:pt x="1874" y="467"/>
                  </a:cubicBezTo>
                  <a:cubicBezTo>
                    <a:pt x="1873" y="467"/>
                    <a:pt x="1872" y="467"/>
                    <a:pt x="1872" y="468"/>
                  </a:cubicBezTo>
                  <a:lnTo>
                    <a:pt x="1872" y="468"/>
                  </a:lnTo>
                  <a:cubicBezTo>
                    <a:pt x="1872" y="455"/>
                    <a:pt x="1868" y="451"/>
                    <a:pt x="1863" y="451"/>
                  </a:cubicBezTo>
                  <a:cubicBezTo>
                    <a:pt x="1854" y="451"/>
                    <a:pt x="1840" y="462"/>
                    <a:pt x="1834" y="462"/>
                  </a:cubicBezTo>
                  <a:cubicBezTo>
                    <a:pt x="1834" y="462"/>
                    <a:pt x="1834" y="450"/>
                    <a:pt x="1834" y="450"/>
                  </a:cubicBezTo>
                  <a:cubicBezTo>
                    <a:pt x="1822" y="438"/>
                    <a:pt x="1822" y="438"/>
                    <a:pt x="1810" y="438"/>
                  </a:cubicBezTo>
                  <a:cubicBezTo>
                    <a:pt x="1810" y="438"/>
                    <a:pt x="1770" y="438"/>
                    <a:pt x="1772" y="419"/>
                  </a:cubicBezTo>
                  <a:lnTo>
                    <a:pt x="1772" y="419"/>
                  </a:lnTo>
                  <a:cubicBezTo>
                    <a:pt x="1773" y="418"/>
                    <a:pt x="1774" y="416"/>
                    <a:pt x="1774" y="414"/>
                  </a:cubicBezTo>
                  <a:cubicBezTo>
                    <a:pt x="1762" y="414"/>
                    <a:pt x="1762" y="414"/>
                    <a:pt x="1750" y="438"/>
                  </a:cubicBezTo>
                  <a:cubicBezTo>
                    <a:pt x="1750" y="473"/>
                    <a:pt x="1739" y="473"/>
                    <a:pt x="1739" y="473"/>
                  </a:cubicBezTo>
                  <a:cubicBezTo>
                    <a:pt x="1727" y="473"/>
                    <a:pt x="1739" y="426"/>
                    <a:pt x="1739" y="426"/>
                  </a:cubicBezTo>
                  <a:cubicBezTo>
                    <a:pt x="1739" y="426"/>
                    <a:pt x="1727" y="414"/>
                    <a:pt x="1715" y="414"/>
                  </a:cubicBezTo>
                  <a:cubicBezTo>
                    <a:pt x="1703" y="426"/>
                    <a:pt x="1703" y="426"/>
                    <a:pt x="1691" y="426"/>
                  </a:cubicBezTo>
                  <a:lnTo>
                    <a:pt x="1691" y="378"/>
                  </a:lnTo>
                  <a:cubicBezTo>
                    <a:pt x="1691" y="375"/>
                    <a:pt x="1690" y="373"/>
                    <a:pt x="1690" y="373"/>
                  </a:cubicBezTo>
                  <a:cubicBezTo>
                    <a:pt x="1684" y="373"/>
                    <a:pt x="1665" y="426"/>
                    <a:pt x="1655" y="426"/>
                  </a:cubicBezTo>
                  <a:cubicBezTo>
                    <a:pt x="1655" y="426"/>
                    <a:pt x="1667" y="378"/>
                    <a:pt x="1655" y="366"/>
                  </a:cubicBezTo>
                  <a:cubicBezTo>
                    <a:pt x="1654" y="365"/>
                    <a:pt x="1652" y="364"/>
                    <a:pt x="1651" y="364"/>
                  </a:cubicBezTo>
                  <a:cubicBezTo>
                    <a:pt x="1638" y="364"/>
                    <a:pt x="1618" y="402"/>
                    <a:pt x="1608" y="402"/>
                  </a:cubicBezTo>
                  <a:cubicBezTo>
                    <a:pt x="1603" y="407"/>
                    <a:pt x="1596" y="410"/>
                    <a:pt x="1591" y="410"/>
                  </a:cubicBezTo>
                  <a:cubicBezTo>
                    <a:pt x="1584" y="410"/>
                    <a:pt x="1582" y="404"/>
                    <a:pt x="1596" y="390"/>
                  </a:cubicBezTo>
                  <a:cubicBezTo>
                    <a:pt x="1608" y="390"/>
                    <a:pt x="1608" y="378"/>
                    <a:pt x="1608" y="366"/>
                  </a:cubicBezTo>
                  <a:cubicBezTo>
                    <a:pt x="1604" y="359"/>
                    <a:pt x="1600" y="356"/>
                    <a:pt x="1597" y="356"/>
                  </a:cubicBezTo>
                  <a:cubicBezTo>
                    <a:pt x="1589" y="356"/>
                    <a:pt x="1584" y="370"/>
                    <a:pt x="1584" y="378"/>
                  </a:cubicBezTo>
                  <a:cubicBezTo>
                    <a:pt x="1580" y="385"/>
                    <a:pt x="1579" y="391"/>
                    <a:pt x="1578" y="397"/>
                  </a:cubicBezTo>
                  <a:lnTo>
                    <a:pt x="1578" y="397"/>
                  </a:lnTo>
                  <a:cubicBezTo>
                    <a:pt x="1575" y="380"/>
                    <a:pt x="1570" y="362"/>
                    <a:pt x="1564" y="362"/>
                  </a:cubicBezTo>
                  <a:cubicBezTo>
                    <a:pt x="1563" y="362"/>
                    <a:pt x="1561" y="363"/>
                    <a:pt x="1560" y="366"/>
                  </a:cubicBezTo>
                  <a:lnTo>
                    <a:pt x="1548" y="414"/>
                  </a:lnTo>
                  <a:cubicBezTo>
                    <a:pt x="1548" y="422"/>
                    <a:pt x="1542" y="425"/>
                    <a:pt x="1539" y="429"/>
                  </a:cubicBezTo>
                  <a:lnTo>
                    <a:pt x="1539" y="429"/>
                  </a:lnTo>
                  <a:cubicBezTo>
                    <a:pt x="1548" y="400"/>
                    <a:pt x="1547" y="389"/>
                    <a:pt x="1536" y="378"/>
                  </a:cubicBezTo>
                  <a:cubicBezTo>
                    <a:pt x="1524" y="378"/>
                    <a:pt x="1512" y="402"/>
                    <a:pt x="1512" y="414"/>
                  </a:cubicBezTo>
                  <a:lnTo>
                    <a:pt x="1500" y="414"/>
                  </a:lnTo>
                  <a:cubicBezTo>
                    <a:pt x="1500" y="402"/>
                    <a:pt x="1500" y="378"/>
                    <a:pt x="1512" y="366"/>
                  </a:cubicBezTo>
                  <a:cubicBezTo>
                    <a:pt x="1512" y="354"/>
                    <a:pt x="1500" y="354"/>
                    <a:pt x="1488" y="354"/>
                  </a:cubicBezTo>
                  <a:cubicBezTo>
                    <a:pt x="1488" y="354"/>
                    <a:pt x="1477" y="390"/>
                    <a:pt x="1470" y="390"/>
                  </a:cubicBezTo>
                  <a:cubicBezTo>
                    <a:pt x="1467" y="390"/>
                    <a:pt x="1465" y="384"/>
                    <a:pt x="1465" y="366"/>
                  </a:cubicBezTo>
                  <a:cubicBezTo>
                    <a:pt x="1465" y="349"/>
                    <a:pt x="1464" y="343"/>
                    <a:pt x="1462" y="343"/>
                  </a:cubicBezTo>
                  <a:cubicBezTo>
                    <a:pt x="1458" y="343"/>
                    <a:pt x="1449" y="378"/>
                    <a:pt x="1441" y="378"/>
                  </a:cubicBezTo>
                  <a:cubicBezTo>
                    <a:pt x="1431" y="368"/>
                    <a:pt x="1429" y="340"/>
                    <a:pt x="1429" y="340"/>
                  </a:cubicBezTo>
                  <a:cubicBezTo>
                    <a:pt x="1429" y="340"/>
                    <a:pt x="1429" y="341"/>
                    <a:pt x="1429" y="342"/>
                  </a:cubicBezTo>
                  <a:lnTo>
                    <a:pt x="1405" y="378"/>
                  </a:lnTo>
                  <a:cubicBezTo>
                    <a:pt x="1405" y="354"/>
                    <a:pt x="1417" y="354"/>
                    <a:pt x="1405" y="331"/>
                  </a:cubicBezTo>
                  <a:cubicBezTo>
                    <a:pt x="1405" y="325"/>
                    <a:pt x="1402" y="322"/>
                    <a:pt x="1399" y="322"/>
                  </a:cubicBezTo>
                  <a:cubicBezTo>
                    <a:pt x="1396" y="322"/>
                    <a:pt x="1393" y="325"/>
                    <a:pt x="1393" y="331"/>
                  </a:cubicBezTo>
                  <a:cubicBezTo>
                    <a:pt x="1389" y="339"/>
                    <a:pt x="1387" y="341"/>
                    <a:pt x="1384" y="341"/>
                  </a:cubicBezTo>
                  <a:cubicBezTo>
                    <a:pt x="1380" y="341"/>
                    <a:pt x="1377" y="331"/>
                    <a:pt x="1369" y="331"/>
                  </a:cubicBezTo>
                  <a:cubicBezTo>
                    <a:pt x="1369" y="331"/>
                    <a:pt x="1358" y="366"/>
                    <a:pt x="1346" y="366"/>
                  </a:cubicBezTo>
                  <a:lnTo>
                    <a:pt x="1358" y="390"/>
                  </a:lnTo>
                  <a:cubicBezTo>
                    <a:pt x="1358" y="399"/>
                    <a:pt x="1352" y="407"/>
                    <a:pt x="1344" y="407"/>
                  </a:cubicBezTo>
                  <a:cubicBezTo>
                    <a:pt x="1341" y="407"/>
                    <a:pt x="1337" y="406"/>
                    <a:pt x="1334" y="402"/>
                  </a:cubicBezTo>
                  <a:cubicBezTo>
                    <a:pt x="1334" y="402"/>
                    <a:pt x="1334" y="366"/>
                    <a:pt x="1346" y="366"/>
                  </a:cubicBezTo>
                  <a:lnTo>
                    <a:pt x="1358" y="331"/>
                  </a:lnTo>
                  <a:lnTo>
                    <a:pt x="1358" y="331"/>
                  </a:lnTo>
                  <a:cubicBezTo>
                    <a:pt x="1357" y="331"/>
                    <a:pt x="1346" y="331"/>
                    <a:pt x="1346" y="342"/>
                  </a:cubicBezTo>
                  <a:cubicBezTo>
                    <a:pt x="1340" y="354"/>
                    <a:pt x="1337" y="360"/>
                    <a:pt x="1335" y="360"/>
                  </a:cubicBezTo>
                  <a:cubicBezTo>
                    <a:pt x="1334" y="360"/>
                    <a:pt x="1334" y="354"/>
                    <a:pt x="1334" y="342"/>
                  </a:cubicBezTo>
                  <a:cubicBezTo>
                    <a:pt x="1334" y="339"/>
                    <a:pt x="1334" y="338"/>
                    <a:pt x="1333" y="338"/>
                  </a:cubicBezTo>
                  <a:cubicBezTo>
                    <a:pt x="1333" y="338"/>
                    <a:pt x="1331" y="349"/>
                    <a:pt x="1322" y="366"/>
                  </a:cubicBezTo>
                  <a:cubicBezTo>
                    <a:pt x="1310" y="378"/>
                    <a:pt x="1310" y="378"/>
                    <a:pt x="1298" y="378"/>
                  </a:cubicBezTo>
                  <a:lnTo>
                    <a:pt x="1322" y="319"/>
                  </a:lnTo>
                  <a:lnTo>
                    <a:pt x="1322" y="319"/>
                  </a:lnTo>
                  <a:cubicBezTo>
                    <a:pt x="1310" y="331"/>
                    <a:pt x="1298" y="342"/>
                    <a:pt x="1286" y="342"/>
                  </a:cubicBezTo>
                  <a:cubicBezTo>
                    <a:pt x="1274" y="342"/>
                    <a:pt x="1286" y="319"/>
                    <a:pt x="1274" y="307"/>
                  </a:cubicBezTo>
                  <a:cubicBezTo>
                    <a:pt x="1250" y="283"/>
                    <a:pt x="1227" y="271"/>
                    <a:pt x="1203" y="271"/>
                  </a:cubicBezTo>
                  <a:lnTo>
                    <a:pt x="1203" y="247"/>
                  </a:lnTo>
                  <a:lnTo>
                    <a:pt x="1143" y="247"/>
                  </a:lnTo>
                  <a:cubicBezTo>
                    <a:pt x="1119" y="247"/>
                    <a:pt x="1096" y="259"/>
                    <a:pt x="1072" y="259"/>
                  </a:cubicBezTo>
                  <a:cubicBezTo>
                    <a:pt x="1060" y="259"/>
                    <a:pt x="1048" y="271"/>
                    <a:pt x="1048" y="283"/>
                  </a:cubicBezTo>
                  <a:cubicBezTo>
                    <a:pt x="1048" y="287"/>
                    <a:pt x="1047" y="288"/>
                    <a:pt x="1045" y="288"/>
                  </a:cubicBezTo>
                  <a:cubicBezTo>
                    <a:pt x="1041" y="288"/>
                    <a:pt x="1036" y="283"/>
                    <a:pt x="1036" y="283"/>
                  </a:cubicBezTo>
                  <a:cubicBezTo>
                    <a:pt x="1036" y="283"/>
                    <a:pt x="1048" y="271"/>
                    <a:pt x="1036" y="259"/>
                  </a:cubicBezTo>
                  <a:lnTo>
                    <a:pt x="1000" y="259"/>
                  </a:lnTo>
                  <a:cubicBezTo>
                    <a:pt x="994" y="253"/>
                    <a:pt x="991" y="250"/>
                    <a:pt x="988" y="250"/>
                  </a:cubicBezTo>
                  <a:cubicBezTo>
                    <a:pt x="985" y="250"/>
                    <a:pt x="982" y="253"/>
                    <a:pt x="977" y="259"/>
                  </a:cubicBezTo>
                  <a:cubicBezTo>
                    <a:pt x="965" y="271"/>
                    <a:pt x="965" y="295"/>
                    <a:pt x="965" y="319"/>
                  </a:cubicBezTo>
                  <a:cubicBezTo>
                    <a:pt x="953" y="319"/>
                    <a:pt x="965" y="283"/>
                    <a:pt x="965" y="259"/>
                  </a:cubicBezTo>
                  <a:cubicBezTo>
                    <a:pt x="965" y="235"/>
                    <a:pt x="965" y="235"/>
                    <a:pt x="953" y="235"/>
                  </a:cubicBezTo>
                  <a:cubicBezTo>
                    <a:pt x="929" y="235"/>
                    <a:pt x="917" y="235"/>
                    <a:pt x="917" y="223"/>
                  </a:cubicBezTo>
                  <a:cubicBezTo>
                    <a:pt x="913" y="220"/>
                    <a:pt x="911" y="217"/>
                    <a:pt x="909" y="215"/>
                  </a:cubicBezTo>
                  <a:lnTo>
                    <a:pt x="909" y="215"/>
                  </a:lnTo>
                  <a:cubicBezTo>
                    <a:pt x="902" y="219"/>
                    <a:pt x="893" y="223"/>
                    <a:pt x="893" y="223"/>
                  </a:cubicBezTo>
                  <a:cubicBezTo>
                    <a:pt x="891" y="226"/>
                    <a:pt x="889" y="227"/>
                    <a:pt x="886" y="227"/>
                  </a:cubicBezTo>
                  <a:cubicBezTo>
                    <a:pt x="877" y="227"/>
                    <a:pt x="867" y="209"/>
                    <a:pt x="857" y="200"/>
                  </a:cubicBezTo>
                  <a:cubicBezTo>
                    <a:pt x="855" y="197"/>
                    <a:pt x="853" y="196"/>
                    <a:pt x="852" y="196"/>
                  </a:cubicBezTo>
                  <a:cubicBezTo>
                    <a:pt x="845" y="196"/>
                    <a:pt x="843" y="216"/>
                    <a:pt x="834" y="235"/>
                  </a:cubicBezTo>
                  <a:cubicBezTo>
                    <a:pt x="831" y="240"/>
                    <a:pt x="830" y="242"/>
                    <a:pt x="829" y="242"/>
                  </a:cubicBezTo>
                  <a:cubicBezTo>
                    <a:pt x="826" y="242"/>
                    <a:pt x="834" y="209"/>
                    <a:pt x="834" y="200"/>
                  </a:cubicBezTo>
                  <a:cubicBezTo>
                    <a:pt x="834" y="198"/>
                    <a:pt x="833" y="197"/>
                    <a:pt x="832" y="197"/>
                  </a:cubicBezTo>
                  <a:cubicBezTo>
                    <a:pt x="827" y="197"/>
                    <a:pt x="810" y="223"/>
                    <a:pt x="810" y="223"/>
                  </a:cubicBezTo>
                  <a:cubicBezTo>
                    <a:pt x="810" y="223"/>
                    <a:pt x="798" y="200"/>
                    <a:pt x="798" y="188"/>
                  </a:cubicBezTo>
                  <a:cubicBezTo>
                    <a:pt x="798" y="182"/>
                    <a:pt x="795" y="179"/>
                    <a:pt x="790" y="179"/>
                  </a:cubicBezTo>
                  <a:cubicBezTo>
                    <a:pt x="786" y="179"/>
                    <a:pt x="780" y="182"/>
                    <a:pt x="774" y="188"/>
                  </a:cubicBezTo>
                  <a:cubicBezTo>
                    <a:pt x="770" y="192"/>
                    <a:pt x="762" y="195"/>
                    <a:pt x="755" y="195"/>
                  </a:cubicBezTo>
                  <a:cubicBezTo>
                    <a:pt x="742" y="195"/>
                    <a:pt x="731" y="187"/>
                    <a:pt x="738" y="164"/>
                  </a:cubicBezTo>
                  <a:lnTo>
                    <a:pt x="715" y="164"/>
                  </a:lnTo>
                  <a:cubicBezTo>
                    <a:pt x="703" y="164"/>
                    <a:pt x="667" y="164"/>
                    <a:pt x="631" y="176"/>
                  </a:cubicBezTo>
                  <a:cubicBezTo>
                    <a:pt x="607" y="188"/>
                    <a:pt x="607" y="188"/>
                    <a:pt x="607" y="223"/>
                  </a:cubicBezTo>
                  <a:cubicBezTo>
                    <a:pt x="607" y="200"/>
                    <a:pt x="607" y="188"/>
                    <a:pt x="607" y="164"/>
                  </a:cubicBezTo>
                  <a:cubicBezTo>
                    <a:pt x="607" y="160"/>
                    <a:pt x="606" y="159"/>
                    <a:pt x="604" y="159"/>
                  </a:cubicBezTo>
                  <a:cubicBezTo>
                    <a:pt x="601" y="159"/>
                    <a:pt x="596" y="164"/>
                    <a:pt x="596" y="164"/>
                  </a:cubicBezTo>
                  <a:lnTo>
                    <a:pt x="596" y="152"/>
                  </a:lnTo>
                  <a:cubicBezTo>
                    <a:pt x="584" y="140"/>
                    <a:pt x="572" y="140"/>
                    <a:pt x="560" y="140"/>
                  </a:cubicBezTo>
                  <a:cubicBezTo>
                    <a:pt x="548" y="140"/>
                    <a:pt x="524" y="140"/>
                    <a:pt x="524" y="152"/>
                  </a:cubicBezTo>
                  <a:cubicBezTo>
                    <a:pt x="512" y="176"/>
                    <a:pt x="512" y="223"/>
                    <a:pt x="500" y="259"/>
                  </a:cubicBezTo>
                  <a:cubicBezTo>
                    <a:pt x="500" y="259"/>
                    <a:pt x="488" y="223"/>
                    <a:pt x="500" y="188"/>
                  </a:cubicBezTo>
                  <a:cubicBezTo>
                    <a:pt x="512" y="164"/>
                    <a:pt x="512" y="152"/>
                    <a:pt x="500" y="140"/>
                  </a:cubicBezTo>
                  <a:lnTo>
                    <a:pt x="476" y="140"/>
                  </a:lnTo>
                  <a:cubicBezTo>
                    <a:pt x="476" y="140"/>
                    <a:pt x="476" y="155"/>
                    <a:pt x="470" y="155"/>
                  </a:cubicBezTo>
                  <a:cubicBezTo>
                    <a:pt x="469" y="155"/>
                    <a:pt x="467" y="154"/>
                    <a:pt x="465" y="152"/>
                  </a:cubicBezTo>
                  <a:cubicBezTo>
                    <a:pt x="453" y="128"/>
                    <a:pt x="453" y="104"/>
                    <a:pt x="453" y="81"/>
                  </a:cubicBezTo>
                  <a:cubicBezTo>
                    <a:pt x="453" y="104"/>
                    <a:pt x="441" y="104"/>
                    <a:pt x="429" y="104"/>
                  </a:cubicBezTo>
                  <a:cubicBezTo>
                    <a:pt x="429" y="104"/>
                    <a:pt x="417" y="104"/>
                    <a:pt x="405" y="116"/>
                  </a:cubicBezTo>
                  <a:cubicBezTo>
                    <a:pt x="405" y="116"/>
                    <a:pt x="393" y="128"/>
                    <a:pt x="393" y="128"/>
                  </a:cubicBezTo>
                  <a:cubicBezTo>
                    <a:pt x="393" y="116"/>
                    <a:pt x="393" y="104"/>
                    <a:pt x="393" y="92"/>
                  </a:cubicBezTo>
                  <a:cubicBezTo>
                    <a:pt x="393" y="92"/>
                    <a:pt x="369" y="104"/>
                    <a:pt x="369" y="104"/>
                  </a:cubicBezTo>
                  <a:lnTo>
                    <a:pt x="345" y="104"/>
                  </a:lnTo>
                  <a:cubicBezTo>
                    <a:pt x="345" y="95"/>
                    <a:pt x="345" y="92"/>
                    <a:pt x="344" y="92"/>
                  </a:cubicBezTo>
                  <a:cubicBezTo>
                    <a:pt x="340" y="92"/>
                    <a:pt x="334" y="122"/>
                    <a:pt x="334" y="140"/>
                  </a:cubicBezTo>
                  <a:cubicBezTo>
                    <a:pt x="322" y="152"/>
                    <a:pt x="322" y="152"/>
                    <a:pt x="310" y="152"/>
                  </a:cubicBezTo>
                  <a:cubicBezTo>
                    <a:pt x="322" y="116"/>
                    <a:pt x="322" y="104"/>
                    <a:pt x="310" y="92"/>
                  </a:cubicBezTo>
                  <a:cubicBezTo>
                    <a:pt x="286" y="92"/>
                    <a:pt x="262" y="81"/>
                    <a:pt x="238" y="81"/>
                  </a:cubicBezTo>
                  <a:cubicBezTo>
                    <a:pt x="238" y="81"/>
                    <a:pt x="228" y="75"/>
                    <a:pt x="221" y="75"/>
                  </a:cubicBezTo>
                  <a:cubicBezTo>
                    <a:pt x="217" y="75"/>
                    <a:pt x="215" y="77"/>
                    <a:pt x="215" y="81"/>
                  </a:cubicBezTo>
                  <a:cubicBezTo>
                    <a:pt x="215" y="104"/>
                    <a:pt x="203" y="104"/>
                    <a:pt x="203" y="104"/>
                  </a:cubicBezTo>
                  <a:cubicBezTo>
                    <a:pt x="191" y="92"/>
                    <a:pt x="203" y="81"/>
                    <a:pt x="203" y="69"/>
                  </a:cubicBezTo>
                  <a:lnTo>
                    <a:pt x="191" y="69"/>
                  </a:lnTo>
                  <a:cubicBezTo>
                    <a:pt x="184" y="62"/>
                    <a:pt x="177" y="55"/>
                    <a:pt x="170" y="55"/>
                  </a:cubicBezTo>
                  <a:cubicBezTo>
                    <a:pt x="168" y="55"/>
                    <a:pt x="166" y="56"/>
                    <a:pt x="164" y="57"/>
                  </a:cubicBezTo>
                  <a:lnTo>
                    <a:pt x="164" y="57"/>
                  </a:lnTo>
                  <a:cubicBezTo>
                    <a:pt x="163" y="56"/>
                    <a:pt x="162" y="55"/>
                    <a:pt x="160" y="55"/>
                  </a:cubicBezTo>
                  <a:cubicBezTo>
                    <a:pt x="159" y="55"/>
                    <a:pt x="157" y="56"/>
                    <a:pt x="155" y="57"/>
                  </a:cubicBezTo>
                  <a:cubicBezTo>
                    <a:pt x="131" y="69"/>
                    <a:pt x="143" y="69"/>
                    <a:pt x="131" y="69"/>
                  </a:cubicBezTo>
                  <a:cubicBezTo>
                    <a:pt x="131" y="57"/>
                    <a:pt x="131" y="45"/>
                    <a:pt x="131" y="45"/>
                  </a:cubicBezTo>
                  <a:cubicBezTo>
                    <a:pt x="131" y="45"/>
                    <a:pt x="119" y="57"/>
                    <a:pt x="119" y="57"/>
                  </a:cubicBezTo>
                  <a:cubicBezTo>
                    <a:pt x="107" y="57"/>
                    <a:pt x="104" y="36"/>
                    <a:pt x="98" y="20"/>
                  </a:cubicBezTo>
                  <a:close/>
                  <a:moveTo>
                    <a:pt x="1953" y="1414"/>
                  </a:moveTo>
                  <a:cubicBezTo>
                    <a:pt x="1947" y="1426"/>
                    <a:pt x="1947" y="1432"/>
                    <a:pt x="1951" y="1432"/>
                  </a:cubicBezTo>
                  <a:cubicBezTo>
                    <a:pt x="1956" y="1432"/>
                    <a:pt x="1965" y="1426"/>
                    <a:pt x="1977" y="1414"/>
                  </a:cubicBezTo>
                  <a:close/>
                  <a:moveTo>
                    <a:pt x="2610" y="1601"/>
                  </a:moveTo>
                  <a:cubicBezTo>
                    <a:pt x="2609" y="1601"/>
                    <a:pt x="2608" y="1602"/>
                    <a:pt x="2608" y="1605"/>
                  </a:cubicBezTo>
                  <a:cubicBezTo>
                    <a:pt x="2598" y="1605"/>
                    <a:pt x="2619" y="1620"/>
                    <a:pt x="2628" y="1620"/>
                  </a:cubicBezTo>
                  <a:cubicBezTo>
                    <a:pt x="2630" y="1620"/>
                    <a:pt x="2631" y="1619"/>
                    <a:pt x="2631" y="1616"/>
                  </a:cubicBezTo>
                  <a:cubicBezTo>
                    <a:pt x="2631" y="1616"/>
                    <a:pt x="2616" y="1601"/>
                    <a:pt x="2610" y="1601"/>
                  </a:cubicBezTo>
                  <a:close/>
                  <a:moveTo>
                    <a:pt x="2274" y="1628"/>
                  </a:moveTo>
                  <a:cubicBezTo>
                    <a:pt x="2273" y="1628"/>
                    <a:pt x="2271" y="1633"/>
                    <a:pt x="2268" y="1642"/>
                  </a:cubicBezTo>
                  <a:lnTo>
                    <a:pt x="2268" y="1642"/>
                  </a:lnTo>
                  <a:cubicBezTo>
                    <a:pt x="2274" y="1634"/>
                    <a:pt x="2280" y="1628"/>
                    <a:pt x="2274" y="1628"/>
                  </a:cubicBezTo>
                  <a:cubicBezTo>
                    <a:pt x="2274" y="1628"/>
                    <a:pt x="2274" y="1628"/>
                    <a:pt x="2274" y="1628"/>
                  </a:cubicBezTo>
                  <a:close/>
                  <a:moveTo>
                    <a:pt x="2508" y="1647"/>
                  </a:moveTo>
                  <a:cubicBezTo>
                    <a:pt x="2511" y="1647"/>
                    <a:pt x="2516" y="1648"/>
                    <a:pt x="2524" y="1652"/>
                  </a:cubicBezTo>
                  <a:lnTo>
                    <a:pt x="2501" y="1652"/>
                  </a:lnTo>
                  <a:cubicBezTo>
                    <a:pt x="2501" y="1652"/>
                    <a:pt x="2501" y="1647"/>
                    <a:pt x="2508" y="1647"/>
                  </a:cubicBezTo>
                  <a:close/>
                  <a:moveTo>
                    <a:pt x="2268" y="1642"/>
                  </a:moveTo>
                  <a:cubicBezTo>
                    <a:pt x="2263" y="1649"/>
                    <a:pt x="2257" y="1657"/>
                    <a:pt x="2261" y="1663"/>
                  </a:cubicBezTo>
                  <a:lnTo>
                    <a:pt x="2261" y="1663"/>
                  </a:lnTo>
                  <a:cubicBezTo>
                    <a:pt x="2264" y="1655"/>
                    <a:pt x="2266" y="1648"/>
                    <a:pt x="2268" y="1642"/>
                  </a:cubicBezTo>
                  <a:close/>
                  <a:moveTo>
                    <a:pt x="2550" y="1659"/>
                  </a:moveTo>
                  <a:cubicBezTo>
                    <a:pt x="2553" y="1662"/>
                    <a:pt x="2557" y="1664"/>
                    <a:pt x="2560" y="1664"/>
                  </a:cubicBezTo>
                  <a:cubicBezTo>
                    <a:pt x="2567" y="1664"/>
                    <a:pt x="2559" y="1660"/>
                    <a:pt x="2550" y="1659"/>
                  </a:cubicBezTo>
                  <a:close/>
                  <a:moveTo>
                    <a:pt x="2608" y="1640"/>
                  </a:moveTo>
                  <a:cubicBezTo>
                    <a:pt x="2596" y="1652"/>
                    <a:pt x="2608" y="1652"/>
                    <a:pt x="2631" y="1664"/>
                  </a:cubicBezTo>
                  <a:cubicBezTo>
                    <a:pt x="2631" y="1652"/>
                    <a:pt x="2620" y="1640"/>
                    <a:pt x="2608" y="1640"/>
                  </a:cubicBezTo>
                  <a:close/>
                  <a:moveTo>
                    <a:pt x="1858" y="1331"/>
                  </a:moveTo>
                  <a:cubicBezTo>
                    <a:pt x="1858" y="1331"/>
                    <a:pt x="1798" y="1402"/>
                    <a:pt x="1810" y="1414"/>
                  </a:cubicBezTo>
                  <a:cubicBezTo>
                    <a:pt x="1810" y="1414"/>
                    <a:pt x="1762" y="1426"/>
                    <a:pt x="1762" y="1438"/>
                  </a:cubicBezTo>
                  <a:cubicBezTo>
                    <a:pt x="1762" y="1450"/>
                    <a:pt x="1774" y="1450"/>
                    <a:pt x="1786" y="1450"/>
                  </a:cubicBezTo>
                  <a:cubicBezTo>
                    <a:pt x="1798" y="1450"/>
                    <a:pt x="1798" y="1450"/>
                    <a:pt x="1822" y="1438"/>
                  </a:cubicBezTo>
                  <a:cubicBezTo>
                    <a:pt x="1824" y="1436"/>
                    <a:pt x="1825" y="1435"/>
                    <a:pt x="1827" y="1435"/>
                  </a:cubicBezTo>
                  <a:cubicBezTo>
                    <a:pt x="1831" y="1435"/>
                    <a:pt x="1834" y="1442"/>
                    <a:pt x="1840" y="1442"/>
                  </a:cubicBezTo>
                  <a:cubicBezTo>
                    <a:pt x="1843" y="1442"/>
                    <a:pt x="1847" y="1440"/>
                    <a:pt x="1854" y="1432"/>
                  </a:cubicBezTo>
                  <a:lnTo>
                    <a:pt x="1854" y="1432"/>
                  </a:lnTo>
                  <a:cubicBezTo>
                    <a:pt x="1846" y="1447"/>
                    <a:pt x="1847" y="1475"/>
                    <a:pt x="1858" y="1485"/>
                  </a:cubicBezTo>
                  <a:cubicBezTo>
                    <a:pt x="1858" y="1497"/>
                    <a:pt x="1858" y="1497"/>
                    <a:pt x="1858" y="1509"/>
                  </a:cubicBezTo>
                  <a:cubicBezTo>
                    <a:pt x="1846" y="1521"/>
                    <a:pt x="1846" y="1545"/>
                    <a:pt x="1846" y="1545"/>
                  </a:cubicBezTo>
                  <a:lnTo>
                    <a:pt x="1869" y="1521"/>
                  </a:lnTo>
                  <a:cubicBezTo>
                    <a:pt x="1881" y="1521"/>
                    <a:pt x="1858" y="1545"/>
                    <a:pt x="1869" y="1545"/>
                  </a:cubicBezTo>
                  <a:cubicBezTo>
                    <a:pt x="1881" y="1545"/>
                    <a:pt x="1905" y="1533"/>
                    <a:pt x="1917" y="1521"/>
                  </a:cubicBezTo>
                  <a:cubicBezTo>
                    <a:pt x="1917" y="1521"/>
                    <a:pt x="1917" y="1516"/>
                    <a:pt x="1921" y="1516"/>
                  </a:cubicBezTo>
                  <a:cubicBezTo>
                    <a:pt x="1922" y="1516"/>
                    <a:pt x="1925" y="1517"/>
                    <a:pt x="1929" y="1521"/>
                  </a:cubicBezTo>
                  <a:cubicBezTo>
                    <a:pt x="1929" y="1521"/>
                    <a:pt x="1929" y="1533"/>
                    <a:pt x="1929" y="1533"/>
                  </a:cubicBezTo>
                  <a:cubicBezTo>
                    <a:pt x="1929" y="1557"/>
                    <a:pt x="1917" y="1569"/>
                    <a:pt x="1929" y="1569"/>
                  </a:cubicBezTo>
                  <a:cubicBezTo>
                    <a:pt x="1941" y="1563"/>
                    <a:pt x="1950" y="1560"/>
                    <a:pt x="1956" y="1560"/>
                  </a:cubicBezTo>
                  <a:cubicBezTo>
                    <a:pt x="1962" y="1560"/>
                    <a:pt x="1965" y="1563"/>
                    <a:pt x="1965" y="1569"/>
                  </a:cubicBezTo>
                  <a:cubicBezTo>
                    <a:pt x="1977" y="1569"/>
                    <a:pt x="1941" y="1605"/>
                    <a:pt x="1953" y="1605"/>
                  </a:cubicBezTo>
                  <a:cubicBezTo>
                    <a:pt x="1963" y="1594"/>
                    <a:pt x="1983" y="1555"/>
                    <a:pt x="1996" y="1555"/>
                  </a:cubicBezTo>
                  <a:cubicBezTo>
                    <a:pt x="1998" y="1555"/>
                    <a:pt x="1999" y="1556"/>
                    <a:pt x="2000" y="1557"/>
                  </a:cubicBezTo>
                  <a:cubicBezTo>
                    <a:pt x="2012" y="1569"/>
                    <a:pt x="1953" y="1616"/>
                    <a:pt x="1965" y="1628"/>
                  </a:cubicBezTo>
                  <a:cubicBezTo>
                    <a:pt x="1966" y="1630"/>
                    <a:pt x="1968" y="1631"/>
                    <a:pt x="1970" y="1631"/>
                  </a:cubicBezTo>
                  <a:cubicBezTo>
                    <a:pt x="1980" y="1631"/>
                    <a:pt x="1990" y="1605"/>
                    <a:pt x="2000" y="1605"/>
                  </a:cubicBezTo>
                  <a:cubicBezTo>
                    <a:pt x="2012" y="1605"/>
                    <a:pt x="2012" y="1616"/>
                    <a:pt x="2024" y="1628"/>
                  </a:cubicBezTo>
                  <a:cubicBezTo>
                    <a:pt x="2024" y="1640"/>
                    <a:pt x="2036" y="1688"/>
                    <a:pt x="2060" y="1700"/>
                  </a:cubicBezTo>
                  <a:cubicBezTo>
                    <a:pt x="2084" y="1700"/>
                    <a:pt x="2084" y="1688"/>
                    <a:pt x="2096" y="1676"/>
                  </a:cubicBezTo>
                  <a:cubicBezTo>
                    <a:pt x="2108" y="1676"/>
                    <a:pt x="2096" y="1688"/>
                    <a:pt x="2096" y="1700"/>
                  </a:cubicBezTo>
                  <a:cubicBezTo>
                    <a:pt x="2096" y="1706"/>
                    <a:pt x="2099" y="1709"/>
                    <a:pt x="2103" y="1709"/>
                  </a:cubicBezTo>
                  <a:cubicBezTo>
                    <a:pt x="2108" y="1709"/>
                    <a:pt x="2114" y="1706"/>
                    <a:pt x="2120" y="1700"/>
                  </a:cubicBezTo>
                  <a:cubicBezTo>
                    <a:pt x="2124" y="1695"/>
                    <a:pt x="2129" y="1692"/>
                    <a:pt x="2132" y="1692"/>
                  </a:cubicBezTo>
                  <a:cubicBezTo>
                    <a:pt x="2135" y="1692"/>
                    <a:pt x="2133" y="1698"/>
                    <a:pt x="2120" y="1712"/>
                  </a:cubicBezTo>
                  <a:cubicBezTo>
                    <a:pt x="2143" y="1700"/>
                    <a:pt x="2155" y="1676"/>
                    <a:pt x="2167" y="1664"/>
                  </a:cubicBezTo>
                  <a:lnTo>
                    <a:pt x="2167" y="1664"/>
                  </a:lnTo>
                  <a:cubicBezTo>
                    <a:pt x="2167" y="1664"/>
                    <a:pt x="2155" y="1700"/>
                    <a:pt x="2143" y="1700"/>
                  </a:cubicBezTo>
                  <a:cubicBezTo>
                    <a:pt x="2143" y="1712"/>
                    <a:pt x="2155" y="1712"/>
                    <a:pt x="2167" y="1712"/>
                  </a:cubicBezTo>
                  <a:cubicBezTo>
                    <a:pt x="2167" y="1712"/>
                    <a:pt x="2203" y="1712"/>
                    <a:pt x="2179" y="1736"/>
                  </a:cubicBezTo>
                  <a:cubicBezTo>
                    <a:pt x="2167" y="1743"/>
                    <a:pt x="2164" y="1746"/>
                    <a:pt x="2167" y="1746"/>
                  </a:cubicBezTo>
                  <a:cubicBezTo>
                    <a:pt x="2171" y="1746"/>
                    <a:pt x="2195" y="1736"/>
                    <a:pt x="2203" y="1736"/>
                  </a:cubicBezTo>
                  <a:cubicBezTo>
                    <a:pt x="2203" y="1736"/>
                    <a:pt x="2166" y="1799"/>
                    <a:pt x="2173" y="1799"/>
                  </a:cubicBezTo>
                  <a:cubicBezTo>
                    <a:pt x="2174" y="1799"/>
                    <a:pt x="2176" y="1798"/>
                    <a:pt x="2179" y="1795"/>
                  </a:cubicBezTo>
                  <a:cubicBezTo>
                    <a:pt x="2203" y="1759"/>
                    <a:pt x="2227" y="1724"/>
                    <a:pt x="2239" y="1688"/>
                  </a:cubicBezTo>
                  <a:cubicBezTo>
                    <a:pt x="2239" y="1688"/>
                    <a:pt x="2248" y="1650"/>
                    <a:pt x="2242" y="1650"/>
                  </a:cubicBezTo>
                  <a:lnTo>
                    <a:pt x="2242" y="1650"/>
                  </a:lnTo>
                  <a:cubicBezTo>
                    <a:pt x="2241" y="1650"/>
                    <a:pt x="2240" y="1651"/>
                    <a:pt x="2239" y="1652"/>
                  </a:cubicBezTo>
                  <a:cubicBezTo>
                    <a:pt x="2233" y="1658"/>
                    <a:pt x="2230" y="1661"/>
                    <a:pt x="2228" y="1661"/>
                  </a:cubicBezTo>
                  <a:cubicBezTo>
                    <a:pt x="2227" y="1661"/>
                    <a:pt x="2227" y="1658"/>
                    <a:pt x="2227" y="1652"/>
                  </a:cubicBezTo>
                  <a:cubicBezTo>
                    <a:pt x="2227" y="1640"/>
                    <a:pt x="2227" y="1616"/>
                    <a:pt x="2215" y="1616"/>
                  </a:cubicBezTo>
                  <a:cubicBezTo>
                    <a:pt x="2208" y="1623"/>
                    <a:pt x="2201" y="1630"/>
                    <a:pt x="2196" y="1630"/>
                  </a:cubicBezTo>
                  <a:cubicBezTo>
                    <a:pt x="2193" y="1630"/>
                    <a:pt x="2191" y="1627"/>
                    <a:pt x="2191" y="1616"/>
                  </a:cubicBezTo>
                  <a:cubicBezTo>
                    <a:pt x="2193" y="1615"/>
                    <a:pt x="2193" y="1614"/>
                    <a:pt x="2191" y="1614"/>
                  </a:cubicBezTo>
                  <a:cubicBezTo>
                    <a:pt x="2187" y="1614"/>
                    <a:pt x="2175" y="1618"/>
                    <a:pt x="2168" y="1618"/>
                  </a:cubicBezTo>
                  <a:cubicBezTo>
                    <a:pt x="2160" y="1618"/>
                    <a:pt x="2158" y="1613"/>
                    <a:pt x="2179" y="1593"/>
                  </a:cubicBezTo>
                  <a:lnTo>
                    <a:pt x="2179" y="1593"/>
                  </a:lnTo>
                  <a:cubicBezTo>
                    <a:pt x="2167" y="1605"/>
                    <a:pt x="2159" y="1609"/>
                    <a:pt x="2154" y="1609"/>
                  </a:cubicBezTo>
                  <a:cubicBezTo>
                    <a:pt x="2143" y="1609"/>
                    <a:pt x="2143" y="1593"/>
                    <a:pt x="2143" y="1593"/>
                  </a:cubicBezTo>
                  <a:cubicBezTo>
                    <a:pt x="2131" y="1593"/>
                    <a:pt x="2120" y="1616"/>
                    <a:pt x="2108" y="1616"/>
                  </a:cubicBezTo>
                  <a:cubicBezTo>
                    <a:pt x="2106" y="1618"/>
                    <a:pt x="2105" y="1619"/>
                    <a:pt x="2104" y="1619"/>
                  </a:cubicBezTo>
                  <a:cubicBezTo>
                    <a:pt x="2099" y="1619"/>
                    <a:pt x="2109" y="1593"/>
                    <a:pt x="2120" y="1593"/>
                  </a:cubicBezTo>
                  <a:cubicBezTo>
                    <a:pt x="2137" y="1569"/>
                    <a:pt x="2137" y="1563"/>
                    <a:pt x="2131" y="1563"/>
                  </a:cubicBezTo>
                  <a:cubicBezTo>
                    <a:pt x="2125" y="1563"/>
                    <a:pt x="2114" y="1569"/>
                    <a:pt x="2108" y="1569"/>
                  </a:cubicBezTo>
                  <a:cubicBezTo>
                    <a:pt x="2096" y="1569"/>
                    <a:pt x="2084" y="1533"/>
                    <a:pt x="2096" y="1533"/>
                  </a:cubicBezTo>
                  <a:cubicBezTo>
                    <a:pt x="2096" y="1530"/>
                    <a:pt x="2096" y="1528"/>
                    <a:pt x="2095" y="1528"/>
                  </a:cubicBezTo>
                  <a:cubicBezTo>
                    <a:pt x="2095" y="1528"/>
                    <a:pt x="2092" y="1537"/>
                    <a:pt x="2084" y="1545"/>
                  </a:cubicBezTo>
                  <a:lnTo>
                    <a:pt x="2072" y="1545"/>
                  </a:lnTo>
                  <a:cubicBezTo>
                    <a:pt x="2072" y="1545"/>
                    <a:pt x="2060" y="1545"/>
                    <a:pt x="2072" y="1521"/>
                  </a:cubicBezTo>
                  <a:cubicBezTo>
                    <a:pt x="2084" y="1497"/>
                    <a:pt x="2084" y="1497"/>
                    <a:pt x="2072" y="1497"/>
                  </a:cubicBezTo>
                  <a:cubicBezTo>
                    <a:pt x="2048" y="1509"/>
                    <a:pt x="2036" y="1521"/>
                    <a:pt x="2036" y="1521"/>
                  </a:cubicBezTo>
                  <a:cubicBezTo>
                    <a:pt x="2035" y="1523"/>
                    <a:pt x="2033" y="1524"/>
                    <a:pt x="2032" y="1524"/>
                  </a:cubicBezTo>
                  <a:cubicBezTo>
                    <a:pt x="2027" y="1524"/>
                    <a:pt x="2036" y="1496"/>
                    <a:pt x="2036" y="1485"/>
                  </a:cubicBezTo>
                  <a:cubicBezTo>
                    <a:pt x="2036" y="1474"/>
                    <a:pt x="2036" y="1462"/>
                    <a:pt x="2024" y="1462"/>
                  </a:cubicBezTo>
                  <a:cubicBezTo>
                    <a:pt x="2018" y="1456"/>
                    <a:pt x="2012" y="1453"/>
                    <a:pt x="2006" y="1453"/>
                  </a:cubicBezTo>
                  <a:cubicBezTo>
                    <a:pt x="2000" y="1453"/>
                    <a:pt x="1994" y="1456"/>
                    <a:pt x="1989" y="1462"/>
                  </a:cubicBezTo>
                  <a:cubicBezTo>
                    <a:pt x="1989" y="1462"/>
                    <a:pt x="1965" y="1485"/>
                    <a:pt x="1953" y="1485"/>
                  </a:cubicBezTo>
                  <a:cubicBezTo>
                    <a:pt x="1965" y="1474"/>
                    <a:pt x="1977" y="1462"/>
                    <a:pt x="1989" y="1450"/>
                  </a:cubicBezTo>
                  <a:cubicBezTo>
                    <a:pt x="1989" y="1438"/>
                    <a:pt x="1977" y="1438"/>
                    <a:pt x="1977" y="1438"/>
                  </a:cubicBezTo>
                  <a:cubicBezTo>
                    <a:pt x="1965" y="1438"/>
                    <a:pt x="1953" y="1450"/>
                    <a:pt x="1953" y="1450"/>
                  </a:cubicBezTo>
                  <a:cubicBezTo>
                    <a:pt x="1941" y="1450"/>
                    <a:pt x="1941" y="1438"/>
                    <a:pt x="1941" y="1438"/>
                  </a:cubicBezTo>
                  <a:cubicBezTo>
                    <a:pt x="1941" y="1427"/>
                    <a:pt x="1950" y="1388"/>
                    <a:pt x="1936" y="1388"/>
                  </a:cubicBezTo>
                  <a:cubicBezTo>
                    <a:pt x="1934" y="1388"/>
                    <a:pt x="1932" y="1389"/>
                    <a:pt x="1929" y="1390"/>
                  </a:cubicBezTo>
                  <a:cubicBezTo>
                    <a:pt x="1917" y="1394"/>
                    <a:pt x="1910" y="1396"/>
                    <a:pt x="1907" y="1396"/>
                  </a:cubicBezTo>
                  <a:cubicBezTo>
                    <a:pt x="1899" y="1396"/>
                    <a:pt x="1901" y="1390"/>
                    <a:pt x="1893" y="1390"/>
                  </a:cubicBezTo>
                  <a:cubicBezTo>
                    <a:pt x="1893" y="1390"/>
                    <a:pt x="1869" y="1414"/>
                    <a:pt x="1858" y="1414"/>
                  </a:cubicBezTo>
                  <a:cubicBezTo>
                    <a:pt x="1858" y="1406"/>
                    <a:pt x="1881" y="1385"/>
                    <a:pt x="1891" y="1378"/>
                  </a:cubicBezTo>
                  <a:lnTo>
                    <a:pt x="1891" y="1378"/>
                  </a:lnTo>
                  <a:cubicBezTo>
                    <a:pt x="1878" y="1379"/>
                    <a:pt x="1868" y="1383"/>
                    <a:pt x="1860" y="1389"/>
                  </a:cubicBezTo>
                  <a:lnTo>
                    <a:pt x="1860" y="1389"/>
                  </a:lnTo>
                  <a:cubicBezTo>
                    <a:pt x="1867" y="1378"/>
                    <a:pt x="1846" y="1376"/>
                    <a:pt x="1846" y="1366"/>
                  </a:cubicBezTo>
                  <a:cubicBezTo>
                    <a:pt x="1846" y="1366"/>
                    <a:pt x="1869" y="1343"/>
                    <a:pt x="1858" y="1331"/>
                  </a:cubicBezTo>
                  <a:close/>
                  <a:moveTo>
                    <a:pt x="2257" y="1791"/>
                  </a:moveTo>
                  <a:cubicBezTo>
                    <a:pt x="2253" y="1798"/>
                    <a:pt x="2250" y="1804"/>
                    <a:pt x="2250" y="1807"/>
                  </a:cubicBezTo>
                  <a:cubicBezTo>
                    <a:pt x="2257" y="1797"/>
                    <a:pt x="2258" y="1793"/>
                    <a:pt x="2257" y="1791"/>
                  </a:cubicBezTo>
                  <a:close/>
                  <a:moveTo>
                    <a:pt x="2324" y="1859"/>
                  </a:moveTo>
                  <a:cubicBezTo>
                    <a:pt x="2322" y="1870"/>
                    <a:pt x="2322" y="1884"/>
                    <a:pt x="2322" y="1890"/>
                  </a:cubicBezTo>
                  <a:cubicBezTo>
                    <a:pt x="2326" y="1879"/>
                    <a:pt x="2326" y="1868"/>
                    <a:pt x="2324" y="1859"/>
                  </a:cubicBezTo>
                  <a:close/>
                  <a:moveTo>
                    <a:pt x="2618" y="598"/>
                  </a:moveTo>
                  <a:cubicBezTo>
                    <a:pt x="2608" y="598"/>
                    <a:pt x="2596" y="604"/>
                    <a:pt x="2584" y="616"/>
                  </a:cubicBezTo>
                  <a:cubicBezTo>
                    <a:pt x="2584" y="616"/>
                    <a:pt x="2584" y="622"/>
                    <a:pt x="2580" y="622"/>
                  </a:cubicBezTo>
                  <a:cubicBezTo>
                    <a:pt x="2580" y="622"/>
                    <a:pt x="2579" y="621"/>
                    <a:pt x="2577" y="621"/>
                  </a:cubicBezTo>
                  <a:lnTo>
                    <a:pt x="2577" y="621"/>
                  </a:lnTo>
                  <a:lnTo>
                    <a:pt x="2584" y="640"/>
                  </a:lnTo>
                  <a:cubicBezTo>
                    <a:pt x="2584" y="664"/>
                    <a:pt x="2584" y="700"/>
                    <a:pt x="2584" y="723"/>
                  </a:cubicBezTo>
                  <a:cubicBezTo>
                    <a:pt x="2596" y="676"/>
                    <a:pt x="2596" y="700"/>
                    <a:pt x="2620" y="676"/>
                  </a:cubicBezTo>
                  <a:cubicBezTo>
                    <a:pt x="2631" y="676"/>
                    <a:pt x="2620" y="688"/>
                    <a:pt x="2620" y="712"/>
                  </a:cubicBezTo>
                  <a:cubicBezTo>
                    <a:pt x="2608" y="735"/>
                    <a:pt x="2620" y="723"/>
                    <a:pt x="2620" y="747"/>
                  </a:cubicBezTo>
                  <a:lnTo>
                    <a:pt x="2631" y="664"/>
                  </a:lnTo>
                  <a:cubicBezTo>
                    <a:pt x="2641" y="664"/>
                    <a:pt x="2636" y="708"/>
                    <a:pt x="2633" y="721"/>
                  </a:cubicBezTo>
                  <a:lnTo>
                    <a:pt x="2633" y="721"/>
                  </a:lnTo>
                  <a:cubicBezTo>
                    <a:pt x="2637" y="714"/>
                    <a:pt x="2649" y="693"/>
                    <a:pt x="2659" y="693"/>
                  </a:cubicBezTo>
                  <a:cubicBezTo>
                    <a:pt x="2662" y="693"/>
                    <a:pt x="2665" y="695"/>
                    <a:pt x="2667" y="700"/>
                  </a:cubicBezTo>
                  <a:cubicBezTo>
                    <a:pt x="2667" y="716"/>
                    <a:pt x="2679" y="739"/>
                    <a:pt x="2690" y="739"/>
                  </a:cubicBezTo>
                  <a:cubicBezTo>
                    <a:pt x="2695" y="739"/>
                    <a:pt x="2699" y="734"/>
                    <a:pt x="2703" y="723"/>
                  </a:cubicBezTo>
                  <a:cubicBezTo>
                    <a:pt x="2706" y="713"/>
                    <a:pt x="2709" y="710"/>
                    <a:pt x="2711" y="710"/>
                  </a:cubicBezTo>
                  <a:cubicBezTo>
                    <a:pt x="2714" y="710"/>
                    <a:pt x="2717" y="719"/>
                    <a:pt x="2720" y="719"/>
                  </a:cubicBezTo>
                  <a:cubicBezTo>
                    <a:pt x="2722" y="719"/>
                    <a:pt x="2724" y="717"/>
                    <a:pt x="2727" y="712"/>
                  </a:cubicBezTo>
                  <a:cubicBezTo>
                    <a:pt x="2728" y="710"/>
                    <a:pt x="2729" y="710"/>
                    <a:pt x="2730" y="710"/>
                  </a:cubicBezTo>
                  <a:lnTo>
                    <a:pt x="2730" y="710"/>
                  </a:lnTo>
                  <a:cubicBezTo>
                    <a:pt x="2736" y="710"/>
                    <a:pt x="2727" y="747"/>
                    <a:pt x="2727" y="747"/>
                  </a:cubicBezTo>
                  <a:cubicBezTo>
                    <a:pt x="2727" y="747"/>
                    <a:pt x="2739" y="724"/>
                    <a:pt x="2739" y="723"/>
                  </a:cubicBezTo>
                  <a:lnTo>
                    <a:pt x="2739" y="723"/>
                  </a:lnTo>
                  <a:cubicBezTo>
                    <a:pt x="2739" y="735"/>
                    <a:pt x="2739" y="735"/>
                    <a:pt x="2727" y="759"/>
                  </a:cubicBezTo>
                  <a:cubicBezTo>
                    <a:pt x="2727" y="759"/>
                    <a:pt x="2738" y="744"/>
                    <a:pt x="2748" y="730"/>
                  </a:cubicBezTo>
                  <a:lnTo>
                    <a:pt x="2748" y="730"/>
                  </a:lnTo>
                  <a:cubicBezTo>
                    <a:pt x="2743" y="745"/>
                    <a:pt x="2741" y="752"/>
                    <a:pt x="2742" y="752"/>
                  </a:cubicBezTo>
                  <a:cubicBezTo>
                    <a:pt x="2742" y="752"/>
                    <a:pt x="2745" y="746"/>
                    <a:pt x="2751" y="735"/>
                  </a:cubicBezTo>
                  <a:cubicBezTo>
                    <a:pt x="2762" y="723"/>
                    <a:pt x="2774" y="715"/>
                    <a:pt x="2777" y="715"/>
                  </a:cubicBezTo>
                  <a:lnTo>
                    <a:pt x="2777" y="715"/>
                  </a:lnTo>
                  <a:cubicBezTo>
                    <a:pt x="2780" y="715"/>
                    <a:pt x="2774" y="723"/>
                    <a:pt x="2751" y="747"/>
                  </a:cubicBezTo>
                  <a:cubicBezTo>
                    <a:pt x="2773" y="732"/>
                    <a:pt x="2805" y="717"/>
                    <a:pt x="2811" y="717"/>
                  </a:cubicBezTo>
                  <a:cubicBezTo>
                    <a:pt x="2814" y="717"/>
                    <a:pt x="2808" y="722"/>
                    <a:pt x="2786" y="735"/>
                  </a:cubicBezTo>
                  <a:cubicBezTo>
                    <a:pt x="2777" y="738"/>
                    <a:pt x="2771" y="741"/>
                    <a:pt x="2765" y="743"/>
                  </a:cubicBezTo>
                  <a:lnTo>
                    <a:pt x="2765" y="743"/>
                  </a:lnTo>
                  <a:cubicBezTo>
                    <a:pt x="2766" y="742"/>
                    <a:pt x="2766" y="742"/>
                    <a:pt x="2765" y="742"/>
                  </a:cubicBezTo>
                  <a:cubicBezTo>
                    <a:pt x="2763" y="742"/>
                    <a:pt x="2759" y="743"/>
                    <a:pt x="2751" y="747"/>
                  </a:cubicBezTo>
                  <a:cubicBezTo>
                    <a:pt x="2742" y="756"/>
                    <a:pt x="2740" y="759"/>
                    <a:pt x="2742" y="759"/>
                  </a:cubicBezTo>
                  <a:cubicBezTo>
                    <a:pt x="2744" y="759"/>
                    <a:pt x="2751" y="754"/>
                    <a:pt x="2757" y="750"/>
                  </a:cubicBezTo>
                  <a:lnTo>
                    <a:pt x="2757" y="750"/>
                  </a:lnTo>
                  <a:cubicBezTo>
                    <a:pt x="2764" y="749"/>
                    <a:pt x="2774" y="747"/>
                    <a:pt x="2774" y="747"/>
                  </a:cubicBezTo>
                  <a:cubicBezTo>
                    <a:pt x="2774" y="747"/>
                    <a:pt x="2774" y="747"/>
                    <a:pt x="2774" y="759"/>
                  </a:cubicBezTo>
                  <a:lnTo>
                    <a:pt x="2762" y="759"/>
                  </a:lnTo>
                  <a:cubicBezTo>
                    <a:pt x="2762" y="759"/>
                    <a:pt x="2727" y="759"/>
                    <a:pt x="2786" y="783"/>
                  </a:cubicBezTo>
                  <a:cubicBezTo>
                    <a:pt x="2778" y="783"/>
                    <a:pt x="2755" y="778"/>
                    <a:pt x="2747" y="778"/>
                  </a:cubicBezTo>
                  <a:cubicBezTo>
                    <a:pt x="2743" y="778"/>
                    <a:pt x="2743" y="779"/>
                    <a:pt x="2751" y="783"/>
                  </a:cubicBezTo>
                  <a:cubicBezTo>
                    <a:pt x="2756" y="789"/>
                    <a:pt x="2762" y="789"/>
                    <a:pt x="2767" y="789"/>
                  </a:cubicBezTo>
                  <a:cubicBezTo>
                    <a:pt x="2771" y="789"/>
                    <a:pt x="2774" y="789"/>
                    <a:pt x="2774" y="795"/>
                  </a:cubicBezTo>
                  <a:cubicBezTo>
                    <a:pt x="2772" y="797"/>
                    <a:pt x="2768" y="798"/>
                    <a:pt x="2764" y="798"/>
                  </a:cubicBezTo>
                  <a:cubicBezTo>
                    <a:pt x="2753" y="798"/>
                    <a:pt x="2738" y="791"/>
                    <a:pt x="2731" y="791"/>
                  </a:cubicBezTo>
                  <a:cubicBezTo>
                    <a:pt x="2728" y="791"/>
                    <a:pt x="2727" y="792"/>
                    <a:pt x="2727" y="795"/>
                  </a:cubicBezTo>
                  <a:cubicBezTo>
                    <a:pt x="2727" y="807"/>
                    <a:pt x="2727" y="807"/>
                    <a:pt x="2727" y="819"/>
                  </a:cubicBezTo>
                  <a:cubicBezTo>
                    <a:pt x="2727" y="819"/>
                    <a:pt x="2739" y="831"/>
                    <a:pt x="2774" y="843"/>
                  </a:cubicBezTo>
                  <a:cubicBezTo>
                    <a:pt x="2774" y="847"/>
                    <a:pt x="2773" y="848"/>
                    <a:pt x="2770" y="848"/>
                  </a:cubicBezTo>
                  <a:cubicBezTo>
                    <a:pt x="2765" y="848"/>
                    <a:pt x="2755" y="843"/>
                    <a:pt x="2739" y="843"/>
                  </a:cubicBezTo>
                  <a:lnTo>
                    <a:pt x="2786" y="854"/>
                  </a:lnTo>
                  <a:cubicBezTo>
                    <a:pt x="2751" y="854"/>
                    <a:pt x="2727" y="843"/>
                    <a:pt x="2691" y="843"/>
                  </a:cubicBezTo>
                  <a:lnTo>
                    <a:pt x="2739" y="866"/>
                  </a:lnTo>
                  <a:cubicBezTo>
                    <a:pt x="2774" y="890"/>
                    <a:pt x="2762" y="890"/>
                    <a:pt x="2739" y="902"/>
                  </a:cubicBezTo>
                  <a:cubicBezTo>
                    <a:pt x="2727" y="902"/>
                    <a:pt x="2715" y="914"/>
                    <a:pt x="2739" y="926"/>
                  </a:cubicBezTo>
                  <a:lnTo>
                    <a:pt x="2822" y="950"/>
                  </a:lnTo>
                  <a:cubicBezTo>
                    <a:pt x="2822" y="952"/>
                    <a:pt x="2820" y="953"/>
                    <a:pt x="2817" y="953"/>
                  </a:cubicBezTo>
                  <a:cubicBezTo>
                    <a:pt x="2805" y="953"/>
                    <a:pt x="2776" y="941"/>
                    <a:pt x="2756" y="938"/>
                  </a:cubicBezTo>
                  <a:lnTo>
                    <a:pt x="2756" y="938"/>
                  </a:lnTo>
                  <a:cubicBezTo>
                    <a:pt x="2763" y="939"/>
                    <a:pt x="2754" y="943"/>
                    <a:pt x="2743" y="943"/>
                  </a:cubicBezTo>
                  <a:cubicBezTo>
                    <a:pt x="2737" y="943"/>
                    <a:pt x="2731" y="942"/>
                    <a:pt x="2727" y="938"/>
                  </a:cubicBezTo>
                  <a:cubicBezTo>
                    <a:pt x="2715" y="932"/>
                    <a:pt x="2706" y="929"/>
                    <a:pt x="2698" y="929"/>
                  </a:cubicBezTo>
                  <a:cubicBezTo>
                    <a:pt x="2691" y="929"/>
                    <a:pt x="2685" y="932"/>
                    <a:pt x="2679" y="938"/>
                  </a:cubicBezTo>
                  <a:lnTo>
                    <a:pt x="2746" y="957"/>
                  </a:lnTo>
                  <a:lnTo>
                    <a:pt x="2746" y="957"/>
                  </a:lnTo>
                  <a:cubicBezTo>
                    <a:pt x="2746" y="957"/>
                    <a:pt x="2745" y="957"/>
                    <a:pt x="2744" y="957"/>
                  </a:cubicBezTo>
                  <a:cubicBezTo>
                    <a:pt x="2727" y="957"/>
                    <a:pt x="2712" y="968"/>
                    <a:pt x="2703" y="985"/>
                  </a:cubicBezTo>
                  <a:lnTo>
                    <a:pt x="2751" y="985"/>
                  </a:lnTo>
                  <a:cubicBezTo>
                    <a:pt x="2762" y="985"/>
                    <a:pt x="2667" y="985"/>
                    <a:pt x="2703" y="1009"/>
                  </a:cubicBezTo>
                  <a:cubicBezTo>
                    <a:pt x="2703" y="1009"/>
                    <a:pt x="2726" y="1024"/>
                    <a:pt x="2723" y="1024"/>
                  </a:cubicBezTo>
                  <a:cubicBezTo>
                    <a:pt x="2722" y="1024"/>
                    <a:pt x="2720" y="1024"/>
                    <a:pt x="2715" y="1021"/>
                  </a:cubicBezTo>
                  <a:cubicBezTo>
                    <a:pt x="2696" y="1021"/>
                    <a:pt x="2677" y="1006"/>
                    <a:pt x="2670" y="1006"/>
                  </a:cubicBezTo>
                  <a:cubicBezTo>
                    <a:pt x="2668" y="1006"/>
                    <a:pt x="2667" y="1007"/>
                    <a:pt x="2667" y="1009"/>
                  </a:cubicBezTo>
                  <a:cubicBezTo>
                    <a:pt x="2667" y="1021"/>
                    <a:pt x="2691" y="1033"/>
                    <a:pt x="2679" y="1033"/>
                  </a:cubicBezTo>
                  <a:cubicBezTo>
                    <a:pt x="2667" y="1045"/>
                    <a:pt x="2655" y="1045"/>
                    <a:pt x="2643" y="1057"/>
                  </a:cubicBezTo>
                  <a:cubicBezTo>
                    <a:pt x="2643" y="1057"/>
                    <a:pt x="2666" y="1072"/>
                    <a:pt x="2681" y="1072"/>
                  </a:cubicBezTo>
                  <a:cubicBezTo>
                    <a:pt x="2685" y="1072"/>
                    <a:pt x="2688" y="1071"/>
                    <a:pt x="2691" y="1069"/>
                  </a:cubicBezTo>
                  <a:lnTo>
                    <a:pt x="2691" y="1069"/>
                  </a:lnTo>
                  <a:cubicBezTo>
                    <a:pt x="2690" y="1076"/>
                    <a:pt x="2687" y="1093"/>
                    <a:pt x="2679" y="1093"/>
                  </a:cubicBezTo>
                  <a:lnTo>
                    <a:pt x="2643" y="1093"/>
                  </a:lnTo>
                  <a:cubicBezTo>
                    <a:pt x="2631" y="1093"/>
                    <a:pt x="2643" y="1093"/>
                    <a:pt x="2643" y="1104"/>
                  </a:cubicBezTo>
                  <a:cubicBezTo>
                    <a:pt x="2643" y="1116"/>
                    <a:pt x="2667" y="1116"/>
                    <a:pt x="2691" y="1116"/>
                  </a:cubicBezTo>
                  <a:lnTo>
                    <a:pt x="2703" y="1116"/>
                  </a:lnTo>
                  <a:cubicBezTo>
                    <a:pt x="2703" y="1128"/>
                    <a:pt x="2715" y="1140"/>
                    <a:pt x="2703" y="1140"/>
                  </a:cubicBezTo>
                  <a:cubicBezTo>
                    <a:pt x="2703" y="1140"/>
                    <a:pt x="2672" y="1125"/>
                    <a:pt x="2660" y="1125"/>
                  </a:cubicBezTo>
                  <a:cubicBezTo>
                    <a:pt x="2657" y="1125"/>
                    <a:pt x="2655" y="1126"/>
                    <a:pt x="2655" y="1128"/>
                  </a:cubicBezTo>
                  <a:cubicBezTo>
                    <a:pt x="2655" y="1140"/>
                    <a:pt x="2667" y="1152"/>
                    <a:pt x="2679" y="1164"/>
                  </a:cubicBezTo>
                  <a:cubicBezTo>
                    <a:pt x="2703" y="1164"/>
                    <a:pt x="2715" y="1164"/>
                    <a:pt x="2727" y="1176"/>
                  </a:cubicBezTo>
                  <a:cubicBezTo>
                    <a:pt x="2739" y="1188"/>
                    <a:pt x="2739" y="1200"/>
                    <a:pt x="2727" y="1200"/>
                  </a:cubicBezTo>
                  <a:cubicBezTo>
                    <a:pt x="2691" y="1188"/>
                    <a:pt x="2667" y="1176"/>
                    <a:pt x="2631" y="1152"/>
                  </a:cubicBezTo>
                  <a:cubicBezTo>
                    <a:pt x="2620" y="1152"/>
                    <a:pt x="2631" y="1164"/>
                    <a:pt x="2631" y="1176"/>
                  </a:cubicBezTo>
                  <a:cubicBezTo>
                    <a:pt x="2631" y="1176"/>
                    <a:pt x="2655" y="1188"/>
                    <a:pt x="2667" y="1200"/>
                  </a:cubicBezTo>
                  <a:cubicBezTo>
                    <a:pt x="2669" y="1202"/>
                    <a:pt x="2669" y="1202"/>
                    <a:pt x="2668" y="1202"/>
                  </a:cubicBezTo>
                  <a:cubicBezTo>
                    <a:pt x="2664" y="1202"/>
                    <a:pt x="2642" y="1191"/>
                    <a:pt x="2629" y="1191"/>
                  </a:cubicBezTo>
                  <a:cubicBezTo>
                    <a:pt x="2624" y="1191"/>
                    <a:pt x="2620" y="1194"/>
                    <a:pt x="2620" y="1200"/>
                  </a:cubicBezTo>
                  <a:cubicBezTo>
                    <a:pt x="2643" y="1212"/>
                    <a:pt x="2667" y="1224"/>
                    <a:pt x="2691" y="1235"/>
                  </a:cubicBezTo>
                  <a:cubicBezTo>
                    <a:pt x="2667" y="1224"/>
                    <a:pt x="2643" y="1224"/>
                    <a:pt x="2631" y="1212"/>
                  </a:cubicBezTo>
                  <a:lnTo>
                    <a:pt x="2584" y="1212"/>
                  </a:lnTo>
                  <a:cubicBezTo>
                    <a:pt x="2596" y="1212"/>
                    <a:pt x="2608" y="1212"/>
                    <a:pt x="2620" y="1224"/>
                  </a:cubicBezTo>
                  <a:cubicBezTo>
                    <a:pt x="2631" y="1247"/>
                    <a:pt x="2620" y="1247"/>
                    <a:pt x="2620" y="1247"/>
                  </a:cubicBezTo>
                  <a:lnTo>
                    <a:pt x="2584" y="1247"/>
                  </a:lnTo>
                  <a:cubicBezTo>
                    <a:pt x="2584" y="1247"/>
                    <a:pt x="2620" y="1271"/>
                    <a:pt x="2608" y="1271"/>
                  </a:cubicBezTo>
                  <a:cubicBezTo>
                    <a:pt x="2600" y="1271"/>
                    <a:pt x="2581" y="1266"/>
                    <a:pt x="2573" y="1266"/>
                  </a:cubicBezTo>
                  <a:cubicBezTo>
                    <a:pt x="2569" y="1266"/>
                    <a:pt x="2568" y="1267"/>
                    <a:pt x="2572" y="1271"/>
                  </a:cubicBezTo>
                  <a:cubicBezTo>
                    <a:pt x="2584" y="1295"/>
                    <a:pt x="2620" y="1307"/>
                    <a:pt x="2620" y="1319"/>
                  </a:cubicBezTo>
                  <a:lnTo>
                    <a:pt x="2596" y="1307"/>
                  </a:lnTo>
                  <a:cubicBezTo>
                    <a:pt x="2596" y="1307"/>
                    <a:pt x="2584" y="1295"/>
                    <a:pt x="2584" y="1295"/>
                  </a:cubicBezTo>
                  <a:lnTo>
                    <a:pt x="2584" y="1319"/>
                  </a:lnTo>
                  <a:cubicBezTo>
                    <a:pt x="2584" y="1319"/>
                    <a:pt x="2560" y="1319"/>
                    <a:pt x="2572" y="1331"/>
                  </a:cubicBezTo>
                  <a:cubicBezTo>
                    <a:pt x="2572" y="1343"/>
                    <a:pt x="2584" y="1343"/>
                    <a:pt x="2572" y="1355"/>
                  </a:cubicBezTo>
                  <a:lnTo>
                    <a:pt x="2560" y="1355"/>
                  </a:lnTo>
                  <a:cubicBezTo>
                    <a:pt x="2536" y="1366"/>
                    <a:pt x="2572" y="1378"/>
                    <a:pt x="2572" y="1390"/>
                  </a:cubicBezTo>
                  <a:cubicBezTo>
                    <a:pt x="2569" y="1393"/>
                    <a:pt x="2566" y="1394"/>
                    <a:pt x="2562" y="1394"/>
                  </a:cubicBezTo>
                  <a:cubicBezTo>
                    <a:pt x="2551" y="1394"/>
                    <a:pt x="2536" y="1387"/>
                    <a:pt x="2529" y="1387"/>
                  </a:cubicBezTo>
                  <a:cubicBezTo>
                    <a:pt x="2526" y="1387"/>
                    <a:pt x="2524" y="1388"/>
                    <a:pt x="2524" y="1390"/>
                  </a:cubicBezTo>
                  <a:cubicBezTo>
                    <a:pt x="2512" y="1402"/>
                    <a:pt x="2536" y="1414"/>
                    <a:pt x="2548" y="1426"/>
                  </a:cubicBezTo>
                  <a:cubicBezTo>
                    <a:pt x="2548" y="1428"/>
                    <a:pt x="2547" y="1428"/>
                    <a:pt x="2545" y="1428"/>
                  </a:cubicBezTo>
                  <a:cubicBezTo>
                    <a:pt x="2535" y="1428"/>
                    <a:pt x="2497" y="1402"/>
                    <a:pt x="2477" y="1402"/>
                  </a:cubicBezTo>
                  <a:cubicBezTo>
                    <a:pt x="2501" y="1414"/>
                    <a:pt x="2512" y="1426"/>
                    <a:pt x="2524" y="1438"/>
                  </a:cubicBezTo>
                  <a:cubicBezTo>
                    <a:pt x="2539" y="1448"/>
                    <a:pt x="2542" y="1452"/>
                    <a:pt x="2537" y="1452"/>
                  </a:cubicBezTo>
                  <a:cubicBezTo>
                    <a:pt x="2530" y="1452"/>
                    <a:pt x="2509" y="1445"/>
                    <a:pt x="2489" y="1438"/>
                  </a:cubicBezTo>
                  <a:lnTo>
                    <a:pt x="2489" y="1438"/>
                  </a:lnTo>
                  <a:cubicBezTo>
                    <a:pt x="2536" y="1462"/>
                    <a:pt x="2489" y="1462"/>
                    <a:pt x="2524" y="1485"/>
                  </a:cubicBezTo>
                  <a:cubicBezTo>
                    <a:pt x="2516" y="1485"/>
                    <a:pt x="2503" y="1480"/>
                    <a:pt x="2492" y="1480"/>
                  </a:cubicBezTo>
                  <a:cubicBezTo>
                    <a:pt x="2486" y="1480"/>
                    <a:pt x="2481" y="1482"/>
                    <a:pt x="2477" y="1485"/>
                  </a:cubicBezTo>
                  <a:cubicBezTo>
                    <a:pt x="2501" y="1497"/>
                    <a:pt x="2489" y="1497"/>
                    <a:pt x="2489" y="1497"/>
                  </a:cubicBezTo>
                  <a:cubicBezTo>
                    <a:pt x="2489" y="1509"/>
                    <a:pt x="2512" y="1521"/>
                    <a:pt x="2512" y="1533"/>
                  </a:cubicBezTo>
                  <a:cubicBezTo>
                    <a:pt x="2511" y="1535"/>
                    <a:pt x="2507" y="1536"/>
                    <a:pt x="2504" y="1536"/>
                  </a:cubicBezTo>
                  <a:cubicBezTo>
                    <a:pt x="2488" y="1536"/>
                    <a:pt x="2460" y="1525"/>
                    <a:pt x="2451" y="1525"/>
                  </a:cubicBezTo>
                  <a:cubicBezTo>
                    <a:pt x="2447" y="1525"/>
                    <a:pt x="2447" y="1527"/>
                    <a:pt x="2453" y="1533"/>
                  </a:cubicBezTo>
                  <a:cubicBezTo>
                    <a:pt x="2477" y="1557"/>
                    <a:pt x="2536" y="1569"/>
                    <a:pt x="2501" y="1569"/>
                  </a:cubicBezTo>
                  <a:cubicBezTo>
                    <a:pt x="2489" y="1569"/>
                    <a:pt x="2483" y="1566"/>
                    <a:pt x="2481" y="1566"/>
                  </a:cubicBezTo>
                  <a:lnTo>
                    <a:pt x="2481" y="1566"/>
                  </a:lnTo>
                  <a:cubicBezTo>
                    <a:pt x="2480" y="1566"/>
                    <a:pt x="2481" y="1567"/>
                    <a:pt x="2485" y="1573"/>
                  </a:cubicBezTo>
                  <a:lnTo>
                    <a:pt x="2485" y="1573"/>
                  </a:lnTo>
                  <a:cubicBezTo>
                    <a:pt x="2472" y="1565"/>
                    <a:pt x="2458" y="1557"/>
                    <a:pt x="2453" y="1557"/>
                  </a:cubicBezTo>
                  <a:cubicBezTo>
                    <a:pt x="2441" y="1557"/>
                    <a:pt x="2465" y="1569"/>
                    <a:pt x="2465" y="1569"/>
                  </a:cubicBezTo>
                  <a:lnTo>
                    <a:pt x="2465" y="1581"/>
                  </a:lnTo>
                  <a:cubicBezTo>
                    <a:pt x="2465" y="1583"/>
                    <a:pt x="2464" y="1584"/>
                    <a:pt x="2463" y="1584"/>
                  </a:cubicBezTo>
                  <a:cubicBezTo>
                    <a:pt x="2460" y="1584"/>
                    <a:pt x="2451" y="1569"/>
                    <a:pt x="2441" y="1569"/>
                  </a:cubicBezTo>
                  <a:cubicBezTo>
                    <a:pt x="2453" y="1581"/>
                    <a:pt x="2441" y="1581"/>
                    <a:pt x="2441" y="1581"/>
                  </a:cubicBezTo>
                  <a:cubicBezTo>
                    <a:pt x="2441" y="1587"/>
                    <a:pt x="2444" y="1587"/>
                    <a:pt x="2447" y="1587"/>
                  </a:cubicBezTo>
                  <a:cubicBezTo>
                    <a:pt x="2450" y="1587"/>
                    <a:pt x="2453" y="1587"/>
                    <a:pt x="2453" y="1593"/>
                  </a:cubicBezTo>
                  <a:cubicBezTo>
                    <a:pt x="2453" y="1601"/>
                    <a:pt x="2453" y="1609"/>
                    <a:pt x="2444" y="1609"/>
                  </a:cubicBezTo>
                  <a:cubicBezTo>
                    <a:pt x="2441" y="1609"/>
                    <a:pt x="2436" y="1608"/>
                    <a:pt x="2429" y="1605"/>
                  </a:cubicBezTo>
                  <a:cubicBezTo>
                    <a:pt x="2426" y="1601"/>
                    <a:pt x="2421" y="1600"/>
                    <a:pt x="2417" y="1600"/>
                  </a:cubicBezTo>
                  <a:cubicBezTo>
                    <a:pt x="2407" y="1600"/>
                    <a:pt x="2400" y="1608"/>
                    <a:pt x="2417" y="1616"/>
                  </a:cubicBezTo>
                  <a:cubicBezTo>
                    <a:pt x="2417" y="1616"/>
                    <a:pt x="2393" y="1616"/>
                    <a:pt x="2417" y="1640"/>
                  </a:cubicBezTo>
                  <a:cubicBezTo>
                    <a:pt x="2408" y="1640"/>
                    <a:pt x="2390" y="1638"/>
                    <a:pt x="2377" y="1638"/>
                  </a:cubicBezTo>
                  <a:cubicBezTo>
                    <a:pt x="2366" y="1638"/>
                    <a:pt x="2358" y="1640"/>
                    <a:pt x="2358" y="1644"/>
                  </a:cubicBezTo>
                  <a:lnTo>
                    <a:pt x="2358" y="1644"/>
                  </a:lnTo>
                  <a:cubicBezTo>
                    <a:pt x="2350" y="1637"/>
                    <a:pt x="2346" y="1634"/>
                    <a:pt x="2344" y="1634"/>
                  </a:cubicBezTo>
                  <a:lnTo>
                    <a:pt x="2344" y="1634"/>
                  </a:lnTo>
                  <a:cubicBezTo>
                    <a:pt x="2340" y="1634"/>
                    <a:pt x="2394" y="1689"/>
                    <a:pt x="2394" y="1689"/>
                  </a:cubicBezTo>
                  <a:lnTo>
                    <a:pt x="2394" y="1689"/>
                  </a:lnTo>
                  <a:cubicBezTo>
                    <a:pt x="2394" y="1689"/>
                    <a:pt x="2394" y="1688"/>
                    <a:pt x="2393" y="1688"/>
                  </a:cubicBezTo>
                  <a:cubicBezTo>
                    <a:pt x="2375" y="1679"/>
                    <a:pt x="2357" y="1656"/>
                    <a:pt x="2355" y="1656"/>
                  </a:cubicBezTo>
                  <a:lnTo>
                    <a:pt x="2355" y="1656"/>
                  </a:lnTo>
                  <a:cubicBezTo>
                    <a:pt x="2354" y="1656"/>
                    <a:pt x="2355" y="1658"/>
                    <a:pt x="2358" y="1664"/>
                  </a:cubicBezTo>
                  <a:cubicBezTo>
                    <a:pt x="2381" y="1688"/>
                    <a:pt x="2405" y="1736"/>
                    <a:pt x="2405" y="1736"/>
                  </a:cubicBezTo>
                  <a:cubicBezTo>
                    <a:pt x="2385" y="1725"/>
                    <a:pt x="2373" y="1697"/>
                    <a:pt x="2370" y="1697"/>
                  </a:cubicBezTo>
                  <a:cubicBezTo>
                    <a:pt x="2370" y="1697"/>
                    <a:pt x="2370" y="1698"/>
                    <a:pt x="2370" y="1700"/>
                  </a:cubicBezTo>
                  <a:cubicBezTo>
                    <a:pt x="2370" y="1712"/>
                    <a:pt x="2393" y="1736"/>
                    <a:pt x="2381" y="1747"/>
                  </a:cubicBezTo>
                  <a:lnTo>
                    <a:pt x="2346" y="1664"/>
                  </a:lnTo>
                  <a:lnTo>
                    <a:pt x="2346" y="1688"/>
                  </a:lnTo>
                  <a:cubicBezTo>
                    <a:pt x="2358" y="1700"/>
                    <a:pt x="2358" y="1712"/>
                    <a:pt x="2346" y="1724"/>
                  </a:cubicBezTo>
                  <a:cubicBezTo>
                    <a:pt x="2346" y="1721"/>
                    <a:pt x="2346" y="1714"/>
                    <a:pt x="2346" y="1700"/>
                  </a:cubicBezTo>
                  <a:cubicBezTo>
                    <a:pt x="2337" y="1672"/>
                    <a:pt x="2334" y="1644"/>
                    <a:pt x="2334" y="1644"/>
                  </a:cubicBezTo>
                  <a:cubicBezTo>
                    <a:pt x="2334" y="1644"/>
                    <a:pt x="2334" y="1647"/>
                    <a:pt x="2334" y="1652"/>
                  </a:cubicBezTo>
                  <a:cubicBezTo>
                    <a:pt x="2334" y="1655"/>
                    <a:pt x="2334" y="1660"/>
                    <a:pt x="2334" y="1664"/>
                  </a:cubicBezTo>
                  <a:cubicBezTo>
                    <a:pt x="2329" y="1683"/>
                    <a:pt x="2326" y="1689"/>
                    <a:pt x="2324" y="1689"/>
                  </a:cubicBezTo>
                  <a:cubicBezTo>
                    <a:pt x="2322" y="1689"/>
                    <a:pt x="2322" y="1676"/>
                    <a:pt x="2322" y="1676"/>
                  </a:cubicBezTo>
                  <a:lnTo>
                    <a:pt x="2310" y="1688"/>
                  </a:lnTo>
                  <a:cubicBezTo>
                    <a:pt x="2310" y="1688"/>
                    <a:pt x="2301" y="1691"/>
                    <a:pt x="2294" y="1691"/>
                  </a:cubicBezTo>
                  <a:cubicBezTo>
                    <a:pt x="2286" y="1691"/>
                    <a:pt x="2280" y="1688"/>
                    <a:pt x="2286" y="1676"/>
                  </a:cubicBezTo>
                  <a:cubicBezTo>
                    <a:pt x="2310" y="1652"/>
                    <a:pt x="2298" y="1640"/>
                    <a:pt x="2286" y="1640"/>
                  </a:cubicBezTo>
                  <a:cubicBezTo>
                    <a:pt x="2274" y="1640"/>
                    <a:pt x="2274" y="1664"/>
                    <a:pt x="2262" y="1664"/>
                  </a:cubicBezTo>
                  <a:cubicBezTo>
                    <a:pt x="2262" y="1664"/>
                    <a:pt x="2262" y="1663"/>
                    <a:pt x="2261" y="1663"/>
                  </a:cubicBezTo>
                  <a:lnTo>
                    <a:pt x="2261" y="1663"/>
                  </a:lnTo>
                  <a:cubicBezTo>
                    <a:pt x="2251" y="1696"/>
                    <a:pt x="2239" y="1740"/>
                    <a:pt x="2239" y="1747"/>
                  </a:cubicBezTo>
                  <a:lnTo>
                    <a:pt x="2250" y="1747"/>
                  </a:lnTo>
                  <a:cubicBezTo>
                    <a:pt x="2250" y="1759"/>
                    <a:pt x="2262" y="1747"/>
                    <a:pt x="2250" y="1771"/>
                  </a:cubicBezTo>
                  <a:cubicBezTo>
                    <a:pt x="2239" y="1789"/>
                    <a:pt x="2245" y="1789"/>
                    <a:pt x="2250" y="1789"/>
                  </a:cubicBezTo>
                  <a:cubicBezTo>
                    <a:pt x="2253" y="1789"/>
                    <a:pt x="2256" y="1789"/>
                    <a:pt x="2257" y="1791"/>
                  </a:cubicBezTo>
                  <a:lnTo>
                    <a:pt x="2257" y="1791"/>
                  </a:lnTo>
                  <a:cubicBezTo>
                    <a:pt x="2267" y="1773"/>
                    <a:pt x="2286" y="1747"/>
                    <a:pt x="2286" y="1747"/>
                  </a:cubicBezTo>
                  <a:lnTo>
                    <a:pt x="2286" y="1747"/>
                  </a:lnTo>
                  <a:cubicBezTo>
                    <a:pt x="2297" y="1758"/>
                    <a:pt x="2279" y="1797"/>
                    <a:pt x="2283" y="1797"/>
                  </a:cubicBezTo>
                  <a:cubicBezTo>
                    <a:pt x="2284" y="1797"/>
                    <a:pt x="2285" y="1796"/>
                    <a:pt x="2286" y="1795"/>
                  </a:cubicBezTo>
                  <a:cubicBezTo>
                    <a:pt x="2298" y="1783"/>
                    <a:pt x="2298" y="1783"/>
                    <a:pt x="2298" y="1771"/>
                  </a:cubicBezTo>
                  <a:cubicBezTo>
                    <a:pt x="2304" y="1759"/>
                    <a:pt x="2307" y="1756"/>
                    <a:pt x="2309" y="1756"/>
                  </a:cubicBezTo>
                  <a:cubicBezTo>
                    <a:pt x="2310" y="1756"/>
                    <a:pt x="2310" y="1759"/>
                    <a:pt x="2310" y="1759"/>
                  </a:cubicBezTo>
                  <a:cubicBezTo>
                    <a:pt x="2310" y="1759"/>
                    <a:pt x="2310" y="1771"/>
                    <a:pt x="2310" y="1795"/>
                  </a:cubicBezTo>
                  <a:cubicBezTo>
                    <a:pt x="2310" y="1819"/>
                    <a:pt x="2286" y="1807"/>
                    <a:pt x="2274" y="1831"/>
                  </a:cubicBezTo>
                  <a:cubicBezTo>
                    <a:pt x="2267" y="1854"/>
                    <a:pt x="2269" y="1867"/>
                    <a:pt x="2278" y="1867"/>
                  </a:cubicBezTo>
                  <a:cubicBezTo>
                    <a:pt x="2283" y="1867"/>
                    <a:pt x="2290" y="1863"/>
                    <a:pt x="2298" y="1855"/>
                  </a:cubicBezTo>
                  <a:cubicBezTo>
                    <a:pt x="2302" y="1844"/>
                    <a:pt x="2306" y="1840"/>
                    <a:pt x="2310" y="1840"/>
                  </a:cubicBezTo>
                  <a:cubicBezTo>
                    <a:pt x="2316" y="1840"/>
                    <a:pt x="2322" y="1847"/>
                    <a:pt x="2324" y="1859"/>
                  </a:cubicBezTo>
                  <a:lnTo>
                    <a:pt x="2324" y="1859"/>
                  </a:lnTo>
                  <a:cubicBezTo>
                    <a:pt x="2326" y="1850"/>
                    <a:pt x="2329" y="1843"/>
                    <a:pt x="2334" y="1843"/>
                  </a:cubicBezTo>
                  <a:cubicBezTo>
                    <a:pt x="2346" y="1843"/>
                    <a:pt x="2346" y="1843"/>
                    <a:pt x="2358" y="1819"/>
                  </a:cubicBezTo>
                  <a:lnTo>
                    <a:pt x="2358" y="1819"/>
                  </a:lnTo>
                  <a:cubicBezTo>
                    <a:pt x="2346" y="1855"/>
                    <a:pt x="2370" y="1902"/>
                    <a:pt x="2405" y="1914"/>
                  </a:cubicBezTo>
                  <a:cubicBezTo>
                    <a:pt x="2412" y="1914"/>
                    <a:pt x="2415" y="1895"/>
                    <a:pt x="2414" y="1868"/>
                  </a:cubicBezTo>
                  <a:lnTo>
                    <a:pt x="2414" y="1868"/>
                  </a:lnTo>
                  <a:cubicBezTo>
                    <a:pt x="2415" y="1872"/>
                    <a:pt x="2416" y="1875"/>
                    <a:pt x="2417" y="1878"/>
                  </a:cubicBezTo>
                  <a:cubicBezTo>
                    <a:pt x="2417" y="1884"/>
                    <a:pt x="2423" y="1890"/>
                    <a:pt x="2428" y="1890"/>
                  </a:cubicBezTo>
                  <a:cubicBezTo>
                    <a:pt x="2432" y="1890"/>
                    <a:pt x="2435" y="1884"/>
                    <a:pt x="2429" y="1866"/>
                  </a:cubicBezTo>
                  <a:cubicBezTo>
                    <a:pt x="2421" y="1854"/>
                    <a:pt x="2415" y="1845"/>
                    <a:pt x="2412" y="1840"/>
                  </a:cubicBezTo>
                  <a:lnTo>
                    <a:pt x="2412" y="1840"/>
                  </a:lnTo>
                  <a:cubicBezTo>
                    <a:pt x="2412" y="1837"/>
                    <a:pt x="2411" y="1834"/>
                    <a:pt x="2411" y="1831"/>
                  </a:cubicBezTo>
                  <a:lnTo>
                    <a:pt x="2411" y="1831"/>
                  </a:lnTo>
                  <a:cubicBezTo>
                    <a:pt x="2412" y="1831"/>
                    <a:pt x="2414" y="1831"/>
                    <a:pt x="2417" y="1831"/>
                  </a:cubicBezTo>
                  <a:cubicBezTo>
                    <a:pt x="2417" y="1825"/>
                    <a:pt x="2417" y="1822"/>
                    <a:pt x="2419" y="1822"/>
                  </a:cubicBezTo>
                  <a:cubicBezTo>
                    <a:pt x="2420" y="1822"/>
                    <a:pt x="2423" y="1825"/>
                    <a:pt x="2429" y="1831"/>
                  </a:cubicBezTo>
                  <a:cubicBezTo>
                    <a:pt x="2429" y="1831"/>
                    <a:pt x="2429" y="1843"/>
                    <a:pt x="2441" y="1843"/>
                  </a:cubicBezTo>
                  <a:lnTo>
                    <a:pt x="2453" y="1819"/>
                  </a:lnTo>
                  <a:cubicBezTo>
                    <a:pt x="2453" y="1807"/>
                    <a:pt x="2405" y="1759"/>
                    <a:pt x="2405" y="1759"/>
                  </a:cubicBezTo>
                  <a:lnTo>
                    <a:pt x="2405" y="1759"/>
                  </a:lnTo>
                  <a:cubicBezTo>
                    <a:pt x="2405" y="1759"/>
                    <a:pt x="2453" y="1795"/>
                    <a:pt x="2477" y="1795"/>
                  </a:cubicBezTo>
                  <a:cubicBezTo>
                    <a:pt x="2489" y="1795"/>
                    <a:pt x="2489" y="1795"/>
                    <a:pt x="2477" y="1783"/>
                  </a:cubicBezTo>
                  <a:cubicBezTo>
                    <a:pt x="2453" y="1771"/>
                    <a:pt x="2429" y="1759"/>
                    <a:pt x="2441" y="1759"/>
                  </a:cubicBezTo>
                  <a:lnTo>
                    <a:pt x="2477" y="1771"/>
                  </a:lnTo>
                  <a:lnTo>
                    <a:pt x="2501" y="1771"/>
                  </a:lnTo>
                  <a:cubicBezTo>
                    <a:pt x="2478" y="1760"/>
                    <a:pt x="2466" y="1759"/>
                    <a:pt x="2455" y="1739"/>
                  </a:cubicBezTo>
                  <a:lnTo>
                    <a:pt x="2455" y="1739"/>
                  </a:lnTo>
                  <a:cubicBezTo>
                    <a:pt x="2466" y="1745"/>
                    <a:pt x="2501" y="1759"/>
                    <a:pt x="2501" y="1759"/>
                  </a:cubicBezTo>
                  <a:cubicBezTo>
                    <a:pt x="2510" y="1761"/>
                    <a:pt x="2517" y="1762"/>
                    <a:pt x="2520" y="1762"/>
                  </a:cubicBezTo>
                  <a:cubicBezTo>
                    <a:pt x="2541" y="1762"/>
                    <a:pt x="2453" y="1734"/>
                    <a:pt x="2453" y="1724"/>
                  </a:cubicBezTo>
                  <a:lnTo>
                    <a:pt x="2453" y="1724"/>
                  </a:lnTo>
                  <a:cubicBezTo>
                    <a:pt x="2453" y="1724"/>
                    <a:pt x="2479" y="1734"/>
                    <a:pt x="2490" y="1734"/>
                  </a:cubicBezTo>
                  <a:cubicBezTo>
                    <a:pt x="2495" y="1734"/>
                    <a:pt x="2497" y="1732"/>
                    <a:pt x="2489" y="1724"/>
                  </a:cubicBezTo>
                  <a:lnTo>
                    <a:pt x="2489" y="1724"/>
                  </a:lnTo>
                  <a:cubicBezTo>
                    <a:pt x="2493" y="1728"/>
                    <a:pt x="2498" y="1730"/>
                    <a:pt x="2503" y="1730"/>
                  </a:cubicBezTo>
                  <a:cubicBezTo>
                    <a:pt x="2521" y="1730"/>
                    <a:pt x="2536" y="1700"/>
                    <a:pt x="2536" y="1700"/>
                  </a:cubicBezTo>
                  <a:cubicBezTo>
                    <a:pt x="2536" y="1688"/>
                    <a:pt x="2536" y="1676"/>
                    <a:pt x="2536" y="1664"/>
                  </a:cubicBezTo>
                  <a:cubicBezTo>
                    <a:pt x="2536" y="1660"/>
                    <a:pt x="2540" y="1659"/>
                    <a:pt x="2545" y="1659"/>
                  </a:cubicBezTo>
                  <a:cubicBezTo>
                    <a:pt x="2547" y="1659"/>
                    <a:pt x="2548" y="1659"/>
                    <a:pt x="2550" y="1659"/>
                  </a:cubicBezTo>
                  <a:lnTo>
                    <a:pt x="2550" y="1659"/>
                  </a:lnTo>
                  <a:cubicBezTo>
                    <a:pt x="2542" y="1652"/>
                    <a:pt x="2536" y="1637"/>
                    <a:pt x="2536" y="1628"/>
                  </a:cubicBezTo>
                  <a:lnTo>
                    <a:pt x="2536" y="1628"/>
                  </a:lnTo>
                  <a:cubicBezTo>
                    <a:pt x="2536" y="1628"/>
                    <a:pt x="2586" y="1670"/>
                    <a:pt x="2589" y="1670"/>
                  </a:cubicBezTo>
                  <a:cubicBezTo>
                    <a:pt x="2589" y="1670"/>
                    <a:pt x="2588" y="1668"/>
                    <a:pt x="2584" y="1664"/>
                  </a:cubicBezTo>
                  <a:cubicBezTo>
                    <a:pt x="2560" y="1628"/>
                    <a:pt x="2584" y="1640"/>
                    <a:pt x="2560" y="1628"/>
                  </a:cubicBezTo>
                  <a:cubicBezTo>
                    <a:pt x="2536" y="1616"/>
                    <a:pt x="2572" y="1628"/>
                    <a:pt x="2548" y="1605"/>
                  </a:cubicBezTo>
                  <a:lnTo>
                    <a:pt x="2548" y="1605"/>
                  </a:lnTo>
                  <a:cubicBezTo>
                    <a:pt x="2572" y="1628"/>
                    <a:pt x="2596" y="1628"/>
                    <a:pt x="2608" y="1628"/>
                  </a:cubicBezTo>
                  <a:cubicBezTo>
                    <a:pt x="2620" y="1616"/>
                    <a:pt x="2548" y="1581"/>
                    <a:pt x="2548" y="1569"/>
                  </a:cubicBezTo>
                  <a:cubicBezTo>
                    <a:pt x="2546" y="1567"/>
                    <a:pt x="2547" y="1566"/>
                    <a:pt x="2548" y="1566"/>
                  </a:cubicBezTo>
                  <a:cubicBezTo>
                    <a:pt x="2559" y="1566"/>
                    <a:pt x="2625" y="1594"/>
                    <a:pt x="2655" y="1605"/>
                  </a:cubicBezTo>
                  <a:cubicBezTo>
                    <a:pt x="2620" y="1581"/>
                    <a:pt x="2596" y="1569"/>
                    <a:pt x="2584" y="1545"/>
                  </a:cubicBezTo>
                  <a:cubicBezTo>
                    <a:pt x="2596" y="1545"/>
                    <a:pt x="2620" y="1557"/>
                    <a:pt x="2631" y="1557"/>
                  </a:cubicBezTo>
                  <a:cubicBezTo>
                    <a:pt x="2620" y="1545"/>
                    <a:pt x="2631" y="1545"/>
                    <a:pt x="2631" y="1533"/>
                  </a:cubicBezTo>
                  <a:cubicBezTo>
                    <a:pt x="2620" y="1521"/>
                    <a:pt x="2608" y="1509"/>
                    <a:pt x="2596" y="1497"/>
                  </a:cubicBezTo>
                  <a:lnTo>
                    <a:pt x="2596" y="1497"/>
                  </a:lnTo>
                  <a:cubicBezTo>
                    <a:pt x="2612" y="1506"/>
                    <a:pt x="2634" y="1525"/>
                    <a:pt x="2642" y="1525"/>
                  </a:cubicBezTo>
                  <a:cubicBezTo>
                    <a:pt x="2646" y="1525"/>
                    <a:pt x="2647" y="1521"/>
                    <a:pt x="2643" y="1509"/>
                  </a:cubicBezTo>
                  <a:cubicBezTo>
                    <a:pt x="2643" y="1499"/>
                    <a:pt x="2643" y="1496"/>
                    <a:pt x="2647" y="1496"/>
                  </a:cubicBezTo>
                  <a:cubicBezTo>
                    <a:pt x="2652" y="1496"/>
                    <a:pt x="2664" y="1502"/>
                    <a:pt x="2691" y="1509"/>
                  </a:cubicBezTo>
                  <a:cubicBezTo>
                    <a:pt x="2691" y="1509"/>
                    <a:pt x="2667" y="1497"/>
                    <a:pt x="2667" y="1497"/>
                  </a:cubicBezTo>
                  <a:cubicBezTo>
                    <a:pt x="2655" y="1485"/>
                    <a:pt x="2667" y="1474"/>
                    <a:pt x="2667" y="1474"/>
                  </a:cubicBezTo>
                  <a:cubicBezTo>
                    <a:pt x="2667" y="1462"/>
                    <a:pt x="2631" y="1450"/>
                    <a:pt x="2631" y="1450"/>
                  </a:cubicBezTo>
                  <a:cubicBezTo>
                    <a:pt x="2620" y="1438"/>
                    <a:pt x="2631" y="1438"/>
                    <a:pt x="2620" y="1426"/>
                  </a:cubicBezTo>
                  <a:lnTo>
                    <a:pt x="2620" y="1426"/>
                  </a:lnTo>
                  <a:cubicBezTo>
                    <a:pt x="2631" y="1432"/>
                    <a:pt x="2637" y="1435"/>
                    <a:pt x="2640" y="1435"/>
                  </a:cubicBezTo>
                  <a:cubicBezTo>
                    <a:pt x="2643" y="1435"/>
                    <a:pt x="2643" y="1432"/>
                    <a:pt x="2643" y="1426"/>
                  </a:cubicBezTo>
                  <a:lnTo>
                    <a:pt x="2655" y="1414"/>
                  </a:lnTo>
                  <a:cubicBezTo>
                    <a:pt x="2667" y="1414"/>
                    <a:pt x="2691" y="1426"/>
                    <a:pt x="2691" y="1438"/>
                  </a:cubicBezTo>
                  <a:cubicBezTo>
                    <a:pt x="2679" y="1438"/>
                    <a:pt x="2691" y="1438"/>
                    <a:pt x="2703" y="1450"/>
                  </a:cubicBezTo>
                  <a:cubicBezTo>
                    <a:pt x="2703" y="1438"/>
                    <a:pt x="2667" y="1414"/>
                    <a:pt x="2655" y="1390"/>
                  </a:cubicBezTo>
                  <a:cubicBezTo>
                    <a:pt x="2654" y="1389"/>
                    <a:pt x="2653" y="1388"/>
                    <a:pt x="2654" y="1388"/>
                  </a:cubicBezTo>
                  <a:lnTo>
                    <a:pt x="2654" y="1388"/>
                  </a:lnTo>
                  <a:cubicBezTo>
                    <a:pt x="2656" y="1388"/>
                    <a:pt x="2691" y="1414"/>
                    <a:pt x="2691" y="1414"/>
                  </a:cubicBezTo>
                  <a:lnTo>
                    <a:pt x="2691" y="1390"/>
                  </a:lnTo>
                  <a:cubicBezTo>
                    <a:pt x="2691" y="1390"/>
                    <a:pt x="2679" y="1378"/>
                    <a:pt x="2691" y="1378"/>
                  </a:cubicBezTo>
                  <a:cubicBezTo>
                    <a:pt x="2693" y="1381"/>
                    <a:pt x="2696" y="1382"/>
                    <a:pt x="2699" y="1382"/>
                  </a:cubicBezTo>
                  <a:cubicBezTo>
                    <a:pt x="2709" y="1382"/>
                    <a:pt x="2718" y="1364"/>
                    <a:pt x="2679" y="1355"/>
                  </a:cubicBezTo>
                  <a:cubicBezTo>
                    <a:pt x="2691" y="1355"/>
                    <a:pt x="2703" y="1366"/>
                    <a:pt x="2715" y="1366"/>
                  </a:cubicBezTo>
                  <a:cubicBezTo>
                    <a:pt x="2715" y="1366"/>
                    <a:pt x="2655" y="1331"/>
                    <a:pt x="2655" y="1307"/>
                  </a:cubicBezTo>
                  <a:lnTo>
                    <a:pt x="2655" y="1307"/>
                  </a:lnTo>
                  <a:cubicBezTo>
                    <a:pt x="2679" y="1319"/>
                    <a:pt x="2703" y="1331"/>
                    <a:pt x="2715" y="1331"/>
                  </a:cubicBezTo>
                  <a:cubicBezTo>
                    <a:pt x="2722" y="1333"/>
                    <a:pt x="2727" y="1334"/>
                    <a:pt x="2731" y="1334"/>
                  </a:cubicBezTo>
                  <a:cubicBezTo>
                    <a:pt x="2744" y="1334"/>
                    <a:pt x="2733" y="1321"/>
                    <a:pt x="2709" y="1319"/>
                  </a:cubicBezTo>
                  <a:lnTo>
                    <a:pt x="2709" y="1319"/>
                  </a:lnTo>
                  <a:cubicBezTo>
                    <a:pt x="2723" y="1320"/>
                    <a:pt x="2736" y="1324"/>
                    <a:pt x="2747" y="1324"/>
                  </a:cubicBezTo>
                  <a:cubicBezTo>
                    <a:pt x="2753" y="1324"/>
                    <a:pt x="2758" y="1323"/>
                    <a:pt x="2762" y="1319"/>
                  </a:cubicBezTo>
                  <a:cubicBezTo>
                    <a:pt x="2762" y="1307"/>
                    <a:pt x="2679" y="1295"/>
                    <a:pt x="2715" y="1295"/>
                  </a:cubicBezTo>
                  <a:cubicBezTo>
                    <a:pt x="2739" y="1295"/>
                    <a:pt x="2752" y="1300"/>
                    <a:pt x="2758" y="1300"/>
                  </a:cubicBezTo>
                  <a:cubicBezTo>
                    <a:pt x="2761" y="1300"/>
                    <a:pt x="2762" y="1299"/>
                    <a:pt x="2762" y="1295"/>
                  </a:cubicBezTo>
                  <a:cubicBezTo>
                    <a:pt x="2774" y="1283"/>
                    <a:pt x="2751" y="1283"/>
                    <a:pt x="2762" y="1271"/>
                  </a:cubicBezTo>
                  <a:cubicBezTo>
                    <a:pt x="2774" y="1271"/>
                    <a:pt x="2798" y="1259"/>
                    <a:pt x="2798" y="1247"/>
                  </a:cubicBezTo>
                  <a:cubicBezTo>
                    <a:pt x="2798" y="1247"/>
                    <a:pt x="2762" y="1235"/>
                    <a:pt x="2751" y="1235"/>
                  </a:cubicBezTo>
                  <a:cubicBezTo>
                    <a:pt x="2751" y="1231"/>
                    <a:pt x="2756" y="1230"/>
                    <a:pt x="2763" y="1230"/>
                  </a:cubicBezTo>
                  <a:cubicBezTo>
                    <a:pt x="2778" y="1230"/>
                    <a:pt x="2802" y="1235"/>
                    <a:pt x="2810" y="1235"/>
                  </a:cubicBezTo>
                  <a:cubicBezTo>
                    <a:pt x="2822" y="1235"/>
                    <a:pt x="2834" y="1224"/>
                    <a:pt x="2834" y="1224"/>
                  </a:cubicBezTo>
                  <a:cubicBezTo>
                    <a:pt x="2834" y="1200"/>
                    <a:pt x="2834" y="1188"/>
                    <a:pt x="2834" y="1176"/>
                  </a:cubicBezTo>
                  <a:cubicBezTo>
                    <a:pt x="2834" y="1176"/>
                    <a:pt x="2810" y="1140"/>
                    <a:pt x="2810" y="1140"/>
                  </a:cubicBezTo>
                  <a:lnTo>
                    <a:pt x="2810" y="1140"/>
                  </a:lnTo>
                  <a:cubicBezTo>
                    <a:pt x="2821" y="1140"/>
                    <a:pt x="2869" y="1178"/>
                    <a:pt x="2871" y="1178"/>
                  </a:cubicBezTo>
                  <a:cubicBezTo>
                    <a:pt x="2871" y="1178"/>
                    <a:pt x="2871" y="1177"/>
                    <a:pt x="2870" y="1176"/>
                  </a:cubicBezTo>
                  <a:cubicBezTo>
                    <a:pt x="2870" y="1164"/>
                    <a:pt x="2846" y="1128"/>
                    <a:pt x="2822" y="1116"/>
                  </a:cubicBezTo>
                  <a:lnTo>
                    <a:pt x="2822" y="1116"/>
                  </a:lnTo>
                  <a:cubicBezTo>
                    <a:pt x="2830" y="1120"/>
                    <a:pt x="2837" y="1122"/>
                    <a:pt x="2842" y="1122"/>
                  </a:cubicBezTo>
                  <a:cubicBezTo>
                    <a:pt x="2854" y="1122"/>
                    <a:pt x="2862" y="1116"/>
                    <a:pt x="2870" y="1116"/>
                  </a:cubicBezTo>
                  <a:cubicBezTo>
                    <a:pt x="2870" y="1116"/>
                    <a:pt x="2870" y="1104"/>
                    <a:pt x="2870" y="1093"/>
                  </a:cubicBezTo>
                  <a:cubicBezTo>
                    <a:pt x="2870" y="1093"/>
                    <a:pt x="2846" y="1081"/>
                    <a:pt x="2846" y="1081"/>
                  </a:cubicBezTo>
                  <a:cubicBezTo>
                    <a:pt x="2846" y="1069"/>
                    <a:pt x="2870" y="1057"/>
                    <a:pt x="2893" y="1057"/>
                  </a:cubicBezTo>
                  <a:cubicBezTo>
                    <a:pt x="2897" y="1053"/>
                    <a:pt x="2899" y="1052"/>
                    <a:pt x="2898" y="1052"/>
                  </a:cubicBezTo>
                  <a:lnTo>
                    <a:pt x="2898" y="1052"/>
                  </a:lnTo>
                  <a:cubicBezTo>
                    <a:pt x="2897" y="1052"/>
                    <a:pt x="2889" y="1057"/>
                    <a:pt x="2882" y="1057"/>
                  </a:cubicBezTo>
                  <a:cubicBezTo>
                    <a:pt x="2882" y="1045"/>
                    <a:pt x="2882" y="1045"/>
                    <a:pt x="2882" y="1033"/>
                  </a:cubicBezTo>
                  <a:cubicBezTo>
                    <a:pt x="2882" y="1033"/>
                    <a:pt x="2870" y="1021"/>
                    <a:pt x="2870" y="1009"/>
                  </a:cubicBezTo>
                  <a:cubicBezTo>
                    <a:pt x="2882" y="997"/>
                    <a:pt x="2882" y="997"/>
                    <a:pt x="2893" y="985"/>
                  </a:cubicBezTo>
                  <a:cubicBezTo>
                    <a:pt x="2905" y="985"/>
                    <a:pt x="2905" y="985"/>
                    <a:pt x="2893" y="974"/>
                  </a:cubicBezTo>
                  <a:cubicBezTo>
                    <a:pt x="2882" y="974"/>
                    <a:pt x="2893" y="950"/>
                    <a:pt x="2893" y="938"/>
                  </a:cubicBezTo>
                  <a:cubicBezTo>
                    <a:pt x="2893" y="932"/>
                    <a:pt x="2887" y="922"/>
                    <a:pt x="2881" y="915"/>
                  </a:cubicBezTo>
                  <a:lnTo>
                    <a:pt x="2881" y="915"/>
                  </a:lnTo>
                  <a:cubicBezTo>
                    <a:pt x="2873" y="923"/>
                    <a:pt x="2870" y="931"/>
                    <a:pt x="2861" y="931"/>
                  </a:cubicBezTo>
                  <a:cubicBezTo>
                    <a:pt x="2858" y="931"/>
                    <a:pt x="2853" y="929"/>
                    <a:pt x="2846" y="926"/>
                  </a:cubicBezTo>
                  <a:lnTo>
                    <a:pt x="2858" y="926"/>
                  </a:lnTo>
                  <a:lnTo>
                    <a:pt x="2858" y="914"/>
                  </a:lnTo>
                  <a:lnTo>
                    <a:pt x="2880" y="914"/>
                  </a:lnTo>
                  <a:cubicBezTo>
                    <a:pt x="2875" y="907"/>
                    <a:pt x="2870" y="902"/>
                    <a:pt x="2870" y="902"/>
                  </a:cubicBezTo>
                  <a:cubicBezTo>
                    <a:pt x="2877" y="902"/>
                    <a:pt x="2884" y="902"/>
                    <a:pt x="2889" y="905"/>
                  </a:cubicBezTo>
                  <a:lnTo>
                    <a:pt x="2889" y="905"/>
                  </a:lnTo>
                  <a:lnTo>
                    <a:pt x="2882" y="890"/>
                  </a:lnTo>
                  <a:cubicBezTo>
                    <a:pt x="2870" y="890"/>
                    <a:pt x="2858" y="878"/>
                    <a:pt x="2846" y="878"/>
                  </a:cubicBezTo>
                  <a:lnTo>
                    <a:pt x="2882" y="878"/>
                  </a:lnTo>
                  <a:cubicBezTo>
                    <a:pt x="2893" y="878"/>
                    <a:pt x="2893" y="866"/>
                    <a:pt x="2893" y="854"/>
                  </a:cubicBezTo>
                  <a:cubicBezTo>
                    <a:pt x="2893" y="854"/>
                    <a:pt x="2870" y="843"/>
                    <a:pt x="2905" y="843"/>
                  </a:cubicBezTo>
                  <a:cubicBezTo>
                    <a:pt x="2893" y="843"/>
                    <a:pt x="2882" y="831"/>
                    <a:pt x="2870" y="831"/>
                  </a:cubicBezTo>
                  <a:cubicBezTo>
                    <a:pt x="2905" y="831"/>
                    <a:pt x="2905" y="831"/>
                    <a:pt x="2905" y="807"/>
                  </a:cubicBezTo>
                  <a:cubicBezTo>
                    <a:pt x="2905" y="795"/>
                    <a:pt x="2905" y="795"/>
                    <a:pt x="2905" y="795"/>
                  </a:cubicBezTo>
                  <a:lnTo>
                    <a:pt x="2893" y="795"/>
                  </a:lnTo>
                  <a:cubicBezTo>
                    <a:pt x="2893" y="795"/>
                    <a:pt x="2917" y="771"/>
                    <a:pt x="2917" y="759"/>
                  </a:cubicBezTo>
                  <a:cubicBezTo>
                    <a:pt x="2917" y="747"/>
                    <a:pt x="2929" y="723"/>
                    <a:pt x="2941" y="723"/>
                  </a:cubicBezTo>
                  <a:cubicBezTo>
                    <a:pt x="2941" y="721"/>
                    <a:pt x="2940" y="720"/>
                    <a:pt x="2937" y="720"/>
                  </a:cubicBezTo>
                  <a:cubicBezTo>
                    <a:pt x="2928" y="720"/>
                    <a:pt x="2903" y="735"/>
                    <a:pt x="2893" y="735"/>
                  </a:cubicBezTo>
                  <a:cubicBezTo>
                    <a:pt x="2882" y="735"/>
                    <a:pt x="2917" y="712"/>
                    <a:pt x="2929" y="712"/>
                  </a:cubicBezTo>
                  <a:lnTo>
                    <a:pt x="2941" y="688"/>
                  </a:lnTo>
                  <a:cubicBezTo>
                    <a:pt x="2950" y="679"/>
                    <a:pt x="2942" y="677"/>
                    <a:pt x="2931" y="677"/>
                  </a:cubicBezTo>
                  <a:cubicBezTo>
                    <a:pt x="2919" y="677"/>
                    <a:pt x="2903" y="679"/>
                    <a:pt x="2898" y="679"/>
                  </a:cubicBezTo>
                  <a:cubicBezTo>
                    <a:pt x="2898" y="679"/>
                    <a:pt x="2898" y="679"/>
                    <a:pt x="2898" y="679"/>
                  </a:cubicBezTo>
                  <a:lnTo>
                    <a:pt x="2898" y="679"/>
                  </a:lnTo>
                  <a:cubicBezTo>
                    <a:pt x="2877" y="690"/>
                    <a:pt x="2855" y="702"/>
                    <a:pt x="2834" y="723"/>
                  </a:cubicBezTo>
                  <a:lnTo>
                    <a:pt x="2858" y="700"/>
                  </a:lnTo>
                  <a:cubicBezTo>
                    <a:pt x="2858" y="700"/>
                    <a:pt x="2858" y="688"/>
                    <a:pt x="2858" y="688"/>
                  </a:cubicBezTo>
                  <a:cubicBezTo>
                    <a:pt x="2858" y="685"/>
                    <a:pt x="2858" y="683"/>
                    <a:pt x="2858" y="681"/>
                  </a:cubicBezTo>
                  <a:lnTo>
                    <a:pt x="2858" y="681"/>
                  </a:lnTo>
                  <a:cubicBezTo>
                    <a:pt x="2870" y="670"/>
                    <a:pt x="2885" y="649"/>
                    <a:pt x="2893" y="640"/>
                  </a:cubicBezTo>
                  <a:lnTo>
                    <a:pt x="2893" y="640"/>
                  </a:lnTo>
                  <a:cubicBezTo>
                    <a:pt x="2893" y="640"/>
                    <a:pt x="2846" y="664"/>
                    <a:pt x="2846" y="664"/>
                  </a:cubicBezTo>
                  <a:cubicBezTo>
                    <a:pt x="2846" y="664"/>
                    <a:pt x="2822" y="640"/>
                    <a:pt x="2810" y="628"/>
                  </a:cubicBezTo>
                  <a:cubicBezTo>
                    <a:pt x="2809" y="628"/>
                    <a:pt x="2809" y="627"/>
                    <a:pt x="2808" y="627"/>
                  </a:cubicBezTo>
                  <a:cubicBezTo>
                    <a:pt x="2798" y="627"/>
                    <a:pt x="2781" y="684"/>
                    <a:pt x="2776" y="684"/>
                  </a:cubicBezTo>
                  <a:cubicBezTo>
                    <a:pt x="2775" y="684"/>
                    <a:pt x="2774" y="682"/>
                    <a:pt x="2774" y="676"/>
                  </a:cubicBezTo>
                  <a:cubicBezTo>
                    <a:pt x="2774" y="628"/>
                    <a:pt x="2774" y="628"/>
                    <a:pt x="2762" y="628"/>
                  </a:cubicBezTo>
                  <a:cubicBezTo>
                    <a:pt x="2746" y="636"/>
                    <a:pt x="2736" y="661"/>
                    <a:pt x="2734" y="661"/>
                  </a:cubicBezTo>
                  <a:cubicBezTo>
                    <a:pt x="2733" y="661"/>
                    <a:pt x="2735" y="655"/>
                    <a:pt x="2739" y="640"/>
                  </a:cubicBezTo>
                  <a:cubicBezTo>
                    <a:pt x="2739" y="626"/>
                    <a:pt x="2737" y="621"/>
                    <a:pt x="2734" y="621"/>
                  </a:cubicBezTo>
                  <a:cubicBezTo>
                    <a:pt x="2729" y="621"/>
                    <a:pt x="2722" y="633"/>
                    <a:pt x="2715" y="640"/>
                  </a:cubicBezTo>
                  <a:cubicBezTo>
                    <a:pt x="2713" y="642"/>
                    <a:pt x="2711" y="643"/>
                    <a:pt x="2709" y="643"/>
                  </a:cubicBezTo>
                  <a:cubicBezTo>
                    <a:pt x="2702" y="643"/>
                    <a:pt x="2701" y="626"/>
                    <a:pt x="2691" y="616"/>
                  </a:cubicBezTo>
                  <a:cubicBezTo>
                    <a:pt x="2690" y="615"/>
                    <a:pt x="2689" y="615"/>
                    <a:pt x="2688" y="615"/>
                  </a:cubicBezTo>
                  <a:cubicBezTo>
                    <a:pt x="2679" y="615"/>
                    <a:pt x="2678" y="666"/>
                    <a:pt x="2667" y="688"/>
                  </a:cubicBezTo>
                  <a:cubicBezTo>
                    <a:pt x="2667" y="689"/>
                    <a:pt x="2667" y="689"/>
                    <a:pt x="2667" y="689"/>
                  </a:cubicBezTo>
                  <a:cubicBezTo>
                    <a:pt x="2667" y="689"/>
                    <a:pt x="2666" y="639"/>
                    <a:pt x="2658" y="639"/>
                  </a:cubicBezTo>
                  <a:cubicBezTo>
                    <a:pt x="2657" y="639"/>
                    <a:pt x="2656" y="639"/>
                    <a:pt x="2655" y="640"/>
                  </a:cubicBezTo>
                  <a:cubicBezTo>
                    <a:pt x="2643" y="664"/>
                    <a:pt x="2655" y="664"/>
                    <a:pt x="2655" y="676"/>
                  </a:cubicBezTo>
                  <a:lnTo>
                    <a:pt x="2643" y="676"/>
                  </a:lnTo>
                  <a:cubicBezTo>
                    <a:pt x="2643" y="652"/>
                    <a:pt x="2667" y="628"/>
                    <a:pt x="2643" y="616"/>
                  </a:cubicBezTo>
                  <a:cubicBezTo>
                    <a:pt x="2637" y="604"/>
                    <a:pt x="2629" y="598"/>
                    <a:pt x="2618" y="598"/>
                  </a:cubicBezTo>
                  <a:close/>
                </a:path>
              </a:pathLst>
            </a:custGeom>
            <a:solidFill>
              <a:schemeClr val="lt1"/>
            </a:solidFill>
            <a:ln>
              <a:noFill/>
            </a:ln>
          </p:spPr>
          <p:txBody>
            <a:bodyPr spcFirstLastPara="1" wrap="square" lIns="133916" tIns="133916" rIns="133916" bIns="133916" anchor="ctr" anchorCtr="0">
              <a:noAutofit/>
            </a:bodyPr>
            <a:lstStyle/>
            <a:p>
              <a:endParaRPr sz="2637"/>
            </a:p>
          </p:txBody>
        </p:sp>
        <p:sp>
          <p:nvSpPr>
            <p:cNvPr id="5243" name="Google Shape;5243;p43"/>
            <p:cNvSpPr/>
            <p:nvPr/>
          </p:nvSpPr>
          <p:spPr>
            <a:xfrm>
              <a:off x="3396516" y="5213894"/>
              <a:ext cx="295437" cy="208399"/>
            </a:xfrm>
            <a:custGeom>
              <a:avLst/>
              <a:gdLst/>
              <a:ahLst/>
              <a:cxnLst/>
              <a:rect l="l" t="t" r="r" b="b"/>
              <a:pathLst>
                <a:path w="5824" h="4108" extrusionOk="0">
                  <a:moveTo>
                    <a:pt x="1132" y="141"/>
                  </a:moveTo>
                  <a:lnTo>
                    <a:pt x="1132" y="141"/>
                  </a:lnTo>
                  <a:cubicBezTo>
                    <a:pt x="1131" y="144"/>
                    <a:pt x="1131" y="146"/>
                    <a:pt x="1130" y="148"/>
                  </a:cubicBezTo>
                  <a:lnTo>
                    <a:pt x="1130" y="148"/>
                  </a:lnTo>
                  <a:cubicBezTo>
                    <a:pt x="1131" y="146"/>
                    <a:pt x="1131" y="144"/>
                    <a:pt x="1132" y="141"/>
                  </a:cubicBezTo>
                  <a:close/>
                  <a:moveTo>
                    <a:pt x="869" y="188"/>
                  </a:moveTo>
                  <a:lnTo>
                    <a:pt x="869" y="188"/>
                  </a:lnTo>
                  <a:cubicBezTo>
                    <a:pt x="870" y="189"/>
                    <a:pt x="870" y="189"/>
                    <a:pt x="870" y="189"/>
                  </a:cubicBezTo>
                  <a:lnTo>
                    <a:pt x="870" y="189"/>
                  </a:lnTo>
                  <a:cubicBezTo>
                    <a:pt x="870" y="189"/>
                    <a:pt x="869" y="188"/>
                    <a:pt x="869" y="188"/>
                  </a:cubicBezTo>
                  <a:close/>
                  <a:moveTo>
                    <a:pt x="787" y="213"/>
                  </a:moveTo>
                  <a:cubicBezTo>
                    <a:pt x="799" y="213"/>
                    <a:pt x="811" y="213"/>
                    <a:pt x="799" y="237"/>
                  </a:cubicBezTo>
                  <a:lnTo>
                    <a:pt x="787" y="237"/>
                  </a:lnTo>
                  <a:lnTo>
                    <a:pt x="787" y="213"/>
                  </a:lnTo>
                  <a:close/>
                  <a:moveTo>
                    <a:pt x="906" y="320"/>
                  </a:moveTo>
                  <a:cubicBezTo>
                    <a:pt x="882" y="320"/>
                    <a:pt x="882" y="332"/>
                    <a:pt x="894" y="356"/>
                  </a:cubicBezTo>
                  <a:cubicBezTo>
                    <a:pt x="894" y="344"/>
                    <a:pt x="906" y="332"/>
                    <a:pt x="906" y="320"/>
                  </a:cubicBezTo>
                  <a:close/>
                  <a:moveTo>
                    <a:pt x="977" y="308"/>
                  </a:moveTo>
                  <a:cubicBezTo>
                    <a:pt x="953" y="308"/>
                    <a:pt x="953" y="356"/>
                    <a:pt x="965" y="356"/>
                  </a:cubicBezTo>
                  <a:cubicBezTo>
                    <a:pt x="977" y="356"/>
                    <a:pt x="989" y="320"/>
                    <a:pt x="977" y="308"/>
                  </a:cubicBezTo>
                  <a:close/>
                  <a:moveTo>
                    <a:pt x="179" y="398"/>
                  </a:moveTo>
                  <a:cubicBezTo>
                    <a:pt x="184" y="401"/>
                    <a:pt x="188" y="403"/>
                    <a:pt x="191" y="403"/>
                  </a:cubicBezTo>
                  <a:cubicBezTo>
                    <a:pt x="187" y="401"/>
                    <a:pt x="183" y="399"/>
                    <a:pt x="179" y="398"/>
                  </a:cubicBezTo>
                  <a:close/>
                  <a:moveTo>
                    <a:pt x="2394" y="570"/>
                  </a:moveTo>
                  <a:lnTo>
                    <a:pt x="2430" y="582"/>
                  </a:lnTo>
                  <a:cubicBezTo>
                    <a:pt x="2430" y="590"/>
                    <a:pt x="2430" y="599"/>
                    <a:pt x="2426" y="599"/>
                  </a:cubicBezTo>
                  <a:cubicBezTo>
                    <a:pt x="2424" y="599"/>
                    <a:pt x="2421" y="597"/>
                    <a:pt x="2418" y="594"/>
                  </a:cubicBezTo>
                  <a:cubicBezTo>
                    <a:pt x="2406" y="594"/>
                    <a:pt x="2400" y="597"/>
                    <a:pt x="2397" y="597"/>
                  </a:cubicBezTo>
                  <a:cubicBezTo>
                    <a:pt x="2394" y="597"/>
                    <a:pt x="2394" y="594"/>
                    <a:pt x="2394" y="582"/>
                  </a:cubicBezTo>
                  <a:lnTo>
                    <a:pt x="2394" y="570"/>
                  </a:lnTo>
                  <a:close/>
                  <a:moveTo>
                    <a:pt x="3454" y="594"/>
                  </a:moveTo>
                  <a:lnTo>
                    <a:pt x="3454" y="594"/>
                  </a:lnTo>
                  <a:cubicBezTo>
                    <a:pt x="3450" y="598"/>
                    <a:pt x="3450" y="600"/>
                    <a:pt x="3451" y="603"/>
                  </a:cubicBezTo>
                  <a:lnTo>
                    <a:pt x="3451" y="603"/>
                  </a:lnTo>
                  <a:lnTo>
                    <a:pt x="3454" y="594"/>
                  </a:lnTo>
                  <a:close/>
                  <a:moveTo>
                    <a:pt x="2586" y="660"/>
                  </a:moveTo>
                  <a:cubicBezTo>
                    <a:pt x="2585" y="662"/>
                    <a:pt x="2585" y="663"/>
                    <a:pt x="2585" y="665"/>
                  </a:cubicBezTo>
                  <a:cubicBezTo>
                    <a:pt x="2585" y="663"/>
                    <a:pt x="2586" y="661"/>
                    <a:pt x="2586" y="660"/>
                  </a:cubicBezTo>
                  <a:close/>
                  <a:moveTo>
                    <a:pt x="2918" y="630"/>
                  </a:moveTo>
                  <a:cubicBezTo>
                    <a:pt x="2918" y="642"/>
                    <a:pt x="2918" y="665"/>
                    <a:pt x="2894" y="665"/>
                  </a:cubicBezTo>
                  <a:cubicBezTo>
                    <a:pt x="2891" y="665"/>
                    <a:pt x="2890" y="666"/>
                    <a:pt x="2891" y="668"/>
                  </a:cubicBezTo>
                  <a:lnTo>
                    <a:pt x="2891" y="668"/>
                  </a:lnTo>
                  <a:cubicBezTo>
                    <a:pt x="2889" y="670"/>
                    <a:pt x="2886" y="670"/>
                    <a:pt x="2885" y="670"/>
                  </a:cubicBezTo>
                  <a:cubicBezTo>
                    <a:pt x="2878" y="670"/>
                    <a:pt x="2877" y="662"/>
                    <a:pt x="2894" y="653"/>
                  </a:cubicBezTo>
                  <a:lnTo>
                    <a:pt x="2918" y="630"/>
                  </a:lnTo>
                  <a:close/>
                  <a:moveTo>
                    <a:pt x="2894" y="671"/>
                  </a:moveTo>
                  <a:cubicBezTo>
                    <a:pt x="2897" y="674"/>
                    <a:pt x="2900" y="677"/>
                    <a:pt x="2894" y="677"/>
                  </a:cubicBezTo>
                  <a:lnTo>
                    <a:pt x="2894" y="671"/>
                  </a:lnTo>
                  <a:close/>
                  <a:moveTo>
                    <a:pt x="2120" y="665"/>
                  </a:moveTo>
                  <a:cubicBezTo>
                    <a:pt x="2108" y="665"/>
                    <a:pt x="2096" y="677"/>
                    <a:pt x="2096" y="677"/>
                  </a:cubicBezTo>
                  <a:cubicBezTo>
                    <a:pt x="2096" y="689"/>
                    <a:pt x="2108" y="689"/>
                    <a:pt x="2120" y="689"/>
                  </a:cubicBezTo>
                  <a:cubicBezTo>
                    <a:pt x="2132" y="689"/>
                    <a:pt x="2120" y="677"/>
                    <a:pt x="2120" y="665"/>
                  </a:cubicBezTo>
                  <a:close/>
                  <a:moveTo>
                    <a:pt x="3251" y="689"/>
                  </a:moveTo>
                  <a:cubicBezTo>
                    <a:pt x="3263" y="689"/>
                    <a:pt x="3263" y="725"/>
                    <a:pt x="3239" y="725"/>
                  </a:cubicBezTo>
                  <a:cubicBezTo>
                    <a:pt x="3228" y="725"/>
                    <a:pt x="3228" y="701"/>
                    <a:pt x="3251" y="701"/>
                  </a:cubicBezTo>
                  <a:lnTo>
                    <a:pt x="3251" y="689"/>
                  </a:lnTo>
                  <a:close/>
                  <a:moveTo>
                    <a:pt x="4406" y="796"/>
                  </a:moveTo>
                  <a:cubicBezTo>
                    <a:pt x="4407" y="797"/>
                    <a:pt x="4408" y="797"/>
                    <a:pt x="4409" y="798"/>
                  </a:cubicBezTo>
                  <a:lnTo>
                    <a:pt x="4409" y="798"/>
                  </a:lnTo>
                  <a:cubicBezTo>
                    <a:pt x="4408" y="797"/>
                    <a:pt x="4407" y="796"/>
                    <a:pt x="4406" y="796"/>
                  </a:cubicBezTo>
                  <a:close/>
                  <a:moveTo>
                    <a:pt x="4347" y="784"/>
                  </a:moveTo>
                  <a:lnTo>
                    <a:pt x="4347" y="784"/>
                  </a:lnTo>
                  <a:cubicBezTo>
                    <a:pt x="4340" y="791"/>
                    <a:pt x="4333" y="798"/>
                    <a:pt x="4333" y="805"/>
                  </a:cubicBezTo>
                  <a:lnTo>
                    <a:pt x="4333" y="805"/>
                  </a:lnTo>
                  <a:cubicBezTo>
                    <a:pt x="4339" y="802"/>
                    <a:pt x="4344" y="796"/>
                    <a:pt x="4347" y="784"/>
                  </a:cubicBezTo>
                  <a:close/>
                  <a:moveTo>
                    <a:pt x="318" y="1074"/>
                  </a:moveTo>
                  <a:lnTo>
                    <a:pt x="318" y="1074"/>
                  </a:lnTo>
                  <a:cubicBezTo>
                    <a:pt x="311" y="1082"/>
                    <a:pt x="312" y="1082"/>
                    <a:pt x="322" y="1082"/>
                  </a:cubicBezTo>
                  <a:cubicBezTo>
                    <a:pt x="322" y="1082"/>
                    <a:pt x="321" y="1079"/>
                    <a:pt x="318" y="1074"/>
                  </a:cubicBezTo>
                  <a:close/>
                  <a:moveTo>
                    <a:pt x="5180" y="1153"/>
                  </a:moveTo>
                  <a:cubicBezTo>
                    <a:pt x="5204" y="1153"/>
                    <a:pt x="5204" y="1165"/>
                    <a:pt x="5204" y="1189"/>
                  </a:cubicBezTo>
                  <a:lnTo>
                    <a:pt x="5192" y="1189"/>
                  </a:lnTo>
                  <a:cubicBezTo>
                    <a:pt x="5180" y="1177"/>
                    <a:pt x="5180" y="1165"/>
                    <a:pt x="5180" y="1153"/>
                  </a:cubicBezTo>
                  <a:close/>
                  <a:moveTo>
                    <a:pt x="605" y="1293"/>
                  </a:moveTo>
                  <a:cubicBezTo>
                    <a:pt x="602" y="1293"/>
                    <a:pt x="596" y="1302"/>
                    <a:pt x="584" y="1320"/>
                  </a:cubicBezTo>
                  <a:lnTo>
                    <a:pt x="608" y="1320"/>
                  </a:lnTo>
                  <a:cubicBezTo>
                    <a:pt x="608" y="1302"/>
                    <a:pt x="608" y="1293"/>
                    <a:pt x="605" y="1293"/>
                  </a:cubicBezTo>
                  <a:close/>
                  <a:moveTo>
                    <a:pt x="144" y="618"/>
                  </a:moveTo>
                  <a:lnTo>
                    <a:pt x="144" y="618"/>
                  </a:lnTo>
                  <a:cubicBezTo>
                    <a:pt x="96" y="630"/>
                    <a:pt x="60" y="653"/>
                    <a:pt x="37" y="689"/>
                  </a:cubicBezTo>
                  <a:cubicBezTo>
                    <a:pt x="37" y="689"/>
                    <a:pt x="7" y="738"/>
                    <a:pt x="11" y="738"/>
                  </a:cubicBezTo>
                  <a:cubicBezTo>
                    <a:pt x="11" y="738"/>
                    <a:pt x="12" y="738"/>
                    <a:pt x="13" y="737"/>
                  </a:cubicBezTo>
                  <a:cubicBezTo>
                    <a:pt x="37" y="737"/>
                    <a:pt x="37" y="749"/>
                    <a:pt x="37" y="772"/>
                  </a:cubicBezTo>
                  <a:cubicBezTo>
                    <a:pt x="37" y="784"/>
                    <a:pt x="25" y="832"/>
                    <a:pt x="60" y="844"/>
                  </a:cubicBezTo>
                  <a:cubicBezTo>
                    <a:pt x="84" y="856"/>
                    <a:pt x="96" y="844"/>
                    <a:pt x="84" y="868"/>
                  </a:cubicBezTo>
                  <a:cubicBezTo>
                    <a:pt x="108" y="892"/>
                    <a:pt x="180" y="892"/>
                    <a:pt x="132" y="939"/>
                  </a:cubicBezTo>
                  <a:cubicBezTo>
                    <a:pt x="140" y="931"/>
                    <a:pt x="147" y="928"/>
                    <a:pt x="154" y="928"/>
                  </a:cubicBezTo>
                  <a:cubicBezTo>
                    <a:pt x="178" y="928"/>
                    <a:pt x="194" y="966"/>
                    <a:pt x="203" y="975"/>
                  </a:cubicBezTo>
                  <a:cubicBezTo>
                    <a:pt x="215" y="975"/>
                    <a:pt x="227" y="951"/>
                    <a:pt x="239" y="951"/>
                  </a:cubicBezTo>
                  <a:cubicBezTo>
                    <a:pt x="242" y="949"/>
                    <a:pt x="245" y="949"/>
                    <a:pt x="246" y="949"/>
                  </a:cubicBezTo>
                  <a:cubicBezTo>
                    <a:pt x="257" y="949"/>
                    <a:pt x="239" y="977"/>
                    <a:pt x="239" y="987"/>
                  </a:cubicBezTo>
                  <a:cubicBezTo>
                    <a:pt x="203" y="1034"/>
                    <a:pt x="263" y="1011"/>
                    <a:pt x="275" y="1023"/>
                  </a:cubicBezTo>
                  <a:cubicBezTo>
                    <a:pt x="293" y="1031"/>
                    <a:pt x="310" y="1060"/>
                    <a:pt x="318" y="1074"/>
                  </a:cubicBezTo>
                  <a:lnTo>
                    <a:pt x="318" y="1074"/>
                  </a:lnTo>
                  <a:cubicBezTo>
                    <a:pt x="319" y="1073"/>
                    <a:pt x="321" y="1072"/>
                    <a:pt x="322" y="1070"/>
                  </a:cubicBezTo>
                  <a:cubicBezTo>
                    <a:pt x="330" y="1062"/>
                    <a:pt x="336" y="1060"/>
                    <a:pt x="339" y="1060"/>
                  </a:cubicBezTo>
                  <a:cubicBezTo>
                    <a:pt x="346" y="1060"/>
                    <a:pt x="346" y="1070"/>
                    <a:pt x="346" y="1070"/>
                  </a:cubicBezTo>
                  <a:cubicBezTo>
                    <a:pt x="358" y="1082"/>
                    <a:pt x="370" y="1094"/>
                    <a:pt x="370" y="1106"/>
                  </a:cubicBezTo>
                  <a:cubicBezTo>
                    <a:pt x="370" y="1118"/>
                    <a:pt x="358" y="1130"/>
                    <a:pt x="370" y="1130"/>
                  </a:cubicBezTo>
                  <a:cubicBezTo>
                    <a:pt x="382" y="1130"/>
                    <a:pt x="406" y="1118"/>
                    <a:pt x="418" y="1118"/>
                  </a:cubicBezTo>
                  <a:cubicBezTo>
                    <a:pt x="418" y="1118"/>
                    <a:pt x="430" y="1153"/>
                    <a:pt x="441" y="1165"/>
                  </a:cubicBezTo>
                  <a:cubicBezTo>
                    <a:pt x="441" y="1189"/>
                    <a:pt x="453" y="1201"/>
                    <a:pt x="465" y="1213"/>
                  </a:cubicBezTo>
                  <a:cubicBezTo>
                    <a:pt x="477" y="1213"/>
                    <a:pt x="501" y="1225"/>
                    <a:pt x="513" y="1225"/>
                  </a:cubicBezTo>
                  <a:cubicBezTo>
                    <a:pt x="525" y="1225"/>
                    <a:pt x="561" y="1213"/>
                    <a:pt x="561" y="1213"/>
                  </a:cubicBezTo>
                  <a:lnTo>
                    <a:pt x="561" y="1213"/>
                  </a:lnTo>
                  <a:cubicBezTo>
                    <a:pt x="549" y="1225"/>
                    <a:pt x="537" y="1225"/>
                    <a:pt x="537" y="1237"/>
                  </a:cubicBezTo>
                  <a:cubicBezTo>
                    <a:pt x="537" y="1249"/>
                    <a:pt x="561" y="1273"/>
                    <a:pt x="561" y="1273"/>
                  </a:cubicBezTo>
                  <a:cubicBezTo>
                    <a:pt x="570" y="1273"/>
                    <a:pt x="580" y="1257"/>
                    <a:pt x="589" y="1257"/>
                  </a:cubicBezTo>
                  <a:cubicBezTo>
                    <a:pt x="591" y="1257"/>
                    <a:pt x="594" y="1258"/>
                    <a:pt x="596" y="1261"/>
                  </a:cubicBezTo>
                  <a:cubicBezTo>
                    <a:pt x="608" y="1261"/>
                    <a:pt x="620" y="1273"/>
                    <a:pt x="620" y="1284"/>
                  </a:cubicBezTo>
                  <a:cubicBezTo>
                    <a:pt x="632" y="1320"/>
                    <a:pt x="620" y="1344"/>
                    <a:pt x="656" y="1344"/>
                  </a:cubicBezTo>
                  <a:cubicBezTo>
                    <a:pt x="692" y="1344"/>
                    <a:pt x="692" y="1344"/>
                    <a:pt x="703" y="1368"/>
                  </a:cubicBezTo>
                  <a:cubicBezTo>
                    <a:pt x="705" y="1370"/>
                    <a:pt x="707" y="1370"/>
                    <a:pt x="709" y="1370"/>
                  </a:cubicBezTo>
                  <a:cubicBezTo>
                    <a:pt x="720" y="1370"/>
                    <a:pt x="735" y="1353"/>
                    <a:pt x="745" y="1353"/>
                  </a:cubicBezTo>
                  <a:cubicBezTo>
                    <a:pt x="747" y="1353"/>
                    <a:pt x="749" y="1354"/>
                    <a:pt x="751" y="1356"/>
                  </a:cubicBezTo>
                  <a:cubicBezTo>
                    <a:pt x="763" y="1356"/>
                    <a:pt x="703" y="1392"/>
                    <a:pt x="727" y="1392"/>
                  </a:cubicBezTo>
                  <a:cubicBezTo>
                    <a:pt x="751" y="1392"/>
                    <a:pt x="763" y="1380"/>
                    <a:pt x="787" y="1380"/>
                  </a:cubicBezTo>
                  <a:cubicBezTo>
                    <a:pt x="739" y="1392"/>
                    <a:pt x="799" y="1404"/>
                    <a:pt x="799" y="1415"/>
                  </a:cubicBezTo>
                  <a:cubicBezTo>
                    <a:pt x="811" y="1427"/>
                    <a:pt x="775" y="1451"/>
                    <a:pt x="799" y="1463"/>
                  </a:cubicBezTo>
                  <a:cubicBezTo>
                    <a:pt x="800" y="1464"/>
                    <a:pt x="802" y="1464"/>
                    <a:pt x="805" y="1464"/>
                  </a:cubicBezTo>
                  <a:cubicBezTo>
                    <a:pt x="831" y="1464"/>
                    <a:pt x="880" y="1402"/>
                    <a:pt x="858" y="1380"/>
                  </a:cubicBezTo>
                  <a:lnTo>
                    <a:pt x="858" y="1380"/>
                  </a:lnTo>
                  <a:lnTo>
                    <a:pt x="870" y="1392"/>
                  </a:lnTo>
                  <a:cubicBezTo>
                    <a:pt x="874" y="1399"/>
                    <a:pt x="880" y="1402"/>
                    <a:pt x="886" y="1402"/>
                  </a:cubicBezTo>
                  <a:cubicBezTo>
                    <a:pt x="900" y="1402"/>
                    <a:pt x="914" y="1388"/>
                    <a:pt x="906" y="1380"/>
                  </a:cubicBezTo>
                  <a:lnTo>
                    <a:pt x="906" y="1368"/>
                  </a:lnTo>
                  <a:cubicBezTo>
                    <a:pt x="894" y="1356"/>
                    <a:pt x="882" y="1344"/>
                    <a:pt x="858" y="1344"/>
                  </a:cubicBezTo>
                  <a:cubicBezTo>
                    <a:pt x="852" y="1338"/>
                    <a:pt x="843" y="1335"/>
                    <a:pt x="834" y="1335"/>
                  </a:cubicBezTo>
                  <a:cubicBezTo>
                    <a:pt x="825" y="1335"/>
                    <a:pt x="817" y="1338"/>
                    <a:pt x="811" y="1344"/>
                  </a:cubicBezTo>
                  <a:cubicBezTo>
                    <a:pt x="808" y="1345"/>
                    <a:pt x="805" y="1346"/>
                    <a:pt x="803" y="1346"/>
                  </a:cubicBezTo>
                  <a:cubicBezTo>
                    <a:pt x="793" y="1346"/>
                    <a:pt x="788" y="1334"/>
                    <a:pt x="781" y="1334"/>
                  </a:cubicBezTo>
                  <a:cubicBezTo>
                    <a:pt x="778" y="1334"/>
                    <a:pt x="773" y="1337"/>
                    <a:pt x="768" y="1347"/>
                  </a:cubicBezTo>
                  <a:lnTo>
                    <a:pt x="768" y="1347"/>
                  </a:lnTo>
                  <a:cubicBezTo>
                    <a:pt x="781" y="1315"/>
                    <a:pt x="750" y="1283"/>
                    <a:pt x="739" y="1261"/>
                  </a:cubicBezTo>
                  <a:cubicBezTo>
                    <a:pt x="727" y="1261"/>
                    <a:pt x="727" y="1249"/>
                    <a:pt x="727" y="1237"/>
                  </a:cubicBezTo>
                  <a:cubicBezTo>
                    <a:pt x="739" y="1213"/>
                    <a:pt x="739" y="1201"/>
                    <a:pt x="727" y="1189"/>
                  </a:cubicBezTo>
                  <a:lnTo>
                    <a:pt x="703" y="1213"/>
                  </a:lnTo>
                  <a:cubicBezTo>
                    <a:pt x="692" y="1201"/>
                    <a:pt x="703" y="1177"/>
                    <a:pt x="680" y="1177"/>
                  </a:cubicBezTo>
                  <a:cubicBezTo>
                    <a:pt x="676" y="1173"/>
                    <a:pt x="670" y="1172"/>
                    <a:pt x="664" y="1172"/>
                  </a:cubicBezTo>
                  <a:cubicBezTo>
                    <a:pt x="652" y="1172"/>
                    <a:pt x="636" y="1177"/>
                    <a:pt x="620" y="1177"/>
                  </a:cubicBezTo>
                  <a:cubicBezTo>
                    <a:pt x="612" y="1177"/>
                    <a:pt x="609" y="1183"/>
                    <a:pt x="609" y="1183"/>
                  </a:cubicBezTo>
                  <a:cubicBezTo>
                    <a:pt x="608" y="1183"/>
                    <a:pt x="608" y="1181"/>
                    <a:pt x="608" y="1177"/>
                  </a:cubicBezTo>
                  <a:cubicBezTo>
                    <a:pt x="596" y="1177"/>
                    <a:pt x="596" y="1165"/>
                    <a:pt x="596" y="1153"/>
                  </a:cubicBezTo>
                  <a:cubicBezTo>
                    <a:pt x="596" y="1130"/>
                    <a:pt x="596" y="1106"/>
                    <a:pt x="561" y="1106"/>
                  </a:cubicBezTo>
                  <a:cubicBezTo>
                    <a:pt x="554" y="1109"/>
                    <a:pt x="547" y="1111"/>
                    <a:pt x="540" y="1111"/>
                  </a:cubicBezTo>
                  <a:cubicBezTo>
                    <a:pt x="524" y="1111"/>
                    <a:pt x="509" y="1102"/>
                    <a:pt x="501" y="1094"/>
                  </a:cubicBezTo>
                  <a:cubicBezTo>
                    <a:pt x="501" y="1082"/>
                    <a:pt x="513" y="1046"/>
                    <a:pt x="501" y="1046"/>
                  </a:cubicBezTo>
                  <a:cubicBezTo>
                    <a:pt x="491" y="1046"/>
                    <a:pt x="481" y="1088"/>
                    <a:pt x="464" y="1088"/>
                  </a:cubicBezTo>
                  <a:cubicBezTo>
                    <a:pt x="461" y="1088"/>
                    <a:pt x="457" y="1086"/>
                    <a:pt x="453" y="1082"/>
                  </a:cubicBezTo>
                  <a:cubicBezTo>
                    <a:pt x="418" y="1058"/>
                    <a:pt x="501" y="1034"/>
                    <a:pt x="477" y="1011"/>
                  </a:cubicBezTo>
                  <a:cubicBezTo>
                    <a:pt x="472" y="1006"/>
                    <a:pt x="468" y="1004"/>
                    <a:pt x="465" y="1004"/>
                  </a:cubicBezTo>
                  <a:cubicBezTo>
                    <a:pt x="455" y="1004"/>
                    <a:pt x="452" y="1024"/>
                    <a:pt x="445" y="1024"/>
                  </a:cubicBezTo>
                  <a:cubicBezTo>
                    <a:pt x="444" y="1024"/>
                    <a:pt x="443" y="1024"/>
                    <a:pt x="441" y="1023"/>
                  </a:cubicBezTo>
                  <a:cubicBezTo>
                    <a:pt x="430" y="1023"/>
                    <a:pt x="406" y="999"/>
                    <a:pt x="382" y="975"/>
                  </a:cubicBezTo>
                  <a:cubicBezTo>
                    <a:pt x="370" y="963"/>
                    <a:pt x="334" y="880"/>
                    <a:pt x="287" y="868"/>
                  </a:cubicBezTo>
                  <a:cubicBezTo>
                    <a:pt x="275" y="868"/>
                    <a:pt x="263" y="868"/>
                    <a:pt x="239" y="880"/>
                  </a:cubicBezTo>
                  <a:cubicBezTo>
                    <a:pt x="227" y="880"/>
                    <a:pt x="239" y="856"/>
                    <a:pt x="239" y="844"/>
                  </a:cubicBezTo>
                  <a:cubicBezTo>
                    <a:pt x="239" y="836"/>
                    <a:pt x="227" y="827"/>
                    <a:pt x="216" y="827"/>
                  </a:cubicBezTo>
                  <a:cubicBezTo>
                    <a:pt x="211" y="827"/>
                    <a:pt x="207" y="829"/>
                    <a:pt x="203" y="832"/>
                  </a:cubicBezTo>
                  <a:cubicBezTo>
                    <a:pt x="191" y="835"/>
                    <a:pt x="182" y="837"/>
                    <a:pt x="177" y="837"/>
                  </a:cubicBezTo>
                  <a:cubicBezTo>
                    <a:pt x="163" y="837"/>
                    <a:pt x="174" y="826"/>
                    <a:pt x="191" y="808"/>
                  </a:cubicBezTo>
                  <a:cubicBezTo>
                    <a:pt x="168" y="808"/>
                    <a:pt x="144" y="820"/>
                    <a:pt x="120" y="832"/>
                  </a:cubicBezTo>
                  <a:cubicBezTo>
                    <a:pt x="120" y="832"/>
                    <a:pt x="144" y="808"/>
                    <a:pt x="156" y="796"/>
                  </a:cubicBezTo>
                  <a:cubicBezTo>
                    <a:pt x="156" y="796"/>
                    <a:pt x="144" y="772"/>
                    <a:pt x="132" y="772"/>
                  </a:cubicBezTo>
                  <a:cubicBezTo>
                    <a:pt x="120" y="761"/>
                    <a:pt x="72" y="713"/>
                    <a:pt x="120" y="713"/>
                  </a:cubicBezTo>
                  <a:cubicBezTo>
                    <a:pt x="168" y="713"/>
                    <a:pt x="96" y="677"/>
                    <a:pt x="96" y="665"/>
                  </a:cubicBezTo>
                  <a:cubicBezTo>
                    <a:pt x="84" y="653"/>
                    <a:pt x="180" y="630"/>
                    <a:pt x="144" y="618"/>
                  </a:cubicBezTo>
                  <a:close/>
                  <a:moveTo>
                    <a:pt x="1037" y="1499"/>
                  </a:moveTo>
                  <a:cubicBezTo>
                    <a:pt x="1047" y="1509"/>
                    <a:pt x="1022" y="1537"/>
                    <a:pt x="1007" y="1537"/>
                  </a:cubicBezTo>
                  <a:cubicBezTo>
                    <a:pt x="1005" y="1537"/>
                    <a:pt x="1003" y="1536"/>
                    <a:pt x="1001" y="1534"/>
                  </a:cubicBezTo>
                  <a:lnTo>
                    <a:pt x="1013" y="1534"/>
                  </a:lnTo>
                  <a:cubicBezTo>
                    <a:pt x="989" y="1523"/>
                    <a:pt x="1013" y="1499"/>
                    <a:pt x="1037" y="1499"/>
                  </a:cubicBezTo>
                  <a:close/>
                  <a:moveTo>
                    <a:pt x="5692" y="1713"/>
                  </a:moveTo>
                  <a:cubicBezTo>
                    <a:pt x="5704" y="1725"/>
                    <a:pt x="5716" y="1725"/>
                    <a:pt x="5716" y="1737"/>
                  </a:cubicBezTo>
                  <a:cubicBezTo>
                    <a:pt x="5712" y="1740"/>
                    <a:pt x="5707" y="1742"/>
                    <a:pt x="5701" y="1742"/>
                  </a:cubicBezTo>
                  <a:cubicBezTo>
                    <a:pt x="5686" y="1742"/>
                    <a:pt x="5668" y="1733"/>
                    <a:pt x="5668" y="1725"/>
                  </a:cubicBezTo>
                  <a:lnTo>
                    <a:pt x="5692" y="1713"/>
                  </a:lnTo>
                  <a:close/>
                  <a:moveTo>
                    <a:pt x="1416" y="1736"/>
                  </a:moveTo>
                  <a:cubicBezTo>
                    <a:pt x="1417" y="1739"/>
                    <a:pt x="1418" y="1743"/>
                    <a:pt x="1418" y="1749"/>
                  </a:cubicBezTo>
                  <a:cubicBezTo>
                    <a:pt x="1418" y="1743"/>
                    <a:pt x="1417" y="1738"/>
                    <a:pt x="1416" y="1736"/>
                  </a:cubicBezTo>
                  <a:close/>
                  <a:moveTo>
                    <a:pt x="1596" y="1844"/>
                  </a:moveTo>
                  <a:lnTo>
                    <a:pt x="1596" y="1844"/>
                  </a:lnTo>
                  <a:cubicBezTo>
                    <a:pt x="1591" y="1850"/>
                    <a:pt x="1585" y="1855"/>
                    <a:pt x="1581" y="1861"/>
                  </a:cubicBezTo>
                  <a:lnTo>
                    <a:pt x="1581" y="1861"/>
                  </a:lnTo>
                  <a:cubicBezTo>
                    <a:pt x="1590" y="1857"/>
                    <a:pt x="1596" y="1852"/>
                    <a:pt x="1596" y="1844"/>
                  </a:cubicBezTo>
                  <a:close/>
                  <a:moveTo>
                    <a:pt x="1742" y="1957"/>
                  </a:moveTo>
                  <a:cubicBezTo>
                    <a:pt x="1736" y="1957"/>
                    <a:pt x="1727" y="1963"/>
                    <a:pt x="1715" y="1975"/>
                  </a:cubicBezTo>
                  <a:lnTo>
                    <a:pt x="1727" y="1987"/>
                  </a:lnTo>
                  <a:lnTo>
                    <a:pt x="1751" y="1975"/>
                  </a:lnTo>
                  <a:cubicBezTo>
                    <a:pt x="1751" y="1963"/>
                    <a:pt x="1748" y="1957"/>
                    <a:pt x="1742" y="1957"/>
                  </a:cubicBezTo>
                  <a:close/>
                  <a:moveTo>
                    <a:pt x="2434" y="2579"/>
                  </a:moveTo>
                  <a:cubicBezTo>
                    <a:pt x="2437" y="2579"/>
                    <a:pt x="2439" y="2580"/>
                    <a:pt x="2442" y="2582"/>
                  </a:cubicBezTo>
                  <a:cubicBezTo>
                    <a:pt x="2451" y="2582"/>
                    <a:pt x="2438" y="2613"/>
                    <a:pt x="2420" y="2613"/>
                  </a:cubicBezTo>
                  <a:cubicBezTo>
                    <a:pt x="2416" y="2613"/>
                    <a:pt x="2411" y="2611"/>
                    <a:pt x="2406" y="2606"/>
                  </a:cubicBezTo>
                  <a:lnTo>
                    <a:pt x="2418" y="2606"/>
                  </a:lnTo>
                  <a:cubicBezTo>
                    <a:pt x="2408" y="2596"/>
                    <a:pt x="2422" y="2579"/>
                    <a:pt x="2434" y="2579"/>
                  </a:cubicBezTo>
                  <a:close/>
                  <a:moveTo>
                    <a:pt x="2433" y="2757"/>
                  </a:moveTo>
                  <a:cubicBezTo>
                    <a:pt x="2432" y="2758"/>
                    <a:pt x="2431" y="2760"/>
                    <a:pt x="2430" y="2761"/>
                  </a:cubicBezTo>
                  <a:cubicBezTo>
                    <a:pt x="2431" y="2760"/>
                    <a:pt x="2432" y="2759"/>
                    <a:pt x="2433" y="2757"/>
                  </a:cubicBezTo>
                  <a:close/>
                  <a:moveTo>
                    <a:pt x="2954" y="2918"/>
                  </a:moveTo>
                  <a:cubicBezTo>
                    <a:pt x="2942" y="2918"/>
                    <a:pt x="2926" y="2939"/>
                    <a:pt x="2942" y="2939"/>
                  </a:cubicBezTo>
                  <a:lnTo>
                    <a:pt x="2966" y="2939"/>
                  </a:lnTo>
                  <a:cubicBezTo>
                    <a:pt x="2966" y="2924"/>
                    <a:pt x="2960" y="2918"/>
                    <a:pt x="2954" y="2918"/>
                  </a:cubicBezTo>
                  <a:close/>
                  <a:moveTo>
                    <a:pt x="5015" y="3467"/>
                  </a:moveTo>
                  <a:cubicBezTo>
                    <a:pt x="5025" y="3467"/>
                    <a:pt x="5036" y="3473"/>
                    <a:pt x="5037" y="3485"/>
                  </a:cubicBezTo>
                  <a:lnTo>
                    <a:pt x="5037" y="3485"/>
                  </a:lnTo>
                  <a:cubicBezTo>
                    <a:pt x="5037" y="3499"/>
                    <a:pt x="5035" y="3501"/>
                    <a:pt x="5025" y="3511"/>
                  </a:cubicBezTo>
                  <a:cubicBezTo>
                    <a:pt x="5024" y="3513"/>
                    <a:pt x="5022" y="3513"/>
                    <a:pt x="5020" y="3513"/>
                  </a:cubicBezTo>
                  <a:cubicBezTo>
                    <a:pt x="5008" y="3513"/>
                    <a:pt x="4991" y="3485"/>
                    <a:pt x="5002" y="3475"/>
                  </a:cubicBezTo>
                  <a:cubicBezTo>
                    <a:pt x="5002" y="3470"/>
                    <a:pt x="5008" y="3467"/>
                    <a:pt x="5015" y="3467"/>
                  </a:cubicBezTo>
                  <a:close/>
                  <a:moveTo>
                    <a:pt x="3954" y="3666"/>
                  </a:moveTo>
                  <a:cubicBezTo>
                    <a:pt x="3955" y="3667"/>
                    <a:pt x="3956" y="3668"/>
                    <a:pt x="3958" y="3669"/>
                  </a:cubicBezTo>
                  <a:lnTo>
                    <a:pt x="3958" y="3669"/>
                  </a:lnTo>
                  <a:cubicBezTo>
                    <a:pt x="3957" y="3668"/>
                    <a:pt x="3955" y="3667"/>
                    <a:pt x="3954" y="3666"/>
                  </a:cubicBezTo>
                  <a:close/>
                  <a:moveTo>
                    <a:pt x="5022" y="3651"/>
                  </a:moveTo>
                  <a:cubicBezTo>
                    <a:pt x="5008" y="3651"/>
                    <a:pt x="5021" y="3682"/>
                    <a:pt x="5032" y="3682"/>
                  </a:cubicBezTo>
                  <a:cubicBezTo>
                    <a:pt x="5034" y="3682"/>
                    <a:pt x="5036" y="3681"/>
                    <a:pt x="5037" y="3678"/>
                  </a:cubicBezTo>
                  <a:cubicBezTo>
                    <a:pt x="5049" y="3678"/>
                    <a:pt x="5049" y="3666"/>
                    <a:pt x="5049" y="3666"/>
                  </a:cubicBezTo>
                  <a:cubicBezTo>
                    <a:pt x="5036" y="3655"/>
                    <a:pt x="5027" y="3651"/>
                    <a:pt x="5022" y="3651"/>
                  </a:cubicBezTo>
                  <a:close/>
                  <a:moveTo>
                    <a:pt x="3850" y="3793"/>
                  </a:moveTo>
                  <a:lnTo>
                    <a:pt x="3850" y="3793"/>
                  </a:lnTo>
                  <a:cubicBezTo>
                    <a:pt x="3849" y="3794"/>
                    <a:pt x="3848" y="3795"/>
                    <a:pt x="3847" y="3797"/>
                  </a:cubicBezTo>
                  <a:cubicBezTo>
                    <a:pt x="3848" y="3795"/>
                    <a:pt x="3849" y="3794"/>
                    <a:pt x="3850" y="3793"/>
                  </a:cubicBezTo>
                  <a:close/>
                  <a:moveTo>
                    <a:pt x="4828" y="3784"/>
                  </a:moveTo>
                  <a:cubicBezTo>
                    <a:pt x="4837" y="3784"/>
                    <a:pt x="4846" y="3793"/>
                    <a:pt x="4847" y="3806"/>
                  </a:cubicBezTo>
                  <a:lnTo>
                    <a:pt x="4847" y="3806"/>
                  </a:lnTo>
                  <a:cubicBezTo>
                    <a:pt x="4846" y="3821"/>
                    <a:pt x="4843" y="3822"/>
                    <a:pt x="4823" y="3832"/>
                  </a:cubicBezTo>
                  <a:cubicBezTo>
                    <a:pt x="4811" y="3832"/>
                    <a:pt x="4799" y="3809"/>
                    <a:pt x="4811" y="3797"/>
                  </a:cubicBezTo>
                  <a:cubicBezTo>
                    <a:pt x="4816" y="3788"/>
                    <a:pt x="4822" y="3784"/>
                    <a:pt x="4828" y="3784"/>
                  </a:cubicBezTo>
                  <a:close/>
                  <a:moveTo>
                    <a:pt x="614" y="1"/>
                  </a:moveTo>
                  <a:cubicBezTo>
                    <a:pt x="604" y="1"/>
                    <a:pt x="566" y="61"/>
                    <a:pt x="552" y="61"/>
                  </a:cubicBezTo>
                  <a:cubicBezTo>
                    <a:pt x="551" y="61"/>
                    <a:pt x="550" y="60"/>
                    <a:pt x="549" y="58"/>
                  </a:cubicBezTo>
                  <a:cubicBezTo>
                    <a:pt x="539" y="49"/>
                    <a:pt x="529" y="16"/>
                    <a:pt x="514" y="16"/>
                  </a:cubicBezTo>
                  <a:cubicBezTo>
                    <a:pt x="510" y="16"/>
                    <a:pt x="506" y="18"/>
                    <a:pt x="501" y="22"/>
                  </a:cubicBezTo>
                  <a:cubicBezTo>
                    <a:pt x="477" y="46"/>
                    <a:pt x="465" y="82"/>
                    <a:pt x="465" y="106"/>
                  </a:cubicBezTo>
                  <a:cubicBezTo>
                    <a:pt x="455" y="85"/>
                    <a:pt x="462" y="56"/>
                    <a:pt x="434" y="56"/>
                  </a:cubicBezTo>
                  <a:cubicBezTo>
                    <a:pt x="430" y="56"/>
                    <a:pt x="424" y="56"/>
                    <a:pt x="418" y="58"/>
                  </a:cubicBezTo>
                  <a:cubicBezTo>
                    <a:pt x="382" y="70"/>
                    <a:pt x="418" y="94"/>
                    <a:pt x="406" y="106"/>
                  </a:cubicBezTo>
                  <a:cubicBezTo>
                    <a:pt x="382" y="106"/>
                    <a:pt x="406" y="46"/>
                    <a:pt x="382" y="34"/>
                  </a:cubicBezTo>
                  <a:cubicBezTo>
                    <a:pt x="376" y="31"/>
                    <a:pt x="369" y="30"/>
                    <a:pt x="363" y="30"/>
                  </a:cubicBezTo>
                  <a:cubicBezTo>
                    <a:pt x="348" y="30"/>
                    <a:pt x="338" y="41"/>
                    <a:pt x="346" y="58"/>
                  </a:cubicBezTo>
                  <a:cubicBezTo>
                    <a:pt x="346" y="82"/>
                    <a:pt x="299" y="94"/>
                    <a:pt x="299" y="106"/>
                  </a:cubicBezTo>
                  <a:cubicBezTo>
                    <a:pt x="289" y="106"/>
                    <a:pt x="264" y="121"/>
                    <a:pt x="243" y="121"/>
                  </a:cubicBezTo>
                  <a:cubicBezTo>
                    <a:pt x="237" y="121"/>
                    <a:pt x="232" y="120"/>
                    <a:pt x="227" y="118"/>
                  </a:cubicBezTo>
                  <a:cubicBezTo>
                    <a:pt x="215" y="112"/>
                    <a:pt x="200" y="106"/>
                    <a:pt x="187" y="106"/>
                  </a:cubicBezTo>
                  <a:cubicBezTo>
                    <a:pt x="174" y="106"/>
                    <a:pt x="162" y="112"/>
                    <a:pt x="156" y="130"/>
                  </a:cubicBezTo>
                  <a:cubicBezTo>
                    <a:pt x="144" y="165"/>
                    <a:pt x="168" y="165"/>
                    <a:pt x="156" y="177"/>
                  </a:cubicBezTo>
                  <a:cubicBezTo>
                    <a:pt x="144" y="201"/>
                    <a:pt x="132" y="201"/>
                    <a:pt x="120" y="213"/>
                  </a:cubicBezTo>
                  <a:cubicBezTo>
                    <a:pt x="120" y="213"/>
                    <a:pt x="49" y="261"/>
                    <a:pt x="72" y="261"/>
                  </a:cubicBezTo>
                  <a:cubicBezTo>
                    <a:pt x="120" y="272"/>
                    <a:pt x="60" y="308"/>
                    <a:pt x="49" y="332"/>
                  </a:cubicBezTo>
                  <a:cubicBezTo>
                    <a:pt x="37" y="356"/>
                    <a:pt x="37" y="368"/>
                    <a:pt x="25" y="391"/>
                  </a:cubicBezTo>
                  <a:cubicBezTo>
                    <a:pt x="25" y="403"/>
                    <a:pt x="25" y="403"/>
                    <a:pt x="37" y="403"/>
                  </a:cubicBezTo>
                  <a:cubicBezTo>
                    <a:pt x="49" y="403"/>
                    <a:pt x="37" y="427"/>
                    <a:pt x="25" y="427"/>
                  </a:cubicBezTo>
                  <a:cubicBezTo>
                    <a:pt x="25" y="439"/>
                    <a:pt x="25" y="451"/>
                    <a:pt x="25" y="463"/>
                  </a:cubicBezTo>
                  <a:cubicBezTo>
                    <a:pt x="25" y="475"/>
                    <a:pt x="60" y="511"/>
                    <a:pt x="25" y="511"/>
                  </a:cubicBezTo>
                  <a:cubicBezTo>
                    <a:pt x="1" y="522"/>
                    <a:pt x="1" y="546"/>
                    <a:pt x="1" y="570"/>
                  </a:cubicBezTo>
                  <a:cubicBezTo>
                    <a:pt x="7" y="582"/>
                    <a:pt x="16" y="582"/>
                    <a:pt x="25" y="582"/>
                  </a:cubicBezTo>
                  <a:cubicBezTo>
                    <a:pt x="34" y="582"/>
                    <a:pt x="43" y="582"/>
                    <a:pt x="49" y="594"/>
                  </a:cubicBezTo>
                  <a:cubicBezTo>
                    <a:pt x="25" y="594"/>
                    <a:pt x="1" y="594"/>
                    <a:pt x="13" y="618"/>
                  </a:cubicBezTo>
                  <a:cubicBezTo>
                    <a:pt x="13" y="630"/>
                    <a:pt x="22" y="636"/>
                    <a:pt x="32" y="636"/>
                  </a:cubicBezTo>
                  <a:cubicBezTo>
                    <a:pt x="43" y="636"/>
                    <a:pt x="55" y="630"/>
                    <a:pt x="60" y="618"/>
                  </a:cubicBezTo>
                  <a:cubicBezTo>
                    <a:pt x="60" y="606"/>
                    <a:pt x="60" y="582"/>
                    <a:pt x="84" y="582"/>
                  </a:cubicBezTo>
                  <a:cubicBezTo>
                    <a:pt x="84" y="573"/>
                    <a:pt x="84" y="553"/>
                    <a:pt x="93" y="546"/>
                  </a:cubicBezTo>
                  <a:lnTo>
                    <a:pt x="93" y="546"/>
                  </a:lnTo>
                  <a:cubicBezTo>
                    <a:pt x="99" y="546"/>
                    <a:pt x="105" y="546"/>
                    <a:pt x="108" y="546"/>
                  </a:cubicBezTo>
                  <a:cubicBezTo>
                    <a:pt x="105" y="545"/>
                    <a:pt x="102" y="544"/>
                    <a:pt x="99" y="544"/>
                  </a:cubicBezTo>
                  <a:cubicBezTo>
                    <a:pt x="97" y="544"/>
                    <a:pt x="95" y="545"/>
                    <a:pt x="93" y="546"/>
                  </a:cubicBezTo>
                  <a:lnTo>
                    <a:pt x="93" y="546"/>
                  </a:lnTo>
                  <a:cubicBezTo>
                    <a:pt x="75" y="545"/>
                    <a:pt x="49" y="543"/>
                    <a:pt x="49" y="534"/>
                  </a:cubicBezTo>
                  <a:cubicBezTo>
                    <a:pt x="49" y="511"/>
                    <a:pt x="108" y="499"/>
                    <a:pt x="96" y="487"/>
                  </a:cubicBezTo>
                  <a:cubicBezTo>
                    <a:pt x="92" y="479"/>
                    <a:pt x="88" y="476"/>
                    <a:pt x="84" y="476"/>
                  </a:cubicBezTo>
                  <a:cubicBezTo>
                    <a:pt x="76" y="476"/>
                    <a:pt x="68" y="487"/>
                    <a:pt x="60" y="487"/>
                  </a:cubicBezTo>
                  <a:cubicBezTo>
                    <a:pt x="60" y="487"/>
                    <a:pt x="49" y="463"/>
                    <a:pt x="60" y="451"/>
                  </a:cubicBezTo>
                  <a:cubicBezTo>
                    <a:pt x="60" y="443"/>
                    <a:pt x="72" y="429"/>
                    <a:pt x="83" y="429"/>
                  </a:cubicBezTo>
                  <a:cubicBezTo>
                    <a:pt x="88" y="429"/>
                    <a:pt x="93" y="432"/>
                    <a:pt x="96" y="439"/>
                  </a:cubicBezTo>
                  <a:cubicBezTo>
                    <a:pt x="120" y="451"/>
                    <a:pt x="96" y="487"/>
                    <a:pt x="132" y="487"/>
                  </a:cubicBezTo>
                  <a:cubicBezTo>
                    <a:pt x="180" y="487"/>
                    <a:pt x="168" y="475"/>
                    <a:pt x="144" y="451"/>
                  </a:cubicBezTo>
                  <a:cubicBezTo>
                    <a:pt x="124" y="441"/>
                    <a:pt x="146" y="398"/>
                    <a:pt x="174" y="398"/>
                  </a:cubicBezTo>
                  <a:cubicBezTo>
                    <a:pt x="176" y="398"/>
                    <a:pt x="177" y="398"/>
                    <a:pt x="179" y="398"/>
                  </a:cubicBezTo>
                  <a:lnTo>
                    <a:pt x="179" y="398"/>
                  </a:lnTo>
                  <a:cubicBezTo>
                    <a:pt x="168" y="391"/>
                    <a:pt x="156" y="376"/>
                    <a:pt x="156" y="368"/>
                  </a:cubicBezTo>
                  <a:cubicBezTo>
                    <a:pt x="156" y="368"/>
                    <a:pt x="168" y="344"/>
                    <a:pt x="156" y="332"/>
                  </a:cubicBezTo>
                  <a:lnTo>
                    <a:pt x="156" y="332"/>
                  </a:lnTo>
                  <a:cubicBezTo>
                    <a:pt x="162" y="336"/>
                    <a:pt x="168" y="338"/>
                    <a:pt x="176" y="338"/>
                  </a:cubicBezTo>
                  <a:cubicBezTo>
                    <a:pt x="213" y="338"/>
                    <a:pt x="265" y="294"/>
                    <a:pt x="275" y="284"/>
                  </a:cubicBezTo>
                  <a:cubicBezTo>
                    <a:pt x="299" y="272"/>
                    <a:pt x="322" y="225"/>
                    <a:pt x="334" y="177"/>
                  </a:cubicBezTo>
                  <a:lnTo>
                    <a:pt x="334" y="177"/>
                  </a:lnTo>
                  <a:cubicBezTo>
                    <a:pt x="334" y="177"/>
                    <a:pt x="322" y="237"/>
                    <a:pt x="334" y="237"/>
                  </a:cubicBezTo>
                  <a:lnTo>
                    <a:pt x="346" y="225"/>
                  </a:lnTo>
                  <a:lnTo>
                    <a:pt x="358" y="237"/>
                  </a:lnTo>
                  <a:cubicBezTo>
                    <a:pt x="365" y="250"/>
                    <a:pt x="375" y="259"/>
                    <a:pt x="381" y="259"/>
                  </a:cubicBezTo>
                  <a:cubicBezTo>
                    <a:pt x="385" y="259"/>
                    <a:pt x="387" y="253"/>
                    <a:pt x="382" y="237"/>
                  </a:cubicBezTo>
                  <a:cubicBezTo>
                    <a:pt x="370" y="213"/>
                    <a:pt x="370" y="213"/>
                    <a:pt x="382" y="201"/>
                  </a:cubicBezTo>
                  <a:lnTo>
                    <a:pt x="406" y="201"/>
                  </a:lnTo>
                  <a:cubicBezTo>
                    <a:pt x="406" y="201"/>
                    <a:pt x="418" y="225"/>
                    <a:pt x="418" y="225"/>
                  </a:cubicBezTo>
                  <a:lnTo>
                    <a:pt x="465" y="225"/>
                  </a:lnTo>
                  <a:cubicBezTo>
                    <a:pt x="489" y="225"/>
                    <a:pt x="489" y="153"/>
                    <a:pt x="477" y="153"/>
                  </a:cubicBezTo>
                  <a:lnTo>
                    <a:pt x="477" y="153"/>
                  </a:lnTo>
                  <a:cubicBezTo>
                    <a:pt x="489" y="153"/>
                    <a:pt x="513" y="213"/>
                    <a:pt x="525" y="237"/>
                  </a:cubicBezTo>
                  <a:cubicBezTo>
                    <a:pt x="530" y="242"/>
                    <a:pt x="535" y="245"/>
                    <a:pt x="538" y="245"/>
                  </a:cubicBezTo>
                  <a:cubicBezTo>
                    <a:pt x="543" y="245"/>
                    <a:pt x="544" y="239"/>
                    <a:pt x="537" y="225"/>
                  </a:cubicBezTo>
                  <a:cubicBezTo>
                    <a:pt x="528" y="207"/>
                    <a:pt x="525" y="181"/>
                    <a:pt x="536" y="181"/>
                  </a:cubicBezTo>
                  <a:cubicBezTo>
                    <a:pt x="539" y="181"/>
                    <a:pt x="543" y="184"/>
                    <a:pt x="549" y="189"/>
                  </a:cubicBezTo>
                  <a:cubicBezTo>
                    <a:pt x="561" y="201"/>
                    <a:pt x="572" y="213"/>
                    <a:pt x="572" y="225"/>
                  </a:cubicBezTo>
                  <a:cubicBezTo>
                    <a:pt x="572" y="225"/>
                    <a:pt x="572" y="249"/>
                    <a:pt x="584" y="249"/>
                  </a:cubicBezTo>
                  <a:cubicBezTo>
                    <a:pt x="584" y="225"/>
                    <a:pt x="584" y="213"/>
                    <a:pt x="584" y="189"/>
                  </a:cubicBezTo>
                  <a:cubicBezTo>
                    <a:pt x="584" y="188"/>
                    <a:pt x="584" y="188"/>
                    <a:pt x="585" y="188"/>
                  </a:cubicBezTo>
                  <a:cubicBezTo>
                    <a:pt x="588" y="188"/>
                    <a:pt x="608" y="249"/>
                    <a:pt x="608" y="249"/>
                  </a:cubicBezTo>
                  <a:cubicBezTo>
                    <a:pt x="614" y="265"/>
                    <a:pt x="617" y="271"/>
                    <a:pt x="618" y="271"/>
                  </a:cubicBezTo>
                  <a:cubicBezTo>
                    <a:pt x="622" y="271"/>
                    <a:pt x="608" y="201"/>
                    <a:pt x="608" y="201"/>
                  </a:cubicBezTo>
                  <a:cubicBezTo>
                    <a:pt x="608" y="200"/>
                    <a:pt x="608" y="200"/>
                    <a:pt x="609" y="200"/>
                  </a:cubicBezTo>
                  <a:cubicBezTo>
                    <a:pt x="612" y="200"/>
                    <a:pt x="632" y="235"/>
                    <a:pt x="640" y="235"/>
                  </a:cubicBezTo>
                  <a:cubicBezTo>
                    <a:pt x="642" y="235"/>
                    <a:pt x="644" y="232"/>
                    <a:pt x="644" y="225"/>
                  </a:cubicBezTo>
                  <a:cubicBezTo>
                    <a:pt x="644" y="261"/>
                    <a:pt x="727" y="272"/>
                    <a:pt x="751" y="272"/>
                  </a:cubicBezTo>
                  <a:cubicBezTo>
                    <a:pt x="775" y="272"/>
                    <a:pt x="787" y="272"/>
                    <a:pt x="811" y="261"/>
                  </a:cubicBezTo>
                  <a:cubicBezTo>
                    <a:pt x="821" y="261"/>
                    <a:pt x="822" y="287"/>
                    <a:pt x="830" y="287"/>
                  </a:cubicBezTo>
                  <a:cubicBezTo>
                    <a:pt x="831" y="287"/>
                    <a:pt x="833" y="286"/>
                    <a:pt x="834" y="284"/>
                  </a:cubicBezTo>
                  <a:cubicBezTo>
                    <a:pt x="844" y="275"/>
                    <a:pt x="861" y="257"/>
                    <a:pt x="868" y="257"/>
                  </a:cubicBezTo>
                  <a:cubicBezTo>
                    <a:pt x="869" y="257"/>
                    <a:pt x="870" y="258"/>
                    <a:pt x="870" y="261"/>
                  </a:cubicBezTo>
                  <a:cubicBezTo>
                    <a:pt x="880" y="261"/>
                    <a:pt x="841" y="317"/>
                    <a:pt x="847" y="317"/>
                  </a:cubicBezTo>
                  <a:cubicBezTo>
                    <a:pt x="849" y="317"/>
                    <a:pt x="852" y="314"/>
                    <a:pt x="858" y="308"/>
                  </a:cubicBezTo>
                  <a:cubicBezTo>
                    <a:pt x="876" y="296"/>
                    <a:pt x="885" y="296"/>
                    <a:pt x="889" y="296"/>
                  </a:cubicBezTo>
                  <a:cubicBezTo>
                    <a:pt x="894" y="296"/>
                    <a:pt x="894" y="296"/>
                    <a:pt x="894" y="284"/>
                  </a:cubicBezTo>
                  <a:cubicBezTo>
                    <a:pt x="897" y="274"/>
                    <a:pt x="901" y="271"/>
                    <a:pt x="904" y="271"/>
                  </a:cubicBezTo>
                  <a:cubicBezTo>
                    <a:pt x="910" y="271"/>
                    <a:pt x="916" y="279"/>
                    <a:pt x="922" y="279"/>
                  </a:cubicBezTo>
                  <a:cubicBezTo>
                    <a:pt x="924" y="279"/>
                    <a:pt x="927" y="278"/>
                    <a:pt x="930" y="272"/>
                  </a:cubicBezTo>
                  <a:cubicBezTo>
                    <a:pt x="930" y="296"/>
                    <a:pt x="930" y="320"/>
                    <a:pt x="942" y="332"/>
                  </a:cubicBezTo>
                  <a:cubicBezTo>
                    <a:pt x="942" y="333"/>
                    <a:pt x="943" y="333"/>
                    <a:pt x="944" y="333"/>
                  </a:cubicBezTo>
                  <a:cubicBezTo>
                    <a:pt x="957" y="333"/>
                    <a:pt x="978" y="272"/>
                    <a:pt x="989" y="261"/>
                  </a:cubicBezTo>
                  <a:cubicBezTo>
                    <a:pt x="995" y="256"/>
                    <a:pt x="1000" y="254"/>
                    <a:pt x="1004" y="254"/>
                  </a:cubicBezTo>
                  <a:cubicBezTo>
                    <a:pt x="1031" y="254"/>
                    <a:pt x="1011" y="347"/>
                    <a:pt x="1001" y="368"/>
                  </a:cubicBezTo>
                  <a:cubicBezTo>
                    <a:pt x="1025" y="344"/>
                    <a:pt x="1049" y="320"/>
                    <a:pt x="1073" y="296"/>
                  </a:cubicBezTo>
                  <a:cubicBezTo>
                    <a:pt x="1084" y="308"/>
                    <a:pt x="1084" y="332"/>
                    <a:pt x="1084" y="356"/>
                  </a:cubicBezTo>
                  <a:cubicBezTo>
                    <a:pt x="1084" y="344"/>
                    <a:pt x="1093" y="341"/>
                    <a:pt x="1104" y="341"/>
                  </a:cubicBezTo>
                  <a:cubicBezTo>
                    <a:pt x="1114" y="341"/>
                    <a:pt x="1126" y="344"/>
                    <a:pt x="1132" y="344"/>
                  </a:cubicBezTo>
                  <a:cubicBezTo>
                    <a:pt x="1144" y="332"/>
                    <a:pt x="1168" y="308"/>
                    <a:pt x="1168" y="296"/>
                  </a:cubicBezTo>
                  <a:lnTo>
                    <a:pt x="1168" y="296"/>
                  </a:lnTo>
                  <a:cubicBezTo>
                    <a:pt x="1168" y="325"/>
                    <a:pt x="1152" y="362"/>
                    <a:pt x="1165" y="362"/>
                  </a:cubicBezTo>
                  <a:cubicBezTo>
                    <a:pt x="1168" y="362"/>
                    <a:pt x="1173" y="360"/>
                    <a:pt x="1180" y="356"/>
                  </a:cubicBezTo>
                  <a:cubicBezTo>
                    <a:pt x="1191" y="353"/>
                    <a:pt x="1199" y="351"/>
                    <a:pt x="1204" y="351"/>
                  </a:cubicBezTo>
                  <a:cubicBezTo>
                    <a:pt x="1222" y="351"/>
                    <a:pt x="1213" y="367"/>
                    <a:pt x="1203" y="403"/>
                  </a:cubicBezTo>
                  <a:cubicBezTo>
                    <a:pt x="1227" y="403"/>
                    <a:pt x="1215" y="380"/>
                    <a:pt x="1227" y="368"/>
                  </a:cubicBezTo>
                  <a:lnTo>
                    <a:pt x="1275" y="368"/>
                  </a:lnTo>
                  <a:cubicBezTo>
                    <a:pt x="1287" y="368"/>
                    <a:pt x="1287" y="344"/>
                    <a:pt x="1287" y="332"/>
                  </a:cubicBezTo>
                  <a:cubicBezTo>
                    <a:pt x="1293" y="326"/>
                    <a:pt x="1299" y="326"/>
                    <a:pt x="1303" y="326"/>
                  </a:cubicBezTo>
                  <a:cubicBezTo>
                    <a:pt x="1308" y="326"/>
                    <a:pt x="1311" y="326"/>
                    <a:pt x="1311" y="320"/>
                  </a:cubicBezTo>
                  <a:cubicBezTo>
                    <a:pt x="1311" y="356"/>
                    <a:pt x="1311" y="344"/>
                    <a:pt x="1323" y="356"/>
                  </a:cubicBezTo>
                  <a:lnTo>
                    <a:pt x="1358" y="356"/>
                  </a:lnTo>
                  <a:cubicBezTo>
                    <a:pt x="1358" y="368"/>
                    <a:pt x="1358" y="391"/>
                    <a:pt x="1334" y="391"/>
                  </a:cubicBezTo>
                  <a:cubicBezTo>
                    <a:pt x="1323" y="391"/>
                    <a:pt x="1323" y="391"/>
                    <a:pt x="1323" y="415"/>
                  </a:cubicBezTo>
                  <a:cubicBezTo>
                    <a:pt x="1358" y="415"/>
                    <a:pt x="1370" y="380"/>
                    <a:pt x="1406" y="368"/>
                  </a:cubicBezTo>
                  <a:cubicBezTo>
                    <a:pt x="1409" y="366"/>
                    <a:pt x="1411" y="366"/>
                    <a:pt x="1412" y="366"/>
                  </a:cubicBezTo>
                  <a:cubicBezTo>
                    <a:pt x="1425" y="366"/>
                    <a:pt x="1406" y="403"/>
                    <a:pt x="1406" y="403"/>
                  </a:cubicBezTo>
                  <a:lnTo>
                    <a:pt x="1430" y="391"/>
                  </a:lnTo>
                  <a:cubicBezTo>
                    <a:pt x="1430" y="391"/>
                    <a:pt x="1435" y="386"/>
                    <a:pt x="1442" y="386"/>
                  </a:cubicBezTo>
                  <a:cubicBezTo>
                    <a:pt x="1446" y="386"/>
                    <a:pt x="1450" y="388"/>
                    <a:pt x="1454" y="391"/>
                  </a:cubicBezTo>
                  <a:cubicBezTo>
                    <a:pt x="1454" y="398"/>
                    <a:pt x="1469" y="413"/>
                    <a:pt x="1480" y="413"/>
                  </a:cubicBezTo>
                  <a:cubicBezTo>
                    <a:pt x="1489" y="413"/>
                    <a:pt x="1494" y="405"/>
                    <a:pt x="1489" y="380"/>
                  </a:cubicBezTo>
                  <a:lnTo>
                    <a:pt x="1513" y="380"/>
                  </a:lnTo>
                  <a:cubicBezTo>
                    <a:pt x="1513" y="380"/>
                    <a:pt x="1501" y="427"/>
                    <a:pt x="1501" y="427"/>
                  </a:cubicBezTo>
                  <a:cubicBezTo>
                    <a:pt x="1495" y="433"/>
                    <a:pt x="1495" y="436"/>
                    <a:pt x="1498" y="436"/>
                  </a:cubicBezTo>
                  <a:cubicBezTo>
                    <a:pt x="1501" y="436"/>
                    <a:pt x="1507" y="433"/>
                    <a:pt x="1513" y="427"/>
                  </a:cubicBezTo>
                  <a:cubicBezTo>
                    <a:pt x="1546" y="416"/>
                    <a:pt x="1548" y="366"/>
                    <a:pt x="1576" y="366"/>
                  </a:cubicBezTo>
                  <a:cubicBezTo>
                    <a:pt x="1578" y="366"/>
                    <a:pt x="1581" y="367"/>
                    <a:pt x="1584" y="368"/>
                  </a:cubicBezTo>
                  <a:cubicBezTo>
                    <a:pt x="1584" y="380"/>
                    <a:pt x="1573" y="403"/>
                    <a:pt x="1573" y="427"/>
                  </a:cubicBezTo>
                  <a:cubicBezTo>
                    <a:pt x="1573" y="440"/>
                    <a:pt x="1577" y="445"/>
                    <a:pt x="1583" y="445"/>
                  </a:cubicBezTo>
                  <a:cubicBezTo>
                    <a:pt x="1594" y="445"/>
                    <a:pt x="1608" y="430"/>
                    <a:pt x="1608" y="415"/>
                  </a:cubicBezTo>
                  <a:cubicBezTo>
                    <a:pt x="1608" y="439"/>
                    <a:pt x="1608" y="463"/>
                    <a:pt x="1632" y="475"/>
                  </a:cubicBezTo>
                  <a:cubicBezTo>
                    <a:pt x="1642" y="475"/>
                    <a:pt x="1635" y="407"/>
                    <a:pt x="1647" y="407"/>
                  </a:cubicBezTo>
                  <a:cubicBezTo>
                    <a:pt x="1649" y="407"/>
                    <a:pt x="1652" y="410"/>
                    <a:pt x="1656" y="415"/>
                  </a:cubicBezTo>
                  <a:cubicBezTo>
                    <a:pt x="1668" y="451"/>
                    <a:pt x="1656" y="475"/>
                    <a:pt x="1668" y="475"/>
                  </a:cubicBezTo>
                  <a:cubicBezTo>
                    <a:pt x="1684" y="475"/>
                    <a:pt x="1689" y="470"/>
                    <a:pt x="1694" y="470"/>
                  </a:cubicBezTo>
                  <a:cubicBezTo>
                    <a:pt x="1697" y="470"/>
                    <a:pt x="1700" y="471"/>
                    <a:pt x="1704" y="475"/>
                  </a:cubicBezTo>
                  <a:cubicBezTo>
                    <a:pt x="1715" y="487"/>
                    <a:pt x="1763" y="511"/>
                    <a:pt x="1775" y="511"/>
                  </a:cubicBezTo>
                  <a:cubicBezTo>
                    <a:pt x="1787" y="511"/>
                    <a:pt x="1775" y="463"/>
                    <a:pt x="1775" y="463"/>
                  </a:cubicBezTo>
                  <a:cubicBezTo>
                    <a:pt x="1776" y="462"/>
                    <a:pt x="1777" y="461"/>
                    <a:pt x="1778" y="461"/>
                  </a:cubicBezTo>
                  <a:cubicBezTo>
                    <a:pt x="1789" y="461"/>
                    <a:pt x="1799" y="512"/>
                    <a:pt x="1799" y="522"/>
                  </a:cubicBezTo>
                  <a:cubicBezTo>
                    <a:pt x="1799" y="534"/>
                    <a:pt x="1823" y="546"/>
                    <a:pt x="1835" y="546"/>
                  </a:cubicBezTo>
                  <a:lnTo>
                    <a:pt x="1906" y="546"/>
                  </a:lnTo>
                  <a:cubicBezTo>
                    <a:pt x="1906" y="546"/>
                    <a:pt x="1965" y="522"/>
                    <a:pt x="1965" y="522"/>
                  </a:cubicBezTo>
                  <a:lnTo>
                    <a:pt x="1965" y="522"/>
                  </a:lnTo>
                  <a:cubicBezTo>
                    <a:pt x="1965" y="533"/>
                    <a:pt x="1926" y="584"/>
                    <a:pt x="1928" y="584"/>
                  </a:cubicBezTo>
                  <a:cubicBezTo>
                    <a:pt x="1928" y="584"/>
                    <a:pt x="1929" y="583"/>
                    <a:pt x="1930" y="582"/>
                  </a:cubicBezTo>
                  <a:cubicBezTo>
                    <a:pt x="1954" y="582"/>
                    <a:pt x="2013" y="558"/>
                    <a:pt x="2013" y="534"/>
                  </a:cubicBezTo>
                  <a:cubicBezTo>
                    <a:pt x="2013" y="570"/>
                    <a:pt x="2013" y="582"/>
                    <a:pt x="2037" y="582"/>
                  </a:cubicBezTo>
                  <a:cubicBezTo>
                    <a:pt x="2043" y="588"/>
                    <a:pt x="2049" y="591"/>
                    <a:pt x="2055" y="591"/>
                  </a:cubicBezTo>
                  <a:cubicBezTo>
                    <a:pt x="2061" y="591"/>
                    <a:pt x="2067" y="588"/>
                    <a:pt x="2073" y="582"/>
                  </a:cubicBezTo>
                  <a:cubicBezTo>
                    <a:pt x="2085" y="582"/>
                    <a:pt x="2096" y="570"/>
                    <a:pt x="2108" y="558"/>
                  </a:cubicBezTo>
                  <a:cubicBezTo>
                    <a:pt x="2120" y="558"/>
                    <a:pt x="2156" y="594"/>
                    <a:pt x="2180" y="618"/>
                  </a:cubicBezTo>
                  <a:cubicBezTo>
                    <a:pt x="2183" y="621"/>
                    <a:pt x="2185" y="623"/>
                    <a:pt x="2185" y="623"/>
                  </a:cubicBezTo>
                  <a:cubicBezTo>
                    <a:pt x="2186" y="623"/>
                    <a:pt x="2180" y="614"/>
                    <a:pt x="2180" y="606"/>
                  </a:cubicBezTo>
                  <a:lnTo>
                    <a:pt x="2216" y="606"/>
                  </a:lnTo>
                  <a:cubicBezTo>
                    <a:pt x="2223" y="606"/>
                    <a:pt x="2237" y="601"/>
                    <a:pt x="2248" y="601"/>
                  </a:cubicBezTo>
                  <a:cubicBezTo>
                    <a:pt x="2254" y="601"/>
                    <a:pt x="2259" y="602"/>
                    <a:pt x="2263" y="606"/>
                  </a:cubicBezTo>
                  <a:cubicBezTo>
                    <a:pt x="2275" y="606"/>
                    <a:pt x="2299" y="618"/>
                    <a:pt x="2311" y="630"/>
                  </a:cubicBezTo>
                  <a:cubicBezTo>
                    <a:pt x="2311" y="630"/>
                    <a:pt x="2316" y="635"/>
                    <a:pt x="2323" y="635"/>
                  </a:cubicBezTo>
                  <a:cubicBezTo>
                    <a:pt x="2327" y="635"/>
                    <a:pt x="2331" y="634"/>
                    <a:pt x="2335" y="630"/>
                  </a:cubicBezTo>
                  <a:cubicBezTo>
                    <a:pt x="2339" y="626"/>
                    <a:pt x="2346" y="624"/>
                    <a:pt x="2356" y="624"/>
                  </a:cubicBezTo>
                  <a:cubicBezTo>
                    <a:pt x="2376" y="624"/>
                    <a:pt x="2402" y="630"/>
                    <a:pt x="2418" y="630"/>
                  </a:cubicBezTo>
                  <a:cubicBezTo>
                    <a:pt x="2420" y="632"/>
                    <a:pt x="2424" y="633"/>
                    <a:pt x="2429" y="633"/>
                  </a:cubicBezTo>
                  <a:cubicBezTo>
                    <a:pt x="2447" y="633"/>
                    <a:pt x="2477" y="618"/>
                    <a:pt x="2477" y="618"/>
                  </a:cubicBezTo>
                  <a:lnTo>
                    <a:pt x="2477" y="618"/>
                  </a:lnTo>
                  <a:cubicBezTo>
                    <a:pt x="2477" y="618"/>
                    <a:pt x="2466" y="642"/>
                    <a:pt x="2466" y="642"/>
                  </a:cubicBezTo>
                  <a:lnTo>
                    <a:pt x="2489" y="630"/>
                  </a:lnTo>
                  <a:cubicBezTo>
                    <a:pt x="2489" y="630"/>
                    <a:pt x="2513" y="594"/>
                    <a:pt x="2525" y="594"/>
                  </a:cubicBezTo>
                  <a:cubicBezTo>
                    <a:pt x="2525" y="594"/>
                    <a:pt x="2525" y="630"/>
                    <a:pt x="2525" y="630"/>
                  </a:cubicBezTo>
                  <a:cubicBezTo>
                    <a:pt x="2525" y="642"/>
                    <a:pt x="2549" y="642"/>
                    <a:pt x="2549" y="642"/>
                  </a:cubicBezTo>
                  <a:cubicBezTo>
                    <a:pt x="2552" y="645"/>
                    <a:pt x="2556" y="645"/>
                    <a:pt x="2561" y="645"/>
                  </a:cubicBezTo>
                  <a:cubicBezTo>
                    <a:pt x="2566" y="645"/>
                    <a:pt x="2571" y="645"/>
                    <a:pt x="2576" y="645"/>
                  </a:cubicBezTo>
                  <a:cubicBezTo>
                    <a:pt x="2584" y="645"/>
                    <a:pt x="2589" y="647"/>
                    <a:pt x="2586" y="660"/>
                  </a:cubicBezTo>
                  <a:lnTo>
                    <a:pt x="2586" y="660"/>
                  </a:lnTo>
                  <a:cubicBezTo>
                    <a:pt x="2592" y="650"/>
                    <a:pt x="2608" y="640"/>
                    <a:pt x="2608" y="630"/>
                  </a:cubicBezTo>
                  <a:cubicBezTo>
                    <a:pt x="2608" y="653"/>
                    <a:pt x="2620" y="665"/>
                    <a:pt x="2644" y="665"/>
                  </a:cubicBezTo>
                  <a:cubicBezTo>
                    <a:pt x="2652" y="665"/>
                    <a:pt x="2660" y="671"/>
                    <a:pt x="2664" y="671"/>
                  </a:cubicBezTo>
                  <a:cubicBezTo>
                    <a:pt x="2667" y="671"/>
                    <a:pt x="2668" y="669"/>
                    <a:pt x="2668" y="665"/>
                  </a:cubicBezTo>
                  <a:cubicBezTo>
                    <a:pt x="2680" y="653"/>
                    <a:pt x="2668" y="653"/>
                    <a:pt x="2680" y="653"/>
                  </a:cubicBezTo>
                  <a:cubicBezTo>
                    <a:pt x="2692" y="653"/>
                    <a:pt x="2704" y="677"/>
                    <a:pt x="2727" y="677"/>
                  </a:cubicBezTo>
                  <a:cubicBezTo>
                    <a:pt x="2751" y="689"/>
                    <a:pt x="2787" y="677"/>
                    <a:pt x="2787" y="713"/>
                  </a:cubicBezTo>
                  <a:cubicBezTo>
                    <a:pt x="2811" y="713"/>
                    <a:pt x="2787" y="677"/>
                    <a:pt x="2811" y="677"/>
                  </a:cubicBezTo>
                  <a:cubicBezTo>
                    <a:pt x="2814" y="676"/>
                    <a:pt x="2817" y="675"/>
                    <a:pt x="2819" y="675"/>
                  </a:cubicBezTo>
                  <a:cubicBezTo>
                    <a:pt x="2831" y="675"/>
                    <a:pt x="2823" y="701"/>
                    <a:pt x="2823" y="701"/>
                  </a:cubicBezTo>
                  <a:cubicBezTo>
                    <a:pt x="2835" y="713"/>
                    <a:pt x="2835" y="713"/>
                    <a:pt x="2847" y="725"/>
                  </a:cubicBezTo>
                  <a:cubicBezTo>
                    <a:pt x="2854" y="725"/>
                    <a:pt x="2889" y="709"/>
                    <a:pt x="2911" y="709"/>
                  </a:cubicBezTo>
                  <a:cubicBezTo>
                    <a:pt x="2922" y="709"/>
                    <a:pt x="2930" y="713"/>
                    <a:pt x="2930" y="725"/>
                  </a:cubicBezTo>
                  <a:cubicBezTo>
                    <a:pt x="2930" y="714"/>
                    <a:pt x="2940" y="664"/>
                    <a:pt x="2950" y="664"/>
                  </a:cubicBezTo>
                  <a:cubicBezTo>
                    <a:pt x="2952" y="664"/>
                    <a:pt x="2953" y="664"/>
                    <a:pt x="2954" y="665"/>
                  </a:cubicBezTo>
                  <a:cubicBezTo>
                    <a:pt x="2966" y="665"/>
                    <a:pt x="2954" y="689"/>
                    <a:pt x="2954" y="689"/>
                  </a:cubicBezTo>
                  <a:cubicBezTo>
                    <a:pt x="2954" y="689"/>
                    <a:pt x="2954" y="701"/>
                    <a:pt x="2966" y="701"/>
                  </a:cubicBezTo>
                  <a:cubicBezTo>
                    <a:pt x="2978" y="713"/>
                    <a:pt x="2978" y="713"/>
                    <a:pt x="2989" y="713"/>
                  </a:cubicBezTo>
                  <a:cubicBezTo>
                    <a:pt x="2997" y="709"/>
                    <a:pt x="3001" y="708"/>
                    <a:pt x="3004" y="708"/>
                  </a:cubicBezTo>
                  <a:cubicBezTo>
                    <a:pt x="3008" y="708"/>
                    <a:pt x="3005" y="713"/>
                    <a:pt x="3013" y="713"/>
                  </a:cubicBezTo>
                  <a:cubicBezTo>
                    <a:pt x="3013" y="713"/>
                    <a:pt x="2989" y="749"/>
                    <a:pt x="2989" y="761"/>
                  </a:cubicBezTo>
                  <a:cubicBezTo>
                    <a:pt x="2989" y="761"/>
                    <a:pt x="3012" y="745"/>
                    <a:pt x="3028" y="745"/>
                  </a:cubicBezTo>
                  <a:cubicBezTo>
                    <a:pt x="3031" y="745"/>
                    <a:pt x="3035" y="746"/>
                    <a:pt x="3037" y="749"/>
                  </a:cubicBezTo>
                  <a:cubicBezTo>
                    <a:pt x="3049" y="749"/>
                    <a:pt x="3085" y="772"/>
                    <a:pt x="3097" y="784"/>
                  </a:cubicBezTo>
                  <a:cubicBezTo>
                    <a:pt x="3098" y="785"/>
                    <a:pt x="3099" y="785"/>
                    <a:pt x="3101" y="785"/>
                  </a:cubicBezTo>
                  <a:cubicBezTo>
                    <a:pt x="3117" y="785"/>
                    <a:pt x="3121" y="729"/>
                    <a:pt x="3134" y="729"/>
                  </a:cubicBezTo>
                  <a:cubicBezTo>
                    <a:pt x="3137" y="729"/>
                    <a:pt x="3140" y="731"/>
                    <a:pt x="3144" y="737"/>
                  </a:cubicBezTo>
                  <a:cubicBezTo>
                    <a:pt x="3156" y="761"/>
                    <a:pt x="3168" y="784"/>
                    <a:pt x="3192" y="784"/>
                  </a:cubicBezTo>
                  <a:cubicBezTo>
                    <a:pt x="3209" y="784"/>
                    <a:pt x="3226" y="759"/>
                    <a:pt x="3230" y="759"/>
                  </a:cubicBezTo>
                  <a:lnTo>
                    <a:pt x="3230" y="759"/>
                  </a:lnTo>
                  <a:cubicBezTo>
                    <a:pt x="3231" y="759"/>
                    <a:pt x="3231" y="763"/>
                    <a:pt x="3228" y="772"/>
                  </a:cubicBezTo>
                  <a:cubicBezTo>
                    <a:pt x="3228" y="793"/>
                    <a:pt x="3234" y="800"/>
                    <a:pt x="3242" y="800"/>
                  </a:cubicBezTo>
                  <a:cubicBezTo>
                    <a:pt x="3253" y="800"/>
                    <a:pt x="3268" y="786"/>
                    <a:pt x="3275" y="772"/>
                  </a:cubicBezTo>
                  <a:cubicBezTo>
                    <a:pt x="3278" y="771"/>
                    <a:pt x="3282" y="770"/>
                    <a:pt x="3284" y="770"/>
                  </a:cubicBezTo>
                  <a:cubicBezTo>
                    <a:pt x="3302" y="770"/>
                    <a:pt x="3313" y="798"/>
                    <a:pt x="3323" y="808"/>
                  </a:cubicBezTo>
                  <a:cubicBezTo>
                    <a:pt x="3325" y="809"/>
                    <a:pt x="3327" y="810"/>
                    <a:pt x="3329" y="810"/>
                  </a:cubicBezTo>
                  <a:cubicBezTo>
                    <a:pt x="3347" y="810"/>
                    <a:pt x="3348" y="760"/>
                    <a:pt x="3359" y="749"/>
                  </a:cubicBezTo>
                  <a:cubicBezTo>
                    <a:pt x="3359" y="746"/>
                    <a:pt x="3359" y="744"/>
                    <a:pt x="3359" y="744"/>
                  </a:cubicBezTo>
                  <a:cubicBezTo>
                    <a:pt x="3361" y="744"/>
                    <a:pt x="3369" y="789"/>
                    <a:pt x="3378" y="789"/>
                  </a:cubicBezTo>
                  <a:cubicBezTo>
                    <a:pt x="3379" y="789"/>
                    <a:pt x="3381" y="787"/>
                    <a:pt x="3382" y="784"/>
                  </a:cubicBezTo>
                  <a:cubicBezTo>
                    <a:pt x="3394" y="761"/>
                    <a:pt x="3382" y="761"/>
                    <a:pt x="3382" y="761"/>
                  </a:cubicBezTo>
                  <a:cubicBezTo>
                    <a:pt x="3388" y="755"/>
                    <a:pt x="3391" y="752"/>
                    <a:pt x="3394" y="752"/>
                  </a:cubicBezTo>
                  <a:cubicBezTo>
                    <a:pt x="3397" y="752"/>
                    <a:pt x="3400" y="755"/>
                    <a:pt x="3406" y="761"/>
                  </a:cubicBezTo>
                  <a:cubicBezTo>
                    <a:pt x="3418" y="784"/>
                    <a:pt x="3394" y="808"/>
                    <a:pt x="3406" y="820"/>
                  </a:cubicBezTo>
                  <a:cubicBezTo>
                    <a:pt x="3427" y="834"/>
                    <a:pt x="3452" y="840"/>
                    <a:pt x="3476" y="840"/>
                  </a:cubicBezTo>
                  <a:cubicBezTo>
                    <a:pt x="3494" y="840"/>
                    <a:pt x="3510" y="837"/>
                    <a:pt x="3525" y="832"/>
                  </a:cubicBezTo>
                  <a:lnTo>
                    <a:pt x="3549" y="832"/>
                  </a:lnTo>
                  <a:cubicBezTo>
                    <a:pt x="3554" y="829"/>
                    <a:pt x="3558" y="827"/>
                    <a:pt x="3560" y="827"/>
                  </a:cubicBezTo>
                  <a:cubicBezTo>
                    <a:pt x="3575" y="827"/>
                    <a:pt x="3549" y="880"/>
                    <a:pt x="3549" y="880"/>
                  </a:cubicBezTo>
                  <a:cubicBezTo>
                    <a:pt x="3549" y="881"/>
                    <a:pt x="3549" y="881"/>
                    <a:pt x="3550" y="881"/>
                  </a:cubicBezTo>
                  <a:cubicBezTo>
                    <a:pt x="3553" y="881"/>
                    <a:pt x="3570" y="851"/>
                    <a:pt x="3584" y="851"/>
                  </a:cubicBezTo>
                  <a:cubicBezTo>
                    <a:pt x="3589" y="851"/>
                    <a:pt x="3594" y="856"/>
                    <a:pt x="3597" y="868"/>
                  </a:cubicBezTo>
                  <a:lnTo>
                    <a:pt x="3620" y="868"/>
                  </a:lnTo>
                  <a:cubicBezTo>
                    <a:pt x="3627" y="868"/>
                    <a:pt x="3665" y="860"/>
                    <a:pt x="3694" y="860"/>
                  </a:cubicBezTo>
                  <a:cubicBezTo>
                    <a:pt x="3716" y="860"/>
                    <a:pt x="3733" y="864"/>
                    <a:pt x="3728" y="880"/>
                  </a:cubicBezTo>
                  <a:lnTo>
                    <a:pt x="3775" y="832"/>
                  </a:lnTo>
                  <a:lnTo>
                    <a:pt x="3775" y="832"/>
                  </a:lnTo>
                  <a:cubicBezTo>
                    <a:pt x="3763" y="844"/>
                    <a:pt x="3775" y="868"/>
                    <a:pt x="3799" y="868"/>
                  </a:cubicBezTo>
                  <a:cubicBezTo>
                    <a:pt x="3823" y="868"/>
                    <a:pt x="3811" y="903"/>
                    <a:pt x="3811" y="915"/>
                  </a:cubicBezTo>
                  <a:cubicBezTo>
                    <a:pt x="3813" y="919"/>
                    <a:pt x="3815" y="920"/>
                    <a:pt x="3817" y="920"/>
                  </a:cubicBezTo>
                  <a:cubicBezTo>
                    <a:pt x="3833" y="920"/>
                    <a:pt x="3860" y="868"/>
                    <a:pt x="3870" y="868"/>
                  </a:cubicBezTo>
                  <a:cubicBezTo>
                    <a:pt x="3882" y="868"/>
                    <a:pt x="3847" y="927"/>
                    <a:pt x="3859" y="939"/>
                  </a:cubicBezTo>
                  <a:cubicBezTo>
                    <a:pt x="3859" y="939"/>
                    <a:pt x="3894" y="939"/>
                    <a:pt x="3894" y="903"/>
                  </a:cubicBezTo>
                  <a:cubicBezTo>
                    <a:pt x="3906" y="880"/>
                    <a:pt x="3894" y="880"/>
                    <a:pt x="3906" y="880"/>
                  </a:cubicBezTo>
                  <a:cubicBezTo>
                    <a:pt x="3918" y="880"/>
                    <a:pt x="3918" y="880"/>
                    <a:pt x="3918" y="892"/>
                  </a:cubicBezTo>
                  <a:cubicBezTo>
                    <a:pt x="3930" y="915"/>
                    <a:pt x="3906" y="939"/>
                    <a:pt x="3918" y="963"/>
                  </a:cubicBezTo>
                  <a:cubicBezTo>
                    <a:pt x="3918" y="968"/>
                    <a:pt x="3919" y="970"/>
                    <a:pt x="3919" y="970"/>
                  </a:cubicBezTo>
                  <a:cubicBezTo>
                    <a:pt x="3922" y="970"/>
                    <a:pt x="3930" y="939"/>
                    <a:pt x="3930" y="939"/>
                  </a:cubicBezTo>
                  <a:cubicBezTo>
                    <a:pt x="3942" y="927"/>
                    <a:pt x="3954" y="927"/>
                    <a:pt x="3966" y="927"/>
                  </a:cubicBezTo>
                  <a:cubicBezTo>
                    <a:pt x="3978" y="927"/>
                    <a:pt x="3966" y="939"/>
                    <a:pt x="3978" y="939"/>
                  </a:cubicBezTo>
                  <a:cubicBezTo>
                    <a:pt x="3990" y="927"/>
                    <a:pt x="4001" y="915"/>
                    <a:pt x="4001" y="903"/>
                  </a:cubicBezTo>
                  <a:cubicBezTo>
                    <a:pt x="4003" y="902"/>
                    <a:pt x="4003" y="902"/>
                    <a:pt x="4004" y="902"/>
                  </a:cubicBezTo>
                  <a:cubicBezTo>
                    <a:pt x="4010" y="902"/>
                    <a:pt x="4006" y="933"/>
                    <a:pt x="4016" y="933"/>
                  </a:cubicBezTo>
                  <a:cubicBezTo>
                    <a:pt x="4018" y="933"/>
                    <a:pt x="4021" y="931"/>
                    <a:pt x="4025" y="927"/>
                  </a:cubicBezTo>
                  <a:cubicBezTo>
                    <a:pt x="4049" y="915"/>
                    <a:pt x="4037" y="915"/>
                    <a:pt x="4049" y="903"/>
                  </a:cubicBezTo>
                  <a:lnTo>
                    <a:pt x="4073" y="903"/>
                  </a:lnTo>
                  <a:cubicBezTo>
                    <a:pt x="4049" y="903"/>
                    <a:pt x="4013" y="939"/>
                    <a:pt x="4049" y="939"/>
                  </a:cubicBezTo>
                  <a:cubicBezTo>
                    <a:pt x="4059" y="942"/>
                    <a:pt x="4067" y="944"/>
                    <a:pt x="4073" y="944"/>
                  </a:cubicBezTo>
                  <a:cubicBezTo>
                    <a:pt x="4091" y="944"/>
                    <a:pt x="4100" y="933"/>
                    <a:pt x="4109" y="915"/>
                  </a:cubicBezTo>
                  <a:lnTo>
                    <a:pt x="4109" y="915"/>
                  </a:lnTo>
                  <a:cubicBezTo>
                    <a:pt x="4097" y="975"/>
                    <a:pt x="4192" y="975"/>
                    <a:pt x="4216" y="975"/>
                  </a:cubicBezTo>
                  <a:cubicBezTo>
                    <a:pt x="4219" y="977"/>
                    <a:pt x="4222" y="977"/>
                    <a:pt x="4224" y="977"/>
                  </a:cubicBezTo>
                  <a:cubicBezTo>
                    <a:pt x="4240" y="977"/>
                    <a:pt x="4240" y="948"/>
                    <a:pt x="4240" y="927"/>
                  </a:cubicBezTo>
                  <a:cubicBezTo>
                    <a:pt x="4246" y="909"/>
                    <a:pt x="4251" y="900"/>
                    <a:pt x="4257" y="900"/>
                  </a:cubicBezTo>
                  <a:cubicBezTo>
                    <a:pt x="4263" y="900"/>
                    <a:pt x="4269" y="909"/>
                    <a:pt x="4275" y="927"/>
                  </a:cubicBezTo>
                  <a:cubicBezTo>
                    <a:pt x="4263" y="975"/>
                    <a:pt x="4299" y="1011"/>
                    <a:pt x="4335" y="1023"/>
                  </a:cubicBezTo>
                  <a:cubicBezTo>
                    <a:pt x="4359" y="1023"/>
                    <a:pt x="4371" y="1023"/>
                    <a:pt x="4382" y="1011"/>
                  </a:cubicBezTo>
                  <a:cubicBezTo>
                    <a:pt x="4400" y="993"/>
                    <a:pt x="4411" y="982"/>
                    <a:pt x="4425" y="982"/>
                  </a:cubicBezTo>
                  <a:cubicBezTo>
                    <a:pt x="4430" y="982"/>
                    <a:pt x="4436" y="984"/>
                    <a:pt x="4442" y="987"/>
                  </a:cubicBezTo>
                  <a:cubicBezTo>
                    <a:pt x="4418" y="987"/>
                    <a:pt x="4406" y="1011"/>
                    <a:pt x="4430" y="1023"/>
                  </a:cubicBezTo>
                  <a:lnTo>
                    <a:pt x="4513" y="1034"/>
                  </a:lnTo>
                  <a:cubicBezTo>
                    <a:pt x="4537" y="1034"/>
                    <a:pt x="4549" y="1034"/>
                    <a:pt x="4573" y="1011"/>
                  </a:cubicBezTo>
                  <a:lnTo>
                    <a:pt x="4573" y="1011"/>
                  </a:lnTo>
                  <a:cubicBezTo>
                    <a:pt x="4561" y="1023"/>
                    <a:pt x="4561" y="1034"/>
                    <a:pt x="4561" y="1058"/>
                  </a:cubicBezTo>
                  <a:cubicBezTo>
                    <a:pt x="4561" y="1067"/>
                    <a:pt x="4567" y="1075"/>
                    <a:pt x="4575" y="1075"/>
                  </a:cubicBezTo>
                  <a:cubicBezTo>
                    <a:pt x="4578" y="1075"/>
                    <a:pt x="4581" y="1074"/>
                    <a:pt x="4585" y="1070"/>
                  </a:cubicBezTo>
                  <a:cubicBezTo>
                    <a:pt x="4585" y="1062"/>
                    <a:pt x="4586" y="1060"/>
                    <a:pt x="4588" y="1060"/>
                  </a:cubicBezTo>
                  <a:cubicBezTo>
                    <a:pt x="4593" y="1060"/>
                    <a:pt x="4601" y="1070"/>
                    <a:pt x="4609" y="1070"/>
                  </a:cubicBezTo>
                  <a:cubicBezTo>
                    <a:pt x="4632" y="1070"/>
                    <a:pt x="4621" y="1046"/>
                    <a:pt x="4632" y="1046"/>
                  </a:cubicBezTo>
                  <a:cubicBezTo>
                    <a:pt x="4635" y="1044"/>
                    <a:pt x="4637" y="1043"/>
                    <a:pt x="4638" y="1043"/>
                  </a:cubicBezTo>
                  <a:cubicBezTo>
                    <a:pt x="4645" y="1043"/>
                    <a:pt x="4647" y="1061"/>
                    <a:pt x="4656" y="1070"/>
                  </a:cubicBezTo>
                  <a:lnTo>
                    <a:pt x="4680" y="1070"/>
                  </a:lnTo>
                  <a:cubicBezTo>
                    <a:pt x="4684" y="1074"/>
                    <a:pt x="4687" y="1075"/>
                    <a:pt x="4691" y="1075"/>
                  </a:cubicBezTo>
                  <a:cubicBezTo>
                    <a:pt x="4699" y="1075"/>
                    <a:pt x="4707" y="1067"/>
                    <a:pt x="4716" y="1058"/>
                  </a:cubicBezTo>
                  <a:cubicBezTo>
                    <a:pt x="4716" y="1054"/>
                    <a:pt x="4717" y="1053"/>
                    <a:pt x="4719" y="1053"/>
                  </a:cubicBezTo>
                  <a:cubicBezTo>
                    <a:pt x="4724" y="1053"/>
                    <a:pt x="4732" y="1058"/>
                    <a:pt x="4740" y="1058"/>
                  </a:cubicBezTo>
                  <a:cubicBezTo>
                    <a:pt x="4750" y="1058"/>
                    <a:pt x="4734" y="1084"/>
                    <a:pt x="4744" y="1084"/>
                  </a:cubicBezTo>
                  <a:cubicBezTo>
                    <a:pt x="4746" y="1084"/>
                    <a:pt x="4748" y="1084"/>
                    <a:pt x="4752" y="1082"/>
                  </a:cubicBezTo>
                  <a:cubicBezTo>
                    <a:pt x="4763" y="1082"/>
                    <a:pt x="4775" y="1082"/>
                    <a:pt x="4787" y="1070"/>
                  </a:cubicBezTo>
                  <a:cubicBezTo>
                    <a:pt x="4787" y="1070"/>
                    <a:pt x="4798" y="1065"/>
                    <a:pt x="4801" y="1065"/>
                  </a:cubicBezTo>
                  <a:cubicBezTo>
                    <a:pt x="4803" y="1065"/>
                    <a:pt x="4803" y="1066"/>
                    <a:pt x="4799" y="1070"/>
                  </a:cubicBezTo>
                  <a:cubicBezTo>
                    <a:pt x="4799" y="1082"/>
                    <a:pt x="4799" y="1070"/>
                    <a:pt x="4799" y="1094"/>
                  </a:cubicBezTo>
                  <a:cubicBezTo>
                    <a:pt x="4799" y="1097"/>
                    <a:pt x="4800" y="1099"/>
                    <a:pt x="4801" y="1099"/>
                  </a:cubicBezTo>
                  <a:cubicBezTo>
                    <a:pt x="4806" y="1099"/>
                    <a:pt x="4814" y="1088"/>
                    <a:pt x="4823" y="1070"/>
                  </a:cubicBezTo>
                  <a:cubicBezTo>
                    <a:pt x="4829" y="1064"/>
                    <a:pt x="4838" y="1061"/>
                    <a:pt x="4845" y="1061"/>
                  </a:cubicBezTo>
                  <a:cubicBezTo>
                    <a:pt x="4853" y="1061"/>
                    <a:pt x="4859" y="1064"/>
                    <a:pt x="4859" y="1070"/>
                  </a:cubicBezTo>
                  <a:cubicBezTo>
                    <a:pt x="4859" y="1094"/>
                    <a:pt x="4847" y="1106"/>
                    <a:pt x="4871" y="1118"/>
                  </a:cubicBezTo>
                  <a:cubicBezTo>
                    <a:pt x="4883" y="1130"/>
                    <a:pt x="4894" y="1142"/>
                    <a:pt x="4918" y="1153"/>
                  </a:cubicBezTo>
                  <a:cubicBezTo>
                    <a:pt x="4930" y="1153"/>
                    <a:pt x="4918" y="1130"/>
                    <a:pt x="4930" y="1118"/>
                  </a:cubicBezTo>
                  <a:cubicBezTo>
                    <a:pt x="4930" y="1118"/>
                    <a:pt x="4935" y="1112"/>
                    <a:pt x="4942" y="1112"/>
                  </a:cubicBezTo>
                  <a:cubicBezTo>
                    <a:pt x="4946" y="1112"/>
                    <a:pt x="4950" y="1114"/>
                    <a:pt x="4954" y="1118"/>
                  </a:cubicBezTo>
                  <a:cubicBezTo>
                    <a:pt x="4954" y="1126"/>
                    <a:pt x="4966" y="1135"/>
                    <a:pt x="4973" y="1135"/>
                  </a:cubicBezTo>
                  <a:cubicBezTo>
                    <a:pt x="4975" y="1135"/>
                    <a:pt x="4976" y="1134"/>
                    <a:pt x="4977" y="1132"/>
                  </a:cubicBezTo>
                  <a:lnTo>
                    <a:pt x="4977" y="1132"/>
                  </a:lnTo>
                  <a:cubicBezTo>
                    <a:pt x="4973" y="1154"/>
                    <a:pt x="4987" y="1159"/>
                    <a:pt x="5005" y="1159"/>
                  </a:cubicBezTo>
                  <a:cubicBezTo>
                    <a:pt x="5022" y="1159"/>
                    <a:pt x="5043" y="1153"/>
                    <a:pt x="5049" y="1153"/>
                  </a:cubicBezTo>
                  <a:cubicBezTo>
                    <a:pt x="5073" y="1153"/>
                    <a:pt x="5061" y="1165"/>
                    <a:pt x="5073" y="1165"/>
                  </a:cubicBezTo>
                  <a:cubicBezTo>
                    <a:pt x="5085" y="1177"/>
                    <a:pt x="5097" y="1177"/>
                    <a:pt x="5121" y="1177"/>
                  </a:cubicBezTo>
                  <a:cubicBezTo>
                    <a:pt x="5121" y="1177"/>
                    <a:pt x="5204" y="1189"/>
                    <a:pt x="5192" y="1225"/>
                  </a:cubicBezTo>
                  <a:cubicBezTo>
                    <a:pt x="5216" y="1225"/>
                    <a:pt x="5216" y="1225"/>
                    <a:pt x="5228" y="1189"/>
                  </a:cubicBezTo>
                  <a:cubicBezTo>
                    <a:pt x="5228" y="1172"/>
                    <a:pt x="5241" y="1161"/>
                    <a:pt x="5247" y="1161"/>
                  </a:cubicBezTo>
                  <a:cubicBezTo>
                    <a:pt x="5250" y="1161"/>
                    <a:pt x="5252" y="1162"/>
                    <a:pt x="5252" y="1165"/>
                  </a:cubicBezTo>
                  <a:cubicBezTo>
                    <a:pt x="5252" y="1177"/>
                    <a:pt x="5252" y="1189"/>
                    <a:pt x="5252" y="1213"/>
                  </a:cubicBezTo>
                  <a:cubicBezTo>
                    <a:pt x="5264" y="1225"/>
                    <a:pt x="5275" y="1225"/>
                    <a:pt x="5299" y="1225"/>
                  </a:cubicBezTo>
                  <a:cubicBezTo>
                    <a:pt x="5311" y="1213"/>
                    <a:pt x="5323" y="1213"/>
                    <a:pt x="5335" y="1213"/>
                  </a:cubicBezTo>
                  <a:cubicBezTo>
                    <a:pt x="5335" y="1225"/>
                    <a:pt x="5335" y="1237"/>
                    <a:pt x="5335" y="1237"/>
                  </a:cubicBezTo>
                  <a:cubicBezTo>
                    <a:pt x="5337" y="1240"/>
                    <a:pt x="5339" y="1242"/>
                    <a:pt x="5341" y="1242"/>
                  </a:cubicBezTo>
                  <a:cubicBezTo>
                    <a:pt x="5353" y="1242"/>
                    <a:pt x="5372" y="1189"/>
                    <a:pt x="5383" y="1189"/>
                  </a:cubicBezTo>
                  <a:lnTo>
                    <a:pt x="5383" y="1189"/>
                  </a:lnTo>
                  <a:cubicBezTo>
                    <a:pt x="5406" y="1201"/>
                    <a:pt x="5371" y="1237"/>
                    <a:pt x="5383" y="1261"/>
                  </a:cubicBezTo>
                  <a:cubicBezTo>
                    <a:pt x="5385" y="1263"/>
                    <a:pt x="5389" y="1264"/>
                    <a:pt x="5394" y="1264"/>
                  </a:cubicBezTo>
                  <a:cubicBezTo>
                    <a:pt x="5408" y="1264"/>
                    <a:pt x="5430" y="1257"/>
                    <a:pt x="5448" y="1257"/>
                  </a:cubicBezTo>
                  <a:cubicBezTo>
                    <a:pt x="5455" y="1257"/>
                    <a:pt x="5461" y="1258"/>
                    <a:pt x="5466" y="1261"/>
                  </a:cubicBezTo>
                  <a:cubicBezTo>
                    <a:pt x="5466" y="1261"/>
                    <a:pt x="5525" y="1284"/>
                    <a:pt x="5490" y="1284"/>
                  </a:cubicBezTo>
                  <a:cubicBezTo>
                    <a:pt x="5454" y="1296"/>
                    <a:pt x="5454" y="1284"/>
                    <a:pt x="5466" y="1308"/>
                  </a:cubicBezTo>
                  <a:cubicBezTo>
                    <a:pt x="5472" y="1314"/>
                    <a:pt x="5478" y="1317"/>
                    <a:pt x="5484" y="1317"/>
                  </a:cubicBezTo>
                  <a:cubicBezTo>
                    <a:pt x="5490" y="1317"/>
                    <a:pt x="5496" y="1314"/>
                    <a:pt x="5502" y="1308"/>
                  </a:cubicBezTo>
                  <a:cubicBezTo>
                    <a:pt x="5502" y="1308"/>
                    <a:pt x="5514" y="1273"/>
                    <a:pt x="5525" y="1273"/>
                  </a:cubicBezTo>
                  <a:cubicBezTo>
                    <a:pt x="5537" y="1273"/>
                    <a:pt x="5506" y="1345"/>
                    <a:pt x="5521" y="1345"/>
                  </a:cubicBezTo>
                  <a:cubicBezTo>
                    <a:pt x="5523" y="1345"/>
                    <a:pt x="5524" y="1345"/>
                    <a:pt x="5525" y="1344"/>
                  </a:cubicBezTo>
                  <a:cubicBezTo>
                    <a:pt x="5549" y="1332"/>
                    <a:pt x="5549" y="1320"/>
                    <a:pt x="5561" y="1320"/>
                  </a:cubicBezTo>
                  <a:lnTo>
                    <a:pt x="5609" y="1320"/>
                  </a:lnTo>
                  <a:cubicBezTo>
                    <a:pt x="5573" y="1344"/>
                    <a:pt x="5561" y="1344"/>
                    <a:pt x="5573" y="1368"/>
                  </a:cubicBezTo>
                  <a:cubicBezTo>
                    <a:pt x="5582" y="1385"/>
                    <a:pt x="5597" y="1396"/>
                    <a:pt x="5609" y="1396"/>
                  </a:cubicBezTo>
                  <a:cubicBezTo>
                    <a:pt x="5613" y="1396"/>
                    <a:pt x="5618" y="1395"/>
                    <a:pt x="5621" y="1392"/>
                  </a:cubicBezTo>
                  <a:lnTo>
                    <a:pt x="5621" y="1415"/>
                  </a:lnTo>
                  <a:cubicBezTo>
                    <a:pt x="5609" y="1415"/>
                    <a:pt x="5585" y="1415"/>
                    <a:pt x="5585" y="1427"/>
                  </a:cubicBezTo>
                  <a:cubicBezTo>
                    <a:pt x="5573" y="1439"/>
                    <a:pt x="5573" y="1451"/>
                    <a:pt x="5585" y="1463"/>
                  </a:cubicBezTo>
                  <a:cubicBezTo>
                    <a:pt x="5597" y="1475"/>
                    <a:pt x="5668" y="1475"/>
                    <a:pt x="5609" y="1511"/>
                  </a:cubicBezTo>
                  <a:cubicBezTo>
                    <a:pt x="5561" y="1534"/>
                    <a:pt x="5621" y="1523"/>
                    <a:pt x="5633" y="1546"/>
                  </a:cubicBezTo>
                  <a:cubicBezTo>
                    <a:pt x="5633" y="1558"/>
                    <a:pt x="5597" y="1582"/>
                    <a:pt x="5609" y="1582"/>
                  </a:cubicBezTo>
                  <a:lnTo>
                    <a:pt x="5645" y="1606"/>
                  </a:lnTo>
                  <a:cubicBezTo>
                    <a:pt x="5633" y="1612"/>
                    <a:pt x="5624" y="1612"/>
                    <a:pt x="5618" y="1612"/>
                  </a:cubicBezTo>
                  <a:cubicBezTo>
                    <a:pt x="5612" y="1612"/>
                    <a:pt x="5609" y="1612"/>
                    <a:pt x="5609" y="1618"/>
                  </a:cubicBezTo>
                  <a:cubicBezTo>
                    <a:pt x="5597" y="1642"/>
                    <a:pt x="5597" y="1654"/>
                    <a:pt x="5609" y="1654"/>
                  </a:cubicBezTo>
                  <a:cubicBezTo>
                    <a:pt x="5633" y="1654"/>
                    <a:pt x="5621" y="1677"/>
                    <a:pt x="5621" y="1689"/>
                  </a:cubicBezTo>
                  <a:cubicBezTo>
                    <a:pt x="5621" y="1701"/>
                    <a:pt x="5656" y="1701"/>
                    <a:pt x="5656" y="1713"/>
                  </a:cubicBezTo>
                  <a:lnTo>
                    <a:pt x="5621" y="1713"/>
                  </a:lnTo>
                  <a:cubicBezTo>
                    <a:pt x="5621" y="1725"/>
                    <a:pt x="5621" y="1737"/>
                    <a:pt x="5633" y="1737"/>
                  </a:cubicBezTo>
                  <a:cubicBezTo>
                    <a:pt x="5656" y="1737"/>
                    <a:pt x="5656" y="1761"/>
                    <a:pt x="5633" y="1761"/>
                  </a:cubicBezTo>
                  <a:cubicBezTo>
                    <a:pt x="5621" y="1773"/>
                    <a:pt x="5633" y="1773"/>
                    <a:pt x="5656" y="1785"/>
                  </a:cubicBezTo>
                  <a:cubicBezTo>
                    <a:pt x="5680" y="1785"/>
                    <a:pt x="5680" y="1796"/>
                    <a:pt x="5668" y="1808"/>
                  </a:cubicBezTo>
                  <a:lnTo>
                    <a:pt x="5609" y="1808"/>
                  </a:lnTo>
                  <a:cubicBezTo>
                    <a:pt x="5633" y="1808"/>
                    <a:pt x="5633" y="1844"/>
                    <a:pt x="5633" y="1856"/>
                  </a:cubicBezTo>
                  <a:cubicBezTo>
                    <a:pt x="5633" y="1868"/>
                    <a:pt x="5609" y="1880"/>
                    <a:pt x="5609" y="1892"/>
                  </a:cubicBezTo>
                  <a:cubicBezTo>
                    <a:pt x="5585" y="1939"/>
                    <a:pt x="5573" y="1999"/>
                    <a:pt x="5561" y="2046"/>
                  </a:cubicBezTo>
                  <a:cubicBezTo>
                    <a:pt x="5561" y="2046"/>
                    <a:pt x="5549" y="2046"/>
                    <a:pt x="5549" y="2058"/>
                  </a:cubicBezTo>
                  <a:lnTo>
                    <a:pt x="5549" y="2082"/>
                  </a:lnTo>
                  <a:lnTo>
                    <a:pt x="5549" y="2177"/>
                  </a:lnTo>
                  <a:cubicBezTo>
                    <a:pt x="5537" y="2213"/>
                    <a:pt x="5537" y="2261"/>
                    <a:pt x="5549" y="2296"/>
                  </a:cubicBezTo>
                  <a:cubicBezTo>
                    <a:pt x="5549" y="2308"/>
                    <a:pt x="5549" y="2332"/>
                    <a:pt x="5561" y="2344"/>
                  </a:cubicBezTo>
                  <a:cubicBezTo>
                    <a:pt x="5573" y="2356"/>
                    <a:pt x="5561" y="2356"/>
                    <a:pt x="5561" y="2368"/>
                  </a:cubicBezTo>
                  <a:cubicBezTo>
                    <a:pt x="5561" y="2370"/>
                    <a:pt x="5561" y="2371"/>
                    <a:pt x="5560" y="2371"/>
                  </a:cubicBezTo>
                  <a:cubicBezTo>
                    <a:pt x="5556" y="2371"/>
                    <a:pt x="5547" y="2356"/>
                    <a:pt x="5537" y="2356"/>
                  </a:cubicBezTo>
                  <a:cubicBezTo>
                    <a:pt x="5525" y="2380"/>
                    <a:pt x="5525" y="2404"/>
                    <a:pt x="5514" y="2427"/>
                  </a:cubicBezTo>
                  <a:cubicBezTo>
                    <a:pt x="5514" y="2439"/>
                    <a:pt x="5502" y="2463"/>
                    <a:pt x="5514" y="2475"/>
                  </a:cubicBezTo>
                  <a:cubicBezTo>
                    <a:pt x="5537" y="2487"/>
                    <a:pt x="5561" y="2487"/>
                    <a:pt x="5585" y="2487"/>
                  </a:cubicBezTo>
                  <a:cubicBezTo>
                    <a:pt x="5585" y="2497"/>
                    <a:pt x="5576" y="2501"/>
                    <a:pt x="5565" y="2501"/>
                  </a:cubicBezTo>
                  <a:cubicBezTo>
                    <a:pt x="5549" y="2501"/>
                    <a:pt x="5527" y="2494"/>
                    <a:pt x="5514" y="2487"/>
                  </a:cubicBezTo>
                  <a:cubicBezTo>
                    <a:pt x="5512" y="2485"/>
                    <a:pt x="5510" y="2485"/>
                    <a:pt x="5509" y="2485"/>
                  </a:cubicBezTo>
                  <a:cubicBezTo>
                    <a:pt x="5499" y="2485"/>
                    <a:pt x="5490" y="2512"/>
                    <a:pt x="5490" y="2523"/>
                  </a:cubicBezTo>
                  <a:cubicBezTo>
                    <a:pt x="5478" y="2547"/>
                    <a:pt x="5478" y="2570"/>
                    <a:pt x="5454" y="2594"/>
                  </a:cubicBezTo>
                  <a:lnTo>
                    <a:pt x="5442" y="2594"/>
                  </a:lnTo>
                  <a:cubicBezTo>
                    <a:pt x="5442" y="2594"/>
                    <a:pt x="5442" y="2618"/>
                    <a:pt x="5454" y="2630"/>
                  </a:cubicBezTo>
                  <a:cubicBezTo>
                    <a:pt x="5454" y="2642"/>
                    <a:pt x="5418" y="2666"/>
                    <a:pt x="5406" y="2689"/>
                  </a:cubicBezTo>
                  <a:cubicBezTo>
                    <a:pt x="5394" y="2701"/>
                    <a:pt x="5406" y="2725"/>
                    <a:pt x="5430" y="2737"/>
                  </a:cubicBezTo>
                  <a:cubicBezTo>
                    <a:pt x="5438" y="2745"/>
                    <a:pt x="5438" y="2748"/>
                    <a:pt x="5434" y="2748"/>
                  </a:cubicBezTo>
                  <a:cubicBezTo>
                    <a:pt x="5426" y="2748"/>
                    <a:pt x="5402" y="2737"/>
                    <a:pt x="5394" y="2737"/>
                  </a:cubicBezTo>
                  <a:cubicBezTo>
                    <a:pt x="5383" y="2737"/>
                    <a:pt x="5406" y="2785"/>
                    <a:pt x="5406" y="2785"/>
                  </a:cubicBezTo>
                  <a:cubicBezTo>
                    <a:pt x="5418" y="2808"/>
                    <a:pt x="5371" y="2797"/>
                    <a:pt x="5359" y="2808"/>
                  </a:cubicBezTo>
                  <a:cubicBezTo>
                    <a:pt x="5347" y="2820"/>
                    <a:pt x="5335" y="2844"/>
                    <a:pt x="5335" y="2856"/>
                  </a:cubicBezTo>
                  <a:cubicBezTo>
                    <a:pt x="5325" y="2876"/>
                    <a:pt x="5323" y="2921"/>
                    <a:pt x="5302" y="2921"/>
                  </a:cubicBezTo>
                  <a:cubicBezTo>
                    <a:pt x="5298" y="2921"/>
                    <a:pt x="5293" y="2919"/>
                    <a:pt x="5287" y="2916"/>
                  </a:cubicBezTo>
                  <a:cubicBezTo>
                    <a:pt x="5275" y="2928"/>
                    <a:pt x="5275" y="2951"/>
                    <a:pt x="5275" y="2963"/>
                  </a:cubicBezTo>
                  <a:cubicBezTo>
                    <a:pt x="5264" y="3011"/>
                    <a:pt x="5240" y="3058"/>
                    <a:pt x="5228" y="3106"/>
                  </a:cubicBezTo>
                  <a:cubicBezTo>
                    <a:pt x="5219" y="3123"/>
                    <a:pt x="5223" y="3140"/>
                    <a:pt x="5234" y="3153"/>
                  </a:cubicBezTo>
                  <a:lnTo>
                    <a:pt x="5234" y="3153"/>
                  </a:lnTo>
                  <a:cubicBezTo>
                    <a:pt x="5224" y="3146"/>
                    <a:pt x="5211" y="3142"/>
                    <a:pt x="5204" y="3142"/>
                  </a:cubicBezTo>
                  <a:cubicBezTo>
                    <a:pt x="5180" y="3154"/>
                    <a:pt x="5204" y="3166"/>
                    <a:pt x="5192" y="3166"/>
                  </a:cubicBezTo>
                  <a:lnTo>
                    <a:pt x="5168" y="3178"/>
                  </a:lnTo>
                  <a:cubicBezTo>
                    <a:pt x="5156" y="3201"/>
                    <a:pt x="5133" y="3213"/>
                    <a:pt x="5121" y="3237"/>
                  </a:cubicBezTo>
                  <a:cubicBezTo>
                    <a:pt x="5133" y="3261"/>
                    <a:pt x="5109" y="3297"/>
                    <a:pt x="5109" y="3297"/>
                  </a:cubicBezTo>
                  <a:cubicBezTo>
                    <a:pt x="5133" y="3320"/>
                    <a:pt x="5168" y="3344"/>
                    <a:pt x="5192" y="3368"/>
                  </a:cubicBezTo>
                  <a:cubicBezTo>
                    <a:pt x="5201" y="3381"/>
                    <a:pt x="5197" y="3386"/>
                    <a:pt x="5187" y="3386"/>
                  </a:cubicBezTo>
                  <a:cubicBezTo>
                    <a:pt x="5171" y="3386"/>
                    <a:pt x="5140" y="3371"/>
                    <a:pt x="5133" y="3356"/>
                  </a:cubicBezTo>
                  <a:cubicBezTo>
                    <a:pt x="5119" y="3336"/>
                    <a:pt x="5110" y="3328"/>
                    <a:pt x="5102" y="3328"/>
                  </a:cubicBezTo>
                  <a:cubicBezTo>
                    <a:pt x="5096" y="3328"/>
                    <a:pt x="5090" y="3334"/>
                    <a:pt x="5085" y="3344"/>
                  </a:cubicBezTo>
                  <a:cubicBezTo>
                    <a:pt x="5061" y="3368"/>
                    <a:pt x="5061" y="3368"/>
                    <a:pt x="5073" y="3380"/>
                  </a:cubicBezTo>
                  <a:cubicBezTo>
                    <a:pt x="5073" y="3392"/>
                    <a:pt x="5085" y="3392"/>
                    <a:pt x="5073" y="3404"/>
                  </a:cubicBezTo>
                  <a:cubicBezTo>
                    <a:pt x="5057" y="3404"/>
                    <a:pt x="5025" y="3409"/>
                    <a:pt x="5002" y="3409"/>
                  </a:cubicBezTo>
                  <a:cubicBezTo>
                    <a:pt x="4991" y="3409"/>
                    <a:pt x="4982" y="3408"/>
                    <a:pt x="4978" y="3404"/>
                  </a:cubicBezTo>
                  <a:lnTo>
                    <a:pt x="4978" y="3404"/>
                  </a:lnTo>
                  <a:cubicBezTo>
                    <a:pt x="5002" y="3428"/>
                    <a:pt x="4990" y="3428"/>
                    <a:pt x="4978" y="3451"/>
                  </a:cubicBezTo>
                  <a:cubicBezTo>
                    <a:pt x="4966" y="3463"/>
                    <a:pt x="4966" y="3475"/>
                    <a:pt x="4966" y="3499"/>
                  </a:cubicBezTo>
                  <a:lnTo>
                    <a:pt x="4966" y="3523"/>
                  </a:lnTo>
                  <a:lnTo>
                    <a:pt x="4930" y="3523"/>
                  </a:lnTo>
                  <a:cubicBezTo>
                    <a:pt x="4918" y="3535"/>
                    <a:pt x="4930" y="3559"/>
                    <a:pt x="4918" y="3570"/>
                  </a:cubicBezTo>
                  <a:lnTo>
                    <a:pt x="4883" y="3594"/>
                  </a:lnTo>
                  <a:cubicBezTo>
                    <a:pt x="4859" y="3594"/>
                    <a:pt x="4883" y="3630"/>
                    <a:pt x="4894" y="3642"/>
                  </a:cubicBezTo>
                  <a:cubicBezTo>
                    <a:pt x="4906" y="3654"/>
                    <a:pt x="4906" y="3666"/>
                    <a:pt x="4894" y="3678"/>
                  </a:cubicBezTo>
                  <a:cubicBezTo>
                    <a:pt x="4877" y="3660"/>
                    <a:pt x="4866" y="3649"/>
                    <a:pt x="4852" y="3649"/>
                  </a:cubicBezTo>
                  <a:cubicBezTo>
                    <a:pt x="4847" y="3649"/>
                    <a:pt x="4841" y="3651"/>
                    <a:pt x="4835" y="3654"/>
                  </a:cubicBezTo>
                  <a:cubicBezTo>
                    <a:pt x="4823" y="3678"/>
                    <a:pt x="4775" y="3725"/>
                    <a:pt x="4740" y="3761"/>
                  </a:cubicBezTo>
                  <a:cubicBezTo>
                    <a:pt x="4740" y="3761"/>
                    <a:pt x="4704" y="3797"/>
                    <a:pt x="4716" y="3809"/>
                  </a:cubicBezTo>
                  <a:cubicBezTo>
                    <a:pt x="4728" y="3809"/>
                    <a:pt x="4716" y="3832"/>
                    <a:pt x="4716" y="3832"/>
                  </a:cubicBezTo>
                  <a:cubicBezTo>
                    <a:pt x="4716" y="3835"/>
                    <a:pt x="4715" y="3836"/>
                    <a:pt x="4714" y="3836"/>
                  </a:cubicBezTo>
                  <a:cubicBezTo>
                    <a:pt x="4711" y="3836"/>
                    <a:pt x="4699" y="3820"/>
                    <a:pt x="4680" y="3820"/>
                  </a:cubicBezTo>
                  <a:cubicBezTo>
                    <a:pt x="4680" y="3820"/>
                    <a:pt x="4668" y="3832"/>
                    <a:pt x="4668" y="3832"/>
                  </a:cubicBezTo>
                  <a:cubicBezTo>
                    <a:pt x="4656" y="3844"/>
                    <a:pt x="4621" y="3856"/>
                    <a:pt x="4632" y="3868"/>
                  </a:cubicBezTo>
                  <a:cubicBezTo>
                    <a:pt x="4632" y="3892"/>
                    <a:pt x="4621" y="3892"/>
                    <a:pt x="4609" y="3904"/>
                  </a:cubicBezTo>
                  <a:cubicBezTo>
                    <a:pt x="4597" y="3916"/>
                    <a:pt x="4609" y="3940"/>
                    <a:pt x="4609" y="3940"/>
                  </a:cubicBezTo>
                  <a:cubicBezTo>
                    <a:pt x="4609" y="3940"/>
                    <a:pt x="4597" y="3928"/>
                    <a:pt x="4585" y="3916"/>
                  </a:cubicBezTo>
                  <a:lnTo>
                    <a:pt x="4537" y="3916"/>
                  </a:lnTo>
                  <a:lnTo>
                    <a:pt x="4466" y="3940"/>
                  </a:lnTo>
                  <a:cubicBezTo>
                    <a:pt x="4454" y="3940"/>
                    <a:pt x="4454" y="3963"/>
                    <a:pt x="4454" y="3975"/>
                  </a:cubicBezTo>
                  <a:cubicBezTo>
                    <a:pt x="4431" y="4006"/>
                    <a:pt x="4472" y="4046"/>
                    <a:pt x="4494" y="4046"/>
                  </a:cubicBezTo>
                  <a:cubicBezTo>
                    <a:pt x="4506" y="4046"/>
                    <a:pt x="4513" y="4035"/>
                    <a:pt x="4504" y="4005"/>
                  </a:cubicBezTo>
                  <a:lnTo>
                    <a:pt x="4504" y="4005"/>
                  </a:lnTo>
                  <a:cubicBezTo>
                    <a:pt x="4509" y="4011"/>
                    <a:pt x="4524" y="4011"/>
                    <a:pt x="4540" y="4011"/>
                  </a:cubicBezTo>
                  <a:cubicBezTo>
                    <a:pt x="4561" y="4011"/>
                    <a:pt x="4585" y="4011"/>
                    <a:pt x="4597" y="4023"/>
                  </a:cubicBezTo>
                  <a:cubicBezTo>
                    <a:pt x="4604" y="4030"/>
                    <a:pt x="4608" y="4033"/>
                    <a:pt x="4610" y="4033"/>
                  </a:cubicBezTo>
                  <a:cubicBezTo>
                    <a:pt x="4615" y="4033"/>
                    <a:pt x="4612" y="4019"/>
                    <a:pt x="4621" y="4011"/>
                  </a:cubicBezTo>
                  <a:cubicBezTo>
                    <a:pt x="4632" y="3999"/>
                    <a:pt x="4644" y="3999"/>
                    <a:pt x="4656" y="3987"/>
                  </a:cubicBezTo>
                  <a:lnTo>
                    <a:pt x="4799" y="3856"/>
                  </a:lnTo>
                  <a:cubicBezTo>
                    <a:pt x="4835" y="3832"/>
                    <a:pt x="4918" y="3797"/>
                    <a:pt x="4859" y="3737"/>
                  </a:cubicBezTo>
                  <a:cubicBezTo>
                    <a:pt x="4859" y="3737"/>
                    <a:pt x="4823" y="3701"/>
                    <a:pt x="4835" y="3701"/>
                  </a:cubicBezTo>
                  <a:lnTo>
                    <a:pt x="4835" y="3701"/>
                  </a:lnTo>
                  <a:cubicBezTo>
                    <a:pt x="4859" y="3713"/>
                    <a:pt x="4871" y="3725"/>
                    <a:pt x="4883" y="3725"/>
                  </a:cubicBezTo>
                  <a:cubicBezTo>
                    <a:pt x="4883" y="3725"/>
                    <a:pt x="4964" y="3786"/>
                    <a:pt x="4976" y="3786"/>
                  </a:cubicBezTo>
                  <a:cubicBezTo>
                    <a:pt x="4977" y="3786"/>
                    <a:pt x="4978" y="3786"/>
                    <a:pt x="4978" y="3785"/>
                  </a:cubicBezTo>
                  <a:cubicBezTo>
                    <a:pt x="4978" y="3785"/>
                    <a:pt x="4966" y="3785"/>
                    <a:pt x="4978" y="3773"/>
                  </a:cubicBezTo>
                  <a:cubicBezTo>
                    <a:pt x="4978" y="3761"/>
                    <a:pt x="4978" y="3749"/>
                    <a:pt x="4990" y="3749"/>
                  </a:cubicBezTo>
                  <a:cubicBezTo>
                    <a:pt x="4998" y="3741"/>
                    <a:pt x="5006" y="3727"/>
                    <a:pt x="5018" y="3727"/>
                  </a:cubicBezTo>
                  <a:cubicBezTo>
                    <a:pt x="5024" y="3727"/>
                    <a:pt x="5030" y="3730"/>
                    <a:pt x="5037" y="3737"/>
                  </a:cubicBezTo>
                  <a:cubicBezTo>
                    <a:pt x="5002" y="3701"/>
                    <a:pt x="5049" y="3701"/>
                    <a:pt x="5013" y="3666"/>
                  </a:cubicBezTo>
                  <a:cubicBezTo>
                    <a:pt x="4990" y="3642"/>
                    <a:pt x="4978" y="3618"/>
                    <a:pt x="5013" y="3618"/>
                  </a:cubicBezTo>
                  <a:cubicBezTo>
                    <a:pt x="5037" y="3618"/>
                    <a:pt x="5049" y="3642"/>
                    <a:pt x="5073" y="3642"/>
                  </a:cubicBezTo>
                  <a:cubicBezTo>
                    <a:pt x="5097" y="3642"/>
                    <a:pt x="5097" y="3630"/>
                    <a:pt x="5085" y="3618"/>
                  </a:cubicBezTo>
                  <a:cubicBezTo>
                    <a:pt x="5073" y="3606"/>
                    <a:pt x="5085" y="3606"/>
                    <a:pt x="5085" y="3594"/>
                  </a:cubicBezTo>
                  <a:cubicBezTo>
                    <a:pt x="5085" y="3590"/>
                    <a:pt x="5086" y="3589"/>
                    <a:pt x="5088" y="3589"/>
                  </a:cubicBezTo>
                  <a:cubicBezTo>
                    <a:pt x="5092" y="3589"/>
                    <a:pt x="5097" y="3594"/>
                    <a:pt x="5097" y="3594"/>
                  </a:cubicBezTo>
                  <a:cubicBezTo>
                    <a:pt x="5100" y="3595"/>
                    <a:pt x="5104" y="3596"/>
                    <a:pt x="5106" y="3596"/>
                  </a:cubicBezTo>
                  <a:cubicBezTo>
                    <a:pt x="5138" y="3596"/>
                    <a:pt x="5100" y="3535"/>
                    <a:pt x="5144" y="3535"/>
                  </a:cubicBezTo>
                  <a:cubicBezTo>
                    <a:pt x="5156" y="3523"/>
                    <a:pt x="5121" y="3475"/>
                    <a:pt x="5133" y="3475"/>
                  </a:cubicBezTo>
                  <a:cubicBezTo>
                    <a:pt x="5144" y="3475"/>
                    <a:pt x="5168" y="3487"/>
                    <a:pt x="5168" y="3487"/>
                  </a:cubicBezTo>
                  <a:cubicBezTo>
                    <a:pt x="5168" y="3475"/>
                    <a:pt x="5144" y="3463"/>
                    <a:pt x="5144" y="3451"/>
                  </a:cubicBezTo>
                  <a:lnTo>
                    <a:pt x="5144" y="3451"/>
                  </a:lnTo>
                  <a:lnTo>
                    <a:pt x="5204" y="3463"/>
                  </a:lnTo>
                  <a:cubicBezTo>
                    <a:pt x="5192" y="3439"/>
                    <a:pt x="5180" y="3416"/>
                    <a:pt x="5204" y="3404"/>
                  </a:cubicBezTo>
                  <a:cubicBezTo>
                    <a:pt x="5228" y="3404"/>
                    <a:pt x="5240" y="3392"/>
                    <a:pt x="5240" y="3380"/>
                  </a:cubicBezTo>
                  <a:cubicBezTo>
                    <a:pt x="5240" y="3380"/>
                    <a:pt x="5240" y="3373"/>
                    <a:pt x="5240" y="3368"/>
                  </a:cubicBezTo>
                  <a:lnTo>
                    <a:pt x="5252" y="3344"/>
                  </a:lnTo>
                  <a:cubicBezTo>
                    <a:pt x="5258" y="3332"/>
                    <a:pt x="5258" y="3332"/>
                    <a:pt x="5256" y="3332"/>
                  </a:cubicBezTo>
                  <a:cubicBezTo>
                    <a:pt x="5255" y="3332"/>
                    <a:pt x="5252" y="3332"/>
                    <a:pt x="5252" y="3320"/>
                  </a:cubicBezTo>
                  <a:cubicBezTo>
                    <a:pt x="5252" y="3297"/>
                    <a:pt x="5287" y="3297"/>
                    <a:pt x="5299" y="3285"/>
                  </a:cubicBezTo>
                  <a:cubicBezTo>
                    <a:pt x="5299" y="3285"/>
                    <a:pt x="5323" y="3261"/>
                    <a:pt x="5323" y="3249"/>
                  </a:cubicBezTo>
                  <a:cubicBezTo>
                    <a:pt x="5311" y="3225"/>
                    <a:pt x="5275" y="3213"/>
                    <a:pt x="5323" y="3213"/>
                  </a:cubicBezTo>
                  <a:cubicBezTo>
                    <a:pt x="5359" y="3213"/>
                    <a:pt x="5371" y="3201"/>
                    <a:pt x="5335" y="3189"/>
                  </a:cubicBezTo>
                  <a:cubicBezTo>
                    <a:pt x="5287" y="3178"/>
                    <a:pt x="5299" y="3154"/>
                    <a:pt x="5335" y="3154"/>
                  </a:cubicBezTo>
                  <a:cubicBezTo>
                    <a:pt x="5341" y="3151"/>
                    <a:pt x="5346" y="3150"/>
                    <a:pt x="5351" y="3150"/>
                  </a:cubicBezTo>
                  <a:cubicBezTo>
                    <a:pt x="5355" y="3150"/>
                    <a:pt x="5359" y="3151"/>
                    <a:pt x="5362" y="3151"/>
                  </a:cubicBezTo>
                  <a:cubicBezTo>
                    <a:pt x="5368" y="3151"/>
                    <a:pt x="5371" y="3148"/>
                    <a:pt x="5371" y="3130"/>
                  </a:cubicBezTo>
                  <a:cubicBezTo>
                    <a:pt x="5371" y="3130"/>
                    <a:pt x="5351" y="3081"/>
                    <a:pt x="5356" y="3081"/>
                  </a:cubicBezTo>
                  <a:lnTo>
                    <a:pt x="5356" y="3081"/>
                  </a:lnTo>
                  <a:cubicBezTo>
                    <a:pt x="5357" y="3081"/>
                    <a:pt x="5358" y="3081"/>
                    <a:pt x="5359" y="3082"/>
                  </a:cubicBezTo>
                  <a:cubicBezTo>
                    <a:pt x="5371" y="3082"/>
                    <a:pt x="5371" y="3106"/>
                    <a:pt x="5394" y="3106"/>
                  </a:cubicBezTo>
                  <a:cubicBezTo>
                    <a:pt x="5406" y="3106"/>
                    <a:pt x="5394" y="3070"/>
                    <a:pt x="5394" y="3058"/>
                  </a:cubicBezTo>
                  <a:cubicBezTo>
                    <a:pt x="5394" y="3047"/>
                    <a:pt x="5406" y="3023"/>
                    <a:pt x="5418" y="3023"/>
                  </a:cubicBezTo>
                  <a:cubicBezTo>
                    <a:pt x="5442" y="3023"/>
                    <a:pt x="5454" y="3011"/>
                    <a:pt x="5454" y="2999"/>
                  </a:cubicBezTo>
                  <a:cubicBezTo>
                    <a:pt x="5466" y="2987"/>
                    <a:pt x="5478" y="2963"/>
                    <a:pt x="5478" y="2951"/>
                  </a:cubicBezTo>
                  <a:cubicBezTo>
                    <a:pt x="5478" y="2928"/>
                    <a:pt x="5454" y="2904"/>
                    <a:pt x="5478" y="2904"/>
                  </a:cubicBezTo>
                  <a:cubicBezTo>
                    <a:pt x="5482" y="2906"/>
                    <a:pt x="5486" y="2907"/>
                    <a:pt x="5490" y="2907"/>
                  </a:cubicBezTo>
                  <a:cubicBezTo>
                    <a:pt x="5506" y="2907"/>
                    <a:pt x="5514" y="2887"/>
                    <a:pt x="5514" y="2868"/>
                  </a:cubicBezTo>
                  <a:cubicBezTo>
                    <a:pt x="5514" y="2856"/>
                    <a:pt x="5502" y="2856"/>
                    <a:pt x="5478" y="2844"/>
                  </a:cubicBezTo>
                  <a:lnTo>
                    <a:pt x="5478" y="2844"/>
                  </a:lnTo>
                  <a:cubicBezTo>
                    <a:pt x="5487" y="2848"/>
                    <a:pt x="5496" y="2850"/>
                    <a:pt x="5503" y="2850"/>
                  </a:cubicBezTo>
                  <a:cubicBezTo>
                    <a:pt x="5540" y="2850"/>
                    <a:pt x="5545" y="2805"/>
                    <a:pt x="5525" y="2785"/>
                  </a:cubicBezTo>
                  <a:cubicBezTo>
                    <a:pt x="5516" y="2775"/>
                    <a:pt x="5522" y="2758"/>
                    <a:pt x="5531" y="2758"/>
                  </a:cubicBezTo>
                  <a:cubicBezTo>
                    <a:pt x="5533" y="2758"/>
                    <a:pt x="5535" y="2759"/>
                    <a:pt x="5537" y="2761"/>
                  </a:cubicBezTo>
                  <a:cubicBezTo>
                    <a:pt x="5561" y="2761"/>
                    <a:pt x="5561" y="2773"/>
                    <a:pt x="5573" y="2773"/>
                  </a:cubicBezTo>
                  <a:cubicBezTo>
                    <a:pt x="5585" y="2773"/>
                    <a:pt x="5573" y="2749"/>
                    <a:pt x="5573" y="2749"/>
                  </a:cubicBezTo>
                  <a:cubicBezTo>
                    <a:pt x="5561" y="2725"/>
                    <a:pt x="5573" y="2713"/>
                    <a:pt x="5597" y="2701"/>
                  </a:cubicBezTo>
                  <a:cubicBezTo>
                    <a:pt x="5600" y="2703"/>
                    <a:pt x="5603" y="2704"/>
                    <a:pt x="5604" y="2704"/>
                  </a:cubicBezTo>
                  <a:cubicBezTo>
                    <a:pt x="5615" y="2704"/>
                    <a:pt x="5597" y="2676"/>
                    <a:pt x="5597" y="2666"/>
                  </a:cubicBezTo>
                  <a:cubicBezTo>
                    <a:pt x="5597" y="2666"/>
                    <a:pt x="5621" y="2630"/>
                    <a:pt x="5609" y="2606"/>
                  </a:cubicBezTo>
                  <a:cubicBezTo>
                    <a:pt x="5597" y="2582"/>
                    <a:pt x="5609" y="2570"/>
                    <a:pt x="5621" y="2547"/>
                  </a:cubicBezTo>
                  <a:cubicBezTo>
                    <a:pt x="5633" y="2535"/>
                    <a:pt x="5656" y="2499"/>
                    <a:pt x="5645" y="2475"/>
                  </a:cubicBezTo>
                  <a:cubicBezTo>
                    <a:pt x="5639" y="2463"/>
                    <a:pt x="5645" y="2460"/>
                    <a:pt x="5653" y="2460"/>
                  </a:cubicBezTo>
                  <a:cubicBezTo>
                    <a:pt x="5662" y="2460"/>
                    <a:pt x="5674" y="2463"/>
                    <a:pt x="5680" y="2463"/>
                  </a:cubicBezTo>
                  <a:cubicBezTo>
                    <a:pt x="5680" y="2451"/>
                    <a:pt x="5680" y="2439"/>
                    <a:pt x="5680" y="2427"/>
                  </a:cubicBezTo>
                  <a:cubicBezTo>
                    <a:pt x="5680" y="2416"/>
                    <a:pt x="5692" y="2404"/>
                    <a:pt x="5692" y="2380"/>
                  </a:cubicBezTo>
                  <a:cubicBezTo>
                    <a:pt x="5692" y="2368"/>
                    <a:pt x="5668" y="2368"/>
                    <a:pt x="5692" y="2344"/>
                  </a:cubicBezTo>
                  <a:cubicBezTo>
                    <a:pt x="5716" y="2332"/>
                    <a:pt x="5752" y="2296"/>
                    <a:pt x="5692" y="2285"/>
                  </a:cubicBezTo>
                  <a:lnTo>
                    <a:pt x="5692" y="2285"/>
                  </a:lnTo>
                  <a:cubicBezTo>
                    <a:pt x="5695" y="2285"/>
                    <a:pt x="5698" y="2286"/>
                    <a:pt x="5701" y="2286"/>
                  </a:cubicBezTo>
                  <a:cubicBezTo>
                    <a:pt x="5752" y="2286"/>
                    <a:pt x="5751" y="2188"/>
                    <a:pt x="5740" y="2166"/>
                  </a:cubicBezTo>
                  <a:cubicBezTo>
                    <a:pt x="5716" y="2142"/>
                    <a:pt x="5823" y="2142"/>
                    <a:pt x="5764" y="2106"/>
                  </a:cubicBezTo>
                  <a:cubicBezTo>
                    <a:pt x="5740" y="2094"/>
                    <a:pt x="5716" y="2082"/>
                    <a:pt x="5740" y="2070"/>
                  </a:cubicBezTo>
                  <a:lnTo>
                    <a:pt x="5740" y="2023"/>
                  </a:lnTo>
                  <a:cubicBezTo>
                    <a:pt x="5740" y="2029"/>
                    <a:pt x="5746" y="2032"/>
                    <a:pt x="5752" y="2032"/>
                  </a:cubicBezTo>
                  <a:cubicBezTo>
                    <a:pt x="5758" y="2032"/>
                    <a:pt x="5764" y="2029"/>
                    <a:pt x="5764" y="2023"/>
                  </a:cubicBezTo>
                  <a:cubicBezTo>
                    <a:pt x="5775" y="2011"/>
                    <a:pt x="5764" y="1999"/>
                    <a:pt x="5764" y="1999"/>
                  </a:cubicBezTo>
                  <a:cubicBezTo>
                    <a:pt x="5764" y="1987"/>
                    <a:pt x="5799" y="1951"/>
                    <a:pt x="5799" y="1927"/>
                  </a:cubicBezTo>
                  <a:lnTo>
                    <a:pt x="5799" y="1927"/>
                  </a:lnTo>
                  <a:cubicBezTo>
                    <a:pt x="5781" y="1939"/>
                    <a:pt x="5764" y="1945"/>
                    <a:pt x="5747" y="1945"/>
                  </a:cubicBezTo>
                  <a:cubicBezTo>
                    <a:pt x="5731" y="1945"/>
                    <a:pt x="5716" y="1939"/>
                    <a:pt x="5704" y="1927"/>
                  </a:cubicBezTo>
                  <a:cubicBezTo>
                    <a:pt x="5704" y="1919"/>
                    <a:pt x="5708" y="1917"/>
                    <a:pt x="5714" y="1917"/>
                  </a:cubicBezTo>
                  <a:cubicBezTo>
                    <a:pt x="5725" y="1917"/>
                    <a:pt x="5744" y="1927"/>
                    <a:pt x="5752" y="1927"/>
                  </a:cubicBezTo>
                  <a:cubicBezTo>
                    <a:pt x="5764" y="1927"/>
                    <a:pt x="5752" y="1892"/>
                    <a:pt x="5764" y="1892"/>
                  </a:cubicBezTo>
                  <a:cubicBezTo>
                    <a:pt x="5775" y="1880"/>
                    <a:pt x="5799" y="1868"/>
                    <a:pt x="5799" y="1856"/>
                  </a:cubicBezTo>
                  <a:cubicBezTo>
                    <a:pt x="5787" y="1856"/>
                    <a:pt x="5764" y="1844"/>
                    <a:pt x="5775" y="1832"/>
                  </a:cubicBezTo>
                  <a:cubicBezTo>
                    <a:pt x="5787" y="1820"/>
                    <a:pt x="5811" y="1796"/>
                    <a:pt x="5811" y="1773"/>
                  </a:cubicBezTo>
                  <a:lnTo>
                    <a:pt x="5811" y="1773"/>
                  </a:lnTo>
                  <a:cubicBezTo>
                    <a:pt x="5809" y="1775"/>
                    <a:pt x="5807" y="1776"/>
                    <a:pt x="5805" y="1776"/>
                  </a:cubicBezTo>
                  <a:cubicBezTo>
                    <a:pt x="5790" y="1776"/>
                    <a:pt x="5798" y="1688"/>
                    <a:pt x="5787" y="1677"/>
                  </a:cubicBezTo>
                  <a:cubicBezTo>
                    <a:pt x="5787" y="1675"/>
                    <a:pt x="5786" y="1674"/>
                    <a:pt x="5783" y="1674"/>
                  </a:cubicBezTo>
                  <a:cubicBezTo>
                    <a:pt x="5776" y="1674"/>
                    <a:pt x="5761" y="1681"/>
                    <a:pt x="5750" y="1681"/>
                  </a:cubicBezTo>
                  <a:cubicBezTo>
                    <a:pt x="5746" y="1681"/>
                    <a:pt x="5742" y="1680"/>
                    <a:pt x="5740" y="1677"/>
                  </a:cubicBezTo>
                  <a:cubicBezTo>
                    <a:pt x="5728" y="1677"/>
                    <a:pt x="5775" y="1654"/>
                    <a:pt x="5787" y="1654"/>
                  </a:cubicBezTo>
                  <a:cubicBezTo>
                    <a:pt x="5775" y="1654"/>
                    <a:pt x="5752" y="1654"/>
                    <a:pt x="5764" y="1642"/>
                  </a:cubicBezTo>
                  <a:cubicBezTo>
                    <a:pt x="5768" y="1633"/>
                    <a:pt x="5774" y="1631"/>
                    <a:pt x="5780" y="1631"/>
                  </a:cubicBezTo>
                  <a:cubicBezTo>
                    <a:pt x="5786" y="1631"/>
                    <a:pt x="5792" y="1633"/>
                    <a:pt x="5796" y="1633"/>
                  </a:cubicBezTo>
                  <a:cubicBezTo>
                    <a:pt x="5798" y="1633"/>
                    <a:pt x="5799" y="1632"/>
                    <a:pt x="5799" y="1630"/>
                  </a:cubicBezTo>
                  <a:cubicBezTo>
                    <a:pt x="5811" y="1606"/>
                    <a:pt x="5752" y="1606"/>
                    <a:pt x="5764" y="1594"/>
                  </a:cubicBezTo>
                  <a:cubicBezTo>
                    <a:pt x="5764" y="1570"/>
                    <a:pt x="5799" y="1558"/>
                    <a:pt x="5787" y="1558"/>
                  </a:cubicBezTo>
                  <a:cubicBezTo>
                    <a:pt x="5772" y="1558"/>
                    <a:pt x="5766" y="1564"/>
                    <a:pt x="5761" y="1564"/>
                  </a:cubicBezTo>
                  <a:cubicBezTo>
                    <a:pt x="5758" y="1564"/>
                    <a:pt x="5756" y="1562"/>
                    <a:pt x="5752" y="1558"/>
                  </a:cubicBezTo>
                  <a:cubicBezTo>
                    <a:pt x="5752" y="1558"/>
                    <a:pt x="5752" y="1546"/>
                    <a:pt x="5752" y="1546"/>
                  </a:cubicBezTo>
                  <a:cubicBezTo>
                    <a:pt x="5764" y="1534"/>
                    <a:pt x="5799" y="1546"/>
                    <a:pt x="5799" y="1523"/>
                  </a:cubicBezTo>
                  <a:cubicBezTo>
                    <a:pt x="5811" y="1511"/>
                    <a:pt x="5811" y="1499"/>
                    <a:pt x="5799" y="1487"/>
                  </a:cubicBezTo>
                  <a:lnTo>
                    <a:pt x="5787" y="1475"/>
                  </a:lnTo>
                  <a:cubicBezTo>
                    <a:pt x="5787" y="1451"/>
                    <a:pt x="5775" y="1427"/>
                    <a:pt x="5764" y="1404"/>
                  </a:cubicBezTo>
                  <a:cubicBezTo>
                    <a:pt x="5758" y="1392"/>
                    <a:pt x="5749" y="1386"/>
                    <a:pt x="5741" y="1386"/>
                  </a:cubicBezTo>
                  <a:cubicBezTo>
                    <a:pt x="5734" y="1386"/>
                    <a:pt x="5728" y="1392"/>
                    <a:pt x="5728" y="1404"/>
                  </a:cubicBezTo>
                  <a:cubicBezTo>
                    <a:pt x="5716" y="1380"/>
                    <a:pt x="5716" y="1356"/>
                    <a:pt x="5728" y="1332"/>
                  </a:cubicBezTo>
                  <a:cubicBezTo>
                    <a:pt x="5740" y="1320"/>
                    <a:pt x="5752" y="1284"/>
                    <a:pt x="5728" y="1273"/>
                  </a:cubicBezTo>
                  <a:cubicBezTo>
                    <a:pt x="5704" y="1261"/>
                    <a:pt x="5704" y="1273"/>
                    <a:pt x="5692" y="1249"/>
                  </a:cubicBezTo>
                  <a:cubicBezTo>
                    <a:pt x="5680" y="1237"/>
                    <a:pt x="5680" y="1225"/>
                    <a:pt x="5668" y="1225"/>
                  </a:cubicBezTo>
                  <a:cubicBezTo>
                    <a:pt x="5660" y="1225"/>
                    <a:pt x="5658" y="1230"/>
                    <a:pt x="5657" y="1230"/>
                  </a:cubicBezTo>
                  <a:cubicBezTo>
                    <a:pt x="5656" y="1230"/>
                    <a:pt x="5656" y="1229"/>
                    <a:pt x="5656" y="1225"/>
                  </a:cubicBezTo>
                  <a:cubicBezTo>
                    <a:pt x="5645" y="1213"/>
                    <a:pt x="5621" y="1189"/>
                    <a:pt x="5597" y="1177"/>
                  </a:cubicBezTo>
                  <a:cubicBezTo>
                    <a:pt x="5585" y="1165"/>
                    <a:pt x="5561" y="1177"/>
                    <a:pt x="5561" y="1153"/>
                  </a:cubicBezTo>
                  <a:cubicBezTo>
                    <a:pt x="5561" y="1127"/>
                    <a:pt x="5534" y="1113"/>
                    <a:pt x="5516" y="1113"/>
                  </a:cubicBezTo>
                  <a:cubicBezTo>
                    <a:pt x="5510" y="1113"/>
                    <a:pt x="5505" y="1115"/>
                    <a:pt x="5502" y="1118"/>
                  </a:cubicBezTo>
                  <a:cubicBezTo>
                    <a:pt x="5490" y="1130"/>
                    <a:pt x="5502" y="1153"/>
                    <a:pt x="5514" y="1153"/>
                  </a:cubicBezTo>
                  <a:cubicBezTo>
                    <a:pt x="5502" y="1153"/>
                    <a:pt x="5490" y="1142"/>
                    <a:pt x="5478" y="1130"/>
                  </a:cubicBezTo>
                  <a:cubicBezTo>
                    <a:pt x="5478" y="1118"/>
                    <a:pt x="5478" y="1094"/>
                    <a:pt x="5466" y="1094"/>
                  </a:cubicBezTo>
                  <a:cubicBezTo>
                    <a:pt x="5454" y="1082"/>
                    <a:pt x="5430" y="1094"/>
                    <a:pt x="5406" y="1070"/>
                  </a:cubicBezTo>
                  <a:cubicBezTo>
                    <a:pt x="5398" y="1061"/>
                    <a:pt x="5389" y="1033"/>
                    <a:pt x="5380" y="1033"/>
                  </a:cubicBezTo>
                  <a:cubicBezTo>
                    <a:pt x="5377" y="1033"/>
                    <a:pt x="5374" y="1037"/>
                    <a:pt x="5371" y="1046"/>
                  </a:cubicBezTo>
                  <a:cubicBezTo>
                    <a:pt x="5363" y="1070"/>
                    <a:pt x="5360" y="1088"/>
                    <a:pt x="5353" y="1088"/>
                  </a:cubicBezTo>
                  <a:cubicBezTo>
                    <a:pt x="5349" y="1088"/>
                    <a:pt x="5343" y="1083"/>
                    <a:pt x="5335" y="1070"/>
                  </a:cubicBezTo>
                  <a:cubicBezTo>
                    <a:pt x="5323" y="1046"/>
                    <a:pt x="5335" y="1046"/>
                    <a:pt x="5323" y="1034"/>
                  </a:cubicBezTo>
                  <a:cubicBezTo>
                    <a:pt x="5306" y="1026"/>
                    <a:pt x="5289" y="1018"/>
                    <a:pt x="5281" y="1018"/>
                  </a:cubicBezTo>
                  <a:cubicBezTo>
                    <a:pt x="5277" y="1018"/>
                    <a:pt x="5275" y="1019"/>
                    <a:pt x="5275" y="1023"/>
                  </a:cubicBezTo>
                  <a:cubicBezTo>
                    <a:pt x="5265" y="1033"/>
                    <a:pt x="5273" y="1072"/>
                    <a:pt x="5258" y="1072"/>
                  </a:cubicBezTo>
                  <a:cubicBezTo>
                    <a:pt x="5256" y="1072"/>
                    <a:pt x="5254" y="1071"/>
                    <a:pt x="5252" y="1070"/>
                  </a:cubicBezTo>
                  <a:cubicBezTo>
                    <a:pt x="5228" y="1058"/>
                    <a:pt x="5252" y="1034"/>
                    <a:pt x="5252" y="1023"/>
                  </a:cubicBezTo>
                  <a:lnTo>
                    <a:pt x="5252" y="1023"/>
                  </a:lnTo>
                  <a:lnTo>
                    <a:pt x="5228" y="1058"/>
                  </a:lnTo>
                  <a:cubicBezTo>
                    <a:pt x="5221" y="1062"/>
                    <a:pt x="5216" y="1063"/>
                    <a:pt x="5212" y="1063"/>
                  </a:cubicBezTo>
                  <a:cubicBezTo>
                    <a:pt x="5204" y="1063"/>
                    <a:pt x="5204" y="1055"/>
                    <a:pt x="5204" y="1046"/>
                  </a:cubicBezTo>
                  <a:cubicBezTo>
                    <a:pt x="5204" y="1034"/>
                    <a:pt x="5168" y="999"/>
                    <a:pt x="5144" y="999"/>
                  </a:cubicBezTo>
                  <a:cubicBezTo>
                    <a:pt x="5133" y="1011"/>
                    <a:pt x="5133" y="1070"/>
                    <a:pt x="5121" y="1070"/>
                  </a:cubicBezTo>
                  <a:cubicBezTo>
                    <a:pt x="5121" y="1070"/>
                    <a:pt x="5121" y="1046"/>
                    <a:pt x="5109" y="1034"/>
                  </a:cubicBezTo>
                  <a:cubicBezTo>
                    <a:pt x="5109" y="1023"/>
                    <a:pt x="5097" y="1023"/>
                    <a:pt x="5085" y="1011"/>
                  </a:cubicBezTo>
                  <a:cubicBezTo>
                    <a:pt x="5074" y="1011"/>
                    <a:pt x="5053" y="961"/>
                    <a:pt x="5041" y="961"/>
                  </a:cubicBezTo>
                  <a:cubicBezTo>
                    <a:pt x="5040" y="961"/>
                    <a:pt x="5038" y="962"/>
                    <a:pt x="5037" y="963"/>
                  </a:cubicBezTo>
                  <a:cubicBezTo>
                    <a:pt x="5018" y="973"/>
                    <a:pt x="5007" y="990"/>
                    <a:pt x="5003" y="990"/>
                  </a:cubicBezTo>
                  <a:cubicBezTo>
                    <a:pt x="5002" y="990"/>
                    <a:pt x="5002" y="989"/>
                    <a:pt x="5002" y="987"/>
                  </a:cubicBezTo>
                  <a:cubicBezTo>
                    <a:pt x="5002" y="975"/>
                    <a:pt x="5002" y="963"/>
                    <a:pt x="4990" y="951"/>
                  </a:cubicBezTo>
                  <a:cubicBezTo>
                    <a:pt x="4978" y="951"/>
                    <a:pt x="4942" y="999"/>
                    <a:pt x="4918" y="999"/>
                  </a:cubicBezTo>
                  <a:cubicBezTo>
                    <a:pt x="4894" y="999"/>
                    <a:pt x="4894" y="927"/>
                    <a:pt x="4871" y="927"/>
                  </a:cubicBezTo>
                  <a:cubicBezTo>
                    <a:pt x="4859" y="927"/>
                    <a:pt x="4871" y="951"/>
                    <a:pt x="4871" y="951"/>
                  </a:cubicBezTo>
                  <a:cubicBezTo>
                    <a:pt x="4871" y="953"/>
                    <a:pt x="4870" y="954"/>
                    <a:pt x="4870" y="954"/>
                  </a:cubicBezTo>
                  <a:cubicBezTo>
                    <a:pt x="4867" y="954"/>
                    <a:pt x="4857" y="927"/>
                    <a:pt x="4847" y="927"/>
                  </a:cubicBezTo>
                  <a:lnTo>
                    <a:pt x="4752" y="927"/>
                  </a:lnTo>
                  <a:cubicBezTo>
                    <a:pt x="4738" y="913"/>
                    <a:pt x="4724" y="908"/>
                    <a:pt x="4710" y="908"/>
                  </a:cubicBezTo>
                  <a:cubicBezTo>
                    <a:pt x="4700" y="908"/>
                    <a:pt x="4690" y="910"/>
                    <a:pt x="4680" y="915"/>
                  </a:cubicBezTo>
                  <a:cubicBezTo>
                    <a:pt x="4680" y="915"/>
                    <a:pt x="4660" y="935"/>
                    <a:pt x="4650" y="935"/>
                  </a:cubicBezTo>
                  <a:cubicBezTo>
                    <a:pt x="4647" y="935"/>
                    <a:pt x="4644" y="933"/>
                    <a:pt x="4644" y="927"/>
                  </a:cubicBezTo>
                  <a:cubicBezTo>
                    <a:pt x="4654" y="918"/>
                    <a:pt x="4663" y="880"/>
                    <a:pt x="4650" y="880"/>
                  </a:cubicBezTo>
                  <a:cubicBezTo>
                    <a:pt x="4646" y="880"/>
                    <a:pt x="4641" y="883"/>
                    <a:pt x="4632" y="892"/>
                  </a:cubicBezTo>
                  <a:cubicBezTo>
                    <a:pt x="4608" y="908"/>
                    <a:pt x="4589" y="930"/>
                    <a:pt x="4575" y="930"/>
                  </a:cubicBezTo>
                  <a:cubicBezTo>
                    <a:pt x="4569" y="930"/>
                    <a:pt x="4565" y="926"/>
                    <a:pt x="4561" y="915"/>
                  </a:cubicBezTo>
                  <a:cubicBezTo>
                    <a:pt x="4537" y="880"/>
                    <a:pt x="4549" y="868"/>
                    <a:pt x="4525" y="868"/>
                  </a:cubicBezTo>
                  <a:cubicBezTo>
                    <a:pt x="4521" y="864"/>
                    <a:pt x="4519" y="862"/>
                    <a:pt x="4517" y="862"/>
                  </a:cubicBezTo>
                  <a:cubicBezTo>
                    <a:pt x="4512" y="862"/>
                    <a:pt x="4509" y="868"/>
                    <a:pt x="4502" y="868"/>
                  </a:cubicBezTo>
                  <a:cubicBezTo>
                    <a:pt x="4490" y="868"/>
                    <a:pt x="4478" y="832"/>
                    <a:pt x="4466" y="832"/>
                  </a:cubicBezTo>
                  <a:cubicBezTo>
                    <a:pt x="4463" y="830"/>
                    <a:pt x="4462" y="829"/>
                    <a:pt x="4460" y="829"/>
                  </a:cubicBezTo>
                  <a:cubicBezTo>
                    <a:pt x="4454" y="829"/>
                    <a:pt x="4454" y="844"/>
                    <a:pt x="4454" y="844"/>
                  </a:cubicBezTo>
                  <a:cubicBezTo>
                    <a:pt x="4450" y="848"/>
                    <a:pt x="4447" y="850"/>
                    <a:pt x="4444" y="850"/>
                  </a:cubicBezTo>
                  <a:cubicBezTo>
                    <a:pt x="4430" y="850"/>
                    <a:pt x="4426" y="810"/>
                    <a:pt x="4409" y="798"/>
                  </a:cubicBezTo>
                  <a:lnTo>
                    <a:pt x="4409" y="798"/>
                  </a:lnTo>
                  <a:cubicBezTo>
                    <a:pt x="4415" y="806"/>
                    <a:pt x="4408" y="853"/>
                    <a:pt x="4394" y="853"/>
                  </a:cubicBezTo>
                  <a:cubicBezTo>
                    <a:pt x="4390" y="853"/>
                    <a:pt x="4387" y="850"/>
                    <a:pt x="4382" y="844"/>
                  </a:cubicBezTo>
                  <a:cubicBezTo>
                    <a:pt x="4371" y="820"/>
                    <a:pt x="4371" y="814"/>
                    <a:pt x="4369" y="814"/>
                  </a:cubicBezTo>
                  <a:cubicBezTo>
                    <a:pt x="4368" y="814"/>
                    <a:pt x="4365" y="820"/>
                    <a:pt x="4347" y="820"/>
                  </a:cubicBezTo>
                  <a:cubicBezTo>
                    <a:pt x="4336" y="815"/>
                    <a:pt x="4333" y="810"/>
                    <a:pt x="4333" y="805"/>
                  </a:cubicBezTo>
                  <a:lnTo>
                    <a:pt x="4333" y="805"/>
                  </a:lnTo>
                  <a:cubicBezTo>
                    <a:pt x="4329" y="807"/>
                    <a:pt x="4325" y="807"/>
                    <a:pt x="4320" y="807"/>
                  </a:cubicBezTo>
                  <a:cubicBezTo>
                    <a:pt x="4312" y="807"/>
                    <a:pt x="4304" y="806"/>
                    <a:pt x="4296" y="806"/>
                  </a:cubicBezTo>
                  <a:cubicBezTo>
                    <a:pt x="4287" y="806"/>
                    <a:pt x="4279" y="808"/>
                    <a:pt x="4275" y="820"/>
                  </a:cubicBezTo>
                  <a:cubicBezTo>
                    <a:pt x="4275" y="796"/>
                    <a:pt x="4240" y="796"/>
                    <a:pt x="4228" y="796"/>
                  </a:cubicBezTo>
                  <a:cubicBezTo>
                    <a:pt x="4222" y="790"/>
                    <a:pt x="4216" y="787"/>
                    <a:pt x="4210" y="787"/>
                  </a:cubicBezTo>
                  <a:cubicBezTo>
                    <a:pt x="4204" y="787"/>
                    <a:pt x="4198" y="790"/>
                    <a:pt x="4192" y="796"/>
                  </a:cubicBezTo>
                  <a:cubicBezTo>
                    <a:pt x="4192" y="796"/>
                    <a:pt x="4180" y="820"/>
                    <a:pt x="4168" y="820"/>
                  </a:cubicBezTo>
                  <a:cubicBezTo>
                    <a:pt x="4180" y="796"/>
                    <a:pt x="4180" y="772"/>
                    <a:pt x="4192" y="749"/>
                  </a:cubicBezTo>
                  <a:lnTo>
                    <a:pt x="4192" y="749"/>
                  </a:lnTo>
                  <a:cubicBezTo>
                    <a:pt x="4180" y="761"/>
                    <a:pt x="4156" y="772"/>
                    <a:pt x="4156" y="784"/>
                  </a:cubicBezTo>
                  <a:cubicBezTo>
                    <a:pt x="4146" y="805"/>
                    <a:pt x="4136" y="834"/>
                    <a:pt x="4125" y="834"/>
                  </a:cubicBezTo>
                  <a:cubicBezTo>
                    <a:pt x="4124" y="834"/>
                    <a:pt x="4122" y="834"/>
                    <a:pt x="4121" y="832"/>
                  </a:cubicBezTo>
                  <a:cubicBezTo>
                    <a:pt x="4121" y="820"/>
                    <a:pt x="4132" y="784"/>
                    <a:pt x="4132" y="772"/>
                  </a:cubicBezTo>
                  <a:cubicBezTo>
                    <a:pt x="4132" y="770"/>
                    <a:pt x="4132" y="769"/>
                    <a:pt x="4130" y="769"/>
                  </a:cubicBezTo>
                  <a:cubicBezTo>
                    <a:pt x="4124" y="769"/>
                    <a:pt x="4106" y="787"/>
                    <a:pt x="4097" y="796"/>
                  </a:cubicBezTo>
                  <a:cubicBezTo>
                    <a:pt x="4097" y="796"/>
                    <a:pt x="4085" y="784"/>
                    <a:pt x="4073" y="784"/>
                  </a:cubicBezTo>
                  <a:cubicBezTo>
                    <a:pt x="4073" y="784"/>
                    <a:pt x="4061" y="749"/>
                    <a:pt x="4061" y="749"/>
                  </a:cubicBezTo>
                  <a:cubicBezTo>
                    <a:pt x="4050" y="749"/>
                    <a:pt x="4040" y="786"/>
                    <a:pt x="4029" y="786"/>
                  </a:cubicBezTo>
                  <a:cubicBezTo>
                    <a:pt x="4028" y="786"/>
                    <a:pt x="4027" y="786"/>
                    <a:pt x="4025" y="784"/>
                  </a:cubicBezTo>
                  <a:cubicBezTo>
                    <a:pt x="4025" y="772"/>
                    <a:pt x="4025" y="772"/>
                    <a:pt x="4013" y="761"/>
                  </a:cubicBezTo>
                  <a:cubicBezTo>
                    <a:pt x="4013" y="761"/>
                    <a:pt x="4001" y="749"/>
                    <a:pt x="4001" y="749"/>
                  </a:cubicBezTo>
                  <a:lnTo>
                    <a:pt x="3954" y="749"/>
                  </a:lnTo>
                  <a:cubicBezTo>
                    <a:pt x="3935" y="749"/>
                    <a:pt x="3931" y="733"/>
                    <a:pt x="3924" y="733"/>
                  </a:cubicBezTo>
                  <a:cubicBezTo>
                    <a:pt x="3922" y="733"/>
                    <a:pt x="3920" y="734"/>
                    <a:pt x="3918" y="737"/>
                  </a:cubicBezTo>
                  <a:cubicBezTo>
                    <a:pt x="3906" y="737"/>
                    <a:pt x="3906" y="749"/>
                    <a:pt x="3906" y="761"/>
                  </a:cubicBezTo>
                  <a:cubicBezTo>
                    <a:pt x="3906" y="725"/>
                    <a:pt x="3906" y="713"/>
                    <a:pt x="3882" y="701"/>
                  </a:cubicBezTo>
                  <a:lnTo>
                    <a:pt x="3882" y="725"/>
                  </a:lnTo>
                  <a:cubicBezTo>
                    <a:pt x="3873" y="725"/>
                    <a:pt x="3844" y="705"/>
                    <a:pt x="3825" y="705"/>
                  </a:cubicBezTo>
                  <a:cubicBezTo>
                    <a:pt x="3819" y="705"/>
                    <a:pt x="3814" y="707"/>
                    <a:pt x="3811" y="713"/>
                  </a:cubicBezTo>
                  <a:cubicBezTo>
                    <a:pt x="3801" y="723"/>
                    <a:pt x="3808" y="751"/>
                    <a:pt x="3803" y="751"/>
                  </a:cubicBezTo>
                  <a:cubicBezTo>
                    <a:pt x="3802" y="751"/>
                    <a:pt x="3801" y="750"/>
                    <a:pt x="3799" y="749"/>
                  </a:cubicBezTo>
                  <a:cubicBezTo>
                    <a:pt x="3787" y="737"/>
                    <a:pt x="3775" y="713"/>
                    <a:pt x="3775" y="713"/>
                  </a:cubicBezTo>
                  <a:cubicBezTo>
                    <a:pt x="3751" y="689"/>
                    <a:pt x="3716" y="665"/>
                    <a:pt x="3680" y="665"/>
                  </a:cubicBezTo>
                  <a:cubicBezTo>
                    <a:pt x="3670" y="665"/>
                    <a:pt x="3653" y="681"/>
                    <a:pt x="3641" y="681"/>
                  </a:cubicBezTo>
                  <a:cubicBezTo>
                    <a:pt x="3638" y="681"/>
                    <a:pt x="3635" y="680"/>
                    <a:pt x="3632" y="677"/>
                  </a:cubicBezTo>
                  <a:cubicBezTo>
                    <a:pt x="3620" y="677"/>
                    <a:pt x="3609" y="689"/>
                    <a:pt x="3585" y="725"/>
                  </a:cubicBezTo>
                  <a:cubicBezTo>
                    <a:pt x="3585" y="715"/>
                    <a:pt x="3576" y="661"/>
                    <a:pt x="3566" y="661"/>
                  </a:cubicBezTo>
                  <a:cubicBezTo>
                    <a:pt x="3564" y="661"/>
                    <a:pt x="3563" y="662"/>
                    <a:pt x="3561" y="665"/>
                  </a:cubicBezTo>
                  <a:cubicBezTo>
                    <a:pt x="3549" y="701"/>
                    <a:pt x="3585" y="737"/>
                    <a:pt x="3573" y="761"/>
                  </a:cubicBezTo>
                  <a:lnTo>
                    <a:pt x="3549" y="713"/>
                  </a:lnTo>
                  <a:cubicBezTo>
                    <a:pt x="3537" y="689"/>
                    <a:pt x="3537" y="653"/>
                    <a:pt x="3537" y="630"/>
                  </a:cubicBezTo>
                  <a:cubicBezTo>
                    <a:pt x="3531" y="653"/>
                    <a:pt x="3519" y="656"/>
                    <a:pt x="3507" y="656"/>
                  </a:cubicBezTo>
                  <a:cubicBezTo>
                    <a:pt x="3503" y="656"/>
                    <a:pt x="3499" y="656"/>
                    <a:pt x="3496" y="656"/>
                  </a:cubicBezTo>
                  <a:cubicBezTo>
                    <a:pt x="3488" y="656"/>
                    <a:pt x="3482" y="657"/>
                    <a:pt x="3478" y="665"/>
                  </a:cubicBezTo>
                  <a:cubicBezTo>
                    <a:pt x="3454" y="665"/>
                    <a:pt x="3454" y="653"/>
                    <a:pt x="3466" y="630"/>
                  </a:cubicBezTo>
                  <a:cubicBezTo>
                    <a:pt x="3466" y="613"/>
                    <a:pt x="3454" y="608"/>
                    <a:pt x="3451" y="603"/>
                  </a:cubicBezTo>
                  <a:lnTo>
                    <a:pt x="3451" y="603"/>
                  </a:lnTo>
                  <a:lnTo>
                    <a:pt x="3430" y="677"/>
                  </a:lnTo>
                  <a:cubicBezTo>
                    <a:pt x="3406" y="677"/>
                    <a:pt x="3418" y="606"/>
                    <a:pt x="3418" y="606"/>
                  </a:cubicBezTo>
                  <a:lnTo>
                    <a:pt x="3418" y="606"/>
                  </a:lnTo>
                  <a:cubicBezTo>
                    <a:pt x="3409" y="606"/>
                    <a:pt x="3384" y="636"/>
                    <a:pt x="3368" y="636"/>
                  </a:cubicBezTo>
                  <a:cubicBezTo>
                    <a:pt x="3364" y="636"/>
                    <a:pt x="3361" y="634"/>
                    <a:pt x="3359" y="630"/>
                  </a:cubicBezTo>
                  <a:cubicBezTo>
                    <a:pt x="3350" y="604"/>
                    <a:pt x="3324" y="579"/>
                    <a:pt x="3301" y="579"/>
                  </a:cubicBezTo>
                  <a:cubicBezTo>
                    <a:pt x="3291" y="579"/>
                    <a:pt x="3282" y="583"/>
                    <a:pt x="3275" y="594"/>
                  </a:cubicBezTo>
                  <a:cubicBezTo>
                    <a:pt x="3272" y="608"/>
                    <a:pt x="3267" y="613"/>
                    <a:pt x="3262" y="613"/>
                  </a:cubicBezTo>
                  <a:cubicBezTo>
                    <a:pt x="3252" y="613"/>
                    <a:pt x="3240" y="592"/>
                    <a:pt x="3231" y="592"/>
                  </a:cubicBezTo>
                  <a:cubicBezTo>
                    <a:pt x="3230" y="592"/>
                    <a:pt x="3229" y="593"/>
                    <a:pt x="3228" y="594"/>
                  </a:cubicBezTo>
                  <a:cubicBezTo>
                    <a:pt x="3226" y="596"/>
                    <a:pt x="3224" y="596"/>
                    <a:pt x="3223" y="596"/>
                  </a:cubicBezTo>
                  <a:cubicBezTo>
                    <a:pt x="3215" y="596"/>
                    <a:pt x="3214" y="568"/>
                    <a:pt x="3204" y="558"/>
                  </a:cubicBezTo>
                  <a:cubicBezTo>
                    <a:pt x="3199" y="556"/>
                    <a:pt x="3195" y="555"/>
                    <a:pt x="3191" y="555"/>
                  </a:cubicBezTo>
                  <a:cubicBezTo>
                    <a:pt x="3175" y="555"/>
                    <a:pt x="3166" y="570"/>
                    <a:pt x="3156" y="570"/>
                  </a:cubicBezTo>
                  <a:cubicBezTo>
                    <a:pt x="3144" y="558"/>
                    <a:pt x="3144" y="558"/>
                    <a:pt x="3156" y="534"/>
                  </a:cubicBezTo>
                  <a:cubicBezTo>
                    <a:pt x="3160" y="530"/>
                    <a:pt x="3159" y="529"/>
                    <a:pt x="3155" y="529"/>
                  </a:cubicBezTo>
                  <a:cubicBezTo>
                    <a:pt x="3148" y="529"/>
                    <a:pt x="3132" y="534"/>
                    <a:pt x="3132" y="534"/>
                  </a:cubicBezTo>
                  <a:lnTo>
                    <a:pt x="3108" y="534"/>
                  </a:lnTo>
                  <a:cubicBezTo>
                    <a:pt x="3108" y="534"/>
                    <a:pt x="3102" y="595"/>
                    <a:pt x="3093" y="595"/>
                  </a:cubicBezTo>
                  <a:cubicBezTo>
                    <a:pt x="3091" y="595"/>
                    <a:pt x="3088" y="588"/>
                    <a:pt x="3085" y="570"/>
                  </a:cubicBezTo>
                  <a:cubicBezTo>
                    <a:pt x="3085" y="547"/>
                    <a:pt x="3070" y="534"/>
                    <a:pt x="3053" y="534"/>
                  </a:cubicBezTo>
                  <a:cubicBezTo>
                    <a:pt x="3043" y="534"/>
                    <a:pt x="3034" y="538"/>
                    <a:pt x="3025" y="546"/>
                  </a:cubicBezTo>
                  <a:cubicBezTo>
                    <a:pt x="3014" y="557"/>
                    <a:pt x="3006" y="566"/>
                    <a:pt x="3000" y="566"/>
                  </a:cubicBezTo>
                  <a:cubicBezTo>
                    <a:pt x="2993" y="566"/>
                    <a:pt x="2989" y="554"/>
                    <a:pt x="2989" y="522"/>
                  </a:cubicBezTo>
                  <a:cubicBezTo>
                    <a:pt x="2989" y="510"/>
                    <a:pt x="2985" y="505"/>
                    <a:pt x="2979" y="505"/>
                  </a:cubicBezTo>
                  <a:cubicBezTo>
                    <a:pt x="2967" y="505"/>
                    <a:pt x="2947" y="521"/>
                    <a:pt x="2937" y="521"/>
                  </a:cubicBezTo>
                  <a:cubicBezTo>
                    <a:pt x="2933" y="521"/>
                    <a:pt x="2930" y="518"/>
                    <a:pt x="2930" y="511"/>
                  </a:cubicBezTo>
                  <a:cubicBezTo>
                    <a:pt x="2930" y="527"/>
                    <a:pt x="2890" y="555"/>
                    <a:pt x="2877" y="555"/>
                  </a:cubicBezTo>
                  <a:cubicBezTo>
                    <a:pt x="2872" y="555"/>
                    <a:pt x="2871" y="549"/>
                    <a:pt x="2882" y="534"/>
                  </a:cubicBezTo>
                  <a:cubicBezTo>
                    <a:pt x="2898" y="507"/>
                    <a:pt x="2895" y="500"/>
                    <a:pt x="2884" y="500"/>
                  </a:cubicBezTo>
                  <a:cubicBezTo>
                    <a:pt x="2871" y="500"/>
                    <a:pt x="2848" y="511"/>
                    <a:pt x="2835" y="511"/>
                  </a:cubicBezTo>
                  <a:cubicBezTo>
                    <a:pt x="2823" y="511"/>
                    <a:pt x="2811" y="511"/>
                    <a:pt x="2799" y="499"/>
                  </a:cubicBezTo>
                  <a:cubicBezTo>
                    <a:pt x="2799" y="499"/>
                    <a:pt x="2799" y="487"/>
                    <a:pt x="2787" y="487"/>
                  </a:cubicBezTo>
                  <a:cubicBezTo>
                    <a:pt x="2787" y="483"/>
                    <a:pt x="2783" y="482"/>
                    <a:pt x="2777" y="482"/>
                  </a:cubicBezTo>
                  <a:cubicBezTo>
                    <a:pt x="2762" y="482"/>
                    <a:pt x="2736" y="490"/>
                    <a:pt x="2727" y="499"/>
                  </a:cubicBezTo>
                  <a:cubicBezTo>
                    <a:pt x="2727" y="487"/>
                    <a:pt x="2739" y="463"/>
                    <a:pt x="2727" y="451"/>
                  </a:cubicBezTo>
                  <a:cubicBezTo>
                    <a:pt x="2720" y="451"/>
                    <a:pt x="2706" y="467"/>
                    <a:pt x="2698" y="467"/>
                  </a:cubicBezTo>
                  <a:cubicBezTo>
                    <a:pt x="2694" y="467"/>
                    <a:pt x="2692" y="463"/>
                    <a:pt x="2692" y="451"/>
                  </a:cubicBezTo>
                  <a:cubicBezTo>
                    <a:pt x="2692" y="451"/>
                    <a:pt x="2680" y="451"/>
                    <a:pt x="2680" y="475"/>
                  </a:cubicBezTo>
                  <a:cubicBezTo>
                    <a:pt x="2680" y="479"/>
                    <a:pt x="2679" y="480"/>
                    <a:pt x="2677" y="480"/>
                  </a:cubicBezTo>
                  <a:cubicBezTo>
                    <a:pt x="2673" y="480"/>
                    <a:pt x="2668" y="475"/>
                    <a:pt x="2668" y="475"/>
                  </a:cubicBezTo>
                  <a:cubicBezTo>
                    <a:pt x="2661" y="475"/>
                    <a:pt x="2644" y="457"/>
                    <a:pt x="2630" y="457"/>
                  </a:cubicBezTo>
                  <a:cubicBezTo>
                    <a:pt x="2621" y="457"/>
                    <a:pt x="2613" y="464"/>
                    <a:pt x="2608" y="487"/>
                  </a:cubicBezTo>
                  <a:cubicBezTo>
                    <a:pt x="2608" y="476"/>
                    <a:pt x="2618" y="437"/>
                    <a:pt x="2612" y="437"/>
                  </a:cubicBezTo>
                  <a:lnTo>
                    <a:pt x="2612" y="437"/>
                  </a:lnTo>
                  <a:cubicBezTo>
                    <a:pt x="2611" y="437"/>
                    <a:pt x="2610" y="438"/>
                    <a:pt x="2608" y="439"/>
                  </a:cubicBezTo>
                  <a:cubicBezTo>
                    <a:pt x="2597" y="463"/>
                    <a:pt x="2597" y="463"/>
                    <a:pt x="2585" y="463"/>
                  </a:cubicBezTo>
                  <a:cubicBezTo>
                    <a:pt x="2597" y="463"/>
                    <a:pt x="2597" y="427"/>
                    <a:pt x="2585" y="415"/>
                  </a:cubicBezTo>
                  <a:lnTo>
                    <a:pt x="2549" y="415"/>
                  </a:lnTo>
                  <a:cubicBezTo>
                    <a:pt x="2513" y="415"/>
                    <a:pt x="2513" y="427"/>
                    <a:pt x="2501" y="463"/>
                  </a:cubicBezTo>
                  <a:cubicBezTo>
                    <a:pt x="2477" y="463"/>
                    <a:pt x="2489" y="451"/>
                    <a:pt x="2489" y="427"/>
                  </a:cubicBezTo>
                  <a:lnTo>
                    <a:pt x="2489" y="427"/>
                  </a:lnTo>
                  <a:cubicBezTo>
                    <a:pt x="2477" y="439"/>
                    <a:pt x="2466" y="451"/>
                    <a:pt x="2466" y="463"/>
                  </a:cubicBezTo>
                  <a:cubicBezTo>
                    <a:pt x="2466" y="439"/>
                    <a:pt x="2466" y="403"/>
                    <a:pt x="2466" y="380"/>
                  </a:cubicBezTo>
                  <a:cubicBezTo>
                    <a:pt x="2454" y="391"/>
                    <a:pt x="2442" y="403"/>
                    <a:pt x="2418" y="427"/>
                  </a:cubicBezTo>
                  <a:cubicBezTo>
                    <a:pt x="2410" y="435"/>
                    <a:pt x="2403" y="438"/>
                    <a:pt x="2397" y="438"/>
                  </a:cubicBezTo>
                  <a:cubicBezTo>
                    <a:pt x="2385" y="438"/>
                    <a:pt x="2374" y="427"/>
                    <a:pt x="2358" y="427"/>
                  </a:cubicBezTo>
                  <a:cubicBezTo>
                    <a:pt x="2344" y="420"/>
                    <a:pt x="2329" y="408"/>
                    <a:pt x="2318" y="408"/>
                  </a:cubicBezTo>
                  <a:cubicBezTo>
                    <a:pt x="2310" y="408"/>
                    <a:pt x="2304" y="413"/>
                    <a:pt x="2299" y="427"/>
                  </a:cubicBezTo>
                  <a:cubicBezTo>
                    <a:pt x="2299" y="451"/>
                    <a:pt x="2287" y="475"/>
                    <a:pt x="2287" y="499"/>
                  </a:cubicBezTo>
                  <a:cubicBezTo>
                    <a:pt x="2263" y="499"/>
                    <a:pt x="2287" y="451"/>
                    <a:pt x="2287" y="439"/>
                  </a:cubicBezTo>
                  <a:lnTo>
                    <a:pt x="2287" y="439"/>
                  </a:lnTo>
                  <a:cubicBezTo>
                    <a:pt x="2287" y="441"/>
                    <a:pt x="2286" y="442"/>
                    <a:pt x="2286" y="442"/>
                  </a:cubicBezTo>
                  <a:cubicBezTo>
                    <a:pt x="2281" y="442"/>
                    <a:pt x="2263" y="414"/>
                    <a:pt x="2263" y="403"/>
                  </a:cubicBezTo>
                  <a:cubicBezTo>
                    <a:pt x="2275" y="380"/>
                    <a:pt x="2275" y="356"/>
                    <a:pt x="2263" y="356"/>
                  </a:cubicBezTo>
                  <a:lnTo>
                    <a:pt x="2253" y="430"/>
                  </a:lnTo>
                  <a:lnTo>
                    <a:pt x="2253" y="430"/>
                  </a:lnTo>
                  <a:cubicBezTo>
                    <a:pt x="2254" y="390"/>
                    <a:pt x="2190" y="380"/>
                    <a:pt x="2168" y="380"/>
                  </a:cubicBezTo>
                  <a:lnTo>
                    <a:pt x="2168" y="380"/>
                  </a:lnTo>
                  <a:cubicBezTo>
                    <a:pt x="2192" y="380"/>
                    <a:pt x="2168" y="403"/>
                    <a:pt x="2168" y="415"/>
                  </a:cubicBezTo>
                  <a:cubicBezTo>
                    <a:pt x="2149" y="406"/>
                    <a:pt x="2153" y="358"/>
                    <a:pt x="2136" y="358"/>
                  </a:cubicBezTo>
                  <a:cubicBezTo>
                    <a:pt x="2132" y="358"/>
                    <a:pt x="2127" y="361"/>
                    <a:pt x="2120" y="368"/>
                  </a:cubicBezTo>
                  <a:cubicBezTo>
                    <a:pt x="2120" y="368"/>
                    <a:pt x="2100" y="388"/>
                    <a:pt x="2090" y="388"/>
                  </a:cubicBezTo>
                  <a:cubicBezTo>
                    <a:pt x="2087" y="388"/>
                    <a:pt x="2085" y="386"/>
                    <a:pt x="2085" y="380"/>
                  </a:cubicBezTo>
                  <a:cubicBezTo>
                    <a:pt x="2085" y="356"/>
                    <a:pt x="2120" y="332"/>
                    <a:pt x="2096" y="332"/>
                  </a:cubicBezTo>
                  <a:cubicBezTo>
                    <a:pt x="2087" y="332"/>
                    <a:pt x="2070" y="347"/>
                    <a:pt x="2057" y="347"/>
                  </a:cubicBezTo>
                  <a:cubicBezTo>
                    <a:pt x="2054" y="347"/>
                    <a:pt x="2051" y="346"/>
                    <a:pt x="2049" y="344"/>
                  </a:cubicBezTo>
                  <a:cubicBezTo>
                    <a:pt x="2025" y="332"/>
                    <a:pt x="2013" y="308"/>
                    <a:pt x="1989" y="308"/>
                  </a:cubicBezTo>
                  <a:cubicBezTo>
                    <a:pt x="1977" y="308"/>
                    <a:pt x="1942" y="344"/>
                    <a:pt x="1977" y="356"/>
                  </a:cubicBezTo>
                  <a:cubicBezTo>
                    <a:pt x="1965" y="356"/>
                    <a:pt x="1954" y="344"/>
                    <a:pt x="1942" y="344"/>
                  </a:cubicBezTo>
                  <a:cubicBezTo>
                    <a:pt x="1930" y="344"/>
                    <a:pt x="1918" y="320"/>
                    <a:pt x="1918" y="308"/>
                  </a:cubicBezTo>
                  <a:cubicBezTo>
                    <a:pt x="1914" y="304"/>
                    <a:pt x="1911" y="303"/>
                    <a:pt x="1909" y="303"/>
                  </a:cubicBezTo>
                  <a:cubicBezTo>
                    <a:pt x="1905" y="303"/>
                    <a:pt x="1902" y="308"/>
                    <a:pt x="1894" y="308"/>
                  </a:cubicBezTo>
                  <a:cubicBezTo>
                    <a:pt x="1882" y="308"/>
                    <a:pt x="1882" y="332"/>
                    <a:pt x="1870" y="344"/>
                  </a:cubicBezTo>
                  <a:cubicBezTo>
                    <a:pt x="1877" y="340"/>
                    <a:pt x="1882" y="339"/>
                    <a:pt x="1885" y="339"/>
                  </a:cubicBezTo>
                  <a:cubicBezTo>
                    <a:pt x="1892" y="339"/>
                    <a:pt x="1887" y="347"/>
                    <a:pt x="1870" y="356"/>
                  </a:cubicBezTo>
                  <a:cubicBezTo>
                    <a:pt x="1862" y="364"/>
                    <a:pt x="1859" y="373"/>
                    <a:pt x="1854" y="373"/>
                  </a:cubicBezTo>
                  <a:cubicBezTo>
                    <a:pt x="1852" y="373"/>
                    <a:pt x="1850" y="371"/>
                    <a:pt x="1846" y="368"/>
                  </a:cubicBezTo>
                  <a:cubicBezTo>
                    <a:pt x="1835" y="368"/>
                    <a:pt x="1870" y="320"/>
                    <a:pt x="1846" y="308"/>
                  </a:cubicBezTo>
                  <a:cubicBezTo>
                    <a:pt x="1811" y="308"/>
                    <a:pt x="1775" y="308"/>
                    <a:pt x="1787" y="344"/>
                  </a:cubicBezTo>
                  <a:cubicBezTo>
                    <a:pt x="1799" y="380"/>
                    <a:pt x="1799" y="368"/>
                    <a:pt x="1787" y="391"/>
                  </a:cubicBezTo>
                  <a:cubicBezTo>
                    <a:pt x="1781" y="397"/>
                    <a:pt x="1775" y="400"/>
                    <a:pt x="1769" y="400"/>
                  </a:cubicBezTo>
                  <a:cubicBezTo>
                    <a:pt x="1763" y="400"/>
                    <a:pt x="1757" y="397"/>
                    <a:pt x="1751" y="391"/>
                  </a:cubicBezTo>
                  <a:cubicBezTo>
                    <a:pt x="1739" y="368"/>
                    <a:pt x="1775" y="296"/>
                    <a:pt x="1775" y="284"/>
                  </a:cubicBezTo>
                  <a:lnTo>
                    <a:pt x="1739" y="284"/>
                  </a:lnTo>
                  <a:cubicBezTo>
                    <a:pt x="1715" y="296"/>
                    <a:pt x="1727" y="320"/>
                    <a:pt x="1715" y="332"/>
                  </a:cubicBezTo>
                  <a:cubicBezTo>
                    <a:pt x="1715" y="333"/>
                    <a:pt x="1714" y="333"/>
                    <a:pt x="1713" y="333"/>
                  </a:cubicBezTo>
                  <a:cubicBezTo>
                    <a:pt x="1706" y="333"/>
                    <a:pt x="1712" y="283"/>
                    <a:pt x="1697" y="283"/>
                  </a:cubicBezTo>
                  <a:cubicBezTo>
                    <a:pt x="1695" y="283"/>
                    <a:pt x="1693" y="283"/>
                    <a:pt x="1692" y="284"/>
                  </a:cubicBezTo>
                  <a:cubicBezTo>
                    <a:pt x="1674" y="293"/>
                    <a:pt x="1662" y="309"/>
                    <a:pt x="1653" y="327"/>
                  </a:cubicBezTo>
                  <a:lnTo>
                    <a:pt x="1653" y="327"/>
                  </a:lnTo>
                  <a:cubicBezTo>
                    <a:pt x="1656" y="315"/>
                    <a:pt x="1656" y="299"/>
                    <a:pt x="1656" y="284"/>
                  </a:cubicBezTo>
                  <a:cubicBezTo>
                    <a:pt x="1656" y="264"/>
                    <a:pt x="1638" y="234"/>
                    <a:pt x="1626" y="234"/>
                  </a:cubicBezTo>
                  <a:cubicBezTo>
                    <a:pt x="1624" y="234"/>
                    <a:pt x="1622" y="235"/>
                    <a:pt x="1620" y="237"/>
                  </a:cubicBezTo>
                  <a:cubicBezTo>
                    <a:pt x="1596" y="249"/>
                    <a:pt x="1620" y="261"/>
                    <a:pt x="1608" y="272"/>
                  </a:cubicBezTo>
                  <a:cubicBezTo>
                    <a:pt x="1602" y="278"/>
                    <a:pt x="1596" y="281"/>
                    <a:pt x="1590" y="281"/>
                  </a:cubicBezTo>
                  <a:cubicBezTo>
                    <a:pt x="1584" y="281"/>
                    <a:pt x="1579" y="278"/>
                    <a:pt x="1573" y="272"/>
                  </a:cubicBezTo>
                  <a:cubicBezTo>
                    <a:pt x="1561" y="272"/>
                    <a:pt x="1561" y="237"/>
                    <a:pt x="1549" y="237"/>
                  </a:cubicBezTo>
                  <a:cubicBezTo>
                    <a:pt x="1539" y="237"/>
                    <a:pt x="1530" y="267"/>
                    <a:pt x="1520" y="267"/>
                  </a:cubicBezTo>
                  <a:cubicBezTo>
                    <a:pt x="1518" y="267"/>
                    <a:pt x="1515" y="265"/>
                    <a:pt x="1513" y="261"/>
                  </a:cubicBezTo>
                  <a:cubicBezTo>
                    <a:pt x="1503" y="250"/>
                    <a:pt x="1510" y="222"/>
                    <a:pt x="1497" y="222"/>
                  </a:cubicBezTo>
                  <a:cubicBezTo>
                    <a:pt x="1495" y="222"/>
                    <a:pt x="1493" y="223"/>
                    <a:pt x="1489" y="225"/>
                  </a:cubicBezTo>
                  <a:cubicBezTo>
                    <a:pt x="1479" y="235"/>
                    <a:pt x="1468" y="274"/>
                    <a:pt x="1449" y="274"/>
                  </a:cubicBezTo>
                  <a:cubicBezTo>
                    <a:pt x="1447" y="274"/>
                    <a:pt x="1444" y="274"/>
                    <a:pt x="1442" y="272"/>
                  </a:cubicBezTo>
                  <a:lnTo>
                    <a:pt x="1442" y="249"/>
                  </a:lnTo>
                  <a:cubicBezTo>
                    <a:pt x="1442" y="237"/>
                    <a:pt x="1454" y="237"/>
                    <a:pt x="1454" y="237"/>
                  </a:cubicBezTo>
                  <a:cubicBezTo>
                    <a:pt x="1454" y="233"/>
                    <a:pt x="1450" y="231"/>
                    <a:pt x="1444" y="231"/>
                  </a:cubicBezTo>
                  <a:cubicBezTo>
                    <a:pt x="1432" y="231"/>
                    <a:pt x="1414" y="237"/>
                    <a:pt x="1406" y="237"/>
                  </a:cubicBezTo>
                  <a:cubicBezTo>
                    <a:pt x="1406" y="237"/>
                    <a:pt x="1398" y="221"/>
                    <a:pt x="1389" y="221"/>
                  </a:cubicBezTo>
                  <a:cubicBezTo>
                    <a:pt x="1387" y="221"/>
                    <a:pt x="1384" y="222"/>
                    <a:pt x="1382" y="225"/>
                  </a:cubicBezTo>
                  <a:cubicBezTo>
                    <a:pt x="1374" y="225"/>
                    <a:pt x="1366" y="230"/>
                    <a:pt x="1358" y="230"/>
                  </a:cubicBezTo>
                  <a:cubicBezTo>
                    <a:pt x="1354" y="230"/>
                    <a:pt x="1350" y="229"/>
                    <a:pt x="1346" y="225"/>
                  </a:cubicBezTo>
                  <a:cubicBezTo>
                    <a:pt x="1334" y="225"/>
                    <a:pt x="1323" y="225"/>
                    <a:pt x="1311" y="213"/>
                  </a:cubicBezTo>
                  <a:cubicBezTo>
                    <a:pt x="1308" y="207"/>
                    <a:pt x="1305" y="205"/>
                    <a:pt x="1302" y="205"/>
                  </a:cubicBezTo>
                  <a:cubicBezTo>
                    <a:pt x="1292" y="205"/>
                    <a:pt x="1281" y="225"/>
                    <a:pt x="1263" y="225"/>
                  </a:cubicBezTo>
                  <a:cubicBezTo>
                    <a:pt x="1239" y="225"/>
                    <a:pt x="1251" y="177"/>
                    <a:pt x="1227" y="177"/>
                  </a:cubicBezTo>
                  <a:cubicBezTo>
                    <a:pt x="1226" y="175"/>
                    <a:pt x="1224" y="175"/>
                    <a:pt x="1222" y="175"/>
                  </a:cubicBezTo>
                  <a:cubicBezTo>
                    <a:pt x="1212" y="175"/>
                    <a:pt x="1202" y="201"/>
                    <a:pt x="1192" y="201"/>
                  </a:cubicBezTo>
                  <a:cubicBezTo>
                    <a:pt x="1189" y="202"/>
                    <a:pt x="1188" y="203"/>
                    <a:pt x="1186" y="203"/>
                  </a:cubicBezTo>
                  <a:cubicBezTo>
                    <a:pt x="1172" y="203"/>
                    <a:pt x="1192" y="151"/>
                    <a:pt x="1192" y="130"/>
                  </a:cubicBezTo>
                  <a:lnTo>
                    <a:pt x="1192" y="130"/>
                  </a:lnTo>
                  <a:cubicBezTo>
                    <a:pt x="1168" y="141"/>
                    <a:pt x="1156" y="165"/>
                    <a:pt x="1144" y="177"/>
                  </a:cubicBezTo>
                  <a:cubicBezTo>
                    <a:pt x="1137" y="192"/>
                    <a:pt x="1132" y="197"/>
                    <a:pt x="1129" y="197"/>
                  </a:cubicBezTo>
                  <a:cubicBezTo>
                    <a:pt x="1122" y="197"/>
                    <a:pt x="1123" y="172"/>
                    <a:pt x="1130" y="148"/>
                  </a:cubicBezTo>
                  <a:lnTo>
                    <a:pt x="1130" y="148"/>
                  </a:lnTo>
                  <a:cubicBezTo>
                    <a:pt x="1124" y="165"/>
                    <a:pt x="1113" y="165"/>
                    <a:pt x="1102" y="165"/>
                  </a:cubicBezTo>
                  <a:cubicBezTo>
                    <a:pt x="1090" y="165"/>
                    <a:pt x="1078" y="165"/>
                    <a:pt x="1073" y="189"/>
                  </a:cubicBezTo>
                  <a:cubicBezTo>
                    <a:pt x="1073" y="165"/>
                    <a:pt x="1061" y="141"/>
                    <a:pt x="1037" y="141"/>
                  </a:cubicBezTo>
                  <a:cubicBezTo>
                    <a:pt x="1037" y="153"/>
                    <a:pt x="1034" y="156"/>
                    <a:pt x="1029" y="156"/>
                  </a:cubicBezTo>
                  <a:cubicBezTo>
                    <a:pt x="1025" y="156"/>
                    <a:pt x="1019" y="153"/>
                    <a:pt x="1013" y="153"/>
                  </a:cubicBezTo>
                  <a:cubicBezTo>
                    <a:pt x="1001" y="153"/>
                    <a:pt x="977" y="177"/>
                    <a:pt x="965" y="177"/>
                  </a:cubicBezTo>
                  <a:cubicBezTo>
                    <a:pt x="956" y="167"/>
                    <a:pt x="946" y="109"/>
                    <a:pt x="936" y="109"/>
                  </a:cubicBezTo>
                  <a:cubicBezTo>
                    <a:pt x="934" y="109"/>
                    <a:pt x="932" y="111"/>
                    <a:pt x="930" y="118"/>
                  </a:cubicBezTo>
                  <a:cubicBezTo>
                    <a:pt x="920" y="138"/>
                    <a:pt x="926" y="183"/>
                    <a:pt x="915" y="183"/>
                  </a:cubicBezTo>
                  <a:cubicBezTo>
                    <a:pt x="913" y="183"/>
                    <a:pt x="910" y="181"/>
                    <a:pt x="906" y="177"/>
                  </a:cubicBezTo>
                  <a:cubicBezTo>
                    <a:pt x="899" y="158"/>
                    <a:pt x="900" y="149"/>
                    <a:pt x="898" y="149"/>
                  </a:cubicBezTo>
                  <a:cubicBezTo>
                    <a:pt x="896" y="149"/>
                    <a:pt x="893" y="155"/>
                    <a:pt x="882" y="165"/>
                  </a:cubicBezTo>
                  <a:cubicBezTo>
                    <a:pt x="874" y="169"/>
                    <a:pt x="870" y="174"/>
                    <a:pt x="868" y="177"/>
                  </a:cubicBezTo>
                  <a:lnTo>
                    <a:pt x="868" y="177"/>
                  </a:lnTo>
                  <a:cubicBezTo>
                    <a:pt x="871" y="159"/>
                    <a:pt x="891" y="127"/>
                    <a:pt x="882" y="118"/>
                  </a:cubicBezTo>
                  <a:cubicBezTo>
                    <a:pt x="882" y="115"/>
                    <a:pt x="882" y="114"/>
                    <a:pt x="881" y="114"/>
                  </a:cubicBezTo>
                  <a:cubicBezTo>
                    <a:pt x="878" y="114"/>
                    <a:pt x="870" y="130"/>
                    <a:pt x="870" y="130"/>
                  </a:cubicBezTo>
                  <a:lnTo>
                    <a:pt x="846" y="130"/>
                  </a:lnTo>
                  <a:cubicBezTo>
                    <a:pt x="834" y="130"/>
                    <a:pt x="858" y="118"/>
                    <a:pt x="858" y="106"/>
                  </a:cubicBezTo>
                  <a:lnTo>
                    <a:pt x="858" y="106"/>
                  </a:lnTo>
                  <a:cubicBezTo>
                    <a:pt x="858" y="110"/>
                    <a:pt x="856" y="111"/>
                    <a:pt x="852" y="111"/>
                  </a:cubicBezTo>
                  <a:cubicBezTo>
                    <a:pt x="844" y="111"/>
                    <a:pt x="830" y="106"/>
                    <a:pt x="822" y="106"/>
                  </a:cubicBezTo>
                  <a:cubicBezTo>
                    <a:pt x="822" y="106"/>
                    <a:pt x="822" y="118"/>
                    <a:pt x="822" y="118"/>
                  </a:cubicBezTo>
                  <a:cubicBezTo>
                    <a:pt x="822" y="118"/>
                    <a:pt x="787" y="118"/>
                    <a:pt x="799" y="94"/>
                  </a:cubicBezTo>
                  <a:cubicBezTo>
                    <a:pt x="799" y="86"/>
                    <a:pt x="782" y="72"/>
                    <a:pt x="771" y="72"/>
                  </a:cubicBezTo>
                  <a:cubicBezTo>
                    <a:pt x="766" y="72"/>
                    <a:pt x="763" y="75"/>
                    <a:pt x="763" y="82"/>
                  </a:cubicBezTo>
                  <a:cubicBezTo>
                    <a:pt x="757" y="82"/>
                    <a:pt x="748" y="79"/>
                    <a:pt x="739" y="79"/>
                  </a:cubicBezTo>
                  <a:cubicBezTo>
                    <a:pt x="730" y="79"/>
                    <a:pt x="721" y="82"/>
                    <a:pt x="715" y="94"/>
                  </a:cubicBezTo>
                  <a:cubicBezTo>
                    <a:pt x="698" y="76"/>
                    <a:pt x="667" y="25"/>
                    <a:pt x="637" y="25"/>
                  </a:cubicBezTo>
                  <a:cubicBezTo>
                    <a:pt x="627" y="25"/>
                    <a:pt x="617" y="31"/>
                    <a:pt x="608" y="46"/>
                  </a:cubicBezTo>
                  <a:cubicBezTo>
                    <a:pt x="618" y="12"/>
                    <a:pt x="619" y="1"/>
                    <a:pt x="614" y="1"/>
                  </a:cubicBezTo>
                  <a:close/>
                  <a:moveTo>
                    <a:pt x="4418" y="4096"/>
                  </a:moveTo>
                  <a:cubicBezTo>
                    <a:pt x="4414" y="4103"/>
                    <a:pt x="4416" y="4105"/>
                    <a:pt x="4418" y="4105"/>
                  </a:cubicBezTo>
                  <a:cubicBezTo>
                    <a:pt x="4421" y="4105"/>
                    <a:pt x="4427" y="4098"/>
                    <a:pt x="4418" y="4096"/>
                  </a:cubicBezTo>
                  <a:close/>
                  <a:moveTo>
                    <a:pt x="921" y="1437"/>
                  </a:moveTo>
                  <a:cubicBezTo>
                    <a:pt x="897" y="1437"/>
                    <a:pt x="834" y="1466"/>
                    <a:pt x="834" y="1487"/>
                  </a:cubicBezTo>
                  <a:lnTo>
                    <a:pt x="858" y="1487"/>
                  </a:lnTo>
                  <a:cubicBezTo>
                    <a:pt x="858" y="1499"/>
                    <a:pt x="870" y="1511"/>
                    <a:pt x="870" y="1523"/>
                  </a:cubicBezTo>
                  <a:cubicBezTo>
                    <a:pt x="870" y="1546"/>
                    <a:pt x="882" y="1570"/>
                    <a:pt x="906" y="1582"/>
                  </a:cubicBezTo>
                  <a:cubicBezTo>
                    <a:pt x="918" y="1582"/>
                    <a:pt x="942" y="1546"/>
                    <a:pt x="953" y="1546"/>
                  </a:cubicBezTo>
                  <a:cubicBezTo>
                    <a:pt x="977" y="1558"/>
                    <a:pt x="977" y="1570"/>
                    <a:pt x="977" y="1582"/>
                  </a:cubicBezTo>
                  <a:cubicBezTo>
                    <a:pt x="977" y="1606"/>
                    <a:pt x="965" y="1606"/>
                    <a:pt x="977" y="1606"/>
                  </a:cubicBezTo>
                  <a:cubicBezTo>
                    <a:pt x="981" y="1609"/>
                    <a:pt x="982" y="1611"/>
                    <a:pt x="983" y="1611"/>
                  </a:cubicBezTo>
                  <a:cubicBezTo>
                    <a:pt x="985" y="1611"/>
                    <a:pt x="984" y="1602"/>
                    <a:pt x="1001" y="1594"/>
                  </a:cubicBezTo>
                  <a:cubicBezTo>
                    <a:pt x="1009" y="1590"/>
                    <a:pt x="1014" y="1589"/>
                    <a:pt x="1018" y="1589"/>
                  </a:cubicBezTo>
                  <a:cubicBezTo>
                    <a:pt x="1025" y="1589"/>
                    <a:pt x="1025" y="1594"/>
                    <a:pt x="1025" y="1594"/>
                  </a:cubicBezTo>
                  <a:cubicBezTo>
                    <a:pt x="1025" y="1594"/>
                    <a:pt x="989" y="1630"/>
                    <a:pt x="1001" y="1654"/>
                  </a:cubicBezTo>
                  <a:cubicBezTo>
                    <a:pt x="1025" y="1654"/>
                    <a:pt x="1049" y="1654"/>
                    <a:pt x="1061" y="1642"/>
                  </a:cubicBezTo>
                  <a:cubicBezTo>
                    <a:pt x="1061" y="1642"/>
                    <a:pt x="1061" y="1654"/>
                    <a:pt x="1073" y="1654"/>
                  </a:cubicBezTo>
                  <a:cubicBezTo>
                    <a:pt x="1073" y="1654"/>
                    <a:pt x="1144" y="1665"/>
                    <a:pt x="1144" y="1665"/>
                  </a:cubicBezTo>
                  <a:cubicBezTo>
                    <a:pt x="1144" y="1677"/>
                    <a:pt x="1084" y="1689"/>
                    <a:pt x="1084" y="1701"/>
                  </a:cubicBezTo>
                  <a:cubicBezTo>
                    <a:pt x="1073" y="1713"/>
                    <a:pt x="1156" y="1725"/>
                    <a:pt x="1168" y="1725"/>
                  </a:cubicBezTo>
                  <a:cubicBezTo>
                    <a:pt x="1171" y="1722"/>
                    <a:pt x="1173" y="1720"/>
                    <a:pt x="1175" y="1720"/>
                  </a:cubicBezTo>
                  <a:cubicBezTo>
                    <a:pt x="1180" y="1720"/>
                    <a:pt x="1180" y="1731"/>
                    <a:pt x="1180" y="1749"/>
                  </a:cubicBezTo>
                  <a:cubicBezTo>
                    <a:pt x="1180" y="1761"/>
                    <a:pt x="1183" y="1764"/>
                    <a:pt x="1187" y="1764"/>
                  </a:cubicBezTo>
                  <a:cubicBezTo>
                    <a:pt x="1192" y="1764"/>
                    <a:pt x="1198" y="1761"/>
                    <a:pt x="1203" y="1761"/>
                  </a:cubicBezTo>
                  <a:cubicBezTo>
                    <a:pt x="1215" y="1773"/>
                    <a:pt x="1215" y="1773"/>
                    <a:pt x="1215" y="1785"/>
                  </a:cubicBezTo>
                  <a:cubicBezTo>
                    <a:pt x="1215" y="1796"/>
                    <a:pt x="1215" y="1796"/>
                    <a:pt x="1215" y="1796"/>
                  </a:cubicBezTo>
                  <a:cubicBezTo>
                    <a:pt x="1239" y="1796"/>
                    <a:pt x="1251" y="1796"/>
                    <a:pt x="1251" y="1773"/>
                  </a:cubicBezTo>
                  <a:cubicBezTo>
                    <a:pt x="1251" y="1764"/>
                    <a:pt x="1257" y="1756"/>
                    <a:pt x="1265" y="1756"/>
                  </a:cubicBezTo>
                  <a:cubicBezTo>
                    <a:pt x="1268" y="1756"/>
                    <a:pt x="1271" y="1757"/>
                    <a:pt x="1275" y="1761"/>
                  </a:cubicBezTo>
                  <a:cubicBezTo>
                    <a:pt x="1275" y="1773"/>
                    <a:pt x="1275" y="1796"/>
                    <a:pt x="1275" y="1808"/>
                  </a:cubicBezTo>
                  <a:cubicBezTo>
                    <a:pt x="1275" y="1820"/>
                    <a:pt x="1299" y="1820"/>
                    <a:pt x="1311" y="1820"/>
                  </a:cubicBezTo>
                  <a:cubicBezTo>
                    <a:pt x="1323" y="1832"/>
                    <a:pt x="1323" y="1832"/>
                    <a:pt x="1323" y="1844"/>
                  </a:cubicBezTo>
                  <a:lnTo>
                    <a:pt x="1323" y="1868"/>
                  </a:lnTo>
                  <a:lnTo>
                    <a:pt x="1358" y="1868"/>
                  </a:lnTo>
                  <a:cubicBezTo>
                    <a:pt x="1382" y="1868"/>
                    <a:pt x="1370" y="1880"/>
                    <a:pt x="1382" y="1892"/>
                  </a:cubicBezTo>
                  <a:cubicBezTo>
                    <a:pt x="1391" y="1909"/>
                    <a:pt x="1412" y="1920"/>
                    <a:pt x="1432" y="1920"/>
                  </a:cubicBezTo>
                  <a:cubicBezTo>
                    <a:pt x="1440" y="1920"/>
                    <a:pt x="1447" y="1919"/>
                    <a:pt x="1454" y="1915"/>
                  </a:cubicBezTo>
                  <a:cubicBezTo>
                    <a:pt x="1477" y="1915"/>
                    <a:pt x="1477" y="1915"/>
                    <a:pt x="1454" y="1939"/>
                  </a:cubicBezTo>
                  <a:cubicBezTo>
                    <a:pt x="1430" y="1963"/>
                    <a:pt x="1442" y="1963"/>
                    <a:pt x="1454" y="1963"/>
                  </a:cubicBezTo>
                  <a:cubicBezTo>
                    <a:pt x="1465" y="1975"/>
                    <a:pt x="1477" y="1987"/>
                    <a:pt x="1489" y="1987"/>
                  </a:cubicBezTo>
                  <a:cubicBezTo>
                    <a:pt x="1495" y="1987"/>
                    <a:pt x="1501" y="1984"/>
                    <a:pt x="1507" y="1984"/>
                  </a:cubicBezTo>
                  <a:cubicBezTo>
                    <a:pt x="1513" y="1984"/>
                    <a:pt x="1519" y="1987"/>
                    <a:pt x="1525" y="1999"/>
                  </a:cubicBezTo>
                  <a:cubicBezTo>
                    <a:pt x="1501" y="2023"/>
                    <a:pt x="1537" y="2035"/>
                    <a:pt x="1549" y="2035"/>
                  </a:cubicBezTo>
                  <a:cubicBezTo>
                    <a:pt x="1551" y="2036"/>
                    <a:pt x="1553" y="2037"/>
                    <a:pt x="1556" y="2037"/>
                  </a:cubicBezTo>
                  <a:cubicBezTo>
                    <a:pt x="1570" y="2037"/>
                    <a:pt x="1596" y="2020"/>
                    <a:pt x="1598" y="2020"/>
                  </a:cubicBezTo>
                  <a:lnTo>
                    <a:pt x="1598" y="2020"/>
                  </a:lnTo>
                  <a:cubicBezTo>
                    <a:pt x="1599" y="2020"/>
                    <a:pt x="1598" y="2021"/>
                    <a:pt x="1596" y="2023"/>
                  </a:cubicBezTo>
                  <a:cubicBezTo>
                    <a:pt x="1596" y="2035"/>
                    <a:pt x="1596" y="2070"/>
                    <a:pt x="1596" y="2082"/>
                  </a:cubicBezTo>
                  <a:cubicBezTo>
                    <a:pt x="1632" y="2106"/>
                    <a:pt x="1656" y="2130"/>
                    <a:pt x="1680" y="2142"/>
                  </a:cubicBezTo>
                  <a:lnTo>
                    <a:pt x="1715" y="2154"/>
                  </a:lnTo>
                  <a:lnTo>
                    <a:pt x="1751" y="2154"/>
                  </a:lnTo>
                  <a:cubicBezTo>
                    <a:pt x="1751" y="2154"/>
                    <a:pt x="1751" y="2189"/>
                    <a:pt x="1751" y="2201"/>
                  </a:cubicBezTo>
                  <a:cubicBezTo>
                    <a:pt x="1751" y="2213"/>
                    <a:pt x="1751" y="2225"/>
                    <a:pt x="1763" y="2237"/>
                  </a:cubicBezTo>
                  <a:cubicBezTo>
                    <a:pt x="1770" y="2244"/>
                    <a:pt x="1777" y="2251"/>
                    <a:pt x="1784" y="2251"/>
                  </a:cubicBezTo>
                  <a:cubicBezTo>
                    <a:pt x="1788" y="2251"/>
                    <a:pt x="1792" y="2248"/>
                    <a:pt x="1797" y="2240"/>
                  </a:cubicBezTo>
                  <a:lnTo>
                    <a:pt x="1797" y="2240"/>
                  </a:lnTo>
                  <a:cubicBezTo>
                    <a:pt x="1797" y="2249"/>
                    <a:pt x="1836" y="2249"/>
                    <a:pt x="1846" y="2249"/>
                  </a:cubicBezTo>
                  <a:cubicBezTo>
                    <a:pt x="1858" y="2249"/>
                    <a:pt x="1846" y="2285"/>
                    <a:pt x="1846" y="2296"/>
                  </a:cubicBezTo>
                  <a:cubicBezTo>
                    <a:pt x="1858" y="2308"/>
                    <a:pt x="1870" y="2320"/>
                    <a:pt x="1882" y="2320"/>
                  </a:cubicBezTo>
                  <a:cubicBezTo>
                    <a:pt x="1894" y="2320"/>
                    <a:pt x="1906" y="2308"/>
                    <a:pt x="1918" y="2296"/>
                  </a:cubicBezTo>
                  <a:cubicBezTo>
                    <a:pt x="1918" y="2293"/>
                    <a:pt x="1919" y="2292"/>
                    <a:pt x="1920" y="2292"/>
                  </a:cubicBezTo>
                  <a:cubicBezTo>
                    <a:pt x="1924" y="2292"/>
                    <a:pt x="1930" y="2300"/>
                    <a:pt x="1930" y="2308"/>
                  </a:cubicBezTo>
                  <a:cubicBezTo>
                    <a:pt x="1930" y="2308"/>
                    <a:pt x="1930" y="2320"/>
                    <a:pt x="1918" y="2320"/>
                  </a:cubicBezTo>
                  <a:cubicBezTo>
                    <a:pt x="1918" y="2320"/>
                    <a:pt x="1930" y="2332"/>
                    <a:pt x="1942" y="2332"/>
                  </a:cubicBezTo>
                  <a:cubicBezTo>
                    <a:pt x="1942" y="2344"/>
                    <a:pt x="1942" y="2356"/>
                    <a:pt x="1942" y="2356"/>
                  </a:cubicBezTo>
                  <a:cubicBezTo>
                    <a:pt x="1942" y="2368"/>
                    <a:pt x="1954" y="2368"/>
                    <a:pt x="1954" y="2380"/>
                  </a:cubicBezTo>
                  <a:cubicBezTo>
                    <a:pt x="1962" y="2384"/>
                    <a:pt x="1969" y="2385"/>
                    <a:pt x="1977" y="2385"/>
                  </a:cubicBezTo>
                  <a:cubicBezTo>
                    <a:pt x="1993" y="2385"/>
                    <a:pt x="2009" y="2380"/>
                    <a:pt x="2025" y="2380"/>
                  </a:cubicBezTo>
                  <a:cubicBezTo>
                    <a:pt x="2061" y="2380"/>
                    <a:pt x="2049" y="2392"/>
                    <a:pt x="2025" y="2416"/>
                  </a:cubicBezTo>
                  <a:cubicBezTo>
                    <a:pt x="2028" y="2413"/>
                    <a:pt x="2030" y="2412"/>
                    <a:pt x="2031" y="2412"/>
                  </a:cubicBezTo>
                  <a:cubicBezTo>
                    <a:pt x="2036" y="2412"/>
                    <a:pt x="2040" y="2419"/>
                    <a:pt x="2048" y="2419"/>
                  </a:cubicBezTo>
                  <a:cubicBezTo>
                    <a:pt x="2052" y="2419"/>
                    <a:pt x="2056" y="2418"/>
                    <a:pt x="2061" y="2416"/>
                  </a:cubicBezTo>
                  <a:lnTo>
                    <a:pt x="2073" y="2392"/>
                  </a:lnTo>
                  <a:lnTo>
                    <a:pt x="2073" y="2392"/>
                  </a:lnTo>
                  <a:cubicBezTo>
                    <a:pt x="2085" y="2392"/>
                    <a:pt x="2061" y="2427"/>
                    <a:pt x="2073" y="2427"/>
                  </a:cubicBezTo>
                  <a:cubicBezTo>
                    <a:pt x="2077" y="2431"/>
                    <a:pt x="2082" y="2433"/>
                    <a:pt x="2088" y="2433"/>
                  </a:cubicBezTo>
                  <a:cubicBezTo>
                    <a:pt x="2099" y="2433"/>
                    <a:pt x="2112" y="2427"/>
                    <a:pt x="2120" y="2427"/>
                  </a:cubicBezTo>
                  <a:cubicBezTo>
                    <a:pt x="2132" y="2427"/>
                    <a:pt x="2120" y="2439"/>
                    <a:pt x="2108" y="2451"/>
                  </a:cubicBezTo>
                  <a:cubicBezTo>
                    <a:pt x="2096" y="2451"/>
                    <a:pt x="2073" y="2475"/>
                    <a:pt x="2096" y="2487"/>
                  </a:cubicBezTo>
                  <a:cubicBezTo>
                    <a:pt x="2120" y="2487"/>
                    <a:pt x="2144" y="2475"/>
                    <a:pt x="2156" y="2463"/>
                  </a:cubicBezTo>
                  <a:lnTo>
                    <a:pt x="2156" y="2463"/>
                  </a:lnTo>
                  <a:cubicBezTo>
                    <a:pt x="2108" y="2511"/>
                    <a:pt x="2239" y="2535"/>
                    <a:pt x="2216" y="2570"/>
                  </a:cubicBezTo>
                  <a:cubicBezTo>
                    <a:pt x="2216" y="2606"/>
                    <a:pt x="2251" y="2594"/>
                    <a:pt x="2275" y="2606"/>
                  </a:cubicBezTo>
                  <a:cubicBezTo>
                    <a:pt x="2287" y="2606"/>
                    <a:pt x="2299" y="2618"/>
                    <a:pt x="2323" y="2630"/>
                  </a:cubicBezTo>
                  <a:cubicBezTo>
                    <a:pt x="2335" y="2642"/>
                    <a:pt x="2370" y="2642"/>
                    <a:pt x="2382" y="2666"/>
                  </a:cubicBezTo>
                  <a:cubicBezTo>
                    <a:pt x="2394" y="2677"/>
                    <a:pt x="2382" y="2689"/>
                    <a:pt x="2406" y="2701"/>
                  </a:cubicBezTo>
                  <a:cubicBezTo>
                    <a:pt x="2430" y="2713"/>
                    <a:pt x="2430" y="2713"/>
                    <a:pt x="2442" y="2713"/>
                  </a:cubicBezTo>
                  <a:cubicBezTo>
                    <a:pt x="2454" y="2701"/>
                    <a:pt x="2454" y="2701"/>
                    <a:pt x="2454" y="2701"/>
                  </a:cubicBezTo>
                  <a:lnTo>
                    <a:pt x="2454" y="2701"/>
                  </a:lnTo>
                  <a:cubicBezTo>
                    <a:pt x="2465" y="2701"/>
                    <a:pt x="2445" y="2742"/>
                    <a:pt x="2433" y="2757"/>
                  </a:cubicBezTo>
                  <a:lnTo>
                    <a:pt x="2433" y="2757"/>
                  </a:lnTo>
                  <a:cubicBezTo>
                    <a:pt x="2436" y="2755"/>
                    <a:pt x="2440" y="2754"/>
                    <a:pt x="2444" y="2754"/>
                  </a:cubicBezTo>
                  <a:cubicBezTo>
                    <a:pt x="2482" y="2754"/>
                    <a:pt x="2564" y="2834"/>
                    <a:pt x="2585" y="2844"/>
                  </a:cubicBezTo>
                  <a:cubicBezTo>
                    <a:pt x="2608" y="2856"/>
                    <a:pt x="2608" y="2892"/>
                    <a:pt x="2620" y="2904"/>
                  </a:cubicBezTo>
                  <a:cubicBezTo>
                    <a:pt x="2644" y="2916"/>
                    <a:pt x="2656" y="2916"/>
                    <a:pt x="2680" y="2916"/>
                  </a:cubicBezTo>
                  <a:cubicBezTo>
                    <a:pt x="2680" y="2916"/>
                    <a:pt x="2700" y="2905"/>
                    <a:pt x="2715" y="2898"/>
                  </a:cubicBezTo>
                  <a:lnTo>
                    <a:pt x="2715" y="2898"/>
                  </a:lnTo>
                  <a:cubicBezTo>
                    <a:pt x="2706" y="2912"/>
                    <a:pt x="2703" y="2939"/>
                    <a:pt x="2727" y="2939"/>
                  </a:cubicBezTo>
                  <a:cubicBezTo>
                    <a:pt x="2727" y="2939"/>
                    <a:pt x="2743" y="2934"/>
                    <a:pt x="2754" y="2934"/>
                  </a:cubicBezTo>
                  <a:cubicBezTo>
                    <a:pt x="2759" y="2934"/>
                    <a:pt x="2763" y="2935"/>
                    <a:pt x="2763" y="2939"/>
                  </a:cubicBezTo>
                  <a:cubicBezTo>
                    <a:pt x="2763" y="2951"/>
                    <a:pt x="2716" y="2963"/>
                    <a:pt x="2727" y="2975"/>
                  </a:cubicBezTo>
                  <a:cubicBezTo>
                    <a:pt x="2734" y="2979"/>
                    <a:pt x="2742" y="2980"/>
                    <a:pt x="2751" y="2980"/>
                  </a:cubicBezTo>
                  <a:cubicBezTo>
                    <a:pt x="2770" y="2980"/>
                    <a:pt x="2790" y="2972"/>
                    <a:pt x="2799" y="2963"/>
                  </a:cubicBezTo>
                  <a:cubicBezTo>
                    <a:pt x="2811" y="2963"/>
                    <a:pt x="2799" y="2999"/>
                    <a:pt x="2799" y="3011"/>
                  </a:cubicBezTo>
                  <a:cubicBezTo>
                    <a:pt x="2799" y="3011"/>
                    <a:pt x="2811" y="3047"/>
                    <a:pt x="2811" y="3047"/>
                  </a:cubicBezTo>
                  <a:cubicBezTo>
                    <a:pt x="2821" y="3047"/>
                    <a:pt x="2840" y="3020"/>
                    <a:pt x="2853" y="3020"/>
                  </a:cubicBezTo>
                  <a:cubicBezTo>
                    <a:pt x="2855" y="3020"/>
                    <a:pt x="2857" y="3021"/>
                    <a:pt x="2858" y="3023"/>
                  </a:cubicBezTo>
                  <a:cubicBezTo>
                    <a:pt x="2870" y="3035"/>
                    <a:pt x="2870" y="3047"/>
                    <a:pt x="2882" y="3047"/>
                  </a:cubicBezTo>
                  <a:lnTo>
                    <a:pt x="2918" y="3047"/>
                  </a:lnTo>
                  <a:cubicBezTo>
                    <a:pt x="2930" y="3047"/>
                    <a:pt x="2918" y="3082"/>
                    <a:pt x="2942" y="3094"/>
                  </a:cubicBezTo>
                  <a:cubicBezTo>
                    <a:pt x="2948" y="3100"/>
                    <a:pt x="2954" y="3103"/>
                    <a:pt x="2960" y="3103"/>
                  </a:cubicBezTo>
                  <a:cubicBezTo>
                    <a:pt x="2966" y="3103"/>
                    <a:pt x="2972" y="3100"/>
                    <a:pt x="2978" y="3094"/>
                  </a:cubicBezTo>
                  <a:lnTo>
                    <a:pt x="2978" y="3142"/>
                  </a:lnTo>
                  <a:cubicBezTo>
                    <a:pt x="2978" y="3132"/>
                    <a:pt x="2986" y="3104"/>
                    <a:pt x="3004" y="3104"/>
                  </a:cubicBezTo>
                  <a:cubicBezTo>
                    <a:pt x="3007" y="3104"/>
                    <a:pt x="3010" y="3104"/>
                    <a:pt x="3013" y="3106"/>
                  </a:cubicBezTo>
                  <a:cubicBezTo>
                    <a:pt x="3025" y="3118"/>
                    <a:pt x="3013" y="3130"/>
                    <a:pt x="3013" y="3142"/>
                  </a:cubicBezTo>
                  <a:cubicBezTo>
                    <a:pt x="3022" y="3151"/>
                    <a:pt x="3038" y="3174"/>
                    <a:pt x="3056" y="3174"/>
                  </a:cubicBezTo>
                  <a:cubicBezTo>
                    <a:pt x="3061" y="3174"/>
                    <a:pt x="3067" y="3171"/>
                    <a:pt x="3073" y="3166"/>
                  </a:cubicBezTo>
                  <a:lnTo>
                    <a:pt x="3073" y="3166"/>
                  </a:lnTo>
                  <a:cubicBezTo>
                    <a:pt x="3061" y="3178"/>
                    <a:pt x="3073" y="3225"/>
                    <a:pt x="3073" y="3225"/>
                  </a:cubicBezTo>
                  <a:cubicBezTo>
                    <a:pt x="3081" y="3221"/>
                    <a:pt x="3086" y="3220"/>
                    <a:pt x="3090" y="3220"/>
                  </a:cubicBezTo>
                  <a:cubicBezTo>
                    <a:pt x="3098" y="3220"/>
                    <a:pt x="3101" y="3225"/>
                    <a:pt x="3108" y="3225"/>
                  </a:cubicBezTo>
                  <a:cubicBezTo>
                    <a:pt x="3112" y="3229"/>
                    <a:pt x="3114" y="3230"/>
                    <a:pt x="3115" y="3230"/>
                  </a:cubicBezTo>
                  <a:cubicBezTo>
                    <a:pt x="3116" y="3230"/>
                    <a:pt x="3116" y="3225"/>
                    <a:pt x="3132" y="3225"/>
                  </a:cubicBezTo>
                  <a:cubicBezTo>
                    <a:pt x="3144" y="3225"/>
                    <a:pt x="3156" y="3261"/>
                    <a:pt x="3168" y="3273"/>
                  </a:cubicBezTo>
                  <a:cubicBezTo>
                    <a:pt x="3172" y="3277"/>
                    <a:pt x="3175" y="3278"/>
                    <a:pt x="3177" y="3278"/>
                  </a:cubicBezTo>
                  <a:cubicBezTo>
                    <a:pt x="3181" y="3278"/>
                    <a:pt x="3184" y="3273"/>
                    <a:pt x="3192" y="3273"/>
                  </a:cubicBezTo>
                  <a:cubicBezTo>
                    <a:pt x="3204" y="3285"/>
                    <a:pt x="3216" y="3297"/>
                    <a:pt x="3228" y="3309"/>
                  </a:cubicBezTo>
                  <a:cubicBezTo>
                    <a:pt x="3241" y="3315"/>
                    <a:pt x="3255" y="3322"/>
                    <a:pt x="3271" y="3322"/>
                  </a:cubicBezTo>
                  <a:cubicBezTo>
                    <a:pt x="3273" y="3322"/>
                    <a:pt x="3275" y="3322"/>
                    <a:pt x="3276" y="3322"/>
                  </a:cubicBezTo>
                  <a:lnTo>
                    <a:pt x="3276" y="3322"/>
                  </a:lnTo>
                  <a:cubicBezTo>
                    <a:pt x="3271" y="3325"/>
                    <a:pt x="3267" y="3329"/>
                    <a:pt x="3263" y="3332"/>
                  </a:cubicBezTo>
                  <a:cubicBezTo>
                    <a:pt x="3263" y="3338"/>
                    <a:pt x="3269" y="3341"/>
                    <a:pt x="3275" y="3341"/>
                  </a:cubicBezTo>
                  <a:cubicBezTo>
                    <a:pt x="3281" y="3341"/>
                    <a:pt x="3287" y="3338"/>
                    <a:pt x="3287" y="3332"/>
                  </a:cubicBezTo>
                  <a:cubicBezTo>
                    <a:pt x="3296" y="3329"/>
                    <a:pt x="3303" y="3328"/>
                    <a:pt x="3309" y="3328"/>
                  </a:cubicBezTo>
                  <a:cubicBezTo>
                    <a:pt x="3327" y="3328"/>
                    <a:pt x="3329" y="3341"/>
                    <a:pt x="3311" y="3368"/>
                  </a:cubicBezTo>
                  <a:cubicBezTo>
                    <a:pt x="3308" y="3379"/>
                    <a:pt x="3311" y="3383"/>
                    <a:pt x="3317" y="3383"/>
                  </a:cubicBezTo>
                  <a:cubicBezTo>
                    <a:pt x="3332" y="3383"/>
                    <a:pt x="3364" y="3359"/>
                    <a:pt x="3366" y="3359"/>
                  </a:cubicBezTo>
                  <a:lnTo>
                    <a:pt x="3366" y="3359"/>
                  </a:lnTo>
                  <a:cubicBezTo>
                    <a:pt x="3367" y="3359"/>
                    <a:pt x="3365" y="3361"/>
                    <a:pt x="3359" y="3368"/>
                  </a:cubicBezTo>
                  <a:cubicBezTo>
                    <a:pt x="3343" y="3391"/>
                    <a:pt x="3358" y="3410"/>
                    <a:pt x="3377" y="3410"/>
                  </a:cubicBezTo>
                  <a:cubicBezTo>
                    <a:pt x="3387" y="3410"/>
                    <a:pt x="3398" y="3404"/>
                    <a:pt x="3406" y="3392"/>
                  </a:cubicBezTo>
                  <a:lnTo>
                    <a:pt x="3406" y="3392"/>
                  </a:lnTo>
                  <a:cubicBezTo>
                    <a:pt x="3406" y="3404"/>
                    <a:pt x="3394" y="3416"/>
                    <a:pt x="3406" y="3439"/>
                  </a:cubicBezTo>
                  <a:lnTo>
                    <a:pt x="3418" y="3439"/>
                  </a:lnTo>
                  <a:cubicBezTo>
                    <a:pt x="3430" y="3451"/>
                    <a:pt x="3430" y="3463"/>
                    <a:pt x="3442" y="3475"/>
                  </a:cubicBezTo>
                  <a:cubicBezTo>
                    <a:pt x="3442" y="3481"/>
                    <a:pt x="3448" y="3481"/>
                    <a:pt x="3455" y="3481"/>
                  </a:cubicBezTo>
                  <a:cubicBezTo>
                    <a:pt x="3463" y="3481"/>
                    <a:pt x="3472" y="3481"/>
                    <a:pt x="3478" y="3487"/>
                  </a:cubicBezTo>
                  <a:cubicBezTo>
                    <a:pt x="3489" y="3499"/>
                    <a:pt x="3501" y="3511"/>
                    <a:pt x="3501" y="3523"/>
                  </a:cubicBezTo>
                  <a:cubicBezTo>
                    <a:pt x="3513" y="3535"/>
                    <a:pt x="3525" y="3559"/>
                    <a:pt x="3537" y="3559"/>
                  </a:cubicBezTo>
                  <a:cubicBezTo>
                    <a:pt x="3542" y="3561"/>
                    <a:pt x="3547" y="3562"/>
                    <a:pt x="3551" y="3562"/>
                  </a:cubicBezTo>
                  <a:cubicBezTo>
                    <a:pt x="3562" y="3562"/>
                    <a:pt x="3570" y="3555"/>
                    <a:pt x="3577" y="3555"/>
                  </a:cubicBezTo>
                  <a:cubicBezTo>
                    <a:pt x="3580" y="3555"/>
                    <a:pt x="3582" y="3556"/>
                    <a:pt x="3585" y="3559"/>
                  </a:cubicBezTo>
                  <a:cubicBezTo>
                    <a:pt x="3585" y="3559"/>
                    <a:pt x="3573" y="3582"/>
                    <a:pt x="3573" y="3594"/>
                  </a:cubicBezTo>
                  <a:cubicBezTo>
                    <a:pt x="3573" y="3598"/>
                    <a:pt x="3575" y="3600"/>
                    <a:pt x="3579" y="3600"/>
                  </a:cubicBezTo>
                  <a:cubicBezTo>
                    <a:pt x="3587" y="3600"/>
                    <a:pt x="3601" y="3594"/>
                    <a:pt x="3609" y="3594"/>
                  </a:cubicBezTo>
                  <a:cubicBezTo>
                    <a:pt x="3618" y="3585"/>
                    <a:pt x="3633" y="3562"/>
                    <a:pt x="3641" y="3562"/>
                  </a:cubicBezTo>
                  <a:cubicBezTo>
                    <a:pt x="3643" y="3562"/>
                    <a:pt x="3644" y="3565"/>
                    <a:pt x="3644" y="3570"/>
                  </a:cubicBezTo>
                  <a:cubicBezTo>
                    <a:pt x="3644" y="3594"/>
                    <a:pt x="3632" y="3618"/>
                    <a:pt x="3644" y="3630"/>
                  </a:cubicBezTo>
                  <a:cubicBezTo>
                    <a:pt x="3647" y="3635"/>
                    <a:pt x="3651" y="3637"/>
                    <a:pt x="3656" y="3637"/>
                  </a:cubicBezTo>
                  <a:cubicBezTo>
                    <a:pt x="3668" y="3637"/>
                    <a:pt x="3683" y="3628"/>
                    <a:pt x="3693" y="3628"/>
                  </a:cubicBezTo>
                  <a:cubicBezTo>
                    <a:pt x="3700" y="3628"/>
                    <a:pt x="3704" y="3631"/>
                    <a:pt x="3704" y="3642"/>
                  </a:cubicBezTo>
                  <a:cubicBezTo>
                    <a:pt x="3692" y="3690"/>
                    <a:pt x="3740" y="3690"/>
                    <a:pt x="3751" y="3701"/>
                  </a:cubicBezTo>
                  <a:cubicBezTo>
                    <a:pt x="3775" y="3701"/>
                    <a:pt x="3787" y="3701"/>
                    <a:pt x="3799" y="3725"/>
                  </a:cubicBezTo>
                  <a:cubicBezTo>
                    <a:pt x="3799" y="3735"/>
                    <a:pt x="3799" y="3763"/>
                    <a:pt x="3807" y="3763"/>
                  </a:cubicBezTo>
                  <a:cubicBezTo>
                    <a:pt x="3808" y="3763"/>
                    <a:pt x="3809" y="3763"/>
                    <a:pt x="3811" y="3761"/>
                  </a:cubicBezTo>
                  <a:cubicBezTo>
                    <a:pt x="3811" y="3761"/>
                    <a:pt x="3811" y="3737"/>
                    <a:pt x="3823" y="3737"/>
                  </a:cubicBezTo>
                  <a:cubicBezTo>
                    <a:pt x="3835" y="3737"/>
                    <a:pt x="3847" y="3737"/>
                    <a:pt x="3847" y="3749"/>
                  </a:cubicBezTo>
                  <a:cubicBezTo>
                    <a:pt x="3857" y="3760"/>
                    <a:pt x="3858" y="3780"/>
                    <a:pt x="3850" y="3793"/>
                  </a:cubicBezTo>
                  <a:lnTo>
                    <a:pt x="3850" y="3793"/>
                  </a:lnTo>
                  <a:cubicBezTo>
                    <a:pt x="3860" y="3780"/>
                    <a:pt x="3866" y="3775"/>
                    <a:pt x="3869" y="3775"/>
                  </a:cubicBezTo>
                  <a:cubicBezTo>
                    <a:pt x="3880" y="3775"/>
                    <a:pt x="3865" y="3824"/>
                    <a:pt x="3882" y="3832"/>
                  </a:cubicBezTo>
                  <a:cubicBezTo>
                    <a:pt x="3901" y="3832"/>
                    <a:pt x="3913" y="3817"/>
                    <a:pt x="3929" y="3817"/>
                  </a:cubicBezTo>
                  <a:cubicBezTo>
                    <a:pt x="3933" y="3817"/>
                    <a:pt x="3937" y="3818"/>
                    <a:pt x="3942" y="3820"/>
                  </a:cubicBezTo>
                  <a:cubicBezTo>
                    <a:pt x="3966" y="3820"/>
                    <a:pt x="3954" y="3844"/>
                    <a:pt x="3954" y="3856"/>
                  </a:cubicBezTo>
                  <a:cubicBezTo>
                    <a:pt x="3957" y="3863"/>
                    <a:pt x="3961" y="3865"/>
                    <a:pt x="3966" y="3865"/>
                  </a:cubicBezTo>
                  <a:cubicBezTo>
                    <a:pt x="3973" y="3865"/>
                    <a:pt x="3982" y="3859"/>
                    <a:pt x="3989" y="3859"/>
                  </a:cubicBezTo>
                  <a:cubicBezTo>
                    <a:pt x="3994" y="3859"/>
                    <a:pt x="3998" y="3862"/>
                    <a:pt x="4001" y="3868"/>
                  </a:cubicBezTo>
                  <a:cubicBezTo>
                    <a:pt x="4013" y="3892"/>
                    <a:pt x="4025" y="3904"/>
                    <a:pt x="4037" y="3916"/>
                  </a:cubicBezTo>
                  <a:lnTo>
                    <a:pt x="4073" y="3916"/>
                  </a:lnTo>
                  <a:cubicBezTo>
                    <a:pt x="4097" y="3940"/>
                    <a:pt x="4073" y="4011"/>
                    <a:pt x="4132" y="4023"/>
                  </a:cubicBezTo>
                  <a:cubicBezTo>
                    <a:pt x="4148" y="4023"/>
                    <a:pt x="4154" y="4012"/>
                    <a:pt x="4159" y="4012"/>
                  </a:cubicBezTo>
                  <a:cubicBezTo>
                    <a:pt x="4162" y="4012"/>
                    <a:pt x="4164" y="4015"/>
                    <a:pt x="4168" y="4023"/>
                  </a:cubicBezTo>
                  <a:cubicBezTo>
                    <a:pt x="4180" y="4035"/>
                    <a:pt x="4180" y="4047"/>
                    <a:pt x="4192" y="4047"/>
                  </a:cubicBezTo>
                  <a:lnTo>
                    <a:pt x="4204" y="4047"/>
                  </a:lnTo>
                  <a:cubicBezTo>
                    <a:pt x="4242" y="4047"/>
                    <a:pt x="4311" y="4108"/>
                    <a:pt x="4367" y="4108"/>
                  </a:cubicBezTo>
                  <a:cubicBezTo>
                    <a:pt x="4381" y="4108"/>
                    <a:pt x="4394" y="4104"/>
                    <a:pt x="4406" y="4094"/>
                  </a:cubicBezTo>
                  <a:cubicBezTo>
                    <a:pt x="4411" y="4094"/>
                    <a:pt x="4415" y="4095"/>
                    <a:pt x="4418" y="4096"/>
                  </a:cubicBezTo>
                  <a:lnTo>
                    <a:pt x="4418" y="4096"/>
                  </a:lnTo>
                  <a:cubicBezTo>
                    <a:pt x="4418" y="4095"/>
                    <a:pt x="4418" y="4095"/>
                    <a:pt x="4418" y="4094"/>
                  </a:cubicBezTo>
                  <a:lnTo>
                    <a:pt x="4430" y="4094"/>
                  </a:lnTo>
                  <a:cubicBezTo>
                    <a:pt x="4454" y="4094"/>
                    <a:pt x="4454" y="3951"/>
                    <a:pt x="4430" y="3951"/>
                  </a:cubicBezTo>
                  <a:cubicBezTo>
                    <a:pt x="4416" y="3945"/>
                    <a:pt x="4407" y="3938"/>
                    <a:pt x="4398" y="3938"/>
                  </a:cubicBezTo>
                  <a:cubicBezTo>
                    <a:pt x="4393" y="3938"/>
                    <a:pt x="4387" y="3941"/>
                    <a:pt x="4382" y="3951"/>
                  </a:cubicBezTo>
                  <a:cubicBezTo>
                    <a:pt x="4382" y="3960"/>
                    <a:pt x="4377" y="3979"/>
                    <a:pt x="4366" y="3979"/>
                  </a:cubicBezTo>
                  <a:cubicBezTo>
                    <a:pt x="4361" y="3979"/>
                    <a:pt x="4354" y="3975"/>
                    <a:pt x="4347" y="3963"/>
                  </a:cubicBezTo>
                  <a:cubicBezTo>
                    <a:pt x="4323" y="3951"/>
                    <a:pt x="4299" y="3940"/>
                    <a:pt x="4275" y="3928"/>
                  </a:cubicBezTo>
                  <a:cubicBezTo>
                    <a:pt x="4266" y="3928"/>
                    <a:pt x="4241" y="3943"/>
                    <a:pt x="4231" y="3943"/>
                  </a:cubicBezTo>
                  <a:cubicBezTo>
                    <a:pt x="4229" y="3943"/>
                    <a:pt x="4228" y="3942"/>
                    <a:pt x="4228" y="3940"/>
                  </a:cubicBezTo>
                  <a:cubicBezTo>
                    <a:pt x="4216" y="3928"/>
                    <a:pt x="4240" y="3868"/>
                    <a:pt x="4228" y="3856"/>
                  </a:cubicBezTo>
                  <a:cubicBezTo>
                    <a:pt x="4223" y="3851"/>
                    <a:pt x="4219" y="3850"/>
                    <a:pt x="4216" y="3850"/>
                  </a:cubicBezTo>
                  <a:cubicBezTo>
                    <a:pt x="4203" y="3850"/>
                    <a:pt x="4201" y="3880"/>
                    <a:pt x="4192" y="3880"/>
                  </a:cubicBezTo>
                  <a:cubicBezTo>
                    <a:pt x="4191" y="3881"/>
                    <a:pt x="4190" y="3882"/>
                    <a:pt x="4190" y="3882"/>
                  </a:cubicBezTo>
                  <a:cubicBezTo>
                    <a:pt x="4184" y="3882"/>
                    <a:pt x="4203" y="3832"/>
                    <a:pt x="4192" y="3832"/>
                  </a:cubicBezTo>
                  <a:lnTo>
                    <a:pt x="4192" y="3832"/>
                  </a:lnTo>
                  <a:cubicBezTo>
                    <a:pt x="4183" y="3841"/>
                    <a:pt x="4147" y="3884"/>
                    <a:pt x="4135" y="3884"/>
                  </a:cubicBezTo>
                  <a:cubicBezTo>
                    <a:pt x="4131" y="3884"/>
                    <a:pt x="4129" y="3880"/>
                    <a:pt x="4132" y="3868"/>
                  </a:cubicBezTo>
                  <a:cubicBezTo>
                    <a:pt x="4132" y="3832"/>
                    <a:pt x="4156" y="3844"/>
                    <a:pt x="4144" y="3820"/>
                  </a:cubicBezTo>
                  <a:cubicBezTo>
                    <a:pt x="4144" y="3809"/>
                    <a:pt x="4132" y="3809"/>
                    <a:pt x="4121" y="3797"/>
                  </a:cubicBezTo>
                  <a:cubicBezTo>
                    <a:pt x="4101" y="3797"/>
                    <a:pt x="4098" y="3827"/>
                    <a:pt x="4079" y="3827"/>
                  </a:cubicBezTo>
                  <a:cubicBezTo>
                    <a:pt x="4074" y="3827"/>
                    <a:pt x="4068" y="3825"/>
                    <a:pt x="4061" y="3820"/>
                  </a:cubicBezTo>
                  <a:cubicBezTo>
                    <a:pt x="4085" y="3809"/>
                    <a:pt x="4085" y="3797"/>
                    <a:pt x="4085" y="3773"/>
                  </a:cubicBezTo>
                  <a:cubicBezTo>
                    <a:pt x="4085" y="3758"/>
                    <a:pt x="4080" y="3743"/>
                    <a:pt x="4071" y="3743"/>
                  </a:cubicBezTo>
                  <a:cubicBezTo>
                    <a:pt x="4066" y="3743"/>
                    <a:pt x="4060" y="3746"/>
                    <a:pt x="4054" y="3754"/>
                  </a:cubicBezTo>
                  <a:lnTo>
                    <a:pt x="4054" y="3754"/>
                  </a:lnTo>
                  <a:cubicBezTo>
                    <a:pt x="4072" y="3728"/>
                    <a:pt x="4069" y="3719"/>
                    <a:pt x="4055" y="3719"/>
                  </a:cubicBezTo>
                  <a:cubicBezTo>
                    <a:pt x="4048" y="3719"/>
                    <a:pt x="4037" y="3721"/>
                    <a:pt x="4025" y="3725"/>
                  </a:cubicBezTo>
                  <a:cubicBezTo>
                    <a:pt x="4047" y="3703"/>
                    <a:pt x="3979" y="3681"/>
                    <a:pt x="3958" y="3669"/>
                  </a:cubicBezTo>
                  <a:lnTo>
                    <a:pt x="3958" y="3669"/>
                  </a:lnTo>
                  <a:cubicBezTo>
                    <a:pt x="3977" y="3685"/>
                    <a:pt x="3968" y="3705"/>
                    <a:pt x="3953" y="3705"/>
                  </a:cubicBezTo>
                  <a:cubicBezTo>
                    <a:pt x="3946" y="3705"/>
                    <a:pt x="3937" y="3700"/>
                    <a:pt x="3930" y="3690"/>
                  </a:cubicBezTo>
                  <a:cubicBezTo>
                    <a:pt x="3918" y="3666"/>
                    <a:pt x="3906" y="3642"/>
                    <a:pt x="3882" y="3630"/>
                  </a:cubicBezTo>
                  <a:lnTo>
                    <a:pt x="3882" y="3630"/>
                  </a:lnTo>
                  <a:cubicBezTo>
                    <a:pt x="3859" y="3666"/>
                    <a:pt x="3906" y="3713"/>
                    <a:pt x="3918" y="3725"/>
                  </a:cubicBezTo>
                  <a:cubicBezTo>
                    <a:pt x="3894" y="3713"/>
                    <a:pt x="3882" y="3701"/>
                    <a:pt x="3870" y="3690"/>
                  </a:cubicBezTo>
                  <a:cubicBezTo>
                    <a:pt x="3859" y="3678"/>
                    <a:pt x="3847" y="3666"/>
                    <a:pt x="3859" y="3642"/>
                  </a:cubicBezTo>
                  <a:cubicBezTo>
                    <a:pt x="3859" y="3618"/>
                    <a:pt x="3882" y="3618"/>
                    <a:pt x="3870" y="3606"/>
                  </a:cubicBezTo>
                  <a:cubicBezTo>
                    <a:pt x="3870" y="3582"/>
                    <a:pt x="3823" y="3594"/>
                    <a:pt x="3799" y="3570"/>
                  </a:cubicBezTo>
                  <a:cubicBezTo>
                    <a:pt x="3775" y="3559"/>
                    <a:pt x="3775" y="3535"/>
                    <a:pt x="3775" y="3499"/>
                  </a:cubicBezTo>
                  <a:cubicBezTo>
                    <a:pt x="3763" y="3511"/>
                    <a:pt x="3740" y="3523"/>
                    <a:pt x="3704" y="3523"/>
                  </a:cubicBezTo>
                  <a:cubicBezTo>
                    <a:pt x="3680" y="3523"/>
                    <a:pt x="3704" y="3499"/>
                    <a:pt x="3704" y="3499"/>
                  </a:cubicBezTo>
                  <a:cubicBezTo>
                    <a:pt x="3704" y="3498"/>
                    <a:pt x="3703" y="3497"/>
                    <a:pt x="3703" y="3496"/>
                  </a:cubicBezTo>
                  <a:lnTo>
                    <a:pt x="3703" y="3496"/>
                  </a:lnTo>
                  <a:cubicBezTo>
                    <a:pt x="3710" y="3488"/>
                    <a:pt x="3716" y="3479"/>
                    <a:pt x="3716" y="3475"/>
                  </a:cubicBezTo>
                  <a:cubicBezTo>
                    <a:pt x="3716" y="3463"/>
                    <a:pt x="3680" y="3451"/>
                    <a:pt x="3668" y="3439"/>
                  </a:cubicBezTo>
                  <a:cubicBezTo>
                    <a:pt x="3662" y="3434"/>
                    <a:pt x="3653" y="3431"/>
                    <a:pt x="3644" y="3431"/>
                  </a:cubicBezTo>
                  <a:cubicBezTo>
                    <a:pt x="3635" y="3431"/>
                    <a:pt x="3626" y="3434"/>
                    <a:pt x="3620" y="3439"/>
                  </a:cubicBezTo>
                  <a:cubicBezTo>
                    <a:pt x="3613" y="3439"/>
                    <a:pt x="3605" y="3445"/>
                    <a:pt x="3597" y="3445"/>
                  </a:cubicBezTo>
                  <a:cubicBezTo>
                    <a:pt x="3593" y="3445"/>
                    <a:pt x="3589" y="3443"/>
                    <a:pt x="3585" y="3439"/>
                  </a:cubicBezTo>
                  <a:cubicBezTo>
                    <a:pt x="3585" y="3428"/>
                    <a:pt x="3585" y="3416"/>
                    <a:pt x="3585" y="3404"/>
                  </a:cubicBezTo>
                  <a:lnTo>
                    <a:pt x="3585" y="3392"/>
                  </a:lnTo>
                  <a:cubicBezTo>
                    <a:pt x="3585" y="3388"/>
                    <a:pt x="3582" y="3387"/>
                    <a:pt x="3578" y="3387"/>
                  </a:cubicBezTo>
                  <a:cubicBezTo>
                    <a:pt x="3569" y="3387"/>
                    <a:pt x="3553" y="3392"/>
                    <a:pt x="3537" y="3392"/>
                  </a:cubicBezTo>
                  <a:cubicBezTo>
                    <a:pt x="3525" y="3380"/>
                    <a:pt x="3513" y="3380"/>
                    <a:pt x="3501" y="3356"/>
                  </a:cubicBezTo>
                  <a:cubicBezTo>
                    <a:pt x="3501" y="3356"/>
                    <a:pt x="3501" y="3332"/>
                    <a:pt x="3489" y="3320"/>
                  </a:cubicBezTo>
                  <a:cubicBezTo>
                    <a:pt x="3489" y="3320"/>
                    <a:pt x="3489" y="3332"/>
                    <a:pt x="3478" y="3332"/>
                  </a:cubicBezTo>
                  <a:lnTo>
                    <a:pt x="3478" y="3320"/>
                  </a:lnTo>
                  <a:lnTo>
                    <a:pt x="3430" y="3285"/>
                  </a:lnTo>
                  <a:cubicBezTo>
                    <a:pt x="3414" y="3277"/>
                    <a:pt x="3397" y="3257"/>
                    <a:pt x="3381" y="3257"/>
                  </a:cubicBezTo>
                  <a:cubicBezTo>
                    <a:pt x="3374" y="3257"/>
                    <a:pt x="3366" y="3261"/>
                    <a:pt x="3359" y="3273"/>
                  </a:cubicBezTo>
                  <a:cubicBezTo>
                    <a:pt x="3370" y="3249"/>
                    <a:pt x="3347" y="3213"/>
                    <a:pt x="3335" y="3213"/>
                  </a:cubicBezTo>
                  <a:cubicBezTo>
                    <a:pt x="3311" y="3201"/>
                    <a:pt x="3299" y="3213"/>
                    <a:pt x="3275" y="3189"/>
                  </a:cubicBezTo>
                  <a:cubicBezTo>
                    <a:pt x="3263" y="3178"/>
                    <a:pt x="3287" y="3178"/>
                    <a:pt x="3287" y="3154"/>
                  </a:cubicBezTo>
                  <a:cubicBezTo>
                    <a:pt x="3287" y="3154"/>
                    <a:pt x="3275" y="3142"/>
                    <a:pt x="3263" y="3142"/>
                  </a:cubicBezTo>
                  <a:cubicBezTo>
                    <a:pt x="3251" y="3130"/>
                    <a:pt x="3239" y="3130"/>
                    <a:pt x="3228" y="3130"/>
                  </a:cubicBezTo>
                  <a:cubicBezTo>
                    <a:pt x="3216" y="3130"/>
                    <a:pt x="3216" y="3142"/>
                    <a:pt x="3204" y="3154"/>
                  </a:cubicBezTo>
                  <a:cubicBezTo>
                    <a:pt x="3228" y="3118"/>
                    <a:pt x="3192" y="3130"/>
                    <a:pt x="3180" y="3118"/>
                  </a:cubicBezTo>
                  <a:cubicBezTo>
                    <a:pt x="3168" y="3106"/>
                    <a:pt x="3228" y="3058"/>
                    <a:pt x="3204" y="3047"/>
                  </a:cubicBezTo>
                  <a:cubicBezTo>
                    <a:pt x="3180" y="3047"/>
                    <a:pt x="3144" y="3094"/>
                    <a:pt x="3120" y="3118"/>
                  </a:cubicBezTo>
                  <a:cubicBezTo>
                    <a:pt x="3118" y="3119"/>
                    <a:pt x="3115" y="3119"/>
                    <a:pt x="3113" y="3119"/>
                  </a:cubicBezTo>
                  <a:cubicBezTo>
                    <a:pt x="3090" y="3119"/>
                    <a:pt x="3120" y="3059"/>
                    <a:pt x="3120" y="3058"/>
                  </a:cubicBezTo>
                  <a:lnTo>
                    <a:pt x="3120" y="3058"/>
                  </a:lnTo>
                  <a:cubicBezTo>
                    <a:pt x="3120" y="3059"/>
                    <a:pt x="3105" y="3074"/>
                    <a:pt x="3093" y="3074"/>
                  </a:cubicBezTo>
                  <a:cubicBezTo>
                    <a:pt x="3090" y="3074"/>
                    <a:pt x="3087" y="3073"/>
                    <a:pt x="3085" y="3070"/>
                  </a:cubicBezTo>
                  <a:cubicBezTo>
                    <a:pt x="3073" y="3058"/>
                    <a:pt x="3073" y="3058"/>
                    <a:pt x="3073" y="3058"/>
                  </a:cubicBezTo>
                  <a:cubicBezTo>
                    <a:pt x="3061" y="3058"/>
                    <a:pt x="3061" y="3070"/>
                    <a:pt x="3049" y="3082"/>
                  </a:cubicBezTo>
                  <a:cubicBezTo>
                    <a:pt x="3037" y="3082"/>
                    <a:pt x="3037" y="3082"/>
                    <a:pt x="3025" y="3070"/>
                  </a:cubicBezTo>
                  <a:cubicBezTo>
                    <a:pt x="3025" y="3058"/>
                    <a:pt x="3049" y="3035"/>
                    <a:pt x="3025" y="3035"/>
                  </a:cubicBezTo>
                  <a:cubicBezTo>
                    <a:pt x="3001" y="3035"/>
                    <a:pt x="2989" y="3035"/>
                    <a:pt x="3013" y="2999"/>
                  </a:cubicBezTo>
                  <a:cubicBezTo>
                    <a:pt x="3028" y="2978"/>
                    <a:pt x="3020" y="2973"/>
                    <a:pt x="3010" y="2973"/>
                  </a:cubicBezTo>
                  <a:cubicBezTo>
                    <a:pt x="3003" y="2973"/>
                    <a:pt x="2994" y="2975"/>
                    <a:pt x="2989" y="2975"/>
                  </a:cubicBezTo>
                  <a:cubicBezTo>
                    <a:pt x="2981" y="2984"/>
                    <a:pt x="2979" y="2992"/>
                    <a:pt x="2974" y="2992"/>
                  </a:cubicBezTo>
                  <a:cubicBezTo>
                    <a:pt x="2972" y="2992"/>
                    <a:pt x="2969" y="2991"/>
                    <a:pt x="2966" y="2987"/>
                  </a:cubicBezTo>
                  <a:cubicBezTo>
                    <a:pt x="2954" y="2987"/>
                    <a:pt x="2942" y="2975"/>
                    <a:pt x="2930" y="2963"/>
                  </a:cubicBezTo>
                  <a:cubicBezTo>
                    <a:pt x="2918" y="2939"/>
                    <a:pt x="2930" y="2928"/>
                    <a:pt x="2930" y="2904"/>
                  </a:cubicBezTo>
                  <a:cubicBezTo>
                    <a:pt x="2918" y="2892"/>
                    <a:pt x="2906" y="2880"/>
                    <a:pt x="2882" y="2880"/>
                  </a:cubicBezTo>
                  <a:cubicBezTo>
                    <a:pt x="2880" y="2881"/>
                    <a:pt x="2878" y="2881"/>
                    <a:pt x="2876" y="2881"/>
                  </a:cubicBezTo>
                  <a:cubicBezTo>
                    <a:pt x="2858" y="2881"/>
                    <a:pt x="2858" y="2832"/>
                    <a:pt x="2858" y="2832"/>
                  </a:cubicBezTo>
                  <a:cubicBezTo>
                    <a:pt x="2823" y="2844"/>
                    <a:pt x="2835" y="2892"/>
                    <a:pt x="2835" y="2904"/>
                  </a:cubicBezTo>
                  <a:cubicBezTo>
                    <a:pt x="2831" y="2907"/>
                    <a:pt x="2828" y="2909"/>
                    <a:pt x="2825" y="2909"/>
                  </a:cubicBezTo>
                  <a:cubicBezTo>
                    <a:pt x="2818" y="2909"/>
                    <a:pt x="2814" y="2900"/>
                    <a:pt x="2823" y="2892"/>
                  </a:cubicBezTo>
                  <a:cubicBezTo>
                    <a:pt x="2823" y="2880"/>
                    <a:pt x="2811" y="2868"/>
                    <a:pt x="2787" y="2868"/>
                  </a:cubicBezTo>
                  <a:cubicBezTo>
                    <a:pt x="2775" y="2868"/>
                    <a:pt x="2787" y="2844"/>
                    <a:pt x="2787" y="2820"/>
                  </a:cubicBezTo>
                  <a:cubicBezTo>
                    <a:pt x="2787" y="2808"/>
                    <a:pt x="2786" y="2804"/>
                    <a:pt x="2784" y="2804"/>
                  </a:cubicBezTo>
                  <a:cubicBezTo>
                    <a:pt x="2780" y="2804"/>
                    <a:pt x="2775" y="2820"/>
                    <a:pt x="2775" y="2820"/>
                  </a:cubicBezTo>
                  <a:lnTo>
                    <a:pt x="2739" y="2820"/>
                  </a:lnTo>
                  <a:cubicBezTo>
                    <a:pt x="2729" y="2820"/>
                    <a:pt x="2728" y="2794"/>
                    <a:pt x="2705" y="2794"/>
                  </a:cubicBezTo>
                  <a:cubicBezTo>
                    <a:pt x="2701" y="2794"/>
                    <a:pt x="2697" y="2795"/>
                    <a:pt x="2692" y="2797"/>
                  </a:cubicBezTo>
                  <a:lnTo>
                    <a:pt x="2668" y="2797"/>
                  </a:lnTo>
                  <a:cubicBezTo>
                    <a:pt x="2668" y="2797"/>
                    <a:pt x="2716" y="2773"/>
                    <a:pt x="2704" y="2749"/>
                  </a:cubicBezTo>
                  <a:cubicBezTo>
                    <a:pt x="2692" y="2725"/>
                    <a:pt x="2668" y="2713"/>
                    <a:pt x="2644" y="2689"/>
                  </a:cubicBezTo>
                  <a:lnTo>
                    <a:pt x="2644" y="2689"/>
                  </a:lnTo>
                  <a:cubicBezTo>
                    <a:pt x="2644" y="2689"/>
                    <a:pt x="2656" y="2713"/>
                    <a:pt x="2644" y="2725"/>
                  </a:cubicBezTo>
                  <a:cubicBezTo>
                    <a:pt x="2641" y="2726"/>
                    <a:pt x="2639" y="2727"/>
                    <a:pt x="2636" y="2727"/>
                  </a:cubicBezTo>
                  <a:cubicBezTo>
                    <a:pt x="2622" y="2727"/>
                    <a:pt x="2612" y="2706"/>
                    <a:pt x="2604" y="2706"/>
                  </a:cubicBezTo>
                  <a:cubicBezTo>
                    <a:pt x="2602" y="2706"/>
                    <a:pt x="2599" y="2708"/>
                    <a:pt x="2597" y="2712"/>
                  </a:cubicBezTo>
                  <a:lnTo>
                    <a:pt x="2597" y="2712"/>
                  </a:lnTo>
                  <a:cubicBezTo>
                    <a:pt x="2597" y="2711"/>
                    <a:pt x="2597" y="2711"/>
                    <a:pt x="2597" y="2711"/>
                  </a:cubicBezTo>
                  <a:lnTo>
                    <a:pt x="2597" y="2711"/>
                  </a:lnTo>
                  <a:cubicBezTo>
                    <a:pt x="2597" y="2711"/>
                    <a:pt x="2597" y="2712"/>
                    <a:pt x="2597" y="2713"/>
                  </a:cubicBezTo>
                  <a:cubicBezTo>
                    <a:pt x="2597" y="2713"/>
                    <a:pt x="2597" y="2712"/>
                    <a:pt x="2597" y="2712"/>
                  </a:cubicBezTo>
                  <a:lnTo>
                    <a:pt x="2597" y="2712"/>
                  </a:lnTo>
                  <a:cubicBezTo>
                    <a:pt x="2600" y="2716"/>
                    <a:pt x="2606" y="2749"/>
                    <a:pt x="2597" y="2749"/>
                  </a:cubicBezTo>
                  <a:cubicBezTo>
                    <a:pt x="2585" y="2737"/>
                    <a:pt x="2537" y="2761"/>
                    <a:pt x="2561" y="2713"/>
                  </a:cubicBezTo>
                  <a:cubicBezTo>
                    <a:pt x="2573" y="2713"/>
                    <a:pt x="2597" y="2701"/>
                    <a:pt x="2585" y="2689"/>
                  </a:cubicBezTo>
                  <a:cubicBezTo>
                    <a:pt x="2573" y="2666"/>
                    <a:pt x="2549" y="2654"/>
                    <a:pt x="2537" y="2642"/>
                  </a:cubicBezTo>
                  <a:cubicBezTo>
                    <a:pt x="2513" y="2642"/>
                    <a:pt x="2513" y="2677"/>
                    <a:pt x="2501" y="2689"/>
                  </a:cubicBezTo>
                  <a:cubicBezTo>
                    <a:pt x="2477" y="2666"/>
                    <a:pt x="2477" y="2642"/>
                    <a:pt x="2477" y="2618"/>
                  </a:cubicBezTo>
                  <a:cubicBezTo>
                    <a:pt x="2477" y="2614"/>
                    <a:pt x="2481" y="2613"/>
                    <a:pt x="2487" y="2613"/>
                  </a:cubicBezTo>
                  <a:cubicBezTo>
                    <a:pt x="2497" y="2613"/>
                    <a:pt x="2513" y="2618"/>
                    <a:pt x="2513" y="2618"/>
                  </a:cubicBezTo>
                  <a:cubicBezTo>
                    <a:pt x="2513" y="2618"/>
                    <a:pt x="2466" y="2594"/>
                    <a:pt x="2477" y="2570"/>
                  </a:cubicBezTo>
                  <a:cubicBezTo>
                    <a:pt x="2477" y="2558"/>
                    <a:pt x="2501" y="2535"/>
                    <a:pt x="2513" y="2523"/>
                  </a:cubicBezTo>
                  <a:lnTo>
                    <a:pt x="2513" y="2523"/>
                  </a:lnTo>
                  <a:cubicBezTo>
                    <a:pt x="2489" y="2535"/>
                    <a:pt x="2454" y="2558"/>
                    <a:pt x="2430" y="2570"/>
                  </a:cubicBezTo>
                  <a:cubicBezTo>
                    <a:pt x="2418" y="2570"/>
                    <a:pt x="2406" y="2558"/>
                    <a:pt x="2394" y="2558"/>
                  </a:cubicBezTo>
                  <a:cubicBezTo>
                    <a:pt x="2386" y="2558"/>
                    <a:pt x="2373" y="2564"/>
                    <a:pt x="2369" y="2564"/>
                  </a:cubicBezTo>
                  <a:cubicBezTo>
                    <a:pt x="2366" y="2564"/>
                    <a:pt x="2366" y="2562"/>
                    <a:pt x="2370" y="2558"/>
                  </a:cubicBezTo>
                  <a:cubicBezTo>
                    <a:pt x="2370" y="2535"/>
                    <a:pt x="2406" y="2523"/>
                    <a:pt x="2418" y="2499"/>
                  </a:cubicBezTo>
                  <a:cubicBezTo>
                    <a:pt x="2424" y="2487"/>
                    <a:pt x="2418" y="2484"/>
                    <a:pt x="2409" y="2484"/>
                  </a:cubicBezTo>
                  <a:cubicBezTo>
                    <a:pt x="2400" y="2484"/>
                    <a:pt x="2388" y="2487"/>
                    <a:pt x="2382" y="2487"/>
                  </a:cubicBezTo>
                  <a:cubicBezTo>
                    <a:pt x="2382" y="2487"/>
                    <a:pt x="2377" y="2492"/>
                    <a:pt x="2370" y="2492"/>
                  </a:cubicBezTo>
                  <a:cubicBezTo>
                    <a:pt x="2366" y="2492"/>
                    <a:pt x="2362" y="2491"/>
                    <a:pt x="2358" y="2487"/>
                  </a:cubicBezTo>
                  <a:cubicBezTo>
                    <a:pt x="2346" y="2475"/>
                    <a:pt x="2335" y="2475"/>
                    <a:pt x="2323" y="2463"/>
                  </a:cubicBezTo>
                  <a:lnTo>
                    <a:pt x="2323" y="2463"/>
                  </a:lnTo>
                  <a:cubicBezTo>
                    <a:pt x="2332" y="2473"/>
                    <a:pt x="2319" y="2490"/>
                    <a:pt x="2307" y="2490"/>
                  </a:cubicBezTo>
                  <a:cubicBezTo>
                    <a:pt x="2304" y="2490"/>
                    <a:pt x="2301" y="2489"/>
                    <a:pt x="2299" y="2487"/>
                  </a:cubicBezTo>
                  <a:cubicBezTo>
                    <a:pt x="2289" y="2477"/>
                    <a:pt x="2303" y="2460"/>
                    <a:pt x="2315" y="2460"/>
                  </a:cubicBezTo>
                  <a:cubicBezTo>
                    <a:pt x="2318" y="2460"/>
                    <a:pt x="2320" y="2461"/>
                    <a:pt x="2323" y="2463"/>
                  </a:cubicBezTo>
                  <a:cubicBezTo>
                    <a:pt x="2299" y="2439"/>
                    <a:pt x="2275" y="2404"/>
                    <a:pt x="2239" y="2404"/>
                  </a:cubicBezTo>
                  <a:cubicBezTo>
                    <a:pt x="2231" y="2404"/>
                    <a:pt x="2223" y="2409"/>
                    <a:pt x="2219" y="2409"/>
                  </a:cubicBezTo>
                  <a:cubicBezTo>
                    <a:pt x="2217" y="2409"/>
                    <a:pt x="2216" y="2408"/>
                    <a:pt x="2216" y="2404"/>
                  </a:cubicBezTo>
                  <a:cubicBezTo>
                    <a:pt x="2204" y="2392"/>
                    <a:pt x="2216" y="2368"/>
                    <a:pt x="2216" y="2356"/>
                  </a:cubicBezTo>
                  <a:cubicBezTo>
                    <a:pt x="2204" y="2320"/>
                    <a:pt x="2180" y="2296"/>
                    <a:pt x="2144" y="2296"/>
                  </a:cubicBezTo>
                  <a:cubicBezTo>
                    <a:pt x="2144" y="2296"/>
                    <a:pt x="2108" y="2308"/>
                    <a:pt x="2108" y="2308"/>
                  </a:cubicBezTo>
                  <a:cubicBezTo>
                    <a:pt x="2108" y="2296"/>
                    <a:pt x="2132" y="2273"/>
                    <a:pt x="2120" y="2261"/>
                  </a:cubicBezTo>
                  <a:cubicBezTo>
                    <a:pt x="2119" y="2259"/>
                    <a:pt x="2117" y="2258"/>
                    <a:pt x="2115" y="2258"/>
                  </a:cubicBezTo>
                  <a:cubicBezTo>
                    <a:pt x="2107" y="2258"/>
                    <a:pt x="2098" y="2275"/>
                    <a:pt x="2090" y="2275"/>
                  </a:cubicBezTo>
                  <a:cubicBezTo>
                    <a:pt x="2088" y="2275"/>
                    <a:pt x="2086" y="2274"/>
                    <a:pt x="2085" y="2273"/>
                  </a:cubicBezTo>
                  <a:cubicBezTo>
                    <a:pt x="2079" y="2267"/>
                    <a:pt x="2076" y="2264"/>
                    <a:pt x="2073" y="2264"/>
                  </a:cubicBezTo>
                  <a:cubicBezTo>
                    <a:pt x="2070" y="2264"/>
                    <a:pt x="2067" y="2267"/>
                    <a:pt x="2061" y="2273"/>
                  </a:cubicBezTo>
                  <a:cubicBezTo>
                    <a:pt x="2049" y="2285"/>
                    <a:pt x="2037" y="2296"/>
                    <a:pt x="2001" y="2308"/>
                  </a:cubicBezTo>
                  <a:cubicBezTo>
                    <a:pt x="2001" y="2298"/>
                    <a:pt x="2031" y="2247"/>
                    <a:pt x="2036" y="2247"/>
                  </a:cubicBezTo>
                  <a:cubicBezTo>
                    <a:pt x="2037" y="2247"/>
                    <a:pt x="2037" y="2248"/>
                    <a:pt x="2037" y="2249"/>
                  </a:cubicBezTo>
                  <a:cubicBezTo>
                    <a:pt x="2037" y="2249"/>
                    <a:pt x="2037" y="2264"/>
                    <a:pt x="2043" y="2264"/>
                  </a:cubicBezTo>
                  <a:cubicBezTo>
                    <a:pt x="2045" y="2264"/>
                    <a:pt x="2046" y="2263"/>
                    <a:pt x="2049" y="2261"/>
                  </a:cubicBezTo>
                  <a:cubicBezTo>
                    <a:pt x="2061" y="2249"/>
                    <a:pt x="2061" y="2249"/>
                    <a:pt x="2049" y="2237"/>
                  </a:cubicBezTo>
                  <a:cubicBezTo>
                    <a:pt x="2049" y="2230"/>
                    <a:pt x="2030" y="2231"/>
                    <a:pt x="2019" y="2225"/>
                  </a:cubicBezTo>
                  <a:lnTo>
                    <a:pt x="2019" y="2225"/>
                  </a:lnTo>
                  <a:cubicBezTo>
                    <a:pt x="2013" y="2239"/>
                    <a:pt x="2003" y="2251"/>
                    <a:pt x="1995" y="2251"/>
                  </a:cubicBezTo>
                  <a:cubicBezTo>
                    <a:pt x="1993" y="2251"/>
                    <a:pt x="1991" y="2250"/>
                    <a:pt x="1989" y="2249"/>
                  </a:cubicBezTo>
                  <a:lnTo>
                    <a:pt x="2012" y="2218"/>
                  </a:lnTo>
                  <a:lnTo>
                    <a:pt x="2012" y="2218"/>
                  </a:lnTo>
                  <a:cubicBezTo>
                    <a:pt x="2014" y="2221"/>
                    <a:pt x="2016" y="2223"/>
                    <a:pt x="2019" y="2225"/>
                  </a:cubicBezTo>
                  <a:lnTo>
                    <a:pt x="2019" y="2225"/>
                  </a:lnTo>
                  <a:cubicBezTo>
                    <a:pt x="2023" y="2217"/>
                    <a:pt x="2025" y="2209"/>
                    <a:pt x="2025" y="2201"/>
                  </a:cubicBezTo>
                  <a:lnTo>
                    <a:pt x="2025" y="2201"/>
                  </a:lnTo>
                  <a:lnTo>
                    <a:pt x="2012" y="2218"/>
                  </a:lnTo>
                  <a:lnTo>
                    <a:pt x="2012" y="2218"/>
                  </a:lnTo>
                  <a:cubicBezTo>
                    <a:pt x="2011" y="2214"/>
                    <a:pt x="2011" y="2209"/>
                    <a:pt x="2013" y="2201"/>
                  </a:cubicBezTo>
                  <a:cubicBezTo>
                    <a:pt x="2025" y="2177"/>
                    <a:pt x="1954" y="2166"/>
                    <a:pt x="1942" y="2154"/>
                  </a:cubicBezTo>
                  <a:cubicBezTo>
                    <a:pt x="1918" y="2177"/>
                    <a:pt x="1930" y="2189"/>
                    <a:pt x="1906" y="2213"/>
                  </a:cubicBezTo>
                  <a:cubicBezTo>
                    <a:pt x="1894" y="2201"/>
                    <a:pt x="1906" y="2166"/>
                    <a:pt x="1906" y="2166"/>
                  </a:cubicBezTo>
                  <a:lnTo>
                    <a:pt x="1906" y="2166"/>
                  </a:lnTo>
                  <a:cubicBezTo>
                    <a:pt x="1906" y="2166"/>
                    <a:pt x="1870" y="2177"/>
                    <a:pt x="1858" y="2189"/>
                  </a:cubicBezTo>
                  <a:cubicBezTo>
                    <a:pt x="1868" y="2169"/>
                    <a:pt x="1879" y="2072"/>
                    <a:pt x="1860" y="2072"/>
                  </a:cubicBezTo>
                  <a:cubicBezTo>
                    <a:pt x="1856" y="2072"/>
                    <a:pt x="1852" y="2075"/>
                    <a:pt x="1846" y="2082"/>
                  </a:cubicBezTo>
                  <a:cubicBezTo>
                    <a:pt x="1846" y="2086"/>
                    <a:pt x="1848" y="2087"/>
                    <a:pt x="1850" y="2087"/>
                  </a:cubicBezTo>
                  <a:cubicBezTo>
                    <a:pt x="1853" y="2087"/>
                    <a:pt x="1858" y="2082"/>
                    <a:pt x="1858" y="2082"/>
                  </a:cubicBezTo>
                  <a:cubicBezTo>
                    <a:pt x="1870" y="2082"/>
                    <a:pt x="1835" y="2106"/>
                    <a:pt x="1835" y="2106"/>
                  </a:cubicBezTo>
                  <a:cubicBezTo>
                    <a:pt x="1829" y="2112"/>
                    <a:pt x="1823" y="2115"/>
                    <a:pt x="1817" y="2115"/>
                  </a:cubicBezTo>
                  <a:cubicBezTo>
                    <a:pt x="1811" y="2115"/>
                    <a:pt x="1805" y="2112"/>
                    <a:pt x="1799" y="2106"/>
                  </a:cubicBezTo>
                  <a:cubicBezTo>
                    <a:pt x="1787" y="2094"/>
                    <a:pt x="1835" y="2070"/>
                    <a:pt x="1823" y="2046"/>
                  </a:cubicBezTo>
                  <a:cubicBezTo>
                    <a:pt x="1823" y="2035"/>
                    <a:pt x="1811" y="2023"/>
                    <a:pt x="1799" y="2023"/>
                  </a:cubicBezTo>
                  <a:cubicBezTo>
                    <a:pt x="1780" y="2023"/>
                    <a:pt x="1776" y="2038"/>
                    <a:pt x="1763" y="2038"/>
                  </a:cubicBezTo>
                  <a:cubicBezTo>
                    <a:pt x="1760" y="2038"/>
                    <a:pt x="1756" y="2037"/>
                    <a:pt x="1751" y="2035"/>
                  </a:cubicBezTo>
                  <a:cubicBezTo>
                    <a:pt x="1739" y="2023"/>
                    <a:pt x="1739" y="2023"/>
                    <a:pt x="1751" y="1999"/>
                  </a:cubicBezTo>
                  <a:cubicBezTo>
                    <a:pt x="1763" y="1993"/>
                    <a:pt x="1769" y="1993"/>
                    <a:pt x="1772" y="1993"/>
                  </a:cubicBezTo>
                  <a:cubicBezTo>
                    <a:pt x="1775" y="1993"/>
                    <a:pt x="1775" y="1993"/>
                    <a:pt x="1775" y="1987"/>
                  </a:cubicBezTo>
                  <a:lnTo>
                    <a:pt x="1775" y="1987"/>
                  </a:lnTo>
                  <a:cubicBezTo>
                    <a:pt x="1775" y="1987"/>
                    <a:pt x="1733" y="1998"/>
                    <a:pt x="1708" y="1998"/>
                  </a:cubicBezTo>
                  <a:cubicBezTo>
                    <a:pt x="1696" y="1998"/>
                    <a:pt x="1688" y="1995"/>
                    <a:pt x="1692" y="1987"/>
                  </a:cubicBezTo>
                  <a:cubicBezTo>
                    <a:pt x="1704" y="1963"/>
                    <a:pt x="1715" y="1951"/>
                    <a:pt x="1704" y="1939"/>
                  </a:cubicBezTo>
                  <a:cubicBezTo>
                    <a:pt x="1692" y="1927"/>
                    <a:pt x="1680" y="1927"/>
                    <a:pt x="1668" y="1915"/>
                  </a:cubicBezTo>
                  <a:cubicBezTo>
                    <a:pt x="1668" y="1915"/>
                    <a:pt x="1668" y="1961"/>
                    <a:pt x="1668" y="1975"/>
                  </a:cubicBezTo>
                  <a:cubicBezTo>
                    <a:pt x="1656" y="1963"/>
                    <a:pt x="1644" y="1951"/>
                    <a:pt x="1632" y="1939"/>
                  </a:cubicBezTo>
                  <a:lnTo>
                    <a:pt x="1608" y="1915"/>
                  </a:lnTo>
                  <a:lnTo>
                    <a:pt x="1596" y="1915"/>
                  </a:lnTo>
                  <a:cubicBezTo>
                    <a:pt x="1584" y="1915"/>
                    <a:pt x="1632" y="1892"/>
                    <a:pt x="1632" y="1880"/>
                  </a:cubicBezTo>
                  <a:cubicBezTo>
                    <a:pt x="1632" y="1880"/>
                    <a:pt x="1622" y="1874"/>
                    <a:pt x="1614" y="1874"/>
                  </a:cubicBezTo>
                  <a:cubicBezTo>
                    <a:pt x="1611" y="1874"/>
                    <a:pt x="1608" y="1876"/>
                    <a:pt x="1608" y="1880"/>
                  </a:cubicBezTo>
                  <a:cubicBezTo>
                    <a:pt x="1601" y="1887"/>
                    <a:pt x="1591" y="1894"/>
                    <a:pt x="1583" y="1894"/>
                  </a:cubicBezTo>
                  <a:cubicBezTo>
                    <a:pt x="1577" y="1894"/>
                    <a:pt x="1573" y="1890"/>
                    <a:pt x="1573" y="1880"/>
                  </a:cubicBezTo>
                  <a:cubicBezTo>
                    <a:pt x="1573" y="1873"/>
                    <a:pt x="1576" y="1867"/>
                    <a:pt x="1581" y="1861"/>
                  </a:cubicBezTo>
                  <a:lnTo>
                    <a:pt x="1581" y="1861"/>
                  </a:lnTo>
                  <a:cubicBezTo>
                    <a:pt x="1563" y="1868"/>
                    <a:pt x="1533" y="1868"/>
                    <a:pt x="1525" y="1868"/>
                  </a:cubicBezTo>
                  <a:cubicBezTo>
                    <a:pt x="1525" y="1868"/>
                    <a:pt x="1513" y="1856"/>
                    <a:pt x="1501" y="1844"/>
                  </a:cubicBezTo>
                  <a:lnTo>
                    <a:pt x="1501" y="1820"/>
                  </a:lnTo>
                  <a:cubicBezTo>
                    <a:pt x="1501" y="1811"/>
                    <a:pt x="1486" y="1793"/>
                    <a:pt x="1473" y="1793"/>
                  </a:cubicBezTo>
                  <a:cubicBezTo>
                    <a:pt x="1470" y="1793"/>
                    <a:pt x="1468" y="1794"/>
                    <a:pt x="1465" y="1796"/>
                  </a:cubicBezTo>
                  <a:cubicBezTo>
                    <a:pt x="1458" y="1810"/>
                    <a:pt x="1456" y="1816"/>
                    <a:pt x="1452" y="1816"/>
                  </a:cubicBezTo>
                  <a:cubicBezTo>
                    <a:pt x="1449" y="1816"/>
                    <a:pt x="1447" y="1813"/>
                    <a:pt x="1442" y="1808"/>
                  </a:cubicBezTo>
                  <a:cubicBezTo>
                    <a:pt x="1430" y="1808"/>
                    <a:pt x="1418" y="1808"/>
                    <a:pt x="1418" y="1796"/>
                  </a:cubicBezTo>
                  <a:cubicBezTo>
                    <a:pt x="1430" y="1796"/>
                    <a:pt x="1477" y="1785"/>
                    <a:pt x="1465" y="1761"/>
                  </a:cubicBezTo>
                  <a:cubicBezTo>
                    <a:pt x="1462" y="1754"/>
                    <a:pt x="1458" y="1752"/>
                    <a:pt x="1453" y="1752"/>
                  </a:cubicBezTo>
                  <a:cubicBezTo>
                    <a:pt x="1446" y="1752"/>
                    <a:pt x="1437" y="1757"/>
                    <a:pt x="1430" y="1757"/>
                  </a:cubicBezTo>
                  <a:cubicBezTo>
                    <a:pt x="1425" y="1757"/>
                    <a:pt x="1421" y="1755"/>
                    <a:pt x="1418" y="1749"/>
                  </a:cubicBezTo>
                  <a:cubicBezTo>
                    <a:pt x="1418" y="1761"/>
                    <a:pt x="1406" y="1773"/>
                    <a:pt x="1406" y="1785"/>
                  </a:cubicBezTo>
                  <a:cubicBezTo>
                    <a:pt x="1400" y="1790"/>
                    <a:pt x="1394" y="1793"/>
                    <a:pt x="1390" y="1793"/>
                  </a:cubicBezTo>
                  <a:cubicBezTo>
                    <a:pt x="1385" y="1793"/>
                    <a:pt x="1382" y="1790"/>
                    <a:pt x="1382" y="1785"/>
                  </a:cubicBezTo>
                  <a:cubicBezTo>
                    <a:pt x="1382" y="1767"/>
                    <a:pt x="1401" y="1731"/>
                    <a:pt x="1411" y="1731"/>
                  </a:cubicBezTo>
                  <a:cubicBezTo>
                    <a:pt x="1413" y="1731"/>
                    <a:pt x="1415" y="1732"/>
                    <a:pt x="1416" y="1736"/>
                  </a:cubicBezTo>
                  <a:lnTo>
                    <a:pt x="1416" y="1736"/>
                  </a:lnTo>
                  <a:cubicBezTo>
                    <a:pt x="1413" y="1725"/>
                    <a:pt x="1406" y="1723"/>
                    <a:pt x="1397" y="1723"/>
                  </a:cubicBezTo>
                  <a:cubicBezTo>
                    <a:pt x="1389" y="1723"/>
                    <a:pt x="1380" y="1725"/>
                    <a:pt x="1370" y="1725"/>
                  </a:cubicBezTo>
                  <a:cubicBezTo>
                    <a:pt x="1346" y="1725"/>
                    <a:pt x="1358" y="1725"/>
                    <a:pt x="1358" y="1713"/>
                  </a:cubicBezTo>
                  <a:cubicBezTo>
                    <a:pt x="1352" y="1707"/>
                    <a:pt x="1346" y="1707"/>
                    <a:pt x="1342" y="1707"/>
                  </a:cubicBezTo>
                  <a:cubicBezTo>
                    <a:pt x="1337" y="1707"/>
                    <a:pt x="1334" y="1707"/>
                    <a:pt x="1334" y="1701"/>
                  </a:cubicBezTo>
                  <a:cubicBezTo>
                    <a:pt x="1328" y="1701"/>
                    <a:pt x="1309" y="1709"/>
                    <a:pt x="1299" y="1709"/>
                  </a:cubicBezTo>
                  <a:cubicBezTo>
                    <a:pt x="1291" y="1709"/>
                    <a:pt x="1289" y="1705"/>
                    <a:pt x="1299" y="1689"/>
                  </a:cubicBezTo>
                  <a:cubicBezTo>
                    <a:pt x="1299" y="1689"/>
                    <a:pt x="1325" y="1637"/>
                    <a:pt x="1310" y="1637"/>
                  </a:cubicBezTo>
                  <a:cubicBezTo>
                    <a:pt x="1307" y="1637"/>
                    <a:pt x="1304" y="1638"/>
                    <a:pt x="1299" y="1642"/>
                  </a:cubicBezTo>
                  <a:cubicBezTo>
                    <a:pt x="1271" y="1656"/>
                    <a:pt x="1267" y="1661"/>
                    <a:pt x="1267" y="1661"/>
                  </a:cubicBezTo>
                  <a:cubicBezTo>
                    <a:pt x="1267" y="1661"/>
                    <a:pt x="1268" y="1658"/>
                    <a:pt x="1263" y="1654"/>
                  </a:cubicBezTo>
                  <a:cubicBezTo>
                    <a:pt x="1251" y="1642"/>
                    <a:pt x="1275" y="1630"/>
                    <a:pt x="1275" y="1630"/>
                  </a:cubicBezTo>
                  <a:cubicBezTo>
                    <a:pt x="1275" y="1618"/>
                    <a:pt x="1263" y="1606"/>
                    <a:pt x="1263" y="1606"/>
                  </a:cubicBezTo>
                  <a:lnTo>
                    <a:pt x="1239" y="1630"/>
                  </a:lnTo>
                  <a:cubicBezTo>
                    <a:pt x="1239" y="1642"/>
                    <a:pt x="1239" y="1654"/>
                    <a:pt x="1239" y="1665"/>
                  </a:cubicBezTo>
                  <a:cubicBezTo>
                    <a:pt x="1235" y="1669"/>
                    <a:pt x="1230" y="1671"/>
                    <a:pt x="1225" y="1671"/>
                  </a:cubicBezTo>
                  <a:cubicBezTo>
                    <a:pt x="1214" y="1671"/>
                    <a:pt x="1203" y="1665"/>
                    <a:pt x="1203" y="1665"/>
                  </a:cubicBezTo>
                  <a:cubicBezTo>
                    <a:pt x="1203" y="1665"/>
                    <a:pt x="1203" y="1642"/>
                    <a:pt x="1203" y="1618"/>
                  </a:cubicBezTo>
                  <a:cubicBezTo>
                    <a:pt x="1203" y="1594"/>
                    <a:pt x="1192" y="1582"/>
                    <a:pt x="1180" y="1582"/>
                  </a:cubicBezTo>
                  <a:cubicBezTo>
                    <a:pt x="1180" y="1582"/>
                    <a:pt x="1172" y="1597"/>
                    <a:pt x="1163" y="1597"/>
                  </a:cubicBezTo>
                  <a:cubicBezTo>
                    <a:pt x="1161" y="1597"/>
                    <a:pt x="1158" y="1596"/>
                    <a:pt x="1156" y="1594"/>
                  </a:cubicBezTo>
                  <a:cubicBezTo>
                    <a:pt x="1140" y="1594"/>
                    <a:pt x="1140" y="1589"/>
                    <a:pt x="1138" y="1589"/>
                  </a:cubicBezTo>
                  <a:cubicBezTo>
                    <a:pt x="1137" y="1589"/>
                    <a:pt x="1136" y="1590"/>
                    <a:pt x="1132" y="1594"/>
                  </a:cubicBezTo>
                  <a:cubicBezTo>
                    <a:pt x="1120" y="1594"/>
                    <a:pt x="1073" y="1558"/>
                    <a:pt x="1061" y="1546"/>
                  </a:cubicBezTo>
                  <a:cubicBezTo>
                    <a:pt x="1049" y="1534"/>
                    <a:pt x="1061" y="1534"/>
                    <a:pt x="1061" y="1511"/>
                  </a:cubicBezTo>
                  <a:cubicBezTo>
                    <a:pt x="1061" y="1499"/>
                    <a:pt x="1049" y="1487"/>
                    <a:pt x="1037" y="1487"/>
                  </a:cubicBezTo>
                  <a:cubicBezTo>
                    <a:pt x="1029" y="1479"/>
                    <a:pt x="1026" y="1465"/>
                    <a:pt x="1017" y="1465"/>
                  </a:cubicBezTo>
                  <a:cubicBezTo>
                    <a:pt x="1014" y="1465"/>
                    <a:pt x="1008" y="1468"/>
                    <a:pt x="1001" y="1475"/>
                  </a:cubicBezTo>
                  <a:cubicBezTo>
                    <a:pt x="997" y="1479"/>
                    <a:pt x="994" y="1480"/>
                    <a:pt x="992" y="1480"/>
                  </a:cubicBezTo>
                  <a:cubicBezTo>
                    <a:pt x="988" y="1480"/>
                    <a:pt x="985" y="1475"/>
                    <a:pt x="977" y="1475"/>
                  </a:cubicBezTo>
                  <a:lnTo>
                    <a:pt x="953" y="1475"/>
                  </a:lnTo>
                  <a:cubicBezTo>
                    <a:pt x="942" y="1475"/>
                    <a:pt x="942" y="1451"/>
                    <a:pt x="930" y="1439"/>
                  </a:cubicBezTo>
                  <a:cubicBezTo>
                    <a:pt x="928" y="1438"/>
                    <a:pt x="925" y="1437"/>
                    <a:pt x="921" y="1437"/>
                  </a:cubicBezTo>
                  <a:close/>
                </a:path>
              </a:pathLst>
            </a:custGeom>
            <a:solidFill>
              <a:srgbClr val="FFFFFF"/>
            </a:solidFill>
            <a:ln>
              <a:noFill/>
            </a:ln>
          </p:spPr>
          <p:txBody>
            <a:bodyPr spcFirstLastPara="1" wrap="square" lIns="133916" tIns="133916" rIns="133916" bIns="133916" anchor="ctr" anchorCtr="0">
              <a:noAutofit/>
            </a:bodyPr>
            <a:lstStyle/>
            <a:p>
              <a:endParaRPr sz="2637"/>
            </a:p>
          </p:txBody>
        </p:sp>
        <p:sp>
          <p:nvSpPr>
            <p:cNvPr id="5244" name="Google Shape;5244;p43"/>
            <p:cNvSpPr/>
            <p:nvPr/>
          </p:nvSpPr>
          <p:spPr>
            <a:xfrm>
              <a:off x="3420105" y="5243367"/>
              <a:ext cx="120224" cy="72544"/>
            </a:xfrm>
            <a:custGeom>
              <a:avLst/>
              <a:gdLst/>
              <a:ahLst/>
              <a:cxnLst/>
              <a:rect l="l" t="t" r="r" b="b"/>
              <a:pathLst>
                <a:path w="2370" h="1430" extrusionOk="0">
                  <a:moveTo>
                    <a:pt x="0" y="1"/>
                  </a:moveTo>
                  <a:lnTo>
                    <a:pt x="1881" y="1430"/>
                  </a:lnTo>
                  <a:lnTo>
                    <a:pt x="1977" y="1394"/>
                  </a:lnTo>
                  <a:cubicBezTo>
                    <a:pt x="2227" y="1204"/>
                    <a:pt x="2370" y="894"/>
                    <a:pt x="2346" y="584"/>
                  </a:cubicBezTo>
                  <a:lnTo>
                    <a:pt x="2346" y="489"/>
                  </a:lnTo>
                  <a:lnTo>
                    <a:pt x="0" y="1"/>
                  </a:lnTo>
                  <a:close/>
                </a:path>
              </a:pathLst>
            </a:custGeom>
            <a:solidFill>
              <a:srgbClr val="E39D56"/>
            </a:solidFill>
            <a:ln>
              <a:noFill/>
            </a:ln>
          </p:spPr>
          <p:txBody>
            <a:bodyPr spcFirstLastPara="1" wrap="square" lIns="133916" tIns="133916" rIns="133916" bIns="133916" anchor="ctr" anchorCtr="0">
              <a:noAutofit/>
            </a:bodyPr>
            <a:lstStyle/>
            <a:p>
              <a:endParaRPr sz="2637"/>
            </a:p>
          </p:txBody>
        </p:sp>
        <p:sp>
          <p:nvSpPr>
            <p:cNvPr id="5245" name="Google Shape;5245;p43"/>
            <p:cNvSpPr/>
            <p:nvPr/>
          </p:nvSpPr>
          <p:spPr>
            <a:xfrm>
              <a:off x="3418278" y="5234084"/>
              <a:ext cx="134124" cy="85480"/>
            </a:xfrm>
            <a:custGeom>
              <a:avLst/>
              <a:gdLst/>
              <a:ahLst/>
              <a:cxnLst/>
              <a:rect l="l" t="t" r="r" b="b"/>
              <a:pathLst>
                <a:path w="2644" h="1685" extrusionOk="0">
                  <a:moveTo>
                    <a:pt x="357" y="158"/>
                  </a:moveTo>
                  <a:cubicBezTo>
                    <a:pt x="354" y="158"/>
                    <a:pt x="345" y="175"/>
                    <a:pt x="340" y="189"/>
                  </a:cubicBezTo>
                  <a:lnTo>
                    <a:pt x="340" y="189"/>
                  </a:lnTo>
                  <a:cubicBezTo>
                    <a:pt x="346" y="181"/>
                    <a:pt x="352" y="172"/>
                    <a:pt x="358" y="160"/>
                  </a:cubicBezTo>
                  <a:cubicBezTo>
                    <a:pt x="358" y="159"/>
                    <a:pt x="357" y="158"/>
                    <a:pt x="357" y="158"/>
                  </a:cubicBezTo>
                  <a:close/>
                  <a:moveTo>
                    <a:pt x="368" y="205"/>
                  </a:moveTo>
                  <a:cubicBezTo>
                    <a:pt x="367" y="211"/>
                    <a:pt x="365" y="220"/>
                    <a:pt x="361" y="233"/>
                  </a:cubicBezTo>
                  <a:lnTo>
                    <a:pt x="361" y="233"/>
                  </a:lnTo>
                  <a:cubicBezTo>
                    <a:pt x="360" y="234"/>
                    <a:pt x="359" y="235"/>
                    <a:pt x="359" y="235"/>
                  </a:cubicBezTo>
                  <a:cubicBezTo>
                    <a:pt x="358" y="235"/>
                    <a:pt x="358" y="234"/>
                    <a:pt x="358" y="232"/>
                  </a:cubicBezTo>
                  <a:cubicBezTo>
                    <a:pt x="358" y="226"/>
                    <a:pt x="358" y="217"/>
                    <a:pt x="358" y="208"/>
                  </a:cubicBezTo>
                  <a:cubicBezTo>
                    <a:pt x="358" y="208"/>
                    <a:pt x="358" y="208"/>
                    <a:pt x="358" y="208"/>
                  </a:cubicBezTo>
                  <a:lnTo>
                    <a:pt x="358" y="208"/>
                  </a:lnTo>
                  <a:cubicBezTo>
                    <a:pt x="358" y="208"/>
                    <a:pt x="358" y="207"/>
                    <a:pt x="358" y="207"/>
                  </a:cubicBezTo>
                  <a:lnTo>
                    <a:pt x="358" y="207"/>
                  </a:lnTo>
                  <a:cubicBezTo>
                    <a:pt x="358" y="207"/>
                    <a:pt x="358" y="208"/>
                    <a:pt x="358" y="208"/>
                  </a:cubicBezTo>
                  <a:cubicBezTo>
                    <a:pt x="360" y="208"/>
                    <a:pt x="364" y="207"/>
                    <a:pt x="368" y="205"/>
                  </a:cubicBezTo>
                  <a:close/>
                  <a:moveTo>
                    <a:pt x="370" y="244"/>
                  </a:moveTo>
                  <a:cubicBezTo>
                    <a:pt x="368" y="247"/>
                    <a:pt x="367" y="249"/>
                    <a:pt x="366" y="251"/>
                  </a:cubicBezTo>
                  <a:lnTo>
                    <a:pt x="366" y="251"/>
                  </a:lnTo>
                  <a:cubicBezTo>
                    <a:pt x="365" y="250"/>
                    <a:pt x="364" y="248"/>
                    <a:pt x="366" y="244"/>
                  </a:cubicBezTo>
                  <a:close/>
                  <a:moveTo>
                    <a:pt x="433" y="257"/>
                  </a:moveTo>
                  <a:lnTo>
                    <a:pt x="433" y="257"/>
                  </a:lnTo>
                  <a:cubicBezTo>
                    <a:pt x="432" y="261"/>
                    <a:pt x="431" y="264"/>
                    <a:pt x="430" y="266"/>
                  </a:cubicBezTo>
                  <a:lnTo>
                    <a:pt x="430" y="266"/>
                  </a:lnTo>
                  <a:cubicBezTo>
                    <a:pt x="430" y="267"/>
                    <a:pt x="430" y="267"/>
                    <a:pt x="429" y="267"/>
                  </a:cubicBezTo>
                  <a:cubicBezTo>
                    <a:pt x="429" y="266"/>
                    <a:pt x="429" y="265"/>
                    <a:pt x="428" y="264"/>
                  </a:cubicBezTo>
                  <a:lnTo>
                    <a:pt x="428" y="264"/>
                  </a:lnTo>
                  <a:cubicBezTo>
                    <a:pt x="430" y="262"/>
                    <a:pt x="431" y="260"/>
                    <a:pt x="433" y="257"/>
                  </a:cubicBezTo>
                  <a:close/>
                  <a:moveTo>
                    <a:pt x="529" y="388"/>
                  </a:moveTo>
                  <a:cubicBezTo>
                    <a:pt x="529" y="390"/>
                    <a:pt x="529" y="393"/>
                    <a:pt x="528" y="396"/>
                  </a:cubicBezTo>
                  <a:lnTo>
                    <a:pt x="528" y="396"/>
                  </a:lnTo>
                  <a:cubicBezTo>
                    <a:pt x="526" y="398"/>
                    <a:pt x="523" y="400"/>
                    <a:pt x="520" y="403"/>
                  </a:cubicBezTo>
                  <a:lnTo>
                    <a:pt x="520" y="403"/>
                  </a:lnTo>
                  <a:cubicBezTo>
                    <a:pt x="521" y="400"/>
                    <a:pt x="522" y="397"/>
                    <a:pt x="522" y="395"/>
                  </a:cubicBezTo>
                  <a:lnTo>
                    <a:pt x="522" y="395"/>
                  </a:lnTo>
                  <a:cubicBezTo>
                    <a:pt x="525" y="393"/>
                    <a:pt x="527" y="390"/>
                    <a:pt x="529" y="388"/>
                  </a:cubicBezTo>
                  <a:close/>
                  <a:moveTo>
                    <a:pt x="500" y="422"/>
                  </a:moveTo>
                  <a:lnTo>
                    <a:pt x="500" y="422"/>
                  </a:lnTo>
                  <a:cubicBezTo>
                    <a:pt x="500" y="422"/>
                    <a:pt x="500" y="423"/>
                    <a:pt x="500" y="423"/>
                  </a:cubicBezTo>
                  <a:lnTo>
                    <a:pt x="500" y="423"/>
                  </a:lnTo>
                  <a:cubicBezTo>
                    <a:pt x="497" y="426"/>
                    <a:pt x="494" y="428"/>
                    <a:pt x="491" y="431"/>
                  </a:cubicBezTo>
                  <a:lnTo>
                    <a:pt x="491" y="431"/>
                  </a:lnTo>
                  <a:cubicBezTo>
                    <a:pt x="491" y="431"/>
                    <a:pt x="491" y="431"/>
                    <a:pt x="491" y="431"/>
                  </a:cubicBezTo>
                  <a:lnTo>
                    <a:pt x="491" y="431"/>
                  </a:lnTo>
                  <a:cubicBezTo>
                    <a:pt x="494" y="428"/>
                    <a:pt x="497" y="425"/>
                    <a:pt x="500" y="422"/>
                  </a:cubicBezTo>
                  <a:close/>
                  <a:moveTo>
                    <a:pt x="617" y="445"/>
                  </a:moveTo>
                  <a:cubicBezTo>
                    <a:pt x="618" y="445"/>
                    <a:pt x="619" y="446"/>
                    <a:pt x="619" y="448"/>
                  </a:cubicBezTo>
                  <a:lnTo>
                    <a:pt x="619" y="448"/>
                  </a:lnTo>
                  <a:cubicBezTo>
                    <a:pt x="617" y="450"/>
                    <a:pt x="614" y="452"/>
                    <a:pt x="611" y="455"/>
                  </a:cubicBezTo>
                  <a:lnTo>
                    <a:pt x="611" y="455"/>
                  </a:lnTo>
                  <a:cubicBezTo>
                    <a:pt x="614" y="449"/>
                    <a:pt x="616" y="445"/>
                    <a:pt x="617" y="445"/>
                  </a:cubicBezTo>
                  <a:close/>
                  <a:moveTo>
                    <a:pt x="681" y="452"/>
                  </a:moveTo>
                  <a:cubicBezTo>
                    <a:pt x="682" y="452"/>
                    <a:pt x="682" y="453"/>
                    <a:pt x="682" y="456"/>
                  </a:cubicBezTo>
                  <a:lnTo>
                    <a:pt x="682" y="456"/>
                  </a:lnTo>
                  <a:cubicBezTo>
                    <a:pt x="680" y="457"/>
                    <a:pt x="677" y="459"/>
                    <a:pt x="673" y="461"/>
                  </a:cubicBezTo>
                  <a:lnTo>
                    <a:pt x="673" y="461"/>
                  </a:lnTo>
                  <a:cubicBezTo>
                    <a:pt x="678" y="454"/>
                    <a:pt x="680" y="452"/>
                    <a:pt x="681" y="452"/>
                  </a:cubicBezTo>
                  <a:close/>
                  <a:moveTo>
                    <a:pt x="1108" y="410"/>
                  </a:moveTo>
                  <a:lnTo>
                    <a:pt x="1108" y="446"/>
                  </a:lnTo>
                  <a:cubicBezTo>
                    <a:pt x="1108" y="456"/>
                    <a:pt x="1100" y="473"/>
                    <a:pt x="1097" y="473"/>
                  </a:cubicBezTo>
                  <a:cubicBezTo>
                    <a:pt x="1096" y="473"/>
                    <a:pt x="1096" y="472"/>
                    <a:pt x="1096" y="470"/>
                  </a:cubicBezTo>
                  <a:cubicBezTo>
                    <a:pt x="1096" y="458"/>
                    <a:pt x="1108" y="410"/>
                    <a:pt x="1108" y="410"/>
                  </a:cubicBezTo>
                  <a:close/>
                  <a:moveTo>
                    <a:pt x="243" y="477"/>
                  </a:moveTo>
                  <a:lnTo>
                    <a:pt x="243" y="477"/>
                  </a:lnTo>
                  <a:cubicBezTo>
                    <a:pt x="242" y="478"/>
                    <a:pt x="240" y="480"/>
                    <a:pt x="239" y="482"/>
                  </a:cubicBezTo>
                  <a:lnTo>
                    <a:pt x="239" y="482"/>
                  </a:lnTo>
                  <a:cubicBezTo>
                    <a:pt x="240" y="480"/>
                    <a:pt x="242" y="478"/>
                    <a:pt x="243" y="477"/>
                  </a:cubicBezTo>
                  <a:close/>
                  <a:moveTo>
                    <a:pt x="229" y="463"/>
                  </a:moveTo>
                  <a:lnTo>
                    <a:pt x="229" y="463"/>
                  </a:lnTo>
                  <a:cubicBezTo>
                    <a:pt x="227" y="468"/>
                    <a:pt x="227" y="475"/>
                    <a:pt x="227" y="482"/>
                  </a:cubicBezTo>
                  <a:lnTo>
                    <a:pt x="229" y="463"/>
                  </a:lnTo>
                  <a:close/>
                  <a:moveTo>
                    <a:pt x="703" y="482"/>
                  </a:moveTo>
                  <a:cubicBezTo>
                    <a:pt x="703" y="484"/>
                    <a:pt x="702" y="487"/>
                    <a:pt x="700" y="490"/>
                  </a:cubicBezTo>
                  <a:lnTo>
                    <a:pt x="700" y="490"/>
                  </a:lnTo>
                  <a:cubicBezTo>
                    <a:pt x="701" y="485"/>
                    <a:pt x="703" y="482"/>
                    <a:pt x="703" y="482"/>
                  </a:cubicBezTo>
                  <a:close/>
                  <a:moveTo>
                    <a:pt x="256" y="474"/>
                  </a:moveTo>
                  <a:cubicBezTo>
                    <a:pt x="254" y="481"/>
                    <a:pt x="253" y="491"/>
                    <a:pt x="251" y="505"/>
                  </a:cubicBezTo>
                  <a:cubicBezTo>
                    <a:pt x="254" y="491"/>
                    <a:pt x="256" y="481"/>
                    <a:pt x="256" y="474"/>
                  </a:cubicBezTo>
                  <a:close/>
                  <a:moveTo>
                    <a:pt x="679" y="477"/>
                  </a:moveTo>
                  <a:cubicBezTo>
                    <a:pt x="679" y="478"/>
                    <a:pt x="679" y="480"/>
                    <a:pt x="679" y="482"/>
                  </a:cubicBezTo>
                  <a:cubicBezTo>
                    <a:pt x="679" y="491"/>
                    <a:pt x="678" y="498"/>
                    <a:pt x="677" y="504"/>
                  </a:cubicBezTo>
                  <a:lnTo>
                    <a:pt x="677" y="504"/>
                  </a:lnTo>
                  <a:cubicBezTo>
                    <a:pt x="673" y="505"/>
                    <a:pt x="670" y="505"/>
                    <a:pt x="667" y="505"/>
                  </a:cubicBezTo>
                  <a:cubicBezTo>
                    <a:pt x="667" y="499"/>
                    <a:pt x="673" y="487"/>
                    <a:pt x="679" y="477"/>
                  </a:cubicBezTo>
                  <a:close/>
                  <a:moveTo>
                    <a:pt x="798" y="505"/>
                  </a:moveTo>
                  <a:lnTo>
                    <a:pt x="798" y="512"/>
                  </a:lnTo>
                  <a:lnTo>
                    <a:pt x="798" y="512"/>
                  </a:lnTo>
                  <a:cubicBezTo>
                    <a:pt x="796" y="513"/>
                    <a:pt x="794" y="514"/>
                    <a:pt x="791" y="515"/>
                  </a:cubicBezTo>
                  <a:lnTo>
                    <a:pt x="791" y="515"/>
                  </a:lnTo>
                  <a:cubicBezTo>
                    <a:pt x="793" y="512"/>
                    <a:pt x="796" y="509"/>
                    <a:pt x="798" y="505"/>
                  </a:cubicBezTo>
                  <a:close/>
                  <a:moveTo>
                    <a:pt x="754" y="483"/>
                  </a:moveTo>
                  <a:cubicBezTo>
                    <a:pt x="757" y="483"/>
                    <a:pt x="759" y="486"/>
                    <a:pt x="760" y="490"/>
                  </a:cubicBezTo>
                  <a:lnTo>
                    <a:pt x="760" y="490"/>
                  </a:lnTo>
                  <a:cubicBezTo>
                    <a:pt x="742" y="503"/>
                    <a:pt x="724" y="522"/>
                    <a:pt x="715" y="541"/>
                  </a:cubicBezTo>
                  <a:cubicBezTo>
                    <a:pt x="715" y="541"/>
                    <a:pt x="721" y="529"/>
                    <a:pt x="727" y="516"/>
                  </a:cubicBezTo>
                  <a:lnTo>
                    <a:pt x="727" y="516"/>
                  </a:lnTo>
                  <a:cubicBezTo>
                    <a:pt x="727" y="516"/>
                    <a:pt x="727" y="516"/>
                    <a:pt x="727" y="516"/>
                  </a:cubicBezTo>
                  <a:cubicBezTo>
                    <a:pt x="731" y="516"/>
                    <a:pt x="735" y="513"/>
                    <a:pt x="739" y="505"/>
                  </a:cubicBezTo>
                  <a:cubicBezTo>
                    <a:pt x="744" y="489"/>
                    <a:pt x="750" y="483"/>
                    <a:pt x="754" y="483"/>
                  </a:cubicBezTo>
                  <a:close/>
                  <a:moveTo>
                    <a:pt x="1974" y="536"/>
                  </a:moveTo>
                  <a:cubicBezTo>
                    <a:pt x="1972" y="536"/>
                    <a:pt x="1969" y="541"/>
                    <a:pt x="1977" y="541"/>
                  </a:cubicBezTo>
                  <a:cubicBezTo>
                    <a:pt x="1977" y="537"/>
                    <a:pt x="1976" y="536"/>
                    <a:pt x="1974" y="536"/>
                  </a:cubicBezTo>
                  <a:close/>
                  <a:moveTo>
                    <a:pt x="763" y="505"/>
                  </a:moveTo>
                  <a:cubicBezTo>
                    <a:pt x="763" y="505"/>
                    <a:pt x="763" y="505"/>
                    <a:pt x="763" y="505"/>
                  </a:cubicBezTo>
                  <a:cubicBezTo>
                    <a:pt x="770" y="513"/>
                    <a:pt x="773" y="524"/>
                    <a:pt x="779" y="524"/>
                  </a:cubicBezTo>
                  <a:cubicBezTo>
                    <a:pt x="779" y="524"/>
                    <a:pt x="779" y="524"/>
                    <a:pt x="779" y="524"/>
                  </a:cubicBezTo>
                  <a:lnTo>
                    <a:pt x="779" y="524"/>
                  </a:lnTo>
                  <a:cubicBezTo>
                    <a:pt x="769" y="535"/>
                    <a:pt x="761" y="543"/>
                    <a:pt x="755" y="551"/>
                  </a:cubicBezTo>
                  <a:lnTo>
                    <a:pt x="755" y="551"/>
                  </a:lnTo>
                  <a:cubicBezTo>
                    <a:pt x="764" y="535"/>
                    <a:pt x="774" y="516"/>
                    <a:pt x="767" y="516"/>
                  </a:cubicBezTo>
                  <a:cubicBezTo>
                    <a:pt x="766" y="516"/>
                    <a:pt x="764" y="516"/>
                    <a:pt x="763" y="517"/>
                  </a:cubicBezTo>
                  <a:cubicBezTo>
                    <a:pt x="752" y="528"/>
                    <a:pt x="744" y="536"/>
                    <a:pt x="739" y="541"/>
                  </a:cubicBezTo>
                  <a:lnTo>
                    <a:pt x="739" y="541"/>
                  </a:lnTo>
                  <a:cubicBezTo>
                    <a:pt x="739" y="535"/>
                    <a:pt x="752" y="519"/>
                    <a:pt x="763" y="505"/>
                  </a:cubicBezTo>
                  <a:close/>
                  <a:moveTo>
                    <a:pt x="844" y="521"/>
                  </a:moveTo>
                  <a:cubicBezTo>
                    <a:pt x="845" y="521"/>
                    <a:pt x="846" y="523"/>
                    <a:pt x="846" y="529"/>
                  </a:cubicBezTo>
                  <a:cubicBezTo>
                    <a:pt x="846" y="549"/>
                    <a:pt x="850" y="573"/>
                    <a:pt x="855" y="573"/>
                  </a:cubicBezTo>
                  <a:cubicBezTo>
                    <a:pt x="858" y="573"/>
                    <a:pt x="860" y="568"/>
                    <a:pt x="863" y="556"/>
                  </a:cubicBezTo>
                  <a:lnTo>
                    <a:pt x="863" y="556"/>
                  </a:lnTo>
                  <a:cubicBezTo>
                    <a:pt x="863" y="571"/>
                    <a:pt x="866" y="579"/>
                    <a:pt x="871" y="583"/>
                  </a:cubicBezTo>
                  <a:lnTo>
                    <a:pt x="871" y="583"/>
                  </a:lnTo>
                  <a:cubicBezTo>
                    <a:pt x="869" y="583"/>
                    <a:pt x="868" y="583"/>
                    <a:pt x="867" y="583"/>
                  </a:cubicBezTo>
                  <a:cubicBezTo>
                    <a:pt x="845" y="583"/>
                    <a:pt x="831" y="550"/>
                    <a:pt x="822" y="541"/>
                  </a:cubicBezTo>
                  <a:lnTo>
                    <a:pt x="834" y="541"/>
                  </a:lnTo>
                  <a:cubicBezTo>
                    <a:pt x="834" y="541"/>
                    <a:pt x="841" y="521"/>
                    <a:pt x="844" y="521"/>
                  </a:cubicBezTo>
                  <a:close/>
                  <a:moveTo>
                    <a:pt x="1107" y="583"/>
                  </a:moveTo>
                  <a:cubicBezTo>
                    <a:pt x="1101" y="593"/>
                    <a:pt x="1096" y="607"/>
                    <a:pt x="1096" y="613"/>
                  </a:cubicBezTo>
                  <a:cubicBezTo>
                    <a:pt x="1100" y="609"/>
                    <a:pt x="1104" y="597"/>
                    <a:pt x="1107" y="583"/>
                  </a:cubicBezTo>
                  <a:close/>
                  <a:moveTo>
                    <a:pt x="1339" y="644"/>
                  </a:moveTo>
                  <a:lnTo>
                    <a:pt x="1339" y="644"/>
                  </a:lnTo>
                  <a:cubicBezTo>
                    <a:pt x="1337" y="650"/>
                    <a:pt x="1336" y="655"/>
                    <a:pt x="1334" y="660"/>
                  </a:cubicBezTo>
                  <a:cubicBezTo>
                    <a:pt x="1334" y="677"/>
                    <a:pt x="1335" y="683"/>
                    <a:pt x="1336" y="683"/>
                  </a:cubicBezTo>
                  <a:cubicBezTo>
                    <a:pt x="1338" y="683"/>
                    <a:pt x="1340" y="664"/>
                    <a:pt x="1339" y="644"/>
                  </a:cubicBezTo>
                  <a:close/>
                  <a:moveTo>
                    <a:pt x="2227" y="672"/>
                  </a:moveTo>
                  <a:lnTo>
                    <a:pt x="2227" y="672"/>
                  </a:lnTo>
                  <a:cubicBezTo>
                    <a:pt x="2215" y="696"/>
                    <a:pt x="2203" y="720"/>
                    <a:pt x="2191" y="732"/>
                  </a:cubicBezTo>
                  <a:cubicBezTo>
                    <a:pt x="2203" y="708"/>
                    <a:pt x="2215" y="696"/>
                    <a:pt x="2227" y="672"/>
                  </a:cubicBezTo>
                  <a:close/>
                  <a:moveTo>
                    <a:pt x="894" y="720"/>
                  </a:moveTo>
                  <a:cubicBezTo>
                    <a:pt x="894" y="720"/>
                    <a:pt x="870" y="759"/>
                    <a:pt x="855" y="767"/>
                  </a:cubicBezTo>
                  <a:lnTo>
                    <a:pt x="855" y="767"/>
                  </a:lnTo>
                  <a:cubicBezTo>
                    <a:pt x="855" y="765"/>
                    <a:pt x="855" y="763"/>
                    <a:pt x="853" y="763"/>
                  </a:cubicBezTo>
                  <a:lnTo>
                    <a:pt x="853" y="763"/>
                  </a:lnTo>
                  <a:cubicBezTo>
                    <a:pt x="852" y="763"/>
                    <a:pt x="850" y="765"/>
                    <a:pt x="846" y="768"/>
                  </a:cubicBezTo>
                  <a:lnTo>
                    <a:pt x="846" y="768"/>
                  </a:lnTo>
                  <a:cubicBezTo>
                    <a:pt x="846" y="768"/>
                    <a:pt x="846" y="768"/>
                    <a:pt x="846" y="767"/>
                  </a:cubicBezTo>
                  <a:cubicBezTo>
                    <a:pt x="846" y="767"/>
                    <a:pt x="882" y="720"/>
                    <a:pt x="882" y="720"/>
                  </a:cubicBezTo>
                  <a:close/>
                  <a:moveTo>
                    <a:pt x="1036" y="744"/>
                  </a:moveTo>
                  <a:cubicBezTo>
                    <a:pt x="1032" y="753"/>
                    <a:pt x="1027" y="761"/>
                    <a:pt x="1023" y="768"/>
                  </a:cubicBezTo>
                  <a:lnTo>
                    <a:pt x="1023" y="768"/>
                  </a:lnTo>
                  <a:lnTo>
                    <a:pt x="1025" y="767"/>
                  </a:lnTo>
                  <a:cubicBezTo>
                    <a:pt x="1030" y="755"/>
                    <a:pt x="1030" y="755"/>
                    <a:pt x="1030" y="755"/>
                  </a:cubicBezTo>
                  <a:cubicBezTo>
                    <a:pt x="1030" y="755"/>
                    <a:pt x="1030" y="755"/>
                    <a:pt x="1036" y="744"/>
                  </a:cubicBezTo>
                  <a:close/>
                  <a:moveTo>
                    <a:pt x="1724" y="777"/>
                  </a:moveTo>
                  <a:cubicBezTo>
                    <a:pt x="1721" y="784"/>
                    <a:pt x="1718" y="792"/>
                    <a:pt x="1715" y="803"/>
                  </a:cubicBezTo>
                  <a:cubicBezTo>
                    <a:pt x="1721" y="797"/>
                    <a:pt x="1724" y="787"/>
                    <a:pt x="1724" y="777"/>
                  </a:cubicBezTo>
                  <a:close/>
                  <a:moveTo>
                    <a:pt x="2178" y="788"/>
                  </a:moveTo>
                  <a:cubicBezTo>
                    <a:pt x="2179" y="788"/>
                    <a:pt x="2170" y="800"/>
                    <a:pt x="2144" y="826"/>
                  </a:cubicBezTo>
                  <a:lnTo>
                    <a:pt x="2144" y="826"/>
                  </a:lnTo>
                  <a:cubicBezTo>
                    <a:pt x="2162" y="803"/>
                    <a:pt x="2176" y="788"/>
                    <a:pt x="2178" y="788"/>
                  </a:cubicBezTo>
                  <a:close/>
                  <a:moveTo>
                    <a:pt x="917" y="791"/>
                  </a:moveTo>
                  <a:cubicBezTo>
                    <a:pt x="917" y="791"/>
                    <a:pt x="882" y="839"/>
                    <a:pt x="882" y="839"/>
                  </a:cubicBezTo>
                  <a:cubicBezTo>
                    <a:pt x="882" y="839"/>
                    <a:pt x="905" y="791"/>
                    <a:pt x="917" y="791"/>
                  </a:cubicBezTo>
                  <a:close/>
                  <a:moveTo>
                    <a:pt x="2056" y="806"/>
                  </a:moveTo>
                  <a:lnTo>
                    <a:pt x="2056" y="806"/>
                  </a:lnTo>
                  <a:cubicBezTo>
                    <a:pt x="2053" y="814"/>
                    <a:pt x="2051" y="824"/>
                    <a:pt x="2048" y="839"/>
                  </a:cubicBezTo>
                  <a:cubicBezTo>
                    <a:pt x="2052" y="829"/>
                    <a:pt x="2054" y="818"/>
                    <a:pt x="2056" y="806"/>
                  </a:cubicBezTo>
                  <a:close/>
                  <a:moveTo>
                    <a:pt x="2088" y="824"/>
                  </a:moveTo>
                  <a:lnTo>
                    <a:pt x="2088" y="824"/>
                  </a:lnTo>
                  <a:cubicBezTo>
                    <a:pt x="2086" y="831"/>
                    <a:pt x="2084" y="836"/>
                    <a:pt x="2084" y="839"/>
                  </a:cubicBezTo>
                  <a:cubicBezTo>
                    <a:pt x="2086" y="834"/>
                    <a:pt x="2087" y="829"/>
                    <a:pt x="2088" y="824"/>
                  </a:cubicBezTo>
                  <a:close/>
                  <a:moveTo>
                    <a:pt x="2132" y="839"/>
                  </a:moveTo>
                  <a:cubicBezTo>
                    <a:pt x="2132" y="839"/>
                    <a:pt x="2132" y="839"/>
                    <a:pt x="2132" y="839"/>
                  </a:cubicBezTo>
                  <a:cubicBezTo>
                    <a:pt x="2132" y="839"/>
                    <a:pt x="2132" y="839"/>
                    <a:pt x="2132" y="839"/>
                  </a:cubicBezTo>
                  <a:close/>
                  <a:moveTo>
                    <a:pt x="2156" y="838"/>
                  </a:moveTo>
                  <a:cubicBezTo>
                    <a:pt x="2154" y="839"/>
                    <a:pt x="2152" y="840"/>
                    <a:pt x="2150" y="841"/>
                  </a:cubicBezTo>
                  <a:lnTo>
                    <a:pt x="2150" y="841"/>
                  </a:lnTo>
                  <a:lnTo>
                    <a:pt x="2156" y="839"/>
                  </a:lnTo>
                  <a:cubicBezTo>
                    <a:pt x="2156" y="839"/>
                    <a:pt x="2156" y="838"/>
                    <a:pt x="2156" y="838"/>
                  </a:cubicBezTo>
                  <a:close/>
                  <a:moveTo>
                    <a:pt x="2150" y="841"/>
                  </a:moveTo>
                  <a:lnTo>
                    <a:pt x="2120" y="851"/>
                  </a:lnTo>
                  <a:cubicBezTo>
                    <a:pt x="2120" y="851"/>
                    <a:pt x="2127" y="851"/>
                    <a:pt x="2150" y="841"/>
                  </a:cubicBezTo>
                  <a:close/>
                  <a:moveTo>
                    <a:pt x="2107" y="849"/>
                  </a:moveTo>
                  <a:lnTo>
                    <a:pt x="2107" y="849"/>
                  </a:lnTo>
                  <a:cubicBezTo>
                    <a:pt x="2100" y="857"/>
                    <a:pt x="2096" y="863"/>
                    <a:pt x="2096" y="863"/>
                  </a:cubicBezTo>
                  <a:cubicBezTo>
                    <a:pt x="2100" y="859"/>
                    <a:pt x="2104" y="854"/>
                    <a:pt x="2107" y="849"/>
                  </a:cubicBezTo>
                  <a:close/>
                  <a:moveTo>
                    <a:pt x="2418" y="851"/>
                  </a:moveTo>
                  <a:cubicBezTo>
                    <a:pt x="2418" y="851"/>
                    <a:pt x="2406" y="863"/>
                    <a:pt x="2370" y="875"/>
                  </a:cubicBezTo>
                  <a:lnTo>
                    <a:pt x="2382" y="863"/>
                  </a:lnTo>
                  <a:lnTo>
                    <a:pt x="2382" y="851"/>
                  </a:lnTo>
                  <a:close/>
                  <a:moveTo>
                    <a:pt x="2165" y="890"/>
                  </a:moveTo>
                  <a:lnTo>
                    <a:pt x="2097" y="898"/>
                  </a:lnTo>
                  <a:lnTo>
                    <a:pt x="2097" y="898"/>
                  </a:lnTo>
                  <a:cubicBezTo>
                    <a:pt x="2118" y="898"/>
                    <a:pt x="2156" y="897"/>
                    <a:pt x="2165" y="890"/>
                  </a:cubicBezTo>
                  <a:close/>
                  <a:moveTo>
                    <a:pt x="2097" y="898"/>
                  </a:moveTo>
                  <a:cubicBezTo>
                    <a:pt x="2091" y="898"/>
                    <a:pt x="2086" y="898"/>
                    <a:pt x="2084" y="898"/>
                  </a:cubicBezTo>
                  <a:lnTo>
                    <a:pt x="2096" y="898"/>
                  </a:lnTo>
                  <a:lnTo>
                    <a:pt x="2097" y="898"/>
                  </a:lnTo>
                  <a:close/>
                  <a:moveTo>
                    <a:pt x="985" y="900"/>
                  </a:moveTo>
                  <a:lnTo>
                    <a:pt x="985" y="900"/>
                  </a:lnTo>
                  <a:cubicBezTo>
                    <a:pt x="983" y="900"/>
                    <a:pt x="981" y="902"/>
                    <a:pt x="977" y="910"/>
                  </a:cubicBezTo>
                  <a:cubicBezTo>
                    <a:pt x="985" y="910"/>
                    <a:pt x="987" y="900"/>
                    <a:pt x="985" y="900"/>
                  </a:cubicBezTo>
                  <a:close/>
                  <a:moveTo>
                    <a:pt x="2199" y="948"/>
                  </a:moveTo>
                  <a:lnTo>
                    <a:pt x="2310" y="958"/>
                  </a:lnTo>
                  <a:cubicBezTo>
                    <a:pt x="2276" y="958"/>
                    <a:pt x="2243" y="958"/>
                    <a:pt x="2199" y="948"/>
                  </a:cubicBezTo>
                  <a:close/>
                  <a:moveTo>
                    <a:pt x="1036" y="898"/>
                  </a:moveTo>
                  <a:lnTo>
                    <a:pt x="977" y="970"/>
                  </a:lnTo>
                  <a:cubicBezTo>
                    <a:pt x="989" y="946"/>
                    <a:pt x="1025" y="898"/>
                    <a:pt x="1036" y="898"/>
                  </a:cubicBezTo>
                  <a:close/>
                  <a:moveTo>
                    <a:pt x="2608" y="994"/>
                  </a:moveTo>
                  <a:cubicBezTo>
                    <a:pt x="2608" y="994"/>
                    <a:pt x="2596" y="1017"/>
                    <a:pt x="2608" y="1017"/>
                  </a:cubicBezTo>
                  <a:lnTo>
                    <a:pt x="2620" y="1006"/>
                  </a:lnTo>
                  <a:cubicBezTo>
                    <a:pt x="2644" y="1006"/>
                    <a:pt x="2644" y="1006"/>
                    <a:pt x="2644" y="994"/>
                  </a:cubicBezTo>
                  <a:close/>
                  <a:moveTo>
                    <a:pt x="1453" y="1017"/>
                  </a:moveTo>
                  <a:lnTo>
                    <a:pt x="1453" y="1017"/>
                  </a:lnTo>
                  <a:cubicBezTo>
                    <a:pt x="1448" y="1023"/>
                    <a:pt x="1442" y="1028"/>
                    <a:pt x="1437" y="1034"/>
                  </a:cubicBezTo>
                  <a:lnTo>
                    <a:pt x="1437" y="1034"/>
                  </a:lnTo>
                  <a:cubicBezTo>
                    <a:pt x="1444" y="1030"/>
                    <a:pt x="1450" y="1025"/>
                    <a:pt x="1453" y="1017"/>
                  </a:cubicBezTo>
                  <a:close/>
                  <a:moveTo>
                    <a:pt x="1227" y="1089"/>
                  </a:moveTo>
                  <a:cubicBezTo>
                    <a:pt x="1239" y="1089"/>
                    <a:pt x="1239" y="1089"/>
                    <a:pt x="1227" y="1101"/>
                  </a:cubicBezTo>
                  <a:cubicBezTo>
                    <a:pt x="1227" y="1101"/>
                    <a:pt x="1217" y="1109"/>
                    <a:pt x="1205" y="1120"/>
                  </a:cubicBezTo>
                  <a:lnTo>
                    <a:pt x="1205" y="1120"/>
                  </a:lnTo>
                  <a:cubicBezTo>
                    <a:pt x="1216" y="1089"/>
                    <a:pt x="1227" y="1089"/>
                    <a:pt x="1227" y="1089"/>
                  </a:cubicBezTo>
                  <a:close/>
                  <a:moveTo>
                    <a:pt x="1233" y="1148"/>
                  </a:moveTo>
                  <a:lnTo>
                    <a:pt x="1233" y="1148"/>
                  </a:lnTo>
                  <a:cubicBezTo>
                    <a:pt x="1231" y="1152"/>
                    <a:pt x="1229" y="1156"/>
                    <a:pt x="1227" y="1160"/>
                  </a:cubicBezTo>
                  <a:cubicBezTo>
                    <a:pt x="1225" y="1166"/>
                    <a:pt x="1225" y="1169"/>
                    <a:pt x="1227" y="1169"/>
                  </a:cubicBezTo>
                  <a:cubicBezTo>
                    <a:pt x="1229" y="1169"/>
                    <a:pt x="1237" y="1160"/>
                    <a:pt x="1247" y="1148"/>
                  </a:cubicBezTo>
                  <a:close/>
                  <a:moveTo>
                    <a:pt x="1447" y="1163"/>
                  </a:moveTo>
                  <a:lnTo>
                    <a:pt x="1447" y="1163"/>
                  </a:lnTo>
                  <a:cubicBezTo>
                    <a:pt x="1439" y="1180"/>
                    <a:pt x="1426" y="1208"/>
                    <a:pt x="1417" y="1208"/>
                  </a:cubicBezTo>
                  <a:cubicBezTo>
                    <a:pt x="1417" y="1198"/>
                    <a:pt x="1435" y="1170"/>
                    <a:pt x="1447" y="1163"/>
                  </a:cubicBezTo>
                  <a:close/>
                  <a:moveTo>
                    <a:pt x="2049" y="1206"/>
                  </a:moveTo>
                  <a:cubicBezTo>
                    <a:pt x="2049" y="1206"/>
                    <a:pt x="2048" y="1206"/>
                    <a:pt x="2048" y="1208"/>
                  </a:cubicBezTo>
                  <a:cubicBezTo>
                    <a:pt x="2048" y="1208"/>
                    <a:pt x="2050" y="1210"/>
                    <a:pt x="2053" y="1212"/>
                  </a:cubicBezTo>
                  <a:lnTo>
                    <a:pt x="2053" y="1212"/>
                  </a:lnTo>
                  <a:cubicBezTo>
                    <a:pt x="2051" y="1208"/>
                    <a:pt x="2050" y="1206"/>
                    <a:pt x="2049" y="1206"/>
                  </a:cubicBezTo>
                  <a:close/>
                  <a:moveTo>
                    <a:pt x="2334" y="1220"/>
                  </a:moveTo>
                  <a:cubicBezTo>
                    <a:pt x="2338" y="1224"/>
                    <a:pt x="2341" y="1225"/>
                    <a:pt x="2342" y="1225"/>
                  </a:cubicBezTo>
                  <a:cubicBezTo>
                    <a:pt x="2345" y="1225"/>
                    <a:pt x="2342" y="1220"/>
                    <a:pt x="2334" y="1220"/>
                  </a:cubicBezTo>
                  <a:close/>
                  <a:moveTo>
                    <a:pt x="1965" y="1279"/>
                  </a:moveTo>
                  <a:cubicBezTo>
                    <a:pt x="1974" y="1286"/>
                    <a:pt x="1984" y="1293"/>
                    <a:pt x="1993" y="1299"/>
                  </a:cubicBezTo>
                  <a:lnTo>
                    <a:pt x="1993" y="1299"/>
                  </a:lnTo>
                  <a:cubicBezTo>
                    <a:pt x="1987" y="1294"/>
                    <a:pt x="1978" y="1288"/>
                    <a:pt x="1965" y="1279"/>
                  </a:cubicBezTo>
                  <a:close/>
                  <a:moveTo>
                    <a:pt x="1860" y="1359"/>
                  </a:moveTo>
                  <a:cubicBezTo>
                    <a:pt x="1860" y="1360"/>
                    <a:pt x="1861" y="1361"/>
                    <a:pt x="1861" y="1362"/>
                  </a:cubicBezTo>
                  <a:lnTo>
                    <a:pt x="1861" y="1362"/>
                  </a:lnTo>
                  <a:cubicBezTo>
                    <a:pt x="1859" y="1365"/>
                    <a:pt x="1857" y="1366"/>
                    <a:pt x="1857" y="1366"/>
                  </a:cubicBezTo>
                  <a:cubicBezTo>
                    <a:pt x="1857" y="1366"/>
                    <a:pt x="1857" y="1364"/>
                    <a:pt x="1860" y="1359"/>
                  </a:cubicBezTo>
                  <a:close/>
                  <a:moveTo>
                    <a:pt x="1929" y="1375"/>
                  </a:moveTo>
                  <a:cubicBezTo>
                    <a:pt x="1931" y="1377"/>
                    <a:pt x="1933" y="1379"/>
                    <a:pt x="1936" y="1381"/>
                  </a:cubicBezTo>
                  <a:lnTo>
                    <a:pt x="1936" y="1381"/>
                  </a:lnTo>
                  <a:cubicBezTo>
                    <a:pt x="1937" y="1381"/>
                    <a:pt x="1938" y="1381"/>
                    <a:pt x="1938" y="1381"/>
                  </a:cubicBezTo>
                  <a:cubicBezTo>
                    <a:pt x="1941" y="1381"/>
                    <a:pt x="1941" y="1381"/>
                    <a:pt x="1929" y="1375"/>
                  </a:cubicBezTo>
                  <a:close/>
                  <a:moveTo>
                    <a:pt x="1872" y="1383"/>
                  </a:moveTo>
                  <a:cubicBezTo>
                    <a:pt x="1874" y="1387"/>
                    <a:pt x="1876" y="1390"/>
                    <a:pt x="1878" y="1394"/>
                  </a:cubicBezTo>
                  <a:lnTo>
                    <a:pt x="1878" y="1394"/>
                  </a:lnTo>
                  <a:cubicBezTo>
                    <a:pt x="1878" y="1394"/>
                    <a:pt x="1878" y="1393"/>
                    <a:pt x="1879" y="1393"/>
                  </a:cubicBezTo>
                  <a:lnTo>
                    <a:pt x="1879" y="1393"/>
                  </a:lnTo>
                  <a:cubicBezTo>
                    <a:pt x="1880" y="1394"/>
                    <a:pt x="1881" y="1396"/>
                    <a:pt x="1882" y="1398"/>
                  </a:cubicBezTo>
                  <a:lnTo>
                    <a:pt x="1884" y="1406"/>
                  </a:lnTo>
                  <a:lnTo>
                    <a:pt x="1884" y="1406"/>
                  </a:lnTo>
                  <a:cubicBezTo>
                    <a:pt x="1882" y="1402"/>
                    <a:pt x="1880" y="1398"/>
                    <a:pt x="1878" y="1394"/>
                  </a:cubicBezTo>
                  <a:lnTo>
                    <a:pt x="1878" y="1394"/>
                  </a:lnTo>
                  <a:cubicBezTo>
                    <a:pt x="1877" y="1396"/>
                    <a:pt x="1877" y="1397"/>
                    <a:pt x="1876" y="1398"/>
                  </a:cubicBezTo>
                  <a:lnTo>
                    <a:pt x="1876" y="1398"/>
                  </a:lnTo>
                  <a:cubicBezTo>
                    <a:pt x="1873" y="1390"/>
                    <a:pt x="1872" y="1384"/>
                    <a:pt x="1872" y="1383"/>
                  </a:cubicBezTo>
                  <a:close/>
                  <a:moveTo>
                    <a:pt x="1642" y="1379"/>
                  </a:moveTo>
                  <a:cubicBezTo>
                    <a:pt x="1630" y="1394"/>
                    <a:pt x="1618" y="1410"/>
                    <a:pt x="1611" y="1419"/>
                  </a:cubicBezTo>
                  <a:lnTo>
                    <a:pt x="1611" y="1419"/>
                  </a:lnTo>
                  <a:cubicBezTo>
                    <a:pt x="1620" y="1409"/>
                    <a:pt x="1637" y="1390"/>
                    <a:pt x="1642" y="1379"/>
                  </a:cubicBezTo>
                  <a:close/>
                  <a:moveTo>
                    <a:pt x="1611" y="1419"/>
                  </a:moveTo>
                  <a:cubicBezTo>
                    <a:pt x="1608" y="1422"/>
                    <a:pt x="1606" y="1424"/>
                    <a:pt x="1606" y="1424"/>
                  </a:cubicBezTo>
                  <a:cubicBezTo>
                    <a:pt x="1606" y="1424"/>
                    <a:pt x="1607" y="1424"/>
                    <a:pt x="1608" y="1422"/>
                  </a:cubicBezTo>
                  <a:cubicBezTo>
                    <a:pt x="1609" y="1421"/>
                    <a:pt x="1610" y="1420"/>
                    <a:pt x="1611" y="1419"/>
                  </a:cubicBezTo>
                  <a:close/>
                  <a:moveTo>
                    <a:pt x="2089" y="1419"/>
                  </a:moveTo>
                  <a:cubicBezTo>
                    <a:pt x="2093" y="1419"/>
                    <a:pt x="2102" y="1422"/>
                    <a:pt x="2120" y="1434"/>
                  </a:cubicBezTo>
                  <a:lnTo>
                    <a:pt x="2084" y="1422"/>
                  </a:lnTo>
                  <a:cubicBezTo>
                    <a:pt x="2084" y="1422"/>
                    <a:pt x="2084" y="1419"/>
                    <a:pt x="2089" y="1419"/>
                  </a:cubicBezTo>
                  <a:close/>
                  <a:moveTo>
                    <a:pt x="1846" y="1387"/>
                  </a:moveTo>
                  <a:cubicBezTo>
                    <a:pt x="1846" y="1390"/>
                    <a:pt x="1846" y="1394"/>
                    <a:pt x="1846" y="1398"/>
                  </a:cubicBezTo>
                  <a:cubicBezTo>
                    <a:pt x="1846" y="1398"/>
                    <a:pt x="1846" y="1398"/>
                    <a:pt x="1846" y="1398"/>
                  </a:cubicBezTo>
                  <a:lnTo>
                    <a:pt x="1846" y="1398"/>
                  </a:lnTo>
                  <a:cubicBezTo>
                    <a:pt x="1846" y="1404"/>
                    <a:pt x="1840" y="1416"/>
                    <a:pt x="1834" y="1426"/>
                  </a:cubicBezTo>
                  <a:lnTo>
                    <a:pt x="1834" y="1426"/>
                  </a:lnTo>
                  <a:cubicBezTo>
                    <a:pt x="1834" y="1425"/>
                    <a:pt x="1834" y="1423"/>
                    <a:pt x="1834" y="1422"/>
                  </a:cubicBezTo>
                  <a:cubicBezTo>
                    <a:pt x="1834" y="1424"/>
                    <a:pt x="1834" y="1425"/>
                    <a:pt x="1834" y="1427"/>
                  </a:cubicBezTo>
                  <a:lnTo>
                    <a:pt x="1834" y="1427"/>
                  </a:lnTo>
                  <a:cubicBezTo>
                    <a:pt x="1828" y="1437"/>
                    <a:pt x="1822" y="1446"/>
                    <a:pt x="1822" y="1446"/>
                  </a:cubicBezTo>
                  <a:cubicBezTo>
                    <a:pt x="1834" y="1422"/>
                    <a:pt x="1846" y="1387"/>
                    <a:pt x="1846" y="1387"/>
                  </a:cubicBezTo>
                  <a:close/>
                  <a:moveTo>
                    <a:pt x="1846" y="1421"/>
                  </a:moveTo>
                  <a:cubicBezTo>
                    <a:pt x="1845" y="1444"/>
                    <a:pt x="1843" y="1452"/>
                    <a:pt x="1841" y="1452"/>
                  </a:cubicBezTo>
                  <a:cubicBezTo>
                    <a:pt x="1840" y="1452"/>
                    <a:pt x="1838" y="1447"/>
                    <a:pt x="1837" y="1441"/>
                  </a:cubicBezTo>
                  <a:lnTo>
                    <a:pt x="1837" y="1441"/>
                  </a:lnTo>
                  <a:cubicBezTo>
                    <a:pt x="1840" y="1433"/>
                    <a:pt x="1843" y="1427"/>
                    <a:pt x="1846" y="1421"/>
                  </a:cubicBezTo>
                  <a:close/>
                  <a:moveTo>
                    <a:pt x="1870" y="1410"/>
                  </a:moveTo>
                  <a:lnTo>
                    <a:pt x="1870" y="1422"/>
                  </a:lnTo>
                  <a:lnTo>
                    <a:pt x="1870" y="1458"/>
                  </a:lnTo>
                  <a:cubicBezTo>
                    <a:pt x="1870" y="1463"/>
                    <a:pt x="1870" y="1469"/>
                    <a:pt x="1869" y="1469"/>
                  </a:cubicBezTo>
                  <a:cubicBezTo>
                    <a:pt x="1868" y="1469"/>
                    <a:pt x="1865" y="1461"/>
                    <a:pt x="1859" y="1439"/>
                  </a:cubicBezTo>
                  <a:lnTo>
                    <a:pt x="1859" y="1439"/>
                  </a:lnTo>
                  <a:cubicBezTo>
                    <a:pt x="1862" y="1428"/>
                    <a:pt x="1866" y="1418"/>
                    <a:pt x="1870" y="1410"/>
                  </a:cubicBezTo>
                  <a:close/>
                  <a:moveTo>
                    <a:pt x="2227" y="1458"/>
                  </a:moveTo>
                  <a:cubicBezTo>
                    <a:pt x="2215" y="1470"/>
                    <a:pt x="2227" y="1482"/>
                    <a:pt x="2263" y="1506"/>
                  </a:cubicBezTo>
                  <a:lnTo>
                    <a:pt x="2275" y="1494"/>
                  </a:lnTo>
                  <a:cubicBezTo>
                    <a:pt x="2263" y="1482"/>
                    <a:pt x="2239" y="1470"/>
                    <a:pt x="2227" y="1458"/>
                  </a:cubicBezTo>
                  <a:close/>
                  <a:moveTo>
                    <a:pt x="1856" y="1558"/>
                  </a:moveTo>
                  <a:cubicBezTo>
                    <a:pt x="1853" y="1568"/>
                    <a:pt x="1849" y="1579"/>
                    <a:pt x="1846" y="1589"/>
                  </a:cubicBezTo>
                  <a:cubicBezTo>
                    <a:pt x="1856" y="1570"/>
                    <a:pt x="1858" y="1562"/>
                    <a:pt x="1856" y="1558"/>
                  </a:cubicBezTo>
                  <a:close/>
                  <a:moveTo>
                    <a:pt x="168" y="1"/>
                  </a:moveTo>
                  <a:cubicBezTo>
                    <a:pt x="163" y="1"/>
                    <a:pt x="155" y="5"/>
                    <a:pt x="143" y="17"/>
                  </a:cubicBezTo>
                  <a:cubicBezTo>
                    <a:pt x="143" y="53"/>
                    <a:pt x="167" y="29"/>
                    <a:pt x="155" y="53"/>
                  </a:cubicBezTo>
                  <a:lnTo>
                    <a:pt x="143" y="53"/>
                  </a:lnTo>
                  <a:cubicBezTo>
                    <a:pt x="84" y="113"/>
                    <a:pt x="36" y="184"/>
                    <a:pt x="1" y="244"/>
                  </a:cubicBezTo>
                  <a:cubicBezTo>
                    <a:pt x="1" y="244"/>
                    <a:pt x="1" y="259"/>
                    <a:pt x="7" y="259"/>
                  </a:cubicBezTo>
                  <a:cubicBezTo>
                    <a:pt x="8" y="259"/>
                    <a:pt x="10" y="258"/>
                    <a:pt x="12" y="255"/>
                  </a:cubicBezTo>
                  <a:cubicBezTo>
                    <a:pt x="31" y="246"/>
                    <a:pt x="56" y="208"/>
                    <a:pt x="62" y="208"/>
                  </a:cubicBezTo>
                  <a:lnTo>
                    <a:pt x="62" y="208"/>
                  </a:lnTo>
                  <a:cubicBezTo>
                    <a:pt x="63" y="208"/>
                    <a:pt x="63" y="212"/>
                    <a:pt x="60" y="220"/>
                  </a:cubicBezTo>
                  <a:cubicBezTo>
                    <a:pt x="45" y="259"/>
                    <a:pt x="44" y="328"/>
                    <a:pt x="53" y="328"/>
                  </a:cubicBezTo>
                  <a:cubicBezTo>
                    <a:pt x="57" y="328"/>
                    <a:pt x="63" y="312"/>
                    <a:pt x="70" y="267"/>
                  </a:cubicBezTo>
                  <a:lnTo>
                    <a:pt x="70" y="267"/>
                  </a:lnTo>
                  <a:cubicBezTo>
                    <a:pt x="71" y="267"/>
                    <a:pt x="71" y="267"/>
                    <a:pt x="72" y="267"/>
                  </a:cubicBezTo>
                  <a:cubicBezTo>
                    <a:pt x="72" y="267"/>
                    <a:pt x="73" y="267"/>
                    <a:pt x="73" y="267"/>
                  </a:cubicBezTo>
                  <a:lnTo>
                    <a:pt x="73" y="267"/>
                  </a:lnTo>
                  <a:cubicBezTo>
                    <a:pt x="75" y="275"/>
                    <a:pt x="78" y="282"/>
                    <a:pt x="81" y="288"/>
                  </a:cubicBezTo>
                  <a:lnTo>
                    <a:pt x="81" y="288"/>
                  </a:lnTo>
                  <a:cubicBezTo>
                    <a:pt x="70" y="306"/>
                    <a:pt x="60" y="322"/>
                    <a:pt x="60" y="327"/>
                  </a:cubicBezTo>
                  <a:cubicBezTo>
                    <a:pt x="60" y="331"/>
                    <a:pt x="61" y="332"/>
                    <a:pt x="63" y="332"/>
                  </a:cubicBezTo>
                  <a:cubicBezTo>
                    <a:pt x="67" y="332"/>
                    <a:pt x="78" y="318"/>
                    <a:pt x="88" y="301"/>
                  </a:cubicBezTo>
                  <a:lnTo>
                    <a:pt x="88" y="301"/>
                  </a:lnTo>
                  <a:cubicBezTo>
                    <a:pt x="89" y="303"/>
                    <a:pt x="90" y="305"/>
                    <a:pt x="91" y="307"/>
                  </a:cubicBezTo>
                  <a:lnTo>
                    <a:pt x="91" y="307"/>
                  </a:lnTo>
                  <a:cubicBezTo>
                    <a:pt x="85" y="319"/>
                    <a:pt x="81" y="328"/>
                    <a:pt x="82" y="328"/>
                  </a:cubicBezTo>
                  <a:cubicBezTo>
                    <a:pt x="83" y="328"/>
                    <a:pt x="83" y="328"/>
                    <a:pt x="84" y="327"/>
                  </a:cubicBezTo>
                  <a:cubicBezTo>
                    <a:pt x="87" y="326"/>
                    <a:pt x="90" y="323"/>
                    <a:pt x="94" y="319"/>
                  </a:cubicBezTo>
                  <a:lnTo>
                    <a:pt x="94" y="319"/>
                  </a:lnTo>
                  <a:cubicBezTo>
                    <a:pt x="95" y="325"/>
                    <a:pt x="96" y="331"/>
                    <a:pt x="96" y="339"/>
                  </a:cubicBezTo>
                  <a:lnTo>
                    <a:pt x="120" y="339"/>
                  </a:lnTo>
                  <a:cubicBezTo>
                    <a:pt x="126" y="332"/>
                    <a:pt x="133" y="327"/>
                    <a:pt x="140" y="324"/>
                  </a:cubicBezTo>
                  <a:lnTo>
                    <a:pt x="140" y="324"/>
                  </a:lnTo>
                  <a:cubicBezTo>
                    <a:pt x="137" y="329"/>
                    <a:pt x="134" y="334"/>
                    <a:pt x="132" y="339"/>
                  </a:cubicBezTo>
                  <a:cubicBezTo>
                    <a:pt x="132" y="353"/>
                    <a:pt x="128" y="366"/>
                    <a:pt x="131" y="366"/>
                  </a:cubicBezTo>
                  <a:cubicBezTo>
                    <a:pt x="134" y="366"/>
                    <a:pt x="140" y="359"/>
                    <a:pt x="155" y="339"/>
                  </a:cubicBezTo>
                  <a:lnTo>
                    <a:pt x="155" y="339"/>
                  </a:lnTo>
                  <a:cubicBezTo>
                    <a:pt x="130" y="377"/>
                    <a:pt x="122" y="391"/>
                    <a:pt x="124" y="391"/>
                  </a:cubicBezTo>
                  <a:cubicBezTo>
                    <a:pt x="127" y="391"/>
                    <a:pt x="139" y="379"/>
                    <a:pt x="155" y="363"/>
                  </a:cubicBezTo>
                  <a:lnTo>
                    <a:pt x="155" y="363"/>
                  </a:lnTo>
                  <a:cubicBezTo>
                    <a:pt x="137" y="386"/>
                    <a:pt x="143" y="392"/>
                    <a:pt x="154" y="392"/>
                  </a:cubicBezTo>
                  <a:cubicBezTo>
                    <a:pt x="164" y="392"/>
                    <a:pt x="179" y="386"/>
                    <a:pt x="179" y="386"/>
                  </a:cubicBezTo>
                  <a:cubicBezTo>
                    <a:pt x="180" y="387"/>
                    <a:pt x="181" y="388"/>
                    <a:pt x="182" y="388"/>
                  </a:cubicBezTo>
                  <a:cubicBezTo>
                    <a:pt x="188" y="388"/>
                    <a:pt x="197" y="374"/>
                    <a:pt x="205" y="362"/>
                  </a:cubicBezTo>
                  <a:lnTo>
                    <a:pt x="205" y="362"/>
                  </a:lnTo>
                  <a:cubicBezTo>
                    <a:pt x="207" y="366"/>
                    <a:pt x="210" y="369"/>
                    <a:pt x="214" y="369"/>
                  </a:cubicBezTo>
                  <a:cubicBezTo>
                    <a:pt x="216" y="369"/>
                    <a:pt x="218" y="368"/>
                    <a:pt x="220" y="366"/>
                  </a:cubicBezTo>
                  <a:lnTo>
                    <a:pt x="220" y="366"/>
                  </a:lnTo>
                  <a:cubicBezTo>
                    <a:pt x="223" y="373"/>
                    <a:pt x="227" y="380"/>
                    <a:pt x="227" y="386"/>
                  </a:cubicBezTo>
                  <a:cubicBezTo>
                    <a:pt x="233" y="381"/>
                    <a:pt x="238" y="374"/>
                    <a:pt x="242" y="367"/>
                  </a:cubicBezTo>
                  <a:lnTo>
                    <a:pt x="242" y="367"/>
                  </a:lnTo>
                  <a:lnTo>
                    <a:pt x="240" y="385"/>
                  </a:lnTo>
                  <a:lnTo>
                    <a:pt x="240" y="385"/>
                  </a:lnTo>
                  <a:cubicBezTo>
                    <a:pt x="230" y="397"/>
                    <a:pt x="221" y="410"/>
                    <a:pt x="215" y="422"/>
                  </a:cubicBezTo>
                  <a:cubicBezTo>
                    <a:pt x="212" y="434"/>
                    <a:pt x="213" y="438"/>
                    <a:pt x="216" y="438"/>
                  </a:cubicBezTo>
                  <a:cubicBezTo>
                    <a:pt x="219" y="438"/>
                    <a:pt x="226" y="433"/>
                    <a:pt x="234" y="425"/>
                  </a:cubicBezTo>
                  <a:lnTo>
                    <a:pt x="234" y="425"/>
                  </a:lnTo>
                  <a:lnTo>
                    <a:pt x="229" y="463"/>
                  </a:lnTo>
                  <a:lnTo>
                    <a:pt x="229" y="463"/>
                  </a:lnTo>
                  <a:cubicBezTo>
                    <a:pt x="231" y="460"/>
                    <a:pt x="234" y="458"/>
                    <a:pt x="239" y="458"/>
                  </a:cubicBezTo>
                  <a:cubicBezTo>
                    <a:pt x="239" y="458"/>
                    <a:pt x="239" y="453"/>
                    <a:pt x="242" y="453"/>
                  </a:cubicBezTo>
                  <a:cubicBezTo>
                    <a:pt x="244" y="453"/>
                    <a:pt x="247" y="454"/>
                    <a:pt x="251" y="458"/>
                  </a:cubicBezTo>
                  <a:cubicBezTo>
                    <a:pt x="251" y="458"/>
                    <a:pt x="253" y="458"/>
                    <a:pt x="255" y="463"/>
                  </a:cubicBezTo>
                  <a:lnTo>
                    <a:pt x="255" y="463"/>
                  </a:lnTo>
                  <a:cubicBezTo>
                    <a:pt x="252" y="468"/>
                    <a:pt x="248" y="472"/>
                    <a:pt x="243" y="477"/>
                  </a:cubicBezTo>
                  <a:lnTo>
                    <a:pt x="243" y="477"/>
                  </a:lnTo>
                  <a:cubicBezTo>
                    <a:pt x="247" y="473"/>
                    <a:pt x="251" y="468"/>
                    <a:pt x="255" y="464"/>
                  </a:cubicBezTo>
                  <a:lnTo>
                    <a:pt x="255" y="464"/>
                  </a:lnTo>
                  <a:cubicBezTo>
                    <a:pt x="256" y="466"/>
                    <a:pt x="256" y="469"/>
                    <a:pt x="256" y="474"/>
                  </a:cubicBezTo>
                  <a:lnTo>
                    <a:pt x="256" y="474"/>
                  </a:lnTo>
                  <a:cubicBezTo>
                    <a:pt x="262" y="442"/>
                    <a:pt x="266" y="466"/>
                    <a:pt x="281" y="434"/>
                  </a:cubicBezTo>
                  <a:lnTo>
                    <a:pt x="281" y="434"/>
                  </a:lnTo>
                  <a:cubicBezTo>
                    <a:pt x="284" y="431"/>
                    <a:pt x="287" y="428"/>
                    <a:pt x="291" y="424"/>
                  </a:cubicBezTo>
                  <a:lnTo>
                    <a:pt x="291" y="424"/>
                  </a:lnTo>
                  <a:cubicBezTo>
                    <a:pt x="288" y="436"/>
                    <a:pt x="286" y="448"/>
                    <a:pt x="286" y="458"/>
                  </a:cubicBezTo>
                  <a:cubicBezTo>
                    <a:pt x="286" y="462"/>
                    <a:pt x="286" y="466"/>
                    <a:pt x="286" y="469"/>
                  </a:cubicBezTo>
                  <a:lnTo>
                    <a:pt x="286" y="469"/>
                  </a:lnTo>
                  <a:cubicBezTo>
                    <a:pt x="286" y="469"/>
                    <a:pt x="286" y="470"/>
                    <a:pt x="286" y="470"/>
                  </a:cubicBezTo>
                  <a:cubicBezTo>
                    <a:pt x="274" y="482"/>
                    <a:pt x="286" y="482"/>
                    <a:pt x="298" y="482"/>
                  </a:cubicBezTo>
                  <a:cubicBezTo>
                    <a:pt x="305" y="482"/>
                    <a:pt x="312" y="482"/>
                    <a:pt x="321" y="477"/>
                  </a:cubicBezTo>
                  <a:lnTo>
                    <a:pt x="321" y="477"/>
                  </a:lnTo>
                  <a:cubicBezTo>
                    <a:pt x="319" y="484"/>
                    <a:pt x="319" y="487"/>
                    <a:pt x="320" y="487"/>
                  </a:cubicBezTo>
                  <a:cubicBezTo>
                    <a:pt x="321" y="487"/>
                    <a:pt x="324" y="480"/>
                    <a:pt x="328" y="473"/>
                  </a:cubicBezTo>
                  <a:lnTo>
                    <a:pt x="328" y="473"/>
                  </a:lnTo>
                  <a:cubicBezTo>
                    <a:pt x="333" y="470"/>
                    <a:pt x="339" y="465"/>
                    <a:pt x="345" y="459"/>
                  </a:cubicBezTo>
                  <a:lnTo>
                    <a:pt x="345" y="459"/>
                  </a:lnTo>
                  <a:cubicBezTo>
                    <a:pt x="346" y="461"/>
                    <a:pt x="346" y="465"/>
                    <a:pt x="346" y="470"/>
                  </a:cubicBezTo>
                  <a:cubicBezTo>
                    <a:pt x="346" y="470"/>
                    <a:pt x="350" y="461"/>
                    <a:pt x="355" y="449"/>
                  </a:cubicBezTo>
                  <a:lnTo>
                    <a:pt x="355" y="449"/>
                  </a:lnTo>
                  <a:cubicBezTo>
                    <a:pt x="363" y="441"/>
                    <a:pt x="366" y="438"/>
                    <a:pt x="368" y="438"/>
                  </a:cubicBezTo>
                  <a:cubicBezTo>
                    <a:pt x="370" y="438"/>
                    <a:pt x="370" y="441"/>
                    <a:pt x="370" y="446"/>
                  </a:cubicBezTo>
                  <a:cubicBezTo>
                    <a:pt x="370" y="458"/>
                    <a:pt x="358" y="470"/>
                    <a:pt x="346" y="470"/>
                  </a:cubicBezTo>
                  <a:cubicBezTo>
                    <a:pt x="334" y="494"/>
                    <a:pt x="346" y="494"/>
                    <a:pt x="346" y="494"/>
                  </a:cubicBezTo>
                  <a:cubicBezTo>
                    <a:pt x="355" y="494"/>
                    <a:pt x="372" y="479"/>
                    <a:pt x="384" y="473"/>
                  </a:cubicBezTo>
                  <a:lnTo>
                    <a:pt x="384" y="473"/>
                  </a:lnTo>
                  <a:lnTo>
                    <a:pt x="382" y="494"/>
                  </a:lnTo>
                  <a:cubicBezTo>
                    <a:pt x="384" y="485"/>
                    <a:pt x="386" y="477"/>
                    <a:pt x="389" y="471"/>
                  </a:cubicBezTo>
                  <a:lnTo>
                    <a:pt x="389" y="471"/>
                  </a:lnTo>
                  <a:cubicBezTo>
                    <a:pt x="391" y="470"/>
                    <a:pt x="392" y="470"/>
                    <a:pt x="393" y="470"/>
                  </a:cubicBezTo>
                  <a:cubicBezTo>
                    <a:pt x="405" y="470"/>
                    <a:pt x="405" y="470"/>
                    <a:pt x="405" y="482"/>
                  </a:cubicBezTo>
                  <a:cubicBezTo>
                    <a:pt x="405" y="482"/>
                    <a:pt x="393" y="517"/>
                    <a:pt x="393" y="517"/>
                  </a:cubicBezTo>
                  <a:lnTo>
                    <a:pt x="405" y="505"/>
                  </a:lnTo>
                  <a:lnTo>
                    <a:pt x="429" y="517"/>
                  </a:lnTo>
                  <a:cubicBezTo>
                    <a:pt x="429" y="517"/>
                    <a:pt x="429" y="528"/>
                    <a:pt x="437" y="528"/>
                  </a:cubicBezTo>
                  <a:cubicBezTo>
                    <a:pt x="443" y="528"/>
                    <a:pt x="455" y="521"/>
                    <a:pt x="477" y="494"/>
                  </a:cubicBezTo>
                  <a:lnTo>
                    <a:pt x="477" y="494"/>
                  </a:lnTo>
                  <a:cubicBezTo>
                    <a:pt x="441" y="541"/>
                    <a:pt x="453" y="553"/>
                    <a:pt x="465" y="553"/>
                  </a:cubicBezTo>
                  <a:cubicBezTo>
                    <a:pt x="465" y="555"/>
                    <a:pt x="465" y="556"/>
                    <a:pt x="466" y="556"/>
                  </a:cubicBezTo>
                  <a:cubicBezTo>
                    <a:pt x="471" y="556"/>
                    <a:pt x="484" y="539"/>
                    <a:pt x="495" y="539"/>
                  </a:cubicBezTo>
                  <a:cubicBezTo>
                    <a:pt x="497" y="539"/>
                    <a:pt x="499" y="539"/>
                    <a:pt x="501" y="541"/>
                  </a:cubicBezTo>
                  <a:cubicBezTo>
                    <a:pt x="501" y="553"/>
                    <a:pt x="465" y="577"/>
                    <a:pt x="465" y="589"/>
                  </a:cubicBezTo>
                  <a:cubicBezTo>
                    <a:pt x="465" y="601"/>
                    <a:pt x="465" y="601"/>
                    <a:pt x="465" y="601"/>
                  </a:cubicBezTo>
                  <a:cubicBezTo>
                    <a:pt x="477" y="601"/>
                    <a:pt x="489" y="601"/>
                    <a:pt x="489" y="589"/>
                  </a:cubicBezTo>
                  <a:cubicBezTo>
                    <a:pt x="494" y="586"/>
                    <a:pt x="499" y="583"/>
                    <a:pt x="503" y="580"/>
                  </a:cubicBezTo>
                  <a:lnTo>
                    <a:pt x="503" y="580"/>
                  </a:lnTo>
                  <a:cubicBezTo>
                    <a:pt x="504" y="581"/>
                    <a:pt x="504" y="582"/>
                    <a:pt x="505" y="582"/>
                  </a:cubicBezTo>
                  <a:cubicBezTo>
                    <a:pt x="509" y="582"/>
                    <a:pt x="519" y="575"/>
                    <a:pt x="523" y="575"/>
                  </a:cubicBezTo>
                  <a:cubicBezTo>
                    <a:pt x="524" y="575"/>
                    <a:pt x="524" y="575"/>
                    <a:pt x="524" y="577"/>
                  </a:cubicBezTo>
                  <a:cubicBezTo>
                    <a:pt x="524" y="577"/>
                    <a:pt x="453" y="672"/>
                    <a:pt x="465" y="672"/>
                  </a:cubicBezTo>
                  <a:cubicBezTo>
                    <a:pt x="513" y="625"/>
                    <a:pt x="548" y="589"/>
                    <a:pt x="584" y="541"/>
                  </a:cubicBezTo>
                  <a:cubicBezTo>
                    <a:pt x="588" y="536"/>
                    <a:pt x="589" y="533"/>
                    <a:pt x="590" y="533"/>
                  </a:cubicBezTo>
                  <a:lnTo>
                    <a:pt x="590" y="533"/>
                  </a:lnTo>
                  <a:cubicBezTo>
                    <a:pt x="591" y="533"/>
                    <a:pt x="548" y="603"/>
                    <a:pt x="548" y="613"/>
                  </a:cubicBezTo>
                  <a:cubicBezTo>
                    <a:pt x="560" y="589"/>
                    <a:pt x="572" y="577"/>
                    <a:pt x="572" y="577"/>
                  </a:cubicBezTo>
                  <a:cubicBezTo>
                    <a:pt x="580" y="577"/>
                    <a:pt x="577" y="582"/>
                    <a:pt x="578" y="582"/>
                  </a:cubicBezTo>
                  <a:cubicBezTo>
                    <a:pt x="579" y="582"/>
                    <a:pt x="580" y="581"/>
                    <a:pt x="584" y="577"/>
                  </a:cubicBezTo>
                  <a:lnTo>
                    <a:pt x="620" y="541"/>
                  </a:lnTo>
                  <a:cubicBezTo>
                    <a:pt x="624" y="537"/>
                    <a:pt x="626" y="536"/>
                    <a:pt x="628" y="536"/>
                  </a:cubicBezTo>
                  <a:cubicBezTo>
                    <a:pt x="632" y="536"/>
                    <a:pt x="632" y="541"/>
                    <a:pt x="632" y="541"/>
                  </a:cubicBezTo>
                  <a:cubicBezTo>
                    <a:pt x="608" y="577"/>
                    <a:pt x="596" y="589"/>
                    <a:pt x="608" y="589"/>
                  </a:cubicBezTo>
                  <a:cubicBezTo>
                    <a:pt x="613" y="584"/>
                    <a:pt x="618" y="579"/>
                    <a:pt x="619" y="579"/>
                  </a:cubicBezTo>
                  <a:lnTo>
                    <a:pt x="619" y="579"/>
                  </a:lnTo>
                  <a:cubicBezTo>
                    <a:pt x="621" y="579"/>
                    <a:pt x="617" y="589"/>
                    <a:pt x="596" y="625"/>
                  </a:cubicBezTo>
                  <a:cubicBezTo>
                    <a:pt x="587" y="633"/>
                    <a:pt x="591" y="641"/>
                    <a:pt x="598" y="641"/>
                  </a:cubicBezTo>
                  <a:cubicBezTo>
                    <a:pt x="601" y="641"/>
                    <a:pt x="604" y="640"/>
                    <a:pt x="608" y="636"/>
                  </a:cubicBezTo>
                  <a:cubicBezTo>
                    <a:pt x="620" y="625"/>
                    <a:pt x="620" y="601"/>
                    <a:pt x="632" y="601"/>
                  </a:cubicBezTo>
                  <a:cubicBezTo>
                    <a:pt x="644" y="601"/>
                    <a:pt x="644" y="601"/>
                    <a:pt x="644" y="625"/>
                  </a:cubicBezTo>
                  <a:cubicBezTo>
                    <a:pt x="644" y="625"/>
                    <a:pt x="644" y="625"/>
                    <a:pt x="644" y="625"/>
                  </a:cubicBezTo>
                  <a:lnTo>
                    <a:pt x="644" y="625"/>
                  </a:lnTo>
                  <a:lnTo>
                    <a:pt x="620" y="648"/>
                  </a:lnTo>
                  <a:cubicBezTo>
                    <a:pt x="609" y="665"/>
                    <a:pt x="608" y="672"/>
                    <a:pt x="611" y="672"/>
                  </a:cubicBezTo>
                  <a:cubicBezTo>
                    <a:pt x="615" y="672"/>
                    <a:pt x="629" y="658"/>
                    <a:pt x="638" y="645"/>
                  </a:cubicBezTo>
                  <a:lnTo>
                    <a:pt x="638" y="645"/>
                  </a:lnTo>
                  <a:cubicBezTo>
                    <a:pt x="633" y="655"/>
                    <a:pt x="626" y="665"/>
                    <a:pt x="620" y="672"/>
                  </a:cubicBezTo>
                  <a:cubicBezTo>
                    <a:pt x="620" y="684"/>
                    <a:pt x="620" y="690"/>
                    <a:pt x="623" y="690"/>
                  </a:cubicBezTo>
                  <a:cubicBezTo>
                    <a:pt x="626" y="690"/>
                    <a:pt x="632" y="684"/>
                    <a:pt x="644" y="672"/>
                  </a:cubicBezTo>
                  <a:cubicBezTo>
                    <a:pt x="645" y="668"/>
                    <a:pt x="647" y="667"/>
                    <a:pt x="648" y="667"/>
                  </a:cubicBezTo>
                  <a:lnTo>
                    <a:pt x="648" y="667"/>
                  </a:lnTo>
                  <a:cubicBezTo>
                    <a:pt x="652" y="667"/>
                    <a:pt x="644" y="710"/>
                    <a:pt x="644" y="720"/>
                  </a:cubicBezTo>
                  <a:cubicBezTo>
                    <a:pt x="667" y="684"/>
                    <a:pt x="691" y="648"/>
                    <a:pt x="715" y="613"/>
                  </a:cubicBezTo>
                  <a:cubicBezTo>
                    <a:pt x="715" y="613"/>
                    <a:pt x="727" y="613"/>
                    <a:pt x="715" y="625"/>
                  </a:cubicBezTo>
                  <a:cubicBezTo>
                    <a:pt x="707" y="633"/>
                    <a:pt x="710" y="641"/>
                    <a:pt x="713" y="641"/>
                  </a:cubicBezTo>
                  <a:cubicBezTo>
                    <a:pt x="713" y="641"/>
                    <a:pt x="713" y="641"/>
                    <a:pt x="713" y="641"/>
                  </a:cubicBezTo>
                  <a:lnTo>
                    <a:pt x="713" y="641"/>
                  </a:lnTo>
                  <a:cubicBezTo>
                    <a:pt x="709" y="652"/>
                    <a:pt x="698" y="678"/>
                    <a:pt x="679" y="696"/>
                  </a:cubicBezTo>
                  <a:cubicBezTo>
                    <a:pt x="673" y="706"/>
                    <a:pt x="671" y="709"/>
                    <a:pt x="671" y="709"/>
                  </a:cubicBezTo>
                  <a:cubicBezTo>
                    <a:pt x="673" y="709"/>
                    <a:pt x="694" y="684"/>
                    <a:pt x="703" y="684"/>
                  </a:cubicBezTo>
                  <a:cubicBezTo>
                    <a:pt x="703" y="684"/>
                    <a:pt x="718" y="669"/>
                    <a:pt x="724" y="669"/>
                  </a:cubicBezTo>
                  <a:cubicBezTo>
                    <a:pt x="726" y="669"/>
                    <a:pt x="727" y="670"/>
                    <a:pt x="727" y="672"/>
                  </a:cubicBezTo>
                  <a:cubicBezTo>
                    <a:pt x="727" y="672"/>
                    <a:pt x="727" y="680"/>
                    <a:pt x="734" y="680"/>
                  </a:cubicBezTo>
                  <a:cubicBezTo>
                    <a:pt x="739" y="680"/>
                    <a:pt x="747" y="676"/>
                    <a:pt x="763" y="660"/>
                  </a:cubicBezTo>
                  <a:cubicBezTo>
                    <a:pt x="763" y="660"/>
                    <a:pt x="770" y="653"/>
                    <a:pt x="774" y="648"/>
                  </a:cubicBezTo>
                  <a:lnTo>
                    <a:pt x="774" y="648"/>
                  </a:lnTo>
                  <a:cubicBezTo>
                    <a:pt x="773" y="649"/>
                    <a:pt x="715" y="708"/>
                    <a:pt x="715" y="732"/>
                  </a:cubicBezTo>
                  <a:cubicBezTo>
                    <a:pt x="703" y="755"/>
                    <a:pt x="727" y="755"/>
                    <a:pt x="727" y="755"/>
                  </a:cubicBezTo>
                  <a:cubicBezTo>
                    <a:pt x="730" y="759"/>
                    <a:pt x="732" y="760"/>
                    <a:pt x="732" y="760"/>
                  </a:cubicBezTo>
                  <a:cubicBezTo>
                    <a:pt x="734" y="760"/>
                    <a:pt x="730" y="749"/>
                    <a:pt x="739" y="732"/>
                  </a:cubicBezTo>
                  <a:cubicBezTo>
                    <a:pt x="745" y="725"/>
                    <a:pt x="749" y="723"/>
                    <a:pt x="752" y="723"/>
                  </a:cubicBezTo>
                  <a:cubicBezTo>
                    <a:pt x="756" y="723"/>
                    <a:pt x="757" y="728"/>
                    <a:pt x="761" y="728"/>
                  </a:cubicBezTo>
                  <a:cubicBezTo>
                    <a:pt x="764" y="728"/>
                    <a:pt x="768" y="726"/>
                    <a:pt x="774" y="720"/>
                  </a:cubicBezTo>
                  <a:lnTo>
                    <a:pt x="774" y="720"/>
                  </a:lnTo>
                  <a:cubicBezTo>
                    <a:pt x="773" y="721"/>
                    <a:pt x="772" y="722"/>
                    <a:pt x="772" y="722"/>
                  </a:cubicBezTo>
                  <a:cubicBezTo>
                    <a:pt x="768" y="722"/>
                    <a:pt x="786" y="684"/>
                    <a:pt x="786" y="684"/>
                  </a:cubicBezTo>
                  <a:cubicBezTo>
                    <a:pt x="786" y="677"/>
                    <a:pt x="807" y="657"/>
                    <a:pt x="814" y="657"/>
                  </a:cubicBezTo>
                  <a:cubicBezTo>
                    <a:pt x="819" y="657"/>
                    <a:pt x="818" y="667"/>
                    <a:pt x="798" y="696"/>
                  </a:cubicBezTo>
                  <a:cubicBezTo>
                    <a:pt x="786" y="708"/>
                    <a:pt x="763" y="732"/>
                    <a:pt x="763" y="744"/>
                  </a:cubicBezTo>
                  <a:cubicBezTo>
                    <a:pt x="763" y="744"/>
                    <a:pt x="763" y="759"/>
                    <a:pt x="775" y="759"/>
                  </a:cubicBezTo>
                  <a:cubicBezTo>
                    <a:pt x="778" y="759"/>
                    <a:pt x="782" y="758"/>
                    <a:pt x="786" y="755"/>
                  </a:cubicBezTo>
                  <a:cubicBezTo>
                    <a:pt x="810" y="755"/>
                    <a:pt x="822" y="708"/>
                    <a:pt x="846" y="684"/>
                  </a:cubicBezTo>
                  <a:lnTo>
                    <a:pt x="846" y="684"/>
                  </a:lnTo>
                  <a:cubicBezTo>
                    <a:pt x="846" y="708"/>
                    <a:pt x="834" y="732"/>
                    <a:pt x="822" y="755"/>
                  </a:cubicBezTo>
                  <a:cubicBezTo>
                    <a:pt x="822" y="767"/>
                    <a:pt x="810" y="767"/>
                    <a:pt x="786" y="767"/>
                  </a:cubicBezTo>
                  <a:cubicBezTo>
                    <a:pt x="786" y="767"/>
                    <a:pt x="810" y="767"/>
                    <a:pt x="798" y="803"/>
                  </a:cubicBezTo>
                  <a:cubicBezTo>
                    <a:pt x="786" y="827"/>
                    <a:pt x="763" y="863"/>
                    <a:pt x="739" y="886"/>
                  </a:cubicBezTo>
                  <a:cubicBezTo>
                    <a:pt x="774" y="851"/>
                    <a:pt x="798" y="815"/>
                    <a:pt x="834" y="779"/>
                  </a:cubicBezTo>
                  <a:cubicBezTo>
                    <a:pt x="839" y="774"/>
                    <a:pt x="843" y="770"/>
                    <a:pt x="846" y="768"/>
                  </a:cubicBezTo>
                  <a:lnTo>
                    <a:pt x="846" y="768"/>
                  </a:lnTo>
                  <a:cubicBezTo>
                    <a:pt x="847" y="769"/>
                    <a:pt x="848" y="769"/>
                    <a:pt x="850" y="769"/>
                  </a:cubicBezTo>
                  <a:cubicBezTo>
                    <a:pt x="851" y="769"/>
                    <a:pt x="853" y="768"/>
                    <a:pt x="855" y="767"/>
                  </a:cubicBezTo>
                  <a:lnTo>
                    <a:pt x="855" y="767"/>
                  </a:lnTo>
                  <a:cubicBezTo>
                    <a:pt x="854" y="772"/>
                    <a:pt x="852" y="779"/>
                    <a:pt x="858" y="779"/>
                  </a:cubicBezTo>
                  <a:cubicBezTo>
                    <a:pt x="866" y="779"/>
                    <a:pt x="881" y="754"/>
                    <a:pt x="884" y="754"/>
                  </a:cubicBezTo>
                  <a:lnTo>
                    <a:pt x="884" y="754"/>
                  </a:lnTo>
                  <a:cubicBezTo>
                    <a:pt x="885" y="754"/>
                    <a:pt x="885" y="758"/>
                    <a:pt x="882" y="767"/>
                  </a:cubicBezTo>
                  <a:cubicBezTo>
                    <a:pt x="858" y="791"/>
                    <a:pt x="822" y="827"/>
                    <a:pt x="798" y="863"/>
                  </a:cubicBezTo>
                  <a:cubicBezTo>
                    <a:pt x="789" y="877"/>
                    <a:pt x="787" y="882"/>
                    <a:pt x="789" y="882"/>
                  </a:cubicBezTo>
                  <a:cubicBezTo>
                    <a:pt x="793" y="882"/>
                    <a:pt x="808" y="870"/>
                    <a:pt x="822" y="863"/>
                  </a:cubicBezTo>
                  <a:cubicBezTo>
                    <a:pt x="834" y="851"/>
                    <a:pt x="846" y="839"/>
                    <a:pt x="846" y="839"/>
                  </a:cubicBezTo>
                  <a:lnTo>
                    <a:pt x="870" y="839"/>
                  </a:lnTo>
                  <a:cubicBezTo>
                    <a:pt x="870" y="839"/>
                    <a:pt x="876" y="859"/>
                    <a:pt x="890" y="859"/>
                  </a:cubicBezTo>
                  <a:cubicBezTo>
                    <a:pt x="894" y="859"/>
                    <a:pt x="899" y="857"/>
                    <a:pt x="905" y="851"/>
                  </a:cubicBezTo>
                  <a:cubicBezTo>
                    <a:pt x="912" y="851"/>
                    <a:pt x="923" y="839"/>
                    <a:pt x="928" y="832"/>
                  </a:cubicBezTo>
                  <a:lnTo>
                    <a:pt x="928" y="832"/>
                  </a:lnTo>
                  <a:cubicBezTo>
                    <a:pt x="924" y="846"/>
                    <a:pt x="904" y="876"/>
                    <a:pt x="894" y="886"/>
                  </a:cubicBezTo>
                  <a:cubicBezTo>
                    <a:pt x="894" y="905"/>
                    <a:pt x="894" y="930"/>
                    <a:pt x="904" y="930"/>
                  </a:cubicBezTo>
                  <a:cubicBezTo>
                    <a:pt x="908" y="930"/>
                    <a:pt x="912" y="928"/>
                    <a:pt x="917" y="922"/>
                  </a:cubicBezTo>
                  <a:cubicBezTo>
                    <a:pt x="917" y="922"/>
                    <a:pt x="953" y="887"/>
                    <a:pt x="953" y="886"/>
                  </a:cubicBezTo>
                  <a:lnTo>
                    <a:pt x="953" y="886"/>
                  </a:lnTo>
                  <a:cubicBezTo>
                    <a:pt x="953" y="887"/>
                    <a:pt x="905" y="946"/>
                    <a:pt x="917" y="958"/>
                  </a:cubicBezTo>
                  <a:cubicBezTo>
                    <a:pt x="917" y="958"/>
                    <a:pt x="941" y="910"/>
                    <a:pt x="953" y="910"/>
                  </a:cubicBezTo>
                  <a:cubicBezTo>
                    <a:pt x="953" y="910"/>
                    <a:pt x="953" y="910"/>
                    <a:pt x="977" y="898"/>
                  </a:cubicBezTo>
                  <a:cubicBezTo>
                    <a:pt x="1001" y="875"/>
                    <a:pt x="1013" y="851"/>
                    <a:pt x="1048" y="827"/>
                  </a:cubicBezTo>
                  <a:lnTo>
                    <a:pt x="1048" y="827"/>
                  </a:lnTo>
                  <a:cubicBezTo>
                    <a:pt x="1048" y="838"/>
                    <a:pt x="986" y="911"/>
                    <a:pt x="978" y="911"/>
                  </a:cubicBezTo>
                  <a:cubicBezTo>
                    <a:pt x="977" y="911"/>
                    <a:pt x="977" y="911"/>
                    <a:pt x="977" y="910"/>
                  </a:cubicBezTo>
                  <a:cubicBezTo>
                    <a:pt x="965" y="922"/>
                    <a:pt x="965" y="934"/>
                    <a:pt x="953" y="934"/>
                  </a:cubicBezTo>
                  <a:cubicBezTo>
                    <a:pt x="953" y="937"/>
                    <a:pt x="956" y="938"/>
                    <a:pt x="960" y="938"/>
                  </a:cubicBezTo>
                  <a:cubicBezTo>
                    <a:pt x="964" y="938"/>
                    <a:pt x="969" y="937"/>
                    <a:pt x="972" y="937"/>
                  </a:cubicBezTo>
                  <a:cubicBezTo>
                    <a:pt x="980" y="937"/>
                    <a:pt x="983" y="940"/>
                    <a:pt x="965" y="958"/>
                  </a:cubicBezTo>
                  <a:cubicBezTo>
                    <a:pt x="957" y="971"/>
                    <a:pt x="959" y="974"/>
                    <a:pt x="965" y="974"/>
                  </a:cubicBezTo>
                  <a:cubicBezTo>
                    <a:pt x="975" y="974"/>
                    <a:pt x="993" y="967"/>
                    <a:pt x="1004" y="967"/>
                  </a:cubicBezTo>
                  <a:cubicBezTo>
                    <a:pt x="1008" y="967"/>
                    <a:pt x="1011" y="968"/>
                    <a:pt x="1013" y="970"/>
                  </a:cubicBezTo>
                  <a:lnTo>
                    <a:pt x="1060" y="886"/>
                  </a:lnTo>
                  <a:lnTo>
                    <a:pt x="1060" y="886"/>
                  </a:lnTo>
                  <a:cubicBezTo>
                    <a:pt x="1060" y="887"/>
                    <a:pt x="1036" y="946"/>
                    <a:pt x="1036" y="946"/>
                  </a:cubicBezTo>
                  <a:cubicBezTo>
                    <a:pt x="1060" y="922"/>
                    <a:pt x="1084" y="898"/>
                    <a:pt x="1096" y="886"/>
                  </a:cubicBezTo>
                  <a:lnTo>
                    <a:pt x="1096" y="886"/>
                  </a:lnTo>
                  <a:cubicBezTo>
                    <a:pt x="1086" y="906"/>
                    <a:pt x="1014" y="1028"/>
                    <a:pt x="1025" y="1028"/>
                  </a:cubicBezTo>
                  <a:cubicBezTo>
                    <a:pt x="1028" y="1028"/>
                    <a:pt x="1035" y="1021"/>
                    <a:pt x="1048" y="1006"/>
                  </a:cubicBezTo>
                  <a:cubicBezTo>
                    <a:pt x="1048" y="1002"/>
                    <a:pt x="1047" y="1000"/>
                    <a:pt x="1045" y="1000"/>
                  </a:cubicBezTo>
                  <a:cubicBezTo>
                    <a:pt x="1042" y="1000"/>
                    <a:pt x="1036" y="1006"/>
                    <a:pt x="1036" y="1006"/>
                  </a:cubicBezTo>
                  <a:cubicBezTo>
                    <a:pt x="1048" y="982"/>
                    <a:pt x="1060" y="970"/>
                    <a:pt x="1084" y="946"/>
                  </a:cubicBezTo>
                  <a:cubicBezTo>
                    <a:pt x="1090" y="940"/>
                    <a:pt x="1093" y="937"/>
                    <a:pt x="1094" y="937"/>
                  </a:cubicBezTo>
                  <a:cubicBezTo>
                    <a:pt x="1096" y="937"/>
                    <a:pt x="1096" y="940"/>
                    <a:pt x="1096" y="946"/>
                  </a:cubicBezTo>
                  <a:cubicBezTo>
                    <a:pt x="1096" y="946"/>
                    <a:pt x="1048" y="1017"/>
                    <a:pt x="1036" y="1029"/>
                  </a:cubicBezTo>
                  <a:cubicBezTo>
                    <a:pt x="1036" y="1041"/>
                    <a:pt x="1036" y="1044"/>
                    <a:pt x="1038" y="1044"/>
                  </a:cubicBezTo>
                  <a:cubicBezTo>
                    <a:pt x="1039" y="1044"/>
                    <a:pt x="1042" y="1041"/>
                    <a:pt x="1048" y="1041"/>
                  </a:cubicBezTo>
                  <a:cubicBezTo>
                    <a:pt x="1059" y="1041"/>
                    <a:pt x="1079" y="1004"/>
                    <a:pt x="1092" y="1004"/>
                  </a:cubicBezTo>
                  <a:cubicBezTo>
                    <a:pt x="1093" y="1004"/>
                    <a:pt x="1095" y="1004"/>
                    <a:pt x="1096" y="1006"/>
                  </a:cubicBezTo>
                  <a:cubicBezTo>
                    <a:pt x="1108" y="1006"/>
                    <a:pt x="1108" y="1006"/>
                    <a:pt x="1084" y="1029"/>
                  </a:cubicBezTo>
                  <a:cubicBezTo>
                    <a:pt x="1084" y="1029"/>
                    <a:pt x="1060" y="1053"/>
                    <a:pt x="1060" y="1065"/>
                  </a:cubicBezTo>
                  <a:cubicBezTo>
                    <a:pt x="1060" y="1066"/>
                    <a:pt x="1059" y="1066"/>
                    <a:pt x="1059" y="1066"/>
                  </a:cubicBezTo>
                  <a:cubicBezTo>
                    <a:pt x="1060" y="1066"/>
                    <a:pt x="1125" y="1009"/>
                    <a:pt x="1127" y="1009"/>
                  </a:cubicBezTo>
                  <a:lnTo>
                    <a:pt x="1127" y="1009"/>
                  </a:lnTo>
                  <a:cubicBezTo>
                    <a:pt x="1128" y="1009"/>
                    <a:pt x="1125" y="1012"/>
                    <a:pt x="1120" y="1017"/>
                  </a:cubicBezTo>
                  <a:cubicBezTo>
                    <a:pt x="1112" y="1033"/>
                    <a:pt x="1105" y="1047"/>
                    <a:pt x="1100" y="1057"/>
                  </a:cubicBezTo>
                  <a:lnTo>
                    <a:pt x="1100" y="1057"/>
                  </a:lnTo>
                  <a:lnTo>
                    <a:pt x="1084" y="1065"/>
                  </a:lnTo>
                  <a:cubicBezTo>
                    <a:pt x="1073" y="1082"/>
                    <a:pt x="1070" y="1091"/>
                    <a:pt x="1073" y="1091"/>
                  </a:cubicBezTo>
                  <a:cubicBezTo>
                    <a:pt x="1075" y="1091"/>
                    <a:pt x="1082" y="1085"/>
                    <a:pt x="1092" y="1073"/>
                  </a:cubicBezTo>
                  <a:lnTo>
                    <a:pt x="1092" y="1073"/>
                  </a:lnTo>
                  <a:cubicBezTo>
                    <a:pt x="1087" y="1084"/>
                    <a:pt x="1084" y="1089"/>
                    <a:pt x="1084" y="1089"/>
                  </a:cubicBezTo>
                  <a:cubicBezTo>
                    <a:pt x="1084" y="1093"/>
                    <a:pt x="1085" y="1094"/>
                    <a:pt x="1088" y="1094"/>
                  </a:cubicBezTo>
                  <a:cubicBezTo>
                    <a:pt x="1092" y="1094"/>
                    <a:pt x="1100" y="1089"/>
                    <a:pt x="1108" y="1089"/>
                  </a:cubicBezTo>
                  <a:cubicBezTo>
                    <a:pt x="1108" y="1089"/>
                    <a:pt x="1139" y="1016"/>
                    <a:pt x="1143" y="1016"/>
                  </a:cubicBezTo>
                  <a:cubicBezTo>
                    <a:pt x="1143" y="1016"/>
                    <a:pt x="1144" y="1017"/>
                    <a:pt x="1144" y="1017"/>
                  </a:cubicBezTo>
                  <a:cubicBezTo>
                    <a:pt x="1144" y="1029"/>
                    <a:pt x="1144" y="1041"/>
                    <a:pt x="1144" y="1053"/>
                  </a:cubicBezTo>
                  <a:lnTo>
                    <a:pt x="1163" y="1053"/>
                  </a:lnTo>
                  <a:cubicBezTo>
                    <a:pt x="1151" y="1062"/>
                    <a:pt x="1118" y="1103"/>
                    <a:pt x="1108" y="1113"/>
                  </a:cubicBezTo>
                  <a:cubicBezTo>
                    <a:pt x="1108" y="1117"/>
                    <a:pt x="1109" y="1118"/>
                    <a:pt x="1111" y="1118"/>
                  </a:cubicBezTo>
                  <a:cubicBezTo>
                    <a:pt x="1116" y="1118"/>
                    <a:pt x="1124" y="1113"/>
                    <a:pt x="1132" y="1113"/>
                  </a:cubicBezTo>
                  <a:cubicBezTo>
                    <a:pt x="1132" y="1113"/>
                    <a:pt x="1149" y="1095"/>
                    <a:pt x="1155" y="1089"/>
                  </a:cubicBezTo>
                  <a:lnTo>
                    <a:pt x="1155" y="1089"/>
                  </a:lnTo>
                  <a:cubicBezTo>
                    <a:pt x="1144" y="1113"/>
                    <a:pt x="1132" y="1125"/>
                    <a:pt x="1120" y="1148"/>
                  </a:cubicBezTo>
                  <a:cubicBezTo>
                    <a:pt x="1144" y="1125"/>
                    <a:pt x="1155" y="1101"/>
                    <a:pt x="1179" y="1089"/>
                  </a:cubicBezTo>
                  <a:lnTo>
                    <a:pt x="1191" y="1089"/>
                  </a:lnTo>
                  <a:cubicBezTo>
                    <a:pt x="1191" y="1089"/>
                    <a:pt x="1179" y="1113"/>
                    <a:pt x="1179" y="1125"/>
                  </a:cubicBezTo>
                  <a:cubicBezTo>
                    <a:pt x="1179" y="1125"/>
                    <a:pt x="1179" y="1135"/>
                    <a:pt x="1186" y="1135"/>
                  </a:cubicBezTo>
                  <a:cubicBezTo>
                    <a:pt x="1188" y="1135"/>
                    <a:pt x="1189" y="1135"/>
                    <a:pt x="1191" y="1134"/>
                  </a:cubicBezTo>
                  <a:lnTo>
                    <a:pt x="1191" y="1134"/>
                  </a:lnTo>
                  <a:cubicBezTo>
                    <a:pt x="1178" y="1147"/>
                    <a:pt x="1167" y="1162"/>
                    <a:pt x="1167" y="1172"/>
                  </a:cubicBezTo>
                  <a:cubicBezTo>
                    <a:pt x="1167" y="1174"/>
                    <a:pt x="1168" y="1174"/>
                    <a:pt x="1169" y="1174"/>
                  </a:cubicBezTo>
                  <a:cubicBezTo>
                    <a:pt x="1174" y="1174"/>
                    <a:pt x="1191" y="1154"/>
                    <a:pt x="1199" y="1154"/>
                  </a:cubicBezTo>
                  <a:cubicBezTo>
                    <a:pt x="1202" y="1154"/>
                    <a:pt x="1203" y="1155"/>
                    <a:pt x="1203" y="1160"/>
                  </a:cubicBezTo>
                  <a:cubicBezTo>
                    <a:pt x="1199" y="1168"/>
                    <a:pt x="1199" y="1170"/>
                    <a:pt x="1201" y="1170"/>
                  </a:cubicBezTo>
                  <a:cubicBezTo>
                    <a:pt x="1205" y="1170"/>
                    <a:pt x="1219" y="1157"/>
                    <a:pt x="1227" y="1148"/>
                  </a:cubicBezTo>
                  <a:lnTo>
                    <a:pt x="1233" y="1148"/>
                  </a:lnTo>
                  <a:cubicBezTo>
                    <a:pt x="1243" y="1132"/>
                    <a:pt x="1253" y="1120"/>
                    <a:pt x="1263" y="1101"/>
                  </a:cubicBezTo>
                  <a:cubicBezTo>
                    <a:pt x="1278" y="1086"/>
                    <a:pt x="1288" y="1071"/>
                    <a:pt x="1291" y="1071"/>
                  </a:cubicBezTo>
                  <a:lnTo>
                    <a:pt x="1291" y="1071"/>
                  </a:lnTo>
                  <a:cubicBezTo>
                    <a:pt x="1292" y="1071"/>
                    <a:pt x="1291" y="1076"/>
                    <a:pt x="1286" y="1089"/>
                  </a:cubicBezTo>
                  <a:cubicBezTo>
                    <a:pt x="1280" y="1101"/>
                    <a:pt x="1262" y="1129"/>
                    <a:pt x="1247" y="1148"/>
                  </a:cubicBezTo>
                  <a:lnTo>
                    <a:pt x="1251" y="1148"/>
                  </a:lnTo>
                  <a:cubicBezTo>
                    <a:pt x="1258" y="1135"/>
                    <a:pt x="1272" y="1121"/>
                    <a:pt x="1279" y="1121"/>
                  </a:cubicBezTo>
                  <a:cubicBezTo>
                    <a:pt x="1284" y="1121"/>
                    <a:pt x="1285" y="1128"/>
                    <a:pt x="1275" y="1148"/>
                  </a:cubicBezTo>
                  <a:cubicBezTo>
                    <a:pt x="1265" y="1158"/>
                    <a:pt x="1217" y="1221"/>
                    <a:pt x="1223" y="1221"/>
                  </a:cubicBezTo>
                  <a:cubicBezTo>
                    <a:pt x="1225" y="1221"/>
                    <a:pt x="1229" y="1217"/>
                    <a:pt x="1239" y="1208"/>
                  </a:cubicBezTo>
                  <a:cubicBezTo>
                    <a:pt x="1258" y="1198"/>
                    <a:pt x="1270" y="1181"/>
                    <a:pt x="1273" y="1181"/>
                  </a:cubicBezTo>
                  <a:cubicBezTo>
                    <a:pt x="1274" y="1181"/>
                    <a:pt x="1275" y="1182"/>
                    <a:pt x="1275" y="1184"/>
                  </a:cubicBezTo>
                  <a:cubicBezTo>
                    <a:pt x="1275" y="1184"/>
                    <a:pt x="1251" y="1208"/>
                    <a:pt x="1239" y="1220"/>
                  </a:cubicBezTo>
                  <a:cubicBezTo>
                    <a:pt x="1239" y="1232"/>
                    <a:pt x="1239" y="1232"/>
                    <a:pt x="1239" y="1244"/>
                  </a:cubicBezTo>
                  <a:lnTo>
                    <a:pt x="1286" y="1184"/>
                  </a:lnTo>
                  <a:cubicBezTo>
                    <a:pt x="1286" y="1172"/>
                    <a:pt x="1298" y="1160"/>
                    <a:pt x="1298" y="1148"/>
                  </a:cubicBezTo>
                  <a:cubicBezTo>
                    <a:pt x="1310" y="1136"/>
                    <a:pt x="1316" y="1134"/>
                    <a:pt x="1319" y="1134"/>
                  </a:cubicBezTo>
                  <a:cubicBezTo>
                    <a:pt x="1322" y="1134"/>
                    <a:pt x="1322" y="1136"/>
                    <a:pt x="1322" y="1136"/>
                  </a:cubicBezTo>
                  <a:cubicBezTo>
                    <a:pt x="1322" y="1136"/>
                    <a:pt x="1310" y="1172"/>
                    <a:pt x="1298" y="1196"/>
                  </a:cubicBezTo>
                  <a:cubicBezTo>
                    <a:pt x="1290" y="1213"/>
                    <a:pt x="1287" y="1225"/>
                    <a:pt x="1291" y="1225"/>
                  </a:cubicBezTo>
                  <a:cubicBezTo>
                    <a:pt x="1293" y="1225"/>
                    <a:pt x="1295" y="1223"/>
                    <a:pt x="1298" y="1220"/>
                  </a:cubicBezTo>
                  <a:cubicBezTo>
                    <a:pt x="1310" y="1220"/>
                    <a:pt x="1322" y="1184"/>
                    <a:pt x="1334" y="1184"/>
                  </a:cubicBezTo>
                  <a:cubicBezTo>
                    <a:pt x="1342" y="1184"/>
                    <a:pt x="1339" y="1189"/>
                    <a:pt x="1340" y="1189"/>
                  </a:cubicBezTo>
                  <a:cubicBezTo>
                    <a:pt x="1341" y="1189"/>
                    <a:pt x="1342" y="1188"/>
                    <a:pt x="1346" y="1184"/>
                  </a:cubicBezTo>
                  <a:cubicBezTo>
                    <a:pt x="1350" y="1180"/>
                    <a:pt x="1355" y="1179"/>
                    <a:pt x="1361" y="1179"/>
                  </a:cubicBezTo>
                  <a:cubicBezTo>
                    <a:pt x="1371" y="1179"/>
                    <a:pt x="1382" y="1184"/>
                    <a:pt x="1382" y="1184"/>
                  </a:cubicBezTo>
                  <a:cubicBezTo>
                    <a:pt x="1382" y="1184"/>
                    <a:pt x="1382" y="1208"/>
                    <a:pt x="1370" y="1232"/>
                  </a:cubicBezTo>
                  <a:cubicBezTo>
                    <a:pt x="1346" y="1256"/>
                    <a:pt x="1370" y="1244"/>
                    <a:pt x="1370" y="1256"/>
                  </a:cubicBezTo>
                  <a:cubicBezTo>
                    <a:pt x="1370" y="1256"/>
                    <a:pt x="1370" y="1266"/>
                    <a:pt x="1373" y="1266"/>
                  </a:cubicBezTo>
                  <a:cubicBezTo>
                    <a:pt x="1375" y="1266"/>
                    <a:pt x="1378" y="1263"/>
                    <a:pt x="1382" y="1256"/>
                  </a:cubicBezTo>
                  <a:cubicBezTo>
                    <a:pt x="1391" y="1242"/>
                    <a:pt x="1395" y="1237"/>
                    <a:pt x="1397" y="1237"/>
                  </a:cubicBezTo>
                  <a:cubicBezTo>
                    <a:pt x="1400" y="1237"/>
                    <a:pt x="1398" y="1248"/>
                    <a:pt x="1406" y="1256"/>
                  </a:cubicBezTo>
                  <a:cubicBezTo>
                    <a:pt x="1406" y="1256"/>
                    <a:pt x="1417" y="1232"/>
                    <a:pt x="1429" y="1232"/>
                  </a:cubicBezTo>
                  <a:cubicBezTo>
                    <a:pt x="1429" y="1232"/>
                    <a:pt x="1429" y="1244"/>
                    <a:pt x="1429" y="1256"/>
                  </a:cubicBezTo>
                  <a:cubicBezTo>
                    <a:pt x="1465" y="1220"/>
                    <a:pt x="1501" y="1184"/>
                    <a:pt x="1525" y="1148"/>
                  </a:cubicBezTo>
                  <a:lnTo>
                    <a:pt x="1513" y="1148"/>
                  </a:lnTo>
                  <a:cubicBezTo>
                    <a:pt x="1513" y="1136"/>
                    <a:pt x="1525" y="1125"/>
                    <a:pt x="1525" y="1113"/>
                  </a:cubicBezTo>
                  <a:cubicBezTo>
                    <a:pt x="1536" y="1089"/>
                    <a:pt x="1536" y="1077"/>
                    <a:pt x="1525" y="1065"/>
                  </a:cubicBezTo>
                  <a:cubicBezTo>
                    <a:pt x="1513" y="1065"/>
                    <a:pt x="1477" y="1136"/>
                    <a:pt x="1465" y="1136"/>
                  </a:cubicBezTo>
                  <a:cubicBezTo>
                    <a:pt x="1453" y="1136"/>
                    <a:pt x="1465" y="1125"/>
                    <a:pt x="1465" y="1101"/>
                  </a:cubicBezTo>
                  <a:cubicBezTo>
                    <a:pt x="1465" y="1089"/>
                    <a:pt x="1477" y="1077"/>
                    <a:pt x="1477" y="1077"/>
                  </a:cubicBezTo>
                  <a:lnTo>
                    <a:pt x="1477" y="1077"/>
                  </a:lnTo>
                  <a:cubicBezTo>
                    <a:pt x="1477" y="1077"/>
                    <a:pt x="1475" y="1079"/>
                    <a:pt x="1441" y="1113"/>
                  </a:cubicBezTo>
                  <a:cubicBezTo>
                    <a:pt x="1431" y="1123"/>
                    <a:pt x="1425" y="1126"/>
                    <a:pt x="1423" y="1126"/>
                  </a:cubicBezTo>
                  <a:cubicBezTo>
                    <a:pt x="1420" y="1126"/>
                    <a:pt x="1422" y="1120"/>
                    <a:pt x="1429" y="1113"/>
                  </a:cubicBezTo>
                  <a:cubicBezTo>
                    <a:pt x="1441" y="1089"/>
                    <a:pt x="1489" y="1041"/>
                    <a:pt x="1477" y="1029"/>
                  </a:cubicBezTo>
                  <a:cubicBezTo>
                    <a:pt x="1475" y="1027"/>
                    <a:pt x="1473" y="1026"/>
                    <a:pt x="1471" y="1026"/>
                  </a:cubicBezTo>
                  <a:cubicBezTo>
                    <a:pt x="1460" y="1026"/>
                    <a:pt x="1449" y="1048"/>
                    <a:pt x="1429" y="1077"/>
                  </a:cubicBezTo>
                  <a:cubicBezTo>
                    <a:pt x="1429" y="1077"/>
                    <a:pt x="1399" y="1092"/>
                    <a:pt x="1387" y="1092"/>
                  </a:cubicBezTo>
                  <a:cubicBezTo>
                    <a:pt x="1384" y="1092"/>
                    <a:pt x="1382" y="1091"/>
                    <a:pt x="1382" y="1089"/>
                  </a:cubicBezTo>
                  <a:cubicBezTo>
                    <a:pt x="1400" y="1070"/>
                    <a:pt x="1419" y="1052"/>
                    <a:pt x="1437" y="1034"/>
                  </a:cubicBezTo>
                  <a:lnTo>
                    <a:pt x="1437" y="1034"/>
                  </a:lnTo>
                  <a:cubicBezTo>
                    <a:pt x="1422" y="1042"/>
                    <a:pt x="1402" y="1045"/>
                    <a:pt x="1394" y="1053"/>
                  </a:cubicBezTo>
                  <a:cubicBezTo>
                    <a:pt x="1387" y="1056"/>
                    <a:pt x="1383" y="1058"/>
                    <a:pt x="1380" y="1058"/>
                  </a:cubicBezTo>
                  <a:cubicBezTo>
                    <a:pt x="1371" y="1058"/>
                    <a:pt x="1376" y="1047"/>
                    <a:pt x="1394" y="1029"/>
                  </a:cubicBezTo>
                  <a:cubicBezTo>
                    <a:pt x="1398" y="1021"/>
                    <a:pt x="1399" y="1018"/>
                    <a:pt x="1398" y="1018"/>
                  </a:cubicBezTo>
                  <a:lnTo>
                    <a:pt x="1398" y="1018"/>
                  </a:lnTo>
                  <a:cubicBezTo>
                    <a:pt x="1397" y="1018"/>
                    <a:pt x="1394" y="1021"/>
                    <a:pt x="1390" y="1021"/>
                  </a:cubicBezTo>
                  <a:cubicBezTo>
                    <a:pt x="1387" y="1021"/>
                    <a:pt x="1384" y="1020"/>
                    <a:pt x="1382" y="1017"/>
                  </a:cubicBezTo>
                  <a:cubicBezTo>
                    <a:pt x="1370" y="1017"/>
                    <a:pt x="1370" y="1017"/>
                    <a:pt x="1382" y="1006"/>
                  </a:cubicBezTo>
                  <a:cubicBezTo>
                    <a:pt x="1382" y="1000"/>
                    <a:pt x="1382" y="996"/>
                    <a:pt x="1382" y="994"/>
                  </a:cubicBezTo>
                  <a:cubicBezTo>
                    <a:pt x="1370" y="1006"/>
                    <a:pt x="1358" y="1017"/>
                    <a:pt x="1346" y="1029"/>
                  </a:cubicBezTo>
                  <a:cubicBezTo>
                    <a:pt x="1337" y="1048"/>
                    <a:pt x="1321" y="1073"/>
                    <a:pt x="1314" y="1073"/>
                  </a:cubicBezTo>
                  <a:cubicBezTo>
                    <a:pt x="1312" y="1073"/>
                    <a:pt x="1310" y="1071"/>
                    <a:pt x="1310" y="1065"/>
                  </a:cubicBezTo>
                  <a:cubicBezTo>
                    <a:pt x="1322" y="1053"/>
                    <a:pt x="1334" y="1029"/>
                    <a:pt x="1346" y="1006"/>
                  </a:cubicBezTo>
                  <a:cubicBezTo>
                    <a:pt x="1346" y="1002"/>
                    <a:pt x="1345" y="1000"/>
                    <a:pt x="1342" y="1000"/>
                  </a:cubicBezTo>
                  <a:cubicBezTo>
                    <a:pt x="1338" y="1000"/>
                    <a:pt x="1330" y="1006"/>
                    <a:pt x="1322" y="1006"/>
                  </a:cubicBezTo>
                  <a:cubicBezTo>
                    <a:pt x="1310" y="1006"/>
                    <a:pt x="1322" y="1006"/>
                    <a:pt x="1322" y="994"/>
                  </a:cubicBezTo>
                  <a:cubicBezTo>
                    <a:pt x="1322" y="982"/>
                    <a:pt x="1322" y="982"/>
                    <a:pt x="1322" y="970"/>
                  </a:cubicBezTo>
                  <a:cubicBezTo>
                    <a:pt x="1322" y="970"/>
                    <a:pt x="1310" y="994"/>
                    <a:pt x="1298" y="994"/>
                  </a:cubicBezTo>
                  <a:cubicBezTo>
                    <a:pt x="1298" y="994"/>
                    <a:pt x="1298" y="970"/>
                    <a:pt x="1298" y="970"/>
                  </a:cubicBezTo>
                  <a:cubicBezTo>
                    <a:pt x="1298" y="965"/>
                    <a:pt x="1296" y="962"/>
                    <a:pt x="1291" y="962"/>
                  </a:cubicBezTo>
                  <a:cubicBezTo>
                    <a:pt x="1284" y="962"/>
                    <a:pt x="1272" y="968"/>
                    <a:pt x="1251" y="982"/>
                  </a:cubicBezTo>
                  <a:cubicBezTo>
                    <a:pt x="1242" y="990"/>
                    <a:pt x="1237" y="994"/>
                    <a:pt x="1234" y="994"/>
                  </a:cubicBezTo>
                  <a:cubicBezTo>
                    <a:pt x="1230" y="994"/>
                    <a:pt x="1235" y="981"/>
                    <a:pt x="1251" y="958"/>
                  </a:cubicBezTo>
                  <a:cubicBezTo>
                    <a:pt x="1275" y="922"/>
                    <a:pt x="1275" y="934"/>
                    <a:pt x="1263" y="922"/>
                  </a:cubicBezTo>
                  <a:cubicBezTo>
                    <a:pt x="1263" y="922"/>
                    <a:pt x="1263" y="917"/>
                    <a:pt x="1259" y="917"/>
                  </a:cubicBezTo>
                  <a:cubicBezTo>
                    <a:pt x="1257" y="917"/>
                    <a:pt x="1255" y="918"/>
                    <a:pt x="1251" y="922"/>
                  </a:cubicBezTo>
                  <a:cubicBezTo>
                    <a:pt x="1234" y="930"/>
                    <a:pt x="1224" y="944"/>
                    <a:pt x="1222" y="944"/>
                  </a:cubicBezTo>
                  <a:cubicBezTo>
                    <a:pt x="1222" y="944"/>
                    <a:pt x="1223" y="941"/>
                    <a:pt x="1227" y="934"/>
                  </a:cubicBezTo>
                  <a:cubicBezTo>
                    <a:pt x="1263" y="898"/>
                    <a:pt x="1239" y="898"/>
                    <a:pt x="1227" y="898"/>
                  </a:cubicBezTo>
                  <a:cubicBezTo>
                    <a:pt x="1219" y="898"/>
                    <a:pt x="1197" y="923"/>
                    <a:pt x="1185" y="938"/>
                  </a:cubicBezTo>
                  <a:lnTo>
                    <a:pt x="1185" y="938"/>
                  </a:lnTo>
                  <a:cubicBezTo>
                    <a:pt x="1205" y="907"/>
                    <a:pt x="1214" y="886"/>
                    <a:pt x="1203" y="886"/>
                  </a:cubicBezTo>
                  <a:cubicBezTo>
                    <a:pt x="1203" y="863"/>
                    <a:pt x="1191" y="863"/>
                    <a:pt x="1167" y="863"/>
                  </a:cubicBezTo>
                  <a:lnTo>
                    <a:pt x="1144" y="863"/>
                  </a:lnTo>
                  <a:cubicBezTo>
                    <a:pt x="1144" y="863"/>
                    <a:pt x="1132" y="875"/>
                    <a:pt x="1120" y="875"/>
                  </a:cubicBezTo>
                  <a:cubicBezTo>
                    <a:pt x="1132" y="863"/>
                    <a:pt x="1144" y="839"/>
                    <a:pt x="1155" y="827"/>
                  </a:cubicBezTo>
                  <a:cubicBezTo>
                    <a:pt x="1155" y="815"/>
                    <a:pt x="1167" y="803"/>
                    <a:pt x="1155" y="791"/>
                  </a:cubicBezTo>
                  <a:cubicBezTo>
                    <a:pt x="1155" y="788"/>
                    <a:pt x="1155" y="787"/>
                    <a:pt x="1155" y="787"/>
                  </a:cubicBezTo>
                  <a:cubicBezTo>
                    <a:pt x="1153" y="787"/>
                    <a:pt x="1146" y="798"/>
                    <a:pt x="1120" y="815"/>
                  </a:cubicBezTo>
                  <a:cubicBezTo>
                    <a:pt x="1126" y="809"/>
                    <a:pt x="1127" y="807"/>
                    <a:pt x="1126" y="807"/>
                  </a:cubicBezTo>
                  <a:lnTo>
                    <a:pt x="1126" y="807"/>
                  </a:lnTo>
                  <a:cubicBezTo>
                    <a:pt x="1123" y="807"/>
                    <a:pt x="1096" y="827"/>
                    <a:pt x="1096" y="827"/>
                  </a:cubicBezTo>
                  <a:cubicBezTo>
                    <a:pt x="1095" y="828"/>
                    <a:pt x="1094" y="829"/>
                    <a:pt x="1094" y="829"/>
                  </a:cubicBezTo>
                  <a:cubicBezTo>
                    <a:pt x="1091" y="829"/>
                    <a:pt x="1120" y="790"/>
                    <a:pt x="1120" y="779"/>
                  </a:cubicBezTo>
                  <a:cubicBezTo>
                    <a:pt x="1120" y="767"/>
                    <a:pt x="1120" y="755"/>
                    <a:pt x="1108" y="755"/>
                  </a:cubicBezTo>
                  <a:cubicBezTo>
                    <a:pt x="1084" y="779"/>
                    <a:pt x="1072" y="803"/>
                    <a:pt x="1060" y="827"/>
                  </a:cubicBezTo>
                  <a:lnTo>
                    <a:pt x="1048" y="827"/>
                  </a:lnTo>
                  <a:lnTo>
                    <a:pt x="1060" y="803"/>
                  </a:lnTo>
                  <a:lnTo>
                    <a:pt x="1060" y="791"/>
                  </a:lnTo>
                  <a:cubicBezTo>
                    <a:pt x="1072" y="779"/>
                    <a:pt x="1072" y="767"/>
                    <a:pt x="1084" y="755"/>
                  </a:cubicBezTo>
                  <a:lnTo>
                    <a:pt x="1084" y="755"/>
                  </a:lnTo>
                  <a:cubicBezTo>
                    <a:pt x="1084" y="756"/>
                    <a:pt x="1048" y="767"/>
                    <a:pt x="1013" y="791"/>
                  </a:cubicBezTo>
                  <a:cubicBezTo>
                    <a:pt x="1006" y="798"/>
                    <a:pt x="1003" y="801"/>
                    <a:pt x="1003" y="801"/>
                  </a:cubicBezTo>
                  <a:cubicBezTo>
                    <a:pt x="1002" y="801"/>
                    <a:pt x="1011" y="789"/>
                    <a:pt x="1023" y="768"/>
                  </a:cubicBezTo>
                  <a:lnTo>
                    <a:pt x="1023" y="768"/>
                  </a:lnTo>
                  <a:lnTo>
                    <a:pt x="989" y="791"/>
                  </a:lnTo>
                  <a:cubicBezTo>
                    <a:pt x="989" y="791"/>
                    <a:pt x="1025" y="755"/>
                    <a:pt x="1013" y="755"/>
                  </a:cubicBezTo>
                  <a:lnTo>
                    <a:pt x="1013" y="755"/>
                  </a:lnTo>
                  <a:cubicBezTo>
                    <a:pt x="1013" y="755"/>
                    <a:pt x="989" y="779"/>
                    <a:pt x="977" y="779"/>
                  </a:cubicBezTo>
                  <a:cubicBezTo>
                    <a:pt x="975" y="782"/>
                    <a:pt x="974" y="783"/>
                    <a:pt x="974" y="783"/>
                  </a:cubicBezTo>
                  <a:cubicBezTo>
                    <a:pt x="973" y="783"/>
                    <a:pt x="989" y="765"/>
                    <a:pt x="989" y="755"/>
                  </a:cubicBezTo>
                  <a:cubicBezTo>
                    <a:pt x="1001" y="744"/>
                    <a:pt x="1048" y="696"/>
                    <a:pt x="1036" y="696"/>
                  </a:cubicBezTo>
                  <a:lnTo>
                    <a:pt x="1036" y="696"/>
                  </a:lnTo>
                  <a:cubicBezTo>
                    <a:pt x="1013" y="711"/>
                    <a:pt x="995" y="727"/>
                    <a:pt x="982" y="742"/>
                  </a:cubicBezTo>
                  <a:lnTo>
                    <a:pt x="982" y="742"/>
                  </a:lnTo>
                  <a:cubicBezTo>
                    <a:pt x="1016" y="683"/>
                    <a:pt x="934" y="726"/>
                    <a:pt x="977" y="672"/>
                  </a:cubicBezTo>
                  <a:cubicBezTo>
                    <a:pt x="989" y="656"/>
                    <a:pt x="991" y="651"/>
                    <a:pt x="989" y="651"/>
                  </a:cubicBezTo>
                  <a:cubicBezTo>
                    <a:pt x="983" y="651"/>
                    <a:pt x="957" y="672"/>
                    <a:pt x="941" y="672"/>
                  </a:cubicBezTo>
                  <a:cubicBezTo>
                    <a:pt x="929" y="672"/>
                    <a:pt x="929" y="672"/>
                    <a:pt x="929" y="660"/>
                  </a:cubicBezTo>
                  <a:cubicBezTo>
                    <a:pt x="927" y="658"/>
                    <a:pt x="924" y="657"/>
                    <a:pt x="920" y="657"/>
                  </a:cubicBezTo>
                  <a:cubicBezTo>
                    <a:pt x="911" y="657"/>
                    <a:pt x="900" y="664"/>
                    <a:pt x="891" y="664"/>
                  </a:cubicBezTo>
                  <a:cubicBezTo>
                    <a:pt x="887" y="664"/>
                    <a:pt x="884" y="663"/>
                    <a:pt x="882" y="660"/>
                  </a:cubicBezTo>
                  <a:cubicBezTo>
                    <a:pt x="882" y="648"/>
                    <a:pt x="905" y="625"/>
                    <a:pt x="882" y="625"/>
                  </a:cubicBezTo>
                  <a:cubicBezTo>
                    <a:pt x="878" y="621"/>
                    <a:pt x="876" y="619"/>
                    <a:pt x="876" y="619"/>
                  </a:cubicBezTo>
                  <a:lnTo>
                    <a:pt x="876" y="619"/>
                  </a:lnTo>
                  <a:cubicBezTo>
                    <a:pt x="875" y="619"/>
                    <a:pt x="878" y="625"/>
                    <a:pt x="870" y="625"/>
                  </a:cubicBezTo>
                  <a:cubicBezTo>
                    <a:pt x="865" y="625"/>
                    <a:pt x="862" y="625"/>
                    <a:pt x="859" y="627"/>
                  </a:cubicBezTo>
                  <a:lnTo>
                    <a:pt x="859" y="627"/>
                  </a:lnTo>
                  <a:cubicBezTo>
                    <a:pt x="866" y="614"/>
                    <a:pt x="876" y="597"/>
                    <a:pt x="884" y="583"/>
                  </a:cubicBezTo>
                  <a:lnTo>
                    <a:pt x="884" y="583"/>
                  </a:lnTo>
                  <a:cubicBezTo>
                    <a:pt x="895" y="580"/>
                    <a:pt x="908" y="567"/>
                    <a:pt x="917" y="553"/>
                  </a:cubicBezTo>
                  <a:cubicBezTo>
                    <a:pt x="919" y="550"/>
                    <a:pt x="919" y="548"/>
                    <a:pt x="920" y="548"/>
                  </a:cubicBezTo>
                  <a:lnTo>
                    <a:pt x="920" y="548"/>
                  </a:lnTo>
                  <a:cubicBezTo>
                    <a:pt x="924" y="548"/>
                    <a:pt x="915" y="619"/>
                    <a:pt x="919" y="619"/>
                  </a:cubicBezTo>
                  <a:cubicBezTo>
                    <a:pt x="921" y="619"/>
                    <a:pt x="924" y="611"/>
                    <a:pt x="929" y="589"/>
                  </a:cubicBezTo>
                  <a:cubicBezTo>
                    <a:pt x="938" y="564"/>
                    <a:pt x="946" y="533"/>
                    <a:pt x="950" y="533"/>
                  </a:cubicBezTo>
                  <a:cubicBezTo>
                    <a:pt x="952" y="533"/>
                    <a:pt x="953" y="539"/>
                    <a:pt x="953" y="553"/>
                  </a:cubicBezTo>
                  <a:lnTo>
                    <a:pt x="977" y="553"/>
                  </a:lnTo>
                  <a:cubicBezTo>
                    <a:pt x="965" y="565"/>
                    <a:pt x="965" y="577"/>
                    <a:pt x="965" y="589"/>
                  </a:cubicBezTo>
                  <a:cubicBezTo>
                    <a:pt x="965" y="593"/>
                    <a:pt x="965" y="594"/>
                    <a:pt x="965" y="594"/>
                  </a:cubicBezTo>
                  <a:cubicBezTo>
                    <a:pt x="966" y="594"/>
                    <a:pt x="969" y="589"/>
                    <a:pt x="977" y="589"/>
                  </a:cubicBezTo>
                  <a:cubicBezTo>
                    <a:pt x="987" y="589"/>
                    <a:pt x="989" y="626"/>
                    <a:pt x="997" y="626"/>
                  </a:cubicBezTo>
                  <a:cubicBezTo>
                    <a:pt x="998" y="626"/>
                    <a:pt x="999" y="626"/>
                    <a:pt x="1001" y="625"/>
                  </a:cubicBezTo>
                  <a:cubicBezTo>
                    <a:pt x="1001" y="577"/>
                    <a:pt x="1001" y="517"/>
                    <a:pt x="1025" y="470"/>
                  </a:cubicBezTo>
                  <a:lnTo>
                    <a:pt x="1025" y="470"/>
                  </a:lnTo>
                  <a:cubicBezTo>
                    <a:pt x="1024" y="470"/>
                    <a:pt x="1013" y="529"/>
                    <a:pt x="1013" y="553"/>
                  </a:cubicBezTo>
                  <a:cubicBezTo>
                    <a:pt x="1001" y="577"/>
                    <a:pt x="1013" y="565"/>
                    <a:pt x="1025" y="577"/>
                  </a:cubicBezTo>
                  <a:cubicBezTo>
                    <a:pt x="1025" y="577"/>
                    <a:pt x="1025" y="616"/>
                    <a:pt x="1025" y="625"/>
                  </a:cubicBezTo>
                  <a:cubicBezTo>
                    <a:pt x="1025" y="605"/>
                    <a:pt x="1032" y="586"/>
                    <a:pt x="1035" y="586"/>
                  </a:cubicBezTo>
                  <a:cubicBezTo>
                    <a:pt x="1036" y="586"/>
                    <a:pt x="1036" y="587"/>
                    <a:pt x="1036" y="589"/>
                  </a:cubicBezTo>
                  <a:cubicBezTo>
                    <a:pt x="1036" y="601"/>
                    <a:pt x="1036" y="636"/>
                    <a:pt x="1048" y="636"/>
                  </a:cubicBezTo>
                  <a:cubicBezTo>
                    <a:pt x="1048" y="619"/>
                    <a:pt x="1057" y="616"/>
                    <a:pt x="1068" y="616"/>
                  </a:cubicBezTo>
                  <a:cubicBezTo>
                    <a:pt x="1073" y="616"/>
                    <a:pt x="1078" y="616"/>
                    <a:pt x="1083" y="616"/>
                  </a:cubicBezTo>
                  <a:cubicBezTo>
                    <a:pt x="1089" y="616"/>
                    <a:pt x="1093" y="616"/>
                    <a:pt x="1096" y="613"/>
                  </a:cubicBezTo>
                  <a:cubicBezTo>
                    <a:pt x="1096" y="613"/>
                    <a:pt x="1096" y="553"/>
                    <a:pt x="1108" y="529"/>
                  </a:cubicBezTo>
                  <a:cubicBezTo>
                    <a:pt x="1109" y="528"/>
                    <a:pt x="1109" y="528"/>
                    <a:pt x="1110" y="528"/>
                  </a:cubicBezTo>
                  <a:lnTo>
                    <a:pt x="1110" y="528"/>
                  </a:lnTo>
                  <a:cubicBezTo>
                    <a:pt x="1115" y="528"/>
                    <a:pt x="1113" y="558"/>
                    <a:pt x="1107" y="583"/>
                  </a:cubicBezTo>
                  <a:lnTo>
                    <a:pt x="1107" y="583"/>
                  </a:lnTo>
                  <a:cubicBezTo>
                    <a:pt x="1111" y="576"/>
                    <a:pt x="1115" y="570"/>
                    <a:pt x="1117" y="570"/>
                  </a:cubicBezTo>
                  <a:cubicBezTo>
                    <a:pt x="1119" y="570"/>
                    <a:pt x="1120" y="572"/>
                    <a:pt x="1120" y="577"/>
                  </a:cubicBezTo>
                  <a:cubicBezTo>
                    <a:pt x="1120" y="601"/>
                    <a:pt x="1108" y="636"/>
                    <a:pt x="1108" y="648"/>
                  </a:cubicBezTo>
                  <a:cubicBezTo>
                    <a:pt x="1108" y="649"/>
                    <a:pt x="1108" y="650"/>
                    <a:pt x="1108" y="650"/>
                  </a:cubicBezTo>
                  <a:cubicBezTo>
                    <a:pt x="1111" y="650"/>
                    <a:pt x="1132" y="577"/>
                    <a:pt x="1132" y="577"/>
                  </a:cubicBezTo>
                  <a:cubicBezTo>
                    <a:pt x="1132" y="584"/>
                    <a:pt x="1132" y="610"/>
                    <a:pt x="1132" y="625"/>
                  </a:cubicBezTo>
                  <a:cubicBezTo>
                    <a:pt x="1132" y="613"/>
                    <a:pt x="1132" y="589"/>
                    <a:pt x="1144" y="577"/>
                  </a:cubicBezTo>
                  <a:lnTo>
                    <a:pt x="1144" y="577"/>
                  </a:lnTo>
                  <a:cubicBezTo>
                    <a:pt x="1144" y="577"/>
                    <a:pt x="1120" y="660"/>
                    <a:pt x="1132" y="660"/>
                  </a:cubicBezTo>
                  <a:cubicBezTo>
                    <a:pt x="1132" y="666"/>
                    <a:pt x="1135" y="669"/>
                    <a:pt x="1138" y="669"/>
                  </a:cubicBezTo>
                  <a:cubicBezTo>
                    <a:pt x="1141" y="669"/>
                    <a:pt x="1144" y="666"/>
                    <a:pt x="1144" y="660"/>
                  </a:cubicBezTo>
                  <a:cubicBezTo>
                    <a:pt x="1144" y="660"/>
                    <a:pt x="1155" y="648"/>
                    <a:pt x="1155" y="636"/>
                  </a:cubicBezTo>
                  <a:cubicBezTo>
                    <a:pt x="1155" y="636"/>
                    <a:pt x="1161" y="642"/>
                    <a:pt x="1168" y="642"/>
                  </a:cubicBezTo>
                  <a:cubicBezTo>
                    <a:pt x="1171" y="642"/>
                    <a:pt x="1175" y="640"/>
                    <a:pt x="1179" y="636"/>
                  </a:cubicBezTo>
                  <a:cubicBezTo>
                    <a:pt x="1191" y="625"/>
                    <a:pt x="1191" y="601"/>
                    <a:pt x="1191" y="577"/>
                  </a:cubicBezTo>
                  <a:cubicBezTo>
                    <a:pt x="1191" y="577"/>
                    <a:pt x="1203" y="577"/>
                    <a:pt x="1203" y="613"/>
                  </a:cubicBezTo>
                  <a:cubicBezTo>
                    <a:pt x="1203" y="647"/>
                    <a:pt x="1203" y="675"/>
                    <a:pt x="1207" y="675"/>
                  </a:cubicBezTo>
                  <a:cubicBezTo>
                    <a:pt x="1209" y="675"/>
                    <a:pt x="1212" y="670"/>
                    <a:pt x="1215" y="660"/>
                  </a:cubicBezTo>
                  <a:cubicBezTo>
                    <a:pt x="1227" y="636"/>
                    <a:pt x="1227" y="625"/>
                    <a:pt x="1239" y="625"/>
                  </a:cubicBezTo>
                  <a:cubicBezTo>
                    <a:pt x="1239" y="613"/>
                    <a:pt x="1239" y="613"/>
                    <a:pt x="1239" y="601"/>
                  </a:cubicBezTo>
                  <a:cubicBezTo>
                    <a:pt x="1243" y="597"/>
                    <a:pt x="1247" y="595"/>
                    <a:pt x="1251" y="595"/>
                  </a:cubicBezTo>
                  <a:cubicBezTo>
                    <a:pt x="1259" y="595"/>
                    <a:pt x="1267" y="601"/>
                    <a:pt x="1275" y="601"/>
                  </a:cubicBezTo>
                  <a:cubicBezTo>
                    <a:pt x="1275" y="601"/>
                    <a:pt x="1280" y="585"/>
                    <a:pt x="1283" y="585"/>
                  </a:cubicBezTo>
                  <a:cubicBezTo>
                    <a:pt x="1285" y="585"/>
                    <a:pt x="1286" y="589"/>
                    <a:pt x="1286" y="601"/>
                  </a:cubicBezTo>
                  <a:cubicBezTo>
                    <a:pt x="1286" y="617"/>
                    <a:pt x="1289" y="623"/>
                    <a:pt x="1293" y="623"/>
                  </a:cubicBezTo>
                  <a:cubicBezTo>
                    <a:pt x="1297" y="623"/>
                    <a:pt x="1304" y="614"/>
                    <a:pt x="1310" y="601"/>
                  </a:cubicBezTo>
                  <a:cubicBezTo>
                    <a:pt x="1310" y="589"/>
                    <a:pt x="1310" y="565"/>
                    <a:pt x="1310" y="553"/>
                  </a:cubicBezTo>
                  <a:cubicBezTo>
                    <a:pt x="1310" y="553"/>
                    <a:pt x="1322" y="553"/>
                    <a:pt x="1322" y="565"/>
                  </a:cubicBezTo>
                  <a:cubicBezTo>
                    <a:pt x="1322" y="589"/>
                    <a:pt x="1322" y="601"/>
                    <a:pt x="1322" y="613"/>
                  </a:cubicBezTo>
                  <a:cubicBezTo>
                    <a:pt x="1322" y="618"/>
                    <a:pt x="1323" y="619"/>
                    <a:pt x="1324" y="619"/>
                  </a:cubicBezTo>
                  <a:cubicBezTo>
                    <a:pt x="1326" y="619"/>
                    <a:pt x="1330" y="606"/>
                    <a:pt x="1333" y="606"/>
                  </a:cubicBezTo>
                  <a:cubicBezTo>
                    <a:pt x="1334" y="606"/>
                    <a:pt x="1334" y="608"/>
                    <a:pt x="1334" y="613"/>
                  </a:cubicBezTo>
                  <a:cubicBezTo>
                    <a:pt x="1337" y="622"/>
                    <a:pt x="1339" y="633"/>
                    <a:pt x="1339" y="644"/>
                  </a:cubicBezTo>
                  <a:lnTo>
                    <a:pt x="1339" y="644"/>
                  </a:lnTo>
                  <a:cubicBezTo>
                    <a:pt x="1347" y="618"/>
                    <a:pt x="1353" y="590"/>
                    <a:pt x="1356" y="590"/>
                  </a:cubicBezTo>
                  <a:cubicBezTo>
                    <a:pt x="1357" y="590"/>
                    <a:pt x="1358" y="593"/>
                    <a:pt x="1358" y="601"/>
                  </a:cubicBezTo>
                  <a:cubicBezTo>
                    <a:pt x="1358" y="625"/>
                    <a:pt x="1358" y="648"/>
                    <a:pt x="1358" y="660"/>
                  </a:cubicBezTo>
                  <a:cubicBezTo>
                    <a:pt x="1358" y="660"/>
                    <a:pt x="1368" y="676"/>
                    <a:pt x="1376" y="676"/>
                  </a:cubicBezTo>
                  <a:cubicBezTo>
                    <a:pt x="1379" y="676"/>
                    <a:pt x="1382" y="672"/>
                    <a:pt x="1382" y="660"/>
                  </a:cubicBezTo>
                  <a:cubicBezTo>
                    <a:pt x="1382" y="639"/>
                    <a:pt x="1392" y="587"/>
                    <a:pt x="1402" y="587"/>
                  </a:cubicBezTo>
                  <a:cubicBezTo>
                    <a:pt x="1403" y="587"/>
                    <a:pt x="1404" y="588"/>
                    <a:pt x="1406" y="589"/>
                  </a:cubicBezTo>
                  <a:cubicBezTo>
                    <a:pt x="1406" y="601"/>
                    <a:pt x="1394" y="636"/>
                    <a:pt x="1394" y="660"/>
                  </a:cubicBezTo>
                  <a:lnTo>
                    <a:pt x="1406" y="601"/>
                  </a:lnTo>
                  <a:cubicBezTo>
                    <a:pt x="1410" y="592"/>
                    <a:pt x="1413" y="588"/>
                    <a:pt x="1414" y="588"/>
                  </a:cubicBezTo>
                  <a:lnTo>
                    <a:pt x="1414" y="588"/>
                  </a:lnTo>
                  <a:cubicBezTo>
                    <a:pt x="1416" y="588"/>
                    <a:pt x="1413" y="598"/>
                    <a:pt x="1406" y="613"/>
                  </a:cubicBezTo>
                  <a:cubicBezTo>
                    <a:pt x="1406" y="634"/>
                    <a:pt x="1406" y="674"/>
                    <a:pt x="1422" y="674"/>
                  </a:cubicBezTo>
                  <a:cubicBezTo>
                    <a:pt x="1424" y="674"/>
                    <a:pt x="1427" y="673"/>
                    <a:pt x="1429" y="672"/>
                  </a:cubicBezTo>
                  <a:cubicBezTo>
                    <a:pt x="1441" y="660"/>
                    <a:pt x="1453" y="553"/>
                    <a:pt x="1453" y="553"/>
                  </a:cubicBezTo>
                  <a:cubicBezTo>
                    <a:pt x="1465" y="553"/>
                    <a:pt x="1453" y="577"/>
                    <a:pt x="1453" y="601"/>
                  </a:cubicBezTo>
                  <a:cubicBezTo>
                    <a:pt x="1453" y="613"/>
                    <a:pt x="1453" y="625"/>
                    <a:pt x="1453" y="636"/>
                  </a:cubicBezTo>
                  <a:cubicBezTo>
                    <a:pt x="1453" y="647"/>
                    <a:pt x="1453" y="709"/>
                    <a:pt x="1463" y="709"/>
                  </a:cubicBezTo>
                  <a:cubicBezTo>
                    <a:pt x="1463" y="709"/>
                    <a:pt x="1464" y="709"/>
                    <a:pt x="1465" y="708"/>
                  </a:cubicBezTo>
                  <a:cubicBezTo>
                    <a:pt x="1475" y="689"/>
                    <a:pt x="1484" y="654"/>
                    <a:pt x="1488" y="654"/>
                  </a:cubicBezTo>
                  <a:cubicBezTo>
                    <a:pt x="1488" y="654"/>
                    <a:pt x="1489" y="656"/>
                    <a:pt x="1489" y="660"/>
                  </a:cubicBezTo>
                  <a:cubicBezTo>
                    <a:pt x="1489" y="684"/>
                    <a:pt x="1489" y="696"/>
                    <a:pt x="1489" y="696"/>
                  </a:cubicBezTo>
                  <a:cubicBezTo>
                    <a:pt x="1489" y="697"/>
                    <a:pt x="1489" y="697"/>
                    <a:pt x="1489" y="697"/>
                  </a:cubicBezTo>
                  <a:cubicBezTo>
                    <a:pt x="1492" y="697"/>
                    <a:pt x="1513" y="613"/>
                    <a:pt x="1525" y="613"/>
                  </a:cubicBezTo>
                  <a:cubicBezTo>
                    <a:pt x="1531" y="613"/>
                    <a:pt x="1530" y="647"/>
                    <a:pt x="1528" y="677"/>
                  </a:cubicBezTo>
                  <a:lnTo>
                    <a:pt x="1528" y="677"/>
                  </a:lnTo>
                  <a:cubicBezTo>
                    <a:pt x="1527" y="675"/>
                    <a:pt x="1526" y="674"/>
                    <a:pt x="1525" y="672"/>
                  </a:cubicBezTo>
                  <a:lnTo>
                    <a:pt x="1525" y="720"/>
                  </a:lnTo>
                  <a:cubicBezTo>
                    <a:pt x="1525" y="720"/>
                    <a:pt x="1537" y="708"/>
                    <a:pt x="1544" y="705"/>
                  </a:cubicBezTo>
                  <a:lnTo>
                    <a:pt x="1544" y="705"/>
                  </a:lnTo>
                  <a:cubicBezTo>
                    <a:pt x="1545" y="707"/>
                    <a:pt x="1546" y="708"/>
                    <a:pt x="1548" y="708"/>
                  </a:cubicBezTo>
                  <a:cubicBezTo>
                    <a:pt x="1560" y="708"/>
                    <a:pt x="1548" y="708"/>
                    <a:pt x="1560" y="684"/>
                  </a:cubicBezTo>
                  <a:cubicBezTo>
                    <a:pt x="1564" y="680"/>
                    <a:pt x="1567" y="679"/>
                    <a:pt x="1569" y="679"/>
                  </a:cubicBezTo>
                  <a:cubicBezTo>
                    <a:pt x="1572" y="679"/>
                    <a:pt x="1572" y="684"/>
                    <a:pt x="1572" y="684"/>
                  </a:cubicBezTo>
                  <a:cubicBezTo>
                    <a:pt x="1572" y="691"/>
                    <a:pt x="1580" y="698"/>
                    <a:pt x="1587" y="698"/>
                  </a:cubicBezTo>
                  <a:cubicBezTo>
                    <a:pt x="1592" y="698"/>
                    <a:pt x="1596" y="694"/>
                    <a:pt x="1596" y="684"/>
                  </a:cubicBezTo>
                  <a:cubicBezTo>
                    <a:pt x="1606" y="674"/>
                    <a:pt x="1623" y="642"/>
                    <a:pt x="1623" y="642"/>
                  </a:cubicBezTo>
                  <a:lnTo>
                    <a:pt x="1623" y="642"/>
                  </a:lnTo>
                  <a:cubicBezTo>
                    <a:pt x="1623" y="642"/>
                    <a:pt x="1622" y="644"/>
                    <a:pt x="1620" y="648"/>
                  </a:cubicBezTo>
                  <a:cubicBezTo>
                    <a:pt x="1611" y="690"/>
                    <a:pt x="1603" y="733"/>
                    <a:pt x="1607" y="733"/>
                  </a:cubicBezTo>
                  <a:cubicBezTo>
                    <a:pt x="1609" y="733"/>
                    <a:pt x="1613" y="725"/>
                    <a:pt x="1620" y="708"/>
                  </a:cubicBezTo>
                  <a:cubicBezTo>
                    <a:pt x="1637" y="673"/>
                    <a:pt x="1655" y="626"/>
                    <a:pt x="1658" y="626"/>
                  </a:cubicBezTo>
                  <a:lnTo>
                    <a:pt x="1658" y="626"/>
                  </a:lnTo>
                  <a:cubicBezTo>
                    <a:pt x="1659" y="626"/>
                    <a:pt x="1659" y="632"/>
                    <a:pt x="1656" y="648"/>
                  </a:cubicBezTo>
                  <a:cubicBezTo>
                    <a:pt x="1656" y="672"/>
                    <a:pt x="1656" y="696"/>
                    <a:pt x="1656" y="732"/>
                  </a:cubicBezTo>
                  <a:cubicBezTo>
                    <a:pt x="1656" y="733"/>
                    <a:pt x="1656" y="734"/>
                    <a:pt x="1656" y="734"/>
                  </a:cubicBezTo>
                  <a:cubicBezTo>
                    <a:pt x="1659" y="734"/>
                    <a:pt x="1669" y="708"/>
                    <a:pt x="1679" y="708"/>
                  </a:cubicBezTo>
                  <a:cubicBezTo>
                    <a:pt x="1679" y="720"/>
                    <a:pt x="1679" y="767"/>
                    <a:pt x="1679" y="767"/>
                  </a:cubicBezTo>
                  <a:lnTo>
                    <a:pt x="1691" y="732"/>
                  </a:lnTo>
                  <a:cubicBezTo>
                    <a:pt x="1693" y="723"/>
                    <a:pt x="1695" y="719"/>
                    <a:pt x="1696" y="719"/>
                  </a:cubicBezTo>
                  <a:lnTo>
                    <a:pt x="1696" y="719"/>
                  </a:lnTo>
                  <a:cubicBezTo>
                    <a:pt x="1699" y="719"/>
                    <a:pt x="1691" y="791"/>
                    <a:pt x="1691" y="791"/>
                  </a:cubicBezTo>
                  <a:cubicBezTo>
                    <a:pt x="1701" y="791"/>
                    <a:pt x="1710" y="700"/>
                    <a:pt x="1714" y="700"/>
                  </a:cubicBezTo>
                  <a:cubicBezTo>
                    <a:pt x="1715" y="700"/>
                    <a:pt x="1715" y="705"/>
                    <a:pt x="1715" y="720"/>
                  </a:cubicBezTo>
                  <a:lnTo>
                    <a:pt x="1715" y="755"/>
                  </a:lnTo>
                  <a:cubicBezTo>
                    <a:pt x="1721" y="761"/>
                    <a:pt x="1724" y="769"/>
                    <a:pt x="1724" y="777"/>
                  </a:cubicBezTo>
                  <a:lnTo>
                    <a:pt x="1724" y="777"/>
                  </a:lnTo>
                  <a:cubicBezTo>
                    <a:pt x="1740" y="740"/>
                    <a:pt x="1751" y="775"/>
                    <a:pt x="1760" y="734"/>
                  </a:cubicBezTo>
                  <a:lnTo>
                    <a:pt x="1760" y="734"/>
                  </a:lnTo>
                  <a:cubicBezTo>
                    <a:pt x="1757" y="755"/>
                    <a:pt x="1764" y="762"/>
                    <a:pt x="1769" y="762"/>
                  </a:cubicBezTo>
                  <a:cubicBezTo>
                    <a:pt x="1772" y="762"/>
                    <a:pt x="1775" y="759"/>
                    <a:pt x="1775" y="755"/>
                  </a:cubicBezTo>
                  <a:cubicBezTo>
                    <a:pt x="1787" y="755"/>
                    <a:pt x="1798" y="744"/>
                    <a:pt x="1798" y="744"/>
                  </a:cubicBezTo>
                  <a:cubicBezTo>
                    <a:pt x="1798" y="744"/>
                    <a:pt x="1810" y="696"/>
                    <a:pt x="1810" y="696"/>
                  </a:cubicBezTo>
                  <a:lnTo>
                    <a:pt x="1810" y="696"/>
                  </a:lnTo>
                  <a:cubicBezTo>
                    <a:pt x="1810" y="708"/>
                    <a:pt x="1798" y="779"/>
                    <a:pt x="1787" y="803"/>
                  </a:cubicBezTo>
                  <a:cubicBezTo>
                    <a:pt x="1798" y="779"/>
                    <a:pt x="1810" y="755"/>
                    <a:pt x="1810" y="744"/>
                  </a:cubicBezTo>
                  <a:cubicBezTo>
                    <a:pt x="1821" y="701"/>
                    <a:pt x="1832" y="658"/>
                    <a:pt x="1834" y="658"/>
                  </a:cubicBezTo>
                  <a:cubicBezTo>
                    <a:pt x="1834" y="658"/>
                    <a:pt x="1834" y="659"/>
                    <a:pt x="1834" y="660"/>
                  </a:cubicBezTo>
                  <a:cubicBezTo>
                    <a:pt x="1846" y="660"/>
                    <a:pt x="1822" y="755"/>
                    <a:pt x="1822" y="767"/>
                  </a:cubicBezTo>
                  <a:cubicBezTo>
                    <a:pt x="1822" y="769"/>
                    <a:pt x="1822" y="769"/>
                    <a:pt x="1823" y="769"/>
                  </a:cubicBezTo>
                  <a:cubicBezTo>
                    <a:pt x="1825" y="769"/>
                    <a:pt x="1834" y="730"/>
                    <a:pt x="1834" y="720"/>
                  </a:cubicBezTo>
                  <a:cubicBezTo>
                    <a:pt x="1837" y="717"/>
                    <a:pt x="1840" y="715"/>
                    <a:pt x="1841" y="715"/>
                  </a:cubicBezTo>
                  <a:cubicBezTo>
                    <a:pt x="1846" y="715"/>
                    <a:pt x="1846" y="726"/>
                    <a:pt x="1846" y="744"/>
                  </a:cubicBezTo>
                  <a:cubicBezTo>
                    <a:pt x="1846" y="755"/>
                    <a:pt x="1846" y="767"/>
                    <a:pt x="1846" y="779"/>
                  </a:cubicBezTo>
                  <a:cubicBezTo>
                    <a:pt x="1846" y="779"/>
                    <a:pt x="1866" y="718"/>
                    <a:pt x="1869" y="718"/>
                  </a:cubicBezTo>
                  <a:cubicBezTo>
                    <a:pt x="1870" y="718"/>
                    <a:pt x="1870" y="719"/>
                    <a:pt x="1870" y="720"/>
                  </a:cubicBezTo>
                  <a:lnTo>
                    <a:pt x="1870" y="755"/>
                  </a:lnTo>
                  <a:lnTo>
                    <a:pt x="1870" y="767"/>
                  </a:lnTo>
                  <a:cubicBezTo>
                    <a:pt x="1870" y="767"/>
                    <a:pt x="1882" y="755"/>
                    <a:pt x="1894" y="744"/>
                  </a:cubicBezTo>
                  <a:cubicBezTo>
                    <a:pt x="1894" y="744"/>
                    <a:pt x="1894" y="774"/>
                    <a:pt x="1900" y="774"/>
                  </a:cubicBezTo>
                  <a:cubicBezTo>
                    <a:pt x="1901" y="774"/>
                    <a:pt x="1903" y="772"/>
                    <a:pt x="1906" y="767"/>
                  </a:cubicBezTo>
                  <a:cubicBezTo>
                    <a:pt x="1906" y="759"/>
                    <a:pt x="1911" y="752"/>
                    <a:pt x="1914" y="744"/>
                  </a:cubicBezTo>
                  <a:lnTo>
                    <a:pt x="1914" y="744"/>
                  </a:lnTo>
                  <a:cubicBezTo>
                    <a:pt x="1904" y="783"/>
                    <a:pt x="1896" y="804"/>
                    <a:pt x="1917" y="815"/>
                  </a:cubicBezTo>
                  <a:lnTo>
                    <a:pt x="1917" y="779"/>
                  </a:lnTo>
                  <a:cubicBezTo>
                    <a:pt x="1917" y="779"/>
                    <a:pt x="1928" y="795"/>
                    <a:pt x="1939" y="795"/>
                  </a:cubicBezTo>
                  <a:cubicBezTo>
                    <a:pt x="1944" y="795"/>
                    <a:pt x="1949" y="791"/>
                    <a:pt x="1953" y="779"/>
                  </a:cubicBezTo>
                  <a:cubicBezTo>
                    <a:pt x="1953" y="779"/>
                    <a:pt x="1953" y="718"/>
                    <a:pt x="1963" y="718"/>
                  </a:cubicBezTo>
                  <a:cubicBezTo>
                    <a:pt x="1963" y="718"/>
                    <a:pt x="1964" y="719"/>
                    <a:pt x="1965" y="720"/>
                  </a:cubicBezTo>
                  <a:cubicBezTo>
                    <a:pt x="1965" y="720"/>
                    <a:pt x="1965" y="755"/>
                    <a:pt x="1965" y="767"/>
                  </a:cubicBezTo>
                  <a:cubicBezTo>
                    <a:pt x="1965" y="779"/>
                    <a:pt x="1977" y="815"/>
                    <a:pt x="1989" y="815"/>
                  </a:cubicBezTo>
                  <a:cubicBezTo>
                    <a:pt x="2001" y="803"/>
                    <a:pt x="2013" y="779"/>
                    <a:pt x="2013" y="779"/>
                  </a:cubicBezTo>
                  <a:cubicBezTo>
                    <a:pt x="2025" y="779"/>
                    <a:pt x="2037" y="755"/>
                    <a:pt x="2048" y="708"/>
                  </a:cubicBezTo>
                  <a:lnTo>
                    <a:pt x="2048" y="708"/>
                  </a:lnTo>
                  <a:cubicBezTo>
                    <a:pt x="2048" y="717"/>
                    <a:pt x="2041" y="796"/>
                    <a:pt x="2044" y="796"/>
                  </a:cubicBezTo>
                  <a:cubicBezTo>
                    <a:pt x="2045" y="796"/>
                    <a:pt x="2046" y="791"/>
                    <a:pt x="2048" y="779"/>
                  </a:cubicBezTo>
                  <a:cubicBezTo>
                    <a:pt x="2060" y="732"/>
                    <a:pt x="2048" y="684"/>
                    <a:pt x="2060" y="648"/>
                  </a:cubicBezTo>
                  <a:lnTo>
                    <a:pt x="2060" y="720"/>
                  </a:lnTo>
                  <a:cubicBezTo>
                    <a:pt x="2060" y="745"/>
                    <a:pt x="2060" y="777"/>
                    <a:pt x="2056" y="806"/>
                  </a:cubicBezTo>
                  <a:lnTo>
                    <a:pt x="2056" y="806"/>
                  </a:lnTo>
                  <a:cubicBezTo>
                    <a:pt x="2065" y="779"/>
                    <a:pt x="2075" y="796"/>
                    <a:pt x="2084" y="767"/>
                  </a:cubicBezTo>
                  <a:cubicBezTo>
                    <a:pt x="2096" y="767"/>
                    <a:pt x="2084" y="779"/>
                    <a:pt x="2084" y="815"/>
                  </a:cubicBezTo>
                  <a:lnTo>
                    <a:pt x="2072" y="875"/>
                  </a:lnTo>
                  <a:lnTo>
                    <a:pt x="2099" y="766"/>
                  </a:lnTo>
                  <a:lnTo>
                    <a:pt x="2099" y="766"/>
                  </a:lnTo>
                  <a:cubicBezTo>
                    <a:pt x="2096" y="785"/>
                    <a:pt x="2093" y="805"/>
                    <a:pt x="2088" y="824"/>
                  </a:cubicBezTo>
                  <a:lnTo>
                    <a:pt x="2088" y="824"/>
                  </a:lnTo>
                  <a:cubicBezTo>
                    <a:pt x="2095" y="807"/>
                    <a:pt x="2108" y="781"/>
                    <a:pt x="2110" y="781"/>
                  </a:cubicBezTo>
                  <a:lnTo>
                    <a:pt x="2110" y="781"/>
                  </a:lnTo>
                  <a:cubicBezTo>
                    <a:pt x="2111" y="781"/>
                    <a:pt x="2110" y="784"/>
                    <a:pt x="2108" y="791"/>
                  </a:cubicBezTo>
                  <a:cubicBezTo>
                    <a:pt x="2100" y="821"/>
                    <a:pt x="2088" y="851"/>
                    <a:pt x="2089" y="851"/>
                  </a:cubicBezTo>
                  <a:cubicBezTo>
                    <a:pt x="2090" y="851"/>
                    <a:pt x="2095" y="841"/>
                    <a:pt x="2108" y="815"/>
                  </a:cubicBezTo>
                  <a:cubicBezTo>
                    <a:pt x="2114" y="803"/>
                    <a:pt x="2114" y="803"/>
                    <a:pt x="2115" y="803"/>
                  </a:cubicBezTo>
                  <a:cubicBezTo>
                    <a:pt x="2117" y="803"/>
                    <a:pt x="2120" y="803"/>
                    <a:pt x="2132" y="791"/>
                  </a:cubicBezTo>
                  <a:cubicBezTo>
                    <a:pt x="2139" y="782"/>
                    <a:pt x="2142" y="778"/>
                    <a:pt x="2143" y="778"/>
                  </a:cubicBezTo>
                  <a:lnTo>
                    <a:pt x="2143" y="778"/>
                  </a:lnTo>
                  <a:cubicBezTo>
                    <a:pt x="2145" y="778"/>
                    <a:pt x="2132" y="798"/>
                    <a:pt x="2120" y="818"/>
                  </a:cubicBezTo>
                  <a:lnTo>
                    <a:pt x="2120" y="818"/>
                  </a:lnTo>
                  <a:cubicBezTo>
                    <a:pt x="2120" y="817"/>
                    <a:pt x="2120" y="816"/>
                    <a:pt x="2120" y="815"/>
                  </a:cubicBezTo>
                  <a:lnTo>
                    <a:pt x="2120" y="815"/>
                  </a:lnTo>
                  <a:cubicBezTo>
                    <a:pt x="2120" y="815"/>
                    <a:pt x="2096" y="851"/>
                    <a:pt x="2096" y="851"/>
                  </a:cubicBezTo>
                  <a:cubicBezTo>
                    <a:pt x="2100" y="847"/>
                    <a:pt x="2110" y="832"/>
                    <a:pt x="2120" y="818"/>
                  </a:cubicBezTo>
                  <a:lnTo>
                    <a:pt x="2120" y="818"/>
                  </a:lnTo>
                  <a:cubicBezTo>
                    <a:pt x="2119" y="826"/>
                    <a:pt x="2114" y="838"/>
                    <a:pt x="2107" y="849"/>
                  </a:cubicBezTo>
                  <a:lnTo>
                    <a:pt x="2107" y="849"/>
                  </a:lnTo>
                  <a:cubicBezTo>
                    <a:pt x="2126" y="824"/>
                    <a:pt x="2163" y="777"/>
                    <a:pt x="2166" y="777"/>
                  </a:cubicBezTo>
                  <a:lnTo>
                    <a:pt x="2166" y="777"/>
                  </a:lnTo>
                  <a:cubicBezTo>
                    <a:pt x="2168" y="777"/>
                    <a:pt x="2162" y="787"/>
                    <a:pt x="2144" y="815"/>
                  </a:cubicBezTo>
                  <a:cubicBezTo>
                    <a:pt x="2118" y="841"/>
                    <a:pt x="2106" y="852"/>
                    <a:pt x="2108" y="852"/>
                  </a:cubicBezTo>
                  <a:cubicBezTo>
                    <a:pt x="2110" y="852"/>
                    <a:pt x="2121" y="844"/>
                    <a:pt x="2143" y="827"/>
                  </a:cubicBezTo>
                  <a:lnTo>
                    <a:pt x="2143" y="827"/>
                  </a:lnTo>
                  <a:cubicBezTo>
                    <a:pt x="2140" y="831"/>
                    <a:pt x="2136" y="835"/>
                    <a:pt x="2132" y="839"/>
                  </a:cubicBezTo>
                  <a:cubicBezTo>
                    <a:pt x="2155" y="815"/>
                    <a:pt x="2210" y="781"/>
                    <a:pt x="2214" y="781"/>
                  </a:cubicBezTo>
                  <a:lnTo>
                    <a:pt x="2214" y="781"/>
                  </a:lnTo>
                  <a:cubicBezTo>
                    <a:pt x="2216" y="781"/>
                    <a:pt x="2204" y="791"/>
                    <a:pt x="2168" y="815"/>
                  </a:cubicBezTo>
                  <a:cubicBezTo>
                    <a:pt x="2148" y="828"/>
                    <a:pt x="2136" y="836"/>
                    <a:pt x="2128" y="842"/>
                  </a:cubicBezTo>
                  <a:lnTo>
                    <a:pt x="2128" y="842"/>
                  </a:lnTo>
                  <a:cubicBezTo>
                    <a:pt x="2128" y="842"/>
                    <a:pt x="2128" y="842"/>
                    <a:pt x="2128" y="842"/>
                  </a:cubicBezTo>
                  <a:lnTo>
                    <a:pt x="2128" y="842"/>
                  </a:lnTo>
                  <a:cubicBezTo>
                    <a:pt x="2119" y="848"/>
                    <a:pt x="2116" y="850"/>
                    <a:pt x="2117" y="850"/>
                  </a:cubicBezTo>
                  <a:cubicBezTo>
                    <a:pt x="2118" y="850"/>
                    <a:pt x="2156" y="827"/>
                    <a:pt x="2156" y="827"/>
                  </a:cubicBezTo>
                  <a:cubicBezTo>
                    <a:pt x="2167" y="827"/>
                    <a:pt x="2156" y="827"/>
                    <a:pt x="2156" y="838"/>
                  </a:cubicBezTo>
                  <a:lnTo>
                    <a:pt x="2156" y="838"/>
                  </a:lnTo>
                  <a:cubicBezTo>
                    <a:pt x="2162" y="835"/>
                    <a:pt x="2170" y="832"/>
                    <a:pt x="2179" y="827"/>
                  </a:cubicBezTo>
                  <a:lnTo>
                    <a:pt x="2179" y="827"/>
                  </a:lnTo>
                  <a:lnTo>
                    <a:pt x="2108" y="875"/>
                  </a:lnTo>
                  <a:cubicBezTo>
                    <a:pt x="2108" y="875"/>
                    <a:pt x="2129" y="864"/>
                    <a:pt x="2133" y="864"/>
                  </a:cubicBezTo>
                  <a:lnTo>
                    <a:pt x="2133" y="864"/>
                  </a:lnTo>
                  <a:cubicBezTo>
                    <a:pt x="2134" y="864"/>
                    <a:pt x="2132" y="867"/>
                    <a:pt x="2120" y="875"/>
                  </a:cubicBezTo>
                  <a:lnTo>
                    <a:pt x="2126" y="872"/>
                  </a:lnTo>
                  <a:lnTo>
                    <a:pt x="2126" y="872"/>
                  </a:lnTo>
                  <a:cubicBezTo>
                    <a:pt x="2125" y="873"/>
                    <a:pt x="2125" y="873"/>
                    <a:pt x="2128" y="873"/>
                  </a:cubicBezTo>
                  <a:cubicBezTo>
                    <a:pt x="2132" y="873"/>
                    <a:pt x="2144" y="871"/>
                    <a:pt x="2167" y="866"/>
                  </a:cubicBezTo>
                  <a:lnTo>
                    <a:pt x="2167" y="866"/>
                  </a:lnTo>
                  <a:cubicBezTo>
                    <a:pt x="2146" y="873"/>
                    <a:pt x="2108" y="889"/>
                    <a:pt x="2111" y="889"/>
                  </a:cubicBezTo>
                  <a:cubicBezTo>
                    <a:pt x="2112" y="889"/>
                    <a:pt x="2115" y="888"/>
                    <a:pt x="2120" y="886"/>
                  </a:cubicBezTo>
                  <a:cubicBezTo>
                    <a:pt x="2138" y="881"/>
                    <a:pt x="2150" y="878"/>
                    <a:pt x="2157" y="878"/>
                  </a:cubicBezTo>
                  <a:cubicBezTo>
                    <a:pt x="2165" y="878"/>
                    <a:pt x="2168" y="881"/>
                    <a:pt x="2168" y="886"/>
                  </a:cubicBezTo>
                  <a:cubicBezTo>
                    <a:pt x="2168" y="888"/>
                    <a:pt x="2167" y="889"/>
                    <a:pt x="2165" y="890"/>
                  </a:cubicBezTo>
                  <a:lnTo>
                    <a:pt x="2165" y="890"/>
                  </a:lnTo>
                  <a:lnTo>
                    <a:pt x="2184" y="887"/>
                  </a:lnTo>
                  <a:lnTo>
                    <a:pt x="2184" y="887"/>
                  </a:lnTo>
                  <a:cubicBezTo>
                    <a:pt x="2177" y="889"/>
                    <a:pt x="2164" y="892"/>
                    <a:pt x="2144" y="898"/>
                  </a:cubicBezTo>
                  <a:lnTo>
                    <a:pt x="2215" y="898"/>
                  </a:lnTo>
                  <a:lnTo>
                    <a:pt x="2060" y="910"/>
                  </a:lnTo>
                  <a:lnTo>
                    <a:pt x="2156" y="910"/>
                  </a:lnTo>
                  <a:cubicBezTo>
                    <a:pt x="2203" y="910"/>
                    <a:pt x="2179" y="922"/>
                    <a:pt x="2168" y="922"/>
                  </a:cubicBezTo>
                  <a:cubicBezTo>
                    <a:pt x="2144" y="922"/>
                    <a:pt x="2120" y="934"/>
                    <a:pt x="2179" y="946"/>
                  </a:cubicBezTo>
                  <a:lnTo>
                    <a:pt x="2084" y="946"/>
                  </a:lnTo>
                  <a:lnTo>
                    <a:pt x="2215" y="970"/>
                  </a:lnTo>
                  <a:cubicBezTo>
                    <a:pt x="2201" y="967"/>
                    <a:pt x="2189" y="966"/>
                    <a:pt x="2180" y="966"/>
                  </a:cubicBezTo>
                  <a:cubicBezTo>
                    <a:pt x="2143" y="966"/>
                    <a:pt x="2141" y="982"/>
                    <a:pt x="2132" y="982"/>
                  </a:cubicBezTo>
                  <a:lnTo>
                    <a:pt x="2203" y="982"/>
                  </a:lnTo>
                  <a:cubicBezTo>
                    <a:pt x="2201" y="984"/>
                    <a:pt x="2192" y="985"/>
                    <a:pt x="2182" y="985"/>
                  </a:cubicBezTo>
                  <a:cubicBezTo>
                    <a:pt x="2163" y="985"/>
                    <a:pt x="2138" y="983"/>
                    <a:pt x="2125" y="983"/>
                  </a:cubicBezTo>
                  <a:cubicBezTo>
                    <a:pt x="2112" y="983"/>
                    <a:pt x="2110" y="985"/>
                    <a:pt x="2132" y="994"/>
                  </a:cubicBezTo>
                  <a:cubicBezTo>
                    <a:pt x="2141" y="994"/>
                    <a:pt x="2181" y="1009"/>
                    <a:pt x="2179" y="1009"/>
                  </a:cubicBezTo>
                  <a:cubicBezTo>
                    <a:pt x="2178" y="1009"/>
                    <a:pt x="2175" y="1008"/>
                    <a:pt x="2168" y="1006"/>
                  </a:cubicBezTo>
                  <a:cubicBezTo>
                    <a:pt x="2144" y="1006"/>
                    <a:pt x="2084" y="994"/>
                    <a:pt x="2084" y="994"/>
                  </a:cubicBezTo>
                  <a:lnTo>
                    <a:pt x="2084" y="994"/>
                  </a:lnTo>
                  <a:cubicBezTo>
                    <a:pt x="2084" y="1006"/>
                    <a:pt x="2132" y="1017"/>
                    <a:pt x="2108" y="1017"/>
                  </a:cubicBezTo>
                  <a:cubicBezTo>
                    <a:pt x="2096" y="1017"/>
                    <a:pt x="2072" y="1017"/>
                    <a:pt x="2072" y="1029"/>
                  </a:cubicBezTo>
                  <a:cubicBezTo>
                    <a:pt x="2072" y="1029"/>
                    <a:pt x="2144" y="1053"/>
                    <a:pt x="2144" y="1053"/>
                  </a:cubicBezTo>
                  <a:cubicBezTo>
                    <a:pt x="2147" y="1050"/>
                    <a:pt x="2149" y="1048"/>
                    <a:pt x="2149" y="1048"/>
                  </a:cubicBezTo>
                  <a:lnTo>
                    <a:pt x="2149" y="1048"/>
                  </a:lnTo>
                  <a:cubicBezTo>
                    <a:pt x="2150" y="1048"/>
                    <a:pt x="2144" y="1057"/>
                    <a:pt x="2144" y="1065"/>
                  </a:cubicBezTo>
                  <a:lnTo>
                    <a:pt x="2084" y="1065"/>
                  </a:lnTo>
                  <a:cubicBezTo>
                    <a:pt x="2108" y="1077"/>
                    <a:pt x="2132" y="1089"/>
                    <a:pt x="2156" y="1089"/>
                  </a:cubicBezTo>
                  <a:cubicBezTo>
                    <a:pt x="2148" y="1085"/>
                    <a:pt x="2145" y="1084"/>
                    <a:pt x="2146" y="1084"/>
                  </a:cubicBezTo>
                  <a:lnTo>
                    <a:pt x="2146" y="1084"/>
                  </a:lnTo>
                  <a:cubicBezTo>
                    <a:pt x="2148" y="1084"/>
                    <a:pt x="2164" y="1089"/>
                    <a:pt x="2179" y="1089"/>
                  </a:cubicBezTo>
                  <a:cubicBezTo>
                    <a:pt x="2191" y="1101"/>
                    <a:pt x="2215" y="1113"/>
                    <a:pt x="2203" y="1113"/>
                  </a:cubicBezTo>
                  <a:cubicBezTo>
                    <a:pt x="2191" y="1113"/>
                    <a:pt x="2108" y="1077"/>
                    <a:pt x="2108" y="1077"/>
                  </a:cubicBezTo>
                  <a:lnTo>
                    <a:pt x="2108" y="1077"/>
                  </a:lnTo>
                  <a:cubicBezTo>
                    <a:pt x="2120" y="1101"/>
                    <a:pt x="2144" y="1113"/>
                    <a:pt x="2168" y="1125"/>
                  </a:cubicBezTo>
                  <a:cubicBezTo>
                    <a:pt x="2191" y="1125"/>
                    <a:pt x="2215" y="1125"/>
                    <a:pt x="2239" y="1148"/>
                  </a:cubicBezTo>
                  <a:cubicBezTo>
                    <a:pt x="2259" y="1148"/>
                    <a:pt x="2271" y="1157"/>
                    <a:pt x="2252" y="1160"/>
                  </a:cubicBezTo>
                  <a:lnTo>
                    <a:pt x="2252" y="1160"/>
                  </a:lnTo>
                  <a:cubicBezTo>
                    <a:pt x="2243" y="1156"/>
                    <a:pt x="2234" y="1152"/>
                    <a:pt x="2227" y="1148"/>
                  </a:cubicBezTo>
                  <a:lnTo>
                    <a:pt x="2227" y="1148"/>
                  </a:lnTo>
                  <a:cubicBezTo>
                    <a:pt x="2225" y="1151"/>
                    <a:pt x="2227" y="1155"/>
                    <a:pt x="2233" y="1160"/>
                  </a:cubicBezTo>
                  <a:lnTo>
                    <a:pt x="2233" y="1160"/>
                  </a:lnTo>
                  <a:cubicBezTo>
                    <a:pt x="2193" y="1154"/>
                    <a:pt x="2095" y="1101"/>
                    <a:pt x="2084" y="1101"/>
                  </a:cubicBezTo>
                  <a:cubicBezTo>
                    <a:pt x="2072" y="1101"/>
                    <a:pt x="2084" y="1101"/>
                    <a:pt x="2084" y="1125"/>
                  </a:cubicBezTo>
                  <a:cubicBezTo>
                    <a:pt x="2084" y="1136"/>
                    <a:pt x="2132" y="1136"/>
                    <a:pt x="2144" y="1148"/>
                  </a:cubicBezTo>
                  <a:cubicBezTo>
                    <a:pt x="2147" y="1150"/>
                    <a:pt x="2148" y="1151"/>
                    <a:pt x="2147" y="1151"/>
                  </a:cubicBezTo>
                  <a:cubicBezTo>
                    <a:pt x="2140" y="1151"/>
                    <a:pt x="2088" y="1134"/>
                    <a:pt x="2081" y="1134"/>
                  </a:cubicBezTo>
                  <a:cubicBezTo>
                    <a:pt x="2080" y="1134"/>
                    <a:pt x="2081" y="1135"/>
                    <a:pt x="2084" y="1136"/>
                  </a:cubicBezTo>
                  <a:cubicBezTo>
                    <a:pt x="2108" y="1148"/>
                    <a:pt x="2156" y="1172"/>
                    <a:pt x="2191" y="1184"/>
                  </a:cubicBezTo>
                  <a:cubicBezTo>
                    <a:pt x="2156" y="1172"/>
                    <a:pt x="2120" y="1160"/>
                    <a:pt x="2084" y="1148"/>
                  </a:cubicBezTo>
                  <a:cubicBezTo>
                    <a:pt x="2067" y="1140"/>
                    <a:pt x="2039" y="1132"/>
                    <a:pt x="2027" y="1132"/>
                  </a:cubicBezTo>
                  <a:cubicBezTo>
                    <a:pt x="2023" y="1132"/>
                    <a:pt x="2021" y="1133"/>
                    <a:pt x="2025" y="1136"/>
                  </a:cubicBezTo>
                  <a:cubicBezTo>
                    <a:pt x="2037" y="1148"/>
                    <a:pt x="2072" y="1148"/>
                    <a:pt x="2084" y="1160"/>
                  </a:cubicBezTo>
                  <a:cubicBezTo>
                    <a:pt x="2096" y="1172"/>
                    <a:pt x="2084" y="1172"/>
                    <a:pt x="2084" y="1172"/>
                  </a:cubicBezTo>
                  <a:cubicBezTo>
                    <a:pt x="2084" y="1172"/>
                    <a:pt x="2063" y="1167"/>
                    <a:pt x="2049" y="1167"/>
                  </a:cubicBezTo>
                  <a:cubicBezTo>
                    <a:pt x="2042" y="1167"/>
                    <a:pt x="2037" y="1168"/>
                    <a:pt x="2037" y="1172"/>
                  </a:cubicBezTo>
                  <a:cubicBezTo>
                    <a:pt x="2037" y="1172"/>
                    <a:pt x="2071" y="1190"/>
                    <a:pt x="2084" y="1196"/>
                  </a:cubicBezTo>
                  <a:lnTo>
                    <a:pt x="2084" y="1196"/>
                  </a:lnTo>
                  <a:cubicBezTo>
                    <a:pt x="2066" y="1196"/>
                    <a:pt x="2028" y="1176"/>
                    <a:pt x="2021" y="1176"/>
                  </a:cubicBezTo>
                  <a:cubicBezTo>
                    <a:pt x="2018" y="1176"/>
                    <a:pt x="2019" y="1178"/>
                    <a:pt x="2025" y="1184"/>
                  </a:cubicBezTo>
                  <a:cubicBezTo>
                    <a:pt x="2048" y="1196"/>
                    <a:pt x="2108" y="1232"/>
                    <a:pt x="2108" y="1232"/>
                  </a:cubicBezTo>
                  <a:lnTo>
                    <a:pt x="2072" y="1220"/>
                  </a:lnTo>
                  <a:cubicBezTo>
                    <a:pt x="2065" y="1220"/>
                    <a:pt x="2057" y="1215"/>
                    <a:pt x="2053" y="1212"/>
                  </a:cubicBezTo>
                  <a:lnTo>
                    <a:pt x="2053" y="1212"/>
                  </a:lnTo>
                  <a:cubicBezTo>
                    <a:pt x="2056" y="1219"/>
                    <a:pt x="2060" y="1232"/>
                    <a:pt x="2060" y="1232"/>
                  </a:cubicBezTo>
                  <a:cubicBezTo>
                    <a:pt x="2060" y="1232"/>
                    <a:pt x="2050" y="1226"/>
                    <a:pt x="2043" y="1226"/>
                  </a:cubicBezTo>
                  <a:cubicBezTo>
                    <a:pt x="2039" y="1226"/>
                    <a:pt x="2037" y="1228"/>
                    <a:pt x="2037" y="1232"/>
                  </a:cubicBezTo>
                  <a:cubicBezTo>
                    <a:pt x="2048" y="1244"/>
                    <a:pt x="2060" y="1244"/>
                    <a:pt x="2060" y="1256"/>
                  </a:cubicBezTo>
                  <a:lnTo>
                    <a:pt x="2037" y="1256"/>
                  </a:lnTo>
                  <a:cubicBezTo>
                    <a:pt x="2013" y="1256"/>
                    <a:pt x="2072" y="1279"/>
                    <a:pt x="2060" y="1291"/>
                  </a:cubicBezTo>
                  <a:cubicBezTo>
                    <a:pt x="2060" y="1291"/>
                    <a:pt x="2001" y="1256"/>
                    <a:pt x="1989" y="1256"/>
                  </a:cubicBezTo>
                  <a:lnTo>
                    <a:pt x="1989" y="1256"/>
                  </a:lnTo>
                  <a:cubicBezTo>
                    <a:pt x="1989" y="1267"/>
                    <a:pt x="2037" y="1291"/>
                    <a:pt x="2037" y="1303"/>
                  </a:cubicBezTo>
                  <a:cubicBezTo>
                    <a:pt x="2038" y="1304"/>
                    <a:pt x="2038" y="1305"/>
                    <a:pt x="2038" y="1305"/>
                  </a:cubicBezTo>
                  <a:cubicBezTo>
                    <a:pt x="2034" y="1305"/>
                    <a:pt x="1963" y="1254"/>
                    <a:pt x="1941" y="1244"/>
                  </a:cubicBezTo>
                  <a:lnTo>
                    <a:pt x="1941" y="1244"/>
                  </a:lnTo>
                  <a:lnTo>
                    <a:pt x="2013" y="1303"/>
                  </a:lnTo>
                  <a:cubicBezTo>
                    <a:pt x="2033" y="1320"/>
                    <a:pt x="2040" y="1326"/>
                    <a:pt x="2037" y="1326"/>
                  </a:cubicBezTo>
                  <a:cubicBezTo>
                    <a:pt x="2034" y="1326"/>
                    <a:pt x="2015" y="1314"/>
                    <a:pt x="1993" y="1299"/>
                  </a:cubicBezTo>
                  <a:lnTo>
                    <a:pt x="1993" y="1299"/>
                  </a:lnTo>
                  <a:cubicBezTo>
                    <a:pt x="2015" y="1318"/>
                    <a:pt x="1993" y="1312"/>
                    <a:pt x="2014" y="1330"/>
                  </a:cubicBezTo>
                  <a:lnTo>
                    <a:pt x="2014" y="1330"/>
                  </a:lnTo>
                  <a:cubicBezTo>
                    <a:pt x="2001" y="1322"/>
                    <a:pt x="1983" y="1315"/>
                    <a:pt x="1965" y="1315"/>
                  </a:cubicBezTo>
                  <a:cubicBezTo>
                    <a:pt x="2001" y="1339"/>
                    <a:pt x="1989" y="1339"/>
                    <a:pt x="1989" y="1339"/>
                  </a:cubicBezTo>
                  <a:cubicBezTo>
                    <a:pt x="1989" y="1339"/>
                    <a:pt x="2025" y="1387"/>
                    <a:pt x="2025" y="1387"/>
                  </a:cubicBezTo>
                  <a:cubicBezTo>
                    <a:pt x="2015" y="1387"/>
                    <a:pt x="1940" y="1330"/>
                    <a:pt x="1934" y="1330"/>
                  </a:cubicBezTo>
                  <a:lnTo>
                    <a:pt x="1934" y="1330"/>
                  </a:lnTo>
                  <a:cubicBezTo>
                    <a:pt x="1933" y="1330"/>
                    <a:pt x="1935" y="1333"/>
                    <a:pt x="1941" y="1339"/>
                  </a:cubicBezTo>
                  <a:cubicBezTo>
                    <a:pt x="1952" y="1359"/>
                    <a:pt x="2032" y="1415"/>
                    <a:pt x="2032" y="1415"/>
                  </a:cubicBezTo>
                  <a:cubicBezTo>
                    <a:pt x="2032" y="1415"/>
                    <a:pt x="2030" y="1414"/>
                    <a:pt x="2025" y="1410"/>
                  </a:cubicBezTo>
                  <a:cubicBezTo>
                    <a:pt x="2001" y="1398"/>
                    <a:pt x="1989" y="1392"/>
                    <a:pt x="1986" y="1392"/>
                  </a:cubicBezTo>
                  <a:cubicBezTo>
                    <a:pt x="1985" y="1392"/>
                    <a:pt x="1985" y="1393"/>
                    <a:pt x="1986" y="1394"/>
                  </a:cubicBezTo>
                  <a:lnTo>
                    <a:pt x="1986" y="1394"/>
                  </a:lnTo>
                  <a:cubicBezTo>
                    <a:pt x="1968" y="1380"/>
                    <a:pt x="1951" y="1368"/>
                    <a:pt x="1941" y="1363"/>
                  </a:cubicBezTo>
                  <a:lnTo>
                    <a:pt x="1941" y="1363"/>
                  </a:lnTo>
                  <a:cubicBezTo>
                    <a:pt x="1948" y="1369"/>
                    <a:pt x="1965" y="1387"/>
                    <a:pt x="1965" y="1387"/>
                  </a:cubicBezTo>
                  <a:cubicBezTo>
                    <a:pt x="1965" y="1387"/>
                    <a:pt x="1965" y="1398"/>
                    <a:pt x="1965" y="1398"/>
                  </a:cubicBezTo>
                  <a:cubicBezTo>
                    <a:pt x="1955" y="1398"/>
                    <a:pt x="1945" y="1390"/>
                    <a:pt x="1936" y="1381"/>
                  </a:cubicBezTo>
                  <a:lnTo>
                    <a:pt x="1936" y="1381"/>
                  </a:lnTo>
                  <a:cubicBezTo>
                    <a:pt x="1933" y="1381"/>
                    <a:pt x="1929" y="1382"/>
                    <a:pt x="1929" y="1387"/>
                  </a:cubicBezTo>
                  <a:cubicBezTo>
                    <a:pt x="1941" y="1387"/>
                    <a:pt x="1941" y="1398"/>
                    <a:pt x="1953" y="1398"/>
                  </a:cubicBezTo>
                  <a:cubicBezTo>
                    <a:pt x="1953" y="1410"/>
                    <a:pt x="1953" y="1416"/>
                    <a:pt x="1950" y="1416"/>
                  </a:cubicBezTo>
                  <a:cubicBezTo>
                    <a:pt x="1947" y="1416"/>
                    <a:pt x="1941" y="1410"/>
                    <a:pt x="1929" y="1398"/>
                  </a:cubicBezTo>
                  <a:cubicBezTo>
                    <a:pt x="1915" y="1391"/>
                    <a:pt x="1900" y="1380"/>
                    <a:pt x="1899" y="1380"/>
                  </a:cubicBezTo>
                  <a:lnTo>
                    <a:pt x="1899" y="1380"/>
                  </a:lnTo>
                  <a:cubicBezTo>
                    <a:pt x="1899" y="1380"/>
                    <a:pt x="1903" y="1384"/>
                    <a:pt x="1917" y="1398"/>
                  </a:cubicBezTo>
                  <a:cubicBezTo>
                    <a:pt x="1917" y="1398"/>
                    <a:pt x="1915" y="1397"/>
                    <a:pt x="1913" y="1397"/>
                  </a:cubicBezTo>
                  <a:cubicBezTo>
                    <a:pt x="1908" y="1397"/>
                    <a:pt x="1906" y="1402"/>
                    <a:pt x="1929" y="1434"/>
                  </a:cubicBezTo>
                  <a:cubicBezTo>
                    <a:pt x="1919" y="1423"/>
                    <a:pt x="1898" y="1398"/>
                    <a:pt x="1884" y="1382"/>
                  </a:cubicBezTo>
                  <a:lnTo>
                    <a:pt x="1884" y="1382"/>
                  </a:lnTo>
                  <a:cubicBezTo>
                    <a:pt x="1888" y="1374"/>
                    <a:pt x="1891" y="1367"/>
                    <a:pt x="1894" y="1363"/>
                  </a:cubicBezTo>
                  <a:lnTo>
                    <a:pt x="1894" y="1363"/>
                  </a:lnTo>
                  <a:cubicBezTo>
                    <a:pt x="1889" y="1371"/>
                    <a:pt x="1885" y="1377"/>
                    <a:pt x="1882" y="1380"/>
                  </a:cubicBezTo>
                  <a:lnTo>
                    <a:pt x="1882" y="1380"/>
                  </a:lnTo>
                  <a:cubicBezTo>
                    <a:pt x="1881" y="1379"/>
                    <a:pt x="1880" y="1378"/>
                    <a:pt x="1880" y="1377"/>
                  </a:cubicBezTo>
                  <a:lnTo>
                    <a:pt x="1880" y="1377"/>
                  </a:lnTo>
                  <a:cubicBezTo>
                    <a:pt x="1880" y="1376"/>
                    <a:pt x="1881" y="1375"/>
                    <a:pt x="1882" y="1375"/>
                  </a:cubicBezTo>
                  <a:cubicBezTo>
                    <a:pt x="1882" y="1364"/>
                    <a:pt x="1899" y="1337"/>
                    <a:pt x="1889" y="1337"/>
                  </a:cubicBezTo>
                  <a:cubicBezTo>
                    <a:pt x="1887" y="1337"/>
                    <a:pt x="1885" y="1337"/>
                    <a:pt x="1882" y="1339"/>
                  </a:cubicBezTo>
                  <a:cubicBezTo>
                    <a:pt x="1874" y="1347"/>
                    <a:pt x="1867" y="1355"/>
                    <a:pt x="1863" y="1360"/>
                  </a:cubicBezTo>
                  <a:lnTo>
                    <a:pt x="1863" y="1360"/>
                  </a:lnTo>
                  <a:cubicBezTo>
                    <a:pt x="1862" y="1359"/>
                    <a:pt x="1862" y="1358"/>
                    <a:pt x="1861" y="1357"/>
                  </a:cubicBezTo>
                  <a:lnTo>
                    <a:pt x="1861" y="1357"/>
                  </a:lnTo>
                  <a:cubicBezTo>
                    <a:pt x="1863" y="1352"/>
                    <a:pt x="1866" y="1347"/>
                    <a:pt x="1870" y="1339"/>
                  </a:cubicBezTo>
                  <a:lnTo>
                    <a:pt x="1870" y="1339"/>
                  </a:lnTo>
                  <a:cubicBezTo>
                    <a:pt x="1870" y="1339"/>
                    <a:pt x="1864" y="1344"/>
                    <a:pt x="1856" y="1349"/>
                  </a:cubicBezTo>
                  <a:lnTo>
                    <a:pt x="1856" y="1349"/>
                  </a:lnTo>
                  <a:cubicBezTo>
                    <a:pt x="1855" y="1347"/>
                    <a:pt x="1854" y="1346"/>
                    <a:pt x="1853" y="1346"/>
                  </a:cubicBezTo>
                  <a:lnTo>
                    <a:pt x="1853" y="1346"/>
                  </a:lnTo>
                  <a:cubicBezTo>
                    <a:pt x="1853" y="1346"/>
                    <a:pt x="1854" y="1347"/>
                    <a:pt x="1855" y="1350"/>
                  </a:cubicBezTo>
                  <a:lnTo>
                    <a:pt x="1855" y="1350"/>
                  </a:lnTo>
                  <a:cubicBezTo>
                    <a:pt x="1848" y="1355"/>
                    <a:pt x="1841" y="1359"/>
                    <a:pt x="1837" y="1359"/>
                  </a:cubicBezTo>
                  <a:cubicBezTo>
                    <a:pt x="1831" y="1359"/>
                    <a:pt x="1833" y="1349"/>
                    <a:pt x="1858" y="1315"/>
                  </a:cubicBezTo>
                  <a:lnTo>
                    <a:pt x="1858" y="1315"/>
                  </a:lnTo>
                  <a:cubicBezTo>
                    <a:pt x="1841" y="1336"/>
                    <a:pt x="1834" y="1342"/>
                    <a:pt x="1830" y="1342"/>
                  </a:cubicBezTo>
                  <a:cubicBezTo>
                    <a:pt x="1824" y="1342"/>
                    <a:pt x="1828" y="1325"/>
                    <a:pt x="1825" y="1325"/>
                  </a:cubicBezTo>
                  <a:lnTo>
                    <a:pt x="1825" y="1325"/>
                  </a:lnTo>
                  <a:cubicBezTo>
                    <a:pt x="1824" y="1325"/>
                    <a:pt x="1823" y="1326"/>
                    <a:pt x="1822" y="1327"/>
                  </a:cubicBezTo>
                  <a:cubicBezTo>
                    <a:pt x="1810" y="1339"/>
                    <a:pt x="1787" y="1363"/>
                    <a:pt x="1775" y="1375"/>
                  </a:cubicBezTo>
                  <a:cubicBezTo>
                    <a:pt x="1772" y="1376"/>
                    <a:pt x="1770" y="1377"/>
                    <a:pt x="1769" y="1377"/>
                  </a:cubicBezTo>
                  <a:cubicBezTo>
                    <a:pt x="1758" y="1377"/>
                    <a:pt x="1788" y="1338"/>
                    <a:pt x="1798" y="1327"/>
                  </a:cubicBezTo>
                  <a:cubicBezTo>
                    <a:pt x="1823" y="1293"/>
                    <a:pt x="1827" y="1283"/>
                    <a:pt x="1824" y="1283"/>
                  </a:cubicBezTo>
                  <a:lnTo>
                    <a:pt x="1824" y="1283"/>
                  </a:lnTo>
                  <a:cubicBezTo>
                    <a:pt x="1819" y="1283"/>
                    <a:pt x="1798" y="1303"/>
                    <a:pt x="1798" y="1303"/>
                  </a:cubicBezTo>
                  <a:cubicBezTo>
                    <a:pt x="1787" y="1291"/>
                    <a:pt x="1787" y="1267"/>
                    <a:pt x="1798" y="1256"/>
                  </a:cubicBezTo>
                  <a:lnTo>
                    <a:pt x="1798" y="1256"/>
                  </a:lnTo>
                  <a:cubicBezTo>
                    <a:pt x="1787" y="1267"/>
                    <a:pt x="1798" y="1256"/>
                    <a:pt x="1775" y="1279"/>
                  </a:cubicBezTo>
                  <a:cubicBezTo>
                    <a:pt x="1771" y="1287"/>
                    <a:pt x="1768" y="1290"/>
                    <a:pt x="1766" y="1290"/>
                  </a:cubicBezTo>
                  <a:cubicBezTo>
                    <a:pt x="1763" y="1290"/>
                    <a:pt x="1763" y="1279"/>
                    <a:pt x="1763" y="1279"/>
                  </a:cubicBezTo>
                  <a:cubicBezTo>
                    <a:pt x="1763" y="1279"/>
                    <a:pt x="1751" y="1279"/>
                    <a:pt x="1763" y="1256"/>
                  </a:cubicBezTo>
                  <a:cubicBezTo>
                    <a:pt x="1771" y="1238"/>
                    <a:pt x="1780" y="1227"/>
                    <a:pt x="1780" y="1227"/>
                  </a:cubicBezTo>
                  <a:lnTo>
                    <a:pt x="1780" y="1227"/>
                  </a:lnTo>
                  <a:cubicBezTo>
                    <a:pt x="1779" y="1227"/>
                    <a:pt x="1778" y="1229"/>
                    <a:pt x="1775" y="1232"/>
                  </a:cubicBezTo>
                  <a:cubicBezTo>
                    <a:pt x="1763" y="1244"/>
                    <a:pt x="1739" y="1267"/>
                    <a:pt x="1727" y="1279"/>
                  </a:cubicBezTo>
                  <a:cubicBezTo>
                    <a:pt x="1715" y="1279"/>
                    <a:pt x="1739" y="1244"/>
                    <a:pt x="1739" y="1232"/>
                  </a:cubicBezTo>
                  <a:cubicBezTo>
                    <a:pt x="1739" y="1208"/>
                    <a:pt x="1739" y="1196"/>
                    <a:pt x="1739" y="1196"/>
                  </a:cubicBezTo>
                  <a:cubicBezTo>
                    <a:pt x="1739" y="1196"/>
                    <a:pt x="1715" y="1196"/>
                    <a:pt x="1703" y="1208"/>
                  </a:cubicBezTo>
                  <a:cubicBezTo>
                    <a:pt x="1696" y="1215"/>
                    <a:pt x="1683" y="1223"/>
                    <a:pt x="1672" y="1233"/>
                  </a:cubicBezTo>
                  <a:lnTo>
                    <a:pt x="1672" y="1233"/>
                  </a:lnTo>
                  <a:cubicBezTo>
                    <a:pt x="1683" y="1219"/>
                    <a:pt x="1697" y="1202"/>
                    <a:pt x="1703" y="1196"/>
                  </a:cubicBezTo>
                  <a:cubicBezTo>
                    <a:pt x="1703" y="1184"/>
                    <a:pt x="1703" y="1184"/>
                    <a:pt x="1691" y="1184"/>
                  </a:cubicBezTo>
                  <a:cubicBezTo>
                    <a:pt x="1679" y="1184"/>
                    <a:pt x="1667" y="1208"/>
                    <a:pt x="1656" y="1208"/>
                  </a:cubicBezTo>
                  <a:cubicBezTo>
                    <a:pt x="1656" y="1208"/>
                    <a:pt x="1656" y="1208"/>
                    <a:pt x="1656" y="1197"/>
                  </a:cubicBezTo>
                  <a:lnTo>
                    <a:pt x="1656" y="1197"/>
                  </a:lnTo>
                  <a:cubicBezTo>
                    <a:pt x="1656" y="1198"/>
                    <a:pt x="1656" y="1198"/>
                    <a:pt x="1656" y="1198"/>
                  </a:cubicBezTo>
                  <a:cubicBezTo>
                    <a:pt x="1660" y="1198"/>
                    <a:pt x="1672" y="1186"/>
                    <a:pt x="1691" y="1160"/>
                  </a:cubicBezTo>
                  <a:lnTo>
                    <a:pt x="1691" y="1160"/>
                  </a:lnTo>
                  <a:lnTo>
                    <a:pt x="1667" y="1172"/>
                  </a:lnTo>
                  <a:cubicBezTo>
                    <a:pt x="1661" y="1182"/>
                    <a:pt x="1657" y="1189"/>
                    <a:pt x="1656" y="1193"/>
                  </a:cubicBezTo>
                  <a:lnTo>
                    <a:pt x="1656" y="1193"/>
                  </a:lnTo>
                  <a:cubicBezTo>
                    <a:pt x="1658" y="1174"/>
                    <a:pt x="1684" y="1137"/>
                    <a:pt x="1675" y="1137"/>
                  </a:cubicBezTo>
                  <a:cubicBezTo>
                    <a:pt x="1672" y="1137"/>
                    <a:pt x="1666" y="1141"/>
                    <a:pt x="1656" y="1148"/>
                  </a:cubicBezTo>
                  <a:cubicBezTo>
                    <a:pt x="1638" y="1160"/>
                    <a:pt x="1632" y="1163"/>
                    <a:pt x="1629" y="1163"/>
                  </a:cubicBezTo>
                  <a:cubicBezTo>
                    <a:pt x="1626" y="1163"/>
                    <a:pt x="1626" y="1160"/>
                    <a:pt x="1620" y="1160"/>
                  </a:cubicBezTo>
                  <a:cubicBezTo>
                    <a:pt x="1620" y="1159"/>
                    <a:pt x="1620" y="1159"/>
                    <a:pt x="1619" y="1159"/>
                  </a:cubicBezTo>
                  <a:cubicBezTo>
                    <a:pt x="1614" y="1159"/>
                    <a:pt x="1589" y="1198"/>
                    <a:pt x="1576" y="1198"/>
                  </a:cubicBezTo>
                  <a:cubicBezTo>
                    <a:pt x="1575" y="1198"/>
                    <a:pt x="1573" y="1197"/>
                    <a:pt x="1572" y="1196"/>
                  </a:cubicBezTo>
                  <a:cubicBezTo>
                    <a:pt x="1572" y="1196"/>
                    <a:pt x="1633" y="1135"/>
                    <a:pt x="1624" y="1135"/>
                  </a:cubicBezTo>
                  <a:cubicBezTo>
                    <a:pt x="1623" y="1135"/>
                    <a:pt x="1622" y="1136"/>
                    <a:pt x="1620" y="1136"/>
                  </a:cubicBezTo>
                  <a:cubicBezTo>
                    <a:pt x="1596" y="1148"/>
                    <a:pt x="1584" y="1172"/>
                    <a:pt x="1560" y="1184"/>
                  </a:cubicBezTo>
                  <a:cubicBezTo>
                    <a:pt x="1608" y="1148"/>
                    <a:pt x="1572" y="1160"/>
                    <a:pt x="1572" y="1148"/>
                  </a:cubicBezTo>
                  <a:cubicBezTo>
                    <a:pt x="1572" y="1136"/>
                    <a:pt x="1608" y="1101"/>
                    <a:pt x="1608" y="1089"/>
                  </a:cubicBezTo>
                  <a:lnTo>
                    <a:pt x="1608" y="1089"/>
                  </a:lnTo>
                  <a:cubicBezTo>
                    <a:pt x="1560" y="1125"/>
                    <a:pt x="1536" y="1172"/>
                    <a:pt x="1513" y="1220"/>
                  </a:cubicBezTo>
                  <a:cubicBezTo>
                    <a:pt x="1513" y="1220"/>
                    <a:pt x="1441" y="1267"/>
                    <a:pt x="1441" y="1291"/>
                  </a:cubicBezTo>
                  <a:lnTo>
                    <a:pt x="1453" y="1279"/>
                  </a:lnTo>
                  <a:cubicBezTo>
                    <a:pt x="1453" y="1291"/>
                    <a:pt x="1453" y="1291"/>
                    <a:pt x="1465" y="1291"/>
                  </a:cubicBezTo>
                  <a:cubicBezTo>
                    <a:pt x="1477" y="1291"/>
                    <a:pt x="1489" y="1291"/>
                    <a:pt x="1513" y="1256"/>
                  </a:cubicBezTo>
                  <a:cubicBezTo>
                    <a:pt x="1518" y="1250"/>
                    <a:pt x="1521" y="1248"/>
                    <a:pt x="1523" y="1248"/>
                  </a:cubicBezTo>
                  <a:cubicBezTo>
                    <a:pt x="1526" y="1248"/>
                    <a:pt x="1526" y="1251"/>
                    <a:pt x="1529" y="1251"/>
                  </a:cubicBezTo>
                  <a:cubicBezTo>
                    <a:pt x="1532" y="1251"/>
                    <a:pt x="1539" y="1246"/>
                    <a:pt x="1560" y="1220"/>
                  </a:cubicBezTo>
                  <a:lnTo>
                    <a:pt x="1560" y="1220"/>
                  </a:lnTo>
                  <a:cubicBezTo>
                    <a:pt x="1513" y="1279"/>
                    <a:pt x="1525" y="1291"/>
                    <a:pt x="1525" y="1315"/>
                  </a:cubicBezTo>
                  <a:cubicBezTo>
                    <a:pt x="1525" y="1315"/>
                    <a:pt x="1525" y="1327"/>
                    <a:pt x="1525" y="1339"/>
                  </a:cubicBezTo>
                  <a:cubicBezTo>
                    <a:pt x="1513" y="1363"/>
                    <a:pt x="1489" y="1387"/>
                    <a:pt x="1501" y="1398"/>
                  </a:cubicBezTo>
                  <a:lnTo>
                    <a:pt x="1536" y="1339"/>
                  </a:lnTo>
                  <a:lnTo>
                    <a:pt x="1536" y="1339"/>
                  </a:lnTo>
                  <a:cubicBezTo>
                    <a:pt x="1536" y="1339"/>
                    <a:pt x="1513" y="1387"/>
                    <a:pt x="1525" y="1387"/>
                  </a:cubicBezTo>
                  <a:cubicBezTo>
                    <a:pt x="1548" y="1375"/>
                    <a:pt x="1572" y="1351"/>
                    <a:pt x="1584" y="1339"/>
                  </a:cubicBezTo>
                  <a:cubicBezTo>
                    <a:pt x="1596" y="1327"/>
                    <a:pt x="1596" y="1315"/>
                    <a:pt x="1608" y="1315"/>
                  </a:cubicBezTo>
                  <a:cubicBezTo>
                    <a:pt x="1608" y="1327"/>
                    <a:pt x="1608" y="1339"/>
                    <a:pt x="1608" y="1339"/>
                  </a:cubicBezTo>
                  <a:cubicBezTo>
                    <a:pt x="1599" y="1357"/>
                    <a:pt x="1583" y="1382"/>
                    <a:pt x="1592" y="1382"/>
                  </a:cubicBezTo>
                  <a:cubicBezTo>
                    <a:pt x="1595" y="1382"/>
                    <a:pt x="1600" y="1380"/>
                    <a:pt x="1608" y="1375"/>
                  </a:cubicBezTo>
                  <a:cubicBezTo>
                    <a:pt x="1622" y="1368"/>
                    <a:pt x="1631" y="1361"/>
                    <a:pt x="1637" y="1361"/>
                  </a:cubicBezTo>
                  <a:cubicBezTo>
                    <a:pt x="1642" y="1361"/>
                    <a:pt x="1644" y="1365"/>
                    <a:pt x="1644" y="1375"/>
                  </a:cubicBezTo>
                  <a:cubicBezTo>
                    <a:pt x="1644" y="1376"/>
                    <a:pt x="1643" y="1377"/>
                    <a:pt x="1642" y="1379"/>
                  </a:cubicBezTo>
                  <a:lnTo>
                    <a:pt x="1642" y="1379"/>
                  </a:lnTo>
                  <a:cubicBezTo>
                    <a:pt x="1655" y="1363"/>
                    <a:pt x="1669" y="1349"/>
                    <a:pt x="1676" y="1349"/>
                  </a:cubicBezTo>
                  <a:cubicBezTo>
                    <a:pt x="1677" y="1349"/>
                    <a:pt x="1678" y="1350"/>
                    <a:pt x="1679" y="1351"/>
                  </a:cubicBezTo>
                  <a:cubicBezTo>
                    <a:pt x="1691" y="1351"/>
                    <a:pt x="1608" y="1446"/>
                    <a:pt x="1608" y="1458"/>
                  </a:cubicBezTo>
                  <a:cubicBezTo>
                    <a:pt x="1620" y="1458"/>
                    <a:pt x="1644" y="1410"/>
                    <a:pt x="1656" y="1410"/>
                  </a:cubicBezTo>
                  <a:cubicBezTo>
                    <a:pt x="1658" y="1408"/>
                    <a:pt x="1660" y="1407"/>
                    <a:pt x="1661" y="1407"/>
                  </a:cubicBezTo>
                  <a:cubicBezTo>
                    <a:pt x="1667" y="1407"/>
                    <a:pt x="1667" y="1425"/>
                    <a:pt x="1667" y="1434"/>
                  </a:cubicBezTo>
                  <a:cubicBezTo>
                    <a:pt x="1678" y="1445"/>
                    <a:pt x="1669" y="1507"/>
                    <a:pt x="1686" y="1507"/>
                  </a:cubicBezTo>
                  <a:cubicBezTo>
                    <a:pt x="1688" y="1507"/>
                    <a:pt x="1689" y="1506"/>
                    <a:pt x="1691" y="1506"/>
                  </a:cubicBezTo>
                  <a:cubicBezTo>
                    <a:pt x="1715" y="1506"/>
                    <a:pt x="1715" y="1482"/>
                    <a:pt x="1727" y="1470"/>
                  </a:cubicBezTo>
                  <a:cubicBezTo>
                    <a:pt x="1731" y="1468"/>
                    <a:pt x="1734" y="1467"/>
                    <a:pt x="1736" y="1467"/>
                  </a:cubicBezTo>
                  <a:cubicBezTo>
                    <a:pt x="1742" y="1467"/>
                    <a:pt x="1725" y="1486"/>
                    <a:pt x="1715" y="1506"/>
                  </a:cubicBezTo>
                  <a:cubicBezTo>
                    <a:pt x="1712" y="1509"/>
                    <a:pt x="1712" y="1511"/>
                    <a:pt x="1715" y="1511"/>
                  </a:cubicBezTo>
                  <a:cubicBezTo>
                    <a:pt x="1722" y="1511"/>
                    <a:pt x="1742" y="1502"/>
                    <a:pt x="1751" y="1494"/>
                  </a:cubicBezTo>
                  <a:cubicBezTo>
                    <a:pt x="1769" y="1471"/>
                    <a:pt x="1777" y="1462"/>
                    <a:pt x="1778" y="1462"/>
                  </a:cubicBezTo>
                  <a:lnTo>
                    <a:pt x="1778" y="1462"/>
                  </a:lnTo>
                  <a:cubicBezTo>
                    <a:pt x="1780" y="1462"/>
                    <a:pt x="1765" y="1484"/>
                    <a:pt x="1751" y="1506"/>
                  </a:cubicBezTo>
                  <a:cubicBezTo>
                    <a:pt x="1751" y="1506"/>
                    <a:pt x="1798" y="1450"/>
                    <a:pt x="1816" y="1430"/>
                  </a:cubicBezTo>
                  <a:lnTo>
                    <a:pt x="1816" y="1430"/>
                  </a:lnTo>
                  <a:cubicBezTo>
                    <a:pt x="1806" y="1443"/>
                    <a:pt x="1796" y="1462"/>
                    <a:pt x="1787" y="1482"/>
                  </a:cubicBezTo>
                  <a:cubicBezTo>
                    <a:pt x="1777" y="1496"/>
                    <a:pt x="1775" y="1501"/>
                    <a:pt x="1777" y="1501"/>
                  </a:cubicBezTo>
                  <a:cubicBezTo>
                    <a:pt x="1780" y="1501"/>
                    <a:pt x="1791" y="1489"/>
                    <a:pt x="1798" y="1482"/>
                  </a:cubicBezTo>
                  <a:cubicBezTo>
                    <a:pt x="1803" y="1477"/>
                    <a:pt x="1812" y="1472"/>
                    <a:pt x="1818" y="1472"/>
                  </a:cubicBezTo>
                  <a:cubicBezTo>
                    <a:pt x="1826" y="1472"/>
                    <a:pt x="1827" y="1482"/>
                    <a:pt x="1798" y="1517"/>
                  </a:cubicBezTo>
                  <a:cubicBezTo>
                    <a:pt x="1783" y="1533"/>
                    <a:pt x="1779" y="1539"/>
                    <a:pt x="1781" y="1539"/>
                  </a:cubicBezTo>
                  <a:cubicBezTo>
                    <a:pt x="1785" y="1539"/>
                    <a:pt x="1814" y="1517"/>
                    <a:pt x="1822" y="1517"/>
                  </a:cubicBezTo>
                  <a:lnTo>
                    <a:pt x="1822" y="1517"/>
                  </a:lnTo>
                  <a:cubicBezTo>
                    <a:pt x="1822" y="1517"/>
                    <a:pt x="1770" y="1622"/>
                    <a:pt x="1785" y="1622"/>
                  </a:cubicBezTo>
                  <a:cubicBezTo>
                    <a:pt x="1787" y="1622"/>
                    <a:pt x="1792" y="1620"/>
                    <a:pt x="1798" y="1613"/>
                  </a:cubicBezTo>
                  <a:cubicBezTo>
                    <a:pt x="1821" y="1591"/>
                    <a:pt x="1834" y="1536"/>
                    <a:pt x="1846" y="1487"/>
                  </a:cubicBezTo>
                  <a:lnTo>
                    <a:pt x="1846" y="1487"/>
                  </a:lnTo>
                  <a:cubicBezTo>
                    <a:pt x="1846" y="1489"/>
                    <a:pt x="1846" y="1491"/>
                    <a:pt x="1846" y="1494"/>
                  </a:cubicBezTo>
                  <a:cubicBezTo>
                    <a:pt x="1846" y="1517"/>
                    <a:pt x="1870" y="1494"/>
                    <a:pt x="1846" y="1541"/>
                  </a:cubicBezTo>
                  <a:cubicBezTo>
                    <a:pt x="1846" y="1555"/>
                    <a:pt x="1854" y="1553"/>
                    <a:pt x="1856" y="1558"/>
                  </a:cubicBezTo>
                  <a:lnTo>
                    <a:pt x="1856" y="1558"/>
                  </a:lnTo>
                  <a:cubicBezTo>
                    <a:pt x="1865" y="1533"/>
                    <a:pt x="1873" y="1507"/>
                    <a:pt x="1882" y="1482"/>
                  </a:cubicBezTo>
                  <a:lnTo>
                    <a:pt x="1882" y="1482"/>
                  </a:lnTo>
                  <a:cubicBezTo>
                    <a:pt x="1882" y="1482"/>
                    <a:pt x="1872" y="1557"/>
                    <a:pt x="1879" y="1557"/>
                  </a:cubicBezTo>
                  <a:cubicBezTo>
                    <a:pt x="1879" y="1557"/>
                    <a:pt x="1880" y="1556"/>
                    <a:pt x="1882" y="1553"/>
                  </a:cubicBezTo>
                  <a:cubicBezTo>
                    <a:pt x="1882" y="1541"/>
                    <a:pt x="1894" y="1517"/>
                    <a:pt x="1894" y="1506"/>
                  </a:cubicBezTo>
                  <a:cubicBezTo>
                    <a:pt x="1895" y="1502"/>
                    <a:pt x="1896" y="1499"/>
                    <a:pt x="1897" y="1497"/>
                  </a:cubicBezTo>
                  <a:lnTo>
                    <a:pt x="1897" y="1497"/>
                  </a:lnTo>
                  <a:lnTo>
                    <a:pt x="1906" y="1529"/>
                  </a:lnTo>
                  <a:cubicBezTo>
                    <a:pt x="1906" y="1523"/>
                    <a:pt x="1902" y="1506"/>
                    <a:pt x="1899" y="1490"/>
                  </a:cubicBezTo>
                  <a:lnTo>
                    <a:pt x="1899" y="1490"/>
                  </a:lnTo>
                  <a:cubicBezTo>
                    <a:pt x="1898" y="1492"/>
                    <a:pt x="1897" y="1494"/>
                    <a:pt x="1897" y="1497"/>
                  </a:cubicBezTo>
                  <a:lnTo>
                    <a:pt x="1897" y="1497"/>
                  </a:lnTo>
                  <a:lnTo>
                    <a:pt x="1872" y="1406"/>
                  </a:lnTo>
                  <a:lnTo>
                    <a:pt x="1872" y="1406"/>
                  </a:lnTo>
                  <a:cubicBezTo>
                    <a:pt x="1873" y="1404"/>
                    <a:pt x="1874" y="1401"/>
                    <a:pt x="1876" y="1398"/>
                  </a:cubicBezTo>
                  <a:lnTo>
                    <a:pt x="1876" y="1398"/>
                  </a:lnTo>
                  <a:cubicBezTo>
                    <a:pt x="1880" y="1407"/>
                    <a:pt x="1885" y="1420"/>
                    <a:pt x="1891" y="1432"/>
                  </a:cubicBezTo>
                  <a:lnTo>
                    <a:pt x="1891" y="1432"/>
                  </a:lnTo>
                  <a:lnTo>
                    <a:pt x="1884" y="1406"/>
                  </a:lnTo>
                  <a:lnTo>
                    <a:pt x="1884" y="1406"/>
                  </a:lnTo>
                  <a:cubicBezTo>
                    <a:pt x="1898" y="1433"/>
                    <a:pt x="1911" y="1460"/>
                    <a:pt x="1908" y="1460"/>
                  </a:cubicBezTo>
                  <a:cubicBezTo>
                    <a:pt x="1907" y="1460"/>
                    <a:pt x="1907" y="1459"/>
                    <a:pt x="1906" y="1458"/>
                  </a:cubicBezTo>
                  <a:cubicBezTo>
                    <a:pt x="1901" y="1450"/>
                    <a:pt x="1895" y="1441"/>
                    <a:pt x="1891" y="1432"/>
                  </a:cubicBezTo>
                  <a:lnTo>
                    <a:pt x="1891" y="1432"/>
                  </a:lnTo>
                  <a:lnTo>
                    <a:pt x="1903" y="1477"/>
                  </a:lnTo>
                  <a:lnTo>
                    <a:pt x="1903" y="1477"/>
                  </a:lnTo>
                  <a:cubicBezTo>
                    <a:pt x="1906" y="1470"/>
                    <a:pt x="1906" y="1470"/>
                    <a:pt x="1906" y="1470"/>
                  </a:cubicBezTo>
                  <a:cubicBezTo>
                    <a:pt x="1913" y="1485"/>
                    <a:pt x="1916" y="1499"/>
                    <a:pt x="1914" y="1517"/>
                  </a:cubicBezTo>
                  <a:lnTo>
                    <a:pt x="1914" y="1517"/>
                  </a:lnTo>
                  <a:lnTo>
                    <a:pt x="1903" y="1477"/>
                  </a:lnTo>
                  <a:lnTo>
                    <a:pt x="1903" y="1477"/>
                  </a:lnTo>
                  <a:cubicBezTo>
                    <a:pt x="1903" y="1477"/>
                    <a:pt x="1903" y="1478"/>
                    <a:pt x="1903" y="1478"/>
                  </a:cubicBezTo>
                  <a:lnTo>
                    <a:pt x="1903" y="1478"/>
                  </a:lnTo>
                  <a:cubicBezTo>
                    <a:pt x="1899" y="1463"/>
                    <a:pt x="1896" y="1452"/>
                    <a:pt x="1895" y="1452"/>
                  </a:cubicBezTo>
                  <a:cubicBezTo>
                    <a:pt x="1894" y="1452"/>
                    <a:pt x="1894" y="1454"/>
                    <a:pt x="1894" y="1458"/>
                  </a:cubicBezTo>
                  <a:cubicBezTo>
                    <a:pt x="1894" y="1463"/>
                    <a:pt x="1896" y="1476"/>
                    <a:pt x="1899" y="1490"/>
                  </a:cubicBezTo>
                  <a:lnTo>
                    <a:pt x="1899" y="1490"/>
                  </a:lnTo>
                  <a:cubicBezTo>
                    <a:pt x="1901" y="1485"/>
                    <a:pt x="1902" y="1481"/>
                    <a:pt x="1903" y="1478"/>
                  </a:cubicBezTo>
                  <a:lnTo>
                    <a:pt x="1903" y="1478"/>
                  </a:lnTo>
                  <a:cubicBezTo>
                    <a:pt x="1906" y="1490"/>
                    <a:pt x="1910" y="1505"/>
                    <a:pt x="1914" y="1518"/>
                  </a:cubicBezTo>
                  <a:lnTo>
                    <a:pt x="1914" y="1518"/>
                  </a:lnTo>
                  <a:cubicBezTo>
                    <a:pt x="1914" y="1518"/>
                    <a:pt x="1914" y="1517"/>
                    <a:pt x="1914" y="1517"/>
                  </a:cubicBezTo>
                  <a:lnTo>
                    <a:pt x="1914" y="1517"/>
                  </a:lnTo>
                  <a:lnTo>
                    <a:pt x="1917" y="1529"/>
                  </a:lnTo>
                  <a:cubicBezTo>
                    <a:pt x="1916" y="1526"/>
                    <a:pt x="1915" y="1522"/>
                    <a:pt x="1914" y="1518"/>
                  </a:cubicBezTo>
                  <a:lnTo>
                    <a:pt x="1914" y="1518"/>
                  </a:lnTo>
                  <a:cubicBezTo>
                    <a:pt x="1913" y="1528"/>
                    <a:pt x="1910" y="1540"/>
                    <a:pt x="1906" y="1553"/>
                  </a:cubicBezTo>
                  <a:cubicBezTo>
                    <a:pt x="1894" y="1589"/>
                    <a:pt x="1882" y="1577"/>
                    <a:pt x="1870" y="1637"/>
                  </a:cubicBezTo>
                  <a:cubicBezTo>
                    <a:pt x="1870" y="1660"/>
                    <a:pt x="1870" y="1672"/>
                    <a:pt x="1873" y="1672"/>
                  </a:cubicBezTo>
                  <a:cubicBezTo>
                    <a:pt x="1876" y="1672"/>
                    <a:pt x="1882" y="1660"/>
                    <a:pt x="1894" y="1637"/>
                  </a:cubicBezTo>
                  <a:cubicBezTo>
                    <a:pt x="1898" y="1620"/>
                    <a:pt x="1902" y="1612"/>
                    <a:pt x="1906" y="1612"/>
                  </a:cubicBezTo>
                  <a:cubicBezTo>
                    <a:pt x="1913" y="1612"/>
                    <a:pt x="1917" y="1638"/>
                    <a:pt x="1917" y="1684"/>
                  </a:cubicBezTo>
                  <a:cubicBezTo>
                    <a:pt x="1917" y="1660"/>
                    <a:pt x="1917" y="1637"/>
                    <a:pt x="1929" y="1613"/>
                  </a:cubicBezTo>
                  <a:cubicBezTo>
                    <a:pt x="1929" y="1613"/>
                    <a:pt x="1941" y="1613"/>
                    <a:pt x="1941" y="1565"/>
                  </a:cubicBezTo>
                  <a:cubicBezTo>
                    <a:pt x="1941" y="1629"/>
                    <a:pt x="1957" y="1639"/>
                    <a:pt x="1971" y="1639"/>
                  </a:cubicBezTo>
                  <a:cubicBezTo>
                    <a:pt x="1978" y="1639"/>
                    <a:pt x="1985" y="1637"/>
                    <a:pt x="1989" y="1637"/>
                  </a:cubicBezTo>
                  <a:cubicBezTo>
                    <a:pt x="1989" y="1626"/>
                    <a:pt x="2008" y="1578"/>
                    <a:pt x="2004" y="1510"/>
                  </a:cubicBezTo>
                  <a:lnTo>
                    <a:pt x="2004" y="1510"/>
                  </a:lnTo>
                  <a:cubicBezTo>
                    <a:pt x="2007" y="1539"/>
                    <a:pt x="2013" y="1581"/>
                    <a:pt x="2013" y="1589"/>
                  </a:cubicBezTo>
                  <a:lnTo>
                    <a:pt x="2025" y="1613"/>
                  </a:lnTo>
                  <a:cubicBezTo>
                    <a:pt x="2025" y="1620"/>
                    <a:pt x="2034" y="1637"/>
                    <a:pt x="2038" y="1637"/>
                  </a:cubicBezTo>
                  <a:cubicBezTo>
                    <a:pt x="2040" y="1637"/>
                    <a:pt x="2041" y="1631"/>
                    <a:pt x="2037" y="1613"/>
                  </a:cubicBezTo>
                  <a:cubicBezTo>
                    <a:pt x="2013" y="1553"/>
                    <a:pt x="2013" y="1553"/>
                    <a:pt x="2025" y="1553"/>
                  </a:cubicBezTo>
                  <a:lnTo>
                    <a:pt x="2037" y="1553"/>
                  </a:lnTo>
                  <a:cubicBezTo>
                    <a:pt x="2037" y="1553"/>
                    <a:pt x="2048" y="1577"/>
                    <a:pt x="2048" y="1577"/>
                  </a:cubicBezTo>
                  <a:lnTo>
                    <a:pt x="2060" y="1565"/>
                  </a:lnTo>
                  <a:cubicBezTo>
                    <a:pt x="2072" y="1565"/>
                    <a:pt x="2013" y="1458"/>
                    <a:pt x="2013" y="1458"/>
                  </a:cubicBezTo>
                  <a:lnTo>
                    <a:pt x="2013" y="1458"/>
                  </a:lnTo>
                  <a:cubicBezTo>
                    <a:pt x="2037" y="1494"/>
                    <a:pt x="2060" y="1529"/>
                    <a:pt x="2084" y="1553"/>
                  </a:cubicBezTo>
                  <a:cubicBezTo>
                    <a:pt x="2089" y="1558"/>
                    <a:pt x="2094" y="1561"/>
                    <a:pt x="2096" y="1561"/>
                  </a:cubicBezTo>
                  <a:cubicBezTo>
                    <a:pt x="2100" y="1561"/>
                    <a:pt x="2098" y="1555"/>
                    <a:pt x="2084" y="1541"/>
                  </a:cubicBezTo>
                  <a:cubicBezTo>
                    <a:pt x="2074" y="1512"/>
                    <a:pt x="2049" y="1475"/>
                    <a:pt x="2053" y="1475"/>
                  </a:cubicBezTo>
                  <a:lnTo>
                    <a:pt x="2053" y="1475"/>
                  </a:lnTo>
                  <a:cubicBezTo>
                    <a:pt x="2054" y="1475"/>
                    <a:pt x="2056" y="1477"/>
                    <a:pt x="2060" y="1482"/>
                  </a:cubicBezTo>
                  <a:lnTo>
                    <a:pt x="2096" y="1529"/>
                  </a:lnTo>
                  <a:lnTo>
                    <a:pt x="2120" y="1541"/>
                  </a:lnTo>
                  <a:cubicBezTo>
                    <a:pt x="2096" y="1517"/>
                    <a:pt x="2084" y="1494"/>
                    <a:pt x="2060" y="1470"/>
                  </a:cubicBezTo>
                  <a:cubicBezTo>
                    <a:pt x="2059" y="1467"/>
                    <a:pt x="2059" y="1466"/>
                    <a:pt x="2059" y="1466"/>
                  </a:cubicBezTo>
                  <a:lnTo>
                    <a:pt x="2059" y="1466"/>
                  </a:lnTo>
                  <a:cubicBezTo>
                    <a:pt x="2065" y="1466"/>
                    <a:pt x="2120" y="1529"/>
                    <a:pt x="2120" y="1529"/>
                  </a:cubicBezTo>
                  <a:cubicBezTo>
                    <a:pt x="2138" y="1547"/>
                    <a:pt x="2146" y="1554"/>
                    <a:pt x="2147" y="1554"/>
                  </a:cubicBezTo>
                  <a:cubicBezTo>
                    <a:pt x="2154" y="1554"/>
                    <a:pt x="2072" y="1458"/>
                    <a:pt x="2072" y="1458"/>
                  </a:cubicBezTo>
                  <a:cubicBezTo>
                    <a:pt x="2072" y="1457"/>
                    <a:pt x="2073" y="1457"/>
                    <a:pt x="2073" y="1457"/>
                  </a:cubicBezTo>
                  <a:cubicBezTo>
                    <a:pt x="2079" y="1457"/>
                    <a:pt x="2115" y="1497"/>
                    <a:pt x="2118" y="1497"/>
                  </a:cubicBezTo>
                  <a:cubicBezTo>
                    <a:pt x="2119" y="1497"/>
                    <a:pt x="2116" y="1493"/>
                    <a:pt x="2108" y="1482"/>
                  </a:cubicBezTo>
                  <a:lnTo>
                    <a:pt x="2108" y="1482"/>
                  </a:lnTo>
                  <a:cubicBezTo>
                    <a:pt x="2120" y="1498"/>
                    <a:pt x="2129" y="1503"/>
                    <a:pt x="2136" y="1503"/>
                  </a:cubicBezTo>
                  <a:cubicBezTo>
                    <a:pt x="2150" y="1503"/>
                    <a:pt x="2156" y="1482"/>
                    <a:pt x="2156" y="1482"/>
                  </a:cubicBezTo>
                  <a:cubicBezTo>
                    <a:pt x="2156" y="1482"/>
                    <a:pt x="2156" y="1446"/>
                    <a:pt x="2144" y="1434"/>
                  </a:cubicBezTo>
                  <a:cubicBezTo>
                    <a:pt x="2144" y="1433"/>
                    <a:pt x="2144" y="1432"/>
                    <a:pt x="2145" y="1432"/>
                  </a:cubicBezTo>
                  <a:cubicBezTo>
                    <a:pt x="2152" y="1432"/>
                    <a:pt x="2175" y="1453"/>
                    <a:pt x="2180" y="1453"/>
                  </a:cubicBezTo>
                  <a:cubicBezTo>
                    <a:pt x="2182" y="1453"/>
                    <a:pt x="2182" y="1451"/>
                    <a:pt x="2179" y="1446"/>
                  </a:cubicBezTo>
                  <a:cubicBezTo>
                    <a:pt x="2168" y="1434"/>
                    <a:pt x="2156" y="1422"/>
                    <a:pt x="2144" y="1398"/>
                  </a:cubicBezTo>
                  <a:lnTo>
                    <a:pt x="2144" y="1398"/>
                  </a:lnTo>
                  <a:cubicBezTo>
                    <a:pt x="2144" y="1398"/>
                    <a:pt x="2215" y="1470"/>
                    <a:pt x="2222" y="1470"/>
                  </a:cubicBezTo>
                  <a:cubicBezTo>
                    <a:pt x="2223" y="1470"/>
                    <a:pt x="2222" y="1467"/>
                    <a:pt x="2215" y="1458"/>
                  </a:cubicBezTo>
                  <a:cubicBezTo>
                    <a:pt x="2191" y="1446"/>
                    <a:pt x="2215" y="1446"/>
                    <a:pt x="2168" y="1410"/>
                  </a:cubicBezTo>
                  <a:cubicBezTo>
                    <a:pt x="2154" y="1396"/>
                    <a:pt x="2154" y="1393"/>
                    <a:pt x="2158" y="1393"/>
                  </a:cubicBezTo>
                  <a:cubicBezTo>
                    <a:pt x="2160" y="1393"/>
                    <a:pt x="2162" y="1394"/>
                    <a:pt x="2164" y="1395"/>
                  </a:cubicBezTo>
                  <a:lnTo>
                    <a:pt x="2164" y="1395"/>
                  </a:lnTo>
                  <a:cubicBezTo>
                    <a:pt x="2183" y="1411"/>
                    <a:pt x="2201" y="1421"/>
                    <a:pt x="2226" y="1430"/>
                  </a:cubicBezTo>
                  <a:lnTo>
                    <a:pt x="2226" y="1430"/>
                  </a:lnTo>
                  <a:cubicBezTo>
                    <a:pt x="2241" y="1448"/>
                    <a:pt x="2263" y="1470"/>
                    <a:pt x="2263" y="1470"/>
                  </a:cubicBezTo>
                  <a:lnTo>
                    <a:pt x="2275" y="1458"/>
                  </a:lnTo>
                  <a:cubicBezTo>
                    <a:pt x="2275" y="1458"/>
                    <a:pt x="2231" y="1414"/>
                    <a:pt x="2217" y="1411"/>
                  </a:cubicBezTo>
                  <a:lnTo>
                    <a:pt x="2217" y="1411"/>
                  </a:lnTo>
                  <a:cubicBezTo>
                    <a:pt x="2190" y="1388"/>
                    <a:pt x="2147" y="1354"/>
                    <a:pt x="2132" y="1339"/>
                  </a:cubicBezTo>
                  <a:cubicBezTo>
                    <a:pt x="2126" y="1331"/>
                    <a:pt x="2125" y="1328"/>
                    <a:pt x="2128" y="1328"/>
                  </a:cubicBezTo>
                  <a:cubicBezTo>
                    <a:pt x="2144" y="1328"/>
                    <a:pt x="2259" y="1414"/>
                    <a:pt x="2298" y="1434"/>
                  </a:cubicBezTo>
                  <a:lnTo>
                    <a:pt x="2188" y="1335"/>
                  </a:lnTo>
                  <a:lnTo>
                    <a:pt x="2188" y="1335"/>
                  </a:lnTo>
                  <a:cubicBezTo>
                    <a:pt x="2211" y="1353"/>
                    <a:pt x="2242" y="1364"/>
                    <a:pt x="2263" y="1375"/>
                  </a:cubicBezTo>
                  <a:cubicBezTo>
                    <a:pt x="2227" y="1351"/>
                    <a:pt x="2251" y="1351"/>
                    <a:pt x="2239" y="1351"/>
                  </a:cubicBezTo>
                  <a:cubicBezTo>
                    <a:pt x="2227" y="1327"/>
                    <a:pt x="2215" y="1315"/>
                    <a:pt x="2191" y="1291"/>
                  </a:cubicBezTo>
                  <a:lnTo>
                    <a:pt x="2191" y="1291"/>
                  </a:lnTo>
                  <a:cubicBezTo>
                    <a:pt x="2220" y="1311"/>
                    <a:pt x="2272" y="1345"/>
                    <a:pt x="2279" y="1345"/>
                  </a:cubicBezTo>
                  <a:cubicBezTo>
                    <a:pt x="2280" y="1345"/>
                    <a:pt x="2279" y="1343"/>
                    <a:pt x="2275" y="1339"/>
                  </a:cubicBezTo>
                  <a:cubicBezTo>
                    <a:pt x="2265" y="1324"/>
                    <a:pt x="2263" y="1317"/>
                    <a:pt x="2268" y="1317"/>
                  </a:cubicBezTo>
                  <a:cubicBezTo>
                    <a:pt x="2275" y="1317"/>
                    <a:pt x="2295" y="1330"/>
                    <a:pt x="2322" y="1351"/>
                  </a:cubicBezTo>
                  <a:cubicBezTo>
                    <a:pt x="2322" y="1351"/>
                    <a:pt x="2298" y="1327"/>
                    <a:pt x="2287" y="1315"/>
                  </a:cubicBezTo>
                  <a:cubicBezTo>
                    <a:pt x="2275" y="1303"/>
                    <a:pt x="2287" y="1303"/>
                    <a:pt x="2275" y="1291"/>
                  </a:cubicBezTo>
                  <a:cubicBezTo>
                    <a:pt x="2263" y="1279"/>
                    <a:pt x="2227" y="1267"/>
                    <a:pt x="2215" y="1256"/>
                  </a:cubicBezTo>
                  <a:cubicBezTo>
                    <a:pt x="2191" y="1244"/>
                    <a:pt x="2215" y="1256"/>
                    <a:pt x="2191" y="1232"/>
                  </a:cubicBezTo>
                  <a:lnTo>
                    <a:pt x="2191" y="1232"/>
                  </a:lnTo>
                  <a:cubicBezTo>
                    <a:pt x="2239" y="1256"/>
                    <a:pt x="2239" y="1256"/>
                    <a:pt x="2239" y="1256"/>
                  </a:cubicBezTo>
                  <a:lnTo>
                    <a:pt x="2251" y="1244"/>
                  </a:lnTo>
                  <a:cubicBezTo>
                    <a:pt x="2263" y="1256"/>
                    <a:pt x="2298" y="1267"/>
                    <a:pt x="2298" y="1279"/>
                  </a:cubicBezTo>
                  <a:cubicBezTo>
                    <a:pt x="2298" y="1279"/>
                    <a:pt x="2298" y="1279"/>
                    <a:pt x="2322" y="1291"/>
                  </a:cubicBezTo>
                  <a:cubicBezTo>
                    <a:pt x="2322" y="1279"/>
                    <a:pt x="2275" y="1244"/>
                    <a:pt x="2251" y="1220"/>
                  </a:cubicBezTo>
                  <a:cubicBezTo>
                    <a:pt x="2247" y="1216"/>
                    <a:pt x="2246" y="1214"/>
                    <a:pt x="2246" y="1214"/>
                  </a:cubicBezTo>
                  <a:lnTo>
                    <a:pt x="2246" y="1214"/>
                  </a:lnTo>
                  <a:cubicBezTo>
                    <a:pt x="2249" y="1214"/>
                    <a:pt x="2298" y="1256"/>
                    <a:pt x="2298" y="1256"/>
                  </a:cubicBezTo>
                  <a:lnTo>
                    <a:pt x="2287" y="1232"/>
                  </a:lnTo>
                  <a:cubicBezTo>
                    <a:pt x="2310" y="1232"/>
                    <a:pt x="2346" y="1232"/>
                    <a:pt x="2263" y="1196"/>
                  </a:cubicBezTo>
                  <a:cubicBezTo>
                    <a:pt x="2274" y="1196"/>
                    <a:pt x="2264" y="1196"/>
                    <a:pt x="2263" y="1187"/>
                  </a:cubicBezTo>
                  <a:lnTo>
                    <a:pt x="2263" y="1187"/>
                  </a:lnTo>
                  <a:cubicBezTo>
                    <a:pt x="2273" y="1195"/>
                    <a:pt x="2324" y="1220"/>
                    <a:pt x="2334" y="1220"/>
                  </a:cubicBezTo>
                  <a:cubicBezTo>
                    <a:pt x="2334" y="1220"/>
                    <a:pt x="2257" y="1181"/>
                    <a:pt x="2233" y="1160"/>
                  </a:cubicBezTo>
                  <a:lnTo>
                    <a:pt x="2233" y="1160"/>
                  </a:lnTo>
                  <a:cubicBezTo>
                    <a:pt x="2235" y="1160"/>
                    <a:pt x="2237" y="1160"/>
                    <a:pt x="2239" y="1160"/>
                  </a:cubicBezTo>
                  <a:cubicBezTo>
                    <a:pt x="2245" y="1160"/>
                    <a:pt x="2249" y="1160"/>
                    <a:pt x="2252" y="1160"/>
                  </a:cubicBezTo>
                  <a:lnTo>
                    <a:pt x="2252" y="1160"/>
                  </a:lnTo>
                  <a:cubicBezTo>
                    <a:pt x="2273" y="1168"/>
                    <a:pt x="2298" y="1176"/>
                    <a:pt x="2322" y="1184"/>
                  </a:cubicBezTo>
                  <a:cubicBezTo>
                    <a:pt x="2329" y="1187"/>
                    <a:pt x="2333" y="1189"/>
                    <a:pt x="2336" y="1189"/>
                  </a:cubicBezTo>
                  <a:cubicBezTo>
                    <a:pt x="2341" y="1189"/>
                    <a:pt x="2338" y="1183"/>
                    <a:pt x="2324" y="1174"/>
                  </a:cubicBezTo>
                  <a:lnTo>
                    <a:pt x="2324" y="1174"/>
                  </a:lnTo>
                  <a:cubicBezTo>
                    <a:pt x="2343" y="1183"/>
                    <a:pt x="2362" y="1189"/>
                    <a:pt x="2373" y="1189"/>
                  </a:cubicBezTo>
                  <a:cubicBezTo>
                    <a:pt x="2378" y="1189"/>
                    <a:pt x="2382" y="1187"/>
                    <a:pt x="2382" y="1184"/>
                  </a:cubicBezTo>
                  <a:cubicBezTo>
                    <a:pt x="2361" y="1184"/>
                    <a:pt x="2264" y="1146"/>
                    <a:pt x="2285" y="1146"/>
                  </a:cubicBezTo>
                  <a:cubicBezTo>
                    <a:pt x="2287" y="1146"/>
                    <a:pt x="2292" y="1147"/>
                    <a:pt x="2298" y="1148"/>
                  </a:cubicBezTo>
                  <a:cubicBezTo>
                    <a:pt x="2334" y="1148"/>
                    <a:pt x="2382" y="1172"/>
                    <a:pt x="2382" y="1172"/>
                  </a:cubicBezTo>
                  <a:cubicBezTo>
                    <a:pt x="2394" y="1160"/>
                    <a:pt x="2358" y="1148"/>
                    <a:pt x="2370" y="1148"/>
                  </a:cubicBezTo>
                  <a:cubicBezTo>
                    <a:pt x="2379" y="1151"/>
                    <a:pt x="2386" y="1152"/>
                    <a:pt x="2391" y="1152"/>
                  </a:cubicBezTo>
                  <a:cubicBezTo>
                    <a:pt x="2413" y="1152"/>
                    <a:pt x="2406" y="1134"/>
                    <a:pt x="2406" y="1125"/>
                  </a:cubicBezTo>
                  <a:cubicBezTo>
                    <a:pt x="2406" y="1125"/>
                    <a:pt x="2368" y="1117"/>
                    <a:pt x="2347" y="1108"/>
                  </a:cubicBezTo>
                  <a:lnTo>
                    <a:pt x="2347" y="1108"/>
                  </a:lnTo>
                  <a:cubicBezTo>
                    <a:pt x="2371" y="1115"/>
                    <a:pt x="2414" y="1125"/>
                    <a:pt x="2429" y="1125"/>
                  </a:cubicBezTo>
                  <a:cubicBezTo>
                    <a:pt x="2441" y="1125"/>
                    <a:pt x="2453" y="1125"/>
                    <a:pt x="2453" y="1113"/>
                  </a:cubicBezTo>
                  <a:cubicBezTo>
                    <a:pt x="2453" y="1101"/>
                    <a:pt x="2441" y="1089"/>
                    <a:pt x="2429" y="1077"/>
                  </a:cubicBezTo>
                  <a:cubicBezTo>
                    <a:pt x="2429" y="1077"/>
                    <a:pt x="2382" y="1041"/>
                    <a:pt x="2382" y="1041"/>
                  </a:cubicBezTo>
                  <a:lnTo>
                    <a:pt x="2382" y="1041"/>
                  </a:lnTo>
                  <a:cubicBezTo>
                    <a:pt x="2392" y="1041"/>
                    <a:pt x="2488" y="1079"/>
                    <a:pt x="2500" y="1079"/>
                  </a:cubicBezTo>
                  <a:cubicBezTo>
                    <a:pt x="2502" y="1079"/>
                    <a:pt x="2502" y="1078"/>
                    <a:pt x="2501" y="1077"/>
                  </a:cubicBezTo>
                  <a:cubicBezTo>
                    <a:pt x="2465" y="1053"/>
                    <a:pt x="2441" y="1041"/>
                    <a:pt x="2394" y="1017"/>
                  </a:cubicBezTo>
                  <a:lnTo>
                    <a:pt x="2394" y="1017"/>
                  </a:lnTo>
                  <a:cubicBezTo>
                    <a:pt x="2418" y="1023"/>
                    <a:pt x="2435" y="1026"/>
                    <a:pt x="2447" y="1026"/>
                  </a:cubicBezTo>
                  <a:cubicBezTo>
                    <a:pt x="2459" y="1026"/>
                    <a:pt x="2465" y="1023"/>
                    <a:pt x="2465" y="1017"/>
                  </a:cubicBezTo>
                  <a:cubicBezTo>
                    <a:pt x="2477" y="1017"/>
                    <a:pt x="2465" y="1006"/>
                    <a:pt x="2453" y="1006"/>
                  </a:cubicBezTo>
                  <a:cubicBezTo>
                    <a:pt x="2453" y="994"/>
                    <a:pt x="2429" y="994"/>
                    <a:pt x="2418" y="982"/>
                  </a:cubicBezTo>
                  <a:cubicBezTo>
                    <a:pt x="2406" y="982"/>
                    <a:pt x="2453" y="970"/>
                    <a:pt x="2489" y="958"/>
                  </a:cubicBezTo>
                  <a:lnTo>
                    <a:pt x="2465" y="958"/>
                  </a:lnTo>
                  <a:cubicBezTo>
                    <a:pt x="2441" y="958"/>
                    <a:pt x="2465" y="958"/>
                    <a:pt x="2465" y="946"/>
                  </a:cubicBezTo>
                  <a:cubicBezTo>
                    <a:pt x="2465" y="946"/>
                    <a:pt x="2441" y="934"/>
                    <a:pt x="2441" y="922"/>
                  </a:cubicBezTo>
                  <a:cubicBezTo>
                    <a:pt x="2441" y="922"/>
                    <a:pt x="2453" y="910"/>
                    <a:pt x="2453" y="910"/>
                  </a:cubicBezTo>
                  <a:cubicBezTo>
                    <a:pt x="2465" y="898"/>
                    <a:pt x="2477" y="898"/>
                    <a:pt x="2453" y="898"/>
                  </a:cubicBezTo>
                  <a:cubicBezTo>
                    <a:pt x="2441" y="886"/>
                    <a:pt x="2453" y="863"/>
                    <a:pt x="2453" y="851"/>
                  </a:cubicBezTo>
                  <a:cubicBezTo>
                    <a:pt x="2441" y="851"/>
                    <a:pt x="2394" y="839"/>
                    <a:pt x="2406" y="839"/>
                  </a:cubicBezTo>
                  <a:lnTo>
                    <a:pt x="2358" y="839"/>
                  </a:lnTo>
                  <a:cubicBezTo>
                    <a:pt x="2358" y="839"/>
                    <a:pt x="2406" y="827"/>
                    <a:pt x="2418" y="815"/>
                  </a:cubicBezTo>
                  <a:cubicBezTo>
                    <a:pt x="2418" y="815"/>
                    <a:pt x="2429" y="803"/>
                    <a:pt x="2429" y="803"/>
                  </a:cubicBezTo>
                  <a:cubicBezTo>
                    <a:pt x="2429" y="791"/>
                    <a:pt x="2382" y="803"/>
                    <a:pt x="2441" y="779"/>
                  </a:cubicBezTo>
                  <a:cubicBezTo>
                    <a:pt x="2418" y="779"/>
                    <a:pt x="2394" y="791"/>
                    <a:pt x="2382" y="791"/>
                  </a:cubicBezTo>
                  <a:cubicBezTo>
                    <a:pt x="2429" y="779"/>
                    <a:pt x="2429" y="767"/>
                    <a:pt x="2429" y="755"/>
                  </a:cubicBezTo>
                  <a:cubicBezTo>
                    <a:pt x="2429" y="744"/>
                    <a:pt x="2429" y="744"/>
                    <a:pt x="2418" y="744"/>
                  </a:cubicBezTo>
                  <a:cubicBezTo>
                    <a:pt x="2418" y="755"/>
                    <a:pt x="2394" y="755"/>
                    <a:pt x="2394" y="755"/>
                  </a:cubicBezTo>
                  <a:cubicBezTo>
                    <a:pt x="2394" y="755"/>
                    <a:pt x="2429" y="732"/>
                    <a:pt x="2429" y="720"/>
                  </a:cubicBezTo>
                  <a:cubicBezTo>
                    <a:pt x="2429" y="708"/>
                    <a:pt x="2418" y="696"/>
                    <a:pt x="2465" y="672"/>
                  </a:cubicBezTo>
                  <a:cubicBezTo>
                    <a:pt x="2465" y="671"/>
                    <a:pt x="2464" y="670"/>
                    <a:pt x="2463" y="670"/>
                  </a:cubicBezTo>
                  <a:cubicBezTo>
                    <a:pt x="2453" y="670"/>
                    <a:pt x="2407" y="705"/>
                    <a:pt x="2385" y="708"/>
                  </a:cubicBezTo>
                  <a:lnTo>
                    <a:pt x="2385" y="708"/>
                  </a:lnTo>
                  <a:cubicBezTo>
                    <a:pt x="2395" y="701"/>
                    <a:pt x="2421" y="680"/>
                    <a:pt x="2429" y="672"/>
                  </a:cubicBezTo>
                  <a:lnTo>
                    <a:pt x="2453" y="648"/>
                  </a:lnTo>
                  <a:cubicBezTo>
                    <a:pt x="2457" y="645"/>
                    <a:pt x="2457" y="643"/>
                    <a:pt x="2455" y="643"/>
                  </a:cubicBezTo>
                  <a:cubicBezTo>
                    <a:pt x="2448" y="643"/>
                    <a:pt x="2409" y="665"/>
                    <a:pt x="2402" y="665"/>
                  </a:cubicBezTo>
                  <a:cubicBezTo>
                    <a:pt x="2399" y="665"/>
                    <a:pt x="2402" y="661"/>
                    <a:pt x="2418" y="648"/>
                  </a:cubicBezTo>
                  <a:lnTo>
                    <a:pt x="2418" y="648"/>
                  </a:lnTo>
                  <a:lnTo>
                    <a:pt x="2310" y="732"/>
                  </a:lnTo>
                  <a:lnTo>
                    <a:pt x="2310" y="732"/>
                  </a:lnTo>
                  <a:lnTo>
                    <a:pt x="2346" y="696"/>
                  </a:lnTo>
                  <a:lnTo>
                    <a:pt x="2346" y="696"/>
                  </a:lnTo>
                  <a:lnTo>
                    <a:pt x="2298" y="732"/>
                  </a:lnTo>
                  <a:cubicBezTo>
                    <a:pt x="2310" y="720"/>
                    <a:pt x="2334" y="696"/>
                    <a:pt x="2358" y="684"/>
                  </a:cubicBezTo>
                  <a:lnTo>
                    <a:pt x="2358" y="684"/>
                  </a:lnTo>
                  <a:cubicBezTo>
                    <a:pt x="2358" y="684"/>
                    <a:pt x="2346" y="696"/>
                    <a:pt x="2346" y="696"/>
                  </a:cubicBezTo>
                  <a:cubicBezTo>
                    <a:pt x="2363" y="688"/>
                    <a:pt x="2373" y="674"/>
                    <a:pt x="2371" y="674"/>
                  </a:cubicBezTo>
                  <a:lnTo>
                    <a:pt x="2371" y="674"/>
                  </a:lnTo>
                  <a:cubicBezTo>
                    <a:pt x="2369" y="674"/>
                    <a:pt x="2365" y="677"/>
                    <a:pt x="2358" y="684"/>
                  </a:cubicBezTo>
                  <a:cubicBezTo>
                    <a:pt x="2366" y="676"/>
                    <a:pt x="2367" y="673"/>
                    <a:pt x="2366" y="673"/>
                  </a:cubicBezTo>
                  <a:lnTo>
                    <a:pt x="2366" y="673"/>
                  </a:lnTo>
                  <a:cubicBezTo>
                    <a:pt x="2364" y="673"/>
                    <a:pt x="2361" y="675"/>
                    <a:pt x="2358" y="677"/>
                  </a:cubicBezTo>
                  <a:lnTo>
                    <a:pt x="2358" y="677"/>
                  </a:lnTo>
                  <a:lnTo>
                    <a:pt x="2358" y="672"/>
                  </a:lnTo>
                  <a:cubicBezTo>
                    <a:pt x="2358" y="676"/>
                    <a:pt x="2357" y="677"/>
                    <a:pt x="2355" y="677"/>
                  </a:cubicBezTo>
                  <a:cubicBezTo>
                    <a:pt x="2353" y="677"/>
                    <a:pt x="2350" y="672"/>
                    <a:pt x="2358" y="672"/>
                  </a:cubicBezTo>
                  <a:cubicBezTo>
                    <a:pt x="2358" y="672"/>
                    <a:pt x="2418" y="613"/>
                    <a:pt x="2429" y="601"/>
                  </a:cubicBezTo>
                  <a:cubicBezTo>
                    <a:pt x="2429" y="599"/>
                    <a:pt x="2428" y="598"/>
                    <a:pt x="2427" y="598"/>
                  </a:cubicBezTo>
                  <a:cubicBezTo>
                    <a:pt x="2417" y="598"/>
                    <a:pt x="2380" y="625"/>
                    <a:pt x="2370" y="625"/>
                  </a:cubicBezTo>
                  <a:cubicBezTo>
                    <a:pt x="2370" y="625"/>
                    <a:pt x="2370" y="601"/>
                    <a:pt x="2370" y="589"/>
                  </a:cubicBezTo>
                  <a:cubicBezTo>
                    <a:pt x="2370" y="587"/>
                    <a:pt x="2369" y="586"/>
                    <a:pt x="2369" y="586"/>
                  </a:cubicBezTo>
                  <a:cubicBezTo>
                    <a:pt x="2359" y="586"/>
                    <a:pt x="2303" y="674"/>
                    <a:pt x="2302" y="674"/>
                  </a:cubicBezTo>
                  <a:cubicBezTo>
                    <a:pt x="2302" y="674"/>
                    <a:pt x="2305" y="670"/>
                    <a:pt x="2310" y="660"/>
                  </a:cubicBezTo>
                  <a:cubicBezTo>
                    <a:pt x="2321" y="629"/>
                    <a:pt x="2331" y="598"/>
                    <a:pt x="2318" y="598"/>
                  </a:cubicBezTo>
                  <a:cubicBezTo>
                    <a:pt x="2316" y="598"/>
                    <a:pt x="2314" y="599"/>
                    <a:pt x="2310" y="601"/>
                  </a:cubicBezTo>
                  <a:cubicBezTo>
                    <a:pt x="2302" y="609"/>
                    <a:pt x="2276" y="653"/>
                    <a:pt x="2274" y="653"/>
                  </a:cubicBezTo>
                  <a:cubicBezTo>
                    <a:pt x="2273" y="653"/>
                    <a:pt x="2276" y="646"/>
                    <a:pt x="2287" y="625"/>
                  </a:cubicBezTo>
                  <a:cubicBezTo>
                    <a:pt x="2296" y="596"/>
                    <a:pt x="2296" y="587"/>
                    <a:pt x="2292" y="587"/>
                  </a:cubicBezTo>
                  <a:cubicBezTo>
                    <a:pt x="2286" y="587"/>
                    <a:pt x="2270" y="610"/>
                    <a:pt x="2263" y="625"/>
                  </a:cubicBezTo>
                  <a:cubicBezTo>
                    <a:pt x="2260" y="626"/>
                    <a:pt x="2258" y="626"/>
                    <a:pt x="2257" y="626"/>
                  </a:cubicBezTo>
                  <a:cubicBezTo>
                    <a:pt x="2244" y="626"/>
                    <a:pt x="2260" y="588"/>
                    <a:pt x="2239" y="577"/>
                  </a:cubicBezTo>
                  <a:cubicBezTo>
                    <a:pt x="2238" y="576"/>
                    <a:pt x="2238" y="576"/>
                    <a:pt x="2237" y="576"/>
                  </a:cubicBezTo>
                  <a:cubicBezTo>
                    <a:pt x="2226" y="576"/>
                    <a:pt x="2214" y="662"/>
                    <a:pt x="2203" y="684"/>
                  </a:cubicBezTo>
                  <a:cubicBezTo>
                    <a:pt x="2202" y="689"/>
                    <a:pt x="2201" y="691"/>
                    <a:pt x="2200" y="691"/>
                  </a:cubicBezTo>
                  <a:cubicBezTo>
                    <a:pt x="2197" y="691"/>
                    <a:pt x="2210" y="621"/>
                    <a:pt x="2206" y="621"/>
                  </a:cubicBezTo>
                  <a:lnTo>
                    <a:pt x="2206" y="621"/>
                  </a:lnTo>
                  <a:cubicBezTo>
                    <a:pt x="2205" y="621"/>
                    <a:pt x="2204" y="622"/>
                    <a:pt x="2203" y="625"/>
                  </a:cubicBezTo>
                  <a:cubicBezTo>
                    <a:pt x="2203" y="648"/>
                    <a:pt x="2203" y="660"/>
                    <a:pt x="2191" y="672"/>
                  </a:cubicBezTo>
                  <a:cubicBezTo>
                    <a:pt x="2191" y="636"/>
                    <a:pt x="2203" y="601"/>
                    <a:pt x="2203" y="577"/>
                  </a:cubicBezTo>
                  <a:cubicBezTo>
                    <a:pt x="2196" y="570"/>
                    <a:pt x="2186" y="563"/>
                    <a:pt x="2175" y="563"/>
                  </a:cubicBezTo>
                  <a:cubicBezTo>
                    <a:pt x="2168" y="563"/>
                    <a:pt x="2161" y="567"/>
                    <a:pt x="2156" y="577"/>
                  </a:cubicBezTo>
                  <a:cubicBezTo>
                    <a:pt x="2132" y="601"/>
                    <a:pt x="2144" y="601"/>
                    <a:pt x="2132" y="601"/>
                  </a:cubicBezTo>
                  <a:cubicBezTo>
                    <a:pt x="2130" y="608"/>
                    <a:pt x="2129" y="611"/>
                    <a:pt x="2129" y="611"/>
                  </a:cubicBezTo>
                  <a:cubicBezTo>
                    <a:pt x="2127" y="611"/>
                    <a:pt x="2144" y="518"/>
                    <a:pt x="2144" y="517"/>
                  </a:cubicBezTo>
                  <a:lnTo>
                    <a:pt x="2144" y="517"/>
                  </a:lnTo>
                  <a:cubicBezTo>
                    <a:pt x="2144" y="518"/>
                    <a:pt x="2130" y="588"/>
                    <a:pt x="2123" y="588"/>
                  </a:cubicBezTo>
                  <a:cubicBezTo>
                    <a:pt x="2121" y="588"/>
                    <a:pt x="2120" y="581"/>
                    <a:pt x="2120" y="565"/>
                  </a:cubicBezTo>
                  <a:cubicBezTo>
                    <a:pt x="2111" y="565"/>
                    <a:pt x="2085" y="601"/>
                    <a:pt x="2075" y="601"/>
                  </a:cubicBezTo>
                  <a:cubicBezTo>
                    <a:pt x="2070" y="601"/>
                    <a:pt x="2069" y="594"/>
                    <a:pt x="2072" y="577"/>
                  </a:cubicBezTo>
                  <a:lnTo>
                    <a:pt x="2072" y="577"/>
                  </a:lnTo>
                  <a:lnTo>
                    <a:pt x="2037" y="660"/>
                  </a:lnTo>
                  <a:cubicBezTo>
                    <a:pt x="2048" y="613"/>
                    <a:pt x="2037" y="601"/>
                    <a:pt x="2037" y="589"/>
                  </a:cubicBezTo>
                  <a:lnTo>
                    <a:pt x="2037" y="517"/>
                  </a:lnTo>
                  <a:cubicBezTo>
                    <a:pt x="2037" y="515"/>
                    <a:pt x="2036" y="514"/>
                    <a:pt x="2036" y="514"/>
                  </a:cubicBezTo>
                  <a:cubicBezTo>
                    <a:pt x="2031" y="514"/>
                    <a:pt x="2004" y="613"/>
                    <a:pt x="2001" y="613"/>
                  </a:cubicBezTo>
                  <a:cubicBezTo>
                    <a:pt x="2001" y="613"/>
                    <a:pt x="2001" y="613"/>
                    <a:pt x="2001" y="613"/>
                  </a:cubicBezTo>
                  <a:cubicBezTo>
                    <a:pt x="1989" y="613"/>
                    <a:pt x="2025" y="505"/>
                    <a:pt x="2025" y="505"/>
                  </a:cubicBezTo>
                  <a:cubicBezTo>
                    <a:pt x="2013" y="505"/>
                    <a:pt x="2001" y="529"/>
                    <a:pt x="1989" y="565"/>
                  </a:cubicBezTo>
                  <a:cubicBezTo>
                    <a:pt x="1989" y="589"/>
                    <a:pt x="1989" y="613"/>
                    <a:pt x="1977" y="613"/>
                  </a:cubicBezTo>
                  <a:cubicBezTo>
                    <a:pt x="1965" y="613"/>
                    <a:pt x="1977" y="613"/>
                    <a:pt x="1977" y="589"/>
                  </a:cubicBezTo>
                  <a:cubicBezTo>
                    <a:pt x="1977" y="565"/>
                    <a:pt x="2001" y="505"/>
                    <a:pt x="2001" y="470"/>
                  </a:cubicBezTo>
                  <a:lnTo>
                    <a:pt x="2001" y="470"/>
                  </a:lnTo>
                  <a:lnTo>
                    <a:pt x="1989" y="517"/>
                  </a:lnTo>
                  <a:cubicBezTo>
                    <a:pt x="1989" y="517"/>
                    <a:pt x="1977" y="541"/>
                    <a:pt x="1977" y="541"/>
                  </a:cubicBezTo>
                  <a:cubicBezTo>
                    <a:pt x="1965" y="553"/>
                    <a:pt x="1953" y="577"/>
                    <a:pt x="1953" y="589"/>
                  </a:cubicBezTo>
                  <a:cubicBezTo>
                    <a:pt x="1952" y="592"/>
                    <a:pt x="1951" y="593"/>
                    <a:pt x="1950" y="593"/>
                  </a:cubicBezTo>
                  <a:cubicBezTo>
                    <a:pt x="1948" y="593"/>
                    <a:pt x="1948" y="586"/>
                    <a:pt x="1948" y="578"/>
                  </a:cubicBezTo>
                  <a:lnTo>
                    <a:pt x="1948" y="578"/>
                  </a:lnTo>
                  <a:cubicBezTo>
                    <a:pt x="1945" y="585"/>
                    <a:pt x="1941" y="589"/>
                    <a:pt x="1941" y="589"/>
                  </a:cubicBezTo>
                  <a:cubicBezTo>
                    <a:pt x="1937" y="593"/>
                    <a:pt x="1935" y="594"/>
                    <a:pt x="1933" y="594"/>
                  </a:cubicBezTo>
                  <a:cubicBezTo>
                    <a:pt x="1929" y="594"/>
                    <a:pt x="1929" y="589"/>
                    <a:pt x="1929" y="589"/>
                  </a:cubicBezTo>
                  <a:cubicBezTo>
                    <a:pt x="1929" y="589"/>
                    <a:pt x="1944" y="569"/>
                    <a:pt x="1952" y="552"/>
                  </a:cubicBezTo>
                  <a:lnTo>
                    <a:pt x="1952" y="552"/>
                  </a:lnTo>
                  <a:cubicBezTo>
                    <a:pt x="1950" y="557"/>
                    <a:pt x="1949" y="569"/>
                    <a:pt x="1948" y="578"/>
                  </a:cubicBezTo>
                  <a:lnTo>
                    <a:pt x="1948" y="578"/>
                  </a:lnTo>
                  <a:cubicBezTo>
                    <a:pt x="1951" y="572"/>
                    <a:pt x="1953" y="564"/>
                    <a:pt x="1953" y="553"/>
                  </a:cubicBezTo>
                  <a:cubicBezTo>
                    <a:pt x="1953" y="550"/>
                    <a:pt x="1953" y="549"/>
                    <a:pt x="1953" y="549"/>
                  </a:cubicBezTo>
                  <a:lnTo>
                    <a:pt x="1953" y="549"/>
                  </a:lnTo>
                  <a:cubicBezTo>
                    <a:pt x="1952" y="550"/>
                    <a:pt x="1952" y="551"/>
                    <a:pt x="1952" y="552"/>
                  </a:cubicBezTo>
                  <a:lnTo>
                    <a:pt x="1952" y="552"/>
                  </a:lnTo>
                  <a:cubicBezTo>
                    <a:pt x="1952" y="550"/>
                    <a:pt x="1952" y="549"/>
                    <a:pt x="1953" y="549"/>
                  </a:cubicBezTo>
                  <a:cubicBezTo>
                    <a:pt x="1953" y="549"/>
                    <a:pt x="1953" y="549"/>
                    <a:pt x="1953" y="549"/>
                  </a:cubicBezTo>
                  <a:lnTo>
                    <a:pt x="1953" y="549"/>
                  </a:lnTo>
                  <a:cubicBezTo>
                    <a:pt x="1956" y="540"/>
                    <a:pt x="1957" y="533"/>
                    <a:pt x="1953" y="529"/>
                  </a:cubicBezTo>
                  <a:cubicBezTo>
                    <a:pt x="1950" y="526"/>
                    <a:pt x="1948" y="525"/>
                    <a:pt x="1945" y="525"/>
                  </a:cubicBezTo>
                  <a:cubicBezTo>
                    <a:pt x="1937" y="525"/>
                    <a:pt x="1928" y="538"/>
                    <a:pt x="1920" y="567"/>
                  </a:cubicBezTo>
                  <a:lnTo>
                    <a:pt x="1920" y="567"/>
                  </a:lnTo>
                  <a:cubicBezTo>
                    <a:pt x="1931" y="523"/>
                    <a:pt x="1918" y="514"/>
                    <a:pt x="1904" y="514"/>
                  </a:cubicBezTo>
                  <a:cubicBezTo>
                    <a:pt x="1895" y="514"/>
                    <a:pt x="1886" y="517"/>
                    <a:pt x="1882" y="517"/>
                  </a:cubicBezTo>
                  <a:cubicBezTo>
                    <a:pt x="1870" y="517"/>
                    <a:pt x="1870" y="553"/>
                    <a:pt x="1858" y="601"/>
                  </a:cubicBezTo>
                  <a:cubicBezTo>
                    <a:pt x="1852" y="630"/>
                    <a:pt x="1846" y="645"/>
                    <a:pt x="1843" y="645"/>
                  </a:cubicBezTo>
                  <a:cubicBezTo>
                    <a:pt x="1840" y="645"/>
                    <a:pt x="1840" y="630"/>
                    <a:pt x="1846" y="601"/>
                  </a:cubicBezTo>
                  <a:cubicBezTo>
                    <a:pt x="1858" y="505"/>
                    <a:pt x="1846" y="470"/>
                    <a:pt x="1834" y="470"/>
                  </a:cubicBezTo>
                  <a:cubicBezTo>
                    <a:pt x="1834" y="470"/>
                    <a:pt x="1822" y="470"/>
                    <a:pt x="1810" y="494"/>
                  </a:cubicBezTo>
                  <a:cubicBezTo>
                    <a:pt x="1798" y="529"/>
                    <a:pt x="1787" y="553"/>
                    <a:pt x="1775" y="553"/>
                  </a:cubicBezTo>
                  <a:cubicBezTo>
                    <a:pt x="1775" y="553"/>
                    <a:pt x="1810" y="494"/>
                    <a:pt x="1798" y="494"/>
                  </a:cubicBezTo>
                  <a:lnTo>
                    <a:pt x="1763" y="494"/>
                  </a:lnTo>
                  <a:cubicBezTo>
                    <a:pt x="1751" y="494"/>
                    <a:pt x="1751" y="494"/>
                    <a:pt x="1727" y="565"/>
                  </a:cubicBezTo>
                  <a:cubicBezTo>
                    <a:pt x="1739" y="529"/>
                    <a:pt x="1739" y="505"/>
                    <a:pt x="1751" y="470"/>
                  </a:cubicBezTo>
                  <a:cubicBezTo>
                    <a:pt x="1751" y="463"/>
                    <a:pt x="1751" y="451"/>
                    <a:pt x="1748" y="451"/>
                  </a:cubicBezTo>
                  <a:cubicBezTo>
                    <a:pt x="1746" y="451"/>
                    <a:pt x="1744" y="456"/>
                    <a:pt x="1739" y="470"/>
                  </a:cubicBezTo>
                  <a:cubicBezTo>
                    <a:pt x="1733" y="482"/>
                    <a:pt x="1730" y="485"/>
                    <a:pt x="1728" y="485"/>
                  </a:cubicBezTo>
                  <a:cubicBezTo>
                    <a:pt x="1727" y="485"/>
                    <a:pt x="1727" y="482"/>
                    <a:pt x="1727" y="482"/>
                  </a:cubicBezTo>
                  <a:cubicBezTo>
                    <a:pt x="1715" y="482"/>
                    <a:pt x="1715" y="517"/>
                    <a:pt x="1703" y="529"/>
                  </a:cubicBezTo>
                  <a:cubicBezTo>
                    <a:pt x="1703" y="522"/>
                    <a:pt x="1703" y="502"/>
                    <a:pt x="1703" y="494"/>
                  </a:cubicBezTo>
                  <a:cubicBezTo>
                    <a:pt x="1703" y="482"/>
                    <a:pt x="1703" y="482"/>
                    <a:pt x="1703" y="482"/>
                  </a:cubicBezTo>
                  <a:cubicBezTo>
                    <a:pt x="1691" y="482"/>
                    <a:pt x="1691" y="494"/>
                    <a:pt x="1679" y="517"/>
                  </a:cubicBezTo>
                  <a:cubicBezTo>
                    <a:pt x="1679" y="529"/>
                    <a:pt x="1679" y="532"/>
                    <a:pt x="1678" y="532"/>
                  </a:cubicBezTo>
                  <a:cubicBezTo>
                    <a:pt x="1676" y="532"/>
                    <a:pt x="1673" y="529"/>
                    <a:pt x="1667" y="529"/>
                  </a:cubicBezTo>
                  <a:cubicBezTo>
                    <a:pt x="1675" y="498"/>
                    <a:pt x="1678" y="482"/>
                    <a:pt x="1675" y="482"/>
                  </a:cubicBezTo>
                  <a:lnTo>
                    <a:pt x="1675" y="482"/>
                  </a:lnTo>
                  <a:cubicBezTo>
                    <a:pt x="1674" y="482"/>
                    <a:pt x="1671" y="486"/>
                    <a:pt x="1667" y="494"/>
                  </a:cubicBezTo>
                  <a:cubicBezTo>
                    <a:pt x="1656" y="505"/>
                    <a:pt x="1656" y="505"/>
                    <a:pt x="1644" y="517"/>
                  </a:cubicBezTo>
                  <a:cubicBezTo>
                    <a:pt x="1644" y="505"/>
                    <a:pt x="1644" y="494"/>
                    <a:pt x="1644" y="494"/>
                  </a:cubicBezTo>
                  <a:cubicBezTo>
                    <a:pt x="1644" y="494"/>
                    <a:pt x="1644" y="494"/>
                    <a:pt x="1632" y="517"/>
                  </a:cubicBezTo>
                  <a:cubicBezTo>
                    <a:pt x="1625" y="531"/>
                    <a:pt x="1618" y="545"/>
                    <a:pt x="1616" y="545"/>
                  </a:cubicBezTo>
                  <a:cubicBezTo>
                    <a:pt x="1614" y="545"/>
                    <a:pt x="1615" y="537"/>
                    <a:pt x="1620" y="517"/>
                  </a:cubicBezTo>
                  <a:cubicBezTo>
                    <a:pt x="1620" y="482"/>
                    <a:pt x="1632" y="470"/>
                    <a:pt x="1620" y="446"/>
                  </a:cubicBezTo>
                  <a:cubicBezTo>
                    <a:pt x="1608" y="422"/>
                    <a:pt x="1620" y="410"/>
                    <a:pt x="1608" y="410"/>
                  </a:cubicBezTo>
                  <a:cubicBezTo>
                    <a:pt x="1596" y="410"/>
                    <a:pt x="1596" y="446"/>
                    <a:pt x="1596" y="458"/>
                  </a:cubicBezTo>
                  <a:cubicBezTo>
                    <a:pt x="1592" y="467"/>
                    <a:pt x="1587" y="475"/>
                    <a:pt x="1584" y="482"/>
                  </a:cubicBezTo>
                  <a:cubicBezTo>
                    <a:pt x="1584" y="467"/>
                    <a:pt x="1584" y="452"/>
                    <a:pt x="1581" y="452"/>
                  </a:cubicBezTo>
                  <a:cubicBezTo>
                    <a:pt x="1579" y="452"/>
                    <a:pt x="1577" y="457"/>
                    <a:pt x="1572" y="470"/>
                  </a:cubicBezTo>
                  <a:cubicBezTo>
                    <a:pt x="1577" y="435"/>
                    <a:pt x="1574" y="425"/>
                    <a:pt x="1568" y="425"/>
                  </a:cubicBezTo>
                  <a:cubicBezTo>
                    <a:pt x="1559" y="425"/>
                    <a:pt x="1543" y="446"/>
                    <a:pt x="1536" y="446"/>
                  </a:cubicBezTo>
                  <a:cubicBezTo>
                    <a:pt x="1536" y="440"/>
                    <a:pt x="1536" y="429"/>
                    <a:pt x="1536" y="422"/>
                  </a:cubicBezTo>
                  <a:cubicBezTo>
                    <a:pt x="1536" y="422"/>
                    <a:pt x="1536" y="410"/>
                    <a:pt x="1525" y="410"/>
                  </a:cubicBezTo>
                  <a:cubicBezTo>
                    <a:pt x="1525" y="410"/>
                    <a:pt x="1489" y="410"/>
                    <a:pt x="1501" y="374"/>
                  </a:cubicBezTo>
                  <a:lnTo>
                    <a:pt x="1501" y="374"/>
                  </a:lnTo>
                  <a:cubicBezTo>
                    <a:pt x="1501" y="374"/>
                    <a:pt x="1489" y="375"/>
                    <a:pt x="1477" y="422"/>
                  </a:cubicBezTo>
                  <a:cubicBezTo>
                    <a:pt x="1477" y="446"/>
                    <a:pt x="1465" y="458"/>
                    <a:pt x="1453" y="482"/>
                  </a:cubicBezTo>
                  <a:cubicBezTo>
                    <a:pt x="1453" y="482"/>
                    <a:pt x="1453" y="482"/>
                    <a:pt x="1453" y="482"/>
                  </a:cubicBezTo>
                  <a:cubicBezTo>
                    <a:pt x="1441" y="482"/>
                    <a:pt x="1453" y="458"/>
                    <a:pt x="1453" y="410"/>
                  </a:cubicBezTo>
                  <a:cubicBezTo>
                    <a:pt x="1453" y="434"/>
                    <a:pt x="1453" y="458"/>
                    <a:pt x="1453" y="482"/>
                  </a:cubicBezTo>
                  <a:lnTo>
                    <a:pt x="1465" y="398"/>
                  </a:lnTo>
                  <a:cubicBezTo>
                    <a:pt x="1465" y="384"/>
                    <a:pt x="1465" y="379"/>
                    <a:pt x="1463" y="379"/>
                  </a:cubicBezTo>
                  <a:cubicBezTo>
                    <a:pt x="1461" y="379"/>
                    <a:pt x="1458" y="381"/>
                    <a:pt x="1453" y="386"/>
                  </a:cubicBezTo>
                  <a:cubicBezTo>
                    <a:pt x="1441" y="410"/>
                    <a:pt x="1441" y="422"/>
                    <a:pt x="1429" y="422"/>
                  </a:cubicBezTo>
                  <a:lnTo>
                    <a:pt x="1429" y="374"/>
                  </a:lnTo>
                  <a:cubicBezTo>
                    <a:pt x="1429" y="373"/>
                    <a:pt x="1429" y="372"/>
                    <a:pt x="1429" y="372"/>
                  </a:cubicBezTo>
                  <a:cubicBezTo>
                    <a:pt x="1426" y="372"/>
                    <a:pt x="1406" y="471"/>
                    <a:pt x="1395" y="471"/>
                  </a:cubicBezTo>
                  <a:cubicBezTo>
                    <a:pt x="1395" y="471"/>
                    <a:pt x="1394" y="470"/>
                    <a:pt x="1394" y="470"/>
                  </a:cubicBezTo>
                  <a:cubicBezTo>
                    <a:pt x="1394" y="470"/>
                    <a:pt x="1417" y="386"/>
                    <a:pt x="1417" y="374"/>
                  </a:cubicBezTo>
                  <a:cubicBezTo>
                    <a:pt x="1416" y="371"/>
                    <a:pt x="1414" y="370"/>
                    <a:pt x="1412" y="370"/>
                  </a:cubicBezTo>
                  <a:cubicBezTo>
                    <a:pt x="1399" y="370"/>
                    <a:pt x="1378" y="425"/>
                    <a:pt x="1358" y="446"/>
                  </a:cubicBezTo>
                  <a:cubicBezTo>
                    <a:pt x="1353" y="456"/>
                    <a:pt x="1348" y="462"/>
                    <a:pt x="1345" y="462"/>
                  </a:cubicBezTo>
                  <a:cubicBezTo>
                    <a:pt x="1340" y="462"/>
                    <a:pt x="1339" y="450"/>
                    <a:pt x="1346" y="422"/>
                  </a:cubicBezTo>
                  <a:cubicBezTo>
                    <a:pt x="1358" y="422"/>
                    <a:pt x="1370" y="398"/>
                    <a:pt x="1358" y="374"/>
                  </a:cubicBezTo>
                  <a:cubicBezTo>
                    <a:pt x="1358" y="368"/>
                    <a:pt x="1357" y="365"/>
                    <a:pt x="1356" y="365"/>
                  </a:cubicBezTo>
                  <a:cubicBezTo>
                    <a:pt x="1352" y="365"/>
                    <a:pt x="1346" y="384"/>
                    <a:pt x="1346" y="410"/>
                  </a:cubicBezTo>
                  <a:cubicBezTo>
                    <a:pt x="1334" y="422"/>
                    <a:pt x="1334" y="446"/>
                    <a:pt x="1334" y="470"/>
                  </a:cubicBezTo>
                  <a:lnTo>
                    <a:pt x="1334" y="374"/>
                  </a:lnTo>
                  <a:lnTo>
                    <a:pt x="1310" y="458"/>
                  </a:lnTo>
                  <a:cubicBezTo>
                    <a:pt x="1310" y="466"/>
                    <a:pt x="1304" y="480"/>
                    <a:pt x="1301" y="492"/>
                  </a:cubicBezTo>
                  <a:lnTo>
                    <a:pt x="1301" y="492"/>
                  </a:lnTo>
                  <a:cubicBezTo>
                    <a:pt x="1310" y="442"/>
                    <a:pt x="1309" y="421"/>
                    <a:pt x="1298" y="410"/>
                  </a:cubicBezTo>
                  <a:cubicBezTo>
                    <a:pt x="1286" y="422"/>
                    <a:pt x="1275" y="446"/>
                    <a:pt x="1275" y="470"/>
                  </a:cubicBezTo>
                  <a:lnTo>
                    <a:pt x="1263" y="470"/>
                  </a:lnTo>
                  <a:cubicBezTo>
                    <a:pt x="1263" y="446"/>
                    <a:pt x="1275" y="422"/>
                    <a:pt x="1275" y="398"/>
                  </a:cubicBezTo>
                  <a:cubicBezTo>
                    <a:pt x="1283" y="381"/>
                    <a:pt x="1279" y="370"/>
                    <a:pt x="1276" y="370"/>
                  </a:cubicBezTo>
                  <a:lnTo>
                    <a:pt x="1276" y="370"/>
                  </a:lnTo>
                  <a:cubicBezTo>
                    <a:pt x="1275" y="370"/>
                    <a:pt x="1275" y="371"/>
                    <a:pt x="1275" y="374"/>
                  </a:cubicBezTo>
                  <a:cubicBezTo>
                    <a:pt x="1266" y="383"/>
                    <a:pt x="1246" y="437"/>
                    <a:pt x="1239" y="437"/>
                  </a:cubicBezTo>
                  <a:cubicBezTo>
                    <a:pt x="1236" y="437"/>
                    <a:pt x="1235" y="427"/>
                    <a:pt x="1239" y="398"/>
                  </a:cubicBezTo>
                  <a:cubicBezTo>
                    <a:pt x="1242" y="371"/>
                    <a:pt x="1243" y="361"/>
                    <a:pt x="1242" y="361"/>
                  </a:cubicBezTo>
                  <a:lnTo>
                    <a:pt x="1242" y="361"/>
                  </a:lnTo>
                  <a:cubicBezTo>
                    <a:pt x="1239" y="361"/>
                    <a:pt x="1227" y="422"/>
                    <a:pt x="1227" y="422"/>
                  </a:cubicBezTo>
                  <a:cubicBezTo>
                    <a:pt x="1217" y="422"/>
                    <a:pt x="1224" y="370"/>
                    <a:pt x="1219" y="370"/>
                  </a:cubicBezTo>
                  <a:lnTo>
                    <a:pt x="1219" y="370"/>
                  </a:lnTo>
                  <a:cubicBezTo>
                    <a:pt x="1218" y="370"/>
                    <a:pt x="1217" y="371"/>
                    <a:pt x="1215" y="374"/>
                  </a:cubicBezTo>
                  <a:lnTo>
                    <a:pt x="1197" y="419"/>
                  </a:lnTo>
                  <a:lnTo>
                    <a:pt x="1197" y="419"/>
                  </a:lnTo>
                  <a:cubicBezTo>
                    <a:pt x="1203" y="400"/>
                    <a:pt x="1203" y="381"/>
                    <a:pt x="1203" y="363"/>
                  </a:cubicBezTo>
                  <a:cubicBezTo>
                    <a:pt x="1203" y="356"/>
                    <a:pt x="1203" y="349"/>
                    <a:pt x="1201" y="349"/>
                  </a:cubicBezTo>
                  <a:cubicBezTo>
                    <a:pt x="1199" y="349"/>
                    <a:pt x="1196" y="353"/>
                    <a:pt x="1191" y="363"/>
                  </a:cubicBezTo>
                  <a:cubicBezTo>
                    <a:pt x="1179" y="374"/>
                    <a:pt x="1176" y="377"/>
                    <a:pt x="1175" y="377"/>
                  </a:cubicBezTo>
                  <a:cubicBezTo>
                    <a:pt x="1173" y="377"/>
                    <a:pt x="1173" y="374"/>
                    <a:pt x="1167" y="374"/>
                  </a:cubicBezTo>
                  <a:cubicBezTo>
                    <a:pt x="1167" y="374"/>
                    <a:pt x="1155" y="434"/>
                    <a:pt x="1144" y="434"/>
                  </a:cubicBezTo>
                  <a:lnTo>
                    <a:pt x="1155" y="363"/>
                  </a:lnTo>
                  <a:lnTo>
                    <a:pt x="1155" y="363"/>
                  </a:lnTo>
                  <a:cubicBezTo>
                    <a:pt x="1155" y="363"/>
                    <a:pt x="1155" y="363"/>
                    <a:pt x="1144" y="398"/>
                  </a:cubicBezTo>
                  <a:cubicBezTo>
                    <a:pt x="1138" y="410"/>
                    <a:pt x="1135" y="416"/>
                    <a:pt x="1133" y="416"/>
                  </a:cubicBezTo>
                  <a:cubicBezTo>
                    <a:pt x="1132" y="416"/>
                    <a:pt x="1132" y="410"/>
                    <a:pt x="1132" y="398"/>
                  </a:cubicBezTo>
                  <a:lnTo>
                    <a:pt x="1120" y="422"/>
                  </a:lnTo>
                  <a:cubicBezTo>
                    <a:pt x="1108" y="458"/>
                    <a:pt x="1108" y="458"/>
                    <a:pt x="1108" y="458"/>
                  </a:cubicBezTo>
                  <a:lnTo>
                    <a:pt x="1132" y="351"/>
                  </a:lnTo>
                  <a:lnTo>
                    <a:pt x="1132" y="351"/>
                  </a:lnTo>
                  <a:cubicBezTo>
                    <a:pt x="1123" y="377"/>
                    <a:pt x="1114" y="391"/>
                    <a:pt x="1105" y="391"/>
                  </a:cubicBezTo>
                  <a:cubicBezTo>
                    <a:pt x="1102" y="391"/>
                    <a:pt x="1099" y="389"/>
                    <a:pt x="1096" y="386"/>
                  </a:cubicBezTo>
                  <a:cubicBezTo>
                    <a:pt x="1096" y="386"/>
                    <a:pt x="1096" y="351"/>
                    <a:pt x="1096" y="351"/>
                  </a:cubicBezTo>
                  <a:cubicBezTo>
                    <a:pt x="1084" y="303"/>
                    <a:pt x="1060" y="303"/>
                    <a:pt x="1036" y="303"/>
                  </a:cubicBezTo>
                  <a:cubicBezTo>
                    <a:pt x="1013" y="291"/>
                    <a:pt x="1036" y="267"/>
                    <a:pt x="1036" y="267"/>
                  </a:cubicBezTo>
                  <a:lnTo>
                    <a:pt x="1025" y="267"/>
                  </a:lnTo>
                  <a:cubicBezTo>
                    <a:pt x="1013" y="267"/>
                    <a:pt x="1001" y="279"/>
                    <a:pt x="989" y="279"/>
                  </a:cubicBezTo>
                  <a:cubicBezTo>
                    <a:pt x="965" y="291"/>
                    <a:pt x="941" y="291"/>
                    <a:pt x="929" y="303"/>
                  </a:cubicBezTo>
                  <a:cubicBezTo>
                    <a:pt x="917" y="315"/>
                    <a:pt x="905" y="327"/>
                    <a:pt x="905" y="339"/>
                  </a:cubicBezTo>
                  <a:cubicBezTo>
                    <a:pt x="905" y="351"/>
                    <a:pt x="902" y="354"/>
                    <a:pt x="899" y="354"/>
                  </a:cubicBezTo>
                  <a:cubicBezTo>
                    <a:pt x="897" y="354"/>
                    <a:pt x="894" y="351"/>
                    <a:pt x="894" y="351"/>
                  </a:cubicBezTo>
                  <a:cubicBezTo>
                    <a:pt x="894" y="351"/>
                    <a:pt x="905" y="339"/>
                    <a:pt x="894" y="327"/>
                  </a:cubicBezTo>
                  <a:cubicBezTo>
                    <a:pt x="882" y="315"/>
                    <a:pt x="870" y="315"/>
                    <a:pt x="858" y="315"/>
                  </a:cubicBezTo>
                  <a:cubicBezTo>
                    <a:pt x="858" y="315"/>
                    <a:pt x="855" y="312"/>
                    <a:pt x="852" y="312"/>
                  </a:cubicBezTo>
                  <a:cubicBezTo>
                    <a:pt x="849" y="312"/>
                    <a:pt x="846" y="315"/>
                    <a:pt x="846" y="327"/>
                  </a:cubicBezTo>
                  <a:cubicBezTo>
                    <a:pt x="834" y="350"/>
                    <a:pt x="822" y="409"/>
                    <a:pt x="822" y="433"/>
                  </a:cubicBezTo>
                  <a:lnTo>
                    <a:pt x="822" y="433"/>
                  </a:lnTo>
                  <a:cubicBezTo>
                    <a:pt x="822" y="427"/>
                    <a:pt x="823" y="372"/>
                    <a:pt x="834" y="339"/>
                  </a:cubicBezTo>
                  <a:cubicBezTo>
                    <a:pt x="846" y="303"/>
                    <a:pt x="834" y="303"/>
                    <a:pt x="822" y="303"/>
                  </a:cubicBezTo>
                  <a:cubicBezTo>
                    <a:pt x="810" y="303"/>
                    <a:pt x="798" y="303"/>
                    <a:pt x="798" y="291"/>
                  </a:cubicBezTo>
                  <a:lnTo>
                    <a:pt x="798" y="267"/>
                  </a:lnTo>
                  <a:cubicBezTo>
                    <a:pt x="798" y="267"/>
                    <a:pt x="774" y="291"/>
                    <a:pt x="774" y="303"/>
                  </a:cubicBezTo>
                  <a:cubicBezTo>
                    <a:pt x="773" y="305"/>
                    <a:pt x="771" y="305"/>
                    <a:pt x="770" y="305"/>
                  </a:cubicBezTo>
                  <a:cubicBezTo>
                    <a:pt x="762" y="305"/>
                    <a:pt x="761" y="278"/>
                    <a:pt x="751" y="267"/>
                  </a:cubicBezTo>
                  <a:cubicBezTo>
                    <a:pt x="751" y="266"/>
                    <a:pt x="750" y="265"/>
                    <a:pt x="750" y="265"/>
                  </a:cubicBezTo>
                  <a:cubicBezTo>
                    <a:pt x="747" y="265"/>
                    <a:pt x="736" y="296"/>
                    <a:pt x="715" y="327"/>
                  </a:cubicBezTo>
                  <a:cubicBezTo>
                    <a:pt x="709" y="348"/>
                    <a:pt x="706" y="356"/>
                    <a:pt x="705" y="356"/>
                  </a:cubicBezTo>
                  <a:cubicBezTo>
                    <a:pt x="702" y="356"/>
                    <a:pt x="715" y="285"/>
                    <a:pt x="715" y="267"/>
                  </a:cubicBezTo>
                  <a:lnTo>
                    <a:pt x="715" y="267"/>
                  </a:lnTo>
                  <a:cubicBezTo>
                    <a:pt x="710" y="285"/>
                    <a:pt x="703" y="315"/>
                    <a:pt x="703" y="315"/>
                  </a:cubicBezTo>
                  <a:cubicBezTo>
                    <a:pt x="699" y="321"/>
                    <a:pt x="696" y="324"/>
                    <a:pt x="695" y="324"/>
                  </a:cubicBezTo>
                  <a:cubicBezTo>
                    <a:pt x="687" y="324"/>
                    <a:pt x="703" y="265"/>
                    <a:pt x="703" y="255"/>
                  </a:cubicBezTo>
                  <a:cubicBezTo>
                    <a:pt x="703" y="245"/>
                    <a:pt x="699" y="242"/>
                    <a:pt x="694" y="242"/>
                  </a:cubicBezTo>
                  <a:cubicBezTo>
                    <a:pt x="687" y="242"/>
                    <a:pt x="679" y="249"/>
                    <a:pt x="679" y="255"/>
                  </a:cubicBezTo>
                  <a:cubicBezTo>
                    <a:pt x="674" y="261"/>
                    <a:pt x="666" y="266"/>
                    <a:pt x="660" y="266"/>
                  </a:cubicBezTo>
                  <a:cubicBezTo>
                    <a:pt x="653" y="266"/>
                    <a:pt x="649" y="258"/>
                    <a:pt x="655" y="232"/>
                  </a:cubicBezTo>
                  <a:cubicBezTo>
                    <a:pt x="655" y="228"/>
                    <a:pt x="653" y="226"/>
                    <a:pt x="649" y="226"/>
                  </a:cubicBezTo>
                  <a:cubicBezTo>
                    <a:pt x="642" y="226"/>
                    <a:pt x="632" y="232"/>
                    <a:pt x="632" y="232"/>
                  </a:cubicBezTo>
                  <a:cubicBezTo>
                    <a:pt x="620" y="244"/>
                    <a:pt x="584" y="244"/>
                    <a:pt x="560" y="267"/>
                  </a:cubicBezTo>
                  <a:cubicBezTo>
                    <a:pt x="547" y="281"/>
                    <a:pt x="541" y="287"/>
                    <a:pt x="536" y="298"/>
                  </a:cubicBezTo>
                  <a:lnTo>
                    <a:pt x="536" y="298"/>
                  </a:lnTo>
                  <a:cubicBezTo>
                    <a:pt x="539" y="283"/>
                    <a:pt x="542" y="267"/>
                    <a:pt x="548" y="255"/>
                  </a:cubicBezTo>
                  <a:cubicBezTo>
                    <a:pt x="548" y="247"/>
                    <a:pt x="547" y="245"/>
                    <a:pt x="545" y="245"/>
                  </a:cubicBezTo>
                  <a:cubicBezTo>
                    <a:pt x="542" y="245"/>
                    <a:pt x="536" y="255"/>
                    <a:pt x="536" y="255"/>
                  </a:cubicBezTo>
                  <a:lnTo>
                    <a:pt x="536" y="232"/>
                  </a:lnTo>
                  <a:cubicBezTo>
                    <a:pt x="536" y="208"/>
                    <a:pt x="513" y="220"/>
                    <a:pt x="501" y="208"/>
                  </a:cubicBezTo>
                  <a:cubicBezTo>
                    <a:pt x="501" y="229"/>
                    <a:pt x="492" y="234"/>
                    <a:pt x="485" y="234"/>
                  </a:cubicBezTo>
                  <a:cubicBezTo>
                    <a:pt x="481" y="234"/>
                    <a:pt x="477" y="232"/>
                    <a:pt x="477" y="232"/>
                  </a:cubicBezTo>
                  <a:lnTo>
                    <a:pt x="462" y="287"/>
                  </a:lnTo>
                  <a:lnTo>
                    <a:pt x="462" y="287"/>
                  </a:lnTo>
                  <a:cubicBezTo>
                    <a:pt x="459" y="290"/>
                    <a:pt x="456" y="291"/>
                    <a:pt x="453" y="291"/>
                  </a:cubicBezTo>
                  <a:cubicBezTo>
                    <a:pt x="453" y="283"/>
                    <a:pt x="453" y="281"/>
                    <a:pt x="453" y="276"/>
                  </a:cubicBezTo>
                  <a:lnTo>
                    <a:pt x="453" y="276"/>
                  </a:lnTo>
                  <a:cubicBezTo>
                    <a:pt x="464" y="247"/>
                    <a:pt x="462" y="232"/>
                    <a:pt x="453" y="232"/>
                  </a:cubicBezTo>
                  <a:cubicBezTo>
                    <a:pt x="451" y="232"/>
                    <a:pt x="450" y="232"/>
                    <a:pt x="449" y="232"/>
                  </a:cubicBezTo>
                  <a:lnTo>
                    <a:pt x="449" y="232"/>
                  </a:lnTo>
                  <a:cubicBezTo>
                    <a:pt x="451" y="227"/>
                    <a:pt x="453" y="222"/>
                    <a:pt x="453" y="220"/>
                  </a:cubicBezTo>
                  <a:cubicBezTo>
                    <a:pt x="453" y="217"/>
                    <a:pt x="452" y="216"/>
                    <a:pt x="451" y="216"/>
                  </a:cubicBezTo>
                  <a:cubicBezTo>
                    <a:pt x="445" y="216"/>
                    <a:pt x="433" y="228"/>
                    <a:pt x="423" y="238"/>
                  </a:cubicBezTo>
                  <a:lnTo>
                    <a:pt x="423" y="238"/>
                  </a:lnTo>
                  <a:cubicBezTo>
                    <a:pt x="418" y="204"/>
                    <a:pt x="420" y="176"/>
                    <a:pt x="429" y="148"/>
                  </a:cubicBezTo>
                  <a:lnTo>
                    <a:pt x="429" y="148"/>
                  </a:lnTo>
                  <a:cubicBezTo>
                    <a:pt x="417" y="184"/>
                    <a:pt x="405" y="184"/>
                    <a:pt x="405" y="184"/>
                  </a:cubicBezTo>
                  <a:cubicBezTo>
                    <a:pt x="393" y="184"/>
                    <a:pt x="382" y="184"/>
                    <a:pt x="382" y="196"/>
                  </a:cubicBezTo>
                  <a:cubicBezTo>
                    <a:pt x="381" y="198"/>
                    <a:pt x="379" y="200"/>
                    <a:pt x="378" y="202"/>
                  </a:cubicBezTo>
                  <a:lnTo>
                    <a:pt x="378" y="202"/>
                  </a:lnTo>
                  <a:cubicBezTo>
                    <a:pt x="375" y="203"/>
                    <a:pt x="372" y="204"/>
                    <a:pt x="368" y="205"/>
                  </a:cubicBezTo>
                  <a:lnTo>
                    <a:pt x="368" y="205"/>
                  </a:lnTo>
                  <a:cubicBezTo>
                    <a:pt x="370" y="199"/>
                    <a:pt x="370" y="196"/>
                    <a:pt x="370" y="196"/>
                  </a:cubicBezTo>
                  <a:cubicBezTo>
                    <a:pt x="369" y="195"/>
                    <a:pt x="368" y="195"/>
                    <a:pt x="367" y="195"/>
                  </a:cubicBezTo>
                  <a:cubicBezTo>
                    <a:pt x="364" y="195"/>
                    <a:pt x="361" y="200"/>
                    <a:pt x="358" y="207"/>
                  </a:cubicBezTo>
                  <a:lnTo>
                    <a:pt x="358" y="207"/>
                  </a:lnTo>
                  <a:cubicBezTo>
                    <a:pt x="358" y="198"/>
                    <a:pt x="358" y="190"/>
                    <a:pt x="358" y="184"/>
                  </a:cubicBezTo>
                  <a:cubicBezTo>
                    <a:pt x="358" y="184"/>
                    <a:pt x="346" y="196"/>
                    <a:pt x="346" y="196"/>
                  </a:cubicBezTo>
                  <a:lnTo>
                    <a:pt x="337" y="196"/>
                  </a:lnTo>
                  <a:cubicBezTo>
                    <a:pt x="338" y="194"/>
                    <a:pt x="339" y="191"/>
                    <a:pt x="340" y="189"/>
                  </a:cubicBezTo>
                  <a:lnTo>
                    <a:pt x="340" y="189"/>
                  </a:lnTo>
                  <a:cubicBezTo>
                    <a:pt x="338" y="191"/>
                    <a:pt x="336" y="194"/>
                    <a:pt x="334" y="196"/>
                  </a:cubicBezTo>
                  <a:lnTo>
                    <a:pt x="322" y="196"/>
                  </a:lnTo>
                  <a:cubicBezTo>
                    <a:pt x="322" y="185"/>
                    <a:pt x="321" y="180"/>
                    <a:pt x="320" y="180"/>
                  </a:cubicBezTo>
                  <a:cubicBezTo>
                    <a:pt x="318" y="180"/>
                    <a:pt x="315" y="192"/>
                    <a:pt x="311" y="208"/>
                  </a:cubicBezTo>
                  <a:lnTo>
                    <a:pt x="310" y="208"/>
                  </a:lnTo>
                  <a:cubicBezTo>
                    <a:pt x="310" y="208"/>
                    <a:pt x="310" y="184"/>
                    <a:pt x="334" y="148"/>
                  </a:cubicBezTo>
                  <a:lnTo>
                    <a:pt x="334" y="148"/>
                  </a:lnTo>
                  <a:cubicBezTo>
                    <a:pt x="310" y="179"/>
                    <a:pt x="300" y="190"/>
                    <a:pt x="297" y="190"/>
                  </a:cubicBezTo>
                  <a:cubicBezTo>
                    <a:pt x="291" y="190"/>
                    <a:pt x="330" y="124"/>
                    <a:pt x="322" y="124"/>
                  </a:cubicBezTo>
                  <a:lnTo>
                    <a:pt x="322" y="124"/>
                  </a:lnTo>
                  <a:cubicBezTo>
                    <a:pt x="312" y="134"/>
                    <a:pt x="286" y="169"/>
                    <a:pt x="270" y="180"/>
                  </a:cubicBezTo>
                  <a:lnTo>
                    <a:pt x="270" y="180"/>
                  </a:lnTo>
                  <a:cubicBezTo>
                    <a:pt x="267" y="179"/>
                    <a:pt x="263" y="177"/>
                    <a:pt x="260" y="176"/>
                  </a:cubicBezTo>
                  <a:lnTo>
                    <a:pt x="260" y="176"/>
                  </a:lnTo>
                  <a:cubicBezTo>
                    <a:pt x="263" y="165"/>
                    <a:pt x="274" y="148"/>
                    <a:pt x="274" y="148"/>
                  </a:cubicBezTo>
                  <a:cubicBezTo>
                    <a:pt x="274" y="146"/>
                    <a:pt x="274" y="146"/>
                    <a:pt x="272" y="146"/>
                  </a:cubicBezTo>
                  <a:cubicBezTo>
                    <a:pt x="267" y="146"/>
                    <a:pt x="253" y="157"/>
                    <a:pt x="245" y="157"/>
                  </a:cubicBezTo>
                  <a:cubicBezTo>
                    <a:pt x="241" y="157"/>
                    <a:pt x="239" y="155"/>
                    <a:pt x="239" y="148"/>
                  </a:cubicBezTo>
                  <a:cubicBezTo>
                    <a:pt x="251" y="124"/>
                    <a:pt x="239" y="124"/>
                    <a:pt x="239" y="124"/>
                  </a:cubicBezTo>
                  <a:cubicBezTo>
                    <a:pt x="239" y="124"/>
                    <a:pt x="227" y="124"/>
                    <a:pt x="215" y="136"/>
                  </a:cubicBezTo>
                  <a:cubicBezTo>
                    <a:pt x="215" y="126"/>
                    <a:pt x="250" y="46"/>
                    <a:pt x="237" y="46"/>
                  </a:cubicBezTo>
                  <a:cubicBezTo>
                    <a:pt x="235" y="46"/>
                    <a:pt x="232" y="48"/>
                    <a:pt x="227" y="53"/>
                  </a:cubicBezTo>
                  <a:cubicBezTo>
                    <a:pt x="214" y="62"/>
                    <a:pt x="207" y="67"/>
                    <a:pt x="204" y="71"/>
                  </a:cubicBezTo>
                  <a:lnTo>
                    <a:pt x="204" y="71"/>
                  </a:lnTo>
                  <a:cubicBezTo>
                    <a:pt x="207" y="61"/>
                    <a:pt x="215" y="51"/>
                    <a:pt x="215" y="41"/>
                  </a:cubicBezTo>
                  <a:lnTo>
                    <a:pt x="215" y="41"/>
                  </a:lnTo>
                  <a:cubicBezTo>
                    <a:pt x="215" y="41"/>
                    <a:pt x="191" y="65"/>
                    <a:pt x="191" y="65"/>
                  </a:cubicBezTo>
                  <a:cubicBezTo>
                    <a:pt x="189" y="66"/>
                    <a:pt x="188" y="66"/>
                    <a:pt x="186" y="66"/>
                  </a:cubicBezTo>
                  <a:cubicBezTo>
                    <a:pt x="165" y="66"/>
                    <a:pt x="186" y="1"/>
                    <a:pt x="168" y="1"/>
                  </a:cubicBezTo>
                  <a:close/>
                </a:path>
              </a:pathLst>
            </a:custGeom>
            <a:solidFill>
              <a:srgbClr val="E39D56"/>
            </a:solidFill>
            <a:ln>
              <a:noFill/>
            </a:ln>
          </p:spPr>
          <p:txBody>
            <a:bodyPr spcFirstLastPara="1" wrap="square" lIns="133916" tIns="133916" rIns="133916" bIns="133916" anchor="ctr" anchorCtr="0">
              <a:noAutofit/>
            </a:bodyPr>
            <a:lstStyle/>
            <a:p>
              <a:endParaRPr sz="2637"/>
            </a:p>
          </p:txBody>
        </p:sp>
        <p:sp>
          <p:nvSpPr>
            <p:cNvPr id="5246" name="Google Shape;5246;p43"/>
            <p:cNvSpPr/>
            <p:nvPr/>
          </p:nvSpPr>
          <p:spPr>
            <a:xfrm>
              <a:off x="3393523" y="5224192"/>
              <a:ext cx="166133" cy="111048"/>
            </a:xfrm>
            <a:custGeom>
              <a:avLst/>
              <a:gdLst/>
              <a:ahLst/>
              <a:cxnLst/>
              <a:rect l="l" t="t" r="r" b="b"/>
              <a:pathLst>
                <a:path w="3275" h="2189" extrusionOk="0">
                  <a:moveTo>
                    <a:pt x="2084" y="1093"/>
                  </a:moveTo>
                  <a:lnTo>
                    <a:pt x="2465" y="1165"/>
                  </a:lnTo>
                  <a:cubicBezTo>
                    <a:pt x="2453" y="1224"/>
                    <a:pt x="2429" y="1272"/>
                    <a:pt x="2394" y="1331"/>
                  </a:cubicBezTo>
                  <a:lnTo>
                    <a:pt x="2084" y="1093"/>
                  </a:lnTo>
                  <a:close/>
                  <a:moveTo>
                    <a:pt x="521" y="1"/>
                  </a:moveTo>
                  <a:cubicBezTo>
                    <a:pt x="172" y="1"/>
                    <a:pt x="0" y="457"/>
                    <a:pt x="298" y="689"/>
                  </a:cubicBezTo>
                  <a:lnTo>
                    <a:pt x="2179" y="2117"/>
                  </a:lnTo>
                  <a:cubicBezTo>
                    <a:pt x="2239" y="2165"/>
                    <a:pt x="2322" y="2189"/>
                    <a:pt x="2405" y="2189"/>
                  </a:cubicBezTo>
                  <a:cubicBezTo>
                    <a:pt x="2453" y="2189"/>
                    <a:pt x="2501" y="2177"/>
                    <a:pt x="2548" y="2165"/>
                  </a:cubicBezTo>
                  <a:lnTo>
                    <a:pt x="2656" y="2129"/>
                  </a:lnTo>
                  <a:cubicBezTo>
                    <a:pt x="2679" y="2117"/>
                    <a:pt x="2703" y="2105"/>
                    <a:pt x="2727" y="2082"/>
                  </a:cubicBezTo>
                  <a:cubicBezTo>
                    <a:pt x="3072" y="1820"/>
                    <a:pt x="3275" y="1403"/>
                    <a:pt x="3251" y="962"/>
                  </a:cubicBezTo>
                  <a:lnTo>
                    <a:pt x="3251" y="855"/>
                  </a:lnTo>
                  <a:cubicBezTo>
                    <a:pt x="3251" y="677"/>
                    <a:pt x="3132" y="522"/>
                    <a:pt x="2953" y="486"/>
                  </a:cubicBezTo>
                  <a:lnTo>
                    <a:pt x="608" y="10"/>
                  </a:lnTo>
                  <a:cubicBezTo>
                    <a:pt x="578" y="4"/>
                    <a:pt x="549" y="1"/>
                    <a:pt x="521" y="1"/>
                  </a:cubicBezTo>
                  <a:close/>
                </a:path>
              </a:pathLst>
            </a:custGeom>
            <a:solidFill>
              <a:schemeClr val="accent6"/>
            </a:solidFill>
            <a:ln>
              <a:noFill/>
            </a:ln>
          </p:spPr>
          <p:txBody>
            <a:bodyPr spcFirstLastPara="1" wrap="square" lIns="133916" tIns="133916" rIns="133916" bIns="133916" anchor="ctr" anchorCtr="0">
              <a:noAutofit/>
            </a:bodyPr>
            <a:lstStyle/>
            <a:p>
              <a:endParaRPr sz="2637"/>
            </a:p>
          </p:txBody>
        </p:sp>
        <p:sp>
          <p:nvSpPr>
            <p:cNvPr id="5247" name="Google Shape;5247;p43"/>
            <p:cNvSpPr/>
            <p:nvPr/>
          </p:nvSpPr>
          <p:spPr>
            <a:xfrm>
              <a:off x="3387486" y="5211814"/>
              <a:ext cx="182467" cy="133268"/>
            </a:xfrm>
            <a:custGeom>
              <a:avLst/>
              <a:gdLst/>
              <a:ahLst/>
              <a:cxnLst/>
              <a:rect l="l" t="t" r="r" b="b"/>
              <a:pathLst>
                <a:path w="3597" h="2627" extrusionOk="0">
                  <a:moveTo>
                    <a:pt x="1000" y="99"/>
                  </a:moveTo>
                  <a:lnTo>
                    <a:pt x="1000" y="99"/>
                  </a:lnTo>
                  <a:cubicBezTo>
                    <a:pt x="998" y="111"/>
                    <a:pt x="995" y="123"/>
                    <a:pt x="992" y="135"/>
                  </a:cubicBezTo>
                  <a:lnTo>
                    <a:pt x="992" y="135"/>
                  </a:lnTo>
                  <a:cubicBezTo>
                    <a:pt x="995" y="129"/>
                    <a:pt x="998" y="118"/>
                    <a:pt x="1000" y="99"/>
                  </a:cubicBezTo>
                  <a:close/>
                  <a:moveTo>
                    <a:pt x="559" y="156"/>
                  </a:moveTo>
                  <a:lnTo>
                    <a:pt x="559" y="156"/>
                  </a:lnTo>
                  <a:cubicBezTo>
                    <a:pt x="562" y="164"/>
                    <a:pt x="564" y="171"/>
                    <a:pt x="560" y="171"/>
                  </a:cubicBezTo>
                  <a:cubicBezTo>
                    <a:pt x="560" y="166"/>
                    <a:pt x="560" y="161"/>
                    <a:pt x="559" y="156"/>
                  </a:cubicBezTo>
                  <a:close/>
                  <a:moveTo>
                    <a:pt x="786" y="182"/>
                  </a:moveTo>
                  <a:cubicBezTo>
                    <a:pt x="786" y="182"/>
                    <a:pt x="810" y="182"/>
                    <a:pt x="798" y="218"/>
                  </a:cubicBezTo>
                  <a:lnTo>
                    <a:pt x="786" y="182"/>
                  </a:lnTo>
                  <a:close/>
                  <a:moveTo>
                    <a:pt x="2322" y="361"/>
                  </a:moveTo>
                  <a:lnTo>
                    <a:pt x="2322" y="361"/>
                  </a:lnTo>
                  <a:cubicBezTo>
                    <a:pt x="2322" y="361"/>
                    <a:pt x="2322" y="361"/>
                    <a:pt x="2322" y="361"/>
                  </a:cubicBezTo>
                  <a:close/>
                  <a:moveTo>
                    <a:pt x="1346" y="349"/>
                  </a:moveTo>
                  <a:cubicBezTo>
                    <a:pt x="1342" y="353"/>
                    <a:pt x="1340" y="360"/>
                    <a:pt x="1338" y="369"/>
                  </a:cubicBezTo>
                  <a:lnTo>
                    <a:pt x="1338" y="369"/>
                  </a:lnTo>
                  <a:cubicBezTo>
                    <a:pt x="1340" y="366"/>
                    <a:pt x="1343" y="364"/>
                    <a:pt x="1346" y="361"/>
                  </a:cubicBezTo>
                  <a:cubicBezTo>
                    <a:pt x="1346" y="355"/>
                    <a:pt x="1346" y="351"/>
                    <a:pt x="1346" y="349"/>
                  </a:cubicBezTo>
                  <a:close/>
                  <a:moveTo>
                    <a:pt x="2286" y="385"/>
                  </a:moveTo>
                  <a:cubicBezTo>
                    <a:pt x="2286" y="385"/>
                    <a:pt x="2286" y="386"/>
                    <a:pt x="2286" y="387"/>
                  </a:cubicBezTo>
                  <a:lnTo>
                    <a:pt x="2286" y="387"/>
                  </a:lnTo>
                  <a:cubicBezTo>
                    <a:pt x="2286" y="386"/>
                    <a:pt x="2286" y="385"/>
                    <a:pt x="2286" y="385"/>
                  </a:cubicBezTo>
                  <a:close/>
                  <a:moveTo>
                    <a:pt x="858" y="337"/>
                  </a:moveTo>
                  <a:cubicBezTo>
                    <a:pt x="834" y="337"/>
                    <a:pt x="834" y="361"/>
                    <a:pt x="834" y="397"/>
                  </a:cubicBezTo>
                  <a:cubicBezTo>
                    <a:pt x="846" y="385"/>
                    <a:pt x="846" y="361"/>
                    <a:pt x="858" y="337"/>
                  </a:cubicBezTo>
                  <a:close/>
                  <a:moveTo>
                    <a:pt x="340" y="394"/>
                  </a:moveTo>
                  <a:cubicBezTo>
                    <a:pt x="347" y="399"/>
                    <a:pt x="353" y="404"/>
                    <a:pt x="358" y="409"/>
                  </a:cubicBezTo>
                  <a:cubicBezTo>
                    <a:pt x="350" y="401"/>
                    <a:pt x="344" y="396"/>
                    <a:pt x="340" y="394"/>
                  </a:cubicBezTo>
                  <a:close/>
                  <a:moveTo>
                    <a:pt x="678" y="0"/>
                  </a:moveTo>
                  <a:cubicBezTo>
                    <a:pt x="669" y="0"/>
                    <a:pt x="648" y="114"/>
                    <a:pt x="644" y="114"/>
                  </a:cubicBezTo>
                  <a:cubicBezTo>
                    <a:pt x="643" y="114"/>
                    <a:pt x="643" y="113"/>
                    <a:pt x="643" y="111"/>
                  </a:cubicBezTo>
                  <a:cubicBezTo>
                    <a:pt x="634" y="84"/>
                    <a:pt x="625" y="36"/>
                    <a:pt x="611" y="36"/>
                  </a:cubicBezTo>
                  <a:cubicBezTo>
                    <a:pt x="606" y="36"/>
                    <a:pt x="601" y="40"/>
                    <a:pt x="596" y="51"/>
                  </a:cubicBezTo>
                  <a:cubicBezTo>
                    <a:pt x="596" y="99"/>
                    <a:pt x="596" y="147"/>
                    <a:pt x="596" y="182"/>
                  </a:cubicBezTo>
                  <a:cubicBezTo>
                    <a:pt x="585" y="151"/>
                    <a:pt x="584" y="109"/>
                    <a:pt x="567" y="109"/>
                  </a:cubicBezTo>
                  <a:cubicBezTo>
                    <a:pt x="565" y="109"/>
                    <a:pt x="562" y="110"/>
                    <a:pt x="560" y="111"/>
                  </a:cubicBezTo>
                  <a:cubicBezTo>
                    <a:pt x="556" y="113"/>
                    <a:pt x="553" y="116"/>
                    <a:pt x="552" y="120"/>
                  </a:cubicBezTo>
                  <a:lnTo>
                    <a:pt x="552" y="120"/>
                  </a:lnTo>
                  <a:cubicBezTo>
                    <a:pt x="546" y="99"/>
                    <a:pt x="537" y="77"/>
                    <a:pt x="524" y="51"/>
                  </a:cubicBezTo>
                  <a:cubicBezTo>
                    <a:pt x="521" y="49"/>
                    <a:pt x="518" y="47"/>
                    <a:pt x="516" y="47"/>
                  </a:cubicBezTo>
                  <a:cubicBezTo>
                    <a:pt x="508" y="47"/>
                    <a:pt x="503" y="60"/>
                    <a:pt x="512" y="87"/>
                  </a:cubicBezTo>
                  <a:cubicBezTo>
                    <a:pt x="512" y="123"/>
                    <a:pt x="489" y="135"/>
                    <a:pt x="477" y="135"/>
                  </a:cubicBezTo>
                  <a:cubicBezTo>
                    <a:pt x="472" y="140"/>
                    <a:pt x="465" y="143"/>
                    <a:pt x="457" y="143"/>
                  </a:cubicBezTo>
                  <a:cubicBezTo>
                    <a:pt x="447" y="143"/>
                    <a:pt x="436" y="137"/>
                    <a:pt x="429" y="123"/>
                  </a:cubicBezTo>
                  <a:cubicBezTo>
                    <a:pt x="414" y="94"/>
                    <a:pt x="395" y="73"/>
                    <a:pt x="382" y="73"/>
                  </a:cubicBezTo>
                  <a:cubicBezTo>
                    <a:pt x="375" y="73"/>
                    <a:pt x="369" y="81"/>
                    <a:pt x="369" y="99"/>
                  </a:cubicBezTo>
                  <a:cubicBezTo>
                    <a:pt x="369" y="135"/>
                    <a:pt x="393" y="147"/>
                    <a:pt x="381" y="159"/>
                  </a:cubicBezTo>
                  <a:cubicBezTo>
                    <a:pt x="377" y="163"/>
                    <a:pt x="373" y="164"/>
                    <a:pt x="369" y="164"/>
                  </a:cubicBezTo>
                  <a:cubicBezTo>
                    <a:pt x="362" y="164"/>
                    <a:pt x="354" y="159"/>
                    <a:pt x="346" y="159"/>
                  </a:cubicBezTo>
                  <a:cubicBezTo>
                    <a:pt x="322" y="159"/>
                    <a:pt x="274" y="159"/>
                    <a:pt x="298" y="171"/>
                  </a:cubicBezTo>
                  <a:cubicBezTo>
                    <a:pt x="341" y="213"/>
                    <a:pt x="322" y="219"/>
                    <a:pt x="300" y="219"/>
                  </a:cubicBezTo>
                  <a:cubicBezTo>
                    <a:pt x="291" y="219"/>
                    <a:pt x="281" y="218"/>
                    <a:pt x="274" y="218"/>
                  </a:cubicBezTo>
                  <a:cubicBezTo>
                    <a:pt x="262" y="230"/>
                    <a:pt x="250" y="242"/>
                    <a:pt x="250" y="254"/>
                  </a:cubicBezTo>
                  <a:cubicBezTo>
                    <a:pt x="250" y="266"/>
                    <a:pt x="250" y="266"/>
                    <a:pt x="262" y="266"/>
                  </a:cubicBezTo>
                  <a:cubicBezTo>
                    <a:pt x="274" y="278"/>
                    <a:pt x="250" y="278"/>
                    <a:pt x="250" y="278"/>
                  </a:cubicBezTo>
                  <a:cubicBezTo>
                    <a:pt x="238" y="290"/>
                    <a:pt x="238" y="302"/>
                    <a:pt x="250" y="302"/>
                  </a:cubicBezTo>
                  <a:cubicBezTo>
                    <a:pt x="250" y="311"/>
                    <a:pt x="258" y="344"/>
                    <a:pt x="242" y="344"/>
                  </a:cubicBezTo>
                  <a:cubicBezTo>
                    <a:pt x="239" y="344"/>
                    <a:pt x="234" y="342"/>
                    <a:pt x="227" y="337"/>
                  </a:cubicBezTo>
                  <a:cubicBezTo>
                    <a:pt x="211" y="327"/>
                    <a:pt x="199" y="323"/>
                    <a:pt x="189" y="323"/>
                  </a:cubicBezTo>
                  <a:cubicBezTo>
                    <a:pt x="177" y="323"/>
                    <a:pt x="172" y="330"/>
                    <a:pt x="179" y="337"/>
                  </a:cubicBezTo>
                  <a:cubicBezTo>
                    <a:pt x="179" y="349"/>
                    <a:pt x="227" y="361"/>
                    <a:pt x="215" y="373"/>
                  </a:cubicBezTo>
                  <a:cubicBezTo>
                    <a:pt x="198" y="365"/>
                    <a:pt x="181" y="356"/>
                    <a:pt x="168" y="356"/>
                  </a:cubicBezTo>
                  <a:cubicBezTo>
                    <a:pt x="163" y="356"/>
                    <a:pt x="159" y="358"/>
                    <a:pt x="155" y="361"/>
                  </a:cubicBezTo>
                  <a:cubicBezTo>
                    <a:pt x="143" y="373"/>
                    <a:pt x="262" y="421"/>
                    <a:pt x="274" y="421"/>
                  </a:cubicBezTo>
                  <a:lnTo>
                    <a:pt x="262" y="409"/>
                  </a:lnTo>
                  <a:cubicBezTo>
                    <a:pt x="278" y="409"/>
                    <a:pt x="273" y="393"/>
                    <a:pt x="285" y="393"/>
                  </a:cubicBezTo>
                  <a:cubicBezTo>
                    <a:pt x="291" y="393"/>
                    <a:pt x="302" y="397"/>
                    <a:pt x="322" y="409"/>
                  </a:cubicBezTo>
                  <a:cubicBezTo>
                    <a:pt x="330" y="409"/>
                    <a:pt x="327" y="393"/>
                    <a:pt x="335" y="393"/>
                  </a:cubicBezTo>
                  <a:cubicBezTo>
                    <a:pt x="336" y="393"/>
                    <a:pt x="338" y="393"/>
                    <a:pt x="340" y="394"/>
                  </a:cubicBezTo>
                  <a:lnTo>
                    <a:pt x="340" y="394"/>
                  </a:lnTo>
                  <a:cubicBezTo>
                    <a:pt x="310" y="372"/>
                    <a:pt x="265" y="347"/>
                    <a:pt x="274" y="337"/>
                  </a:cubicBezTo>
                  <a:cubicBezTo>
                    <a:pt x="274" y="336"/>
                    <a:pt x="275" y="335"/>
                    <a:pt x="277" y="335"/>
                  </a:cubicBezTo>
                  <a:cubicBezTo>
                    <a:pt x="287" y="335"/>
                    <a:pt x="321" y="356"/>
                    <a:pt x="332" y="356"/>
                  </a:cubicBezTo>
                  <a:cubicBezTo>
                    <a:pt x="335" y="356"/>
                    <a:pt x="336" y="354"/>
                    <a:pt x="334" y="349"/>
                  </a:cubicBezTo>
                  <a:cubicBezTo>
                    <a:pt x="322" y="337"/>
                    <a:pt x="310" y="325"/>
                    <a:pt x="298" y="325"/>
                  </a:cubicBezTo>
                  <a:cubicBezTo>
                    <a:pt x="274" y="302"/>
                    <a:pt x="286" y="290"/>
                    <a:pt x="286" y="290"/>
                  </a:cubicBezTo>
                  <a:cubicBezTo>
                    <a:pt x="289" y="286"/>
                    <a:pt x="293" y="285"/>
                    <a:pt x="298" y="285"/>
                  </a:cubicBezTo>
                  <a:cubicBezTo>
                    <a:pt x="311" y="285"/>
                    <a:pt x="328" y="296"/>
                    <a:pt x="346" y="313"/>
                  </a:cubicBezTo>
                  <a:cubicBezTo>
                    <a:pt x="381" y="349"/>
                    <a:pt x="346" y="361"/>
                    <a:pt x="393" y="397"/>
                  </a:cubicBezTo>
                  <a:cubicBezTo>
                    <a:pt x="413" y="412"/>
                    <a:pt x="425" y="418"/>
                    <a:pt x="429" y="418"/>
                  </a:cubicBezTo>
                  <a:cubicBezTo>
                    <a:pt x="435" y="418"/>
                    <a:pt x="426" y="406"/>
                    <a:pt x="405" y="385"/>
                  </a:cubicBezTo>
                  <a:cubicBezTo>
                    <a:pt x="392" y="365"/>
                    <a:pt x="393" y="349"/>
                    <a:pt x="406" y="349"/>
                  </a:cubicBezTo>
                  <a:cubicBezTo>
                    <a:pt x="415" y="349"/>
                    <a:pt x="432" y="359"/>
                    <a:pt x="453" y="385"/>
                  </a:cubicBezTo>
                  <a:cubicBezTo>
                    <a:pt x="441" y="361"/>
                    <a:pt x="405" y="325"/>
                    <a:pt x="405" y="313"/>
                  </a:cubicBezTo>
                  <a:cubicBezTo>
                    <a:pt x="405" y="313"/>
                    <a:pt x="417" y="302"/>
                    <a:pt x="393" y="266"/>
                  </a:cubicBezTo>
                  <a:lnTo>
                    <a:pt x="393" y="266"/>
                  </a:lnTo>
                  <a:cubicBezTo>
                    <a:pt x="419" y="304"/>
                    <a:pt x="444" y="315"/>
                    <a:pt x="465" y="315"/>
                  </a:cubicBezTo>
                  <a:cubicBezTo>
                    <a:pt x="482" y="315"/>
                    <a:pt x="495" y="307"/>
                    <a:pt x="500" y="302"/>
                  </a:cubicBezTo>
                  <a:cubicBezTo>
                    <a:pt x="500" y="302"/>
                    <a:pt x="512" y="242"/>
                    <a:pt x="512" y="171"/>
                  </a:cubicBezTo>
                  <a:cubicBezTo>
                    <a:pt x="512" y="206"/>
                    <a:pt x="512" y="242"/>
                    <a:pt x="524" y="278"/>
                  </a:cubicBezTo>
                  <a:lnTo>
                    <a:pt x="524" y="266"/>
                  </a:lnTo>
                  <a:lnTo>
                    <a:pt x="536" y="290"/>
                  </a:lnTo>
                  <a:cubicBezTo>
                    <a:pt x="543" y="303"/>
                    <a:pt x="550" y="317"/>
                    <a:pt x="552" y="317"/>
                  </a:cubicBezTo>
                  <a:cubicBezTo>
                    <a:pt x="554" y="317"/>
                    <a:pt x="553" y="310"/>
                    <a:pt x="548" y="290"/>
                  </a:cubicBezTo>
                  <a:cubicBezTo>
                    <a:pt x="536" y="230"/>
                    <a:pt x="536" y="230"/>
                    <a:pt x="548" y="230"/>
                  </a:cubicBezTo>
                  <a:lnTo>
                    <a:pt x="560" y="230"/>
                  </a:lnTo>
                  <a:cubicBezTo>
                    <a:pt x="572" y="230"/>
                    <a:pt x="572" y="254"/>
                    <a:pt x="572" y="254"/>
                  </a:cubicBezTo>
                  <a:lnTo>
                    <a:pt x="596" y="254"/>
                  </a:lnTo>
                  <a:cubicBezTo>
                    <a:pt x="608" y="254"/>
                    <a:pt x="596" y="147"/>
                    <a:pt x="596" y="147"/>
                  </a:cubicBezTo>
                  <a:lnTo>
                    <a:pt x="596" y="147"/>
                  </a:lnTo>
                  <a:cubicBezTo>
                    <a:pt x="596" y="147"/>
                    <a:pt x="631" y="242"/>
                    <a:pt x="643" y="266"/>
                  </a:cubicBezTo>
                  <a:cubicBezTo>
                    <a:pt x="643" y="277"/>
                    <a:pt x="646" y="282"/>
                    <a:pt x="647" y="282"/>
                  </a:cubicBezTo>
                  <a:cubicBezTo>
                    <a:pt x="649" y="282"/>
                    <a:pt x="650" y="274"/>
                    <a:pt x="643" y="254"/>
                  </a:cubicBezTo>
                  <a:cubicBezTo>
                    <a:pt x="624" y="215"/>
                    <a:pt x="620" y="176"/>
                    <a:pt x="633" y="176"/>
                  </a:cubicBezTo>
                  <a:cubicBezTo>
                    <a:pt x="635" y="176"/>
                    <a:pt x="639" y="178"/>
                    <a:pt x="643" y="182"/>
                  </a:cubicBezTo>
                  <a:cubicBezTo>
                    <a:pt x="643" y="206"/>
                    <a:pt x="655" y="230"/>
                    <a:pt x="655" y="254"/>
                  </a:cubicBezTo>
                  <a:cubicBezTo>
                    <a:pt x="655" y="233"/>
                    <a:pt x="655" y="208"/>
                    <a:pt x="655" y="182"/>
                  </a:cubicBezTo>
                  <a:cubicBezTo>
                    <a:pt x="655" y="182"/>
                    <a:pt x="655" y="181"/>
                    <a:pt x="655" y="181"/>
                  </a:cubicBezTo>
                  <a:cubicBezTo>
                    <a:pt x="657" y="181"/>
                    <a:pt x="667" y="267"/>
                    <a:pt x="667" y="278"/>
                  </a:cubicBezTo>
                  <a:cubicBezTo>
                    <a:pt x="667" y="300"/>
                    <a:pt x="668" y="309"/>
                    <a:pt x="668" y="309"/>
                  </a:cubicBezTo>
                  <a:cubicBezTo>
                    <a:pt x="670" y="309"/>
                    <a:pt x="672" y="270"/>
                    <a:pt x="672" y="235"/>
                  </a:cubicBezTo>
                  <a:lnTo>
                    <a:pt x="672" y="235"/>
                  </a:lnTo>
                  <a:cubicBezTo>
                    <a:pt x="675" y="243"/>
                    <a:pt x="679" y="248"/>
                    <a:pt x="682" y="248"/>
                  </a:cubicBezTo>
                  <a:cubicBezTo>
                    <a:pt x="685" y="248"/>
                    <a:pt x="688" y="244"/>
                    <a:pt x="690" y="234"/>
                  </a:cubicBezTo>
                  <a:lnTo>
                    <a:pt x="690" y="234"/>
                  </a:lnTo>
                  <a:cubicBezTo>
                    <a:pt x="682" y="278"/>
                    <a:pt x="739" y="278"/>
                    <a:pt x="739" y="278"/>
                  </a:cubicBezTo>
                  <a:cubicBezTo>
                    <a:pt x="750" y="278"/>
                    <a:pt x="774" y="254"/>
                    <a:pt x="786" y="254"/>
                  </a:cubicBezTo>
                  <a:cubicBezTo>
                    <a:pt x="787" y="253"/>
                    <a:pt x="788" y="252"/>
                    <a:pt x="789" y="252"/>
                  </a:cubicBezTo>
                  <a:cubicBezTo>
                    <a:pt x="795" y="252"/>
                    <a:pt x="789" y="291"/>
                    <a:pt x="795" y="291"/>
                  </a:cubicBezTo>
                  <a:cubicBezTo>
                    <a:pt x="796" y="291"/>
                    <a:pt x="797" y="291"/>
                    <a:pt x="798" y="290"/>
                  </a:cubicBezTo>
                  <a:cubicBezTo>
                    <a:pt x="798" y="266"/>
                    <a:pt x="810" y="242"/>
                    <a:pt x="822" y="230"/>
                  </a:cubicBezTo>
                  <a:lnTo>
                    <a:pt x="822" y="230"/>
                  </a:lnTo>
                  <a:cubicBezTo>
                    <a:pt x="822" y="230"/>
                    <a:pt x="787" y="335"/>
                    <a:pt x="792" y="335"/>
                  </a:cubicBezTo>
                  <a:cubicBezTo>
                    <a:pt x="793" y="335"/>
                    <a:pt x="795" y="332"/>
                    <a:pt x="798" y="325"/>
                  </a:cubicBezTo>
                  <a:cubicBezTo>
                    <a:pt x="810" y="302"/>
                    <a:pt x="822" y="313"/>
                    <a:pt x="834" y="254"/>
                  </a:cubicBezTo>
                  <a:cubicBezTo>
                    <a:pt x="837" y="241"/>
                    <a:pt x="839" y="237"/>
                    <a:pt x="841" y="237"/>
                  </a:cubicBezTo>
                  <a:cubicBezTo>
                    <a:pt x="844" y="237"/>
                    <a:pt x="845" y="247"/>
                    <a:pt x="845" y="247"/>
                  </a:cubicBezTo>
                  <a:cubicBezTo>
                    <a:pt x="846" y="247"/>
                    <a:pt x="846" y="243"/>
                    <a:pt x="846" y="230"/>
                  </a:cubicBezTo>
                  <a:cubicBezTo>
                    <a:pt x="846" y="266"/>
                    <a:pt x="846" y="302"/>
                    <a:pt x="846" y="337"/>
                  </a:cubicBezTo>
                  <a:cubicBezTo>
                    <a:pt x="846" y="338"/>
                    <a:pt x="846" y="338"/>
                    <a:pt x="846" y="338"/>
                  </a:cubicBezTo>
                  <a:cubicBezTo>
                    <a:pt x="849" y="338"/>
                    <a:pt x="882" y="218"/>
                    <a:pt x="893" y="206"/>
                  </a:cubicBezTo>
                  <a:cubicBezTo>
                    <a:pt x="898" y="198"/>
                    <a:pt x="902" y="195"/>
                    <a:pt x="904" y="195"/>
                  </a:cubicBezTo>
                  <a:cubicBezTo>
                    <a:pt x="914" y="195"/>
                    <a:pt x="906" y="259"/>
                    <a:pt x="896" y="315"/>
                  </a:cubicBezTo>
                  <a:lnTo>
                    <a:pt x="896" y="315"/>
                  </a:lnTo>
                  <a:cubicBezTo>
                    <a:pt x="895" y="314"/>
                    <a:pt x="894" y="313"/>
                    <a:pt x="893" y="313"/>
                  </a:cubicBezTo>
                  <a:cubicBezTo>
                    <a:pt x="881" y="313"/>
                    <a:pt x="870" y="373"/>
                    <a:pt x="881" y="373"/>
                  </a:cubicBezTo>
                  <a:cubicBezTo>
                    <a:pt x="882" y="373"/>
                    <a:pt x="883" y="373"/>
                    <a:pt x="885" y="372"/>
                  </a:cubicBezTo>
                  <a:lnTo>
                    <a:pt x="885" y="372"/>
                  </a:lnTo>
                  <a:cubicBezTo>
                    <a:pt x="883" y="377"/>
                    <a:pt x="882" y="381"/>
                    <a:pt x="881" y="385"/>
                  </a:cubicBezTo>
                  <a:cubicBezTo>
                    <a:pt x="905" y="325"/>
                    <a:pt x="929" y="290"/>
                    <a:pt x="941" y="242"/>
                  </a:cubicBezTo>
                  <a:cubicBezTo>
                    <a:pt x="941" y="266"/>
                    <a:pt x="941" y="302"/>
                    <a:pt x="941" y="337"/>
                  </a:cubicBezTo>
                  <a:cubicBezTo>
                    <a:pt x="949" y="305"/>
                    <a:pt x="957" y="305"/>
                    <a:pt x="961" y="305"/>
                  </a:cubicBezTo>
                  <a:lnTo>
                    <a:pt x="961" y="305"/>
                  </a:lnTo>
                  <a:cubicBezTo>
                    <a:pt x="963" y="305"/>
                    <a:pt x="965" y="305"/>
                    <a:pt x="965" y="302"/>
                  </a:cubicBezTo>
                  <a:cubicBezTo>
                    <a:pt x="988" y="279"/>
                    <a:pt x="1000" y="267"/>
                    <a:pt x="1000" y="234"/>
                  </a:cubicBezTo>
                  <a:lnTo>
                    <a:pt x="1000" y="234"/>
                  </a:lnTo>
                  <a:cubicBezTo>
                    <a:pt x="999" y="274"/>
                    <a:pt x="984" y="334"/>
                    <a:pt x="992" y="334"/>
                  </a:cubicBezTo>
                  <a:cubicBezTo>
                    <a:pt x="994" y="334"/>
                    <a:pt x="996" y="331"/>
                    <a:pt x="1000" y="325"/>
                  </a:cubicBezTo>
                  <a:cubicBezTo>
                    <a:pt x="1010" y="316"/>
                    <a:pt x="1017" y="311"/>
                    <a:pt x="1020" y="311"/>
                  </a:cubicBezTo>
                  <a:cubicBezTo>
                    <a:pt x="1030" y="311"/>
                    <a:pt x="1021" y="342"/>
                    <a:pt x="1012" y="385"/>
                  </a:cubicBezTo>
                  <a:cubicBezTo>
                    <a:pt x="1012" y="385"/>
                    <a:pt x="1024" y="349"/>
                    <a:pt x="1024" y="337"/>
                  </a:cubicBezTo>
                  <a:cubicBezTo>
                    <a:pt x="1030" y="331"/>
                    <a:pt x="1036" y="331"/>
                    <a:pt x="1041" y="331"/>
                  </a:cubicBezTo>
                  <a:cubicBezTo>
                    <a:pt x="1045" y="331"/>
                    <a:pt x="1048" y="331"/>
                    <a:pt x="1048" y="325"/>
                  </a:cubicBezTo>
                  <a:cubicBezTo>
                    <a:pt x="1060" y="302"/>
                    <a:pt x="1072" y="278"/>
                    <a:pt x="1072" y="254"/>
                  </a:cubicBezTo>
                  <a:cubicBezTo>
                    <a:pt x="1078" y="242"/>
                    <a:pt x="1081" y="242"/>
                    <a:pt x="1084" y="242"/>
                  </a:cubicBezTo>
                  <a:cubicBezTo>
                    <a:pt x="1087" y="242"/>
                    <a:pt x="1090" y="242"/>
                    <a:pt x="1096" y="230"/>
                  </a:cubicBezTo>
                  <a:lnTo>
                    <a:pt x="1096" y="230"/>
                  </a:lnTo>
                  <a:cubicBezTo>
                    <a:pt x="1084" y="278"/>
                    <a:pt x="1084" y="266"/>
                    <a:pt x="1096" y="278"/>
                  </a:cubicBezTo>
                  <a:lnTo>
                    <a:pt x="1108" y="278"/>
                  </a:lnTo>
                  <a:cubicBezTo>
                    <a:pt x="1108" y="302"/>
                    <a:pt x="1096" y="337"/>
                    <a:pt x="1096" y="337"/>
                  </a:cubicBezTo>
                  <a:cubicBezTo>
                    <a:pt x="1093" y="334"/>
                    <a:pt x="1091" y="333"/>
                    <a:pt x="1090" y="333"/>
                  </a:cubicBezTo>
                  <a:cubicBezTo>
                    <a:pt x="1088" y="333"/>
                    <a:pt x="1089" y="344"/>
                    <a:pt x="1072" y="361"/>
                  </a:cubicBezTo>
                  <a:cubicBezTo>
                    <a:pt x="1096" y="361"/>
                    <a:pt x="1108" y="302"/>
                    <a:pt x="1131" y="278"/>
                  </a:cubicBezTo>
                  <a:cubicBezTo>
                    <a:pt x="1135" y="272"/>
                    <a:pt x="1137" y="270"/>
                    <a:pt x="1139" y="270"/>
                  </a:cubicBezTo>
                  <a:lnTo>
                    <a:pt x="1139" y="270"/>
                  </a:lnTo>
                  <a:cubicBezTo>
                    <a:pt x="1145" y="270"/>
                    <a:pt x="1120" y="337"/>
                    <a:pt x="1120" y="337"/>
                  </a:cubicBezTo>
                  <a:lnTo>
                    <a:pt x="1143" y="313"/>
                  </a:lnTo>
                  <a:cubicBezTo>
                    <a:pt x="1149" y="302"/>
                    <a:pt x="1152" y="296"/>
                    <a:pt x="1154" y="296"/>
                  </a:cubicBezTo>
                  <a:cubicBezTo>
                    <a:pt x="1155" y="296"/>
                    <a:pt x="1155" y="302"/>
                    <a:pt x="1155" y="313"/>
                  </a:cubicBezTo>
                  <a:cubicBezTo>
                    <a:pt x="1155" y="326"/>
                    <a:pt x="1159" y="342"/>
                    <a:pt x="1163" y="342"/>
                  </a:cubicBezTo>
                  <a:cubicBezTo>
                    <a:pt x="1168" y="342"/>
                    <a:pt x="1173" y="329"/>
                    <a:pt x="1179" y="290"/>
                  </a:cubicBezTo>
                  <a:cubicBezTo>
                    <a:pt x="1179" y="292"/>
                    <a:pt x="1180" y="293"/>
                    <a:pt x="1180" y="293"/>
                  </a:cubicBezTo>
                  <a:cubicBezTo>
                    <a:pt x="1183" y="293"/>
                    <a:pt x="1191" y="278"/>
                    <a:pt x="1191" y="278"/>
                  </a:cubicBezTo>
                  <a:lnTo>
                    <a:pt x="1191" y="278"/>
                  </a:lnTo>
                  <a:cubicBezTo>
                    <a:pt x="1191" y="278"/>
                    <a:pt x="1179" y="349"/>
                    <a:pt x="1167" y="361"/>
                  </a:cubicBezTo>
                  <a:cubicBezTo>
                    <a:pt x="1167" y="367"/>
                    <a:pt x="1167" y="370"/>
                    <a:pt x="1169" y="370"/>
                  </a:cubicBezTo>
                  <a:cubicBezTo>
                    <a:pt x="1170" y="370"/>
                    <a:pt x="1173" y="367"/>
                    <a:pt x="1179" y="361"/>
                  </a:cubicBezTo>
                  <a:cubicBezTo>
                    <a:pt x="1202" y="338"/>
                    <a:pt x="1214" y="241"/>
                    <a:pt x="1235" y="241"/>
                  </a:cubicBezTo>
                  <a:cubicBezTo>
                    <a:pt x="1236" y="241"/>
                    <a:pt x="1237" y="241"/>
                    <a:pt x="1239" y="242"/>
                  </a:cubicBezTo>
                  <a:cubicBezTo>
                    <a:pt x="1227" y="278"/>
                    <a:pt x="1227" y="313"/>
                    <a:pt x="1227" y="337"/>
                  </a:cubicBezTo>
                  <a:cubicBezTo>
                    <a:pt x="1227" y="359"/>
                    <a:pt x="1228" y="368"/>
                    <a:pt x="1231" y="368"/>
                  </a:cubicBezTo>
                  <a:cubicBezTo>
                    <a:pt x="1236" y="368"/>
                    <a:pt x="1243" y="343"/>
                    <a:pt x="1250" y="314"/>
                  </a:cubicBezTo>
                  <a:lnTo>
                    <a:pt x="1250" y="314"/>
                  </a:lnTo>
                  <a:cubicBezTo>
                    <a:pt x="1239" y="361"/>
                    <a:pt x="1239" y="397"/>
                    <a:pt x="1251" y="409"/>
                  </a:cubicBezTo>
                  <a:cubicBezTo>
                    <a:pt x="1251" y="389"/>
                    <a:pt x="1266" y="298"/>
                    <a:pt x="1272" y="298"/>
                  </a:cubicBezTo>
                  <a:cubicBezTo>
                    <a:pt x="1274" y="298"/>
                    <a:pt x="1274" y="303"/>
                    <a:pt x="1274" y="313"/>
                  </a:cubicBezTo>
                  <a:cubicBezTo>
                    <a:pt x="1274" y="349"/>
                    <a:pt x="1262" y="397"/>
                    <a:pt x="1274" y="409"/>
                  </a:cubicBezTo>
                  <a:cubicBezTo>
                    <a:pt x="1285" y="409"/>
                    <a:pt x="1286" y="382"/>
                    <a:pt x="1294" y="382"/>
                  </a:cubicBezTo>
                  <a:cubicBezTo>
                    <a:pt x="1295" y="382"/>
                    <a:pt x="1296" y="383"/>
                    <a:pt x="1298" y="385"/>
                  </a:cubicBezTo>
                  <a:cubicBezTo>
                    <a:pt x="1290" y="417"/>
                    <a:pt x="1303" y="427"/>
                    <a:pt x="1313" y="427"/>
                  </a:cubicBezTo>
                  <a:cubicBezTo>
                    <a:pt x="1318" y="427"/>
                    <a:pt x="1322" y="425"/>
                    <a:pt x="1322" y="421"/>
                  </a:cubicBezTo>
                  <a:cubicBezTo>
                    <a:pt x="1330" y="421"/>
                    <a:pt x="1333" y="390"/>
                    <a:pt x="1338" y="369"/>
                  </a:cubicBezTo>
                  <a:lnTo>
                    <a:pt x="1338" y="369"/>
                  </a:lnTo>
                  <a:cubicBezTo>
                    <a:pt x="1334" y="372"/>
                    <a:pt x="1330" y="375"/>
                    <a:pt x="1327" y="375"/>
                  </a:cubicBezTo>
                  <a:cubicBezTo>
                    <a:pt x="1324" y="375"/>
                    <a:pt x="1322" y="371"/>
                    <a:pt x="1322" y="361"/>
                  </a:cubicBezTo>
                  <a:cubicBezTo>
                    <a:pt x="1334" y="302"/>
                    <a:pt x="1346" y="242"/>
                    <a:pt x="1358" y="194"/>
                  </a:cubicBezTo>
                  <a:cubicBezTo>
                    <a:pt x="1358" y="190"/>
                    <a:pt x="1356" y="189"/>
                    <a:pt x="1354" y="189"/>
                  </a:cubicBezTo>
                  <a:cubicBezTo>
                    <a:pt x="1350" y="189"/>
                    <a:pt x="1342" y="194"/>
                    <a:pt x="1334" y="194"/>
                  </a:cubicBezTo>
                  <a:cubicBezTo>
                    <a:pt x="1322" y="194"/>
                    <a:pt x="1322" y="242"/>
                    <a:pt x="1310" y="266"/>
                  </a:cubicBezTo>
                  <a:cubicBezTo>
                    <a:pt x="1309" y="266"/>
                    <a:pt x="1309" y="267"/>
                    <a:pt x="1308" y="267"/>
                  </a:cubicBezTo>
                  <a:cubicBezTo>
                    <a:pt x="1301" y="267"/>
                    <a:pt x="1317" y="191"/>
                    <a:pt x="1313" y="191"/>
                  </a:cubicBezTo>
                  <a:lnTo>
                    <a:pt x="1313" y="191"/>
                  </a:lnTo>
                  <a:cubicBezTo>
                    <a:pt x="1312" y="191"/>
                    <a:pt x="1311" y="192"/>
                    <a:pt x="1310" y="194"/>
                  </a:cubicBezTo>
                  <a:cubicBezTo>
                    <a:pt x="1298" y="230"/>
                    <a:pt x="1286" y="266"/>
                    <a:pt x="1274" y="302"/>
                  </a:cubicBezTo>
                  <a:cubicBezTo>
                    <a:pt x="1286" y="266"/>
                    <a:pt x="1286" y="230"/>
                    <a:pt x="1298" y="194"/>
                  </a:cubicBezTo>
                  <a:cubicBezTo>
                    <a:pt x="1298" y="165"/>
                    <a:pt x="1298" y="128"/>
                    <a:pt x="1285" y="128"/>
                  </a:cubicBezTo>
                  <a:cubicBezTo>
                    <a:pt x="1282" y="128"/>
                    <a:pt x="1279" y="130"/>
                    <a:pt x="1274" y="135"/>
                  </a:cubicBezTo>
                  <a:cubicBezTo>
                    <a:pt x="1262" y="147"/>
                    <a:pt x="1274" y="182"/>
                    <a:pt x="1262" y="194"/>
                  </a:cubicBezTo>
                  <a:cubicBezTo>
                    <a:pt x="1257" y="204"/>
                    <a:pt x="1254" y="208"/>
                    <a:pt x="1252" y="208"/>
                  </a:cubicBezTo>
                  <a:cubicBezTo>
                    <a:pt x="1248" y="208"/>
                    <a:pt x="1245" y="201"/>
                    <a:pt x="1239" y="194"/>
                  </a:cubicBezTo>
                  <a:cubicBezTo>
                    <a:pt x="1239" y="182"/>
                    <a:pt x="1239" y="147"/>
                    <a:pt x="1239" y="147"/>
                  </a:cubicBezTo>
                  <a:cubicBezTo>
                    <a:pt x="1228" y="147"/>
                    <a:pt x="1218" y="199"/>
                    <a:pt x="1208" y="199"/>
                  </a:cubicBezTo>
                  <a:cubicBezTo>
                    <a:pt x="1206" y="199"/>
                    <a:pt x="1205" y="198"/>
                    <a:pt x="1203" y="194"/>
                  </a:cubicBezTo>
                  <a:cubicBezTo>
                    <a:pt x="1203" y="175"/>
                    <a:pt x="1211" y="125"/>
                    <a:pt x="1207" y="125"/>
                  </a:cubicBezTo>
                  <a:lnTo>
                    <a:pt x="1207" y="125"/>
                  </a:lnTo>
                  <a:cubicBezTo>
                    <a:pt x="1207" y="125"/>
                    <a:pt x="1205" y="128"/>
                    <a:pt x="1203" y="135"/>
                  </a:cubicBezTo>
                  <a:cubicBezTo>
                    <a:pt x="1191" y="159"/>
                    <a:pt x="1179" y="230"/>
                    <a:pt x="1167" y="230"/>
                  </a:cubicBezTo>
                  <a:lnTo>
                    <a:pt x="1179" y="194"/>
                  </a:lnTo>
                  <a:cubicBezTo>
                    <a:pt x="1179" y="171"/>
                    <a:pt x="1179" y="159"/>
                    <a:pt x="1179" y="159"/>
                  </a:cubicBezTo>
                  <a:cubicBezTo>
                    <a:pt x="1179" y="157"/>
                    <a:pt x="1179" y="156"/>
                    <a:pt x="1178" y="156"/>
                  </a:cubicBezTo>
                  <a:cubicBezTo>
                    <a:pt x="1173" y="156"/>
                    <a:pt x="1155" y="182"/>
                    <a:pt x="1155" y="182"/>
                  </a:cubicBezTo>
                  <a:cubicBezTo>
                    <a:pt x="1155" y="182"/>
                    <a:pt x="1155" y="156"/>
                    <a:pt x="1148" y="156"/>
                  </a:cubicBezTo>
                  <a:cubicBezTo>
                    <a:pt x="1147" y="156"/>
                    <a:pt x="1145" y="157"/>
                    <a:pt x="1143" y="159"/>
                  </a:cubicBezTo>
                  <a:cubicBezTo>
                    <a:pt x="1131" y="171"/>
                    <a:pt x="1131" y="182"/>
                    <a:pt x="1120" y="182"/>
                  </a:cubicBezTo>
                  <a:cubicBezTo>
                    <a:pt x="1108" y="182"/>
                    <a:pt x="1108" y="182"/>
                    <a:pt x="1108" y="159"/>
                  </a:cubicBezTo>
                  <a:cubicBezTo>
                    <a:pt x="1106" y="155"/>
                    <a:pt x="1104" y="153"/>
                    <a:pt x="1102" y="153"/>
                  </a:cubicBezTo>
                  <a:cubicBezTo>
                    <a:pt x="1092" y="153"/>
                    <a:pt x="1082" y="194"/>
                    <a:pt x="1072" y="194"/>
                  </a:cubicBezTo>
                  <a:cubicBezTo>
                    <a:pt x="1060" y="194"/>
                    <a:pt x="1072" y="123"/>
                    <a:pt x="1060" y="123"/>
                  </a:cubicBezTo>
                  <a:cubicBezTo>
                    <a:pt x="1059" y="122"/>
                    <a:pt x="1058" y="121"/>
                    <a:pt x="1057" y="121"/>
                  </a:cubicBezTo>
                  <a:cubicBezTo>
                    <a:pt x="1046" y="121"/>
                    <a:pt x="1035" y="172"/>
                    <a:pt x="1024" y="182"/>
                  </a:cubicBezTo>
                  <a:cubicBezTo>
                    <a:pt x="1012" y="182"/>
                    <a:pt x="1036" y="87"/>
                    <a:pt x="1036" y="63"/>
                  </a:cubicBezTo>
                  <a:lnTo>
                    <a:pt x="1036" y="63"/>
                  </a:lnTo>
                  <a:cubicBezTo>
                    <a:pt x="1024" y="87"/>
                    <a:pt x="1012" y="123"/>
                    <a:pt x="1000" y="147"/>
                  </a:cubicBezTo>
                  <a:cubicBezTo>
                    <a:pt x="993" y="168"/>
                    <a:pt x="989" y="177"/>
                    <a:pt x="988" y="177"/>
                  </a:cubicBezTo>
                  <a:cubicBezTo>
                    <a:pt x="985" y="177"/>
                    <a:pt x="988" y="158"/>
                    <a:pt x="992" y="135"/>
                  </a:cubicBezTo>
                  <a:lnTo>
                    <a:pt x="992" y="135"/>
                  </a:lnTo>
                  <a:cubicBezTo>
                    <a:pt x="989" y="143"/>
                    <a:pt x="986" y="144"/>
                    <a:pt x="983" y="144"/>
                  </a:cubicBezTo>
                  <a:cubicBezTo>
                    <a:pt x="982" y="144"/>
                    <a:pt x="981" y="144"/>
                    <a:pt x="980" y="144"/>
                  </a:cubicBezTo>
                  <a:cubicBezTo>
                    <a:pt x="975" y="144"/>
                    <a:pt x="970" y="146"/>
                    <a:pt x="965" y="171"/>
                  </a:cubicBezTo>
                  <a:cubicBezTo>
                    <a:pt x="965" y="147"/>
                    <a:pt x="965" y="111"/>
                    <a:pt x="953" y="111"/>
                  </a:cubicBezTo>
                  <a:cubicBezTo>
                    <a:pt x="946" y="132"/>
                    <a:pt x="943" y="137"/>
                    <a:pt x="939" y="137"/>
                  </a:cubicBezTo>
                  <a:cubicBezTo>
                    <a:pt x="937" y="137"/>
                    <a:pt x="934" y="135"/>
                    <a:pt x="929" y="135"/>
                  </a:cubicBezTo>
                  <a:cubicBezTo>
                    <a:pt x="929" y="135"/>
                    <a:pt x="905" y="182"/>
                    <a:pt x="893" y="182"/>
                  </a:cubicBezTo>
                  <a:cubicBezTo>
                    <a:pt x="883" y="182"/>
                    <a:pt x="898" y="85"/>
                    <a:pt x="897" y="85"/>
                  </a:cubicBezTo>
                  <a:lnTo>
                    <a:pt x="897" y="85"/>
                  </a:lnTo>
                  <a:cubicBezTo>
                    <a:pt x="896" y="85"/>
                    <a:pt x="895" y="89"/>
                    <a:pt x="893" y="99"/>
                  </a:cubicBezTo>
                  <a:cubicBezTo>
                    <a:pt x="893" y="109"/>
                    <a:pt x="876" y="205"/>
                    <a:pt x="871" y="205"/>
                  </a:cubicBezTo>
                  <a:cubicBezTo>
                    <a:pt x="870" y="205"/>
                    <a:pt x="870" y="202"/>
                    <a:pt x="870" y="194"/>
                  </a:cubicBezTo>
                  <a:cubicBezTo>
                    <a:pt x="863" y="169"/>
                    <a:pt x="864" y="157"/>
                    <a:pt x="862" y="157"/>
                  </a:cubicBezTo>
                  <a:cubicBezTo>
                    <a:pt x="860" y="157"/>
                    <a:pt x="857" y="166"/>
                    <a:pt x="846" y="182"/>
                  </a:cubicBezTo>
                  <a:cubicBezTo>
                    <a:pt x="846" y="194"/>
                    <a:pt x="846" y="206"/>
                    <a:pt x="834" y="218"/>
                  </a:cubicBezTo>
                  <a:cubicBezTo>
                    <a:pt x="834" y="194"/>
                    <a:pt x="858" y="123"/>
                    <a:pt x="858" y="99"/>
                  </a:cubicBezTo>
                  <a:cubicBezTo>
                    <a:pt x="858" y="97"/>
                    <a:pt x="857" y="97"/>
                    <a:pt x="857" y="97"/>
                  </a:cubicBezTo>
                  <a:cubicBezTo>
                    <a:pt x="854" y="97"/>
                    <a:pt x="846" y="123"/>
                    <a:pt x="846" y="123"/>
                  </a:cubicBezTo>
                  <a:cubicBezTo>
                    <a:pt x="846" y="123"/>
                    <a:pt x="834" y="147"/>
                    <a:pt x="834" y="147"/>
                  </a:cubicBezTo>
                  <a:cubicBezTo>
                    <a:pt x="824" y="137"/>
                    <a:pt x="831" y="127"/>
                    <a:pt x="840" y="110"/>
                  </a:cubicBezTo>
                  <a:lnTo>
                    <a:pt x="840" y="110"/>
                  </a:lnTo>
                  <a:cubicBezTo>
                    <a:pt x="840" y="110"/>
                    <a:pt x="841" y="110"/>
                    <a:pt x="841" y="110"/>
                  </a:cubicBezTo>
                  <a:cubicBezTo>
                    <a:pt x="844" y="110"/>
                    <a:pt x="846" y="108"/>
                    <a:pt x="846" y="99"/>
                  </a:cubicBezTo>
                  <a:lnTo>
                    <a:pt x="846" y="99"/>
                  </a:lnTo>
                  <a:cubicBezTo>
                    <a:pt x="844" y="103"/>
                    <a:pt x="842" y="107"/>
                    <a:pt x="840" y="110"/>
                  </a:cubicBezTo>
                  <a:lnTo>
                    <a:pt x="840" y="110"/>
                  </a:lnTo>
                  <a:cubicBezTo>
                    <a:pt x="837" y="109"/>
                    <a:pt x="834" y="107"/>
                    <a:pt x="830" y="107"/>
                  </a:cubicBezTo>
                  <a:cubicBezTo>
                    <a:pt x="827" y="107"/>
                    <a:pt x="825" y="108"/>
                    <a:pt x="822" y="111"/>
                  </a:cubicBezTo>
                  <a:cubicBezTo>
                    <a:pt x="834" y="111"/>
                    <a:pt x="834" y="123"/>
                    <a:pt x="822" y="135"/>
                  </a:cubicBezTo>
                  <a:cubicBezTo>
                    <a:pt x="822" y="139"/>
                    <a:pt x="820" y="142"/>
                    <a:pt x="818" y="142"/>
                  </a:cubicBezTo>
                  <a:cubicBezTo>
                    <a:pt x="815" y="142"/>
                    <a:pt x="810" y="134"/>
                    <a:pt x="810" y="111"/>
                  </a:cubicBezTo>
                  <a:cubicBezTo>
                    <a:pt x="817" y="90"/>
                    <a:pt x="811" y="72"/>
                    <a:pt x="806" y="72"/>
                  </a:cubicBezTo>
                  <a:cubicBezTo>
                    <a:pt x="802" y="72"/>
                    <a:pt x="798" y="80"/>
                    <a:pt x="798" y="99"/>
                  </a:cubicBezTo>
                  <a:cubicBezTo>
                    <a:pt x="792" y="99"/>
                    <a:pt x="786" y="93"/>
                    <a:pt x="780" y="93"/>
                  </a:cubicBezTo>
                  <a:cubicBezTo>
                    <a:pt x="774" y="93"/>
                    <a:pt x="768" y="99"/>
                    <a:pt x="762" y="123"/>
                  </a:cubicBezTo>
                  <a:cubicBezTo>
                    <a:pt x="762" y="98"/>
                    <a:pt x="733" y="32"/>
                    <a:pt x="707" y="32"/>
                  </a:cubicBezTo>
                  <a:cubicBezTo>
                    <a:pt x="696" y="32"/>
                    <a:pt x="686" y="43"/>
                    <a:pt x="679" y="75"/>
                  </a:cubicBezTo>
                  <a:cubicBezTo>
                    <a:pt x="682" y="20"/>
                    <a:pt x="681" y="0"/>
                    <a:pt x="678" y="0"/>
                  </a:cubicBezTo>
                  <a:close/>
                  <a:moveTo>
                    <a:pt x="1727" y="432"/>
                  </a:moveTo>
                  <a:cubicBezTo>
                    <a:pt x="1727" y="456"/>
                    <a:pt x="1727" y="468"/>
                    <a:pt x="1715" y="468"/>
                  </a:cubicBezTo>
                  <a:cubicBezTo>
                    <a:pt x="1691" y="468"/>
                    <a:pt x="1703" y="468"/>
                    <a:pt x="1703" y="444"/>
                  </a:cubicBezTo>
                  <a:lnTo>
                    <a:pt x="1703" y="432"/>
                  </a:lnTo>
                  <a:close/>
                  <a:moveTo>
                    <a:pt x="1787" y="499"/>
                  </a:moveTo>
                  <a:cubicBezTo>
                    <a:pt x="1787" y="501"/>
                    <a:pt x="1786" y="503"/>
                    <a:pt x="1786" y="504"/>
                  </a:cubicBezTo>
                  <a:cubicBezTo>
                    <a:pt x="1787" y="502"/>
                    <a:pt x="1787" y="501"/>
                    <a:pt x="1787" y="499"/>
                  </a:cubicBezTo>
                  <a:close/>
                  <a:moveTo>
                    <a:pt x="2203" y="444"/>
                  </a:moveTo>
                  <a:cubicBezTo>
                    <a:pt x="2215" y="444"/>
                    <a:pt x="2203" y="504"/>
                    <a:pt x="2191" y="504"/>
                  </a:cubicBezTo>
                  <a:cubicBezTo>
                    <a:pt x="2179" y="504"/>
                    <a:pt x="2191" y="444"/>
                    <a:pt x="2203" y="444"/>
                  </a:cubicBezTo>
                  <a:close/>
                  <a:moveTo>
                    <a:pt x="1978" y="534"/>
                  </a:moveTo>
                  <a:cubicBezTo>
                    <a:pt x="1977" y="540"/>
                    <a:pt x="1977" y="546"/>
                    <a:pt x="1977" y="552"/>
                  </a:cubicBezTo>
                  <a:cubicBezTo>
                    <a:pt x="1979" y="543"/>
                    <a:pt x="1979" y="537"/>
                    <a:pt x="1978" y="534"/>
                  </a:cubicBezTo>
                  <a:close/>
                  <a:moveTo>
                    <a:pt x="60" y="563"/>
                  </a:moveTo>
                  <a:cubicBezTo>
                    <a:pt x="69" y="565"/>
                    <a:pt x="76" y="565"/>
                    <a:pt x="82" y="565"/>
                  </a:cubicBezTo>
                  <a:lnTo>
                    <a:pt x="82" y="565"/>
                  </a:lnTo>
                  <a:cubicBezTo>
                    <a:pt x="77" y="564"/>
                    <a:pt x="70" y="563"/>
                    <a:pt x="60" y="563"/>
                  </a:cubicBezTo>
                  <a:close/>
                  <a:moveTo>
                    <a:pt x="3156" y="540"/>
                  </a:moveTo>
                  <a:cubicBezTo>
                    <a:pt x="3143" y="585"/>
                    <a:pt x="3144" y="601"/>
                    <a:pt x="3149" y="601"/>
                  </a:cubicBezTo>
                  <a:cubicBezTo>
                    <a:pt x="3158" y="601"/>
                    <a:pt x="3183" y="547"/>
                    <a:pt x="3167" y="540"/>
                  </a:cubicBezTo>
                  <a:close/>
                  <a:moveTo>
                    <a:pt x="1512" y="647"/>
                  </a:moveTo>
                  <a:cubicBezTo>
                    <a:pt x="1512" y="647"/>
                    <a:pt x="1501" y="647"/>
                    <a:pt x="1501" y="659"/>
                  </a:cubicBezTo>
                  <a:cubicBezTo>
                    <a:pt x="1501" y="683"/>
                    <a:pt x="1501" y="683"/>
                    <a:pt x="1512" y="683"/>
                  </a:cubicBezTo>
                  <a:lnTo>
                    <a:pt x="1512" y="647"/>
                  </a:lnTo>
                  <a:close/>
                  <a:moveTo>
                    <a:pt x="3263" y="825"/>
                  </a:moveTo>
                  <a:cubicBezTo>
                    <a:pt x="3266" y="825"/>
                    <a:pt x="3267" y="827"/>
                    <a:pt x="3267" y="830"/>
                  </a:cubicBezTo>
                  <a:lnTo>
                    <a:pt x="3267" y="830"/>
                  </a:lnTo>
                  <a:lnTo>
                    <a:pt x="3263" y="825"/>
                  </a:lnTo>
                  <a:close/>
                  <a:moveTo>
                    <a:pt x="3065" y="840"/>
                  </a:moveTo>
                  <a:lnTo>
                    <a:pt x="3065" y="840"/>
                  </a:lnTo>
                  <a:cubicBezTo>
                    <a:pt x="3062" y="846"/>
                    <a:pt x="3060" y="849"/>
                    <a:pt x="3060" y="849"/>
                  </a:cubicBezTo>
                  <a:cubicBezTo>
                    <a:pt x="3060" y="849"/>
                    <a:pt x="3063" y="846"/>
                    <a:pt x="3065" y="840"/>
                  </a:cubicBezTo>
                  <a:close/>
                  <a:moveTo>
                    <a:pt x="3261" y="845"/>
                  </a:moveTo>
                  <a:cubicBezTo>
                    <a:pt x="3254" y="855"/>
                    <a:pt x="3243" y="869"/>
                    <a:pt x="3227" y="885"/>
                  </a:cubicBezTo>
                  <a:cubicBezTo>
                    <a:pt x="3236" y="866"/>
                    <a:pt x="3246" y="855"/>
                    <a:pt x="3261" y="845"/>
                  </a:cubicBezTo>
                  <a:close/>
                  <a:moveTo>
                    <a:pt x="231" y="992"/>
                  </a:moveTo>
                  <a:cubicBezTo>
                    <a:pt x="227" y="992"/>
                    <a:pt x="215" y="1004"/>
                    <a:pt x="191" y="1028"/>
                  </a:cubicBezTo>
                  <a:lnTo>
                    <a:pt x="227" y="1028"/>
                  </a:lnTo>
                  <a:cubicBezTo>
                    <a:pt x="233" y="1004"/>
                    <a:pt x="236" y="992"/>
                    <a:pt x="231" y="992"/>
                  </a:cubicBezTo>
                  <a:close/>
                  <a:moveTo>
                    <a:pt x="124" y="415"/>
                  </a:moveTo>
                  <a:cubicBezTo>
                    <a:pt x="115" y="415"/>
                    <a:pt x="111" y="417"/>
                    <a:pt x="119" y="421"/>
                  </a:cubicBezTo>
                  <a:cubicBezTo>
                    <a:pt x="143" y="432"/>
                    <a:pt x="143" y="444"/>
                    <a:pt x="119" y="444"/>
                  </a:cubicBezTo>
                  <a:cubicBezTo>
                    <a:pt x="96" y="444"/>
                    <a:pt x="60" y="456"/>
                    <a:pt x="84" y="480"/>
                  </a:cubicBezTo>
                  <a:cubicBezTo>
                    <a:pt x="108" y="504"/>
                    <a:pt x="131" y="504"/>
                    <a:pt x="84" y="504"/>
                  </a:cubicBezTo>
                  <a:cubicBezTo>
                    <a:pt x="84" y="525"/>
                    <a:pt x="141" y="565"/>
                    <a:pt x="85" y="565"/>
                  </a:cubicBezTo>
                  <a:cubicBezTo>
                    <a:pt x="84" y="565"/>
                    <a:pt x="83" y="565"/>
                    <a:pt x="82" y="565"/>
                  </a:cubicBezTo>
                  <a:lnTo>
                    <a:pt x="82" y="565"/>
                  </a:lnTo>
                  <a:cubicBezTo>
                    <a:pt x="116" y="573"/>
                    <a:pt x="73" y="601"/>
                    <a:pt x="84" y="611"/>
                  </a:cubicBezTo>
                  <a:cubicBezTo>
                    <a:pt x="88" y="620"/>
                    <a:pt x="96" y="622"/>
                    <a:pt x="105" y="622"/>
                  </a:cubicBezTo>
                  <a:cubicBezTo>
                    <a:pt x="115" y="622"/>
                    <a:pt x="126" y="619"/>
                    <a:pt x="138" y="619"/>
                  </a:cubicBezTo>
                  <a:cubicBezTo>
                    <a:pt x="144" y="619"/>
                    <a:pt x="150" y="620"/>
                    <a:pt x="155" y="623"/>
                  </a:cubicBezTo>
                  <a:cubicBezTo>
                    <a:pt x="179" y="647"/>
                    <a:pt x="108" y="647"/>
                    <a:pt x="96" y="647"/>
                  </a:cubicBezTo>
                  <a:cubicBezTo>
                    <a:pt x="0" y="647"/>
                    <a:pt x="72" y="671"/>
                    <a:pt x="84" y="683"/>
                  </a:cubicBezTo>
                  <a:cubicBezTo>
                    <a:pt x="96" y="694"/>
                    <a:pt x="72" y="742"/>
                    <a:pt x="60" y="742"/>
                  </a:cubicBezTo>
                  <a:lnTo>
                    <a:pt x="84" y="742"/>
                  </a:lnTo>
                  <a:cubicBezTo>
                    <a:pt x="119" y="742"/>
                    <a:pt x="108" y="754"/>
                    <a:pt x="108" y="754"/>
                  </a:cubicBezTo>
                  <a:cubicBezTo>
                    <a:pt x="108" y="754"/>
                    <a:pt x="119" y="778"/>
                    <a:pt x="96" y="790"/>
                  </a:cubicBezTo>
                  <a:cubicBezTo>
                    <a:pt x="72" y="802"/>
                    <a:pt x="48" y="802"/>
                    <a:pt x="72" y="813"/>
                  </a:cubicBezTo>
                  <a:cubicBezTo>
                    <a:pt x="77" y="816"/>
                    <a:pt x="82" y="817"/>
                    <a:pt x="88" y="817"/>
                  </a:cubicBezTo>
                  <a:cubicBezTo>
                    <a:pt x="104" y="817"/>
                    <a:pt x="121" y="810"/>
                    <a:pt x="133" y="810"/>
                  </a:cubicBezTo>
                  <a:cubicBezTo>
                    <a:pt x="137" y="810"/>
                    <a:pt x="141" y="811"/>
                    <a:pt x="143" y="813"/>
                  </a:cubicBezTo>
                  <a:cubicBezTo>
                    <a:pt x="155" y="825"/>
                    <a:pt x="119" y="849"/>
                    <a:pt x="108" y="873"/>
                  </a:cubicBezTo>
                  <a:cubicBezTo>
                    <a:pt x="108" y="885"/>
                    <a:pt x="108" y="897"/>
                    <a:pt x="108" y="921"/>
                  </a:cubicBezTo>
                  <a:cubicBezTo>
                    <a:pt x="124" y="929"/>
                    <a:pt x="135" y="937"/>
                    <a:pt x="149" y="937"/>
                  </a:cubicBezTo>
                  <a:cubicBezTo>
                    <a:pt x="154" y="937"/>
                    <a:pt x="160" y="936"/>
                    <a:pt x="167" y="933"/>
                  </a:cubicBezTo>
                  <a:cubicBezTo>
                    <a:pt x="179" y="933"/>
                    <a:pt x="227" y="921"/>
                    <a:pt x="227" y="921"/>
                  </a:cubicBezTo>
                  <a:lnTo>
                    <a:pt x="227" y="921"/>
                  </a:lnTo>
                  <a:cubicBezTo>
                    <a:pt x="203" y="933"/>
                    <a:pt x="179" y="944"/>
                    <a:pt x="167" y="956"/>
                  </a:cubicBezTo>
                  <a:cubicBezTo>
                    <a:pt x="155" y="968"/>
                    <a:pt x="167" y="992"/>
                    <a:pt x="179" y="992"/>
                  </a:cubicBezTo>
                  <a:cubicBezTo>
                    <a:pt x="188" y="992"/>
                    <a:pt x="206" y="977"/>
                    <a:pt x="218" y="977"/>
                  </a:cubicBezTo>
                  <a:cubicBezTo>
                    <a:pt x="221" y="977"/>
                    <a:pt x="224" y="978"/>
                    <a:pt x="227" y="980"/>
                  </a:cubicBezTo>
                  <a:cubicBezTo>
                    <a:pt x="238" y="980"/>
                    <a:pt x="238" y="992"/>
                    <a:pt x="238" y="1004"/>
                  </a:cubicBezTo>
                  <a:cubicBezTo>
                    <a:pt x="238" y="1036"/>
                    <a:pt x="210" y="1077"/>
                    <a:pt x="238" y="1077"/>
                  </a:cubicBezTo>
                  <a:cubicBezTo>
                    <a:pt x="241" y="1077"/>
                    <a:pt x="245" y="1077"/>
                    <a:pt x="250" y="1075"/>
                  </a:cubicBezTo>
                  <a:cubicBezTo>
                    <a:pt x="266" y="1071"/>
                    <a:pt x="276" y="1070"/>
                    <a:pt x="281" y="1070"/>
                  </a:cubicBezTo>
                  <a:cubicBezTo>
                    <a:pt x="293" y="1070"/>
                    <a:pt x="290" y="1075"/>
                    <a:pt x="298" y="1075"/>
                  </a:cubicBezTo>
                  <a:cubicBezTo>
                    <a:pt x="298" y="1075"/>
                    <a:pt x="326" y="1038"/>
                    <a:pt x="341" y="1038"/>
                  </a:cubicBezTo>
                  <a:cubicBezTo>
                    <a:pt x="343" y="1038"/>
                    <a:pt x="344" y="1038"/>
                    <a:pt x="346" y="1040"/>
                  </a:cubicBezTo>
                  <a:cubicBezTo>
                    <a:pt x="357" y="1040"/>
                    <a:pt x="297" y="1101"/>
                    <a:pt x="297" y="1101"/>
                  </a:cubicBezTo>
                  <a:cubicBezTo>
                    <a:pt x="297" y="1101"/>
                    <a:pt x="297" y="1100"/>
                    <a:pt x="298" y="1099"/>
                  </a:cubicBezTo>
                  <a:cubicBezTo>
                    <a:pt x="322" y="1087"/>
                    <a:pt x="346" y="1064"/>
                    <a:pt x="357" y="1052"/>
                  </a:cubicBezTo>
                  <a:lnTo>
                    <a:pt x="357" y="1052"/>
                  </a:lnTo>
                  <a:cubicBezTo>
                    <a:pt x="322" y="1087"/>
                    <a:pt x="358" y="1087"/>
                    <a:pt x="358" y="1087"/>
                  </a:cubicBezTo>
                  <a:cubicBezTo>
                    <a:pt x="358" y="1099"/>
                    <a:pt x="322" y="1135"/>
                    <a:pt x="334" y="1147"/>
                  </a:cubicBezTo>
                  <a:cubicBezTo>
                    <a:pt x="334" y="1147"/>
                    <a:pt x="335" y="1148"/>
                    <a:pt x="336" y="1148"/>
                  </a:cubicBezTo>
                  <a:cubicBezTo>
                    <a:pt x="354" y="1148"/>
                    <a:pt x="440" y="1027"/>
                    <a:pt x="429" y="1016"/>
                  </a:cubicBezTo>
                  <a:lnTo>
                    <a:pt x="441" y="1016"/>
                  </a:lnTo>
                  <a:cubicBezTo>
                    <a:pt x="443" y="1017"/>
                    <a:pt x="446" y="1018"/>
                    <a:pt x="449" y="1018"/>
                  </a:cubicBezTo>
                  <a:cubicBezTo>
                    <a:pt x="475" y="1018"/>
                    <a:pt x="512" y="979"/>
                    <a:pt x="512" y="968"/>
                  </a:cubicBezTo>
                  <a:lnTo>
                    <a:pt x="500" y="968"/>
                  </a:lnTo>
                  <a:cubicBezTo>
                    <a:pt x="500" y="944"/>
                    <a:pt x="489" y="944"/>
                    <a:pt x="477" y="944"/>
                  </a:cubicBezTo>
                  <a:cubicBezTo>
                    <a:pt x="453" y="944"/>
                    <a:pt x="453" y="944"/>
                    <a:pt x="417" y="980"/>
                  </a:cubicBezTo>
                  <a:cubicBezTo>
                    <a:pt x="411" y="986"/>
                    <a:pt x="408" y="987"/>
                    <a:pt x="407" y="987"/>
                  </a:cubicBezTo>
                  <a:cubicBezTo>
                    <a:pt x="404" y="987"/>
                    <a:pt x="403" y="984"/>
                    <a:pt x="401" y="984"/>
                  </a:cubicBezTo>
                  <a:cubicBezTo>
                    <a:pt x="397" y="984"/>
                    <a:pt x="390" y="990"/>
                    <a:pt x="369" y="1016"/>
                  </a:cubicBezTo>
                  <a:cubicBezTo>
                    <a:pt x="417" y="956"/>
                    <a:pt x="393" y="933"/>
                    <a:pt x="393" y="921"/>
                  </a:cubicBezTo>
                  <a:cubicBezTo>
                    <a:pt x="393" y="909"/>
                    <a:pt x="393" y="897"/>
                    <a:pt x="393" y="885"/>
                  </a:cubicBezTo>
                  <a:cubicBezTo>
                    <a:pt x="417" y="861"/>
                    <a:pt x="429" y="837"/>
                    <a:pt x="429" y="825"/>
                  </a:cubicBezTo>
                  <a:lnTo>
                    <a:pt x="429" y="825"/>
                  </a:lnTo>
                  <a:lnTo>
                    <a:pt x="381" y="873"/>
                  </a:lnTo>
                  <a:cubicBezTo>
                    <a:pt x="381" y="861"/>
                    <a:pt x="417" y="837"/>
                    <a:pt x="393" y="837"/>
                  </a:cubicBezTo>
                  <a:cubicBezTo>
                    <a:pt x="369" y="837"/>
                    <a:pt x="346" y="849"/>
                    <a:pt x="322" y="861"/>
                  </a:cubicBezTo>
                  <a:cubicBezTo>
                    <a:pt x="313" y="870"/>
                    <a:pt x="311" y="878"/>
                    <a:pt x="306" y="878"/>
                  </a:cubicBezTo>
                  <a:cubicBezTo>
                    <a:pt x="304" y="878"/>
                    <a:pt x="301" y="877"/>
                    <a:pt x="298" y="873"/>
                  </a:cubicBezTo>
                  <a:cubicBezTo>
                    <a:pt x="298" y="861"/>
                    <a:pt x="298" y="861"/>
                    <a:pt x="298" y="849"/>
                  </a:cubicBezTo>
                  <a:cubicBezTo>
                    <a:pt x="317" y="830"/>
                    <a:pt x="337" y="810"/>
                    <a:pt x="324" y="810"/>
                  </a:cubicBezTo>
                  <a:cubicBezTo>
                    <a:pt x="321" y="810"/>
                    <a:pt x="316" y="811"/>
                    <a:pt x="310" y="813"/>
                  </a:cubicBezTo>
                  <a:cubicBezTo>
                    <a:pt x="286" y="813"/>
                    <a:pt x="262" y="813"/>
                    <a:pt x="274" y="790"/>
                  </a:cubicBezTo>
                  <a:cubicBezTo>
                    <a:pt x="274" y="778"/>
                    <a:pt x="334" y="754"/>
                    <a:pt x="322" y="754"/>
                  </a:cubicBezTo>
                  <a:cubicBezTo>
                    <a:pt x="284" y="754"/>
                    <a:pt x="246" y="784"/>
                    <a:pt x="226" y="784"/>
                  </a:cubicBezTo>
                  <a:cubicBezTo>
                    <a:pt x="221" y="784"/>
                    <a:pt x="217" y="783"/>
                    <a:pt x="215" y="778"/>
                  </a:cubicBezTo>
                  <a:cubicBezTo>
                    <a:pt x="203" y="766"/>
                    <a:pt x="334" y="742"/>
                    <a:pt x="334" y="730"/>
                  </a:cubicBezTo>
                  <a:cubicBezTo>
                    <a:pt x="331" y="724"/>
                    <a:pt x="326" y="722"/>
                    <a:pt x="320" y="722"/>
                  </a:cubicBezTo>
                  <a:cubicBezTo>
                    <a:pt x="308" y="722"/>
                    <a:pt x="292" y="733"/>
                    <a:pt x="281" y="733"/>
                  </a:cubicBezTo>
                  <a:cubicBezTo>
                    <a:pt x="278" y="733"/>
                    <a:pt x="276" y="732"/>
                    <a:pt x="274" y="730"/>
                  </a:cubicBezTo>
                  <a:cubicBezTo>
                    <a:pt x="250" y="730"/>
                    <a:pt x="262" y="706"/>
                    <a:pt x="274" y="694"/>
                  </a:cubicBezTo>
                  <a:cubicBezTo>
                    <a:pt x="274" y="683"/>
                    <a:pt x="334" y="635"/>
                    <a:pt x="310" y="611"/>
                  </a:cubicBezTo>
                  <a:cubicBezTo>
                    <a:pt x="304" y="605"/>
                    <a:pt x="295" y="605"/>
                    <a:pt x="286" y="605"/>
                  </a:cubicBezTo>
                  <a:cubicBezTo>
                    <a:pt x="277" y="605"/>
                    <a:pt x="268" y="605"/>
                    <a:pt x="262" y="599"/>
                  </a:cubicBezTo>
                  <a:cubicBezTo>
                    <a:pt x="242" y="591"/>
                    <a:pt x="237" y="589"/>
                    <a:pt x="239" y="589"/>
                  </a:cubicBezTo>
                  <a:cubicBezTo>
                    <a:pt x="244" y="589"/>
                    <a:pt x="278" y="599"/>
                    <a:pt x="286" y="599"/>
                  </a:cubicBezTo>
                  <a:cubicBezTo>
                    <a:pt x="310" y="599"/>
                    <a:pt x="286" y="575"/>
                    <a:pt x="262" y="575"/>
                  </a:cubicBezTo>
                  <a:cubicBezTo>
                    <a:pt x="227" y="561"/>
                    <a:pt x="221" y="556"/>
                    <a:pt x="234" y="556"/>
                  </a:cubicBezTo>
                  <a:cubicBezTo>
                    <a:pt x="243" y="556"/>
                    <a:pt x="261" y="559"/>
                    <a:pt x="286" y="563"/>
                  </a:cubicBezTo>
                  <a:cubicBezTo>
                    <a:pt x="286" y="563"/>
                    <a:pt x="167" y="528"/>
                    <a:pt x="167" y="528"/>
                  </a:cubicBezTo>
                  <a:cubicBezTo>
                    <a:pt x="191" y="528"/>
                    <a:pt x="227" y="528"/>
                    <a:pt x="250" y="540"/>
                  </a:cubicBezTo>
                  <a:cubicBezTo>
                    <a:pt x="286" y="540"/>
                    <a:pt x="262" y="528"/>
                    <a:pt x="250" y="516"/>
                  </a:cubicBezTo>
                  <a:cubicBezTo>
                    <a:pt x="242" y="507"/>
                    <a:pt x="226" y="479"/>
                    <a:pt x="243" y="479"/>
                  </a:cubicBezTo>
                  <a:cubicBezTo>
                    <a:pt x="249" y="479"/>
                    <a:pt x="258" y="483"/>
                    <a:pt x="274" y="492"/>
                  </a:cubicBezTo>
                  <a:cubicBezTo>
                    <a:pt x="290" y="500"/>
                    <a:pt x="299" y="503"/>
                    <a:pt x="303" y="503"/>
                  </a:cubicBezTo>
                  <a:cubicBezTo>
                    <a:pt x="317" y="503"/>
                    <a:pt x="274" y="466"/>
                    <a:pt x="274" y="456"/>
                  </a:cubicBezTo>
                  <a:lnTo>
                    <a:pt x="274" y="456"/>
                  </a:lnTo>
                  <a:cubicBezTo>
                    <a:pt x="274" y="456"/>
                    <a:pt x="361" y="496"/>
                    <a:pt x="380" y="496"/>
                  </a:cubicBezTo>
                  <a:cubicBezTo>
                    <a:pt x="386" y="496"/>
                    <a:pt x="384" y="492"/>
                    <a:pt x="369" y="480"/>
                  </a:cubicBezTo>
                  <a:cubicBezTo>
                    <a:pt x="310" y="444"/>
                    <a:pt x="250" y="432"/>
                    <a:pt x="179" y="421"/>
                  </a:cubicBezTo>
                  <a:cubicBezTo>
                    <a:pt x="179" y="421"/>
                    <a:pt x="142" y="415"/>
                    <a:pt x="124" y="415"/>
                  </a:cubicBezTo>
                  <a:close/>
                  <a:moveTo>
                    <a:pt x="808" y="1146"/>
                  </a:moveTo>
                  <a:cubicBezTo>
                    <a:pt x="811" y="1146"/>
                    <a:pt x="812" y="1149"/>
                    <a:pt x="810" y="1159"/>
                  </a:cubicBezTo>
                  <a:cubicBezTo>
                    <a:pt x="798" y="1183"/>
                    <a:pt x="786" y="1194"/>
                    <a:pt x="774" y="1218"/>
                  </a:cubicBezTo>
                  <a:lnTo>
                    <a:pt x="774" y="1206"/>
                  </a:lnTo>
                  <a:cubicBezTo>
                    <a:pt x="759" y="1229"/>
                    <a:pt x="744" y="1243"/>
                    <a:pt x="738" y="1243"/>
                  </a:cubicBezTo>
                  <a:cubicBezTo>
                    <a:pt x="735" y="1243"/>
                    <a:pt x="734" y="1239"/>
                    <a:pt x="739" y="1230"/>
                  </a:cubicBezTo>
                  <a:cubicBezTo>
                    <a:pt x="748" y="1211"/>
                    <a:pt x="796" y="1146"/>
                    <a:pt x="808" y="1146"/>
                  </a:cubicBezTo>
                  <a:close/>
                  <a:moveTo>
                    <a:pt x="1006" y="1253"/>
                  </a:moveTo>
                  <a:cubicBezTo>
                    <a:pt x="1003" y="1253"/>
                    <a:pt x="992" y="1268"/>
                    <a:pt x="965" y="1302"/>
                  </a:cubicBezTo>
                  <a:lnTo>
                    <a:pt x="1000" y="1278"/>
                  </a:lnTo>
                  <a:cubicBezTo>
                    <a:pt x="1006" y="1262"/>
                    <a:pt x="1009" y="1253"/>
                    <a:pt x="1006" y="1253"/>
                  </a:cubicBezTo>
                  <a:close/>
                  <a:moveTo>
                    <a:pt x="3417" y="1290"/>
                  </a:moveTo>
                  <a:cubicBezTo>
                    <a:pt x="3429" y="1290"/>
                    <a:pt x="3453" y="1302"/>
                    <a:pt x="3441" y="1302"/>
                  </a:cubicBezTo>
                  <a:cubicBezTo>
                    <a:pt x="3441" y="1305"/>
                    <a:pt x="3436" y="1307"/>
                    <a:pt x="3429" y="1307"/>
                  </a:cubicBezTo>
                  <a:cubicBezTo>
                    <a:pt x="3411" y="1307"/>
                    <a:pt x="3382" y="1298"/>
                    <a:pt x="3382" y="1290"/>
                  </a:cubicBezTo>
                  <a:close/>
                  <a:moveTo>
                    <a:pt x="3263" y="1349"/>
                  </a:moveTo>
                  <a:lnTo>
                    <a:pt x="3278" y="1351"/>
                  </a:lnTo>
                  <a:lnTo>
                    <a:pt x="3278" y="1351"/>
                  </a:lnTo>
                  <a:cubicBezTo>
                    <a:pt x="3274" y="1350"/>
                    <a:pt x="3268" y="1349"/>
                    <a:pt x="3263" y="1349"/>
                  </a:cubicBezTo>
                  <a:close/>
                  <a:moveTo>
                    <a:pt x="1155" y="1409"/>
                  </a:moveTo>
                  <a:cubicBezTo>
                    <a:pt x="1144" y="1441"/>
                    <a:pt x="1114" y="1494"/>
                    <a:pt x="1099" y="1494"/>
                  </a:cubicBezTo>
                  <a:cubicBezTo>
                    <a:pt x="1098" y="1494"/>
                    <a:pt x="1097" y="1493"/>
                    <a:pt x="1096" y="1492"/>
                  </a:cubicBezTo>
                  <a:lnTo>
                    <a:pt x="1155" y="1409"/>
                  </a:lnTo>
                  <a:close/>
                  <a:moveTo>
                    <a:pt x="1298" y="1587"/>
                  </a:moveTo>
                  <a:lnTo>
                    <a:pt x="1298" y="1587"/>
                  </a:lnTo>
                  <a:cubicBezTo>
                    <a:pt x="1309" y="1598"/>
                    <a:pt x="1291" y="1637"/>
                    <a:pt x="1279" y="1637"/>
                  </a:cubicBezTo>
                  <a:cubicBezTo>
                    <a:pt x="1277" y="1637"/>
                    <a:pt x="1276" y="1636"/>
                    <a:pt x="1274" y="1635"/>
                  </a:cubicBezTo>
                  <a:lnTo>
                    <a:pt x="1262" y="1635"/>
                  </a:lnTo>
                  <a:cubicBezTo>
                    <a:pt x="1251" y="1635"/>
                    <a:pt x="1298" y="1587"/>
                    <a:pt x="1298" y="1587"/>
                  </a:cubicBezTo>
                  <a:close/>
                  <a:moveTo>
                    <a:pt x="1497" y="1690"/>
                  </a:moveTo>
                  <a:cubicBezTo>
                    <a:pt x="1497" y="1690"/>
                    <a:pt x="1497" y="1691"/>
                    <a:pt x="1501" y="1695"/>
                  </a:cubicBezTo>
                  <a:cubicBezTo>
                    <a:pt x="1501" y="1695"/>
                    <a:pt x="1501" y="1695"/>
                    <a:pt x="1501" y="1695"/>
                  </a:cubicBezTo>
                  <a:lnTo>
                    <a:pt x="1501" y="1695"/>
                  </a:lnTo>
                  <a:cubicBezTo>
                    <a:pt x="1500" y="1692"/>
                    <a:pt x="1498" y="1690"/>
                    <a:pt x="1497" y="1690"/>
                  </a:cubicBezTo>
                  <a:close/>
                  <a:moveTo>
                    <a:pt x="1358" y="1671"/>
                  </a:moveTo>
                  <a:cubicBezTo>
                    <a:pt x="1358" y="1682"/>
                    <a:pt x="1338" y="1732"/>
                    <a:pt x="1325" y="1732"/>
                  </a:cubicBezTo>
                  <a:cubicBezTo>
                    <a:pt x="1324" y="1732"/>
                    <a:pt x="1323" y="1731"/>
                    <a:pt x="1322" y="1730"/>
                  </a:cubicBezTo>
                  <a:lnTo>
                    <a:pt x="1310" y="1730"/>
                  </a:lnTo>
                  <a:cubicBezTo>
                    <a:pt x="1310" y="1730"/>
                    <a:pt x="1346" y="1671"/>
                    <a:pt x="1358" y="1671"/>
                  </a:cubicBezTo>
                  <a:close/>
                  <a:moveTo>
                    <a:pt x="1670" y="1832"/>
                  </a:moveTo>
                  <a:cubicBezTo>
                    <a:pt x="1662" y="1832"/>
                    <a:pt x="1635" y="1873"/>
                    <a:pt x="1643" y="1873"/>
                  </a:cubicBezTo>
                  <a:lnTo>
                    <a:pt x="1667" y="1861"/>
                  </a:lnTo>
                  <a:cubicBezTo>
                    <a:pt x="1674" y="1840"/>
                    <a:pt x="1674" y="1832"/>
                    <a:pt x="1670" y="1832"/>
                  </a:cubicBezTo>
                  <a:close/>
                  <a:moveTo>
                    <a:pt x="2901" y="2224"/>
                  </a:moveTo>
                  <a:cubicBezTo>
                    <a:pt x="2906" y="2226"/>
                    <a:pt x="2912" y="2229"/>
                    <a:pt x="2917" y="2230"/>
                  </a:cubicBezTo>
                  <a:cubicBezTo>
                    <a:pt x="2918" y="2230"/>
                    <a:pt x="2918" y="2230"/>
                    <a:pt x="2918" y="2230"/>
                  </a:cubicBezTo>
                  <a:lnTo>
                    <a:pt x="2918" y="2230"/>
                  </a:lnTo>
                  <a:cubicBezTo>
                    <a:pt x="2921" y="2234"/>
                    <a:pt x="2925" y="2238"/>
                    <a:pt x="2929" y="2242"/>
                  </a:cubicBezTo>
                  <a:cubicBezTo>
                    <a:pt x="2941" y="2266"/>
                    <a:pt x="2929" y="2254"/>
                    <a:pt x="2929" y="2266"/>
                  </a:cubicBezTo>
                  <a:cubicBezTo>
                    <a:pt x="2929" y="2266"/>
                    <a:pt x="2911" y="2242"/>
                    <a:pt x="2901" y="2224"/>
                  </a:cubicBezTo>
                  <a:close/>
                  <a:moveTo>
                    <a:pt x="2978" y="2418"/>
                  </a:moveTo>
                  <a:cubicBezTo>
                    <a:pt x="2980" y="2418"/>
                    <a:pt x="2984" y="2423"/>
                    <a:pt x="2989" y="2430"/>
                  </a:cubicBezTo>
                  <a:lnTo>
                    <a:pt x="2989" y="2430"/>
                  </a:lnTo>
                  <a:cubicBezTo>
                    <a:pt x="2985" y="2425"/>
                    <a:pt x="2981" y="2421"/>
                    <a:pt x="2978" y="2418"/>
                  </a:cubicBezTo>
                  <a:lnTo>
                    <a:pt x="2978" y="2418"/>
                  </a:lnTo>
                  <a:cubicBezTo>
                    <a:pt x="2978" y="2418"/>
                    <a:pt x="2978" y="2418"/>
                    <a:pt x="2978" y="2418"/>
                  </a:cubicBezTo>
                  <a:close/>
                  <a:moveTo>
                    <a:pt x="2786" y="2420"/>
                  </a:moveTo>
                  <a:cubicBezTo>
                    <a:pt x="2786" y="2420"/>
                    <a:pt x="2786" y="2420"/>
                    <a:pt x="2786" y="2421"/>
                  </a:cubicBezTo>
                  <a:cubicBezTo>
                    <a:pt x="2788" y="2424"/>
                    <a:pt x="2790" y="2428"/>
                    <a:pt x="2793" y="2433"/>
                  </a:cubicBezTo>
                  <a:lnTo>
                    <a:pt x="2798" y="2433"/>
                  </a:lnTo>
                  <a:cubicBezTo>
                    <a:pt x="2798" y="2436"/>
                    <a:pt x="2798" y="2439"/>
                    <a:pt x="2798" y="2441"/>
                  </a:cubicBezTo>
                  <a:lnTo>
                    <a:pt x="2798" y="2441"/>
                  </a:lnTo>
                  <a:cubicBezTo>
                    <a:pt x="2796" y="2438"/>
                    <a:pt x="2795" y="2435"/>
                    <a:pt x="2793" y="2433"/>
                  </a:cubicBezTo>
                  <a:lnTo>
                    <a:pt x="2786" y="2433"/>
                  </a:lnTo>
                  <a:cubicBezTo>
                    <a:pt x="2786" y="2428"/>
                    <a:pt x="2786" y="2424"/>
                    <a:pt x="2786" y="2420"/>
                  </a:cubicBezTo>
                  <a:close/>
                  <a:moveTo>
                    <a:pt x="3009" y="2441"/>
                  </a:moveTo>
                  <a:cubicBezTo>
                    <a:pt x="3010" y="2441"/>
                    <a:pt x="3006" y="2444"/>
                    <a:pt x="3003" y="2446"/>
                  </a:cubicBezTo>
                  <a:lnTo>
                    <a:pt x="3003" y="2446"/>
                  </a:lnTo>
                  <a:cubicBezTo>
                    <a:pt x="3002" y="2446"/>
                    <a:pt x="3001" y="2445"/>
                    <a:pt x="3001" y="2445"/>
                  </a:cubicBezTo>
                  <a:cubicBezTo>
                    <a:pt x="3006" y="2442"/>
                    <a:pt x="3008" y="2441"/>
                    <a:pt x="3009" y="2441"/>
                  </a:cubicBezTo>
                  <a:close/>
                  <a:moveTo>
                    <a:pt x="2878" y="2559"/>
                  </a:moveTo>
                  <a:cubicBezTo>
                    <a:pt x="2880" y="2562"/>
                    <a:pt x="2882" y="2564"/>
                    <a:pt x="2882" y="2564"/>
                  </a:cubicBezTo>
                  <a:cubicBezTo>
                    <a:pt x="2882" y="2564"/>
                    <a:pt x="2880" y="2562"/>
                    <a:pt x="2878" y="2559"/>
                  </a:cubicBezTo>
                  <a:close/>
                  <a:moveTo>
                    <a:pt x="1477" y="194"/>
                  </a:moveTo>
                  <a:cubicBezTo>
                    <a:pt x="1465" y="194"/>
                    <a:pt x="1441" y="265"/>
                    <a:pt x="1465" y="266"/>
                  </a:cubicBezTo>
                  <a:lnTo>
                    <a:pt x="1465" y="266"/>
                  </a:lnTo>
                  <a:cubicBezTo>
                    <a:pt x="1462" y="266"/>
                    <a:pt x="1441" y="265"/>
                    <a:pt x="1441" y="254"/>
                  </a:cubicBezTo>
                  <a:cubicBezTo>
                    <a:pt x="1441" y="242"/>
                    <a:pt x="1441" y="218"/>
                    <a:pt x="1441" y="206"/>
                  </a:cubicBezTo>
                  <a:cubicBezTo>
                    <a:pt x="1441" y="202"/>
                    <a:pt x="1440" y="201"/>
                    <a:pt x="1438" y="201"/>
                  </a:cubicBezTo>
                  <a:cubicBezTo>
                    <a:pt x="1434" y="201"/>
                    <a:pt x="1429" y="206"/>
                    <a:pt x="1429" y="206"/>
                  </a:cubicBezTo>
                  <a:cubicBezTo>
                    <a:pt x="1417" y="230"/>
                    <a:pt x="1405" y="254"/>
                    <a:pt x="1405" y="278"/>
                  </a:cubicBezTo>
                  <a:cubicBezTo>
                    <a:pt x="1409" y="270"/>
                    <a:pt x="1412" y="268"/>
                    <a:pt x="1413" y="268"/>
                  </a:cubicBezTo>
                  <a:lnTo>
                    <a:pt x="1413" y="268"/>
                  </a:lnTo>
                  <a:cubicBezTo>
                    <a:pt x="1416" y="268"/>
                    <a:pt x="1414" y="281"/>
                    <a:pt x="1405" y="290"/>
                  </a:cubicBezTo>
                  <a:cubicBezTo>
                    <a:pt x="1397" y="307"/>
                    <a:pt x="1394" y="318"/>
                    <a:pt x="1389" y="318"/>
                  </a:cubicBezTo>
                  <a:cubicBezTo>
                    <a:pt x="1387" y="318"/>
                    <a:pt x="1385" y="317"/>
                    <a:pt x="1381" y="313"/>
                  </a:cubicBezTo>
                  <a:cubicBezTo>
                    <a:pt x="1381" y="313"/>
                    <a:pt x="1417" y="218"/>
                    <a:pt x="1393" y="218"/>
                  </a:cubicBezTo>
                  <a:cubicBezTo>
                    <a:pt x="1370" y="230"/>
                    <a:pt x="1358" y="254"/>
                    <a:pt x="1358" y="278"/>
                  </a:cubicBezTo>
                  <a:cubicBezTo>
                    <a:pt x="1358" y="313"/>
                    <a:pt x="1358" y="337"/>
                    <a:pt x="1346" y="361"/>
                  </a:cubicBezTo>
                  <a:cubicBezTo>
                    <a:pt x="1346" y="385"/>
                    <a:pt x="1346" y="436"/>
                    <a:pt x="1346" y="444"/>
                  </a:cubicBezTo>
                  <a:cubicBezTo>
                    <a:pt x="1346" y="456"/>
                    <a:pt x="1358" y="468"/>
                    <a:pt x="1358" y="468"/>
                  </a:cubicBezTo>
                  <a:cubicBezTo>
                    <a:pt x="1381" y="468"/>
                    <a:pt x="1393" y="468"/>
                    <a:pt x="1405" y="444"/>
                  </a:cubicBezTo>
                  <a:cubicBezTo>
                    <a:pt x="1405" y="444"/>
                    <a:pt x="1434" y="407"/>
                    <a:pt x="1440" y="407"/>
                  </a:cubicBezTo>
                  <a:cubicBezTo>
                    <a:pt x="1441" y="407"/>
                    <a:pt x="1441" y="407"/>
                    <a:pt x="1441" y="409"/>
                  </a:cubicBezTo>
                  <a:cubicBezTo>
                    <a:pt x="1441" y="409"/>
                    <a:pt x="1398" y="517"/>
                    <a:pt x="1404" y="517"/>
                  </a:cubicBezTo>
                  <a:cubicBezTo>
                    <a:pt x="1404" y="517"/>
                    <a:pt x="1405" y="516"/>
                    <a:pt x="1405" y="516"/>
                  </a:cubicBezTo>
                  <a:cubicBezTo>
                    <a:pt x="1441" y="492"/>
                    <a:pt x="1453" y="456"/>
                    <a:pt x="1477" y="421"/>
                  </a:cubicBezTo>
                  <a:lnTo>
                    <a:pt x="1477" y="421"/>
                  </a:lnTo>
                  <a:cubicBezTo>
                    <a:pt x="1465" y="456"/>
                    <a:pt x="1477" y="480"/>
                    <a:pt x="1477" y="480"/>
                  </a:cubicBezTo>
                  <a:cubicBezTo>
                    <a:pt x="1477" y="484"/>
                    <a:pt x="1478" y="485"/>
                    <a:pt x="1480" y="485"/>
                  </a:cubicBezTo>
                  <a:cubicBezTo>
                    <a:pt x="1485" y="485"/>
                    <a:pt x="1493" y="480"/>
                    <a:pt x="1501" y="480"/>
                  </a:cubicBezTo>
                  <a:cubicBezTo>
                    <a:pt x="1512" y="480"/>
                    <a:pt x="1512" y="456"/>
                    <a:pt x="1524" y="444"/>
                  </a:cubicBezTo>
                  <a:cubicBezTo>
                    <a:pt x="1524" y="443"/>
                    <a:pt x="1524" y="443"/>
                    <a:pt x="1525" y="443"/>
                  </a:cubicBezTo>
                  <a:cubicBezTo>
                    <a:pt x="1527" y="443"/>
                    <a:pt x="1538" y="484"/>
                    <a:pt x="1548" y="516"/>
                  </a:cubicBezTo>
                  <a:cubicBezTo>
                    <a:pt x="1552" y="523"/>
                    <a:pt x="1553" y="526"/>
                    <a:pt x="1554" y="526"/>
                  </a:cubicBezTo>
                  <a:cubicBezTo>
                    <a:pt x="1555" y="526"/>
                    <a:pt x="1552" y="509"/>
                    <a:pt x="1560" y="492"/>
                  </a:cubicBezTo>
                  <a:cubicBezTo>
                    <a:pt x="1564" y="488"/>
                    <a:pt x="1567" y="487"/>
                    <a:pt x="1568" y="487"/>
                  </a:cubicBezTo>
                  <a:cubicBezTo>
                    <a:pt x="1572" y="487"/>
                    <a:pt x="1572" y="492"/>
                    <a:pt x="1572" y="492"/>
                  </a:cubicBezTo>
                  <a:cubicBezTo>
                    <a:pt x="1584" y="492"/>
                    <a:pt x="1596" y="468"/>
                    <a:pt x="1608" y="468"/>
                  </a:cubicBezTo>
                  <a:cubicBezTo>
                    <a:pt x="1620" y="468"/>
                    <a:pt x="1620" y="480"/>
                    <a:pt x="1632" y="492"/>
                  </a:cubicBezTo>
                  <a:cubicBezTo>
                    <a:pt x="1632" y="499"/>
                    <a:pt x="1635" y="506"/>
                    <a:pt x="1639" y="506"/>
                  </a:cubicBezTo>
                  <a:cubicBezTo>
                    <a:pt x="1641" y="506"/>
                    <a:pt x="1643" y="502"/>
                    <a:pt x="1643" y="492"/>
                  </a:cubicBezTo>
                  <a:cubicBezTo>
                    <a:pt x="1647" y="488"/>
                    <a:pt x="1653" y="487"/>
                    <a:pt x="1658" y="487"/>
                  </a:cubicBezTo>
                  <a:cubicBezTo>
                    <a:pt x="1670" y="487"/>
                    <a:pt x="1683" y="492"/>
                    <a:pt x="1691" y="492"/>
                  </a:cubicBezTo>
                  <a:cubicBezTo>
                    <a:pt x="1702" y="492"/>
                    <a:pt x="1731" y="454"/>
                    <a:pt x="1737" y="454"/>
                  </a:cubicBezTo>
                  <a:cubicBezTo>
                    <a:pt x="1738" y="454"/>
                    <a:pt x="1739" y="455"/>
                    <a:pt x="1739" y="456"/>
                  </a:cubicBezTo>
                  <a:cubicBezTo>
                    <a:pt x="1727" y="468"/>
                    <a:pt x="1727" y="492"/>
                    <a:pt x="1715" y="504"/>
                  </a:cubicBezTo>
                  <a:lnTo>
                    <a:pt x="1739" y="480"/>
                  </a:lnTo>
                  <a:cubicBezTo>
                    <a:pt x="1751" y="456"/>
                    <a:pt x="1751" y="432"/>
                    <a:pt x="1762" y="421"/>
                  </a:cubicBezTo>
                  <a:cubicBezTo>
                    <a:pt x="1762" y="432"/>
                    <a:pt x="1762" y="456"/>
                    <a:pt x="1762" y="480"/>
                  </a:cubicBezTo>
                  <a:cubicBezTo>
                    <a:pt x="1762" y="492"/>
                    <a:pt x="1774" y="492"/>
                    <a:pt x="1774" y="492"/>
                  </a:cubicBezTo>
                  <a:cubicBezTo>
                    <a:pt x="1774" y="492"/>
                    <a:pt x="1783" y="474"/>
                    <a:pt x="1788" y="474"/>
                  </a:cubicBezTo>
                  <a:lnTo>
                    <a:pt x="1788" y="474"/>
                  </a:lnTo>
                  <a:cubicBezTo>
                    <a:pt x="1790" y="474"/>
                    <a:pt x="1791" y="480"/>
                    <a:pt x="1787" y="499"/>
                  </a:cubicBezTo>
                  <a:lnTo>
                    <a:pt x="1787" y="499"/>
                  </a:lnTo>
                  <a:cubicBezTo>
                    <a:pt x="1791" y="487"/>
                    <a:pt x="1810" y="467"/>
                    <a:pt x="1810" y="456"/>
                  </a:cubicBezTo>
                  <a:cubicBezTo>
                    <a:pt x="1810" y="492"/>
                    <a:pt x="1810" y="504"/>
                    <a:pt x="1822" y="504"/>
                  </a:cubicBezTo>
                  <a:cubicBezTo>
                    <a:pt x="1830" y="504"/>
                    <a:pt x="1833" y="509"/>
                    <a:pt x="1837" y="509"/>
                  </a:cubicBezTo>
                  <a:cubicBezTo>
                    <a:pt x="1839" y="509"/>
                    <a:pt x="1842" y="508"/>
                    <a:pt x="1846" y="504"/>
                  </a:cubicBezTo>
                  <a:cubicBezTo>
                    <a:pt x="1846" y="492"/>
                    <a:pt x="1846" y="480"/>
                    <a:pt x="1858" y="480"/>
                  </a:cubicBezTo>
                  <a:cubicBezTo>
                    <a:pt x="1858" y="480"/>
                    <a:pt x="1858" y="516"/>
                    <a:pt x="1870" y="516"/>
                  </a:cubicBezTo>
                  <a:cubicBezTo>
                    <a:pt x="1882" y="528"/>
                    <a:pt x="1905" y="516"/>
                    <a:pt x="1905" y="563"/>
                  </a:cubicBezTo>
                  <a:cubicBezTo>
                    <a:pt x="1917" y="563"/>
                    <a:pt x="1917" y="504"/>
                    <a:pt x="1929" y="492"/>
                  </a:cubicBezTo>
                  <a:cubicBezTo>
                    <a:pt x="1931" y="488"/>
                    <a:pt x="1932" y="486"/>
                    <a:pt x="1933" y="486"/>
                  </a:cubicBezTo>
                  <a:lnTo>
                    <a:pt x="1933" y="486"/>
                  </a:lnTo>
                  <a:cubicBezTo>
                    <a:pt x="1937" y="486"/>
                    <a:pt x="1929" y="530"/>
                    <a:pt x="1929" y="540"/>
                  </a:cubicBezTo>
                  <a:cubicBezTo>
                    <a:pt x="1929" y="540"/>
                    <a:pt x="1929" y="552"/>
                    <a:pt x="1929" y="563"/>
                  </a:cubicBezTo>
                  <a:cubicBezTo>
                    <a:pt x="1929" y="564"/>
                    <a:pt x="1929" y="565"/>
                    <a:pt x="1930" y="565"/>
                  </a:cubicBezTo>
                  <a:cubicBezTo>
                    <a:pt x="1935" y="565"/>
                    <a:pt x="1962" y="530"/>
                    <a:pt x="1973" y="530"/>
                  </a:cubicBezTo>
                  <a:cubicBezTo>
                    <a:pt x="1975" y="530"/>
                    <a:pt x="1977" y="531"/>
                    <a:pt x="1978" y="534"/>
                  </a:cubicBezTo>
                  <a:lnTo>
                    <a:pt x="1978" y="534"/>
                  </a:lnTo>
                  <a:cubicBezTo>
                    <a:pt x="1979" y="520"/>
                    <a:pt x="1982" y="507"/>
                    <a:pt x="1985" y="494"/>
                  </a:cubicBezTo>
                  <a:lnTo>
                    <a:pt x="1985" y="494"/>
                  </a:lnTo>
                  <a:cubicBezTo>
                    <a:pt x="1985" y="495"/>
                    <a:pt x="1986" y="496"/>
                    <a:pt x="1986" y="496"/>
                  </a:cubicBezTo>
                  <a:cubicBezTo>
                    <a:pt x="1989" y="496"/>
                    <a:pt x="1996" y="481"/>
                    <a:pt x="1989" y="480"/>
                  </a:cubicBezTo>
                  <a:lnTo>
                    <a:pt x="1989" y="480"/>
                  </a:lnTo>
                  <a:cubicBezTo>
                    <a:pt x="1989" y="480"/>
                    <a:pt x="1989" y="480"/>
                    <a:pt x="1989" y="480"/>
                  </a:cubicBezTo>
                  <a:lnTo>
                    <a:pt x="1989" y="480"/>
                  </a:lnTo>
                  <a:cubicBezTo>
                    <a:pt x="1989" y="480"/>
                    <a:pt x="1989" y="480"/>
                    <a:pt x="1989" y="480"/>
                  </a:cubicBezTo>
                  <a:cubicBezTo>
                    <a:pt x="1989" y="480"/>
                    <a:pt x="1989" y="480"/>
                    <a:pt x="1989" y="480"/>
                  </a:cubicBezTo>
                  <a:lnTo>
                    <a:pt x="1989" y="480"/>
                  </a:lnTo>
                  <a:cubicBezTo>
                    <a:pt x="1985" y="487"/>
                    <a:pt x="1983" y="490"/>
                    <a:pt x="1981" y="490"/>
                  </a:cubicBezTo>
                  <a:cubicBezTo>
                    <a:pt x="1978" y="490"/>
                    <a:pt x="1980" y="473"/>
                    <a:pt x="1989" y="456"/>
                  </a:cubicBezTo>
                  <a:lnTo>
                    <a:pt x="2013" y="421"/>
                  </a:lnTo>
                  <a:lnTo>
                    <a:pt x="2013" y="421"/>
                  </a:lnTo>
                  <a:cubicBezTo>
                    <a:pt x="2013" y="431"/>
                    <a:pt x="2010" y="443"/>
                    <a:pt x="2007" y="454"/>
                  </a:cubicBezTo>
                  <a:lnTo>
                    <a:pt x="2007" y="454"/>
                  </a:lnTo>
                  <a:cubicBezTo>
                    <a:pt x="2005" y="450"/>
                    <a:pt x="2003" y="447"/>
                    <a:pt x="2001" y="444"/>
                  </a:cubicBezTo>
                  <a:cubicBezTo>
                    <a:pt x="1997" y="456"/>
                    <a:pt x="1993" y="468"/>
                    <a:pt x="1989" y="480"/>
                  </a:cubicBezTo>
                  <a:lnTo>
                    <a:pt x="1989" y="480"/>
                  </a:lnTo>
                  <a:cubicBezTo>
                    <a:pt x="1996" y="480"/>
                    <a:pt x="2002" y="468"/>
                    <a:pt x="2007" y="454"/>
                  </a:cubicBezTo>
                  <a:lnTo>
                    <a:pt x="2007" y="454"/>
                  </a:lnTo>
                  <a:cubicBezTo>
                    <a:pt x="2012" y="467"/>
                    <a:pt x="2010" y="483"/>
                    <a:pt x="2001" y="492"/>
                  </a:cubicBezTo>
                  <a:cubicBezTo>
                    <a:pt x="2001" y="492"/>
                    <a:pt x="2001" y="504"/>
                    <a:pt x="2001" y="516"/>
                  </a:cubicBezTo>
                  <a:cubicBezTo>
                    <a:pt x="2001" y="522"/>
                    <a:pt x="2004" y="525"/>
                    <a:pt x="2008" y="525"/>
                  </a:cubicBezTo>
                  <a:cubicBezTo>
                    <a:pt x="2013" y="525"/>
                    <a:pt x="2018" y="522"/>
                    <a:pt x="2024" y="516"/>
                  </a:cubicBezTo>
                  <a:cubicBezTo>
                    <a:pt x="2036" y="516"/>
                    <a:pt x="2024" y="516"/>
                    <a:pt x="2024" y="528"/>
                  </a:cubicBezTo>
                  <a:cubicBezTo>
                    <a:pt x="2024" y="540"/>
                    <a:pt x="2001" y="599"/>
                    <a:pt x="2001" y="611"/>
                  </a:cubicBezTo>
                  <a:cubicBezTo>
                    <a:pt x="2001" y="612"/>
                    <a:pt x="2001" y="613"/>
                    <a:pt x="2001" y="613"/>
                  </a:cubicBezTo>
                  <a:cubicBezTo>
                    <a:pt x="2006" y="613"/>
                    <a:pt x="2026" y="575"/>
                    <a:pt x="2036" y="575"/>
                  </a:cubicBezTo>
                  <a:cubicBezTo>
                    <a:pt x="2036" y="575"/>
                    <a:pt x="2048" y="611"/>
                    <a:pt x="2060" y="623"/>
                  </a:cubicBezTo>
                  <a:cubicBezTo>
                    <a:pt x="2061" y="625"/>
                    <a:pt x="2062" y="625"/>
                    <a:pt x="2063" y="625"/>
                  </a:cubicBezTo>
                  <a:cubicBezTo>
                    <a:pt x="2073" y="625"/>
                    <a:pt x="2088" y="534"/>
                    <a:pt x="2094" y="534"/>
                  </a:cubicBezTo>
                  <a:cubicBezTo>
                    <a:pt x="2095" y="534"/>
                    <a:pt x="2096" y="539"/>
                    <a:pt x="2096" y="552"/>
                  </a:cubicBezTo>
                  <a:cubicBezTo>
                    <a:pt x="2096" y="582"/>
                    <a:pt x="2096" y="613"/>
                    <a:pt x="2111" y="613"/>
                  </a:cubicBezTo>
                  <a:cubicBezTo>
                    <a:pt x="2114" y="613"/>
                    <a:pt x="2116" y="613"/>
                    <a:pt x="2120" y="611"/>
                  </a:cubicBezTo>
                  <a:cubicBezTo>
                    <a:pt x="2128" y="603"/>
                    <a:pt x="2142" y="559"/>
                    <a:pt x="2146" y="559"/>
                  </a:cubicBezTo>
                  <a:lnTo>
                    <a:pt x="2146" y="559"/>
                  </a:lnTo>
                  <a:cubicBezTo>
                    <a:pt x="2147" y="559"/>
                    <a:pt x="2147" y="566"/>
                    <a:pt x="2143" y="587"/>
                  </a:cubicBezTo>
                  <a:cubicBezTo>
                    <a:pt x="2139" y="615"/>
                    <a:pt x="2140" y="625"/>
                    <a:pt x="2143" y="625"/>
                  </a:cubicBezTo>
                  <a:cubicBezTo>
                    <a:pt x="2148" y="625"/>
                    <a:pt x="2160" y="602"/>
                    <a:pt x="2167" y="587"/>
                  </a:cubicBezTo>
                  <a:cubicBezTo>
                    <a:pt x="2171" y="583"/>
                    <a:pt x="2174" y="582"/>
                    <a:pt x="2177" y="582"/>
                  </a:cubicBezTo>
                  <a:cubicBezTo>
                    <a:pt x="2191" y="582"/>
                    <a:pt x="2191" y="625"/>
                    <a:pt x="2191" y="635"/>
                  </a:cubicBezTo>
                  <a:cubicBezTo>
                    <a:pt x="2192" y="636"/>
                    <a:pt x="2192" y="636"/>
                    <a:pt x="2193" y="636"/>
                  </a:cubicBezTo>
                  <a:cubicBezTo>
                    <a:pt x="2204" y="636"/>
                    <a:pt x="2216" y="538"/>
                    <a:pt x="2227" y="516"/>
                  </a:cubicBezTo>
                  <a:cubicBezTo>
                    <a:pt x="2228" y="514"/>
                    <a:pt x="2229" y="513"/>
                    <a:pt x="2230" y="513"/>
                  </a:cubicBezTo>
                  <a:cubicBezTo>
                    <a:pt x="2236" y="513"/>
                    <a:pt x="2230" y="582"/>
                    <a:pt x="2235" y="582"/>
                  </a:cubicBezTo>
                  <a:cubicBezTo>
                    <a:pt x="2236" y="582"/>
                    <a:pt x="2237" y="580"/>
                    <a:pt x="2239" y="575"/>
                  </a:cubicBezTo>
                  <a:cubicBezTo>
                    <a:pt x="2239" y="563"/>
                    <a:pt x="2239" y="552"/>
                    <a:pt x="2251" y="540"/>
                  </a:cubicBezTo>
                  <a:lnTo>
                    <a:pt x="2263" y="540"/>
                  </a:lnTo>
                  <a:cubicBezTo>
                    <a:pt x="2263" y="575"/>
                    <a:pt x="2239" y="611"/>
                    <a:pt x="2251" y="635"/>
                  </a:cubicBezTo>
                  <a:cubicBezTo>
                    <a:pt x="2258" y="642"/>
                    <a:pt x="2268" y="649"/>
                    <a:pt x="2283" y="649"/>
                  </a:cubicBezTo>
                  <a:cubicBezTo>
                    <a:pt x="2294" y="649"/>
                    <a:pt x="2307" y="645"/>
                    <a:pt x="2322" y="635"/>
                  </a:cubicBezTo>
                  <a:cubicBezTo>
                    <a:pt x="2346" y="611"/>
                    <a:pt x="2334" y="611"/>
                    <a:pt x="2334" y="611"/>
                  </a:cubicBezTo>
                  <a:cubicBezTo>
                    <a:pt x="2338" y="604"/>
                    <a:pt x="2340" y="601"/>
                    <a:pt x="2341" y="601"/>
                  </a:cubicBezTo>
                  <a:lnTo>
                    <a:pt x="2341" y="601"/>
                  </a:lnTo>
                  <a:cubicBezTo>
                    <a:pt x="2348" y="601"/>
                    <a:pt x="2322" y="694"/>
                    <a:pt x="2322" y="694"/>
                  </a:cubicBezTo>
                  <a:cubicBezTo>
                    <a:pt x="2322" y="694"/>
                    <a:pt x="2342" y="629"/>
                    <a:pt x="2352" y="629"/>
                  </a:cubicBezTo>
                  <a:cubicBezTo>
                    <a:pt x="2355" y="629"/>
                    <a:pt x="2358" y="637"/>
                    <a:pt x="2358" y="659"/>
                  </a:cubicBezTo>
                  <a:lnTo>
                    <a:pt x="2370" y="659"/>
                  </a:lnTo>
                  <a:cubicBezTo>
                    <a:pt x="2370" y="659"/>
                    <a:pt x="2405" y="623"/>
                    <a:pt x="2422" y="623"/>
                  </a:cubicBezTo>
                  <a:cubicBezTo>
                    <a:pt x="2429" y="623"/>
                    <a:pt x="2433" y="629"/>
                    <a:pt x="2429" y="647"/>
                  </a:cubicBezTo>
                  <a:lnTo>
                    <a:pt x="2477" y="552"/>
                  </a:lnTo>
                  <a:lnTo>
                    <a:pt x="2477" y="552"/>
                  </a:lnTo>
                  <a:cubicBezTo>
                    <a:pt x="2465" y="611"/>
                    <a:pt x="2477" y="623"/>
                    <a:pt x="2477" y="623"/>
                  </a:cubicBezTo>
                  <a:lnTo>
                    <a:pt x="2477" y="694"/>
                  </a:lnTo>
                  <a:cubicBezTo>
                    <a:pt x="2477" y="699"/>
                    <a:pt x="2477" y="701"/>
                    <a:pt x="2478" y="701"/>
                  </a:cubicBezTo>
                  <a:cubicBezTo>
                    <a:pt x="2485" y="701"/>
                    <a:pt x="2514" y="599"/>
                    <a:pt x="2524" y="599"/>
                  </a:cubicBezTo>
                  <a:lnTo>
                    <a:pt x="2524" y="599"/>
                  </a:lnTo>
                  <a:cubicBezTo>
                    <a:pt x="2524" y="599"/>
                    <a:pt x="2489" y="706"/>
                    <a:pt x="2501" y="718"/>
                  </a:cubicBezTo>
                  <a:cubicBezTo>
                    <a:pt x="2501" y="718"/>
                    <a:pt x="2524" y="694"/>
                    <a:pt x="2524" y="659"/>
                  </a:cubicBezTo>
                  <a:cubicBezTo>
                    <a:pt x="2536" y="623"/>
                    <a:pt x="2524" y="611"/>
                    <a:pt x="2548" y="611"/>
                  </a:cubicBezTo>
                  <a:cubicBezTo>
                    <a:pt x="2560" y="611"/>
                    <a:pt x="2548" y="611"/>
                    <a:pt x="2548" y="635"/>
                  </a:cubicBezTo>
                  <a:cubicBezTo>
                    <a:pt x="2548" y="659"/>
                    <a:pt x="2525" y="718"/>
                    <a:pt x="2524" y="754"/>
                  </a:cubicBezTo>
                  <a:lnTo>
                    <a:pt x="2524" y="754"/>
                  </a:lnTo>
                  <a:cubicBezTo>
                    <a:pt x="2525" y="730"/>
                    <a:pt x="2536" y="718"/>
                    <a:pt x="2536" y="706"/>
                  </a:cubicBezTo>
                  <a:cubicBezTo>
                    <a:pt x="2548" y="694"/>
                    <a:pt x="2548" y="683"/>
                    <a:pt x="2560" y="683"/>
                  </a:cubicBezTo>
                  <a:cubicBezTo>
                    <a:pt x="2572" y="683"/>
                    <a:pt x="2560" y="694"/>
                    <a:pt x="2572" y="694"/>
                  </a:cubicBezTo>
                  <a:cubicBezTo>
                    <a:pt x="2572" y="671"/>
                    <a:pt x="2584" y="659"/>
                    <a:pt x="2596" y="635"/>
                  </a:cubicBezTo>
                  <a:cubicBezTo>
                    <a:pt x="2596" y="643"/>
                    <a:pt x="2596" y="660"/>
                    <a:pt x="2596" y="671"/>
                  </a:cubicBezTo>
                  <a:cubicBezTo>
                    <a:pt x="2608" y="659"/>
                    <a:pt x="2608" y="647"/>
                    <a:pt x="2620" y="635"/>
                  </a:cubicBezTo>
                  <a:lnTo>
                    <a:pt x="2632" y="635"/>
                  </a:lnTo>
                  <a:cubicBezTo>
                    <a:pt x="2632" y="635"/>
                    <a:pt x="2596" y="683"/>
                    <a:pt x="2608" y="694"/>
                  </a:cubicBezTo>
                  <a:cubicBezTo>
                    <a:pt x="2613" y="697"/>
                    <a:pt x="2618" y="699"/>
                    <a:pt x="2621" y="699"/>
                  </a:cubicBezTo>
                  <a:cubicBezTo>
                    <a:pt x="2632" y="699"/>
                    <a:pt x="2634" y="683"/>
                    <a:pt x="2644" y="647"/>
                  </a:cubicBezTo>
                  <a:lnTo>
                    <a:pt x="2644" y="647"/>
                  </a:lnTo>
                  <a:cubicBezTo>
                    <a:pt x="2636" y="710"/>
                    <a:pt x="2659" y="721"/>
                    <a:pt x="2680" y="721"/>
                  </a:cubicBezTo>
                  <a:cubicBezTo>
                    <a:pt x="2690" y="721"/>
                    <a:pt x="2699" y="718"/>
                    <a:pt x="2703" y="718"/>
                  </a:cubicBezTo>
                  <a:cubicBezTo>
                    <a:pt x="2715" y="718"/>
                    <a:pt x="2727" y="683"/>
                    <a:pt x="2727" y="623"/>
                  </a:cubicBezTo>
                  <a:cubicBezTo>
                    <a:pt x="2733" y="599"/>
                    <a:pt x="2739" y="587"/>
                    <a:pt x="2743" y="587"/>
                  </a:cubicBezTo>
                  <a:cubicBezTo>
                    <a:pt x="2748" y="587"/>
                    <a:pt x="2751" y="599"/>
                    <a:pt x="2751" y="623"/>
                  </a:cubicBezTo>
                  <a:cubicBezTo>
                    <a:pt x="2727" y="718"/>
                    <a:pt x="2751" y="766"/>
                    <a:pt x="2763" y="766"/>
                  </a:cubicBezTo>
                  <a:cubicBezTo>
                    <a:pt x="2786" y="766"/>
                    <a:pt x="2786" y="766"/>
                    <a:pt x="2798" y="742"/>
                  </a:cubicBezTo>
                  <a:cubicBezTo>
                    <a:pt x="2810" y="718"/>
                    <a:pt x="2822" y="683"/>
                    <a:pt x="2834" y="683"/>
                  </a:cubicBezTo>
                  <a:lnTo>
                    <a:pt x="2834" y="683"/>
                  </a:lnTo>
                  <a:cubicBezTo>
                    <a:pt x="2822" y="683"/>
                    <a:pt x="2810" y="742"/>
                    <a:pt x="2822" y="742"/>
                  </a:cubicBezTo>
                  <a:cubicBezTo>
                    <a:pt x="2834" y="754"/>
                    <a:pt x="2858" y="754"/>
                    <a:pt x="2870" y="754"/>
                  </a:cubicBezTo>
                  <a:cubicBezTo>
                    <a:pt x="2881" y="754"/>
                    <a:pt x="2892" y="754"/>
                    <a:pt x="2913" y="696"/>
                  </a:cubicBezTo>
                  <a:lnTo>
                    <a:pt x="2913" y="696"/>
                  </a:lnTo>
                  <a:cubicBezTo>
                    <a:pt x="2902" y="725"/>
                    <a:pt x="2894" y="747"/>
                    <a:pt x="2894" y="778"/>
                  </a:cubicBezTo>
                  <a:cubicBezTo>
                    <a:pt x="2894" y="792"/>
                    <a:pt x="2894" y="803"/>
                    <a:pt x="2896" y="803"/>
                  </a:cubicBezTo>
                  <a:cubicBezTo>
                    <a:pt x="2898" y="803"/>
                    <a:pt x="2901" y="799"/>
                    <a:pt x="2905" y="790"/>
                  </a:cubicBezTo>
                  <a:cubicBezTo>
                    <a:pt x="2911" y="778"/>
                    <a:pt x="2914" y="775"/>
                    <a:pt x="2917" y="775"/>
                  </a:cubicBezTo>
                  <a:cubicBezTo>
                    <a:pt x="2920" y="775"/>
                    <a:pt x="2923" y="778"/>
                    <a:pt x="2929" y="778"/>
                  </a:cubicBezTo>
                  <a:cubicBezTo>
                    <a:pt x="2941" y="778"/>
                    <a:pt x="2941" y="742"/>
                    <a:pt x="2941" y="730"/>
                  </a:cubicBezTo>
                  <a:cubicBezTo>
                    <a:pt x="2943" y="728"/>
                    <a:pt x="2944" y="728"/>
                    <a:pt x="2945" y="728"/>
                  </a:cubicBezTo>
                  <a:lnTo>
                    <a:pt x="2945" y="728"/>
                  </a:lnTo>
                  <a:cubicBezTo>
                    <a:pt x="2950" y="728"/>
                    <a:pt x="2943" y="756"/>
                    <a:pt x="2953" y="766"/>
                  </a:cubicBezTo>
                  <a:cubicBezTo>
                    <a:pt x="2965" y="766"/>
                    <a:pt x="2953" y="778"/>
                    <a:pt x="2965" y="778"/>
                  </a:cubicBezTo>
                  <a:cubicBezTo>
                    <a:pt x="2965" y="766"/>
                    <a:pt x="2977" y="766"/>
                    <a:pt x="2989" y="742"/>
                  </a:cubicBezTo>
                  <a:cubicBezTo>
                    <a:pt x="2995" y="730"/>
                    <a:pt x="2998" y="727"/>
                    <a:pt x="2999" y="727"/>
                  </a:cubicBezTo>
                  <a:cubicBezTo>
                    <a:pt x="3001" y="727"/>
                    <a:pt x="3001" y="730"/>
                    <a:pt x="3001" y="730"/>
                  </a:cubicBezTo>
                  <a:cubicBezTo>
                    <a:pt x="3001" y="757"/>
                    <a:pt x="2994" y="770"/>
                    <a:pt x="2996" y="770"/>
                  </a:cubicBezTo>
                  <a:cubicBezTo>
                    <a:pt x="2996" y="770"/>
                    <a:pt x="2998" y="769"/>
                    <a:pt x="3001" y="766"/>
                  </a:cubicBezTo>
                  <a:cubicBezTo>
                    <a:pt x="3013" y="754"/>
                    <a:pt x="3025" y="754"/>
                    <a:pt x="3036" y="742"/>
                  </a:cubicBezTo>
                  <a:cubicBezTo>
                    <a:pt x="3036" y="754"/>
                    <a:pt x="3036" y="766"/>
                    <a:pt x="3036" y="778"/>
                  </a:cubicBezTo>
                  <a:cubicBezTo>
                    <a:pt x="3036" y="778"/>
                    <a:pt x="3036" y="766"/>
                    <a:pt x="3060" y="742"/>
                  </a:cubicBezTo>
                  <a:cubicBezTo>
                    <a:pt x="3067" y="729"/>
                    <a:pt x="3073" y="720"/>
                    <a:pt x="3076" y="720"/>
                  </a:cubicBezTo>
                  <a:lnTo>
                    <a:pt x="3076" y="720"/>
                  </a:lnTo>
                  <a:cubicBezTo>
                    <a:pt x="3078" y="720"/>
                    <a:pt x="3078" y="726"/>
                    <a:pt x="3072" y="742"/>
                  </a:cubicBezTo>
                  <a:cubicBezTo>
                    <a:pt x="3072" y="778"/>
                    <a:pt x="3060" y="790"/>
                    <a:pt x="3060" y="813"/>
                  </a:cubicBezTo>
                  <a:cubicBezTo>
                    <a:pt x="3066" y="825"/>
                    <a:pt x="3066" y="834"/>
                    <a:pt x="3065" y="840"/>
                  </a:cubicBezTo>
                  <a:lnTo>
                    <a:pt x="3065" y="840"/>
                  </a:lnTo>
                  <a:cubicBezTo>
                    <a:pt x="3069" y="831"/>
                    <a:pt x="3077" y="816"/>
                    <a:pt x="3084" y="802"/>
                  </a:cubicBezTo>
                  <a:cubicBezTo>
                    <a:pt x="3092" y="793"/>
                    <a:pt x="3101" y="785"/>
                    <a:pt x="3105" y="785"/>
                  </a:cubicBezTo>
                  <a:cubicBezTo>
                    <a:pt x="3107" y="785"/>
                    <a:pt x="3108" y="786"/>
                    <a:pt x="3108" y="790"/>
                  </a:cubicBezTo>
                  <a:cubicBezTo>
                    <a:pt x="3108" y="803"/>
                    <a:pt x="3108" y="817"/>
                    <a:pt x="3110" y="819"/>
                  </a:cubicBezTo>
                  <a:lnTo>
                    <a:pt x="3110" y="819"/>
                  </a:lnTo>
                  <a:cubicBezTo>
                    <a:pt x="3098" y="844"/>
                    <a:pt x="3100" y="851"/>
                    <a:pt x="3107" y="851"/>
                  </a:cubicBezTo>
                  <a:cubicBezTo>
                    <a:pt x="3117" y="851"/>
                    <a:pt x="3137" y="837"/>
                    <a:pt x="3144" y="837"/>
                  </a:cubicBezTo>
                  <a:cubicBezTo>
                    <a:pt x="3144" y="837"/>
                    <a:pt x="3144" y="849"/>
                    <a:pt x="3144" y="861"/>
                  </a:cubicBezTo>
                  <a:cubicBezTo>
                    <a:pt x="3132" y="873"/>
                    <a:pt x="3144" y="873"/>
                    <a:pt x="3144" y="885"/>
                  </a:cubicBezTo>
                  <a:cubicBezTo>
                    <a:pt x="3144" y="885"/>
                    <a:pt x="3179" y="897"/>
                    <a:pt x="3144" y="933"/>
                  </a:cubicBezTo>
                  <a:cubicBezTo>
                    <a:pt x="3144" y="933"/>
                    <a:pt x="3156" y="933"/>
                    <a:pt x="3191" y="909"/>
                  </a:cubicBezTo>
                  <a:cubicBezTo>
                    <a:pt x="3238" y="885"/>
                    <a:pt x="3251" y="873"/>
                    <a:pt x="3251" y="873"/>
                  </a:cubicBezTo>
                  <a:lnTo>
                    <a:pt x="3251" y="873"/>
                  </a:lnTo>
                  <a:lnTo>
                    <a:pt x="3191" y="933"/>
                  </a:lnTo>
                  <a:cubicBezTo>
                    <a:pt x="3183" y="941"/>
                    <a:pt x="3180" y="949"/>
                    <a:pt x="3184" y="949"/>
                  </a:cubicBezTo>
                  <a:cubicBezTo>
                    <a:pt x="3185" y="949"/>
                    <a:pt x="3188" y="948"/>
                    <a:pt x="3191" y="944"/>
                  </a:cubicBezTo>
                  <a:lnTo>
                    <a:pt x="3227" y="944"/>
                  </a:lnTo>
                  <a:lnTo>
                    <a:pt x="3191" y="980"/>
                  </a:lnTo>
                  <a:cubicBezTo>
                    <a:pt x="3189" y="981"/>
                    <a:pt x="3188" y="982"/>
                    <a:pt x="3188" y="982"/>
                  </a:cubicBezTo>
                  <a:cubicBezTo>
                    <a:pt x="3188" y="982"/>
                    <a:pt x="3269" y="943"/>
                    <a:pt x="3293" y="943"/>
                  </a:cubicBezTo>
                  <a:cubicBezTo>
                    <a:pt x="3295" y="943"/>
                    <a:pt x="3297" y="943"/>
                    <a:pt x="3298" y="944"/>
                  </a:cubicBezTo>
                  <a:cubicBezTo>
                    <a:pt x="3298" y="956"/>
                    <a:pt x="3203" y="980"/>
                    <a:pt x="3203" y="992"/>
                  </a:cubicBezTo>
                  <a:cubicBezTo>
                    <a:pt x="3197" y="998"/>
                    <a:pt x="3212" y="998"/>
                    <a:pt x="3231" y="998"/>
                  </a:cubicBezTo>
                  <a:cubicBezTo>
                    <a:pt x="3251" y="998"/>
                    <a:pt x="3275" y="998"/>
                    <a:pt x="3286" y="1004"/>
                  </a:cubicBezTo>
                  <a:cubicBezTo>
                    <a:pt x="3310" y="1016"/>
                    <a:pt x="3334" y="1028"/>
                    <a:pt x="3286" y="1028"/>
                  </a:cubicBezTo>
                  <a:cubicBezTo>
                    <a:pt x="3286" y="1024"/>
                    <a:pt x="3282" y="1023"/>
                    <a:pt x="3276" y="1023"/>
                  </a:cubicBezTo>
                  <a:cubicBezTo>
                    <a:pt x="3262" y="1023"/>
                    <a:pt x="3235" y="1031"/>
                    <a:pt x="3227" y="1040"/>
                  </a:cubicBezTo>
                  <a:cubicBezTo>
                    <a:pt x="3215" y="1046"/>
                    <a:pt x="3215" y="1049"/>
                    <a:pt x="3222" y="1049"/>
                  </a:cubicBezTo>
                  <a:cubicBezTo>
                    <a:pt x="3230" y="1049"/>
                    <a:pt x="3245" y="1046"/>
                    <a:pt x="3263" y="1040"/>
                  </a:cubicBezTo>
                  <a:cubicBezTo>
                    <a:pt x="3286" y="1040"/>
                    <a:pt x="3310" y="1028"/>
                    <a:pt x="3334" y="1028"/>
                  </a:cubicBezTo>
                  <a:cubicBezTo>
                    <a:pt x="3334" y="1028"/>
                    <a:pt x="3231" y="1065"/>
                    <a:pt x="3241" y="1065"/>
                  </a:cubicBezTo>
                  <a:cubicBezTo>
                    <a:pt x="3242" y="1065"/>
                    <a:pt x="3245" y="1065"/>
                    <a:pt x="3251" y="1064"/>
                  </a:cubicBezTo>
                  <a:lnTo>
                    <a:pt x="3322" y="1064"/>
                  </a:lnTo>
                  <a:cubicBezTo>
                    <a:pt x="3346" y="1075"/>
                    <a:pt x="3358" y="1075"/>
                    <a:pt x="3382" y="1075"/>
                  </a:cubicBezTo>
                  <a:cubicBezTo>
                    <a:pt x="3322" y="1075"/>
                    <a:pt x="3286" y="1075"/>
                    <a:pt x="3286" y="1099"/>
                  </a:cubicBezTo>
                  <a:cubicBezTo>
                    <a:pt x="3298" y="1111"/>
                    <a:pt x="3322" y="1123"/>
                    <a:pt x="3346" y="1123"/>
                  </a:cubicBezTo>
                  <a:lnTo>
                    <a:pt x="3346" y="1135"/>
                  </a:lnTo>
                  <a:lnTo>
                    <a:pt x="3275" y="1135"/>
                  </a:lnTo>
                  <a:cubicBezTo>
                    <a:pt x="3251" y="1135"/>
                    <a:pt x="3251" y="1147"/>
                    <a:pt x="3251" y="1147"/>
                  </a:cubicBezTo>
                  <a:cubicBezTo>
                    <a:pt x="3263" y="1159"/>
                    <a:pt x="3382" y="1171"/>
                    <a:pt x="3286" y="1183"/>
                  </a:cubicBezTo>
                  <a:cubicBezTo>
                    <a:pt x="3179" y="1194"/>
                    <a:pt x="3310" y="1194"/>
                    <a:pt x="3310" y="1206"/>
                  </a:cubicBezTo>
                  <a:cubicBezTo>
                    <a:pt x="3310" y="1218"/>
                    <a:pt x="3239" y="1218"/>
                    <a:pt x="3263" y="1230"/>
                  </a:cubicBezTo>
                  <a:lnTo>
                    <a:pt x="3322" y="1242"/>
                  </a:lnTo>
                  <a:lnTo>
                    <a:pt x="3251" y="1242"/>
                  </a:lnTo>
                  <a:cubicBezTo>
                    <a:pt x="3227" y="1254"/>
                    <a:pt x="3227" y="1266"/>
                    <a:pt x="3263" y="1266"/>
                  </a:cubicBezTo>
                  <a:cubicBezTo>
                    <a:pt x="3298" y="1266"/>
                    <a:pt x="3275" y="1278"/>
                    <a:pt x="3275" y="1290"/>
                  </a:cubicBezTo>
                  <a:cubicBezTo>
                    <a:pt x="3275" y="1290"/>
                    <a:pt x="3334" y="1290"/>
                    <a:pt x="3334" y="1302"/>
                  </a:cubicBezTo>
                  <a:lnTo>
                    <a:pt x="3275" y="1302"/>
                  </a:lnTo>
                  <a:cubicBezTo>
                    <a:pt x="3275" y="1302"/>
                    <a:pt x="3275" y="1314"/>
                    <a:pt x="3310" y="1314"/>
                  </a:cubicBezTo>
                  <a:cubicBezTo>
                    <a:pt x="3334" y="1314"/>
                    <a:pt x="3334" y="1325"/>
                    <a:pt x="3310" y="1325"/>
                  </a:cubicBezTo>
                  <a:lnTo>
                    <a:pt x="3334" y="1337"/>
                  </a:lnTo>
                  <a:cubicBezTo>
                    <a:pt x="3370" y="1349"/>
                    <a:pt x="3370" y="1349"/>
                    <a:pt x="3370" y="1361"/>
                  </a:cubicBezTo>
                  <a:lnTo>
                    <a:pt x="3278" y="1351"/>
                  </a:lnTo>
                  <a:lnTo>
                    <a:pt x="3278" y="1351"/>
                  </a:lnTo>
                  <a:cubicBezTo>
                    <a:pt x="3302" y="1357"/>
                    <a:pt x="3310" y="1375"/>
                    <a:pt x="3310" y="1385"/>
                  </a:cubicBezTo>
                  <a:cubicBezTo>
                    <a:pt x="3298" y="1385"/>
                    <a:pt x="3275" y="1385"/>
                    <a:pt x="3263" y="1397"/>
                  </a:cubicBezTo>
                  <a:cubicBezTo>
                    <a:pt x="3227" y="1421"/>
                    <a:pt x="3227" y="1445"/>
                    <a:pt x="3215" y="1480"/>
                  </a:cubicBezTo>
                  <a:lnTo>
                    <a:pt x="3179" y="1480"/>
                  </a:lnTo>
                  <a:cubicBezTo>
                    <a:pt x="3179" y="1480"/>
                    <a:pt x="3179" y="1492"/>
                    <a:pt x="3179" y="1492"/>
                  </a:cubicBezTo>
                  <a:cubicBezTo>
                    <a:pt x="3191" y="1516"/>
                    <a:pt x="3191" y="1528"/>
                    <a:pt x="3191" y="1540"/>
                  </a:cubicBezTo>
                  <a:cubicBezTo>
                    <a:pt x="3203" y="1564"/>
                    <a:pt x="3203" y="1599"/>
                    <a:pt x="3215" y="1623"/>
                  </a:cubicBezTo>
                  <a:cubicBezTo>
                    <a:pt x="3215" y="1635"/>
                    <a:pt x="3227" y="1647"/>
                    <a:pt x="3251" y="1647"/>
                  </a:cubicBezTo>
                  <a:cubicBezTo>
                    <a:pt x="3263" y="1659"/>
                    <a:pt x="3251" y="1671"/>
                    <a:pt x="3251" y="1671"/>
                  </a:cubicBezTo>
                  <a:cubicBezTo>
                    <a:pt x="3239" y="1671"/>
                    <a:pt x="3227" y="1659"/>
                    <a:pt x="3227" y="1659"/>
                  </a:cubicBezTo>
                  <a:cubicBezTo>
                    <a:pt x="3215" y="1659"/>
                    <a:pt x="3203" y="1683"/>
                    <a:pt x="3203" y="1695"/>
                  </a:cubicBezTo>
                  <a:cubicBezTo>
                    <a:pt x="3203" y="1706"/>
                    <a:pt x="3191" y="1706"/>
                    <a:pt x="3203" y="1718"/>
                  </a:cubicBezTo>
                  <a:cubicBezTo>
                    <a:pt x="3215" y="1730"/>
                    <a:pt x="3286" y="1754"/>
                    <a:pt x="3310" y="1766"/>
                  </a:cubicBezTo>
                  <a:cubicBezTo>
                    <a:pt x="3310" y="1766"/>
                    <a:pt x="3239" y="1754"/>
                    <a:pt x="3203" y="1742"/>
                  </a:cubicBezTo>
                  <a:cubicBezTo>
                    <a:pt x="3195" y="1738"/>
                    <a:pt x="3190" y="1737"/>
                    <a:pt x="3186" y="1737"/>
                  </a:cubicBezTo>
                  <a:cubicBezTo>
                    <a:pt x="3178" y="1737"/>
                    <a:pt x="3175" y="1742"/>
                    <a:pt x="3167" y="1742"/>
                  </a:cubicBezTo>
                  <a:cubicBezTo>
                    <a:pt x="3167" y="1754"/>
                    <a:pt x="3167" y="1778"/>
                    <a:pt x="3144" y="1778"/>
                  </a:cubicBezTo>
                  <a:lnTo>
                    <a:pt x="3120" y="1778"/>
                  </a:lnTo>
                  <a:cubicBezTo>
                    <a:pt x="3120" y="1790"/>
                    <a:pt x="3144" y="1802"/>
                    <a:pt x="3156" y="1814"/>
                  </a:cubicBezTo>
                  <a:cubicBezTo>
                    <a:pt x="3167" y="1826"/>
                    <a:pt x="3120" y="1826"/>
                    <a:pt x="3108" y="1837"/>
                  </a:cubicBezTo>
                  <a:cubicBezTo>
                    <a:pt x="3096" y="1837"/>
                    <a:pt x="3120" y="1861"/>
                    <a:pt x="3156" y="1885"/>
                  </a:cubicBezTo>
                  <a:cubicBezTo>
                    <a:pt x="3173" y="1899"/>
                    <a:pt x="3177" y="1904"/>
                    <a:pt x="3174" y="1904"/>
                  </a:cubicBezTo>
                  <a:cubicBezTo>
                    <a:pt x="3167" y="1904"/>
                    <a:pt x="3116" y="1873"/>
                    <a:pt x="3108" y="1873"/>
                  </a:cubicBezTo>
                  <a:cubicBezTo>
                    <a:pt x="3099" y="1869"/>
                    <a:pt x="3094" y="1867"/>
                    <a:pt x="3092" y="1867"/>
                  </a:cubicBezTo>
                  <a:cubicBezTo>
                    <a:pt x="3085" y="1867"/>
                    <a:pt x="3132" y="1899"/>
                    <a:pt x="3132" y="1909"/>
                  </a:cubicBezTo>
                  <a:cubicBezTo>
                    <a:pt x="3139" y="1916"/>
                    <a:pt x="3138" y="1919"/>
                    <a:pt x="3133" y="1919"/>
                  </a:cubicBezTo>
                  <a:cubicBezTo>
                    <a:pt x="3122" y="1919"/>
                    <a:pt x="3089" y="1905"/>
                    <a:pt x="3072" y="1897"/>
                  </a:cubicBezTo>
                  <a:cubicBezTo>
                    <a:pt x="3068" y="1895"/>
                    <a:pt x="3064" y="1894"/>
                    <a:pt x="3061" y="1894"/>
                  </a:cubicBezTo>
                  <a:cubicBezTo>
                    <a:pt x="3049" y="1894"/>
                    <a:pt x="3051" y="1911"/>
                    <a:pt x="3060" y="1921"/>
                  </a:cubicBezTo>
                  <a:cubicBezTo>
                    <a:pt x="3060" y="1930"/>
                    <a:pt x="3060" y="1958"/>
                    <a:pt x="3041" y="1958"/>
                  </a:cubicBezTo>
                  <a:cubicBezTo>
                    <a:pt x="3034" y="1958"/>
                    <a:pt x="3025" y="1954"/>
                    <a:pt x="3013" y="1945"/>
                  </a:cubicBezTo>
                  <a:cubicBezTo>
                    <a:pt x="3001" y="1945"/>
                    <a:pt x="3013" y="1956"/>
                    <a:pt x="3013" y="1968"/>
                  </a:cubicBezTo>
                  <a:cubicBezTo>
                    <a:pt x="3025" y="2016"/>
                    <a:pt x="3001" y="2028"/>
                    <a:pt x="3001" y="2064"/>
                  </a:cubicBezTo>
                  <a:cubicBezTo>
                    <a:pt x="3001" y="2087"/>
                    <a:pt x="3013" y="2099"/>
                    <a:pt x="3048" y="2135"/>
                  </a:cubicBezTo>
                  <a:cubicBezTo>
                    <a:pt x="3025" y="2111"/>
                    <a:pt x="3001" y="2099"/>
                    <a:pt x="2977" y="2087"/>
                  </a:cubicBezTo>
                  <a:cubicBezTo>
                    <a:pt x="2965" y="2087"/>
                    <a:pt x="2977" y="2099"/>
                    <a:pt x="2977" y="2099"/>
                  </a:cubicBezTo>
                  <a:lnTo>
                    <a:pt x="2965" y="2099"/>
                  </a:lnTo>
                  <a:cubicBezTo>
                    <a:pt x="2941" y="2099"/>
                    <a:pt x="2929" y="2099"/>
                    <a:pt x="2917" y="2111"/>
                  </a:cubicBezTo>
                  <a:cubicBezTo>
                    <a:pt x="2941" y="2135"/>
                    <a:pt x="2917" y="2159"/>
                    <a:pt x="2917" y="2159"/>
                  </a:cubicBezTo>
                  <a:cubicBezTo>
                    <a:pt x="2965" y="2195"/>
                    <a:pt x="3013" y="2242"/>
                    <a:pt x="3048" y="2290"/>
                  </a:cubicBezTo>
                  <a:cubicBezTo>
                    <a:pt x="3050" y="2291"/>
                    <a:pt x="3050" y="2292"/>
                    <a:pt x="3050" y="2292"/>
                  </a:cubicBezTo>
                  <a:cubicBezTo>
                    <a:pt x="3045" y="2292"/>
                    <a:pt x="2996" y="2261"/>
                    <a:pt x="2965" y="2230"/>
                  </a:cubicBezTo>
                  <a:cubicBezTo>
                    <a:pt x="2947" y="2194"/>
                    <a:pt x="2929" y="2178"/>
                    <a:pt x="2916" y="2178"/>
                  </a:cubicBezTo>
                  <a:cubicBezTo>
                    <a:pt x="2912" y="2178"/>
                    <a:pt x="2908" y="2180"/>
                    <a:pt x="2905" y="2183"/>
                  </a:cubicBezTo>
                  <a:cubicBezTo>
                    <a:pt x="2894" y="2195"/>
                    <a:pt x="2894" y="2183"/>
                    <a:pt x="2905" y="2207"/>
                  </a:cubicBezTo>
                  <a:cubicBezTo>
                    <a:pt x="2917" y="2230"/>
                    <a:pt x="2929" y="2230"/>
                    <a:pt x="2918" y="2230"/>
                  </a:cubicBezTo>
                  <a:lnTo>
                    <a:pt x="2918" y="2230"/>
                  </a:lnTo>
                  <a:cubicBezTo>
                    <a:pt x="2905" y="2214"/>
                    <a:pt x="2903" y="2207"/>
                    <a:pt x="2894" y="2207"/>
                  </a:cubicBezTo>
                  <a:cubicBezTo>
                    <a:pt x="2894" y="2210"/>
                    <a:pt x="2897" y="2217"/>
                    <a:pt x="2901" y="2224"/>
                  </a:cubicBezTo>
                  <a:lnTo>
                    <a:pt x="2901" y="2224"/>
                  </a:lnTo>
                  <a:cubicBezTo>
                    <a:pt x="2871" y="2211"/>
                    <a:pt x="2840" y="2189"/>
                    <a:pt x="2810" y="2159"/>
                  </a:cubicBezTo>
                  <a:lnTo>
                    <a:pt x="2810" y="2159"/>
                  </a:lnTo>
                  <a:cubicBezTo>
                    <a:pt x="2834" y="2195"/>
                    <a:pt x="2834" y="2195"/>
                    <a:pt x="2822" y="2207"/>
                  </a:cubicBezTo>
                  <a:cubicBezTo>
                    <a:pt x="2822" y="2218"/>
                    <a:pt x="2810" y="2218"/>
                    <a:pt x="2822" y="2242"/>
                  </a:cubicBezTo>
                  <a:cubicBezTo>
                    <a:pt x="2834" y="2266"/>
                    <a:pt x="2846" y="2278"/>
                    <a:pt x="2834" y="2278"/>
                  </a:cubicBezTo>
                  <a:cubicBezTo>
                    <a:pt x="2822" y="2266"/>
                    <a:pt x="2810" y="2254"/>
                    <a:pt x="2798" y="2242"/>
                  </a:cubicBezTo>
                  <a:cubicBezTo>
                    <a:pt x="2786" y="2242"/>
                    <a:pt x="2798" y="2266"/>
                    <a:pt x="2798" y="2266"/>
                  </a:cubicBezTo>
                  <a:lnTo>
                    <a:pt x="2775" y="2278"/>
                  </a:lnTo>
                  <a:cubicBezTo>
                    <a:pt x="2769" y="2274"/>
                    <a:pt x="2765" y="2272"/>
                    <a:pt x="2762" y="2272"/>
                  </a:cubicBezTo>
                  <a:cubicBezTo>
                    <a:pt x="2750" y="2272"/>
                    <a:pt x="2778" y="2318"/>
                    <a:pt x="2798" y="2337"/>
                  </a:cubicBezTo>
                  <a:cubicBezTo>
                    <a:pt x="2822" y="2361"/>
                    <a:pt x="2810" y="2373"/>
                    <a:pt x="2798" y="2373"/>
                  </a:cubicBezTo>
                  <a:cubicBezTo>
                    <a:pt x="2763" y="2314"/>
                    <a:pt x="2751" y="2302"/>
                    <a:pt x="2739" y="2302"/>
                  </a:cubicBezTo>
                  <a:cubicBezTo>
                    <a:pt x="2715" y="2302"/>
                    <a:pt x="2691" y="2314"/>
                    <a:pt x="2667" y="2326"/>
                  </a:cubicBezTo>
                  <a:cubicBezTo>
                    <a:pt x="2667" y="2326"/>
                    <a:pt x="2644" y="2326"/>
                    <a:pt x="2655" y="2361"/>
                  </a:cubicBezTo>
                  <a:cubicBezTo>
                    <a:pt x="2667" y="2385"/>
                    <a:pt x="2667" y="2397"/>
                    <a:pt x="2655" y="2397"/>
                  </a:cubicBezTo>
                  <a:cubicBezTo>
                    <a:pt x="2644" y="2385"/>
                    <a:pt x="2644" y="2361"/>
                    <a:pt x="2632" y="2349"/>
                  </a:cubicBezTo>
                  <a:lnTo>
                    <a:pt x="2620" y="2349"/>
                  </a:lnTo>
                  <a:cubicBezTo>
                    <a:pt x="2615" y="2349"/>
                    <a:pt x="2608" y="2347"/>
                    <a:pt x="2602" y="2347"/>
                  </a:cubicBezTo>
                  <a:cubicBezTo>
                    <a:pt x="2593" y="2347"/>
                    <a:pt x="2584" y="2352"/>
                    <a:pt x="2584" y="2373"/>
                  </a:cubicBezTo>
                  <a:cubicBezTo>
                    <a:pt x="2596" y="2397"/>
                    <a:pt x="2584" y="2385"/>
                    <a:pt x="2584" y="2397"/>
                  </a:cubicBezTo>
                  <a:cubicBezTo>
                    <a:pt x="2572" y="2409"/>
                    <a:pt x="2584" y="2445"/>
                    <a:pt x="2584" y="2445"/>
                  </a:cubicBezTo>
                  <a:cubicBezTo>
                    <a:pt x="2572" y="2433"/>
                    <a:pt x="2572" y="2421"/>
                    <a:pt x="2560" y="2409"/>
                  </a:cubicBezTo>
                  <a:cubicBezTo>
                    <a:pt x="2551" y="2391"/>
                    <a:pt x="2543" y="2380"/>
                    <a:pt x="2539" y="2380"/>
                  </a:cubicBezTo>
                  <a:cubicBezTo>
                    <a:pt x="2537" y="2380"/>
                    <a:pt x="2536" y="2382"/>
                    <a:pt x="2536" y="2385"/>
                  </a:cubicBezTo>
                  <a:cubicBezTo>
                    <a:pt x="2527" y="2385"/>
                    <a:pt x="2518" y="2385"/>
                    <a:pt x="2508" y="2391"/>
                  </a:cubicBezTo>
                  <a:lnTo>
                    <a:pt x="2508" y="2391"/>
                  </a:lnTo>
                  <a:cubicBezTo>
                    <a:pt x="2506" y="2381"/>
                    <a:pt x="2503" y="2371"/>
                    <a:pt x="2501" y="2361"/>
                  </a:cubicBezTo>
                  <a:cubicBezTo>
                    <a:pt x="2501" y="2361"/>
                    <a:pt x="2495" y="2351"/>
                    <a:pt x="2492" y="2351"/>
                  </a:cubicBezTo>
                  <a:cubicBezTo>
                    <a:pt x="2490" y="2351"/>
                    <a:pt x="2489" y="2353"/>
                    <a:pt x="2489" y="2361"/>
                  </a:cubicBezTo>
                  <a:cubicBezTo>
                    <a:pt x="2480" y="2395"/>
                    <a:pt x="2472" y="2429"/>
                    <a:pt x="2464" y="2429"/>
                  </a:cubicBezTo>
                  <a:cubicBezTo>
                    <a:pt x="2460" y="2429"/>
                    <a:pt x="2457" y="2423"/>
                    <a:pt x="2453" y="2409"/>
                  </a:cubicBezTo>
                  <a:cubicBezTo>
                    <a:pt x="2453" y="2373"/>
                    <a:pt x="2441" y="2373"/>
                    <a:pt x="2417" y="2373"/>
                  </a:cubicBezTo>
                  <a:cubicBezTo>
                    <a:pt x="2406" y="2384"/>
                    <a:pt x="2386" y="2434"/>
                    <a:pt x="2382" y="2434"/>
                  </a:cubicBezTo>
                  <a:cubicBezTo>
                    <a:pt x="2382" y="2434"/>
                    <a:pt x="2382" y="2434"/>
                    <a:pt x="2382" y="2433"/>
                  </a:cubicBezTo>
                  <a:cubicBezTo>
                    <a:pt x="2382" y="2421"/>
                    <a:pt x="2405" y="2326"/>
                    <a:pt x="2405" y="2314"/>
                  </a:cubicBezTo>
                  <a:cubicBezTo>
                    <a:pt x="2405" y="2310"/>
                    <a:pt x="2405" y="2309"/>
                    <a:pt x="2404" y="2309"/>
                  </a:cubicBezTo>
                  <a:cubicBezTo>
                    <a:pt x="2399" y="2309"/>
                    <a:pt x="2380" y="2363"/>
                    <a:pt x="2370" y="2373"/>
                  </a:cubicBezTo>
                  <a:cubicBezTo>
                    <a:pt x="2368" y="2376"/>
                    <a:pt x="2368" y="2377"/>
                    <a:pt x="2367" y="2377"/>
                  </a:cubicBezTo>
                  <a:cubicBezTo>
                    <a:pt x="2365" y="2377"/>
                    <a:pt x="2389" y="2313"/>
                    <a:pt x="2383" y="2313"/>
                  </a:cubicBezTo>
                  <a:lnTo>
                    <a:pt x="2383" y="2313"/>
                  </a:lnTo>
                  <a:cubicBezTo>
                    <a:pt x="2383" y="2313"/>
                    <a:pt x="2382" y="2313"/>
                    <a:pt x="2382" y="2314"/>
                  </a:cubicBezTo>
                  <a:cubicBezTo>
                    <a:pt x="2372" y="2333"/>
                    <a:pt x="2322" y="2424"/>
                    <a:pt x="2311" y="2424"/>
                  </a:cubicBezTo>
                  <a:cubicBezTo>
                    <a:pt x="2309" y="2424"/>
                    <a:pt x="2308" y="2420"/>
                    <a:pt x="2310" y="2409"/>
                  </a:cubicBezTo>
                  <a:cubicBezTo>
                    <a:pt x="2322" y="2385"/>
                    <a:pt x="2334" y="2361"/>
                    <a:pt x="2346" y="2337"/>
                  </a:cubicBezTo>
                  <a:cubicBezTo>
                    <a:pt x="2346" y="2326"/>
                    <a:pt x="2346" y="2326"/>
                    <a:pt x="2334" y="2326"/>
                  </a:cubicBezTo>
                  <a:cubicBezTo>
                    <a:pt x="2323" y="2326"/>
                    <a:pt x="2292" y="2386"/>
                    <a:pt x="2278" y="2386"/>
                  </a:cubicBezTo>
                  <a:cubicBezTo>
                    <a:pt x="2276" y="2386"/>
                    <a:pt x="2275" y="2386"/>
                    <a:pt x="2274" y="2385"/>
                  </a:cubicBezTo>
                  <a:cubicBezTo>
                    <a:pt x="2298" y="2361"/>
                    <a:pt x="2310" y="2337"/>
                    <a:pt x="2322" y="2302"/>
                  </a:cubicBezTo>
                  <a:cubicBezTo>
                    <a:pt x="2322" y="2294"/>
                    <a:pt x="2327" y="2278"/>
                    <a:pt x="2322" y="2278"/>
                  </a:cubicBezTo>
                  <a:cubicBezTo>
                    <a:pt x="2319" y="2278"/>
                    <a:pt x="2314" y="2282"/>
                    <a:pt x="2306" y="2292"/>
                  </a:cubicBezTo>
                  <a:lnTo>
                    <a:pt x="2306" y="2292"/>
                  </a:lnTo>
                  <a:cubicBezTo>
                    <a:pt x="2326" y="2265"/>
                    <a:pt x="2329" y="2254"/>
                    <a:pt x="2323" y="2254"/>
                  </a:cubicBezTo>
                  <a:cubicBezTo>
                    <a:pt x="2320" y="2254"/>
                    <a:pt x="2311" y="2260"/>
                    <a:pt x="2302" y="2273"/>
                  </a:cubicBezTo>
                  <a:lnTo>
                    <a:pt x="2302" y="2273"/>
                  </a:lnTo>
                  <a:cubicBezTo>
                    <a:pt x="2319" y="2246"/>
                    <a:pt x="2297" y="2241"/>
                    <a:pt x="2276" y="2241"/>
                  </a:cubicBezTo>
                  <a:cubicBezTo>
                    <a:pt x="2265" y="2241"/>
                    <a:pt x="2255" y="2242"/>
                    <a:pt x="2251" y="2242"/>
                  </a:cubicBezTo>
                  <a:cubicBezTo>
                    <a:pt x="2251" y="2241"/>
                    <a:pt x="2250" y="2241"/>
                    <a:pt x="2250" y="2241"/>
                  </a:cubicBezTo>
                  <a:cubicBezTo>
                    <a:pt x="2247" y="2241"/>
                    <a:pt x="2226" y="2287"/>
                    <a:pt x="2218" y="2287"/>
                  </a:cubicBezTo>
                  <a:cubicBezTo>
                    <a:pt x="2216" y="2287"/>
                    <a:pt x="2215" y="2284"/>
                    <a:pt x="2215" y="2278"/>
                  </a:cubicBezTo>
                  <a:cubicBezTo>
                    <a:pt x="2227" y="2266"/>
                    <a:pt x="2215" y="2242"/>
                    <a:pt x="2203" y="2230"/>
                  </a:cubicBezTo>
                  <a:cubicBezTo>
                    <a:pt x="2179" y="2266"/>
                    <a:pt x="2167" y="2302"/>
                    <a:pt x="2179" y="2337"/>
                  </a:cubicBezTo>
                  <a:cubicBezTo>
                    <a:pt x="2167" y="2337"/>
                    <a:pt x="2167" y="2326"/>
                    <a:pt x="2155" y="2314"/>
                  </a:cubicBezTo>
                  <a:cubicBezTo>
                    <a:pt x="2155" y="2314"/>
                    <a:pt x="2143" y="2302"/>
                    <a:pt x="2167" y="2266"/>
                  </a:cubicBezTo>
                  <a:cubicBezTo>
                    <a:pt x="2191" y="2230"/>
                    <a:pt x="2203" y="2230"/>
                    <a:pt x="2215" y="2195"/>
                  </a:cubicBezTo>
                  <a:cubicBezTo>
                    <a:pt x="2218" y="2182"/>
                    <a:pt x="2216" y="2178"/>
                    <a:pt x="2212" y="2178"/>
                  </a:cubicBezTo>
                  <a:cubicBezTo>
                    <a:pt x="2202" y="2178"/>
                    <a:pt x="2177" y="2200"/>
                    <a:pt x="2164" y="2200"/>
                  </a:cubicBezTo>
                  <a:cubicBezTo>
                    <a:pt x="2160" y="2200"/>
                    <a:pt x="2157" y="2198"/>
                    <a:pt x="2155" y="2195"/>
                  </a:cubicBezTo>
                  <a:cubicBezTo>
                    <a:pt x="2132" y="2183"/>
                    <a:pt x="2155" y="2159"/>
                    <a:pt x="2167" y="2111"/>
                  </a:cubicBezTo>
                  <a:lnTo>
                    <a:pt x="2167" y="2111"/>
                  </a:lnTo>
                  <a:cubicBezTo>
                    <a:pt x="2143" y="2147"/>
                    <a:pt x="2120" y="2171"/>
                    <a:pt x="2084" y="2183"/>
                  </a:cubicBezTo>
                  <a:cubicBezTo>
                    <a:pt x="2080" y="2187"/>
                    <a:pt x="2078" y="2188"/>
                    <a:pt x="2077" y="2188"/>
                  </a:cubicBezTo>
                  <a:cubicBezTo>
                    <a:pt x="2075" y="2188"/>
                    <a:pt x="2108" y="2147"/>
                    <a:pt x="2108" y="2147"/>
                  </a:cubicBezTo>
                  <a:lnTo>
                    <a:pt x="2108" y="2147"/>
                  </a:lnTo>
                  <a:cubicBezTo>
                    <a:pt x="2102" y="2147"/>
                    <a:pt x="2095" y="2154"/>
                    <a:pt x="2087" y="2163"/>
                  </a:cubicBezTo>
                  <a:lnTo>
                    <a:pt x="2087" y="2163"/>
                  </a:lnTo>
                  <a:cubicBezTo>
                    <a:pt x="2097" y="2150"/>
                    <a:pt x="2106" y="2137"/>
                    <a:pt x="2120" y="2123"/>
                  </a:cubicBezTo>
                  <a:cubicBezTo>
                    <a:pt x="2120" y="2099"/>
                    <a:pt x="2108" y="2099"/>
                    <a:pt x="2096" y="2099"/>
                  </a:cubicBezTo>
                  <a:cubicBezTo>
                    <a:pt x="2084" y="2099"/>
                    <a:pt x="2060" y="2099"/>
                    <a:pt x="2048" y="2123"/>
                  </a:cubicBezTo>
                  <a:cubicBezTo>
                    <a:pt x="2040" y="2132"/>
                    <a:pt x="2031" y="2140"/>
                    <a:pt x="2027" y="2140"/>
                  </a:cubicBezTo>
                  <a:cubicBezTo>
                    <a:pt x="2025" y="2140"/>
                    <a:pt x="2024" y="2139"/>
                    <a:pt x="2024" y="2135"/>
                  </a:cubicBezTo>
                  <a:cubicBezTo>
                    <a:pt x="2024" y="2123"/>
                    <a:pt x="2024" y="2111"/>
                    <a:pt x="2036" y="2099"/>
                  </a:cubicBezTo>
                  <a:cubicBezTo>
                    <a:pt x="2048" y="2076"/>
                    <a:pt x="2048" y="2087"/>
                    <a:pt x="2036" y="2076"/>
                  </a:cubicBezTo>
                  <a:cubicBezTo>
                    <a:pt x="2024" y="2076"/>
                    <a:pt x="2001" y="2099"/>
                    <a:pt x="1989" y="2099"/>
                  </a:cubicBezTo>
                  <a:cubicBezTo>
                    <a:pt x="1977" y="2099"/>
                    <a:pt x="1965" y="2099"/>
                    <a:pt x="1965" y="2087"/>
                  </a:cubicBezTo>
                  <a:cubicBezTo>
                    <a:pt x="1965" y="2076"/>
                    <a:pt x="1977" y="2040"/>
                    <a:pt x="1977" y="2040"/>
                  </a:cubicBezTo>
                  <a:lnTo>
                    <a:pt x="1977" y="2040"/>
                  </a:lnTo>
                  <a:cubicBezTo>
                    <a:pt x="1977" y="2040"/>
                    <a:pt x="1965" y="2064"/>
                    <a:pt x="1965" y="2064"/>
                  </a:cubicBezTo>
                  <a:lnTo>
                    <a:pt x="1941" y="2040"/>
                  </a:lnTo>
                  <a:cubicBezTo>
                    <a:pt x="1934" y="2033"/>
                    <a:pt x="1927" y="2018"/>
                    <a:pt x="1916" y="2018"/>
                  </a:cubicBezTo>
                  <a:cubicBezTo>
                    <a:pt x="1908" y="2018"/>
                    <a:pt x="1899" y="2025"/>
                    <a:pt x="1885" y="2046"/>
                  </a:cubicBezTo>
                  <a:lnTo>
                    <a:pt x="1885" y="2046"/>
                  </a:lnTo>
                  <a:cubicBezTo>
                    <a:pt x="1904" y="2013"/>
                    <a:pt x="1893" y="1992"/>
                    <a:pt x="1882" y="1980"/>
                  </a:cubicBezTo>
                  <a:cubicBezTo>
                    <a:pt x="1882" y="1980"/>
                    <a:pt x="1859" y="1996"/>
                    <a:pt x="1850" y="1996"/>
                  </a:cubicBezTo>
                  <a:cubicBezTo>
                    <a:pt x="1847" y="1996"/>
                    <a:pt x="1846" y="1995"/>
                    <a:pt x="1846" y="1992"/>
                  </a:cubicBezTo>
                  <a:cubicBezTo>
                    <a:pt x="1834" y="1980"/>
                    <a:pt x="1870" y="1956"/>
                    <a:pt x="1870" y="1945"/>
                  </a:cubicBezTo>
                  <a:cubicBezTo>
                    <a:pt x="1870" y="1933"/>
                    <a:pt x="1870" y="1933"/>
                    <a:pt x="1858" y="1933"/>
                  </a:cubicBezTo>
                  <a:cubicBezTo>
                    <a:pt x="1858" y="1929"/>
                    <a:pt x="1856" y="1927"/>
                    <a:pt x="1854" y="1927"/>
                  </a:cubicBezTo>
                  <a:cubicBezTo>
                    <a:pt x="1850" y="1927"/>
                    <a:pt x="1842" y="1933"/>
                    <a:pt x="1834" y="1933"/>
                  </a:cubicBezTo>
                  <a:cubicBezTo>
                    <a:pt x="1822" y="1956"/>
                    <a:pt x="1810" y="1968"/>
                    <a:pt x="1798" y="1980"/>
                  </a:cubicBezTo>
                  <a:cubicBezTo>
                    <a:pt x="1822" y="1951"/>
                    <a:pt x="1822" y="1945"/>
                    <a:pt x="1816" y="1945"/>
                  </a:cubicBezTo>
                  <a:cubicBezTo>
                    <a:pt x="1812" y="1945"/>
                    <a:pt x="1805" y="1947"/>
                    <a:pt x="1802" y="1947"/>
                  </a:cubicBezTo>
                  <a:cubicBezTo>
                    <a:pt x="1800" y="1947"/>
                    <a:pt x="1798" y="1947"/>
                    <a:pt x="1798" y="1945"/>
                  </a:cubicBezTo>
                  <a:cubicBezTo>
                    <a:pt x="1798" y="1945"/>
                    <a:pt x="1870" y="1849"/>
                    <a:pt x="1846" y="1849"/>
                  </a:cubicBezTo>
                  <a:cubicBezTo>
                    <a:pt x="1822" y="1861"/>
                    <a:pt x="1762" y="1945"/>
                    <a:pt x="1727" y="1980"/>
                  </a:cubicBezTo>
                  <a:cubicBezTo>
                    <a:pt x="1722" y="1985"/>
                    <a:pt x="1719" y="1988"/>
                    <a:pt x="1717" y="1988"/>
                  </a:cubicBezTo>
                  <a:cubicBezTo>
                    <a:pt x="1710" y="1988"/>
                    <a:pt x="1762" y="1909"/>
                    <a:pt x="1762" y="1909"/>
                  </a:cubicBezTo>
                  <a:lnTo>
                    <a:pt x="1762" y="1909"/>
                  </a:lnTo>
                  <a:cubicBezTo>
                    <a:pt x="1753" y="1919"/>
                    <a:pt x="1743" y="1936"/>
                    <a:pt x="1734" y="1936"/>
                  </a:cubicBezTo>
                  <a:cubicBezTo>
                    <a:pt x="1731" y="1936"/>
                    <a:pt x="1729" y="1935"/>
                    <a:pt x="1727" y="1933"/>
                  </a:cubicBezTo>
                  <a:cubicBezTo>
                    <a:pt x="1727" y="1933"/>
                    <a:pt x="1727" y="1927"/>
                    <a:pt x="1723" y="1927"/>
                  </a:cubicBezTo>
                  <a:cubicBezTo>
                    <a:pt x="1721" y="1927"/>
                    <a:pt x="1719" y="1929"/>
                    <a:pt x="1715" y="1933"/>
                  </a:cubicBezTo>
                  <a:cubicBezTo>
                    <a:pt x="1703" y="1945"/>
                    <a:pt x="1703" y="1956"/>
                    <a:pt x="1691" y="1968"/>
                  </a:cubicBezTo>
                  <a:cubicBezTo>
                    <a:pt x="1687" y="1972"/>
                    <a:pt x="1684" y="1974"/>
                    <a:pt x="1682" y="1974"/>
                  </a:cubicBezTo>
                  <a:cubicBezTo>
                    <a:pt x="1678" y="1974"/>
                    <a:pt x="1675" y="1968"/>
                    <a:pt x="1667" y="1968"/>
                  </a:cubicBezTo>
                  <a:cubicBezTo>
                    <a:pt x="1691" y="1945"/>
                    <a:pt x="1715" y="1921"/>
                    <a:pt x="1691" y="1921"/>
                  </a:cubicBezTo>
                  <a:lnTo>
                    <a:pt x="1691" y="1921"/>
                  </a:lnTo>
                  <a:cubicBezTo>
                    <a:pt x="1686" y="1926"/>
                    <a:pt x="1679" y="1930"/>
                    <a:pt x="1675" y="1930"/>
                  </a:cubicBezTo>
                  <a:cubicBezTo>
                    <a:pt x="1670" y="1930"/>
                    <a:pt x="1670" y="1920"/>
                    <a:pt x="1691" y="1885"/>
                  </a:cubicBezTo>
                  <a:cubicBezTo>
                    <a:pt x="1699" y="1877"/>
                    <a:pt x="1696" y="1868"/>
                    <a:pt x="1689" y="1868"/>
                  </a:cubicBezTo>
                  <a:cubicBezTo>
                    <a:pt x="1686" y="1868"/>
                    <a:pt x="1683" y="1870"/>
                    <a:pt x="1679" y="1873"/>
                  </a:cubicBezTo>
                  <a:cubicBezTo>
                    <a:pt x="1667" y="1885"/>
                    <a:pt x="1655" y="1897"/>
                    <a:pt x="1655" y="1897"/>
                  </a:cubicBezTo>
                  <a:cubicBezTo>
                    <a:pt x="1643" y="1897"/>
                    <a:pt x="1632" y="1897"/>
                    <a:pt x="1632" y="1885"/>
                  </a:cubicBezTo>
                  <a:cubicBezTo>
                    <a:pt x="1632" y="1873"/>
                    <a:pt x="1643" y="1837"/>
                    <a:pt x="1655" y="1826"/>
                  </a:cubicBezTo>
                  <a:cubicBezTo>
                    <a:pt x="1655" y="1811"/>
                    <a:pt x="1655" y="1801"/>
                    <a:pt x="1647" y="1801"/>
                  </a:cubicBezTo>
                  <a:cubicBezTo>
                    <a:pt x="1642" y="1801"/>
                    <a:pt x="1633" y="1805"/>
                    <a:pt x="1620" y="1814"/>
                  </a:cubicBezTo>
                  <a:cubicBezTo>
                    <a:pt x="1617" y="1815"/>
                    <a:pt x="1616" y="1815"/>
                    <a:pt x="1614" y="1815"/>
                  </a:cubicBezTo>
                  <a:cubicBezTo>
                    <a:pt x="1600" y="1815"/>
                    <a:pt x="1620" y="1766"/>
                    <a:pt x="1620" y="1766"/>
                  </a:cubicBezTo>
                  <a:lnTo>
                    <a:pt x="1620" y="1766"/>
                  </a:lnTo>
                  <a:cubicBezTo>
                    <a:pt x="1584" y="1802"/>
                    <a:pt x="1572" y="1861"/>
                    <a:pt x="1560" y="1873"/>
                  </a:cubicBezTo>
                  <a:cubicBezTo>
                    <a:pt x="1553" y="1881"/>
                    <a:pt x="1548" y="1883"/>
                    <a:pt x="1545" y="1883"/>
                  </a:cubicBezTo>
                  <a:cubicBezTo>
                    <a:pt x="1539" y="1883"/>
                    <a:pt x="1544" y="1869"/>
                    <a:pt x="1560" y="1861"/>
                  </a:cubicBezTo>
                  <a:cubicBezTo>
                    <a:pt x="1572" y="1837"/>
                    <a:pt x="1560" y="1837"/>
                    <a:pt x="1548" y="1837"/>
                  </a:cubicBezTo>
                  <a:cubicBezTo>
                    <a:pt x="1547" y="1839"/>
                    <a:pt x="1546" y="1840"/>
                    <a:pt x="1545" y="1840"/>
                  </a:cubicBezTo>
                  <a:cubicBezTo>
                    <a:pt x="1542" y="1840"/>
                    <a:pt x="1562" y="1809"/>
                    <a:pt x="1572" y="1778"/>
                  </a:cubicBezTo>
                  <a:cubicBezTo>
                    <a:pt x="1578" y="1768"/>
                    <a:pt x="1581" y="1765"/>
                    <a:pt x="1580" y="1765"/>
                  </a:cubicBezTo>
                  <a:lnTo>
                    <a:pt x="1580" y="1765"/>
                  </a:lnTo>
                  <a:cubicBezTo>
                    <a:pt x="1579" y="1765"/>
                    <a:pt x="1560" y="1790"/>
                    <a:pt x="1560" y="1790"/>
                  </a:cubicBezTo>
                  <a:cubicBezTo>
                    <a:pt x="1548" y="1802"/>
                    <a:pt x="1539" y="1805"/>
                    <a:pt x="1533" y="1805"/>
                  </a:cubicBezTo>
                  <a:cubicBezTo>
                    <a:pt x="1527" y="1805"/>
                    <a:pt x="1524" y="1802"/>
                    <a:pt x="1524" y="1802"/>
                  </a:cubicBezTo>
                  <a:cubicBezTo>
                    <a:pt x="1524" y="1802"/>
                    <a:pt x="1524" y="1791"/>
                    <a:pt x="1514" y="1791"/>
                  </a:cubicBezTo>
                  <a:cubicBezTo>
                    <a:pt x="1508" y="1791"/>
                    <a:pt x="1501" y="1794"/>
                    <a:pt x="1489" y="1802"/>
                  </a:cubicBezTo>
                  <a:cubicBezTo>
                    <a:pt x="1489" y="1802"/>
                    <a:pt x="1473" y="1817"/>
                    <a:pt x="1467" y="1817"/>
                  </a:cubicBezTo>
                  <a:cubicBezTo>
                    <a:pt x="1466" y="1817"/>
                    <a:pt x="1465" y="1816"/>
                    <a:pt x="1465" y="1814"/>
                  </a:cubicBezTo>
                  <a:cubicBezTo>
                    <a:pt x="1465" y="1802"/>
                    <a:pt x="1524" y="1742"/>
                    <a:pt x="1524" y="1718"/>
                  </a:cubicBezTo>
                  <a:cubicBezTo>
                    <a:pt x="1524" y="1707"/>
                    <a:pt x="1513" y="1695"/>
                    <a:pt x="1501" y="1695"/>
                  </a:cubicBezTo>
                  <a:lnTo>
                    <a:pt x="1501" y="1695"/>
                  </a:lnTo>
                  <a:cubicBezTo>
                    <a:pt x="1504" y="1699"/>
                    <a:pt x="1506" y="1708"/>
                    <a:pt x="1501" y="1718"/>
                  </a:cubicBezTo>
                  <a:cubicBezTo>
                    <a:pt x="1497" y="1725"/>
                    <a:pt x="1494" y="1727"/>
                    <a:pt x="1491" y="1727"/>
                  </a:cubicBezTo>
                  <a:cubicBezTo>
                    <a:pt x="1485" y="1727"/>
                    <a:pt x="1480" y="1722"/>
                    <a:pt x="1475" y="1722"/>
                  </a:cubicBezTo>
                  <a:cubicBezTo>
                    <a:pt x="1471" y="1722"/>
                    <a:pt x="1468" y="1724"/>
                    <a:pt x="1465" y="1730"/>
                  </a:cubicBezTo>
                  <a:cubicBezTo>
                    <a:pt x="1465" y="1729"/>
                    <a:pt x="1465" y="1728"/>
                    <a:pt x="1465" y="1728"/>
                  </a:cubicBezTo>
                  <a:cubicBezTo>
                    <a:pt x="1465" y="1728"/>
                    <a:pt x="1463" y="1766"/>
                    <a:pt x="1453" y="1766"/>
                  </a:cubicBezTo>
                  <a:cubicBezTo>
                    <a:pt x="1446" y="1766"/>
                    <a:pt x="1420" y="1784"/>
                    <a:pt x="1413" y="1784"/>
                  </a:cubicBezTo>
                  <a:cubicBezTo>
                    <a:pt x="1408" y="1784"/>
                    <a:pt x="1411" y="1777"/>
                    <a:pt x="1429" y="1754"/>
                  </a:cubicBezTo>
                  <a:cubicBezTo>
                    <a:pt x="1441" y="1742"/>
                    <a:pt x="1465" y="1718"/>
                    <a:pt x="1465" y="1706"/>
                  </a:cubicBezTo>
                  <a:cubicBezTo>
                    <a:pt x="1465" y="1697"/>
                    <a:pt x="1457" y="1679"/>
                    <a:pt x="1448" y="1679"/>
                  </a:cubicBezTo>
                  <a:cubicBezTo>
                    <a:pt x="1446" y="1679"/>
                    <a:pt x="1443" y="1680"/>
                    <a:pt x="1441" y="1683"/>
                  </a:cubicBezTo>
                  <a:cubicBezTo>
                    <a:pt x="1417" y="1683"/>
                    <a:pt x="1393" y="1730"/>
                    <a:pt x="1381" y="1754"/>
                  </a:cubicBezTo>
                  <a:cubicBezTo>
                    <a:pt x="1381" y="1730"/>
                    <a:pt x="1381" y="1706"/>
                    <a:pt x="1393" y="1683"/>
                  </a:cubicBezTo>
                  <a:cubicBezTo>
                    <a:pt x="1393" y="1671"/>
                    <a:pt x="1417" y="1659"/>
                    <a:pt x="1429" y="1659"/>
                  </a:cubicBezTo>
                  <a:cubicBezTo>
                    <a:pt x="1429" y="1659"/>
                    <a:pt x="1393" y="1659"/>
                    <a:pt x="1405" y="1635"/>
                  </a:cubicBezTo>
                  <a:cubicBezTo>
                    <a:pt x="1429" y="1599"/>
                    <a:pt x="1453" y="1564"/>
                    <a:pt x="1477" y="1540"/>
                  </a:cubicBezTo>
                  <a:lnTo>
                    <a:pt x="1477" y="1540"/>
                  </a:lnTo>
                  <a:cubicBezTo>
                    <a:pt x="1441" y="1576"/>
                    <a:pt x="1405" y="1611"/>
                    <a:pt x="1370" y="1647"/>
                  </a:cubicBezTo>
                  <a:cubicBezTo>
                    <a:pt x="1358" y="1655"/>
                    <a:pt x="1352" y="1658"/>
                    <a:pt x="1350" y="1658"/>
                  </a:cubicBezTo>
                  <a:cubicBezTo>
                    <a:pt x="1346" y="1658"/>
                    <a:pt x="1354" y="1647"/>
                    <a:pt x="1346" y="1647"/>
                  </a:cubicBezTo>
                  <a:cubicBezTo>
                    <a:pt x="1337" y="1647"/>
                    <a:pt x="1315" y="1667"/>
                    <a:pt x="1314" y="1667"/>
                  </a:cubicBezTo>
                  <a:cubicBezTo>
                    <a:pt x="1314" y="1667"/>
                    <a:pt x="1316" y="1665"/>
                    <a:pt x="1322" y="1659"/>
                  </a:cubicBezTo>
                  <a:cubicBezTo>
                    <a:pt x="1334" y="1623"/>
                    <a:pt x="1381" y="1587"/>
                    <a:pt x="1405" y="1552"/>
                  </a:cubicBezTo>
                  <a:cubicBezTo>
                    <a:pt x="1410" y="1538"/>
                    <a:pt x="1409" y="1533"/>
                    <a:pt x="1406" y="1533"/>
                  </a:cubicBezTo>
                  <a:cubicBezTo>
                    <a:pt x="1400" y="1533"/>
                    <a:pt x="1389" y="1544"/>
                    <a:pt x="1381" y="1552"/>
                  </a:cubicBezTo>
                  <a:cubicBezTo>
                    <a:pt x="1370" y="1564"/>
                    <a:pt x="1358" y="1575"/>
                    <a:pt x="1346" y="1575"/>
                  </a:cubicBezTo>
                  <a:lnTo>
                    <a:pt x="1322" y="1575"/>
                  </a:lnTo>
                  <a:cubicBezTo>
                    <a:pt x="1313" y="1566"/>
                    <a:pt x="1304" y="1544"/>
                    <a:pt x="1284" y="1544"/>
                  </a:cubicBezTo>
                  <a:cubicBezTo>
                    <a:pt x="1278" y="1544"/>
                    <a:pt x="1271" y="1546"/>
                    <a:pt x="1262" y="1552"/>
                  </a:cubicBezTo>
                  <a:cubicBezTo>
                    <a:pt x="1262" y="1552"/>
                    <a:pt x="1247" y="1567"/>
                    <a:pt x="1241" y="1567"/>
                  </a:cubicBezTo>
                  <a:cubicBezTo>
                    <a:pt x="1240" y="1567"/>
                    <a:pt x="1239" y="1566"/>
                    <a:pt x="1239" y="1564"/>
                  </a:cubicBezTo>
                  <a:cubicBezTo>
                    <a:pt x="1239" y="1552"/>
                    <a:pt x="1262" y="1516"/>
                    <a:pt x="1274" y="1504"/>
                  </a:cubicBezTo>
                  <a:cubicBezTo>
                    <a:pt x="1274" y="1483"/>
                    <a:pt x="1274" y="1454"/>
                    <a:pt x="1251" y="1454"/>
                  </a:cubicBezTo>
                  <a:cubicBezTo>
                    <a:pt x="1248" y="1454"/>
                    <a:pt x="1243" y="1455"/>
                    <a:pt x="1239" y="1456"/>
                  </a:cubicBezTo>
                  <a:cubicBezTo>
                    <a:pt x="1239" y="1456"/>
                    <a:pt x="1203" y="1492"/>
                    <a:pt x="1203" y="1492"/>
                  </a:cubicBezTo>
                  <a:cubicBezTo>
                    <a:pt x="1203" y="1492"/>
                    <a:pt x="1251" y="1433"/>
                    <a:pt x="1239" y="1433"/>
                  </a:cubicBezTo>
                  <a:cubicBezTo>
                    <a:pt x="1237" y="1431"/>
                    <a:pt x="1236" y="1431"/>
                    <a:pt x="1234" y="1431"/>
                  </a:cubicBezTo>
                  <a:cubicBezTo>
                    <a:pt x="1222" y="1431"/>
                    <a:pt x="1203" y="1468"/>
                    <a:pt x="1203" y="1468"/>
                  </a:cubicBezTo>
                  <a:cubicBezTo>
                    <a:pt x="1198" y="1463"/>
                    <a:pt x="1197" y="1461"/>
                    <a:pt x="1195" y="1461"/>
                  </a:cubicBezTo>
                  <a:cubicBezTo>
                    <a:pt x="1193" y="1461"/>
                    <a:pt x="1188" y="1466"/>
                    <a:pt x="1167" y="1480"/>
                  </a:cubicBezTo>
                  <a:cubicBezTo>
                    <a:pt x="1155" y="1504"/>
                    <a:pt x="1131" y="1528"/>
                    <a:pt x="1096" y="1552"/>
                  </a:cubicBezTo>
                  <a:cubicBezTo>
                    <a:pt x="1120" y="1516"/>
                    <a:pt x="1143" y="1480"/>
                    <a:pt x="1155" y="1456"/>
                  </a:cubicBezTo>
                  <a:cubicBezTo>
                    <a:pt x="1155" y="1456"/>
                    <a:pt x="1155" y="1472"/>
                    <a:pt x="1161" y="1472"/>
                  </a:cubicBezTo>
                  <a:cubicBezTo>
                    <a:pt x="1163" y="1472"/>
                    <a:pt x="1165" y="1471"/>
                    <a:pt x="1167" y="1468"/>
                  </a:cubicBezTo>
                  <a:cubicBezTo>
                    <a:pt x="1179" y="1456"/>
                    <a:pt x="1191" y="1445"/>
                    <a:pt x="1191" y="1445"/>
                  </a:cubicBezTo>
                  <a:cubicBezTo>
                    <a:pt x="1191" y="1433"/>
                    <a:pt x="1143" y="1456"/>
                    <a:pt x="1167" y="1409"/>
                  </a:cubicBezTo>
                  <a:cubicBezTo>
                    <a:pt x="1176" y="1396"/>
                    <a:pt x="1174" y="1392"/>
                    <a:pt x="1167" y="1392"/>
                  </a:cubicBezTo>
                  <a:cubicBezTo>
                    <a:pt x="1158" y="1392"/>
                    <a:pt x="1140" y="1399"/>
                    <a:pt x="1128" y="1399"/>
                  </a:cubicBezTo>
                  <a:cubicBezTo>
                    <a:pt x="1124" y="1399"/>
                    <a:pt x="1121" y="1399"/>
                    <a:pt x="1120" y="1397"/>
                  </a:cubicBezTo>
                  <a:cubicBezTo>
                    <a:pt x="1084" y="1433"/>
                    <a:pt x="1096" y="1433"/>
                    <a:pt x="1072" y="1480"/>
                  </a:cubicBezTo>
                  <a:cubicBezTo>
                    <a:pt x="1072" y="1480"/>
                    <a:pt x="1084" y="1421"/>
                    <a:pt x="1084" y="1421"/>
                  </a:cubicBezTo>
                  <a:lnTo>
                    <a:pt x="1084" y="1421"/>
                  </a:lnTo>
                  <a:cubicBezTo>
                    <a:pt x="1060" y="1433"/>
                    <a:pt x="1036" y="1456"/>
                    <a:pt x="1024" y="1480"/>
                  </a:cubicBezTo>
                  <a:cubicBezTo>
                    <a:pt x="1034" y="1451"/>
                    <a:pt x="1099" y="1327"/>
                    <a:pt x="1084" y="1327"/>
                  </a:cubicBezTo>
                  <a:cubicBezTo>
                    <a:pt x="1081" y="1327"/>
                    <a:pt x="1073" y="1334"/>
                    <a:pt x="1060" y="1349"/>
                  </a:cubicBezTo>
                  <a:cubicBezTo>
                    <a:pt x="1060" y="1353"/>
                    <a:pt x="1061" y="1355"/>
                    <a:pt x="1063" y="1355"/>
                  </a:cubicBezTo>
                  <a:cubicBezTo>
                    <a:pt x="1067" y="1355"/>
                    <a:pt x="1072" y="1349"/>
                    <a:pt x="1072" y="1349"/>
                  </a:cubicBezTo>
                  <a:lnTo>
                    <a:pt x="1072" y="1349"/>
                  </a:lnTo>
                  <a:cubicBezTo>
                    <a:pt x="1084" y="1349"/>
                    <a:pt x="1036" y="1397"/>
                    <a:pt x="1036" y="1397"/>
                  </a:cubicBezTo>
                  <a:cubicBezTo>
                    <a:pt x="1030" y="1403"/>
                    <a:pt x="1024" y="1406"/>
                    <a:pt x="1020" y="1406"/>
                  </a:cubicBezTo>
                  <a:cubicBezTo>
                    <a:pt x="1015" y="1406"/>
                    <a:pt x="1012" y="1403"/>
                    <a:pt x="1012" y="1397"/>
                  </a:cubicBezTo>
                  <a:cubicBezTo>
                    <a:pt x="1012" y="1385"/>
                    <a:pt x="1060" y="1325"/>
                    <a:pt x="1060" y="1302"/>
                  </a:cubicBezTo>
                  <a:cubicBezTo>
                    <a:pt x="1060" y="1290"/>
                    <a:pt x="1060" y="1290"/>
                    <a:pt x="1048" y="1290"/>
                  </a:cubicBezTo>
                  <a:cubicBezTo>
                    <a:pt x="1027" y="1290"/>
                    <a:pt x="1015" y="1327"/>
                    <a:pt x="1004" y="1327"/>
                  </a:cubicBezTo>
                  <a:cubicBezTo>
                    <a:pt x="1003" y="1327"/>
                    <a:pt x="1002" y="1327"/>
                    <a:pt x="1000" y="1325"/>
                  </a:cubicBezTo>
                  <a:cubicBezTo>
                    <a:pt x="989" y="1325"/>
                    <a:pt x="989" y="1325"/>
                    <a:pt x="1012" y="1302"/>
                  </a:cubicBezTo>
                  <a:cubicBezTo>
                    <a:pt x="1024" y="1290"/>
                    <a:pt x="1036" y="1278"/>
                    <a:pt x="1036" y="1266"/>
                  </a:cubicBezTo>
                  <a:cubicBezTo>
                    <a:pt x="1038" y="1263"/>
                    <a:pt x="1037" y="1262"/>
                    <a:pt x="1036" y="1262"/>
                  </a:cubicBezTo>
                  <a:cubicBezTo>
                    <a:pt x="1027" y="1262"/>
                    <a:pt x="971" y="1310"/>
                    <a:pt x="962" y="1310"/>
                  </a:cubicBezTo>
                  <a:cubicBezTo>
                    <a:pt x="960" y="1310"/>
                    <a:pt x="961" y="1307"/>
                    <a:pt x="965" y="1302"/>
                  </a:cubicBezTo>
                  <a:cubicBezTo>
                    <a:pt x="989" y="1266"/>
                    <a:pt x="1000" y="1242"/>
                    <a:pt x="1000" y="1230"/>
                  </a:cubicBezTo>
                  <a:lnTo>
                    <a:pt x="977" y="1230"/>
                  </a:lnTo>
                  <a:cubicBezTo>
                    <a:pt x="977" y="1230"/>
                    <a:pt x="946" y="1303"/>
                    <a:pt x="941" y="1303"/>
                  </a:cubicBezTo>
                  <a:cubicBezTo>
                    <a:pt x="941" y="1303"/>
                    <a:pt x="941" y="1302"/>
                    <a:pt x="941" y="1302"/>
                  </a:cubicBezTo>
                  <a:cubicBezTo>
                    <a:pt x="929" y="1290"/>
                    <a:pt x="941" y="1278"/>
                    <a:pt x="929" y="1266"/>
                  </a:cubicBezTo>
                  <a:lnTo>
                    <a:pt x="917" y="1254"/>
                  </a:lnTo>
                  <a:lnTo>
                    <a:pt x="905" y="1254"/>
                  </a:lnTo>
                  <a:cubicBezTo>
                    <a:pt x="917" y="1242"/>
                    <a:pt x="941" y="1218"/>
                    <a:pt x="953" y="1194"/>
                  </a:cubicBezTo>
                  <a:cubicBezTo>
                    <a:pt x="961" y="1187"/>
                    <a:pt x="962" y="1184"/>
                    <a:pt x="960" y="1184"/>
                  </a:cubicBezTo>
                  <a:lnTo>
                    <a:pt x="960" y="1184"/>
                  </a:lnTo>
                  <a:cubicBezTo>
                    <a:pt x="957" y="1184"/>
                    <a:pt x="941" y="1194"/>
                    <a:pt x="941" y="1194"/>
                  </a:cubicBezTo>
                  <a:cubicBezTo>
                    <a:pt x="931" y="1194"/>
                    <a:pt x="903" y="1221"/>
                    <a:pt x="903" y="1221"/>
                  </a:cubicBezTo>
                  <a:cubicBezTo>
                    <a:pt x="903" y="1221"/>
                    <a:pt x="904" y="1220"/>
                    <a:pt x="905" y="1218"/>
                  </a:cubicBezTo>
                  <a:cubicBezTo>
                    <a:pt x="917" y="1194"/>
                    <a:pt x="929" y="1183"/>
                    <a:pt x="941" y="1159"/>
                  </a:cubicBezTo>
                  <a:lnTo>
                    <a:pt x="941" y="1159"/>
                  </a:lnTo>
                  <a:cubicBezTo>
                    <a:pt x="917" y="1183"/>
                    <a:pt x="893" y="1206"/>
                    <a:pt x="870" y="1218"/>
                  </a:cubicBezTo>
                  <a:cubicBezTo>
                    <a:pt x="858" y="1218"/>
                    <a:pt x="846" y="1218"/>
                    <a:pt x="858" y="1206"/>
                  </a:cubicBezTo>
                  <a:cubicBezTo>
                    <a:pt x="858" y="1194"/>
                    <a:pt x="870" y="1183"/>
                    <a:pt x="870" y="1171"/>
                  </a:cubicBezTo>
                  <a:cubicBezTo>
                    <a:pt x="870" y="1171"/>
                    <a:pt x="870" y="1160"/>
                    <a:pt x="862" y="1160"/>
                  </a:cubicBezTo>
                  <a:cubicBezTo>
                    <a:pt x="859" y="1160"/>
                    <a:pt x="854" y="1163"/>
                    <a:pt x="846" y="1171"/>
                  </a:cubicBezTo>
                  <a:cubicBezTo>
                    <a:pt x="822" y="1206"/>
                    <a:pt x="822" y="1206"/>
                    <a:pt x="810" y="1206"/>
                  </a:cubicBezTo>
                  <a:cubicBezTo>
                    <a:pt x="798" y="1206"/>
                    <a:pt x="798" y="1206"/>
                    <a:pt x="810" y="1194"/>
                  </a:cubicBezTo>
                  <a:cubicBezTo>
                    <a:pt x="822" y="1183"/>
                    <a:pt x="881" y="1135"/>
                    <a:pt x="870" y="1123"/>
                  </a:cubicBezTo>
                  <a:cubicBezTo>
                    <a:pt x="870" y="1119"/>
                    <a:pt x="868" y="1117"/>
                    <a:pt x="867" y="1117"/>
                  </a:cubicBezTo>
                  <a:cubicBezTo>
                    <a:pt x="861" y="1117"/>
                    <a:pt x="847" y="1135"/>
                    <a:pt x="839" y="1135"/>
                  </a:cubicBezTo>
                  <a:cubicBezTo>
                    <a:pt x="836" y="1135"/>
                    <a:pt x="834" y="1132"/>
                    <a:pt x="834" y="1123"/>
                  </a:cubicBezTo>
                  <a:cubicBezTo>
                    <a:pt x="838" y="1109"/>
                    <a:pt x="838" y="1104"/>
                    <a:pt x="833" y="1104"/>
                  </a:cubicBezTo>
                  <a:cubicBezTo>
                    <a:pt x="827" y="1104"/>
                    <a:pt x="813" y="1116"/>
                    <a:pt x="798" y="1123"/>
                  </a:cubicBezTo>
                  <a:cubicBezTo>
                    <a:pt x="790" y="1127"/>
                    <a:pt x="786" y="1128"/>
                    <a:pt x="784" y="1128"/>
                  </a:cubicBezTo>
                  <a:cubicBezTo>
                    <a:pt x="781" y="1128"/>
                    <a:pt x="786" y="1123"/>
                    <a:pt x="786" y="1123"/>
                  </a:cubicBezTo>
                  <a:lnTo>
                    <a:pt x="774" y="1123"/>
                  </a:lnTo>
                  <a:cubicBezTo>
                    <a:pt x="761" y="1137"/>
                    <a:pt x="743" y="1151"/>
                    <a:pt x="735" y="1151"/>
                  </a:cubicBezTo>
                  <a:cubicBezTo>
                    <a:pt x="729" y="1151"/>
                    <a:pt x="728" y="1143"/>
                    <a:pt x="739" y="1123"/>
                  </a:cubicBezTo>
                  <a:cubicBezTo>
                    <a:pt x="749" y="1113"/>
                    <a:pt x="801" y="1044"/>
                    <a:pt x="789" y="1044"/>
                  </a:cubicBezTo>
                  <a:cubicBezTo>
                    <a:pt x="786" y="1044"/>
                    <a:pt x="782" y="1046"/>
                    <a:pt x="774" y="1052"/>
                  </a:cubicBezTo>
                  <a:cubicBezTo>
                    <a:pt x="755" y="1071"/>
                    <a:pt x="743" y="1091"/>
                    <a:pt x="740" y="1091"/>
                  </a:cubicBezTo>
                  <a:cubicBezTo>
                    <a:pt x="739" y="1091"/>
                    <a:pt x="739" y="1090"/>
                    <a:pt x="739" y="1087"/>
                  </a:cubicBezTo>
                  <a:cubicBezTo>
                    <a:pt x="727" y="1075"/>
                    <a:pt x="762" y="1052"/>
                    <a:pt x="762" y="1040"/>
                  </a:cubicBezTo>
                  <a:cubicBezTo>
                    <a:pt x="774" y="1028"/>
                    <a:pt x="762" y="1028"/>
                    <a:pt x="762" y="1028"/>
                  </a:cubicBezTo>
                  <a:lnTo>
                    <a:pt x="727" y="1075"/>
                  </a:lnTo>
                  <a:cubicBezTo>
                    <a:pt x="727" y="1087"/>
                    <a:pt x="715" y="1099"/>
                    <a:pt x="715" y="1111"/>
                  </a:cubicBezTo>
                  <a:cubicBezTo>
                    <a:pt x="703" y="1123"/>
                    <a:pt x="694" y="1126"/>
                    <a:pt x="688" y="1126"/>
                  </a:cubicBezTo>
                  <a:cubicBezTo>
                    <a:pt x="682" y="1126"/>
                    <a:pt x="679" y="1123"/>
                    <a:pt x="679" y="1123"/>
                  </a:cubicBezTo>
                  <a:cubicBezTo>
                    <a:pt x="679" y="1123"/>
                    <a:pt x="703" y="1087"/>
                    <a:pt x="703" y="1064"/>
                  </a:cubicBezTo>
                  <a:cubicBezTo>
                    <a:pt x="703" y="1040"/>
                    <a:pt x="715" y="1028"/>
                    <a:pt x="703" y="1028"/>
                  </a:cubicBezTo>
                  <a:cubicBezTo>
                    <a:pt x="693" y="1038"/>
                    <a:pt x="682" y="1066"/>
                    <a:pt x="672" y="1066"/>
                  </a:cubicBezTo>
                  <a:cubicBezTo>
                    <a:pt x="670" y="1066"/>
                    <a:pt x="669" y="1065"/>
                    <a:pt x="667" y="1064"/>
                  </a:cubicBezTo>
                  <a:cubicBezTo>
                    <a:pt x="659" y="1064"/>
                    <a:pt x="662" y="1058"/>
                    <a:pt x="657" y="1058"/>
                  </a:cubicBezTo>
                  <a:cubicBezTo>
                    <a:pt x="655" y="1058"/>
                    <a:pt x="651" y="1060"/>
                    <a:pt x="643" y="1064"/>
                  </a:cubicBezTo>
                  <a:cubicBezTo>
                    <a:pt x="640" y="1067"/>
                    <a:pt x="635" y="1068"/>
                    <a:pt x="630" y="1068"/>
                  </a:cubicBezTo>
                  <a:cubicBezTo>
                    <a:pt x="618" y="1068"/>
                    <a:pt x="604" y="1060"/>
                    <a:pt x="596" y="1052"/>
                  </a:cubicBezTo>
                  <a:cubicBezTo>
                    <a:pt x="596" y="1040"/>
                    <a:pt x="596" y="1040"/>
                    <a:pt x="619" y="1016"/>
                  </a:cubicBezTo>
                  <a:cubicBezTo>
                    <a:pt x="643" y="992"/>
                    <a:pt x="619" y="980"/>
                    <a:pt x="619" y="980"/>
                  </a:cubicBezTo>
                  <a:cubicBezTo>
                    <a:pt x="619" y="980"/>
                    <a:pt x="619" y="964"/>
                    <a:pt x="612" y="964"/>
                  </a:cubicBezTo>
                  <a:cubicBezTo>
                    <a:pt x="609" y="964"/>
                    <a:pt x="604" y="968"/>
                    <a:pt x="596" y="980"/>
                  </a:cubicBezTo>
                  <a:cubicBezTo>
                    <a:pt x="586" y="994"/>
                    <a:pt x="582" y="999"/>
                    <a:pt x="581" y="999"/>
                  </a:cubicBezTo>
                  <a:cubicBezTo>
                    <a:pt x="578" y="999"/>
                    <a:pt x="579" y="987"/>
                    <a:pt x="572" y="980"/>
                  </a:cubicBezTo>
                  <a:cubicBezTo>
                    <a:pt x="572" y="980"/>
                    <a:pt x="560" y="992"/>
                    <a:pt x="548" y="992"/>
                  </a:cubicBezTo>
                  <a:cubicBezTo>
                    <a:pt x="536" y="992"/>
                    <a:pt x="548" y="980"/>
                    <a:pt x="536" y="980"/>
                  </a:cubicBezTo>
                  <a:cubicBezTo>
                    <a:pt x="535" y="979"/>
                    <a:pt x="534" y="979"/>
                    <a:pt x="533" y="979"/>
                  </a:cubicBezTo>
                  <a:cubicBezTo>
                    <a:pt x="514" y="979"/>
                    <a:pt x="440" y="1053"/>
                    <a:pt x="429" y="1075"/>
                  </a:cubicBezTo>
                  <a:lnTo>
                    <a:pt x="441" y="1075"/>
                  </a:lnTo>
                  <a:cubicBezTo>
                    <a:pt x="441" y="1087"/>
                    <a:pt x="441" y="1099"/>
                    <a:pt x="441" y="1111"/>
                  </a:cubicBezTo>
                  <a:cubicBezTo>
                    <a:pt x="441" y="1135"/>
                    <a:pt x="441" y="1159"/>
                    <a:pt x="453" y="1159"/>
                  </a:cubicBezTo>
                  <a:cubicBezTo>
                    <a:pt x="465" y="1159"/>
                    <a:pt x="500" y="1099"/>
                    <a:pt x="512" y="1099"/>
                  </a:cubicBezTo>
                  <a:cubicBezTo>
                    <a:pt x="513" y="1099"/>
                    <a:pt x="514" y="1099"/>
                    <a:pt x="514" y="1099"/>
                  </a:cubicBezTo>
                  <a:lnTo>
                    <a:pt x="514" y="1099"/>
                  </a:lnTo>
                  <a:cubicBezTo>
                    <a:pt x="523" y="1085"/>
                    <a:pt x="542" y="1062"/>
                    <a:pt x="547" y="1062"/>
                  </a:cubicBezTo>
                  <a:cubicBezTo>
                    <a:pt x="548" y="1062"/>
                    <a:pt x="548" y="1062"/>
                    <a:pt x="548" y="1064"/>
                  </a:cubicBezTo>
                  <a:cubicBezTo>
                    <a:pt x="559" y="1064"/>
                    <a:pt x="540" y="1113"/>
                    <a:pt x="519" y="1113"/>
                  </a:cubicBezTo>
                  <a:lnTo>
                    <a:pt x="519" y="1113"/>
                  </a:lnTo>
                  <a:cubicBezTo>
                    <a:pt x="523" y="1104"/>
                    <a:pt x="527" y="1100"/>
                    <a:pt x="514" y="1099"/>
                  </a:cubicBezTo>
                  <a:lnTo>
                    <a:pt x="514" y="1099"/>
                  </a:lnTo>
                  <a:cubicBezTo>
                    <a:pt x="510" y="1106"/>
                    <a:pt x="509" y="1111"/>
                    <a:pt x="512" y="1111"/>
                  </a:cubicBezTo>
                  <a:cubicBezTo>
                    <a:pt x="514" y="1112"/>
                    <a:pt x="517" y="1113"/>
                    <a:pt x="519" y="1113"/>
                  </a:cubicBezTo>
                  <a:cubicBezTo>
                    <a:pt x="519" y="1113"/>
                    <a:pt x="519" y="1113"/>
                    <a:pt x="519" y="1113"/>
                  </a:cubicBezTo>
                  <a:lnTo>
                    <a:pt x="519" y="1113"/>
                  </a:lnTo>
                  <a:cubicBezTo>
                    <a:pt x="516" y="1118"/>
                    <a:pt x="512" y="1126"/>
                    <a:pt x="512" y="1135"/>
                  </a:cubicBezTo>
                  <a:cubicBezTo>
                    <a:pt x="512" y="1159"/>
                    <a:pt x="500" y="1159"/>
                    <a:pt x="500" y="1159"/>
                  </a:cubicBezTo>
                  <a:cubicBezTo>
                    <a:pt x="504" y="1162"/>
                    <a:pt x="505" y="1163"/>
                    <a:pt x="506" y="1163"/>
                  </a:cubicBezTo>
                  <a:cubicBezTo>
                    <a:pt x="509" y="1163"/>
                    <a:pt x="510" y="1152"/>
                    <a:pt x="536" y="1135"/>
                  </a:cubicBezTo>
                  <a:cubicBezTo>
                    <a:pt x="552" y="1119"/>
                    <a:pt x="559" y="1112"/>
                    <a:pt x="561" y="1112"/>
                  </a:cubicBezTo>
                  <a:lnTo>
                    <a:pt x="561" y="1112"/>
                  </a:lnTo>
                  <a:cubicBezTo>
                    <a:pt x="564" y="1112"/>
                    <a:pt x="560" y="1122"/>
                    <a:pt x="560" y="1135"/>
                  </a:cubicBezTo>
                  <a:cubicBezTo>
                    <a:pt x="548" y="1147"/>
                    <a:pt x="500" y="1206"/>
                    <a:pt x="512" y="1218"/>
                  </a:cubicBezTo>
                  <a:cubicBezTo>
                    <a:pt x="514" y="1220"/>
                    <a:pt x="517" y="1221"/>
                    <a:pt x="519" y="1221"/>
                  </a:cubicBezTo>
                  <a:cubicBezTo>
                    <a:pt x="529" y="1221"/>
                    <a:pt x="540" y="1200"/>
                    <a:pt x="560" y="1171"/>
                  </a:cubicBezTo>
                  <a:lnTo>
                    <a:pt x="572" y="1171"/>
                  </a:lnTo>
                  <a:cubicBezTo>
                    <a:pt x="581" y="1171"/>
                    <a:pt x="614" y="1155"/>
                    <a:pt x="626" y="1155"/>
                  </a:cubicBezTo>
                  <a:cubicBezTo>
                    <a:pt x="629" y="1155"/>
                    <a:pt x="631" y="1156"/>
                    <a:pt x="631" y="1159"/>
                  </a:cubicBezTo>
                  <a:cubicBezTo>
                    <a:pt x="631" y="1171"/>
                    <a:pt x="572" y="1218"/>
                    <a:pt x="560" y="1230"/>
                  </a:cubicBezTo>
                  <a:cubicBezTo>
                    <a:pt x="572" y="1218"/>
                    <a:pt x="608" y="1218"/>
                    <a:pt x="631" y="1206"/>
                  </a:cubicBezTo>
                  <a:cubicBezTo>
                    <a:pt x="635" y="1203"/>
                    <a:pt x="637" y="1202"/>
                    <a:pt x="638" y="1202"/>
                  </a:cubicBezTo>
                  <a:cubicBezTo>
                    <a:pt x="642" y="1202"/>
                    <a:pt x="640" y="1213"/>
                    <a:pt x="631" y="1230"/>
                  </a:cubicBezTo>
                  <a:cubicBezTo>
                    <a:pt x="623" y="1239"/>
                    <a:pt x="620" y="1241"/>
                    <a:pt x="621" y="1241"/>
                  </a:cubicBezTo>
                  <a:cubicBezTo>
                    <a:pt x="623" y="1241"/>
                    <a:pt x="628" y="1239"/>
                    <a:pt x="634" y="1239"/>
                  </a:cubicBezTo>
                  <a:cubicBezTo>
                    <a:pt x="637" y="1239"/>
                    <a:pt x="641" y="1239"/>
                    <a:pt x="643" y="1242"/>
                  </a:cubicBezTo>
                  <a:cubicBezTo>
                    <a:pt x="655" y="1254"/>
                    <a:pt x="643" y="1242"/>
                    <a:pt x="643" y="1266"/>
                  </a:cubicBezTo>
                  <a:cubicBezTo>
                    <a:pt x="637" y="1278"/>
                    <a:pt x="637" y="1281"/>
                    <a:pt x="639" y="1281"/>
                  </a:cubicBezTo>
                  <a:cubicBezTo>
                    <a:pt x="640" y="1281"/>
                    <a:pt x="643" y="1278"/>
                    <a:pt x="643" y="1278"/>
                  </a:cubicBezTo>
                  <a:cubicBezTo>
                    <a:pt x="655" y="1266"/>
                    <a:pt x="667" y="1254"/>
                    <a:pt x="679" y="1230"/>
                  </a:cubicBezTo>
                  <a:cubicBezTo>
                    <a:pt x="686" y="1223"/>
                    <a:pt x="697" y="1208"/>
                    <a:pt x="703" y="1199"/>
                  </a:cubicBezTo>
                  <a:lnTo>
                    <a:pt x="703" y="1199"/>
                  </a:lnTo>
                  <a:cubicBezTo>
                    <a:pt x="700" y="1222"/>
                    <a:pt x="679" y="1244"/>
                    <a:pt x="679" y="1266"/>
                  </a:cubicBezTo>
                  <a:cubicBezTo>
                    <a:pt x="679" y="1270"/>
                    <a:pt x="680" y="1271"/>
                    <a:pt x="683" y="1271"/>
                  </a:cubicBezTo>
                  <a:cubicBezTo>
                    <a:pt x="688" y="1271"/>
                    <a:pt x="699" y="1266"/>
                    <a:pt x="715" y="1266"/>
                  </a:cubicBezTo>
                  <a:cubicBezTo>
                    <a:pt x="727" y="1266"/>
                    <a:pt x="715" y="1266"/>
                    <a:pt x="715" y="1278"/>
                  </a:cubicBezTo>
                  <a:cubicBezTo>
                    <a:pt x="703" y="1290"/>
                    <a:pt x="703" y="1302"/>
                    <a:pt x="715" y="1302"/>
                  </a:cubicBezTo>
                  <a:cubicBezTo>
                    <a:pt x="715" y="1302"/>
                    <a:pt x="722" y="1286"/>
                    <a:pt x="731" y="1286"/>
                  </a:cubicBezTo>
                  <a:cubicBezTo>
                    <a:pt x="734" y="1286"/>
                    <a:pt x="736" y="1287"/>
                    <a:pt x="739" y="1290"/>
                  </a:cubicBezTo>
                  <a:cubicBezTo>
                    <a:pt x="750" y="1290"/>
                    <a:pt x="739" y="1302"/>
                    <a:pt x="739" y="1314"/>
                  </a:cubicBezTo>
                  <a:cubicBezTo>
                    <a:pt x="739" y="1314"/>
                    <a:pt x="749" y="1319"/>
                    <a:pt x="767" y="1319"/>
                  </a:cubicBezTo>
                  <a:cubicBezTo>
                    <a:pt x="776" y="1319"/>
                    <a:pt x="786" y="1318"/>
                    <a:pt x="798" y="1314"/>
                  </a:cubicBezTo>
                  <a:cubicBezTo>
                    <a:pt x="814" y="1303"/>
                    <a:pt x="821" y="1297"/>
                    <a:pt x="821" y="1297"/>
                  </a:cubicBezTo>
                  <a:lnTo>
                    <a:pt x="821" y="1297"/>
                  </a:lnTo>
                  <a:cubicBezTo>
                    <a:pt x="821" y="1297"/>
                    <a:pt x="811" y="1306"/>
                    <a:pt x="798" y="1325"/>
                  </a:cubicBezTo>
                  <a:cubicBezTo>
                    <a:pt x="782" y="1357"/>
                    <a:pt x="782" y="1363"/>
                    <a:pt x="784" y="1363"/>
                  </a:cubicBezTo>
                  <a:cubicBezTo>
                    <a:pt x="785" y="1363"/>
                    <a:pt x="786" y="1361"/>
                    <a:pt x="786" y="1361"/>
                  </a:cubicBezTo>
                  <a:cubicBezTo>
                    <a:pt x="786" y="1361"/>
                    <a:pt x="798" y="1373"/>
                    <a:pt x="810" y="1373"/>
                  </a:cubicBezTo>
                  <a:cubicBezTo>
                    <a:pt x="817" y="1366"/>
                    <a:pt x="824" y="1359"/>
                    <a:pt x="828" y="1359"/>
                  </a:cubicBezTo>
                  <a:cubicBezTo>
                    <a:pt x="832" y="1359"/>
                    <a:pt x="834" y="1363"/>
                    <a:pt x="834" y="1373"/>
                  </a:cubicBezTo>
                  <a:cubicBezTo>
                    <a:pt x="798" y="1409"/>
                    <a:pt x="834" y="1409"/>
                    <a:pt x="834" y="1409"/>
                  </a:cubicBezTo>
                  <a:cubicBezTo>
                    <a:pt x="834" y="1409"/>
                    <a:pt x="875" y="1367"/>
                    <a:pt x="889" y="1367"/>
                  </a:cubicBezTo>
                  <a:cubicBezTo>
                    <a:pt x="892" y="1367"/>
                    <a:pt x="893" y="1369"/>
                    <a:pt x="893" y="1373"/>
                  </a:cubicBezTo>
                  <a:cubicBezTo>
                    <a:pt x="870" y="1409"/>
                    <a:pt x="858" y="1421"/>
                    <a:pt x="870" y="1433"/>
                  </a:cubicBezTo>
                  <a:cubicBezTo>
                    <a:pt x="881" y="1456"/>
                    <a:pt x="893" y="1468"/>
                    <a:pt x="917" y="1468"/>
                  </a:cubicBezTo>
                  <a:lnTo>
                    <a:pt x="941" y="1468"/>
                  </a:lnTo>
                  <a:cubicBezTo>
                    <a:pt x="941" y="1468"/>
                    <a:pt x="965" y="1456"/>
                    <a:pt x="965" y="1456"/>
                  </a:cubicBezTo>
                  <a:lnTo>
                    <a:pt x="965" y="1456"/>
                  </a:lnTo>
                  <a:cubicBezTo>
                    <a:pt x="965" y="1456"/>
                    <a:pt x="941" y="1504"/>
                    <a:pt x="941" y="1516"/>
                  </a:cubicBezTo>
                  <a:cubicBezTo>
                    <a:pt x="941" y="1528"/>
                    <a:pt x="941" y="1540"/>
                    <a:pt x="941" y="1552"/>
                  </a:cubicBezTo>
                  <a:cubicBezTo>
                    <a:pt x="941" y="1556"/>
                    <a:pt x="943" y="1559"/>
                    <a:pt x="946" y="1559"/>
                  </a:cubicBezTo>
                  <a:cubicBezTo>
                    <a:pt x="953" y="1559"/>
                    <a:pt x="966" y="1551"/>
                    <a:pt x="989" y="1528"/>
                  </a:cubicBezTo>
                  <a:lnTo>
                    <a:pt x="989" y="1528"/>
                  </a:lnTo>
                  <a:cubicBezTo>
                    <a:pt x="981" y="1535"/>
                    <a:pt x="981" y="1538"/>
                    <a:pt x="984" y="1538"/>
                  </a:cubicBezTo>
                  <a:cubicBezTo>
                    <a:pt x="990" y="1538"/>
                    <a:pt x="1009" y="1528"/>
                    <a:pt x="1020" y="1520"/>
                  </a:cubicBezTo>
                  <a:lnTo>
                    <a:pt x="1020" y="1520"/>
                  </a:lnTo>
                  <a:cubicBezTo>
                    <a:pt x="1013" y="1533"/>
                    <a:pt x="1000" y="1567"/>
                    <a:pt x="1000" y="1575"/>
                  </a:cubicBezTo>
                  <a:cubicBezTo>
                    <a:pt x="1000" y="1584"/>
                    <a:pt x="1000" y="1592"/>
                    <a:pt x="1005" y="1592"/>
                  </a:cubicBezTo>
                  <a:cubicBezTo>
                    <a:pt x="1006" y="1592"/>
                    <a:pt x="1009" y="1591"/>
                    <a:pt x="1012" y="1587"/>
                  </a:cubicBezTo>
                  <a:cubicBezTo>
                    <a:pt x="1036" y="1587"/>
                    <a:pt x="1048" y="1552"/>
                    <a:pt x="1072" y="1528"/>
                  </a:cubicBezTo>
                  <a:cubicBezTo>
                    <a:pt x="1075" y="1524"/>
                    <a:pt x="1078" y="1523"/>
                    <a:pt x="1080" y="1523"/>
                  </a:cubicBezTo>
                  <a:cubicBezTo>
                    <a:pt x="1084" y="1523"/>
                    <a:pt x="1084" y="1531"/>
                    <a:pt x="1084" y="1540"/>
                  </a:cubicBezTo>
                  <a:lnTo>
                    <a:pt x="1060" y="1564"/>
                  </a:lnTo>
                  <a:lnTo>
                    <a:pt x="1060" y="1575"/>
                  </a:lnTo>
                  <a:cubicBezTo>
                    <a:pt x="1060" y="1575"/>
                    <a:pt x="1048" y="1599"/>
                    <a:pt x="1048" y="1611"/>
                  </a:cubicBezTo>
                  <a:cubicBezTo>
                    <a:pt x="1048" y="1611"/>
                    <a:pt x="1048" y="1611"/>
                    <a:pt x="1060" y="1623"/>
                  </a:cubicBezTo>
                  <a:cubicBezTo>
                    <a:pt x="1072" y="1623"/>
                    <a:pt x="1096" y="1599"/>
                    <a:pt x="1131" y="1587"/>
                  </a:cubicBezTo>
                  <a:cubicBezTo>
                    <a:pt x="1138" y="1581"/>
                    <a:pt x="1141" y="1578"/>
                    <a:pt x="1141" y="1578"/>
                  </a:cubicBezTo>
                  <a:lnTo>
                    <a:pt x="1141" y="1578"/>
                  </a:lnTo>
                  <a:cubicBezTo>
                    <a:pt x="1142" y="1578"/>
                    <a:pt x="1125" y="1600"/>
                    <a:pt x="1108" y="1635"/>
                  </a:cubicBezTo>
                  <a:cubicBezTo>
                    <a:pt x="1112" y="1626"/>
                    <a:pt x="1115" y="1624"/>
                    <a:pt x="1117" y="1624"/>
                  </a:cubicBezTo>
                  <a:cubicBezTo>
                    <a:pt x="1120" y="1624"/>
                    <a:pt x="1122" y="1627"/>
                    <a:pt x="1125" y="1627"/>
                  </a:cubicBezTo>
                  <a:cubicBezTo>
                    <a:pt x="1127" y="1627"/>
                    <a:pt x="1129" y="1626"/>
                    <a:pt x="1131" y="1623"/>
                  </a:cubicBezTo>
                  <a:lnTo>
                    <a:pt x="1155" y="1587"/>
                  </a:lnTo>
                  <a:lnTo>
                    <a:pt x="1155" y="1587"/>
                  </a:lnTo>
                  <a:cubicBezTo>
                    <a:pt x="1155" y="1588"/>
                    <a:pt x="1131" y="1623"/>
                    <a:pt x="1131" y="1635"/>
                  </a:cubicBezTo>
                  <a:cubicBezTo>
                    <a:pt x="1143" y="1635"/>
                    <a:pt x="1167" y="1611"/>
                    <a:pt x="1179" y="1599"/>
                  </a:cubicBezTo>
                  <a:cubicBezTo>
                    <a:pt x="1191" y="1599"/>
                    <a:pt x="1179" y="1623"/>
                    <a:pt x="1167" y="1635"/>
                  </a:cubicBezTo>
                  <a:cubicBezTo>
                    <a:pt x="1156" y="1635"/>
                    <a:pt x="1116" y="1684"/>
                    <a:pt x="1127" y="1684"/>
                  </a:cubicBezTo>
                  <a:cubicBezTo>
                    <a:pt x="1128" y="1684"/>
                    <a:pt x="1129" y="1684"/>
                    <a:pt x="1131" y="1683"/>
                  </a:cubicBezTo>
                  <a:cubicBezTo>
                    <a:pt x="1155" y="1671"/>
                    <a:pt x="1179" y="1647"/>
                    <a:pt x="1203" y="1623"/>
                  </a:cubicBezTo>
                  <a:lnTo>
                    <a:pt x="1203" y="1623"/>
                  </a:lnTo>
                  <a:cubicBezTo>
                    <a:pt x="1131" y="1718"/>
                    <a:pt x="1251" y="1671"/>
                    <a:pt x="1203" y="1730"/>
                  </a:cubicBezTo>
                  <a:cubicBezTo>
                    <a:pt x="1195" y="1750"/>
                    <a:pt x="1195" y="1757"/>
                    <a:pt x="1199" y="1757"/>
                  </a:cubicBezTo>
                  <a:cubicBezTo>
                    <a:pt x="1207" y="1757"/>
                    <a:pt x="1231" y="1730"/>
                    <a:pt x="1239" y="1730"/>
                  </a:cubicBezTo>
                  <a:cubicBezTo>
                    <a:pt x="1262" y="1730"/>
                    <a:pt x="1262" y="1742"/>
                    <a:pt x="1274" y="1754"/>
                  </a:cubicBezTo>
                  <a:lnTo>
                    <a:pt x="1322" y="1754"/>
                  </a:lnTo>
                  <a:cubicBezTo>
                    <a:pt x="1334" y="1754"/>
                    <a:pt x="1310" y="1790"/>
                    <a:pt x="1322" y="1790"/>
                  </a:cubicBezTo>
                  <a:cubicBezTo>
                    <a:pt x="1328" y="1796"/>
                    <a:pt x="1331" y="1799"/>
                    <a:pt x="1334" y="1799"/>
                  </a:cubicBezTo>
                  <a:cubicBezTo>
                    <a:pt x="1337" y="1799"/>
                    <a:pt x="1340" y="1796"/>
                    <a:pt x="1346" y="1790"/>
                  </a:cubicBezTo>
                  <a:cubicBezTo>
                    <a:pt x="1358" y="1778"/>
                    <a:pt x="1370" y="1766"/>
                    <a:pt x="1370" y="1766"/>
                  </a:cubicBezTo>
                  <a:lnTo>
                    <a:pt x="1370" y="1766"/>
                  </a:lnTo>
                  <a:cubicBezTo>
                    <a:pt x="1370" y="1778"/>
                    <a:pt x="1334" y="1826"/>
                    <a:pt x="1322" y="1849"/>
                  </a:cubicBezTo>
                  <a:cubicBezTo>
                    <a:pt x="1330" y="1839"/>
                    <a:pt x="1338" y="1835"/>
                    <a:pt x="1347" y="1835"/>
                  </a:cubicBezTo>
                  <a:cubicBezTo>
                    <a:pt x="1376" y="1835"/>
                    <a:pt x="1405" y="1885"/>
                    <a:pt x="1405" y="1885"/>
                  </a:cubicBezTo>
                  <a:cubicBezTo>
                    <a:pt x="1417" y="1897"/>
                    <a:pt x="1405" y="1933"/>
                    <a:pt x="1417" y="1933"/>
                  </a:cubicBezTo>
                  <a:cubicBezTo>
                    <a:pt x="1441" y="1933"/>
                    <a:pt x="1453" y="1933"/>
                    <a:pt x="1465" y="1921"/>
                  </a:cubicBezTo>
                  <a:cubicBezTo>
                    <a:pt x="1465" y="1921"/>
                    <a:pt x="1496" y="1896"/>
                    <a:pt x="1513" y="1882"/>
                  </a:cubicBezTo>
                  <a:lnTo>
                    <a:pt x="1513" y="1882"/>
                  </a:lnTo>
                  <a:cubicBezTo>
                    <a:pt x="1499" y="1900"/>
                    <a:pt x="1479" y="1934"/>
                    <a:pt x="1495" y="1934"/>
                  </a:cubicBezTo>
                  <a:cubicBezTo>
                    <a:pt x="1496" y="1934"/>
                    <a:pt x="1498" y="1933"/>
                    <a:pt x="1501" y="1933"/>
                  </a:cubicBezTo>
                  <a:cubicBezTo>
                    <a:pt x="1501" y="1933"/>
                    <a:pt x="1527" y="1906"/>
                    <a:pt x="1534" y="1906"/>
                  </a:cubicBezTo>
                  <a:cubicBezTo>
                    <a:pt x="1536" y="1906"/>
                    <a:pt x="1536" y="1907"/>
                    <a:pt x="1536" y="1909"/>
                  </a:cubicBezTo>
                  <a:cubicBezTo>
                    <a:pt x="1524" y="1921"/>
                    <a:pt x="1477" y="1968"/>
                    <a:pt x="1489" y="1968"/>
                  </a:cubicBezTo>
                  <a:cubicBezTo>
                    <a:pt x="1512" y="1968"/>
                    <a:pt x="1548" y="1945"/>
                    <a:pt x="1560" y="1921"/>
                  </a:cubicBezTo>
                  <a:lnTo>
                    <a:pt x="1560" y="1921"/>
                  </a:lnTo>
                  <a:cubicBezTo>
                    <a:pt x="1572" y="1921"/>
                    <a:pt x="1536" y="1968"/>
                    <a:pt x="1524" y="1980"/>
                  </a:cubicBezTo>
                  <a:cubicBezTo>
                    <a:pt x="1524" y="1991"/>
                    <a:pt x="1516" y="2018"/>
                    <a:pt x="1521" y="2018"/>
                  </a:cubicBezTo>
                  <a:cubicBezTo>
                    <a:pt x="1521" y="2018"/>
                    <a:pt x="1523" y="2018"/>
                    <a:pt x="1524" y="2016"/>
                  </a:cubicBezTo>
                  <a:cubicBezTo>
                    <a:pt x="1536" y="2004"/>
                    <a:pt x="1572" y="1956"/>
                    <a:pt x="1584" y="1956"/>
                  </a:cubicBezTo>
                  <a:cubicBezTo>
                    <a:pt x="1596" y="1968"/>
                    <a:pt x="1584" y="1980"/>
                    <a:pt x="1596" y="1980"/>
                  </a:cubicBezTo>
                  <a:cubicBezTo>
                    <a:pt x="1608" y="1980"/>
                    <a:pt x="1620" y="1968"/>
                    <a:pt x="1632" y="1968"/>
                  </a:cubicBezTo>
                  <a:cubicBezTo>
                    <a:pt x="1632" y="1980"/>
                    <a:pt x="1608" y="2016"/>
                    <a:pt x="1620" y="2028"/>
                  </a:cubicBezTo>
                  <a:cubicBezTo>
                    <a:pt x="1620" y="2032"/>
                    <a:pt x="1621" y="2035"/>
                    <a:pt x="1624" y="2035"/>
                  </a:cubicBezTo>
                  <a:cubicBezTo>
                    <a:pt x="1630" y="2035"/>
                    <a:pt x="1640" y="2027"/>
                    <a:pt x="1655" y="2004"/>
                  </a:cubicBezTo>
                  <a:lnTo>
                    <a:pt x="1655" y="2004"/>
                  </a:lnTo>
                  <a:cubicBezTo>
                    <a:pt x="1655" y="2004"/>
                    <a:pt x="1636" y="2053"/>
                    <a:pt x="1641" y="2053"/>
                  </a:cubicBezTo>
                  <a:cubicBezTo>
                    <a:pt x="1642" y="2053"/>
                    <a:pt x="1642" y="2053"/>
                    <a:pt x="1643" y="2052"/>
                  </a:cubicBezTo>
                  <a:cubicBezTo>
                    <a:pt x="1654" y="2041"/>
                    <a:pt x="1675" y="1991"/>
                    <a:pt x="1688" y="1991"/>
                  </a:cubicBezTo>
                  <a:cubicBezTo>
                    <a:pt x="1689" y="1991"/>
                    <a:pt x="1690" y="1991"/>
                    <a:pt x="1691" y="1992"/>
                  </a:cubicBezTo>
                  <a:cubicBezTo>
                    <a:pt x="1691" y="2004"/>
                    <a:pt x="1679" y="2016"/>
                    <a:pt x="1679" y="2028"/>
                  </a:cubicBezTo>
                  <a:cubicBezTo>
                    <a:pt x="1679" y="2035"/>
                    <a:pt x="1684" y="2052"/>
                    <a:pt x="1696" y="2052"/>
                  </a:cubicBezTo>
                  <a:cubicBezTo>
                    <a:pt x="1700" y="2052"/>
                    <a:pt x="1706" y="2050"/>
                    <a:pt x="1713" y="2043"/>
                  </a:cubicBezTo>
                  <a:lnTo>
                    <a:pt x="1713" y="2043"/>
                  </a:lnTo>
                  <a:cubicBezTo>
                    <a:pt x="1698" y="2062"/>
                    <a:pt x="1691" y="2083"/>
                    <a:pt x="1691" y="2111"/>
                  </a:cubicBezTo>
                  <a:cubicBezTo>
                    <a:pt x="1705" y="2090"/>
                    <a:pt x="1711" y="2086"/>
                    <a:pt x="1716" y="2086"/>
                  </a:cubicBezTo>
                  <a:cubicBezTo>
                    <a:pt x="1719" y="2086"/>
                    <a:pt x="1722" y="2087"/>
                    <a:pt x="1727" y="2087"/>
                  </a:cubicBezTo>
                  <a:cubicBezTo>
                    <a:pt x="1727" y="2091"/>
                    <a:pt x="1727" y="2092"/>
                    <a:pt x="1727" y="2092"/>
                  </a:cubicBezTo>
                  <a:cubicBezTo>
                    <a:pt x="1728" y="2092"/>
                    <a:pt x="1730" y="2084"/>
                    <a:pt x="1739" y="2076"/>
                  </a:cubicBezTo>
                  <a:cubicBezTo>
                    <a:pt x="1741" y="2074"/>
                    <a:pt x="1743" y="2074"/>
                    <a:pt x="1745" y="2074"/>
                  </a:cubicBezTo>
                  <a:cubicBezTo>
                    <a:pt x="1760" y="2074"/>
                    <a:pt x="1751" y="2113"/>
                    <a:pt x="1751" y="2123"/>
                  </a:cubicBezTo>
                  <a:cubicBezTo>
                    <a:pt x="1762" y="2123"/>
                    <a:pt x="1774" y="2099"/>
                    <a:pt x="1774" y="2099"/>
                  </a:cubicBezTo>
                  <a:cubicBezTo>
                    <a:pt x="1786" y="2099"/>
                    <a:pt x="1798" y="2111"/>
                    <a:pt x="1798" y="2123"/>
                  </a:cubicBezTo>
                  <a:cubicBezTo>
                    <a:pt x="1810" y="2123"/>
                    <a:pt x="1834" y="2123"/>
                    <a:pt x="1881" y="2076"/>
                  </a:cubicBezTo>
                  <a:lnTo>
                    <a:pt x="1881" y="2076"/>
                  </a:lnTo>
                  <a:cubicBezTo>
                    <a:pt x="1858" y="2099"/>
                    <a:pt x="1834" y="2123"/>
                    <a:pt x="1822" y="2135"/>
                  </a:cubicBezTo>
                  <a:cubicBezTo>
                    <a:pt x="1814" y="2147"/>
                    <a:pt x="1813" y="2151"/>
                    <a:pt x="1815" y="2151"/>
                  </a:cubicBezTo>
                  <a:cubicBezTo>
                    <a:pt x="1818" y="2151"/>
                    <a:pt x="1834" y="2135"/>
                    <a:pt x="1834" y="2135"/>
                  </a:cubicBezTo>
                  <a:cubicBezTo>
                    <a:pt x="1850" y="2123"/>
                    <a:pt x="1860" y="2118"/>
                    <a:pt x="1866" y="2118"/>
                  </a:cubicBezTo>
                  <a:cubicBezTo>
                    <a:pt x="1876" y="2118"/>
                    <a:pt x="1866" y="2139"/>
                    <a:pt x="1834" y="2171"/>
                  </a:cubicBezTo>
                  <a:cubicBezTo>
                    <a:pt x="1827" y="2182"/>
                    <a:pt x="1826" y="2186"/>
                    <a:pt x="1829" y="2186"/>
                  </a:cubicBezTo>
                  <a:cubicBezTo>
                    <a:pt x="1837" y="2186"/>
                    <a:pt x="1884" y="2138"/>
                    <a:pt x="1891" y="2138"/>
                  </a:cubicBezTo>
                  <a:lnTo>
                    <a:pt x="1891" y="2138"/>
                  </a:lnTo>
                  <a:cubicBezTo>
                    <a:pt x="1894" y="2138"/>
                    <a:pt x="1892" y="2144"/>
                    <a:pt x="1882" y="2159"/>
                  </a:cubicBezTo>
                  <a:cubicBezTo>
                    <a:pt x="1859" y="2187"/>
                    <a:pt x="1855" y="2199"/>
                    <a:pt x="1862" y="2199"/>
                  </a:cubicBezTo>
                  <a:cubicBezTo>
                    <a:pt x="1870" y="2199"/>
                    <a:pt x="1892" y="2184"/>
                    <a:pt x="1917" y="2159"/>
                  </a:cubicBezTo>
                  <a:lnTo>
                    <a:pt x="1917" y="2159"/>
                  </a:lnTo>
                  <a:cubicBezTo>
                    <a:pt x="1905" y="2171"/>
                    <a:pt x="1893" y="2195"/>
                    <a:pt x="1882" y="2207"/>
                  </a:cubicBezTo>
                  <a:cubicBezTo>
                    <a:pt x="1882" y="2210"/>
                    <a:pt x="1883" y="2212"/>
                    <a:pt x="1885" y="2212"/>
                  </a:cubicBezTo>
                  <a:cubicBezTo>
                    <a:pt x="1889" y="2212"/>
                    <a:pt x="1897" y="2207"/>
                    <a:pt x="1905" y="2207"/>
                  </a:cubicBezTo>
                  <a:cubicBezTo>
                    <a:pt x="1905" y="2207"/>
                    <a:pt x="1905" y="2230"/>
                    <a:pt x="1905" y="2242"/>
                  </a:cubicBezTo>
                  <a:cubicBezTo>
                    <a:pt x="1905" y="2245"/>
                    <a:pt x="1906" y="2246"/>
                    <a:pt x="1908" y="2246"/>
                  </a:cubicBezTo>
                  <a:cubicBezTo>
                    <a:pt x="1913" y="2246"/>
                    <a:pt x="1922" y="2239"/>
                    <a:pt x="1926" y="2239"/>
                  </a:cubicBezTo>
                  <a:cubicBezTo>
                    <a:pt x="1928" y="2239"/>
                    <a:pt x="1929" y="2240"/>
                    <a:pt x="1929" y="2242"/>
                  </a:cubicBezTo>
                  <a:cubicBezTo>
                    <a:pt x="1941" y="2242"/>
                    <a:pt x="1941" y="2254"/>
                    <a:pt x="1941" y="2266"/>
                  </a:cubicBezTo>
                  <a:cubicBezTo>
                    <a:pt x="1941" y="2278"/>
                    <a:pt x="1941" y="2302"/>
                    <a:pt x="1953" y="2302"/>
                  </a:cubicBezTo>
                  <a:cubicBezTo>
                    <a:pt x="1965" y="2302"/>
                    <a:pt x="2001" y="2266"/>
                    <a:pt x="2001" y="2266"/>
                  </a:cubicBezTo>
                  <a:lnTo>
                    <a:pt x="2001" y="2266"/>
                  </a:lnTo>
                  <a:cubicBezTo>
                    <a:pt x="2001" y="2266"/>
                    <a:pt x="1965" y="2314"/>
                    <a:pt x="1965" y="2326"/>
                  </a:cubicBezTo>
                  <a:cubicBezTo>
                    <a:pt x="1965" y="2328"/>
                    <a:pt x="1966" y="2329"/>
                    <a:pt x="1967" y="2329"/>
                  </a:cubicBezTo>
                  <a:cubicBezTo>
                    <a:pt x="1974" y="2329"/>
                    <a:pt x="1991" y="2311"/>
                    <a:pt x="2001" y="2302"/>
                  </a:cubicBezTo>
                  <a:cubicBezTo>
                    <a:pt x="2010" y="2292"/>
                    <a:pt x="2050" y="2244"/>
                    <a:pt x="2054" y="2244"/>
                  </a:cubicBezTo>
                  <a:lnTo>
                    <a:pt x="2054" y="2244"/>
                  </a:lnTo>
                  <a:cubicBezTo>
                    <a:pt x="2054" y="2244"/>
                    <a:pt x="2053" y="2247"/>
                    <a:pt x="2048" y="2254"/>
                  </a:cubicBezTo>
                  <a:cubicBezTo>
                    <a:pt x="2036" y="2278"/>
                    <a:pt x="2024" y="2302"/>
                    <a:pt x="2013" y="2337"/>
                  </a:cubicBezTo>
                  <a:cubicBezTo>
                    <a:pt x="2013" y="2340"/>
                    <a:pt x="2014" y="2341"/>
                    <a:pt x="2016" y="2341"/>
                  </a:cubicBezTo>
                  <a:cubicBezTo>
                    <a:pt x="2026" y="2341"/>
                    <a:pt x="2061" y="2306"/>
                    <a:pt x="2068" y="2306"/>
                  </a:cubicBezTo>
                  <a:lnTo>
                    <a:pt x="2068" y="2306"/>
                  </a:lnTo>
                  <a:cubicBezTo>
                    <a:pt x="2070" y="2306"/>
                    <a:pt x="2069" y="2311"/>
                    <a:pt x="2060" y="2326"/>
                  </a:cubicBezTo>
                  <a:cubicBezTo>
                    <a:pt x="2044" y="2357"/>
                    <a:pt x="2055" y="2363"/>
                    <a:pt x="2067" y="2363"/>
                  </a:cubicBezTo>
                  <a:cubicBezTo>
                    <a:pt x="2073" y="2363"/>
                    <a:pt x="2080" y="2361"/>
                    <a:pt x="2084" y="2361"/>
                  </a:cubicBezTo>
                  <a:lnTo>
                    <a:pt x="2120" y="2361"/>
                  </a:lnTo>
                  <a:cubicBezTo>
                    <a:pt x="2120" y="2372"/>
                    <a:pt x="2101" y="2411"/>
                    <a:pt x="2105" y="2411"/>
                  </a:cubicBezTo>
                  <a:cubicBezTo>
                    <a:pt x="2106" y="2411"/>
                    <a:pt x="2106" y="2410"/>
                    <a:pt x="2108" y="2409"/>
                  </a:cubicBezTo>
                  <a:cubicBezTo>
                    <a:pt x="2108" y="2409"/>
                    <a:pt x="2120" y="2385"/>
                    <a:pt x="2132" y="2373"/>
                  </a:cubicBezTo>
                  <a:cubicBezTo>
                    <a:pt x="2140" y="2369"/>
                    <a:pt x="2143" y="2368"/>
                    <a:pt x="2146" y="2368"/>
                  </a:cubicBezTo>
                  <a:cubicBezTo>
                    <a:pt x="2150" y="2368"/>
                    <a:pt x="2147" y="2373"/>
                    <a:pt x="2155" y="2373"/>
                  </a:cubicBezTo>
                  <a:cubicBezTo>
                    <a:pt x="2155" y="2373"/>
                    <a:pt x="2155" y="2397"/>
                    <a:pt x="2132" y="2433"/>
                  </a:cubicBezTo>
                  <a:cubicBezTo>
                    <a:pt x="2156" y="2402"/>
                    <a:pt x="2166" y="2391"/>
                    <a:pt x="2168" y="2391"/>
                  </a:cubicBezTo>
                  <a:lnTo>
                    <a:pt x="2168" y="2391"/>
                  </a:lnTo>
                  <a:cubicBezTo>
                    <a:pt x="2175" y="2391"/>
                    <a:pt x="2135" y="2457"/>
                    <a:pt x="2143" y="2457"/>
                  </a:cubicBezTo>
                  <a:cubicBezTo>
                    <a:pt x="2154" y="2457"/>
                    <a:pt x="2195" y="2407"/>
                    <a:pt x="2211" y="2407"/>
                  </a:cubicBezTo>
                  <a:cubicBezTo>
                    <a:pt x="2212" y="2407"/>
                    <a:pt x="2214" y="2408"/>
                    <a:pt x="2215" y="2409"/>
                  </a:cubicBezTo>
                  <a:cubicBezTo>
                    <a:pt x="2227" y="2409"/>
                    <a:pt x="2203" y="2433"/>
                    <a:pt x="2203" y="2445"/>
                  </a:cubicBezTo>
                  <a:cubicBezTo>
                    <a:pt x="2203" y="2453"/>
                    <a:pt x="2205" y="2456"/>
                    <a:pt x="2208" y="2456"/>
                  </a:cubicBezTo>
                  <a:cubicBezTo>
                    <a:pt x="2217" y="2456"/>
                    <a:pt x="2232" y="2439"/>
                    <a:pt x="2242" y="2439"/>
                  </a:cubicBezTo>
                  <a:cubicBezTo>
                    <a:pt x="2246" y="2439"/>
                    <a:pt x="2249" y="2440"/>
                    <a:pt x="2251" y="2445"/>
                  </a:cubicBezTo>
                  <a:cubicBezTo>
                    <a:pt x="2251" y="2468"/>
                    <a:pt x="2251" y="2480"/>
                    <a:pt x="2274" y="2480"/>
                  </a:cubicBezTo>
                  <a:cubicBezTo>
                    <a:pt x="2277" y="2483"/>
                    <a:pt x="2280" y="2484"/>
                    <a:pt x="2283" y="2484"/>
                  </a:cubicBezTo>
                  <a:cubicBezTo>
                    <a:pt x="2295" y="2484"/>
                    <a:pt x="2310" y="2468"/>
                    <a:pt x="2310" y="2468"/>
                  </a:cubicBezTo>
                  <a:cubicBezTo>
                    <a:pt x="2310" y="2468"/>
                    <a:pt x="2310" y="2579"/>
                    <a:pt x="2347" y="2579"/>
                  </a:cubicBezTo>
                  <a:cubicBezTo>
                    <a:pt x="2350" y="2579"/>
                    <a:pt x="2354" y="2578"/>
                    <a:pt x="2358" y="2576"/>
                  </a:cubicBezTo>
                  <a:cubicBezTo>
                    <a:pt x="2370" y="2564"/>
                    <a:pt x="2370" y="2540"/>
                    <a:pt x="2382" y="2540"/>
                  </a:cubicBezTo>
                  <a:cubicBezTo>
                    <a:pt x="2382" y="2552"/>
                    <a:pt x="2382" y="2564"/>
                    <a:pt x="2394" y="2576"/>
                  </a:cubicBezTo>
                  <a:cubicBezTo>
                    <a:pt x="2394" y="2576"/>
                    <a:pt x="2405" y="2564"/>
                    <a:pt x="2405" y="2552"/>
                  </a:cubicBezTo>
                  <a:cubicBezTo>
                    <a:pt x="2408" y="2550"/>
                    <a:pt x="2412" y="2549"/>
                    <a:pt x="2415" y="2549"/>
                  </a:cubicBezTo>
                  <a:cubicBezTo>
                    <a:pt x="2440" y="2549"/>
                    <a:pt x="2474" y="2600"/>
                    <a:pt x="2503" y="2603"/>
                  </a:cubicBezTo>
                  <a:lnTo>
                    <a:pt x="2503" y="2603"/>
                  </a:lnTo>
                  <a:cubicBezTo>
                    <a:pt x="2506" y="2591"/>
                    <a:pt x="2509" y="2579"/>
                    <a:pt x="2511" y="2567"/>
                  </a:cubicBezTo>
                  <a:lnTo>
                    <a:pt x="2511" y="2567"/>
                  </a:lnTo>
                  <a:cubicBezTo>
                    <a:pt x="2512" y="2568"/>
                    <a:pt x="2513" y="2568"/>
                    <a:pt x="2513" y="2568"/>
                  </a:cubicBezTo>
                  <a:cubicBezTo>
                    <a:pt x="2522" y="2568"/>
                    <a:pt x="2528" y="2549"/>
                    <a:pt x="2525" y="2499"/>
                  </a:cubicBezTo>
                  <a:lnTo>
                    <a:pt x="2525" y="2499"/>
                  </a:lnTo>
                  <a:cubicBezTo>
                    <a:pt x="2529" y="2527"/>
                    <a:pt x="2562" y="2519"/>
                    <a:pt x="2584" y="2564"/>
                  </a:cubicBezTo>
                  <a:cubicBezTo>
                    <a:pt x="2588" y="2579"/>
                    <a:pt x="2590" y="2584"/>
                    <a:pt x="2592" y="2584"/>
                  </a:cubicBezTo>
                  <a:cubicBezTo>
                    <a:pt x="2596" y="2584"/>
                    <a:pt x="2596" y="2560"/>
                    <a:pt x="2596" y="2552"/>
                  </a:cubicBezTo>
                  <a:cubicBezTo>
                    <a:pt x="2608" y="2540"/>
                    <a:pt x="2608" y="2540"/>
                    <a:pt x="2620" y="2540"/>
                  </a:cubicBezTo>
                  <a:cubicBezTo>
                    <a:pt x="2644" y="2504"/>
                    <a:pt x="2691" y="2492"/>
                    <a:pt x="2727" y="2492"/>
                  </a:cubicBezTo>
                  <a:cubicBezTo>
                    <a:pt x="2737" y="2492"/>
                    <a:pt x="2755" y="2501"/>
                    <a:pt x="2769" y="2501"/>
                  </a:cubicBezTo>
                  <a:cubicBezTo>
                    <a:pt x="2788" y="2501"/>
                    <a:pt x="2797" y="2485"/>
                    <a:pt x="2763" y="2409"/>
                  </a:cubicBezTo>
                  <a:cubicBezTo>
                    <a:pt x="2763" y="2409"/>
                    <a:pt x="2734" y="2334"/>
                    <a:pt x="2736" y="2334"/>
                  </a:cubicBezTo>
                  <a:lnTo>
                    <a:pt x="2736" y="2334"/>
                  </a:lnTo>
                  <a:cubicBezTo>
                    <a:pt x="2737" y="2334"/>
                    <a:pt x="2737" y="2335"/>
                    <a:pt x="2739" y="2337"/>
                  </a:cubicBezTo>
                  <a:cubicBezTo>
                    <a:pt x="2747" y="2353"/>
                    <a:pt x="2759" y="2374"/>
                    <a:pt x="2771" y="2393"/>
                  </a:cubicBezTo>
                  <a:lnTo>
                    <a:pt x="2771" y="2393"/>
                  </a:lnTo>
                  <a:cubicBezTo>
                    <a:pt x="2771" y="2393"/>
                    <a:pt x="2771" y="2393"/>
                    <a:pt x="2771" y="2393"/>
                  </a:cubicBezTo>
                  <a:cubicBezTo>
                    <a:pt x="2778" y="2393"/>
                    <a:pt x="2784" y="2402"/>
                    <a:pt x="2786" y="2420"/>
                  </a:cubicBezTo>
                  <a:lnTo>
                    <a:pt x="2786" y="2420"/>
                  </a:lnTo>
                  <a:cubicBezTo>
                    <a:pt x="2782" y="2412"/>
                    <a:pt x="2776" y="2402"/>
                    <a:pt x="2771" y="2393"/>
                  </a:cubicBezTo>
                  <a:lnTo>
                    <a:pt x="2771" y="2393"/>
                  </a:lnTo>
                  <a:cubicBezTo>
                    <a:pt x="2768" y="2393"/>
                    <a:pt x="2765" y="2394"/>
                    <a:pt x="2763" y="2397"/>
                  </a:cubicBezTo>
                  <a:cubicBezTo>
                    <a:pt x="2763" y="2397"/>
                    <a:pt x="2775" y="2433"/>
                    <a:pt x="2786" y="2457"/>
                  </a:cubicBezTo>
                  <a:cubicBezTo>
                    <a:pt x="2797" y="2446"/>
                    <a:pt x="2798" y="2454"/>
                    <a:pt x="2798" y="2441"/>
                  </a:cubicBezTo>
                  <a:lnTo>
                    <a:pt x="2798" y="2441"/>
                  </a:lnTo>
                  <a:cubicBezTo>
                    <a:pt x="2821" y="2476"/>
                    <a:pt x="2866" y="2541"/>
                    <a:pt x="2878" y="2559"/>
                  </a:cubicBezTo>
                  <a:lnTo>
                    <a:pt x="2878" y="2559"/>
                  </a:lnTo>
                  <a:cubicBezTo>
                    <a:pt x="2876" y="2554"/>
                    <a:pt x="2874" y="2547"/>
                    <a:pt x="2882" y="2540"/>
                  </a:cubicBezTo>
                  <a:cubicBezTo>
                    <a:pt x="2882" y="2528"/>
                    <a:pt x="2894" y="2516"/>
                    <a:pt x="2894" y="2516"/>
                  </a:cubicBezTo>
                  <a:cubicBezTo>
                    <a:pt x="2898" y="2516"/>
                    <a:pt x="2905" y="2514"/>
                    <a:pt x="2913" y="2514"/>
                  </a:cubicBezTo>
                  <a:cubicBezTo>
                    <a:pt x="2925" y="2514"/>
                    <a:pt x="2939" y="2518"/>
                    <a:pt x="2953" y="2540"/>
                  </a:cubicBezTo>
                  <a:cubicBezTo>
                    <a:pt x="2905" y="2468"/>
                    <a:pt x="2953" y="2504"/>
                    <a:pt x="2917" y="2457"/>
                  </a:cubicBezTo>
                  <a:cubicBezTo>
                    <a:pt x="2899" y="2429"/>
                    <a:pt x="2874" y="2381"/>
                    <a:pt x="2884" y="2381"/>
                  </a:cubicBezTo>
                  <a:cubicBezTo>
                    <a:pt x="2888" y="2381"/>
                    <a:pt x="2894" y="2386"/>
                    <a:pt x="2905" y="2397"/>
                  </a:cubicBezTo>
                  <a:cubicBezTo>
                    <a:pt x="2929" y="2421"/>
                    <a:pt x="2953" y="2445"/>
                    <a:pt x="2977" y="2468"/>
                  </a:cubicBezTo>
                  <a:cubicBezTo>
                    <a:pt x="2980" y="2472"/>
                    <a:pt x="2982" y="2473"/>
                    <a:pt x="2984" y="2473"/>
                  </a:cubicBezTo>
                  <a:cubicBezTo>
                    <a:pt x="2988" y="2473"/>
                    <a:pt x="2986" y="2462"/>
                    <a:pt x="2977" y="2445"/>
                  </a:cubicBezTo>
                  <a:cubicBezTo>
                    <a:pt x="2969" y="2437"/>
                    <a:pt x="2965" y="2431"/>
                    <a:pt x="2964" y="2428"/>
                  </a:cubicBezTo>
                  <a:lnTo>
                    <a:pt x="2964" y="2428"/>
                  </a:lnTo>
                  <a:cubicBezTo>
                    <a:pt x="2971" y="2438"/>
                    <a:pt x="2981" y="2448"/>
                    <a:pt x="2991" y="2448"/>
                  </a:cubicBezTo>
                  <a:cubicBezTo>
                    <a:pt x="2994" y="2448"/>
                    <a:pt x="2998" y="2447"/>
                    <a:pt x="3001" y="2445"/>
                  </a:cubicBezTo>
                  <a:lnTo>
                    <a:pt x="3001" y="2445"/>
                  </a:lnTo>
                  <a:cubicBezTo>
                    <a:pt x="2998" y="2447"/>
                    <a:pt x="2998" y="2448"/>
                    <a:pt x="2999" y="2448"/>
                  </a:cubicBezTo>
                  <a:cubicBezTo>
                    <a:pt x="2999" y="2448"/>
                    <a:pt x="3001" y="2447"/>
                    <a:pt x="3003" y="2446"/>
                  </a:cubicBezTo>
                  <a:lnTo>
                    <a:pt x="3003" y="2446"/>
                  </a:lnTo>
                  <a:cubicBezTo>
                    <a:pt x="3009" y="2450"/>
                    <a:pt x="3013" y="2452"/>
                    <a:pt x="3015" y="2452"/>
                  </a:cubicBezTo>
                  <a:cubicBezTo>
                    <a:pt x="3030" y="2452"/>
                    <a:pt x="3007" y="2402"/>
                    <a:pt x="3022" y="2402"/>
                  </a:cubicBezTo>
                  <a:cubicBezTo>
                    <a:pt x="3025" y="2402"/>
                    <a:pt x="3029" y="2404"/>
                    <a:pt x="3036" y="2409"/>
                  </a:cubicBezTo>
                  <a:cubicBezTo>
                    <a:pt x="3048" y="2409"/>
                    <a:pt x="2996" y="2336"/>
                    <a:pt x="3009" y="2336"/>
                  </a:cubicBezTo>
                  <a:cubicBezTo>
                    <a:pt x="3010" y="2336"/>
                    <a:pt x="3011" y="2337"/>
                    <a:pt x="3013" y="2337"/>
                  </a:cubicBezTo>
                  <a:cubicBezTo>
                    <a:pt x="3023" y="2348"/>
                    <a:pt x="3051" y="2376"/>
                    <a:pt x="3058" y="2376"/>
                  </a:cubicBezTo>
                  <a:cubicBezTo>
                    <a:pt x="3060" y="2376"/>
                    <a:pt x="3060" y="2375"/>
                    <a:pt x="3060" y="2373"/>
                  </a:cubicBezTo>
                  <a:cubicBezTo>
                    <a:pt x="3048" y="2361"/>
                    <a:pt x="3025" y="2337"/>
                    <a:pt x="3013" y="2314"/>
                  </a:cubicBezTo>
                  <a:lnTo>
                    <a:pt x="3013" y="2314"/>
                  </a:lnTo>
                  <a:lnTo>
                    <a:pt x="3096" y="2385"/>
                  </a:lnTo>
                  <a:cubicBezTo>
                    <a:pt x="3066" y="2346"/>
                    <a:pt x="3053" y="2323"/>
                    <a:pt x="3070" y="2323"/>
                  </a:cubicBezTo>
                  <a:cubicBezTo>
                    <a:pt x="3073" y="2323"/>
                    <a:pt x="3078" y="2324"/>
                    <a:pt x="3084" y="2326"/>
                  </a:cubicBezTo>
                  <a:cubicBezTo>
                    <a:pt x="3096" y="2330"/>
                    <a:pt x="3103" y="2331"/>
                    <a:pt x="3107" y="2331"/>
                  </a:cubicBezTo>
                  <a:cubicBezTo>
                    <a:pt x="3114" y="2331"/>
                    <a:pt x="3112" y="2326"/>
                    <a:pt x="3120" y="2326"/>
                  </a:cubicBezTo>
                  <a:cubicBezTo>
                    <a:pt x="3120" y="2326"/>
                    <a:pt x="3108" y="2302"/>
                    <a:pt x="3108" y="2302"/>
                  </a:cubicBezTo>
                  <a:lnTo>
                    <a:pt x="3120" y="2290"/>
                  </a:lnTo>
                  <a:cubicBezTo>
                    <a:pt x="3120" y="2278"/>
                    <a:pt x="3120" y="2290"/>
                    <a:pt x="3108" y="2266"/>
                  </a:cubicBezTo>
                  <a:cubicBezTo>
                    <a:pt x="3100" y="2258"/>
                    <a:pt x="3100" y="2255"/>
                    <a:pt x="3104" y="2255"/>
                  </a:cubicBezTo>
                  <a:cubicBezTo>
                    <a:pt x="3112" y="2255"/>
                    <a:pt x="3136" y="2266"/>
                    <a:pt x="3144" y="2266"/>
                  </a:cubicBezTo>
                  <a:cubicBezTo>
                    <a:pt x="3156" y="2266"/>
                    <a:pt x="3179" y="2266"/>
                    <a:pt x="3167" y="2242"/>
                  </a:cubicBezTo>
                  <a:cubicBezTo>
                    <a:pt x="3149" y="2224"/>
                    <a:pt x="3117" y="2199"/>
                    <a:pt x="3130" y="2199"/>
                  </a:cubicBezTo>
                  <a:cubicBezTo>
                    <a:pt x="3134" y="2199"/>
                    <a:pt x="3142" y="2201"/>
                    <a:pt x="3156" y="2207"/>
                  </a:cubicBezTo>
                  <a:cubicBezTo>
                    <a:pt x="3180" y="2221"/>
                    <a:pt x="3197" y="2228"/>
                    <a:pt x="3203" y="2228"/>
                  </a:cubicBezTo>
                  <a:cubicBezTo>
                    <a:pt x="3212" y="2228"/>
                    <a:pt x="3202" y="2215"/>
                    <a:pt x="3167" y="2195"/>
                  </a:cubicBezTo>
                  <a:cubicBezTo>
                    <a:pt x="3123" y="2168"/>
                    <a:pt x="3112" y="2154"/>
                    <a:pt x="3124" y="2154"/>
                  </a:cubicBezTo>
                  <a:cubicBezTo>
                    <a:pt x="3128" y="2154"/>
                    <a:pt x="3135" y="2156"/>
                    <a:pt x="3144" y="2159"/>
                  </a:cubicBezTo>
                  <a:cubicBezTo>
                    <a:pt x="3176" y="2167"/>
                    <a:pt x="3198" y="2181"/>
                    <a:pt x="3204" y="2181"/>
                  </a:cubicBezTo>
                  <a:cubicBezTo>
                    <a:pt x="3207" y="2181"/>
                    <a:pt x="3207" y="2178"/>
                    <a:pt x="3203" y="2171"/>
                  </a:cubicBezTo>
                  <a:cubicBezTo>
                    <a:pt x="3203" y="2171"/>
                    <a:pt x="3156" y="2111"/>
                    <a:pt x="3167" y="2111"/>
                  </a:cubicBezTo>
                  <a:lnTo>
                    <a:pt x="3167" y="2111"/>
                  </a:lnTo>
                  <a:cubicBezTo>
                    <a:pt x="3167" y="2123"/>
                    <a:pt x="3191" y="2159"/>
                    <a:pt x="3215" y="2159"/>
                  </a:cubicBezTo>
                  <a:cubicBezTo>
                    <a:pt x="3218" y="2160"/>
                    <a:pt x="3220" y="2161"/>
                    <a:pt x="3221" y="2161"/>
                  </a:cubicBezTo>
                  <a:cubicBezTo>
                    <a:pt x="3231" y="2161"/>
                    <a:pt x="3202" y="2122"/>
                    <a:pt x="3191" y="2111"/>
                  </a:cubicBezTo>
                  <a:cubicBezTo>
                    <a:pt x="3191" y="2111"/>
                    <a:pt x="3203" y="2099"/>
                    <a:pt x="3227" y="2099"/>
                  </a:cubicBezTo>
                  <a:cubicBezTo>
                    <a:pt x="3235" y="2103"/>
                    <a:pt x="3241" y="2105"/>
                    <a:pt x="3247" y="2105"/>
                  </a:cubicBezTo>
                  <a:cubicBezTo>
                    <a:pt x="3259" y="2105"/>
                    <a:pt x="3267" y="2099"/>
                    <a:pt x="3275" y="2099"/>
                  </a:cubicBezTo>
                  <a:cubicBezTo>
                    <a:pt x="3275" y="2099"/>
                    <a:pt x="3275" y="2076"/>
                    <a:pt x="3275" y="2064"/>
                  </a:cubicBezTo>
                  <a:cubicBezTo>
                    <a:pt x="3275" y="2054"/>
                    <a:pt x="3243" y="2037"/>
                    <a:pt x="3257" y="2037"/>
                  </a:cubicBezTo>
                  <a:cubicBezTo>
                    <a:pt x="3260" y="2037"/>
                    <a:pt x="3265" y="2038"/>
                    <a:pt x="3275" y="2040"/>
                  </a:cubicBezTo>
                  <a:cubicBezTo>
                    <a:pt x="3292" y="2046"/>
                    <a:pt x="3304" y="2049"/>
                    <a:pt x="3312" y="2049"/>
                  </a:cubicBezTo>
                  <a:cubicBezTo>
                    <a:pt x="3319" y="2049"/>
                    <a:pt x="3322" y="2046"/>
                    <a:pt x="3322" y="2040"/>
                  </a:cubicBezTo>
                  <a:cubicBezTo>
                    <a:pt x="3322" y="2028"/>
                    <a:pt x="3286" y="2016"/>
                    <a:pt x="3263" y="2004"/>
                  </a:cubicBezTo>
                  <a:lnTo>
                    <a:pt x="3263" y="2004"/>
                  </a:lnTo>
                  <a:cubicBezTo>
                    <a:pt x="3288" y="2015"/>
                    <a:pt x="3306" y="2019"/>
                    <a:pt x="3317" y="2019"/>
                  </a:cubicBezTo>
                  <a:cubicBezTo>
                    <a:pt x="3343" y="2019"/>
                    <a:pt x="3335" y="1997"/>
                    <a:pt x="3310" y="1980"/>
                  </a:cubicBezTo>
                  <a:cubicBezTo>
                    <a:pt x="3289" y="1966"/>
                    <a:pt x="3289" y="1961"/>
                    <a:pt x="3297" y="1961"/>
                  </a:cubicBezTo>
                  <a:cubicBezTo>
                    <a:pt x="3302" y="1961"/>
                    <a:pt x="3312" y="1963"/>
                    <a:pt x="3322" y="1968"/>
                  </a:cubicBezTo>
                  <a:cubicBezTo>
                    <a:pt x="3358" y="1968"/>
                    <a:pt x="3358" y="1980"/>
                    <a:pt x="3370" y="1992"/>
                  </a:cubicBezTo>
                  <a:cubicBezTo>
                    <a:pt x="3394" y="1992"/>
                    <a:pt x="3370" y="1968"/>
                    <a:pt x="3358" y="1968"/>
                  </a:cubicBezTo>
                  <a:cubicBezTo>
                    <a:pt x="3346" y="1956"/>
                    <a:pt x="3358" y="1945"/>
                    <a:pt x="3382" y="1945"/>
                  </a:cubicBezTo>
                  <a:cubicBezTo>
                    <a:pt x="3385" y="1946"/>
                    <a:pt x="3387" y="1947"/>
                    <a:pt x="3389" y="1947"/>
                  </a:cubicBezTo>
                  <a:cubicBezTo>
                    <a:pt x="3396" y="1947"/>
                    <a:pt x="3370" y="1921"/>
                    <a:pt x="3370" y="1921"/>
                  </a:cubicBezTo>
                  <a:cubicBezTo>
                    <a:pt x="3370" y="1909"/>
                    <a:pt x="3394" y="1897"/>
                    <a:pt x="3370" y="1873"/>
                  </a:cubicBezTo>
                  <a:cubicBezTo>
                    <a:pt x="3346" y="1849"/>
                    <a:pt x="3358" y="1837"/>
                    <a:pt x="3370" y="1837"/>
                  </a:cubicBezTo>
                  <a:cubicBezTo>
                    <a:pt x="3382" y="1826"/>
                    <a:pt x="3417" y="1814"/>
                    <a:pt x="3394" y="1790"/>
                  </a:cubicBezTo>
                  <a:cubicBezTo>
                    <a:pt x="3382" y="1782"/>
                    <a:pt x="3382" y="1779"/>
                    <a:pt x="3387" y="1779"/>
                  </a:cubicBezTo>
                  <a:cubicBezTo>
                    <a:pt x="3399" y="1779"/>
                    <a:pt x="3433" y="1790"/>
                    <a:pt x="3441" y="1790"/>
                  </a:cubicBezTo>
                  <a:cubicBezTo>
                    <a:pt x="3453" y="1790"/>
                    <a:pt x="3429" y="1778"/>
                    <a:pt x="3429" y="1766"/>
                  </a:cubicBezTo>
                  <a:cubicBezTo>
                    <a:pt x="3429" y="1766"/>
                    <a:pt x="3441" y="1754"/>
                    <a:pt x="3429" y="1742"/>
                  </a:cubicBezTo>
                  <a:cubicBezTo>
                    <a:pt x="3417" y="1730"/>
                    <a:pt x="3394" y="1718"/>
                    <a:pt x="3429" y="1718"/>
                  </a:cubicBezTo>
                  <a:cubicBezTo>
                    <a:pt x="3465" y="1718"/>
                    <a:pt x="3513" y="1706"/>
                    <a:pt x="3417" y="1671"/>
                  </a:cubicBezTo>
                  <a:lnTo>
                    <a:pt x="3417" y="1671"/>
                  </a:lnTo>
                  <a:cubicBezTo>
                    <a:pt x="3436" y="1678"/>
                    <a:pt x="3450" y="1681"/>
                    <a:pt x="3461" y="1681"/>
                  </a:cubicBezTo>
                  <a:cubicBezTo>
                    <a:pt x="3507" y="1681"/>
                    <a:pt x="3494" y="1630"/>
                    <a:pt x="3465" y="1611"/>
                  </a:cubicBezTo>
                  <a:cubicBezTo>
                    <a:pt x="3429" y="1587"/>
                    <a:pt x="3596" y="1611"/>
                    <a:pt x="3513" y="1575"/>
                  </a:cubicBezTo>
                  <a:cubicBezTo>
                    <a:pt x="3465" y="1564"/>
                    <a:pt x="3417" y="1552"/>
                    <a:pt x="3465" y="1552"/>
                  </a:cubicBezTo>
                  <a:lnTo>
                    <a:pt x="3465" y="1516"/>
                  </a:lnTo>
                  <a:cubicBezTo>
                    <a:pt x="3465" y="1516"/>
                    <a:pt x="3476" y="1521"/>
                    <a:pt x="3486" y="1521"/>
                  </a:cubicBezTo>
                  <a:cubicBezTo>
                    <a:pt x="3492" y="1521"/>
                    <a:pt x="3497" y="1520"/>
                    <a:pt x="3501" y="1516"/>
                  </a:cubicBezTo>
                  <a:cubicBezTo>
                    <a:pt x="3525" y="1504"/>
                    <a:pt x="3501" y="1504"/>
                    <a:pt x="3513" y="1504"/>
                  </a:cubicBezTo>
                  <a:cubicBezTo>
                    <a:pt x="3525" y="1492"/>
                    <a:pt x="3560" y="1480"/>
                    <a:pt x="3548" y="1456"/>
                  </a:cubicBezTo>
                  <a:lnTo>
                    <a:pt x="3548" y="1456"/>
                  </a:lnTo>
                  <a:cubicBezTo>
                    <a:pt x="3529" y="1461"/>
                    <a:pt x="3507" y="1464"/>
                    <a:pt x="3485" y="1464"/>
                  </a:cubicBezTo>
                  <a:cubicBezTo>
                    <a:pt x="3454" y="1464"/>
                    <a:pt x="3422" y="1458"/>
                    <a:pt x="3394" y="1445"/>
                  </a:cubicBezTo>
                  <a:cubicBezTo>
                    <a:pt x="3394" y="1441"/>
                    <a:pt x="3402" y="1439"/>
                    <a:pt x="3413" y="1439"/>
                  </a:cubicBezTo>
                  <a:cubicBezTo>
                    <a:pt x="3435" y="1439"/>
                    <a:pt x="3469" y="1445"/>
                    <a:pt x="3477" y="1445"/>
                  </a:cubicBezTo>
                  <a:cubicBezTo>
                    <a:pt x="3501" y="1445"/>
                    <a:pt x="3489" y="1433"/>
                    <a:pt x="3501" y="1421"/>
                  </a:cubicBezTo>
                  <a:cubicBezTo>
                    <a:pt x="3501" y="1421"/>
                    <a:pt x="3560" y="1421"/>
                    <a:pt x="3548" y="1409"/>
                  </a:cubicBezTo>
                  <a:cubicBezTo>
                    <a:pt x="3525" y="1409"/>
                    <a:pt x="3501" y="1397"/>
                    <a:pt x="3513" y="1397"/>
                  </a:cubicBezTo>
                  <a:cubicBezTo>
                    <a:pt x="3525" y="1385"/>
                    <a:pt x="3560" y="1373"/>
                    <a:pt x="3560" y="1361"/>
                  </a:cubicBezTo>
                  <a:cubicBezTo>
                    <a:pt x="3525" y="1361"/>
                    <a:pt x="3548" y="1302"/>
                    <a:pt x="3537" y="1302"/>
                  </a:cubicBezTo>
                  <a:cubicBezTo>
                    <a:pt x="3533" y="1298"/>
                    <a:pt x="3525" y="1296"/>
                    <a:pt x="3515" y="1296"/>
                  </a:cubicBezTo>
                  <a:cubicBezTo>
                    <a:pt x="3495" y="1296"/>
                    <a:pt x="3469" y="1302"/>
                    <a:pt x="3453" y="1302"/>
                  </a:cubicBezTo>
                  <a:cubicBezTo>
                    <a:pt x="3429" y="1302"/>
                    <a:pt x="3513" y="1290"/>
                    <a:pt x="3537" y="1290"/>
                  </a:cubicBezTo>
                  <a:cubicBezTo>
                    <a:pt x="3513" y="1290"/>
                    <a:pt x="3477" y="1290"/>
                    <a:pt x="3489" y="1278"/>
                  </a:cubicBezTo>
                  <a:cubicBezTo>
                    <a:pt x="3501" y="1272"/>
                    <a:pt x="3516" y="1272"/>
                    <a:pt x="3529" y="1272"/>
                  </a:cubicBezTo>
                  <a:cubicBezTo>
                    <a:pt x="3542" y="1272"/>
                    <a:pt x="3554" y="1272"/>
                    <a:pt x="3560" y="1266"/>
                  </a:cubicBezTo>
                  <a:cubicBezTo>
                    <a:pt x="3572" y="1266"/>
                    <a:pt x="3477" y="1266"/>
                    <a:pt x="3489" y="1254"/>
                  </a:cubicBezTo>
                  <a:cubicBezTo>
                    <a:pt x="3501" y="1242"/>
                    <a:pt x="3572" y="1230"/>
                    <a:pt x="3537" y="1230"/>
                  </a:cubicBezTo>
                  <a:lnTo>
                    <a:pt x="3489" y="1230"/>
                  </a:lnTo>
                  <a:cubicBezTo>
                    <a:pt x="3477" y="1230"/>
                    <a:pt x="3489" y="1230"/>
                    <a:pt x="3489" y="1218"/>
                  </a:cubicBezTo>
                  <a:lnTo>
                    <a:pt x="3572" y="1218"/>
                  </a:lnTo>
                  <a:cubicBezTo>
                    <a:pt x="3584" y="1206"/>
                    <a:pt x="3572" y="1194"/>
                    <a:pt x="3572" y="1194"/>
                  </a:cubicBezTo>
                  <a:lnTo>
                    <a:pt x="3548" y="1194"/>
                  </a:lnTo>
                  <a:lnTo>
                    <a:pt x="3548" y="1159"/>
                  </a:lnTo>
                  <a:cubicBezTo>
                    <a:pt x="3542" y="1153"/>
                    <a:pt x="3534" y="1150"/>
                    <a:pt x="3523" y="1150"/>
                  </a:cubicBezTo>
                  <a:cubicBezTo>
                    <a:pt x="3513" y="1150"/>
                    <a:pt x="3501" y="1153"/>
                    <a:pt x="3489" y="1159"/>
                  </a:cubicBezTo>
                  <a:cubicBezTo>
                    <a:pt x="3489" y="1147"/>
                    <a:pt x="3489" y="1135"/>
                    <a:pt x="3525" y="1135"/>
                  </a:cubicBezTo>
                  <a:cubicBezTo>
                    <a:pt x="3560" y="1123"/>
                    <a:pt x="3596" y="1111"/>
                    <a:pt x="3560" y="1099"/>
                  </a:cubicBezTo>
                  <a:cubicBezTo>
                    <a:pt x="3537" y="1087"/>
                    <a:pt x="3525" y="1087"/>
                    <a:pt x="3525" y="1075"/>
                  </a:cubicBezTo>
                  <a:cubicBezTo>
                    <a:pt x="3525" y="1064"/>
                    <a:pt x="3525" y="1052"/>
                    <a:pt x="3525" y="1052"/>
                  </a:cubicBezTo>
                  <a:lnTo>
                    <a:pt x="3501" y="1052"/>
                  </a:lnTo>
                  <a:cubicBezTo>
                    <a:pt x="3477" y="1040"/>
                    <a:pt x="3501" y="1016"/>
                    <a:pt x="3477" y="1016"/>
                  </a:cubicBezTo>
                  <a:cubicBezTo>
                    <a:pt x="3453" y="1004"/>
                    <a:pt x="3429" y="1004"/>
                    <a:pt x="3465" y="980"/>
                  </a:cubicBezTo>
                  <a:cubicBezTo>
                    <a:pt x="3486" y="970"/>
                    <a:pt x="3480" y="942"/>
                    <a:pt x="3462" y="942"/>
                  </a:cubicBezTo>
                  <a:cubicBezTo>
                    <a:pt x="3460" y="942"/>
                    <a:pt x="3456" y="943"/>
                    <a:pt x="3453" y="944"/>
                  </a:cubicBezTo>
                  <a:cubicBezTo>
                    <a:pt x="3429" y="944"/>
                    <a:pt x="3417" y="956"/>
                    <a:pt x="3417" y="968"/>
                  </a:cubicBezTo>
                  <a:cubicBezTo>
                    <a:pt x="3417" y="968"/>
                    <a:pt x="3406" y="956"/>
                    <a:pt x="3417" y="944"/>
                  </a:cubicBezTo>
                  <a:cubicBezTo>
                    <a:pt x="3417" y="933"/>
                    <a:pt x="3441" y="921"/>
                    <a:pt x="3453" y="909"/>
                  </a:cubicBezTo>
                  <a:cubicBezTo>
                    <a:pt x="3453" y="897"/>
                    <a:pt x="3417" y="909"/>
                    <a:pt x="3429" y="873"/>
                  </a:cubicBezTo>
                  <a:cubicBezTo>
                    <a:pt x="3438" y="855"/>
                    <a:pt x="3473" y="824"/>
                    <a:pt x="3466" y="824"/>
                  </a:cubicBezTo>
                  <a:cubicBezTo>
                    <a:pt x="3464" y="824"/>
                    <a:pt x="3457" y="828"/>
                    <a:pt x="3441" y="837"/>
                  </a:cubicBezTo>
                  <a:cubicBezTo>
                    <a:pt x="3417" y="845"/>
                    <a:pt x="3387" y="865"/>
                    <a:pt x="3378" y="865"/>
                  </a:cubicBezTo>
                  <a:cubicBezTo>
                    <a:pt x="3374" y="865"/>
                    <a:pt x="3374" y="861"/>
                    <a:pt x="3382" y="849"/>
                  </a:cubicBezTo>
                  <a:cubicBezTo>
                    <a:pt x="3406" y="813"/>
                    <a:pt x="3417" y="813"/>
                    <a:pt x="3417" y="790"/>
                  </a:cubicBezTo>
                  <a:cubicBezTo>
                    <a:pt x="3417" y="770"/>
                    <a:pt x="3417" y="751"/>
                    <a:pt x="3404" y="751"/>
                  </a:cubicBezTo>
                  <a:cubicBezTo>
                    <a:pt x="3402" y="751"/>
                    <a:pt x="3398" y="752"/>
                    <a:pt x="3394" y="754"/>
                  </a:cubicBezTo>
                  <a:cubicBezTo>
                    <a:pt x="3374" y="773"/>
                    <a:pt x="3340" y="808"/>
                    <a:pt x="3327" y="808"/>
                  </a:cubicBezTo>
                  <a:cubicBezTo>
                    <a:pt x="3324" y="808"/>
                    <a:pt x="3322" y="806"/>
                    <a:pt x="3322" y="802"/>
                  </a:cubicBezTo>
                  <a:cubicBezTo>
                    <a:pt x="3322" y="790"/>
                    <a:pt x="3358" y="766"/>
                    <a:pt x="3370" y="754"/>
                  </a:cubicBezTo>
                  <a:lnTo>
                    <a:pt x="3370" y="754"/>
                  </a:lnTo>
                  <a:lnTo>
                    <a:pt x="3322" y="778"/>
                  </a:lnTo>
                  <a:cubicBezTo>
                    <a:pt x="3315" y="781"/>
                    <a:pt x="3310" y="783"/>
                    <a:pt x="3307" y="783"/>
                  </a:cubicBezTo>
                  <a:cubicBezTo>
                    <a:pt x="3300" y="783"/>
                    <a:pt x="3305" y="774"/>
                    <a:pt x="3322" y="766"/>
                  </a:cubicBezTo>
                  <a:cubicBezTo>
                    <a:pt x="3333" y="744"/>
                    <a:pt x="3334" y="693"/>
                    <a:pt x="3325" y="693"/>
                  </a:cubicBezTo>
                  <a:cubicBezTo>
                    <a:pt x="3324" y="693"/>
                    <a:pt x="3323" y="693"/>
                    <a:pt x="3322" y="694"/>
                  </a:cubicBezTo>
                  <a:cubicBezTo>
                    <a:pt x="3310" y="694"/>
                    <a:pt x="3239" y="790"/>
                    <a:pt x="3239" y="790"/>
                  </a:cubicBezTo>
                  <a:cubicBezTo>
                    <a:pt x="3227" y="778"/>
                    <a:pt x="3251" y="754"/>
                    <a:pt x="3251" y="742"/>
                  </a:cubicBezTo>
                  <a:cubicBezTo>
                    <a:pt x="3263" y="730"/>
                    <a:pt x="3263" y="706"/>
                    <a:pt x="3251" y="694"/>
                  </a:cubicBezTo>
                  <a:cubicBezTo>
                    <a:pt x="3251" y="683"/>
                    <a:pt x="3263" y="611"/>
                    <a:pt x="3251" y="611"/>
                  </a:cubicBezTo>
                  <a:cubicBezTo>
                    <a:pt x="3232" y="621"/>
                    <a:pt x="3212" y="653"/>
                    <a:pt x="3206" y="653"/>
                  </a:cubicBezTo>
                  <a:cubicBezTo>
                    <a:pt x="3204" y="653"/>
                    <a:pt x="3203" y="651"/>
                    <a:pt x="3203" y="647"/>
                  </a:cubicBezTo>
                  <a:cubicBezTo>
                    <a:pt x="3215" y="623"/>
                    <a:pt x="3215" y="611"/>
                    <a:pt x="3203" y="599"/>
                  </a:cubicBezTo>
                  <a:cubicBezTo>
                    <a:pt x="3191" y="599"/>
                    <a:pt x="3144" y="671"/>
                    <a:pt x="3132" y="671"/>
                  </a:cubicBezTo>
                  <a:cubicBezTo>
                    <a:pt x="3108" y="671"/>
                    <a:pt x="3132" y="563"/>
                    <a:pt x="3108" y="563"/>
                  </a:cubicBezTo>
                  <a:cubicBezTo>
                    <a:pt x="3106" y="563"/>
                    <a:pt x="3105" y="564"/>
                    <a:pt x="3104" y="566"/>
                  </a:cubicBezTo>
                  <a:lnTo>
                    <a:pt x="3104" y="566"/>
                  </a:lnTo>
                  <a:cubicBezTo>
                    <a:pt x="3102" y="558"/>
                    <a:pt x="3100" y="552"/>
                    <a:pt x="3096" y="552"/>
                  </a:cubicBezTo>
                  <a:cubicBezTo>
                    <a:pt x="3084" y="552"/>
                    <a:pt x="3072" y="575"/>
                    <a:pt x="3060" y="575"/>
                  </a:cubicBezTo>
                  <a:cubicBezTo>
                    <a:pt x="3057" y="572"/>
                    <a:pt x="3054" y="570"/>
                    <a:pt x="3053" y="570"/>
                  </a:cubicBezTo>
                  <a:cubicBezTo>
                    <a:pt x="3048" y="570"/>
                    <a:pt x="3048" y="579"/>
                    <a:pt x="3048" y="587"/>
                  </a:cubicBezTo>
                  <a:cubicBezTo>
                    <a:pt x="3042" y="593"/>
                    <a:pt x="3039" y="596"/>
                    <a:pt x="3038" y="596"/>
                  </a:cubicBezTo>
                  <a:cubicBezTo>
                    <a:pt x="3036" y="596"/>
                    <a:pt x="3036" y="593"/>
                    <a:pt x="3036" y="587"/>
                  </a:cubicBezTo>
                  <a:cubicBezTo>
                    <a:pt x="3030" y="580"/>
                    <a:pt x="3023" y="574"/>
                    <a:pt x="3016" y="574"/>
                  </a:cubicBezTo>
                  <a:cubicBezTo>
                    <a:pt x="3011" y="574"/>
                    <a:pt x="3006" y="577"/>
                    <a:pt x="3001" y="587"/>
                  </a:cubicBezTo>
                  <a:cubicBezTo>
                    <a:pt x="2983" y="605"/>
                    <a:pt x="2972" y="636"/>
                    <a:pt x="2967" y="636"/>
                  </a:cubicBezTo>
                  <a:cubicBezTo>
                    <a:pt x="2966" y="636"/>
                    <a:pt x="2965" y="632"/>
                    <a:pt x="2965" y="623"/>
                  </a:cubicBezTo>
                  <a:cubicBezTo>
                    <a:pt x="2974" y="588"/>
                    <a:pt x="2982" y="541"/>
                    <a:pt x="2977" y="541"/>
                  </a:cubicBezTo>
                  <a:lnTo>
                    <a:pt x="2977" y="541"/>
                  </a:lnTo>
                  <a:cubicBezTo>
                    <a:pt x="2975" y="541"/>
                    <a:pt x="2971" y="547"/>
                    <a:pt x="2965" y="563"/>
                  </a:cubicBezTo>
                  <a:cubicBezTo>
                    <a:pt x="2964" y="565"/>
                    <a:pt x="2963" y="567"/>
                    <a:pt x="2963" y="568"/>
                  </a:cubicBezTo>
                  <a:lnTo>
                    <a:pt x="2963" y="568"/>
                  </a:lnTo>
                  <a:cubicBezTo>
                    <a:pt x="2964" y="561"/>
                    <a:pt x="2965" y="555"/>
                    <a:pt x="2965" y="552"/>
                  </a:cubicBezTo>
                  <a:cubicBezTo>
                    <a:pt x="2968" y="548"/>
                    <a:pt x="2969" y="547"/>
                    <a:pt x="2968" y="547"/>
                  </a:cubicBezTo>
                  <a:lnTo>
                    <a:pt x="2968" y="547"/>
                  </a:lnTo>
                  <a:cubicBezTo>
                    <a:pt x="2966" y="547"/>
                    <a:pt x="2953" y="558"/>
                    <a:pt x="2953" y="575"/>
                  </a:cubicBezTo>
                  <a:lnTo>
                    <a:pt x="2953" y="589"/>
                  </a:lnTo>
                  <a:lnTo>
                    <a:pt x="2953" y="589"/>
                  </a:lnTo>
                  <a:cubicBezTo>
                    <a:pt x="2940" y="618"/>
                    <a:pt x="2928" y="646"/>
                    <a:pt x="2922" y="646"/>
                  </a:cubicBezTo>
                  <a:cubicBezTo>
                    <a:pt x="2919" y="646"/>
                    <a:pt x="2917" y="639"/>
                    <a:pt x="2917" y="623"/>
                  </a:cubicBezTo>
                  <a:cubicBezTo>
                    <a:pt x="2929" y="599"/>
                    <a:pt x="2929" y="563"/>
                    <a:pt x="2917" y="540"/>
                  </a:cubicBezTo>
                  <a:cubicBezTo>
                    <a:pt x="2917" y="537"/>
                    <a:pt x="2917" y="536"/>
                    <a:pt x="2916" y="536"/>
                  </a:cubicBezTo>
                  <a:cubicBezTo>
                    <a:pt x="2913" y="536"/>
                    <a:pt x="2903" y="552"/>
                    <a:pt x="2894" y="552"/>
                  </a:cubicBezTo>
                  <a:cubicBezTo>
                    <a:pt x="2894" y="552"/>
                    <a:pt x="2894" y="504"/>
                    <a:pt x="2894" y="504"/>
                  </a:cubicBezTo>
                  <a:cubicBezTo>
                    <a:pt x="2882" y="504"/>
                    <a:pt x="2882" y="528"/>
                    <a:pt x="2882" y="540"/>
                  </a:cubicBezTo>
                  <a:cubicBezTo>
                    <a:pt x="2878" y="545"/>
                    <a:pt x="2876" y="547"/>
                    <a:pt x="2873" y="547"/>
                  </a:cubicBezTo>
                  <a:cubicBezTo>
                    <a:pt x="2861" y="547"/>
                    <a:pt x="2868" y="468"/>
                    <a:pt x="2858" y="468"/>
                  </a:cubicBezTo>
                  <a:cubicBezTo>
                    <a:pt x="2858" y="468"/>
                    <a:pt x="2842" y="570"/>
                    <a:pt x="2836" y="570"/>
                  </a:cubicBezTo>
                  <a:cubicBezTo>
                    <a:pt x="2835" y="570"/>
                    <a:pt x="2834" y="565"/>
                    <a:pt x="2834" y="552"/>
                  </a:cubicBezTo>
                  <a:cubicBezTo>
                    <a:pt x="2834" y="516"/>
                    <a:pt x="2834" y="516"/>
                    <a:pt x="2822" y="504"/>
                  </a:cubicBezTo>
                  <a:cubicBezTo>
                    <a:pt x="2810" y="504"/>
                    <a:pt x="2822" y="492"/>
                    <a:pt x="2822" y="456"/>
                  </a:cubicBezTo>
                  <a:lnTo>
                    <a:pt x="2822" y="456"/>
                  </a:lnTo>
                  <a:cubicBezTo>
                    <a:pt x="2798" y="540"/>
                    <a:pt x="2786" y="468"/>
                    <a:pt x="2763" y="540"/>
                  </a:cubicBezTo>
                  <a:cubicBezTo>
                    <a:pt x="2771" y="508"/>
                    <a:pt x="2763" y="497"/>
                    <a:pt x="2753" y="497"/>
                  </a:cubicBezTo>
                  <a:cubicBezTo>
                    <a:pt x="2748" y="497"/>
                    <a:pt x="2743" y="500"/>
                    <a:pt x="2739" y="504"/>
                  </a:cubicBezTo>
                  <a:cubicBezTo>
                    <a:pt x="2739" y="504"/>
                    <a:pt x="2727" y="504"/>
                    <a:pt x="2727" y="516"/>
                  </a:cubicBezTo>
                  <a:cubicBezTo>
                    <a:pt x="2715" y="528"/>
                    <a:pt x="2715" y="540"/>
                    <a:pt x="2703" y="563"/>
                  </a:cubicBezTo>
                  <a:cubicBezTo>
                    <a:pt x="2703" y="540"/>
                    <a:pt x="2727" y="480"/>
                    <a:pt x="2727" y="456"/>
                  </a:cubicBezTo>
                  <a:lnTo>
                    <a:pt x="2727" y="456"/>
                  </a:lnTo>
                  <a:cubicBezTo>
                    <a:pt x="2715" y="468"/>
                    <a:pt x="2703" y="492"/>
                    <a:pt x="2703" y="516"/>
                  </a:cubicBezTo>
                  <a:cubicBezTo>
                    <a:pt x="2691" y="552"/>
                    <a:pt x="2679" y="599"/>
                    <a:pt x="2667" y="599"/>
                  </a:cubicBezTo>
                  <a:cubicBezTo>
                    <a:pt x="2655" y="599"/>
                    <a:pt x="2691" y="504"/>
                    <a:pt x="2691" y="492"/>
                  </a:cubicBezTo>
                  <a:cubicBezTo>
                    <a:pt x="2691" y="490"/>
                    <a:pt x="2691" y="490"/>
                    <a:pt x="2690" y="490"/>
                  </a:cubicBezTo>
                  <a:cubicBezTo>
                    <a:pt x="2685" y="490"/>
                    <a:pt x="2667" y="519"/>
                    <a:pt x="2667" y="540"/>
                  </a:cubicBezTo>
                  <a:cubicBezTo>
                    <a:pt x="2664" y="543"/>
                    <a:pt x="2662" y="544"/>
                    <a:pt x="2660" y="544"/>
                  </a:cubicBezTo>
                  <a:cubicBezTo>
                    <a:pt x="2655" y="544"/>
                    <a:pt x="2655" y="533"/>
                    <a:pt x="2655" y="516"/>
                  </a:cubicBezTo>
                  <a:cubicBezTo>
                    <a:pt x="2655" y="504"/>
                    <a:pt x="2655" y="480"/>
                    <a:pt x="2655" y="468"/>
                  </a:cubicBezTo>
                  <a:cubicBezTo>
                    <a:pt x="2655" y="468"/>
                    <a:pt x="2632" y="540"/>
                    <a:pt x="2632" y="540"/>
                  </a:cubicBezTo>
                  <a:lnTo>
                    <a:pt x="2632" y="504"/>
                  </a:lnTo>
                  <a:cubicBezTo>
                    <a:pt x="2632" y="492"/>
                    <a:pt x="2620" y="492"/>
                    <a:pt x="2620" y="492"/>
                  </a:cubicBezTo>
                  <a:cubicBezTo>
                    <a:pt x="2608" y="492"/>
                    <a:pt x="2596" y="504"/>
                    <a:pt x="2584" y="504"/>
                  </a:cubicBezTo>
                  <a:cubicBezTo>
                    <a:pt x="2574" y="504"/>
                    <a:pt x="2581" y="478"/>
                    <a:pt x="2576" y="478"/>
                  </a:cubicBezTo>
                  <a:lnTo>
                    <a:pt x="2576" y="478"/>
                  </a:lnTo>
                  <a:cubicBezTo>
                    <a:pt x="2575" y="478"/>
                    <a:pt x="2574" y="478"/>
                    <a:pt x="2572" y="480"/>
                  </a:cubicBezTo>
                  <a:cubicBezTo>
                    <a:pt x="2570" y="482"/>
                    <a:pt x="2569" y="484"/>
                    <a:pt x="2567" y="486"/>
                  </a:cubicBezTo>
                  <a:lnTo>
                    <a:pt x="2567" y="486"/>
                  </a:lnTo>
                  <a:cubicBezTo>
                    <a:pt x="2571" y="457"/>
                    <a:pt x="2569" y="444"/>
                    <a:pt x="2560" y="444"/>
                  </a:cubicBezTo>
                  <a:lnTo>
                    <a:pt x="2560" y="468"/>
                  </a:lnTo>
                  <a:cubicBezTo>
                    <a:pt x="2552" y="468"/>
                    <a:pt x="2539" y="458"/>
                    <a:pt x="2528" y="458"/>
                  </a:cubicBezTo>
                  <a:cubicBezTo>
                    <a:pt x="2522" y="458"/>
                    <a:pt x="2517" y="460"/>
                    <a:pt x="2513" y="468"/>
                  </a:cubicBezTo>
                  <a:cubicBezTo>
                    <a:pt x="2513" y="468"/>
                    <a:pt x="2502" y="541"/>
                    <a:pt x="2501" y="541"/>
                  </a:cubicBezTo>
                  <a:cubicBezTo>
                    <a:pt x="2501" y="541"/>
                    <a:pt x="2501" y="540"/>
                    <a:pt x="2501" y="540"/>
                  </a:cubicBezTo>
                  <a:cubicBezTo>
                    <a:pt x="2489" y="528"/>
                    <a:pt x="2501" y="492"/>
                    <a:pt x="2489" y="480"/>
                  </a:cubicBezTo>
                  <a:cubicBezTo>
                    <a:pt x="2477" y="468"/>
                    <a:pt x="2465" y="432"/>
                    <a:pt x="2441" y="432"/>
                  </a:cubicBezTo>
                  <a:cubicBezTo>
                    <a:pt x="2417" y="432"/>
                    <a:pt x="2417" y="468"/>
                    <a:pt x="2405" y="468"/>
                  </a:cubicBezTo>
                  <a:cubicBezTo>
                    <a:pt x="2394" y="468"/>
                    <a:pt x="2394" y="492"/>
                    <a:pt x="2370" y="540"/>
                  </a:cubicBezTo>
                  <a:cubicBezTo>
                    <a:pt x="2370" y="525"/>
                    <a:pt x="2370" y="479"/>
                    <a:pt x="2370" y="456"/>
                  </a:cubicBezTo>
                  <a:cubicBezTo>
                    <a:pt x="2358" y="516"/>
                    <a:pt x="2370" y="563"/>
                    <a:pt x="2358" y="599"/>
                  </a:cubicBezTo>
                  <a:lnTo>
                    <a:pt x="2358" y="528"/>
                  </a:lnTo>
                  <a:cubicBezTo>
                    <a:pt x="2358" y="480"/>
                    <a:pt x="2358" y="444"/>
                    <a:pt x="2370" y="397"/>
                  </a:cubicBezTo>
                  <a:lnTo>
                    <a:pt x="2370" y="397"/>
                  </a:lnTo>
                  <a:cubicBezTo>
                    <a:pt x="2346" y="480"/>
                    <a:pt x="2334" y="432"/>
                    <a:pt x="2322" y="468"/>
                  </a:cubicBezTo>
                  <a:cubicBezTo>
                    <a:pt x="2310" y="468"/>
                    <a:pt x="2310" y="456"/>
                    <a:pt x="2322" y="421"/>
                  </a:cubicBezTo>
                  <a:cubicBezTo>
                    <a:pt x="2334" y="373"/>
                    <a:pt x="2322" y="385"/>
                    <a:pt x="2322" y="361"/>
                  </a:cubicBezTo>
                  <a:lnTo>
                    <a:pt x="2286" y="504"/>
                  </a:lnTo>
                  <a:cubicBezTo>
                    <a:pt x="2275" y="504"/>
                    <a:pt x="2285" y="402"/>
                    <a:pt x="2286" y="387"/>
                  </a:cubicBezTo>
                  <a:lnTo>
                    <a:pt x="2286" y="387"/>
                  </a:lnTo>
                  <a:cubicBezTo>
                    <a:pt x="2284" y="400"/>
                    <a:pt x="2264" y="447"/>
                    <a:pt x="2255" y="447"/>
                  </a:cubicBezTo>
                  <a:cubicBezTo>
                    <a:pt x="2252" y="447"/>
                    <a:pt x="2251" y="443"/>
                    <a:pt x="2251" y="432"/>
                  </a:cubicBezTo>
                  <a:cubicBezTo>
                    <a:pt x="2251" y="409"/>
                    <a:pt x="2240" y="375"/>
                    <a:pt x="2230" y="375"/>
                  </a:cubicBezTo>
                  <a:cubicBezTo>
                    <a:pt x="2224" y="375"/>
                    <a:pt x="2219" y="384"/>
                    <a:pt x="2215" y="409"/>
                  </a:cubicBezTo>
                  <a:cubicBezTo>
                    <a:pt x="2212" y="415"/>
                    <a:pt x="2208" y="417"/>
                    <a:pt x="2205" y="417"/>
                  </a:cubicBezTo>
                  <a:cubicBezTo>
                    <a:pt x="2200" y="417"/>
                    <a:pt x="2194" y="412"/>
                    <a:pt x="2189" y="412"/>
                  </a:cubicBezTo>
                  <a:cubicBezTo>
                    <a:pt x="2186" y="412"/>
                    <a:pt x="2182" y="414"/>
                    <a:pt x="2179" y="421"/>
                  </a:cubicBezTo>
                  <a:cubicBezTo>
                    <a:pt x="2174" y="433"/>
                    <a:pt x="2171" y="438"/>
                    <a:pt x="2170" y="438"/>
                  </a:cubicBezTo>
                  <a:cubicBezTo>
                    <a:pt x="2164" y="438"/>
                    <a:pt x="2177" y="370"/>
                    <a:pt x="2167" y="361"/>
                  </a:cubicBezTo>
                  <a:lnTo>
                    <a:pt x="2167" y="361"/>
                  </a:lnTo>
                  <a:cubicBezTo>
                    <a:pt x="2155" y="361"/>
                    <a:pt x="2143" y="397"/>
                    <a:pt x="2143" y="397"/>
                  </a:cubicBezTo>
                  <a:cubicBezTo>
                    <a:pt x="2132" y="385"/>
                    <a:pt x="2143" y="373"/>
                    <a:pt x="2143" y="349"/>
                  </a:cubicBezTo>
                  <a:cubicBezTo>
                    <a:pt x="2143" y="337"/>
                    <a:pt x="2142" y="333"/>
                    <a:pt x="2140" y="333"/>
                  </a:cubicBezTo>
                  <a:cubicBezTo>
                    <a:pt x="2137" y="333"/>
                    <a:pt x="2132" y="349"/>
                    <a:pt x="2132" y="349"/>
                  </a:cubicBezTo>
                  <a:lnTo>
                    <a:pt x="2120" y="349"/>
                  </a:lnTo>
                  <a:cubicBezTo>
                    <a:pt x="2120" y="349"/>
                    <a:pt x="2100" y="435"/>
                    <a:pt x="2090" y="435"/>
                  </a:cubicBezTo>
                  <a:cubicBezTo>
                    <a:pt x="2086" y="435"/>
                    <a:pt x="2084" y="424"/>
                    <a:pt x="2084" y="397"/>
                  </a:cubicBezTo>
                  <a:cubicBezTo>
                    <a:pt x="2084" y="365"/>
                    <a:pt x="2084" y="351"/>
                    <a:pt x="2080" y="351"/>
                  </a:cubicBezTo>
                  <a:cubicBezTo>
                    <a:pt x="2077" y="351"/>
                    <a:pt x="2071" y="362"/>
                    <a:pt x="2060" y="385"/>
                  </a:cubicBezTo>
                  <a:cubicBezTo>
                    <a:pt x="2055" y="402"/>
                    <a:pt x="2049" y="413"/>
                    <a:pt x="2045" y="413"/>
                  </a:cubicBezTo>
                  <a:cubicBezTo>
                    <a:pt x="2040" y="413"/>
                    <a:pt x="2036" y="399"/>
                    <a:pt x="2036" y="361"/>
                  </a:cubicBezTo>
                  <a:cubicBezTo>
                    <a:pt x="2036" y="350"/>
                    <a:pt x="2034" y="346"/>
                    <a:pt x="2031" y="346"/>
                  </a:cubicBezTo>
                  <a:cubicBezTo>
                    <a:pt x="2024" y="346"/>
                    <a:pt x="2013" y="364"/>
                    <a:pt x="2006" y="364"/>
                  </a:cubicBezTo>
                  <a:cubicBezTo>
                    <a:pt x="2003" y="364"/>
                    <a:pt x="2001" y="361"/>
                    <a:pt x="2001" y="349"/>
                  </a:cubicBezTo>
                  <a:cubicBezTo>
                    <a:pt x="2001" y="374"/>
                    <a:pt x="1973" y="426"/>
                    <a:pt x="1967" y="426"/>
                  </a:cubicBezTo>
                  <a:cubicBezTo>
                    <a:pt x="1964" y="426"/>
                    <a:pt x="1966" y="415"/>
                    <a:pt x="1977" y="385"/>
                  </a:cubicBezTo>
                  <a:cubicBezTo>
                    <a:pt x="1991" y="348"/>
                    <a:pt x="1992" y="336"/>
                    <a:pt x="1988" y="336"/>
                  </a:cubicBezTo>
                  <a:cubicBezTo>
                    <a:pt x="1981" y="336"/>
                    <a:pt x="1960" y="366"/>
                    <a:pt x="1953" y="373"/>
                  </a:cubicBezTo>
                  <a:cubicBezTo>
                    <a:pt x="1941" y="373"/>
                    <a:pt x="1941" y="373"/>
                    <a:pt x="1929" y="349"/>
                  </a:cubicBezTo>
                  <a:cubicBezTo>
                    <a:pt x="1929" y="337"/>
                    <a:pt x="1929" y="325"/>
                    <a:pt x="1929" y="325"/>
                  </a:cubicBezTo>
                  <a:cubicBezTo>
                    <a:pt x="1929" y="325"/>
                    <a:pt x="1905" y="325"/>
                    <a:pt x="1893" y="373"/>
                  </a:cubicBezTo>
                  <a:cubicBezTo>
                    <a:pt x="1893" y="337"/>
                    <a:pt x="1905" y="302"/>
                    <a:pt x="1893" y="302"/>
                  </a:cubicBezTo>
                  <a:cubicBezTo>
                    <a:pt x="1891" y="300"/>
                    <a:pt x="1889" y="300"/>
                    <a:pt x="1887" y="300"/>
                  </a:cubicBezTo>
                  <a:cubicBezTo>
                    <a:pt x="1879" y="300"/>
                    <a:pt x="1873" y="307"/>
                    <a:pt x="1869" y="314"/>
                  </a:cubicBezTo>
                  <a:lnTo>
                    <a:pt x="1869" y="314"/>
                  </a:lnTo>
                  <a:cubicBezTo>
                    <a:pt x="1870" y="314"/>
                    <a:pt x="1870" y="314"/>
                    <a:pt x="1870" y="313"/>
                  </a:cubicBezTo>
                  <a:lnTo>
                    <a:pt x="1870" y="313"/>
                  </a:lnTo>
                  <a:cubicBezTo>
                    <a:pt x="1870" y="313"/>
                    <a:pt x="1858" y="325"/>
                    <a:pt x="1858" y="337"/>
                  </a:cubicBezTo>
                  <a:cubicBezTo>
                    <a:pt x="1858" y="345"/>
                    <a:pt x="1858" y="348"/>
                    <a:pt x="1857" y="348"/>
                  </a:cubicBezTo>
                  <a:cubicBezTo>
                    <a:pt x="1856" y="348"/>
                    <a:pt x="1854" y="337"/>
                    <a:pt x="1846" y="337"/>
                  </a:cubicBezTo>
                  <a:cubicBezTo>
                    <a:pt x="1846" y="337"/>
                    <a:pt x="1842" y="312"/>
                    <a:pt x="1833" y="312"/>
                  </a:cubicBezTo>
                  <a:cubicBezTo>
                    <a:pt x="1827" y="312"/>
                    <a:pt x="1820" y="323"/>
                    <a:pt x="1810" y="361"/>
                  </a:cubicBezTo>
                  <a:cubicBezTo>
                    <a:pt x="1810" y="351"/>
                    <a:pt x="1828" y="297"/>
                    <a:pt x="1818" y="297"/>
                  </a:cubicBezTo>
                  <a:cubicBezTo>
                    <a:pt x="1816" y="297"/>
                    <a:pt x="1813" y="298"/>
                    <a:pt x="1810" y="302"/>
                  </a:cubicBezTo>
                  <a:cubicBezTo>
                    <a:pt x="1798" y="337"/>
                    <a:pt x="1798" y="337"/>
                    <a:pt x="1786" y="337"/>
                  </a:cubicBezTo>
                  <a:cubicBezTo>
                    <a:pt x="1798" y="313"/>
                    <a:pt x="1810" y="290"/>
                    <a:pt x="1798" y="266"/>
                  </a:cubicBezTo>
                  <a:lnTo>
                    <a:pt x="1774" y="266"/>
                  </a:lnTo>
                  <a:cubicBezTo>
                    <a:pt x="1774" y="266"/>
                    <a:pt x="1762" y="302"/>
                    <a:pt x="1751" y="349"/>
                  </a:cubicBezTo>
                  <a:cubicBezTo>
                    <a:pt x="1739" y="349"/>
                    <a:pt x="1751" y="337"/>
                    <a:pt x="1751" y="302"/>
                  </a:cubicBezTo>
                  <a:lnTo>
                    <a:pt x="1751" y="302"/>
                  </a:lnTo>
                  <a:lnTo>
                    <a:pt x="1727" y="361"/>
                  </a:lnTo>
                  <a:cubicBezTo>
                    <a:pt x="1739" y="313"/>
                    <a:pt x="1739" y="278"/>
                    <a:pt x="1751" y="218"/>
                  </a:cubicBezTo>
                  <a:lnTo>
                    <a:pt x="1751" y="218"/>
                  </a:lnTo>
                  <a:lnTo>
                    <a:pt x="1715" y="302"/>
                  </a:lnTo>
                  <a:cubicBezTo>
                    <a:pt x="1704" y="323"/>
                    <a:pt x="1696" y="330"/>
                    <a:pt x="1690" y="330"/>
                  </a:cubicBezTo>
                  <a:cubicBezTo>
                    <a:pt x="1683" y="330"/>
                    <a:pt x="1679" y="320"/>
                    <a:pt x="1679" y="313"/>
                  </a:cubicBezTo>
                  <a:cubicBezTo>
                    <a:pt x="1672" y="300"/>
                    <a:pt x="1665" y="286"/>
                    <a:pt x="1659" y="286"/>
                  </a:cubicBezTo>
                  <a:cubicBezTo>
                    <a:pt x="1653" y="286"/>
                    <a:pt x="1648" y="293"/>
                    <a:pt x="1643" y="313"/>
                  </a:cubicBezTo>
                  <a:lnTo>
                    <a:pt x="1608" y="432"/>
                  </a:lnTo>
                  <a:cubicBezTo>
                    <a:pt x="1608" y="432"/>
                    <a:pt x="1618" y="371"/>
                    <a:pt x="1629" y="334"/>
                  </a:cubicBezTo>
                  <a:lnTo>
                    <a:pt x="1629" y="334"/>
                  </a:lnTo>
                  <a:cubicBezTo>
                    <a:pt x="1629" y="336"/>
                    <a:pt x="1630" y="336"/>
                    <a:pt x="1630" y="336"/>
                  </a:cubicBezTo>
                  <a:cubicBezTo>
                    <a:pt x="1631" y="336"/>
                    <a:pt x="1632" y="333"/>
                    <a:pt x="1632" y="325"/>
                  </a:cubicBezTo>
                  <a:lnTo>
                    <a:pt x="1632" y="325"/>
                  </a:lnTo>
                  <a:cubicBezTo>
                    <a:pt x="1631" y="328"/>
                    <a:pt x="1630" y="331"/>
                    <a:pt x="1629" y="334"/>
                  </a:cubicBezTo>
                  <a:lnTo>
                    <a:pt x="1629" y="334"/>
                  </a:lnTo>
                  <a:cubicBezTo>
                    <a:pt x="1626" y="325"/>
                    <a:pt x="1624" y="293"/>
                    <a:pt x="1632" y="278"/>
                  </a:cubicBezTo>
                  <a:cubicBezTo>
                    <a:pt x="1632" y="254"/>
                    <a:pt x="1643" y="218"/>
                    <a:pt x="1632" y="218"/>
                  </a:cubicBezTo>
                  <a:lnTo>
                    <a:pt x="1600" y="333"/>
                  </a:lnTo>
                  <a:lnTo>
                    <a:pt x="1600" y="333"/>
                  </a:lnTo>
                  <a:cubicBezTo>
                    <a:pt x="1612" y="276"/>
                    <a:pt x="1572" y="266"/>
                    <a:pt x="1572" y="266"/>
                  </a:cubicBezTo>
                  <a:cubicBezTo>
                    <a:pt x="1571" y="265"/>
                    <a:pt x="1570" y="264"/>
                    <a:pt x="1569" y="264"/>
                  </a:cubicBezTo>
                  <a:lnTo>
                    <a:pt x="1569" y="264"/>
                  </a:lnTo>
                  <a:cubicBezTo>
                    <a:pt x="1563" y="264"/>
                    <a:pt x="1572" y="304"/>
                    <a:pt x="1572" y="325"/>
                  </a:cubicBezTo>
                  <a:cubicBezTo>
                    <a:pt x="1553" y="316"/>
                    <a:pt x="1564" y="237"/>
                    <a:pt x="1557" y="237"/>
                  </a:cubicBezTo>
                  <a:lnTo>
                    <a:pt x="1557" y="237"/>
                  </a:lnTo>
                  <a:cubicBezTo>
                    <a:pt x="1556" y="237"/>
                    <a:pt x="1553" y="242"/>
                    <a:pt x="1548" y="254"/>
                  </a:cubicBezTo>
                  <a:cubicBezTo>
                    <a:pt x="1548" y="263"/>
                    <a:pt x="1527" y="301"/>
                    <a:pt x="1523" y="301"/>
                  </a:cubicBezTo>
                  <a:cubicBezTo>
                    <a:pt x="1521" y="301"/>
                    <a:pt x="1522" y="298"/>
                    <a:pt x="1524" y="290"/>
                  </a:cubicBezTo>
                  <a:cubicBezTo>
                    <a:pt x="1524" y="266"/>
                    <a:pt x="1548" y="206"/>
                    <a:pt x="1536" y="206"/>
                  </a:cubicBezTo>
                  <a:cubicBezTo>
                    <a:pt x="1527" y="206"/>
                    <a:pt x="1517" y="237"/>
                    <a:pt x="1508" y="237"/>
                  </a:cubicBezTo>
                  <a:cubicBezTo>
                    <a:pt x="1505" y="237"/>
                    <a:pt x="1503" y="235"/>
                    <a:pt x="1501" y="230"/>
                  </a:cubicBezTo>
                  <a:cubicBezTo>
                    <a:pt x="1489" y="218"/>
                    <a:pt x="1489" y="194"/>
                    <a:pt x="1477" y="194"/>
                  </a:cubicBezTo>
                  <a:close/>
                  <a:moveTo>
                    <a:pt x="2536" y="2576"/>
                  </a:moveTo>
                  <a:cubicBezTo>
                    <a:pt x="2528" y="2596"/>
                    <a:pt x="2517" y="2604"/>
                    <a:pt x="2506" y="2604"/>
                  </a:cubicBezTo>
                  <a:cubicBezTo>
                    <a:pt x="2505" y="2604"/>
                    <a:pt x="2504" y="2604"/>
                    <a:pt x="2503" y="2603"/>
                  </a:cubicBezTo>
                  <a:lnTo>
                    <a:pt x="2503" y="2603"/>
                  </a:lnTo>
                  <a:cubicBezTo>
                    <a:pt x="2502" y="2606"/>
                    <a:pt x="2501" y="2609"/>
                    <a:pt x="2501" y="2611"/>
                  </a:cubicBezTo>
                  <a:lnTo>
                    <a:pt x="2513" y="2611"/>
                  </a:lnTo>
                  <a:cubicBezTo>
                    <a:pt x="2509" y="2622"/>
                    <a:pt x="2509" y="2626"/>
                    <a:pt x="2510" y="2626"/>
                  </a:cubicBezTo>
                  <a:cubicBezTo>
                    <a:pt x="2514" y="2626"/>
                    <a:pt x="2528" y="2601"/>
                    <a:pt x="2536" y="2576"/>
                  </a:cubicBezTo>
                  <a:close/>
                </a:path>
              </a:pathLst>
            </a:custGeom>
            <a:solidFill>
              <a:schemeClr val="accent6"/>
            </a:solidFill>
            <a:ln>
              <a:noFill/>
            </a:ln>
          </p:spPr>
          <p:txBody>
            <a:bodyPr spcFirstLastPara="1" wrap="square" lIns="133916" tIns="133916" rIns="133916" bIns="133916" anchor="ctr" anchorCtr="0">
              <a:noAutofit/>
            </a:bodyPr>
            <a:lstStyle/>
            <a:p>
              <a:endParaRPr sz="2637"/>
            </a:p>
          </p:txBody>
        </p:sp>
      </p:grpSp>
      <p:sp>
        <p:nvSpPr>
          <p:cNvPr id="5248" name="Google Shape;5248;p43"/>
          <p:cNvSpPr/>
          <p:nvPr/>
        </p:nvSpPr>
        <p:spPr>
          <a:xfrm>
            <a:off x="7570848" y="10620871"/>
            <a:ext cx="4459" cy="5277"/>
          </a:xfrm>
          <a:custGeom>
            <a:avLst/>
            <a:gdLst/>
            <a:ahLst/>
            <a:cxnLst/>
            <a:rect l="l" t="t" r="r" b="b"/>
            <a:pathLst>
              <a:path w="60" h="71" extrusionOk="0">
                <a:moveTo>
                  <a:pt x="45" y="1"/>
                </a:moveTo>
                <a:cubicBezTo>
                  <a:pt x="4" y="1"/>
                  <a:pt x="1" y="71"/>
                  <a:pt x="20" y="71"/>
                </a:cubicBezTo>
                <a:cubicBezTo>
                  <a:pt x="27" y="71"/>
                  <a:pt x="36" y="62"/>
                  <a:pt x="48" y="39"/>
                </a:cubicBezTo>
                <a:cubicBezTo>
                  <a:pt x="48" y="27"/>
                  <a:pt x="48" y="15"/>
                  <a:pt x="59" y="4"/>
                </a:cubicBezTo>
                <a:cubicBezTo>
                  <a:pt x="54" y="2"/>
                  <a:pt x="49" y="1"/>
                  <a:pt x="45" y="1"/>
                </a:cubicBezTo>
                <a:close/>
              </a:path>
            </a:pathLst>
          </a:custGeom>
          <a:solidFill>
            <a:srgbClr val="FFFFFF"/>
          </a:solidFill>
          <a:ln>
            <a:noFill/>
          </a:ln>
        </p:spPr>
        <p:txBody>
          <a:bodyPr spcFirstLastPara="1" wrap="square" lIns="133916" tIns="133916" rIns="133916" bIns="133916" anchor="ctr" anchorCtr="0">
            <a:noAutofit/>
          </a:bodyPr>
          <a:lstStyle/>
          <a:p>
            <a:endParaRPr sz="2637"/>
          </a:p>
        </p:txBody>
      </p:sp>
      <p:sp>
        <p:nvSpPr>
          <p:cNvPr id="5249" name="Google Shape;5249;p43"/>
          <p:cNvSpPr/>
          <p:nvPr/>
        </p:nvSpPr>
        <p:spPr>
          <a:xfrm>
            <a:off x="7028496" y="8760092"/>
            <a:ext cx="3567" cy="6241"/>
          </a:xfrm>
          <a:custGeom>
            <a:avLst/>
            <a:gdLst/>
            <a:ahLst/>
            <a:cxnLst/>
            <a:rect l="l" t="t" r="r" b="b"/>
            <a:pathLst>
              <a:path w="48" h="84" extrusionOk="0">
                <a:moveTo>
                  <a:pt x="12" y="1"/>
                </a:moveTo>
                <a:lnTo>
                  <a:pt x="0" y="36"/>
                </a:lnTo>
                <a:lnTo>
                  <a:pt x="0" y="84"/>
                </a:lnTo>
                <a:cubicBezTo>
                  <a:pt x="36" y="48"/>
                  <a:pt x="48" y="13"/>
                  <a:pt x="12" y="1"/>
                </a:cubicBezTo>
                <a:close/>
              </a:path>
            </a:pathLst>
          </a:custGeom>
          <a:solidFill>
            <a:schemeClr val="dk1"/>
          </a:solidFill>
          <a:ln>
            <a:noFill/>
          </a:ln>
        </p:spPr>
        <p:txBody>
          <a:bodyPr spcFirstLastPara="1" wrap="square" lIns="133916" tIns="133916" rIns="133916" bIns="133916" anchor="ctr" anchorCtr="0">
            <a:noAutofit/>
          </a:bodyPr>
          <a:lstStyle/>
          <a:p>
            <a:endParaRPr sz="2637"/>
          </a:p>
        </p:txBody>
      </p:sp>
      <p:sp>
        <p:nvSpPr>
          <p:cNvPr id="5250" name="Google Shape;5250;p43"/>
          <p:cNvSpPr/>
          <p:nvPr/>
        </p:nvSpPr>
        <p:spPr>
          <a:xfrm>
            <a:off x="7441259" y="10711302"/>
            <a:ext cx="3121" cy="892"/>
          </a:xfrm>
          <a:custGeom>
            <a:avLst/>
            <a:gdLst/>
            <a:ahLst/>
            <a:cxnLst/>
            <a:rect l="l" t="t" r="r" b="b"/>
            <a:pathLst>
              <a:path w="42" h="12" extrusionOk="0">
                <a:moveTo>
                  <a:pt x="17" y="1"/>
                </a:moveTo>
                <a:cubicBezTo>
                  <a:pt x="2" y="9"/>
                  <a:pt x="0" y="12"/>
                  <a:pt x="4" y="12"/>
                </a:cubicBezTo>
                <a:cubicBezTo>
                  <a:pt x="12" y="12"/>
                  <a:pt x="41" y="1"/>
                  <a:pt x="17" y="1"/>
                </a:cubicBezTo>
                <a:close/>
              </a:path>
            </a:pathLst>
          </a:custGeom>
          <a:solidFill>
            <a:srgbClr val="FFFFFF"/>
          </a:solidFill>
          <a:ln>
            <a:noFill/>
          </a:ln>
        </p:spPr>
        <p:txBody>
          <a:bodyPr spcFirstLastPara="1" wrap="square" lIns="133916" tIns="133916" rIns="133916" bIns="133916" anchor="ctr" anchorCtr="0">
            <a:noAutofit/>
          </a:bodyPr>
          <a:lstStyle/>
          <a:p>
            <a:endParaRPr sz="2637"/>
          </a:p>
        </p:txBody>
      </p:sp>
      <p:grpSp>
        <p:nvGrpSpPr>
          <p:cNvPr id="5251" name="Google Shape;5251;p43"/>
          <p:cNvGrpSpPr/>
          <p:nvPr/>
        </p:nvGrpSpPr>
        <p:grpSpPr>
          <a:xfrm>
            <a:off x="3803021" y="7251321"/>
            <a:ext cx="1011197" cy="993932"/>
            <a:chOff x="4761574" y="4919667"/>
            <a:chExt cx="690351" cy="678564"/>
          </a:xfrm>
        </p:grpSpPr>
        <p:sp>
          <p:nvSpPr>
            <p:cNvPr id="5252" name="Google Shape;5252;p43"/>
            <p:cNvSpPr/>
            <p:nvPr/>
          </p:nvSpPr>
          <p:spPr>
            <a:xfrm>
              <a:off x="5402277" y="5245194"/>
              <a:ext cx="4312" cy="3855"/>
            </a:xfrm>
            <a:custGeom>
              <a:avLst/>
              <a:gdLst/>
              <a:ahLst/>
              <a:cxnLst/>
              <a:rect l="l" t="t" r="r" b="b"/>
              <a:pathLst>
                <a:path w="85" h="76" extrusionOk="0">
                  <a:moveTo>
                    <a:pt x="50" y="1"/>
                  </a:moveTo>
                  <a:lnTo>
                    <a:pt x="50" y="1"/>
                  </a:lnTo>
                  <a:cubicBezTo>
                    <a:pt x="0" y="17"/>
                    <a:pt x="50" y="75"/>
                    <a:pt x="71" y="75"/>
                  </a:cubicBezTo>
                  <a:cubicBezTo>
                    <a:pt x="81" y="75"/>
                    <a:pt x="85" y="65"/>
                    <a:pt x="74" y="36"/>
                  </a:cubicBezTo>
                  <a:cubicBezTo>
                    <a:pt x="62" y="25"/>
                    <a:pt x="62" y="13"/>
                    <a:pt x="50"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253" name="Google Shape;5253;p43"/>
            <p:cNvSpPr/>
            <p:nvPr/>
          </p:nvSpPr>
          <p:spPr>
            <a:xfrm>
              <a:off x="4761574" y="4919667"/>
              <a:ext cx="690351" cy="678564"/>
            </a:xfrm>
            <a:custGeom>
              <a:avLst/>
              <a:gdLst/>
              <a:ahLst/>
              <a:cxnLst/>
              <a:rect l="l" t="t" r="r" b="b"/>
              <a:pathLst>
                <a:path w="13609" h="13376" extrusionOk="0">
                  <a:moveTo>
                    <a:pt x="7607" y="182"/>
                  </a:moveTo>
                  <a:cubicBezTo>
                    <a:pt x="7617" y="182"/>
                    <a:pt x="7626" y="185"/>
                    <a:pt x="7632" y="191"/>
                  </a:cubicBezTo>
                  <a:lnTo>
                    <a:pt x="7584" y="215"/>
                  </a:lnTo>
                  <a:cubicBezTo>
                    <a:pt x="7584" y="215"/>
                    <a:pt x="7572" y="203"/>
                    <a:pt x="7572" y="191"/>
                  </a:cubicBezTo>
                  <a:cubicBezTo>
                    <a:pt x="7584" y="185"/>
                    <a:pt x="7596" y="182"/>
                    <a:pt x="7607" y="182"/>
                  </a:cubicBezTo>
                  <a:close/>
                  <a:moveTo>
                    <a:pt x="7187" y="334"/>
                  </a:moveTo>
                  <a:lnTo>
                    <a:pt x="7187" y="334"/>
                  </a:lnTo>
                  <a:cubicBezTo>
                    <a:pt x="7196" y="334"/>
                    <a:pt x="7206" y="336"/>
                    <a:pt x="7215" y="346"/>
                  </a:cubicBezTo>
                  <a:lnTo>
                    <a:pt x="7156" y="369"/>
                  </a:lnTo>
                  <a:cubicBezTo>
                    <a:pt x="7144" y="358"/>
                    <a:pt x="7144" y="335"/>
                    <a:pt x="7187" y="334"/>
                  </a:cubicBezTo>
                  <a:close/>
                  <a:moveTo>
                    <a:pt x="7084" y="381"/>
                  </a:moveTo>
                  <a:cubicBezTo>
                    <a:pt x="7084" y="393"/>
                    <a:pt x="7084" y="405"/>
                    <a:pt x="7096" y="405"/>
                  </a:cubicBezTo>
                  <a:lnTo>
                    <a:pt x="7084" y="405"/>
                  </a:lnTo>
                  <a:cubicBezTo>
                    <a:pt x="7084" y="405"/>
                    <a:pt x="7084" y="393"/>
                    <a:pt x="7084" y="381"/>
                  </a:cubicBezTo>
                  <a:close/>
                  <a:moveTo>
                    <a:pt x="6953" y="417"/>
                  </a:moveTo>
                  <a:cubicBezTo>
                    <a:pt x="6965" y="429"/>
                    <a:pt x="6977" y="453"/>
                    <a:pt x="7001" y="465"/>
                  </a:cubicBezTo>
                  <a:cubicBezTo>
                    <a:pt x="6953" y="488"/>
                    <a:pt x="6918" y="512"/>
                    <a:pt x="6870" y="548"/>
                  </a:cubicBezTo>
                  <a:cubicBezTo>
                    <a:pt x="6894" y="500"/>
                    <a:pt x="6882" y="465"/>
                    <a:pt x="6953" y="417"/>
                  </a:cubicBezTo>
                  <a:close/>
                  <a:moveTo>
                    <a:pt x="4765" y="546"/>
                  </a:moveTo>
                  <a:cubicBezTo>
                    <a:pt x="4785" y="546"/>
                    <a:pt x="4798" y="550"/>
                    <a:pt x="4798" y="572"/>
                  </a:cubicBezTo>
                  <a:lnTo>
                    <a:pt x="4751" y="572"/>
                  </a:lnTo>
                  <a:lnTo>
                    <a:pt x="4715" y="548"/>
                  </a:lnTo>
                  <a:cubicBezTo>
                    <a:pt x="4734" y="548"/>
                    <a:pt x="4751" y="546"/>
                    <a:pt x="4765" y="546"/>
                  </a:cubicBezTo>
                  <a:close/>
                  <a:moveTo>
                    <a:pt x="5739" y="584"/>
                  </a:moveTo>
                  <a:lnTo>
                    <a:pt x="5739" y="584"/>
                  </a:lnTo>
                  <a:cubicBezTo>
                    <a:pt x="5739" y="585"/>
                    <a:pt x="5738" y="586"/>
                    <a:pt x="5738" y="587"/>
                  </a:cubicBezTo>
                  <a:lnTo>
                    <a:pt x="5738" y="587"/>
                  </a:lnTo>
                  <a:cubicBezTo>
                    <a:pt x="5738" y="586"/>
                    <a:pt x="5739" y="585"/>
                    <a:pt x="5739" y="584"/>
                  </a:cubicBezTo>
                  <a:close/>
                  <a:moveTo>
                    <a:pt x="4870" y="584"/>
                  </a:moveTo>
                  <a:cubicBezTo>
                    <a:pt x="4882" y="584"/>
                    <a:pt x="4905" y="584"/>
                    <a:pt x="4917" y="596"/>
                  </a:cubicBezTo>
                  <a:lnTo>
                    <a:pt x="4786" y="596"/>
                  </a:lnTo>
                  <a:lnTo>
                    <a:pt x="4870" y="584"/>
                  </a:lnTo>
                  <a:close/>
                  <a:moveTo>
                    <a:pt x="5060" y="560"/>
                  </a:moveTo>
                  <a:lnTo>
                    <a:pt x="5060" y="572"/>
                  </a:lnTo>
                  <a:cubicBezTo>
                    <a:pt x="5048" y="572"/>
                    <a:pt x="5036" y="584"/>
                    <a:pt x="5025" y="596"/>
                  </a:cubicBezTo>
                  <a:lnTo>
                    <a:pt x="4989" y="596"/>
                  </a:lnTo>
                  <a:cubicBezTo>
                    <a:pt x="5013" y="584"/>
                    <a:pt x="5036" y="572"/>
                    <a:pt x="5060" y="560"/>
                  </a:cubicBezTo>
                  <a:close/>
                  <a:moveTo>
                    <a:pt x="5239" y="584"/>
                  </a:moveTo>
                  <a:cubicBezTo>
                    <a:pt x="5239" y="596"/>
                    <a:pt x="5239" y="607"/>
                    <a:pt x="5239" y="619"/>
                  </a:cubicBezTo>
                  <a:lnTo>
                    <a:pt x="5144" y="607"/>
                  </a:lnTo>
                  <a:cubicBezTo>
                    <a:pt x="5144" y="607"/>
                    <a:pt x="5144" y="607"/>
                    <a:pt x="5155" y="596"/>
                  </a:cubicBezTo>
                  <a:cubicBezTo>
                    <a:pt x="5155" y="593"/>
                    <a:pt x="5160" y="592"/>
                    <a:pt x="5166" y="592"/>
                  </a:cubicBezTo>
                  <a:cubicBezTo>
                    <a:pt x="5178" y="592"/>
                    <a:pt x="5197" y="595"/>
                    <a:pt x="5213" y="595"/>
                  </a:cubicBezTo>
                  <a:cubicBezTo>
                    <a:pt x="5227" y="595"/>
                    <a:pt x="5239" y="592"/>
                    <a:pt x="5239" y="584"/>
                  </a:cubicBezTo>
                  <a:close/>
                  <a:moveTo>
                    <a:pt x="6779" y="581"/>
                  </a:moveTo>
                  <a:cubicBezTo>
                    <a:pt x="6784" y="589"/>
                    <a:pt x="6791" y="600"/>
                    <a:pt x="6799" y="607"/>
                  </a:cubicBezTo>
                  <a:lnTo>
                    <a:pt x="6775" y="631"/>
                  </a:lnTo>
                  <a:cubicBezTo>
                    <a:pt x="6775" y="619"/>
                    <a:pt x="6775" y="607"/>
                    <a:pt x="6751" y="607"/>
                  </a:cubicBezTo>
                  <a:cubicBezTo>
                    <a:pt x="6769" y="599"/>
                    <a:pt x="6773" y="590"/>
                    <a:pt x="6779" y="581"/>
                  </a:cubicBezTo>
                  <a:close/>
                  <a:moveTo>
                    <a:pt x="4359" y="632"/>
                  </a:moveTo>
                  <a:cubicBezTo>
                    <a:pt x="4365" y="635"/>
                    <a:pt x="4383" y="643"/>
                    <a:pt x="4393" y="643"/>
                  </a:cubicBezTo>
                  <a:lnTo>
                    <a:pt x="4263" y="667"/>
                  </a:lnTo>
                  <a:cubicBezTo>
                    <a:pt x="4251" y="655"/>
                    <a:pt x="4227" y="655"/>
                    <a:pt x="4215" y="643"/>
                  </a:cubicBezTo>
                  <a:cubicBezTo>
                    <a:pt x="4222" y="636"/>
                    <a:pt x="4238" y="634"/>
                    <a:pt x="4258" y="634"/>
                  </a:cubicBezTo>
                  <a:cubicBezTo>
                    <a:pt x="4279" y="634"/>
                    <a:pt x="4304" y="636"/>
                    <a:pt x="4324" y="636"/>
                  </a:cubicBezTo>
                  <a:cubicBezTo>
                    <a:pt x="4339" y="636"/>
                    <a:pt x="4351" y="635"/>
                    <a:pt x="4359" y="632"/>
                  </a:cubicBezTo>
                  <a:close/>
                  <a:moveTo>
                    <a:pt x="5429" y="596"/>
                  </a:moveTo>
                  <a:cubicBezTo>
                    <a:pt x="5513" y="596"/>
                    <a:pt x="5525" y="631"/>
                    <a:pt x="5536" y="679"/>
                  </a:cubicBezTo>
                  <a:cubicBezTo>
                    <a:pt x="5477" y="655"/>
                    <a:pt x="5417" y="643"/>
                    <a:pt x="5358" y="631"/>
                  </a:cubicBezTo>
                  <a:cubicBezTo>
                    <a:pt x="5370" y="607"/>
                    <a:pt x="5394" y="596"/>
                    <a:pt x="5429" y="596"/>
                  </a:cubicBezTo>
                  <a:close/>
                  <a:moveTo>
                    <a:pt x="4227" y="667"/>
                  </a:moveTo>
                  <a:lnTo>
                    <a:pt x="4227" y="679"/>
                  </a:lnTo>
                  <a:lnTo>
                    <a:pt x="4143" y="703"/>
                  </a:lnTo>
                  <a:cubicBezTo>
                    <a:pt x="4132" y="691"/>
                    <a:pt x="4120" y="679"/>
                    <a:pt x="4132" y="667"/>
                  </a:cubicBezTo>
                  <a:close/>
                  <a:moveTo>
                    <a:pt x="6502" y="714"/>
                  </a:moveTo>
                  <a:cubicBezTo>
                    <a:pt x="6502" y="714"/>
                    <a:pt x="6501" y="714"/>
                    <a:pt x="6501" y="715"/>
                  </a:cubicBezTo>
                  <a:cubicBezTo>
                    <a:pt x="6495" y="720"/>
                    <a:pt x="6492" y="726"/>
                    <a:pt x="6492" y="730"/>
                  </a:cubicBezTo>
                  <a:lnTo>
                    <a:pt x="6492" y="730"/>
                  </a:lnTo>
                  <a:cubicBezTo>
                    <a:pt x="6499" y="720"/>
                    <a:pt x="6503" y="714"/>
                    <a:pt x="6502" y="714"/>
                  </a:cubicBezTo>
                  <a:close/>
                  <a:moveTo>
                    <a:pt x="5703" y="679"/>
                  </a:moveTo>
                  <a:lnTo>
                    <a:pt x="5703" y="691"/>
                  </a:lnTo>
                  <a:cubicBezTo>
                    <a:pt x="5715" y="703"/>
                    <a:pt x="5727" y="715"/>
                    <a:pt x="5739" y="738"/>
                  </a:cubicBezTo>
                  <a:lnTo>
                    <a:pt x="5632" y="703"/>
                  </a:lnTo>
                  <a:cubicBezTo>
                    <a:pt x="5656" y="691"/>
                    <a:pt x="5679" y="691"/>
                    <a:pt x="5703" y="679"/>
                  </a:cubicBezTo>
                  <a:close/>
                  <a:moveTo>
                    <a:pt x="4059" y="706"/>
                  </a:moveTo>
                  <a:cubicBezTo>
                    <a:pt x="4078" y="706"/>
                    <a:pt x="4096" y="709"/>
                    <a:pt x="4108" y="715"/>
                  </a:cubicBezTo>
                  <a:lnTo>
                    <a:pt x="4048" y="738"/>
                  </a:lnTo>
                  <a:lnTo>
                    <a:pt x="4001" y="750"/>
                  </a:lnTo>
                  <a:cubicBezTo>
                    <a:pt x="3977" y="738"/>
                    <a:pt x="3941" y="727"/>
                    <a:pt x="4012" y="715"/>
                  </a:cubicBezTo>
                  <a:lnTo>
                    <a:pt x="4001" y="715"/>
                  </a:lnTo>
                  <a:cubicBezTo>
                    <a:pt x="4018" y="709"/>
                    <a:pt x="4039" y="706"/>
                    <a:pt x="4059" y="706"/>
                  </a:cubicBezTo>
                  <a:close/>
                  <a:moveTo>
                    <a:pt x="9394" y="691"/>
                  </a:moveTo>
                  <a:lnTo>
                    <a:pt x="9466" y="774"/>
                  </a:lnTo>
                  <a:lnTo>
                    <a:pt x="9430" y="738"/>
                  </a:lnTo>
                  <a:lnTo>
                    <a:pt x="9394" y="703"/>
                  </a:lnTo>
                  <a:cubicBezTo>
                    <a:pt x="9394" y="691"/>
                    <a:pt x="9394" y="691"/>
                    <a:pt x="9394" y="691"/>
                  </a:cubicBezTo>
                  <a:close/>
                  <a:moveTo>
                    <a:pt x="6691" y="691"/>
                  </a:moveTo>
                  <a:cubicBezTo>
                    <a:pt x="6656" y="727"/>
                    <a:pt x="6620" y="750"/>
                    <a:pt x="6584" y="786"/>
                  </a:cubicBezTo>
                  <a:lnTo>
                    <a:pt x="6608" y="750"/>
                  </a:lnTo>
                  <a:cubicBezTo>
                    <a:pt x="6620" y="715"/>
                    <a:pt x="6632" y="715"/>
                    <a:pt x="6668" y="703"/>
                  </a:cubicBezTo>
                  <a:lnTo>
                    <a:pt x="6691" y="691"/>
                  </a:lnTo>
                  <a:close/>
                  <a:moveTo>
                    <a:pt x="5965" y="774"/>
                  </a:moveTo>
                  <a:cubicBezTo>
                    <a:pt x="5977" y="786"/>
                    <a:pt x="5965" y="810"/>
                    <a:pt x="5965" y="822"/>
                  </a:cubicBezTo>
                  <a:lnTo>
                    <a:pt x="5870" y="786"/>
                  </a:lnTo>
                  <a:cubicBezTo>
                    <a:pt x="5894" y="786"/>
                    <a:pt x="5977" y="786"/>
                    <a:pt x="5965" y="774"/>
                  </a:cubicBezTo>
                  <a:close/>
                  <a:moveTo>
                    <a:pt x="3884" y="766"/>
                  </a:moveTo>
                  <a:cubicBezTo>
                    <a:pt x="3906" y="766"/>
                    <a:pt x="3928" y="769"/>
                    <a:pt x="3953" y="774"/>
                  </a:cubicBezTo>
                  <a:cubicBezTo>
                    <a:pt x="3905" y="786"/>
                    <a:pt x="3870" y="810"/>
                    <a:pt x="3822" y="834"/>
                  </a:cubicBezTo>
                  <a:cubicBezTo>
                    <a:pt x="3843" y="813"/>
                    <a:pt x="3828" y="784"/>
                    <a:pt x="3808" y="784"/>
                  </a:cubicBezTo>
                  <a:cubicBezTo>
                    <a:pt x="3805" y="784"/>
                    <a:pt x="3801" y="784"/>
                    <a:pt x="3798" y="786"/>
                  </a:cubicBezTo>
                  <a:lnTo>
                    <a:pt x="3798" y="786"/>
                  </a:lnTo>
                  <a:cubicBezTo>
                    <a:pt x="3826" y="772"/>
                    <a:pt x="3854" y="766"/>
                    <a:pt x="3884" y="766"/>
                  </a:cubicBezTo>
                  <a:close/>
                  <a:moveTo>
                    <a:pt x="6566" y="760"/>
                  </a:moveTo>
                  <a:cubicBezTo>
                    <a:pt x="6578" y="760"/>
                    <a:pt x="6572" y="794"/>
                    <a:pt x="6572" y="810"/>
                  </a:cubicBezTo>
                  <a:lnTo>
                    <a:pt x="6501" y="869"/>
                  </a:lnTo>
                  <a:cubicBezTo>
                    <a:pt x="6513" y="846"/>
                    <a:pt x="6525" y="810"/>
                    <a:pt x="6549" y="786"/>
                  </a:cubicBezTo>
                  <a:lnTo>
                    <a:pt x="6537" y="786"/>
                  </a:lnTo>
                  <a:cubicBezTo>
                    <a:pt x="6552" y="767"/>
                    <a:pt x="6561" y="760"/>
                    <a:pt x="6566" y="760"/>
                  </a:cubicBezTo>
                  <a:close/>
                  <a:moveTo>
                    <a:pt x="3667" y="917"/>
                  </a:moveTo>
                  <a:cubicBezTo>
                    <a:pt x="3620" y="953"/>
                    <a:pt x="3584" y="977"/>
                    <a:pt x="3536" y="1000"/>
                  </a:cubicBezTo>
                  <a:cubicBezTo>
                    <a:pt x="3536" y="988"/>
                    <a:pt x="3548" y="988"/>
                    <a:pt x="3572" y="965"/>
                  </a:cubicBezTo>
                  <a:cubicBezTo>
                    <a:pt x="3596" y="953"/>
                    <a:pt x="3620" y="929"/>
                    <a:pt x="3643" y="917"/>
                  </a:cubicBezTo>
                  <a:close/>
                  <a:moveTo>
                    <a:pt x="9597" y="965"/>
                  </a:moveTo>
                  <a:cubicBezTo>
                    <a:pt x="9608" y="977"/>
                    <a:pt x="9632" y="988"/>
                    <a:pt x="9644" y="1000"/>
                  </a:cubicBezTo>
                  <a:cubicBezTo>
                    <a:pt x="9644" y="1000"/>
                    <a:pt x="9632" y="1000"/>
                    <a:pt x="9632" y="1012"/>
                  </a:cubicBezTo>
                  <a:lnTo>
                    <a:pt x="9620" y="1012"/>
                  </a:lnTo>
                  <a:lnTo>
                    <a:pt x="9597" y="965"/>
                  </a:lnTo>
                  <a:close/>
                  <a:moveTo>
                    <a:pt x="6453" y="881"/>
                  </a:moveTo>
                  <a:cubicBezTo>
                    <a:pt x="6465" y="881"/>
                    <a:pt x="6465" y="893"/>
                    <a:pt x="6465" y="905"/>
                  </a:cubicBezTo>
                  <a:cubicBezTo>
                    <a:pt x="6441" y="941"/>
                    <a:pt x="6406" y="977"/>
                    <a:pt x="6370" y="1024"/>
                  </a:cubicBezTo>
                  <a:lnTo>
                    <a:pt x="6287" y="977"/>
                  </a:lnTo>
                  <a:lnTo>
                    <a:pt x="6287" y="977"/>
                  </a:lnTo>
                  <a:cubicBezTo>
                    <a:pt x="6292" y="978"/>
                    <a:pt x="6296" y="979"/>
                    <a:pt x="6299" y="979"/>
                  </a:cubicBezTo>
                  <a:cubicBezTo>
                    <a:pt x="6316" y="979"/>
                    <a:pt x="6302" y="953"/>
                    <a:pt x="6322" y="953"/>
                  </a:cubicBezTo>
                  <a:cubicBezTo>
                    <a:pt x="6324" y="951"/>
                    <a:pt x="6325" y="951"/>
                    <a:pt x="6327" y="951"/>
                  </a:cubicBezTo>
                  <a:cubicBezTo>
                    <a:pt x="6337" y="951"/>
                    <a:pt x="6352" y="966"/>
                    <a:pt x="6358" y="966"/>
                  </a:cubicBezTo>
                  <a:lnTo>
                    <a:pt x="6358" y="966"/>
                  </a:lnTo>
                  <a:cubicBezTo>
                    <a:pt x="6358" y="975"/>
                    <a:pt x="6359" y="980"/>
                    <a:pt x="6362" y="980"/>
                  </a:cubicBezTo>
                  <a:cubicBezTo>
                    <a:pt x="6367" y="980"/>
                    <a:pt x="6376" y="971"/>
                    <a:pt x="6394" y="953"/>
                  </a:cubicBezTo>
                  <a:cubicBezTo>
                    <a:pt x="6418" y="905"/>
                    <a:pt x="6429" y="905"/>
                    <a:pt x="6453" y="881"/>
                  </a:cubicBezTo>
                  <a:close/>
                  <a:moveTo>
                    <a:pt x="10692" y="1048"/>
                  </a:moveTo>
                  <a:cubicBezTo>
                    <a:pt x="10692" y="1060"/>
                    <a:pt x="10692" y="1084"/>
                    <a:pt x="10644" y="1084"/>
                  </a:cubicBezTo>
                  <a:cubicBezTo>
                    <a:pt x="10597" y="1084"/>
                    <a:pt x="10585" y="1084"/>
                    <a:pt x="10620" y="1072"/>
                  </a:cubicBezTo>
                  <a:lnTo>
                    <a:pt x="10692" y="1048"/>
                  </a:lnTo>
                  <a:close/>
                  <a:moveTo>
                    <a:pt x="3441" y="1012"/>
                  </a:moveTo>
                  <a:lnTo>
                    <a:pt x="3441" y="1012"/>
                  </a:lnTo>
                  <a:cubicBezTo>
                    <a:pt x="3441" y="1024"/>
                    <a:pt x="3417" y="1084"/>
                    <a:pt x="3417" y="1096"/>
                  </a:cubicBezTo>
                  <a:lnTo>
                    <a:pt x="3370" y="1143"/>
                  </a:lnTo>
                  <a:cubicBezTo>
                    <a:pt x="3393" y="1096"/>
                    <a:pt x="3417" y="1048"/>
                    <a:pt x="3441" y="1012"/>
                  </a:cubicBezTo>
                  <a:close/>
                  <a:moveTo>
                    <a:pt x="10811" y="1072"/>
                  </a:moveTo>
                  <a:cubicBezTo>
                    <a:pt x="10823" y="1072"/>
                    <a:pt x="10835" y="1108"/>
                    <a:pt x="10847" y="1108"/>
                  </a:cubicBezTo>
                  <a:lnTo>
                    <a:pt x="10882" y="1131"/>
                  </a:lnTo>
                  <a:lnTo>
                    <a:pt x="10918" y="1143"/>
                  </a:lnTo>
                  <a:cubicBezTo>
                    <a:pt x="10870" y="1131"/>
                    <a:pt x="10811" y="1119"/>
                    <a:pt x="10763" y="1108"/>
                  </a:cubicBezTo>
                  <a:cubicBezTo>
                    <a:pt x="10783" y="1098"/>
                    <a:pt x="10794" y="1080"/>
                    <a:pt x="10804" y="1080"/>
                  </a:cubicBezTo>
                  <a:cubicBezTo>
                    <a:pt x="10806" y="1080"/>
                    <a:pt x="10809" y="1081"/>
                    <a:pt x="10811" y="1084"/>
                  </a:cubicBezTo>
                  <a:lnTo>
                    <a:pt x="10811" y="1072"/>
                  </a:lnTo>
                  <a:close/>
                  <a:moveTo>
                    <a:pt x="10978" y="1155"/>
                  </a:moveTo>
                  <a:cubicBezTo>
                    <a:pt x="10990" y="1155"/>
                    <a:pt x="11013" y="1167"/>
                    <a:pt x="11025" y="1167"/>
                  </a:cubicBezTo>
                  <a:lnTo>
                    <a:pt x="11013" y="1167"/>
                  </a:lnTo>
                  <a:lnTo>
                    <a:pt x="10978" y="1155"/>
                  </a:lnTo>
                  <a:close/>
                  <a:moveTo>
                    <a:pt x="9763" y="1227"/>
                  </a:moveTo>
                  <a:cubicBezTo>
                    <a:pt x="9763" y="1239"/>
                    <a:pt x="9763" y="1239"/>
                    <a:pt x="9763" y="1239"/>
                  </a:cubicBezTo>
                  <a:lnTo>
                    <a:pt x="9739" y="1250"/>
                  </a:lnTo>
                  <a:cubicBezTo>
                    <a:pt x="9751" y="1239"/>
                    <a:pt x="9751" y="1239"/>
                    <a:pt x="9763" y="1227"/>
                  </a:cubicBezTo>
                  <a:close/>
                  <a:moveTo>
                    <a:pt x="11371" y="1334"/>
                  </a:moveTo>
                  <a:cubicBezTo>
                    <a:pt x="11394" y="1334"/>
                    <a:pt x="11394" y="1346"/>
                    <a:pt x="11406" y="1358"/>
                  </a:cubicBezTo>
                  <a:lnTo>
                    <a:pt x="11371" y="1334"/>
                  </a:lnTo>
                  <a:close/>
                  <a:moveTo>
                    <a:pt x="11650" y="1477"/>
                  </a:moveTo>
                  <a:cubicBezTo>
                    <a:pt x="11654" y="1477"/>
                    <a:pt x="11664" y="1484"/>
                    <a:pt x="11680" y="1500"/>
                  </a:cubicBezTo>
                  <a:cubicBezTo>
                    <a:pt x="11703" y="1524"/>
                    <a:pt x="11696" y="1542"/>
                    <a:pt x="11682" y="1542"/>
                  </a:cubicBezTo>
                  <a:cubicBezTo>
                    <a:pt x="11674" y="1542"/>
                    <a:pt x="11665" y="1537"/>
                    <a:pt x="11656" y="1524"/>
                  </a:cubicBezTo>
                  <a:cubicBezTo>
                    <a:pt x="11648" y="1501"/>
                    <a:pt x="11641" y="1477"/>
                    <a:pt x="11650" y="1477"/>
                  </a:cubicBezTo>
                  <a:close/>
                  <a:moveTo>
                    <a:pt x="3031" y="1509"/>
                  </a:moveTo>
                  <a:cubicBezTo>
                    <a:pt x="3009" y="1544"/>
                    <a:pt x="2987" y="1587"/>
                    <a:pt x="2965" y="1620"/>
                  </a:cubicBezTo>
                  <a:cubicBezTo>
                    <a:pt x="2977" y="1584"/>
                    <a:pt x="3012" y="1536"/>
                    <a:pt x="2989" y="1524"/>
                  </a:cubicBezTo>
                  <a:cubicBezTo>
                    <a:pt x="2997" y="1524"/>
                    <a:pt x="3013" y="1518"/>
                    <a:pt x="3031" y="1509"/>
                  </a:cubicBezTo>
                  <a:close/>
                  <a:moveTo>
                    <a:pt x="12037" y="1870"/>
                  </a:moveTo>
                  <a:cubicBezTo>
                    <a:pt x="12036" y="1870"/>
                    <a:pt x="12036" y="1870"/>
                    <a:pt x="12035" y="1871"/>
                  </a:cubicBezTo>
                  <a:lnTo>
                    <a:pt x="12035" y="1871"/>
                  </a:lnTo>
                  <a:lnTo>
                    <a:pt x="12037" y="1870"/>
                  </a:lnTo>
                  <a:close/>
                  <a:moveTo>
                    <a:pt x="11883" y="1810"/>
                  </a:moveTo>
                  <a:cubicBezTo>
                    <a:pt x="11883" y="1810"/>
                    <a:pt x="11894" y="1858"/>
                    <a:pt x="11894" y="1893"/>
                  </a:cubicBezTo>
                  <a:cubicBezTo>
                    <a:pt x="11883" y="1870"/>
                    <a:pt x="11859" y="1846"/>
                    <a:pt x="11847" y="1834"/>
                  </a:cubicBezTo>
                  <a:cubicBezTo>
                    <a:pt x="11859" y="1822"/>
                    <a:pt x="11871" y="1810"/>
                    <a:pt x="11883" y="1810"/>
                  </a:cubicBezTo>
                  <a:close/>
                  <a:moveTo>
                    <a:pt x="11919" y="1912"/>
                  </a:moveTo>
                  <a:cubicBezTo>
                    <a:pt x="11923" y="1912"/>
                    <a:pt x="11927" y="1914"/>
                    <a:pt x="11930" y="1917"/>
                  </a:cubicBezTo>
                  <a:cubicBezTo>
                    <a:pt x="11942" y="1941"/>
                    <a:pt x="11954" y="1965"/>
                    <a:pt x="11954" y="1989"/>
                  </a:cubicBezTo>
                  <a:cubicBezTo>
                    <a:pt x="11954" y="2001"/>
                    <a:pt x="11954" y="2001"/>
                    <a:pt x="11942" y="2012"/>
                  </a:cubicBezTo>
                  <a:cubicBezTo>
                    <a:pt x="11930" y="1977"/>
                    <a:pt x="11918" y="1965"/>
                    <a:pt x="11906" y="1941"/>
                  </a:cubicBezTo>
                  <a:cubicBezTo>
                    <a:pt x="11898" y="1924"/>
                    <a:pt x="11908" y="1912"/>
                    <a:pt x="11919" y="1912"/>
                  </a:cubicBezTo>
                  <a:close/>
                  <a:moveTo>
                    <a:pt x="2715" y="2131"/>
                  </a:moveTo>
                  <a:lnTo>
                    <a:pt x="2715" y="2131"/>
                  </a:lnTo>
                  <a:cubicBezTo>
                    <a:pt x="2713" y="2135"/>
                    <a:pt x="2712" y="2139"/>
                    <a:pt x="2711" y="2143"/>
                  </a:cubicBezTo>
                  <a:lnTo>
                    <a:pt x="2711" y="2143"/>
                  </a:lnTo>
                  <a:cubicBezTo>
                    <a:pt x="2711" y="2143"/>
                    <a:pt x="2712" y="2143"/>
                    <a:pt x="2712" y="2143"/>
                  </a:cubicBezTo>
                  <a:lnTo>
                    <a:pt x="2712" y="2143"/>
                  </a:lnTo>
                  <a:cubicBezTo>
                    <a:pt x="2713" y="2139"/>
                    <a:pt x="2714" y="2135"/>
                    <a:pt x="2715" y="2131"/>
                  </a:cubicBezTo>
                  <a:close/>
                  <a:moveTo>
                    <a:pt x="2810" y="1819"/>
                  </a:moveTo>
                  <a:cubicBezTo>
                    <a:pt x="2815" y="1819"/>
                    <a:pt x="2819" y="1824"/>
                    <a:pt x="2822" y="1834"/>
                  </a:cubicBezTo>
                  <a:cubicBezTo>
                    <a:pt x="2822" y="1858"/>
                    <a:pt x="2810" y="1881"/>
                    <a:pt x="2810" y="1905"/>
                  </a:cubicBezTo>
                  <a:cubicBezTo>
                    <a:pt x="2774" y="1989"/>
                    <a:pt x="2739" y="2060"/>
                    <a:pt x="2715" y="2143"/>
                  </a:cubicBezTo>
                  <a:cubicBezTo>
                    <a:pt x="2714" y="2143"/>
                    <a:pt x="2713" y="2143"/>
                    <a:pt x="2712" y="2143"/>
                  </a:cubicBezTo>
                  <a:lnTo>
                    <a:pt x="2712" y="2143"/>
                  </a:lnTo>
                  <a:cubicBezTo>
                    <a:pt x="2705" y="2176"/>
                    <a:pt x="2698" y="2207"/>
                    <a:pt x="2691" y="2237"/>
                  </a:cubicBezTo>
                  <a:lnTo>
                    <a:pt x="2691" y="2237"/>
                  </a:lnTo>
                  <a:cubicBezTo>
                    <a:pt x="2691" y="2206"/>
                    <a:pt x="2700" y="2175"/>
                    <a:pt x="2711" y="2143"/>
                  </a:cubicBezTo>
                  <a:lnTo>
                    <a:pt x="2711" y="2143"/>
                  </a:lnTo>
                  <a:cubicBezTo>
                    <a:pt x="2703" y="2144"/>
                    <a:pt x="2695" y="2145"/>
                    <a:pt x="2688" y="2145"/>
                  </a:cubicBezTo>
                  <a:cubicBezTo>
                    <a:pt x="2678" y="2145"/>
                    <a:pt x="2672" y="2141"/>
                    <a:pt x="2679" y="2120"/>
                  </a:cubicBezTo>
                  <a:lnTo>
                    <a:pt x="2667" y="2120"/>
                  </a:lnTo>
                  <a:cubicBezTo>
                    <a:pt x="2679" y="2072"/>
                    <a:pt x="2750" y="2024"/>
                    <a:pt x="2762" y="1977"/>
                  </a:cubicBezTo>
                  <a:cubicBezTo>
                    <a:pt x="2762" y="1973"/>
                    <a:pt x="2760" y="1971"/>
                    <a:pt x="2756" y="1971"/>
                  </a:cubicBezTo>
                  <a:cubicBezTo>
                    <a:pt x="2748" y="1971"/>
                    <a:pt x="2735" y="1977"/>
                    <a:pt x="2727" y="1977"/>
                  </a:cubicBezTo>
                  <a:cubicBezTo>
                    <a:pt x="2727" y="1977"/>
                    <a:pt x="2727" y="1917"/>
                    <a:pt x="2750" y="1893"/>
                  </a:cubicBezTo>
                  <a:cubicBezTo>
                    <a:pt x="2760" y="1875"/>
                    <a:pt x="2791" y="1819"/>
                    <a:pt x="2810" y="1819"/>
                  </a:cubicBezTo>
                  <a:close/>
                  <a:moveTo>
                    <a:pt x="2550" y="2654"/>
                  </a:moveTo>
                  <a:cubicBezTo>
                    <a:pt x="2564" y="2654"/>
                    <a:pt x="2572" y="2658"/>
                    <a:pt x="2572" y="2667"/>
                  </a:cubicBezTo>
                  <a:cubicBezTo>
                    <a:pt x="2500" y="2679"/>
                    <a:pt x="2429" y="2691"/>
                    <a:pt x="2369" y="2715"/>
                  </a:cubicBezTo>
                  <a:lnTo>
                    <a:pt x="2405" y="2691"/>
                  </a:lnTo>
                  <a:cubicBezTo>
                    <a:pt x="2440" y="2682"/>
                    <a:pt x="2514" y="2654"/>
                    <a:pt x="2550" y="2654"/>
                  </a:cubicBezTo>
                  <a:close/>
                  <a:moveTo>
                    <a:pt x="2250" y="2691"/>
                  </a:moveTo>
                  <a:cubicBezTo>
                    <a:pt x="2274" y="2691"/>
                    <a:pt x="2298" y="2727"/>
                    <a:pt x="2298" y="2727"/>
                  </a:cubicBezTo>
                  <a:lnTo>
                    <a:pt x="2322" y="2727"/>
                  </a:lnTo>
                  <a:lnTo>
                    <a:pt x="2238" y="2751"/>
                  </a:lnTo>
                  <a:cubicBezTo>
                    <a:pt x="2250" y="2727"/>
                    <a:pt x="2262" y="2691"/>
                    <a:pt x="2250" y="2691"/>
                  </a:cubicBezTo>
                  <a:close/>
                  <a:moveTo>
                    <a:pt x="2188" y="2761"/>
                  </a:moveTo>
                  <a:cubicBezTo>
                    <a:pt x="2191" y="2761"/>
                    <a:pt x="2194" y="2763"/>
                    <a:pt x="2197" y="2765"/>
                  </a:cubicBezTo>
                  <a:lnTo>
                    <a:pt x="2197" y="2765"/>
                  </a:lnTo>
                  <a:lnTo>
                    <a:pt x="2155" y="2786"/>
                  </a:lnTo>
                  <a:cubicBezTo>
                    <a:pt x="2170" y="2772"/>
                    <a:pt x="2180" y="2761"/>
                    <a:pt x="2188" y="2761"/>
                  </a:cubicBezTo>
                  <a:close/>
                  <a:moveTo>
                    <a:pt x="12466" y="2846"/>
                  </a:moveTo>
                  <a:cubicBezTo>
                    <a:pt x="12466" y="2870"/>
                    <a:pt x="12478" y="2882"/>
                    <a:pt x="12514" y="2905"/>
                  </a:cubicBezTo>
                  <a:cubicBezTo>
                    <a:pt x="12466" y="2882"/>
                    <a:pt x="12430" y="2870"/>
                    <a:pt x="12394" y="2846"/>
                  </a:cubicBezTo>
                  <a:close/>
                  <a:moveTo>
                    <a:pt x="12692" y="3013"/>
                  </a:moveTo>
                  <a:cubicBezTo>
                    <a:pt x="12704" y="3013"/>
                    <a:pt x="12728" y="3013"/>
                    <a:pt x="12740" y="3024"/>
                  </a:cubicBezTo>
                  <a:lnTo>
                    <a:pt x="12728" y="3036"/>
                  </a:lnTo>
                  <a:lnTo>
                    <a:pt x="12692" y="3013"/>
                  </a:lnTo>
                  <a:close/>
                  <a:moveTo>
                    <a:pt x="12819" y="3099"/>
                  </a:moveTo>
                  <a:cubicBezTo>
                    <a:pt x="12823" y="3099"/>
                    <a:pt x="12829" y="3102"/>
                    <a:pt x="12835" y="3108"/>
                  </a:cubicBezTo>
                  <a:cubicBezTo>
                    <a:pt x="12847" y="3120"/>
                    <a:pt x="12859" y="3144"/>
                    <a:pt x="12871" y="3155"/>
                  </a:cubicBezTo>
                  <a:lnTo>
                    <a:pt x="12811" y="3108"/>
                  </a:lnTo>
                  <a:cubicBezTo>
                    <a:pt x="12811" y="3102"/>
                    <a:pt x="12814" y="3099"/>
                    <a:pt x="12819" y="3099"/>
                  </a:cubicBezTo>
                  <a:close/>
                  <a:moveTo>
                    <a:pt x="13037" y="3346"/>
                  </a:moveTo>
                  <a:cubicBezTo>
                    <a:pt x="13049" y="3346"/>
                    <a:pt x="13061" y="3358"/>
                    <a:pt x="13061" y="3370"/>
                  </a:cubicBezTo>
                  <a:lnTo>
                    <a:pt x="13049" y="3370"/>
                  </a:lnTo>
                  <a:lnTo>
                    <a:pt x="13037" y="3346"/>
                  </a:lnTo>
                  <a:close/>
                  <a:moveTo>
                    <a:pt x="1252" y="3371"/>
                  </a:moveTo>
                  <a:cubicBezTo>
                    <a:pt x="1261" y="3371"/>
                    <a:pt x="1268" y="3380"/>
                    <a:pt x="1274" y="3394"/>
                  </a:cubicBezTo>
                  <a:lnTo>
                    <a:pt x="1226" y="3441"/>
                  </a:lnTo>
                  <a:cubicBezTo>
                    <a:pt x="1218" y="3441"/>
                    <a:pt x="1209" y="3442"/>
                    <a:pt x="1203" y="3442"/>
                  </a:cubicBezTo>
                  <a:cubicBezTo>
                    <a:pt x="1189" y="3442"/>
                    <a:pt x="1187" y="3437"/>
                    <a:pt x="1226" y="3405"/>
                  </a:cubicBezTo>
                  <a:lnTo>
                    <a:pt x="1226" y="3394"/>
                  </a:lnTo>
                  <a:cubicBezTo>
                    <a:pt x="1237" y="3377"/>
                    <a:pt x="1245" y="3371"/>
                    <a:pt x="1252" y="3371"/>
                  </a:cubicBezTo>
                  <a:close/>
                  <a:moveTo>
                    <a:pt x="13111" y="3449"/>
                  </a:moveTo>
                  <a:cubicBezTo>
                    <a:pt x="13115" y="3453"/>
                    <a:pt x="13121" y="3453"/>
                    <a:pt x="13121" y="3453"/>
                  </a:cubicBezTo>
                  <a:lnTo>
                    <a:pt x="13121" y="3465"/>
                  </a:lnTo>
                  <a:cubicBezTo>
                    <a:pt x="13145" y="3477"/>
                    <a:pt x="13156" y="3501"/>
                    <a:pt x="13168" y="3525"/>
                  </a:cubicBezTo>
                  <a:cubicBezTo>
                    <a:pt x="13156" y="3513"/>
                    <a:pt x="13145" y="3489"/>
                    <a:pt x="13121" y="3477"/>
                  </a:cubicBezTo>
                  <a:lnTo>
                    <a:pt x="13111" y="3449"/>
                  </a:lnTo>
                  <a:close/>
                  <a:moveTo>
                    <a:pt x="1167" y="3513"/>
                  </a:moveTo>
                  <a:lnTo>
                    <a:pt x="1167" y="3513"/>
                  </a:lnTo>
                  <a:cubicBezTo>
                    <a:pt x="1162" y="3519"/>
                    <a:pt x="1157" y="3526"/>
                    <a:pt x="1152" y="3533"/>
                  </a:cubicBezTo>
                  <a:lnTo>
                    <a:pt x="1152" y="3533"/>
                  </a:lnTo>
                  <a:lnTo>
                    <a:pt x="1143" y="3525"/>
                  </a:lnTo>
                  <a:cubicBezTo>
                    <a:pt x="1155" y="3513"/>
                    <a:pt x="1167" y="3513"/>
                    <a:pt x="1167" y="3513"/>
                  </a:cubicBezTo>
                  <a:close/>
                  <a:moveTo>
                    <a:pt x="1141" y="3547"/>
                  </a:moveTo>
                  <a:cubicBezTo>
                    <a:pt x="1114" y="3583"/>
                    <a:pt x="1087" y="3619"/>
                    <a:pt x="1060" y="3655"/>
                  </a:cubicBezTo>
                  <a:cubicBezTo>
                    <a:pt x="1081" y="3614"/>
                    <a:pt x="1110" y="3572"/>
                    <a:pt x="1141" y="3547"/>
                  </a:cubicBezTo>
                  <a:close/>
                  <a:moveTo>
                    <a:pt x="988" y="3798"/>
                  </a:moveTo>
                  <a:lnTo>
                    <a:pt x="988" y="3798"/>
                  </a:lnTo>
                  <a:cubicBezTo>
                    <a:pt x="964" y="3834"/>
                    <a:pt x="941" y="3882"/>
                    <a:pt x="917" y="3929"/>
                  </a:cubicBezTo>
                  <a:lnTo>
                    <a:pt x="917" y="3917"/>
                  </a:lnTo>
                  <a:cubicBezTo>
                    <a:pt x="917" y="3906"/>
                    <a:pt x="905" y="3917"/>
                    <a:pt x="917" y="3894"/>
                  </a:cubicBezTo>
                  <a:lnTo>
                    <a:pt x="917" y="3882"/>
                  </a:lnTo>
                  <a:cubicBezTo>
                    <a:pt x="929" y="3858"/>
                    <a:pt x="941" y="3834"/>
                    <a:pt x="964" y="3810"/>
                  </a:cubicBezTo>
                  <a:lnTo>
                    <a:pt x="988" y="3798"/>
                  </a:lnTo>
                  <a:close/>
                  <a:moveTo>
                    <a:pt x="13335" y="4036"/>
                  </a:moveTo>
                  <a:cubicBezTo>
                    <a:pt x="13371" y="4060"/>
                    <a:pt x="13371" y="4072"/>
                    <a:pt x="13335" y="4108"/>
                  </a:cubicBezTo>
                  <a:cubicBezTo>
                    <a:pt x="13323" y="4120"/>
                    <a:pt x="13311" y="4120"/>
                    <a:pt x="13311" y="4132"/>
                  </a:cubicBezTo>
                  <a:lnTo>
                    <a:pt x="13311" y="4036"/>
                  </a:lnTo>
                  <a:close/>
                  <a:moveTo>
                    <a:pt x="13454" y="4394"/>
                  </a:moveTo>
                  <a:lnTo>
                    <a:pt x="13454" y="4394"/>
                  </a:lnTo>
                  <a:cubicBezTo>
                    <a:pt x="13454" y="4395"/>
                    <a:pt x="13453" y="4397"/>
                    <a:pt x="13453" y="4398"/>
                  </a:cubicBezTo>
                  <a:lnTo>
                    <a:pt x="13453" y="4398"/>
                  </a:lnTo>
                  <a:cubicBezTo>
                    <a:pt x="13454" y="4397"/>
                    <a:pt x="13454" y="4395"/>
                    <a:pt x="13454" y="4394"/>
                  </a:cubicBezTo>
                  <a:close/>
                  <a:moveTo>
                    <a:pt x="13235" y="4659"/>
                  </a:moveTo>
                  <a:lnTo>
                    <a:pt x="13235" y="4659"/>
                  </a:lnTo>
                  <a:cubicBezTo>
                    <a:pt x="13233" y="4662"/>
                    <a:pt x="13231" y="4665"/>
                    <a:pt x="13228" y="4667"/>
                  </a:cubicBezTo>
                  <a:lnTo>
                    <a:pt x="13228" y="4667"/>
                  </a:lnTo>
                  <a:cubicBezTo>
                    <a:pt x="13228" y="4667"/>
                    <a:pt x="13231" y="4664"/>
                    <a:pt x="13235" y="4659"/>
                  </a:cubicBezTo>
                  <a:close/>
                  <a:moveTo>
                    <a:pt x="786" y="4310"/>
                  </a:moveTo>
                  <a:lnTo>
                    <a:pt x="786" y="4310"/>
                  </a:lnTo>
                  <a:cubicBezTo>
                    <a:pt x="762" y="4441"/>
                    <a:pt x="738" y="4572"/>
                    <a:pt x="738" y="4703"/>
                  </a:cubicBezTo>
                  <a:cubicBezTo>
                    <a:pt x="726" y="4691"/>
                    <a:pt x="726" y="4679"/>
                    <a:pt x="714" y="4679"/>
                  </a:cubicBezTo>
                  <a:lnTo>
                    <a:pt x="714" y="4667"/>
                  </a:lnTo>
                  <a:cubicBezTo>
                    <a:pt x="691" y="4632"/>
                    <a:pt x="738" y="4560"/>
                    <a:pt x="691" y="4548"/>
                  </a:cubicBezTo>
                  <a:cubicBezTo>
                    <a:pt x="726" y="4548"/>
                    <a:pt x="750" y="4394"/>
                    <a:pt x="774" y="4334"/>
                  </a:cubicBezTo>
                  <a:lnTo>
                    <a:pt x="786" y="4310"/>
                  </a:lnTo>
                  <a:close/>
                  <a:moveTo>
                    <a:pt x="790" y="5481"/>
                  </a:moveTo>
                  <a:lnTo>
                    <a:pt x="790" y="5481"/>
                  </a:lnTo>
                  <a:cubicBezTo>
                    <a:pt x="790" y="5488"/>
                    <a:pt x="792" y="5496"/>
                    <a:pt x="795" y="5506"/>
                  </a:cubicBezTo>
                  <a:lnTo>
                    <a:pt x="795" y="5506"/>
                  </a:lnTo>
                  <a:cubicBezTo>
                    <a:pt x="794" y="5498"/>
                    <a:pt x="792" y="5490"/>
                    <a:pt x="790" y="5481"/>
                  </a:cubicBezTo>
                  <a:close/>
                  <a:moveTo>
                    <a:pt x="13264" y="5596"/>
                  </a:moveTo>
                  <a:cubicBezTo>
                    <a:pt x="13276" y="5596"/>
                    <a:pt x="13276" y="5596"/>
                    <a:pt x="13276" y="5608"/>
                  </a:cubicBezTo>
                  <a:lnTo>
                    <a:pt x="13264" y="5596"/>
                  </a:lnTo>
                  <a:close/>
                  <a:moveTo>
                    <a:pt x="13323" y="5680"/>
                  </a:moveTo>
                  <a:cubicBezTo>
                    <a:pt x="13347" y="5703"/>
                    <a:pt x="13371" y="5739"/>
                    <a:pt x="13359" y="5763"/>
                  </a:cubicBezTo>
                  <a:cubicBezTo>
                    <a:pt x="13347" y="5739"/>
                    <a:pt x="13335" y="5703"/>
                    <a:pt x="13323" y="5680"/>
                  </a:cubicBezTo>
                  <a:close/>
                  <a:moveTo>
                    <a:pt x="893" y="5608"/>
                  </a:moveTo>
                  <a:cubicBezTo>
                    <a:pt x="929" y="5703"/>
                    <a:pt x="976" y="5799"/>
                    <a:pt x="1024" y="5894"/>
                  </a:cubicBezTo>
                  <a:lnTo>
                    <a:pt x="1012" y="5894"/>
                  </a:lnTo>
                  <a:cubicBezTo>
                    <a:pt x="976" y="5894"/>
                    <a:pt x="905" y="5715"/>
                    <a:pt x="893" y="5668"/>
                  </a:cubicBezTo>
                  <a:lnTo>
                    <a:pt x="893" y="5656"/>
                  </a:lnTo>
                  <a:cubicBezTo>
                    <a:pt x="881" y="5620"/>
                    <a:pt x="881" y="5620"/>
                    <a:pt x="893" y="5608"/>
                  </a:cubicBezTo>
                  <a:close/>
                  <a:moveTo>
                    <a:pt x="1155" y="6120"/>
                  </a:moveTo>
                  <a:lnTo>
                    <a:pt x="1179" y="6168"/>
                  </a:lnTo>
                  <a:cubicBezTo>
                    <a:pt x="1155" y="6180"/>
                    <a:pt x="1131" y="6203"/>
                    <a:pt x="1107" y="6215"/>
                  </a:cubicBezTo>
                  <a:lnTo>
                    <a:pt x="1095" y="6215"/>
                  </a:lnTo>
                  <a:cubicBezTo>
                    <a:pt x="1060" y="6215"/>
                    <a:pt x="1143" y="6168"/>
                    <a:pt x="1155" y="6168"/>
                  </a:cubicBezTo>
                  <a:cubicBezTo>
                    <a:pt x="1143" y="6132"/>
                    <a:pt x="1155" y="6132"/>
                    <a:pt x="1155" y="6120"/>
                  </a:cubicBezTo>
                  <a:close/>
                  <a:moveTo>
                    <a:pt x="916" y="6331"/>
                  </a:moveTo>
                  <a:lnTo>
                    <a:pt x="869" y="6370"/>
                  </a:lnTo>
                  <a:cubicBezTo>
                    <a:pt x="877" y="6362"/>
                    <a:pt x="897" y="6342"/>
                    <a:pt x="916" y="6331"/>
                  </a:cubicBezTo>
                  <a:close/>
                  <a:moveTo>
                    <a:pt x="703" y="6525"/>
                  </a:moveTo>
                  <a:cubicBezTo>
                    <a:pt x="679" y="6549"/>
                    <a:pt x="655" y="6572"/>
                    <a:pt x="631" y="6608"/>
                  </a:cubicBezTo>
                  <a:cubicBezTo>
                    <a:pt x="607" y="6596"/>
                    <a:pt x="631" y="6549"/>
                    <a:pt x="667" y="6537"/>
                  </a:cubicBezTo>
                  <a:lnTo>
                    <a:pt x="667" y="6525"/>
                  </a:lnTo>
                  <a:close/>
                  <a:moveTo>
                    <a:pt x="560" y="6668"/>
                  </a:moveTo>
                  <a:cubicBezTo>
                    <a:pt x="572" y="6668"/>
                    <a:pt x="572" y="6680"/>
                    <a:pt x="560" y="6680"/>
                  </a:cubicBezTo>
                  <a:lnTo>
                    <a:pt x="512" y="6751"/>
                  </a:lnTo>
                  <a:cubicBezTo>
                    <a:pt x="512" y="6739"/>
                    <a:pt x="524" y="6727"/>
                    <a:pt x="524" y="6727"/>
                  </a:cubicBezTo>
                  <a:lnTo>
                    <a:pt x="524" y="6715"/>
                  </a:lnTo>
                  <a:cubicBezTo>
                    <a:pt x="524" y="6715"/>
                    <a:pt x="560" y="6668"/>
                    <a:pt x="560" y="6668"/>
                  </a:cubicBezTo>
                  <a:close/>
                  <a:moveTo>
                    <a:pt x="13478" y="6739"/>
                  </a:moveTo>
                  <a:cubicBezTo>
                    <a:pt x="13471" y="6754"/>
                    <a:pt x="13464" y="6764"/>
                    <a:pt x="13456" y="6774"/>
                  </a:cubicBezTo>
                  <a:lnTo>
                    <a:pt x="13456" y="6774"/>
                  </a:lnTo>
                  <a:cubicBezTo>
                    <a:pt x="13460" y="6762"/>
                    <a:pt x="13466" y="6748"/>
                    <a:pt x="13466" y="6739"/>
                  </a:cubicBezTo>
                  <a:close/>
                  <a:moveTo>
                    <a:pt x="155" y="7442"/>
                  </a:moveTo>
                  <a:cubicBezTo>
                    <a:pt x="155" y="7466"/>
                    <a:pt x="143" y="7489"/>
                    <a:pt x="143" y="7501"/>
                  </a:cubicBezTo>
                  <a:lnTo>
                    <a:pt x="143" y="7489"/>
                  </a:lnTo>
                  <a:cubicBezTo>
                    <a:pt x="143" y="7477"/>
                    <a:pt x="155" y="7466"/>
                    <a:pt x="155" y="7442"/>
                  </a:cubicBezTo>
                  <a:close/>
                  <a:moveTo>
                    <a:pt x="143" y="7501"/>
                  </a:moveTo>
                  <a:cubicBezTo>
                    <a:pt x="138" y="7511"/>
                    <a:pt x="135" y="7515"/>
                    <a:pt x="134" y="7515"/>
                  </a:cubicBezTo>
                  <a:cubicBezTo>
                    <a:pt x="133" y="7515"/>
                    <a:pt x="136" y="7508"/>
                    <a:pt x="143" y="7501"/>
                  </a:cubicBezTo>
                  <a:close/>
                  <a:moveTo>
                    <a:pt x="12692" y="7858"/>
                  </a:moveTo>
                  <a:lnTo>
                    <a:pt x="12692" y="7858"/>
                  </a:lnTo>
                  <a:cubicBezTo>
                    <a:pt x="12683" y="7877"/>
                    <a:pt x="12666" y="7896"/>
                    <a:pt x="12653" y="7915"/>
                  </a:cubicBezTo>
                  <a:lnTo>
                    <a:pt x="12653" y="7915"/>
                  </a:lnTo>
                  <a:cubicBezTo>
                    <a:pt x="12644" y="7906"/>
                    <a:pt x="12643" y="7905"/>
                    <a:pt x="12633" y="7894"/>
                  </a:cubicBezTo>
                  <a:lnTo>
                    <a:pt x="12692" y="7858"/>
                  </a:lnTo>
                  <a:close/>
                  <a:moveTo>
                    <a:pt x="12537" y="8025"/>
                  </a:moveTo>
                  <a:lnTo>
                    <a:pt x="12561" y="8096"/>
                  </a:lnTo>
                  <a:lnTo>
                    <a:pt x="12549" y="8096"/>
                  </a:lnTo>
                  <a:cubicBezTo>
                    <a:pt x="12537" y="8073"/>
                    <a:pt x="12525" y="8049"/>
                    <a:pt x="12525" y="8025"/>
                  </a:cubicBezTo>
                  <a:close/>
                  <a:moveTo>
                    <a:pt x="95" y="8085"/>
                  </a:moveTo>
                  <a:cubicBezTo>
                    <a:pt x="95" y="8132"/>
                    <a:pt x="107" y="8168"/>
                    <a:pt x="119" y="8204"/>
                  </a:cubicBezTo>
                  <a:lnTo>
                    <a:pt x="95" y="8204"/>
                  </a:lnTo>
                  <a:cubicBezTo>
                    <a:pt x="83" y="8180"/>
                    <a:pt x="72" y="8156"/>
                    <a:pt x="72" y="8132"/>
                  </a:cubicBezTo>
                  <a:lnTo>
                    <a:pt x="72" y="8120"/>
                  </a:lnTo>
                  <a:cubicBezTo>
                    <a:pt x="72" y="8085"/>
                    <a:pt x="83" y="8085"/>
                    <a:pt x="95" y="8085"/>
                  </a:cubicBezTo>
                  <a:close/>
                  <a:moveTo>
                    <a:pt x="143" y="8311"/>
                  </a:moveTo>
                  <a:cubicBezTo>
                    <a:pt x="167" y="8394"/>
                    <a:pt x="191" y="8477"/>
                    <a:pt x="226" y="8549"/>
                  </a:cubicBezTo>
                  <a:cubicBezTo>
                    <a:pt x="214" y="8573"/>
                    <a:pt x="214" y="8597"/>
                    <a:pt x="202" y="8608"/>
                  </a:cubicBezTo>
                  <a:lnTo>
                    <a:pt x="202" y="8597"/>
                  </a:lnTo>
                  <a:cubicBezTo>
                    <a:pt x="179" y="8561"/>
                    <a:pt x="202" y="8513"/>
                    <a:pt x="191" y="8489"/>
                  </a:cubicBezTo>
                  <a:cubicBezTo>
                    <a:pt x="179" y="8477"/>
                    <a:pt x="131" y="8442"/>
                    <a:pt x="107" y="8418"/>
                  </a:cubicBezTo>
                  <a:cubicBezTo>
                    <a:pt x="119" y="8382"/>
                    <a:pt x="131" y="8347"/>
                    <a:pt x="143" y="8311"/>
                  </a:cubicBezTo>
                  <a:close/>
                  <a:moveTo>
                    <a:pt x="333" y="8751"/>
                  </a:moveTo>
                  <a:lnTo>
                    <a:pt x="357" y="8787"/>
                  </a:lnTo>
                  <a:cubicBezTo>
                    <a:pt x="352" y="8798"/>
                    <a:pt x="347" y="8804"/>
                    <a:pt x="341" y="8804"/>
                  </a:cubicBezTo>
                  <a:cubicBezTo>
                    <a:pt x="335" y="8804"/>
                    <a:pt x="328" y="8795"/>
                    <a:pt x="322" y="8775"/>
                  </a:cubicBezTo>
                  <a:lnTo>
                    <a:pt x="310" y="8763"/>
                  </a:lnTo>
                  <a:lnTo>
                    <a:pt x="333" y="8751"/>
                  </a:lnTo>
                  <a:close/>
                  <a:moveTo>
                    <a:pt x="429" y="8882"/>
                  </a:moveTo>
                  <a:lnTo>
                    <a:pt x="429" y="8894"/>
                  </a:lnTo>
                  <a:cubicBezTo>
                    <a:pt x="441" y="8906"/>
                    <a:pt x="453" y="8930"/>
                    <a:pt x="464" y="8942"/>
                  </a:cubicBezTo>
                  <a:lnTo>
                    <a:pt x="488" y="8966"/>
                  </a:lnTo>
                  <a:lnTo>
                    <a:pt x="488" y="8978"/>
                  </a:lnTo>
                  <a:cubicBezTo>
                    <a:pt x="476" y="8978"/>
                    <a:pt x="464" y="8978"/>
                    <a:pt x="464" y="8966"/>
                  </a:cubicBezTo>
                  <a:lnTo>
                    <a:pt x="393" y="8942"/>
                  </a:lnTo>
                  <a:cubicBezTo>
                    <a:pt x="393" y="8942"/>
                    <a:pt x="417" y="8882"/>
                    <a:pt x="429" y="8882"/>
                  </a:cubicBezTo>
                  <a:close/>
                  <a:moveTo>
                    <a:pt x="12764" y="8978"/>
                  </a:moveTo>
                  <a:cubicBezTo>
                    <a:pt x="12764" y="9001"/>
                    <a:pt x="12764" y="9036"/>
                    <a:pt x="12752" y="9060"/>
                  </a:cubicBezTo>
                  <a:lnTo>
                    <a:pt x="12752" y="9060"/>
                  </a:lnTo>
                  <a:cubicBezTo>
                    <a:pt x="12741" y="9057"/>
                    <a:pt x="12731" y="9048"/>
                    <a:pt x="12740" y="9013"/>
                  </a:cubicBezTo>
                  <a:lnTo>
                    <a:pt x="12764" y="8978"/>
                  </a:lnTo>
                  <a:close/>
                  <a:moveTo>
                    <a:pt x="12704" y="9216"/>
                  </a:moveTo>
                  <a:cubicBezTo>
                    <a:pt x="12714" y="9216"/>
                    <a:pt x="12707" y="9260"/>
                    <a:pt x="12697" y="9287"/>
                  </a:cubicBezTo>
                  <a:lnTo>
                    <a:pt x="12680" y="9287"/>
                  </a:lnTo>
                  <a:cubicBezTo>
                    <a:pt x="12680" y="9263"/>
                    <a:pt x="12692" y="9239"/>
                    <a:pt x="12704" y="9216"/>
                  </a:cubicBezTo>
                  <a:close/>
                  <a:moveTo>
                    <a:pt x="250" y="9478"/>
                  </a:moveTo>
                  <a:lnTo>
                    <a:pt x="250" y="9478"/>
                  </a:lnTo>
                  <a:cubicBezTo>
                    <a:pt x="238" y="9501"/>
                    <a:pt x="238" y="9537"/>
                    <a:pt x="226" y="9561"/>
                  </a:cubicBezTo>
                  <a:lnTo>
                    <a:pt x="226" y="9573"/>
                  </a:lnTo>
                  <a:cubicBezTo>
                    <a:pt x="226" y="9573"/>
                    <a:pt x="202" y="9549"/>
                    <a:pt x="214" y="9513"/>
                  </a:cubicBezTo>
                  <a:lnTo>
                    <a:pt x="226" y="9513"/>
                  </a:lnTo>
                  <a:cubicBezTo>
                    <a:pt x="226" y="9501"/>
                    <a:pt x="238" y="9490"/>
                    <a:pt x="250" y="9478"/>
                  </a:cubicBezTo>
                  <a:close/>
                  <a:moveTo>
                    <a:pt x="168" y="9820"/>
                  </a:moveTo>
                  <a:cubicBezTo>
                    <a:pt x="176" y="9820"/>
                    <a:pt x="185" y="9829"/>
                    <a:pt x="191" y="9835"/>
                  </a:cubicBezTo>
                  <a:lnTo>
                    <a:pt x="191" y="9871"/>
                  </a:lnTo>
                  <a:cubicBezTo>
                    <a:pt x="191" y="9877"/>
                    <a:pt x="179" y="9892"/>
                    <a:pt x="169" y="9892"/>
                  </a:cubicBezTo>
                  <a:cubicBezTo>
                    <a:pt x="161" y="9892"/>
                    <a:pt x="155" y="9884"/>
                    <a:pt x="155" y="9859"/>
                  </a:cubicBezTo>
                  <a:cubicBezTo>
                    <a:pt x="155" y="9829"/>
                    <a:pt x="161" y="9820"/>
                    <a:pt x="168" y="9820"/>
                  </a:cubicBezTo>
                  <a:close/>
                  <a:moveTo>
                    <a:pt x="175" y="10154"/>
                  </a:moveTo>
                  <a:cubicBezTo>
                    <a:pt x="181" y="10154"/>
                    <a:pt x="184" y="10161"/>
                    <a:pt x="191" y="10168"/>
                  </a:cubicBezTo>
                  <a:cubicBezTo>
                    <a:pt x="202" y="10228"/>
                    <a:pt x="214" y="10299"/>
                    <a:pt x="226" y="10359"/>
                  </a:cubicBezTo>
                  <a:lnTo>
                    <a:pt x="214" y="10347"/>
                  </a:lnTo>
                  <a:cubicBezTo>
                    <a:pt x="191" y="10323"/>
                    <a:pt x="191" y="10275"/>
                    <a:pt x="179" y="10240"/>
                  </a:cubicBezTo>
                  <a:cubicBezTo>
                    <a:pt x="167" y="10204"/>
                    <a:pt x="143" y="10192"/>
                    <a:pt x="155" y="10168"/>
                  </a:cubicBezTo>
                  <a:cubicBezTo>
                    <a:pt x="165" y="10158"/>
                    <a:pt x="171" y="10154"/>
                    <a:pt x="175" y="10154"/>
                  </a:cubicBezTo>
                  <a:close/>
                  <a:moveTo>
                    <a:pt x="180" y="10338"/>
                  </a:moveTo>
                  <a:cubicBezTo>
                    <a:pt x="191" y="10338"/>
                    <a:pt x="202" y="10353"/>
                    <a:pt x="202" y="10382"/>
                  </a:cubicBezTo>
                  <a:cubicBezTo>
                    <a:pt x="215" y="10427"/>
                    <a:pt x="211" y="10454"/>
                    <a:pt x="201" y="10454"/>
                  </a:cubicBezTo>
                  <a:cubicBezTo>
                    <a:pt x="192" y="10454"/>
                    <a:pt x="178" y="10433"/>
                    <a:pt x="167" y="10382"/>
                  </a:cubicBezTo>
                  <a:cubicBezTo>
                    <a:pt x="161" y="10353"/>
                    <a:pt x="170" y="10338"/>
                    <a:pt x="180" y="10338"/>
                  </a:cubicBezTo>
                  <a:close/>
                  <a:moveTo>
                    <a:pt x="11132" y="10561"/>
                  </a:moveTo>
                  <a:cubicBezTo>
                    <a:pt x="11132" y="10585"/>
                    <a:pt x="11144" y="10597"/>
                    <a:pt x="11144" y="10609"/>
                  </a:cubicBezTo>
                  <a:cubicBezTo>
                    <a:pt x="11135" y="10612"/>
                    <a:pt x="11126" y="10613"/>
                    <a:pt x="11116" y="10613"/>
                  </a:cubicBezTo>
                  <a:cubicBezTo>
                    <a:pt x="11087" y="10613"/>
                    <a:pt x="11058" y="10600"/>
                    <a:pt x="11049" y="10573"/>
                  </a:cubicBezTo>
                  <a:lnTo>
                    <a:pt x="11073" y="10561"/>
                  </a:lnTo>
                  <a:close/>
                  <a:moveTo>
                    <a:pt x="453" y="10978"/>
                  </a:moveTo>
                  <a:lnTo>
                    <a:pt x="453" y="10990"/>
                  </a:lnTo>
                  <a:cubicBezTo>
                    <a:pt x="453" y="10989"/>
                    <a:pt x="454" y="10989"/>
                    <a:pt x="455" y="10989"/>
                  </a:cubicBezTo>
                  <a:cubicBezTo>
                    <a:pt x="455" y="10989"/>
                    <a:pt x="456" y="10989"/>
                    <a:pt x="457" y="10989"/>
                  </a:cubicBezTo>
                  <a:lnTo>
                    <a:pt x="457" y="10989"/>
                  </a:lnTo>
                  <a:cubicBezTo>
                    <a:pt x="454" y="10982"/>
                    <a:pt x="453" y="10978"/>
                    <a:pt x="453" y="10978"/>
                  </a:cubicBezTo>
                  <a:close/>
                  <a:moveTo>
                    <a:pt x="405" y="10871"/>
                  </a:moveTo>
                  <a:cubicBezTo>
                    <a:pt x="453" y="10942"/>
                    <a:pt x="488" y="11014"/>
                    <a:pt x="536" y="11073"/>
                  </a:cubicBezTo>
                  <a:cubicBezTo>
                    <a:pt x="535" y="11074"/>
                    <a:pt x="534" y="11074"/>
                    <a:pt x="534" y="11074"/>
                  </a:cubicBezTo>
                  <a:cubicBezTo>
                    <a:pt x="519" y="11074"/>
                    <a:pt x="473" y="10995"/>
                    <a:pt x="457" y="10989"/>
                  </a:cubicBezTo>
                  <a:lnTo>
                    <a:pt x="457" y="10989"/>
                  </a:lnTo>
                  <a:cubicBezTo>
                    <a:pt x="465" y="11012"/>
                    <a:pt x="483" y="11062"/>
                    <a:pt x="478" y="11062"/>
                  </a:cubicBezTo>
                  <a:cubicBezTo>
                    <a:pt x="478" y="11062"/>
                    <a:pt x="477" y="11062"/>
                    <a:pt x="476" y="11061"/>
                  </a:cubicBezTo>
                  <a:cubicBezTo>
                    <a:pt x="441" y="11014"/>
                    <a:pt x="357" y="10966"/>
                    <a:pt x="405" y="10942"/>
                  </a:cubicBezTo>
                  <a:cubicBezTo>
                    <a:pt x="410" y="10942"/>
                    <a:pt x="418" y="10944"/>
                    <a:pt x="425" y="10944"/>
                  </a:cubicBezTo>
                  <a:cubicBezTo>
                    <a:pt x="436" y="10944"/>
                    <a:pt x="443" y="10940"/>
                    <a:pt x="429" y="10918"/>
                  </a:cubicBezTo>
                  <a:lnTo>
                    <a:pt x="405" y="10871"/>
                  </a:lnTo>
                  <a:close/>
                  <a:moveTo>
                    <a:pt x="10543" y="11113"/>
                  </a:moveTo>
                  <a:lnTo>
                    <a:pt x="10543" y="11113"/>
                  </a:lnTo>
                  <a:cubicBezTo>
                    <a:pt x="10536" y="11129"/>
                    <a:pt x="10529" y="11137"/>
                    <a:pt x="10522" y="11137"/>
                  </a:cubicBezTo>
                  <a:cubicBezTo>
                    <a:pt x="10519" y="11137"/>
                    <a:pt x="10516" y="11136"/>
                    <a:pt x="10513" y="11133"/>
                  </a:cubicBezTo>
                  <a:lnTo>
                    <a:pt x="10525" y="11133"/>
                  </a:lnTo>
                  <a:cubicBezTo>
                    <a:pt x="10532" y="11126"/>
                    <a:pt x="10539" y="11119"/>
                    <a:pt x="10543" y="11113"/>
                  </a:cubicBezTo>
                  <a:close/>
                  <a:moveTo>
                    <a:pt x="679" y="11228"/>
                  </a:moveTo>
                  <a:cubicBezTo>
                    <a:pt x="750" y="11299"/>
                    <a:pt x="822" y="11359"/>
                    <a:pt x="893" y="11418"/>
                  </a:cubicBezTo>
                  <a:cubicBezTo>
                    <a:pt x="888" y="11424"/>
                    <a:pt x="881" y="11426"/>
                    <a:pt x="875" y="11426"/>
                  </a:cubicBezTo>
                  <a:cubicBezTo>
                    <a:pt x="853" y="11426"/>
                    <a:pt x="828" y="11401"/>
                    <a:pt x="810" y="11383"/>
                  </a:cubicBezTo>
                  <a:cubicBezTo>
                    <a:pt x="750" y="11335"/>
                    <a:pt x="750" y="11311"/>
                    <a:pt x="679" y="11287"/>
                  </a:cubicBezTo>
                  <a:cubicBezTo>
                    <a:pt x="679" y="11287"/>
                    <a:pt x="631" y="11264"/>
                    <a:pt x="631" y="11252"/>
                  </a:cubicBezTo>
                  <a:cubicBezTo>
                    <a:pt x="619" y="11240"/>
                    <a:pt x="679" y="11252"/>
                    <a:pt x="679" y="11228"/>
                  </a:cubicBezTo>
                  <a:close/>
                  <a:moveTo>
                    <a:pt x="941" y="11454"/>
                  </a:moveTo>
                  <a:lnTo>
                    <a:pt x="941" y="11454"/>
                  </a:lnTo>
                  <a:cubicBezTo>
                    <a:pt x="988" y="11490"/>
                    <a:pt x="1036" y="11514"/>
                    <a:pt x="1084" y="11549"/>
                  </a:cubicBezTo>
                  <a:cubicBezTo>
                    <a:pt x="1095" y="11573"/>
                    <a:pt x="1131" y="11609"/>
                    <a:pt x="1131" y="11621"/>
                  </a:cubicBezTo>
                  <a:cubicBezTo>
                    <a:pt x="1119" y="11621"/>
                    <a:pt x="1060" y="11597"/>
                    <a:pt x="1072" y="11585"/>
                  </a:cubicBezTo>
                  <a:lnTo>
                    <a:pt x="1072" y="11573"/>
                  </a:lnTo>
                  <a:cubicBezTo>
                    <a:pt x="1072" y="11549"/>
                    <a:pt x="1012" y="11525"/>
                    <a:pt x="976" y="11514"/>
                  </a:cubicBezTo>
                  <a:cubicBezTo>
                    <a:pt x="917" y="11490"/>
                    <a:pt x="941" y="11478"/>
                    <a:pt x="941" y="11454"/>
                  </a:cubicBezTo>
                  <a:close/>
                  <a:moveTo>
                    <a:pt x="1405" y="11692"/>
                  </a:moveTo>
                  <a:lnTo>
                    <a:pt x="1465" y="11716"/>
                  </a:lnTo>
                  <a:cubicBezTo>
                    <a:pt x="1465" y="11716"/>
                    <a:pt x="1476" y="11728"/>
                    <a:pt x="1488" y="11728"/>
                  </a:cubicBezTo>
                  <a:lnTo>
                    <a:pt x="1512" y="11728"/>
                  </a:lnTo>
                  <a:lnTo>
                    <a:pt x="1643" y="11764"/>
                  </a:lnTo>
                  <a:cubicBezTo>
                    <a:pt x="1634" y="11781"/>
                    <a:pt x="1638" y="11792"/>
                    <a:pt x="1627" y="11792"/>
                  </a:cubicBezTo>
                  <a:cubicBezTo>
                    <a:pt x="1623" y="11792"/>
                    <a:pt x="1617" y="11791"/>
                    <a:pt x="1607" y="11787"/>
                  </a:cubicBezTo>
                  <a:lnTo>
                    <a:pt x="1607" y="11776"/>
                  </a:lnTo>
                  <a:cubicBezTo>
                    <a:pt x="1560" y="11764"/>
                    <a:pt x="1500" y="11752"/>
                    <a:pt x="1465" y="11728"/>
                  </a:cubicBezTo>
                  <a:cubicBezTo>
                    <a:pt x="1441" y="11716"/>
                    <a:pt x="1417" y="11704"/>
                    <a:pt x="1405" y="11692"/>
                  </a:cubicBezTo>
                  <a:close/>
                  <a:moveTo>
                    <a:pt x="1750" y="11799"/>
                  </a:moveTo>
                  <a:lnTo>
                    <a:pt x="1988" y="11859"/>
                  </a:lnTo>
                  <a:lnTo>
                    <a:pt x="2096" y="11883"/>
                  </a:lnTo>
                  <a:cubicBezTo>
                    <a:pt x="2096" y="11883"/>
                    <a:pt x="2072" y="11895"/>
                    <a:pt x="2048" y="11895"/>
                  </a:cubicBezTo>
                  <a:lnTo>
                    <a:pt x="2048" y="11883"/>
                  </a:lnTo>
                  <a:cubicBezTo>
                    <a:pt x="2024" y="11883"/>
                    <a:pt x="2000" y="11871"/>
                    <a:pt x="1988" y="11871"/>
                  </a:cubicBezTo>
                  <a:cubicBezTo>
                    <a:pt x="1977" y="11871"/>
                    <a:pt x="1988" y="11895"/>
                    <a:pt x="1965" y="11895"/>
                  </a:cubicBezTo>
                  <a:cubicBezTo>
                    <a:pt x="1941" y="11895"/>
                    <a:pt x="1917" y="11895"/>
                    <a:pt x="1893" y="11883"/>
                  </a:cubicBezTo>
                  <a:cubicBezTo>
                    <a:pt x="1905" y="11859"/>
                    <a:pt x="1893" y="11847"/>
                    <a:pt x="1846" y="11847"/>
                  </a:cubicBezTo>
                  <a:cubicBezTo>
                    <a:pt x="1798" y="11835"/>
                    <a:pt x="1750" y="11847"/>
                    <a:pt x="1750" y="11799"/>
                  </a:cubicBezTo>
                  <a:close/>
                  <a:moveTo>
                    <a:pt x="9430" y="11918"/>
                  </a:moveTo>
                  <a:cubicBezTo>
                    <a:pt x="9420" y="11918"/>
                    <a:pt x="9412" y="11921"/>
                    <a:pt x="9406" y="11924"/>
                  </a:cubicBezTo>
                  <a:lnTo>
                    <a:pt x="9406" y="11924"/>
                  </a:lnTo>
                  <a:lnTo>
                    <a:pt x="9406" y="11918"/>
                  </a:lnTo>
                  <a:close/>
                  <a:moveTo>
                    <a:pt x="2119" y="11883"/>
                  </a:moveTo>
                  <a:lnTo>
                    <a:pt x="2227" y="11918"/>
                  </a:lnTo>
                  <a:cubicBezTo>
                    <a:pt x="2215" y="11930"/>
                    <a:pt x="2203" y="11942"/>
                    <a:pt x="2191" y="11954"/>
                  </a:cubicBezTo>
                  <a:lnTo>
                    <a:pt x="2191" y="11942"/>
                  </a:lnTo>
                  <a:cubicBezTo>
                    <a:pt x="2188" y="11943"/>
                    <a:pt x="2186" y="11944"/>
                    <a:pt x="2183" y="11944"/>
                  </a:cubicBezTo>
                  <a:cubicBezTo>
                    <a:pt x="2160" y="11944"/>
                    <a:pt x="2130" y="11904"/>
                    <a:pt x="2119" y="11883"/>
                  </a:cubicBezTo>
                  <a:close/>
                  <a:moveTo>
                    <a:pt x="8192" y="11966"/>
                  </a:moveTo>
                  <a:lnTo>
                    <a:pt x="8263" y="11978"/>
                  </a:lnTo>
                  <a:cubicBezTo>
                    <a:pt x="8239" y="11978"/>
                    <a:pt x="8203" y="11978"/>
                    <a:pt x="8180" y="11966"/>
                  </a:cubicBezTo>
                  <a:close/>
                  <a:moveTo>
                    <a:pt x="8726" y="12076"/>
                  </a:moveTo>
                  <a:cubicBezTo>
                    <a:pt x="8733" y="12079"/>
                    <a:pt x="8741" y="12082"/>
                    <a:pt x="8749" y="12084"/>
                  </a:cubicBezTo>
                  <a:lnTo>
                    <a:pt x="8749" y="12084"/>
                  </a:lnTo>
                  <a:cubicBezTo>
                    <a:pt x="8742" y="12081"/>
                    <a:pt x="8734" y="12078"/>
                    <a:pt x="8726" y="12076"/>
                  </a:cubicBezTo>
                  <a:close/>
                  <a:moveTo>
                    <a:pt x="7858" y="12359"/>
                  </a:moveTo>
                  <a:cubicBezTo>
                    <a:pt x="7858" y="12391"/>
                    <a:pt x="7849" y="12413"/>
                    <a:pt x="7830" y="12426"/>
                  </a:cubicBezTo>
                  <a:lnTo>
                    <a:pt x="7830" y="12426"/>
                  </a:lnTo>
                  <a:lnTo>
                    <a:pt x="7822" y="12418"/>
                  </a:lnTo>
                  <a:lnTo>
                    <a:pt x="7858" y="12359"/>
                  </a:lnTo>
                  <a:close/>
                  <a:moveTo>
                    <a:pt x="2703" y="12609"/>
                  </a:moveTo>
                  <a:lnTo>
                    <a:pt x="2715" y="12621"/>
                  </a:lnTo>
                  <a:lnTo>
                    <a:pt x="2703" y="12621"/>
                  </a:lnTo>
                  <a:cubicBezTo>
                    <a:pt x="2703" y="12621"/>
                    <a:pt x="2691" y="12609"/>
                    <a:pt x="2691" y="12609"/>
                  </a:cubicBezTo>
                  <a:close/>
                  <a:moveTo>
                    <a:pt x="4768" y="12675"/>
                  </a:moveTo>
                  <a:cubicBezTo>
                    <a:pt x="4719" y="12704"/>
                    <a:pt x="4675" y="12734"/>
                    <a:pt x="4632" y="12752"/>
                  </a:cubicBezTo>
                  <a:lnTo>
                    <a:pt x="4644" y="12740"/>
                  </a:lnTo>
                  <a:lnTo>
                    <a:pt x="4644" y="12740"/>
                  </a:lnTo>
                  <a:cubicBezTo>
                    <a:pt x="4613" y="12760"/>
                    <a:pt x="4564" y="12790"/>
                    <a:pt x="4536" y="12790"/>
                  </a:cubicBezTo>
                  <a:cubicBezTo>
                    <a:pt x="4532" y="12790"/>
                    <a:pt x="4528" y="12789"/>
                    <a:pt x="4524" y="12788"/>
                  </a:cubicBezTo>
                  <a:lnTo>
                    <a:pt x="4584" y="12752"/>
                  </a:lnTo>
                  <a:cubicBezTo>
                    <a:pt x="4649" y="12733"/>
                    <a:pt x="4706" y="12708"/>
                    <a:pt x="4768" y="12675"/>
                  </a:cubicBezTo>
                  <a:close/>
                  <a:moveTo>
                    <a:pt x="7612" y="12725"/>
                  </a:moveTo>
                  <a:cubicBezTo>
                    <a:pt x="7617" y="12725"/>
                    <a:pt x="7620" y="12729"/>
                    <a:pt x="7620" y="12740"/>
                  </a:cubicBezTo>
                  <a:cubicBezTo>
                    <a:pt x="7609" y="12773"/>
                    <a:pt x="7578" y="12796"/>
                    <a:pt x="7554" y="12818"/>
                  </a:cubicBezTo>
                  <a:lnTo>
                    <a:pt x="7554" y="12818"/>
                  </a:lnTo>
                  <a:cubicBezTo>
                    <a:pt x="7543" y="12807"/>
                    <a:pt x="7530" y="12794"/>
                    <a:pt x="7561" y="12764"/>
                  </a:cubicBezTo>
                  <a:cubicBezTo>
                    <a:pt x="7577" y="12747"/>
                    <a:pt x="7599" y="12725"/>
                    <a:pt x="7612" y="12725"/>
                  </a:cubicBezTo>
                  <a:close/>
                  <a:moveTo>
                    <a:pt x="5179" y="12764"/>
                  </a:moveTo>
                  <a:lnTo>
                    <a:pt x="5227" y="12823"/>
                  </a:lnTo>
                  <a:cubicBezTo>
                    <a:pt x="5221" y="12826"/>
                    <a:pt x="5216" y="12828"/>
                    <a:pt x="5211" y="12828"/>
                  </a:cubicBezTo>
                  <a:cubicBezTo>
                    <a:pt x="5196" y="12828"/>
                    <a:pt x="5182" y="12814"/>
                    <a:pt x="5155" y="12788"/>
                  </a:cubicBezTo>
                  <a:lnTo>
                    <a:pt x="5167" y="12788"/>
                  </a:lnTo>
                  <a:cubicBezTo>
                    <a:pt x="5167" y="12788"/>
                    <a:pt x="5179" y="12776"/>
                    <a:pt x="5179" y="12764"/>
                  </a:cubicBezTo>
                  <a:close/>
                  <a:moveTo>
                    <a:pt x="5358" y="12919"/>
                  </a:moveTo>
                  <a:lnTo>
                    <a:pt x="5417" y="12954"/>
                  </a:lnTo>
                  <a:cubicBezTo>
                    <a:pt x="5407" y="12970"/>
                    <a:pt x="5393" y="12977"/>
                    <a:pt x="5381" y="12977"/>
                  </a:cubicBezTo>
                  <a:cubicBezTo>
                    <a:pt x="5366" y="12977"/>
                    <a:pt x="5353" y="12967"/>
                    <a:pt x="5346" y="12954"/>
                  </a:cubicBezTo>
                  <a:lnTo>
                    <a:pt x="5358" y="12942"/>
                  </a:lnTo>
                  <a:cubicBezTo>
                    <a:pt x="5346" y="12942"/>
                    <a:pt x="5346" y="12930"/>
                    <a:pt x="5358" y="12919"/>
                  </a:cubicBezTo>
                  <a:close/>
                  <a:moveTo>
                    <a:pt x="5644" y="13097"/>
                  </a:moveTo>
                  <a:lnTo>
                    <a:pt x="5727" y="13133"/>
                  </a:lnTo>
                  <a:cubicBezTo>
                    <a:pt x="5715" y="13139"/>
                    <a:pt x="5703" y="13142"/>
                    <a:pt x="5691" y="13142"/>
                  </a:cubicBezTo>
                  <a:cubicBezTo>
                    <a:pt x="5679" y="13142"/>
                    <a:pt x="5667" y="13139"/>
                    <a:pt x="5656" y="13133"/>
                  </a:cubicBezTo>
                  <a:lnTo>
                    <a:pt x="5667" y="13121"/>
                  </a:lnTo>
                  <a:cubicBezTo>
                    <a:pt x="5656" y="13121"/>
                    <a:pt x="5644" y="13109"/>
                    <a:pt x="5644" y="13097"/>
                  </a:cubicBezTo>
                  <a:close/>
                  <a:moveTo>
                    <a:pt x="8061" y="0"/>
                  </a:moveTo>
                  <a:cubicBezTo>
                    <a:pt x="7989" y="0"/>
                    <a:pt x="7930" y="48"/>
                    <a:pt x="8025" y="48"/>
                  </a:cubicBezTo>
                  <a:lnTo>
                    <a:pt x="7894" y="48"/>
                  </a:lnTo>
                  <a:cubicBezTo>
                    <a:pt x="7870" y="36"/>
                    <a:pt x="7834" y="36"/>
                    <a:pt x="7799" y="24"/>
                  </a:cubicBezTo>
                  <a:cubicBezTo>
                    <a:pt x="7787" y="24"/>
                    <a:pt x="7763" y="24"/>
                    <a:pt x="7739" y="36"/>
                  </a:cubicBezTo>
                  <a:cubicBezTo>
                    <a:pt x="7692" y="60"/>
                    <a:pt x="7715" y="72"/>
                    <a:pt x="7715" y="96"/>
                  </a:cubicBezTo>
                  <a:cubicBezTo>
                    <a:pt x="7725" y="85"/>
                    <a:pt x="7735" y="82"/>
                    <a:pt x="7742" y="82"/>
                  </a:cubicBezTo>
                  <a:cubicBezTo>
                    <a:pt x="7751" y="82"/>
                    <a:pt x="7753" y="89"/>
                    <a:pt x="7739" y="96"/>
                  </a:cubicBezTo>
                  <a:cubicBezTo>
                    <a:pt x="7715" y="107"/>
                    <a:pt x="7692" y="119"/>
                    <a:pt x="7656" y="131"/>
                  </a:cubicBezTo>
                  <a:cubicBezTo>
                    <a:pt x="7590" y="131"/>
                    <a:pt x="7676" y="70"/>
                    <a:pt x="7624" y="70"/>
                  </a:cubicBezTo>
                  <a:cubicBezTo>
                    <a:pt x="7620" y="70"/>
                    <a:pt x="7615" y="71"/>
                    <a:pt x="7608" y="72"/>
                  </a:cubicBezTo>
                  <a:cubicBezTo>
                    <a:pt x="7572" y="72"/>
                    <a:pt x="7406" y="155"/>
                    <a:pt x="7465" y="167"/>
                  </a:cubicBezTo>
                  <a:cubicBezTo>
                    <a:pt x="7513" y="167"/>
                    <a:pt x="7525" y="167"/>
                    <a:pt x="7489" y="203"/>
                  </a:cubicBezTo>
                  <a:cubicBezTo>
                    <a:pt x="7465" y="226"/>
                    <a:pt x="7430" y="238"/>
                    <a:pt x="7394" y="238"/>
                  </a:cubicBezTo>
                  <a:cubicBezTo>
                    <a:pt x="7346" y="238"/>
                    <a:pt x="7382" y="143"/>
                    <a:pt x="7370" y="143"/>
                  </a:cubicBezTo>
                  <a:lnTo>
                    <a:pt x="7370" y="143"/>
                  </a:lnTo>
                  <a:cubicBezTo>
                    <a:pt x="7322" y="155"/>
                    <a:pt x="7287" y="167"/>
                    <a:pt x="7263" y="191"/>
                  </a:cubicBezTo>
                  <a:cubicBezTo>
                    <a:pt x="7227" y="226"/>
                    <a:pt x="7263" y="226"/>
                    <a:pt x="7239" y="250"/>
                  </a:cubicBezTo>
                  <a:cubicBezTo>
                    <a:pt x="7228" y="262"/>
                    <a:pt x="7218" y="266"/>
                    <a:pt x="7208" y="266"/>
                  </a:cubicBezTo>
                  <a:cubicBezTo>
                    <a:pt x="7188" y="266"/>
                    <a:pt x="7171" y="247"/>
                    <a:pt x="7151" y="247"/>
                  </a:cubicBezTo>
                  <a:cubicBezTo>
                    <a:pt x="7141" y="247"/>
                    <a:pt x="7131" y="251"/>
                    <a:pt x="7120" y="262"/>
                  </a:cubicBezTo>
                  <a:cubicBezTo>
                    <a:pt x="7072" y="310"/>
                    <a:pt x="7072" y="334"/>
                    <a:pt x="7084" y="369"/>
                  </a:cubicBezTo>
                  <a:cubicBezTo>
                    <a:pt x="7072" y="346"/>
                    <a:pt x="7072" y="322"/>
                    <a:pt x="7037" y="310"/>
                  </a:cubicBezTo>
                  <a:cubicBezTo>
                    <a:pt x="6989" y="310"/>
                    <a:pt x="6930" y="334"/>
                    <a:pt x="6882" y="369"/>
                  </a:cubicBezTo>
                  <a:cubicBezTo>
                    <a:pt x="6870" y="381"/>
                    <a:pt x="6930" y="369"/>
                    <a:pt x="6906" y="405"/>
                  </a:cubicBezTo>
                  <a:cubicBezTo>
                    <a:pt x="6882" y="429"/>
                    <a:pt x="6846" y="453"/>
                    <a:pt x="6810" y="465"/>
                  </a:cubicBezTo>
                  <a:cubicBezTo>
                    <a:pt x="6775" y="488"/>
                    <a:pt x="6739" y="488"/>
                    <a:pt x="6715" y="512"/>
                  </a:cubicBezTo>
                  <a:cubicBezTo>
                    <a:pt x="6679" y="536"/>
                    <a:pt x="6691" y="584"/>
                    <a:pt x="6644" y="607"/>
                  </a:cubicBezTo>
                  <a:cubicBezTo>
                    <a:pt x="6640" y="609"/>
                    <a:pt x="6636" y="610"/>
                    <a:pt x="6631" y="610"/>
                  </a:cubicBezTo>
                  <a:cubicBezTo>
                    <a:pt x="6620" y="610"/>
                    <a:pt x="6608" y="606"/>
                    <a:pt x="6596" y="606"/>
                  </a:cubicBezTo>
                  <a:cubicBezTo>
                    <a:pt x="6583" y="606"/>
                    <a:pt x="6571" y="611"/>
                    <a:pt x="6560" y="631"/>
                  </a:cubicBezTo>
                  <a:cubicBezTo>
                    <a:pt x="6537" y="679"/>
                    <a:pt x="6572" y="703"/>
                    <a:pt x="6525" y="750"/>
                  </a:cubicBezTo>
                  <a:lnTo>
                    <a:pt x="6501" y="738"/>
                  </a:lnTo>
                  <a:cubicBezTo>
                    <a:pt x="6495" y="738"/>
                    <a:pt x="6492" y="735"/>
                    <a:pt x="6492" y="730"/>
                  </a:cubicBezTo>
                  <a:lnTo>
                    <a:pt x="6492" y="730"/>
                  </a:lnTo>
                  <a:cubicBezTo>
                    <a:pt x="6471" y="761"/>
                    <a:pt x="6426" y="825"/>
                    <a:pt x="6418" y="834"/>
                  </a:cubicBezTo>
                  <a:cubicBezTo>
                    <a:pt x="6400" y="852"/>
                    <a:pt x="6391" y="855"/>
                    <a:pt x="6385" y="855"/>
                  </a:cubicBezTo>
                  <a:cubicBezTo>
                    <a:pt x="6382" y="855"/>
                    <a:pt x="6380" y="854"/>
                    <a:pt x="6377" y="854"/>
                  </a:cubicBezTo>
                  <a:cubicBezTo>
                    <a:pt x="6375" y="854"/>
                    <a:pt x="6373" y="855"/>
                    <a:pt x="6370" y="858"/>
                  </a:cubicBezTo>
                  <a:cubicBezTo>
                    <a:pt x="6361" y="876"/>
                    <a:pt x="6366" y="901"/>
                    <a:pt x="6358" y="901"/>
                  </a:cubicBezTo>
                  <a:cubicBezTo>
                    <a:pt x="6355" y="901"/>
                    <a:pt x="6352" y="899"/>
                    <a:pt x="6346" y="893"/>
                  </a:cubicBezTo>
                  <a:cubicBezTo>
                    <a:pt x="6322" y="881"/>
                    <a:pt x="6310" y="869"/>
                    <a:pt x="6298" y="846"/>
                  </a:cubicBezTo>
                  <a:cubicBezTo>
                    <a:pt x="6263" y="810"/>
                    <a:pt x="6203" y="834"/>
                    <a:pt x="6156" y="810"/>
                  </a:cubicBezTo>
                  <a:cubicBezTo>
                    <a:pt x="6108" y="774"/>
                    <a:pt x="6108" y="727"/>
                    <a:pt x="6048" y="703"/>
                  </a:cubicBezTo>
                  <a:cubicBezTo>
                    <a:pt x="6031" y="694"/>
                    <a:pt x="6015" y="692"/>
                    <a:pt x="6000" y="692"/>
                  </a:cubicBezTo>
                  <a:cubicBezTo>
                    <a:pt x="5984" y="692"/>
                    <a:pt x="5968" y="694"/>
                    <a:pt x="5954" y="694"/>
                  </a:cubicBezTo>
                  <a:cubicBezTo>
                    <a:pt x="5946" y="694"/>
                    <a:pt x="5937" y="694"/>
                    <a:pt x="5929" y="691"/>
                  </a:cubicBezTo>
                  <a:cubicBezTo>
                    <a:pt x="5882" y="691"/>
                    <a:pt x="5906" y="631"/>
                    <a:pt x="5906" y="619"/>
                  </a:cubicBezTo>
                  <a:cubicBezTo>
                    <a:pt x="5870" y="619"/>
                    <a:pt x="5834" y="619"/>
                    <a:pt x="5798" y="631"/>
                  </a:cubicBezTo>
                  <a:cubicBezTo>
                    <a:pt x="5780" y="637"/>
                    <a:pt x="5766" y="639"/>
                    <a:pt x="5755" y="639"/>
                  </a:cubicBezTo>
                  <a:cubicBezTo>
                    <a:pt x="5722" y="639"/>
                    <a:pt x="5729" y="613"/>
                    <a:pt x="5738" y="587"/>
                  </a:cubicBezTo>
                  <a:lnTo>
                    <a:pt x="5738" y="587"/>
                  </a:lnTo>
                  <a:cubicBezTo>
                    <a:pt x="5734" y="596"/>
                    <a:pt x="5725" y="599"/>
                    <a:pt x="5712" y="599"/>
                  </a:cubicBezTo>
                  <a:cubicBezTo>
                    <a:pt x="5678" y="599"/>
                    <a:pt x="5621" y="574"/>
                    <a:pt x="5591" y="574"/>
                  </a:cubicBezTo>
                  <a:cubicBezTo>
                    <a:pt x="5581" y="574"/>
                    <a:pt x="5574" y="577"/>
                    <a:pt x="5572" y="584"/>
                  </a:cubicBezTo>
                  <a:cubicBezTo>
                    <a:pt x="5536" y="548"/>
                    <a:pt x="5501" y="524"/>
                    <a:pt x="5465" y="524"/>
                  </a:cubicBezTo>
                  <a:cubicBezTo>
                    <a:pt x="5465" y="534"/>
                    <a:pt x="5459" y="538"/>
                    <a:pt x="5448" y="538"/>
                  </a:cubicBezTo>
                  <a:cubicBezTo>
                    <a:pt x="5433" y="538"/>
                    <a:pt x="5409" y="531"/>
                    <a:pt x="5382" y="524"/>
                  </a:cubicBezTo>
                  <a:cubicBezTo>
                    <a:pt x="5374" y="522"/>
                    <a:pt x="5366" y="521"/>
                    <a:pt x="5356" y="521"/>
                  </a:cubicBezTo>
                  <a:cubicBezTo>
                    <a:pt x="5331" y="521"/>
                    <a:pt x="5300" y="528"/>
                    <a:pt x="5270" y="528"/>
                  </a:cubicBezTo>
                  <a:cubicBezTo>
                    <a:pt x="5259" y="528"/>
                    <a:pt x="5249" y="527"/>
                    <a:pt x="5239" y="524"/>
                  </a:cubicBezTo>
                  <a:cubicBezTo>
                    <a:pt x="5229" y="524"/>
                    <a:pt x="5160" y="457"/>
                    <a:pt x="5110" y="457"/>
                  </a:cubicBezTo>
                  <a:cubicBezTo>
                    <a:pt x="5100" y="457"/>
                    <a:pt x="5092" y="459"/>
                    <a:pt x="5084" y="465"/>
                  </a:cubicBezTo>
                  <a:cubicBezTo>
                    <a:pt x="5074" y="475"/>
                    <a:pt x="5116" y="529"/>
                    <a:pt x="5083" y="529"/>
                  </a:cubicBezTo>
                  <a:cubicBezTo>
                    <a:pt x="5078" y="529"/>
                    <a:pt x="5070" y="527"/>
                    <a:pt x="5060" y="524"/>
                  </a:cubicBezTo>
                  <a:cubicBezTo>
                    <a:pt x="5038" y="509"/>
                    <a:pt x="5025" y="499"/>
                    <a:pt x="5007" y="499"/>
                  </a:cubicBezTo>
                  <a:cubicBezTo>
                    <a:pt x="4996" y="499"/>
                    <a:pt x="4983" y="503"/>
                    <a:pt x="4965" y="512"/>
                  </a:cubicBezTo>
                  <a:cubicBezTo>
                    <a:pt x="4965" y="512"/>
                    <a:pt x="4929" y="536"/>
                    <a:pt x="4929" y="536"/>
                  </a:cubicBezTo>
                  <a:cubicBezTo>
                    <a:pt x="4929" y="536"/>
                    <a:pt x="4977" y="477"/>
                    <a:pt x="4953" y="465"/>
                  </a:cubicBezTo>
                  <a:cubicBezTo>
                    <a:pt x="4948" y="462"/>
                    <a:pt x="4944" y="461"/>
                    <a:pt x="4940" y="461"/>
                  </a:cubicBezTo>
                  <a:cubicBezTo>
                    <a:pt x="4925" y="461"/>
                    <a:pt x="4917" y="477"/>
                    <a:pt x="4917" y="477"/>
                  </a:cubicBezTo>
                  <a:cubicBezTo>
                    <a:pt x="4882" y="488"/>
                    <a:pt x="4858" y="488"/>
                    <a:pt x="4834" y="488"/>
                  </a:cubicBezTo>
                  <a:cubicBezTo>
                    <a:pt x="4858" y="488"/>
                    <a:pt x="4846" y="477"/>
                    <a:pt x="4846" y="465"/>
                  </a:cubicBezTo>
                  <a:lnTo>
                    <a:pt x="4846" y="465"/>
                  </a:lnTo>
                  <a:cubicBezTo>
                    <a:pt x="4846" y="471"/>
                    <a:pt x="4834" y="471"/>
                    <a:pt x="4818" y="471"/>
                  </a:cubicBezTo>
                  <a:cubicBezTo>
                    <a:pt x="4801" y="471"/>
                    <a:pt x="4780" y="471"/>
                    <a:pt x="4763" y="477"/>
                  </a:cubicBezTo>
                  <a:cubicBezTo>
                    <a:pt x="4763" y="477"/>
                    <a:pt x="4763" y="488"/>
                    <a:pt x="4751" y="488"/>
                  </a:cubicBezTo>
                  <a:cubicBezTo>
                    <a:pt x="4730" y="495"/>
                    <a:pt x="4698" y="502"/>
                    <a:pt x="4674" y="502"/>
                  </a:cubicBezTo>
                  <a:cubicBezTo>
                    <a:pt x="4656" y="502"/>
                    <a:pt x="4644" y="498"/>
                    <a:pt x="4644" y="488"/>
                  </a:cubicBezTo>
                  <a:cubicBezTo>
                    <a:pt x="4644" y="482"/>
                    <a:pt x="4611" y="477"/>
                    <a:pt x="4580" y="477"/>
                  </a:cubicBezTo>
                  <a:cubicBezTo>
                    <a:pt x="4548" y="477"/>
                    <a:pt x="4518" y="482"/>
                    <a:pt x="4524" y="500"/>
                  </a:cubicBezTo>
                  <a:cubicBezTo>
                    <a:pt x="4489" y="500"/>
                    <a:pt x="4393" y="500"/>
                    <a:pt x="4405" y="536"/>
                  </a:cubicBezTo>
                  <a:cubicBezTo>
                    <a:pt x="4379" y="533"/>
                    <a:pt x="4343" y="530"/>
                    <a:pt x="4304" y="530"/>
                  </a:cubicBezTo>
                  <a:cubicBezTo>
                    <a:pt x="4199" y="530"/>
                    <a:pt x="4071" y="547"/>
                    <a:pt x="4036" y="607"/>
                  </a:cubicBezTo>
                  <a:cubicBezTo>
                    <a:pt x="4031" y="582"/>
                    <a:pt x="4023" y="571"/>
                    <a:pt x="4013" y="571"/>
                  </a:cubicBezTo>
                  <a:cubicBezTo>
                    <a:pt x="3978" y="571"/>
                    <a:pt x="3919" y="703"/>
                    <a:pt x="3882" y="703"/>
                  </a:cubicBezTo>
                  <a:cubicBezTo>
                    <a:pt x="3858" y="697"/>
                    <a:pt x="3840" y="688"/>
                    <a:pt x="3820" y="688"/>
                  </a:cubicBezTo>
                  <a:cubicBezTo>
                    <a:pt x="3801" y="688"/>
                    <a:pt x="3780" y="697"/>
                    <a:pt x="3751" y="727"/>
                  </a:cubicBezTo>
                  <a:cubicBezTo>
                    <a:pt x="3727" y="762"/>
                    <a:pt x="3715" y="798"/>
                    <a:pt x="3703" y="846"/>
                  </a:cubicBezTo>
                  <a:cubicBezTo>
                    <a:pt x="3671" y="846"/>
                    <a:pt x="3671" y="819"/>
                    <a:pt x="3650" y="819"/>
                  </a:cubicBezTo>
                  <a:cubicBezTo>
                    <a:pt x="3639" y="819"/>
                    <a:pt x="3624" y="826"/>
                    <a:pt x="3596" y="846"/>
                  </a:cubicBezTo>
                  <a:cubicBezTo>
                    <a:pt x="3548" y="881"/>
                    <a:pt x="3608" y="881"/>
                    <a:pt x="3548" y="917"/>
                  </a:cubicBezTo>
                  <a:cubicBezTo>
                    <a:pt x="3548" y="906"/>
                    <a:pt x="3539" y="868"/>
                    <a:pt x="3511" y="868"/>
                  </a:cubicBezTo>
                  <a:cubicBezTo>
                    <a:pt x="3508" y="868"/>
                    <a:pt x="3504" y="868"/>
                    <a:pt x="3501" y="869"/>
                  </a:cubicBezTo>
                  <a:cubicBezTo>
                    <a:pt x="3465" y="881"/>
                    <a:pt x="3405" y="929"/>
                    <a:pt x="3417" y="941"/>
                  </a:cubicBezTo>
                  <a:cubicBezTo>
                    <a:pt x="3429" y="965"/>
                    <a:pt x="3334" y="1048"/>
                    <a:pt x="3310" y="1060"/>
                  </a:cubicBezTo>
                  <a:cubicBezTo>
                    <a:pt x="3298" y="1072"/>
                    <a:pt x="3203" y="1167"/>
                    <a:pt x="3179" y="1167"/>
                  </a:cubicBezTo>
                  <a:cubicBezTo>
                    <a:pt x="3143" y="1167"/>
                    <a:pt x="3084" y="1191"/>
                    <a:pt x="3048" y="1262"/>
                  </a:cubicBezTo>
                  <a:cubicBezTo>
                    <a:pt x="3036" y="1298"/>
                    <a:pt x="3048" y="1310"/>
                    <a:pt x="3024" y="1358"/>
                  </a:cubicBezTo>
                  <a:cubicBezTo>
                    <a:pt x="3000" y="1381"/>
                    <a:pt x="2965" y="1417"/>
                    <a:pt x="2929" y="1453"/>
                  </a:cubicBezTo>
                  <a:cubicBezTo>
                    <a:pt x="2929" y="1453"/>
                    <a:pt x="2810" y="1596"/>
                    <a:pt x="2822" y="1596"/>
                  </a:cubicBezTo>
                  <a:cubicBezTo>
                    <a:pt x="2825" y="1595"/>
                    <a:pt x="2828" y="1595"/>
                    <a:pt x="2830" y="1595"/>
                  </a:cubicBezTo>
                  <a:cubicBezTo>
                    <a:pt x="2883" y="1595"/>
                    <a:pt x="2773" y="1717"/>
                    <a:pt x="2750" y="1762"/>
                  </a:cubicBezTo>
                  <a:cubicBezTo>
                    <a:pt x="2727" y="1810"/>
                    <a:pt x="2715" y="1846"/>
                    <a:pt x="2691" y="1893"/>
                  </a:cubicBezTo>
                  <a:cubicBezTo>
                    <a:pt x="2683" y="1916"/>
                    <a:pt x="2685" y="1924"/>
                    <a:pt x="2688" y="1924"/>
                  </a:cubicBezTo>
                  <a:cubicBezTo>
                    <a:pt x="2689" y="1924"/>
                    <a:pt x="2691" y="1922"/>
                    <a:pt x="2691" y="1917"/>
                  </a:cubicBezTo>
                  <a:lnTo>
                    <a:pt x="2691" y="1917"/>
                  </a:lnTo>
                  <a:cubicBezTo>
                    <a:pt x="2703" y="1917"/>
                    <a:pt x="2667" y="1989"/>
                    <a:pt x="2667" y="2001"/>
                  </a:cubicBezTo>
                  <a:cubicBezTo>
                    <a:pt x="2655" y="2024"/>
                    <a:pt x="2643" y="2048"/>
                    <a:pt x="2643" y="2084"/>
                  </a:cubicBezTo>
                  <a:cubicBezTo>
                    <a:pt x="2643" y="2108"/>
                    <a:pt x="2631" y="2215"/>
                    <a:pt x="2608" y="2215"/>
                  </a:cubicBezTo>
                  <a:cubicBezTo>
                    <a:pt x="2584" y="2215"/>
                    <a:pt x="2548" y="2286"/>
                    <a:pt x="2548" y="2346"/>
                  </a:cubicBezTo>
                  <a:cubicBezTo>
                    <a:pt x="2548" y="2393"/>
                    <a:pt x="2584" y="2346"/>
                    <a:pt x="2572" y="2417"/>
                  </a:cubicBezTo>
                  <a:cubicBezTo>
                    <a:pt x="2561" y="2417"/>
                    <a:pt x="2553" y="2413"/>
                    <a:pt x="2546" y="2413"/>
                  </a:cubicBezTo>
                  <a:cubicBezTo>
                    <a:pt x="2537" y="2413"/>
                    <a:pt x="2531" y="2420"/>
                    <a:pt x="2524" y="2453"/>
                  </a:cubicBezTo>
                  <a:cubicBezTo>
                    <a:pt x="2522" y="2471"/>
                    <a:pt x="2525" y="2479"/>
                    <a:pt x="2531" y="2479"/>
                  </a:cubicBezTo>
                  <a:cubicBezTo>
                    <a:pt x="2555" y="2479"/>
                    <a:pt x="2622" y="2386"/>
                    <a:pt x="2631" y="2358"/>
                  </a:cubicBezTo>
                  <a:cubicBezTo>
                    <a:pt x="2654" y="2313"/>
                    <a:pt x="2655" y="2237"/>
                    <a:pt x="2684" y="2237"/>
                  </a:cubicBezTo>
                  <a:cubicBezTo>
                    <a:pt x="2686" y="2237"/>
                    <a:pt x="2688" y="2238"/>
                    <a:pt x="2691" y="2239"/>
                  </a:cubicBezTo>
                  <a:lnTo>
                    <a:pt x="2691" y="2239"/>
                  </a:lnTo>
                  <a:cubicBezTo>
                    <a:pt x="2676" y="2304"/>
                    <a:pt x="2663" y="2367"/>
                    <a:pt x="2655" y="2429"/>
                  </a:cubicBezTo>
                  <a:cubicBezTo>
                    <a:pt x="2619" y="2465"/>
                    <a:pt x="2584" y="2524"/>
                    <a:pt x="2572" y="2536"/>
                  </a:cubicBezTo>
                  <a:cubicBezTo>
                    <a:pt x="2560" y="2536"/>
                    <a:pt x="2536" y="2548"/>
                    <a:pt x="2524" y="2560"/>
                  </a:cubicBezTo>
                  <a:cubicBezTo>
                    <a:pt x="2524" y="2569"/>
                    <a:pt x="2518" y="2577"/>
                    <a:pt x="2506" y="2577"/>
                  </a:cubicBezTo>
                  <a:cubicBezTo>
                    <a:pt x="2501" y="2577"/>
                    <a:pt x="2495" y="2575"/>
                    <a:pt x="2488" y="2572"/>
                  </a:cubicBezTo>
                  <a:cubicBezTo>
                    <a:pt x="2476" y="2569"/>
                    <a:pt x="2462" y="2567"/>
                    <a:pt x="2448" y="2567"/>
                  </a:cubicBezTo>
                  <a:cubicBezTo>
                    <a:pt x="2410" y="2567"/>
                    <a:pt x="2369" y="2578"/>
                    <a:pt x="2334" y="2596"/>
                  </a:cubicBezTo>
                  <a:cubicBezTo>
                    <a:pt x="2305" y="2615"/>
                    <a:pt x="2299" y="2635"/>
                    <a:pt x="2266" y="2635"/>
                  </a:cubicBezTo>
                  <a:cubicBezTo>
                    <a:pt x="2258" y="2635"/>
                    <a:pt x="2249" y="2634"/>
                    <a:pt x="2238" y="2632"/>
                  </a:cubicBezTo>
                  <a:cubicBezTo>
                    <a:pt x="2182" y="2650"/>
                    <a:pt x="2111" y="2721"/>
                    <a:pt x="2072" y="2721"/>
                  </a:cubicBezTo>
                  <a:cubicBezTo>
                    <a:pt x="2061" y="2721"/>
                    <a:pt x="2053" y="2716"/>
                    <a:pt x="2048" y="2703"/>
                  </a:cubicBezTo>
                  <a:lnTo>
                    <a:pt x="2048" y="2703"/>
                  </a:lnTo>
                  <a:cubicBezTo>
                    <a:pt x="2060" y="2739"/>
                    <a:pt x="1905" y="2774"/>
                    <a:pt x="1857" y="2810"/>
                  </a:cubicBezTo>
                  <a:cubicBezTo>
                    <a:pt x="1822" y="2846"/>
                    <a:pt x="1857" y="2846"/>
                    <a:pt x="1834" y="2870"/>
                  </a:cubicBezTo>
                  <a:cubicBezTo>
                    <a:pt x="1828" y="2882"/>
                    <a:pt x="1816" y="2888"/>
                    <a:pt x="1802" y="2888"/>
                  </a:cubicBezTo>
                  <a:cubicBezTo>
                    <a:pt x="1789" y="2888"/>
                    <a:pt x="1774" y="2882"/>
                    <a:pt x="1762" y="2870"/>
                  </a:cubicBezTo>
                  <a:cubicBezTo>
                    <a:pt x="1758" y="2860"/>
                    <a:pt x="1752" y="2857"/>
                    <a:pt x="1745" y="2857"/>
                  </a:cubicBezTo>
                  <a:cubicBezTo>
                    <a:pt x="1716" y="2857"/>
                    <a:pt x="1670" y="2924"/>
                    <a:pt x="1631" y="2953"/>
                  </a:cubicBezTo>
                  <a:cubicBezTo>
                    <a:pt x="1609" y="2964"/>
                    <a:pt x="1457" y="3075"/>
                    <a:pt x="1432" y="3075"/>
                  </a:cubicBezTo>
                  <a:cubicBezTo>
                    <a:pt x="1430" y="3075"/>
                    <a:pt x="1429" y="3074"/>
                    <a:pt x="1429" y="3072"/>
                  </a:cubicBezTo>
                  <a:lnTo>
                    <a:pt x="1429" y="3072"/>
                  </a:lnTo>
                  <a:cubicBezTo>
                    <a:pt x="1429" y="3077"/>
                    <a:pt x="1431" y="3079"/>
                    <a:pt x="1433" y="3079"/>
                  </a:cubicBezTo>
                  <a:cubicBezTo>
                    <a:pt x="1439" y="3079"/>
                    <a:pt x="1449" y="3070"/>
                    <a:pt x="1453" y="3070"/>
                  </a:cubicBezTo>
                  <a:cubicBezTo>
                    <a:pt x="1456" y="3070"/>
                    <a:pt x="1456" y="3073"/>
                    <a:pt x="1453" y="3084"/>
                  </a:cubicBezTo>
                  <a:cubicBezTo>
                    <a:pt x="1441" y="3120"/>
                    <a:pt x="1417" y="3132"/>
                    <a:pt x="1405" y="3144"/>
                  </a:cubicBezTo>
                  <a:cubicBezTo>
                    <a:pt x="1381" y="3155"/>
                    <a:pt x="1334" y="3203"/>
                    <a:pt x="1310" y="3215"/>
                  </a:cubicBezTo>
                  <a:cubicBezTo>
                    <a:pt x="1302" y="3215"/>
                    <a:pt x="1295" y="3214"/>
                    <a:pt x="1289" y="3214"/>
                  </a:cubicBezTo>
                  <a:cubicBezTo>
                    <a:pt x="1275" y="3214"/>
                    <a:pt x="1262" y="3219"/>
                    <a:pt x="1238" y="3251"/>
                  </a:cubicBezTo>
                  <a:cubicBezTo>
                    <a:pt x="1215" y="3298"/>
                    <a:pt x="1238" y="3310"/>
                    <a:pt x="1226" y="3334"/>
                  </a:cubicBezTo>
                  <a:cubicBezTo>
                    <a:pt x="1191" y="3370"/>
                    <a:pt x="1143" y="3417"/>
                    <a:pt x="1095" y="3441"/>
                  </a:cubicBezTo>
                  <a:cubicBezTo>
                    <a:pt x="1048" y="3477"/>
                    <a:pt x="1012" y="3525"/>
                    <a:pt x="988" y="3572"/>
                  </a:cubicBezTo>
                  <a:cubicBezTo>
                    <a:pt x="953" y="3608"/>
                    <a:pt x="941" y="3667"/>
                    <a:pt x="917" y="3715"/>
                  </a:cubicBezTo>
                  <a:cubicBezTo>
                    <a:pt x="917" y="3739"/>
                    <a:pt x="917" y="3798"/>
                    <a:pt x="905" y="3822"/>
                  </a:cubicBezTo>
                  <a:cubicBezTo>
                    <a:pt x="905" y="3822"/>
                    <a:pt x="893" y="3775"/>
                    <a:pt x="881" y="3775"/>
                  </a:cubicBezTo>
                  <a:cubicBezTo>
                    <a:pt x="845" y="3810"/>
                    <a:pt x="834" y="3858"/>
                    <a:pt x="810" y="3906"/>
                  </a:cubicBezTo>
                  <a:cubicBezTo>
                    <a:pt x="810" y="3941"/>
                    <a:pt x="834" y="3929"/>
                    <a:pt x="810" y="3977"/>
                  </a:cubicBezTo>
                  <a:cubicBezTo>
                    <a:pt x="798" y="4013"/>
                    <a:pt x="786" y="4048"/>
                    <a:pt x="774" y="4084"/>
                  </a:cubicBezTo>
                  <a:cubicBezTo>
                    <a:pt x="726" y="4179"/>
                    <a:pt x="691" y="4167"/>
                    <a:pt x="691" y="4287"/>
                  </a:cubicBezTo>
                  <a:cubicBezTo>
                    <a:pt x="691" y="4334"/>
                    <a:pt x="691" y="4382"/>
                    <a:pt x="679" y="4429"/>
                  </a:cubicBezTo>
                  <a:cubicBezTo>
                    <a:pt x="679" y="4453"/>
                    <a:pt x="703" y="4477"/>
                    <a:pt x="703" y="4537"/>
                  </a:cubicBezTo>
                  <a:cubicBezTo>
                    <a:pt x="695" y="4537"/>
                    <a:pt x="674" y="4518"/>
                    <a:pt x="662" y="4518"/>
                  </a:cubicBezTo>
                  <a:cubicBezTo>
                    <a:pt x="655" y="4518"/>
                    <a:pt x="650" y="4526"/>
                    <a:pt x="655" y="4548"/>
                  </a:cubicBezTo>
                  <a:cubicBezTo>
                    <a:pt x="655" y="4577"/>
                    <a:pt x="663" y="4606"/>
                    <a:pt x="678" y="4635"/>
                  </a:cubicBezTo>
                  <a:lnTo>
                    <a:pt x="678" y="4635"/>
                  </a:lnTo>
                  <a:cubicBezTo>
                    <a:pt x="677" y="4634"/>
                    <a:pt x="676" y="4634"/>
                    <a:pt x="675" y="4634"/>
                  </a:cubicBezTo>
                  <a:cubicBezTo>
                    <a:pt x="659" y="4634"/>
                    <a:pt x="667" y="4757"/>
                    <a:pt x="667" y="4787"/>
                  </a:cubicBezTo>
                  <a:cubicBezTo>
                    <a:pt x="667" y="4846"/>
                    <a:pt x="631" y="4787"/>
                    <a:pt x="631" y="4858"/>
                  </a:cubicBezTo>
                  <a:cubicBezTo>
                    <a:pt x="631" y="4892"/>
                    <a:pt x="653" y="4910"/>
                    <a:pt x="676" y="4910"/>
                  </a:cubicBezTo>
                  <a:cubicBezTo>
                    <a:pt x="701" y="4910"/>
                    <a:pt x="726" y="4889"/>
                    <a:pt x="726" y="4846"/>
                  </a:cubicBezTo>
                  <a:lnTo>
                    <a:pt x="726" y="4894"/>
                  </a:lnTo>
                  <a:cubicBezTo>
                    <a:pt x="726" y="4929"/>
                    <a:pt x="750" y="4977"/>
                    <a:pt x="762" y="4977"/>
                  </a:cubicBezTo>
                  <a:cubicBezTo>
                    <a:pt x="762" y="5072"/>
                    <a:pt x="786" y="5179"/>
                    <a:pt x="810" y="5275"/>
                  </a:cubicBezTo>
                  <a:cubicBezTo>
                    <a:pt x="798" y="5263"/>
                    <a:pt x="798" y="5251"/>
                    <a:pt x="786" y="5239"/>
                  </a:cubicBezTo>
                  <a:cubicBezTo>
                    <a:pt x="774" y="5203"/>
                    <a:pt x="774" y="5156"/>
                    <a:pt x="774" y="5120"/>
                  </a:cubicBezTo>
                  <a:cubicBezTo>
                    <a:pt x="774" y="5070"/>
                    <a:pt x="707" y="4978"/>
                    <a:pt x="678" y="4978"/>
                  </a:cubicBezTo>
                  <a:cubicBezTo>
                    <a:pt x="673" y="4978"/>
                    <a:pt x="669" y="4981"/>
                    <a:pt x="667" y="4989"/>
                  </a:cubicBezTo>
                  <a:cubicBezTo>
                    <a:pt x="667" y="4989"/>
                    <a:pt x="679" y="5048"/>
                    <a:pt x="679" y="5048"/>
                  </a:cubicBezTo>
                  <a:cubicBezTo>
                    <a:pt x="679" y="5084"/>
                    <a:pt x="679" y="5108"/>
                    <a:pt x="679" y="5144"/>
                  </a:cubicBezTo>
                  <a:cubicBezTo>
                    <a:pt x="679" y="5215"/>
                    <a:pt x="679" y="5299"/>
                    <a:pt x="703" y="5370"/>
                  </a:cubicBezTo>
                  <a:cubicBezTo>
                    <a:pt x="707" y="5389"/>
                    <a:pt x="716" y="5391"/>
                    <a:pt x="726" y="5391"/>
                  </a:cubicBezTo>
                  <a:cubicBezTo>
                    <a:pt x="728" y="5391"/>
                    <a:pt x="731" y="5391"/>
                    <a:pt x="734" y="5391"/>
                  </a:cubicBezTo>
                  <a:cubicBezTo>
                    <a:pt x="747" y="5391"/>
                    <a:pt x="762" y="5394"/>
                    <a:pt x="774" y="5429"/>
                  </a:cubicBezTo>
                  <a:cubicBezTo>
                    <a:pt x="780" y="5447"/>
                    <a:pt x="786" y="5464"/>
                    <a:pt x="790" y="5481"/>
                  </a:cubicBezTo>
                  <a:lnTo>
                    <a:pt x="790" y="5481"/>
                  </a:lnTo>
                  <a:cubicBezTo>
                    <a:pt x="790" y="5471"/>
                    <a:pt x="794" y="5467"/>
                    <a:pt x="799" y="5467"/>
                  </a:cubicBezTo>
                  <a:cubicBezTo>
                    <a:pt x="808" y="5467"/>
                    <a:pt x="822" y="5478"/>
                    <a:pt x="834" y="5501"/>
                  </a:cubicBezTo>
                  <a:cubicBezTo>
                    <a:pt x="841" y="5529"/>
                    <a:pt x="835" y="5553"/>
                    <a:pt x="824" y="5553"/>
                  </a:cubicBezTo>
                  <a:cubicBezTo>
                    <a:pt x="817" y="5553"/>
                    <a:pt x="807" y="5542"/>
                    <a:pt x="798" y="5513"/>
                  </a:cubicBezTo>
                  <a:cubicBezTo>
                    <a:pt x="797" y="5510"/>
                    <a:pt x="796" y="5508"/>
                    <a:pt x="795" y="5506"/>
                  </a:cubicBezTo>
                  <a:lnTo>
                    <a:pt x="795" y="5506"/>
                  </a:lnTo>
                  <a:cubicBezTo>
                    <a:pt x="797" y="5516"/>
                    <a:pt x="798" y="5526"/>
                    <a:pt x="798" y="5537"/>
                  </a:cubicBezTo>
                  <a:cubicBezTo>
                    <a:pt x="774" y="5537"/>
                    <a:pt x="774" y="5549"/>
                    <a:pt x="798" y="5584"/>
                  </a:cubicBezTo>
                  <a:cubicBezTo>
                    <a:pt x="804" y="5614"/>
                    <a:pt x="807" y="5620"/>
                    <a:pt x="811" y="5620"/>
                  </a:cubicBezTo>
                  <a:cubicBezTo>
                    <a:pt x="814" y="5620"/>
                    <a:pt x="818" y="5617"/>
                    <a:pt x="823" y="5617"/>
                  </a:cubicBezTo>
                  <a:cubicBezTo>
                    <a:pt x="826" y="5617"/>
                    <a:pt x="830" y="5618"/>
                    <a:pt x="834" y="5620"/>
                  </a:cubicBezTo>
                  <a:cubicBezTo>
                    <a:pt x="857" y="5632"/>
                    <a:pt x="869" y="5656"/>
                    <a:pt x="869" y="5680"/>
                  </a:cubicBezTo>
                  <a:cubicBezTo>
                    <a:pt x="869" y="5727"/>
                    <a:pt x="810" y="5668"/>
                    <a:pt x="845" y="5763"/>
                  </a:cubicBezTo>
                  <a:cubicBezTo>
                    <a:pt x="856" y="5785"/>
                    <a:pt x="898" y="5848"/>
                    <a:pt x="914" y="5848"/>
                  </a:cubicBezTo>
                  <a:cubicBezTo>
                    <a:pt x="915" y="5848"/>
                    <a:pt x="916" y="5847"/>
                    <a:pt x="917" y="5846"/>
                  </a:cubicBezTo>
                  <a:cubicBezTo>
                    <a:pt x="929" y="5858"/>
                    <a:pt x="941" y="5882"/>
                    <a:pt x="953" y="5906"/>
                  </a:cubicBezTo>
                  <a:cubicBezTo>
                    <a:pt x="962" y="5915"/>
                    <a:pt x="1041" y="6017"/>
                    <a:pt x="1065" y="6044"/>
                  </a:cubicBezTo>
                  <a:lnTo>
                    <a:pt x="1065" y="6044"/>
                  </a:lnTo>
                  <a:cubicBezTo>
                    <a:pt x="1063" y="6044"/>
                    <a:pt x="1062" y="6043"/>
                    <a:pt x="1060" y="6043"/>
                  </a:cubicBezTo>
                  <a:cubicBezTo>
                    <a:pt x="1052" y="6043"/>
                    <a:pt x="1044" y="6049"/>
                    <a:pt x="1036" y="6049"/>
                  </a:cubicBezTo>
                  <a:cubicBezTo>
                    <a:pt x="1024" y="6049"/>
                    <a:pt x="988" y="6013"/>
                    <a:pt x="988" y="6013"/>
                  </a:cubicBezTo>
                  <a:lnTo>
                    <a:pt x="988" y="6013"/>
                  </a:lnTo>
                  <a:cubicBezTo>
                    <a:pt x="1012" y="6049"/>
                    <a:pt x="1048" y="6072"/>
                    <a:pt x="1084" y="6108"/>
                  </a:cubicBezTo>
                  <a:cubicBezTo>
                    <a:pt x="1084" y="6132"/>
                    <a:pt x="1060" y="6132"/>
                    <a:pt x="1036" y="6132"/>
                  </a:cubicBezTo>
                  <a:cubicBezTo>
                    <a:pt x="1033" y="6130"/>
                    <a:pt x="1029" y="6130"/>
                    <a:pt x="1027" y="6130"/>
                  </a:cubicBezTo>
                  <a:cubicBezTo>
                    <a:pt x="1009" y="6130"/>
                    <a:pt x="997" y="6157"/>
                    <a:pt x="976" y="6168"/>
                  </a:cubicBezTo>
                  <a:cubicBezTo>
                    <a:pt x="953" y="6191"/>
                    <a:pt x="929" y="6203"/>
                    <a:pt x="893" y="6215"/>
                  </a:cubicBezTo>
                  <a:cubicBezTo>
                    <a:pt x="881" y="6215"/>
                    <a:pt x="869" y="6215"/>
                    <a:pt x="869" y="6227"/>
                  </a:cubicBezTo>
                  <a:cubicBezTo>
                    <a:pt x="849" y="6248"/>
                    <a:pt x="837" y="6277"/>
                    <a:pt x="857" y="6277"/>
                  </a:cubicBezTo>
                  <a:cubicBezTo>
                    <a:pt x="860" y="6277"/>
                    <a:pt x="864" y="6276"/>
                    <a:pt x="869" y="6275"/>
                  </a:cubicBezTo>
                  <a:cubicBezTo>
                    <a:pt x="893" y="6275"/>
                    <a:pt x="893" y="6287"/>
                    <a:pt x="869" y="6311"/>
                  </a:cubicBezTo>
                  <a:cubicBezTo>
                    <a:pt x="834" y="6334"/>
                    <a:pt x="810" y="6311"/>
                    <a:pt x="774" y="6346"/>
                  </a:cubicBezTo>
                  <a:cubicBezTo>
                    <a:pt x="738" y="6370"/>
                    <a:pt x="703" y="6406"/>
                    <a:pt x="679" y="6442"/>
                  </a:cubicBezTo>
                  <a:cubicBezTo>
                    <a:pt x="667" y="6465"/>
                    <a:pt x="643" y="6477"/>
                    <a:pt x="619" y="6501"/>
                  </a:cubicBezTo>
                  <a:cubicBezTo>
                    <a:pt x="607" y="6501"/>
                    <a:pt x="595" y="6501"/>
                    <a:pt x="583" y="6513"/>
                  </a:cubicBezTo>
                  <a:cubicBezTo>
                    <a:pt x="548" y="6561"/>
                    <a:pt x="572" y="6561"/>
                    <a:pt x="536" y="6596"/>
                  </a:cubicBezTo>
                  <a:cubicBezTo>
                    <a:pt x="500" y="6644"/>
                    <a:pt x="500" y="6632"/>
                    <a:pt x="476" y="6668"/>
                  </a:cubicBezTo>
                  <a:cubicBezTo>
                    <a:pt x="417" y="6727"/>
                    <a:pt x="369" y="6799"/>
                    <a:pt x="345" y="6882"/>
                  </a:cubicBezTo>
                  <a:cubicBezTo>
                    <a:pt x="345" y="6918"/>
                    <a:pt x="338" y="6934"/>
                    <a:pt x="325" y="6934"/>
                  </a:cubicBezTo>
                  <a:cubicBezTo>
                    <a:pt x="320" y="6934"/>
                    <a:pt x="315" y="6932"/>
                    <a:pt x="310" y="6930"/>
                  </a:cubicBezTo>
                  <a:cubicBezTo>
                    <a:pt x="310" y="6915"/>
                    <a:pt x="307" y="6909"/>
                    <a:pt x="304" y="6909"/>
                  </a:cubicBezTo>
                  <a:cubicBezTo>
                    <a:pt x="296" y="6909"/>
                    <a:pt x="282" y="6937"/>
                    <a:pt x="274" y="6953"/>
                  </a:cubicBezTo>
                  <a:cubicBezTo>
                    <a:pt x="250" y="6989"/>
                    <a:pt x="226" y="7037"/>
                    <a:pt x="214" y="7084"/>
                  </a:cubicBezTo>
                  <a:cubicBezTo>
                    <a:pt x="214" y="7120"/>
                    <a:pt x="202" y="7156"/>
                    <a:pt x="179" y="7180"/>
                  </a:cubicBezTo>
                  <a:cubicBezTo>
                    <a:pt x="178" y="7179"/>
                    <a:pt x="176" y="7179"/>
                    <a:pt x="175" y="7179"/>
                  </a:cubicBezTo>
                  <a:cubicBezTo>
                    <a:pt x="152" y="7179"/>
                    <a:pt x="119" y="7289"/>
                    <a:pt x="119" y="7323"/>
                  </a:cubicBezTo>
                  <a:cubicBezTo>
                    <a:pt x="107" y="7358"/>
                    <a:pt x="131" y="7430"/>
                    <a:pt x="119" y="7442"/>
                  </a:cubicBezTo>
                  <a:cubicBezTo>
                    <a:pt x="72" y="7465"/>
                    <a:pt x="48" y="7501"/>
                    <a:pt x="48" y="7549"/>
                  </a:cubicBezTo>
                  <a:cubicBezTo>
                    <a:pt x="12" y="7668"/>
                    <a:pt x="0" y="7775"/>
                    <a:pt x="12" y="7894"/>
                  </a:cubicBezTo>
                  <a:cubicBezTo>
                    <a:pt x="12" y="7930"/>
                    <a:pt x="12" y="7977"/>
                    <a:pt x="24" y="8013"/>
                  </a:cubicBezTo>
                  <a:cubicBezTo>
                    <a:pt x="24" y="8037"/>
                    <a:pt x="48" y="8049"/>
                    <a:pt x="48" y="8073"/>
                  </a:cubicBezTo>
                  <a:cubicBezTo>
                    <a:pt x="48" y="8096"/>
                    <a:pt x="24" y="8132"/>
                    <a:pt x="24" y="8168"/>
                  </a:cubicBezTo>
                  <a:cubicBezTo>
                    <a:pt x="24" y="8204"/>
                    <a:pt x="24" y="8239"/>
                    <a:pt x="24" y="8275"/>
                  </a:cubicBezTo>
                  <a:cubicBezTo>
                    <a:pt x="36" y="8335"/>
                    <a:pt x="48" y="8370"/>
                    <a:pt x="72" y="8370"/>
                  </a:cubicBezTo>
                  <a:cubicBezTo>
                    <a:pt x="60" y="8370"/>
                    <a:pt x="119" y="8477"/>
                    <a:pt x="143" y="8501"/>
                  </a:cubicBezTo>
                  <a:cubicBezTo>
                    <a:pt x="155" y="8525"/>
                    <a:pt x="143" y="8585"/>
                    <a:pt x="155" y="8608"/>
                  </a:cubicBezTo>
                  <a:cubicBezTo>
                    <a:pt x="167" y="8656"/>
                    <a:pt x="191" y="8704"/>
                    <a:pt x="214" y="8739"/>
                  </a:cubicBezTo>
                  <a:cubicBezTo>
                    <a:pt x="222" y="8751"/>
                    <a:pt x="229" y="8755"/>
                    <a:pt x="235" y="8755"/>
                  </a:cubicBezTo>
                  <a:cubicBezTo>
                    <a:pt x="247" y="8755"/>
                    <a:pt x="258" y="8739"/>
                    <a:pt x="274" y="8739"/>
                  </a:cubicBezTo>
                  <a:cubicBezTo>
                    <a:pt x="274" y="8763"/>
                    <a:pt x="310" y="8799"/>
                    <a:pt x="310" y="8811"/>
                  </a:cubicBezTo>
                  <a:cubicBezTo>
                    <a:pt x="310" y="8811"/>
                    <a:pt x="310" y="8823"/>
                    <a:pt x="310" y="8823"/>
                  </a:cubicBezTo>
                  <a:cubicBezTo>
                    <a:pt x="310" y="8847"/>
                    <a:pt x="333" y="8870"/>
                    <a:pt x="345" y="8882"/>
                  </a:cubicBezTo>
                  <a:cubicBezTo>
                    <a:pt x="345" y="8894"/>
                    <a:pt x="345" y="8918"/>
                    <a:pt x="357" y="8930"/>
                  </a:cubicBezTo>
                  <a:cubicBezTo>
                    <a:pt x="357" y="8930"/>
                    <a:pt x="357" y="8942"/>
                    <a:pt x="369" y="8942"/>
                  </a:cubicBezTo>
                  <a:cubicBezTo>
                    <a:pt x="369" y="8966"/>
                    <a:pt x="393" y="8954"/>
                    <a:pt x="369" y="9025"/>
                  </a:cubicBezTo>
                  <a:cubicBezTo>
                    <a:pt x="357" y="9067"/>
                    <a:pt x="351" y="9079"/>
                    <a:pt x="345" y="9079"/>
                  </a:cubicBezTo>
                  <a:cubicBezTo>
                    <a:pt x="339" y="9079"/>
                    <a:pt x="333" y="9067"/>
                    <a:pt x="322" y="9061"/>
                  </a:cubicBezTo>
                  <a:lnTo>
                    <a:pt x="322" y="9061"/>
                  </a:lnTo>
                  <a:cubicBezTo>
                    <a:pt x="333" y="9073"/>
                    <a:pt x="298" y="9109"/>
                    <a:pt x="298" y="9144"/>
                  </a:cubicBezTo>
                  <a:cubicBezTo>
                    <a:pt x="298" y="9156"/>
                    <a:pt x="301" y="9159"/>
                    <a:pt x="304" y="9159"/>
                  </a:cubicBezTo>
                  <a:cubicBezTo>
                    <a:pt x="307" y="9159"/>
                    <a:pt x="310" y="9156"/>
                    <a:pt x="310" y="9156"/>
                  </a:cubicBezTo>
                  <a:lnTo>
                    <a:pt x="310" y="9156"/>
                  </a:lnTo>
                  <a:cubicBezTo>
                    <a:pt x="298" y="9192"/>
                    <a:pt x="274" y="9180"/>
                    <a:pt x="262" y="9204"/>
                  </a:cubicBezTo>
                  <a:cubicBezTo>
                    <a:pt x="250" y="9239"/>
                    <a:pt x="250" y="9287"/>
                    <a:pt x="250" y="9323"/>
                  </a:cubicBezTo>
                  <a:cubicBezTo>
                    <a:pt x="245" y="9351"/>
                    <a:pt x="241" y="9361"/>
                    <a:pt x="237" y="9361"/>
                  </a:cubicBezTo>
                  <a:cubicBezTo>
                    <a:pt x="231" y="9361"/>
                    <a:pt x="226" y="9337"/>
                    <a:pt x="226" y="9323"/>
                  </a:cubicBezTo>
                  <a:cubicBezTo>
                    <a:pt x="226" y="9310"/>
                    <a:pt x="216" y="9297"/>
                    <a:pt x="205" y="9297"/>
                  </a:cubicBezTo>
                  <a:cubicBezTo>
                    <a:pt x="195" y="9297"/>
                    <a:pt x="184" y="9307"/>
                    <a:pt x="179" y="9335"/>
                  </a:cubicBezTo>
                  <a:cubicBezTo>
                    <a:pt x="167" y="9392"/>
                    <a:pt x="167" y="9461"/>
                    <a:pt x="199" y="9465"/>
                  </a:cubicBezTo>
                  <a:lnTo>
                    <a:pt x="199" y="9465"/>
                  </a:lnTo>
                  <a:cubicBezTo>
                    <a:pt x="199" y="9465"/>
                    <a:pt x="199" y="9465"/>
                    <a:pt x="199" y="9465"/>
                  </a:cubicBezTo>
                  <a:cubicBezTo>
                    <a:pt x="119" y="9465"/>
                    <a:pt x="130" y="9835"/>
                    <a:pt x="83" y="9835"/>
                  </a:cubicBezTo>
                  <a:cubicBezTo>
                    <a:pt x="48" y="9894"/>
                    <a:pt x="83" y="9966"/>
                    <a:pt x="95" y="10049"/>
                  </a:cubicBezTo>
                  <a:lnTo>
                    <a:pt x="119" y="10228"/>
                  </a:lnTo>
                  <a:cubicBezTo>
                    <a:pt x="131" y="10299"/>
                    <a:pt x="155" y="10371"/>
                    <a:pt x="179" y="10454"/>
                  </a:cubicBezTo>
                  <a:cubicBezTo>
                    <a:pt x="179" y="10502"/>
                    <a:pt x="191" y="10549"/>
                    <a:pt x="202" y="10597"/>
                  </a:cubicBezTo>
                  <a:cubicBezTo>
                    <a:pt x="214" y="10633"/>
                    <a:pt x="226" y="10656"/>
                    <a:pt x="238" y="10680"/>
                  </a:cubicBezTo>
                  <a:cubicBezTo>
                    <a:pt x="246" y="10688"/>
                    <a:pt x="254" y="10686"/>
                    <a:pt x="262" y="10690"/>
                  </a:cubicBezTo>
                  <a:lnTo>
                    <a:pt x="262" y="10690"/>
                  </a:lnTo>
                  <a:cubicBezTo>
                    <a:pt x="250" y="10643"/>
                    <a:pt x="250" y="10596"/>
                    <a:pt x="250" y="10549"/>
                  </a:cubicBezTo>
                  <a:cubicBezTo>
                    <a:pt x="250" y="10548"/>
                    <a:pt x="251" y="10547"/>
                    <a:pt x="251" y="10547"/>
                  </a:cubicBezTo>
                  <a:cubicBezTo>
                    <a:pt x="256" y="10547"/>
                    <a:pt x="276" y="10576"/>
                    <a:pt x="286" y="10597"/>
                  </a:cubicBezTo>
                  <a:cubicBezTo>
                    <a:pt x="298" y="10621"/>
                    <a:pt x="322" y="10692"/>
                    <a:pt x="345" y="10740"/>
                  </a:cubicBezTo>
                  <a:lnTo>
                    <a:pt x="333" y="10716"/>
                  </a:lnTo>
                  <a:cubicBezTo>
                    <a:pt x="328" y="10708"/>
                    <a:pt x="323" y="10704"/>
                    <a:pt x="319" y="10704"/>
                  </a:cubicBezTo>
                  <a:cubicBezTo>
                    <a:pt x="304" y="10704"/>
                    <a:pt x="293" y="10737"/>
                    <a:pt x="276" y="10739"/>
                  </a:cubicBezTo>
                  <a:lnTo>
                    <a:pt x="276" y="10739"/>
                  </a:lnTo>
                  <a:cubicBezTo>
                    <a:pt x="278" y="10729"/>
                    <a:pt x="277" y="10718"/>
                    <a:pt x="274" y="10704"/>
                  </a:cubicBezTo>
                  <a:cubicBezTo>
                    <a:pt x="270" y="10696"/>
                    <a:pt x="266" y="10692"/>
                    <a:pt x="262" y="10690"/>
                  </a:cubicBezTo>
                  <a:lnTo>
                    <a:pt x="262" y="10690"/>
                  </a:lnTo>
                  <a:cubicBezTo>
                    <a:pt x="265" y="10702"/>
                    <a:pt x="269" y="10715"/>
                    <a:pt x="274" y="10728"/>
                  </a:cubicBezTo>
                  <a:lnTo>
                    <a:pt x="274" y="10740"/>
                  </a:lnTo>
                  <a:cubicBezTo>
                    <a:pt x="275" y="10740"/>
                    <a:pt x="275" y="10740"/>
                    <a:pt x="276" y="10739"/>
                  </a:cubicBezTo>
                  <a:lnTo>
                    <a:pt x="276" y="10739"/>
                  </a:lnTo>
                  <a:cubicBezTo>
                    <a:pt x="272" y="10764"/>
                    <a:pt x="255" y="10779"/>
                    <a:pt x="238" y="10787"/>
                  </a:cubicBezTo>
                  <a:cubicBezTo>
                    <a:pt x="262" y="10787"/>
                    <a:pt x="310" y="10883"/>
                    <a:pt x="393" y="11002"/>
                  </a:cubicBezTo>
                  <a:cubicBezTo>
                    <a:pt x="441" y="11085"/>
                    <a:pt x="512" y="11168"/>
                    <a:pt x="572" y="11252"/>
                  </a:cubicBezTo>
                  <a:cubicBezTo>
                    <a:pt x="619" y="11311"/>
                    <a:pt x="667" y="11359"/>
                    <a:pt x="714" y="11406"/>
                  </a:cubicBezTo>
                  <a:cubicBezTo>
                    <a:pt x="762" y="11454"/>
                    <a:pt x="810" y="11478"/>
                    <a:pt x="869" y="11514"/>
                  </a:cubicBezTo>
                  <a:cubicBezTo>
                    <a:pt x="877" y="11514"/>
                    <a:pt x="922" y="11519"/>
                    <a:pt x="941" y="11519"/>
                  </a:cubicBezTo>
                  <a:cubicBezTo>
                    <a:pt x="945" y="11519"/>
                    <a:pt x="947" y="11519"/>
                    <a:pt x="948" y="11518"/>
                  </a:cubicBezTo>
                  <a:lnTo>
                    <a:pt x="948" y="11518"/>
                  </a:lnTo>
                  <a:cubicBezTo>
                    <a:pt x="981" y="11540"/>
                    <a:pt x="933" y="11563"/>
                    <a:pt x="1000" y="11585"/>
                  </a:cubicBezTo>
                  <a:cubicBezTo>
                    <a:pt x="1012" y="11585"/>
                    <a:pt x="1084" y="11609"/>
                    <a:pt x="1095" y="11621"/>
                  </a:cubicBezTo>
                  <a:cubicBezTo>
                    <a:pt x="1107" y="11633"/>
                    <a:pt x="1024" y="11633"/>
                    <a:pt x="1060" y="11656"/>
                  </a:cubicBezTo>
                  <a:cubicBezTo>
                    <a:pt x="1093" y="11673"/>
                    <a:pt x="1157" y="11690"/>
                    <a:pt x="1195" y="11690"/>
                  </a:cubicBezTo>
                  <a:cubicBezTo>
                    <a:pt x="1211" y="11690"/>
                    <a:pt x="1223" y="11687"/>
                    <a:pt x="1226" y="11680"/>
                  </a:cubicBezTo>
                  <a:cubicBezTo>
                    <a:pt x="1250" y="11692"/>
                    <a:pt x="1274" y="11740"/>
                    <a:pt x="1286" y="11752"/>
                  </a:cubicBezTo>
                  <a:cubicBezTo>
                    <a:pt x="1310" y="11776"/>
                    <a:pt x="1345" y="11799"/>
                    <a:pt x="1381" y="11811"/>
                  </a:cubicBezTo>
                  <a:cubicBezTo>
                    <a:pt x="1402" y="11811"/>
                    <a:pt x="1413" y="11785"/>
                    <a:pt x="1446" y="11785"/>
                  </a:cubicBezTo>
                  <a:cubicBezTo>
                    <a:pt x="1452" y="11785"/>
                    <a:pt x="1458" y="11786"/>
                    <a:pt x="1465" y="11787"/>
                  </a:cubicBezTo>
                  <a:cubicBezTo>
                    <a:pt x="1500" y="11811"/>
                    <a:pt x="1536" y="11823"/>
                    <a:pt x="1572" y="11835"/>
                  </a:cubicBezTo>
                  <a:cubicBezTo>
                    <a:pt x="1607" y="11835"/>
                    <a:pt x="1643" y="11835"/>
                    <a:pt x="1679" y="11847"/>
                  </a:cubicBezTo>
                  <a:cubicBezTo>
                    <a:pt x="1738" y="11859"/>
                    <a:pt x="1738" y="11895"/>
                    <a:pt x="1798" y="11906"/>
                  </a:cubicBezTo>
                  <a:cubicBezTo>
                    <a:pt x="1828" y="11918"/>
                    <a:pt x="1854" y="11924"/>
                    <a:pt x="1875" y="11924"/>
                  </a:cubicBezTo>
                  <a:cubicBezTo>
                    <a:pt x="1896" y="11924"/>
                    <a:pt x="1911" y="11918"/>
                    <a:pt x="1917" y="11906"/>
                  </a:cubicBezTo>
                  <a:cubicBezTo>
                    <a:pt x="1917" y="11906"/>
                    <a:pt x="2000" y="11966"/>
                    <a:pt x="2000" y="11966"/>
                  </a:cubicBezTo>
                  <a:cubicBezTo>
                    <a:pt x="1990" y="11955"/>
                    <a:pt x="1960" y="11916"/>
                    <a:pt x="1996" y="11916"/>
                  </a:cubicBezTo>
                  <a:cubicBezTo>
                    <a:pt x="2000" y="11916"/>
                    <a:pt x="2006" y="11917"/>
                    <a:pt x="2012" y="11918"/>
                  </a:cubicBezTo>
                  <a:cubicBezTo>
                    <a:pt x="2036" y="11930"/>
                    <a:pt x="2060" y="11942"/>
                    <a:pt x="2084" y="11966"/>
                  </a:cubicBezTo>
                  <a:cubicBezTo>
                    <a:pt x="2126" y="11983"/>
                    <a:pt x="2186" y="12000"/>
                    <a:pt x="2221" y="12000"/>
                  </a:cubicBezTo>
                  <a:cubicBezTo>
                    <a:pt x="2232" y="12000"/>
                    <a:pt x="2241" y="11998"/>
                    <a:pt x="2246" y="11995"/>
                  </a:cubicBezTo>
                  <a:lnTo>
                    <a:pt x="2246" y="11995"/>
                  </a:lnTo>
                  <a:cubicBezTo>
                    <a:pt x="2239" y="12013"/>
                    <a:pt x="2240" y="12077"/>
                    <a:pt x="2250" y="12097"/>
                  </a:cubicBezTo>
                  <a:cubicBezTo>
                    <a:pt x="2254" y="12095"/>
                    <a:pt x="2258" y="12094"/>
                    <a:pt x="2262" y="12094"/>
                  </a:cubicBezTo>
                  <a:cubicBezTo>
                    <a:pt x="2278" y="12094"/>
                    <a:pt x="2288" y="12117"/>
                    <a:pt x="2298" y="12157"/>
                  </a:cubicBezTo>
                  <a:cubicBezTo>
                    <a:pt x="2322" y="12192"/>
                    <a:pt x="2310" y="12180"/>
                    <a:pt x="2334" y="12192"/>
                  </a:cubicBezTo>
                  <a:cubicBezTo>
                    <a:pt x="2358" y="12204"/>
                    <a:pt x="2393" y="12323"/>
                    <a:pt x="2405" y="12359"/>
                  </a:cubicBezTo>
                  <a:cubicBezTo>
                    <a:pt x="2429" y="12395"/>
                    <a:pt x="2441" y="12383"/>
                    <a:pt x="2465" y="12407"/>
                  </a:cubicBezTo>
                  <a:lnTo>
                    <a:pt x="2548" y="12538"/>
                  </a:lnTo>
                  <a:cubicBezTo>
                    <a:pt x="2598" y="12607"/>
                    <a:pt x="2639" y="12644"/>
                    <a:pt x="2686" y="12654"/>
                  </a:cubicBezTo>
                  <a:lnTo>
                    <a:pt x="2686" y="12654"/>
                  </a:lnTo>
                  <a:cubicBezTo>
                    <a:pt x="2678" y="12652"/>
                    <a:pt x="2669" y="12651"/>
                    <a:pt x="2662" y="12651"/>
                  </a:cubicBezTo>
                  <a:cubicBezTo>
                    <a:pt x="2654" y="12651"/>
                    <a:pt x="2647" y="12653"/>
                    <a:pt x="2643" y="12657"/>
                  </a:cubicBezTo>
                  <a:cubicBezTo>
                    <a:pt x="2643" y="12668"/>
                    <a:pt x="2691" y="12704"/>
                    <a:pt x="2703" y="12704"/>
                  </a:cubicBezTo>
                  <a:cubicBezTo>
                    <a:pt x="2762" y="12716"/>
                    <a:pt x="2810" y="12764"/>
                    <a:pt x="2810" y="12823"/>
                  </a:cubicBezTo>
                  <a:cubicBezTo>
                    <a:pt x="2810" y="12859"/>
                    <a:pt x="2953" y="12835"/>
                    <a:pt x="2917" y="12871"/>
                  </a:cubicBezTo>
                  <a:cubicBezTo>
                    <a:pt x="2898" y="12899"/>
                    <a:pt x="2990" y="12957"/>
                    <a:pt x="3042" y="12957"/>
                  </a:cubicBezTo>
                  <a:cubicBezTo>
                    <a:pt x="3056" y="12957"/>
                    <a:pt x="3067" y="12952"/>
                    <a:pt x="3072" y="12942"/>
                  </a:cubicBezTo>
                  <a:lnTo>
                    <a:pt x="3072" y="12942"/>
                  </a:lnTo>
                  <a:cubicBezTo>
                    <a:pt x="3060" y="12966"/>
                    <a:pt x="3084" y="12978"/>
                    <a:pt x="3108" y="13002"/>
                  </a:cubicBezTo>
                  <a:cubicBezTo>
                    <a:pt x="3131" y="13014"/>
                    <a:pt x="3143" y="13026"/>
                    <a:pt x="3167" y="13026"/>
                  </a:cubicBezTo>
                  <a:cubicBezTo>
                    <a:pt x="3215" y="13049"/>
                    <a:pt x="3227" y="13061"/>
                    <a:pt x="3274" y="13085"/>
                  </a:cubicBezTo>
                  <a:cubicBezTo>
                    <a:pt x="3310" y="13085"/>
                    <a:pt x="3358" y="13097"/>
                    <a:pt x="3393" y="13097"/>
                  </a:cubicBezTo>
                  <a:lnTo>
                    <a:pt x="3536" y="13121"/>
                  </a:lnTo>
                  <a:cubicBezTo>
                    <a:pt x="3587" y="13129"/>
                    <a:pt x="3631" y="13138"/>
                    <a:pt x="3678" y="13138"/>
                  </a:cubicBezTo>
                  <a:cubicBezTo>
                    <a:pt x="3698" y="13138"/>
                    <a:pt x="3718" y="13136"/>
                    <a:pt x="3739" y="13133"/>
                  </a:cubicBezTo>
                  <a:cubicBezTo>
                    <a:pt x="3774" y="13133"/>
                    <a:pt x="3810" y="13097"/>
                    <a:pt x="3822" y="13097"/>
                  </a:cubicBezTo>
                  <a:cubicBezTo>
                    <a:pt x="3846" y="13097"/>
                    <a:pt x="3870" y="13121"/>
                    <a:pt x="3893" y="13133"/>
                  </a:cubicBezTo>
                  <a:cubicBezTo>
                    <a:pt x="3917" y="13133"/>
                    <a:pt x="3941" y="13109"/>
                    <a:pt x="3953" y="13085"/>
                  </a:cubicBezTo>
                  <a:cubicBezTo>
                    <a:pt x="3964" y="13075"/>
                    <a:pt x="3955" y="13036"/>
                    <a:pt x="3995" y="13036"/>
                  </a:cubicBezTo>
                  <a:cubicBezTo>
                    <a:pt x="4000" y="13036"/>
                    <a:pt x="4006" y="13036"/>
                    <a:pt x="4012" y="13038"/>
                  </a:cubicBezTo>
                  <a:cubicBezTo>
                    <a:pt x="4048" y="13049"/>
                    <a:pt x="4096" y="13061"/>
                    <a:pt x="4132" y="13061"/>
                  </a:cubicBezTo>
                  <a:cubicBezTo>
                    <a:pt x="4209" y="13050"/>
                    <a:pt x="4215" y="12977"/>
                    <a:pt x="4273" y="12977"/>
                  </a:cubicBezTo>
                  <a:cubicBezTo>
                    <a:pt x="4277" y="12977"/>
                    <a:pt x="4282" y="12977"/>
                    <a:pt x="4286" y="12978"/>
                  </a:cubicBezTo>
                  <a:cubicBezTo>
                    <a:pt x="4370" y="12966"/>
                    <a:pt x="4441" y="12930"/>
                    <a:pt x="4513" y="12895"/>
                  </a:cubicBezTo>
                  <a:cubicBezTo>
                    <a:pt x="4548" y="12859"/>
                    <a:pt x="4596" y="12835"/>
                    <a:pt x="4644" y="12811"/>
                  </a:cubicBezTo>
                  <a:cubicBezTo>
                    <a:pt x="4679" y="12799"/>
                    <a:pt x="4715" y="12788"/>
                    <a:pt x="4751" y="12776"/>
                  </a:cubicBezTo>
                  <a:cubicBezTo>
                    <a:pt x="4739" y="12776"/>
                    <a:pt x="4715" y="12776"/>
                    <a:pt x="4739" y="12752"/>
                  </a:cubicBezTo>
                  <a:cubicBezTo>
                    <a:pt x="4751" y="12740"/>
                    <a:pt x="4774" y="12716"/>
                    <a:pt x="4786" y="12716"/>
                  </a:cubicBezTo>
                  <a:cubicBezTo>
                    <a:pt x="4823" y="12698"/>
                    <a:pt x="4867" y="12673"/>
                    <a:pt x="4896" y="12673"/>
                  </a:cubicBezTo>
                  <a:cubicBezTo>
                    <a:pt x="4904" y="12673"/>
                    <a:pt x="4912" y="12675"/>
                    <a:pt x="4917" y="12680"/>
                  </a:cubicBezTo>
                  <a:cubicBezTo>
                    <a:pt x="4899" y="12652"/>
                    <a:pt x="4898" y="12645"/>
                    <a:pt x="4905" y="12645"/>
                  </a:cubicBezTo>
                  <a:cubicBezTo>
                    <a:pt x="4913" y="12645"/>
                    <a:pt x="4933" y="12658"/>
                    <a:pt x="4939" y="12658"/>
                  </a:cubicBezTo>
                  <a:cubicBezTo>
                    <a:pt x="4940" y="12658"/>
                    <a:pt x="4941" y="12658"/>
                    <a:pt x="4941" y="12657"/>
                  </a:cubicBezTo>
                  <a:lnTo>
                    <a:pt x="4941" y="12645"/>
                  </a:lnTo>
                  <a:cubicBezTo>
                    <a:pt x="4949" y="12636"/>
                    <a:pt x="4958" y="12623"/>
                    <a:pt x="4970" y="12623"/>
                  </a:cubicBezTo>
                  <a:cubicBezTo>
                    <a:pt x="4975" y="12623"/>
                    <a:pt x="4981" y="12625"/>
                    <a:pt x="4989" y="12633"/>
                  </a:cubicBezTo>
                  <a:cubicBezTo>
                    <a:pt x="4989" y="12645"/>
                    <a:pt x="4989" y="12657"/>
                    <a:pt x="4989" y="12657"/>
                  </a:cubicBezTo>
                  <a:cubicBezTo>
                    <a:pt x="5001" y="12680"/>
                    <a:pt x="5013" y="12692"/>
                    <a:pt x="5013" y="12716"/>
                  </a:cubicBezTo>
                  <a:cubicBezTo>
                    <a:pt x="5072" y="12799"/>
                    <a:pt x="5072" y="12740"/>
                    <a:pt x="5144" y="12823"/>
                  </a:cubicBezTo>
                  <a:cubicBezTo>
                    <a:pt x="5179" y="12883"/>
                    <a:pt x="5227" y="12919"/>
                    <a:pt x="5275" y="12966"/>
                  </a:cubicBezTo>
                  <a:cubicBezTo>
                    <a:pt x="5310" y="12978"/>
                    <a:pt x="5334" y="12990"/>
                    <a:pt x="5358" y="13002"/>
                  </a:cubicBezTo>
                  <a:cubicBezTo>
                    <a:pt x="5441" y="13073"/>
                    <a:pt x="5513" y="13180"/>
                    <a:pt x="5632" y="13216"/>
                  </a:cubicBezTo>
                  <a:cubicBezTo>
                    <a:pt x="5671" y="13216"/>
                    <a:pt x="5663" y="13206"/>
                    <a:pt x="5675" y="13206"/>
                  </a:cubicBezTo>
                  <a:cubicBezTo>
                    <a:pt x="5681" y="13206"/>
                    <a:pt x="5691" y="13208"/>
                    <a:pt x="5715" y="13216"/>
                  </a:cubicBezTo>
                  <a:cubicBezTo>
                    <a:pt x="5727" y="13240"/>
                    <a:pt x="5751" y="13252"/>
                    <a:pt x="5775" y="13264"/>
                  </a:cubicBezTo>
                  <a:cubicBezTo>
                    <a:pt x="5783" y="13264"/>
                    <a:pt x="5785" y="13259"/>
                    <a:pt x="5793" y="13259"/>
                  </a:cubicBezTo>
                  <a:cubicBezTo>
                    <a:pt x="5797" y="13259"/>
                    <a:pt x="5802" y="13260"/>
                    <a:pt x="5810" y="13264"/>
                  </a:cubicBezTo>
                  <a:cubicBezTo>
                    <a:pt x="5916" y="13293"/>
                    <a:pt x="6099" y="13375"/>
                    <a:pt x="6234" y="13375"/>
                  </a:cubicBezTo>
                  <a:cubicBezTo>
                    <a:pt x="6267" y="13375"/>
                    <a:pt x="6297" y="13371"/>
                    <a:pt x="6322" y="13359"/>
                  </a:cubicBezTo>
                  <a:cubicBezTo>
                    <a:pt x="6358" y="13359"/>
                    <a:pt x="6382" y="13300"/>
                    <a:pt x="6370" y="13252"/>
                  </a:cubicBezTo>
                  <a:lnTo>
                    <a:pt x="6394" y="13252"/>
                  </a:lnTo>
                  <a:cubicBezTo>
                    <a:pt x="6340" y="13286"/>
                    <a:pt x="6416" y="13316"/>
                    <a:pt x="6483" y="13316"/>
                  </a:cubicBezTo>
                  <a:cubicBezTo>
                    <a:pt x="6532" y="13316"/>
                    <a:pt x="6577" y="13300"/>
                    <a:pt x="6563" y="13258"/>
                  </a:cubicBezTo>
                  <a:lnTo>
                    <a:pt x="6563" y="13258"/>
                  </a:lnTo>
                  <a:cubicBezTo>
                    <a:pt x="6570" y="13266"/>
                    <a:pt x="6591" y="13268"/>
                    <a:pt x="6618" y="13268"/>
                  </a:cubicBezTo>
                  <a:cubicBezTo>
                    <a:pt x="6663" y="13268"/>
                    <a:pt x="6726" y="13261"/>
                    <a:pt x="6767" y="13261"/>
                  </a:cubicBezTo>
                  <a:cubicBezTo>
                    <a:pt x="6780" y="13261"/>
                    <a:pt x="6791" y="13262"/>
                    <a:pt x="6799" y="13264"/>
                  </a:cubicBezTo>
                  <a:cubicBezTo>
                    <a:pt x="6808" y="13267"/>
                    <a:pt x="6815" y="13268"/>
                    <a:pt x="6821" y="13268"/>
                  </a:cubicBezTo>
                  <a:cubicBezTo>
                    <a:pt x="6837" y="13268"/>
                    <a:pt x="6844" y="13257"/>
                    <a:pt x="6870" y="13240"/>
                  </a:cubicBezTo>
                  <a:cubicBezTo>
                    <a:pt x="6894" y="13216"/>
                    <a:pt x="6941" y="13216"/>
                    <a:pt x="6977" y="13192"/>
                  </a:cubicBezTo>
                  <a:cubicBezTo>
                    <a:pt x="7144" y="13109"/>
                    <a:pt x="7311" y="13014"/>
                    <a:pt x="7465" y="12895"/>
                  </a:cubicBezTo>
                  <a:cubicBezTo>
                    <a:pt x="7561" y="12835"/>
                    <a:pt x="7775" y="12668"/>
                    <a:pt x="7715" y="12597"/>
                  </a:cubicBezTo>
                  <a:cubicBezTo>
                    <a:pt x="7715" y="12597"/>
                    <a:pt x="7703" y="12585"/>
                    <a:pt x="7703" y="12585"/>
                  </a:cubicBezTo>
                  <a:lnTo>
                    <a:pt x="7739" y="12538"/>
                  </a:lnTo>
                  <a:cubicBezTo>
                    <a:pt x="7751" y="12538"/>
                    <a:pt x="7763" y="12538"/>
                    <a:pt x="7775" y="12549"/>
                  </a:cubicBezTo>
                  <a:cubicBezTo>
                    <a:pt x="7811" y="12561"/>
                    <a:pt x="7846" y="12573"/>
                    <a:pt x="7882" y="12585"/>
                  </a:cubicBezTo>
                  <a:cubicBezTo>
                    <a:pt x="7882" y="12573"/>
                    <a:pt x="7870" y="12573"/>
                    <a:pt x="7882" y="12549"/>
                  </a:cubicBezTo>
                  <a:cubicBezTo>
                    <a:pt x="7894" y="12514"/>
                    <a:pt x="7906" y="12490"/>
                    <a:pt x="7930" y="12466"/>
                  </a:cubicBezTo>
                  <a:cubicBezTo>
                    <a:pt x="7952" y="12433"/>
                    <a:pt x="7984" y="12370"/>
                    <a:pt x="8007" y="12370"/>
                  </a:cubicBezTo>
                  <a:cubicBezTo>
                    <a:pt x="8009" y="12370"/>
                    <a:pt x="8011" y="12370"/>
                    <a:pt x="8013" y="12371"/>
                  </a:cubicBezTo>
                  <a:cubicBezTo>
                    <a:pt x="7977" y="12347"/>
                    <a:pt x="8061" y="12276"/>
                    <a:pt x="8025" y="12240"/>
                  </a:cubicBezTo>
                  <a:cubicBezTo>
                    <a:pt x="8001" y="12204"/>
                    <a:pt x="8013" y="12145"/>
                    <a:pt x="8049" y="12133"/>
                  </a:cubicBezTo>
                  <a:cubicBezTo>
                    <a:pt x="8073" y="12109"/>
                    <a:pt x="8084" y="12133"/>
                    <a:pt x="8120" y="12097"/>
                  </a:cubicBezTo>
                  <a:cubicBezTo>
                    <a:pt x="8156" y="12073"/>
                    <a:pt x="8132" y="12085"/>
                    <a:pt x="8132" y="12061"/>
                  </a:cubicBezTo>
                  <a:cubicBezTo>
                    <a:pt x="8120" y="12037"/>
                    <a:pt x="8132" y="12037"/>
                    <a:pt x="8132" y="12026"/>
                  </a:cubicBezTo>
                  <a:cubicBezTo>
                    <a:pt x="8132" y="12023"/>
                    <a:pt x="8132" y="12022"/>
                    <a:pt x="8132" y="12022"/>
                  </a:cubicBezTo>
                  <a:cubicBezTo>
                    <a:pt x="8132" y="12022"/>
                    <a:pt x="8134" y="12040"/>
                    <a:pt x="8144" y="12049"/>
                  </a:cubicBezTo>
                  <a:cubicBezTo>
                    <a:pt x="8150" y="12055"/>
                    <a:pt x="8153" y="12058"/>
                    <a:pt x="8156" y="12058"/>
                  </a:cubicBezTo>
                  <a:cubicBezTo>
                    <a:pt x="8159" y="12058"/>
                    <a:pt x="8162" y="12055"/>
                    <a:pt x="8168" y="12049"/>
                  </a:cubicBezTo>
                  <a:cubicBezTo>
                    <a:pt x="8215" y="12049"/>
                    <a:pt x="8263" y="12049"/>
                    <a:pt x="8299" y="12073"/>
                  </a:cubicBezTo>
                  <a:cubicBezTo>
                    <a:pt x="8340" y="12073"/>
                    <a:pt x="8398" y="12047"/>
                    <a:pt x="8429" y="12047"/>
                  </a:cubicBezTo>
                  <a:cubicBezTo>
                    <a:pt x="8434" y="12047"/>
                    <a:pt x="8438" y="12048"/>
                    <a:pt x="8442" y="12049"/>
                  </a:cubicBezTo>
                  <a:cubicBezTo>
                    <a:pt x="8465" y="12061"/>
                    <a:pt x="8465" y="12085"/>
                    <a:pt x="8489" y="12085"/>
                  </a:cubicBezTo>
                  <a:cubicBezTo>
                    <a:pt x="8501" y="12085"/>
                    <a:pt x="8501" y="12049"/>
                    <a:pt x="8537" y="12049"/>
                  </a:cubicBezTo>
                  <a:cubicBezTo>
                    <a:pt x="8537" y="12049"/>
                    <a:pt x="8584" y="12109"/>
                    <a:pt x="8584" y="12109"/>
                  </a:cubicBezTo>
                  <a:cubicBezTo>
                    <a:pt x="8615" y="12086"/>
                    <a:pt x="8656" y="12073"/>
                    <a:pt x="8694" y="12073"/>
                  </a:cubicBezTo>
                  <a:cubicBezTo>
                    <a:pt x="8705" y="12073"/>
                    <a:pt x="8716" y="12074"/>
                    <a:pt x="8726" y="12076"/>
                  </a:cubicBezTo>
                  <a:lnTo>
                    <a:pt x="8726" y="12076"/>
                  </a:lnTo>
                  <a:cubicBezTo>
                    <a:pt x="8700" y="12064"/>
                    <a:pt x="8683" y="12045"/>
                    <a:pt x="8715" y="12026"/>
                  </a:cubicBezTo>
                  <a:lnTo>
                    <a:pt x="8727" y="12026"/>
                  </a:lnTo>
                  <a:lnTo>
                    <a:pt x="8739" y="12014"/>
                  </a:lnTo>
                  <a:lnTo>
                    <a:pt x="8811" y="12014"/>
                  </a:lnTo>
                  <a:cubicBezTo>
                    <a:pt x="8811" y="12037"/>
                    <a:pt x="8799" y="12073"/>
                    <a:pt x="8787" y="12085"/>
                  </a:cubicBezTo>
                  <a:cubicBezTo>
                    <a:pt x="8784" y="12087"/>
                    <a:pt x="8779" y="12087"/>
                    <a:pt x="8773" y="12087"/>
                  </a:cubicBezTo>
                  <a:cubicBezTo>
                    <a:pt x="8766" y="12087"/>
                    <a:pt x="8758" y="12086"/>
                    <a:pt x="8749" y="12084"/>
                  </a:cubicBezTo>
                  <a:lnTo>
                    <a:pt x="8749" y="12084"/>
                  </a:lnTo>
                  <a:cubicBezTo>
                    <a:pt x="8750" y="12084"/>
                    <a:pt x="8750" y="12085"/>
                    <a:pt x="8751" y="12085"/>
                  </a:cubicBezTo>
                  <a:cubicBezTo>
                    <a:pt x="8799" y="12097"/>
                    <a:pt x="8835" y="12097"/>
                    <a:pt x="8882" y="12097"/>
                  </a:cubicBezTo>
                  <a:cubicBezTo>
                    <a:pt x="8894" y="12097"/>
                    <a:pt x="8942" y="12085"/>
                    <a:pt x="8906" y="12085"/>
                  </a:cubicBezTo>
                  <a:lnTo>
                    <a:pt x="9001" y="12085"/>
                  </a:lnTo>
                  <a:cubicBezTo>
                    <a:pt x="9061" y="12085"/>
                    <a:pt x="9013" y="12085"/>
                    <a:pt x="9049" y="12061"/>
                  </a:cubicBezTo>
                  <a:cubicBezTo>
                    <a:pt x="9096" y="12049"/>
                    <a:pt x="9156" y="12049"/>
                    <a:pt x="9216" y="12049"/>
                  </a:cubicBezTo>
                  <a:cubicBezTo>
                    <a:pt x="9263" y="12049"/>
                    <a:pt x="9311" y="12037"/>
                    <a:pt x="9358" y="12026"/>
                  </a:cubicBezTo>
                  <a:cubicBezTo>
                    <a:pt x="9377" y="12007"/>
                    <a:pt x="9367" y="11982"/>
                    <a:pt x="9399" y="11982"/>
                  </a:cubicBezTo>
                  <a:cubicBezTo>
                    <a:pt x="9409" y="11982"/>
                    <a:pt x="9422" y="11984"/>
                    <a:pt x="9442" y="11990"/>
                  </a:cubicBezTo>
                  <a:cubicBezTo>
                    <a:pt x="9448" y="11993"/>
                    <a:pt x="9460" y="11994"/>
                    <a:pt x="9474" y="11994"/>
                  </a:cubicBezTo>
                  <a:cubicBezTo>
                    <a:pt x="9511" y="11994"/>
                    <a:pt x="9557" y="11983"/>
                    <a:pt x="9513" y="11966"/>
                  </a:cubicBezTo>
                  <a:cubicBezTo>
                    <a:pt x="9513" y="11935"/>
                    <a:pt x="9549" y="11904"/>
                    <a:pt x="9597" y="11904"/>
                  </a:cubicBezTo>
                  <a:cubicBezTo>
                    <a:pt x="9605" y="11904"/>
                    <a:pt x="9612" y="11905"/>
                    <a:pt x="9620" y="11906"/>
                  </a:cubicBezTo>
                  <a:cubicBezTo>
                    <a:pt x="9650" y="11906"/>
                    <a:pt x="9662" y="11912"/>
                    <a:pt x="9675" y="11912"/>
                  </a:cubicBezTo>
                  <a:cubicBezTo>
                    <a:pt x="9689" y="11912"/>
                    <a:pt x="9704" y="11906"/>
                    <a:pt x="9739" y="11883"/>
                  </a:cubicBezTo>
                  <a:cubicBezTo>
                    <a:pt x="9775" y="11859"/>
                    <a:pt x="9799" y="11823"/>
                    <a:pt x="9835" y="11799"/>
                  </a:cubicBezTo>
                  <a:lnTo>
                    <a:pt x="9835" y="11799"/>
                  </a:lnTo>
                  <a:cubicBezTo>
                    <a:pt x="9835" y="11799"/>
                    <a:pt x="9795" y="11849"/>
                    <a:pt x="9815" y="11849"/>
                  </a:cubicBezTo>
                  <a:cubicBezTo>
                    <a:pt x="9817" y="11849"/>
                    <a:pt x="9819" y="11848"/>
                    <a:pt x="9823" y="11847"/>
                  </a:cubicBezTo>
                  <a:cubicBezTo>
                    <a:pt x="9858" y="11847"/>
                    <a:pt x="9906" y="11787"/>
                    <a:pt x="9930" y="11764"/>
                  </a:cubicBezTo>
                  <a:cubicBezTo>
                    <a:pt x="9966" y="11740"/>
                    <a:pt x="10013" y="11716"/>
                    <a:pt x="10061" y="11704"/>
                  </a:cubicBezTo>
                  <a:cubicBezTo>
                    <a:pt x="10097" y="11692"/>
                    <a:pt x="10132" y="11668"/>
                    <a:pt x="10168" y="11645"/>
                  </a:cubicBezTo>
                  <a:cubicBezTo>
                    <a:pt x="10216" y="11621"/>
                    <a:pt x="10251" y="11585"/>
                    <a:pt x="10287" y="11537"/>
                  </a:cubicBezTo>
                  <a:cubicBezTo>
                    <a:pt x="10323" y="11502"/>
                    <a:pt x="10323" y="11454"/>
                    <a:pt x="10370" y="11454"/>
                  </a:cubicBezTo>
                  <a:cubicBezTo>
                    <a:pt x="10418" y="11430"/>
                    <a:pt x="10466" y="11395"/>
                    <a:pt x="10501" y="11347"/>
                  </a:cubicBezTo>
                  <a:cubicBezTo>
                    <a:pt x="10525" y="11311"/>
                    <a:pt x="10501" y="11311"/>
                    <a:pt x="10490" y="11299"/>
                  </a:cubicBezTo>
                  <a:lnTo>
                    <a:pt x="10490" y="11299"/>
                  </a:lnTo>
                  <a:cubicBezTo>
                    <a:pt x="10493" y="11303"/>
                    <a:pt x="10498" y="11305"/>
                    <a:pt x="10502" y="11305"/>
                  </a:cubicBezTo>
                  <a:cubicBezTo>
                    <a:pt x="10546" y="11305"/>
                    <a:pt x="10632" y="11175"/>
                    <a:pt x="10632" y="11133"/>
                  </a:cubicBezTo>
                  <a:cubicBezTo>
                    <a:pt x="10644" y="11097"/>
                    <a:pt x="10668" y="11061"/>
                    <a:pt x="10692" y="11049"/>
                  </a:cubicBezTo>
                  <a:cubicBezTo>
                    <a:pt x="10710" y="11049"/>
                    <a:pt x="10701" y="11069"/>
                    <a:pt x="10705" y="11069"/>
                  </a:cubicBezTo>
                  <a:cubicBezTo>
                    <a:pt x="10707" y="11069"/>
                    <a:pt x="10710" y="11067"/>
                    <a:pt x="10716" y="11061"/>
                  </a:cubicBezTo>
                  <a:cubicBezTo>
                    <a:pt x="10740" y="11049"/>
                    <a:pt x="10740" y="11014"/>
                    <a:pt x="10740" y="11002"/>
                  </a:cubicBezTo>
                  <a:cubicBezTo>
                    <a:pt x="10763" y="10954"/>
                    <a:pt x="10787" y="10906"/>
                    <a:pt x="10823" y="10871"/>
                  </a:cubicBezTo>
                  <a:cubicBezTo>
                    <a:pt x="10824" y="10871"/>
                    <a:pt x="10826" y="10872"/>
                    <a:pt x="10827" y="10872"/>
                  </a:cubicBezTo>
                  <a:cubicBezTo>
                    <a:pt x="10845" y="10872"/>
                    <a:pt x="10835" y="10786"/>
                    <a:pt x="10847" y="10763"/>
                  </a:cubicBezTo>
                  <a:cubicBezTo>
                    <a:pt x="10859" y="10740"/>
                    <a:pt x="10870" y="10704"/>
                    <a:pt x="10882" y="10680"/>
                  </a:cubicBezTo>
                  <a:cubicBezTo>
                    <a:pt x="10882" y="10668"/>
                    <a:pt x="10882" y="10656"/>
                    <a:pt x="10882" y="10633"/>
                  </a:cubicBezTo>
                  <a:cubicBezTo>
                    <a:pt x="10886" y="10629"/>
                    <a:pt x="10892" y="10627"/>
                    <a:pt x="10900" y="10627"/>
                  </a:cubicBezTo>
                  <a:cubicBezTo>
                    <a:pt x="10915" y="10627"/>
                    <a:pt x="10942" y="10633"/>
                    <a:pt x="10990" y="10633"/>
                  </a:cubicBezTo>
                  <a:cubicBezTo>
                    <a:pt x="11021" y="10642"/>
                    <a:pt x="11053" y="10645"/>
                    <a:pt x="11084" y="10645"/>
                  </a:cubicBezTo>
                  <a:cubicBezTo>
                    <a:pt x="11135" y="10645"/>
                    <a:pt x="11184" y="10635"/>
                    <a:pt x="11228" y="10621"/>
                  </a:cubicBezTo>
                  <a:cubicBezTo>
                    <a:pt x="11232" y="10618"/>
                    <a:pt x="11237" y="10617"/>
                    <a:pt x="11242" y="10617"/>
                  </a:cubicBezTo>
                  <a:cubicBezTo>
                    <a:pt x="11265" y="10617"/>
                    <a:pt x="11292" y="10635"/>
                    <a:pt x="11311" y="10644"/>
                  </a:cubicBezTo>
                  <a:cubicBezTo>
                    <a:pt x="11335" y="10644"/>
                    <a:pt x="11359" y="10621"/>
                    <a:pt x="11406" y="10609"/>
                  </a:cubicBezTo>
                  <a:cubicBezTo>
                    <a:pt x="11466" y="10597"/>
                    <a:pt x="11513" y="10585"/>
                    <a:pt x="11561" y="10573"/>
                  </a:cubicBezTo>
                  <a:cubicBezTo>
                    <a:pt x="11609" y="10549"/>
                    <a:pt x="11585" y="10537"/>
                    <a:pt x="11644" y="10525"/>
                  </a:cubicBezTo>
                  <a:cubicBezTo>
                    <a:pt x="11716" y="10525"/>
                    <a:pt x="11847" y="10490"/>
                    <a:pt x="11823" y="10442"/>
                  </a:cubicBezTo>
                  <a:lnTo>
                    <a:pt x="11823" y="10442"/>
                  </a:lnTo>
                  <a:cubicBezTo>
                    <a:pt x="11828" y="10450"/>
                    <a:pt x="11837" y="10453"/>
                    <a:pt x="11849" y="10453"/>
                  </a:cubicBezTo>
                  <a:cubicBezTo>
                    <a:pt x="11930" y="10453"/>
                    <a:pt x="12148" y="10302"/>
                    <a:pt x="12168" y="10240"/>
                  </a:cubicBezTo>
                  <a:cubicBezTo>
                    <a:pt x="12204" y="10168"/>
                    <a:pt x="12323" y="10216"/>
                    <a:pt x="12335" y="10121"/>
                  </a:cubicBezTo>
                  <a:cubicBezTo>
                    <a:pt x="12335" y="10085"/>
                    <a:pt x="12323" y="10049"/>
                    <a:pt x="12394" y="10025"/>
                  </a:cubicBezTo>
                  <a:cubicBezTo>
                    <a:pt x="12430" y="9990"/>
                    <a:pt x="12454" y="9954"/>
                    <a:pt x="12478" y="9918"/>
                  </a:cubicBezTo>
                  <a:lnTo>
                    <a:pt x="12478" y="9918"/>
                  </a:lnTo>
                  <a:cubicBezTo>
                    <a:pt x="12478" y="9918"/>
                    <a:pt x="12471" y="9938"/>
                    <a:pt x="12478" y="9938"/>
                  </a:cubicBezTo>
                  <a:cubicBezTo>
                    <a:pt x="12480" y="9938"/>
                    <a:pt x="12484" y="9936"/>
                    <a:pt x="12490" y="9930"/>
                  </a:cubicBezTo>
                  <a:cubicBezTo>
                    <a:pt x="12514" y="9906"/>
                    <a:pt x="12537" y="9882"/>
                    <a:pt x="12549" y="9859"/>
                  </a:cubicBezTo>
                  <a:cubicBezTo>
                    <a:pt x="12609" y="9799"/>
                    <a:pt x="12645" y="9740"/>
                    <a:pt x="12692" y="9668"/>
                  </a:cubicBezTo>
                  <a:lnTo>
                    <a:pt x="12692" y="9668"/>
                  </a:lnTo>
                  <a:cubicBezTo>
                    <a:pt x="12671" y="9695"/>
                    <a:pt x="12644" y="9707"/>
                    <a:pt x="12623" y="9707"/>
                  </a:cubicBezTo>
                  <a:cubicBezTo>
                    <a:pt x="12597" y="9707"/>
                    <a:pt x="12578" y="9689"/>
                    <a:pt x="12585" y="9656"/>
                  </a:cubicBezTo>
                  <a:cubicBezTo>
                    <a:pt x="12597" y="9636"/>
                    <a:pt x="12606" y="9630"/>
                    <a:pt x="12614" y="9630"/>
                  </a:cubicBezTo>
                  <a:cubicBezTo>
                    <a:pt x="12629" y="9630"/>
                    <a:pt x="12637" y="9656"/>
                    <a:pt x="12645" y="9656"/>
                  </a:cubicBezTo>
                  <a:cubicBezTo>
                    <a:pt x="12656" y="9656"/>
                    <a:pt x="12692" y="9573"/>
                    <a:pt x="12704" y="9549"/>
                  </a:cubicBezTo>
                  <a:cubicBezTo>
                    <a:pt x="12716" y="9525"/>
                    <a:pt x="12764" y="9490"/>
                    <a:pt x="12764" y="9478"/>
                  </a:cubicBezTo>
                  <a:cubicBezTo>
                    <a:pt x="12764" y="9454"/>
                    <a:pt x="12740" y="9430"/>
                    <a:pt x="12764" y="9394"/>
                  </a:cubicBezTo>
                  <a:cubicBezTo>
                    <a:pt x="12799" y="9347"/>
                    <a:pt x="12823" y="9287"/>
                    <a:pt x="12847" y="9228"/>
                  </a:cubicBezTo>
                  <a:lnTo>
                    <a:pt x="12847" y="9228"/>
                  </a:lnTo>
                  <a:cubicBezTo>
                    <a:pt x="12846" y="9230"/>
                    <a:pt x="12845" y="9230"/>
                    <a:pt x="12844" y="9230"/>
                  </a:cubicBezTo>
                  <a:cubicBezTo>
                    <a:pt x="12828" y="9230"/>
                    <a:pt x="12870" y="8952"/>
                    <a:pt x="12859" y="8930"/>
                  </a:cubicBezTo>
                  <a:cubicBezTo>
                    <a:pt x="12855" y="8919"/>
                    <a:pt x="12850" y="8916"/>
                    <a:pt x="12845" y="8916"/>
                  </a:cubicBezTo>
                  <a:cubicBezTo>
                    <a:pt x="12839" y="8916"/>
                    <a:pt x="12831" y="8920"/>
                    <a:pt x="12825" y="8920"/>
                  </a:cubicBezTo>
                  <a:cubicBezTo>
                    <a:pt x="12820" y="8920"/>
                    <a:pt x="12815" y="8917"/>
                    <a:pt x="12811" y="8906"/>
                  </a:cubicBezTo>
                  <a:cubicBezTo>
                    <a:pt x="12799" y="8870"/>
                    <a:pt x="12847" y="8847"/>
                    <a:pt x="12859" y="8847"/>
                  </a:cubicBezTo>
                  <a:cubicBezTo>
                    <a:pt x="12835" y="8835"/>
                    <a:pt x="12823" y="8811"/>
                    <a:pt x="12835" y="8787"/>
                  </a:cubicBezTo>
                  <a:cubicBezTo>
                    <a:pt x="12847" y="8751"/>
                    <a:pt x="12871" y="8775"/>
                    <a:pt x="12883" y="8739"/>
                  </a:cubicBezTo>
                  <a:cubicBezTo>
                    <a:pt x="12883" y="8716"/>
                    <a:pt x="12823" y="8692"/>
                    <a:pt x="12823" y="8644"/>
                  </a:cubicBezTo>
                  <a:cubicBezTo>
                    <a:pt x="12823" y="8620"/>
                    <a:pt x="12859" y="8537"/>
                    <a:pt x="12835" y="8537"/>
                  </a:cubicBezTo>
                  <a:cubicBezTo>
                    <a:pt x="12827" y="8537"/>
                    <a:pt x="12824" y="8553"/>
                    <a:pt x="12820" y="8553"/>
                  </a:cubicBezTo>
                  <a:cubicBezTo>
                    <a:pt x="12818" y="8553"/>
                    <a:pt x="12815" y="8549"/>
                    <a:pt x="12811" y="8537"/>
                  </a:cubicBezTo>
                  <a:cubicBezTo>
                    <a:pt x="12811" y="8525"/>
                    <a:pt x="12811" y="8501"/>
                    <a:pt x="12811" y="8489"/>
                  </a:cubicBezTo>
                  <a:cubicBezTo>
                    <a:pt x="12811" y="8454"/>
                    <a:pt x="12859" y="8489"/>
                    <a:pt x="12847" y="8442"/>
                  </a:cubicBezTo>
                  <a:cubicBezTo>
                    <a:pt x="12847" y="8406"/>
                    <a:pt x="12835" y="8358"/>
                    <a:pt x="12823" y="8323"/>
                  </a:cubicBezTo>
                  <a:cubicBezTo>
                    <a:pt x="12823" y="8323"/>
                    <a:pt x="12811" y="8311"/>
                    <a:pt x="12799" y="8299"/>
                  </a:cubicBezTo>
                  <a:cubicBezTo>
                    <a:pt x="12787" y="8239"/>
                    <a:pt x="12764" y="8168"/>
                    <a:pt x="12740" y="8108"/>
                  </a:cubicBezTo>
                  <a:cubicBezTo>
                    <a:pt x="12721" y="8077"/>
                    <a:pt x="12706" y="8059"/>
                    <a:pt x="12699" y="8059"/>
                  </a:cubicBezTo>
                  <a:cubicBezTo>
                    <a:pt x="12692" y="8059"/>
                    <a:pt x="12693" y="8074"/>
                    <a:pt x="12704" y="8108"/>
                  </a:cubicBezTo>
                  <a:cubicBezTo>
                    <a:pt x="12692" y="8085"/>
                    <a:pt x="12668" y="8049"/>
                    <a:pt x="12668" y="8037"/>
                  </a:cubicBezTo>
                  <a:cubicBezTo>
                    <a:pt x="12668" y="8025"/>
                    <a:pt x="12668" y="8013"/>
                    <a:pt x="12668" y="8013"/>
                  </a:cubicBezTo>
                  <a:cubicBezTo>
                    <a:pt x="12668" y="8007"/>
                    <a:pt x="12680" y="8007"/>
                    <a:pt x="12691" y="8007"/>
                  </a:cubicBezTo>
                  <a:cubicBezTo>
                    <a:pt x="12701" y="8007"/>
                    <a:pt x="12710" y="8007"/>
                    <a:pt x="12704" y="8001"/>
                  </a:cubicBezTo>
                  <a:cubicBezTo>
                    <a:pt x="12692" y="7977"/>
                    <a:pt x="12692" y="7977"/>
                    <a:pt x="12740" y="7942"/>
                  </a:cubicBezTo>
                  <a:cubicBezTo>
                    <a:pt x="12764" y="7930"/>
                    <a:pt x="12787" y="7918"/>
                    <a:pt x="12811" y="7894"/>
                  </a:cubicBezTo>
                  <a:cubicBezTo>
                    <a:pt x="12811" y="7894"/>
                    <a:pt x="12799" y="7882"/>
                    <a:pt x="12811" y="7882"/>
                  </a:cubicBezTo>
                  <a:cubicBezTo>
                    <a:pt x="12847" y="7835"/>
                    <a:pt x="12906" y="7799"/>
                    <a:pt x="12942" y="7751"/>
                  </a:cubicBezTo>
                  <a:cubicBezTo>
                    <a:pt x="12990" y="7715"/>
                    <a:pt x="13002" y="7668"/>
                    <a:pt x="13049" y="7656"/>
                  </a:cubicBezTo>
                  <a:cubicBezTo>
                    <a:pt x="13097" y="7632"/>
                    <a:pt x="13145" y="7585"/>
                    <a:pt x="13168" y="7537"/>
                  </a:cubicBezTo>
                  <a:cubicBezTo>
                    <a:pt x="13168" y="7529"/>
                    <a:pt x="13165" y="7526"/>
                    <a:pt x="13159" y="7526"/>
                  </a:cubicBezTo>
                  <a:cubicBezTo>
                    <a:pt x="13139" y="7526"/>
                    <a:pt x="13094" y="7563"/>
                    <a:pt x="13085" y="7573"/>
                  </a:cubicBezTo>
                  <a:cubicBezTo>
                    <a:pt x="13109" y="7549"/>
                    <a:pt x="13145" y="7513"/>
                    <a:pt x="13168" y="7489"/>
                  </a:cubicBezTo>
                  <a:cubicBezTo>
                    <a:pt x="13204" y="7477"/>
                    <a:pt x="13228" y="7454"/>
                    <a:pt x="13252" y="7430"/>
                  </a:cubicBezTo>
                  <a:cubicBezTo>
                    <a:pt x="13299" y="7382"/>
                    <a:pt x="13287" y="7346"/>
                    <a:pt x="13335" y="7311"/>
                  </a:cubicBezTo>
                  <a:cubicBezTo>
                    <a:pt x="13347" y="7287"/>
                    <a:pt x="13430" y="7251"/>
                    <a:pt x="13407" y="7215"/>
                  </a:cubicBezTo>
                  <a:cubicBezTo>
                    <a:pt x="13383" y="7180"/>
                    <a:pt x="13371" y="7168"/>
                    <a:pt x="13418" y="7120"/>
                  </a:cubicBezTo>
                  <a:cubicBezTo>
                    <a:pt x="13466" y="7073"/>
                    <a:pt x="13466" y="7096"/>
                    <a:pt x="13490" y="7049"/>
                  </a:cubicBezTo>
                  <a:cubicBezTo>
                    <a:pt x="13502" y="7025"/>
                    <a:pt x="13561" y="6894"/>
                    <a:pt x="13549" y="6894"/>
                  </a:cubicBezTo>
                  <a:cubicBezTo>
                    <a:pt x="13545" y="6894"/>
                    <a:pt x="13532" y="6898"/>
                    <a:pt x="13521" y="6898"/>
                  </a:cubicBezTo>
                  <a:cubicBezTo>
                    <a:pt x="13505" y="6898"/>
                    <a:pt x="13492" y="6889"/>
                    <a:pt x="13514" y="6846"/>
                  </a:cubicBezTo>
                  <a:cubicBezTo>
                    <a:pt x="13522" y="6821"/>
                    <a:pt x="13529" y="6814"/>
                    <a:pt x="13536" y="6814"/>
                  </a:cubicBezTo>
                  <a:cubicBezTo>
                    <a:pt x="13545" y="6814"/>
                    <a:pt x="13553" y="6828"/>
                    <a:pt x="13563" y="6828"/>
                  </a:cubicBezTo>
                  <a:cubicBezTo>
                    <a:pt x="13566" y="6828"/>
                    <a:pt x="13570" y="6826"/>
                    <a:pt x="13573" y="6823"/>
                  </a:cubicBezTo>
                  <a:cubicBezTo>
                    <a:pt x="13585" y="6811"/>
                    <a:pt x="13549" y="6763"/>
                    <a:pt x="13549" y="6751"/>
                  </a:cubicBezTo>
                  <a:cubicBezTo>
                    <a:pt x="13514" y="6727"/>
                    <a:pt x="13526" y="6727"/>
                    <a:pt x="13549" y="6703"/>
                  </a:cubicBezTo>
                  <a:cubicBezTo>
                    <a:pt x="13585" y="6644"/>
                    <a:pt x="13609" y="6572"/>
                    <a:pt x="13597" y="6501"/>
                  </a:cubicBezTo>
                  <a:cubicBezTo>
                    <a:pt x="13597" y="6480"/>
                    <a:pt x="13588" y="6474"/>
                    <a:pt x="13576" y="6474"/>
                  </a:cubicBezTo>
                  <a:cubicBezTo>
                    <a:pt x="13561" y="6474"/>
                    <a:pt x="13542" y="6483"/>
                    <a:pt x="13532" y="6483"/>
                  </a:cubicBezTo>
                  <a:cubicBezTo>
                    <a:pt x="13528" y="6483"/>
                    <a:pt x="13526" y="6482"/>
                    <a:pt x="13526" y="6477"/>
                  </a:cubicBezTo>
                  <a:cubicBezTo>
                    <a:pt x="13526" y="6442"/>
                    <a:pt x="13549" y="6430"/>
                    <a:pt x="13561" y="6406"/>
                  </a:cubicBezTo>
                  <a:cubicBezTo>
                    <a:pt x="13573" y="6370"/>
                    <a:pt x="13573" y="6334"/>
                    <a:pt x="13573" y="6299"/>
                  </a:cubicBezTo>
                  <a:cubicBezTo>
                    <a:pt x="13585" y="6227"/>
                    <a:pt x="13585" y="6168"/>
                    <a:pt x="13585" y="6096"/>
                  </a:cubicBezTo>
                  <a:cubicBezTo>
                    <a:pt x="13573" y="6072"/>
                    <a:pt x="13537" y="6049"/>
                    <a:pt x="13537" y="6025"/>
                  </a:cubicBezTo>
                  <a:cubicBezTo>
                    <a:pt x="13549" y="6001"/>
                    <a:pt x="13561" y="6001"/>
                    <a:pt x="13549" y="5965"/>
                  </a:cubicBezTo>
                  <a:cubicBezTo>
                    <a:pt x="13526" y="5870"/>
                    <a:pt x="13466" y="5858"/>
                    <a:pt x="13430" y="5787"/>
                  </a:cubicBezTo>
                  <a:cubicBezTo>
                    <a:pt x="13395" y="5703"/>
                    <a:pt x="13430" y="5644"/>
                    <a:pt x="13407" y="5584"/>
                  </a:cubicBezTo>
                  <a:cubicBezTo>
                    <a:pt x="13404" y="5580"/>
                    <a:pt x="13402" y="5578"/>
                    <a:pt x="13399" y="5578"/>
                  </a:cubicBezTo>
                  <a:cubicBezTo>
                    <a:pt x="13390" y="5578"/>
                    <a:pt x="13383" y="5608"/>
                    <a:pt x="13383" y="5608"/>
                  </a:cubicBezTo>
                  <a:cubicBezTo>
                    <a:pt x="13359" y="5560"/>
                    <a:pt x="13383" y="5549"/>
                    <a:pt x="13359" y="5501"/>
                  </a:cubicBezTo>
                  <a:cubicBezTo>
                    <a:pt x="13335" y="5465"/>
                    <a:pt x="13287" y="5418"/>
                    <a:pt x="13252" y="5370"/>
                  </a:cubicBezTo>
                  <a:lnTo>
                    <a:pt x="13252" y="5370"/>
                  </a:lnTo>
                  <a:cubicBezTo>
                    <a:pt x="13256" y="5374"/>
                    <a:pt x="13258" y="5376"/>
                    <a:pt x="13258" y="5376"/>
                  </a:cubicBezTo>
                  <a:cubicBezTo>
                    <a:pt x="13260" y="5376"/>
                    <a:pt x="13222" y="5332"/>
                    <a:pt x="13192" y="5322"/>
                  </a:cubicBezTo>
                  <a:cubicBezTo>
                    <a:pt x="13168" y="5310"/>
                    <a:pt x="13156" y="5287"/>
                    <a:pt x="13145" y="5263"/>
                  </a:cubicBezTo>
                  <a:cubicBezTo>
                    <a:pt x="13085" y="5191"/>
                    <a:pt x="13085" y="5191"/>
                    <a:pt x="13049" y="5179"/>
                  </a:cubicBezTo>
                  <a:cubicBezTo>
                    <a:pt x="13026" y="5156"/>
                    <a:pt x="13026" y="5132"/>
                    <a:pt x="13049" y="5132"/>
                  </a:cubicBezTo>
                  <a:lnTo>
                    <a:pt x="13097" y="5156"/>
                  </a:lnTo>
                  <a:cubicBezTo>
                    <a:pt x="13097" y="5156"/>
                    <a:pt x="13109" y="5144"/>
                    <a:pt x="13133" y="5096"/>
                  </a:cubicBezTo>
                  <a:cubicBezTo>
                    <a:pt x="13133" y="5060"/>
                    <a:pt x="13145" y="5037"/>
                    <a:pt x="13145" y="5013"/>
                  </a:cubicBezTo>
                  <a:cubicBezTo>
                    <a:pt x="13145" y="5013"/>
                    <a:pt x="13156" y="5025"/>
                    <a:pt x="13156" y="5025"/>
                  </a:cubicBezTo>
                  <a:cubicBezTo>
                    <a:pt x="13180" y="5001"/>
                    <a:pt x="13204" y="4953"/>
                    <a:pt x="13192" y="4953"/>
                  </a:cubicBezTo>
                  <a:lnTo>
                    <a:pt x="13192" y="4953"/>
                  </a:lnTo>
                  <a:lnTo>
                    <a:pt x="13156" y="4965"/>
                  </a:lnTo>
                  <a:cubicBezTo>
                    <a:pt x="13168" y="4941"/>
                    <a:pt x="13180" y="4918"/>
                    <a:pt x="13204" y="4906"/>
                  </a:cubicBezTo>
                  <a:cubicBezTo>
                    <a:pt x="13252" y="4870"/>
                    <a:pt x="13276" y="4834"/>
                    <a:pt x="13311" y="4798"/>
                  </a:cubicBezTo>
                  <a:cubicBezTo>
                    <a:pt x="13335" y="4751"/>
                    <a:pt x="13323" y="4739"/>
                    <a:pt x="13335" y="4691"/>
                  </a:cubicBezTo>
                  <a:cubicBezTo>
                    <a:pt x="13347" y="4656"/>
                    <a:pt x="13383" y="4644"/>
                    <a:pt x="13395" y="4596"/>
                  </a:cubicBezTo>
                  <a:cubicBezTo>
                    <a:pt x="13395" y="4584"/>
                    <a:pt x="13383" y="4572"/>
                    <a:pt x="13383" y="4560"/>
                  </a:cubicBezTo>
                  <a:cubicBezTo>
                    <a:pt x="13371" y="4480"/>
                    <a:pt x="13438" y="4444"/>
                    <a:pt x="13453" y="4398"/>
                  </a:cubicBezTo>
                  <a:lnTo>
                    <a:pt x="13453" y="4398"/>
                  </a:lnTo>
                  <a:cubicBezTo>
                    <a:pt x="13449" y="4404"/>
                    <a:pt x="13441" y="4407"/>
                    <a:pt x="13431" y="4407"/>
                  </a:cubicBezTo>
                  <a:cubicBezTo>
                    <a:pt x="13407" y="4407"/>
                    <a:pt x="13375" y="4386"/>
                    <a:pt x="13407" y="4322"/>
                  </a:cubicBezTo>
                  <a:cubicBezTo>
                    <a:pt x="13430" y="4287"/>
                    <a:pt x="13442" y="4239"/>
                    <a:pt x="13442" y="4203"/>
                  </a:cubicBezTo>
                  <a:cubicBezTo>
                    <a:pt x="13454" y="4156"/>
                    <a:pt x="13454" y="4156"/>
                    <a:pt x="13478" y="4156"/>
                  </a:cubicBezTo>
                  <a:cubicBezTo>
                    <a:pt x="13430" y="4156"/>
                    <a:pt x="13454" y="3941"/>
                    <a:pt x="13395" y="3941"/>
                  </a:cubicBezTo>
                  <a:cubicBezTo>
                    <a:pt x="13430" y="3941"/>
                    <a:pt x="13395" y="3798"/>
                    <a:pt x="13383" y="3751"/>
                  </a:cubicBezTo>
                  <a:cubicBezTo>
                    <a:pt x="13371" y="3715"/>
                    <a:pt x="13347" y="3691"/>
                    <a:pt x="13335" y="3655"/>
                  </a:cubicBezTo>
                  <a:cubicBezTo>
                    <a:pt x="13335" y="3655"/>
                    <a:pt x="13287" y="3632"/>
                    <a:pt x="13287" y="3632"/>
                  </a:cubicBezTo>
                  <a:cubicBezTo>
                    <a:pt x="13299" y="3620"/>
                    <a:pt x="13335" y="3608"/>
                    <a:pt x="13359" y="3608"/>
                  </a:cubicBezTo>
                  <a:cubicBezTo>
                    <a:pt x="13323" y="3584"/>
                    <a:pt x="13299" y="3548"/>
                    <a:pt x="13276" y="3548"/>
                  </a:cubicBezTo>
                  <a:cubicBezTo>
                    <a:pt x="13252" y="3548"/>
                    <a:pt x="13228" y="3548"/>
                    <a:pt x="13192" y="3489"/>
                  </a:cubicBezTo>
                  <a:cubicBezTo>
                    <a:pt x="13204" y="3489"/>
                    <a:pt x="13252" y="3489"/>
                    <a:pt x="13252" y="3465"/>
                  </a:cubicBezTo>
                  <a:cubicBezTo>
                    <a:pt x="13252" y="3441"/>
                    <a:pt x="13204" y="3405"/>
                    <a:pt x="13192" y="3405"/>
                  </a:cubicBezTo>
                  <a:cubicBezTo>
                    <a:pt x="13168" y="3370"/>
                    <a:pt x="13156" y="3346"/>
                    <a:pt x="13145" y="3322"/>
                  </a:cubicBezTo>
                  <a:cubicBezTo>
                    <a:pt x="13133" y="3298"/>
                    <a:pt x="13133" y="3263"/>
                    <a:pt x="13121" y="3239"/>
                  </a:cubicBezTo>
                  <a:cubicBezTo>
                    <a:pt x="13097" y="3227"/>
                    <a:pt x="13049" y="3239"/>
                    <a:pt x="13037" y="3203"/>
                  </a:cubicBezTo>
                  <a:cubicBezTo>
                    <a:pt x="13014" y="3179"/>
                    <a:pt x="13037" y="3179"/>
                    <a:pt x="13026" y="3167"/>
                  </a:cubicBezTo>
                  <a:cubicBezTo>
                    <a:pt x="13014" y="3144"/>
                    <a:pt x="12990" y="3120"/>
                    <a:pt x="12978" y="3108"/>
                  </a:cubicBezTo>
                  <a:cubicBezTo>
                    <a:pt x="12942" y="3072"/>
                    <a:pt x="12895" y="3036"/>
                    <a:pt x="12847" y="3013"/>
                  </a:cubicBezTo>
                  <a:cubicBezTo>
                    <a:pt x="12811" y="2977"/>
                    <a:pt x="12811" y="2953"/>
                    <a:pt x="12764" y="2929"/>
                  </a:cubicBezTo>
                  <a:cubicBezTo>
                    <a:pt x="12746" y="2923"/>
                    <a:pt x="12737" y="2920"/>
                    <a:pt x="12731" y="2920"/>
                  </a:cubicBezTo>
                  <a:cubicBezTo>
                    <a:pt x="12725" y="2920"/>
                    <a:pt x="12722" y="2923"/>
                    <a:pt x="12716" y="2929"/>
                  </a:cubicBezTo>
                  <a:cubicBezTo>
                    <a:pt x="12740" y="2905"/>
                    <a:pt x="12752" y="2893"/>
                    <a:pt x="12668" y="2846"/>
                  </a:cubicBezTo>
                  <a:cubicBezTo>
                    <a:pt x="12668" y="2846"/>
                    <a:pt x="12668" y="2858"/>
                    <a:pt x="12668" y="2858"/>
                  </a:cubicBezTo>
                  <a:cubicBezTo>
                    <a:pt x="12585" y="2810"/>
                    <a:pt x="12502" y="2774"/>
                    <a:pt x="12418" y="2751"/>
                  </a:cubicBezTo>
                  <a:lnTo>
                    <a:pt x="12418" y="2751"/>
                  </a:lnTo>
                  <a:cubicBezTo>
                    <a:pt x="12418" y="2751"/>
                    <a:pt x="12427" y="2792"/>
                    <a:pt x="12409" y="2792"/>
                  </a:cubicBezTo>
                  <a:cubicBezTo>
                    <a:pt x="12405" y="2792"/>
                    <a:pt x="12400" y="2790"/>
                    <a:pt x="12394" y="2786"/>
                  </a:cubicBezTo>
                  <a:cubicBezTo>
                    <a:pt x="12359" y="2763"/>
                    <a:pt x="12335" y="2739"/>
                    <a:pt x="12299" y="2715"/>
                  </a:cubicBezTo>
                  <a:cubicBezTo>
                    <a:pt x="12264" y="2703"/>
                    <a:pt x="12216" y="2679"/>
                    <a:pt x="12216" y="2679"/>
                  </a:cubicBezTo>
                  <a:cubicBezTo>
                    <a:pt x="12216" y="2679"/>
                    <a:pt x="12204" y="2667"/>
                    <a:pt x="12192" y="2667"/>
                  </a:cubicBezTo>
                  <a:cubicBezTo>
                    <a:pt x="12204" y="2655"/>
                    <a:pt x="12204" y="2655"/>
                    <a:pt x="12192" y="2643"/>
                  </a:cubicBezTo>
                  <a:cubicBezTo>
                    <a:pt x="12180" y="2608"/>
                    <a:pt x="12180" y="2572"/>
                    <a:pt x="12168" y="2524"/>
                  </a:cubicBezTo>
                  <a:cubicBezTo>
                    <a:pt x="12156" y="2441"/>
                    <a:pt x="12144" y="2453"/>
                    <a:pt x="12109" y="2417"/>
                  </a:cubicBezTo>
                  <a:lnTo>
                    <a:pt x="12109" y="2417"/>
                  </a:lnTo>
                  <a:cubicBezTo>
                    <a:pt x="12110" y="2418"/>
                    <a:pt x="12111" y="2418"/>
                    <a:pt x="12112" y="2418"/>
                  </a:cubicBezTo>
                  <a:cubicBezTo>
                    <a:pt x="12135" y="2418"/>
                    <a:pt x="12167" y="2286"/>
                    <a:pt x="12133" y="2274"/>
                  </a:cubicBezTo>
                  <a:cubicBezTo>
                    <a:pt x="12130" y="2273"/>
                    <a:pt x="12128" y="2272"/>
                    <a:pt x="12125" y="2272"/>
                  </a:cubicBezTo>
                  <a:cubicBezTo>
                    <a:pt x="12098" y="2272"/>
                    <a:pt x="12095" y="2394"/>
                    <a:pt x="12076" y="2394"/>
                  </a:cubicBezTo>
                  <a:cubicBezTo>
                    <a:pt x="12075" y="2394"/>
                    <a:pt x="12074" y="2394"/>
                    <a:pt x="12073" y="2393"/>
                  </a:cubicBezTo>
                  <a:lnTo>
                    <a:pt x="12097" y="2274"/>
                  </a:lnTo>
                  <a:cubicBezTo>
                    <a:pt x="12109" y="2227"/>
                    <a:pt x="12109" y="2167"/>
                    <a:pt x="12144" y="2155"/>
                  </a:cubicBezTo>
                  <a:lnTo>
                    <a:pt x="12144" y="2155"/>
                  </a:lnTo>
                  <a:cubicBezTo>
                    <a:pt x="12142" y="2156"/>
                    <a:pt x="12140" y="2156"/>
                    <a:pt x="12137" y="2156"/>
                  </a:cubicBezTo>
                  <a:cubicBezTo>
                    <a:pt x="12095" y="2156"/>
                    <a:pt x="12082" y="2058"/>
                    <a:pt x="12037" y="2012"/>
                  </a:cubicBezTo>
                  <a:cubicBezTo>
                    <a:pt x="12013" y="1941"/>
                    <a:pt x="12013" y="1941"/>
                    <a:pt x="12037" y="1929"/>
                  </a:cubicBezTo>
                  <a:cubicBezTo>
                    <a:pt x="12059" y="1929"/>
                    <a:pt x="12030" y="1878"/>
                    <a:pt x="12035" y="1871"/>
                  </a:cubicBezTo>
                  <a:lnTo>
                    <a:pt x="12035" y="1871"/>
                  </a:lnTo>
                  <a:lnTo>
                    <a:pt x="11966" y="1905"/>
                  </a:lnTo>
                  <a:cubicBezTo>
                    <a:pt x="11930" y="1834"/>
                    <a:pt x="11978" y="1786"/>
                    <a:pt x="11966" y="1774"/>
                  </a:cubicBezTo>
                  <a:cubicBezTo>
                    <a:pt x="11942" y="1750"/>
                    <a:pt x="11859" y="1715"/>
                    <a:pt x="11847" y="1655"/>
                  </a:cubicBezTo>
                  <a:cubicBezTo>
                    <a:pt x="11835" y="1586"/>
                    <a:pt x="11758" y="1440"/>
                    <a:pt x="11688" y="1440"/>
                  </a:cubicBezTo>
                  <a:cubicBezTo>
                    <a:pt x="11685" y="1440"/>
                    <a:pt x="11683" y="1440"/>
                    <a:pt x="11680" y="1441"/>
                  </a:cubicBezTo>
                  <a:cubicBezTo>
                    <a:pt x="11656" y="1441"/>
                    <a:pt x="11597" y="1346"/>
                    <a:pt x="11549" y="1346"/>
                  </a:cubicBezTo>
                  <a:cubicBezTo>
                    <a:pt x="11466" y="1322"/>
                    <a:pt x="11502" y="1274"/>
                    <a:pt x="11466" y="1239"/>
                  </a:cubicBezTo>
                  <a:cubicBezTo>
                    <a:pt x="11430" y="1215"/>
                    <a:pt x="11394" y="1215"/>
                    <a:pt x="11347" y="1191"/>
                  </a:cubicBezTo>
                  <a:cubicBezTo>
                    <a:pt x="11299" y="1167"/>
                    <a:pt x="11311" y="1167"/>
                    <a:pt x="11335" y="1155"/>
                  </a:cubicBezTo>
                  <a:cubicBezTo>
                    <a:pt x="11347" y="1143"/>
                    <a:pt x="11251" y="1119"/>
                    <a:pt x="11251" y="1119"/>
                  </a:cubicBezTo>
                  <a:cubicBezTo>
                    <a:pt x="11216" y="1119"/>
                    <a:pt x="11204" y="1096"/>
                    <a:pt x="11192" y="1084"/>
                  </a:cubicBezTo>
                  <a:cubicBezTo>
                    <a:pt x="11186" y="1081"/>
                    <a:pt x="11181" y="1081"/>
                    <a:pt x="11177" y="1081"/>
                  </a:cubicBezTo>
                  <a:cubicBezTo>
                    <a:pt x="11150" y="1081"/>
                    <a:pt x="11147" y="1121"/>
                    <a:pt x="11132" y="1121"/>
                  </a:cubicBezTo>
                  <a:cubicBezTo>
                    <a:pt x="11125" y="1121"/>
                    <a:pt x="11114" y="1112"/>
                    <a:pt x="11097" y="1084"/>
                  </a:cubicBezTo>
                  <a:cubicBezTo>
                    <a:pt x="11062" y="1049"/>
                    <a:pt x="11021" y="1027"/>
                    <a:pt x="10973" y="1027"/>
                  </a:cubicBezTo>
                  <a:cubicBezTo>
                    <a:pt x="10956" y="1027"/>
                    <a:pt x="10937" y="1030"/>
                    <a:pt x="10918" y="1036"/>
                  </a:cubicBezTo>
                  <a:cubicBezTo>
                    <a:pt x="10900" y="1040"/>
                    <a:pt x="10882" y="1042"/>
                    <a:pt x="10866" y="1042"/>
                  </a:cubicBezTo>
                  <a:cubicBezTo>
                    <a:pt x="10830" y="1042"/>
                    <a:pt x="10800" y="1030"/>
                    <a:pt x="10775" y="988"/>
                  </a:cubicBezTo>
                  <a:cubicBezTo>
                    <a:pt x="10769" y="982"/>
                    <a:pt x="10752" y="980"/>
                    <a:pt x="10731" y="980"/>
                  </a:cubicBezTo>
                  <a:cubicBezTo>
                    <a:pt x="10697" y="980"/>
                    <a:pt x="10651" y="985"/>
                    <a:pt x="10617" y="985"/>
                  </a:cubicBezTo>
                  <a:cubicBezTo>
                    <a:pt x="10596" y="985"/>
                    <a:pt x="10579" y="983"/>
                    <a:pt x="10573" y="977"/>
                  </a:cubicBezTo>
                  <a:lnTo>
                    <a:pt x="10573" y="977"/>
                  </a:lnTo>
                  <a:cubicBezTo>
                    <a:pt x="10589" y="993"/>
                    <a:pt x="10493" y="1026"/>
                    <a:pt x="10451" y="1026"/>
                  </a:cubicBezTo>
                  <a:cubicBezTo>
                    <a:pt x="10431" y="1026"/>
                    <a:pt x="10423" y="1019"/>
                    <a:pt x="10442" y="1000"/>
                  </a:cubicBezTo>
                  <a:cubicBezTo>
                    <a:pt x="10442" y="978"/>
                    <a:pt x="10429" y="971"/>
                    <a:pt x="10410" y="971"/>
                  </a:cubicBezTo>
                  <a:cubicBezTo>
                    <a:pt x="10378" y="971"/>
                    <a:pt x="10329" y="993"/>
                    <a:pt x="10299" y="1000"/>
                  </a:cubicBezTo>
                  <a:cubicBezTo>
                    <a:pt x="10251" y="1000"/>
                    <a:pt x="10216" y="1012"/>
                    <a:pt x="10168" y="1012"/>
                  </a:cubicBezTo>
                  <a:cubicBezTo>
                    <a:pt x="10156" y="1012"/>
                    <a:pt x="10168" y="1000"/>
                    <a:pt x="10132" y="1000"/>
                  </a:cubicBezTo>
                  <a:cubicBezTo>
                    <a:pt x="10099" y="1000"/>
                    <a:pt x="9974" y="1041"/>
                    <a:pt x="9965" y="1066"/>
                  </a:cubicBezTo>
                  <a:lnTo>
                    <a:pt x="9965" y="1066"/>
                  </a:lnTo>
                  <a:cubicBezTo>
                    <a:pt x="9964" y="1057"/>
                    <a:pt x="9959" y="1045"/>
                    <a:pt x="9928" y="1045"/>
                  </a:cubicBezTo>
                  <a:cubicBezTo>
                    <a:pt x="9919" y="1045"/>
                    <a:pt x="9908" y="1046"/>
                    <a:pt x="9894" y="1048"/>
                  </a:cubicBezTo>
                  <a:cubicBezTo>
                    <a:pt x="9882" y="1048"/>
                    <a:pt x="9858" y="1060"/>
                    <a:pt x="9847" y="1072"/>
                  </a:cubicBezTo>
                  <a:cubicBezTo>
                    <a:pt x="9847" y="1072"/>
                    <a:pt x="9841" y="1077"/>
                    <a:pt x="9838" y="1077"/>
                  </a:cubicBezTo>
                  <a:cubicBezTo>
                    <a:pt x="9836" y="1077"/>
                    <a:pt x="9835" y="1076"/>
                    <a:pt x="9835" y="1072"/>
                  </a:cubicBezTo>
                  <a:cubicBezTo>
                    <a:pt x="9835" y="1084"/>
                    <a:pt x="9823" y="1084"/>
                    <a:pt x="9823" y="1096"/>
                  </a:cubicBezTo>
                  <a:cubicBezTo>
                    <a:pt x="9823" y="1100"/>
                    <a:pt x="9821" y="1101"/>
                    <a:pt x="9820" y="1101"/>
                  </a:cubicBezTo>
                  <a:cubicBezTo>
                    <a:pt x="9816" y="1101"/>
                    <a:pt x="9811" y="1096"/>
                    <a:pt x="9811" y="1096"/>
                  </a:cubicBezTo>
                  <a:cubicBezTo>
                    <a:pt x="9811" y="1069"/>
                    <a:pt x="9818" y="1055"/>
                    <a:pt x="9796" y="1055"/>
                  </a:cubicBezTo>
                  <a:cubicBezTo>
                    <a:pt x="9790" y="1055"/>
                    <a:pt x="9781" y="1057"/>
                    <a:pt x="9769" y="1059"/>
                  </a:cubicBezTo>
                  <a:lnTo>
                    <a:pt x="9769" y="1059"/>
                  </a:lnTo>
                  <a:cubicBezTo>
                    <a:pt x="9786" y="1053"/>
                    <a:pt x="9816" y="1031"/>
                    <a:pt x="9775" y="1000"/>
                  </a:cubicBezTo>
                  <a:cubicBezTo>
                    <a:pt x="9740" y="966"/>
                    <a:pt x="9739" y="987"/>
                    <a:pt x="9718" y="934"/>
                  </a:cubicBezTo>
                  <a:lnTo>
                    <a:pt x="9718" y="934"/>
                  </a:lnTo>
                  <a:cubicBezTo>
                    <a:pt x="9721" y="941"/>
                    <a:pt x="9726" y="944"/>
                    <a:pt x="9730" y="944"/>
                  </a:cubicBezTo>
                  <a:cubicBezTo>
                    <a:pt x="9743" y="944"/>
                    <a:pt x="9756" y="918"/>
                    <a:pt x="9739" y="893"/>
                  </a:cubicBezTo>
                  <a:cubicBezTo>
                    <a:pt x="9716" y="858"/>
                    <a:pt x="9692" y="822"/>
                    <a:pt x="9656" y="798"/>
                  </a:cubicBezTo>
                  <a:cubicBezTo>
                    <a:pt x="9615" y="757"/>
                    <a:pt x="9597" y="744"/>
                    <a:pt x="9581" y="744"/>
                  </a:cubicBezTo>
                  <a:cubicBezTo>
                    <a:pt x="9574" y="744"/>
                    <a:pt x="9568" y="747"/>
                    <a:pt x="9561" y="750"/>
                  </a:cubicBezTo>
                  <a:cubicBezTo>
                    <a:pt x="9513" y="691"/>
                    <a:pt x="9525" y="703"/>
                    <a:pt x="9537" y="667"/>
                  </a:cubicBezTo>
                  <a:lnTo>
                    <a:pt x="9477" y="667"/>
                  </a:lnTo>
                  <a:cubicBezTo>
                    <a:pt x="9501" y="643"/>
                    <a:pt x="9513" y="607"/>
                    <a:pt x="9513" y="584"/>
                  </a:cubicBezTo>
                  <a:cubicBezTo>
                    <a:pt x="9477" y="560"/>
                    <a:pt x="9430" y="548"/>
                    <a:pt x="9394" y="548"/>
                  </a:cubicBezTo>
                  <a:cubicBezTo>
                    <a:pt x="9335" y="524"/>
                    <a:pt x="9287" y="465"/>
                    <a:pt x="9227" y="417"/>
                  </a:cubicBezTo>
                  <a:cubicBezTo>
                    <a:pt x="9206" y="396"/>
                    <a:pt x="9119" y="318"/>
                    <a:pt x="9083" y="318"/>
                  </a:cubicBezTo>
                  <a:cubicBezTo>
                    <a:pt x="9079" y="318"/>
                    <a:pt x="9075" y="319"/>
                    <a:pt x="9073" y="322"/>
                  </a:cubicBezTo>
                  <a:cubicBezTo>
                    <a:pt x="9049" y="334"/>
                    <a:pt x="9037" y="357"/>
                    <a:pt x="9025" y="381"/>
                  </a:cubicBezTo>
                  <a:cubicBezTo>
                    <a:pt x="8977" y="357"/>
                    <a:pt x="9013" y="322"/>
                    <a:pt x="9025" y="310"/>
                  </a:cubicBezTo>
                  <a:lnTo>
                    <a:pt x="9025" y="310"/>
                  </a:lnTo>
                  <a:cubicBezTo>
                    <a:pt x="9024" y="311"/>
                    <a:pt x="9023" y="311"/>
                    <a:pt x="9021" y="311"/>
                  </a:cubicBezTo>
                  <a:cubicBezTo>
                    <a:pt x="9005" y="311"/>
                    <a:pt x="8965" y="260"/>
                    <a:pt x="8965" y="238"/>
                  </a:cubicBezTo>
                  <a:cubicBezTo>
                    <a:pt x="8977" y="226"/>
                    <a:pt x="8989" y="215"/>
                    <a:pt x="8954" y="191"/>
                  </a:cubicBezTo>
                  <a:lnTo>
                    <a:pt x="8906" y="262"/>
                  </a:lnTo>
                  <a:cubicBezTo>
                    <a:pt x="8930" y="226"/>
                    <a:pt x="8727" y="131"/>
                    <a:pt x="8656" y="119"/>
                  </a:cubicBezTo>
                  <a:lnTo>
                    <a:pt x="8656" y="119"/>
                  </a:lnTo>
                  <a:cubicBezTo>
                    <a:pt x="8704" y="131"/>
                    <a:pt x="8692" y="155"/>
                    <a:pt x="8692" y="167"/>
                  </a:cubicBezTo>
                  <a:cubicBezTo>
                    <a:pt x="8618" y="136"/>
                    <a:pt x="8600" y="67"/>
                    <a:pt x="8533" y="67"/>
                  </a:cubicBezTo>
                  <a:cubicBezTo>
                    <a:pt x="8523" y="67"/>
                    <a:pt x="8513" y="69"/>
                    <a:pt x="8501" y="72"/>
                  </a:cubicBezTo>
                  <a:cubicBezTo>
                    <a:pt x="8493" y="72"/>
                    <a:pt x="8454" y="82"/>
                    <a:pt x="8428" y="82"/>
                  </a:cubicBezTo>
                  <a:cubicBezTo>
                    <a:pt x="8415" y="82"/>
                    <a:pt x="8406" y="80"/>
                    <a:pt x="8406" y="72"/>
                  </a:cubicBezTo>
                  <a:cubicBezTo>
                    <a:pt x="8394" y="48"/>
                    <a:pt x="8477" y="36"/>
                    <a:pt x="8418" y="24"/>
                  </a:cubicBezTo>
                  <a:lnTo>
                    <a:pt x="8239" y="24"/>
                  </a:lnTo>
                  <a:cubicBezTo>
                    <a:pt x="8180" y="12"/>
                    <a:pt x="8120" y="0"/>
                    <a:pt x="8061" y="0"/>
                  </a:cubicBezTo>
                  <a:close/>
                </a:path>
              </a:pathLst>
            </a:custGeom>
            <a:solidFill>
              <a:schemeClr val="lt1"/>
            </a:solidFill>
            <a:ln>
              <a:noFill/>
            </a:ln>
          </p:spPr>
          <p:txBody>
            <a:bodyPr spcFirstLastPara="1" wrap="square" lIns="133916" tIns="133916" rIns="133916" bIns="133916" anchor="ctr" anchorCtr="0">
              <a:noAutofit/>
            </a:bodyPr>
            <a:lstStyle/>
            <a:p>
              <a:endParaRPr sz="2637"/>
            </a:p>
          </p:txBody>
        </p:sp>
        <p:sp>
          <p:nvSpPr>
            <p:cNvPr id="5254" name="Google Shape;5254;p43"/>
            <p:cNvSpPr/>
            <p:nvPr/>
          </p:nvSpPr>
          <p:spPr>
            <a:xfrm>
              <a:off x="5440881" y="5205930"/>
              <a:ext cx="4363" cy="4414"/>
            </a:xfrm>
            <a:custGeom>
              <a:avLst/>
              <a:gdLst/>
              <a:ahLst/>
              <a:cxnLst/>
              <a:rect l="l" t="t" r="r" b="b"/>
              <a:pathLst>
                <a:path w="86" h="87" extrusionOk="0">
                  <a:moveTo>
                    <a:pt x="51" y="1"/>
                  </a:moveTo>
                  <a:cubicBezTo>
                    <a:pt x="1" y="26"/>
                    <a:pt x="51" y="87"/>
                    <a:pt x="73" y="87"/>
                  </a:cubicBezTo>
                  <a:cubicBezTo>
                    <a:pt x="82" y="87"/>
                    <a:pt x="86" y="76"/>
                    <a:pt x="75" y="48"/>
                  </a:cubicBezTo>
                  <a:cubicBezTo>
                    <a:pt x="63" y="37"/>
                    <a:pt x="63" y="13"/>
                    <a:pt x="51" y="1"/>
                  </a:cubicBezTo>
                  <a:close/>
                </a:path>
              </a:pathLst>
            </a:custGeom>
            <a:solidFill>
              <a:srgbClr val="FFFFFF"/>
            </a:solidFill>
            <a:ln>
              <a:noFill/>
            </a:ln>
          </p:spPr>
          <p:txBody>
            <a:bodyPr spcFirstLastPara="1" wrap="square" lIns="133916" tIns="133916" rIns="133916" bIns="133916" anchor="ctr" anchorCtr="0">
              <a:noAutofit/>
            </a:bodyPr>
            <a:lstStyle/>
            <a:p>
              <a:endParaRPr sz="2637"/>
            </a:p>
          </p:txBody>
        </p:sp>
        <p:sp>
          <p:nvSpPr>
            <p:cNvPr id="5255" name="Google Shape;5255;p43"/>
            <p:cNvSpPr/>
            <p:nvPr/>
          </p:nvSpPr>
          <p:spPr>
            <a:xfrm>
              <a:off x="4892606" y="5148149"/>
              <a:ext cx="73149" cy="96488"/>
            </a:xfrm>
            <a:custGeom>
              <a:avLst/>
              <a:gdLst/>
              <a:ahLst/>
              <a:cxnLst/>
              <a:rect l="l" t="t" r="r" b="b"/>
              <a:pathLst>
                <a:path w="1442" h="1902" extrusionOk="0">
                  <a:moveTo>
                    <a:pt x="801" y="0"/>
                  </a:moveTo>
                  <a:cubicBezTo>
                    <a:pt x="685" y="0"/>
                    <a:pt x="567" y="38"/>
                    <a:pt x="465" y="116"/>
                  </a:cubicBezTo>
                  <a:cubicBezTo>
                    <a:pt x="251" y="306"/>
                    <a:pt x="120" y="568"/>
                    <a:pt x="84" y="854"/>
                  </a:cubicBezTo>
                  <a:cubicBezTo>
                    <a:pt x="1" y="1414"/>
                    <a:pt x="215" y="1842"/>
                    <a:pt x="596" y="1902"/>
                  </a:cubicBezTo>
                  <a:lnTo>
                    <a:pt x="667" y="1902"/>
                  </a:lnTo>
                  <a:cubicBezTo>
                    <a:pt x="1013" y="1902"/>
                    <a:pt x="1310" y="1557"/>
                    <a:pt x="1382" y="1045"/>
                  </a:cubicBezTo>
                  <a:cubicBezTo>
                    <a:pt x="1441" y="771"/>
                    <a:pt x="1382" y="473"/>
                    <a:pt x="1239" y="235"/>
                  </a:cubicBezTo>
                  <a:cubicBezTo>
                    <a:pt x="1133" y="80"/>
                    <a:pt x="969" y="0"/>
                    <a:pt x="801" y="0"/>
                  </a:cubicBezTo>
                  <a:close/>
                </a:path>
              </a:pathLst>
            </a:custGeom>
            <a:solidFill>
              <a:schemeClr val="dk1"/>
            </a:solidFill>
            <a:ln>
              <a:noFill/>
            </a:ln>
          </p:spPr>
          <p:txBody>
            <a:bodyPr spcFirstLastPara="1" wrap="square" lIns="133916" tIns="133916" rIns="133916" bIns="133916" anchor="ctr" anchorCtr="0">
              <a:noAutofit/>
            </a:bodyPr>
            <a:lstStyle/>
            <a:p>
              <a:endParaRPr sz="2637"/>
            </a:p>
          </p:txBody>
        </p:sp>
        <p:sp>
          <p:nvSpPr>
            <p:cNvPr id="5256" name="Google Shape;5256;p43"/>
            <p:cNvSpPr/>
            <p:nvPr/>
          </p:nvSpPr>
          <p:spPr>
            <a:xfrm>
              <a:off x="4896258" y="5149164"/>
              <a:ext cx="69497" cy="98163"/>
            </a:xfrm>
            <a:custGeom>
              <a:avLst/>
              <a:gdLst/>
              <a:ahLst/>
              <a:cxnLst/>
              <a:rect l="l" t="t" r="r" b="b"/>
              <a:pathLst>
                <a:path w="1370" h="1935" extrusionOk="0">
                  <a:moveTo>
                    <a:pt x="520" y="10"/>
                  </a:moveTo>
                  <a:cubicBezTo>
                    <a:pt x="517" y="10"/>
                    <a:pt x="520" y="19"/>
                    <a:pt x="525" y="24"/>
                  </a:cubicBezTo>
                  <a:lnTo>
                    <a:pt x="525" y="24"/>
                  </a:lnTo>
                  <a:cubicBezTo>
                    <a:pt x="536" y="13"/>
                    <a:pt x="536" y="13"/>
                    <a:pt x="524" y="13"/>
                  </a:cubicBezTo>
                  <a:cubicBezTo>
                    <a:pt x="522" y="11"/>
                    <a:pt x="521" y="10"/>
                    <a:pt x="520" y="10"/>
                  </a:cubicBezTo>
                  <a:close/>
                  <a:moveTo>
                    <a:pt x="465" y="36"/>
                  </a:moveTo>
                  <a:cubicBezTo>
                    <a:pt x="461" y="36"/>
                    <a:pt x="459" y="39"/>
                    <a:pt x="460" y="42"/>
                  </a:cubicBezTo>
                  <a:lnTo>
                    <a:pt x="460" y="42"/>
                  </a:lnTo>
                  <a:cubicBezTo>
                    <a:pt x="460" y="42"/>
                    <a:pt x="460" y="42"/>
                    <a:pt x="460" y="42"/>
                  </a:cubicBezTo>
                  <a:cubicBezTo>
                    <a:pt x="462" y="42"/>
                    <a:pt x="465" y="42"/>
                    <a:pt x="465" y="36"/>
                  </a:cubicBezTo>
                  <a:close/>
                  <a:moveTo>
                    <a:pt x="460" y="42"/>
                  </a:moveTo>
                  <a:lnTo>
                    <a:pt x="460" y="42"/>
                  </a:lnTo>
                  <a:cubicBezTo>
                    <a:pt x="459" y="42"/>
                    <a:pt x="459" y="43"/>
                    <a:pt x="460" y="43"/>
                  </a:cubicBezTo>
                  <a:lnTo>
                    <a:pt x="460" y="43"/>
                  </a:lnTo>
                  <a:cubicBezTo>
                    <a:pt x="460" y="43"/>
                    <a:pt x="460" y="43"/>
                    <a:pt x="460" y="42"/>
                  </a:cubicBezTo>
                  <a:close/>
                  <a:moveTo>
                    <a:pt x="668" y="22"/>
                  </a:moveTo>
                  <a:cubicBezTo>
                    <a:pt x="667" y="22"/>
                    <a:pt x="667" y="23"/>
                    <a:pt x="667" y="24"/>
                  </a:cubicBezTo>
                  <a:cubicBezTo>
                    <a:pt x="667" y="33"/>
                    <a:pt x="667" y="41"/>
                    <a:pt x="671" y="45"/>
                  </a:cubicBezTo>
                  <a:lnTo>
                    <a:pt x="671" y="45"/>
                  </a:lnTo>
                  <a:cubicBezTo>
                    <a:pt x="674" y="39"/>
                    <a:pt x="669" y="22"/>
                    <a:pt x="668" y="22"/>
                  </a:cubicBezTo>
                  <a:close/>
                  <a:moveTo>
                    <a:pt x="460" y="43"/>
                  </a:moveTo>
                  <a:cubicBezTo>
                    <a:pt x="460" y="46"/>
                    <a:pt x="462" y="50"/>
                    <a:pt x="465" y="53"/>
                  </a:cubicBezTo>
                  <a:lnTo>
                    <a:pt x="465" y="53"/>
                  </a:lnTo>
                  <a:cubicBezTo>
                    <a:pt x="465" y="50"/>
                    <a:pt x="465" y="48"/>
                    <a:pt x="465" y="48"/>
                  </a:cubicBezTo>
                  <a:cubicBezTo>
                    <a:pt x="462" y="46"/>
                    <a:pt x="461" y="44"/>
                    <a:pt x="460" y="43"/>
                  </a:cubicBezTo>
                  <a:close/>
                  <a:moveTo>
                    <a:pt x="1024" y="60"/>
                  </a:moveTo>
                  <a:lnTo>
                    <a:pt x="1024" y="72"/>
                  </a:lnTo>
                  <a:lnTo>
                    <a:pt x="1036" y="72"/>
                  </a:lnTo>
                  <a:lnTo>
                    <a:pt x="1024" y="60"/>
                  </a:lnTo>
                  <a:close/>
                  <a:moveTo>
                    <a:pt x="393" y="72"/>
                  </a:moveTo>
                  <a:cubicBezTo>
                    <a:pt x="393" y="72"/>
                    <a:pt x="393" y="84"/>
                    <a:pt x="393" y="84"/>
                  </a:cubicBezTo>
                  <a:cubicBezTo>
                    <a:pt x="393" y="92"/>
                    <a:pt x="393" y="95"/>
                    <a:pt x="393" y="95"/>
                  </a:cubicBezTo>
                  <a:cubicBezTo>
                    <a:pt x="392" y="95"/>
                    <a:pt x="389" y="84"/>
                    <a:pt x="381" y="84"/>
                  </a:cubicBezTo>
                  <a:cubicBezTo>
                    <a:pt x="381" y="108"/>
                    <a:pt x="369" y="96"/>
                    <a:pt x="369" y="108"/>
                  </a:cubicBezTo>
                  <a:lnTo>
                    <a:pt x="393" y="108"/>
                  </a:lnTo>
                  <a:cubicBezTo>
                    <a:pt x="398" y="110"/>
                    <a:pt x="400" y="111"/>
                    <a:pt x="401" y="111"/>
                  </a:cubicBezTo>
                  <a:cubicBezTo>
                    <a:pt x="404" y="111"/>
                    <a:pt x="381" y="96"/>
                    <a:pt x="381" y="96"/>
                  </a:cubicBezTo>
                  <a:lnTo>
                    <a:pt x="393" y="96"/>
                  </a:lnTo>
                  <a:cubicBezTo>
                    <a:pt x="393" y="96"/>
                    <a:pt x="396" y="95"/>
                    <a:pt x="400" y="94"/>
                  </a:cubicBezTo>
                  <a:lnTo>
                    <a:pt x="400" y="94"/>
                  </a:lnTo>
                  <a:cubicBezTo>
                    <a:pt x="401" y="95"/>
                    <a:pt x="403" y="96"/>
                    <a:pt x="405" y="96"/>
                  </a:cubicBezTo>
                  <a:cubicBezTo>
                    <a:pt x="407" y="94"/>
                    <a:pt x="408" y="92"/>
                    <a:pt x="409" y="91"/>
                  </a:cubicBezTo>
                  <a:lnTo>
                    <a:pt x="409" y="91"/>
                  </a:lnTo>
                  <a:cubicBezTo>
                    <a:pt x="405" y="92"/>
                    <a:pt x="402" y="93"/>
                    <a:pt x="400" y="94"/>
                  </a:cubicBezTo>
                  <a:lnTo>
                    <a:pt x="400" y="94"/>
                  </a:lnTo>
                  <a:cubicBezTo>
                    <a:pt x="393" y="88"/>
                    <a:pt x="393" y="72"/>
                    <a:pt x="393" y="72"/>
                  </a:cubicBezTo>
                  <a:close/>
                  <a:moveTo>
                    <a:pt x="359" y="104"/>
                  </a:moveTo>
                  <a:cubicBezTo>
                    <a:pt x="358" y="104"/>
                    <a:pt x="357" y="105"/>
                    <a:pt x="357" y="108"/>
                  </a:cubicBezTo>
                  <a:cubicBezTo>
                    <a:pt x="351" y="114"/>
                    <a:pt x="351" y="114"/>
                    <a:pt x="353" y="114"/>
                  </a:cubicBezTo>
                  <a:cubicBezTo>
                    <a:pt x="354" y="114"/>
                    <a:pt x="357" y="114"/>
                    <a:pt x="357" y="120"/>
                  </a:cubicBezTo>
                  <a:cubicBezTo>
                    <a:pt x="357" y="120"/>
                    <a:pt x="357" y="121"/>
                    <a:pt x="357" y="122"/>
                  </a:cubicBezTo>
                  <a:lnTo>
                    <a:pt x="357" y="122"/>
                  </a:lnTo>
                  <a:cubicBezTo>
                    <a:pt x="359" y="120"/>
                    <a:pt x="363" y="120"/>
                    <a:pt x="369" y="120"/>
                  </a:cubicBezTo>
                  <a:lnTo>
                    <a:pt x="381" y="120"/>
                  </a:lnTo>
                  <a:cubicBezTo>
                    <a:pt x="381" y="120"/>
                    <a:pt x="369" y="108"/>
                    <a:pt x="369" y="108"/>
                  </a:cubicBezTo>
                  <a:cubicBezTo>
                    <a:pt x="369" y="110"/>
                    <a:pt x="369" y="111"/>
                    <a:pt x="368" y="111"/>
                  </a:cubicBezTo>
                  <a:cubicBezTo>
                    <a:pt x="366" y="111"/>
                    <a:pt x="361" y="104"/>
                    <a:pt x="359" y="104"/>
                  </a:cubicBezTo>
                  <a:close/>
                  <a:moveTo>
                    <a:pt x="357" y="122"/>
                  </a:moveTo>
                  <a:cubicBezTo>
                    <a:pt x="355" y="123"/>
                    <a:pt x="355" y="125"/>
                    <a:pt x="357" y="127"/>
                  </a:cubicBezTo>
                  <a:lnTo>
                    <a:pt x="357" y="127"/>
                  </a:lnTo>
                  <a:cubicBezTo>
                    <a:pt x="357" y="126"/>
                    <a:pt x="357" y="124"/>
                    <a:pt x="357" y="122"/>
                  </a:cubicBezTo>
                  <a:close/>
                  <a:moveTo>
                    <a:pt x="357" y="127"/>
                  </a:moveTo>
                  <a:cubicBezTo>
                    <a:pt x="356" y="132"/>
                    <a:pt x="354" y="132"/>
                    <a:pt x="345" y="132"/>
                  </a:cubicBezTo>
                  <a:lnTo>
                    <a:pt x="369" y="132"/>
                  </a:lnTo>
                  <a:cubicBezTo>
                    <a:pt x="364" y="132"/>
                    <a:pt x="359" y="130"/>
                    <a:pt x="357" y="127"/>
                  </a:cubicBezTo>
                  <a:close/>
                  <a:moveTo>
                    <a:pt x="322" y="155"/>
                  </a:moveTo>
                  <a:cubicBezTo>
                    <a:pt x="322" y="159"/>
                    <a:pt x="322" y="163"/>
                    <a:pt x="321" y="167"/>
                  </a:cubicBezTo>
                  <a:lnTo>
                    <a:pt x="321" y="167"/>
                  </a:lnTo>
                  <a:cubicBezTo>
                    <a:pt x="310" y="167"/>
                    <a:pt x="322" y="167"/>
                    <a:pt x="322" y="155"/>
                  </a:cubicBezTo>
                  <a:close/>
                  <a:moveTo>
                    <a:pt x="1155" y="179"/>
                  </a:moveTo>
                  <a:cubicBezTo>
                    <a:pt x="1155" y="183"/>
                    <a:pt x="1156" y="185"/>
                    <a:pt x="1158" y="185"/>
                  </a:cubicBezTo>
                  <a:cubicBezTo>
                    <a:pt x="1162" y="185"/>
                    <a:pt x="1167" y="179"/>
                    <a:pt x="1167" y="179"/>
                  </a:cubicBezTo>
                  <a:close/>
                  <a:moveTo>
                    <a:pt x="940" y="198"/>
                  </a:moveTo>
                  <a:cubicBezTo>
                    <a:pt x="935" y="199"/>
                    <a:pt x="934" y="203"/>
                    <a:pt x="941" y="203"/>
                  </a:cubicBezTo>
                  <a:cubicBezTo>
                    <a:pt x="941" y="203"/>
                    <a:pt x="941" y="200"/>
                    <a:pt x="940" y="198"/>
                  </a:cubicBezTo>
                  <a:close/>
                  <a:moveTo>
                    <a:pt x="954" y="211"/>
                  </a:moveTo>
                  <a:lnTo>
                    <a:pt x="954" y="211"/>
                  </a:lnTo>
                  <a:cubicBezTo>
                    <a:pt x="954" y="212"/>
                    <a:pt x="953" y="212"/>
                    <a:pt x="953" y="213"/>
                  </a:cubicBezTo>
                  <a:lnTo>
                    <a:pt x="953" y="213"/>
                  </a:lnTo>
                  <a:cubicBezTo>
                    <a:pt x="953" y="212"/>
                    <a:pt x="954" y="212"/>
                    <a:pt x="954" y="211"/>
                  </a:cubicBezTo>
                  <a:close/>
                  <a:moveTo>
                    <a:pt x="953" y="213"/>
                  </a:moveTo>
                  <a:cubicBezTo>
                    <a:pt x="951" y="216"/>
                    <a:pt x="949" y="218"/>
                    <a:pt x="949" y="218"/>
                  </a:cubicBezTo>
                  <a:cubicBezTo>
                    <a:pt x="949" y="218"/>
                    <a:pt x="950" y="217"/>
                    <a:pt x="953" y="215"/>
                  </a:cubicBezTo>
                  <a:cubicBezTo>
                    <a:pt x="953" y="214"/>
                    <a:pt x="953" y="214"/>
                    <a:pt x="953" y="213"/>
                  </a:cubicBezTo>
                  <a:close/>
                  <a:moveTo>
                    <a:pt x="997" y="234"/>
                  </a:moveTo>
                  <a:lnTo>
                    <a:pt x="997" y="234"/>
                  </a:lnTo>
                  <a:cubicBezTo>
                    <a:pt x="989" y="235"/>
                    <a:pt x="982" y="239"/>
                    <a:pt x="988" y="239"/>
                  </a:cubicBezTo>
                  <a:cubicBezTo>
                    <a:pt x="999" y="239"/>
                    <a:pt x="1000" y="237"/>
                    <a:pt x="997" y="234"/>
                  </a:cubicBezTo>
                  <a:close/>
                  <a:moveTo>
                    <a:pt x="279" y="235"/>
                  </a:moveTo>
                  <a:cubicBezTo>
                    <a:pt x="281" y="239"/>
                    <a:pt x="283" y="242"/>
                    <a:pt x="285" y="242"/>
                  </a:cubicBezTo>
                  <a:cubicBezTo>
                    <a:pt x="285" y="242"/>
                    <a:pt x="286" y="241"/>
                    <a:pt x="286" y="239"/>
                  </a:cubicBezTo>
                  <a:cubicBezTo>
                    <a:pt x="284" y="237"/>
                    <a:pt x="281" y="236"/>
                    <a:pt x="279" y="235"/>
                  </a:cubicBezTo>
                  <a:close/>
                  <a:moveTo>
                    <a:pt x="262" y="243"/>
                  </a:moveTo>
                  <a:cubicBezTo>
                    <a:pt x="258" y="247"/>
                    <a:pt x="257" y="251"/>
                    <a:pt x="262" y="251"/>
                  </a:cubicBezTo>
                  <a:cubicBezTo>
                    <a:pt x="262" y="248"/>
                    <a:pt x="262" y="246"/>
                    <a:pt x="262" y="243"/>
                  </a:cubicBezTo>
                  <a:close/>
                  <a:moveTo>
                    <a:pt x="262" y="251"/>
                  </a:moveTo>
                  <a:cubicBezTo>
                    <a:pt x="262" y="257"/>
                    <a:pt x="262" y="263"/>
                    <a:pt x="262" y="263"/>
                  </a:cubicBezTo>
                  <a:cubicBezTo>
                    <a:pt x="262" y="266"/>
                    <a:pt x="263" y="267"/>
                    <a:pt x="264" y="267"/>
                  </a:cubicBezTo>
                  <a:cubicBezTo>
                    <a:pt x="267" y="267"/>
                    <a:pt x="271" y="259"/>
                    <a:pt x="262" y="251"/>
                  </a:cubicBezTo>
                  <a:close/>
                  <a:moveTo>
                    <a:pt x="230" y="259"/>
                  </a:moveTo>
                  <a:cubicBezTo>
                    <a:pt x="233" y="263"/>
                    <a:pt x="238" y="267"/>
                    <a:pt x="242" y="270"/>
                  </a:cubicBezTo>
                  <a:lnTo>
                    <a:pt x="242" y="270"/>
                  </a:lnTo>
                  <a:cubicBezTo>
                    <a:pt x="241" y="268"/>
                    <a:pt x="240" y="266"/>
                    <a:pt x="238" y="263"/>
                  </a:cubicBezTo>
                  <a:cubicBezTo>
                    <a:pt x="235" y="261"/>
                    <a:pt x="233" y="260"/>
                    <a:pt x="230" y="259"/>
                  </a:cubicBezTo>
                  <a:close/>
                  <a:moveTo>
                    <a:pt x="246" y="260"/>
                  </a:moveTo>
                  <a:cubicBezTo>
                    <a:pt x="243" y="260"/>
                    <a:pt x="245" y="269"/>
                    <a:pt x="244" y="271"/>
                  </a:cubicBezTo>
                  <a:lnTo>
                    <a:pt x="244" y="271"/>
                  </a:lnTo>
                  <a:cubicBezTo>
                    <a:pt x="243" y="270"/>
                    <a:pt x="243" y="270"/>
                    <a:pt x="242" y="270"/>
                  </a:cubicBezTo>
                  <a:lnTo>
                    <a:pt x="242" y="270"/>
                  </a:lnTo>
                  <a:cubicBezTo>
                    <a:pt x="243" y="271"/>
                    <a:pt x="243" y="271"/>
                    <a:pt x="244" y="271"/>
                  </a:cubicBezTo>
                  <a:cubicBezTo>
                    <a:pt x="244" y="271"/>
                    <a:pt x="244" y="271"/>
                    <a:pt x="244" y="271"/>
                  </a:cubicBezTo>
                  <a:lnTo>
                    <a:pt x="244" y="271"/>
                  </a:lnTo>
                  <a:cubicBezTo>
                    <a:pt x="246" y="272"/>
                    <a:pt x="248" y="273"/>
                    <a:pt x="250" y="273"/>
                  </a:cubicBezTo>
                  <a:cubicBezTo>
                    <a:pt x="253" y="273"/>
                    <a:pt x="254" y="270"/>
                    <a:pt x="250" y="263"/>
                  </a:cubicBezTo>
                  <a:cubicBezTo>
                    <a:pt x="248" y="261"/>
                    <a:pt x="247" y="260"/>
                    <a:pt x="246" y="260"/>
                  </a:cubicBezTo>
                  <a:close/>
                  <a:moveTo>
                    <a:pt x="1238" y="274"/>
                  </a:moveTo>
                  <a:cubicBezTo>
                    <a:pt x="1238" y="274"/>
                    <a:pt x="1235" y="278"/>
                    <a:pt x="1231" y="279"/>
                  </a:cubicBezTo>
                  <a:lnTo>
                    <a:pt x="1231" y="279"/>
                  </a:lnTo>
                  <a:cubicBezTo>
                    <a:pt x="1227" y="275"/>
                    <a:pt x="1227" y="274"/>
                    <a:pt x="1227" y="274"/>
                  </a:cubicBezTo>
                  <a:lnTo>
                    <a:pt x="1227" y="274"/>
                  </a:lnTo>
                  <a:cubicBezTo>
                    <a:pt x="1227" y="278"/>
                    <a:pt x="1228" y="280"/>
                    <a:pt x="1230" y="280"/>
                  </a:cubicBezTo>
                  <a:cubicBezTo>
                    <a:pt x="1230" y="280"/>
                    <a:pt x="1231" y="280"/>
                    <a:pt x="1231" y="279"/>
                  </a:cubicBezTo>
                  <a:lnTo>
                    <a:pt x="1231" y="279"/>
                  </a:lnTo>
                  <a:cubicBezTo>
                    <a:pt x="1233" y="281"/>
                    <a:pt x="1235" y="283"/>
                    <a:pt x="1238" y="286"/>
                  </a:cubicBezTo>
                  <a:lnTo>
                    <a:pt x="1238" y="274"/>
                  </a:lnTo>
                  <a:close/>
                  <a:moveTo>
                    <a:pt x="274" y="120"/>
                  </a:moveTo>
                  <a:cubicBezTo>
                    <a:pt x="274" y="120"/>
                    <a:pt x="262" y="120"/>
                    <a:pt x="262" y="143"/>
                  </a:cubicBezTo>
                  <a:cubicBezTo>
                    <a:pt x="268" y="149"/>
                    <a:pt x="256" y="149"/>
                    <a:pt x="244" y="149"/>
                  </a:cubicBezTo>
                  <a:cubicBezTo>
                    <a:pt x="234" y="149"/>
                    <a:pt x="224" y="149"/>
                    <a:pt x="225" y="153"/>
                  </a:cubicBezTo>
                  <a:lnTo>
                    <a:pt x="225" y="153"/>
                  </a:lnTo>
                  <a:cubicBezTo>
                    <a:pt x="220" y="147"/>
                    <a:pt x="218" y="144"/>
                    <a:pt x="216" y="144"/>
                  </a:cubicBezTo>
                  <a:lnTo>
                    <a:pt x="216" y="144"/>
                  </a:lnTo>
                  <a:cubicBezTo>
                    <a:pt x="212" y="144"/>
                    <a:pt x="224" y="179"/>
                    <a:pt x="214" y="179"/>
                  </a:cubicBezTo>
                  <a:cubicBezTo>
                    <a:pt x="209" y="173"/>
                    <a:pt x="203" y="170"/>
                    <a:pt x="198" y="170"/>
                  </a:cubicBezTo>
                  <a:cubicBezTo>
                    <a:pt x="194" y="170"/>
                    <a:pt x="191" y="173"/>
                    <a:pt x="191" y="179"/>
                  </a:cubicBezTo>
                  <a:cubicBezTo>
                    <a:pt x="191" y="179"/>
                    <a:pt x="191" y="191"/>
                    <a:pt x="191" y="203"/>
                  </a:cubicBezTo>
                  <a:cubicBezTo>
                    <a:pt x="191" y="203"/>
                    <a:pt x="185" y="198"/>
                    <a:pt x="182" y="198"/>
                  </a:cubicBezTo>
                  <a:cubicBezTo>
                    <a:pt x="180" y="198"/>
                    <a:pt x="179" y="199"/>
                    <a:pt x="179" y="203"/>
                  </a:cubicBezTo>
                  <a:cubicBezTo>
                    <a:pt x="167" y="215"/>
                    <a:pt x="179" y="215"/>
                    <a:pt x="179" y="215"/>
                  </a:cubicBezTo>
                  <a:cubicBezTo>
                    <a:pt x="167" y="215"/>
                    <a:pt x="167" y="203"/>
                    <a:pt x="155" y="203"/>
                  </a:cubicBezTo>
                  <a:lnTo>
                    <a:pt x="155" y="215"/>
                  </a:lnTo>
                  <a:cubicBezTo>
                    <a:pt x="155" y="215"/>
                    <a:pt x="155" y="227"/>
                    <a:pt x="155" y="227"/>
                  </a:cubicBezTo>
                  <a:cubicBezTo>
                    <a:pt x="143" y="227"/>
                    <a:pt x="143" y="239"/>
                    <a:pt x="131" y="239"/>
                  </a:cubicBezTo>
                  <a:lnTo>
                    <a:pt x="107" y="239"/>
                  </a:lnTo>
                  <a:cubicBezTo>
                    <a:pt x="107" y="239"/>
                    <a:pt x="107" y="251"/>
                    <a:pt x="107" y="251"/>
                  </a:cubicBezTo>
                  <a:cubicBezTo>
                    <a:pt x="107" y="251"/>
                    <a:pt x="107" y="263"/>
                    <a:pt x="95" y="263"/>
                  </a:cubicBezTo>
                  <a:cubicBezTo>
                    <a:pt x="95" y="263"/>
                    <a:pt x="84" y="274"/>
                    <a:pt x="84" y="274"/>
                  </a:cubicBezTo>
                  <a:cubicBezTo>
                    <a:pt x="84" y="274"/>
                    <a:pt x="84" y="286"/>
                    <a:pt x="72" y="298"/>
                  </a:cubicBezTo>
                  <a:cubicBezTo>
                    <a:pt x="72" y="298"/>
                    <a:pt x="72" y="298"/>
                    <a:pt x="60" y="310"/>
                  </a:cubicBezTo>
                  <a:cubicBezTo>
                    <a:pt x="60" y="310"/>
                    <a:pt x="60" y="318"/>
                    <a:pt x="60" y="322"/>
                  </a:cubicBezTo>
                  <a:cubicBezTo>
                    <a:pt x="48" y="322"/>
                    <a:pt x="36" y="322"/>
                    <a:pt x="36" y="334"/>
                  </a:cubicBezTo>
                  <a:cubicBezTo>
                    <a:pt x="36" y="334"/>
                    <a:pt x="47" y="334"/>
                    <a:pt x="37" y="345"/>
                  </a:cubicBezTo>
                  <a:lnTo>
                    <a:pt x="37" y="345"/>
                  </a:lnTo>
                  <a:cubicBezTo>
                    <a:pt x="79" y="334"/>
                    <a:pt x="214" y="274"/>
                    <a:pt x="214" y="274"/>
                  </a:cubicBezTo>
                  <a:lnTo>
                    <a:pt x="214" y="263"/>
                  </a:lnTo>
                  <a:cubicBezTo>
                    <a:pt x="214" y="263"/>
                    <a:pt x="214" y="257"/>
                    <a:pt x="222" y="257"/>
                  </a:cubicBezTo>
                  <a:cubicBezTo>
                    <a:pt x="224" y="257"/>
                    <a:pt x="227" y="258"/>
                    <a:pt x="230" y="259"/>
                  </a:cubicBezTo>
                  <a:lnTo>
                    <a:pt x="230" y="259"/>
                  </a:lnTo>
                  <a:cubicBezTo>
                    <a:pt x="228" y="256"/>
                    <a:pt x="226" y="253"/>
                    <a:pt x="226" y="251"/>
                  </a:cubicBezTo>
                  <a:lnTo>
                    <a:pt x="238" y="251"/>
                  </a:lnTo>
                  <a:lnTo>
                    <a:pt x="238" y="239"/>
                  </a:lnTo>
                  <a:lnTo>
                    <a:pt x="262" y="239"/>
                  </a:lnTo>
                  <a:cubicBezTo>
                    <a:pt x="262" y="240"/>
                    <a:pt x="262" y="241"/>
                    <a:pt x="262" y="243"/>
                  </a:cubicBezTo>
                  <a:lnTo>
                    <a:pt x="262" y="243"/>
                  </a:lnTo>
                  <a:cubicBezTo>
                    <a:pt x="266" y="239"/>
                    <a:pt x="272" y="235"/>
                    <a:pt x="278" y="235"/>
                  </a:cubicBezTo>
                  <a:cubicBezTo>
                    <a:pt x="278" y="235"/>
                    <a:pt x="278" y="235"/>
                    <a:pt x="279" y="235"/>
                  </a:cubicBezTo>
                  <a:lnTo>
                    <a:pt x="279" y="235"/>
                  </a:lnTo>
                  <a:cubicBezTo>
                    <a:pt x="276" y="231"/>
                    <a:pt x="274" y="227"/>
                    <a:pt x="274" y="227"/>
                  </a:cubicBezTo>
                  <a:cubicBezTo>
                    <a:pt x="274" y="227"/>
                    <a:pt x="274" y="215"/>
                    <a:pt x="274" y="215"/>
                  </a:cubicBezTo>
                  <a:cubicBezTo>
                    <a:pt x="274" y="203"/>
                    <a:pt x="310" y="203"/>
                    <a:pt x="310" y="191"/>
                  </a:cubicBezTo>
                  <a:cubicBezTo>
                    <a:pt x="318" y="183"/>
                    <a:pt x="320" y="175"/>
                    <a:pt x="321" y="167"/>
                  </a:cubicBezTo>
                  <a:lnTo>
                    <a:pt x="321" y="167"/>
                  </a:lnTo>
                  <a:cubicBezTo>
                    <a:pt x="321" y="167"/>
                    <a:pt x="321" y="167"/>
                    <a:pt x="322" y="167"/>
                  </a:cubicBezTo>
                  <a:cubicBezTo>
                    <a:pt x="322" y="167"/>
                    <a:pt x="322" y="155"/>
                    <a:pt x="322" y="155"/>
                  </a:cubicBezTo>
                  <a:lnTo>
                    <a:pt x="345" y="155"/>
                  </a:lnTo>
                  <a:cubicBezTo>
                    <a:pt x="345" y="155"/>
                    <a:pt x="334" y="132"/>
                    <a:pt x="334" y="132"/>
                  </a:cubicBezTo>
                  <a:lnTo>
                    <a:pt x="345" y="132"/>
                  </a:lnTo>
                  <a:cubicBezTo>
                    <a:pt x="338" y="132"/>
                    <a:pt x="330" y="126"/>
                    <a:pt x="325" y="126"/>
                  </a:cubicBezTo>
                  <a:cubicBezTo>
                    <a:pt x="323" y="126"/>
                    <a:pt x="322" y="128"/>
                    <a:pt x="322" y="132"/>
                  </a:cubicBezTo>
                  <a:cubicBezTo>
                    <a:pt x="322" y="140"/>
                    <a:pt x="328" y="148"/>
                    <a:pt x="327" y="148"/>
                  </a:cubicBezTo>
                  <a:cubicBezTo>
                    <a:pt x="327" y="148"/>
                    <a:pt x="325" y="147"/>
                    <a:pt x="322" y="143"/>
                  </a:cubicBezTo>
                  <a:lnTo>
                    <a:pt x="310" y="143"/>
                  </a:lnTo>
                  <a:lnTo>
                    <a:pt x="310" y="155"/>
                  </a:lnTo>
                  <a:cubicBezTo>
                    <a:pt x="310" y="155"/>
                    <a:pt x="310" y="132"/>
                    <a:pt x="298" y="132"/>
                  </a:cubicBezTo>
                  <a:lnTo>
                    <a:pt x="298" y="120"/>
                  </a:lnTo>
                  <a:cubicBezTo>
                    <a:pt x="298" y="120"/>
                    <a:pt x="293" y="125"/>
                    <a:pt x="289" y="125"/>
                  </a:cubicBezTo>
                  <a:cubicBezTo>
                    <a:pt x="287" y="125"/>
                    <a:pt x="286" y="124"/>
                    <a:pt x="286" y="120"/>
                  </a:cubicBezTo>
                  <a:close/>
                  <a:moveTo>
                    <a:pt x="30" y="342"/>
                  </a:moveTo>
                  <a:cubicBezTo>
                    <a:pt x="28" y="342"/>
                    <a:pt x="26" y="343"/>
                    <a:pt x="24" y="346"/>
                  </a:cubicBezTo>
                  <a:cubicBezTo>
                    <a:pt x="24" y="347"/>
                    <a:pt x="25" y="347"/>
                    <a:pt x="26" y="347"/>
                  </a:cubicBezTo>
                  <a:cubicBezTo>
                    <a:pt x="28" y="347"/>
                    <a:pt x="31" y="347"/>
                    <a:pt x="34" y="346"/>
                  </a:cubicBezTo>
                  <a:lnTo>
                    <a:pt x="34" y="346"/>
                  </a:lnTo>
                  <a:cubicBezTo>
                    <a:pt x="35" y="348"/>
                    <a:pt x="36" y="349"/>
                    <a:pt x="36" y="349"/>
                  </a:cubicBezTo>
                  <a:cubicBezTo>
                    <a:pt x="36" y="349"/>
                    <a:pt x="36" y="348"/>
                    <a:pt x="36" y="346"/>
                  </a:cubicBezTo>
                  <a:cubicBezTo>
                    <a:pt x="36" y="346"/>
                    <a:pt x="36" y="345"/>
                    <a:pt x="37" y="345"/>
                  </a:cubicBezTo>
                  <a:lnTo>
                    <a:pt x="37" y="345"/>
                  </a:lnTo>
                  <a:cubicBezTo>
                    <a:pt x="36" y="345"/>
                    <a:pt x="35" y="346"/>
                    <a:pt x="34" y="346"/>
                  </a:cubicBezTo>
                  <a:lnTo>
                    <a:pt x="34" y="346"/>
                  </a:lnTo>
                  <a:cubicBezTo>
                    <a:pt x="33" y="344"/>
                    <a:pt x="32" y="342"/>
                    <a:pt x="30" y="342"/>
                  </a:cubicBezTo>
                  <a:close/>
                  <a:moveTo>
                    <a:pt x="560" y="1"/>
                  </a:moveTo>
                  <a:cubicBezTo>
                    <a:pt x="560" y="13"/>
                    <a:pt x="572" y="24"/>
                    <a:pt x="560" y="24"/>
                  </a:cubicBezTo>
                  <a:cubicBezTo>
                    <a:pt x="560" y="24"/>
                    <a:pt x="554" y="19"/>
                    <a:pt x="551" y="19"/>
                  </a:cubicBezTo>
                  <a:cubicBezTo>
                    <a:pt x="549" y="19"/>
                    <a:pt x="548" y="20"/>
                    <a:pt x="548" y="24"/>
                  </a:cubicBezTo>
                  <a:cubicBezTo>
                    <a:pt x="548" y="24"/>
                    <a:pt x="548" y="19"/>
                    <a:pt x="544" y="19"/>
                  </a:cubicBezTo>
                  <a:cubicBezTo>
                    <a:pt x="543" y="19"/>
                    <a:pt x="540" y="20"/>
                    <a:pt x="536" y="24"/>
                  </a:cubicBezTo>
                  <a:cubicBezTo>
                    <a:pt x="534" y="26"/>
                    <a:pt x="532" y="27"/>
                    <a:pt x="531" y="27"/>
                  </a:cubicBezTo>
                  <a:cubicBezTo>
                    <a:pt x="529" y="27"/>
                    <a:pt x="526" y="26"/>
                    <a:pt x="525" y="24"/>
                  </a:cubicBezTo>
                  <a:lnTo>
                    <a:pt x="525" y="24"/>
                  </a:lnTo>
                  <a:cubicBezTo>
                    <a:pt x="524" y="24"/>
                    <a:pt x="524" y="24"/>
                    <a:pt x="524" y="24"/>
                  </a:cubicBezTo>
                  <a:cubicBezTo>
                    <a:pt x="518" y="30"/>
                    <a:pt x="515" y="30"/>
                    <a:pt x="514" y="30"/>
                  </a:cubicBezTo>
                  <a:cubicBezTo>
                    <a:pt x="512" y="30"/>
                    <a:pt x="512" y="30"/>
                    <a:pt x="512" y="36"/>
                  </a:cubicBezTo>
                  <a:cubicBezTo>
                    <a:pt x="512" y="36"/>
                    <a:pt x="500" y="24"/>
                    <a:pt x="500" y="24"/>
                  </a:cubicBezTo>
                  <a:cubicBezTo>
                    <a:pt x="500" y="36"/>
                    <a:pt x="500" y="48"/>
                    <a:pt x="500" y="60"/>
                  </a:cubicBezTo>
                  <a:cubicBezTo>
                    <a:pt x="500" y="48"/>
                    <a:pt x="476" y="24"/>
                    <a:pt x="476" y="24"/>
                  </a:cubicBezTo>
                  <a:cubicBezTo>
                    <a:pt x="476" y="36"/>
                    <a:pt x="476" y="60"/>
                    <a:pt x="476" y="60"/>
                  </a:cubicBezTo>
                  <a:cubicBezTo>
                    <a:pt x="472" y="60"/>
                    <a:pt x="468" y="57"/>
                    <a:pt x="465" y="53"/>
                  </a:cubicBezTo>
                  <a:lnTo>
                    <a:pt x="465" y="53"/>
                  </a:lnTo>
                  <a:cubicBezTo>
                    <a:pt x="465" y="56"/>
                    <a:pt x="465" y="60"/>
                    <a:pt x="465" y="60"/>
                  </a:cubicBezTo>
                  <a:lnTo>
                    <a:pt x="441" y="60"/>
                  </a:lnTo>
                  <a:cubicBezTo>
                    <a:pt x="441" y="71"/>
                    <a:pt x="441" y="72"/>
                    <a:pt x="432" y="81"/>
                  </a:cubicBezTo>
                  <a:lnTo>
                    <a:pt x="432" y="81"/>
                  </a:lnTo>
                  <a:cubicBezTo>
                    <a:pt x="427" y="77"/>
                    <a:pt x="425" y="72"/>
                    <a:pt x="417" y="72"/>
                  </a:cubicBezTo>
                  <a:cubicBezTo>
                    <a:pt x="407" y="72"/>
                    <a:pt x="414" y="81"/>
                    <a:pt x="409" y="91"/>
                  </a:cubicBezTo>
                  <a:lnTo>
                    <a:pt x="409" y="91"/>
                  </a:lnTo>
                  <a:cubicBezTo>
                    <a:pt x="418" y="87"/>
                    <a:pt x="429" y="84"/>
                    <a:pt x="429" y="84"/>
                  </a:cubicBezTo>
                  <a:cubicBezTo>
                    <a:pt x="430" y="83"/>
                    <a:pt x="431" y="82"/>
                    <a:pt x="432" y="81"/>
                  </a:cubicBezTo>
                  <a:lnTo>
                    <a:pt x="432" y="81"/>
                  </a:lnTo>
                  <a:cubicBezTo>
                    <a:pt x="434" y="83"/>
                    <a:pt x="437" y="84"/>
                    <a:pt x="441" y="84"/>
                  </a:cubicBezTo>
                  <a:cubicBezTo>
                    <a:pt x="441" y="84"/>
                    <a:pt x="441" y="72"/>
                    <a:pt x="453" y="72"/>
                  </a:cubicBezTo>
                  <a:lnTo>
                    <a:pt x="500" y="72"/>
                  </a:lnTo>
                  <a:lnTo>
                    <a:pt x="500" y="84"/>
                  </a:lnTo>
                  <a:cubicBezTo>
                    <a:pt x="512" y="84"/>
                    <a:pt x="512" y="60"/>
                    <a:pt x="512" y="60"/>
                  </a:cubicBezTo>
                  <a:cubicBezTo>
                    <a:pt x="516" y="57"/>
                    <a:pt x="517" y="55"/>
                    <a:pt x="518" y="55"/>
                  </a:cubicBezTo>
                  <a:lnTo>
                    <a:pt x="518" y="55"/>
                  </a:lnTo>
                  <a:cubicBezTo>
                    <a:pt x="519" y="55"/>
                    <a:pt x="516" y="64"/>
                    <a:pt x="524" y="72"/>
                  </a:cubicBezTo>
                  <a:cubicBezTo>
                    <a:pt x="536" y="72"/>
                    <a:pt x="536" y="60"/>
                    <a:pt x="536" y="60"/>
                  </a:cubicBezTo>
                  <a:lnTo>
                    <a:pt x="548" y="60"/>
                  </a:lnTo>
                  <a:cubicBezTo>
                    <a:pt x="554" y="66"/>
                    <a:pt x="557" y="69"/>
                    <a:pt x="558" y="69"/>
                  </a:cubicBezTo>
                  <a:cubicBezTo>
                    <a:pt x="560" y="69"/>
                    <a:pt x="560" y="66"/>
                    <a:pt x="560" y="60"/>
                  </a:cubicBezTo>
                  <a:cubicBezTo>
                    <a:pt x="560" y="60"/>
                    <a:pt x="560" y="60"/>
                    <a:pt x="560" y="48"/>
                  </a:cubicBezTo>
                  <a:cubicBezTo>
                    <a:pt x="572" y="48"/>
                    <a:pt x="584" y="60"/>
                    <a:pt x="584" y="60"/>
                  </a:cubicBezTo>
                  <a:cubicBezTo>
                    <a:pt x="584" y="72"/>
                    <a:pt x="584" y="84"/>
                    <a:pt x="584" y="84"/>
                  </a:cubicBezTo>
                  <a:cubicBezTo>
                    <a:pt x="584" y="72"/>
                    <a:pt x="584" y="72"/>
                    <a:pt x="595" y="60"/>
                  </a:cubicBezTo>
                  <a:cubicBezTo>
                    <a:pt x="607" y="60"/>
                    <a:pt x="607" y="84"/>
                    <a:pt x="607" y="84"/>
                  </a:cubicBezTo>
                  <a:lnTo>
                    <a:pt x="607" y="60"/>
                  </a:lnTo>
                  <a:lnTo>
                    <a:pt x="619" y="60"/>
                  </a:lnTo>
                  <a:cubicBezTo>
                    <a:pt x="619" y="60"/>
                    <a:pt x="619" y="96"/>
                    <a:pt x="619" y="96"/>
                  </a:cubicBezTo>
                  <a:cubicBezTo>
                    <a:pt x="619" y="96"/>
                    <a:pt x="625" y="101"/>
                    <a:pt x="628" y="101"/>
                  </a:cubicBezTo>
                  <a:cubicBezTo>
                    <a:pt x="630" y="101"/>
                    <a:pt x="631" y="100"/>
                    <a:pt x="631" y="96"/>
                  </a:cubicBezTo>
                  <a:cubicBezTo>
                    <a:pt x="631" y="90"/>
                    <a:pt x="631" y="90"/>
                    <a:pt x="631" y="90"/>
                  </a:cubicBezTo>
                  <a:cubicBezTo>
                    <a:pt x="631" y="90"/>
                    <a:pt x="631" y="90"/>
                    <a:pt x="631" y="84"/>
                  </a:cubicBezTo>
                  <a:cubicBezTo>
                    <a:pt x="631" y="72"/>
                    <a:pt x="643" y="72"/>
                    <a:pt x="655" y="72"/>
                  </a:cubicBezTo>
                  <a:cubicBezTo>
                    <a:pt x="655" y="72"/>
                    <a:pt x="643" y="84"/>
                    <a:pt x="655" y="84"/>
                  </a:cubicBezTo>
                  <a:lnTo>
                    <a:pt x="667" y="84"/>
                  </a:lnTo>
                  <a:cubicBezTo>
                    <a:pt x="667" y="72"/>
                    <a:pt x="655" y="72"/>
                    <a:pt x="667" y="72"/>
                  </a:cubicBezTo>
                  <a:cubicBezTo>
                    <a:pt x="679" y="84"/>
                    <a:pt x="679" y="84"/>
                    <a:pt x="679" y="84"/>
                  </a:cubicBezTo>
                  <a:lnTo>
                    <a:pt x="691" y="84"/>
                  </a:lnTo>
                  <a:cubicBezTo>
                    <a:pt x="679" y="84"/>
                    <a:pt x="691" y="72"/>
                    <a:pt x="703" y="72"/>
                  </a:cubicBezTo>
                  <a:cubicBezTo>
                    <a:pt x="703" y="72"/>
                    <a:pt x="703" y="84"/>
                    <a:pt x="715" y="84"/>
                  </a:cubicBezTo>
                  <a:lnTo>
                    <a:pt x="738" y="84"/>
                  </a:lnTo>
                  <a:cubicBezTo>
                    <a:pt x="750" y="84"/>
                    <a:pt x="738" y="84"/>
                    <a:pt x="738" y="96"/>
                  </a:cubicBezTo>
                  <a:cubicBezTo>
                    <a:pt x="738" y="106"/>
                    <a:pt x="738" y="110"/>
                    <a:pt x="739" y="110"/>
                  </a:cubicBezTo>
                  <a:cubicBezTo>
                    <a:pt x="740" y="110"/>
                    <a:pt x="743" y="103"/>
                    <a:pt x="750" y="96"/>
                  </a:cubicBezTo>
                  <a:cubicBezTo>
                    <a:pt x="760" y="96"/>
                    <a:pt x="762" y="122"/>
                    <a:pt x="762" y="122"/>
                  </a:cubicBezTo>
                  <a:cubicBezTo>
                    <a:pt x="762" y="122"/>
                    <a:pt x="762" y="121"/>
                    <a:pt x="762" y="120"/>
                  </a:cubicBezTo>
                  <a:cubicBezTo>
                    <a:pt x="762" y="120"/>
                    <a:pt x="762" y="108"/>
                    <a:pt x="762" y="108"/>
                  </a:cubicBezTo>
                  <a:cubicBezTo>
                    <a:pt x="774" y="108"/>
                    <a:pt x="786" y="120"/>
                    <a:pt x="786" y="132"/>
                  </a:cubicBezTo>
                  <a:lnTo>
                    <a:pt x="798" y="108"/>
                  </a:lnTo>
                  <a:lnTo>
                    <a:pt x="798" y="132"/>
                  </a:lnTo>
                  <a:lnTo>
                    <a:pt x="798" y="143"/>
                  </a:lnTo>
                  <a:lnTo>
                    <a:pt x="798" y="155"/>
                  </a:lnTo>
                  <a:lnTo>
                    <a:pt x="810" y="143"/>
                  </a:lnTo>
                  <a:cubicBezTo>
                    <a:pt x="816" y="138"/>
                    <a:pt x="822" y="135"/>
                    <a:pt x="826" y="135"/>
                  </a:cubicBezTo>
                  <a:cubicBezTo>
                    <a:pt x="831" y="135"/>
                    <a:pt x="834" y="138"/>
                    <a:pt x="834" y="143"/>
                  </a:cubicBezTo>
                  <a:cubicBezTo>
                    <a:pt x="846" y="155"/>
                    <a:pt x="846" y="155"/>
                    <a:pt x="857" y="155"/>
                  </a:cubicBezTo>
                  <a:lnTo>
                    <a:pt x="881" y="143"/>
                  </a:lnTo>
                  <a:lnTo>
                    <a:pt x="881" y="143"/>
                  </a:lnTo>
                  <a:cubicBezTo>
                    <a:pt x="869" y="155"/>
                    <a:pt x="869" y="167"/>
                    <a:pt x="857" y="179"/>
                  </a:cubicBezTo>
                  <a:lnTo>
                    <a:pt x="869" y="167"/>
                  </a:lnTo>
                  <a:cubicBezTo>
                    <a:pt x="869" y="172"/>
                    <a:pt x="869" y="176"/>
                    <a:pt x="869" y="179"/>
                  </a:cubicBezTo>
                  <a:cubicBezTo>
                    <a:pt x="881" y="167"/>
                    <a:pt x="881" y="167"/>
                    <a:pt x="893" y="167"/>
                  </a:cubicBezTo>
                  <a:lnTo>
                    <a:pt x="905" y="167"/>
                  </a:lnTo>
                  <a:cubicBezTo>
                    <a:pt x="917" y="179"/>
                    <a:pt x="905" y="191"/>
                    <a:pt x="905" y="191"/>
                  </a:cubicBezTo>
                  <a:lnTo>
                    <a:pt x="917" y="191"/>
                  </a:lnTo>
                  <a:cubicBezTo>
                    <a:pt x="919" y="189"/>
                    <a:pt x="920" y="189"/>
                    <a:pt x="920" y="189"/>
                  </a:cubicBezTo>
                  <a:lnTo>
                    <a:pt x="920" y="189"/>
                  </a:lnTo>
                  <a:cubicBezTo>
                    <a:pt x="922" y="189"/>
                    <a:pt x="912" y="205"/>
                    <a:pt x="914" y="205"/>
                  </a:cubicBezTo>
                  <a:cubicBezTo>
                    <a:pt x="914" y="205"/>
                    <a:pt x="915" y="205"/>
                    <a:pt x="917" y="203"/>
                  </a:cubicBezTo>
                  <a:cubicBezTo>
                    <a:pt x="925" y="195"/>
                    <a:pt x="930" y="192"/>
                    <a:pt x="934" y="192"/>
                  </a:cubicBezTo>
                  <a:cubicBezTo>
                    <a:pt x="937" y="192"/>
                    <a:pt x="939" y="195"/>
                    <a:pt x="940" y="198"/>
                  </a:cubicBezTo>
                  <a:lnTo>
                    <a:pt x="940" y="198"/>
                  </a:lnTo>
                  <a:cubicBezTo>
                    <a:pt x="940" y="198"/>
                    <a:pt x="941" y="198"/>
                    <a:pt x="942" y="198"/>
                  </a:cubicBezTo>
                  <a:cubicBezTo>
                    <a:pt x="945" y="198"/>
                    <a:pt x="949" y="199"/>
                    <a:pt x="953" y="203"/>
                  </a:cubicBezTo>
                  <a:cubicBezTo>
                    <a:pt x="958" y="203"/>
                    <a:pt x="956" y="207"/>
                    <a:pt x="954" y="211"/>
                  </a:cubicBezTo>
                  <a:lnTo>
                    <a:pt x="954" y="211"/>
                  </a:lnTo>
                  <a:cubicBezTo>
                    <a:pt x="955" y="210"/>
                    <a:pt x="957" y="210"/>
                    <a:pt x="959" y="210"/>
                  </a:cubicBezTo>
                  <a:cubicBezTo>
                    <a:pt x="966" y="210"/>
                    <a:pt x="976" y="215"/>
                    <a:pt x="976" y="215"/>
                  </a:cubicBezTo>
                  <a:cubicBezTo>
                    <a:pt x="976" y="215"/>
                    <a:pt x="976" y="227"/>
                    <a:pt x="976" y="227"/>
                  </a:cubicBezTo>
                  <a:cubicBezTo>
                    <a:pt x="983" y="227"/>
                    <a:pt x="994" y="231"/>
                    <a:pt x="997" y="234"/>
                  </a:cubicBezTo>
                  <a:lnTo>
                    <a:pt x="997" y="234"/>
                  </a:lnTo>
                  <a:cubicBezTo>
                    <a:pt x="999" y="234"/>
                    <a:pt x="1001" y="233"/>
                    <a:pt x="1003" y="233"/>
                  </a:cubicBezTo>
                  <a:cubicBezTo>
                    <a:pt x="1008" y="233"/>
                    <a:pt x="1012" y="235"/>
                    <a:pt x="1012" y="239"/>
                  </a:cubicBezTo>
                  <a:cubicBezTo>
                    <a:pt x="1000" y="251"/>
                    <a:pt x="1036" y="251"/>
                    <a:pt x="1024" y="263"/>
                  </a:cubicBezTo>
                  <a:cubicBezTo>
                    <a:pt x="1000" y="274"/>
                    <a:pt x="1012" y="274"/>
                    <a:pt x="1024" y="274"/>
                  </a:cubicBezTo>
                  <a:cubicBezTo>
                    <a:pt x="1036" y="274"/>
                    <a:pt x="1048" y="274"/>
                    <a:pt x="1036" y="298"/>
                  </a:cubicBezTo>
                  <a:cubicBezTo>
                    <a:pt x="1028" y="302"/>
                    <a:pt x="1027" y="304"/>
                    <a:pt x="1029" y="304"/>
                  </a:cubicBezTo>
                  <a:cubicBezTo>
                    <a:pt x="1032" y="304"/>
                    <a:pt x="1048" y="298"/>
                    <a:pt x="1048" y="298"/>
                  </a:cubicBezTo>
                  <a:cubicBezTo>
                    <a:pt x="1048" y="304"/>
                    <a:pt x="1048" y="304"/>
                    <a:pt x="1048" y="304"/>
                  </a:cubicBezTo>
                  <a:cubicBezTo>
                    <a:pt x="1048" y="304"/>
                    <a:pt x="1048" y="304"/>
                    <a:pt x="1048" y="310"/>
                  </a:cubicBezTo>
                  <a:cubicBezTo>
                    <a:pt x="1048" y="316"/>
                    <a:pt x="1051" y="316"/>
                    <a:pt x="1054" y="316"/>
                  </a:cubicBezTo>
                  <a:cubicBezTo>
                    <a:pt x="1057" y="316"/>
                    <a:pt x="1060" y="316"/>
                    <a:pt x="1060" y="322"/>
                  </a:cubicBezTo>
                  <a:cubicBezTo>
                    <a:pt x="1060" y="322"/>
                    <a:pt x="1048" y="334"/>
                    <a:pt x="1060" y="334"/>
                  </a:cubicBezTo>
                  <a:cubicBezTo>
                    <a:pt x="1069" y="334"/>
                    <a:pt x="1064" y="349"/>
                    <a:pt x="1067" y="349"/>
                  </a:cubicBezTo>
                  <a:cubicBezTo>
                    <a:pt x="1068" y="349"/>
                    <a:pt x="1069" y="348"/>
                    <a:pt x="1072" y="346"/>
                  </a:cubicBezTo>
                  <a:cubicBezTo>
                    <a:pt x="1084" y="346"/>
                    <a:pt x="1084" y="370"/>
                    <a:pt x="1084" y="382"/>
                  </a:cubicBezTo>
                  <a:cubicBezTo>
                    <a:pt x="1072" y="394"/>
                    <a:pt x="1096" y="394"/>
                    <a:pt x="1096" y="394"/>
                  </a:cubicBezTo>
                  <a:lnTo>
                    <a:pt x="1084" y="417"/>
                  </a:lnTo>
                  <a:lnTo>
                    <a:pt x="1107" y="405"/>
                  </a:lnTo>
                  <a:lnTo>
                    <a:pt x="1107" y="405"/>
                  </a:lnTo>
                  <a:cubicBezTo>
                    <a:pt x="1107" y="417"/>
                    <a:pt x="1096" y="417"/>
                    <a:pt x="1107" y="417"/>
                  </a:cubicBezTo>
                  <a:cubicBezTo>
                    <a:pt x="1119" y="417"/>
                    <a:pt x="1119" y="429"/>
                    <a:pt x="1131" y="429"/>
                  </a:cubicBezTo>
                  <a:cubicBezTo>
                    <a:pt x="1119" y="417"/>
                    <a:pt x="1119" y="405"/>
                    <a:pt x="1107" y="382"/>
                  </a:cubicBezTo>
                  <a:cubicBezTo>
                    <a:pt x="1107" y="370"/>
                    <a:pt x="1131" y="370"/>
                    <a:pt x="1131" y="370"/>
                  </a:cubicBezTo>
                  <a:lnTo>
                    <a:pt x="1119" y="370"/>
                  </a:lnTo>
                  <a:cubicBezTo>
                    <a:pt x="1107" y="370"/>
                    <a:pt x="1131" y="358"/>
                    <a:pt x="1119" y="358"/>
                  </a:cubicBezTo>
                  <a:lnTo>
                    <a:pt x="1096" y="358"/>
                  </a:lnTo>
                  <a:cubicBezTo>
                    <a:pt x="1096" y="346"/>
                    <a:pt x="1107" y="334"/>
                    <a:pt x="1096" y="334"/>
                  </a:cubicBezTo>
                  <a:cubicBezTo>
                    <a:pt x="1084" y="334"/>
                    <a:pt x="1072" y="334"/>
                    <a:pt x="1084" y="322"/>
                  </a:cubicBezTo>
                  <a:cubicBezTo>
                    <a:pt x="1096" y="316"/>
                    <a:pt x="1096" y="316"/>
                    <a:pt x="1093" y="316"/>
                  </a:cubicBezTo>
                  <a:cubicBezTo>
                    <a:pt x="1090" y="316"/>
                    <a:pt x="1084" y="316"/>
                    <a:pt x="1084" y="310"/>
                  </a:cubicBezTo>
                  <a:cubicBezTo>
                    <a:pt x="1072" y="310"/>
                    <a:pt x="1072" y="310"/>
                    <a:pt x="1084" y="286"/>
                  </a:cubicBezTo>
                  <a:cubicBezTo>
                    <a:pt x="1084" y="284"/>
                    <a:pt x="1083" y="283"/>
                    <a:pt x="1081" y="283"/>
                  </a:cubicBezTo>
                  <a:cubicBezTo>
                    <a:pt x="1076" y="283"/>
                    <a:pt x="1067" y="290"/>
                    <a:pt x="1063" y="290"/>
                  </a:cubicBezTo>
                  <a:cubicBezTo>
                    <a:pt x="1061" y="290"/>
                    <a:pt x="1060" y="289"/>
                    <a:pt x="1060" y="286"/>
                  </a:cubicBezTo>
                  <a:cubicBezTo>
                    <a:pt x="1060" y="286"/>
                    <a:pt x="1060" y="263"/>
                    <a:pt x="1060" y="263"/>
                  </a:cubicBezTo>
                  <a:cubicBezTo>
                    <a:pt x="1060" y="263"/>
                    <a:pt x="1055" y="268"/>
                    <a:pt x="1051" y="268"/>
                  </a:cubicBezTo>
                  <a:cubicBezTo>
                    <a:pt x="1049" y="268"/>
                    <a:pt x="1048" y="267"/>
                    <a:pt x="1048" y="263"/>
                  </a:cubicBezTo>
                  <a:lnTo>
                    <a:pt x="1060" y="263"/>
                  </a:lnTo>
                  <a:lnTo>
                    <a:pt x="1060" y="251"/>
                  </a:lnTo>
                  <a:lnTo>
                    <a:pt x="1060" y="239"/>
                  </a:lnTo>
                  <a:cubicBezTo>
                    <a:pt x="1060" y="239"/>
                    <a:pt x="1046" y="243"/>
                    <a:pt x="1038" y="247"/>
                  </a:cubicBezTo>
                  <a:lnTo>
                    <a:pt x="1038" y="247"/>
                  </a:lnTo>
                  <a:cubicBezTo>
                    <a:pt x="1041" y="236"/>
                    <a:pt x="1012" y="227"/>
                    <a:pt x="1012" y="227"/>
                  </a:cubicBezTo>
                  <a:cubicBezTo>
                    <a:pt x="1012" y="215"/>
                    <a:pt x="1024" y="215"/>
                    <a:pt x="1012" y="215"/>
                  </a:cubicBezTo>
                  <a:cubicBezTo>
                    <a:pt x="1012" y="211"/>
                    <a:pt x="1010" y="210"/>
                    <a:pt x="1006" y="210"/>
                  </a:cubicBezTo>
                  <a:cubicBezTo>
                    <a:pt x="1004" y="210"/>
                    <a:pt x="1002" y="210"/>
                    <a:pt x="1000" y="211"/>
                  </a:cubicBezTo>
                  <a:lnTo>
                    <a:pt x="1000" y="211"/>
                  </a:lnTo>
                  <a:cubicBezTo>
                    <a:pt x="1000" y="201"/>
                    <a:pt x="999" y="191"/>
                    <a:pt x="988" y="191"/>
                  </a:cubicBezTo>
                  <a:cubicBezTo>
                    <a:pt x="976" y="179"/>
                    <a:pt x="976" y="167"/>
                    <a:pt x="976" y="167"/>
                  </a:cubicBezTo>
                  <a:lnTo>
                    <a:pt x="976" y="155"/>
                  </a:lnTo>
                  <a:cubicBezTo>
                    <a:pt x="976" y="155"/>
                    <a:pt x="966" y="161"/>
                    <a:pt x="962" y="161"/>
                  </a:cubicBezTo>
                  <a:cubicBezTo>
                    <a:pt x="961" y="161"/>
                    <a:pt x="961" y="159"/>
                    <a:pt x="965" y="155"/>
                  </a:cubicBezTo>
                  <a:cubicBezTo>
                    <a:pt x="971" y="149"/>
                    <a:pt x="971" y="149"/>
                    <a:pt x="968" y="149"/>
                  </a:cubicBezTo>
                  <a:cubicBezTo>
                    <a:pt x="965" y="149"/>
                    <a:pt x="959" y="149"/>
                    <a:pt x="953" y="143"/>
                  </a:cubicBezTo>
                  <a:cubicBezTo>
                    <a:pt x="953" y="138"/>
                    <a:pt x="953" y="138"/>
                    <a:pt x="953" y="138"/>
                  </a:cubicBezTo>
                  <a:cubicBezTo>
                    <a:pt x="953" y="138"/>
                    <a:pt x="953" y="138"/>
                    <a:pt x="953" y="132"/>
                  </a:cubicBezTo>
                  <a:lnTo>
                    <a:pt x="905" y="132"/>
                  </a:lnTo>
                  <a:cubicBezTo>
                    <a:pt x="905" y="120"/>
                    <a:pt x="893" y="108"/>
                    <a:pt x="881" y="108"/>
                  </a:cubicBezTo>
                  <a:lnTo>
                    <a:pt x="834" y="108"/>
                  </a:lnTo>
                  <a:cubicBezTo>
                    <a:pt x="834" y="96"/>
                    <a:pt x="834" y="84"/>
                    <a:pt x="822" y="84"/>
                  </a:cubicBezTo>
                  <a:lnTo>
                    <a:pt x="798" y="84"/>
                  </a:lnTo>
                  <a:cubicBezTo>
                    <a:pt x="798" y="84"/>
                    <a:pt x="798" y="67"/>
                    <a:pt x="798" y="60"/>
                  </a:cubicBezTo>
                  <a:cubicBezTo>
                    <a:pt x="786" y="72"/>
                    <a:pt x="774" y="72"/>
                    <a:pt x="762" y="72"/>
                  </a:cubicBezTo>
                  <a:cubicBezTo>
                    <a:pt x="762" y="72"/>
                    <a:pt x="774" y="60"/>
                    <a:pt x="774" y="60"/>
                  </a:cubicBezTo>
                  <a:lnTo>
                    <a:pt x="726" y="60"/>
                  </a:lnTo>
                  <a:cubicBezTo>
                    <a:pt x="726" y="48"/>
                    <a:pt x="715" y="36"/>
                    <a:pt x="715" y="36"/>
                  </a:cubicBezTo>
                  <a:cubicBezTo>
                    <a:pt x="715" y="36"/>
                    <a:pt x="715" y="48"/>
                    <a:pt x="715" y="48"/>
                  </a:cubicBezTo>
                  <a:lnTo>
                    <a:pt x="679" y="48"/>
                  </a:lnTo>
                  <a:cubicBezTo>
                    <a:pt x="675" y="48"/>
                    <a:pt x="673" y="47"/>
                    <a:pt x="671" y="45"/>
                  </a:cubicBezTo>
                  <a:lnTo>
                    <a:pt x="671" y="45"/>
                  </a:lnTo>
                  <a:cubicBezTo>
                    <a:pt x="670" y="47"/>
                    <a:pt x="669" y="48"/>
                    <a:pt x="667" y="48"/>
                  </a:cubicBezTo>
                  <a:cubicBezTo>
                    <a:pt x="667" y="36"/>
                    <a:pt x="667" y="24"/>
                    <a:pt x="667" y="24"/>
                  </a:cubicBezTo>
                  <a:cubicBezTo>
                    <a:pt x="667" y="24"/>
                    <a:pt x="662" y="30"/>
                    <a:pt x="658" y="30"/>
                  </a:cubicBezTo>
                  <a:cubicBezTo>
                    <a:pt x="656" y="30"/>
                    <a:pt x="655" y="28"/>
                    <a:pt x="655" y="24"/>
                  </a:cubicBezTo>
                  <a:cubicBezTo>
                    <a:pt x="655" y="24"/>
                    <a:pt x="655" y="13"/>
                    <a:pt x="655" y="1"/>
                  </a:cubicBezTo>
                  <a:cubicBezTo>
                    <a:pt x="643" y="1"/>
                    <a:pt x="631" y="36"/>
                    <a:pt x="631" y="36"/>
                  </a:cubicBezTo>
                  <a:lnTo>
                    <a:pt x="631" y="13"/>
                  </a:lnTo>
                  <a:cubicBezTo>
                    <a:pt x="631" y="17"/>
                    <a:pt x="630" y="18"/>
                    <a:pt x="628" y="18"/>
                  </a:cubicBezTo>
                  <a:cubicBezTo>
                    <a:pt x="625" y="18"/>
                    <a:pt x="619" y="13"/>
                    <a:pt x="619" y="13"/>
                  </a:cubicBezTo>
                  <a:lnTo>
                    <a:pt x="607" y="13"/>
                  </a:lnTo>
                  <a:cubicBezTo>
                    <a:pt x="607" y="13"/>
                    <a:pt x="619" y="1"/>
                    <a:pt x="607" y="1"/>
                  </a:cubicBezTo>
                  <a:cubicBezTo>
                    <a:pt x="595" y="13"/>
                    <a:pt x="584" y="24"/>
                    <a:pt x="584" y="24"/>
                  </a:cubicBezTo>
                  <a:lnTo>
                    <a:pt x="584" y="13"/>
                  </a:lnTo>
                  <a:lnTo>
                    <a:pt x="572" y="13"/>
                  </a:lnTo>
                  <a:cubicBezTo>
                    <a:pt x="572" y="13"/>
                    <a:pt x="572" y="1"/>
                    <a:pt x="572" y="1"/>
                  </a:cubicBezTo>
                  <a:close/>
                  <a:moveTo>
                    <a:pt x="1119" y="429"/>
                  </a:moveTo>
                  <a:cubicBezTo>
                    <a:pt x="1119" y="429"/>
                    <a:pt x="1125" y="429"/>
                    <a:pt x="1130" y="431"/>
                  </a:cubicBezTo>
                  <a:lnTo>
                    <a:pt x="1130" y="431"/>
                  </a:lnTo>
                  <a:cubicBezTo>
                    <a:pt x="1130" y="430"/>
                    <a:pt x="1131" y="430"/>
                    <a:pt x="1131" y="429"/>
                  </a:cubicBezTo>
                  <a:close/>
                  <a:moveTo>
                    <a:pt x="1130" y="431"/>
                  </a:moveTo>
                  <a:cubicBezTo>
                    <a:pt x="1119" y="441"/>
                    <a:pt x="1119" y="442"/>
                    <a:pt x="1107" y="453"/>
                  </a:cubicBezTo>
                  <a:lnTo>
                    <a:pt x="1107" y="465"/>
                  </a:lnTo>
                  <a:cubicBezTo>
                    <a:pt x="1107" y="465"/>
                    <a:pt x="1107" y="453"/>
                    <a:pt x="1119" y="453"/>
                  </a:cubicBezTo>
                  <a:cubicBezTo>
                    <a:pt x="1122" y="451"/>
                    <a:pt x="1123" y="450"/>
                    <a:pt x="1123" y="450"/>
                  </a:cubicBezTo>
                  <a:lnTo>
                    <a:pt x="1123" y="450"/>
                  </a:lnTo>
                  <a:cubicBezTo>
                    <a:pt x="1123" y="450"/>
                    <a:pt x="1110" y="465"/>
                    <a:pt x="1119" y="465"/>
                  </a:cubicBezTo>
                  <a:cubicBezTo>
                    <a:pt x="1127" y="465"/>
                    <a:pt x="1130" y="460"/>
                    <a:pt x="1131" y="460"/>
                  </a:cubicBezTo>
                  <a:cubicBezTo>
                    <a:pt x="1131" y="460"/>
                    <a:pt x="1131" y="461"/>
                    <a:pt x="1131" y="465"/>
                  </a:cubicBezTo>
                  <a:cubicBezTo>
                    <a:pt x="1136" y="470"/>
                    <a:pt x="1141" y="473"/>
                    <a:pt x="1145" y="475"/>
                  </a:cubicBezTo>
                  <a:lnTo>
                    <a:pt x="1145" y="475"/>
                  </a:lnTo>
                  <a:cubicBezTo>
                    <a:pt x="1143" y="468"/>
                    <a:pt x="1122" y="451"/>
                    <a:pt x="1131" y="441"/>
                  </a:cubicBezTo>
                  <a:cubicBezTo>
                    <a:pt x="1137" y="435"/>
                    <a:pt x="1134" y="432"/>
                    <a:pt x="1130" y="431"/>
                  </a:cubicBezTo>
                  <a:close/>
                  <a:moveTo>
                    <a:pt x="1145" y="475"/>
                  </a:moveTo>
                  <a:lnTo>
                    <a:pt x="1145" y="475"/>
                  </a:lnTo>
                  <a:cubicBezTo>
                    <a:pt x="1146" y="476"/>
                    <a:pt x="1145" y="477"/>
                    <a:pt x="1143" y="477"/>
                  </a:cubicBezTo>
                  <a:lnTo>
                    <a:pt x="1155" y="483"/>
                  </a:lnTo>
                  <a:lnTo>
                    <a:pt x="1155" y="483"/>
                  </a:lnTo>
                  <a:cubicBezTo>
                    <a:pt x="1155" y="481"/>
                    <a:pt x="1155" y="479"/>
                    <a:pt x="1155" y="477"/>
                  </a:cubicBezTo>
                  <a:cubicBezTo>
                    <a:pt x="1155" y="477"/>
                    <a:pt x="1151" y="477"/>
                    <a:pt x="1145" y="475"/>
                  </a:cubicBezTo>
                  <a:close/>
                  <a:moveTo>
                    <a:pt x="1155" y="483"/>
                  </a:moveTo>
                  <a:cubicBezTo>
                    <a:pt x="1155" y="489"/>
                    <a:pt x="1155" y="495"/>
                    <a:pt x="1155" y="501"/>
                  </a:cubicBezTo>
                  <a:cubicBezTo>
                    <a:pt x="1155" y="501"/>
                    <a:pt x="1155" y="489"/>
                    <a:pt x="1167" y="489"/>
                  </a:cubicBezTo>
                  <a:lnTo>
                    <a:pt x="1155" y="483"/>
                  </a:lnTo>
                  <a:close/>
                  <a:moveTo>
                    <a:pt x="1155" y="501"/>
                  </a:moveTo>
                  <a:lnTo>
                    <a:pt x="1143" y="513"/>
                  </a:lnTo>
                  <a:cubicBezTo>
                    <a:pt x="1137" y="519"/>
                    <a:pt x="1143" y="519"/>
                    <a:pt x="1151" y="519"/>
                  </a:cubicBezTo>
                  <a:cubicBezTo>
                    <a:pt x="1152" y="519"/>
                    <a:pt x="1154" y="519"/>
                    <a:pt x="1155" y="519"/>
                  </a:cubicBezTo>
                  <a:lnTo>
                    <a:pt x="1155" y="519"/>
                  </a:lnTo>
                  <a:lnTo>
                    <a:pt x="1155" y="513"/>
                  </a:lnTo>
                  <a:cubicBezTo>
                    <a:pt x="1155" y="509"/>
                    <a:pt x="1155" y="505"/>
                    <a:pt x="1155" y="501"/>
                  </a:cubicBezTo>
                  <a:close/>
                  <a:moveTo>
                    <a:pt x="48" y="524"/>
                  </a:moveTo>
                  <a:lnTo>
                    <a:pt x="48" y="536"/>
                  </a:lnTo>
                  <a:cubicBezTo>
                    <a:pt x="60" y="536"/>
                    <a:pt x="60" y="536"/>
                    <a:pt x="48" y="524"/>
                  </a:cubicBezTo>
                  <a:close/>
                  <a:moveTo>
                    <a:pt x="1155" y="519"/>
                  </a:moveTo>
                  <a:lnTo>
                    <a:pt x="1155" y="524"/>
                  </a:lnTo>
                  <a:cubicBezTo>
                    <a:pt x="1155" y="527"/>
                    <a:pt x="1155" y="528"/>
                    <a:pt x="1155" y="529"/>
                  </a:cubicBezTo>
                  <a:lnTo>
                    <a:pt x="1155" y="529"/>
                  </a:lnTo>
                  <a:cubicBezTo>
                    <a:pt x="1149" y="528"/>
                    <a:pt x="1143" y="525"/>
                    <a:pt x="1143" y="524"/>
                  </a:cubicBezTo>
                  <a:lnTo>
                    <a:pt x="1143" y="524"/>
                  </a:lnTo>
                  <a:cubicBezTo>
                    <a:pt x="1143" y="525"/>
                    <a:pt x="1155" y="536"/>
                    <a:pt x="1167" y="536"/>
                  </a:cubicBezTo>
                  <a:cubicBezTo>
                    <a:pt x="1167" y="532"/>
                    <a:pt x="1167" y="528"/>
                    <a:pt x="1167" y="524"/>
                  </a:cubicBezTo>
                  <a:cubicBezTo>
                    <a:pt x="1167" y="528"/>
                    <a:pt x="1164" y="530"/>
                    <a:pt x="1161" y="530"/>
                  </a:cubicBezTo>
                  <a:cubicBezTo>
                    <a:pt x="1159" y="530"/>
                    <a:pt x="1158" y="530"/>
                    <a:pt x="1156" y="529"/>
                  </a:cubicBezTo>
                  <a:lnTo>
                    <a:pt x="1156" y="529"/>
                  </a:lnTo>
                  <a:cubicBezTo>
                    <a:pt x="1156" y="530"/>
                    <a:pt x="1156" y="530"/>
                    <a:pt x="1156" y="530"/>
                  </a:cubicBezTo>
                  <a:cubicBezTo>
                    <a:pt x="1155" y="530"/>
                    <a:pt x="1155" y="530"/>
                    <a:pt x="1155" y="529"/>
                  </a:cubicBezTo>
                  <a:lnTo>
                    <a:pt x="1155" y="529"/>
                  </a:lnTo>
                  <a:cubicBezTo>
                    <a:pt x="1156" y="529"/>
                    <a:pt x="1156" y="529"/>
                    <a:pt x="1156" y="529"/>
                  </a:cubicBezTo>
                  <a:lnTo>
                    <a:pt x="1156" y="529"/>
                  </a:lnTo>
                  <a:cubicBezTo>
                    <a:pt x="1158" y="528"/>
                    <a:pt x="1161" y="524"/>
                    <a:pt x="1167" y="524"/>
                  </a:cubicBezTo>
                  <a:cubicBezTo>
                    <a:pt x="1167" y="520"/>
                    <a:pt x="1161" y="519"/>
                    <a:pt x="1155" y="519"/>
                  </a:cubicBezTo>
                  <a:close/>
                  <a:moveTo>
                    <a:pt x="1155" y="536"/>
                  </a:moveTo>
                  <a:cubicBezTo>
                    <a:pt x="1167" y="536"/>
                    <a:pt x="1167" y="536"/>
                    <a:pt x="1167" y="548"/>
                  </a:cubicBezTo>
                  <a:cubicBezTo>
                    <a:pt x="1167" y="545"/>
                    <a:pt x="1167" y="540"/>
                    <a:pt x="1167" y="536"/>
                  </a:cubicBezTo>
                  <a:close/>
                  <a:moveTo>
                    <a:pt x="1182" y="555"/>
                  </a:moveTo>
                  <a:cubicBezTo>
                    <a:pt x="1180" y="555"/>
                    <a:pt x="1179" y="556"/>
                    <a:pt x="1179" y="560"/>
                  </a:cubicBezTo>
                  <a:lnTo>
                    <a:pt x="1191" y="560"/>
                  </a:lnTo>
                  <a:cubicBezTo>
                    <a:pt x="1191" y="560"/>
                    <a:pt x="1185" y="555"/>
                    <a:pt x="1182" y="555"/>
                  </a:cubicBezTo>
                  <a:close/>
                  <a:moveTo>
                    <a:pt x="1167" y="548"/>
                  </a:moveTo>
                  <a:cubicBezTo>
                    <a:pt x="1167" y="555"/>
                    <a:pt x="1167" y="560"/>
                    <a:pt x="1167" y="560"/>
                  </a:cubicBezTo>
                  <a:cubicBezTo>
                    <a:pt x="1179" y="572"/>
                    <a:pt x="1167" y="572"/>
                    <a:pt x="1155" y="572"/>
                  </a:cubicBezTo>
                  <a:lnTo>
                    <a:pt x="1167" y="572"/>
                  </a:lnTo>
                  <a:cubicBezTo>
                    <a:pt x="1167" y="572"/>
                    <a:pt x="1167" y="572"/>
                    <a:pt x="1167" y="584"/>
                  </a:cubicBezTo>
                  <a:cubicBezTo>
                    <a:pt x="1179" y="584"/>
                    <a:pt x="1179" y="596"/>
                    <a:pt x="1179" y="596"/>
                  </a:cubicBezTo>
                  <a:cubicBezTo>
                    <a:pt x="1179" y="596"/>
                    <a:pt x="1179" y="608"/>
                    <a:pt x="1179" y="608"/>
                  </a:cubicBezTo>
                  <a:cubicBezTo>
                    <a:pt x="1179" y="608"/>
                    <a:pt x="1181" y="606"/>
                    <a:pt x="1183" y="605"/>
                  </a:cubicBezTo>
                  <a:lnTo>
                    <a:pt x="1183" y="605"/>
                  </a:lnTo>
                  <a:cubicBezTo>
                    <a:pt x="1186" y="613"/>
                    <a:pt x="1191" y="620"/>
                    <a:pt x="1191" y="620"/>
                  </a:cubicBezTo>
                  <a:lnTo>
                    <a:pt x="1191" y="608"/>
                  </a:lnTo>
                  <a:cubicBezTo>
                    <a:pt x="1191" y="604"/>
                    <a:pt x="1189" y="603"/>
                    <a:pt x="1188" y="603"/>
                  </a:cubicBezTo>
                  <a:cubicBezTo>
                    <a:pt x="1186" y="603"/>
                    <a:pt x="1184" y="603"/>
                    <a:pt x="1183" y="605"/>
                  </a:cubicBezTo>
                  <a:lnTo>
                    <a:pt x="1183" y="605"/>
                  </a:lnTo>
                  <a:cubicBezTo>
                    <a:pt x="1179" y="595"/>
                    <a:pt x="1178" y="584"/>
                    <a:pt x="1191" y="584"/>
                  </a:cubicBezTo>
                  <a:cubicBezTo>
                    <a:pt x="1179" y="584"/>
                    <a:pt x="1179" y="584"/>
                    <a:pt x="1179" y="560"/>
                  </a:cubicBezTo>
                  <a:cubicBezTo>
                    <a:pt x="1167" y="548"/>
                    <a:pt x="1179" y="548"/>
                    <a:pt x="1179" y="548"/>
                  </a:cubicBezTo>
                  <a:close/>
                  <a:moveTo>
                    <a:pt x="1191" y="620"/>
                  </a:moveTo>
                  <a:cubicBezTo>
                    <a:pt x="1191" y="620"/>
                    <a:pt x="1191" y="620"/>
                    <a:pt x="1191" y="632"/>
                  </a:cubicBezTo>
                  <a:lnTo>
                    <a:pt x="1203" y="632"/>
                  </a:lnTo>
                  <a:cubicBezTo>
                    <a:pt x="1215" y="620"/>
                    <a:pt x="1215" y="620"/>
                    <a:pt x="1203" y="620"/>
                  </a:cubicBezTo>
                  <a:cubicBezTo>
                    <a:pt x="1203" y="620"/>
                    <a:pt x="1197" y="625"/>
                    <a:pt x="1194" y="625"/>
                  </a:cubicBezTo>
                  <a:cubicBezTo>
                    <a:pt x="1192" y="625"/>
                    <a:pt x="1191" y="624"/>
                    <a:pt x="1191" y="620"/>
                  </a:cubicBezTo>
                  <a:close/>
                  <a:moveTo>
                    <a:pt x="12" y="644"/>
                  </a:moveTo>
                  <a:cubicBezTo>
                    <a:pt x="12" y="644"/>
                    <a:pt x="12" y="644"/>
                    <a:pt x="13" y="644"/>
                  </a:cubicBezTo>
                  <a:lnTo>
                    <a:pt x="13" y="644"/>
                  </a:lnTo>
                  <a:cubicBezTo>
                    <a:pt x="12" y="644"/>
                    <a:pt x="12" y="644"/>
                    <a:pt x="12" y="644"/>
                  </a:cubicBezTo>
                  <a:close/>
                  <a:moveTo>
                    <a:pt x="195" y="313"/>
                  </a:moveTo>
                  <a:cubicBezTo>
                    <a:pt x="188" y="313"/>
                    <a:pt x="179" y="316"/>
                    <a:pt x="167" y="322"/>
                  </a:cubicBezTo>
                  <a:lnTo>
                    <a:pt x="155" y="322"/>
                  </a:lnTo>
                  <a:cubicBezTo>
                    <a:pt x="155" y="334"/>
                    <a:pt x="143" y="322"/>
                    <a:pt x="143" y="346"/>
                  </a:cubicBezTo>
                  <a:cubicBezTo>
                    <a:pt x="143" y="346"/>
                    <a:pt x="143" y="372"/>
                    <a:pt x="136" y="372"/>
                  </a:cubicBezTo>
                  <a:cubicBezTo>
                    <a:pt x="134" y="372"/>
                    <a:pt x="133" y="371"/>
                    <a:pt x="131" y="370"/>
                  </a:cubicBezTo>
                  <a:lnTo>
                    <a:pt x="131" y="370"/>
                  </a:lnTo>
                  <a:cubicBezTo>
                    <a:pt x="143" y="382"/>
                    <a:pt x="131" y="382"/>
                    <a:pt x="131" y="394"/>
                  </a:cubicBezTo>
                  <a:cubicBezTo>
                    <a:pt x="131" y="394"/>
                    <a:pt x="131" y="394"/>
                    <a:pt x="143" y="405"/>
                  </a:cubicBezTo>
                  <a:cubicBezTo>
                    <a:pt x="143" y="409"/>
                    <a:pt x="142" y="411"/>
                    <a:pt x="140" y="411"/>
                  </a:cubicBezTo>
                  <a:cubicBezTo>
                    <a:pt x="135" y="411"/>
                    <a:pt x="127" y="405"/>
                    <a:pt x="119" y="405"/>
                  </a:cubicBezTo>
                  <a:cubicBezTo>
                    <a:pt x="119" y="405"/>
                    <a:pt x="119" y="417"/>
                    <a:pt x="119" y="417"/>
                  </a:cubicBezTo>
                  <a:cubicBezTo>
                    <a:pt x="107" y="429"/>
                    <a:pt x="95" y="441"/>
                    <a:pt x="95" y="441"/>
                  </a:cubicBezTo>
                  <a:lnTo>
                    <a:pt x="95" y="453"/>
                  </a:lnTo>
                  <a:lnTo>
                    <a:pt x="84" y="453"/>
                  </a:lnTo>
                  <a:cubicBezTo>
                    <a:pt x="84" y="453"/>
                    <a:pt x="84" y="465"/>
                    <a:pt x="84" y="477"/>
                  </a:cubicBezTo>
                  <a:cubicBezTo>
                    <a:pt x="84" y="477"/>
                    <a:pt x="72" y="477"/>
                    <a:pt x="72" y="489"/>
                  </a:cubicBezTo>
                  <a:cubicBezTo>
                    <a:pt x="60" y="489"/>
                    <a:pt x="60" y="489"/>
                    <a:pt x="60" y="501"/>
                  </a:cubicBezTo>
                  <a:cubicBezTo>
                    <a:pt x="60" y="501"/>
                    <a:pt x="60" y="513"/>
                    <a:pt x="60" y="524"/>
                  </a:cubicBezTo>
                  <a:cubicBezTo>
                    <a:pt x="60" y="524"/>
                    <a:pt x="72" y="536"/>
                    <a:pt x="60" y="536"/>
                  </a:cubicBezTo>
                  <a:lnTo>
                    <a:pt x="48" y="536"/>
                  </a:lnTo>
                  <a:lnTo>
                    <a:pt x="48" y="548"/>
                  </a:lnTo>
                  <a:lnTo>
                    <a:pt x="48" y="560"/>
                  </a:lnTo>
                  <a:cubicBezTo>
                    <a:pt x="48" y="560"/>
                    <a:pt x="48" y="560"/>
                    <a:pt x="48" y="572"/>
                  </a:cubicBezTo>
                  <a:cubicBezTo>
                    <a:pt x="42" y="578"/>
                    <a:pt x="36" y="578"/>
                    <a:pt x="33" y="578"/>
                  </a:cubicBezTo>
                  <a:cubicBezTo>
                    <a:pt x="30" y="578"/>
                    <a:pt x="30" y="578"/>
                    <a:pt x="36" y="584"/>
                  </a:cubicBezTo>
                  <a:cubicBezTo>
                    <a:pt x="36" y="608"/>
                    <a:pt x="36" y="596"/>
                    <a:pt x="36" y="608"/>
                  </a:cubicBezTo>
                  <a:cubicBezTo>
                    <a:pt x="36" y="608"/>
                    <a:pt x="36" y="620"/>
                    <a:pt x="36" y="620"/>
                  </a:cubicBezTo>
                  <a:cubicBezTo>
                    <a:pt x="36" y="622"/>
                    <a:pt x="35" y="623"/>
                    <a:pt x="35" y="623"/>
                  </a:cubicBezTo>
                  <a:cubicBezTo>
                    <a:pt x="32" y="623"/>
                    <a:pt x="28" y="616"/>
                    <a:pt x="25" y="616"/>
                  </a:cubicBezTo>
                  <a:cubicBezTo>
                    <a:pt x="25" y="616"/>
                    <a:pt x="24" y="617"/>
                    <a:pt x="24" y="620"/>
                  </a:cubicBezTo>
                  <a:cubicBezTo>
                    <a:pt x="24" y="632"/>
                    <a:pt x="36" y="632"/>
                    <a:pt x="36" y="632"/>
                  </a:cubicBezTo>
                  <a:cubicBezTo>
                    <a:pt x="36" y="644"/>
                    <a:pt x="24" y="644"/>
                    <a:pt x="24" y="644"/>
                  </a:cubicBezTo>
                  <a:cubicBezTo>
                    <a:pt x="24" y="648"/>
                    <a:pt x="23" y="649"/>
                    <a:pt x="21" y="649"/>
                  </a:cubicBezTo>
                  <a:cubicBezTo>
                    <a:pt x="18" y="649"/>
                    <a:pt x="14" y="645"/>
                    <a:pt x="13" y="644"/>
                  </a:cubicBezTo>
                  <a:lnTo>
                    <a:pt x="13" y="644"/>
                  </a:lnTo>
                  <a:cubicBezTo>
                    <a:pt x="15" y="646"/>
                    <a:pt x="24" y="654"/>
                    <a:pt x="33" y="654"/>
                  </a:cubicBezTo>
                  <a:cubicBezTo>
                    <a:pt x="39" y="654"/>
                    <a:pt x="44" y="651"/>
                    <a:pt x="48" y="644"/>
                  </a:cubicBezTo>
                  <a:cubicBezTo>
                    <a:pt x="48" y="644"/>
                    <a:pt x="53" y="649"/>
                    <a:pt x="57" y="649"/>
                  </a:cubicBezTo>
                  <a:cubicBezTo>
                    <a:pt x="58" y="649"/>
                    <a:pt x="60" y="648"/>
                    <a:pt x="60" y="644"/>
                  </a:cubicBezTo>
                  <a:cubicBezTo>
                    <a:pt x="72" y="632"/>
                    <a:pt x="72" y="620"/>
                    <a:pt x="60" y="620"/>
                  </a:cubicBezTo>
                  <a:cubicBezTo>
                    <a:pt x="72" y="608"/>
                    <a:pt x="72" y="608"/>
                    <a:pt x="60" y="608"/>
                  </a:cubicBezTo>
                  <a:cubicBezTo>
                    <a:pt x="60" y="608"/>
                    <a:pt x="60" y="596"/>
                    <a:pt x="60" y="584"/>
                  </a:cubicBezTo>
                  <a:cubicBezTo>
                    <a:pt x="72" y="584"/>
                    <a:pt x="72" y="572"/>
                    <a:pt x="84" y="572"/>
                  </a:cubicBezTo>
                  <a:cubicBezTo>
                    <a:pt x="84" y="566"/>
                    <a:pt x="84" y="566"/>
                    <a:pt x="85" y="566"/>
                  </a:cubicBezTo>
                  <a:cubicBezTo>
                    <a:pt x="86" y="566"/>
                    <a:pt x="89" y="566"/>
                    <a:pt x="95" y="560"/>
                  </a:cubicBezTo>
                  <a:cubicBezTo>
                    <a:pt x="95" y="560"/>
                    <a:pt x="107" y="560"/>
                    <a:pt x="107" y="548"/>
                  </a:cubicBezTo>
                  <a:cubicBezTo>
                    <a:pt x="107" y="548"/>
                    <a:pt x="107" y="536"/>
                    <a:pt x="95" y="536"/>
                  </a:cubicBezTo>
                  <a:cubicBezTo>
                    <a:pt x="95" y="536"/>
                    <a:pt x="107" y="536"/>
                    <a:pt x="107" y="513"/>
                  </a:cubicBezTo>
                  <a:cubicBezTo>
                    <a:pt x="107" y="513"/>
                    <a:pt x="107" y="501"/>
                    <a:pt x="107" y="489"/>
                  </a:cubicBezTo>
                  <a:lnTo>
                    <a:pt x="119" y="489"/>
                  </a:lnTo>
                  <a:cubicBezTo>
                    <a:pt x="119" y="489"/>
                    <a:pt x="107" y="489"/>
                    <a:pt x="107" y="477"/>
                  </a:cubicBezTo>
                  <a:cubicBezTo>
                    <a:pt x="110" y="474"/>
                    <a:pt x="112" y="473"/>
                    <a:pt x="115" y="473"/>
                  </a:cubicBezTo>
                  <a:cubicBezTo>
                    <a:pt x="121" y="473"/>
                    <a:pt x="127" y="480"/>
                    <a:pt x="130" y="480"/>
                  </a:cubicBezTo>
                  <a:cubicBezTo>
                    <a:pt x="131" y="480"/>
                    <a:pt x="131" y="479"/>
                    <a:pt x="131" y="477"/>
                  </a:cubicBezTo>
                  <a:cubicBezTo>
                    <a:pt x="137" y="471"/>
                    <a:pt x="137" y="471"/>
                    <a:pt x="136" y="471"/>
                  </a:cubicBezTo>
                  <a:cubicBezTo>
                    <a:pt x="134" y="471"/>
                    <a:pt x="131" y="471"/>
                    <a:pt x="131" y="465"/>
                  </a:cubicBezTo>
                  <a:cubicBezTo>
                    <a:pt x="131" y="453"/>
                    <a:pt x="131" y="453"/>
                    <a:pt x="143" y="441"/>
                  </a:cubicBezTo>
                  <a:cubicBezTo>
                    <a:pt x="155" y="441"/>
                    <a:pt x="167" y="417"/>
                    <a:pt x="167" y="405"/>
                  </a:cubicBezTo>
                  <a:cubicBezTo>
                    <a:pt x="179" y="394"/>
                    <a:pt x="167" y="394"/>
                    <a:pt x="167" y="394"/>
                  </a:cubicBezTo>
                  <a:cubicBezTo>
                    <a:pt x="167" y="390"/>
                    <a:pt x="167" y="388"/>
                    <a:pt x="167" y="388"/>
                  </a:cubicBezTo>
                  <a:cubicBezTo>
                    <a:pt x="168" y="388"/>
                    <a:pt x="171" y="394"/>
                    <a:pt x="179" y="394"/>
                  </a:cubicBezTo>
                  <a:cubicBezTo>
                    <a:pt x="191" y="394"/>
                    <a:pt x="179" y="382"/>
                    <a:pt x="179" y="370"/>
                  </a:cubicBezTo>
                  <a:cubicBezTo>
                    <a:pt x="179" y="372"/>
                    <a:pt x="178" y="373"/>
                    <a:pt x="178" y="373"/>
                  </a:cubicBezTo>
                  <a:cubicBezTo>
                    <a:pt x="174" y="373"/>
                    <a:pt x="167" y="358"/>
                    <a:pt x="167" y="358"/>
                  </a:cubicBezTo>
                  <a:lnTo>
                    <a:pt x="179" y="358"/>
                  </a:lnTo>
                  <a:cubicBezTo>
                    <a:pt x="179" y="358"/>
                    <a:pt x="179" y="358"/>
                    <a:pt x="179" y="346"/>
                  </a:cubicBezTo>
                  <a:cubicBezTo>
                    <a:pt x="179" y="337"/>
                    <a:pt x="179" y="329"/>
                    <a:pt x="183" y="329"/>
                  </a:cubicBezTo>
                  <a:cubicBezTo>
                    <a:pt x="185" y="329"/>
                    <a:pt x="187" y="331"/>
                    <a:pt x="191" y="334"/>
                  </a:cubicBezTo>
                  <a:cubicBezTo>
                    <a:pt x="193" y="336"/>
                    <a:pt x="194" y="337"/>
                    <a:pt x="195" y="337"/>
                  </a:cubicBezTo>
                  <a:cubicBezTo>
                    <a:pt x="198" y="337"/>
                    <a:pt x="191" y="322"/>
                    <a:pt x="191" y="322"/>
                  </a:cubicBezTo>
                  <a:cubicBezTo>
                    <a:pt x="191" y="320"/>
                    <a:pt x="192" y="319"/>
                    <a:pt x="195" y="319"/>
                  </a:cubicBezTo>
                  <a:cubicBezTo>
                    <a:pt x="201" y="319"/>
                    <a:pt x="214" y="326"/>
                    <a:pt x="216" y="326"/>
                  </a:cubicBezTo>
                  <a:cubicBezTo>
                    <a:pt x="217" y="326"/>
                    <a:pt x="217" y="325"/>
                    <a:pt x="214" y="322"/>
                  </a:cubicBezTo>
                  <a:cubicBezTo>
                    <a:pt x="209" y="316"/>
                    <a:pt x="203" y="313"/>
                    <a:pt x="195" y="313"/>
                  </a:cubicBezTo>
                  <a:close/>
                  <a:moveTo>
                    <a:pt x="24" y="691"/>
                  </a:moveTo>
                  <a:lnTo>
                    <a:pt x="24" y="703"/>
                  </a:lnTo>
                  <a:cubicBezTo>
                    <a:pt x="24" y="703"/>
                    <a:pt x="36" y="691"/>
                    <a:pt x="36" y="691"/>
                  </a:cubicBezTo>
                  <a:close/>
                  <a:moveTo>
                    <a:pt x="1191" y="798"/>
                  </a:moveTo>
                  <a:cubicBezTo>
                    <a:pt x="1183" y="798"/>
                    <a:pt x="1185" y="804"/>
                    <a:pt x="1188" y="804"/>
                  </a:cubicBezTo>
                  <a:cubicBezTo>
                    <a:pt x="1189" y="804"/>
                    <a:pt x="1191" y="802"/>
                    <a:pt x="1191" y="798"/>
                  </a:cubicBezTo>
                  <a:close/>
                  <a:moveTo>
                    <a:pt x="1369" y="858"/>
                  </a:moveTo>
                  <a:cubicBezTo>
                    <a:pt x="1354" y="858"/>
                    <a:pt x="1359" y="868"/>
                    <a:pt x="1364" y="868"/>
                  </a:cubicBezTo>
                  <a:cubicBezTo>
                    <a:pt x="1367" y="868"/>
                    <a:pt x="1369" y="866"/>
                    <a:pt x="1369" y="858"/>
                  </a:cubicBezTo>
                  <a:close/>
                  <a:moveTo>
                    <a:pt x="26" y="841"/>
                  </a:moveTo>
                  <a:cubicBezTo>
                    <a:pt x="21" y="841"/>
                    <a:pt x="16" y="842"/>
                    <a:pt x="12" y="846"/>
                  </a:cubicBezTo>
                  <a:cubicBezTo>
                    <a:pt x="0" y="858"/>
                    <a:pt x="12" y="858"/>
                    <a:pt x="12" y="858"/>
                  </a:cubicBezTo>
                  <a:lnTo>
                    <a:pt x="12" y="870"/>
                  </a:lnTo>
                  <a:cubicBezTo>
                    <a:pt x="24" y="870"/>
                    <a:pt x="24" y="858"/>
                    <a:pt x="36" y="846"/>
                  </a:cubicBezTo>
                  <a:cubicBezTo>
                    <a:pt x="44" y="846"/>
                    <a:pt x="36" y="841"/>
                    <a:pt x="26" y="841"/>
                  </a:cubicBezTo>
                  <a:close/>
                  <a:moveTo>
                    <a:pt x="12" y="989"/>
                  </a:moveTo>
                  <a:lnTo>
                    <a:pt x="12" y="1001"/>
                  </a:lnTo>
                  <a:cubicBezTo>
                    <a:pt x="24" y="1001"/>
                    <a:pt x="12" y="989"/>
                    <a:pt x="12" y="989"/>
                  </a:cubicBezTo>
                  <a:close/>
                  <a:moveTo>
                    <a:pt x="1203" y="632"/>
                  </a:moveTo>
                  <a:cubicBezTo>
                    <a:pt x="1191" y="644"/>
                    <a:pt x="1179" y="655"/>
                    <a:pt x="1191" y="667"/>
                  </a:cubicBezTo>
                  <a:cubicBezTo>
                    <a:pt x="1191" y="679"/>
                    <a:pt x="1191" y="679"/>
                    <a:pt x="1191" y="679"/>
                  </a:cubicBezTo>
                  <a:cubicBezTo>
                    <a:pt x="1191" y="679"/>
                    <a:pt x="1203" y="691"/>
                    <a:pt x="1203" y="703"/>
                  </a:cubicBezTo>
                  <a:cubicBezTo>
                    <a:pt x="1203" y="703"/>
                    <a:pt x="1197" y="698"/>
                    <a:pt x="1194" y="698"/>
                  </a:cubicBezTo>
                  <a:cubicBezTo>
                    <a:pt x="1192" y="698"/>
                    <a:pt x="1191" y="699"/>
                    <a:pt x="1191" y="703"/>
                  </a:cubicBezTo>
                  <a:lnTo>
                    <a:pt x="1191" y="727"/>
                  </a:lnTo>
                  <a:cubicBezTo>
                    <a:pt x="1191" y="739"/>
                    <a:pt x="1191" y="739"/>
                    <a:pt x="1203" y="751"/>
                  </a:cubicBezTo>
                  <a:cubicBezTo>
                    <a:pt x="1197" y="745"/>
                    <a:pt x="1194" y="742"/>
                    <a:pt x="1191" y="742"/>
                  </a:cubicBezTo>
                  <a:cubicBezTo>
                    <a:pt x="1188" y="742"/>
                    <a:pt x="1185" y="745"/>
                    <a:pt x="1179" y="751"/>
                  </a:cubicBezTo>
                  <a:lnTo>
                    <a:pt x="1179" y="763"/>
                  </a:lnTo>
                  <a:cubicBezTo>
                    <a:pt x="1179" y="767"/>
                    <a:pt x="1179" y="768"/>
                    <a:pt x="1179" y="768"/>
                  </a:cubicBezTo>
                  <a:cubicBezTo>
                    <a:pt x="1180" y="768"/>
                    <a:pt x="1183" y="763"/>
                    <a:pt x="1191" y="763"/>
                  </a:cubicBezTo>
                  <a:cubicBezTo>
                    <a:pt x="1203" y="763"/>
                    <a:pt x="1191" y="763"/>
                    <a:pt x="1191" y="775"/>
                  </a:cubicBezTo>
                  <a:cubicBezTo>
                    <a:pt x="1191" y="775"/>
                    <a:pt x="1191" y="786"/>
                    <a:pt x="1191" y="786"/>
                  </a:cubicBezTo>
                  <a:cubicBezTo>
                    <a:pt x="1191" y="786"/>
                    <a:pt x="1191" y="786"/>
                    <a:pt x="1191" y="798"/>
                  </a:cubicBezTo>
                  <a:lnTo>
                    <a:pt x="1191" y="810"/>
                  </a:lnTo>
                  <a:lnTo>
                    <a:pt x="1191" y="822"/>
                  </a:lnTo>
                  <a:cubicBezTo>
                    <a:pt x="1191" y="834"/>
                    <a:pt x="1191" y="834"/>
                    <a:pt x="1191" y="834"/>
                  </a:cubicBezTo>
                  <a:lnTo>
                    <a:pt x="1167" y="834"/>
                  </a:lnTo>
                  <a:cubicBezTo>
                    <a:pt x="1167" y="846"/>
                    <a:pt x="1167" y="846"/>
                    <a:pt x="1167" y="858"/>
                  </a:cubicBezTo>
                  <a:lnTo>
                    <a:pt x="1179" y="858"/>
                  </a:lnTo>
                  <a:cubicBezTo>
                    <a:pt x="1179" y="870"/>
                    <a:pt x="1167" y="870"/>
                    <a:pt x="1179" y="870"/>
                  </a:cubicBezTo>
                  <a:cubicBezTo>
                    <a:pt x="1167" y="870"/>
                    <a:pt x="1179" y="894"/>
                    <a:pt x="1179" y="894"/>
                  </a:cubicBezTo>
                  <a:lnTo>
                    <a:pt x="1179" y="905"/>
                  </a:lnTo>
                  <a:cubicBezTo>
                    <a:pt x="1179" y="917"/>
                    <a:pt x="1179" y="917"/>
                    <a:pt x="1179" y="917"/>
                  </a:cubicBezTo>
                  <a:cubicBezTo>
                    <a:pt x="1179" y="917"/>
                    <a:pt x="1179" y="953"/>
                    <a:pt x="1167" y="953"/>
                  </a:cubicBezTo>
                  <a:cubicBezTo>
                    <a:pt x="1155" y="953"/>
                    <a:pt x="1167" y="953"/>
                    <a:pt x="1179" y="965"/>
                  </a:cubicBezTo>
                  <a:cubicBezTo>
                    <a:pt x="1167" y="977"/>
                    <a:pt x="1167" y="977"/>
                    <a:pt x="1179" y="989"/>
                  </a:cubicBezTo>
                  <a:cubicBezTo>
                    <a:pt x="1179" y="989"/>
                    <a:pt x="1179" y="989"/>
                    <a:pt x="1179" y="1001"/>
                  </a:cubicBezTo>
                  <a:lnTo>
                    <a:pt x="1167" y="1001"/>
                  </a:lnTo>
                  <a:cubicBezTo>
                    <a:pt x="1167" y="1001"/>
                    <a:pt x="1191" y="1013"/>
                    <a:pt x="1179" y="1013"/>
                  </a:cubicBezTo>
                  <a:cubicBezTo>
                    <a:pt x="1179" y="1017"/>
                    <a:pt x="1178" y="1018"/>
                    <a:pt x="1176" y="1018"/>
                  </a:cubicBezTo>
                  <a:cubicBezTo>
                    <a:pt x="1172" y="1018"/>
                    <a:pt x="1167" y="1013"/>
                    <a:pt x="1167" y="1013"/>
                  </a:cubicBezTo>
                  <a:lnTo>
                    <a:pt x="1167" y="1013"/>
                  </a:lnTo>
                  <a:cubicBezTo>
                    <a:pt x="1155" y="1013"/>
                    <a:pt x="1167" y="1036"/>
                    <a:pt x="1179" y="1048"/>
                  </a:cubicBezTo>
                  <a:cubicBezTo>
                    <a:pt x="1179" y="1053"/>
                    <a:pt x="1179" y="1057"/>
                    <a:pt x="1179" y="1060"/>
                  </a:cubicBezTo>
                  <a:cubicBezTo>
                    <a:pt x="1179" y="1060"/>
                    <a:pt x="1191" y="1060"/>
                    <a:pt x="1191" y="1048"/>
                  </a:cubicBezTo>
                  <a:cubicBezTo>
                    <a:pt x="1191" y="1036"/>
                    <a:pt x="1191" y="1036"/>
                    <a:pt x="1191" y="1036"/>
                  </a:cubicBezTo>
                  <a:cubicBezTo>
                    <a:pt x="1191" y="1025"/>
                    <a:pt x="1203" y="1025"/>
                    <a:pt x="1191" y="1025"/>
                  </a:cubicBezTo>
                  <a:cubicBezTo>
                    <a:pt x="1185" y="1019"/>
                    <a:pt x="1182" y="1019"/>
                    <a:pt x="1182" y="1019"/>
                  </a:cubicBezTo>
                  <a:cubicBezTo>
                    <a:pt x="1182" y="1019"/>
                    <a:pt x="1185" y="1019"/>
                    <a:pt x="1191" y="1013"/>
                  </a:cubicBezTo>
                  <a:cubicBezTo>
                    <a:pt x="1191" y="1007"/>
                    <a:pt x="1191" y="1007"/>
                    <a:pt x="1192" y="1007"/>
                  </a:cubicBezTo>
                  <a:cubicBezTo>
                    <a:pt x="1194" y="1007"/>
                    <a:pt x="1197" y="1007"/>
                    <a:pt x="1203" y="1001"/>
                  </a:cubicBezTo>
                  <a:cubicBezTo>
                    <a:pt x="1203" y="989"/>
                    <a:pt x="1203" y="989"/>
                    <a:pt x="1203" y="989"/>
                  </a:cubicBezTo>
                  <a:cubicBezTo>
                    <a:pt x="1203" y="985"/>
                    <a:pt x="1200" y="984"/>
                    <a:pt x="1197" y="984"/>
                  </a:cubicBezTo>
                  <a:lnTo>
                    <a:pt x="1197" y="984"/>
                  </a:lnTo>
                  <a:lnTo>
                    <a:pt x="1191" y="977"/>
                  </a:lnTo>
                  <a:cubicBezTo>
                    <a:pt x="1191" y="965"/>
                    <a:pt x="1203" y="965"/>
                    <a:pt x="1203" y="953"/>
                  </a:cubicBezTo>
                  <a:lnTo>
                    <a:pt x="1179" y="953"/>
                  </a:lnTo>
                  <a:cubicBezTo>
                    <a:pt x="1191" y="953"/>
                    <a:pt x="1191" y="941"/>
                    <a:pt x="1191" y="941"/>
                  </a:cubicBezTo>
                  <a:cubicBezTo>
                    <a:pt x="1191" y="941"/>
                    <a:pt x="1215" y="929"/>
                    <a:pt x="1203" y="917"/>
                  </a:cubicBezTo>
                  <a:cubicBezTo>
                    <a:pt x="1203" y="917"/>
                    <a:pt x="1191" y="917"/>
                    <a:pt x="1203" y="905"/>
                  </a:cubicBezTo>
                  <a:cubicBezTo>
                    <a:pt x="1215" y="905"/>
                    <a:pt x="1191" y="894"/>
                    <a:pt x="1191" y="882"/>
                  </a:cubicBezTo>
                  <a:cubicBezTo>
                    <a:pt x="1191" y="882"/>
                    <a:pt x="1215" y="870"/>
                    <a:pt x="1215" y="870"/>
                  </a:cubicBezTo>
                  <a:cubicBezTo>
                    <a:pt x="1215" y="867"/>
                    <a:pt x="1214" y="865"/>
                    <a:pt x="1213" y="865"/>
                  </a:cubicBezTo>
                  <a:lnTo>
                    <a:pt x="1213" y="865"/>
                  </a:lnTo>
                  <a:cubicBezTo>
                    <a:pt x="1214" y="863"/>
                    <a:pt x="1215" y="861"/>
                    <a:pt x="1215" y="858"/>
                  </a:cubicBezTo>
                  <a:cubicBezTo>
                    <a:pt x="1215" y="846"/>
                    <a:pt x="1215" y="846"/>
                    <a:pt x="1215" y="834"/>
                  </a:cubicBezTo>
                  <a:lnTo>
                    <a:pt x="1215" y="822"/>
                  </a:lnTo>
                  <a:cubicBezTo>
                    <a:pt x="1215" y="822"/>
                    <a:pt x="1215" y="810"/>
                    <a:pt x="1215" y="810"/>
                  </a:cubicBezTo>
                  <a:cubicBezTo>
                    <a:pt x="1215" y="810"/>
                    <a:pt x="1191" y="798"/>
                    <a:pt x="1203" y="798"/>
                  </a:cubicBezTo>
                  <a:cubicBezTo>
                    <a:pt x="1203" y="792"/>
                    <a:pt x="1209" y="792"/>
                    <a:pt x="1213" y="792"/>
                  </a:cubicBezTo>
                  <a:cubicBezTo>
                    <a:pt x="1218" y="792"/>
                    <a:pt x="1221" y="792"/>
                    <a:pt x="1215" y="786"/>
                  </a:cubicBezTo>
                  <a:cubicBezTo>
                    <a:pt x="1203" y="775"/>
                    <a:pt x="1191" y="775"/>
                    <a:pt x="1203" y="763"/>
                  </a:cubicBezTo>
                  <a:cubicBezTo>
                    <a:pt x="1215" y="751"/>
                    <a:pt x="1215" y="751"/>
                    <a:pt x="1215" y="751"/>
                  </a:cubicBezTo>
                  <a:cubicBezTo>
                    <a:pt x="1215" y="745"/>
                    <a:pt x="1215" y="745"/>
                    <a:pt x="1215" y="745"/>
                  </a:cubicBezTo>
                  <a:cubicBezTo>
                    <a:pt x="1215" y="745"/>
                    <a:pt x="1215" y="745"/>
                    <a:pt x="1215" y="739"/>
                  </a:cubicBezTo>
                  <a:cubicBezTo>
                    <a:pt x="1215" y="727"/>
                    <a:pt x="1227" y="727"/>
                    <a:pt x="1227" y="715"/>
                  </a:cubicBezTo>
                  <a:lnTo>
                    <a:pt x="1215" y="715"/>
                  </a:lnTo>
                  <a:cubicBezTo>
                    <a:pt x="1203" y="715"/>
                    <a:pt x="1227" y="703"/>
                    <a:pt x="1227" y="703"/>
                  </a:cubicBezTo>
                  <a:cubicBezTo>
                    <a:pt x="1227" y="699"/>
                    <a:pt x="1224" y="698"/>
                    <a:pt x="1221" y="698"/>
                  </a:cubicBezTo>
                  <a:cubicBezTo>
                    <a:pt x="1219" y="698"/>
                    <a:pt x="1218" y="698"/>
                    <a:pt x="1217" y="698"/>
                  </a:cubicBezTo>
                  <a:lnTo>
                    <a:pt x="1217" y="698"/>
                  </a:lnTo>
                  <a:cubicBezTo>
                    <a:pt x="1215" y="697"/>
                    <a:pt x="1215" y="694"/>
                    <a:pt x="1215" y="691"/>
                  </a:cubicBezTo>
                  <a:cubicBezTo>
                    <a:pt x="1215" y="687"/>
                    <a:pt x="1215" y="684"/>
                    <a:pt x="1215" y="682"/>
                  </a:cubicBezTo>
                  <a:lnTo>
                    <a:pt x="1215" y="682"/>
                  </a:lnTo>
                  <a:cubicBezTo>
                    <a:pt x="1215" y="687"/>
                    <a:pt x="1217" y="691"/>
                    <a:pt x="1227" y="691"/>
                  </a:cubicBezTo>
                  <a:cubicBezTo>
                    <a:pt x="1219" y="691"/>
                    <a:pt x="1216" y="681"/>
                    <a:pt x="1215" y="681"/>
                  </a:cubicBezTo>
                  <a:cubicBezTo>
                    <a:pt x="1215" y="681"/>
                    <a:pt x="1215" y="681"/>
                    <a:pt x="1215" y="682"/>
                  </a:cubicBezTo>
                  <a:lnTo>
                    <a:pt x="1215" y="682"/>
                  </a:lnTo>
                  <a:cubicBezTo>
                    <a:pt x="1214" y="676"/>
                    <a:pt x="1217" y="667"/>
                    <a:pt x="1203" y="667"/>
                  </a:cubicBezTo>
                  <a:cubicBezTo>
                    <a:pt x="1215" y="667"/>
                    <a:pt x="1203" y="644"/>
                    <a:pt x="1203" y="644"/>
                  </a:cubicBezTo>
                  <a:cubicBezTo>
                    <a:pt x="1203" y="644"/>
                    <a:pt x="1203" y="632"/>
                    <a:pt x="1203" y="632"/>
                  </a:cubicBezTo>
                  <a:close/>
                  <a:moveTo>
                    <a:pt x="1177" y="1051"/>
                  </a:moveTo>
                  <a:cubicBezTo>
                    <a:pt x="1176" y="1051"/>
                    <a:pt x="1173" y="1054"/>
                    <a:pt x="1167" y="1060"/>
                  </a:cubicBezTo>
                  <a:cubicBezTo>
                    <a:pt x="1155" y="1072"/>
                    <a:pt x="1167" y="1072"/>
                    <a:pt x="1167" y="1072"/>
                  </a:cubicBezTo>
                  <a:lnTo>
                    <a:pt x="1179" y="1072"/>
                  </a:lnTo>
                  <a:cubicBezTo>
                    <a:pt x="1179" y="1072"/>
                    <a:pt x="1179" y="1060"/>
                    <a:pt x="1179" y="1060"/>
                  </a:cubicBezTo>
                  <a:cubicBezTo>
                    <a:pt x="1179" y="1054"/>
                    <a:pt x="1179" y="1051"/>
                    <a:pt x="1177" y="1051"/>
                  </a:cubicBezTo>
                  <a:close/>
                  <a:moveTo>
                    <a:pt x="131" y="798"/>
                  </a:moveTo>
                  <a:cubicBezTo>
                    <a:pt x="131" y="798"/>
                    <a:pt x="131" y="810"/>
                    <a:pt x="119" y="810"/>
                  </a:cubicBezTo>
                  <a:cubicBezTo>
                    <a:pt x="119" y="810"/>
                    <a:pt x="107" y="822"/>
                    <a:pt x="107" y="822"/>
                  </a:cubicBezTo>
                  <a:cubicBezTo>
                    <a:pt x="107" y="822"/>
                    <a:pt x="131" y="822"/>
                    <a:pt x="131" y="834"/>
                  </a:cubicBezTo>
                  <a:cubicBezTo>
                    <a:pt x="131" y="846"/>
                    <a:pt x="131" y="846"/>
                    <a:pt x="119" y="846"/>
                  </a:cubicBezTo>
                  <a:lnTo>
                    <a:pt x="119" y="858"/>
                  </a:lnTo>
                  <a:cubicBezTo>
                    <a:pt x="119" y="860"/>
                    <a:pt x="119" y="861"/>
                    <a:pt x="118" y="861"/>
                  </a:cubicBezTo>
                  <a:cubicBezTo>
                    <a:pt x="115" y="861"/>
                    <a:pt x="109" y="854"/>
                    <a:pt x="103" y="854"/>
                  </a:cubicBezTo>
                  <a:cubicBezTo>
                    <a:pt x="100" y="854"/>
                    <a:pt x="98" y="855"/>
                    <a:pt x="95" y="858"/>
                  </a:cubicBezTo>
                  <a:cubicBezTo>
                    <a:pt x="95" y="870"/>
                    <a:pt x="107" y="870"/>
                    <a:pt x="107" y="870"/>
                  </a:cubicBezTo>
                  <a:lnTo>
                    <a:pt x="107" y="894"/>
                  </a:lnTo>
                  <a:cubicBezTo>
                    <a:pt x="107" y="894"/>
                    <a:pt x="95" y="882"/>
                    <a:pt x="95" y="882"/>
                  </a:cubicBezTo>
                  <a:cubicBezTo>
                    <a:pt x="84" y="882"/>
                    <a:pt x="95" y="905"/>
                    <a:pt x="95" y="917"/>
                  </a:cubicBezTo>
                  <a:lnTo>
                    <a:pt x="95" y="929"/>
                  </a:lnTo>
                  <a:lnTo>
                    <a:pt x="95" y="941"/>
                  </a:lnTo>
                  <a:lnTo>
                    <a:pt x="107" y="941"/>
                  </a:lnTo>
                  <a:cubicBezTo>
                    <a:pt x="107" y="941"/>
                    <a:pt x="95" y="941"/>
                    <a:pt x="95" y="953"/>
                  </a:cubicBezTo>
                  <a:cubicBezTo>
                    <a:pt x="95" y="953"/>
                    <a:pt x="95" y="965"/>
                    <a:pt x="95" y="965"/>
                  </a:cubicBezTo>
                  <a:cubicBezTo>
                    <a:pt x="95" y="965"/>
                    <a:pt x="95" y="977"/>
                    <a:pt x="95" y="977"/>
                  </a:cubicBezTo>
                  <a:lnTo>
                    <a:pt x="95" y="989"/>
                  </a:lnTo>
                  <a:lnTo>
                    <a:pt x="95" y="1001"/>
                  </a:lnTo>
                  <a:cubicBezTo>
                    <a:pt x="84" y="1001"/>
                    <a:pt x="84" y="1013"/>
                    <a:pt x="95" y="1025"/>
                  </a:cubicBezTo>
                  <a:cubicBezTo>
                    <a:pt x="95" y="1025"/>
                    <a:pt x="95" y="1036"/>
                    <a:pt x="95" y="1036"/>
                  </a:cubicBezTo>
                  <a:lnTo>
                    <a:pt x="95" y="1048"/>
                  </a:lnTo>
                  <a:cubicBezTo>
                    <a:pt x="95" y="1060"/>
                    <a:pt x="84" y="1060"/>
                    <a:pt x="95" y="1072"/>
                  </a:cubicBezTo>
                  <a:cubicBezTo>
                    <a:pt x="107" y="1072"/>
                    <a:pt x="107" y="1084"/>
                    <a:pt x="107" y="1084"/>
                  </a:cubicBezTo>
                  <a:lnTo>
                    <a:pt x="119" y="1084"/>
                  </a:lnTo>
                  <a:lnTo>
                    <a:pt x="119" y="1072"/>
                  </a:lnTo>
                  <a:cubicBezTo>
                    <a:pt x="119" y="1066"/>
                    <a:pt x="116" y="1066"/>
                    <a:pt x="115" y="1066"/>
                  </a:cubicBezTo>
                  <a:cubicBezTo>
                    <a:pt x="113" y="1066"/>
                    <a:pt x="113" y="1066"/>
                    <a:pt x="119" y="1060"/>
                  </a:cubicBezTo>
                  <a:lnTo>
                    <a:pt x="131" y="1060"/>
                  </a:lnTo>
                  <a:cubicBezTo>
                    <a:pt x="131" y="1060"/>
                    <a:pt x="119" y="1048"/>
                    <a:pt x="119" y="1048"/>
                  </a:cubicBezTo>
                  <a:cubicBezTo>
                    <a:pt x="119" y="1048"/>
                    <a:pt x="119" y="1048"/>
                    <a:pt x="119" y="1036"/>
                  </a:cubicBezTo>
                  <a:lnTo>
                    <a:pt x="131" y="1036"/>
                  </a:lnTo>
                  <a:cubicBezTo>
                    <a:pt x="131" y="1036"/>
                    <a:pt x="131" y="1033"/>
                    <a:pt x="131" y="1030"/>
                  </a:cubicBezTo>
                  <a:lnTo>
                    <a:pt x="131" y="1030"/>
                  </a:lnTo>
                  <a:cubicBezTo>
                    <a:pt x="131" y="1030"/>
                    <a:pt x="131" y="1030"/>
                    <a:pt x="132" y="1030"/>
                  </a:cubicBezTo>
                  <a:cubicBezTo>
                    <a:pt x="135" y="1030"/>
                    <a:pt x="139" y="1029"/>
                    <a:pt x="143" y="1025"/>
                  </a:cubicBezTo>
                  <a:cubicBezTo>
                    <a:pt x="143" y="1013"/>
                    <a:pt x="131" y="1013"/>
                    <a:pt x="143" y="1013"/>
                  </a:cubicBezTo>
                  <a:cubicBezTo>
                    <a:pt x="143" y="1001"/>
                    <a:pt x="143" y="1001"/>
                    <a:pt x="143" y="989"/>
                  </a:cubicBezTo>
                  <a:lnTo>
                    <a:pt x="143" y="977"/>
                  </a:lnTo>
                  <a:cubicBezTo>
                    <a:pt x="143" y="977"/>
                    <a:pt x="119" y="965"/>
                    <a:pt x="143" y="965"/>
                  </a:cubicBezTo>
                  <a:lnTo>
                    <a:pt x="155" y="965"/>
                  </a:lnTo>
                  <a:cubicBezTo>
                    <a:pt x="143" y="965"/>
                    <a:pt x="143" y="965"/>
                    <a:pt x="143" y="953"/>
                  </a:cubicBezTo>
                  <a:lnTo>
                    <a:pt x="131" y="953"/>
                  </a:lnTo>
                  <a:lnTo>
                    <a:pt x="131" y="941"/>
                  </a:lnTo>
                  <a:cubicBezTo>
                    <a:pt x="131" y="941"/>
                    <a:pt x="143" y="941"/>
                    <a:pt x="143" y="929"/>
                  </a:cubicBezTo>
                  <a:cubicBezTo>
                    <a:pt x="155" y="929"/>
                    <a:pt x="155" y="917"/>
                    <a:pt x="155" y="917"/>
                  </a:cubicBezTo>
                  <a:lnTo>
                    <a:pt x="143" y="917"/>
                  </a:lnTo>
                  <a:cubicBezTo>
                    <a:pt x="143" y="911"/>
                    <a:pt x="143" y="911"/>
                    <a:pt x="143" y="911"/>
                  </a:cubicBezTo>
                  <a:cubicBezTo>
                    <a:pt x="143" y="911"/>
                    <a:pt x="143" y="911"/>
                    <a:pt x="143" y="905"/>
                  </a:cubicBezTo>
                  <a:lnTo>
                    <a:pt x="143" y="870"/>
                  </a:lnTo>
                  <a:lnTo>
                    <a:pt x="155" y="870"/>
                  </a:lnTo>
                  <a:cubicBezTo>
                    <a:pt x="167" y="870"/>
                    <a:pt x="155" y="870"/>
                    <a:pt x="155" y="858"/>
                  </a:cubicBezTo>
                  <a:cubicBezTo>
                    <a:pt x="155" y="858"/>
                    <a:pt x="167" y="858"/>
                    <a:pt x="155" y="846"/>
                  </a:cubicBezTo>
                  <a:lnTo>
                    <a:pt x="155" y="834"/>
                  </a:lnTo>
                  <a:lnTo>
                    <a:pt x="155" y="822"/>
                  </a:lnTo>
                  <a:cubicBezTo>
                    <a:pt x="155" y="810"/>
                    <a:pt x="143" y="798"/>
                    <a:pt x="131" y="798"/>
                  </a:cubicBezTo>
                  <a:close/>
                  <a:moveTo>
                    <a:pt x="0" y="1120"/>
                  </a:moveTo>
                  <a:lnTo>
                    <a:pt x="0" y="1132"/>
                  </a:lnTo>
                  <a:cubicBezTo>
                    <a:pt x="0" y="1132"/>
                    <a:pt x="12" y="1120"/>
                    <a:pt x="12" y="1120"/>
                  </a:cubicBezTo>
                  <a:close/>
                  <a:moveTo>
                    <a:pt x="107" y="1084"/>
                  </a:moveTo>
                  <a:cubicBezTo>
                    <a:pt x="107" y="1084"/>
                    <a:pt x="95" y="1084"/>
                    <a:pt x="95" y="1096"/>
                  </a:cubicBezTo>
                  <a:cubicBezTo>
                    <a:pt x="84" y="1108"/>
                    <a:pt x="84" y="1120"/>
                    <a:pt x="95" y="1132"/>
                  </a:cubicBezTo>
                  <a:cubicBezTo>
                    <a:pt x="95" y="1132"/>
                    <a:pt x="95" y="1144"/>
                    <a:pt x="95" y="1144"/>
                  </a:cubicBezTo>
                  <a:cubicBezTo>
                    <a:pt x="95" y="1144"/>
                    <a:pt x="84" y="1144"/>
                    <a:pt x="84" y="1156"/>
                  </a:cubicBezTo>
                  <a:cubicBezTo>
                    <a:pt x="84" y="1156"/>
                    <a:pt x="84" y="1167"/>
                    <a:pt x="84" y="1167"/>
                  </a:cubicBezTo>
                  <a:cubicBezTo>
                    <a:pt x="84" y="1167"/>
                    <a:pt x="84" y="1179"/>
                    <a:pt x="84" y="1179"/>
                  </a:cubicBezTo>
                  <a:cubicBezTo>
                    <a:pt x="95" y="1179"/>
                    <a:pt x="84" y="1191"/>
                    <a:pt x="84" y="1191"/>
                  </a:cubicBezTo>
                  <a:cubicBezTo>
                    <a:pt x="84" y="1191"/>
                    <a:pt x="84" y="1203"/>
                    <a:pt x="72" y="1203"/>
                  </a:cubicBezTo>
                  <a:cubicBezTo>
                    <a:pt x="72" y="1203"/>
                    <a:pt x="72" y="1215"/>
                    <a:pt x="72" y="1215"/>
                  </a:cubicBezTo>
                  <a:lnTo>
                    <a:pt x="84" y="1215"/>
                  </a:lnTo>
                  <a:cubicBezTo>
                    <a:pt x="84" y="1203"/>
                    <a:pt x="131" y="1191"/>
                    <a:pt x="119" y="1191"/>
                  </a:cubicBezTo>
                  <a:lnTo>
                    <a:pt x="95" y="1191"/>
                  </a:lnTo>
                  <a:cubicBezTo>
                    <a:pt x="95" y="1179"/>
                    <a:pt x="95" y="1179"/>
                    <a:pt x="95" y="1179"/>
                  </a:cubicBezTo>
                  <a:cubicBezTo>
                    <a:pt x="95" y="1173"/>
                    <a:pt x="101" y="1173"/>
                    <a:pt x="107" y="1173"/>
                  </a:cubicBezTo>
                  <a:cubicBezTo>
                    <a:pt x="113" y="1173"/>
                    <a:pt x="119" y="1173"/>
                    <a:pt x="119" y="1167"/>
                  </a:cubicBezTo>
                  <a:cubicBezTo>
                    <a:pt x="119" y="1167"/>
                    <a:pt x="119" y="1156"/>
                    <a:pt x="119" y="1156"/>
                  </a:cubicBezTo>
                  <a:cubicBezTo>
                    <a:pt x="119" y="1156"/>
                    <a:pt x="107" y="1156"/>
                    <a:pt x="107" y="1144"/>
                  </a:cubicBezTo>
                  <a:lnTo>
                    <a:pt x="119" y="1144"/>
                  </a:lnTo>
                  <a:cubicBezTo>
                    <a:pt x="119" y="1144"/>
                    <a:pt x="95" y="1120"/>
                    <a:pt x="107" y="1120"/>
                  </a:cubicBezTo>
                  <a:cubicBezTo>
                    <a:pt x="107" y="1120"/>
                    <a:pt x="119" y="1120"/>
                    <a:pt x="119" y="1108"/>
                  </a:cubicBezTo>
                  <a:cubicBezTo>
                    <a:pt x="119" y="1108"/>
                    <a:pt x="119" y="1108"/>
                    <a:pt x="119" y="1096"/>
                  </a:cubicBezTo>
                  <a:cubicBezTo>
                    <a:pt x="119" y="1096"/>
                    <a:pt x="112" y="1103"/>
                    <a:pt x="107" y="1108"/>
                  </a:cubicBezTo>
                  <a:lnTo>
                    <a:pt x="107" y="1108"/>
                  </a:lnTo>
                  <a:cubicBezTo>
                    <a:pt x="107" y="1108"/>
                    <a:pt x="107" y="1096"/>
                    <a:pt x="107" y="1096"/>
                  </a:cubicBezTo>
                  <a:lnTo>
                    <a:pt x="107" y="1084"/>
                  </a:lnTo>
                  <a:close/>
                  <a:moveTo>
                    <a:pt x="84" y="1215"/>
                  </a:moveTo>
                  <a:cubicBezTo>
                    <a:pt x="88" y="1219"/>
                    <a:pt x="92" y="1220"/>
                    <a:pt x="95" y="1221"/>
                  </a:cubicBezTo>
                  <a:lnTo>
                    <a:pt x="95" y="1221"/>
                  </a:lnTo>
                  <a:cubicBezTo>
                    <a:pt x="95" y="1219"/>
                    <a:pt x="95" y="1217"/>
                    <a:pt x="95" y="1215"/>
                  </a:cubicBezTo>
                  <a:close/>
                  <a:moveTo>
                    <a:pt x="95" y="1221"/>
                  </a:moveTo>
                  <a:cubicBezTo>
                    <a:pt x="95" y="1227"/>
                    <a:pt x="95" y="1227"/>
                    <a:pt x="95" y="1227"/>
                  </a:cubicBezTo>
                  <a:cubicBezTo>
                    <a:pt x="95" y="1227"/>
                    <a:pt x="95" y="1231"/>
                    <a:pt x="95" y="1234"/>
                  </a:cubicBezTo>
                  <a:lnTo>
                    <a:pt x="95" y="1234"/>
                  </a:lnTo>
                  <a:cubicBezTo>
                    <a:pt x="100" y="1231"/>
                    <a:pt x="107" y="1227"/>
                    <a:pt x="107" y="1227"/>
                  </a:cubicBezTo>
                  <a:cubicBezTo>
                    <a:pt x="107" y="1221"/>
                    <a:pt x="104" y="1221"/>
                    <a:pt x="100" y="1221"/>
                  </a:cubicBezTo>
                  <a:cubicBezTo>
                    <a:pt x="99" y="1221"/>
                    <a:pt x="97" y="1221"/>
                    <a:pt x="95" y="1221"/>
                  </a:cubicBezTo>
                  <a:close/>
                  <a:moveTo>
                    <a:pt x="95" y="1234"/>
                  </a:moveTo>
                  <a:cubicBezTo>
                    <a:pt x="92" y="1237"/>
                    <a:pt x="90" y="1239"/>
                    <a:pt x="95" y="1239"/>
                  </a:cubicBezTo>
                  <a:cubicBezTo>
                    <a:pt x="95" y="1239"/>
                    <a:pt x="95" y="1237"/>
                    <a:pt x="95" y="1234"/>
                  </a:cubicBezTo>
                  <a:close/>
                  <a:moveTo>
                    <a:pt x="0" y="1263"/>
                  </a:moveTo>
                  <a:cubicBezTo>
                    <a:pt x="4" y="1267"/>
                    <a:pt x="8" y="1268"/>
                    <a:pt x="12" y="1268"/>
                  </a:cubicBezTo>
                  <a:cubicBezTo>
                    <a:pt x="19" y="1268"/>
                    <a:pt x="24" y="1263"/>
                    <a:pt x="24" y="1263"/>
                  </a:cubicBezTo>
                  <a:close/>
                  <a:moveTo>
                    <a:pt x="116" y="1234"/>
                  </a:moveTo>
                  <a:cubicBezTo>
                    <a:pt x="111" y="1234"/>
                    <a:pt x="103" y="1239"/>
                    <a:pt x="95" y="1239"/>
                  </a:cubicBezTo>
                  <a:cubicBezTo>
                    <a:pt x="95" y="1251"/>
                    <a:pt x="95" y="1251"/>
                    <a:pt x="107" y="1251"/>
                  </a:cubicBezTo>
                  <a:cubicBezTo>
                    <a:pt x="107" y="1257"/>
                    <a:pt x="107" y="1257"/>
                    <a:pt x="106" y="1257"/>
                  </a:cubicBezTo>
                  <a:cubicBezTo>
                    <a:pt x="104" y="1257"/>
                    <a:pt x="101" y="1257"/>
                    <a:pt x="95" y="1263"/>
                  </a:cubicBezTo>
                  <a:cubicBezTo>
                    <a:pt x="89" y="1269"/>
                    <a:pt x="89" y="1269"/>
                    <a:pt x="91" y="1269"/>
                  </a:cubicBezTo>
                  <a:cubicBezTo>
                    <a:pt x="92" y="1269"/>
                    <a:pt x="95" y="1269"/>
                    <a:pt x="95" y="1272"/>
                  </a:cubicBezTo>
                  <a:lnTo>
                    <a:pt x="95" y="1272"/>
                  </a:lnTo>
                  <a:cubicBezTo>
                    <a:pt x="99" y="1271"/>
                    <a:pt x="105" y="1269"/>
                    <a:pt x="110" y="1269"/>
                  </a:cubicBezTo>
                  <a:cubicBezTo>
                    <a:pt x="112" y="1269"/>
                    <a:pt x="113" y="1269"/>
                    <a:pt x="115" y="1270"/>
                  </a:cubicBezTo>
                  <a:lnTo>
                    <a:pt x="115" y="1270"/>
                  </a:lnTo>
                  <a:cubicBezTo>
                    <a:pt x="115" y="1267"/>
                    <a:pt x="117" y="1265"/>
                    <a:pt x="119" y="1263"/>
                  </a:cubicBezTo>
                  <a:cubicBezTo>
                    <a:pt x="119" y="1263"/>
                    <a:pt x="119" y="1239"/>
                    <a:pt x="119" y="1239"/>
                  </a:cubicBezTo>
                  <a:cubicBezTo>
                    <a:pt x="119" y="1235"/>
                    <a:pt x="118" y="1234"/>
                    <a:pt x="116" y="1234"/>
                  </a:cubicBezTo>
                  <a:close/>
                  <a:moveTo>
                    <a:pt x="95" y="1272"/>
                  </a:moveTo>
                  <a:cubicBezTo>
                    <a:pt x="93" y="1274"/>
                    <a:pt x="92" y="1275"/>
                    <a:pt x="95" y="1275"/>
                  </a:cubicBezTo>
                  <a:cubicBezTo>
                    <a:pt x="95" y="1274"/>
                    <a:pt x="95" y="1273"/>
                    <a:pt x="95" y="1272"/>
                  </a:cubicBezTo>
                  <a:close/>
                  <a:moveTo>
                    <a:pt x="115" y="1270"/>
                  </a:moveTo>
                  <a:cubicBezTo>
                    <a:pt x="114" y="1273"/>
                    <a:pt x="114" y="1276"/>
                    <a:pt x="115" y="1279"/>
                  </a:cubicBezTo>
                  <a:lnTo>
                    <a:pt x="115" y="1279"/>
                  </a:lnTo>
                  <a:cubicBezTo>
                    <a:pt x="116" y="1278"/>
                    <a:pt x="117" y="1277"/>
                    <a:pt x="119" y="1275"/>
                  </a:cubicBezTo>
                  <a:cubicBezTo>
                    <a:pt x="119" y="1272"/>
                    <a:pt x="117" y="1270"/>
                    <a:pt x="115" y="1270"/>
                  </a:cubicBezTo>
                  <a:close/>
                  <a:moveTo>
                    <a:pt x="115" y="1279"/>
                  </a:moveTo>
                  <a:cubicBezTo>
                    <a:pt x="113" y="1281"/>
                    <a:pt x="114" y="1281"/>
                    <a:pt x="115" y="1281"/>
                  </a:cubicBezTo>
                  <a:cubicBezTo>
                    <a:pt x="115" y="1281"/>
                    <a:pt x="115" y="1281"/>
                    <a:pt x="115" y="1281"/>
                  </a:cubicBezTo>
                  <a:lnTo>
                    <a:pt x="115" y="1281"/>
                  </a:lnTo>
                  <a:cubicBezTo>
                    <a:pt x="115" y="1280"/>
                    <a:pt x="115" y="1280"/>
                    <a:pt x="115" y="1279"/>
                  </a:cubicBezTo>
                  <a:close/>
                  <a:moveTo>
                    <a:pt x="95" y="1275"/>
                  </a:moveTo>
                  <a:lnTo>
                    <a:pt x="95" y="1275"/>
                  </a:lnTo>
                  <a:cubicBezTo>
                    <a:pt x="95" y="1281"/>
                    <a:pt x="98" y="1281"/>
                    <a:pt x="101" y="1281"/>
                  </a:cubicBezTo>
                  <a:cubicBezTo>
                    <a:pt x="102" y="1281"/>
                    <a:pt x="102" y="1281"/>
                    <a:pt x="103" y="1281"/>
                  </a:cubicBezTo>
                  <a:lnTo>
                    <a:pt x="103" y="1281"/>
                  </a:lnTo>
                  <a:cubicBezTo>
                    <a:pt x="100" y="1279"/>
                    <a:pt x="98" y="1277"/>
                    <a:pt x="95" y="1275"/>
                  </a:cubicBezTo>
                  <a:close/>
                  <a:moveTo>
                    <a:pt x="103" y="1281"/>
                  </a:moveTo>
                  <a:lnTo>
                    <a:pt x="103" y="1281"/>
                  </a:lnTo>
                  <a:cubicBezTo>
                    <a:pt x="104" y="1281"/>
                    <a:pt x="105" y="1282"/>
                    <a:pt x="107" y="1283"/>
                  </a:cubicBezTo>
                  <a:lnTo>
                    <a:pt x="107" y="1283"/>
                  </a:lnTo>
                  <a:cubicBezTo>
                    <a:pt x="106" y="1281"/>
                    <a:pt x="104" y="1281"/>
                    <a:pt x="103" y="1281"/>
                  </a:cubicBezTo>
                  <a:close/>
                  <a:moveTo>
                    <a:pt x="115" y="1281"/>
                  </a:moveTo>
                  <a:cubicBezTo>
                    <a:pt x="117" y="1284"/>
                    <a:pt x="119" y="1286"/>
                    <a:pt x="119" y="1286"/>
                  </a:cubicBezTo>
                  <a:cubicBezTo>
                    <a:pt x="119" y="1281"/>
                    <a:pt x="117" y="1281"/>
                    <a:pt x="115" y="1281"/>
                  </a:cubicBezTo>
                  <a:close/>
                  <a:moveTo>
                    <a:pt x="1250" y="1275"/>
                  </a:moveTo>
                  <a:cubicBezTo>
                    <a:pt x="1250" y="1286"/>
                    <a:pt x="1262" y="1286"/>
                    <a:pt x="1262" y="1286"/>
                  </a:cubicBezTo>
                  <a:lnTo>
                    <a:pt x="1262" y="1275"/>
                  </a:lnTo>
                  <a:close/>
                  <a:moveTo>
                    <a:pt x="107" y="1283"/>
                  </a:moveTo>
                  <a:cubicBezTo>
                    <a:pt x="107" y="1284"/>
                    <a:pt x="107" y="1285"/>
                    <a:pt x="107" y="1286"/>
                  </a:cubicBezTo>
                  <a:lnTo>
                    <a:pt x="95" y="1286"/>
                  </a:lnTo>
                  <a:cubicBezTo>
                    <a:pt x="95" y="1298"/>
                    <a:pt x="107" y="1298"/>
                    <a:pt x="119" y="1298"/>
                  </a:cubicBezTo>
                  <a:cubicBezTo>
                    <a:pt x="107" y="1298"/>
                    <a:pt x="107" y="1310"/>
                    <a:pt x="109" y="1322"/>
                  </a:cubicBezTo>
                  <a:lnTo>
                    <a:pt x="119" y="1322"/>
                  </a:lnTo>
                  <a:cubicBezTo>
                    <a:pt x="131" y="1310"/>
                    <a:pt x="131" y="1298"/>
                    <a:pt x="119" y="1286"/>
                  </a:cubicBezTo>
                  <a:cubicBezTo>
                    <a:pt x="119" y="1286"/>
                    <a:pt x="114" y="1286"/>
                    <a:pt x="107" y="1283"/>
                  </a:cubicBezTo>
                  <a:close/>
                  <a:moveTo>
                    <a:pt x="107" y="1322"/>
                  </a:moveTo>
                  <a:cubicBezTo>
                    <a:pt x="108" y="1323"/>
                    <a:pt x="109" y="1323"/>
                    <a:pt x="109" y="1324"/>
                  </a:cubicBezTo>
                  <a:lnTo>
                    <a:pt x="109" y="1324"/>
                  </a:lnTo>
                  <a:cubicBezTo>
                    <a:pt x="109" y="1323"/>
                    <a:pt x="109" y="1323"/>
                    <a:pt x="109" y="1322"/>
                  </a:cubicBezTo>
                  <a:close/>
                  <a:moveTo>
                    <a:pt x="21" y="1317"/>
                  </a:moveTo>
                  <a:cubicBezTo>
                    <a:pt x="17" y="1317"/>
                    <a:pt x="12" y="1322"/>
                    <a:pt x="12" y="1322"/>
                  </a:cubicBezTo>
                  <a:cubicBezTo>
                    <a:pt x="12" y="1326"/>
                    <a:pt x="13" y="1328"/>
                    <a:pt x="15" y="1328"/>
                  </a:cubicBezTo>
                  <a:cubicBezTo>
                    <a:pt x="19" y="1328"/>
                    <a:pt x="24" y="1322"/>
                    <a:pt x="24" y="1322"/>
                  </a:cubicBezTo>
                  <a:cubicBezTo>
                    <a:pt x="24" y="1318"/>
                    <a:pt x="23" y="1317"/>
                    <a:pt x="21" y="1317"/>
                  </a:cubicBezTo>
                  <a:close/>
                  <a:moveTo>
                    <a:pt x="109" y="1324"/>
                  </a:moveTo>
                  <a:cubicBezTo>
                    <a:pt x="111" y="1335"/>
                    <a:pt x="113" y="1346"/>
                    <a:pt x="107" y="1346"/>
                  </a:cubicBezTo>
                  <a:cubicBezTo>
                    <a:pt x="95" y="1346"/>
                    <a:pt x="107" y="1358"/>
                    <a:pt x="107" y="1370"/>
                  </a:cubicBezTo>
                  <a:cubicBezTo>
                    <a:pt x="107" y="1370"/>
                    <a:pt x="107" y="1382"/>
                    <a:pt x="107" y="1382"/>
                  </a:cubicBezTo>
                  <a:lnTo>
                    <a:pt x="119" y="1382"/>
                  </a:lnTo>
                  <a:cubicBezTo>
                    <a:pt x="119" y="1370"/>
                    <a:pt x="119" y="1370"/>
                    <a:pt x="119" y="1358"/>
                  </a:cubicBezTo>
                  <a:cubicBezTo>
                    <a:pt x="119" y="1358"/>
                    <a:pt x="119" y="1337"/>
                    <a:pt x="109" y="1324"/>
                  </a:cubicBezTo>
                  <a:close/>
                  <a:moveTo>
                    <a:pt x="128" y="1376"/>
                  </a:moveTo>
                  <a:cubicBezTo>
                    <a:pt x="125" y="1376"/>
                    <a:pt x="119" y="1382"/>
                    <a:pt x="119" y="1382"/>
                  </a:cubicBezTo>
                  <a:lnTo>
                    <a:pt x="131" y="1382"/>
                  </a:lnTo>
                  <a:cubicBezTo>
                    <a:pt x="131" y="1378"/>
                    <a:pt x="130" y="1376"/>
                    <a:pt x="128" y="1376"/>
                  </a:cubicBezTo>
                  <a:close/>
                  <a:moveTo>
                    <a:pt x="95" y="1382"/>
                  </a:moveTo>
                  <a:lnTo>
                    <a:pt x="95" y="1394"/>
                  </a:lnTo>
                  <a:cubicBezTo>
                    <a:pt x="99" y="1398"/>
                    <a:pt x="103" y="1400"/>
                    <a:pt x="107" y="1402"/>
                  </a:cubicBezTo>
                  <a:lnTo>
                    <a:pt x="107" y="1402"/>
                  </a:lnTo>
                  <a:lnTo>
                    <a:pt x="107" y="1406"/>
                  </a:lnTo>
                  <a:cubicBezTo>
                    <a:pt x="95" y="1417"/>
                    <a:pt x="95" y="1429"/>
                    <a:pt x="95" y="1429"/>
                  </a:cubicBezTo>
                  <a:lnTo>
                    <a:pt x="107" y="1429"/>
                  </a:lnTo>
                  <a:cubicBezTo>
                    <a:pt x="113" y="1435"/>
                    <a:pt x="116" y="1440"/>
                    <a:pt x="116" y="1444"/>
                  </a:cubicBezTo>
                  <a:lnTo>
                    <a:pt x="116" y="1444"/>
                  </a:lnTo>
                  <a:cubicBezTo>
                    <a:pt x="118" y="1443"/>
                    <a:pt x="119" y="1441"/>
                    <a:pt x="119" y="1441"/>
                  </a:cubicBezTo>
                  <a:lnTo>
                    <a:pt x="119" y="1429"/>
                  </a:lnTo>
                  <a:cubicBezTo>
                    <a:pt x="119" y="1417"/>
                    <a:pt x="131" y="1417"/>
                    <a:pt x="119" y="1406"/>
                  </a:cubicBezTo>
                  <a:cubicBezTo>
                    <a:pt x="119" y="1406"/>
                    <a:pt x="118" y="1404"/>
                    <a:pt x="116" y="1402"/>
                  </a:cubicBezTo>
                  <a:lnTo>
                    <a:pt x="116" y="1402"/>
                  </a:lnTo>
                  <a:cubicBezTo>
                    <a:pt x="121" y="1401"/>
                    <a:pt x="126" y="1399"/>
                    <a:pt x="131" y="1394"/>
                  </a:cubicBezTo>
                  <a:lnTo>
                    <a:pt x="111" y="1394"/>
                  </a:lnTo>
                  <a:cubicBezTo>
                    <a:pt x="109" y="1390"/>
                    <a:pt x="107" y="1386"/>
                    <a:pt x="107" y="1382"/>
                  </a:cubicBezTo>
                  <a:close/>
                  <a:moveTo>
                    <a:pt x="116" y="1444"/>
                  </a:moveTo>
                  <a:cubicBezTo>
                    <a:pt x="113" y="1448"/>
                    <a:pt x="107" y="1453"/>
                    <a:pt x="107" y="1453"/>
                  </a:cubicBezTo>
                  <a:cubicBezTo>
                    <a:pt x="114" y="1453"/>
                    <a:pt x="117" y="1450"/>
                    <a:pt x="116" y="1444"/>
                  </a:cubicBezTo>
                  <a:close/>
                  <a:moveTo>
                    <a:pt x="95" y="1520"/>
                  </a:moveTo>
                  <a:lnTo>
                    <a:pt x="95" y="1520"/>
                  </a:lnTo>
                  <a:cubicBezTo>
                    <a:pt x="92" y="1522"/>
                    <a:pt x="89" y="1525"/>
                    <a:pt x="95" y="1525"/>
                  </a:cubicBezTo>
                  <a:cubicBezTo>
                    <a:pt x="95" y="1522"/>
                    <a:pt x="95" y="1521"/>
                    <a:pt x="95" y="1520"/>
                  </a:cubicBezTo>
                  <a:close/>
                  <a:moveTo>
                    <a:pt x="286" y="1739"/>
                  </a:moveTo>
                  <a:cubicBezTo>
                    <a:pt x="286" y="1739"/>
                    <a:pt x="290" y="1739"/>
                    <a:pt x="291" y="1744"/>
                  </a:cubicBezTo>
                  <a:lnTo>
                    <a:pt x="291" y="1744"/>
                  </a:lnTo>
                  <a:cubicBezTo>
                    <a:pt x="293" y="1743"/>
                    <a:pt x="296" y="1741"/>
                    <a:pt x="298" y="1739"/>
                  </a:cubicBezTo>
                  <a:close/>
                  <a:moveTo>
                    <a:pt x="1179" y="1072"/>
                  </a:moveTo>
                  <a:cubicBezTo>
                    <a:pt x="1179" y="1072"/>
                    <a:pt x="1143" y="1084"/>
                    <a:pt x="1155" y="1084"/>
                  </a:cubicBezTo>
                  <a:lnTo>
                    <a:pt x="1167" y="1084"/>
                  </a:lnTo>
                  <a:lnTo>
                    <a:pt x="1179" y="1096"/>
                  </a:lnTo>
                  <a:cubicBezTo>
                    <a:pt x="1183" y="1100"/>
                    <a:pt x="1183" y="1101"/>
                    <a:pt x="1181" y="1101"/>
                  </a:cubicBezTo>
                  <a:cubicBezTo>
                    <a:pt x="1176" y="1101"/>
                    <a:pt x="1163" y="1096"/>
                    <a:pt x="1155" y="1096"/>
                  </a:cubicBezTo>
                  <a:cubicBezTo>
                    <a:pt x="1155" y="1096"/>
                    <a:pt x="1155" y="1111"/>
                    <a:pt x="1161" y="1111"/>
                  </a:cubicBezTo>
                  <a:cubicBezTo>
                    <a:pt x="1163" y="1111"/>
                    <a:pt x="1165" y="1110"/>
                    <a:pt x="1167" y="1108"/>
                  </a:cubicBezTo>
                  <a:lnTo>
                    <a:pt x="1167" y="1120"/>
                  </a:lnTo>
                  <a:lnTo>
                    <a:pt x="1155" y="1120"/>
                  </a:lnTo>
                  <a:cubicBezTo>
                    <a:pt x="1155" y="1120"/>
                    <a:pt x="1155" y="1132"/>
                    <a:pt x="1155" y="1132"/>
                  </a:cubicBezTo>
                  <a:cubicBezTo>
                    <a:pt x="1155" y="1144"/>
                    <a:pt x="1179" y="1156"/>
                    <a:pt x="1155" y="1156"/>
                  </a:cubicBezTo>
                  <a:cubicBezTo>
                    <a:pt x="1131" y="1156"/>
                    <a:pt x="1155" y="1156"/>
                    <a:pt x="1155" y="1167"/>
                  </a:cubicBezTo>
                  <a:cubicBezTo>
                    <a:pt x="1155" y="1173"/>
                    <a:pt x="1152" y="1173"/>
                    <a:pt x="1149" y="1173"/>
                  </a:cubicBezTo>
                  <a:cubicBezTo>
                    <a:pt x="1146" y="1173"/>
                    <a:pt x="1143" y="1173"/>
                    <a:pt x="1143" y="1179"/>
                  </a:cubicBezTo>
                  <a:lnTo>
                    <a:pt x="1155" y="1191"/>
                  </a:lnTo>
                  <a:lnTo>
                    <a:pt x="1131" y="1191"/>
                  </a:lnTo>
                  <a:cubicBezTo>
                    <a:pt x="1131" y="1191"/>
                    <a:pt x="1131" y="1191"/>
                    <a:pt x="1131" y="1203"/>
                  </a:cubicBezTo>
                  <a:lnTo>
                    <a:pt x="1131" y="1215"/>
                  </a:lnTo>
                  <a:cubicBezTo>
                    <a:pt x="1131" y="1215"/>
                    <a:pt x="1143" y="1227"/>
                    <a:pt x="1143" y="1227"/>
                  </a:cubicBezTo>
                  <a:lnTo>
                    <a:pt x="1131" y="1227"/>
                  </a:lnTo>
                  <a:lnTo>
                    <a:pt x="1131" y="1239"/>
                  </a:lnTo>
                  <a:lnTo>
                    <a:pt x="1131" y="1251"/>
                  </a:lnTo>
                  <a:lnTo>
                    <a:pt x="1131" y="1263"/>
                  </a:lnTo>
                  <a:lnTo>
                    <a:pt x="1107" y="1263"/>
                  </a:lnTo>
                  <a:cubicBezTo>
                    <a:pt x="1119" y="1263"/>
                    <a:pt x="1107" y="1275"/>
                    <a:pt x="1107" y="1275"/>
                  </a:cubicBezTo>
                  <a:cubicBezTo>
                    <a:pt x="1107" y="1279"/>
                    <a:pt x="1107" y="1280"/>
                    <a:pt x="1107" y="1280"/>
                  </a:cubicBezTo>
                  <a:cubicBezTo>
                    <a:pt x="1106" y="1280"/>
                    <a:pt x="1103" y="1275"/>
                    <a:pt x="1096" y="1275"/>
                  </a:cubicBezTo>
                  <a:cubicBezTo>
                    <a:pt x="1084" y="1298"/>
                    <a:pt x="1084" y="1310"/>
                    <a:pt x="1072" y="1334"/>
                  </a:cubicBezTo>
                  <a:lnTo>
                    <a:pt x="1060" y="1334"/>
                  </a:lnTo>
                  <a:lnTo>
                    <a:pt x="1060" y="1370"/>
                  </a:lnTo>
                  <a:lnTo>
                    <a:pt x="1048" y="1406"/>
                  </a:lnTo>
                  <a:cubicBezTo>
                    <a:pt x="1048" y="1417"/>
                    <a:pt x="1048" y="1417"/>
                    <a:pt x="1048" y="1429"/>
                  </a:cubicBezTo>
                  <a:lnTo>
                    <a:pt x="1048" y="1441"/>
                  </a:lnTo>
                  <a:cubicBezTo>
                    <a:pt x="1036" y="1441"/>
                    <a:pt x="1036" y="1453"/>
                    <a:pt x="1036" y="1453"/>
                  </a:cubicBezTo>
                  <a:cubicBezTo>
                    <a:pt x="1036" y="1453"/>
                    <a:pt x="1024" y="1465"/>
                    <a:pt x="1036" y="1477"/>
                  </a:cubicBezTo>
                  <a:cubicBezTo>
                    <a:pt x="1036" y="1477"/>
                    <a:pt x="1048" y="1477"/>
                    <a:pt x="1048" y="1489"/>
                  </a:cubicBezTo>
                  <a:lnTo>
                    <a:pt x="1012" y="1489"/>
                  </a:lnTo>
                  <a:cubicBezTo>
                    <a:pt x="1012" y="1501"/>
                    <a:pt x="1012" y="1513"/>
                    <a:pt x="1000" y="1513"/>
                  </a:cubicBezTo>
                  <a:lnTo>
                    <a:pt x="1000" y="1525"/>
                  </a:lnTo>
                  <a:cubicBezTo>
                    <a:pt x="1000" y="1537"/>
                    <a:pt x="988" y="1537"/>
                    <a:pt x="976" y="1548"/>
                  </a:cubicBezTo>
                  <a:cubicBezTo>
                    <a:pt x="976" y="1548"/>
                    <a:pt x="976" y="1560"/>
                    <a:pt x="976" y="1560"/>
                  </a:cubicBezTo>
                  <a:cubicBezTo>
                    <a:pt x="976" y="1564"/>
                    <a:pt x="975" y="1566"/>
                    <a:pt x="973" y="1566"/>
                  </a:cubicBezTo>
                  <a:cubicBezTo>
                    <a:pt x="970" y="1566"/>
                    <a:pt x="965" y="1560"/>
                    <a:pt x="965" y="1560"/>
                  </a:cubicBezTo>
                  <a:cubicBezTo>
                    <a:pt x="965" y="1560"/>
                    <a:pt x="965" y="1572"/>
                    <a:pt x="965" y="1572"/>
                  </a:cubicBezTo>
                  <a:lnTo>
                    <a:pt x="953" y="1572"/>
                  </a:lnTo>
                  <a:cubicBezTo>
                    <a:pt x="941" y="1572"/>
                    <a:pt x="941" y="1584"/>
                    <a:pt x="929" y="1596"/>
                  </a:cubicBezTo>
                  <a:cubicBezTo>
                    <a:pt x="929" y="1596"/>
                    <a:pt x="921" y="1611"/>
                    <a:pt x="918" y="1611"/>
                  </a:cubicBezTo>
                  <a:cubicBezTo>
                    <a:pt x="917" y="1611"/>
                    <a:pt x="917" y="1610"/>
                    <a:pt x="917" y="1608"/>
                  </a:cubicBezTo>
                  <a:cubicBezTo>
                    <a:pt x="915" y="1606"/>
                    <a:pt x="913" y="1605"/>
                    <a:pt x="912" y="1605"/>
                  </a:cubicBezTo>
                  <a:lnTo>
                    <a:pt x="912" y="1605"/>
                  </a:lnTo>
                  <a:cubicBezTo>
                    <a:pt x="909" y="1605"/>
                    <a:pt x="915" y="1620"/>
                    <a:pt x="905" y="1620"/>
                  </a:cubicBezTo>
                  <a:cubicBezTo>
                    <a:pt x="893" y="1632"/>
                    <a:pt x="881" y="1656"/>
                    <a:pt x="869" y="1667"/>
                  </a:cubicBezTo>
                  <a:cubicBezTo>
                    <a:pt x="869" y="1667"/>
                    <a:pt x="869" y="1679"/>
                    <a:pt x="869" y="1691"/>
                  </a:cubicBezTo>
                  <a:cubicBezTo>
                    <a:pt x="869" y="1691"/>
                    <a:pt x="857" y="1679"/>
                    <a:pt x="857" y="1679"/>
                  </a:cubicBezTo>
                  <a:cubicBezTo>
                    <a:pt x="846" y="1679"/>
                    <a:pt x="846" y="1679"/>
                    <a:pt x="834" y="1691"/>
                  </a:cubicBezTo>
                  <a:lnTo>
                    <a:pt x="822" y="1703"/>
                  </a:lnTo>
                  <a:cubicBezTo>
                    <a:pt x="822" y="1703"/>
                    <a:pt x="834" y="1727"/>
                    <a:pt x="846" y="1739"/>
                  </a:cubicBezTo>
                  <a:cubicBezTo>
                    <a:pt x="846" y="1742"/>
                    <a:pt x="843" y="1744"/>
                    <a:pt x="841" y="1744"/>
                  </a:cubicBezTo>
                  <a:cubicBezTo>
                    <a:pt x="840" y="1744"/>
                    <a:pt x="839" y="1744"/>
                    <a:pt x="838" y="1744"/>
                  </a:cubicBezTo>
                  <a:lnTo>
                    <a:pt x="838" y="1744"/>
                  </a:lnTo>
                  <a:lnTo>
                    <a:pt x="846" y="1751"/>
                  </a:lnTo>
                  <a:cubicBezTo>
                    <a:pt x="846" y="1739"/>
                    <a:pt x="846" y="1739"/>
                    <a:pt x="857" y="1739"/>
                  </a:cubicBezTo>
                  <a:lnTo>
                    <a:pt x="881" y="1739"/>
                  </a:lnTo>
                  <a:lnTo>
                    <a:pt x="881" y="1727"/>
                  </a:lnTo>
                  <a:cubicBezTo>
                    <a:pt x="881" y="1723"/>
                    <a:pt x="883" y="1722"/>
                    <a:pt x="885" y="1722"/>
                  </a:cubicBezTo>
                  <a:cubicBezTo>
                    <a:pt x="889" y="1722"/>
                    <a:pt x="897" y="1727"/>
                    <a:pt x="905" y="1727"/>
                  </a:cubicBezTo>
                  <a:cubicBezTo>
                    <a:pt x="905" y="1727"/>
                    <a:pt x="917" y="1727"/>
                    <a:pt x="917" y="1715"/>
                  </a:cubicBezTo>
                  <a:cubicBezTo>
                    <a:pt x="917" y="1703"/>
                    <a:pt x="905" y="1703"/>
                    <a:pt x="917" y="1703"/>
                  </a:cubicBezTo>
                  <a:cubicBezTo>
                    <a:pt x="893" y="1703"/>
                    <a:pt x="917" y="1691"/>
                    <a:pt x="917" y="1691"/>
                  </a:cubicBezTo>
                  <a:cubicBezTo>
                    <a:pt x="917" y="1691"/>
                    <a:pt x="922" y="1697"/>
                    <a:pt x="926" y="1697"/>
                  </a:cubicBezTo>
                  <a:cubicBezTo>
                    <a:pt x="928" y="1697"/>
                    <a:pt x="929" y="1695"/>
                    <a:pt x="929" y="1691"/>
                  </a:cubicBezTo>
                  <a:cubicBezTo>
                    <a:pt x="929" y="1679"/>
                    <a:pt x="929" y="1667"/>
                    <a:pt x="929" y="1667"/>
                  </a:cubicBezTo>
                  <a:cubicBezTo>
                    <a:pt x="941" y="1667"/>
                    <a:pt x="941" y="1656"/>
                    <a:pt x="941" y="1656"/>
                  </a:cubicBezTo>
                  <a:lnTo>
                    <a:pt x="965" y="1656"/>
                  </a:lnTo>
                  <a:cubicBezTo>
                    <a:pt x="965" y="1656"/>
                    <a:pt x="965" y="1644"/>
                    <a:pt x="976" y="1644"/>
                  </a:cubicBezTo>
                  <a:lnTo>
                    <a:pt x="976" y="1632"/>
                  </a:lnTo>
                  <a:cubicBezTo>
                    <a:pt x="976" y="1632"/>
                    <a:pt x="988" y="1632"/>
                    <a:pt x="988" y="1620"/>
                  </a:cubicBezTo>
                  <a:cubicBezTo>
                    <a:pt x="988" y="1620"/>
                    <a:pt x="988" y="1608"/>
                    <a:pt x="976" y="1608"/>
                  </a:cubicBezTo>
                  <a:cubicBezTo>
                    <a:pt x="976" y="1608"/>
                    <a:pt x="1000" y="1608"/>
                    <a:pt x="1000" y="1596"/>
                  </a:cubicBezTo>
                  <a:lnTo>
                    <a:pt x="1012" y="1584"/>
                  </a:lnTo>
                  <a:cubicBezTo>
                    <a:pt x="1024" y="1584"/>
                    <a:pt x="1012" y="1584"/>
                    <a:pt x="1012" y="1572"/>
                  </a:cubicBezTo>
                  <a:cubicBezTo>
                    <a:pt x="1012" y="1572"/>
                    <a:pt x="1024" y="1560"/>
                    <a:pt x="1024" y="1560"/>
                  </a:cubicBezTo>
                  <a:cubicBezTo>
                    <a:pt x="1036" y="1560"/>
                    <a:pt x="1024" y="1560"/>
                    <a:pt x="1024" y="1548"/>
                  </a:cubicBezTo>
                  <a:cubicBezTo>
                    <a:pt x="1024" y="1548"/>
                    <a:pt x="1036" y="1537"/>
                    <a:pt x="1036" y="1537"/>
                  </a:cubicBezTo>
                  <a:cubicBezTo>
                    <a:pt x="1036" y="1525"/>
                    <a:pt x="1048" y="1513"/>
                    <a:pt x="1048" y="1513"/>
                  </a:cubicBezTo>
                  <a:cubicBezTo>
                    <a:pt x="1048" y="1513"/>
                    <a:pt x="1060" y="1501"/>
                    <a:pt x="1060" y="1489"/>
                  </a:cubicBezTo>
                  <a:cubicBezTo>
                    <a:pt x="1060" y="1485"/>
                    <a:pt x="1061" y="1484"/>
                    <a:pt x="1063" y="1484"/>
                  </a:cubicBezTo>
                  <a:cubicBezTo>
                    <a:pt x="1066" y="1484"/>
                    <a:pt x="1072" y="1489"/>
                    <a:pt x="1072" y="1489"/>
                  </a:cubicBezTo>
                  <a:cubicBezTo>
                    <a:pt x="1072" y="1489"/>
                    <a:pt x="1072" y="1489"/>
                    <a:pt x="1072" y="1477"/>
                  </a:cubicBezTo>
                  <a:cubicBezTo>
                    <a:pt x="1084" y="1477"/>
                    <a:pt x="1084" y="1465"/>
                    <a:pt x="1084" y="1465"/>
                  </a:cubicBezTo>
                  <a:lnTo>
                    <a:pt x="1084" y="1453"/>
                  </a:lnTo>
                  <a:cubicBezTo>
                    <a:pt x="1084" y="1453"/>
                    <a:pt x="1104" y="1443"/>
                    <a:pt x="1088" y="1432"/>
                  </a:cubicBezTo>
                  <a:lnTo>
                    <a:pt x="1088" y="1432"/>
                  </a:lnTo>
                  <a:cubicBezTo>
                    <a:pt x="1088" y="1432"/>
                    <a:pt x="1088" y="1432"/>
                    <a:pt x="1089" y="1432"/>
                  </a:cubicBezTo>
                  <a:cubicBezTo>
                    <a:pt x="1099" y="1432"/>
                    <a:pt x="1107" y="1404"/>
                    <a:pt x="1107" y="1394"/>
                  </a:cubicBezTo>
                  <a:cubicBezTo>
                    <a:pt x="1101" y="1388"/>
                    <a:pt x="1107" y="1388"/>
                    <a:pt x="1113" y="1388"/>
                  </a:cubicBezTo>
                  <a:cubicBezTo>
                    <a:pt x="1119" y="1388"/>
                    <a:pt x="1125" y="1388"/>
                    <a:pt x="1119" y="1382"/>
                  </a:cubicBezTo>
                  <a:cubicBezTo>
                    <a:pt x="1107" y="1358"/>
                    <a:pt x="1107" y="1370"/>
                    <a:pt x="1119" y="1358"/>
                  </a:cubicBezTo>
                  <a:lnTo>
                    <a:pt x="1119" y="1346"/>
                  </a:lnTo>
                  <a:lnTo>
                    <a:pt x="1119" y="1334"/>
                  </a:lnTo>
                  <a:cubicBezTo>
                    <a:pt x="1119" y="1334"/>
                    <a:pt x="1131" y="1322"/>
                    <a:pt x="1131" y="1322"/>
                  </a:cubicBezTo>
                  <a:cubicBezTo>
                    <a:pt x="1119" y="1322"/>
                    <a:pt x="1107" y="1322"/>
                    <a:pt x="1107" y="1310"/>
                  </a:cubicBezTo>
                  <a:lnTo>
                    <a:pt x="1119" y="1310"/>
                  </a:lnTo>
                  <a:cubicBezTo>
                    <a:pt x="1119" y="1310"/>
                    <a:pt x="1119" y="1298"/>
                    <a:pt x="1119" y="1298"/>
                  </a:cubicBezTo>
                  <a:lnTo>
                    <a:pt x="1131" y="1298"/>
                  </a:lnTo>
                  <a:cubicBezTo>
                    <a:pt x="1131" y="1298"/>
                    <a:pt x="1119" y="1298"/>
                    <a:pt x="1131" y="1286"/>
                  </a:cubicBezTo>
                  <a:cubicBezTo>
                    <a:pt x="1137" y="1281"/>
                    <a:pt x="1140" y="1281"/>
                    <a:pt x="1143" y="1281"/>
                  </a:cubicBezTo>
                  <a:cubicBezTo>
                    <a:pt x="1146" y="1281"/>
                    <a:pt x="1149" y="1281"/>
                    <a:pt x="1155" y="1275"/>
                  </a:cubicBezTo>
                  <a:cubicBezTo>
                    <a:pt x="1155" y="1263"/>
                    <a:pt x="1155" y="1239"/>
                    <a:pt x="1155" y="1239"/>
                  </a:cubicBezTo>
                  <a:cubicBezTo>
                    <a:pt x="1155" y="1239"/>
                    <a:pt x="1143" y="1239"/>
                    <a:pt x="1155" y="1227"/>
                  </a:cubicBezTo>
                  <a:lnTo>
                    <a:pt x="1167" y="1227"/>
                  </a:lnTo>
                  <a:cubicBezTo>
                    <a:pt x="1167" y="1227"/>
                    <a:pt x="1155" y="1215"/>
                    <a:pt x="1155" y="1215"/>
                  </a:cubicBezTo>
                  <a:cubicBezTo>
                    <a:pt x="1155" y="1215"/>
                    <a:pt x="1179" y="1215"/>
                    <a:pt x="1167" y="1203"/>
                  </a:cubicBezTo>
                  <a:lnTo>
                    <a:pt x="1179" y="1203"/>
                  </a:lnTo>
                  <a:cubicBezTo>
                    <a:pt x="1179" y="1203"/>
                    <a:pt x="1179" y="1203"/>
                    <a:pt x="1179" y="1191"/>
                  </a:cubicBezTo>
                  <a:cubicBezTo>
                    <a:pt x="1179" y="1191"/>
                    <a:pt x="1179" y="1179"/>
                    <a:pt x="1179" y="1179"/>
                  </a:cubicBezTo>
                  <a:cubicBezTo>
                    <a:pt x="1179" y="1173"/>
                    <a:pt x="1179" y="1170"/>
                    <a:pt x="1177" y="1170"/>
                  </a:cubicBezTo>
                  <a:cubicBezTo>
                    <a:pt x="1176" y="1170"/>
                    <a:pt x="1173" y="1173"/>
                    <a:pt x="1167" y="1179"/>
                  </a:cubicBezTo>
                  <a:cubicBezTo>
                    <a:pt x="1165" y="1182"/>
                    <a:pt x="1163" y="1183"/>
                    <a:pt x="1163" y="1183"/>
                  </a:cubicBezTo>
                  <a:cubicBezTo>
                    <a:pt x="1160" y="1183"/>
                    <a:pt x="1169" y="1165"/>
                    <a:pt x="1179" y="1156"/>
                  </a:cubicBezTo>
                  <a:cubicBezTo>
                    <a:pt x="1191" y="1156"/>
                    <a:pt x="1191" y="1156"/>
                    <a:pt x="1191" y="1144"/>
                  </a:cubicBezTo>
                  <a:cubicBezTo>
                    <a:pt x="1185" y="1138"/>
                    <a:pt x="1185" y="1138"/>
                    <a:pt x="1186" y="1138"/>
                  </a:cubicBezTo>
                  <a:cubicBezTo>
                    <a:pt x="1188" y="1138"/>
                    <a:pt x="1191" y="1138"/>
                    <a:pt x="1191" y="1132"/>
                  </a:cubicBezTo>
                  <a:cubicBezTo>
                    <a:pt x="1191" y="1132"/>
                    <a:pt x="1191" y="1132"/>
                    <a:pt x="1191" y="1120"/>
                  </a:cubicBezTo>
                  <a:lnTo>
                    <a:pt x="1191" y="1108"/>
                  </a:lnTo>
                  <a:lnTo>
                    <a:pt x="1191" y="1084"/>
                  </a:lnTo>
                  <a:lnTo>
                    <a:pt x="1191" y="1072"/>
                  </a:lnTo>
                  <a:close/>
                  <a:moveTo>
                    <a:pt x="298" y="1763"/>
                  </a:moveTo>
                  <a:cubicBezTo>
                    <a:pt x="293" y="1763"/>
                    <a:pt x="292" y="1765"/>
                    <a:pt x="293" y="1767"/>
                  </a:cubicBezTo>
                  <a:lnTo>
                    <a:pt x="293" y="1767"/>
                  </a:lnTo>
                  <a:cubicBezTo>
                    <a:pt x="299" y="1765"/>
                    <a:pt x="303" y="1763"/>
                    <a:pt x="298" y="1763"/>
                  </a:cubicBezTo>
                  <a:close/>
                  <a:moveTo>
                    <a:pt x="95" y="1453"/>
                  </a:moveTo>
                  <a:cubicBezTo>
                    <a:pt x="84" y="1465"/>
                    <a:pt x="95" y="1477"/>
                    <a:pt x="95" y="1477"/>
                  </a:cubicBezTo>
                  <a:cubicBezTo>
                    <a:pt x="95" y="1477"/>
                    <a:pt x="95" y="1465"/>
                    <a:pt x="95" y="1465"/>
                  </a:cubicBezTo>
                  <a:cubicBezTo>
                    <a:pt x="105" y="1465"/>
                    <a:pt x="107" y="1480"/>
                    <a:pt x="107" y="1480"/>
                  </a:cubicBezTo>
                  <a:cubicBezTo>
                    <a:pt x="107" y="1480"/>
                    <a:pt x="107" y="1479"/>
                    <a:pt x="107" y="1477"/>
                  </a:cubicBezTo>
                  <a:cubicBezTo>
                    <a:pt x="107" y="1484"/>
                    <a:pt x="107" y="1489"/>
                    <a:pt x="107" y="1489"/>
                  </a:cubicBezTo>
                  <a:lnTo>
                    <a:pt x="95" y="1489"/>
                  </a:lnTo>
                  <a:cubicBezTo>
                    <a:pt x="107" y="1501"/>
                    <a:pt x="95" y="1513"/>
                    <a:pt x="107" y="1513"/>
                  </a:cubicBezTo>
                  <a:cubicBezTo>
                    <a:pt x="101" y="1519"/>
                    <a:pt x="98" y="1519"/>
                    <a:pt x="97" y="1519"/>
                  </a:cubicBezTo>
                  <a:cubicBezTo>
                    <a:pt x="96" y="1519"/>
                    <a:pt x="96" y="1519"/>
                    <a:pt x="95" y="1520"/>
                  </a:cubicBezTo>
                  <a:lnTo>
                    <a:pt x="95" y="1520"/>
                  </a:lnTo>
                  <a:cubicBezTo>
                    <a:pt x="96" y="1520"/>
                    <a:pt x="97" y="1519"/>
                    <a:pt x="98" y="1519"/>
                  </a:cubicBezTo>
                  <a:lnTo>
                    <a:pt x="98" y="1519"/>
                  </a:lnTo>
                  <a:cubicBezTo>
                    <a:pt x="99" y="1519"/>
                    <a:pt x="99" y="1521"/>
                    <a:pt x="95" y="1525"/>
                  </a:cubicBezTo>
                  <a:lnTo>
                    <a:pt x="95" y="1537"/>
                  </a:lnTo>
                  <a:cubicBezTo>
                    <a:pt x="107" y="1537"/>
                    <a:pt x="119" y="1525"/>
                    <a:pt x="119" y="1525"/>
                  </a:cubicBezTo>
                  <a:lnTo>
                    <a:pt x="119" y="1525"/>
                  </a:lnTo>
                  <a:cubicBezTo>
                    <a:pt x="119" y="1525"/>
                    <a:pt x="107" y="1537"/>
                    <a:pt x="119" y="1537"/>
                  </a:cubicBezTo>
                  <a:cubicBezTo>
                    <a:pt x="131" y="1548"/>
                    <a:pt x="131" y="1548"/>
                    <a:pt x="131" y="1560"/>
                  </a:cubicBezTo>
                  <a:lnTo>
                    <a:pt x="131" y="1572"/>
                  </a:lnTo>
                  <a:cubicBezTo>
                    <a:pt x="131" y="1584"/>
                    <a:pt x="131" y="1584"/>
                    <a:pt x="131" y="1584"/>
                  </a:cubicBezTo>
                  <a:lnTo>
                    <a:pt x="143" y="1584"/>
                  </a:lnTo>
                  <a:cubicBezTo>
                    <a:pt x="143" y="1584"/>
                    <a:pt x="143" y="1584"/>
                    <a:pt x="143" y="1596"/>
                  </a:cubicBezTo>
                  <a:cubicBezTo>
                    <a:pt x="131" y="1620"/>
                    <a:pt x="131" y="1608"/>
                    <a:pt x="143" y="1620"/>
                  </a:cubicBezTo>
                  <a:lnTo>
                    <a:pt x="155" y="1620"/>
                  </a:lnTo>
                  <a:cubicBezTo>
                    <a:pt x="155" y="1620"/>
                    <a:pt x="143" y="1644"/>
                    <a:pt x="155" y="1644"/>
                  </a:cubicBezTo>
                  <a:cubicBezTo>
                    <a:pt x="155" y="1644"/>
                    <a:pt x="179" y="1632"/>
                    <a:pt x="179" y="1632"/>
                  </a:cubicBezTo>
                  <a:cubicBezTo>
                    <a:pt x="191" y="1632"/>
                    <a:pt x="167" y="1644"/>
                    <a:pt x="167" y="1656"/>
                  </a:cubicBezTo>
                  <a:cubicBezTo>
                    <a:pt x="167" y="1656"/>
                    <a:pt x="155" y="1667"/>
                    <a:pt x="167" y="1667"/>
                  </a:cubicBezTo>
                  <a:lnTo>
                    <a:pt x="191" y="1667"/>
                  </a:lnTo>
                  <a:cubicBezTo>
                    <a:pt x="191" y="1667"/>
                    <a:pt x="191" y="1667"/>
                    <a:pt x="191" y="1679"/>
                  </a:cubicBezTo>
                  <a:cubicBezTo>
                    <a:pt x="191" y="1691"/>
                    <a:pt x="203" y="1691"/>
                    <a:pt x="203" y="1691"/>
                  </a:cubicBezTo>
                  <a:cubicBezTo>
                    <a:pt x="203" y="1701"/>
                    <a:pt x="195" y="1718"/>
                    <a:pt x="198" y="1718"/>
                  </a:cubicBezTo>
                  <a:cubicBezTo>
                    <a:pt x="199" y="1718"/>
                    <a:pt x="200" y="1717"/>
                    <a:pt x="203" y="1715"/>
                  </a:cubicBezTo>
                  <a:cubicBezTo>
                    <a:pt x="214" y="1715"/>
                    <a:pt x="226" y="1727"/>
                    <a:pt x="226" y="1727"/>
                  </a:cubicBezTo>
                  <a:lnTo>
                    <a:pt x="238" y="1751"/>
                  </a:lnTo>
                  <a:lnTo>
                    <a:pt x="238" y="1763"/>
                  </a:lnTo>
                  <a:cubicBezTo>
                    <a:pt x="250" y="1763"/>
                    <a:pt x="250" y="1763"/>
                    <a:pt x="250" y="1775"/>
                  </a:cubicBezTo>
                  <a:lnTo>
                    <a:pt x="298" y="1775"/>
                  </a:lnTo>
                  <a:cubicBezTo>
                    <a:pt x="298" y="1775"/>
                    <a:pt x="310" y="1787"/>
                    <a:pt x="310" y="1787"/>
                  </a:cubicBezTo>
                  <a:cubicBezTo>
                    <a:pt x="310" y="1775"/>
                    <a:pt x="310" y="1775"/>
                    <a:pt x="310" y="1775"/>
                  </a:cubicBezTo>
                  <a:cubicBezTo>
                    <a:pt x="302" y="1775"/>
                    <a:pt x="295" y="1770"/>
                    <a:pt x="293" y="1767"/>
                  </a:cubicBezTo>
                  <a:lnTo>
                    <a:pt x="293" y="1767"/>
                  </a:lnTo>
                  <a:cubicBezTo>
                    <a:pt x="291" y="1768"/>
                    <a:pt x="288" y="1768"/>
                    <a:pt x="286" y="1768"/>
                  </a:cubicBezTo>
                  <a:cubicBezTo>
                    <a:pt x="283" y="1768"/>
                    <a:pt x="282" y="1767"/>
                    <a:pt x="286" y="1763"/>
                  </a:cubicBezTo>
                  <a:cubicBezTo>
                    <a:pt x="291" y="1754"/>
                    <a:pt x="292" y="1748"/>
                    <a:pt x="291" y="1744"/>
                  </a:cubicBezTo>
                  <a:lnTo>
                    <a:pt x="291" y="1744"/>
                  </a:lnTo>
                  <a:cubicBezTo>
                    <a:pt x="287" y="1747"/>
                    <a:pt x="284" y="1748"/>
                    <a:pt x="280" y="1748"/>
                  </a:cubicBezTo>
                  <a:cubicBezTo>
                    <a:pt x="274" y="1748"/>
                    <a:pt x="268" y="1745"/>
                    <a:pt x="262" y="1739"/>
                  </a:cubicBezTo>
                  <a:lnTo>
                    <a:pt x="250" y="1727"/>
                  </a:lnTo>
                  <a:cubicBezTo>
                    <a:pt x="238" y="1727"/>
                    <a:pt x="238" y="1715"/>
                    <a:pt x="238" y="1715"/>
                  </a:cubicBezTo>
                  <a:lnTo>
                    <a:pt x="226" y="1715"/>
                  </a:lnTo>
                  <a:cubicBezTo>
                    <a:pt x="226" y="1703"/>
                    <a:pt x="250" y="1691"/>
                    <a:pt x="226" y="1691"/>
                  </a:cubicBezTo>
                  <a:cubicBezTo>
                    <a:pt x="214" y="1691"/>
                    <a:pt x="214" y="1679"/>
                    <a:pt x="214" y="1667"/>
                  </a:cubicBezTo>
                  <a:cubicBezTo>
                    <a:pt x="214" y="1667"/>
                    <a:pt x="214" y="1667"/>
                    <a:pt x="214" y="1656"/>
                  </a:cubicBezTo>
                  <a:cubicBezTo>
                    <a:pt x="214" y="1652"/>
                    <a:pt x="213" y="1650"/>
                    <a:pt x="211" y="1650"/>
                  </a:cubicBezTo>
                  <a:cubicBezTo>
                    <a:pt x="208" y="1650"/>
                    <a:pt x="203" y="1656"/>
                    <a:pt x="203" y="1656"/>
                  </a:cubicBezTo>
                  <a:lnTo>
                    <a:pt x="203" y="1644"/>
                  </a:lnTo>
                  <a:lnTo>
                    <a:pt x="191" y="1644"/>
                  </a:lnTo>
                  <a:cubicBezTo>
                    <a:pt x="191" y="1632"/>
                    <a:pt x="191" y="1632"/>
                    <a:pt x="191" y="1632"/>
                  </a:cubicBezTo>
                  <a:cubicBezTo>
                    <a:pt x="179" y="1620"/>
                    <a:pt x="179" y="1620"/>
                    <a:pt x="179" y="1620"/>
                  </a:cubicBezTo>
                  <a:cubicBezTo>
                    <a:pt x="179" y="1620"/>
                    <a:pt x="179" y="1608"/>
                    <a:pt x="179" y="1608"/>
                  </a:cubicBezTo>
                  <a:lnTo>
                    <a:pt x="155" y="1608"/>
                  </a:lnTo>
                  <a:cubicBezTo>
                    <a:pt x="155" y="1608"/>
                    <a:pt x="143" y="1596"/>
                    <a:pt x="155" y="1596"/>
                  </a:cubicBezTo>
                  <a:cubicBezTo>
                    <a:pt x="167" y="1584"/>
                    <a:pt x="179" y="1572"/>
                    <a:pt x="167" y="1572"/>
                  </a:cubicBezTo>
                  <a:cubicBezTo>
                    <a:pt x="163" y="1576"/>
                    <a:pt x="159" y="1578"/>
                    <a:pt x="155" y="1578"/>
                  </a:cubicBezTo>
                  <a:cubicBezTo>
                    <a:pt x="148" y="1578"/>
                    <a:pt x="143" y="1572"/>
                    <a:pt x="143" y="1572"/>
                  </a:cubicBezTo>
                  <a:lnTo>
                    <a:pt x="155" y="1572"/>
                  </a:lnTo>
                  <a:cubicBezTo>
                    <a:pt x="161" y="1566"/>
                    <a:pt x="161" y="1566"/>
                    <a:pt x="158" y="1566"/>
                  </a:cubicBezTo>
                  <a:cubicBezTo>
                    <a:pt x="155" y="1566"/>
                    <a:pt x="149" y="1566"/>
                    <a:pt x="143" y="1560"/>
                  </a:cubicBezTo>
                  <a:cubicBezTo>
                    <a:pt x="143" y="1560"/>
                    <a:pt x="155" y="1548"/>
                    <a:pt x="155" y="1548"/>
                  </a:cubicBezTo>
                  <a:lnTo>
                    <a:pt x="143" y="1548"/>
                  </a:lnTo>
                  <a:cubicBezTo>
                    <a:pt x="131" y="1548"/>
                    <a:pt x="131" y="1537"/>
                    <a:pt x="131" y="1537"/>
                  </a:cubicBezTo>
                  <a:cubicBezTo>
                    <a:pt x="131" y="1525"/>
                    <a:pt x="131" y="1513"/>
                    <a:pt x="131" y="1513"/>
                  </a:cubicBezTo>
                  <a:cubicBezTo>
                    <a:pt x="119" y="1501"/>
                    <a:pt x="95" y="1453"/>
                    <a:pt x="107" y="1453"/>
                  </a:cubicBezTo>
                  <a:close/>
                  <a:moveTo>
                    <a:pt x="310" y="1787"/>
                  </a:moveTo>
                  <a:cubicBezTo>
                    <a:pt x="310" y="1787"/>
                    <a:pt x="298" y="1810"/>
                    <a:pt x="298" y="1810"/>
                  </a:cubicBezTo>
                  <a:cubicBezTo>
                    <a:pt x="310" y="1798"/>
                    <a:pt x="310" y="1798"/>
                    <a:pt x="310" y="1798"/>
                  </a:cubicBezTo>
                  <a:lnTo>
                    <a:pt x="310" y="1787"/>
                  </a:lnTo>
                  <a:close/>
                  <a:moveTo>
                    <a:pt x="861" y="1793"/>
                  </a:moveTo>
                  <a:cubicBezTo>
                    <a:pt x="859" y="1793"/>
                    <a:pt x="857" y="1794"/>
                    <a:pt x="857" y="1798"/>
                  </a:cubicBezTo>
                  <a:cubicBezTo>
                    <a:pt x="857" y="1798"/>
                    <a:pt x="857" y="1810"/>
                    <a:pt x="857" y="1810"/>
                  </a:cubicBezTo>
                  <a:lnTo>
                    <a:pt x="869" y="1798"/>
                  </a:lnTo>
                  <a:cubicBezTo>
                    <a:pt x="869" y="1798"/>
                    <a:pt x="864" y="1793"/>
                    <a:pt x="861" y="1793"/>
                  </a:cubicBezTo>
                  <a:close/>
                  <a:moveTo>
                    <a:pt x="310" y="1798"/>
                  </a:moveTo>
                  <a:cubicBezTo>
                    <a:pt x="310" y="1798"/>
                    <a:pt x="310" y="1810"/>
                    <a:pt x="310" y="1810"/>
                  </a:cubicBezTo>
                  <a:cubicBezTo>
                    <a:pt x="316" y="1810"/>
                    <a:pt x="322" y="1807"/>
                    <a:pt x="327" y="1804"/>
                  </a:cubicBezTo>
                  <a:lnTo>
                    <a:pt x="327" y="1804"/>
                  </a:lnTo>
                  <a:lnTo>
                    <a:pt x="334" y="1810"/>
                  </a:lnTo>
                  <a:cubicBezTo>
                    <a:pt x="334" y="1810"/>
                    <a:pt x="334" y="1822"/>
                    <a:pt x="345" y="1822"/>
                  </a:cubicBezTo>
                  <a:lnTo>
                    <a:pt x="345" y="1822"/>
                  </a:lnTo>
                  <a:cubicBezTo>
                    <a:pt x="334" y="1822"/>
                    <a:pt x="334" y="1810"/>
                    <a:pt x="334" y="1798"/>
                  </a:cubicBezTo>
                  <a:cubicBezTo>
                    <a:pt x="334" y="1798"/>
                    <a:pt x="331" y="1801"/>
                    <a:pt x="327" y="1804"/>
                  </a:cubicBezTo>
                  <a:lnTo>
                    <a:pt x="327" y="1804"/>
                  </a:lnTo>
                  <a:lnTo>
                    <a:pt x="322" y="1798"/>
                  </a:lnTo>
                  <a:close/>
                  <a:moveTo>
                    <a:pt x="366" y="1817"/>
                  </a:moveTo>
                  <a:cubicBezTo>
                    <a:pt x="361" y="1817"/>
                    <a:pt x="353" y="1822"/>
                    <a:pt x="345" y="1822"/>
                  </a:cubicBezTo>
                  <a:lnTo>
                    <a:pt x="369" y="1822"/>
                  </a:lnTo>
                  <a:cubicBezTo>
                    <a:pt x="369" y="1818"/>
                    <a:pt x="368" y="1817"/>
                    <a:pt x="366" y="1817"/>
                  </a:cubicBezTo>
                  <a:close/>
                  <a:moveTo>
                    <a:pt x="774" y="1715"/>
                  </a:moveTo>
                  <a:cubicBezTo>
                    <a:pt x="774" y="1720"/>
                    <a:pt x="774" y="1727"/>
                    <a:pt x="774" y="1727"/>
                  </a:cubicBezTo>
                  <a:cubicBezTo>
                    <a:pt x="762" y="1727"/>
                    <a:pt x="762" y="1739"/>
                    <a:pt x="762" y="1739"/>
                  </a:cubicBezTo>
                  <a:lnTo>
                    <a:pt x="762" y="1751"/>
                  </a:lnTo>
                  <a:lnTo>
                    <a:pt x="750" y="1751"/>
                  </a:lnTo>
                  <a:cubicBezTo>
                    <a:pt x="750" y="1751"/>
                    <a:pt x="750" y="1763"/>
                    <a:pt x="738" y="1763"/>
                  </a:cubicBezTo>
                  <a:lnTo>
                    <a:pt x="726" y="1763"/>
                  </a:lnTo>
                  <a:cubicBezTo>
                    <a:pt x="715" y="1763"/>
                    <a:pt x="726" y="1775"/>
                    <a:pt x="726" y="1775"/>
                  </a:cubicBezTo>
                  <a:cubicBezTo>
                    <a:pt x="726" y="1775"/>
                    <a:pt x="738" y="1775"/>
                    <a:pt x="738" y="1787"/>
                  </a:cubicBezTo>
                  <a:lnTo>
                    <a:pt x="750" y="1822"/>
                  </a:lnTo>
                  <a:lnTo>
                    <a:pt x="774" y="1822"/>
                  </a:lnTo>
                  <a:cubicBezTo>
                    <a:pt x="774" y="1798"/>
                    <a:pt x="786" y="1810"/>
                    <a:pt x="774" y="1798"/>
                  </a:cubicBezTo>
                  <a:cubicBezTo>
                    <a:pt x="774" y="1794"/>
                    <a:pt x="774" y="1790"/>
                    <a:pt x="774" y="1787"/>
                  </a:cubicBezTo>
                  <a:cubicBezTo>
                    <a:pt x="774" y="1787"/>
                    <a:pt x="774" y="1798"/>
                    <a:pt x="786" y="1798"/>
                  </a:cubicBezTo>
                  <a:lnTo>
                    <a:pt x="798" y="1798"/>
                  </a:lnTo>
                  <a:cubicBezTo>
                    <a:pt x="798" y="1798"/>
                    <a:pt x="798" y="1798"/>
                    <a:pt x="798" y="1787"/>
                  </a:cubicBezTo>
                  <a:cubicBezTo>
                    <a:pt x="798" y="1787"/>
                    <a:pt x="810" y="1775"/>
                    <a:pt x="822" y="1775"/>
                  </a:cubicBezTo>
                  <a:cubicBezTo>
                    <a:pt x="829" y="1775"/>
                    <a:pt x="827" y="1766"/>
                    <a:pt x="825" y="1759"/>
                  </a:cubicBezTo>
                  <a:lnTo>
                    <a:pt x="825" y="1759"/>
                  </a:lnTo>
                  <a:cubicBezTo>
                    <a:pt x="826" y="1759"/>
                    <a:pt x="827" y="1760"/>
                    <a:pt x="828" y="1760"/>
                  </a:cubicBezTo>
                  <a:cubicBezTo>
                    <a:pt x="831" y="1760"/>
                    <a:pt x="834" y="1757"/>
                    <a:pt x="834" y="1751"/>
                  </a:cubicBezTo>
                  <a:lnTo>
                    <a:pt x="834" y="1742"/>
                  </a:lnTo>
                  <a:lnTo>
                    <a:pt x="834" y="1742"/>
                  </a:lnTo>
                  <a:cubicBezTo>
                    <a:pt x="835" y="1743"/>
                    <a:pt x="837" y="1743"/>
                    <a:pt x="838" y="1744"/>
                  </a:cubicBezTo>
                  <a:lnTo>
                    <a:pt x="838" y="1744"/>
                  </a:lnTo>
                  <a:lnTo>
                    <a:pt x="834" y="1739"/>
                  </a:lnTo>
                  <a:lnTo>
                    <a:pt x="834" y="1742"/>
                  </a:lnTo>
                  <a:lnTo>
                    <a:pt x="834" y="1742"/>
                  </a:lnTo>
                  <a:cubicBezTo>
                    <a:pt x="828" y="1739"/>
                    <a:pt x="822" y="1733"/>
                    <a:pt x="822" y="1727"/>
                  </a:cubicBezTo>
                  <a:cubicBezTo>
                    <a:pt x="822" y="1715"/>
                    <a:pt x="822" y="1715"/>
                    <a:pt x="810" y="1715"/>
                  </a:cubicBezTo>
                  <a:cubicBezTo>
                    <a:pt x="798" y="1715"/>
                    <a:pt x="798" y="1715"/>
                    <a:pt x="798" y="1727"/>
                  </a:cubicBezTo>
                  <a:cubicBezTo>
                    <a:pt x="798" y="1727"/>
                    <a:pt x="774" y="1727"/>
                    <a:pt x="774" y="1715"/>
                  </a:cubicBezTo>
                  <a:close/>
                  <a:moveTo>
                    <a:pt x="715" y="1775"/>
                  </a:moveTo>
                  <a:cubicBezTo>
                    <a:pt x="691" y="1775"/>
                    <a:pt x="679" y="1775"/>
                    <a:pt x="667" y="1787"/>
                  </a:cubicBezTo>
                  <a:cubicBezTo>
                    <a:pt x="667" y="1787"/>
                    <a:pt x="643" y="1787"/>
                    <a:pt x="643" y="1798"/>
                  </a:cubicBezTo>
                  <a:lnTo>
                    <a:pt x="560" y="1798"/>
                  </a:lnTo>
                  <a:lnTo>
                    <a:pt x="560" y="1810"/>
                  </a:lnTo>
                  <a:cubicBezTo>
                    <a:pt x="560" y="1818"/>
                    <a:pt x="569" y="1829"/>
                    <a:pt x="573" y="1829"/>
                  </a:cubicBezTo>
                  <a:cubicBezTo>
                    <a:pt x="575" y="1829"/>
                    <a:pt x="576" y="1825"/>
                    <a:pt x="573" y="1814"/>
                  </a:cubicBezTo>
                  <a:lnTo>
                    <a:pt x="573" y="1814"/>
                  </a:lnTo>
                  <a:cubicBezTo>
                    <a:pt x="575" y="1816"/>
                    <a:pt x="580" y="1816"/>
                    <a:pt x="585" y="1816"/>
                  </a:cubicBezTo>
                  <a:cubicBezTo>
                    <a:pt x="593" y="1816"/>
                    <a:pt x="601" y="1816"/>
                    <a:pt x="607" y="1822"/>
                  </a:cubicBezTo>
                  <a:lnTo>
                    <a:pt x="619" y="1822"/>
                  </a:lnTo>
                  <a:cubicBezTo>
                    <a:pt x="643" y="1810"/>
                    <a:pt x="667" y="1810"/>
                    <a:pt x="691" y="1810"/>
                  </a:cubicBezTo>
                  <a:cubicBezTo>
                    <a:pt x="703" y="1810"/>
                    <a:pt x="738" y="1810"/>
                    <a:pt x="726" y="1787"/>
                  </a:cubicBezTo>
                  <a:cubicBezTo>
                    <a:pt x="726" y="1775"/>
                    <a:pt x="726" y="1775"/>
                    <a:pt x="715" y="1775"/>
                  </a:cubicBezTo>
                  <a:close/>
                  <a:moveTo>
                    <a:pt x="369" y="1822"/>
                  </a:moveTo>
                  <a:lnTo>
                    <a:pt x="369" y="1834"/>
                  </a:lnTo>
                  <a:cubicBezTo>
                    <a:pt x="369" y="1834"/>
                    <a:pt x="381" y="1822"/>
                    <a:pt x="369" y="1822"/>
                  </a:cubicBezTo>
                  <a:close/>
                  <a:moveTo>
                    <a:pt x="390" y="1829"/>
                  </a:moveTo>
                  <a:cubicBezTo>
                    <a:pt x="386" y="1829"/>
                    <a:pt x="381" y="1834"/>
                    <a:pt x="381" y="1834"/>
                  </a:cubicBezTo>
                  <a:cubicBezTo>
                    <a:pt x="387" y="1834"/>
                    <a:pt x="390" y="1837"/>
                    <a:pt x="393" y="1840"/>
                  </a:cubicBezTo>
                  <a:lnTo>
                    <a:pt x="393" y="1840"/>
                  </a:lnTo>
                  <a:lnTo>
                    <a:pt x="393" y="1834"/>
                  </a:lnTo>
                  <a:cubicBezTo>
                    <a:pt x="393" y="1830"/>
                    <a:pt x="392" y="1829"/>
                    <a:pt x="390" y="1829"/>
                  </a:cubicBezTo>
                  <a:close/>
                  <a:moveTo>
                    <a:pt x="381" y="1834"/>
                  </a:moveTo>
                  <a:cubicBezTo>
                    <a:pt x="374" y="1834"/>
                    <a:pt x="371" y="1838"/>
                    <a:pt x="370" y="1839"/>
                  </a:cubicBezTo>
                  <a:lnTo>
                    <a:pt x="370" y="1839"/>
                  </a:lnTo>
                  <a:cubicBezTo>
                    <a:pt x="370" y="1838"/>
                    <a:pt x="369" y="1836"/>
                    <a:pt x="369" y="1834"/>
                  </a:cubicBezTo>
                  <a:lnTo>
                    <a:pt x="369" y="1834"/>
                  </a:lnTo>
                  <a:cubicBezTo>
                    <a:pt x="369" y="1838"/>
                    <a:pt x="369" y="1839"/>
                    <a:pt x="370" y="1839"/>
                  </a:cubicBezTo>
                  <a:cubicBezTo>
                    <a:pt x="370" y="1839"/>
                    <a:pt x="370" y="1839"/>
                    <a:pt x="370" y="1839"/>
                  </a:cubicBezTo>
                  <a:lnTo>
                    <a:pt x="370" y="1839"/>
                  </a:lnTo>
                  <a:cubicBezTo>
                    <a:pt x="373" y="1846"/>
                    <a:pt x="381" y="1846"/>
                    <a:pt x="381" y="1846"/>
                  </a:cubicBezTo>
                  <a:lnTo>
                    <a:pt x="387" y="1849"/>
                  </a:lnTo>
                  <a:lnTo>
                    <a:pt x="387" y="1849"/>
                  </a:lnTo>
                  <a:cubicBezTo>
                    <a:pt x="384" y="1845"/>
                    <a:pt x="381" y="1840"/>
                    <a:pt x="381" y="1834"/>
                  </a:cubicBezTo>
                  <a:close/>
                  <a:moveTo>
                    <a:pt x="838" y="1847"/>
                  </a:moveTo>
                  <a:cubicBezTo>
                    <a:pt x="835" y="1847"/>
                    <a:pt x="838" y="1858"/>
                    <a:pt x="846" y="1858"/>
                  </a:cubicBezTo>
                  <a:cubicBezTo>
                    <a:pt x="842" y="1850"/>
                    <a:pt x="839" y="1847"/>
                    <a:pt x="838" y="1847"/>
                  </a:cubicBezTo>
                  <a:close/>
                  <a:moveTo>
                    <a:pt x="750" y="1858"/>
                  </a:moveTo>
                  <a:cubicBezTo>
                    <a:pt x="750" y="1858"/>
                    <a:pt x="738" y="1870"/>
                    <a:pt x="750" y="1870"/>
                  </a:cubicBezTo>
                  <a:lnTo>
                    <a:pt x="762" y="1870"/>
                  </a:lnTo>
                  <a:cubicBezTo>
                    <a:pt x="762" y="1858"/>
                    <a:pt x="750" y="1858"/>
                    <a:pt x="750" y="1858"/>
                  </a:cubicBezTo>
                  <a:close/>
                  <a:moveTo>
                    <a:pt x="405" y="1834"/>
                  </a:moveTo>
                  <a:cubicBezTo>
                    <a:pt x="405" y="1834"/>
                    <a:pt x="405" y="1842"/>
                    <a:pt x="405" y="1846"/>
                  </a:cubicBezTo>
                  <a:cubicBezTo>
                    <a:pt x="399" y="1846"/>
                    <a:pt x="396" y="1843"/>
                    <a:pt x="393" y="1840"/>
                  </a:cubicBezTo>
                  <a:lnTo>
                    <a:pt x="393" y="1840"/>
                  </a:lnTo>
                  <a:lnTo>
                    <a:pt x="393" y="1852"/>
                  </a:lnTo>
                  <a:lnTo>
                    <a:pt x="387" y="1849"/>
                  </a:lnTo>
                  <a:lnTo>
                    <a:pt x="387" y="1849"/>
                  </a:lnTo>
                  <a:cubicBezTo>
                    <a:pt x="389" y="1851"/>
                    <a:pt x="391" y="1853"/>
                    <a:pt x="393" y="1854"/>
                  </a:cubicBezTo>
                  <a:lnTo>
                    <a:pt x="393" y="1854"/>
                  </a:lnTo>
                  <a:lnTo>
                    <a:pt x="393" y="1858"/>
                  </a:lnTo>
                  <a:cubicBezTo>
                    <a:pt x="393" y="1861"/>
                    <a:pt x="394" y="1861"/>
                    <a:pt x="396" y="1861"/>
                  </a:cubicBezTo>
                  <a:cubicBezTo>
                    <a:pt x="400" y="1861"/>
                    <a:pt x="410" y="1855"/>
                    <a:pt x="414" y="1855"/>
                  </a:cubicBezTo>
                  <a:cubicBezTo>
                    <a:pt x="416" y="1855"/>
                    <a:pt x="417" y="1855"/>
                    <a:pt x="417" y="1858"/>
                  </a:cubicBezTo>
                  <a:cubicBezTo>
                    <a:pt x="417" y="1870"/>
                    <a:pt x="429" y="1870"/>
                    <a:pt x="441" y="1870"/>
                  </a:cubicBezTo>
                  <a:cubicBezTo>
                    <a:pt x="441" y="1874"/>
                    <a:pt x="442" y="1875"/>
                    <a:pt x="444" y="1875"/>
                  </a:cubicBezTo>
                  <a:cubicBezTo>
                    <a:pt x="447" y="1875"/>
                    <a:pt x="453" y="1870"/>
                    <a:pt x="453" y="1870"/>
                  </a:cubicBezTo>
                  <a:cubicBezTo>
                    <a:pt x="453" y="1870"/>
                    <a:pt x="454" y="1873"/>
                    <a:pt x="457" y="1878"/>
                  </a:cubicBezTo>
                  <a:lnTo>
                    <a:pt x="457" y="1878"/>
                  </a:lnTo>
                  <a:cubicBezTo>
                    <a:pt x="464" y="1870"/>
                    <a:pt x="463" y="1868"/>
                    <a:pt x="453" y="1858"/>
                  </a:cubicBezTo>
                  <a:cubicBezTo>
                    <a:pt x="453" y="1858"/>
                    <a:pt x="453" y="1853"/>
                    <a:pt x="449" y="1853"/>
                  </a:cubicBezTo>
                  <a:cubicBezTo>
                    <a:pt x="447" y="1853"/>
                    <a:pt x="445" y="1854"/>
                    <a:pt x="441" y="1858"/>
                  </a:cubicBezTo>
                  <a:cubicBezTo>
                    <a:pt x="441" y="1846"/>
                    <a:pt x="441" y="1846"/>
                    <a:pt x="429" y="1846"/>
                  </a:cubicBezTo>
                  <a:cubicBezTo>
                    <a:pt x="429" y="1848"/>
                    <a:pt x="428" y="1849"/>
                    <a:pt x="426" y="1849"/>
                  </a:cubicBezTo>
                  <a:cubicBezTo>
                    <a:pt x="420" y="1849"/>
                    <a:pt x="405" y="1834"/>
                    <a:pt x="405" y="1834"/>
                  </a:cubicBezTo>
                  <a:close/>
                  <a:moveTo>
                    <a:pt x="476" y="1858"/>
                  </a:moveTo>
                  <a:cubicBezTo>
                    <a:pt x="466" y="1858"/>
                    <a:pt x="474" y="1878"/>
                    <a:pt x="458" y="1881"/>
                  </a:cubicBezTo>
                  <a:lnTo>
                    <a:pt x="458" y="1881"/>
                  </a:lnTo>
                  <a:cubicBezTo>
                    <a:pt x="458" y="1880"/>
                    <a:pt x="457" y="1879"/>
                    <a:pt x="457" y="1878"/>
                  </a:cubicBezTo>
                  <a:lnTo>
                    <a:pt x="457" y="1878"/>
                  </a:lnTo>
                  <a:cubicBezTo>
                    <a:pt x="455" y="1879"/>
                    <a:pt x="454" y="1880"/>
                    <a:pt x="453" y="1882"/>
                  </a:cubicBezTo>
                  <a:cubicBezTo>
                    <a:pt x="455" y="1882"/>
                    <a:pt x="457" y="1882"/>
                    <a:pt x="458" y="1881"/>
                  </a:cubicBezTo>
                  <a:lnTo>
                    <a:pt x="458" y="1881"/>
                  </a:lnTo>
                  <a:cubicBezTo>
                    <a:pt x="461" y="1887"/>
                    <a:pt x="465" y="1894"/>
                    <a:pt x="465" y="1894"/>
                  </a:cubicBezTo>
                  <a:cubicBezTo>
                    <a:pt x="465" y="1894"/>
                    <a:pt x="465" y="1882"/>
                    <a:pt x="465" y="1882"/>
                  </a:cubicBezTo>
                  <a:cubicBezTo>
                    <a:pt x="465" y="1882"/>
                    <a:pt x="476" y="1882"/>
                    <a:pt x="476" y="1894"/>
                  </a:cubicBezTo>
                  <a:cubicBezTo>
                    <a:pt x="480" y="1886"/>
                    <a:pt x="482" y="1883"/>
                    <a:pt x="482" y="1883"/>
                  </a:cubicBezTo>
                  <a:lnTo>
                    <a:pt x="482" y="1883"/>
                  </a:lnTo>
                  <a:cubicBezTo>
                    <a:pt x="483" y="1883"/>
                    <a:pt x="480" y="1894"/>
                    <a:pt x="488" y="1894"/>
                  </a:cubicBezTo>
                  <a:cubicBezTo>
                    <a:pt x="512" y="1894"/>
                    <a:pt x="500" y="1882"/>
                    <a:pt x="512" y="1882"/>
                  </a:cubicBezTo>
                  <a:cubicBezTo>
                    <a:pt x="524" y="1882"/>
                    <a:pt x="512" y="1894"/>
                    <a:pt x="524" y="1894"/>
                  </a:cubicBezTo>
                  <a:lnTo>
                    <a:pt x="536" y="1894"/>
                  </a:lnTo>
                  <a:cubicBezTo>
                    <a:pt x="548" y="1906"/>
                    <a:pt x="548" y="1906"/>
                    <a:pt x="560" y="1906"/>
                  </a:cubicBezTo>
                  <a:lnTo>
                    <a:pt x="572" y="1906"/>
                  </a:lnTo>
                  <a:cubicBezTo>
                    <a:pt x="584" y="1906"/>
                    <a:pt x="595" y="1929"/>
                    <a:pt x="607" y="1929"/>
                  </a:cubicBezTo>
                  <a:cubicBezTo>
                    <a:pt x="611" y="1925"/>
                    <a:pt x="613" y="1924"/>
                    <a:pt x="613" y="1924"/>
                  </a:cubicBezTo>
                  <a:lnTo>
                    <a:pt x="613" y="1924"/>
                  </a:lnTo>
                  <a:cubicBezTo>
                    <a:pt x="614" y="1924"/>
                    <a:pt x="611" y="1929"/>
                    <a:pt x="619" y="1929"/>
                  </a:cubicBezTo>
                  <a:cubicBezTo>
                    <a:pt x="619" y="1929"/>
                    <a:pt x="640" y="1935"/>
                    <a:pt x="658" y="1935"/>
                  </a:cubicBezTo>
                  <a:cubicBezTo>
                    <a:pt x="667" y="1935"/>
                    <a:pt x="675" y="1933"/>
                    <a:pt x="679" y="1929"/>
                  </a:cubicBezTo>
                  <a:cubicBezTo>
                    <a:pt x="685" y="1918"/>
                    <a:pt x="661" y="1915"/>
                    <a:pt x="637" y="1915"/>
                  </a:cubicBezTo>
                  <a:cubicBezTo>
                    <a:pt x="619" y="1915"/>
                    <a:pt x="600" y="1916"/>
                    <a:pt x="596" y="1917"/>
                  </a:cubicBezTo>
                  <a:lnTo>
                    <a:pt x="596" y="1917"/>
                  </a:lnTo>
                  <a:cubicBezTo>
                    <a:pt x="597" y="1913"/>
                    <a:pt x="607" y="1870"/>
                    <a:pt x="595" y="1870"/>
                  </a:cubicBezTo>
                  <a:cubicBezTo>
                    <a:pt x="592" y="1866"/>
                    <a:pt x="589" y="1865"/>
                    <a:pt x="587" y="1865"/>
                  </a:cubicBezTo>
                  <a:cubicBezTo>
                    <a:pt x="582" y="1865"/>
                    <a:pt x="580" y="1870"/>
                    <a:pt x="572" y="1870"/>
                  </a:cubicBezTo>
                  <a:cubicBezTo>
                    <a:pt x="572" y="1870"/>
                    <a:pt x="572" y="1875"/>
                    <a:pt x="568" y="1875"/>
                  </a:cubicBezTo>
                  <a:cubicBezTo>
                    <a:pt x="566" y="1875"/>
                    <a:pt x="564" y="1874"/>
                    <a:pt x="560" y="1870"/>
                  </a:cubicBezTo>
                  <a:lnTo>
                    <a:pt x="536" y="1870"/>
                  </a:lnTo>
                  <a:cubicBezTo>
                    <a:pt x="536" y="1870"/>
                    <a:pt x="528" y="1885"/>
                    <a:pt x="525" y="1885"/>
                  </a:cubicBezTo>
                  <a:cubicBezTo>
                    <a:pt x="525" y="1885"/>
                    <a:pt x="524" y="1884"/>
                    <a:pt x="524" y="1882"/>
                  </a:cubicBezTo>
                  <a:cubicBezTo>
                    <a:pt x="512" y="1882"/>
                    <a:pt x="524" y="1858"/>
                    <a:pt x="512" y="1858"/>
                  </a:cubicBezTo>
                  <a:cubicBezTo>
                    <a:pt x="509" y="1858"/>
                    <a:pt x="508" y="1859"/>
                    <a:pt x="507" y="1860"/>
                  </a:cubicBezTo>
                  <a:lnTo>
                    <a:pt x="507" y="1860"/>
                  </a:lnTo>
                  <a:cubicBezTo>
                    <a:pt x="505" y="1859"/>
                    <a:pt x="503" y="1858"/>
                    <a:pt x="500" y="1858"/>
                  </a:cubicBezTo>
                  <a:cubicBezTo>
                    <a:pt x="490" y="1858"/>
                    <a:pt x="489" y="1884"/>
                    <a:pt x="488" y="1884"/>
                  </a:cubicBezTo>
                  <a:cubicBezTo>
                    <a:pt x="488" y="1884"/>
                    <a:pt x="488" y="1884"/>
                    <a:pt x="488" y="1882"/>
                  </a:cubicBezTo>
                  <a:cubicBezTo>
                    <a:pt x="476" y="1870"/>
                    <a:pt x="488" y="1870"/>
                    <a:pt x="488" y="1858"/>
                  </a:cubicBezTo>
                  <a:close/>
                </a:path>
              </a:pathLst>
            </a:custGeom>
            <a:solidFill>
              <a:schemeClr val="dk1"/>
            </a:solidFill>
            <a:ln>
              <a:noFill/>
            </a:ln>
          </p:spPr>
          <p:txBody>
            <a:bodyPr spcFirstLastPara="1" wrap="square" lIns="133916" tIns="133916" rIns="133916" bIns="133916" anchor="ctr" anchorCtr="0">
              <a:noAutofit/>
            </a:bodyPr>
            <a:lstStyle/>
            <a:p>
              <a:endParaRPr sz="2637"/>
            </a:p>
          </p:txBody>
        </p:sp>
        <p:sp>
          <p:nvSpPr>
            <p:cNvPr id="5257" name="Google Shape;5257;p43"/>
            <p:cNvSpPr/>
            <p:nvPr/>
          </p:nvSpPr>
          <p:spPr>
            <a:xfrm>
              <a:off x="5187948" y="5078955"/>
              <a:ext cx="88875" cy="84161"/>
            </a:xfrm>
            <a:custGeom>
              <a:avLst/>
              <a:gdLst/>
              <a:ahLst/>
              <a:cxnLst/>
              <a:rect l="l" t="t" r="r" b="b"/>
              <a:pathLst>
                <a:path w="1752" h="1659" extrusionOk="0">
                  <a:moveTo>
                    <a:pt x="665" y="1"/>
                  </a:moveTo>
                  <a:cubicBezTo>
                    <a:pt x="527" y="1"/>
                    <a:pt x="390" y="48"/>
                    <a:pt x="275" y="134"/>
                  </a:cubicBezTo>
                  <a:cubicBezTo>
                    <a:pt x="1" y="396"/>
                    <a:pt x="60" y="861"/>
                    <a:pt x="430" y="1266"/>
                  </a:cubicBezTo>
                  <a:cubicBezTo>
                    <a:pt x="549" y="1408"/>
                    <a:pt x="703" y="1516"/>
                    <a:pt x="882" y="1599"/>
                  </a:cubicBezTo>
                  <a:cubicBezTo>
                    <a:pt x="977" y="1635"/>
                    <a:pt x="1072" y="1658"/>
                    <a:pt x="1168" y="1658"/>
                  </a:cubicBezTo>
                  <a:cubicBezTo>
                    <a:pt x="1299" y="1658"/>
                    <a:pt x="1430" y="1611"/>
                    <a:pt x="1537" y="1516"/>
                  </a:cubicBezTo>
                  <a:cubicBezTo>
                    <a:pt x="1703" y="1349"/>
                    <a:pt x="1751" y="1099"/>
                    <a:pt x="1668" y="885"/>
                  </a:cubicBezTo>
                  <a:cubicBezTo>
                    <a:pt x="1608" y="706"/>
                    <a:pt x="1513" y="539"/>
                    <a:pt x="1382" y="396"/>
                  </a:cubicBezTo>
                  <a:cubicBezTo>
                    <a:pt x="1251" y="254"/>
                    <a:pt x="1096" y="146"/>
                    <a:pt x="930" y="63"/>
                  </a:cubicBezTo>
                  <a:cubicBezTo>
                    <a:pt x="845" y="21"/>
                    <a:pt x="755" y="1"/>
                    <a:pt x="665" y="1"/>
                  </a:cubicBezTo>
                  <a:close/>
                </a:path>
              </a:pathLst>
            </a:custGeom>
            <a:solidFill>
              <a:schemeClr val="dk1"/>
            </a:solidFill>
            <a:ln>
              <a:noFill/>
            </a:ln>
          </p:spPr>
          <p:txBody>
            <a:bodyPr spcFirstLastPara="1" wrap="square" lIns="133916" tIns="133916" rIns="133916" bIns="133916" anchor="ctr" anchorCtr="0">
              <a:noAutofit/>
            </a:bodyPr>
            <a:lstStyle/>
            <a:p>
              <a:endParaRPr sz="2637"/>
            </a:p>
          </p:txBody>
        </p:sp>
        <p:sp>
          <p:nvSpPr>
            <p:cNvPr id="5258" name="Google Shape;5258;p43"/>
            <p:cNvSpPr/>
            <p:nvPr/>
          </p:nvSpPr>
          <p:spPr>
            <a:xfrm>
              <a:off x="5235684" y="5132880"/>
              <a:ext cx="51" cy="7863"/>
            </a:xfrm>
            <a:custGeom>
              <a:avLst/>
              <a:gdLst/>
              <a:ahLst/>
              <a:cxnLst/>
              <a:rect l="l" t="t" r="r" b="b"/>
              <a:pathLst>
                <a:path w="1" h="155" extrusionOk="0">
                  <a:moveTo>
                    <a:pt x="0" y="95"/>
                  </a:moveTo>
                  <a:close/>
                  <a:moveTo>
                    <a:pt x="0" y="95"/>
                  </a:moveTo>
                  <a:close/>
                  <a:moveTo>
                    <a:pt x="0" y="72"/>
                  </a:moveTo>
                  <a:close/>
                  <a:moveTo>
                    <a:pt x="0" y="0"/>
                  </a:moveTo>
                  <a:close/>
                  <a:moveTo>
                    <a:pt x="0" y="72"/>
                  </a:moveTo>
                  <a:close/>
                  <a:moveTo>
                    <a:pt x="0" y="72"/>
                  </a:moveTo>
                  <a:close/>
                  <a:moveTo>
                    <a:pt x="0" y="60"/>
                  </a:moveTo>
                  <a:close/>
                  <a:moveTo>
                    <a:pt x="0" y="48"/>
                  </a:moveTo>
                  <a:close/>
                  <a:moveTo>
                    <a:pt x="0" y="60"/>
                  </a:moveTo>
                  <a:close/>
                  <a:moveTo>
                    <a:pt x="0" y="60"/>
                  </a:moveTo>
                  <a:lnTo>
                    <a:pt x="0" y="36"/>
                  </a:lnTo>
                  <a:lnTo>
                    <a:pt x="0" y="36"/>
                  </a:lnTo>
                  <a:close/>
                  <a:moveTo>
                    <a:pt x="0" y="72"/>
                  </a:moveTo>
                  <a:close/>
                  <a:moveTo>
                    <a:pt x="0" y="60"/>
                  </a:moveTo>
                  <a:close/>
                  <a:moveTo>
                    <a:pt x="0" y="60"/>
                  </a:moveTo>
                  <a:close/>
                  <a:moveTo>
                    <a:pt x="0" y="48"/>
                  </a:moveTo>
                  <a:close/>
                  <a:moveTo>
                    <a:pt x="0" y="48"/>
                  </a:moveTo>
                  <a:lnTo>
                    <a:pt x="0" y="48"/>
                  </a:lnTo>
                  <a:cubicBezTo>
                    <a:pt x="0" y="60"/>
                    <a:pt x="0" y="48"/>
                    <a:pt x="0" y="48"/>
                  </a:cubicBezTo>
                  <a:lnTo>
                    <a:pt x="0" y="48"/>
                  </a:lnTo>
                  <a:lnTo>
                    <a:pt x="0" y="48"/>
                  </a:lnTo>
                  <a:lnTo>
                    <a:pt x="0" y="36"/>
                  </a:lnTo>
                  <a:lnTo>
                    <a:pt x="0" y="48"/>
                  </a:lnTo>
                  <a:lnTo>
                    <a:pt x="0" y="48"/>
                  </a:lnTo>
                  <a:lnTo>
                    <a:pt x="0" y="48"/>
                  </a:lnTo>
                  <a:lnTo>
                    <a:pt x="0" y="48"/>
                  </a:lnTo>
                  <a:lnTo>
                    <a:pt x="0" y="48"/>
                  </a:lnTo>
                  <a:lnTo>
                    <a:pt x="0" y="36"/>
                  </a:lnTo>
                  <a:lnTo>
                    <a:pt x="0" y="36"/>
                  </a:lnTo>
                  <a:lnTo>
                    <a:pt x="0" y="36"/>
                  </a:lnTo>
                  <a:lnTo>
                    <a:pt x="0" y="36"/>
                  </a:lnTo>
                  <a:lnTo>
                    <a:pt x="0" y="36"/>
                  </a:lnTo>
                  <a:cubicBezTo>
                    <a:pt x="0" y="24"/>
                    <a:pt x="0" y="36"/>
                    <a:pt x="0" y="36"/>
                  </a:cubicBezTo>
                  <a:lnTo>
                    <a:pt x="0" y="24"/>
                  </a:lnTo>
                  <a:lnTo>
                    <a:pt x="0" y="24"/>
                  </a:lnTo>
                  <a:lnTo>
                    <a:pt x="0" y="24"/>
                  </a:lnTo>
                  <a:lnTo>
                    <a:pt x="0" y="24"/>
                  </a:lnTo>
                  <a:lnTo>
                    <a:pt x="0" y="36"/>
                  </a:lnTo>
                  <a:lnTo>
                    <a:pt x="0" y="36"/>
                  </a:lnTo>
                  <a:lnTo>
                    <a:pt x="0" y="36"/>
                  </a:lnTo>
                  <a:lnTo>
                    <a:pt x="0" y="36"/>
                  </a:lnTo>
                  <a:lnTo>
                    <a:pt x="0" y="36"/>
                  </a:lnTo>
                  <a:lnTo>
                    <a:pt x="0" y="36"/>
                  </a:lnTo>
                  <a:lnTo>
                    <a:pt x="0" y="36"/>
                  </a:lnTo>
                  <a:lnTo>
                    <a:pt x="0" y="36"/>
                  </a:lnTo>
                  <a:lnTo>
                    <a:pt x="0" y="36"/>
                  </a:lnTo>
                  <a:lnTo>
                    <a:pt x="0" y="36"/>
                  </a:lnTo>
                  <a:lnTo>
                    <a:pt x="0" y="36"/>
                  </a:lnTo>
                  <a:lnTo>
                    <a:pt x="0" y="36"/>
                  </a:lnTo>
                  <a:lnTo>
                    <a:pt x="0" y="36"/>
                  </a:lnTo>
                  <a:lnTo>
                    <a:pt x="0" y="36"/>
                  </a:lnTo>
                  <a:lnTo>
                    <a:pt x="0" y="48"/>
                  </a:lnTo>
                  <a:lnTo>
                    <a:pt x="0" y="48"/>
                  </a:lnTo>
                  <a:lnTo>
                    <a:pt x="0" y="36"/>
                  </a:lnTo>
                  <a:lnTo>
                    <a:pt x="0" y="36"/>
                  </a:lnTo>
                  <a:lnTo>
                    <a:pt x="0" y="36"/>
                  </a:lnTo>
                  <a:lnTo>
                    <a:pt x="0" y="36"/>
                  </a:lnTo>
                  <a:lnTo>
                    <a:pt x="0" y="36"/>
                  </a:lnTo>
                  <a:lnTo>
                    <a:pt x="0" y="36"/>
                  </a:lnTo>
                  <a:lnTo>
                    <a:pt x="0" y="48"/>
                  </a:lnTo>
                  <a:lnTo>
                    <a:pt x="0" y="48"/>
                  </a:lnTo>
                  <a:lnTo>
                    <a:pt x="0" y="48"/>
                  </a:lnTo>
                  <a:lnTo>
                    <a:pt x="0" y="48"/>
                  </a:lnTo>
                  <a:lnTo>
                    <a:pt x="0" y="36"/>
                  </a:lnTo>
                  <a:lnTo>
                    <a:pt x="0" y="36"/>
                  </a:lnTo>
                  <a:lnTo>
                    <a:pt x="0" y="36"/>
                  </a:lnTo>
                  <a:lnTo>
                    <a:pt x="0" y="36"/>
                  </a:lnTo>
                  <a:lnTo>
                    <a:pt x="0" y="36"/>
                  </a:lnTo>
                  <a:lnTo>
                    <a:pt x="0" y="36"/>
                  </a:lnTo>
                  <a:lnTo>
                    <a:pt x="0" y="36"/>
                  </a:lnTo>
                  <a:lnTo>
                    <a:pt x="0" y="36"/>
                  </a:lnTo>
                  <a:lnTo>
                    <a:pt x="0" y="36"/>
                  </a:lnTo>
                  <a:lnTo>
                    <a:pt x="0" y="36"/>
                  </a:lnTo>
                  <a:lnTo>
                    <a:pt x="0" y="36"/>
                  </a:lnTo>
                  <a:lnTo>
                    <a:pt x="0" y="36"/>
                  </a:lnTo>
                  <a:lnTo>
                    <a:pt x="0" y="36"/>
                  </a:lnTo>
                  <a:lnTo>
                    <a:pt x="0" y="36"/>
                  </a:lnTo>
                  <a:lnTo>
                    <a:pt x="0" y="36"/>
                  </a:lnTo>
                  <a:lnTo>
                    <a:pt x="0" y="36"/>
                  </a:lnTo>
                  <a:lnTo>
                    <a:pt x="0" y="36"/>
                  </a:lnTo>
                  <a:lnTo>
                    <a:pt x="0" y="36"/>
                  </a:lnTo>
                  <a:lnTo>
                    <a:pt x="0" y="36"/>
                  </a:lnTo>
                  <a:lnTo>
                    <a:pt x="0" y="36"/>
                  </a:lnTo>
                  <a:lnTo>
                    <a:pt x="0" y="60"/>
                  </a:lnTo>
                  <a:lnTo>
                    <a:pt x="0" y="60"/>
                  </a:lnTo>
                  <a:lnTo>
                    <a:pt x="0" y="36"/>
                  </a:lnTo>
                  <a:lnTo>
                    <a:pt x="0" y="36"/>
                  </a:lnTo>
                  <a:lnTo>
                    <a:pt x="0" y="48"/>
                  </a:lnTo>
                  <a:lnTo>
                    <a:pt x="0" y="48"/>
                  </a:lnTo>
                  <a:lnTo>
                    <a:pt x="0" y="36"/>
                  </a:lnTo>
                  <a:lnTo>
                    <a:pt x="0" y="36"/>
                  </a:lnTo>
                  <a:lnTo>
                    <a:pt x="0" y="60"/>
                  </a:lnTo>
                  <a:lnTo>
                    <a:pt x="0" y="60"/>
                  </a:lnTo>
                  <a:lnTo>
                    <a:pt x="0" y="60"/>
                  </a:lnTo>
                  <a:lnTo>
                    <a:pt x="0" y="60"/>
                  </a:lnTo>
                  <a:lnTo>
                    <a:pt x="0" y="60"/>
                  </a:lnTo>
                  <a:lnTo>
                    <a:pt x="0" y="60"/>
                  </a:lnTo>
                  <a:lnTo>
                    <a:pt x="0" y="60"/>
                  </a:lnTo>
                  <a:lnTo>
                    <a:pt x="0" y="60"/>
                  </a:lnTo>
                  <a:lnTo>
                    <a:pt x="0" y="60"/>
                  </a:lnTo>
                  <a:lnTo>
                    <a:pt x="0" y="60"/>
                  </a:lnTo>
                  <a:lnTo>
                    <a:pt x="0" y="60"/>
                  </a:lnTo>
                  <a:lnTo>
                    <a:pt x="0" y="60"/>
                  </a:lnTo>
                  <a:lnTo>
                    <a:pt x="0" y="60"/>
                  </a:lnTo>
                  <a:lnTo>
                    <a:pt x="0" y="60"/>
                  </a:lnTo>
                  <a:lnTo>
                    <a:pt x="0" y="95"/>
                  </a:lnTo>
                  <a:lnTo>
                    <a:pt x="0" y="95"/>
                  </a:lnTo>
                  <a:lnTo>
                    <a:pt x="0" y="119"/>
                  </a:lnTo>
                  <a:lnTo>
                    <a:pt x="0" y="119"/>
                  </a:lnTo>
                  <a:lnTo>
                    <a:pt x="0" y="119"/>
                  </a:lnTo>
                  <a:lnTo>
                    <a:pt x="0" y="119"/>
                  </a:lnTo>
                  <a:lnTo>
                    <a:pt x="0" y="119"/>
                  </a:lnTo>
                  <a:lnTo>
                    <a:pt x="0" y="119"/>
                  </a:lnTo>
                  <a:lnTo>
                    <a:pt x="0" y="119"/>
                  </a:lnTo>
                  <a:lnTo>
                    <a:pt x="0" y="119"/>
                  </a:lnTo>
                  <a:lnTo>
                    <a:pt x="0" y="119"/>
                  </a:lnTo>
                  <a:lnTo>
                    <a:pt x="0" y="119"/>
                  </a:lnTo>
                  <a:lnTo>
                    <a:pt x="0" y="119"/>
                  </a:lnTo>
                  <a:lnTo>
                    <a:pt x="0" y="119"/>
                  </a:lnTo>
                  <a:lnTo>
                    <a:pt x="0" y="119"/>
                  </a:lnTo>
                  <a:lnTo>
                    <a:pt x="0" y="119"/>
                  </a:lnTo>
                  <a:lnTo>
                    <a:pt x="0" y="119"/>
                  </a:lnTo>
                  <a:lnTo>
                    <a:pt x="0" y="119"/>
                  </a:lnTo>
                  <a:lnTo>
                    <a:pt x="0" y="119"/>
                  </a:lnTo>
                  <a:lnTo>
                    <a:pt x="0" y="119"/>
                  </a:lnTo>
                  <a:lnTo>
                    <a:pt x="0" y="119"/>
                  </a:lnTo>
                  <a:lnTo>
                    <a:pt x="0" y="119"/>
                  </a:lnTo>
                  <a:lnTo>
                    <a:pt x="0" y="119"/>
                  </a:lnTo>
                  <a:lnTo>
                    <a:pt x="0" y="119"/>
                  </a:lnTo>
                  <a:lnTo>
                    <a:pt x="0" y="119"/>
                  </a:lnTo>
                  <a:lnTo>
                    <a:pt x="0" y="119"/>
                  </a:lnTo>
                  <a:lnTo>
                    <a:pt x="0" y="131"/>
                  </a:lnTo>
                  <a:lnTo>
                    <a:pt x="0" y="131"/>
                  </a:lnTo>
                  <a:lnTo>
                    <a:pt x="0" y="131"/>
                  </a:lnTo>
                  <a:lnTo>
                    <a:pt x="0" y="131"/>
                  </a:lnTo>
                  <a:lnTo>
                    <a:pt x="0" y="131"/>
                  </a:lnTo>
                  <a:lnTo>
                    <a:pt x="0" y="131"/>
                  </a:lnTo>
                  <a:lnTo>
                    <a:pt x="0" y="131"/>
                  </a:lnTo>
                  <a:lnTo>
                    <a:pt x="0" y="131"/>
                  </a:lnTo>
                  <a:lnTo>
                    <a:pt x="0" y="119"/>
                  </a:lnTo>
                  <a:lnTo>
                    <a:pt x="0" y="119"/>
                  </a:lnTo>
                  <a:lnTo>
                    <a:pt x="0" y="131"/>
                  </a:lnTo>
                  <a:lnTo>
                    <a:pt x="0" y="131"/>
                  </a:lnTo>
                  <a:lnTo>
                    <a:pt x="0" y="131"/>
                  </a:lnTo>
                  <a:lnTo>
                    <a:pt x="0" y="131"/>
                  </a:lnTo>
                  <a:lnTo>
                    <a:pt x="0" y="131"/>
                  </a:lnTo>
                  <a:lnTo>
                    <a:pt x="0" y="131"/>
                  </a:lnTo>
                  <a:lnTo>
                    <a:pt x="0" y="131"/>
                  </a:lnTo>
                  <a:lnTo>
                    <a:pt x="0" y="131"/>
                  </a:lnTo>
                  <a:lnTo>
                    <a:pt x="0" y="131"/>
                  </a:lnTo>
                  <a:lnTo>
                    <a:pt x="0" y="131"/>
                  </a:lnTo>
                  <a:lnTo>
                    <a:pt x="0" y="155"/>
                  </a:lnTo>
                  <a:lnTo>
                    <a:pt x="0" y="155"/>
                  </a:lnTo>
                  <a:lnTo>
                    <a:pt x="0" y="155"/>
                  </a:lnTo>
                  <a:lnTo>
                    <a:pt x="0" y="155"/>
                  </a:lnTo>
                  <a:lnTo>
                    <a:pt x="0" y="155"/>
                  </a:lnTo>
                  <a:lnTo>
                    <a:pt x="0" y="155"/>
                  </a:lnTo>
                  <a:lnTo>
                    <a:pt x="0" y="155"/>
                  </a:lnTo>
                  <a:lnTo>
                    <a:pt x="0" y="155"/>
                  </a:lnTo>
                  <a:lnTo>
                    <a:pt x="0" y="155"/>
                  </a:lnTo>
                  <a:lnTo>
                    <a:pt x="0" y="155"/>
                  </a:lnTo>
                  <a:lnTo>
                    <a:pt x="0" y="155"/>
                  </a:lnTo>
                  <a:lnTo>
                    <a:pt x="0" y="155"/>
                  </a:lnTo>
                  <a:lnTo>
                    <a:pt x="0" y="131"/>
                  </a:lnTo>
                  <a:lnTo>
                    <a:pt x="0" y="131"/>
                  </a:lnTo>
                  <a:lnTo>
                    <a:pt x="0" y="84"/>
                  </a:lnTo>
                  <a:cubicBezTo>
                    <a:pt x="0" y="95"/>
                    <a:pt x="0" y="84"/>
                    <a:pt x="0" y="84"/>
                  </a:cubicBezTo>
                  <a:lnTo>
                    <a:pt x="0" y="84"/>
                  </a:lnTo>
                  <a:lnTo>
                    <a:pt x="0" y="84"/>
                  </a:lnTo>
                  <a:lnTo>
                    <a:pt x="0" y="84"/>
                  </a:lnTo>
                  <a:lnTo>
                    <a:pt x="0" y="84"/>
                  </a:lnTo>
                  <a:lnTo>
                    <a:pt x="0" y="84"/>
                  </a:lnTo>
                  <a:lnTo>
                    <a:pt x="0" y="84"/>
                  </a:lnTo>
                  <a:lnTo>
                    <a:pt x="0" y="84"/>
                  </a:lnTo>
                  <a:lnTo>
                    <a:pt x="0" y="84"/>
                  </a:lnTo>
                  <a:lnTo>
                    <a:pt x="0" y="107"/>
                  </a:lnTo>
                  <a:close/>
                  <a:moveTo>
                    <a:pt x="0" y="12"/>
                  </a:moveTo>
                  <a:close/>
                  <a:moveTo>
                    <a:pt x="0" y="60"/>
                  </a:moveTo>
                  <a:lnTo>
                    <a:pt x="0" y="60"/>
                  </a:lnTo>
                  <a:lnTo>
                    <a:pt x="0" y="48"/>
                  </a:lnTo>
                  <a:lnTo>
                    <a:pt x="0" y="36"/>
                  </a:lnTo>
                  <a:lnTo>
                    <a:pt x="0" y="48"/>
                  </a:lnTo>
                  <a:lnTo>
                    <a:pt x="0" y="48"/>
                  </a:lnTo>
                  <a:lnTo>
                    <a:pt x="0" y="48"/>
                  </a:lnTo>
                  <a:lnTo>
                    <a:pt x="0" y="48"/>
                  </a:lnTo>
                  <a:lnTo>
                    <a:pt x="0" y="24"/>
                  </a:lnTo>
                  <a:lnTo>
                    <a:pt x="0" y="24"/>
                  </a:lnTo>
                  <a:lnTo>
                    <a:pt x="0" y="24"/>
                  </a:lnTo>
                  <a:lnTo>
                    <a:pt x="0" y="24"/>
                  </a:lnTo>
                  <a:lnTo>
                    <a:pt x="0" y="36"/>
                  </a:lnTo>
                  <a:lnTo>
                    <a:pt x="0" y="36"/>
                  </a:lnTo>
                  <a:lnTo>
                    <a:pt x="0" y="60"/>
                  </a:lnTo>
                  <a:lnTo>
                    <a:pt x="0" y="60"/>
                  </a:lnTo>
                  <a:close/>
                  <a:moveTo>
                    <a:pt x="0" y="60"/>
                  </a:moveTo>
                  <a:close/>
                  <a:moveTo>
                    <a:pt x="0" y="60"/>
                  </a:moveTo>
                  <a:close/>
                  <a:moveTo>
                    <a:pt x="0" y="36"/>
                  </a:moveTo>
                  <a:close/>
                  <a:moveTo>
                    <a:pt x="0" y="48"/>
                  </a:moveTo>
                  <a:close/>
                  <a:moveTo>
                    <a:pt x="0" y="48"/>
                  </a:moveTo>
                  <a:close/>
                  <a:moveTo>
                    <a:pt x="0" y="48"/>
                  </a:moveTo>
                  <a:close/>
                  <a:moveTo>
                    <a:pt x="0" y="48"/>
                  </a:moveTo>
                  <a:close/>
                  <a:moveTo>
                    <a:pt x="0" y="24"/>
                  </a:moveTo>
                  <a:lnTo>
                    <a:pt x="0" y="72"/>
                  </a:lnTo>
                  <a:lnTo>
                    <a:pt x="0" y="72"/>
                  </a:lnTo>
                  <a:lnTo>
                    <a:pt x="0" y="72"/>
                  </a:lnTo>
                  <a:lnTo>
                    <a:pt x="0" y="72"/>
                  </a:lnTo>
                  <a:lnTo>
                    <a:pt x="0" y="72"/>
                  </a:lnTo>
                  <a:lnTo>
                    <a:pt x="0" y="72"/>
                  </a:lnTo>
                  <a:lnTo>
                    <a:pt x="0" y="48"/>
                  </a:lnTo>
                  <a:lnTo>
                    <a:pt x="0" y="48"/>
                  </a:lnTo>
                  <a:lnTo>
                    <a:pt x="0" y="72"/>
                  </a:lnTo>
                  <a:lnTo>
                    <a:pt x="0" y="72"/>
                  </a:lnTo>
                  <a:lnTo>
                    <a:pt x="0" y="60"/>
                  </a:lnTo>
                  <a:lnTo>
                    <a:pt x="0" y="60"/>
                  </a:lnTo>
                  <a:lnTo>
                    <a:pt x="0" y="60"/>
                  </a:lnTo>
                  <a:lnTo>
                    <a:pt x="0" y="60"/>
                  </a:lnTo>
                  <a:lnTo>
                    <a:pt x="0" y="60"/>
                  </a:lnTo>
                  <a:lnTo>
                    <a:pt x="0" y="60"/>
                  </a:lnTo>
                  <a:lnTo>
                    <a:pt x="0" y="48"/>
                  </a:lnTo>
                  <a:lnTo>
                    <a:pt x="0" y="48"/>
                  </a:lnTo>
                  <a:lnTo>
                    <a:pt x="0" y="48"/>
                  </a:lnTo>
                  <a:lnTo>
                    <a:pt x="0" y="48"/>
                  </a:lnTo>
                  <a:lnTo>
                    <a:pt x="0" y="36"/>
                  </a:lnTo>
                  <a:lnTo>
                    <a:pt x="0" y="36"/>
                  </a:lnTo>
                  <a:lnTo>
                    <a:pt x="0" y="48"/>
                  </a:lnTo>
                  <a:lnTo>
                    <a:pt x="0" y="48"/>
                  </a:lnTo>
                  <a:lnTo>
                    <a:pt x="0" y="36"/>
                  </a:lnTo>
                  <a:lnTo>
                    <a:pt x="0" y="36"/>
                  </a:lnTo>
                  <a:lnTo>
                    <a:pt x="0" y="48"/>
                  </a:lnTo>
                  <a:lnTo>
                    <a:pt x="0" y="48"/>
                  </a:lnTo>
                  <a:lnTo>
                    <a:pt x="0" y="36"/>
                  </a:lnTo>
                  <a:lnTo>
                    <a:pt x="0" y="36"/>
                  </a:lnTo>
                  <a:lnTo>
                    <a:pt x="0" y="48"/>
                  </a:lnTo>
                  <a:lnTo>
                    <a:pt x="0" y="48"/>
                  </a:lnTo>
                  <a:lnTo>
                    <a:pt x="0" y="60"/>
                  </a:lnTo>
                  <a:lnTo>
                    <a:pt x="0" y="60"/>
                  </a:lnTo>
                  <a:lnTo>
                    <a:pt x="0" y="48"/>
                  </a:lnTo>
                  <a:lnTo>
                    <a:pt x="0" y="48"/>
                  </a:lnTo>
                  <a:lnTo>
                    <a:pt x="0" y="48"/>
                  </a:lnTo>
                  <a:lnTo>
                    <a:pt x="0" y="48"/>
                  </a:lnTo>
                  <a:lnTo>
                    <a:pt x="0" y="48"/>
                  </a:lnTo>
                  <a:lnTo>
                    <a:pt x="0" y="48"/>
                  </a:lnTo>
                  <a:lnTo>
                    <a:pt x="0" y="48"/>
                  </a:lnTo>
                  <a:lnTo>
                    <a:pt x="0" y="48"/>
                  </a:lnTo>
                  <a:lnTo>
                    <a:pt x="0" y="48"/>
                  </a:lnTo>
                  <a:lnTo>
                    <a:pt x="0" y="48"/>
                  </a:lnTo>
                  <a:lnTo>
                    <a:pt x="0" y="36"/>
                  </a:lnTo>
                  <a:lnTo>
                    <a:pt x="0" y="36"/>
                  </a:lnTo>
                  <a:lnTo>
                    <a:pt x="0" y="36"/>
                  </a:lnTo>
                  <a:lnTo>
                    <a:pt x="0" y="36"/>
                  </a:lnTo>
                  <a:lnTo>
                    <a:pt x="0" y="36"/>
                  </a:lnTo>
                  <a:lnTo>
                    <a:pt x="0" y="36"/>
                  </a:lnTo>
                  <a:lnTo>
                    <a:pt x="0" y="48"/>
                  </a:lnTo>
                  <a:lnTo>
                    <a:pt x="0" y="48"/>
                  </a:lnTo>
                  <a:lnTo>
                    <a:pt x="0" y="36"/>
                  </a:lnTo>
                  <a:lnTo>
                    <a:pt x="0" y="36"/>
                  </a:lnTo>
                  <a:lnTo>
                    <a:pt x="0" y="36"/>
                  </a:lnTo>
                  <a:lnTo>
                    <a:pt x="0" y="36"/>
                  </a:lnTo>
                  <a:lnTo>
                    <a:pt x="0" y="36"/>
                  </a:lnTo>
                  <a:lnTo>
                    <a:pt x="0" y="36"/>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4"/>
                  </a:lnTo>
                  <a:lnTo>
                    <a:pt x="0" y="24"/>
                  </a:lnTo>
                  <a:lnTo>
                    <a:pt x="0" y="24"/>
                  </a:lnTo>
                  <a:lnTo>
                    <a:pt x="0" y="24"/>
                  </a:lnTo>
                  <a:lnTo>
                    <a:pt x="0" y="24"/>
                  </a:lnTo>
                  <a:lnTo>
                    <a:pt x="0" y="24"/>
                  </a:lnTo>
                  <a:lnTo>
                    <a:pt x="0" y="24"/>
                  </a:lnTo>
                  <a:lnTo>
                    <a:pt x="0" y="24"/>
                  </a:lnTo>
                  <a:lnTo>
                    <a:pt x="0" y="24"/>
                  </a:lnTo>
                  <a:lnTo>
                    <a:pt x="0" y="24"/>
                  </a:lnTo>
                  <a:lnTo>
                    <a:pt x="0" y="12"/>
                  </a:lnTo>
                  <a:cubicBezTo>
                    <a:pt x="0" y="12"/>
                    <a:pt x="0" y="12"/>
                    <a:pt x="0" y="12"/>
                  </a:cubicBezTo>
                  <a:lnTo>
                    <a:pt x="0" y="12"/>
                  </a:lnTo>
                  <a:lnTo>
                    <a:pt x="0" y="12"/>
                  </a:lnTo>
                  <a:lnTo>
                    <a:pt x="0" y="12"/>
                  </a:lnTo>
                  <a:lnTo>
                    <a:pt x="0" y="12"/>
                  </a:lnTo>
                  <a:lnTo>
                    <a:pt x="0" y="12"/>
                  </a:lnTo>
                  <a:lnTo>
                    <a:pt x="0" y="12"/>
                  </a:lnTo>
                  <a:lnTo>
                    <a:pt x="0" y="12"/>
                  </a:lnTo>
                  <a:lnTo>
                    <a:pt x="0" y="12"/>
                  </a:lnTo>
                  <a:lnTo>
                    <a:pt x="0" y="12"/>
                  </a:lnTo>
                  <a:lnTo>
                    <a:pt x="0" y="12"/>
                  </a:lnTo>
                  <a:lnTo>
                    <a:pt x="0" y="0"/>
                  </a:lnTo>
                  <a:lnTo>
                    <a:pt x="0" y="0"/>
                  </a:lnTo>
                  <a:lnTo>
                    <a:pt x="0" y="0"/>
                  </a:lnTo>
                  <a:close/>
                </a:path>
              </a:pathLst>
            </a:custGeom>
            <a:solidFill>
              <a:srgbClr val="4A3524"/>
            </a:solidFill>
            <a:ln>
              <a:noFill/>
            </a:ln>
          </p:spPr>
          <p:txBody>
            <a:bodyPr spcFirstLastPara="1" wrap="square" lIns="133916" tIns="133916" rIns="133916" bIns="133916" anchor="ctr" anchorCtr="0">
              <a:noAutofit/>
            </a:bodyPr>
            <a:lstStyle/>
            <a:p>
              <a:endParaRPr sz="2637"/>
            </a:p>
          </p:txBody>
        </p:sp>
        <p:sp>
          <p:nvSpPr>
            <p:cNvPr id="5259" name="Google Shape;5259;p43"/>
            <p:cNvSpPr/>
            <p:nvPr/>
          </p:nvSpPr>
          <p:spPr>
            <a:xfrm>
              <a:off x="5186781" y="5074897"/>
              <a:ext cx="88215" cy="93597"/>
            </a:xfrm>
            <a:custGeom>
              <a:avLst/>
              <a:gdLst/>
              <a:ahLst/>
              <a:cxnLst/>
              <a:rect l="l" t="t" r="r" b="b"/>
              <a:pathLst>
                <a:path w="1739" h="1845" extrusionOk="0">
                  <a:moveTo>
                    <a:pt x="453" y="0"/>
                  </a:moveTo>
                  <a:cubicBezTo>
                    <a:pt x="452" y="1"/>
                    <a:pt x="451" y="1"/>
                    <a:pt x="451" y="2"/>
                  </a:cubicBezTo>
                  <a:lnTo>
                    <a:pt x="451" y="2"/>
                  </a:lnTo>
                  <a:cubicBezTo>
                    <a:pt x="452" y="1"/>
                    <a:pt x="452" y="0"/>
                    <a:pt x="453" y="0"/>
                  </a:cubicBezTo>
                  <a:close/>
                  <a:moveTo>
                    <a:pt x="451" y="2"/>
                  </a:moveTo>
                  <a:cubicBezTo>
                    <a:pt x="449" y="4"/>
                    <a:pt x="447" y="7"/>
                    <a:pt x="447" y="9"/>
                  </a:cubicBezTo>
                  <a:lnTo>
                    <a:pt x="447" y="9"/>
                  </a:lnTo>
                  <a:cubicBezTo>
                    <a:pt x="448" y="7"/>
                    <a:pt x="449" y="4"/>
                    <a:pt x="451" y="2"/>
                  </a:cubicBezTo>
                  <a:close/>
                  <a:moveTo>
                    <a:pt x="333" y="12"/>
                  </a:moveTo>
                  <a:cubicBezTo>
                    <a:pt x="322" y="12"/>
                    <a:pt x="322" y="24"/>
                    <a:pt x="333" y="24"/>
                  </a:cubicBezTo>
                  <a:cubicBezTo>
                    <a:pt x="333" y="18"/>
                    <a:pt x="333" y="12"/>
                    <a:pt x="333" y="12"/>
                  </a:cubicBezTo>
                  <a:close/>
                  <a:moveTo>
                    <a:pt x="678" y="58"/>
                  </a:moveTo>
                  <a:cubicBezTo>
                    <a:pt x="678" y="59"/>
                    <a:pt x="679" y="60"/>
                    <a:pt x="679" y="60"/>
                  </a:cubicBezTo>
                  <a:cubicBezTo>
                    <a:pt x="679" y="61"/>
                    <a:pt x="679" y="62"/>
                    <a:pt x="679" y="62"/>
                  </a:cubicBezTo>
                  <a:cubicBezTo>
                    <a:pt x="679" y="62"/>
                    <a:pt x="678" y="61"/>
                    <a:pt x="678" y="58"/>
                  </a:cubicBezTo>
                  <a:close/>
                  <a:moveTo>
                    <a:pt x="453" y="93"/>
                  </a:moveTo>
                  <a:cubicBezTo>
                    <a:pt x="453" y="93"/>
                    <a:pt x="453" y="94"/>
                    <a:pt x="453" y="95"/>
                  </a:cubicBezTo>
                  <a:lnTo>
                    <a:pt x="453" y="95"/>
                  </a:lnTo>
                  <a:cubicBezTo>
                    <a:pt x="453" y="95"/>
                    <a:pt x="453" y="95"/>
                    <a:pt x="453" y="95"/>
                  </a:cubicBezTo>
                  <a:cubicBezTo>
                    <a:pt x="453" y="94"/>
                    <a:pt x="453" y="93"/>
                    <a:pt x="453" y="93"/>
                  </a:cubicBezTo>
                  <a:close/>
                  <a:moveTo>
                    <a:pt x="476" y="119"/>
                  </a:moveTo>
                  <a:cubicBezTo>
                    <a:pt x="476" y="131"/>
                    <a:pt x="464" y="143"/>
                    <a:pt x="476" y="143"/>
                  </a:cubicBezTo>
                  <a:lnTo>
                    <a:pt x="476" y="131"/>
                  </a:lnTo>
                  <a:lnTo>
                    <a:pt x="476" y="119"/>
                  </a:lnTo>
                  <a:close/>
                  <a:moveTo>
                    <a:pt x="953" y="143"/>
                  </a:moveTo>
                  <a:lnTo>
                    <a:pt x="953" y="155"/>
                  </a:lnTo>
                  <a:lnTo>
                    <a:pt x="964" y="155"/>
                  </a:lnTo>
                  <a:cubicBezTo>
                    <a:pt x="964" y="155"/>
                    <a:pt x="953" y="155"/>
                    <a:pt x="953" y="143"/>
                  </a:cubicBezTo>
                  <a:close/>
                  <a:moveTo>
                    <a:pt x="700" y="155"/>
                  </a:moveTo>
                  <a:cubicBezTo>
                    <a:pt x="696" y="155"/>
                    <a:pt x="693" y="155"/>
                    <a:pt x="691" y="155"/>
                  </a:cubicBezTo>
                  <a:cubicBezTo>
                    <a:pt x="691" y="157"/>
                    <a:pt x="692" y="158"/>
                    <a:pt x="693" y="158"/>
                  </a:cubicBezTo>
                  <a:cubicBezTo>
                    <a:pt x="695" y="158"/>
                    <a:pt x="697" y="157"/>
                    <a:pt x="700" y="155"/>
                  </a:cubicBezTo>
                  <a:close/>
                  <a:moveTo>
                    <a:pt x="1107" y="226"/>
                  </a:moveTo>
                  <a:cubicBezTo>
                    <a:pt x="1119" y="226"/>
                    <a:pt x="1107" y="238"/>
                    <a:pt x="1119" y="238"/>
                  </a:cubicBezTo>
                  <a:cubicBezTo>
                    <a:pt x="1119" y="238"/>
                    <a:pt x="1119" y="226"/>
                    <a:pt x="1119" y="226"/>
                  </a:cubicBezTo>
                  <a:close/>
                  <a:moveTo>
                    <a:pt x="1226" y="286"/>
                  </a:moveTo>
                  <a:cubicBezTo>
                    <a:pt x="1215" y="286"/>
                    <a:pt x="1215" y="298"/>
                    <a:pt x="1215" y="298"/>
                  </a:cubicBezTo>
                  <a:cubicBezTo>
                    <a:pt x="1226" y="298"/>
                    <a:pt x="1226" y="286"/>
                    <a:pt x="1226" y="286"/>
                  </a:cubicBezTo>
                  <a:close/>
                  <a:moveTo>
                    <a:pt x="218" y="317"/>
                  </a:moveTo>
                  <a:cubicBezTo>
                    <a:pt x="220" y="318"/>
                    <a:pt x="223" y="319"/>
                    <a:pt x="225" y="320"/>
                  </a:cubicBezTo>
                  <a:lnTo>
                    <a:pt x="225" y="320"/>
                  </a:lnTo>
                  <a:cubicBezTo>
                    <a:pt x="222" y="318"/>
                    <a:pt x="220" y="317"/>
                    <a:pt x="218" y="317"/>
                  </a:cubicBezTo>
                  <a:close/>
                  <a:moveTo>
                    <a:pt x="225" y="320"/>
                  </a:moveTo>
                  <a:lnTo>
                    <a:pt x="225" y="320"/>
                  </a:lnTo>
                  <a:cubicBezTo>
                    <a:pt x="225" y="321"/>
                    <a:pt x="226" y="321"/>
                    <a:pt x="226" y="322"/>
                  </a:cubicBezTo>
                  <a:cubicBezTo>
                    <a:pt x="232" y="322"/>
                    <a:pt x="229" y="322"/>
                    <a:pt x="225" y="320"/>
                  </a:cubicBezTo>
                  <a:close/>
                  <a:moveTo>
                    <a:pt x="464" y="0"/>
                  </a:moveTo>
                  <a:cubicBezTo>
                    <a:pt x="464" y="0"/>
                    <a:pt x="464" y="12"/>
                    <a:pt x="453" y="12"/>
                  </a:cubicBezTo>
                  <a:cubicBezTo>
                    <a:pt x="449" y="12"/>
                    <a:pt x="447" y="11"/>
                    <a:pt x="447" y="9"/>
                  </a:cubicBezTo>
                  <a:lnTo>
                    <a:pt x="447" y="9"/>
                  </a:lnTo>
                  <a:cubicBezTo>
                    <a:pt x="445" y="17"/>
                    <a:pt x="449" y="24"/>
                    <a:pt x="441" y="24"/>
                  </a:cubicBezTo>
                  <a:lnTo>
                    <a:pt x="441" y="12"/>
                  </a:lnTo>
                  <a:lnTo>
                    <a:pt x="393" y="12"/>
                  </a:lnTo>
                  <a:cubicBezTo>
                    <a:pt x="393" y="18"/>
                    <a:pt x="393" y="21"/>
                    <a:pt x="391" y="21"/>
                  </a:cubicBezTo>
                  <a:cubicBezTo>
                    <a:pt x="390" y="21"/>
                    <a:pt x="387" y="18"/>
                    <a:pt x="381" y="12"/>
                  </a:cubicBezTo>
                  <a:cubicBezTo>
                    <a:pt x="381" y="12"/>
                    <a:pt x="381" y="24"/>
                    <a:pt x="369" y="24"/>
                  </a:cubicBezTo>
                  <a:cubicBezTo>
                    <a:pt x="357" y="24"/>
                    <a:pt x="357" y="12"/>
                    <a:pt x="345" y="12"/>
                  </a:cubicBezTo>
                  <a:cubicBezTo>
                    <a:pt x="345" y="12"/>
                    <a:pt x="345" y="24"/>
                    <a:pt x="333" y="36"/>
                  </a:cubicBezTo>
                  <a:cubicBezTo>
                    <a:pt x="333" y="36"/>
                    <a:pt x="333" y="30"/>
                    <a:pt x="333" y="24"/>
                  </a:cubicBezTo>
                  <a:cubicBezTo>
                    <a:pt x="333" y="32"/>
                    <a:pt x="333" y="35"/>
                    <a:pt x="333" y="35"/>
                  </a:cubicBezTo>
                  <a:cubicBezTo>
                    <a:pt x="332" y="35"/>
                    <a:pt x="329" y="24"/>
                    <a:pt x="322" y="24"/>
                  </a:cubicBezTo>
                  <a:cubicBezTo>
                    <a:pt x="322" y="48"/>
                    <a:pt x="298" y="36"/>
                    <a:pt x="310" y="48"/>
                  </a:cubicBezTo>
                  <a:cubicBezTo>
                    <a:pt x="310" y="50"/>
                    <a:pt x="309" y="51"/>
                    <a:pt x="308" y="51"/>
                  </a:cubicBezTo>
                  <a:cubicBezTo>
                    <a:pt x="306" y="51"/>
                    <a:pt x="300" y="44"/>
                    <a:pt x="293" y="44"/>
                  </a:cubicBezTo>
                  <a:cubicBezTo>
                    <a:pt x="291" y="44"/>
                    <a:pt x="288" y="45"/>
                    <a:pt x="286" y="48"/>
                  </a:cubicBezTo>
                  <a:cubicBezTo>
                    <a:pt x="286" y="60"/>
                    <a:pt x="286" y="60"/>
                    <a:pt x="274" y="72"/>
                  </a:cubicBezTo>
                  <a:cubicBezTo>
                    <a:pt x="264" y="72"/>
                    <a:pt x="255" y="56"/>
                    <a:pt x="251" y="56"/>
                  </a:cubicBezTo>
                  <a:cubicBezTo>
                    <a:pt x="251" y="56"/>
                    <a:pt x="250" y="57"/>
                    <a:pt x="250" y="60"/>
                  </a:cubicBezTo>
                  <a:cubicBezTo>
                    <a:pt x="250" y="72"/>
                    <a:pt x="274" y="84"/>
                    <a:pt x="250" y="84"/>
                  </a:cubicBezTo>
                  <a:cubicBezTo>
                    <a:pt x="246" y="80"/>
                    <a:pt x="245" y="78"/>
                    <a:pt x="244" y="78"/>
                  </a:cubicBezTo>
                  <a:lnTo>
                    <a:pt x="244" y="78"/>
                  </a:lnTo>
                  <a:cubicBezTo>
                    <a:pt x="243" y="78"/>
                    <a:pt x="246" y="84"/>
                    <a:pt x="238" y="84"/>
                  </a:cubicBezTo>
                  <a:cubicBezTo>
                    <a:pt x="238" y="84"/>
                    <a:pt x="238" y="72"/>
                    <a:pt x="238" y="60"/>
                  </a:cubicBezTo>
                  <a:lnTo>
                    <a:pt x="226" y="60"/>
                  </a:lnTo>
                  <a:cubicBezTo>
                    <a:pt x="222" y="56"/>
                    <a:pt x="218" y="54"/>
                    <a:pt x="215" y="54"/>
                  </a:cubicBezTo>
                  <a:cubicBezTo>
                    <a:pt x="209" y="54"/>
                    <a:pt x="206" y="60"/>
                    <a:pt x="214" y="60"/>
                  </a:cubicBezTo>
                  <a:cubicBezTo>
                    <a:pt x="214" y="60"/>
                    <a:pt x="191" y="60"/>
                    <a:pt x="202" y="72"/>
                  </a:cubicBezTo>
                  <a:cubicBezTo>
                    <a:pt x="202" y="78"/>
                    <a:pt x="191" y="78"/>
                    <a:pt x="180" y="78"/>
                  </a:cubicBezTo>
                  <a:cubicBezTo>
                    <a:pt x="172" y="78"/>
                    <a:pt x="164" y="78"/>
                    <a:pt x="165" y="81"/>
                  </a:cubicBezTo>
                  <a:lnTo>
                    <a:pt x="165" y="81"/>
                  </a:lnTo>
                  <a:cubicBezTo>
                    <a:pt x="161" y="75"/>
                    <a:pt x="158" y="72"/>
                    <a:pt x="157" y="72"/>
                  </a:cubicBezTo>
                  <a:lnTo>
                    <a:pt x="157" y="72"/>
                  </a:lnTo>
                  <a:cubicBezTo>
                    <a:pt x="152" y="72"/>
                    <a:pt x="164" y="107"/>
                    <a:pt x="155" y="107"/>
                  </a:cubicBezTo>
                  <a:cubicBezTo>
                    <a:pt x="149" y="101"/>
                    <a:pt x="143" y="98"/>
                    <a:pt x="138" y="98"/>
                  </a:cubicBezTo>
                  <a:cubicBezTo>
                    <a:pt x="134" y="98"/>
                    <a:pt x="131" y="101"/>
                    <a:pt x="131" y="107"/>
                  </a:cubicBezTo>
                  <a:cubicBezTo>
                    <a:pt x="131" y="119"/>
                    <a:pt x="131" y="119"/>
                    <a:pt x="143" y="131"/>
                  </a:cubicBezTo>
                  <a:cubicBezTo>
                    <a:pt x="135" y="131"/>
                    <a:pt x="132" y="126"/>
                    <a:pt x="128" y="126"/>
                  </a:cubicBezTo>
                  <a:cubicBezTo>
                    <a:pt x="126" y="126"/>
                    <a:pt x="123" y="127"/>
                    <a:pt x="119" y="131"/>
                  </a:cubicBezTo>
                  <a:cubicBezTo>
                    <a:pt x="107" y="143"/>
                    <a:pt x="131" y="143"/>
                    <a:pt x="119" y="143"/>
                  </a:cubicBezTo>
                  <a:cubicBezTo>
                    <a:pt x="117" y="145"/>
                    <a:pt x="115" y="146"/>
                    <a:pt x="113" y="146"/>
                  </a:cubicBezTo>
                  <a:cubicBezTo>
                    <a:pt x="107" y="146"/>
                    <a:pt x="107" y="131"/>
                    <a:pt x="107" y="131"/>
                  </a:cubicBezTo>
                  <a:cubicBezTo>
                    <a:pt x="95" y="131"/>
                    <a:pt x="95" y="143"/>
                    <a:pt x="107" y="143"/>
                  </a:cubicBezTo>
                  <a:lnTo>
                    <a:pt x="107" y="155"/>
                  </a:lnTo>
                  <a:cubicBezTo>
                    <a:pt x="107" y="167"/>
                    <a:pt x="95" y="167"/>
                    <a:pt x="83" y="167"/>
                  </a:cubicBezTo>
                  <a:lnTo>
                    <a:pt x="60" y="167"/>
                  </a:lnTo>
                  <a:lnTo>
                    <a:pt x="60" y="179"/>
                  </a:lnTo>
                  <a:cubicBezTo>
                    <a:pt x="60" y="185"/>
                    <a:pt x="60" y="185"/>
                    <a:pt x="58" y="185"/>
                  </a:cubicBezTo>
                  <a:cubicBezTo>
                    <a:pt x="57" y="185"/>
                    <a:pt x="54" y="185"/>
                    <a:pt x="48" y="191"/>
                  </a:cubicBezTo>
                  <a:cubicBezTo>
                    <a:pt x="48" y="203"/>
                    <a:pt x="36" y="203"/>
                    <a:pt x="36" y="203"/>
                  </a:cubicBezTo>
                  <a:cubicBezTo>
                    <a:pt x="48" y="214"/>
                    <a:pt x="36" y="226"/>
                    <a:pt x="24" y="226"/>
                  </a:cubicBezTo>
                  <a:cubicBezTo>
                    <a:pt x="24" y="226"/>
                    <a:pt x="24" y="238"/>
                    <a:pt x="24" y="238"/>
                  </a:cubicBezTo>
                  <a:lnTo>
                    <a:pt x="24" y="250"/>
                  </a:lnTo>
                  <a:cubicBezTo>
                    <a:pt x="24" y="250"/>
                    <a:pt x="24" y="250"/>
                    <a:pt x="24" y="262"/>
                  </a:cubicBezTo>
                  <a:lnTo>
                    <a:pt x="24" y="274"/>
                  </a:lnTo>
                  <a:cubicBezTo>
                    <a:pt x="24" y="271"/>
                    <a:pt x="23" y="269"/>
                    <a:pt x="21" y="269"/>
                  </a:cubicBezTo>
                  <a:cubicBezTo>
                    <a:pt x="18" y="269"/>
                    <a:pt x="12" y="277"/>
                    <a:pt x="12" y="286"/>
                  </a:cubicBezTo>
                  <a:cubicBezTo>
                    <a:pt x="12" y="286"/>
                    <a:pt x="24" y="286"/>
                    <a:pt x="24" y="298"/>
                  </a:cubicBezTo>
                  <a:cubicBezTo>
                    <a:pt x="24" y="302"/>
                    <a:pt x="23" y="303"/>
                    <a:pt x="21" y="303"/>
                  </a:cubicBezTo>
                  <a:cubicBezTo>
                    <a:pt x="17" y="303"/>
                    <a:pt x="12" y="298"/>
                    <a:pt x="12" y="298"/>
                  </a:cubicBezTo>
                  <a:lnTo>
                    <a:pt x="12" y="298"/>
                  </a:lnTo>
                  <a:cubicBezTo>
                    <a:pt x="0" y="298"/>
                    <a:pt x="167" y="381"/>
                    <a:pt x="167" y="381"/>
                  </a:cubicBezTo>
                  <a:cubicBezTo>
                    <a:pt x="167" y="381"/>
                    <a:pt x="167" y="366"/>
                    <a:pt x="173" y="366"/>
                  </a:cubicBezTo>
                  <a:cubicBezTo>
                    <a:pt x="174" y="366"/>
                    <a:pt x="176" y="367"/>
                    <a:pt x="179" y="369"/>
                  </a:cubicBezTo>
                  <a:cubicBezTo>
                    <a:pt x="191" y="369"/>
                    <a:pt x="179" y="357"/>
                    <a:pt x="191" y="357"/>
                  </a:cubicBezTo>
                  <a:cubicBezTo>
                    <a:pt x="202" y="357"/>
                    <a:pt x="167" y="357"/>
                    <a:pt x="179" y="345"/>
                  </a:cubicBezTo>
                  <a:cubicBezTo>
                    <a:pt x="179" y="339"/>
                    <a:pt x="185" y="339"/>
                    <a:pt x="189" y="339"/>
                  </a:cubicBezTo>
                  <a:cubicBezTo>
                    <a:pt x="194" y="339"/>
                    <a:pt x="197" y="339"/>
                    <a:pt x="191" y="334"/>
                  </a:cubicBezTo>
                  <a:lnTo>
                    <a:pt x="191" y="322"/>
                  </a:lnTo>
                  <a:lnTo>
                    <a:pt x="202" y="322"/>
                  </a:lnTo>
                  <a:cubicBezTo>
                    <a:pt x="202" y="334"/>
                    <a:pt x="202" y="345"/>
                    <a:pt x="214" y="345"/>
                  </a:cubicBezTo>
                  <a:cubicBezTo>
                    <a:pt x="214" y="345"/>
                    <a:pt x="226" y="345"/>
                    <a:pt x="214" y="334"/>
                  </a:cubicBezTo>
                  <a:cubicBezTo>
                    <a:pt x="206" y="325"/>
                    <a:pt x="209" y="317"/>
                    <a:pt x="216" y="317"/>
                  </a:cubicBezTo>
                  <a:cubicBezTo>
                    <a:pt x="217" y="317"/>
                    <a:pt x="218" y="317"/>
                    <a:pt x="218" y="317"/>
                  </a:cubicBezTo>
                  <a:lnTo>
                    <a:pt x="218" y="317"/>
                  </a:lnTo>
                  <a:cubicBezTo>
                    <a:pt x="216" y="315"/>
                    <a:pt x="214" y="313"/>
                    <a:pt x="214" y="310"/>
                  </a:cubicBezTo>
                  <a:cubicBezTo>
                    <a:pt x="214" y="298"/>
                    <a:pt x="214" y="298"/>
                    <a:pt x="214" y="298"/>
                  </a:cubicBezTo>
                  <a:cubicBezTo>
                    <a:pt x="214" y="286"/>
                    <a:pt x="250" y="274"/>
                    <a:pt x="250" y="274"/>
                  </a:cubicBezTo>
                  <a:cubicBezTo>
                    <a:pt x="256" y="268"/>
                    <a:pt x="259" y="259"/>
                    <a:pt x="259" y="250"/>
                  </a:cubicBezTo>
                  <a:lnTo>
                    <a:pt x="259" y="250"/>
                  </a:lnTo>
                  <a:cubicBezTo>
                    <a:pt x="260" y="250"/>
                    <a:pt x="261" y="250"/>
                    <a:pt x="262" y="250"/>
                  </a:cubicBezTo>
                  <a:cubicBezTo>
                    <a:pt x="261" y="250"/>
                    <a:pt x="260" y="250"/>
                    <a:pt x="259" y="250"/>
                  </a:cubicBezTo>
                  <a:lnTo>
                    <a:pt x="259" y="250"/>
                  </a:lnTo>
                  <a:cubicBezTo>
                    <a:pt x="259" y="250"/>
                    <a:pt x="259" y="250"/>
                    <a:pt x="259" y="250"/>
                  </a:cubicBezTo>
                  <a:lnTo>
                    <a:pt x="259" y="250"/>
                  </a:lnTo>
                  <a:cubicBezTo>
                    <a:pt x="256" y="250"/>
                    <a:pt x="256" y="250"/>
                    <a:pt x="257" y="249"/>
                  </a:cubicBezTo>
                  <a:lnTo>
                    <a:pt x="257" y="249"/>
                  </a:lnTo>
                  <a:cubicBezTo>
                    <a:pt x="258" y="249"/>
                    <a:pt x="258" y="249"/>
                    <a:pt x="259" y="250"/>
                  </a:cubicBezTo>
                  <a:lnTo>
                    <a:pt x="259" y="250"/>
                  </a:lnTo>
                  <a:cubicBezTo>
                    <a:pt x="259" y="249"/>
                    <a:pt x="259" y="248"/>
                    <a:pt x="259" y="247"/>
                  </a:cubicBezTo>
                  <a:lnTo>
                    <a:pt x="259" y="247"/>
                  </a:lnTo>
                  <a:cubicBezTo>
                    <a:pt x="260" y="245"/>
                    <a:pt x="262" y="243"/>
                    <a:pt x="262" y="238"/>
                  </a:cubicBezTo>
                  <a:lnTo>
                    <a:pt x="274" y="226"/>
                  </a:lnTo>
                  <a:cubicBezTo>
                    <a:pt x="274" y="226"/>
                    <a:pt x="268" y="214"/>
                    <a:pt x="264" y="207"/>
                  </a:cubicBezTo>
                  <a:lnTo>
                    <a:pt x="264" y="207"/>
                  </a:lnTo>
                  <a:cubicBezTo>
                    <a:pt x="265" y="208"/>
                    <a:pt x="267" y="208"/>
                    <a:pt x="269" y="208"/>
                  </a:cubicBezTo>
                  <a:cubicBezTo>
                    <a:pt x="277" y="208"/>
                    <a:pt x="290" y="203"/>
                    <a:pt x="298" y="203"/>
                  </a:cubicBezTo>
                  <a:lnTo>
                    <a:pt x="310" y="203"/>
                  </a:lnTo>
                  <a:cubicBezTo>
                    <a:pt x="310" y="191"/>
                    <a:pt x="298" y="191"/>
                    <a:pt x="298" y="179"/>
                  </a:cubicBezTo>
                  <a:lnTo>
                    <a:pt x="322" y="179"/>
                  </a:lnTo>
                  <a:cubicBezTo>
                    <a:pt x="326" y="181"/>
                    <a:pt x="329" y="182"/>
                    <a:pt x="329" y="182"/>
                  </a:cubicBezTo>
                  <a:cubicBezTo>
                    <a:pt x="332" y="182"/>
                    <a:pt x="310" y="167"/>
                    <a:pt x="310" y="167"/>
                  </a:cubicBezTo>
                  <a:lnTo>
                    <a:pt x="322" y="167"/>
                  </a:lnTo>
                  <a:cubicBezTo>
                    <a:pt x="322" y="167"/>
                    <a:pt x="357" y="167"/>
                    <a:pt x="357" y="155"/>
                  </a:cubicBezTo>
                  <a:cubicBezTo>
                    <a:pt x="369" y="155"/>
                    <a:pt x="369" y="143"/>
                    <a:pt x="369" y="143"/>
                  </a:cubicBezTo>
                  <a:lnTo>
                    <a:pt x="393" y="143"/>
                  </a:lnTo>
                  <a:cubicBezTo>
                    <a:pt x="393" y="143"/>
                    <a:pt x="393" y="131"/>
                    <a:pt x="393" y="131"/>
                  </a:cubicBezTo>
                  <a:cubicBezTo>
                    <a:pt x="389" y="122"/>
                    <a:pt x="387" y="120"/>
                    <a:pt x="388" y="120"/>
                  </a:cubicBezTo>
                  <a:lnTo>
                    <a:pt x="388" y="120"/>
                  </a:lnTo>
                  <a:cubicBezTo>
                    <a:pt x="388" y="120"/>
                    <a:pt x="390" y="123"/>
                    <a:pt x="392" y="123"/>
                  </a:cubicBezTo>
                  <a:lnTo>
                    <a:pt x="392" y="123"/>
                  </a:lnTo>
                  <a:cubicBezTo>
                    <a:pt x="395" y="127"/>
                    <a:pt x="400" y="131"/>
                    <a:pt x="405" y="131"/>
                  </a:cubicBezTo>
                  <a:cubicBezTo>
                    <a:pt x="417" y="131"/>
                    <a:pt x="405" y="107"/>
                    <a:pt x="405" y="107"/>
                  </a:cubicBezTo>
                  <a:cubicBezTo>
                    <a:pt x="405" y="106"/>
                    <a:pt x="405" y="105"/>
                    <a:pt x="406" y="105"/>
                  </a:cubicBezTo>
                  <a:cubicBezTo>
                    <a:pt x="411" y="105"/>
                    <a:pt x="429" y="131"/>
                    <a:pt x="429" y="131"/>
                  </a:cubicBezTo>
                  <a:cubicBezTo>
                    <a:pt x="429" y="119"/>
                    <a:pt x="429" y="107"/>
                    <a:pt x="441" y="95"/>
                  </a:cubicBezTo>
                  <a:cubicBezTo>
                    <a:pt x="441" y="107"/>
                    <a:pt x="441" y="107"/>
                    <a:pt x="453" y="119"/>
                  </a:cubicBezTo>
                  <a:cubicBezTo>
                    <a:pt x="453" y="113"/>
                    <a:pt x="453" y="113"/>
                    <a:pt x="453" y="113"/>
                  </a:cubicBezTo>
                  <a:cubicBezTo>
                    <a:pt x="453" y="113"/>
                    <a:pt x="453" y="113"/>
                    <a:pt x="453" y="107"/>
                  </a:cubicBezTo>
                  <a:cubicBezTo>
                    <a:pt x="453" y="106"/>
                    <a:pt x="454" y="106"/>
                    <a:pt x="455" y="105"/>
                  </a:cubicBezTo>
                  <a:lnTo>
                    <a:pt x="455" y="105"/>
                  </a:lnTo>
                  <a:cubicBezTo>
                    <a:pt x="456" y="108"/>
                    <a:pt x="458" y="110"/>
                    <a:pt x="460" y="110"/>
                  </a:cubicBezTo>
                  <a:cubicBezTo>
                    <a:pt x="461" y="110"/>
                    <a:pt x="463" y="109"/>
                    <a:pt x="464" y="107"/>
                  </a:cubicBezTo>
                  <a:cubicBezTo>
                    <a:pt x="472" y="103"/>
                    <a:pt x="476" y="102"/>
                    <a:pt x="479" y="102"/>
                  </a:cubicBezTo>
                  <a:cubicBezTo>
                    <a:pt x="483" y="102"/>
                    <a:pt x="480" y="107"/>
                    <a:pt x="488" y="107"/>
                  </a:cubicBezTo>
                  <a:cubicBezTo>
                    <a:pt x="488" y="103"/>
                    <a:pt x="488" y="102"/>
                    <a:pt x="489" y="102"/>
                  </a:cubicBezTo>
                  <a:cubicBezTo>
                    <a:pt x="490" y="102"/>
                    <a:pt x="492" y="107"/>
                    <a:pt x="500" y="107"/>
                  </a:cubicBezTo>
                  <a:cubicBezTo>
                    <a:pt x="500" y="107"/>
                    <a:pt x="500" y="102"/>
                    <a:pt x="500" y="95"/>
                  </a:cubicBezTo>
                  <a:lnTo>
                    <a:pt x="512" y="95"/>
                  </a:lnTo>
                  <a:lnTo>
                    <a:pt x="512" y="107"/>
                  </a:lnTo>
                  <a:cubicBezTo>
                    <a:pt x="512" y="107"/>
                    <a:pt x="524" y="95"/>
                    <a:pt x="536" y="84"/>
                  </a:cubicBezTo>
                  <a:cubicBezTo>
                    <a:pt x="548" y="84"/>
                    <a:pt x="536" y="95"/>
                    <a:pt x="536" y="95"/>
                  </a:cubicBezTo>
                  <a:lnTo>
                    <a:pt x="548" y="95"/>
                  </a:lnTo>
                  <a:cubicBezTo>
                    <a:pt x="556" y="95"/>
                    <a:pt x="558" y="101"/>
                    <a:pt x="559" y="101"/>
                  </a:cubicBezTo>
                  <a:cubicBezTo>
                    <a:pt x="560" y="101"/>
                    <a:pt x="560" y="99"/>
                    <a:pt x="560" y="95"/>
                  </a:cubicBezTo>
                  <a:lnTo>
                    <a:pt x="560" y="119"/>
                  </a:lnTo>
                  <a:cubicBezTo>
                    <a:pt x="560" y="119"/>
                    <a:pt x="572" y="84"/>
                    <a:pt x="583" y="84"/>
                  </a:cubicBezTo>
                  <a:cubicBezTo>
                    <a:pt x="583" y="95"/>
                    <a:pt x="583" y="107"/>
                    <a:pt x="583" y="107"/>
                  </a:cubicBezTo>
                  <a:cubicBezTo>
                    <a:pt x="583" y="111"/>
                    <a:pt x="585" y="113"/>
                    <a:pt x="587" y="113"/>
                  </a:cubicBezTo>
                  <a:cubicBezTo>
                    <a:pt x="590" y="113"/>
                    <a:pt x="595" y="107"/>
                    <a:pt x="595" y="107"/>
                  </a:cubicBezTo>
                  <a:cubicBezTo>
                    <a:pt x="595" y="107"/>
                    <a:pt x="595" y="119"/>
                    <a:pt x="595" y="131"/>
                  </a:cubicBezTo>
                  <a:cubicBezTo>
                    <a:pt x="597" y="131"/>
                    <a:pt x="599" y="130"/>
                    <a:pt x="600" y="128"/>
                  </a:cubicBezTo>
                  <a:lnTo>
                    <a:pt x="600" y="128"/>
                  </a:lnTo>
                  <a:cubicBezTo>
                    <a:pt x="601" y="130"/>
                    <a:pt x="604" y="131"/>
                    <a:pt x="607" y="131"/>
                  </a:cubicBezTo>
                  <a:lnTo>
                    <a:pt x="643" y="131"/>
                  </a:lnTo>
                  <a:cubicBezTo>
                    <a:pt x="643" y="131"/>
                    <a:pt x="643" y="119"/>
                    <a:pt x="643" y="119"/>
                  </a:cubicBezTo>
                  <a:cubicBezTo>
                    <a:pt x="643" y="119"/>
                    <a:pt x="655" y="131"/>
                    <a:pt x="655" y="143"/>
                  </a:cubicBezTo>
                  <a:lnTo>
                    <a:pt x="691" y="143"/>
                  </a:lnTo>
                  <a:cubicBezTo>
                    <a:pt x="691" y="143"/>
                    <a:pt x="696" y="138"/>
                    <a:pt x="699" y="138"/>
                  </a:cubicBezTo>
                  <a:cubicBezTo>
                    <a:pt x="701" y="138"/>
                    <a:pt x="703" y="139"/>
                    <a:pt x="703" y="143"/>
                  </a:cubicBezTo>
                  <a:cubicBezTo>
                    <a:pt x="709" y="143"/>
                    <a:pt x="705" y="150"/>
                    <a:pt x="700" y="155"/>
                  </a:cubicBezTo>
                  <a:lnTo>
                    <a:pt x="700" y="155"/>
                  </a:lnTo>
                  <a:cubicBezTo>
                    <a:pt x="712" y="154"/>
                    <a:pt x="726" y="152"/>
                    <a:pt x="726" y="143"/>
                  </a:cubicBezTo>
                  <a:cubicBezTo>
                    <a:pt x="726" y="143"/>
                    <a:pt x="726" y="155"/>
                    <a:pt x="726" y="155"/>
                  </a:cubicBezTo>
                  <a:cubicBezTo>
                    <a:pt x="726" y="161"/>
                    <a:pt x="729" y="164"/>
                    <a:pt x="732" y="164"/>
                  </a:cubicBezTo>
                  <a:cubicBezTo>
                    <a:pt x="735" y="164"/>
                    <a:pt x="738" y="161"/>
                    <a:pt x="738" y="155"/>
                  </a:cubicBezTo>
                  <a:lnTo>
                    <a:pt x="750" y="155"/>
                  </a:lnTo>
                  <a:cubicBezTo>
                    <a:pt x="762" y="155"/>
                    <a:pt x="762" y="179"/>
                    <a:pt x="774" y="179"/>
                  </a:cubicBezTo>
                  <a:lnTo>
                    <a:pt x="798" y="179"/>
                  </a:lnTo>
                  <a:cubicBezTo>
                    <a:pt x="798" y="179"/>
                    <a:pt x="810" y="191"/>
                    <a:pt x="810" y="191"/>
                  </a:cubicBezTo>
                  <a:lnTo>
                    <a:pt x="869" y="191"/>
                  </a:lnTo>
                  <a:lnTo>
                    <a:pt x="869" y="203"/>
                  </a:lnTo>
                  <a:lnTo>
                    <a:pt x="881" y="203"/>
                  </a:lnTo>
                  <a:lnTo>
                    <a:pt x="893" y="191"/>
                  </a:lnTo>
                  <a:lnTo>
                    <a:pt x="893" y="203"/>
                  </a:lnTo>
                  <a:cubicBezTo>
                    <a:pt x="905" y="203"/>
                    <a:pt x="917" y="203"/>
                    <a:pt x="905" y="214"/>
                  </a:cubicBezTo>
                  <a:cubicBezTo>
                    <a:pt x="905" y="218"/>
                    <a:pt x="906" y="219"/>
                    <a:pt x="907" y="219"/>
                  </a:cubicBezTo>
                  <a:cubicBezTo>
                    <a:pt x="911" y="219"/>
                    <a:pt x="917" y="211"/>
                    <a:pt x="917" y="203"/>
                  </a:cubicBezTo>
                  <a:lnTo>
                    <a:pt x="917" y="214"/>
                  </a:lnTo>
                  <a:cubicBezTo>
                    <a:pt x="917" y="218"/>
                    <a:pt x="917" y="220"/>
                    <a:pt x="917" y="220"/>
                  </a:cubicBezTo>
                  <a:cubicBezTo>
                    <a:pt x="918" y="220"/>
                    <a:pt x="921" y="214"/>
                    <a:pt x="929" y="214"/>
                  </a:cubicBezTo>
                  <a:cubicBezTo>
                    <a:pt x="929" y="214"/>
                    <a:pt x="929" y="226"/>
                    <a:pt x="941" y="238"/>
                  </a:cubicBezTo>
                  <a:cubicBezTo>
                    <a:pt x="953" y="238"/>
                    <a:pt x="953" y="238"/>
                    <a:pt x="953" y="250"/>
                  </a:cubicBezTo>
                  <a:cubicBezTo>
                    <a:pt x="953" y="253"/>
                    <a:pt x="953" y="254"/>
                    <a:pt x="953" y="254"/>
                  </a:cubicBezTo>
                  <a:cubicBezTo>
                    <a:pt x="953" y="254"/>
                    <a:pt x="955" y="238"/>
                    <a:pt x="964" y="238"/>
                  </a:cubicBezTo>
                  <a:cubicBezTo>
                    <a:pt x="976" y="238"/>
                    <a:pt x="964" y="250"/>
                    <a:pt x="964" y="250"/>
                  </a:cubicBezTo>
                  <a:cubicBezTo>
                    <a:pt x="964" y="250"/>
                    <a:pt x="1000" y="250"/>
                    <a:pt x="988" y="262"/>
                  </a:cubicBezTo>
                  <a:cubicBezTo>
                    <a:pt x="988" y="264"/>
                    <a:pt x="989" y="265"/>
                    <a:pt x="990" y="265"/>
                  </a:cubicBezTo>
                  <a:cubicBezTo>
                    <a:pt x="993" y="265"/>
                    <a:pt x="1003" y="250"/>
                    <a:pt x="1012" y="250"/>
                  </a:cubicBezTo>
                  <a:lnTo>
                    <a:pt x="1012" y="262"/>
                  </a:lnTo>
                  <a:cubicBezTo>
                    <a:pt x="1012" y="262"/>
                    <a:pt x="1000" y="274"/>
                    <a:pt x="1000" y="274"/>
                  </a:cubicBezTo>
                  <a:cubicBezTo>
                    <a:pt x="1000" y="278"/>
                    <a:pt x="1003" y="279"/>
                    <a:pt x="1006" y="279"/>
                  </a:cubicBezTo>
                  <a:cubicBezTo>
                    <a:pt x="1013" y="279"/>
                    <a:pt x="1024" y="274"/>
                    <a:pt x="1024" y="274"/>
                  </a:cubicBezTo>
                  <a:cubicBezTo>
                    <a:pt x="1024" y="274"/>
                    <a:pt x="1036" y="298"/>
                    <a:pt x="1036" y="298"/>
                  </a:cubicBezTo>
                  <a:cubicBezTo>
                    <a:pt x="1036" y="300"/>
                    <a:pt x="1036" y="300"/>
                    <a:pt x="1037" y="300"/>
                  </a:cubicBezTo>
                  <a:cubicBezTo>
                    <a:pt x="1041" y="300"/>
                    <a:pt x="1050" y="289"/>
                    <a:pt x="1056" y="289"/>
                  </a:cubicBezTo>
                  <a:cubicBezTo>
                    <a:pt x="1058" y="289"/>
                    <a:pt x="1060" y="292"/>
                    <a:pt x="1060" y="298"/>
                  </a:cubicBezTo>
                  <a:cubicBezTo>
                    <a:pt x="1060" y="322"/>
                    <a:pt x="1060" y="310"/>
                    <a:pt x="1060" y="322"/>
                  </a:cubicBezTo>
                  <a:cubicBezTo>
                    <a:pt x="1060" y="322"/>
                    <a:pt x="1070" y="316"/>
                    <a:pt x="1074" y="316"/>
                  </a:cubicBezTo>
                  <a:cubicBezTo>
                    <a:pt x="1076" y="316"/>
                    <a:pt x="1076" y="318"/>
                    <a:pt x="1072" y="322"/>
                  </a:cubicBezTo>
                  <a:cubicBezTo>
                    <a:pt x="1066" y="328"/>
                    <a:pt x="1066" y="331"/>
                    <a:pt x="1069" y="331"/>
                  </a:cubicBezTo>
                  <a:cubicBezTo>
                    <a:pt x="1072" y="331"/>
                    <a:pt x="1078" y="328"/>
                    <a:pt x="1084" y="322"/>
                  </a:cubicBezTo>
                  <a:cubicBezTo>
                    <a:pt x="1095" y="322"/>
                    <a:pt x="1084" y="334"/>
                    <a:pt x="1095" y="345"/>
                  </a:cubicBezTo>
                  <a:cubicBezTo>
                    <a:pt x="1107" y="345"/>
                    <a:pt x="1107" y="334"/>
                    <a:pt x="1107" y="334"/>
                  </a:cubicBezTo>
                  <a:cubicBezTo>
                    <a:pt x="1110" y="331"/>
                    <a:pt x="1111" y="330"/>
                    <a:pt x="1112" y="330"/>
                  </a:cubicBezTo>
                  <a:lnTo>
                    <a:pt x="1112" y="330"/>
                  </a:lnTo>
                  <a:cubicBezTo>
                    <a:pt x="1115" y="330"/>
                    <a:pt x="1107" y="345"/>
                    <a:pt x="1107" y="345"/>
                  </a:cubicBezTo>
                  <a:cubicBezTo>
                    <a:pt x="1107" y="345"/>
                    <a:pt x="1095" y="357"/>
                    <a:pt x="1107" y="369"/>
                  </a:cubicBezTo>
                  <a:cubicBezTo>
                    <a:pt x="1119" y="381"/>
                    <a:pt x="1131" y="393"/>
                    <a:pt x="1143" y="393"/>
                  </a:cubicBezTo>
                  <a:lnTo>
                    <a:pt x="1155" y="393"/>
                  </a:lnTo>
                  <a:cubicBezTo>
                    <a:pt x="1167" y="393"/>
                    <a:pt x="1143" y="405"/>
                    <a:pt x="1143" y="405"/>
                  </a:cubicBezTo>
                  <a:cubicBezTo>
                    <a:pt x="1143" y="405"/>
                    <a:pt x="1154" y="400"/>
                    <a:pt x="1161" y="400"/>
                  </a:cubicBezTo>
                  <a:cubicBezTo>
                    <a:pt x="1164" y="400"/>
                    <a:pt x="1167" y="401"/>
                    <a:pt x="1167" y="405"/>
                  </a:cubicBezTo>
                  <a:cubicBezTo>
                    <a:pt x="1167" y="405"/>
                    <a:pt x="1203" y="417"/>
                    <a:pt x="1191" y="429"/>
                  </a:cubicBezTo>
                  <a:lnTo>
                    <a:pt x="1215" y="429"/>
                  </a:lnTo>
                  <a:cubicBezTo>
                    <a:pt x="1215" y="417"/>
                    <a:pt x="1238" y="417"/>
                    <a:pt x="1238" y="417"/>
                  </a:cubicBezTo>
                  <a:cubicBezTo>
                    <a:pt x="1238" y="413"/>
                    <a:pt x="1237" y="412"/>
                    <a:pt x="1235" y="412"/>
                  </a:cubicBezTo>
                  <a:cubicBezTo>
                    <a:pt x="1232" y="412"/>
                    <a:pt x="1226" y="417"/>
                    <a:pt x="1226" y="417"/>
                  </a:cubicBezTo>
                  <a:cubicBezTo>
                    <a:pt x="1226" y="417"/>
                    <a:pt x="1226" y="405"/>
                    <a:pt x="1226" y="405"/>
                  </a:cubicBezTo>
                  <a:lnTo>
                    <a:pt x="1226" y="393"/>
                  </a:lnTo>
                  <a:lnTo>
                    <a:pt x="1203" y="393"/>
                  </a:lnTo>
                  <a:lnTo>
                    <a:pt x="1203" y="381"/>
                  </a:lnTo>
                  <a:cubicBezTo>
                    <a:pt x="1203" y="381"/>
                    <a:pt x="1203" y="381"/>
                    <a:pt x="1191" y="369"/>
                  </a:cubicBezTo>
                  <a:cubicBezTo>
                    <a:pt x="1191" y="369"/>
                    <a:pt x="1191" y="369"/>
                    <a:pt x="1191" y="357"/>
                  </a:cubicBezTo>
                  <a:lnTo>
                    <a:pt x="1179" y="357"/>
                  </a:lnTo>
                  <a:cubicBezTo>
                    <a:pt x="1191" y="357"/>
                    <a:pt x="1191" y="345"/>
                    <a:pt x="1179" y="345"/>
                  </a:cubicBezTo>
                  <a:cubicBezTo>
                    <a:pt x="1179" y="345"/>
                    <a:pt x="1167" y="322"/>
                    <a:pt x="1167" y="322"/>
                  </a:cubicBezTo>
                  <a:cubicBezTo>
                    <a:pt x="1155" y="322"/>
                    <a:pt x="1155" y="334"/>
                    <a:pt x="1155" y="334"/>
                  </a:cubicBezTo>
                  <a:cubicBezTo>
                    <a:pt x="1143" y="334"/>
                    <a:pt x="1155" y="322"/>
                    <a:pt x="1155" y="322"/>
                  </a:cubicBezTo>
                  <a:cubicBezTo>
                    <a:pt x="1143" y="310"/>
                    <a:pt x="1143" y="298"/>
                    <a:pt x="1131" y="286"/>
                  </a:cubicBezTo>
                  <a:lnTo>
                    <a:pt x="1095" y="286"/>
                  </a:lnTo>
                  <a:cubicBezTo>
                    <a:pt x="1086" y="286"/>
                    <a:pt x="1099" y="271"/>
                    <a:pt x="1099" y="271"/>
                  </a:cubicBezTo>
                  <a:lnTo>
                    <a:pt x="1099" y="271"/>
                  </a:lnTo>
                  <a:cubicBezTo>
                    <a:pt x="1099" y="271"/>
                    <a:pt x="1098" y="272"/>
                    <a:pt x="1095" y="274"/>
                  </a:cubicBezTo>
                  <a:cubicBezTo>
                    <a:pt x="1084" y="274"/>
                    <a:pt x="1095" y="298"/>
                    <a:pt x="1084" y="298"/>
                  </a:cubicBezTo>
                  <a:lnTo>
                    <a:pt x="1084" y="274"/>
                  </a:lnTo>
                  <a:cubicBezTo>
                    <a:pt x="1084" y="274"/>
                    <a:pt x="1095" y="262"/>
                    <a:pt x="1095" y="250"/>
                  </a:cubicBezTo>
                  <a:lnTo>
                    <a:pt x="1095" y="250"/>
                  </a:lnTo>
                  <a:cubicBezTo>
                    <a:pt x="1091" y="254"/>
                    <a:pt x="1089" y="255"/>
                    <a:pt x="1087" y="255"/>
                  </a:cubicBezTo>
                  <a:cubicBezTo>
                    <a:pt x="1082" y="255"/>
                    <a:pt x="1080" y="250"/>
                    <a:pt x="1072" y="250"/>
                  </a:cubicBezTo>
                  <a:cubicBezTo>
                    <a:pt x="1060" y="250"/>
                    <a:pt x="1072" y="250"/>
                    <a:pt x="1072" y="238"/>
                  </a:cubicBezTo>
                  <a:lnTo>
                    <a:pt x="1072" y="226"/>
                  </a:lnTo>
                  <a:lnTo>
                    <a:pt x="1060" y="250"/>
                  </a:lnTo>
                  <a:lnTo>
                    <a:pt x="1060" y="226"/>
                  </a:lnTo>
                  <a:lnTo>
                    <a:pt x="1036" y="226"/>
                  </a:lnTo>
                  <a:cubicBezTo>
                    <a:pt x="1036" y="226"/>
                    <a:pt x="1036" y="200"/>
                    <a:pt x="1021" y="200"/>
                  </a:cubicBezTo>
                  <a:cubicBezTo>
                    <a:pt x="1018" y="200"/>
                    <a:pt x="1016" y="201"/>
                    <a:pt x="1012" y="203"/>
                  </a:cubicBezTo>
                  <a:cubicBezTo>
                    <a:pt x="1010" y="205"/>
                    <a:pt x="1008" y="206"/>
                    <a:pt x="1006" y="206"/>
                  </a:cubicBezTo>
                  <a:cubicBezTo>
                    <a:pt x="1002" y="206"/>
                    <a:pt x="1001" y="199"/>
                    <a:pt x="1000" y="199"/>
                  </a:cubicBezTo>
                  <a:cubicBezTo>
                    <a:pt x="1000" y="199"/>
                    <a:pt x="1000" y="200"/>
                    <a:pt x="1000" y="203"/>
                  </a:cubicBezTo>
                  <a:cubicBezTo>
                    <a:pt x="998" y="205"/>
                    <a:pt x="996" y="206"/>
                    <a:pt x="996" y="206"/>
                  </a:cubicBezTo>
                  <a:cubicBezTo>
                    <a:pt x="993" y="206"/>
                    <a:pt x="1000" y="191"/>
                    <a:pt x="1000" y="191"/>
                  </a:cubicBezTo>
                  <a:cubicBezTo>
                    <a:pt x="1000" y="187"/>
                    <a:pt x="999" y="185"/>
                    <a:pt x="997" y="185"/>
                  </a:cubicBezTo>
                  <a:cubicBezTo>
                    <a:pt x="992" y="185"/>
                    <a:pt x="984" y="191"/>
                    <a:pt x="976" y="191"/>
                  </a:cubicBezTo>
                  <a:cubicBezTo>
                    <a:pt x="976" y="191"/>
                    <a:pt x="976" y="191"/>
                    <a:pt x="976" y="179"/>
                  </a:cubicBezTo>
                  <a:cubicBezTo>
                    <a:pt x="976" y="179"/>
                    <a:pt x="966" y="189"/>
                    <a:pt x="962" y="189"/>
                  </a:cubicBezTo>
                  <a:cubicBezTo>
                    <a:pt x="961" y="189"/>
                    <a:pt x="961" y="187"/>
                    <a:pt x="964" y="179"/>
                  </a:cubicBezTo>
                  <a:cubicBezTo>
                    <a:pt x="964" y="161"/>
                    <a:pt x="964" y="155"/>
                    <a:pt x="962" y="155"/>
                  </a:cubicBezTo>
                  <a:cubicBezTo>
                    <a:pt x="959" y="155"/>
                    <a:pt x="953" y="161"/>
                    <a:pt x="941" y="167"/>
                  </a:cubicBezTo>
                  <a:cubicBezTo>
                    <a:pt x="929" y="167"/>
                    <a:pt x="929" y="167"/>
                    <a:pt x="929" y="155"/>
                  </a:cubicBezTo>
                  <a:cubicBezTo>
                    <a:pt x="935" y="149"/>
                    <a:pt x="932" y="149"/>
                    <a:pt x="927" y="149"/>
                  </a:cubicBezTo>
                  <a:cubicBezTo>
                    <a:pt x="923" y="149"/>
                    <a:pt x="917" y="149"/>
                    <a:pt x="917" y="143"/>
                  </a:cubicBezTo>
                  <a:cubicBezTo>
                    <a:pt x="917" y="141"/>
                    <a:pt x="915" y="140"/>
                    <a:pt x="913" y="140"/>
                  </a:cubicBezTo>
                  <a:cubicBezTo>
                    <a:pt x="911" y="140"/>
                    <a:pt x="908" y="140"/>
                    <a:pt x="906" y="141"/>
                  </a:cubicBezTo>
                  <a:lnTo>
                    <a:pt x="906" y="141"/>
                  </a:lnTo>
                  <a:cubicBezTo>
                    <a:pt x="911" y="131"/>
                    <a:pt x="911" y="128"/>
                    <a:pt x="906" y="128"/>
                  </a:cubicBezTo>
                  <a:cubicBezTo>
                    <a:pt x="902" y="128"/>
                    <a:pt x="893" y="131"/>
                    <a:pt x="881" y="131"/>
                  </a:cubicBezTo>
                  <a:cubicBezTo>
                    <a:pt x="881" y="131"/>
                    <a:pt x="881" y="119"/>
                    <a:pt x="881" y="119"/>
                  </a:cubicBezTo>
                  <a:lnTo>
                    <a:pt x="857" y="119"/>
                  </a:lnTo>
                  <a:cubicBezTo>
                    <a:pt x="845" y="119"/>
                    <a:pt x="857" y="107"/>
                    <a:pt x="857" y="107"/>
                  </a:cubicBezTo>
                  <a:cubicBezTo>
                    <a:pt x="853" y="103"/>
                    <a:pt x="849" y="102"/>
                    <a:pt x="846" y="102"/>
                  </a:cubicBezTo>
                  <a:cubicBezTo>
                    <a:pt x="845" y="102"/>
                    <a:pt x="844" y="102"/>
                    <a:pt x="843" y="103"/>
                  </a:cubicBezTo>
                  <a:lnTo>
                    <a:pt x="843" y="103"/>
                  </a:lnTo>
                  <a:cubicBezTo>
                    <a:pt x="840" y="100"/>
                    <a:pt x="837" y="97"/>
                    <a:pt x="833" y="97"/>
                  </a:cubicBezTo>
                  <a:cubicBezTo>
                    <a:pt x="830" y="97"/>
                    <a:pt x="826" y="99"/>
                    <a:pt x="822" y="107"/>
                  </a:cubicBezTo>
                  <a:cubicBezTo>
                    <a:pt x="820" y="109"/>
                    <a:pt x="819" y="110"/>
                    <a:pt x="818" y="110"/>
                  </a:cubicBezTo>
                  <a:cubicBezTo>
                    <a:pt x="816" y="110"/>
                    <a:pt x="832" y="84"/>
                    <a:pt x="822" y="84"/>
                  </a:cubicBezTo>
                  <a:lnTo>
                    <a:pt x="822" y="84"/>
                  </a:lnTo>
                  <a:cubicBezTo>
                    <a:pt x="818" y="87"/>
                    <a:pt x="816" y="89"/>
                    <a:pt x="816" y="89"/>
                  </a:cubicBezTo>
                  <a:cubicBezTo>
                    <a:pt x="815" y="89"/>
                    <a:pt x="818" y="84"/>
                    <a:pt x="810" y="84"/>
                  </a:cubicBezTo>
                  <a:cubicBezTo>
                    <a:pt x="798" y="84"/>
                    <a:pt x="822" y="84"/>
                    <a:pt x="810" y="72"/>
                  </a:cubicBezTo>
                  <a:lnTo>
                    <a:pt x="798" y="72"/>
                  </a:lnTo>
                  <a:cubicBezTo>
                    <a:pt x="786" y="72"/>
                    <a:pt x="786" y="72"/>
                    <a:pt x="786" y="84"/>
                  </a:cubicBezTo>
                  <a:cubicBezTo>
                    <a:pt x="782" y="87"/>
                    <a:pt x="781" y="88"/>
                    <a:pt x="781" y="88"/>
                  </a:cubicBezTo>
                  <a:cubicBezTo>
                    <a:pt x="780" y="88"/>
                    <a:pt x="786" y="80"/>
                    <a:pt x="786" y="72"/>
                  </a:cubicBezTo>
                  <a:lnTo>
                    <a:pt x="786" y="72"/>
                  </a:lnTo>
                  <a:lnTo>
                    <a:pt x="774" y="84"/>
                  </a:lnTo>
                  <a:cubicBezTo>
                    <a:pt x="774" y="72"/>
                    <a:pt x="774" y="72"/>
                    <a:pt x="774" y="60"/>
                  </a:cubicBezTo>
                  <a:lnTo>
                    <a:pt x="762" y="72"/>
                  </a:lnTo>
                  <a:cubicBezTo>
                    <a:pt x="758" y="76"/>
                    <a:pt x="754" y="77"/>
                    <a:pt x="751" y="77"/>
                  </a:cubicBezTo>
                  <a:cubicBezTo>
                    <a:pt x="744" y="77"/>
                    <a:pt x="738" y="72"/>
                    <a:pt x="738" y="72"/>
                  </a:cubicBezTo>
                  <a:cubicBezTo>
                    <a:pt x="730" y="72"/>
                    <a:pt x="728" y="66"/>
                    <a:pt x="723" y="66"/>
                  </a:cubicBezTo>
                  <a:cubicBezTo>
                    <a:pt x="721" y="66"/>
                    <a:pt x="718" y="68"/>
                    <a:pt x="714" y="72"/>
                  </a:cubicBezTo>
                  <a:lnTo>
                    <a:pt x="714" y="60"/>
                  </a:lnTo>
                  <a:lnTo>
                    <a:pt x="714" y="48"/>
                  </a:lnTo>
                  <a:lnTo>
                    <a:pt x="703" y="72"/>
                  </a:lnTo>
                  <a:cubicBezTo>
                    <a:pt x="703" y="60"/>
                    <a:pt x="679" y="48"/>
                    <a:pt x="679" y="48"/>
                  </a:cubicBezTo>
                  <a:cubicBezTo>
                    <a:pt x="675" y="48"/>
                    <a:pt x="674" y="49"/>
                    <a:pt x="674" y="50"/>
                  </a:cubicBezTo>
                  <a:lnTo>
                    <a:pt x="674" y="50"/>
                  </a:lnTo>
                  <a:cubicBezTo>
                    <a:pt x="671" y="47"/>
                    <a:pt x="668" y="45"/>
                    <a:pt x="664" y="45"/>
                  </a:cubicBezTo>
                  <a:cubicBezTo>
                    <a:pt x="661" y="45"/>
                    <a:pt x="658" y="46"/>
                    <a:pt x="655" y="48"/>
                  </a:cubicBezTo>
                  <a:cubicBezTo>
                    <a:pt x="647" y="48"/>
                    <a:pt x="644" y="53"/>
                    <a:pt x="643" y="53"/>
                  </a:cubicBezTo>
                  <a:cubicBezTo>
                    <a:pt x="643" y="53"/>
                    <a:pt x="643" y="52"/>
                    <a:pt x="643" y="48"/>
                  </a:cubicBezTo>
                  <a:cubicBezTo>
                    <a:pt x="643" y="36"/>
                    <a:pt x="655" y="24"/>
                    <a:pt x="643" y="24"/>
                  </a:cubicBezTo>
                  <a:lnTo>
                    <a:pt x="631" y="24"/>
                  </a:lnTo>
                  <a:cubicBezTo>
                    <a:pt x="619" y="24"/>
                    <a:pt x="619" y="24"/>
                    <a:pt x="607" y="12"/>
                  </a:cubicBezTo>
                  <a:cubicBezTo>
                    <a:pt x="595" y="12"/>
                    <a:pt x="595" y="24"/>
                    <a:pt x="607" y="36"/>
                  </a:cubicBezTo>
                  <a:lnTo>
                    <a:pt x="595" y="36"/>
                  </a:lnTo>
                  <a:cubicBezTo>
                    <a:pt x="595" y="36"/>
                    <a:pt x="595" y="24"/>
                    <a:pt x="583" y="24"/>
                  </a:cubicBezTo>
                  <a:lnTo>
                    <a:pt x="583" y="36"/>
                  </a:lnTo>
                  <a:lnTo>
                    <a:pt x="572" y="36"/>
                  </a:lnTo>
                  <a:cubicBezTo>
                    <a:pt x="572" y="36"/>
                    <a:pt x="583" y="12"/>
                    <a:pt x="572" y="12"/>
                  </a:cubicBezTo>
                  <a:cubicBezTo>
                    <a:pt x="572" y="12"/>
                    <a:pt x="548" y="12"/>
                    <a:pt x="560" y="24"/>
                  </a:cubicBezTo>
                  <a:cubicBezTo>
                    <a:pt x="560" y="36"/>
                    <a:pt x="560" y="36"/>
                    <a:pt x="560" y="36"/>
                  </a:cubicBezTo>
                  <a:cubicBezTo>
                    <a:pt x="560" y="40"/>
                    <a:pt x="558" y="41"/>
                    <a:pt x="557" y="41"/>
                  </a:cubicBezTo>
                  <a:cubicBezTo>
                    <a:pt x="553" y="41"/>
                    <a:pt x="548" y="36"/>
                    <a:pt x="548" y="36"/>
                  </a:cubicBezTo>
                  <a:cubicBezTo>
                    <a:pt x="548" y="36"/>
                    <a:pt x="548" y="12"/>
                    <a:pt x="548" y="12"/>
                  </a:cubicBezTo>
                  <a:lnTo>
                    <a:pt x="536" y="12"/>
                  </a:lnTo>
                  <a:lnTo>
                    <a:pt x="536" y="24"/>
                  </a:lnTo>
                  <a:cubicBezTo>
                    <a:pt x="536" y="24"/>
                    <a:pt x="536" y="9"/>
                    <a:pt x="530" y="9"/>
                  </a:cubicBezTo>
                  <a:cubicBezTo>
                    <a:pt x="528" y="9"/>
                    <a:pt x="526" y="10"/>
                    <a:pt x="524" y="12"/>
                  </a:cubicBezTo>
                  <a:cubicBezTo>
                    <a:pt x="512" y="12"/>
                    <a:pt x="512" y="24"/>
                    <a:pt x="512" y="36"/>
                  </a:cubicBezTo>
                  <a:cubicBezTo>
                    <a:pt x="512" y="24"/>
                    <a:pt x="512" y="24"/>
                    <a:pt x="512" y="12"/>
                  </a:cubicBezTo>
                  <a:cubicBezTo>
                    <a:pt x="512" y="12"/>
                    <a:pt x="500" y="0"/>
                    <a:pt x="488" y="0"/>
                  </a:cubicBezTo>
                  <a:cubicBezTo>
                    <a:pt x="488" y="0"/>
                    <a:pt x="488" y="12"/>
                    <a:pt x="488" y="12"/>
                  </a:cubicBezTo>
                  <a:lnTo>
                    <a:pt x="476" y="12"/>
                  </a:lnTo>
                  <a:cubicBezTo>
                    <a:pt x="476" y="12"/>
                    <a:pt x="476" y="0"/>
                    <a:pt x="464" y="0"/>
                  </a:cubicBezTo>
                  <a:close/>
                  <a:moveTo>
                    <a:pt x="1326" y="543"/>
                  </a:moveTo>
                  <a:cubicBezTo>
                    <a:pt x="1325" y="544"/>
                    <a:pt x="1324" y="546"/>
                    <a:pt x="1322" y="548"/>
                  </a:cubicBezTo>
                  <a:cubicBezTo>
                    <a:pt x="1328" y="548"/>
                    <a:pt x="1328" y="544"/>
                    <a:pt x="1326" y="543"/>
                  </a:cubicBezTo>
                  <a:close/>
                  <a:moveTo>
                    <a:pt x="1255" y="423"/>
                  </a:moveTo>
                  <a:lnTo>
                    <a:pt x="1255" y="423"/>
                  </a:lnTo>
                  <a:cubicBezTo>
                    <a:pt x="1254" y="423"/>
                    <a:pt x="1246" y="429"/>
                    <a:pt x="1238" y="429"/>
                  </a:cubicBezTo>
                  <a:cubicBezTo>
                    <a:pt x="1238" y="429"/>
                    <a:pt x="1233" y="434"/>
                    <a:pt x="1226" y="434"/>
                  </a:cubicBezTo>
                  <a:cubicBezTo>
                    <a:pt x="1222" y="434"/>
                    <a:pt x="1218" y="433"/>
                    <a:pt x="1215" y="429"/>
                  </a:cubicBezTo>
                  <a:cubicBezTo>
                    <a:pt x="1215" y="429"/>
                    <a:pt x="1215" y="441"/>
                    <a:pt x="1215" y="441"/>
                  </a:cubicBezTo>
                  <a:lnTo>
                    <a:pt x="1215" y="465"/>
                  </a:lnTo>
                  <a:cubicBezTo>
                    <a:pt x="1215" y="465"/>
                    <a:pt x="1225" y="459"/>
                    <a:pt x="1232" y="459"/>
                  </a:cubicBezTo>
                  <a:cubicBezTo>
                    <a:pt x="1236" y="459"/>
                    <a:pt x="1238" y="461"/>
                    <a:pt x="1238" y="465"/>
                  </a:cubicBezTo>
                  <a:cubicBezTo>
                    <a:pt x="1238" y="465"/>
                    <a:pt x="1226" y="476"/>
                    <a:pt x="1226" y="476"/>
                  </a:cubicBezTo>
                  <a:lnTo>
                    <a:pt x="1238" y="476"/>
                  </a:lnTo>
                  <a:cubicBezTo>
                    <a:pt x="1246" y="476"/>
                    <a:pt x="1244" y="471"/>
                    <a:pt x="1244" y="471"/>
                  </a:cubicBezTo>
                  <a:lnTo>
                    <a:pt x="1244" y="471"/>
                  </a:lnTo>
                  <a:cubicBezTo>
                    <a:pt x="1245" y="471"/>
                    <a:pt x="1246" y="472"/>
                    <a:pt x="1250" y="476"/>
                  </a:cubicBezTo>
                  <a:cubicBezTo>
                    <a:pt x="1256" y="482"/>
                    <a:pt x="1256" y="482"/>
                    <a:pt x="1255" y="482"/>
                  </a:cubicBezTo>
                  <a:cubicBezTo>
                    <a:pt x="1253" y="482"/>
                    <a:pt x="1250" y="482"/>
                    <a:pt x="1250" y="488"/>
                  </a:cubicBezTo>
                  <a:cubicBezTo>
                    <a:pt x="1250" y="488"/>
                    <a:pt x="1238" y="488"/>
                    <a:pt x="1226" y="500"/>
                  </a:cubicBezTo>
                  <a:lnTo>
                    <a:pt x="1262" y="500"/>
                  </a:lnTo>
                  <a:lnTo>
                    <a:pt x="1262" y="512"/>
                  </a:lnTo>
                  <a:cubicBezTo>
                    <a:pt x="1270" y="512"/>
                    <a:pt x="1273" y="517"/>
                    <a:pt x="1277" y="517"/>
                  </a:cubicBezTo>
                  <a:cubicBezTo>
                    <a:pt x="1279" y="517"/>
                    <a:pt x="1282" y="516"/>
                    <a:pt x="1286" y="512"/>
                  </a:cubicBezTo>
                  <a:cubicBezTo>
                    <a:pt x="1286" y="511"/>
                    <a:pt x="1286" y="510"/>
                    <a:pt x="1286" y="510"/>
                  </a:cubicBezTo>
                  <a:cubicBezTo>
                    <a:pt x="1288" y="510"/>
                    <a:pt x="1298" y="548"/>
                    <a:pt x="1298" y="548"/>
                  </a:cubicBezTo>
                  <a:cubicBezTo>
                    <a:pt x="1302" y="552"/>
                    <a:pt x="1304" y="553"/>
                    <a:pt x="1307" y="553"/>
                  </a:cubicBezTo>
                  <a:cubicBezTo>
                    <a:pt x="1311" y="553"/>
                    <a:pt x="1314" y="548"/>
                    <a:pt x="1322" y="548"/>
                  </a:cubicBezTo>
                  <a:cubicBezTo>
                    <a:pt x="1322" y="544"/>
                    <a:pt x="1323" y="543"/>
                    <a:pt x="1324" y="543"/>
                  </a:cubicBezTo>
                  <a:lnTo>
                    <a:pt x="1324" y="543"/>
                  </a:lnTo>
                  <a:cubicBezTo>
                    <a:pt x="1325" y="543"/>
                    <a:pt x="1325" y="543"/>
                    <a:pt x="1326" y="543"/>
                  </a:cubicBezTo>
                  <a:lnTo>
                    <a:pt x="1326" y="543"/>
                  </a:lnTo>
                  <a:cubicBezTo>
                    <a:pt x="1330" y="536"/>
                    <a:pt x="1322" y="534"/>
                    <a:pt x="1322" y="524"/>
                  </a:cubicBezTo>
                  <a:lnTo>
                    <a:pt x="1310" y="524"/>
                  </a:lnTo>
                  <a:cubicBezTo>
                    <a:pt x="1310" y="524"/>
                    <a:pt x="1310" y="512"/>
                    <a:pt x="1310" y="512"/>
                  </a:cubicBezTo>
                  <a:cubicBezTo>
                    <a:pt x="1298" y="512"/>
                    <a:pt x="1310" y="488"/>
                    <a:pt x="1310" y="488"/>
                  </a:cubicBezTo>
                  <a:lnTo>
                    <a:pt x="1310" y="488"/>
                  </a:lnTo>
                  <a:cubicBezTo>
                    <a:pt x="1310" y="488"/>
                    <a:pt x="1299" y="499"/>
                    <a:pt x="1292" y="499"/>
                  </a:cubicBezTo>
                  <a:cubicBezTo>
                    <a:pt x="1289" y="499"/>
                    <a:pt x="1286" y="496"/>
                    <a:pt x="1286" y="488"/>
                  </a:cubicBezTo>
                  <a:cubicBezTo>
                    <a:pt x="1292" y="476"/>
                    <a:pt x="1292" y="473"/>
                    <a:pt x="1290" y="473"/>
                  </a:cubicBezTo>
                  <a:lnTo>
                    <a:pt x="1290" y="473"/>
                  </a:lnTo>
                  <a:cubicBezTo>
                    <a:pt x="1289" y="473"/>
                    <a:pt x="1286" y="476"/>
                    <a:pt x="1286" y="476"/>
                  </a:cubicBezTo>
                  <a:lnTo>
                    <a:pt x="1286" y="465"/>
                  </a:lnTo>
                  <a:cubicBezTo>
                    <a:pt x="1286" y="459"/>
                    <a:pt x="1283" y="456"/>
                    <a:pt x="1279" y="456"/>
                  </a:cubicBezTo>
                  <a:cubicBezTo>
                    <a:pt x="1274" y="456"/>
                    <a:pt x="1268" y="459"/>
                    <a:pt x="1262" y="465"/>
                  </a:cubicBezTo>
                  <a:cubicBezTo>
                    <a:pt x="1260" y="466"/>
                    <a:pt x="1259" y="467"/>
                    <a:pt x="1258" y="467"/>
                  </a:cubicBezTo>
                  <a:cubicBezTo>
                    <a:pt x="1253" y="467"/>
                    <a:pt x="1262" y="441"/>
                    <a:pt x="1262" y="441"/>
                  </a:cubicBezTo>
                  <a:lnTo>
                    <a:pt x="1238" y="441"/>
                  </a:lnTo>
                  <a:cubicBezTo>
                    <a:pt x="1238" y="441"/>
                    <a:pt x="1250" y="429"/>
                    <a:pt x="1250" y="429"/>
                  </a:cubicBezTo>
                  <a:cubicBezTo>
                    <a:pt x="1254" y="425"/>
                    <a:pt x="1256" y="423"/>
                    <a:pt x="1255" y="423"/>
                  </a:cubicBezTo>
                  <a:close/>
                  <a:moveTo>
                    <a:pt x="119" y="579"/>
                  </a:moveTo>
                  <a:cubicBezTo>
                    <a:pt x="119" y="582"/>
                    <a:pt x="119" y="584"/>
                    <a:pt x="119" y="584"/>
                  </a:cubicBezTo>
                  <a:lnTo>
                    <a:pt x="131" y="584"/>
                  </a:lnTo>
                  <a:cubicBezTo>
                    <a:pt x="131" y="584"/>
                    <a:pt x="125" y="581"/>
                    <a:pt x="119" y="579"/>
                  </a:cubicBezTo>
                  <a:close/>
                  <a:moveTo>
                    <a:pt x="1322" y="548"/>
                  </a:moveTo>
                  <a:cubicBezTo>
                    <a:pt x="1310" y="560"/>
                    <a:pt x="1310" y="572"/>
                    <a:pt x="1322" y="584"/>
                  </a:cubicBezTo>
                  <a:cubicBezTo>
                    <a:pt x="1322" y="584"/>
                    <a:pt x="1322" y="595"/>
                    <a:pt x="1334" y="595"/>
                  </a:cubicBezTo>
                  <a:lnTo>
                    <a:pt x="1345" y="595"/>
                  </a:lnTo>
                  <a:lnTo>
                    <a:pt x="1357" y="607"/>
                  </a:lnTo>
                  <a:cubicBezTo>
                    <a:pt x="1357" y="619"/>
                    <a:pt x="1369" y="619"/>
                    <a:pt x="1381" y="619"/>
                  </a:cubicBezTo>
                  <a:lnTo>
                    <a:pt x="1381" y="607"/>
                  </a:lnTo>
                  <a:cubicBezTo>
                    <a:pt x="1381" y="601"/>
                    <a:pt x="1381" y="601"/>
                    <a:pt x="1380" y="601"/>
                  </a:cubicBezTo>
                  <a:cubicBezTo>
                    <a:pt x="1378" y="601"/>
                    <a:pt x="1375" y="601"/>
                    <a:pt x="1369" y="595"/>
                  </a:cubicBezTo>
                  <a:cubicBezTo>
                    <a:pt x="1369" y="584"/>
                    <a:pt x="1369" y="572"/>
                    <a:pt x="1357" y="572"/>
                  </a:cubicBezTo>
                  <a:lnTo>
                    <a:pt x="1345" y="572"/>
                  </a:lnTo>
                  <a:cubicBezTo>
                    <a:pt x="1357" y="572"/>
                    <a:pt x="1369" y="560"/>
                    <a:pt x="1345" y="560"/>
                  </a:cubicBezTo>
                  <a:cubicBezTo>
                    <a:pt x="1334" y="560"/>
                    <a:pt x="1322" y="560"/>
                    <a:pt x="1322" y="548"/>
                  </a:cubicBezTo>
                  <a:close/>
                  <a:moveTo>
                    <a:pt x="1381" y="619"/>
                  </a:moveTo>
                  <a:cubicBezTo>
                    <a:pt x="1369" y="619"/>
                    <a:pt x="1369" y="619"/>
                    <a:pt x="1369" y="631"/>
                  </a:cubicBezTo>
                  <a:lnTo>
                    <a:pt x="1381" y="631"/>
                  </a:lnTo>
                  <a:cubicBezTo>
                    <a:pt x="1382" y="631"/>
                    <a:pt x="1383" y="631"/>
                    <a:pt x="1384" y="631"/>
                  </a:cubicBezTo>
                  <a:lnTo>
                    <a:pt x="1384" y="631"/>
                  </a:lnTo>
                  <a:cubicBezTo>
                    <a:pt x="1387" y="624"/>
                    <a:pt x="1389" y="619"/>
                    <a:pt x="1381" y="619"/>
                  </a:cubicBezTo>
                  <a:close/>
                  <a:moveTo>
                    <a:pt x="1384" y="631"/>
                  </a:moveTo>
                  <a:cubicBezTo>
                    <a:pt x="1383" y="635"/>
                    <a:pt x="1381" y="639"/>
                    <a:pt x="1381" y="643"/>
                  </a:cubicBezTo>
                  <a:lnTo>
                    <a:pt x="1381" y="643"/>
                  </a:lnTo>
                  <a:cubicBezTo>
                    <a:pt x="1381" y="632"/>
                    <a:pt x="1391" y="631"/>
                    <a:pt x="1384" y="631"/>
                  </a:cubicBezTo>
                  <a:close/>
                  <a:moveTo>
                    <a:pt x="1393" y="643"/>
                  </a:moveTo>
                  <a:lnTo>
                    <a:pt x="1393" y="643"/>
                  </a:lnTo>
                  <a:cubicBezTo>
                    <a:pt x="1393" y="643"/>
                    <a:pt x="1387" y="643"/>
                    <a:pt x="1388" y="647"/>
                  </a:cubicBezTo>
                  <a:lnTo>
                    <a:pt x="1388" y="647"/>
                  </a:lnTo>
                  <a:cubicBezTo>
                    <a:pt x="1385" y="646"/>
                    <a:pt x="1383" y="645"/>
                    <a:pt x="1381" y="643"/>
                  </a:cubicBezTo>
                  <a:lnTo>
                    <a:pt x="1381" y="643"/>
                  </a:lnTo>
                  <a:cubicBezTo>
                    <a:pt x="1385" y="647"/>
                    <a:pt x="1388" y="650"/>
                    <a:pt x="1390" y="651"/>
                  </a:cubicBezTo>
                  <a:lnTo>
                    <a:pt x="1390" y="651"/>
                  </a:lnTo>
                  <a:cubicBezTo>
                    <a:pt x="1391" y="652"/>
                    <a:pt x="1392" y="654"/>
                    <a:pt x="1393" y="655"/>
                  </a:cubicBezTo>
                  <a:lnTo>
                    <a:pt x="1417" y="655"/>
                  </a:lnTo>
                  <a:cubicBezTo>
                    <a:pt x="1417" y="649"/>
                    <a:pt x="1411" y="649"/>
                    <a:pt x="1404" y="649"/>
                  </a:cubicBezTo>
                  <a:cubicBezTo>
                    <a:pt x="1400" y="649"/>
                    <a:pt x="1397" y="649"/>
                    <a:pt x="1393" y="649"/>
                  </a:cubicBezTo>
                  <a:lnTo>
                    <a:pt x="1393" y="649"/>
                  </a:lnTo>
                  <a:cubicBezTo>
                    <a:pt x="1393" y="647"/>
                    <a:pt x="1393" y="645"/>
                    <a:pt x="1393" y="643"/>
                  </a:cubicBezTo>
                  <a:close/>
                  <a:moveTo>
                    <a:pt x="1417" y="655"/>
                  </a:moveTo>
                  <a:cubicBezTo>
                    <a:pt x="1417" y="667"/>
                    <a:pt x="1417" y="667"/>
                    <a:pt x="1417" y="667"/>
                  </a:cubicBezTo>
                  <a:lnTo>
                    <a:pt x="1429" y="667"/>
                  </a:lnTo>
                  <a:cubicBezTo>
                    <a:pt x="1429" y="655"/>
                    <a:pt x="1429" y="655"/>
                    <a:pt x="1417" y="655"/>
                  </a:cubicBezTo>
                  <a:close/>
                  <a:moveTo>
                    <a:pt x="83" y="667"/>
                  </a:moveTo>
                  <a:lnTo>
                    <a:pt x="83" y="679"/>
                  </a:lnTo>
                  <a:cubicBezTo>
                    <a:pt x="95" y="679"/>
                    <a:pt x="83" y="667"/>
                    <a:pt x="83" y="667"/>
                  </a:cubicBezTo>
                  <a:close/>
                  <a:moveTo>
                    <a:pt x="1429" y="667"/>
                  </a:moveTo>
                  <a:cubicBezTo>
                    <a:pt x="1423" y="673"/>
                    <a:pt x="1420" y="673"/>
                    <a:pt x="1418" y="673"/>
                  </a:cubicBezTo>
                  <a:cubicBezTo>
                    <a:pt x="1417" y="673"/>
                    <a:pt x="1417" y="673"/>
                    <a:pt x="1417" y="679"/>
                  </a:cubicBezTo>
                  <a:cubicBezTo>
                    <a:pt x="1417" y="691"/>
                    <a:pt x="1417" y="691"/>
                    <a:pt x="1417" y="691"/>
                  </a:cubicBezTo>
                  <a:lnTo>
                    <a:pt x="1429" y="691"/>
                  </a:lnTo>
                  <a:lnTo>
                    <a:pt x="1429" y="667"/>
                  </a:lnTo>
                  <a:close/>
                  <a:moveTo>
                    <a:pt x="1619" y="703"/>
                  </a:moveTo>
                  <a:cubicBezTo>
                    <a:pt x="1607" y="709"/>
                    <a:pt x="1610" y="712"/>
                    <a:pt x="1615" y="712"/>
                  </a:cubicBezTo>
                  <a:cubicBezTo>
                    <a:pt x="1619" y="712"/>
                    <a:pt x="1625" y="709"/>
                    <a:pt x="1619" y="703"/>
                  </a:cubicBezTo>
                  <a:close/>
                  <a:moveTo>
                    <a:pt x="83" y="726"/>
                  </a:moveTo>
                  <a:cubicBezTo>
                    <a:pt x="83" y="726"/>
                    <a:pt x="93" y="731"/>
                    <a:pt x="100" y="732"/>
                  </a:cubicBezTo>
                  <a:lnTo>
                    <a:pt x="100" y="732"/>
                  </a:lnTo>
                  <a:cubicBezTo>
                    <a:pt x="95" y="726"/>
                    <a:pt x="92" y="726"/>
                    <a:pt x="83" y="726"/>
                  </a:cubicBezTo>
                  <a:close/>
                  <a:moveTo>
                    <a:pt x="107" y="417"/>
                  </a:moveTo>
                  <a:cubicBezTo>
                    <a:pt x="119" y="417"/>
                    <a:pt x="107" y="417"/>
                    <a:pt x="107" y="429"/>
                  </a:cubicBezTo>
                  <a:cubicBezTo>
                    <a:pt x="107" y="441"/>
                    <a:pt x="95" y="441"/>
                    <a:pt x="95" y="441"/>
                  </a:cubicBezTo>
                  <a:cubicBezTo>
                    <a:pt x="107" y="453"/>
                    <a:pt x="95" y="453"/>
                    <a:pt x="95" y="453"/>
                  </a:cubicBezTo>
                  <a:cubicBezTo>
                    <a:pt x="95" y="453"/>
                    <a:pt x="107" y="476"/>
                    <a:pt x="95" y="476"/>
                  </a:cubicBezTo>
                  <a:cubicBezTo>
                    <a:pt x="107" y="476"/>
                    <a:pt x="95" y="500"/>
                    <a:pt x="95" y="500"/>
                  </a:cubicBezTo>
                  <a:cubicBezTo>
                    <a:pt x="95" y="506"/>
                    <a:pt x="95" y="506"/>
                    <a:pt x="97" y="506"/>
                  </a:cubicBezTo>
                  <a:cubicBezTo>
                    <a:pt x="98" y="506"/>
                    <a:pt x="101" y="506"/>
                    <a:pt x="107" y="512"/>
                  </a:cubicBezTo>
                  <a:cubicBezTo>
                    <a:pt x="107" y="516"/>
                    <a:pt x="106" y="517"/>
                    <a:pt x="104" y="517"/>
                  </a:cubicBezTo>
                  <a:cubicBezTo>
                    <a:pt x="101" y="517"/>
                    <a:pt x="95" y="512"/>
                    <a:pt x="95" y="512"/>
                  </a:cubicBezTo>
                  <a:cubicBezTo>
                    <a:pt x="83" y="512"/>
                    <a:pt x="95" y="524"/>
                    <a:pt x="95" y="524"/>
                  </a:cubicBezTo>
                  <a:cubicBezTo>
                    <a:pt x="95" y="534"/>
                    <a:pt x="88" y="551"/>
                    <a:pt x="85" y="551"/>
                  </a:cubicBezTo>
                  <a:cubicBezTo>
                    <a:pt x="84" y="551"/>
                    <a:pt x="83" y="550"/>
                    <a:pt x="83" y="548"/>
                  </a:cubicBezTo>
                  <a:lnTo>
                    <a:pt x="83" y="560"/>
                  </a:lnTo>
                  <a:lnTo>
                    <a:pt x="83" y="572"/>
                  </a:lnTo>
                  <a:cubicBezTo>
                    <a:pt x="83" y="572"/>
                    <a:pt x="72" y="572"/>
                    <a:pt x="83" y="584"/>
                  </a:cubicBezTo>
                  <a:lnTo>
                    <a:pt x="95" y="584"/>
                  </a:lnTo>
                  <a:cubicBezTo>
                    <a:pt x="95" y="595"/>
                    <a:pt x="95" y="595"/>
                    <a:pt x="83" y="607"/>
                  </a:cubicBezTo>
                  <a:cubicBezTo>
                    <a:pt x="83" y="607"/>
                    <a:pt x="83" y="619"/>
                    <a:pt x="83" y="619"/>
                  </a:cubicBezTo>
                  <a:cubicBezTo>
                    <a:pt x="83" y="631"/>
                    <a:pt x="83" y="631"/>
                    <a:pt x="83" y="643"/>
                  </a:cubicBezTo>
                  <a:cubicBezTo>
                    <a:pt x="83" y="643"/>
                    <a:pt x="95" y="643"/>
                    <a:pt x="95" y="655"/>
                  </a:cubicBezTo>
                  <a:lnTo>
                    <a:pt x="83" y="655"/>
                  </a:lnTo>
                  <a:lnTo>
                    <a:pt x="83" y="667"/>
                  </a:lnTo>
                  <a:lnTo>
                    <a:pt x="95" y="667"/>
                  </a:lnTo>
                  <a:cubicBezTo>
                    <a:pt x="95" y="667"/>
                    <a:pt x="95" y="679"/>
                    <a:pt x="95" y="679"/>
                  </a:cubicBezTo>
                  <a:cubicBezTo>
                    <a:pt x="95" y="691"/>
                    <a:pt x="72" y="691"/>
                    <a:pt x="95" y="703"/>
                  </a:cubicBezTo>
                  <a:cubicBezTo>
                    <a:pt x="107" y="715"/>
                    <a:pt x="95" y="715"/>
                    <a:pt x="95" y="726"/>
                  </a:cubicBezTo>
                  <a:lnTo>
                    <a:pt x="107" y="726"/>
                  </a:lnTo>
                  <a:cubicBezTo>
                    <a:pt x="107" y="730"/>
                    <a:pt x="105" y="732"/>
                    <a:pt x="101" y="732"/>
                  </a:cubicBezTo>
                  <a:cubicBezTo>
                    <a:pt x="101" y="732"/>
                    <a:pt x="101" y="732"/>
                    <a:pt x="100" y="732"/>
                  </a:cubicBezTo>
                  <a:lnTo>
                    <a:pt x="100" y="732"/>
                  </a:lnTo>
                  <a:cubicBezTo>
                    <a:pt x="102" y="733"/>
                    <a:pt x="104" y="736"/>
                    <a:pt x="107" y="738"/>
                  </a:cubicBezTo>
                  <a:cubicBezTo>
                    <a:pt x="107" y="750"/>
                    <a:pt x="107" y="750"/>
                    <a:pt x="107" y="750"/>
                  </a:cubicBezTo>
                  <a:cubicBezTo>
                    <a:pt x="107" y="750"/>
                    <a:pt x="95" y="750"/>
                    <a:pt x="95" y="762"/>
                  </a:cubicBezTo>
                  <a:cubicBezTo>
                    <a:pt x="95" y="766"/>
                    <a:pt x="99" y="767"/>
                    <a:pt x="105" y="767"/>
                  </a:cubicBezTo>
                  <a:cubicBezTo>
                    <a:pt x="115" y="767"/>
                    <a:pt x="131" y="762"/>
                    <a:pt x="131" y="762"/>
                  </a:cubicBezTo>
                  <a:cubicBezTo>
                    <a:pt x="131" y="762"/>
                    <a:pt x="142" y="767"/>
                    <a:pt x="149" y="767"/>
                  </a:cubicBezTo>
                  <a:cubicBezTo>
                    <a:pt x="152" y="767"/>
                    <a:pt x="155" y="766"/>
                    <a:pt x="155" y="762"/>
                  </a:cubicBezTo>
                  <a:lnTo>
                    <a:pt x="143" y="762"/>
                  </a:lnTo>
                  <a:cubicBezTo>
                    <a:pt x="143" y="750"/>
                    <a:pt x="143" y="750"/>
                    <a:pt x="143" y="738"/>
                  </a:cubicBezTo>
                  <a:lnTo>
                    <a:pt x="131" y="738"/>
                  </a:lnTo>
                  <a:cubicBezTo>
                    <a:pt x="123" y="738"/>
                    <a:pt x="126" y="727"/>
                    <a:pt x="125" y="724"/>
                  </a:cubicBezTo>
                  <a:lnTo>
                    <a:pt x="125" y="724"/>
                  </a:lnTo>
                  <a:cubicBezTo>
                    <a:pt x="131" y="718"/>
                    <a:pt x="131" y="700"/>
                    <a:pt x="131" y="691"/>
                  </a:cubicBezTo>
                  <a:cubicBezTo>
                    <a:pt x="131" y="691"/>
                    <a:pt x="143" y="691"/>
                    <a:pt x="143" y="679"/>
                  </a:cubicBezTo>
                  <a:lnTo>
                    <a:pt x="131" y="679"/>
                  </a:lnTo>
                  <a:cubicBezTo>
                    <a:pt x="131" y="679"/>
                    <a:pt x="143" y="667"/>
                    <a:pt x="131" y="667"/>
                  </a:cubicBezTo>
                  <a:cubicBezTo>
                    <a:pt x="131" y="655"/>
                    <a:pt x="119" y="655"/>
                    <a:pt x="119" y="643"/>
                  </a:cubicBezTo>
                  <a:cubicBezTo>
                    <a:pt x="119" y="643"/>
                    <a:pt x="131" y="631"/>
                    <a:pt x="119" y="619"/>
                  </a:cubicBezTo>
                  <a:cubicBezTo>
                    <a:pt x="119" y="607"/>
                    <a:pt x="119" y="607"/>
                    <a:pt x="119" y="595"/>
                  </a:cubicBezTo>
                  <a:lnTo>
                    <a:pt x="131" y="595"/>
                  </a:lnTo>
                  <a:cubicBezTo>
                    <a:pt x="131" y="590"/>
                    <a:pt x="125" y="590"/>
                    <a:pt x="119" y="590"/>
                  </a:cubicBezTo>
                  <a:cubicBezTo>
                    <a:pt x="113" y="590"/>
                    <a:pt x="107" y="590"/>
                    <a:pt x="107" y="584"/>
                  </a:cubicBezTo>
                  <a:cubicBezTo>
                    <a:pt x="107" y="580"/>
                    <a:pt x="110" y="578"/>
                    <a:pt x="113" y="578"/>
                  </a:cubicBezTo>
                  <a:cubicBezTo>
                    <a:pt x="115" y="578"/>
                    <a:pt x="117" y="579"/>
                    <a:pt x="119" y="579"/>
                  </a:cubicBezTo>
                  <a:lnTo>
                    <a:pt x="119" y="579"/>
                  </a:lnTo>
                  <a:cubicBezTo>
                    <a:pt x="119" y="575"/>
                    <a:pt x="119" y="567"/>
                    <a:pt x="119" y="560"/>
                  </a:cubicBezTo>
                  <a:cubicBezTo>
                    <a:pt x="131" y="548"/>
                    <a:pt x="143" y="524"/>
                    <a:pt x="143" y="512"/>
                  </a:cubicBezTo>
                  <a:lnTo>
                    <a:pt x="131" y="500"/>
                  </a:lnTo>
                  <a:cubicBezTo>
                    <a:pt x="131" y="496"/>
                    <a:pt x="131" y="495"/>
                    <a:pt x="131" y="495"/>
                  </a:cubicBezTo>
                  <a:cubicBezTo>
                    <a:pt x="132" y="495"/>
                    <a:pt x="135" y="500"/>
                    <a:pt x="143" y="500"/>
                  </a:cubicBezTo>
                  <a:cubicBezTo>
                    <a:pt x="155" y="500"/>
                    <a:pt x="143" y="488"/>
                    <a:pt x="143" y="476"/>
                  </a:cubicBezTo>
                  <a:lnTo>
                    <a:pt x="119" y="465"/>
                  </a:lnTo>
                  <a:lnTo>
                    <a:pt x="131" y="465"/>
                  </a:lnTo>
                  <a:cubicBezTo>
                    <a:pt x="143" y="465"/>
                    <a:pt x="131" y="453"/>
                    <a:pt x="131" y="453"/>
                  </a:cubicBezTo>
                  <a:cubicBezTo>
                    <a:pt x="131" y="441"/>
                    <a:pt x="131" y="429"/>
                    <a:pt x="143" y="429"/>
                  </a:cubicBezTo>
                  <a:cubicBezTo>
                    <a:pt x="145" y="431"/>
                    <a:pt x="147" y="432"/>
                    <a:pt x="148" y="432"/>
                  </a:cubicBezTo>
                  <a:cubicBezTo>
                    <a:pt x="151" y="432"/>
                    <a:pt x="143" y="417"/>
                    <a:pt x="143" y="417"/>
                  </a:cubicBezTo>
                  <a:close/>
                  <a:moveTo>
                    <a:pt x="131" y="822"/>
                  </a:moveTo>
                  <a:lnTo>
                    <a:pt x="143" y="834"/>
                  </a:lnTo>
                  <a:cubicBezTo>
                    <a:pt x="143" y="834"/>
                    <a:pt x="143" y="834"/>
                    <a:pt x="143" y="822"/>
                  </a:cubicBezTo>
                  <a:close/>
                  <a:moveTo>
                    <a:pt x="1429" y="703"/>
                  </a:moveTo>
                  <a:cubicBezTo>
                    <a:pt x="1429" y="715"/>
                    <a:pt x="1429" y="715"/>
                    <a:pt x="1429" y="715"/>
                  </a:cubicBezTo>
                  <a:cubicBezTo>
                    <a:pt x="1429" y="715"/>
                    <a:pt x="1429" y="714"/>
                    <a:pt x="1430" y="714"/>
                  </a:cubicBezTo>
                  <a:lnTo>
                    <a:pt x="1430" y="714"/>
                  </a:lnTo>
                  <a:cubicBezTo>
                    <a:pt x="1432" y="720"/>
                    <a:pt x="1435" y="726"/>
                    <a:pt x="1441" y="726"/>
                  </a:cubicBezTo>
                  <a:cubicBezTo>
                    <a:pt x="1447" y="732"/>
                    <a:pt x="1447" y="732"/>
                    <a:pt x="1445" y="732"/>
                  </a:cubicBezTo>
                  <a:cubicBezTo>
                    <a:pt x="1444" y="732"/>
                    <a:pt x="1441" y="732"/>
                    <a:pt x="1441" y="738"/>
                  </a:cubicBezTo>
                  <a:cubicBezTo>
                    <a:pt x="1441" y="750"/>
                    <a:pt x="1441" y="750"/>
                    <a:pt x="1441" y="750"/>
                  </a:cubicBezTo>
                  <a:cubicBezTo>
                    <a:pt x="1441" y="750"/>
                    <a:pt x="1453" y="774"/>
                    <a:pt x="1441" y="786"/>
                  </a:cubicBezTo>
                  <a:lnTo>
                    <a:pt x="1453" y="786"/>
                  </a:lnTo>
                  <a:cubicBezTo>
                    <a:pt x="1453" y="798"/>
                    <a:pt x="1453" y="798"/>
                    <a:pt x="1453" y="810"/>
                  </a:cubicBezTo>
                  <a:lnTo>
                    <a:pt x="1465" y="810"/>
                  </a:lnTo>
                  <a:cubicBezTo>
                    <a:pt x="1465" y="814"/>
                    <a:pt x="1467" y="815"/>
                    <a:pt x="1471" y="815"/>
                  </a:cubicBezTo>
                  <a:cubicBezTo>
                    <a:pt x="1473" y="815"/>
                    <a:pt x="1477" y="814"/>
                    <a:pt x="1479" y="813"/>
                  </a:cubicBezTo>
                  <a:lnTo>
                    <a:pt x="1479" y="813"/>
                  </a:lnTo>
                  <a:cubicBezTo>
                    <a:pt x="1478" y="815"/>
                    <a:pt x="1476" y="818"/>
                    <a:pt x="1476" y="822"/>
                  </a:cubicBezTo>
                  <a:cubicBezTo>
                    <a:pt x="1476" y="846"/>
                    <a:pt x="1488" y="846"/>
                    <a:pt x="1500" y="846"/>
                  </a:cubicBezTo>
                  <a:cubicBezTo>
                    <a:pt x="1512" y="834"/>
                    <a:pt x="1500" y="822"/>
                    <a:pt x="1500" y="822"/>
                  </a:cubicBezTo>
                  <a:lnTo>
                    <a:pt x="1500" y="810"/>
                  </a:lnTo>
                  <a:cubicBezTo>
                    <a:pt x="1500" y="810"/>
                    <a:pt x="1488" y="810"/>
                    <a:pt x="1488" y="798"/>
                  </a:cubicBezTo>
                  <a:cubicBezTo>
                    <a:pt x="1488" y="789"/>
                    <a:pt x="1494" y="781"/>
                    <a:pt x="1494" y="781"/>
                  </a:cubicBezTo>
                  <a:lnTo>
                    <a:pt x="1494" y="781"/>
                  </a:lnTo>
                  <a:cubicBezTo>
                    <a:pt x="1493" y="781"/>
                    <a:pt x="1492" y="782"/>
                    <a:pt x="1488" y="786"/>
                  </a:cubicBezTo>
                  <a:lnTo>
                    <a:pt x="1476" y="786"/>
                  </a:lnTo>
                  <a:cubicBezTo>
                    <a:pt x="1476" y="786"/>
                    <a:pt x="1476" y="774"/>
                    <a:pt x="1476" y="762"/>
                  </a:cubicBezTo>
                  <a:cubicBezTo>
                    <a:pt x="1476" y="762"/>
                    <a:pt x="1476" y="750"/>
                    <a:pt x="1465" y="750"/>
                  </a:cubicBezTo>
                  <a:cubicBezTo>
                    <a:pt x="1465" y="750"/>
                    <a:pt x="1459" y="756"/>
                    <a:pt x="1456" y="756"/>
                  </a:cubicBezTo>
                  <a:cubicBezTo>
                    <a:pt x="1454" y="756"/>
                    <a:pt x="1453" y="754"/>
                    <a:pt x="1453" y="750"/>
                  </a:cubicBezTo>
                  <a:cubicBezTo>
                    <a:pt x="1453" y="744"/>
                    <a:pt x="1456" y="744"/>
                    <a:pt x="1459" y="744"/>
                  </a:cubicBezTo>
                  <a:cubicBezTo>
                    <a:pt x="1462" y="744"/>
                    <a:pt x="1465" y="744"/>
                    <a:pt x="1465" y="738"/>
                  </a:cubicBezTo>
                  <a:lnTo>
                    <a:pt x="1453" y="738"/>
                  </a:lnTo>
                  <a:lnTo>
                    <a:pt x="1453" y="726"/>
                  </a:lnTo>
                  <a:cubicBezTo>
                    <a:pt x="1453" y="726"/>
                    <a:pt x="1453" y="715"/>
                    <a:pt x="1453" y="703"/>
                  </a:cubicBezTo>
                  <a:cubicBezTo>
                    <a:pt x="1453" y="703"/>
                    <a:pt x="1435" y="711"/>
                    <a:pt x="1430" y="714"/>
                  </a:cubicBezTo>
                  <a:lnTo>
                    <a:pt x="1430" y="714"/>
                  </a:lnTo>
                  <a:cubicBezTo>
                    <a:pt x="1429" y="708"/>
                    <a:pt x="1429" y="703"/>
                    <a:pt x="1429" y="703"/>
                  </a:cubicBezTo>
                  <a:close/>
                  <a:moveTo>
                    <a:pt x="1643" y="822"/>
                  </a:moveTo>
                  <a:cubicBezTo>
                    <a:pt x="1631" y="834"/>
                    <a:pt x="1631" y="834"/>
                    <a:pt x="1631" y="846"/>
                  </a:cubicBezTo>
                  <a:cubicBezTo>
                    <a:pt x="1643" y="834"/>
                    <a:pt x="1643" y="834"/>
                    <a:pt x="1643" y="834"/>
                  </a:cubicBezTo>
                  <a:lnTo>
                    <a:pt x="1643" y="822"/>
                  </a:lnTo>
                  <a:close/>
                  <a:moveTo>
                    <a:pt x="1500" y="846"/>
                  </a:moveTo>
                  <a:cubicBezTo>
                    <a:pt x="1488" y="846"/>
                    <a:pt x="1488" y="857"/>
                    <a:pt x="1500" y="857"/>
                  </a:cubicBezTo>
                  <a:lnTo>
                    <a:pt x="1488" y="857"/>
                  </a:lnTo>
                  <a:cubicBezTo>
                    <a:pt x="1488" y="869"/>
                    <a:pt x="1488" y="869"/>
                    <a:pt x="1500" y="869"/>
                  </a:cubicBezTo>
                  <a:cubicBezTo>
                    <a:pt x="1506" y="869"/>
                    <a:pt x="1506" y="866"/>
                    <a:pt x="1506" y="865"/>
                  </a:cubicBezTo>
                  <a:lnTo>
                    <a:pt x="1506" y="865"/>
                  </a:lnTo>
                  <a:cubicBezTo>
                    <a:pt x="1509" y="868"/>
                    <a:pt x="1510" y="872"/>
                    <a:pt x="1511" y="874"/>
                  </a:cubicBezTo>
                  <a:lnTo>
                    <a:pt x="1511" y="874"/>
                  </a:lnTo>
                  <a:cubicBezTo>
                    <a:pt x="1512" y="873"/>
                    <a:pt x="1512" y="871"/>
                    <a:pt x="1512" y="869"/>
                  </a:cubicBezTo>
                  <a:cubicBezTo>
                    <a:pt x="1508" y="865"/>
                    <a:pt x="1507" y="864"/>
                    <a:pt x="1506" y="864"/>
                  </a:cubicBezTo>
                  <a:lnTo>
                    <a:pt x="1506" y="864"/>
                  </a:lnTo>
                  <a:cubicBezTo>
                    <a:pt x="1506" y="864"/>
                    <a:pt x="1506" y="864"/>
                    <a:pt x="1506" y="865"/>
                  </a:cubicBezTo>
                  <a:lnTo>
                    <a:pt x="1506" y="865"/>
                  </a:lnTo>
                  <a:cubicBezTo>
                    <a:pt x="1505" y="862"/>
                    <a:pt x="1503" y="860"/>
                    <a:pt x="1500" y="857"/>
                  </a:cubicBezTo>
                  <a:lnTo>
                    <a:pt x="1500" y="857"/>
                  </a:lnTo>
                  <a:cubicBezTo>
                    <a:pt x="1504" y="861"/>
                    <a:pt x="1505" y="862"/>
                    <a:pt x="1505" y="862"/>
                  </a:cubicBezTo>
                  <a:cubicBezTo>
                    <a:pt x="1506" y="862"/>
                    <a:pt x="1500" y="854"/>
                    <a:pt x="1500" y="846"/>
                  </a:cubicBezTo>
                  <a:close/>
                  <a:moveTo>
                    <a:pt x="1511" y="874"/>
                  </a:moveTo>
                  <a:cubicBezTo>
                    <a:pt x="1506" y="884"/>
                    <a:pt x="1490" y="893"/>
                    <a:pt x="1500" y="893"/>
                  </a:cubicBezTo>
                  <a:lnTo>
                    <a:pt x="1512" y="893"/>
                  </a:lnTo>
                  <a:cubicBezTo>
                    <a:pt x="1500" y="893"/>
                    <a:pt x="1512" y="893"/>
                    <a:pt x="1512" y="881"/>
                  </a:cubicBezTo>
                  <a:cubicBezTo>
                    <a:pt x="1512" y="881"/>
                    <a:pt x="1512" y="879"/>
                    <a:pt x="1511" y="874"/>
                  </a:cubicBezTo>
                  <a:close/>
                  <a:moveTo>
                    <a:pt x="1512" y="893"/>
                  </a:moveTo>
                  <a:cubicBezTo>
                    <a:pt x="1513" y="894"/>
                    <a:pt x="1514" y="896"/>
                    <a:pt x="1515" y="897"/>
                  </a:cubicBezTo>
                  <a:lnTo>
                    <a:pt x="1515" y="897"/>
                  </a:lnTo>
                  <a:cubicBezTo>
                    <a:pt x="1519" y="893"/>
                    <a:pt x="1524" y="893"/>
                    <a:pt x="1524" y="893"/>
                  </a:cubicBezTo>
                  <a:close/>
                  <a:moveTo>
                    <a:pt x="1515" y="897"/>
                  </a:moveTo>
                  <a:cubicBezTo>
                    <a:pt x="1513" y="898"/>
                    <a:pt x="1512" y="901"/>
                    <a:pt x="1512" y="905"/>
                  </a:cubicBezTo>
                  <a:cubicBezTo>
                    <a:pt x="1512" y="907"/>
                    <a:pt x="1513" y="909"/>
                    <a:pt x="1513" y="911"/>
                  </a:cubicBezTo>
                  <a:lnTo>
                    <a:pt x="1513" y="911"/>
                  </a:lnTo>
                  <a:cubicBezTo>
                    <a:pt x="1516" y="905"/>
                    <a:pt x="1520" y="903"/>
                    <a:pt x="1515" y="897"/>
                  </a:cubicBezTo>
                  <a:close/>
                  <a:moveTo>
                    <a:pt x="1513" y="911"/>
                  </a:moveTo>
                  <a:cubicBezTo>
                    <a:pt x="1513" y="912"/>
                    <a:pt x="1512" y="914"/>
                    <a:pt x="1512" y="917"/>
                  </a:cubicBezTo>
                  <a:cubicBezTo>
                    <a:pt x="1512" y="917"/>
                    <a:pt x="1512" y="932"/>
                    <a:pt x="1512" y="932"/>
                  </a:cubicBezTo>
                  <a:cubicBezTo>
                    <a:pt x="1512" y="934"/>
                    <a:pt x="1512" y="937"/>
                    <a:pt x="1512" y="941"/>
                  </a:cubicBezTo>
                  <a:cubicBezTo>
                    <a:pt x="1512" y="941"/>
                    <a:pt x="1536" y="941"/>
                    <a:pt x="1524" y="953"/>
                  </a:cubicBezTo>
                  <a:cubicBezTo>
                    <a:pt x="1536" y="953"/>
                    <a:pt x="1536" y="941"/>
                    <a:pt x="1524" y="929"/>
                  </a:cubicBezTo>
                  <a:lnTo>
                    <a:pt x="1524" y="917"/>
                  </a:lnTo>
                  <a:cubicBezTo>
                    <a:pt x="1524" y="917"/>
                    <a:pt x="1516" y="917"/>
                    <a:pt x="1513" y="911"/>
                  </a:cubicBezTo>
                  <a:close/>
                  <a:moveTo>
                    <a:pt x="205" y="912"/>
                  </a:moveTo>
                  <a:cubicBezTo>
                    <a:pt x="200" y="912"/>
                    <a:pt x="195" y="913"/>
                    <a:pt x="191" y="917"/>
                  </a:cubicBezTo>
                  <a:cubicBezTo>
                    <a:pt x="191" y="917"/>
                    <a:pt x="191" y="917"/>
                    <a:pt x="191" y="929"/>
                  </a:cubicBezTo>
                  <a:cubicBezTo>
                    <a:pt x="191" y="929"/>
                    <a:pt x="191" y="941"/>
                    <a:pt x="191" y="953"/>
                  </a:cubicBezTo>
                  <a:lnTo>
                    <a:pt x="214" y="953"/>
                  </a:lnTo>
                  <a:cubicBezTo>
                    <a:pt x="214" y="953"/>
                    <a:pt x="214" y="953"/>
                    <a:pt x="214" y="965"/>
                  </a:cubicBezTo>
                  <a:lnTo>
                    <a:pt x="226" y="965"/>
                  </a:lnTo>
                  <a:lnTo>
                    <a:pt x="226" y="953"/>
                  </a:lnTo>
                  <a:lnTo>
                    <a:pt x="226" y="941"/>
                  </a:lnTo>
                  <a:lnTo>
                    <a:pt x="226" y="917"/>
                  </a:lnTo>
                  <a:cubicBezTo>
                    <a:pt x="226" y="917"/>
                    <a:pt x="216" y="912"/>
                    <a:pt x="205" y="912"/>
                  </a:cubicBezTo>
                  <a:close/>
                  <a:moveTo>
                    <a:pt x="1524" y="953"/>
                  </a:moveTo>
                  <a:cubicBezTo>
                    <a:pt x="1512" y="959"/>
                    <a:pt x="1512" y="959"/>
                    <a:pt x="1515" y="959"/>
                  </a:cubicBezTo>
                  <a:cubicBezTo>
                    <a:pt x="1518" y="959"/>
                    <a:pt x="1524" y="959"/>
                    <a:pt x="1524" y="965"/>
                  </a:cubicBezTo>
                  <a:cubicBezTo>
                    <a:pt x="1536" y="965"/>
                    <a:pt x="1536" y="953"/>
                    <a:pt x="1524" y="953"/>
                  </a:cubicBezTo>
                  <a:close/>
                  <a:moveTo>
                    <a:pt x="1524" y="965"/>
                  </a:moveTo>
                  <a:lnTo>
                    <a:pt x="1524" y="965"/>
                  </a:lnTo>
                  <a:cubicBezTo>
                    <a:pt x="1524" y="976"/>
                    <a:pt x="1512" y="976"/>
                    <a:pt x="1512" y="976"/>
                  </a:cubicBezTo>
                  <a:lnTo>
                    <a:pt x="1524" y="976"/>
                  </a:lnTo>
                  <a:cubicBezTo>
                    <a:pt x="1512" y="976"/>
                    <a:pt x="1524" y="976"/>
                    <a:pt x="1524" y="965"/>
                  </a:cubicBezTo>
                  <a:close/>
                  <a:moveTo>
                    <a:pt x="1524" y="976"/>
                  </a:moveTo>
                  <a:cubicBezTo>
                    <a:pt x="1536" y="976"/>
                    <a:pt x="1524" y="976"/>
                    <a:pt x="1524" y="988"/>
                  </a:cubicBezTo>
                  <a:cubicBezTo>
                    <a:pt x="1524" y="976"/>
                    <a:pt x="1536" y="976"/>
                    <a:pt x="1536" y="976"/>
                  </a:cubicBezTo>
                  <a:close/>
                  <a:moveTo>
                    <a:pt x="1524" y="988"/>
                  </a:moveTo>
                  <a:cubicBezTo>
                    <a:pt x="1516" y="988"/>
                    <a:pt x="1519" y="994"/>
                    <a:pt x="1522" y="997"/>
                  </a:cubicBezTo>
                  <a:lnTo>
                    <a:pt x="1522" y="997"/>
                  </a:lnTo>
                  <a:cubicBezTo>
                    <a:pt x="1525" y="994"/>
                    <a:pt x="1536" y="988"/>
                    <a:pt x="1536" y="988"/>
                  </a:cubicBezTo>
                  <a:close/>
                  <a:moveTo>
                    <a:pt x="226" y="965"/>
                  </a:moveTo>
                  <a:cubicBezTo>
                    <a:pt x="226" y="965"/>
                    <a:pt x="219" y="965"/>
                    <a:pt x="212" y="967"/>
                  </a:cubicBezTo>
                  <a:lnTo>
                    <a:pt x="212" y="967"/>
                  </a:lnTo>
                  <a:cubicBezTo>
                    <a:pt x="212" y="966"/>
                    <a:pt x="211" y="966"/>
                    <a:pt x="211" y="966"/>
                  </a:cubicBezTo>
                  <a:cubicBezTo>
                    <a:pt x="206" y="966"/>
                    <a:pt x="199" y="976"/>
                    <a:pt x="191" y="976"/>
                  </a:cubicBezTo>
                  <a:lnTo>
                    <a:pt x="202" y="976"/>
                  </a:lnTo>
                  <a:cubicBezTo>
                    <a:pt x="202" y="971"/>
                    <a:pt x="207" y="968"/>
                    <a:pt x="212" y="967"/>
                  </a:cubicBezTo>
                  <a:lnTo>
                    <a:pt x="212" y="967"/>
                  </a:lnTo>
                  <a:cubicBezTo>
                    <a:pt x="214" y="968"/>
                    <a:pt x="214" y="971"/>
                    <a:pt x="214" y="976"/>
                  </a:cubicBezTo>
                  <a:lnTo>
                    <a:pt x="202" y="976"/>
                  </a:lnTo>
                  <a:cubicBezTo>
                    <a:pt x="202" y="976"/>
                    <a:pt x="214" y="988"/>
                    <a:pt x="226" y="988"/>
                  </a:cubicBezTo>
                  <a:lnTo>
                    <a:pt x="238" y="1000"/>
                  </a:lnTo>
                  <a:cubicBezTo>
                    <a:pt x="238" y="1000"/>
                    <a:pt x="226" y="976"/>
                    <a:pt x="226" y="976"/>
                  </a:cubicBezTo>
                  <a:cubicBezTo>
                    <a:pt x="226" y="971"/>
                    <a:pt x="226" y="971"/>
                    <a:pt x="226" y="971"/>
                  </a:cubicBezTo>
                  <a:cubicBezTo>
                    <a:pt x="226" y="971"/>
                    <a:pt x="226" y="971"/>
                    <a:pt x="226" y="965"/>
                  </a:cubicBezTo>
                  <a:close/>
                  <a:moveTo>
                    <a:pt x="1522" y="997"/>
                  </a:moveTo>
                  <a:cubicBezTo>
                    <a:pt x="1520" y="999"/>
                    <a:pt x="1520" y="1000"/>
                    <a:pt x="1524" y="1000"/>
                  </a:cubicBezTo>
                  <a:cubicBezTo>
                    <a:pt x="1524" y="1000"/>
                    <a:pt x="1523" y="999"/>
                    <a:pt x="1522" y="997"/>
                  </a:cubicBezTo>
                  <a:close/>
                  <a:moveTo>
                    <a:pt x="214" y="1000"/>
                  </a:moveTo>
                  <a:cubicBezTo>
                    <a:pt x="214" y="1000"/>
                    <a:pt x="226" y="1024"/>
                    <a:pt x="238" y="1024"/>
                  </a:cubicBezTo>
                  <a:lnTo>
                    <a:pt x="250" y="1012"/>
                  </a:lnTo>
                  <a:cubicBezTo>
                    <a:pt x="262" y="1000"/>
                    <a:pt x="250" y="1000"/>
                    <a:pt x="250" y="1000"/>
                  </a:cubicBezTo>
                  <a:close/>
                  <a:moveTo>
                    <a:pt x="238" y="1024"/>
                  </a:moveTo>
                  <a:cubicBezTo>
                    <a:pt x="238" y="1024"/>
                    <a:pt x="238" y="1024"/>
                    <a:pt x="238" y="1036"/>
                  </a:cubicBezTo>
                  <a:lnTo>
                    <a:pt x="238" y="1048"/>
                  </a:lnTo>
                  <a:lnTo>
                    <a:pt x="238" y="1060"/>
                  </a:lnTo>
                  <a:lnTo>
                    <a:pt x="262" y="1060"/>
                  </a:lnTo>
                  <a:cubicBezTo>
                    <a:pt x="262" y="1060"/>
                    <a:pt x="250" y="1060"/>
                    <a:pt x="250" y="1048"/>
                  </a:cubicBezTo>
                  <a:cubicBezTo>
                    <a:pt x="262" y="1036"/>
                    <a:pt x="274" y="1036"/>
                    <a:pt x="262" y="1036"/>
                  </a:cubicBezTo>
                  <a:cubicBezTo>
                    <a:pt x="274" y="1036"/>
                    <a:pt x="262" y="1036"/>
                    <a:pt x="262" y="1024"/>
                  </a:cubicBezTo>
                  <a:lnTo>
                    <a:pt x="250" y="1024"/>
                  </a:lnTo>
                  <a:cubicBezTo>
                    <a:pt x="250" y="1024"/>
                    <a:pt x="250" y="1024"/>
                    <a:pt x="250" y="1036"/>
                  </a:cubicBezTo>
                  <a:lnTo>
                    <a:pt x="238" y="1024"/>
                  </a:lnTo>
                  <a:close/>
                  <a:moveTo>
                    <a:pt x="1726" y="1107"/>
                  </a:moveTo>
                  <a:lnTo>
                    <a:pt x="1715" y="1119"/>
                  </a:lnTo>
                  <a:lnTo>
                    <a:pt x="1726" y="1119"/>
                  </a:lnTo>
                  <a:cubicBezTo>
                    <a:pt x="1738" y="1107"/>
                    <a:pt x="1726" y="1107"/>
                    <a:pt x="1726" y="1107"/>
                  </a:cubicBezTo>
                  <a:close/>
                  <a:moveTo>
                    <a:pt x="262" y="1060"/>
                  </a:moveTo>
                  <a:cubicBezTo>
                    <a:pt x="250" y="1060"/>
                    <a:pt x="250" y="1060"/>
                    <a:pt x="250" y="1072"/>
                  </a:cubicBezTo>
                  <a:cubicBezTo>
                    <a:pt x="250" y="1072"/>
                    <a:pt x="250" y="1084"/>
                    <a:pt x="262" y="1084"/>
                  </a:cubicBezTo>
                  <a:cubicBezTo>
                    <a:pt x="262" y="1084"/>
                    <a:pt x="262" y="1084"/>
                    <a:pt x="262" y="1096"/>
                  </a:cubicBezTo>
                  <a:cubicBezTo>
                    <a:pt x="274" y="1096"/>
                    <a:pt x="262" y="1096"/>
                    <a:pt x="262" y="1107"/>
                  </a:cubicBezTo>
                  <a:cubicBezTo>
                    <a:pt x="262" y="1107"/>
                    <a:pt x="274" y="1119"/>
                    <a:pt x="286" y="1119"/>
                  </a:cubicBezTo>
                  <a:cubicBezTo>
                    <a:pt x="286" y="1119"/>
                    <a:pt x="298" y="1119"/>
                    <a:pt x="286" y="1131"/>
                  </a:cubicBezTo>
                  <a:cubicBezTo>
                    <a:pt x="286" y="1131"/>
                    <a:pt x="286" y="1143"/>
                    <a:pt x="298" y="1143"/>
                  </a:cubicBezTo>
                  <a:cubicBezTo>
                    <a:pt x="304" y="1137"/>
                    <a:pt x="307" y="1137"/>
                    <a:pt x="308" y="1137"/>
                  </a:cubicBezTo>
                  <a:cubicBezTo>
                    <a:pt x="310" y="1137"/>
                    <a:pt x="310" y="1137"/>
                    <a:pt x="310" y="1131"/>
                  </a:cubicBezTo>
                  <a:cubicBezTo>
                    <a:pt x="310" y="1119"/>
                    <a:pt x="310" y="1119"/>
                    <a:pt x="298" y="1119"/>
                  </a:cubicBezTo>
                  <a:lnTo>
                    <a:pt x="298" y="1107"/>
                  </a:lnTo>
                  <a:lnTo>
                    <a:pt x="310" y="1107"/>
                  </a:lnTo>
                  <a:cubicBezTo>
                    <a:pt x="310" y="1103"/>
                    <a:pt x="307" y="1102"/>
                    <a:pt x="303" y="1102"/>
                  </a:cubicBezTo>
                  <a:cubicBezTo>
                    <a:pt x="296" y="1102"/>
                    <a:pt x="286" y="1107"/>
                    <a:pt x="286" y="1107"/>
                  </a:cubicBezTo>
                  <a:cubicBezTo>
                    <a:pt x="286" y="1096"/>
                    <a:pt x="286" y="1096"/>
                    <a:pt x="286" y="1096"/>
                  </a:cubicBezTo>
                  <a:cubicBezTo>
                    <a:pt x="286" y="1096"/>
                    <a:pt x="286" y="1084"/>
                    <a:pt x="274" y="1084"/>
                  </a:cubicBezTo>
                  <a:lnTo>
                    <a:pt x="286" y="1084"/>
                  </a:lnTo>
                  <a:cubicBezTo>
                    <a:pt x="286" y="1084"/>
                    <a:pt x="274" y="1084"/>
                    <a:pt x="274" y="1072"/>
                  </a:cubicBezTo>
                  <a:cubicBezTo>
                    <a:pt x="274" y="1060"/>
                    <a:pt x="274" y="1060"/>
                    <a:pt x="262" y="1060"/>
                  </a:cubicBezTo>
                  <a:close/>
                  <a:moveTo>
                    <a:pt x="298" y="1143"/>
                  </a:moveTo>
                  <a:cubicBezTo>
                    <a:pt x="298" y="1146"/>
                    <a:pt x="299" y="1149"/>
                    <a:pt x="302" y="1150"/>
                  </a:cubicBezTo>
                  <a:lnTo>
                    <a:pt x="302" y="1150"/>
                  </a:lnTo>
                  <a:cubicBezTo>
                    <a:pt x="306" y="1143"/>
                    <a:pt x="298" y="1143"/>
                    <a:pt x="298" y="1143"/>
                  </a:cubicBezTo>
                  <a:close/>
                  <a:moveTo>
                    <a:pt x="302" y="1150"/>
                  </a:moveTo>
                  <a:cubicBezTo>
                    <a:pt x="301" y="1152"/>
                    <a:pt x="300" y="1153"/>
                    <a:pt x="298" y="1155"/>
                  </a:cubicBezTo>
                  <a:cubicBezTo>
                    <a:pt x="298" y="1155"/>
                    <a:pt x="298" y="1167"/>
                    <a:pt x="298" y="1167"/>
                  </a:cubicBezTo>
                  <a:cubicBezTo>
                    <a:pt x="298" y="1171"/>
                    <a:pt x="300" y="1172"/>
                    <a:pt x="304" y="1172"/>
                  </a:cubicBezTo>
                  <a:cubicBezTo>
                    <a:pt x="311" y="1172"/>
                    <a:pt x="322" y="1167"/>
                    <a:pt x="322" y="1167"/>
                  </a:cubicBezTo>
                  <a:lnTo>
                    <a:pt x="322" y="1167"/>
                  </a:lnTo>
                  <a:cubicBezTo>
                    <a:pt x="322" y="1167"/>
                    <a:pt x="310" y="1179"/>
                    <a:pt x="322" y="1191"/>
                  </a:cubicBezTo>
                  <a:cubicBezTo>
                    <a:pt x="322" y="1193"/>
                    <a:pt x="322" y="1195"/>
                    <a:pt x="323" y="1197"/>
                  </a:cubicBezTo>
                  <a:lnTo>
                    <a:pt x="323" y="1197"/>
                  </a:lnTo>
                  <a:cubicBezTo>
                    <a:pt x="325" y="1190"/>
                    <a:pt x="333" y="1189"/>
                    <a:pt x="333" y="1179"/>
                  </a:cubicBezTo>
                  <a:cubicBezTo>
                    <a:pt x="333" y="1179"/>
                    <a:pt x="333" y="1167"/>
                    <a:pt x="333" y="1167"/>
                  </a:cubicBezTo>
                  <a:lnTo>
                    <a:pt x="322" y="1167"/>
                  </a:lnTo>
                  <a:cubicBezTo>
                    <a:pt x="310" y="1167"/>
                    <a:pt x="322" y="1167"/>
                    <a:pt x="322" y="1155"/>
                  </a:cubicBezTo>
                  <a:cubicBezTo>
                    <a:pt x="322" y="1155"/>
                    <a:pt x="309" y="1155"/>
                    <a:pt x="302" y="1150"/>
                  </a:cubicBezTo>
                  <a:close/>
                  <a:moveTo>
                    <a:pt x="345" y="1191"/>
                  </a:moveTo>
                  <a:lnTo>
                    <a:pt x="324" y="1201"/>
                  </a:lnTo>
                  <a:lnTo>
                    <a:pt x="324" y="1201"/>
                  </a:lnTo>
                  <a:cubicBezTo>
                    <a:pt x="323" y="1200"/>
                    <a:pt x="323" y="1199"/>
                    <a:pt x="323" y="1197"/>
                  </a:cubicBezTo>
                  <a:lnTo>
                    <a:pt x="323" y="1197"/>
                  </a:lnTo>
                  <a:cubicBezTo>
                    <a:pt x="322" y="1199"/>
                    <a:pt x="322" y="1201"/>
                    <a:pt x="322" y="1203"/>
                  </a:cubicBezTo>
                  <a:lnTo>
                    <a:pt x="325" y="1203"/>
                  </a:lnTo>
                  <a:cubicBezTo>
                    <a:pt x="328" y="1211"/>
                    <a:pt x="333" y="1219"/>
                    <a:pt x="333" y="1227"/>
                  </a:cubicBezTo>
                  <a:cubicBezTo>
                    <a:pt x="338" y="1216"/>
                    <a:pt x="346" y="1201"/>
                    <a:pt x="340" y="1201"/>
                  </a:cubicBezTo>
                  <a:lnTo>
                    <a:pt x="340" y="1201"/>
                  </a:lnTo>
                  <a:cubicBezTo>
                    <a:pt x="338" y="1204"/>
                    <a:pt x="336" y="1206"/>
                    <a:pt x="335" y="1206"/>
                  </a:cubicBezTo>
                  <a:cubicBezTo>
                    <a:pt x="334" y="1206"/>
                    <a:pt x="333" y="1205"/>
                    <a:pt x="333" y="1203"/>
                  </a:cubicBezTo>
                  <a:cubicBezTo>
                    <a:pt x="336" y="1201"/>
                    <a:pt x="338" y="1201"/>
                    <a:pt x="339" y="1201"/>
                  </a:cubicBezTo>
                  <a:cubicBezTo>
                    <a:pt x="339" y="1201"/>
                    <a:pt x="340" y="1201"/>
                    <a:pt x="340" y="1201"/>
                  </a:cubicBezTo>
                  <a:lnTo>
                    <a:pt x="340" y="1201"/>
                  </a:lnTo>
                  <a:cubicBezTo>
                    <a:pt x="343" y="1196"/>
                    <a:pt x="345" y="1191"/>
                    <a:pt x="345" y="1191"/>
                  </a:cubicBezTo>
                  <a:close/>
                  <a:moveTo>
                    <a:pt x="333" y="1227"/>
                  </a:moveTo>
                  <a:cubicBezTo>
                    <a:pt x="331" y="1233"/>
                    <a:pt x="329" y="1238"/>
                    <a:pt x="333" y="1238"/>
                  </a:cubicBezTo>
                  <a:lnTo>
                    <a:pt x="345" y="1238"/>
                  </a:lnTo>
                  <a:cubicBezTo>
                    <a:pt x="345" y="1238"/>
                    <a:pt x="333" y="1250"/>
                    <a:pt x="345" y="1250"/>
                  </a:cubicBezTo>
                  <a:cubicBezTo>
                    <a:pt x="351" y="1247"/>
                    <a:pt x="355" y="1245"/>
                    <a:pt x="357" y="1242"/>
                  </a:cubicBezTo>
                  <a:lnTo>
                    <a:pt x="357" y="1242"/>
                  </a:lnTo>
                  <a:cubicBezTo>
                    <a:pt x="357" y="1250"/>
                    <a:pt x="357" y="1252"/>
                    <a:pt x="357" y="1262"/>
                  </a:cubicBezTo>
                  <a:lnTo>
                    <a:pt x="369" y="1262"/>
                  </a:lnTo>
                  <a:cubicBezTo>
                    <a:pt x="373" y="1258"/>
                    <a:pt x="376" y="1257"/>
                    <a:pt x="378" y="1257"/>
                  </a:cubicBezTo>
                  <a:cubicBezTo>
                    <a:pt x="381" y="1257"/>
                    <a:pt x="381" y="1262"/>
                    <a:pt x="381" y="1262"/>
                  </a:cubicBezTo>
                  <a:cubicBezTo>
                    <a:pt x="393" y="1250"/>
                    <a:pt x="369" y="1238"/>
                    <a:pt x="369" y="1238"/>
                  </a:cubicBezTo>
                  <a:cubicBezTo>
                    <a:pt x="366" y="1235"/>
                    <a:pt x="364" y="1233"/>
                    <a:pt x="363" y="1233"/>
                  </a:cubicBezTo>
                  <a:cubicBezTo>
                    <a:pt x="362" y="1233"/>
                    <a:pt x="362" y="1237"/>
                    <a:pt x="357" y="1242"/>
                  </a:cubicBezTo>
                  <a:lnTo>
                    <a:pt x="357" y="1242"/>
                  </a:lnTo>
                  <a:cubicBezTo>
                    <a:pt x="357" y="1241"/>
                    <a:pt x="357" y="1240"/>
                    <a:pt x="357" y="1238"/>
                  </a:cubicBezTo>
                  <a:cubicBezTo>
                    <a:pt x="357" y="1238"/>
                    <a:pt x="369" y="1227"/>
                    <a:pt x="357" y="1227"/>
                  </a:cubicBezTo>
                  <a:close/>
                  <a:moveTo>
                    <a:pt x="381" y="1262"/>
                  </a:moveTo>
                  <a:cubicBezTo>
                    <a:pt x="381" y="1274"/>
                    <a:pt x="381" y="1274"/>
                    <a:pt x="381" y="1286"/>
                  </a:cubicBezTo>
                  <a:cubicBezTo>
                    <a:pt x="381" y="1286"/>
                    <a:pt x="393" y="1274"/>
                    <a:pt x="393" y="1274"/>
                  </a:cubicBezTo>
                  <a:cubicBezTo>
                    <a:pt x="393" y="1274"/>
                    <a:pt x="381" y="1262"/>
                    <a:pt x="381" y="1262"/>
                  </a:cubicBezTo>
                  <a:close/>
                  <a:moveTo>
                    <a:pt x="405" y="1286"/>
                  </a:moveTo>
                  <a:cubicBezTo>
                    <a:pt x="401" y="1290"/>
                    <a:pt x="396" y="1293"/>
                    <a:pt x="393" y="1294"/>
                  </a:cubicBezTo>
                  <a:lnTo>
                    <a:pt x="393" y="1294"/>
                  </a:lnTo>
                  <a:cubicBezTo>
                    <a:pt x="390" y="1286"/>
                    <a:pt x="381" y="1286"/>
                    <a:pt x="381" y="1286"/>
                  </a:cubicBezTo>
                  <a:lnTo>
                    <a:pt x="381" y="1286"/>
                  </a:lnTo>
                  <a:cubicBezTo>
                    <a:pt x="381" y="1292"/>
                    <a:pt x="384" y="1295"/>
                    <a:pt x="389" y="1295"/>
                  </a:cubicBezTo>
                  <a:cubicBezTo>
                    <a:pt x="390" y="1295"/>
                    <a:pt x="391" y="1295"/>
                    <a:pt x="393" y="1294"/>
                  </a:cubicBezTo>
                  <a:lnTo>
                    <a:pt x="393" y="1294"/>
                  </a:lnTo>
                  <a:cubicBezTo>
                    <a:pt x="393" y="1295"/>
                    <a:pt x="393" y="1297"/>
                    <a:pt x="393" y="1298"/>
                  </a:cubicBezTo>
                  <a:lnTo>
                    <a:pt x="405" y="1298"/>
                  </a:lnTo>
                  <a:cubicBezTo>
                    <a:pt x="405" y="1310"/>
                    <a:pt x="405" y="1310"/>
                    <a:pt x="405" y="1310"/>
                  </a:cubicBezTo>
                  <a:cubicBezTo>
                    <a:pt x="405" y="1310"/>
                    <a:pt x="405" y="1298"/>
                    <a:pt x="417" y="1298"/>
                  </a:cubicBezTo>
                  <a:cubicBezTo>
                    <a:pt x="419" y="1300"/>
                    <a:pt x="420" y="1302"/>
                    <a:pt x="421" y="1304"/>
                  </a:cubicBezTo>
                  <a:lnTo>
                    <a:pt x="421" y="1304"/>
                  </a:lnTo>
                  <a:cubicBezTo>
                    <a:pt x="423" y="1299"/>
                    <a:pt x="423" y="1293"/>
                    <a:pt x="417" y="1286"/>
                  </a:cubicBezTo>
                  <a:close/>
                  <a:moveTo>
                    <a:pt x="421" y="1304"/>
                  </a:moveTo>
                  <a:cubicBezTo>
                    <a:pt x="419" y="1307"/>
                    <a:pt x="417" y="1310"/>
                    <a:pt x="417" y="1310"/>
                  </a:cubicBezTo>
                  <a:lnTo>
                    <a:pt x="422" y="1310"/>
                  </a:lnTo>
                  <a:cubicBezTo>
                    <a:pt x="422" y="1308"/>
                    <a:pt x="422" y="1306"/>
                    <a:pt x="421" y="1304"/>
                  </a:cubicBezTo>
                  <a:close/>
                  <a:moveTo>
                    <a:pt x="405" y="1310"/>
                  </a:moveTo>
                  <a:cubicBezTo>
                    <a:pt x="405" y="1310"/>
                    <a:pt x="410" y="1310"/>
                    <a:pt x="417" y="1313"/>
                  </a:cubicBezTo>
                  <a:lnTo>
                    <a:pt x="417" y="1313"/>
                  </a:lnTo>
                  <a:cubicBezTo>
                    <a:pt x="417" y="1313"/>
                    <a:pt x="417" y="1311"/>
                    <a:pt x="417" y="1310"/>
                  </a:cubicBezTo>
                  <a:close/>
                  <a:moveTo>
                    <a:pt x="422" y="1310"/>
                  </a:moveTo>
                  <a:cubicBezTo>
                    <a:pt x="422" y="1312"/>
                    <a:pt x="421" y="1314"/>
                    <a:pt x="420" y="1315"/>
                  </a:cubicBezTo>
                  <a:lnTo>
                    <a:pt x="420" y="1315"/>
                  </a:lnTo>
                  <a:cubicBezTo>
                    <a:pt x="419" y="1314"/>
                    <a:pt x="418" y="1314"/>
                    <a:pt x="417" y="1313"/>
                  </a:cubicBezTo>
                  <a:lnTo>
                    <a:pt x="417" y="1313"/>
                  </a:lnTo>
                  <a:cubicBezTo>
                    <a:pt x="418" y="1314"/>
                    <a:pt x="418" y="1315"/>
                    <a:pt x="419" y="1315"/>
                  </a:cubicBezTo>
                  <a:cubicBezTo>
                    <a:pt x="419" y="1315"/>
                    <a:pt x="419" y="1315"/>
                    <a:pt x="420" y="1315"/>
                  </a:cubicBezTo>
                  <a:lnTo>
                    <a:pt x="420" y="1315"/>
                  </a:lnTo>
                  <a:cubicBezTo>
                    <a:pt x="422" y="1316"/>
                    <a:pt x="426" y="1319"/>
                    <a:pt x="429" y="1322"/>
                  </a:cubicBezTo>
                  <a:cubicBezTo>
                    <a:pt x="441" y="1322"/>
                    <a:pt x="429" y="1322"/>
                    <a:pt x="429" y="1334"/>
                  </a:cubicBezTo>
                  <a:cubicBezTo>
                    <a:pt x="429" y="1338"/>
                    <a:pt x="429" y="1339"/>
                    <a:pt x="429" y="1339"/>
                  </a:cubicBezTo>
                  <a:cubicBezTo>
                    <a:pt x="430" y="1339"/>
                    <a:pt x="433" y="1334"/>
                    <a:pt x="441" y="1334"/>
                  </a:cubicBezTo>
                  <a:cubicBezTo>
                    <a:pt x="441" y="1322"/>
                    <a:pt x="441" y="1310"/>
                    <a:pt x="429" y="1310"/>
                  </a:cubicBezTo>
                  <a:close/>
                  <a:moveTo>
                    <a:pt x="441" y="1334"/>
                  </a:moveTo>
                  <a:lnTo>
                    <a:pt x="441" y="1346"/>
                  </a:lnTo>
                  <a:lnTo>
                    <a:pt x="453" y="1346"/>
                  </a:lnTo>
                  <a:lnTo>
                    <a:pt x="453" y="1334"/>
                  </a:lnTo>
                  <a:close/>
                  <a:moveTo>
                    <a:pt x="453" y="1346"/>
                  </a:moveTo>
                  <a:cubicBezTo>
                    <a:pt x="455" y="1346"/>
                    <a:pt x="457" y="1346"/>
                    <a:pt x="459" y="1347"/>
                  </a:cubicBezTo>
                  <a:lnTo>
                    <a:pt x="459" y="1347"/>
                  </a:lnTo>
                  <a:cubicBezTo>
                    <a:pt x="462" y="1346"/>
                    <a:pt x="464" y="1346"/>
                    <a:pt x="464" y="1346"/>
                  </a:cubicBezTo>
                  <a:close/>
                  <a:moveTo>
                    <a:pt x="459" y="1347"/>
                  </a:moveTo>
                  <a:cubicBezTo>
                    <a:pt x="456" y="1348"/>
                    <a:pt x="453" y="1351"/>
                    <a:pt x="453" y="1357"/>
                  </a:cubicBezTo>
                  <a:lnTo>
                    <a:pt x="473" y="1357"/>
                  </a:lnTo>
                  <a:cubicBezTo>
                    <a:pt x="469" y="1353"/>
                    <a:pt x="464" y="1349"/>
                    <a:pt x="459" y="1347"/>
                  </a:cubicBezTo>
                  <a:close/>
                  <a:moveTo>
                    <a:pt x="473" y="1357"/>
                  </a:moveTo>
                  <a:cubicBezTo>
                    <a:pt x="473" y="1358"/>
                    <a:pt x="473" y="1359"/>
                    <a:pt x="473" y="1359"/>
                  </a:cubicBezTo>
                  <a:lnTo>
                    <a:pt x="473" y="1359"/>
                  </a:lnTo>
                  <a:cubicBezTo>
                    <a:pt x="474" y="1359"/>
                    <a:pt x="475" y="1358"/>
                    <a:pt x="476" y="1357"/>
                  </a:cubicBezTo>
                  <a:close/>
                  <a:moveTo>
                    <a:pt x="453" y="1346"/>
                  </a:moveTo>
                  <a:cubicBezTo>
                    <a:pt x="441" y="1346"/>
                    <a:pt x="441" y="1357"/>
                    <a:pt x="441" y="1357"/>
                  </a:cubicBezTo>
                  <a:cubicBezTo>
                    <a:pt x="443" y="1360"/>
                    <a:pt x="445" y="1361"/>
                    <a:pt x="446" y="1361"/>
                  </a:cubicBezTo>
                  <a:cubicBezTo>
                    <a:pt x="453" y="1361"/>
                    <a:pt x="453" y="1346"/>
                    <a:pt x="453" y="1346"/>
                  </a:cubicBezTo>
                  <a:close/>
                  <a:moveTo>
                    <a:pt x="473" y="1359"/>
                  </a:moveTo>
                  <a:lnTo>
                    <a:pt x="473" y="1359"/>
                  </a:lnTo>
                  <a:cubicBezTo>
                    <a:pt x="457" y="1370"/>
                    <a:pt x="500" y="1382"/>
                    <a:pt x="488" y="1393"/>
                  </a:cubicBezTo>
                  <a:cubicBezTo>
                    <a:pt x="488" y="1393"/>
                    <a:pt x="500" y="1393"/>
                    <a:pt x="500" y="1381"/>
                  </a:cubicBezTo>
                  <a:lnTo>
                    <a:pt x="488" y="1381"/>
                  </a:lnTo>
                  <a:lnTo>
                    <a:pt x="476" y="1369"/>
                  </a:lnTo>
                  <a:cubicBezTo>
                    <a:pt x="476" y="1366"/>
                    <a:pt x="475" y="1362"/>
                    <a:pt x="473" y="1359"/>
                  </a:cubicBezTo>
                  <a:close/>
                  <a:moveTo>
                    <a:pt x="536" y="1381"/>
                  </a:moveTo>
                  <a:lnTo>
                    <a:pt x="536" y="1381"/>
                  </a:lnTo>
                  <a:cubicBezTo>
                    <a:pt x="524" y="1393"/>
                    <a:pt x="512" y="1393"/>
                    <a:pt x="500" y="1393"/>
                  </a:cubicBezTo>
                  <a:lnTo>
                    <a:pt x="488" y="1393"/>
                  </a:lnTo>
                  <a:cubicBezTo>
                    <a:pt x="476" y="1405"/>
                    <a:pt x="500" y="1405"/>
                    <a:pt x="512" y="1405"/>
                  </a:cubicBezTo>
                  <a:cubicBezTo>
                    <a:pt x="512" y="1417"/>
                    <a:pt x="512" y="1417"/>
                    <a:pt x="524" y="1417"/>
                  </a:cubicBezTo>
                  <a:lnTo>
                    <a:pt x="536" y="1417"/>
                  </a:lnTo>
                  <a:cubicBezTo>
                    <a:pt x="536" y="1417"/>
                    <a:pt x="512" y="1405"/>
                    <a:pt x="524" y="1405"/>
                  </a:cubicBezTo>
                  <a:cubicBezTo>
                    <a:pt x="524" y="1393"/>
                    <a:pt x="524" y="1393"/>
                    <a:pt x="536" y="1381"/>
                  </a:cubicBezTo>
                  <a:close/>
                  <a:moveTo>
                    <a:pt x="524" y="1417"/>
                  </a:moveTo>
                  <a:cubicBezTo>
                    <a:pt x="512" y="1429"/>
                    <a:pt x="512" y="1441"/>
                    <a:pt x="524" y="1441"/>
                  </a:cubicBezTo>
                  <a:cubicBezTo>
                    <a:pt x="524" y="1441"/>
                    <a:pt x="530" y="1435"/>
                    <a:pt x="534" y="1431"/>
                  </a:cubicBezTo>
                  <a:lnTo>
                    <a:pt x="534" y="1431"/>
                  </a:lnTo>
                  <a:cubicBezTo>
                    <a:pt x="535" y="1434"/>
                    <a:pt x="536" y="1438"/>
                    <a:pt x="536" y="1441"/>
                  </a:cubicBezTo>
                  <a:cubicBezTo>
                    <a:pt x="548" y="1441"/>
                    <a:pt x="536" y="1453"/>
                    <a:pt x="536" y="1453"/>
                  </a:cubicBezTo>
                  <a:lnTo>
                    <a:pt x="548" y="1453"/>
                  </a:lnTo>
                  <a:cubicBezTo>
                    <a:pt x="548" y="1441"/>
                    <a:pt x="536" y="1429"/>
                    <a:pt x="536" y="1429"/>
                  </a:cubicBezTo>
                  <a:cubicBezTo>
                    <a:pt x="536" y="1429"/>
                    <a:pt x="535" y="1430"/>
                    <a:pt x="534" y="1431"/>
                  </a:cubicBezTo>
                  <a:lnTo>
                    <a:pt x="534" y="1431"/>
                  </a:lnTo>
                  <a:cubicBezTo>
                    <a:pt x="530" y="1423"/>
                    <a:pt x="524" y="1417"/>
                    <a:pt x="524" y="1417"/>
                  </a:cubicBezTo>
                  <a:close/>
                  <a:moveTo>
                    <a:pt x="548" y="1453"/>
                  </a:moveTo>
                  <a:cubicBezTo>
                    <a:pt x="540" y="1453"/>
                    <a:pt x="537" y="1458"/>
                    <a:pt x="536" y="1458"/>
                  </a:cubicBezTo>
                  <a:cubicBezTo>
                    <a:pt x="536" y="1458"/>
                    <a:pt x="536" y="1457"/>
                    <a:pt x="536" y="1453"/>
                  </a:cubicBezTo>
                  <a:lnTo>
                    <a:pt x="536" y="1453"/>
                  </a:lnTo>
                  <a:cubicBezTo>
                    <a:pt x="527" y="1462"/>
                    <a:pt x="538" y="1464"/>
                    <a:pt x="545" y="1464"/>
                  </a:cubicBezTo>
                  <a:lnTo>
                    <a:pt x="545" y="1464"/>
                  </a:lnTo>
                  <a:cubicBezTo>
                    <a:pt x="548" y="1458"/>
                    <a:pt x="548" y="1453"/>
                    <a:pt x="548" y="1453"/>
                  </a:cubicBezTo>
                  <a:close/>
                  <a:moveTo>
                    <a:pt x="617" y="1483"/>
                  </a:moveTo>
                  <a:lnTo>
                    <a:pt x="617" y="1483"/>
                  </a:lnTo>
                  <a:cubicBezTo>
                    <a:pt x="614" y="1483"/>
                    <a:pt x="611" y="1488"/>
                    <a:pt x="619" y="1488"/>
                  </a:cubicBezTo>
                  <a:cubicBezTo>
                    <a:pt x="619" y="1484"/>
                    <a:pt x="618" y="1483"/>
                    <a:pt x="617" y="1483"/>
                  </a:cubicBezTo>
                  <a:close/>
                  <a:moveTo>
                    <a:pt x="1412" y="1503"/>
                  </a:moveTo>
                  <a:cubicBezTo>
                    <a:pt x="1411" y="1503"/>
                    <a:pt x="1411" y="1506"/>
                    <a:pt x="1417" y="1512"/>
                  </a:cubicBezTo>
                  <a:cubicBezTo>
                    <a:pt x="1417" y="1506"/>
                    <a:pt x="1414" y="1503"/>
                    <a:pt x="1412" y="1503"/>
                  </a:cubicBezTo>
                  <a:close/>
                  <a:moveTo>
                    <a:pt x="548" y="1453"/>
                  </a:moveTo>
                  <a:cubicBezTo>
                    <a:pt x="548" y="1465"/>
                    <a:pt x="548" y="1465"/>
                    <a:pt x="548" y="1465"/>
                  </a:cubicBezTo>
                  <a:cubicBezTo>
                    <a:pt x="548" y="1465"/>
                    <a:pt x="546" y="1465"/>
                    <a:pt x="545" y="1464"/>
                  </a:cubicBezTo>
                  <a:lnTo>
                    <a:pt x="545" y="1464"/>
                  </a:lnTo>
                  <a:cubicBezTo>
                    <a:pt x="543" y="1468"/>
                    <a:pt x="540" y="1472"/>
                    <a:pt x="536" y="1477"/>
                  </a:cubicBezTo>
                  <a:cubicBezTo>
                    <a:pt x="536" y="1477"/>
                    <a:pt x="583" y="1500"/>
                    <a:pt x="583" y="1512"/>
                  </a:cubicBezTo>
                  <a:cubicBezTo>
                    <a:pt x="595" y="1512"/>
                    <a:pt x="583" y="1524"/>
                    <a:pt x="595" y="1524"/>
                  </a:cubicBezTo>
                  <a:cubicBezTo>
                    <a:pt x="607" y="1536"/>
                    <a:pt x="607" y="1536"/>
                    <a:pt x="619" y="1536"/>
                  </a:cubicBezTo>
                  <a:cubicBezTo>
                    <a:pt x="619" y="1536"/>
                    <a:pt x="624" y="1536"/>
                    <a:pt x="628" y="1533"/>
                  </a:cubicBezTo>
                  <a:lnTo>
                    <a:pt x="628" y="1533"/>
                  </a:lnTo>
                  <a:cubicBezTo>
                    <a:pt x="625" y="1540"/>
                    <a:pt x="624" y="1548"/>
                    <a:pt x="631" y="1548"/>
                  </a:cubicBezTo>
                  <a:lnTo>
                    <a:pt x="643" y="1548"/>
                  </a:lnTo>
                  <a:cubicBezTo>
                    <a:pt x="643" y="1548"/>
                    <a:pt x="631" y="1560"/>
                    <a:pt x="631" y="1560"/>
                  </a:cubicBezTo>
                  <a:lnTo>
                    <a:pt x="655" y="1560"/>
                  </a:lnTo>
                  <a:lnTo>
                    <a:pt x="655" y="1572"/>
                  </a:lnTo>
                  <a:lnTo>
                    <a:pt x="655" y="1584"/>
                  </a:lnTo>
                  <a:cubicBezTo>
                    <a:pt x="655" y="1584"/>
                    <a:pt x="660" y="1578"/>
                    <a:pt x="667" y="1578"/>
                  </a:cubicBezTo>
                  <a:cubicBezTo>
                    <a:pt x="671" y="1578"/>
                    <a:pt x="675" y="1580"/>
                    <a:pt x="679" y="1584"/>
                  </a:cubicBezTo>
                  <a:cubicBezTo>
                    <a:pt x="679" y="1596"/>
                    <a:pt x="679" y="1596"/>
                    <a:pt x="691" y="1596"/>
                  </a:cubicBezTo>
                  <a:cubicBezTo>
                    <a:pt x="679" y="1596"/>
                    <a:pt x="691" y="1572"/>
                    <a:pt x="691" y="1572"/>
                  </a:cubicBezTo>
                  <a:lnTo>
                    <a:pt x="679" y="1572"/>
                  </a:lnTo>
                  <a:cubicBezTo>
                    <a:pt x="667" y="1572"/>
                    <a:pt x="679" y="1560"/>
                    <a:pt x="679" y="1560"/>
                  </a:cubicBezTo>
                  <a:cubicBezTo>
                    <a:pt x="667" y="1560"/>
                    <a:pt x="667" y="1560"/>
                    <a:pt x="679" y="1548"/>
                  </a:cubicBezTo>
                  <a:cubicBezTo>
                    <a:pt x="691" y="1536"/>
                    <a:pt x="679" y="1536"/>
                    <a:pt x="667" y="1536"/>
                  </a:cubicBezTo>
                  <a:lnTo>
                    <a:pt x="655" y="1536"/>
                  </a:lnTo>
                  <a:cubicBezTo>
                    <a:pt x="655" y="1536"/>
                    <a:pt x="643" y="1536"/>
                    <a:pt x="643" y="1524"/>
                  </a:cubicBezTo>
                  <a:lnTo>
                    <a:pt x="643" y="1512"/>
                  </a:lnTo>
                  <a:cubicBezTo>
                    <a:pt x="643" y="1500"/>
                    <a:pt x="631" y="1500"/>
                    <a:pt x="631" y="1500"/>
                  </a:cubicBezTo>
                  <a:cubicBezTo>
                    <a:pt x="619" y="1500"/>
                    <a:pt x="619" y="1488"/>
                    <a:pt x="619" y="1488"/>
                  </a:cubicBezTo>
                  <a:cubicBezTo>
                    <a:pt x="619" y="1488"/>
                    <a:pt x="619" y="1500"/>
                    <a:pt x="607" y="1512"/>
                  </a:cubicBezTo>
                  <a:cubicBezTo>
                    <a:pt x="607" y="1512"/>
                    <a:pt x="607" y="1500"/>
                    <a:pt x="607" y="1500"/>
                  </a:cubicBezTo>
                  <a:cubicBezTo>
                    <a:pt x="595" y="1500"/>
                    <a:pt x="607" y="1488"/>
                    <a:pt x="607" y="1488"/>
                  </a:cubicBezTo>
                  <a:lnTo>
                    <a:pt x="595" y="1488"/>
                  </a:lnTo>
                  <a:cubicBezTo>
                    <a:pt x="595" y="1488"/>
                    <a:pt x="595" y="1483"/>
                    <a:pt x="588" y="1483"/>
                  </a:cubicBezTo>
                  <a:cubicBezTo>
                    <a:pt x="585" y="1483"/>
                    <a:pt x="580" y="1484"/>
                    <a:pt x="572" y="1488"/>
                  </a:cubicBezTo>
                  <a:cubicBezTo>
                    <a:pt x="572" y="1488"/>
                    <a:pt x="583" y="1477"/>
                    <a:pt x="583" y="1465"/>
                  </a:cubicBezTo>
                  <a:cubicBezTo>
                    <a:pt x="583" y="1465"/>
                    <a:pt x="572" y="1453"/>
                    <a:pt x="572" y="1453"/>
                  </a:cubicBezTo>
                  <a:cubicBezTo>
                    <a:pt x="572" y="1457"/>
                    <a:pt x="570" y="1458"/>
                    <a:pt x="568" y="1458"/>
                  </a:cubicBezTo>
                  <a:cubicBezTo>
                    <a:pt x="564" y="1458"/>
                    <a:pt x="556" y="1453"/>
                    <a:pt x="548" y="1453"/>
                  </a:cubicBezTo>
                  <a:close/>
                  <a:moveTo>
                    <a:pt x="1524" y="1000"/>
                  </a:moveTo>
                  <a:lnTo>
                    <a:pt x="1524" y="1012"/>
                  </a:lnTo>
                  <a:lnTo>
                    <a:pt x="1524" y="1024"/>
                  </a:lnTo>
                  <a:lnTo>
                    <a:pt x="1524" y="1036"/>
                  </a:lnTo>
                  <a:lnTo>
                    <a:pt x="1524" y="1048"/>
                  </a:lnTo>
                  <a:lnTo>
                    <a:pt x="1500" y="1048"/>
                  </a:lnTo>
                  <a:cubicBezTo>
                    <a:pt x="1512" y="1048"/>
                    <a:pt x="1512" y="1060"/>
                    <a:pt x="1512" y="1060"/>
                  </a:cubicBezTo>
                  <a:cubicBezTo>
                    <a:pt x="1512" y="1060"/>
                    <a:pt x="1512" y="1060"/>
                    <a:pt x="1500" y="1072"/>
                  </a:cubicBezTo>
                  <a:cubicBezTo>
                    <a:pt x="1500" y="1096"/>
                    <a:pt x="1500" y="1107"/>
                    <a:pt x="1500" y="1131"/>
                  </a:cubicBezTo>
                  <a:lnTo>
                    <a:pt x="1500" y="1167"/>
                  </a:lnTo>
                  <a:lnTo>
                    <a:pt x="1500" y="1203"/>
                  </a:lnTo>
                  <a:lnTo>
                    <a:pt x="1500" y="1227"/>
                  </a:lnTo>
                  <a:lnTo>
                    <a:pt x="1500" y="1238"/>
                  </a:lnTo>
                  <a:cubicBezTo>
                    <a:pt x="1500" y="1238"/>
                    <a:pt x="1500" y="1250"/>
                    <a:pt x="1500" y="1262"/>
                  </a:cubicBezTo>
                  <a:lnTo>
                    <a:pt x="1500" y="1274"/>
                  </a:lnTo>
                  <a:cubicBezTo>
                    <a:pt x="1500" y="1274"/>
                    <a:pt x="1488" y="1274"/>
                    <a:pt x="1488" y="1286"/>
                  </a:cubicBezTo>
                  <a:cubicBezTo>
                    <a:pt x="1488" y="1286"/>
                    <a:pt x="1488" y="1298"/>
                    <a:pt x="1476" y="1310"/>
                  </a:cubicBezTo>
                  <a:lnTo>
                    <a:pt x="1476" y="1322"/>
                  </a:lnTo>
                  <a:cubicBezTo>
                    <a:pt x="1476" y="1322"/>
                    <a:pt x="1465" y="1334"/>
                    <a:pt x="1465" y="1334"/>
                  </a:cubicBezTo>
                  <a:cubicBezTo>
                    <a:pt x="1453" y="1346"/>
                    <a:pt x="1465" y="1346"/>
                    <a:pt x="1465" y="1357"/>
                  </a:cubicBezTo>
                  <a:cubicBezTo>
                    <a:pt x="1465" y="1361"/>
                    <a:pt x="1463" y="1363"/>
                    <a:pt x="1461" y="1363"/>
                  </a:cubicBezTo>
                  <a:cubicBezTo>
                    <a:pt x="1458" y="1363"/>
                    <a:pt x="1453" y="1357"/>
                    <a:pt x="1453" y="1357"/>
                  </a:cubicBezTo>
                  <a:cubicBezTo>
                    <a:pt x="1441" y="1357"/>
                    <a:pt x="1453" y="1369"/>
                    <a:pt x="1453" y="1369"/>
                  </a:cubicBezTo>
                  <a:lnTo>
                    <a:pt x="1429" y="1369"/>
                  </a:lnTo>
                  <a:cubicBezTo>
                    <a:pt x="1429" y="1369"/>
                    <a:pt x="1429" y="1381"/>
                    <a:pt x="1417" y="1393"/>
                  </a:cubicBezTo>
                  <a:cubicBezTo>
                    <a:pt x="1417" y="1393"/>
                    <a:pt x="1417" y="1408"/>
                    <a:pt x="1411" y="1408"/>
                  </a:cubicBezTo>
                  <a:cubicBezTo>
                    <a:pt x="1409" y="1408"/>
                    <a:pt x="1407" y="1407"/>
                    <a:pt x="1405" y="1405"/>
                  </a:cubicBezTo>
                  <a:cubicBezTo>
                    <a:pt x="1393" y="1405"/>
                    <a:pt x="1405" y="1417"/>
                    <a:pt x="1405" y="1417"/>
                  </a:cubicBezTo>
                  <a:cubicBezTo>
                    <a:pt x="1393" y="1441"/>
                    <a:pt x="1393" y="1453"/>
                    <a:pt x="1381" y="1465"/>
                  </a:cubicBezTo>
                  <a:cubicBezTo>
                    <a:pt x="1369" y="1477"/>
                    <a:pt x="1369" y="1477"/>
                    <a:pt x="1381" y="1488"/>
                  </a:cubicBezTo>
                  <a:cubicBezTo>
                    <a:pt x="1381" y="1488"/>
                    <a:pt x="1369" y="1477"/>
                    <a:pt x="1357" y="1477"/>
                  </a:cubicBezTo>
                  <a:cubicBezTo>
                    <a:pt x="1357" y="1477"/>
                    <a:pt x="1345" y="1477"/>
                    <a:pt x="1334" y="1488"/>
                  </a:cubicBezTo>
                  <a:lnTo>
                    <a:pt x="1322" y="1500"/>
                  </a:lnTo>
                  <a:cubicBezTo>
                    <a:pt x="1322" y="1500"/>
                    <a:pt x="1334" y="1524"/>
                    <a:pt x="1345" y="1536"/>
                  </a:cubicBezTo>
                  <a:cubicBezTo>
                    <a:pt x="1345" y="1540"/>
                    <a:pt x="1343" y="1541"/>
                    <a:pt x="1341" y="1541"/>
                  </a:cubicBezTo>
                  <a:cubicBezTo>
                    <a:pt x="1334" y="1541"/>
                    <a:pt x="1322" y="1533"/>
                    <a:pt x="1322" y="1524"/>
                  </a:cubicBezTo>
                  <a:cubicBezTo>
                    <a:pt x="1322" y="1512"/>
                    <a:pt x="1322" y="1512"/>
                    <a:pt x="1310" y="1512"/>
                  </a:cubicBezTo>
                  <a:cubicBezTo>
                    <a:pt x="1298" y="1512"/>
                    <a:pt x="1298" y="1512"/>
                    <a:pt x="1298" y="1524"/>
                  </a:cubicBezTo>
                  <a:cubicBezTo>
                    <a:pt x="1298" y="1524"/>
                    <a:pt x="1274" y="1524"/>
                    <a:pt x="1274" y="1512"/>
                  </a:cubicBezTo>
                  <a:cubicBezTo>
                    <a:pt x="1274" y="1517"/>
                    <a:pt x="1274" y="1524"/>
                    <a:pt x="1274" y="1524"/>
                  </a:cubicBezTo>
                  <a:cubicBezTo>
                    <a:pt x="1274" y="1524"/>
                    <a:pt x="1262" y="1536"/>
                    <a:pt x="1262" y="1536"/>
                  </a:cubicBezTo>
                  <a:lnTo>
                    <a:pt x="1262" y="1548"/>
                  </a:lnTo>
                  <a:lnTo>
                    <a:pt x="1250" y="1548"/>
                  </a:lnTo>
                  <a:cubicBezTo>
                    <a:pt x="1250" y="1548"/>
                    <a:pt x="1250" y="1548"/>
                    <a:pt x="1238" y="1560"/>
                  </a:cubicBezTo>
                  <a:lnTo>
                    <a:pt x="1226" y="1560"/>
                  </a:lnTo>
                  <a:cubicBezTo>
                    <a:pt x="1226" y="1560"/>
                    <a:pt x="1226" y="1560"/>
                    <a:pt x="1226" y="1572"/>
                  </a:cubicBezTo>
                  <a:cubicBezTo>
                    <a:pt x="1238" y="1572"/>
                    <a:pt x="1238" y="1584"/>
                    <a:pt x="1238" y="1584"/>
                  </a:cubicBezTo>
                  <a:lnTo>
                    <a:pt x="1250" y="1619"/>
                  </a:lnTo>
                  <a:lnTo>
                    <a:pt x="1274" y="1619"/>
                  </a:lnTo>
                  <a:cubicBezTo>
                    <a:pt x="1274" y="1607"/>
                    <a:pt x="1286" y="1607"/>
                    <a:pt x="1274" y="1596"/>
                  </a:cubicBezTo>
                  <a:cubicBezTo>
                    <a:pt x="1274" y="1591"/>
                    <a:pt x="1274" y="1587"/>
                    <a:pt x="1274" y="1584"/>
                  </a:cubicBezTo>
                  <a:cubicBezTo>
                    <a:pt x="1274" y="1596"/>
                    <a:pt x="1274" y="1596"/>
                    <a:pt x="1298" y="1596"/>
                  </a:cubicBezTo>
                  <a:cubicBezTo>
                    <a:pt x="1298" y="1596"/>
                    <a:pt x="1310" y="1584"/>
                    <a:pt x="1322" y="1584"/>
                  </a:cubicBezTo>
                  <a:cubicBezTo>
                    <a:pt x="1323" y="1585"/>
                    <a:pt x="1325" y="1586"/>
                    <a:pt x="1325" y="1586"/>
                  </a:cubicBezTo>
                  <a:cubicBezTo>
                    <a:pt x="1329" y="1586"/>
                    <a:pt x="1326" y="1575"/>
                    <a:pt x="1324" y="1567"/>
                  </a:cubicBezTo>
                  <a:lnTo>
                    <a:pt x="1324" y="1567"/>
                  </a:lnTo>
                  <a:cubicBezTo>
                    <a:pt x="1325" y="1568"/>
                    <a:pt x="1326" y="1569"/>
                    <a:pt x="1328" y="1569"/>
                  </a:cubicBezTo>
                  <a:cubicBezTo>
                    <a:pt x="1331" y="1569"/>
                    <a:pt x="1334" y="1566"/>
                    <a:pt x="1334" y="1560"/>
                  </a:cubicBezTo>
                  <a:cubicBezTo>
                    <a:pt x="1334" y="1560"/>
                    <a:pt x="1334" y="1560"/>
                    <a:pt x="1334" y="1548"/>
                  </a:cubicBezTo>
                  <a:lnTo>
                    <a:pt x="1345" y="1560"/>
                  </a:lnTo>
                  <a:cubicBezTo>
                    <a:pt x="1345" y="1548"/>
                    <a:pt x="1345" y="1548"/>
                    <a:pt x="1357" y="1548"/>
                  </a:cubicBezTo>
                  <a:lnTo>
                    <a:pt x="1381" y="1548"/>
                  </a:lnTo>
                  <a:lnTo>
                    <a:pt x="1381" y="1536"/>
                  </a:lnTo>
                  <a:cubicBezTo>
                    <a:pt x="1381" y="1530"/>
                    <a:pt x="1387" y="1530"/>
                    <a:pt x="1393" y="1530"/>
                  </a:cubicBezTo>
                  <a:cubicBezTo>
                    <a:pt x="1399" y="1530"/>
                    <a:pt x="1405" y="1530"/>
                    <a:pt x="1405" y="1524"/>
                  </a:cubicBezTo>
                  <a:cubicBezTo>
                    <a:pt x="1405" y="1524"/>
                    <a:pt x="1417" y="1524"/>
                    <a:pt x="1417" y="1512"/>
                  </a:cubicBezTo>
                  <a:cubicBezTo>
                    <a:pt x="1393" y="1512"/>
                    <a:pt x="1417" y="1488"/>
                    <a:pt x="1417" y="1488"/>
                  </a:cubicBezTo>
                  <a:cubicBezTo>
                    <a:pt x="1417" y="1494"/>
                    <a:pt x="1420" y="1497"/>
                    <a:pt x="1423" y="1497"/>
                  </a:cubicBezTo>
                  <a:cubicBezTo>
                    <a:pt x="1426" y="1497"/>
                    <a:pt x="1429" y="1494"/>
                    <a:pt x="1429" y="1488"/>
                  </a:cubicBezTo>
                  <a:cubicBezTo>
                    <a:pt x="1441" y="1488"/>
                    <a:pt x="1429" y="1477"/>
                    <a:pt x="1429" y="1477"/>
                  </a:cubicBezTo>
                  <a:lnTo>
                    <a:pt x="1429" y="1465"/>
                  </a:lnTo>
                  <a:lnTo>
                    <a:pt x="1465" y="1465"/>
                  </a:lnTo>
                  <a:cubicBezTo>
                    <a:pt x="1465" y="1453"/>
                    <a:pt x="1465" y="1453"/>
                    <a:pt x="1465" y="1441"/>
                  </a:cubicBezTo>
                  <a:lnTo>
                    <a:pt x="1465" y="1429"/>
                  </a:lnTo>
                  <a:cubicBezTo>
                    <a:pt x="1476" y="1429"/>
                    <a:pt x="1488" y="1429"/>
                    <a:pt x="1488" y="1417"/>
                  </a:cubicBezTo>
                  <a:cubicBezTo>
                    <a:pt x="1488" y="1417"/>
                    <a:pt x="1488" y="1417"/>
                    <a:pt x="1476" y="1405"/>
                  </a:cubicBezTo>
                  <a:cubicBezTo>
                    <a:pt x="1465" y="1405"/>
                    <a:pt x="1500" y="1405"/>
                    <a:pt x="1488" y="1393"/>
                  </a:cubicBezTo>
                  <a:lnTo>
                    <a:pt x="1488" y="1381"/>
                  </a:lnTo>
                  <a:lnTo>
                    <a:pt x="1500" y="1381"/>
                  </a:lnTo>
                  <a:cubicBezTo>
                    <a:pt x="1512" y="1381"/>
                    <a:pt x="1500" y="1381"/>
                    <a:pt x="1500" y="1369"/>
                  </a:cubicBezTo>
                  <a:cubicBezTo>
                    <a:pt x="1500" y="1369"/>
                    <a:pt x="1500" y="1357"/>
                    <a:pt x="1512" y="1357"/>
                  </a:cubicBezTo>
                  <a:cubicBezTo>
                    <a:pt x="1524" y="1357"/>
                    <a:pt x="1512" y="1346"/>
                    <a:pt x="1512" y="1346"/>
                  </a:cubicBezTo>
                  <a:cubicBezTo>
                    <a:pt x="1512" y="1346"/>
                    <a:pt x="1524" y="1334"/>
                    <a:pt x="1512" y="1322"/>
                  </a:cubicBezTo>
                  <a:cubicBezTo>
                    <a:pt x="1512" y="1322"/>
                    <a:pt x="1512" y="1310"/>
                    <a:pt x="1512" y="1298"/>
                  </a:cubicBezTo>
                  <a:cubicBezTo>
                    <a:pt x="1512" y="1298"/>
                    <a:pt x="1524" y="1286"/>
                    <a:pt x="1524" y="1274"/>
                  </a:cubicBezTo>
                  <a:lnTo>
                    <a:pt x="1536" y="1274"/>
                  </a:lnTo>
                  <a:cubicBezTo>
                    <a:pt x="1536" y="1274"/>
                    <a:pt x="1536" y="1274"/>
                    <a:pt x="1536" y="1262"/>
                  </a:cubicBezTo>
                  <a:cubicBezTo>
                    <a:pt x="1536" y="1262"/>
                    <a:pt x="1536" y="1250"/>
                    <a:pt x="1536" y="1250"/>
                  </a:cubicBezTo>
                  <a:lnTo>
                    <a:pt x="1536" y="1238"/>
                  </a:lnTo>
                  <a:cubicBezTo>
                    <a:pt x="1536" y="1227"/>
                    <a:pt x="1548" y="1215"/>
                    <a:pt x="1536" y="1215"/>
                  </a:cubicBezTo>
                  <a:cubicBezTo>
                    <a:pt x="1548" y="1215"/>
                    <a:pt x="1548" y="1179"/>
                    <a:pt x="1548" y="1167"/>
                  </a:cubicBezTo>
                  <a:cubicBezTo>
                    <a:pt x="1536" y="1167"/>
                    <a:pt x="1572" y="1155"/>
                    <a:pt x="1548" y="1155"/>
                  </a:cubicBezTo>
                  <a:cubicBezTo>
                    <a:pt x="1542" y="1149"/>
                    <a:pt x="1539" y="1149"/>
                    <a:pt x="1539" y="1149"/>
                  </a:cubicBezTo>
                  <a:cubicBezTo>
                    <a:pt x="1539" y="1149"/>
                    <a:pt x="1542" y="1149"/>
                    <a:pt x="1548" y="1143"/>
                  </a:cubicBezTo>
                  <a:cubicBezTo>
                    <a:pt x="1548" y="1119"/>
                    <a:pt x="1548" y="1119"/>
                    <a:pt x="1548" y="1119"/>
                  </a:cubicBezTo>
                  <a:cubicBezTo>
                    <a:pt x="1560" y="1119"/>
                    <a:pt x="1548" y="1119"/>
                    <a:pt x="1548" y="1107"/>
                  </a:cubicBezTo>
                  <a:cubicBezTo>
                    <a:pt x="1548" y="1107"/>
                    <a:pt x="1560" y="1096"/>
                    <a:pt x="1548" y="1084"/>
                  </a:cubicBezTo>
                  <a:cubicBezTo>
                    <a:pt x="1542" y="1090"/>
                    <a:pt x="1536" y="1093"/>
                    <a:pt x="1532" y="1093"/>
                  </a:cubicBezTo>
                  <a:cubicBezTo>
                    <a:pt x="1527" y="1093"/>
                    <a:pt x="1524" y="1090"/>
                    <a:pt x="1524" y="1084"/>
                  </a:cubicBezTo>
                  <a:lnTo>
                    <a:pt x="1536" y="1084"/>
                  </a:lnTo>
                  <a:cubicBezTo>
                    <a:pt x="1536" y="1084"/>
                    <a:pt x="1536" y="1072"/>
                    <a:pt x="1536" y="1072"/>
                  </a:cubicBezTo>
                  <a:cubicBezTo>
                    <a:pt x="1536" y="1072"/>
                    <a:pt x="1548" y="1060"/>
                    <a:pt x="1548" y="1060"/>
                  </a:cubicBezTo>
                  <a:lnTo>
                    <a:pt x="1536" y="1060"/>
                  </a:lnTo>
                  <a:cubicBezTo>
                    <a:pt x="1536" y="1048"/>
                    <a:pt x="1548" y="1048"/>
                    <a:pt x="1548" y="1036"/>
                  </a:cubicBezTo>
                  <a:cubicBezTo>
                    <a:pt x="1548" y="1024"/>
                    <a:pt x="1536" y="1012"/>
                    <a:pt x="1536" y="1000"/>
                  </a:cubicBezTo>
                  <a:close/>
                  <a:moveTo>
                    <a:pt x="1215" y="1560"/>
                  </a:moveTo>
                  <a:lnTo>
                    <a:pt x="1167" y="1572"/>
                  </a:lnTo>
                  <a:cubicBezTo>
                    <a:pt x="1167" y="1572"/>
                    <a:pt x="1155" y="1572"/>
                    <a:pt x="1155" y="1584"/>
                  </a:cubicBezTo>
                  <a:cubicBezTo>
                    <a:pt x="1155" y="1584"/>
                    <a:pt x="1155" y="1596"/>
                    <a:pt x="1143" y="1596"/>
                  </a:cubicBezTo>
                  <a:cubicBezTo>
                    <a:pt x="1143" y="1590"/>
                    <a:pt x="1143" y="1590"/>
                    <a:pt x="1143" y="1590"/>
                  </a:cubicBezTo>
                  <a:cubicBezTo>
                    <a:pt x="1143" y="1590"/>
                    <a:pt x="1143" y="1590"/>
                    <a:pt x="1143" y="1584"/>
                  </a:cubicBezTo>
                  <a:lnTo>
                    <a:pt x="1107" y="1584"/>
                  </a:lnTo>
                  <a:cubicBezTo>
                    <a:pt x="1107" y="1584"/>
                    <a:pt x="1107" y="1584"/>
                    <a:pt x="1107" y="1596"/>
                  </a:cubicBezTo>
                  <a:lnTo>
                    <a:pt x="1060" y="1596"/>
                  </a:lnTo>
                  <a:lnTo>
                    <a:pt x="1060" y="1607"/>
                  </a:lnTo>
                  <a:cubicBezTo>
                    <a:pt x="1060" y="1615"/>
                    <a:pt x="1069" y="1626"/>
                    <a:pt x="1075" y="1626"/>
                  </a:cubicBezTo>
                  <a:cubicBezTo>
                    <a:pt x="1080" y="1626"/>
                    <a:pt x="1084" y="1622"/>
                    <a:pt x="1084" y="1607"/>
                  </a:cubicBezTo>
                  <a:cubicBezTo>
                    <a:pt x="1084" y="1607"/>
                    <a:pt x="1107" y="1607"/>
                    <a:pt x="1107" y="1619"/>
                  </a:cubicBezTo>
                  <a:cubicBezTo>
                    <a:pt x="1111" y="1623"/>
                    <a:pt x="1113" y="1625"/>
                    <a:pt x="1113" y="1625"/>
                  </a:cubicBezTo>
                  <a:cubicBezTo>
                    <a:pt x="1114" y="1625"/>
                    <a:pt x="1111" y="1619"/>
                    <a:pt x="1119" y="1619"/>
                  </a:cubicBezTo>
                  <a:lnTo>
                    <a:pt x="1131" y="1619"/>
                  </a:lnTo>
                  <a:cubicBezTo>
                    <a:pt x="1155" y="1607"/>
                    <a:pt x="1167" y="1607"/>
                    <a:pt x="1191" y="1607"/>
                  </a:cubicBezTo>
                  <a:cubicBezTo>
                    <a:pt x="1203" y="1607"/>
                    <a:pt x="1238" y="1607"/>
                    <a:pt x="1226" y="1584"/>
                  </a:cubicBezTo>
                  <a:lnTo>
                    <a:pt x="1226" y="1572"/>
                  </a:lnTo>
                  <a:cubicBezTo>
                    <a:pt x="1226" y="1560"/>
                    <a:pt x="1226" y="1560"/>
                    <a:pt x="1215" y="1560"/>
                  </a:cubicBezTo>
                  <a:close/>
                  <a:moveTo>
                    <a:pt x="1453" y="1655"/>
                  </a:moveTo>
                  <a:cubicBezTo>
                    <a:pt x="1453" y="1667"/>
                    <a:pt x="1441" y="1679"/>
                    <a:pt x="1453" y="1679"/>
                  </a:cubicBezTo>
                  <a:lnTo>
                    <a:pt x="1465" y="1667"/>
                  </a:lnTo>
                  <a:cubicBezTo>
                    <a:pt x="1465" y="1655"/>
                    <a:pt x="1453" y="1655"/>
                    <a:pt x="1453" y="1655"/>
                  </a:cubicBezTo>
                  <a:close/>
                  <a:moveTo>
                    <a:pt x="1334" y="1715"/>
                  </a:moveTo>
                  <a:cubicBezTo>
                    <a:pt x="1334" y="1715"/>
                    <a:pt x="1334" y="1727"/>
                    <a:pt x="1334" y="1727"/>
                  </a:cubicBezTo>
                  <a:lnTo>
                    <a:pt x="1345" y="1727"/>
                  </a:lnTo>
                  <a:cubicBezTo>
                    <a:pt x="1345" y="1727"/>
                    <a:pt x="1334" y="1715"/>
                    <a:pt x="1334" y="1715"/>
                  </a:cubicBezTo>
                  <a:close/>
                  <a:moveTo>
                    <a:pt x="1430" y="1716"/>
                  </a:moveTo>
                  <a:cubicBezTo>
                    <a:pt x="1425" y="1716"/>
                    <a:pt x="1425" y="1727"/>
                    <a:pt x="1441" y="1727"/>
                  </a:cubicBezTo>
                  <a:cubicBezTo>
                    <a:pt x="1437" y="1719"/>
                    <a:pt x="1433" y="1716"/>
                    <a:pt x="1430" y="1716"/>
                  </a:cubicBezTo>
                  <a:close/>
                  <a:moveTo>
                    <a:pt x="714" y="1572"/>
                  </a:moveTo>
                  <a:cubicBezTo>
                    <a:pt x="703" y="1572"/>
                    <a:pt x="703" y="1584"/>
                    <a:pt x="691" y="1596"/>
                  </a:cubicBezTo>
                  <a:lnTo>
                    <a:pt x="703" y="1596"/>
                  </a:lnTo>
                  <a:cubicBezTo>
                    <a:pt x="703" y="1596"/>
                    <a:pt x="703" y="1607"/>
                    <a:pt x="703" y="1607"/>
                  </a:cubicBezTo>
                  <a:cubicBezTo>
                    <a:pt x="703" y="1613"/>
                    <a:pt x="703" y="1616"/>
                    <a:pt x="704" y="1616"/>
                  </a:cubicBezTo>
                  <a:cubicBezTo>
                    <a:pt x="706" y="1616"/>
                    <a:pt x="708" y="1613"/>
                    <a:pt x="714" y="1607"/>
                  </a:cubicBezTo>
                  <a:lnTo>
                    <a:pt x="714" y="1631"/>
                  </a:lnTo>
                  <a:cubicBezTo>
                    <a:pt x="714" y="1623"/>
                    <a:pt x="714" y="1614"/>
                    <a:pt x="719" y="1614"/>
                  </a:cubicBezTo>
                  <a:cubicBezTo>
                    <a:pt x="720" y="1614"/>
                    <a:pt x="723" y="1616"/>
                    <a:pt x="726" y="1619"/>
                  </a:cubicBezTo>
                  <a:cubicBezTo>
                    <a:pt x="726" y="1619"/>
                    <a:pt x="726" y="1619"/>
                    <a:pt x="726" y="1631"/>
                  </a:cubicBezTo>
                  <a:cubicBezTo>
                    <a:pt x="726" y="1631"/>
                    <a:pt x="732" y="1637"/>
                    <a:pt x="735" y="1637"/>
                  </a:cubicBezTo>
                  <a:cubicBezTo>
                    <a:pt x="737" y="1637"/>
                    <a:pt x="738" y="1635"/>
                    <a:pt x="738" y="1631"/>
                  </a:cubicBezTo>
                  <a:cubicBezTo>
                    <a:pt x="750" y="1631"/>
                    <a:pt x="738" y="1655"/>
                    <a:pt x="738" y="1655"/>
                  </a:cubicBezTo>
                  <a:lnTo>
                    <a:pt x="750" y="1655"/>
                  </a:lnTo>
                  <a:cubicBezTo>
                    <a:pt x="750" y="1655"/>
                    <a:pt x="762" y="1667"/>
                    <a:pt x="762" y="1667"/>
                  </a:cubicBezTo>
                  <a:cubicBezTo>
                    <a:pt x="766" y="1671"/>
                    <a:pt x="767" y="1672"/>
                    <a:pt x="768" y="1672"/>
                  </a:cubicBezTo>
                  <a:cubicBezTo>
                    <a:pt x="769" y="1672"/>
                    <a:pt x="766" y="1667"/>
                    <a:pt x="774" y="1667"/>
                  </a:cubicBezTo>
                  <a:lnTo>
                    <a:pt x="786" y="1679"/>
                  </a:lnTo>
                  <a:cubicBezTo>
                    <a:pt x="792" y="1685"/>
                    <a:pt x="798" y="1688"/>
                    <a:pt x="804" y="1688"/>
                  </a:cubicBezTo>
                  <a:cubicBezTo>
                    <a:pt x="806" y="1688"/>
                    <a:pt x="808" y="1687"/>
                    <a:pt x="810" y="1687"/>
                  </a:cubicBezTo>
                  <a:lnTo>
                    <a:pt x="810" y="1687"/>
                  </a:lnTo>
                  <a:cubicBezTo>
                    <a:pt x="810" y="1688"/>
                    <a:pt x="810" y="1689"/>
                    <a:pt x="810" y="1691"/>
                  </a:cubicBezTo>
                  <a:cubicBezTo>
                    <a:pt x="822" y="1691"/>
                    <a:pt x="834" y="1691"/>
                    <a:pt x="822" y="1703"/>
                  </a:cubicBezTo>
                  <a:cubicBezTo>
                    <a:pt x="822" y="1705"/>
                    <a:pt x="823" y="1706"/>
                    <a:pt x="824" y="1706"/>
                  </a:cubicBezTo>
                  <a:cubicBezTo>
                    <a:pt x="829" y="1706"/>
                    <a:pt x="838" y="1699"/>
                    <a:pt x="843" y="1699"/>
                  </a:cubicBezTo>
                  <a:cubicBezTo>
                    <a:pt x="844" y="1699"/>
                    <a:pt x="845" y="1700"/>
                    <a:pt x="845" y="1703"/>
                  </a:cubicBezTo>
                  <a:cubicBezTo>
                    <a:pt x="839" y="1710"/>
                    <a:pt x="844" y="1716"/>
                    <a:pt x="849" y="1716"/>
                  </a:cubicBezTo>
                  <a:cubicBezTo>
                    <a:pt x="853" y="1716"/>
                    <a:pt x="857" y="1713"/>
                    <a:pt x="857" y="1703"/>
                  </a:cubicBezTo>
                  <a:cubicBezTo>
                    <a:pt x="857" y="1703"/>
                    <a:pt x="857" y="1715"/>
                    <a:pt x="857" y="1715"/>
                  </a:cubicBezTo>
                  <a:lnTo>
                    <a:pt x="869" y="1727"/>
                  </a:lnTo>
                  <a:cubicBezTo>
                    <a:pt x="873" y="1731"/>
                    <a:pt x="876" y="1732"/>
                    <a:pt x="878" y="1732"/>
                  </a:cubicBezTo>
                  <a:cubicBezTo>
                    <a:pt x="881" y="1732"/>
                    <a:pt x="881" y="1727"/>
                    <a:pt x="881" y="1727"/>
                  </a:cubicBezTo>
                  <a:lnTo>
                    <a:pt x="893" y="1738"/>
                  </a:lnTo>
                  <a:cubicBezTo>
                    <a:pt x="893" y="1738"/>
                    <a:pt x="905" y="1750"/>
                    <a:pt x="905" y="1750"/>
                  </a:cubicBezTo>
                  <a:lnTo>
                    <a:pt x="929" y="1750"/>
                  </a:lnTo>
                  <a:lnTo>
                    <a:pt x="929" y="1762"/>
                  </a:lnTo>
                  <a:cubicBezTo>
                    <a:pt x="941" y="1762"/>
                    <a:pt x="941" y="1750"/>
                    <a:pt x="941" y="1750"/>
                  </a:cubicBezTo>
                  <a:cubicBezTo>
                    <a:pt x="953" y="1762"/>
                    <a:pt x="941" y="1774"/>
                    <a:pt x="941" y="1774"/>
                  </a:cubicBezTo>
                  <a:cubicBezTo>
                    <a:pt x="941" y="1777"/>
                    <a:pt x="942" y="1778"/>
                    <a:pt x="943" y="1778"/>
                  </a:cubicBezTo>
                  <a:cubicBezTo>
                    <a:pt x="948" y="1778"/>
                    <a:pt x="957" y="1771"/>
                    <a:pt x="962" y="1771"/>
                  </a:cubicBezTo>
                  <a:cubicBezTo>
                    <a:pt x="963" y="1771"/>
                    <a:pt x="964" y="1772"/>
                    <a:pt x="964" y="1774"/>
                  </a:cubicBezTo>
                  <a:cubicBezTo>
                    <a:pt x="964" y="1786"/>
                    <a:pt x="988" y="1786"/>
                    <a:pt x="988" y="1786"/>
                  </a:cubicBezTo>
                  <a:lnTo>
                    <a:pt x="1024" y="1786"/>
                  </a:lnTo>
                  <a:cubicBezTo>
                    <a:pt x="1024" y="1798"/>
                    <a:pt x="1036" y="1798"/>
                    <a:pt x="1036" y="1810"/>
                  </a:cubicBezTo>
                  <a:cubicBezTo>
                    <a:pt x="1036" y="1802"/>
                    <a:pt x="1036" y="1799"/>
                    <a:pt x="1036" y="1799"/>
                  </a:cubicBezTo>
                  <a:cubicBezTo>
                    <a:pt x="1037" y="1799"/>
                    <a:pt x="1040" y="1810"/>
                    <a:pt x="1048" y="1810"/>
                  </a:cubicBezTo>
                  <a:cubicBezTo>
                    <a:pt x="1060" y="1810"/>
                    <a:pt x="1060" y="1798"/>
                    <a:pt x="1072" y="1798"/>
                  </a:cubicBezTo>
                  <a:cubicBezTo>
                    <a:pt x="1072" y="1798"/>
                    <a:pt x="1072" y="1798"/>
                    <a:pt x="1072" y="1810"/>
                  </a:cubicBezTo>
                  <a:lnTo>
                    <a:pt x="1119" y="1810"/>
                  </a:lnTo>
                  <a:cubicBezTo>
                    <a:pt x="1131" y="1810"/>
                    <a:pt x="1143" y="1834"/>
                    <a:pt x="1155" y="1834"/>
                  </a:cubicBezTo>
                  <a:cubicBezTo>
                    <a:pt x="1161" y="1828"/>
                    <a:pt x="1161" y="1825"/>
                    <a:pt x="1161" y="1825"/>
                  </a:cubicBezTo>
                  <a:cubicBezTo>
                    <a:pt x="1161" y="1825"/>
                    <a:pt x="1161" y="1828"/>
                    <a:pt x="1167" y="1834"/>
                  </a:cubicBezTo>
                  <a:lnTo>
                    <a:pt x="1179" y="1834"/>
                  </a:lnTo>
                  <a:cubicBezTo>
                    <a:pt x="1179" y="1834"/>
                    <a:pt x="1195" y="1844"/>
                    <a:pt x="1209" y="1844"/>
                  </a:cubicBezTo>
                  <a:cubicBezTo>
                    <a:pt x="1216" y="1844"/>
                    <a:pt x="1222" y="1842"/>
                    <a:pt x="1226" y="1834"/>
                  </a:cubicBezTo>
                  <a:cubicBezTo>
                    <a:pt x="1250" y="1810"/>
                    <a:pt x="1179" y="1774"/>
                    <a:pt x="1191" y="1774"/>
                  </a:cubicBezTo>
                  <a:lnTo>
                    <a:pt x="1179" y="1762"/>
                  </a:lnTo>
                  <a:cubicBezTo>
                    <a:pt x="1179" y="1762"/>
                    <a:pt x="1191" y="1715"/>
                    <a:pt x="1179" y="1715"/>
                  </a:cubicBezTo>
                  <a:lnTo>
                    <a:pt x="1167" y="1715"/>
                  </a:lnTo>
                  <a:cubicBezTo>
                    <a:pt x="1167" y="1715"/>
                    <a:pt x="1167" y="1730"/>
                    <a:pt x="1161" y="1730"/>
                  </a:cubicBezTo>
                  <a:cubicBezTo>
                    <a:pt x="1159" y="1730"/>
                    <a:pt x="1157" y="1729"/>
                    <a:pt x="1155" y="1727"/>
                  </a:cubicBezTo>
                  <a:lnTo>
                    <a:pt x="1131" y="1727"/>
                  </a:lnTo>
                  <a:cubicBezTo>
                    <a:pt x="1131" y="1727"/>
                    <a:pt x="1119" y="1738"/>
                    <a:pt x="1107" y="1738"/>
                  </a:cubicBezTo>
                  <a:cubicBezTo>
                    <a:pt x="1107" y="1738"/>
                    <a:pt x="1107" y="1715"/>
                    <a:pt x="1095" y="1715"/>
                  </a:cubicBezTo>
                  <a:cubicBezTo>
                    <a:pt x="1093" y="1712"/>
                    <a:pt x="1092" y="1711"/>
                    <a:pt x="1091" y="1711"/>
                  </a:cubicBezTo>
                  <a:lnTo>
                    <a:pt x="1091" y="1711"/>
                  </a:lnTo>
                  <a:cubicBezTo>
                    <a:pt x="1091" y="1711"/>
                    <a:pt x="1091" y="1711"/>
                    <a:pt x="1090" y="1711"/>
                  </a:cubicBezTo>
                  <a:lnTo>
                    <a:pt x="1090" y="1711"/>
                  </a:lnTo>
                  <a:cubicBezTo>
                    <a:pt x="1090" y="1711"/>
                    <a:pt x="1090" y="1711"/>
                    <a:pt x="1089" y="1711"/>
                  </a:cubicBezTo>
                  <a:cubicBezTo>
                    <a:pt x="1088" y="1711"/>
                    <a:pt x="1086" y="1712"/>
                    <a:pt x="1084" y="1715"/>
                  </a:cubicBezTo>
                  <a:cubicBezTo>
                    <a:pt x="1084" y="1715"/>
                    <a:pt x="1084" y="1741"/>
                    <a:pt x="1076" y="1741"/>
                  </a:cubicBezTo>
                  <a:cubicBezTo>
                    <a:pt x="1075" y="1741"/>
                    <a:pt x="1073" y="1740"/>
                    <a:pt x="1072" y="1738"/>
                  </a:cubicBezTo>
                  <a:cubicBezTo>
                    <a:pt x="1072" y="1727"/>
                    <a:pt x="1072" y="1727"/>
                    <a:pt x="1072" y="1715"/>
                  </a:cubicBezTo>
                  <a:cubicBezTo>
                    <a:pt x="1062" y="1715"/>
                    <a:pt x="1068" y="1730"/>
                    <a:pt x="1058" y="1730"/>
                  </a:cubicBezTo>
                  <a:cubicBezTo>
                    <a:pt x="1056" y="1730"/>
                    <a:pt x="1053" y="1729"/>
                    <a:pt x="1048" y="1727"/>
                  </a:cubicBezTo>
                  <a:cubicBezTo>
                    <a:pt x="1048" y="1727"/>
                    <a:pt x="1048" y="1715"/>
                    <a:pt x="1048" y="1715"/>
                  </a:cubicBezTo>
                  <a:cubicBezTo>
                    <a:pt x="1048" y="1715"/>
                    <a:pt x="1043" y="1709"/>
                    <a:pt x="1039" y="1709"/>
                  </a:cubicBezTo>
                  <a:cubicBezTo>
                    <a:pt x="1037" y="1709"/>
                    <a:pt x="1036" y="1711"/>
                    <a:pt x="1036" y="1715"/>
                  </a:cubicBezTo>
                  <a:cubicBezTo>
                    <a:pt x="1036" y="1701"/>
                    <a:pt x="1036" y="1695"/>
                    <a:pt x="1034" y="1695"/>
                  </a:cubicBezTo>
                  <a:cubicBezTo>
                    <a:pt x="1032" y="1695"/>
                    <a:pt x="1029" y="1698"/>
                    <a:pt x="1024" y="1703"/>
                  </a:cubicBezTo>
                  <a:cubicBezTo>
                    <a:pt x="1022" y="1705"/>
                    <a:pt x="1019" y="1706"/>
                    <a:pt x="1017" y="1706"/>
                  </a:cubicBezTo>
                  <a:cubicBezTo>
                    <a:pt x="1008" y="1706"/>
                    <a:pt x="1000" y="1691"/>
                    <a:pt x="1000" y="1691"/>
                  </a:cubicBezTo>
                  <a:cubicBezTo>
                    <a:pt x="994" y="1691"/>
                    <a:pt x="994" y="1698"/>
                    <a:pt x="996" y="1702"/>
                  </a:cubicBezTo>
                  <a:lnTo>
                    <a:pt x="996" y="1702"/>
                  </a:lnTo>
                  <a:cubicBezTo>
                    <a:pt x="986" y="1700"/>
                    <a:pt x="976" y="1691"/>
                    <a:pt x="976" y="1691"/>
                  </a:cubicBezTo>
                  <a:lnTo>
                    <a:pt x="976" y="1691"/>
                  </a:lnTo>
                  <a:cubicBezTo>
                    <a:pt x="976" y="1703"/>
                    <a:pt x="988" y="1715"/>
                    <a:pt x="1000" y="1715"/>
                  </a:cubicBezTo>
                  <a:lnTo>
                    <a:pt x="976" y="1715"/>
                  </a:lnTo>
                  <a:cubicBezTo>
                    <a:pt x="964" y="1715"/>
                    <a:pt x="964" y="1715"/>
                    <a:pt x="964" y="1703"/>
                  </a:cubicBezTo>
                  <a:lnTo>
                    <a:pt x="964" y="1691"/>
                  </a:lnTo>
                  <a:cubicBezTo>
                    <a:pt x="964" y="1687"/>
                    <a:pt x="963" y="1686"/>
                    <a:pt x="961" y="1686"/>
                  </a:cubicBezTo>
                  <a:cubicBezTo>
                    <a:pt x="957" y="1686"/>
                    <a:pt x="949" y="1691"/>
                    <a:pt x="941" y="1691"/>
                  </a:cubicBezTo>
                  <a:cubicBezTo>
                    <a:pt x="929" y="1691"/>
                    <a:pt x="929" y="1679"/>
                    <a:pt x="929" y="1667"/>
                  </a:cubicBezTo>
                  <a:cubicBezTo>
                    <a:pt x="917" y="1679"/>
                    <a:pt x="917" y="1679"/>
                    <a:pt x="905" y="1679"/>
                  </a:cubicBezTo>
                  <a:cubicBezTo>
                    <a:pt x="893" y="1679"/>
                    <a:pt x="905" y="1679"/>
                    <a:pt x="905" y="1667"/>
                  </a:cubicBezTo>
                  <a:lnTo>
                    <a:pt x="905" y="1667"/>
                  </a:lnTo>
                  <a:cubicBezTo>
                    <a:pt x="905" y="1667"/>
                    <a:pt x="905" y="1667"/>
                    <a:pt x="905" y="1667"/>
                  </a:cubicBezTo>
                  <a:cubicBezTo>
                    <a:pt x="905" y="1667"/>
                    <a:pt x="893" y="1667"/>
                    <a:pt x="893" y="1655"/>
                  </a:cubicBezTo>
                  <a:lnTo>
                    <a:pt x="834" y="1655"/>
                  </a:lnTo>
                  <a:lnTo>
                    <a:pt x="834" y="1643"/>
                  </a:lnTo>
                  <a:lnTo>
                    <a:pt x="810" y="1631"/>
                  </a:lnTo>
                  <a:cubicBezTo>
                    <a:pt x="810" y="1631"/>
                    <a:pt x="804" y="1621"/>
                    <a:pt x="797" y="1621"/>
                  </a:cubicBezTo>
                  <a:cubicBezTo>
                    <a:pt x="794" y="1621"/>
                    <a:pt x="790" y="1623"/>
                    <a:pt x="786" y="1631"/>
                  </a:cubicBezTo>
                  <a:cubicBezTo>
                    <a:pt x="784" y="1633"/>
                    <a:pt x="783" y="1634"/>
                    <a:pt x="782" y="1634"/>
                  </a:cubicBezTo>
                  <a:cubicBezTo>
                    <a:pt x="777" y="1634"/>
                    <a:pt x="784" y="1607"/>
                    <a:pt x="774" y="1607"/>
                  </a:cubicBezTo>
                  <a:lnTo>
                    <a:pt x="762" y="1607"/>
                  </a:lnTo>
                  <a:cubicBezTo>
                    <a:pt x="750" y="1607"/>
                    <a:pt x="762" y="1596"/>
                    <a:pt x="762" y="1596"/>
                  </a:cubicBezTo>
                  <a:lnTo>
                    <a:pt x="738" y="1596"/>
                  </a:lnTo>
                  <a:lnTo>
                    <a:pt x="726" y="1607"/>
                  </a:lnTo>
                  <a:cubicBezTo>
                    <a:pt x="726" y="1607"/>
                    <a:pt x="726" y="1596"/>
                    <a:pt x="714" y="1596"/>
                  </a:cubicBezTo>
                  <a:cubicBezTo>
                    <a:pt x="714" y="1584"/>
                    <a:pt x="738" y="1572"/>
                    <a:pt x="714" y="1572"/>
                  </a:cubicBezTo>
                  <a:close/>
                </a:path>
              </a:pathLst>
            </a:custGeom>
            <a:solidFill>
              <a:schemeClr val="dk1"/>
            </a:solidFill>
            <a:ln>
              <a:noFill/>
            </a:ln>
          </p:spPr>
          <p:txBody>
            <a:bodyPr spcFirstLastPara="1" wrap="square" lIns="133916" tIns="133916" rIns="133916" bIns="133916" anchor="ctr" anchorCtr="0">
              <a:noAutofit/>
            </a:bodyPr>
            <a:lstStyle/>
            <a:p>
              <a:endParaRPr sz="2637"/>
            </a:p>
          </p:txBody>
        </p:sp>
        <p:sp>
          <p:nvSpPr>
            <p:cNvPr id="5260" name="Google Shape;5260;p43"/>
            <p:cNvSpPr/>
            <p:nvPr/>
          </p:nvSpPr>
          <p:spPr>
            <a:xfrm>
              <a:off x="5017652" y="5129684"/>
              <a:ext cx="127377" cy="92633"/>
            </a:xfrm>
            <a:custGeom>
              <a:avLst/>
              <a:gdLst/>
              <a:ahLst/>
              <a:cxnLst/>
              <a:rect l="l" t="t" r="r" b="b"/>
              <a:pathLst>
                <a:path w="2511" h="1826" extrusionOk="0">
                  <a:moveTo>
                    <a:pt x="1572" y="932"/>
                  </a:moveTo>
                  <a:cubicBezTo>
                    <a:pt x="1536" y="992"/>
                    <a:pt x="1489" y="1039"/>
                    <a:pt x="1429" y="1063"/>
                  </a:cubicBezTo>
                  <a:cubicBezTo>
                    <a:pt x="1370" y="1063"/>
                    <a:pt x="1298" y="1063"/>
                    <a:pt x="1250" y="1028"/>
                  </a:cubicBezTo>
                  <a:lnTo>
                    <a:pt x="1572" y="932"/>
                  </a:lnTo>
                  <a:close/>
                  <a:moveTo>
                    <a:pt x="2123" y="0"/>
                  </a:moveTo>
                  <a:cubicBezTo>
                    <a:pt x="2087" y="0"/>
                    <a:pt x="2050" y="5"/>
                    <a:pt x="2012" y="16"/>
                  </a:cubicBezTo>
                  <a:lnTo>
                    <a:pt x="369" y="492"/>
                  </a:lnTo>
                  <a:cubicBezTo>
                    <a:pt x="107" y="563"/>
                    <a:pt x="0" y="873"/>
                    <a:pt x="167" y="1087"/>
                  </a:cubicBezTo>
                  <a:cubicBezTo>
                    <a:pt x="227" y="1170"/>
                    <a:pt x="739" y="1825"/>
                    <a:pt x="1381" y="1825"/>
                  </a:cubicBezTo>
                  <a:cubicBezTo>
                    <a:pt x="1465" y="1825"/>
                    <a:pt x="1548" y="1813"/>
                    <a:pt x="1631" y="1790"/>
                  </a:cubicBezTo>
                  <a:cubicBezTo>
                    <a:pt x="2429" y="1563"/>
                    <a:pt x="2501" y="516"/>
                    <a:pt x="2501" y="397"/>
                  </a:cubicBezTo>
                  <a:cubicBezTo>
                    <a:pt x="2511" y="172"/>
                    <a:pt x="2338" y="0"/>
                    <a:pt x="2123" y="0"/>
                  </a:cubicBezTo>
                  <a:close/>
                </a:path>
              </a:pathLst>
            </a:custGeom>
            <a:solidFill>
              <a:schemeClr val="dk1"/>
            </a:solidFill>
            <a:ln>
              <a:noFill/>
            </a:ln>
          </p:spPr>
          <p:txBody>
            <a:bodyPr spcFirstLastPara="1" wrap="square" lIns="133916" tIns="133916" rIns="133916" bIns="133916" anchor="ctr" anchorCtr="0">
              <a:noAutofit/>
            </a:bodyPr>
            <a:lstStyle/>
            <a:p>
              <a:endParaRPr sz="2637"/>
            </a:p>
          </p:txBody>
        </p:sp>
        <p:sp>
          <p:nvSpPr>
            <p:cNvPr id="5261" name="Google Shape;5261;p43"/>
            <p:cNvSpPr/>
            <p:nvPr/>
          </p:nvSpPr>
          <p:spPr>
            <a:xfrm>
              <a:off x="5041799" y="5170318"/>
              <a:ext cx="51" cy="6696"/>
            </a:xfrm>
            <a:custGeom>
              <a:avLst/>
              <a:gdLst/>
              <a:ahLst/>
              <a:cxnLst/>
              <a:rect l="l" t="t" r="r" b="b"/>
              <a:pathLst>
                <a:path w="1" h="132" extrusionOk="0">
                  <a:moveTo>
                    <a:pt x="1" y="96"/>
                  </a:moveTo>
                  <a:close/>
                  <a:moveTo>
                    <a:pt x="1" y="96"/>
                  </a:moveTo>
                  <a:close/>
                  <a:moveTo>
                    <a:pt x="1" y="72"/>
                  </a:moveTo>
                  <a:close/>
                  <a:moveTo>
                    <a:pt x="1" y="0"/>
                  </a:moveTo>
                  <a:close/>
                  <a:moveTo>
                    <a:pt x="1" y="72"/>
                  </a:moveTo>
                  <a:close/>
                  <a:moveTo>
                    <a:pt x="1" y="72"/>
                  </a:moveTo>
                  <a:close/>
                  <a:moveTo>
                    <a:pt x="1" y="60"/>
                  </a:moveTo>
                  <a:close/>
                  <a:moveTo>
                    <a:pt x="1" y="48"/>
                  </a:moveTo>
                  <a:close/>
                  <a:moveTo>
                    <a:pt x="1" y="48"/>
                  </a:moveTo>
                  <a:close/>
                  <a:moveTo>
                    <a:pt x="1" y="48"/>
                  </a:moveTo>
                  <a:lnTo>
                    <a:pt x="1" y="48"/>
                  </a:lnTo>
                  <a:lnTo>
                    <a:pt x="1" y="48"/>
                  </a:lnTo>
                  <a:close/>
                  <a:moveTo>
                    <a:pt x="1" y="72"/>
                  </a:moveTo>
                  <a:close/>
                  <a:moveTo>
                    <a:pt x="1" y="60"/>
                  </a:moveTo>
                  <a:close/>
                  <a:moveTo>
                    <a:pt x="1" y="60"/>
                  </a:moveTo>
                  <a:close/>
                  <a:moveTo>
                    <a:pt x="1" y="36"/>
                  </a:moveTo>
                  <a:close/>
                  <a:moveTo>
                    <a:pt x="1" y="36"/>
                  </a:moveTo>
                  <a:lnTo>
                    <a:pt x="1" y="48"/>
                  </a:lnTo>
                  <a:cubicBezTo>
                    <a:pt x="1" y="60"/>
                    <a:pt x="1" y="48"/>
                    <a:pt x="1" y="48"/>
                  </a:cubicBezTo>
                  <a:lnTo>
                    <a:pt x="1" y="48"/>
                  </a:lnTo>
                  <a:lnTo>
                    <a:pt x="1" y="48"/>
                  </a:lnTo>
                  <a:lnTo>
                    <a:pt x="1" y="48"/>
                  </a:lnTo>
                  <a:lnTo>
                    <a:pt x="1" y="48"/>
                  </a:lnTo>
                  <a:lnTo>
                    <a:pt x="1" y="48"/>
                  </a:lnTo>
                  <a:lnTo>
                    <a:pt x="1" y="48"/>
                  </a:lnTo>
                  <a:lnTo>
                    <a:pt x="1" y="48"/>
                  </a:lnTo>
                  <a:lnTo>
                    <a:pt x="1" y="48"/>
                  </a:lnTo>
                  <a:lnTo>
                    <a:pt x="1" y="48"/>
                  </a:lnTo>
                  <a:lnTo>
                    <a:pt x="1" y="48"/>
                  </a:lnTo>
                  <a:lnTo>
                    <a:pt x="1" y="48"/>
                  </a:lnTo>
                  <a:lnTo>
                    <a:pt x="1" y="48"/>
                  </a:lnTo>
                  <a:lnTo>
                    <a:pt x="1" y="60"/>
                  </a:lnTo>
                  <a:cubicBezTo>
                    <a:pt x="1" y="48"/>
                    <a:pt x="1" y="60"/>
                    <a:pt x="1" y="60"/>
                  </a:cubicBezTo>
                  <a:lnTo>
                    <a:pt x="1" y="60"/>
                  </a:lnTo>
                  <a:lnTo>
                    <a:pt x="1" y="60"/>
                  </a:lnTo>
                  <a:lnTo>
                    <a:pt x="1" y="48"/>
                  </a:lnTo>
                  <a:lnTo>
                    <a:pt x="1" y="48"/>
                  </a:lnTo>
                  <a:lnTo>
                    <a:pt x="1" y="48"/>
                  </a:lnTo>
                  <a:lnTo>
                    <a:pt x="1" y="48"/>
                  </a:lnTo>
                  <a:lnTo>
                    <a:pt x="1" y="48"/>
                  </a:lnTo>
                  <a:lnTo>
                    <a:pt x="1" y="48"/>
                  </a:lnTo>
                  <a:lnTo>
                    <a:pt x="1" y="48"/>
                  </a:lnTo>
                  <a:lnTo>
                    <a:pt x="1" y="48"/>
                  </a:lnTo>
                  <a:lnTo>
                    <a:pt x="1" y="48"/>
                  </a:lnTo>
                  <a:lnTo>
                    <a:pt x="1" y="48"/>
                  </a:lnTo>
                  <a:lnTo>
                    <a:pt x="1" y="48"/>
                  </a:lnTo>
                  <a:lnTo>
                    <a:pt x="1" y="48"/>
                  </a:lnTo>
                  <a:lnTo>
                    <a:pt x="1" y="48"/>
                  </a:lnTo>
                  <a:lnTo>
                    <a:pt x="1" y="48"/>
                  </a:lnTo>
                  <a:lnTo>
                    <a:pt x="1" y="48"/>
                  </a:lnTo>
                  <a:lnTo>
                    <a:pt x="1" y="48"/>
                  </a:lnTo>
                  <a:lnTo>
                    <a:pt x="1" y="48"/>
                  </a:lnTo>
                  <a:lnTo>
                    <a:pt x="1" y="48"/>
                  </a:lnTo>
                  <a:lnTo>
                    <a:pt x="1" y="48"/>
                  </a:lnTo>
                  <a:lnTo>
                    <a:pt x="1" y="60"/>
                  </a:lnTo>
                  <a:lnTo>
                    <a:pt x="1" y="60"/>
                  </a:lnTo>
                  <a:lnTo>
                    <a:pt x="1" y="72"/>
                  </a:lnTo>
                  <a:lnTo>
                    <a:pt x="1" y="72"/>
                  </a:lnTo>
                  <a:lnTo>
                    <a:pt x="1" y="48"/>
                  </a:lnTo>
                  <a:lnTo>
                    <a:pt x="1" y="48"/>
                  </a:lnTo>
                  <a:lnTo>
                    <a:pt x="1" y="48"/>
                  </a:lnTo>
                  <a:lnTo>
                    <a:pt x="1" y="48"/>
                  </a:lnTo>
                  <a:lnTo>
                    <a:pt x="1" y="48"/>
                  </a:lnTo>
                  <a:lnTo>
                    <a:pt x="1" y="48"/>
                  </a:lnTo>
                  <a:lnTo>
                    <a:pt x="1" y="60"/>
                  </a:lnTo>
                  <a:lnTo>
                    <a:pt x="1" y="60"/>
                  </a:lnTo>
                  <a:lnTo>
                    <a:pt x="1" y="60"/>
                  </a:lnTo>
                  <a:lnTo>
                    <a:pt x="1" y="60"/>
                  </a:lnTo>
                  <a:lnTo>
                    <a:pt x="1" y="48"/>
                  </a:lnTo>
                  <a:lnTo>
                    <a:pt x="1" y="48"/>
                  </a:lnTo>
                  <a:lnTo>
                    <a:pt x="1" y="48"/>
                  </a:lnTo>
                  <a:lnTo>
                    <a:pt x="1" y="48"/>
                  </a:lnTo>
                  <a:lnTo>
                    <a:pt x="1" y="48"/>
                  </a:lnTo>
                  <a:lnTo>
                    <a:pt x="1" y="48"/>
                  </a:lnTo>
                  <a:lnTo>
                    <a:pt x="1" y="48"/>
                  </a:lnTo>
                  <a:lnTo>
                    <a:pt x="1" y="48"/>
                  </a:lnTo>
                  <a:lnTo>
                    <a:pt x="1" y="48"/>
                  </a:lnTo>
                  <a:lnTo>
                    <a:pt x="1" y="48"/>
                  </a:lnTo>
                  <a:lnTo>
                    <a:pt x="1" y="48"/>
                  </a:lnTo>
                  <a:lnTo>
                    <a:pt x="1" y="48"/>
                  </a:lnTo>
                  <a:lnTo>
                    <a:pt x="1" y="48"/>
                  </a:lnTo>
                  <a:lnTo>
                    <a:pt x="1" y="48"/>
                  </a:lnTo>
                  <a:lnTo>
                    <a:pt x="1" y="48"/>
                  </a:lnTo>
                  <a:lnTo>
                    <a:pt x="1" y="48"/>
                  </a:lnTo>
                  <a:lnTo>
                    <a:pt x="1" y="48"/>
                  </a:lnTo>
                  <a:lnTo>
                    <a:pt x="1" y="60"/>
                  </a:lnTo>
                  <a:lnTo>
                    <a:pt x="1" y="60"/>
                  </a:lnTo>
                  <a:lnTo>
                    <a:pt x="1" y="48"/>
                  </a:lnTo>
                  <a:lnTo>
                    <a:pt x="1" y="48"/>
                  </a:lnTo>
                  <a:lnTo>
                    <a:pt x="1" y="48"/>
                  </a:lnTo>
                  <a:lnTo>
                    <a:pt x="1" y="48"/>
                  </a:lnTo>
                  <a:lnTo>
                    <a:pt x="1" y="24"/>
                  </a:lnTo>
                  <a:lnTo>
                    <a:pt x="1" y="24"/>
                  </a:lnTo>
                  <a:lnTo>
                    <a:pt x="1" y="48"/>
                  </a:lnTo>
                  <a:lnTo>
                    <a:pt x="1" y="48"/>
                  </a:lnTo>
                  <a:lnTo>
                    <a:pt x="1" y="48"/>
                  </a:lnTo>
                  <a:lnTo>
                    <a:pt x="1" y="48"/>
                  </a:lnTo>
                  <a:lnTo>
                    <a:pt x="1" y="48"/>
                  </a:lnTo>
                  <a:lnTo>
                    <a:pt x="1" y="48"/>
                  </a:lnTo>
                  <a:lnTo>
                    <a:pt x="1" y="48"/>
                  </a:lnTo>
                  <a:lnTo>
                    <a:pt x="1" y="48"/>
                  </a:lnTo>
                  <a:lnTo>
                    <a:pt x="1" y="48"/>
                  </a:lnTo>
                  <a:lnTo>
                    <a:pt x="1" y="48"/>
                  </a:lnTo>
                  <a:lnTo>
                    <a:pt x="1" y="48"/>
                  </a:lnTo>
                  <a:lnTo>
                    <a:pt x="1" y="48"/>
                  </a:lnTo>
                  <a:lnTo>
                    <a:pt x="1" y="48"/>
                  </a:lnTo>
                  <a:lnTo>
                    <a:pt x="1" y="48"/>
                  </a:lnTo>
                  <a:lnTo>
                    <a:pt x="1" y="84"/>
                  </a:lnTo>
                  <a:lnTo>
                    <a:pt x="1" y="84"/>
                  </a:lnTo>
                  <a:lnTo>
                    <a:pt x="1" y="107"/>
                  </a:lnTo>
                  <a:lnTo>
                    <a:pt x="1" y="107"/>
                  </a:lnTo>
                  <a:lnTo>
                    <a:pt x="1" y="107"/>
                  </a:lnTo>
                  <a:lnTo>
                    <a:pt x="1" y="107"/>
                  </a:lnTo>
                  <a:lnTo>
                    <a:pt x="1" y="107"/>
                  </a:lnTo>
                  <a:lnTo>
                    <a:pt x="1" y="107"/>
                  </a:lnTo>
                  <a:lnTo>
                    <a:pt x="1" y="107"/>
                  </a:lnTo>
                  <a:lnTo>
                    <a:pt x="1" y="107"/>
                  </a:lnTo>
                  <a:lnTo>
                    <a:pt x="1" y="107"/>
                  </a:lnTo>
                  <a:lnTo>
                    <a:pt x="1" y="107"/>
                  </a:lnTo>
                  <a:lnTo>
                    <a:pt x="1" y="107"/>
                  </a:lnTo>
                  <a:lnTo>
                    <a:pt x="1" y="107"/>
                  </a:lnTo>
                  <a:lnTo>
                    <a:pt x="1" y="107"/>
                  </a:lnTo>
                  <a:lnTo>
                    <a:pt x="1" y="107"/>
                  </a:lnTo>
                  <a:lnTo>
                    <a:pt x="1" y="107"/>
                  </a:lnTo>
                  <a:lnTo>
                    <a:pt x="1" y="107"/>
                  </a:lnTo>
                  <a:lnTo>
                    <a:pt x="1" y="107"/>
                  </a:lnTo>
                  <a:lnTo>
                    <a:pt x="1" y="107"/>
                  </a:lnTo>
                  <a:lnTo>
                    <a:pt x="1" y="107"/>
                  </a:lnTo>
                  <a:lnTo>
                    <a:pt x="1" y="107"/>
                  </a:lnTo>
                  <a:lnTo>
                    <a:pt x="1" y="107"/>
                  </a:lnTo>
                  <a:lnTo>
                    <a:pt x="1" y="107"/>
                  </a:lnTo>
                  <a:lnTo>
                    <a:pt x="1" y="107"/>
                  </a:lnTo>
                  <a:lnTo>
                    <a:pt x="1" y="107"/>
                  </a:lnTo>
                  <a:lnTo>
                    <a:pt x="1" y="107"/>
                  </a:lnTo>
                  <a:lnTo>
                    <a:pt x="1" y="107"/>
                  </a:lnTo>
                  <a:lnTo>
                    <a:pt x="1" y="107"/>
                  </a:lnTo>
                  <a:lnTo>
                    <a:pt x="1" y="107"/>
                  </a:lnTo>
                  <a:lnTo>
                    <a:pt x="1" y="107"/>
                  </a:lnTo>
                  <a:lnTo>
                    <a:pt x="1" y="119"/>
                  </a:lnTo>
                  <a:lnTo>
                    <a:pt x="1" y="119"/>
                  </a:lnTo>
                  <a:lnTo>
                    <a:pt x="1" y="119"/>
                  </a:lnTo>
                  <a:lnTo>
                    <a:pt x="1" y="119"/>
                  </a:lnTo>
                  <a:lnTo>
                    <a:pt x="1" y="119"/>
                  </a:lnTo>
                  <a:lnTo>
                    <a:pt x="1" y="119"/>
                  </a:lnTo>
                  <a:lnTo>
                    <a:pt x="1" y="119"/>
                  </a:lnTo>
                  <a:lnTo>
                    <a:pt x="1" y="119"/>
                  </a:lnTo>
                  <a:lnTo>
                    <a:pt x="1" y="119"/>
                  </a:lnTo>
                  <a:lnTo>
                    <a:pt x="1" y="119"/>
                  </a:lnTo>
                  <a:lnTo>
                    <a:pt x="1" y="119"/>
                  </a:lnTo>
                  <a:lnTo>
                    <a:pt x="1" y="119"/>
                  </a:lnTo>
                  <a:lnTo>
                    <a:pt x="1" y="119"/>
                  </a:lnTo>
                  <a:lnTo>
                    <a:pt x="1" y="119"/>
                  </a:lnTo>
                  <a:lnTo>
                    <a:pt x="1" y="119"/>
                  </a:lnTo>
                  <a:lnTo>
                    <a:pt x="1" y="119"/>
                  </a:lnTo>
                  <a:lnTo>
                    <a:pt x="1" y="131"/>
                  </a:lnTo>
                  <a:lnTo>
                    <a:pt x="1" y="131"/>
                  </a:lnTo>
                  <a:lnTo>
                    <a:pt x="1" y="131"/>
                  </a:lnTo>
                  <a:lnTo>
                    <a:pt x="1" y="131"/>
                  </a:lnTo>
                  <a:lnTo>
                    <a:pt x="1" y="131"/>
                  </a:lnTo>
                  <a:lnTo>
                    <a:pt x="1" y="131"/>
                  </a:lnTo>
                  <a:lnTo>
                    <a:pt x="1" y="131"/>
                  </a:lnTo>
                  <a:lnTo>
                    <a:pt x="1" y="131"/>
                  </a:lnTo>
                  <a:lnTo>
                    <a:pt x="1" y="131"/>
                  </a:lnTo>
                  <a:lnTo>
                    <a:pt x="1" y="131"/>
                  </a:lnTo>
                  <a:lnTo>
                    <a:pt x="1" y="131"/>
                  </a:lnTo>
                  <a:lnTo>
                    <a:pt x="1" y="131"/>
                  </a:lnTo>
                  <a:lnTo>
                    <a:pt x="1" y="131"/>
                  </a:lnTo>
                  <a:lnTo>
                    <a:pt x="1" y="107"/>
                  </a:lnTo>
                  <a:lnTo>
                    <a:pt x="1" y="107"/>
                  </a:lnTo>
                  <a:lnTo>
                    <a:pt x="1" y="60"/>
                  </a:lnTo>
                  <a:cubicBezTo>
                    <a:pt x="1" y="72"/>
                    <a:pt x="1" y="60"/>
                    <a:pt x="1" y="60"/>
                  </a:cubicBezTo>
                  <a:lnTo>
                    <a:pt x="1" y="60"/>
                  </a:lnTo>
                  <a:lnTo>
                    <a:pt x="1" y="60"/>
                  </a:lnTo>
                  <a:lnTo>
                    <a:pt x="1" y="60"/>
                  </a:lnTo>
                  <a:lnTo>
                    <a:pt x="1" y="60"/>
                  </a:lnTo>
                  <a:lnTo>
                    <a:pt x="1" y="60"/>
                  </a:lnTo>
                  <a:lnTo>
                    <a:pt x="1" y="60"/>
                  </a:lnTo>
                  <a:lnTo>
                    <a:pt x="1" y="60"/>
                  </a:lnTo>
                  <a:lnTo>
                    <a:pt x="1" y="60"/>
                  </a:lnTo>
                  <a:lnTo>
                    <a:pt x="1" y="60"/>
                  </a:lnTo>
                  <a:lnTo>
                    <a:pt x="1" y="48"/>
                  </a:lnTo>
                  <a:close/>
                  <a:moveTo>
                    <a:pt x="1" y="12"/>
                  </a:moveTo>
                  <a:close/>
                  <a:moveTo>
                    <a:pt x="1" y="60"/>
                  </a:moveTo>
                  <a:lnTo>
                    <a:pt x="1" y="60"/>
                  </a:lnTo>
                  <a:lnTo>
                    <a:pt x="1" y="48"/>
                  </a:lnTo>
                  <a:lnTo>
                    <a:pt x="1" y="24"/>
                  </a:lnTo>
                  <a:lnTo>
                    <a:pt x="1" y="48"/>
                  </a:lnTo>
                  <a:lnTo>
                    <a:pt x="1" y="48"/>
                  </a:lnTo>
                  <a:lnTo>
                    <a:pt x="1" y="48"/>
                  </a:lnTo>
                  <a:lnTo>
                    <a:pt x="1" y="48"/>
                  </a:lnTo>
                  <a:lnTo>
                    <a:pt x="1" y="12"/>
                  </a:lnTo>
                  <a:lnTo>
                    <a:pt x="1" y="12"/>
                  </a:lnTo>
                  <a:lnTo>
                    <a:pt x="1" y="12"/>
                  </a:lnTo>
                  <a:lnTo>
                    <a:pt x="1" y="12"/>
                  </a:lnTo>
                  <a:lnTo>
                    <a:pt x="1" y="12"/>
                  </a:lnTo>
                  <a:lnTo>
                    <a:pt x="1" y="24"/>
                  </a:lnTo>
                  <a:lnTo>
                    <a:pt x="1" y="24"/>
                  </a:lnTo>
                  <a:lnTo>
                    <a:pt x="1" y="36"/>
                  </a:lnTo>
                  <a:cubicBezTo>
                    <a:pt x="1" y="24"/>
                    <a:pt x="1" y="36"/>
                    <a:pt x="1" y="36"/>
                  </a:cubicBezTo>
                  <a:lnTo>
                    <a:pt x="1" y="48"/>
                  </a:lnTo>
                  <a:lnTo>
                    <a:pt x="1" y="48"/>
                  </a:lnTo>
                  <a:close/>
                  <a:moveTo>
                    <a:pt x="1" y="60"/>
                  </a:moveTo>
                  <a:close/>
                  <a:moveTo>
                    <a:pt x="1" y="48"/>
                  </a:moveTo>
                  <a:close/>
                  <a:moveTo>
                    <a:pt x="1" y="36"/>
                  </a:moveTo>
                  <a:close/>
                  <a:moveTo>
                    <a:pt x="1" y="48"/>
                  </a:moveTo>
                  <a:close/>
                  <a:moveTo>
                    <a:pt x="1" y="48"/>
                  </a:moveTo>
                  <a:close/>
                  <a:moveTo>
                    <a:pt x="1" y="48"/>
                  </a:moveTo>
                  <a:close/>
                  <a:moveTo>
                    <a:pt x="1" y="36"/>
                  </a:moveTo>
                  <a:close/>
                  <a:moveTo>
                    <a:pt x="1" y="24"/>
                  </a:moveTo>
                  <a:lnTo>
                    <a:pt x="1" y="72"/>
                  </a:lnTo>
                  <a:lnTo>
                    <a:pt x="1" y="72"/>
                  </a:lnTo>
                  <a:lnTo>
                    <a:pt x="1" y="72"/>
                  </a:lnTo>
                  <a:lnTo>
                    <a:pt x="1" y="72"/>
                  </a:lnTo>
                  <a:lnTo>
                    <a:pt x="1" y="72"/>
                  </a:lnTo>
                  <a:lnTo>
                    <a:pt x="1" y="72"/>
                  </a:lnTo>
                  <a:lnTo>
                    <a:pt x="1" y="48"/>
                  </a:lnTo>
                  <a:lnTo>
                    <a:pt x="1" y="48"/>
                  </a:lnTo>
                  <a:lnTo>
                    <a:pt x="1" y="72"/>
                  </a:lnTo>
                  <a:lnTo>
                    <a:pt x="1" y="72"/>
                  </a:lnTo>
                  <a:lnTo>
                    <a:pt x="1" y="60"/>
                  </a:lnTo>
                  <a:lnTo>
                    <a:pt x="1" y="60"/>
                  </a:lnTo>
                  <a:lnTo>
                    <a:pt x="1" y="60"/>
                  </a:lnTo>
                  <a:lnTo>
                    <a:pt x="1" y="60"/>
                  </a:lnTo>
                  <a:lnTo>
                    <a:pt x="1" y="60"/>
                  </a:lnTo>
                  <a:lnTo>
                    <a:pt x="1" y="60"/>
                  </a:lnTo>
                  <a:lnTo>
                    <a:pt x="1" y="48"/>
                  </a:lnTo>
                  <a:lnTo>
                    <a:pt x="1" y="48"/>
                  </a:lnTo>
                  <a:lnTo>
                    <a:pt x="1" y="48"/>
                  </a:lnTo>
                  <a:lnTo>
                    <a:pt x="1" y="48"/>
                  </a:lnTo>
                  <a:lnTo>
                    <a:pt x="1" y="48"/>
                  </a:lnTo>
                  <a:lnTo>
                    <a:pt x="1" y="48"/>
                  </a:lnTo>
                  <a:lnTo>
                    <a:pt x="1" y="60"/>
                  </a:lnTo>
                  <a:lnTo>
                    <a:pt x="1" y="60"/>
                  </a:lnTo>
                  <a:lnTo>
                    <a:pt x="1" y="48"/>
                  </a:lnTo>
                  <a:lnTo>
                    <a:pt x="1" y="48"/>
                  </a:lnTo>
                  <a:lnTo>
                    <a:pt x="1" y="60"/>
                  </a:lnTo>
                  <a:lnTo>
                    <a:pt x="1" y="60"/>
                  </a:lnTo>
                  <a:lnTo>
                    <a:pt x="1" y="60"/>
                  </a:lnTo>
                  <a:lnTo>
                    <a:pt x="1" y="60"/>
                  </a:lnTo>
                  <a:lnTo>
                    <a:pt x="1" y="60"/>
                  </a:lnTo>
                  <a:lnTo>
                    <a:pt x="1" y="60"/>
                  </a:lnTo>
                  <a:lnTo>
                    <a:pt x="1" y="72"/>
                  </a:lnTo>
                  <a:lnTo>
                    <a:pt x="1" y="72"/>
                  </a:lnTo>
                  <a:lnTo>
                    <a:pt x="1" y="84"/>
                  </a:lnTo>
                  <a:lnTo>
                    <a:pt x="1" y="84"/>
                  </a:lnTo>
                  <a:lnTo>
                    <a:pt x="1" y="72"/>
                  </a:lnTo>
                  <a:lnTo>
                    <a:pt x="1" y="72"/>
                  </a:lnTo>
                  <a:lnTo>
                    <a:pt x="1" y="72"/>
                  </a:lnTo>
                  <a:lnTo>
                    <a:pt x="1" y="72"/>
                  </a:lnTo>
                  <a:lnTo>
                    <a:pt x="1" y="60"/>
                  </a:lnTo>
                  <a:lnTo>
                    <a:pt x="1" y="60"/>
                  </a:lnTo>
                  <a:lnTo>
                    <a:pt x="1" y="60"/>
                  </a:lnTo>
                  <a:lnTo>
                    <a:pt x="1" y="60"/>
                  </a:lnTo>
                  <a:lnTo>
                    <a:pt x="1" y="60"/>
                  </a:lnTo>
                  <a:lnTo>
                    <a:pt x="1" y="60"/>
                  </a:lnTo>
                  <a:lnTo>
                    <a:pt x="1" y="48"/>
                  </a:lnTo>
                  <a:lnTo>
                    <a:pt x="1" y="48"/>
                  </a:lnTo>
                  <a:lnTo>
                    <a:pt x="1" y="48"/>
                  </a:lnTo>
                  <a:lnTo>
                    <a:pt x="1" y="48"/>
                  </a:lnTo>
                  <a:lnTo>
                    <a:pt x="1" y="48"/>
                  </a:lnTo>
                  <a:lnTo>
                    <a:pt x="1" y="48"/>
                  </a:lnTo>
                  <a:lnTo>
                    <a:pt x="1" y="48"/>
                  </a:lnTo>
                  <a:lnTo>
                    <a:pt x="1" y="48"/>
                  </a:lnTo>
                  <a:lnTo>
                    <a:pt x="1" y="60"/>
                  </a:lnTo>
                  <a:lnTo>
                    <a:pt x="1" y="60"/>
                  </a:lnTo>
                  <a:lnTo>
                    <a:pt x="1" y="60"/>
                  </a:lnTo>
                  <a:lnTo>
                    <a:pt x="1" y="60"/>
                  </a:lnTo>
                  <a:lnTo>
                    <a:pt x="1" y="60"/>
                  </a:lnTo>
                  <a:lnTo>
                    <a:pt x="1" y="60"/>
                  </a:lnTo>
                  <a:lnTo>
                    <a:pt x="1" y="48"/>
                  </a:lnTo>
                  <a:lnTo>
                    <a:pt x="1" y="48"/>
                  </a:lnTo>
                  <a:lnTo>
                    <a:pt x="1" y="12"/>
                  </a:lnTo>
                  <a:lnTo>
                    <a:pt x="1" y="12"/>
                  </a:lnTo>
                  <a:lnTo>
                    <a:pt x="1" y="12"/>
                  </a:lnTo>
                  <a:lnTo>
                    <a:pt x="1" y="12"/>
                  </a:lnTo>
                  <a:lnTo>
                    <a:pt x="1" y="12"/>
                  </a:lnTo>
                  <a:lnTo>
                    <a:pt x="1" y="12"/>
                  </a:lnTo>
                  <a:lnTo>
                    <a:pt x="1" y="12"/>
                  </a:lnTo>
                  <a:lnTo>
                    <a:pt x="1" y="12"/>
                  </a:lnTo>
                  <a:lnTo>
                    <a:pt x="1" y="12"/>
                  </a:lnTo>
                  <a:lnTo>
                    <a:pt x="1" y="12"/>
                  </a:lnTo>
                  <a:lnTo>
                    <a:pt x="1" y="12"/>
                  </a:lnTo>
                  <a:lnTo>
                    <a:pt x="1" y="12"/>
                  </a:lnTo>
                  <a:lnTo>
                    <a:pt x="1" y="12"/>
                  </a:lnTo>
                  <a:lnTo>
                    <a:pt x="1" y="12"/>
                  </a:lnTo>
                  <a:lnTo>
                    <a:pt x="1" y="24"/>
                  </a:lnTo>
                  <a:lnTo>
                    <a:pt x="1" y="24"/>
                  </a:lnTo>
                  <a:lnTo>
                    <a:pt x="1" y="24"/>
                  </a:lnTo>
                  <a:lnTo>
                    <a:pt x="1" y="24"/>
                  </a:lnTo>
                  <a:lnTo>
                    <a:pt x="1" y="24"/>
                  </a:lnTo>
                  <a:lnTo>
                    <a:pt x="1" y="24"/>
                  </a:lnTo>
                  <a:lnTo>
                    <a:pt x="1" y="48"/>
                  </a:lnTo>
                  <a:lnTo>
                    <a:pt x="1" y="24"/>
                  </a:lnTo>
                  <a:lnTo>
                    <a:pt x="1" y="24"/>
                  </a:lnTo>
                  <a:lnTo>
                    <a:pt x="1" y="24"/>
                  </a:lnTo>
                  <a:lnTo>
                    <a:pt x="1" y="24"/>
                  </a:lnTo>
                  <a:lnTo>
                    <a:pt x="1" y="24"/>
                  </a:lnTo>
                  <a:lnTo>
                    <a:pt x="1" y="24"/>
                  </a:lnTo>
                  <a:lnTo>
                    <a:pt x="1" y="24"/>
                  </a:lnTo>
                  <a:lnTo>
                    <a:pt x="1" y="24"/>
                  </a:lnTo>
                  <a:lnTo>
                    <a:pt x="1" y="24"/>
                  </a:lnTo>
                  <a:lnTo>
                    <a:pt x="1" y="24"/>
                  </a:lnTo>
                  <a:lnTo>
                    <a:pt x="1" y="24"/>
                  </a:lnTo>
                  <a:lnTo>
                    <a:pt x="1" y="24"/>
                  </a:lnTo>
                  <a:lnTo>
                    <a:pt x="1" y="24"/>
                  </a:lnTo>
                  <a:lnTo>
                    <a:pt x="1" y="24"/>
                  </a:lnTo>
                  <a:lnTo>
                    <a:pt x="1" y="24"/>
                  </a:lnTo>
                  <a:lnTo>
                    <a:pt x="1" y="12"/>
                  </a:lnTo>
                  <a:lnTo>
                    <a:pt x="1" y="12"/>
                  </a:lnTo>
                  <a:lnTo>
                    <a:pt x="1" y="12"/>
                  </a:lnTo>
                  <a:close/>
                </a:path>
              </a:pathLst>
            </a:custGeom>
            <a:solidFill>
              <a:srgbClr val="4A3524"/>
            </a:solidFill>
            <a:ln>
              <a:noFill/>
            </a:ln>
          </p:spPr>
          <p:txBody>
            <a:bodyPr spcFirstLastPara="1" wrap="square" lIns="133916" tIns="133916" rIns="133916" bIns="133916" anchor="ctr" anchorCtr="0">
              <a:noAutofit/>
            </a:bodyPr>
            <a:lstStyle/>
            <a:p>
              <a:endParaRPr sz="2637"/>
            </a:p>
          </p:txBody>
        </p:sp>
        <p:sp>
          <p:nvSpPr>
            <p:cNvPr id="5262" name="Google Shape;5262;p43"/>
            <p:cNvSpPr/>
            <p:nvPr/>
          </p:nvSpPr>
          <p:spPr>
            <a:xfrm>
              <a:off x="5081063" y="5177572"/>
              <a:ext cx="16740" cy="8117"/>
            </a:xfrm>
            <a:custGeom>
              <a:avLst/>
              <a:gdLst/>
              <a:ahLst/>
              <a:cxnLst/>
              <a:rect l="l" t="t" r="r" b="b"/>
              <a:pathLst>
                <a:path w="330" h="160" extrusionOk="0">
                  <a:moveTo>
                    <a:pt x="274" y="0"/>
                  </a:moveTo>
                  <a:lnTo>
                    <a:pt x="274" y="0"/>
                  </a:lnTo>
                  <a:lnTo>
                    <a:pt x="274" y="0"/>
                  </a:lnTo>
                  <a:close/>
                  <a:moveTo>
                    <a:pt x="274" y="0"/>
                  </a:moveTo>
                  <a:lnTo>
                    <a:pt x="274" y="0"/>
                  </a:lnTo>
                  <a:lnTo>
                    <a:pt x="274" y="0"/>
                  </a:lnTo>
                  <a:lnTo>
                    <a:pt x="274" y="0"/>
                  </a:lnTo>
                  <a:close/>
                  <a:moveTo>
                    <a:pt x="253" y="9"/>
                  </a:moveTo>
                  <a:cubicBezTo>
                    <a:pt x="251" y="9"/>
                    <a:pt x="251" y="10"/>
                    <a:pt x="251" y="12"/>
                  </a:cubicBezTo>
                  <a:lnTo>
                    <a:pt x="260" y="12"/>
                  </a:lnTo>
                  <a:cubicBezTo>
                    <a:pt x="257" y="10"/>
                    <a:pt x="255" y="9"/>
                    <a:pt x="253" y="9"/>
                  </a:cubicBezTo>
                  <a:close/>
                  <a:moveTo>
                    <a:pt x="274" y="18"/>
                  </a:moveTo>
                  <a:lnTo>
                    <a:pt x="274" y="18"/>
                  </a:lnTo>
                  <a:lnTo>
                    <a:pt x="274" y="18"/>
                  </a:lnTo>
                  <a:lnTo>
                    <a:pt x="274" y="18"/>
                  </a:lnTo>
                  <a:close/>
                  <a:moveTo>
                    <a:pt x="262" y="12"/>
                  </a:moveTo>
                  <a:lnTo>
                    <a:pt x="262" y="12"/>
                  </a:lnTo>
                  <a:cubicBezTo>
                    <a:pt x="263" y="12"/>
                    <a:pt x="270" y="20"/>
                    <a:pt x="276" y="24"/>
                  </a:cubicBezTo>
                  <a:lnTo>
                    <a:pt x="274" y="24"/>
                  </a:lnTo>
                  <a:lnTo>
                    <a:pt x="262" y="12"/>
                  </a:lnTo>
                  <a:close/>
                  <a:moveTo>
                    <a:pt x="291" y="25"/>
                  </a:moveTo>
                  <a:cubicBezTo>
                    <a:pt x="295" y="26"/>
                    <a:pt x="297" y="30"/>
                    <a:pt x="297" y="35"/>
                  </a:cubicBezTo>
                  <a:lnTo>
                    <a:pt x="297" y="35"/>
                  </a:lnTo>
                  <a:lnTo>
                    <a:pt x="291" y="25"/>
                  </a:lnTo>
                  <a:close/>
                  <a:moveTo>
                    <a:pt x="248" y="19"/>
                  </a:moveTo>
                  <a:cubicBezTo>
                    <a:pt x="247" y="19"/>
                    <a:pt x="247" y="20"/>
                    <a:pt x="251" y="24"/>
                  </a:cubicBezTo>
                  <a:cubicBezTo>
                    <a:pt x="251" y="24"/>
                    <a:pt x="251" y="24"/>
                    <a:pt x="251" y="24"/>
                  </a:cubicBezTo>
                  <a:lnTo>
                    <a:pt x="251" y="24"/>
                  </a:lnTo>
                  <a:cubicBezTo>
                    <a:pt x="251" y="24"/>
                    <a:pt x="274" y="36"/>
                    <a:pt x="274" y="36"/>
                  </a:cubicBezTo>
                  <a:lnTo>
                    <a:pt x="262" y="24"/>
                  </a:lnTo>
                  <a:lnTo>
                    <a:pt x="262" y="24"/>
                  </a:lnTo>
                  <a:lnTo>
                    <a:pt x="262" y="24"/>
                  </a:lnTo>
                  <a:cubicBezTo>
                    <a:pt x="262" y="24"/>
                    <a:pt x="252" y="19"/>
                    <a:pt x="248" y="19"/>
                  </a:cubicBezTo>
                  <a:close/>
                  <a:moveTo>
                    <a:pt x="317" y="26"/>
                  </a:moveTo>
                  <a:lnTo>
                    <a:pt x="322" y="36"/>
                  </a:lnTo>
                  <a:cubicBezTo>
                    <a:pt x="322" y="31"/>
                    <a:pt x="320" y="28"/>
                    <a:pt x="317" y="26"/>
                  </a:cubicBezTo>
                  <a:close/>
                  <a:moveTo>
                    <a:pt x="251" y="24"/>
                  </a:moveTo>
                  <a:lnTo>
                    <a:pt x="262" y="36"/>
                  </a:lnTo>
                  <a:cubicBezTo>
                    <a:pt x="267" y="38"/>
                    <a:pt x="270" y="39"/>
                    <a:pt x="270" y="39"/>
                  </a:cubicBezTo>
                  <a:cubicBezTo>
                    <a:pt x="273" y="39"/>
                    <a:pt x="251" y="24"/>
                    <a:pt x="251" y="24"/>
                  </a:cubicBezTo>
                  <a:close/>
                  <a:moveTo>
                    <a:pt x="206" y="34"/>
                  </a:moveTo>
                  <a:cubicBezTo>
                    <a:pt x="206" y="34"/>
                    <a:pt x="207" y="36"/>
                    <a:pt x="210" y="40"/>
                  </a:cubicBezTo>
                  <a:lnTo>
                    <a:pt x="210" y="40"/>
                  </a:lnTo>
                  <a:cubicBezTo>
                    <a:pt x="210" y="39"/>
                    <a:pt x="210" y="39"/>
                    <a:pt x="210" y="39"/>
                  </a:cubicBezTo>
                  <a:lnTo>
                    <a:pt x="210" y="39"/>
                  </a:lnTo>
                  <a:cubicBezTo>
                    <a:pt x="208" y="36"/>
                    <a:pt x="207" y="34"/>
                    <a:pt x="206" y="34"/>
                  </a:cubicBezTo>
                  <a:close/>
                  <a:moveTo>
                    <a:pt x="299" y="36"/>
                  </a:moveTo>
                  <a:lnTo>
                    <a:pt x="305" y="43"/>
                  </a:lnTo>
                  <a:lnTo>
                    <a:pt x="305" y="43"/>
                  </a:lnTo>
                  <a:cubicBezTo>
                    <a:pt x="305" y="43"/>
                    <a:pt x="305" y="43"/>
                    <a:pt x="305" y="43"/>
                  </a:cubicBezTo>
                  <a:lnTo>
                    <a:pt x="305" y="43"/>
                  </a:lnTo>
                  <a:cubicBezTo>
                    <a:pt x="303" y="41"/>
                    <a:pt x="301" y="39"/>
                    <a:pt x="299" y="36"/>
                  </a:cubicBezTo>
                  <a:close/>
                  <a:moveTo>
                    <a:pt x="305" y="43"/>
                  </a:moveTo>
                  <a:cubicBezTo>
                    <a:pt x="307" y="45"/>
                    <a:pt x="308" y="47"/>
                    <a:pt x="306" y="47"/>
                  </a:cubicBezTo>
                  <a:lnTo>
                    <a:pt x="306" y="47"/>
                  </a:lnTo>
                  <a:cubicBezTo>
                    <a:pt x="306" y="46"/>
                    <a:pt x="305" y="45"/>
                    <a:pt x="305" y="45"/>
                  </a:cubicBezTo>
                  <a:lnTo>
                    <a:pt x="305" y="45"/>
                  </a:lnTo>
                  <a:cubicBezTo>
                    <a:pt x="305" y="44"/>
                    <a:pt x="305" y="43"/>
                    <a:pt x="305" y="43"/>
                  </a:cubicBezTo>
                  <a:close/>
                  <a:moveTo>
                    <a:pt x="239" y="24"/>
                  </a:moveTo>
                  <a:lnTo>
                    <a:pt x="251" y="36"/>
                  </a:lnTo>
                  <a:cubicBezTo>
                    <a:pt x="239" y="36"/>
                    <a:pt x="251" y="36"/>
                    <a:pt x="262" y="48"/>
                  </a:cubicBezTo>
                  <a:cubicBezTo>
                    <a:pt x="262" y="48"/>
                    <a:pt x="251" y="36"/>
                    <a:pt x="262" y="36"/>
                  </a:cubicBezTo>
                  <a:lnTo>
                    <a:pt x="239" y="24"/>
                  </a:lnTo>
                  <a:close/>
                  <a:moveTo>
                    <a:pt x="317" y="39"/>
                  </a:moveTo>
                  <a:cubicBezTo>
                    <a:pt x="316" y="39"/>
                    <a:pt x="316" y="42"/>
                    <a:pt x="322" y="48"/>
                  </a:cubicBezTo>
                  <a:lnTo>
                    <a:pt x="322" y="48"/>
                  </a:lnTo>
                  <a:cubicBezTo>
                    <a:pt x="322" y="42"/>
                    <a:pt x="319" y="39"/>
                    <a:pt x="317" y="39"/>
                  </a:cubicBezTo>
                  <a:close/>
                  <a:moveTo>
                    <a:pt x="210" y="40"/>
                  </a:moveTo>
                  <a:cubicBezTo>
                    <a:pt x="209" y="41"/>
                    <a:pt x="211" y="44"/>
                    <a:pt x="215" y="48"/>
                  </a:cubicBezTo>
                  <a:cubicBezTo>
                    <a:pt x="213" y="44"/>
                    <a:pt x="211" y="42"/>
                    <a:pt x="210" y="40"/>
                  </a:cubicBezTo>
                  <a:close/>
                  <a:moveTo>
                    <a:pt x="262" y="48"/>
                  </a:moveTo>
                  <a:cubicBezTo>
                    <a:pt x="262" y="48"/>
                    <a:pt x="262" y="48"/>
                    <a:pt x="262" y="48"/>
                  </a:cubicBezTo>
                  <a:cubicBezTo>
                    <a:pt x="262" y="48"/>
                    <a:pt x="262" y="48"/>
                    <a:pt x="262" y="48"/>
                  </a:cubicBezTo>
                  <a:close/>
                  <a:moveTo>
                    <a:pt x="306" y="47"/>
                  </a:moveTo>
                  <a:cubicBezTo>
                    <a:pt x="307" y="48"/>
                    <a:pt x="308" y="50"/>
                    <a:pt x="308" y="51"/>
                  </a:cubicBezTo>
                  <a:lnTo>
                    <a:pt x="308" y="51"/>
                  </a:lnTo>
                  <a:lnTo>
                    <a:pt x="306" y="47"/>
                  </a:lnTo>
                  <a:lnTo>
                    <a:pt x="306" y="47"/>
                  </a:lnTo>
                  <a:cubicBezTo>
                    <a:pt x="306" y="47"/>
                    <a:pt x="306" y="47"/>
                    <a:pt x="306" y="47"/>
                  </a:cubicBezTo>
                  <a:close/>
                  <a:moveTo>
                    <a:pt x="322" y="36"/>
                  </a:moveTo>
                  <a:lnTo>
                    <a:pt x="322" y="48"/>
                  </a:lnTo>
                  <a:cubicBezTo>
                    <a:pt x="324" y="50"/>
                    <a:pt x="326" y="51"/>
                    <a:pt x="327" y="51"/>
                  </a:cubicBezTo>
                  <a:cubicBezTo>
                    <a:pt x="330" y="51"/>
                    <a:pt x="322" y="36"/>
                    <a:pt x="322" y="36"/>
                  </a:cubicBezTo>
                  <a:close/>
                  <a:moveTo>
                    <a:pt x="298" y="48"/>
                  </a:moveTo>
                  <a:cubicBezTo>
                    <a:pt x="298" y="48"/>
                    <a:pt x="301" y="51"/>
                    <a:pt x="303" y="51"/>
                  </a:cubicBezTo>
                  <a:cubicBezTo>
                    <a:pt x="303" y="51"/>
                    <a:pt x="303" y="51"/>
                    <a:pt x="303" y="51"/>
                  </a:cubicBezTo>
                  <a:lnTo>
                    <a:pt x="303" y="51"/>
                  </a:lnTo>
                  <a:lnTo>
                    <a:pt x="304" y="54"/>
                  </a:lnTo>
                  <a:lnTo>
                    <a:pt x="304" y="54"/>
                  </a:lnTo>
                  <a:cubicBezTo>
                    <a:pt x="303" y="52"/>
                    <a:pt x="301" y="50"/>
                    <a:pt x="298" y="48"/>
                  </a:cubicBezTo>
                  <a:close/>
                  <a:moveTo>
                    <a:pt x="310" y="48"/>
                  </a:moveTo>
                  <a:cubicBezTo>
                    <a:pt x="316" y="54"/>
                    <a:pt x="316" y="57"/>
                    <a:pt x="315" y="57"/>
                  </a:cubicBezTo>
                  <a:cubicBezTo>
                    <a:pt x="313" y="57"/>
                    <a:pt x="310" y="54"/>
                    <a:pt x="310" y="48"/>
                  </a:cubicBezTo>
                  <a:close/>
                  <a:moveTo>
                    <a:pt x="251" y="48"/>
                  </a:moveTo>
                  <a:lnTo>
                    <a:pt x="251" y="60"/>
                  </a:lnTo>
                  <a:cubicBezTo>
                    <a:pt x="251" y="57"/>
                    <a:pt x="251" y="56"/>
                    <a:pt x="252" y="56"/>
                  </a:cubicBezTo>
                  <a:cubicBezTo>
                    <a:pt x="255" y="56"/>
                    <a:pt x="262" y="72"/>
                    <a:pt x="262" y="72"/>
                  </a:cubicBezTo>
                  <a:cubicBezTo>
                    <a:pt x="262" y="72"/>
                    <a:pt x="262" y="60"/>
                    <a:pt x="251" y="48"/>
                  </a:cubicBezTo>
                  <a:lnTo>
                    <a:pt x="251" y="48"/>
                  </a:lnTo>
                  <a:lnTo>
                    <a:pt x="262" y="60"/>
                  </a:lnTo>
                  <a:lnTo>
                    <a:pt x="262" y="48"/>
                  </a:lnTo>
                  <a:close/>
                  <a:moveTo>
                    <a:pt x="298" y="12"/>
                  </a:moveTo>
                  <a:cubicBezTo>
                    <a:pt x="298" y="18"/>
                    <a:pt x="298" y="21"/>
                    <a:pt x="298" y="24"/>
                  </a:cubicBezTo>
                  <a:lnTo>
                    <a:pt x="305" y="39"/>
                  </a:lnTo>
                  <a:lnTo>
                    <a:pt x="305" y="39"/>
                  </a:lnTo>
                  <a:cubicBezTo>
                    <a:pt x="305" y="39"/>
                    <a:pt x="305" y="40"/>
                    <a:pt x="305" y="41"/>
                  </a:cubicBezTo>
                  <a:lnTo>
                    <a:pt x="305" y="41"/>
                  </a:lnTo>
                  <a:cubicBezTo>
                    <a:pt x="301" y="39"/>
                    <a:pt x="298" y="36"/>
                    <a:pt x="298" y="36"/>
                  </a:cubicBezTo>
                  <a:lnTo>
                    <a:pt x="298" y="36"/>
                  </a:lnTo>
                  <a:cubicBezTo>
                    <a:pt x="298" y="36"/>
                    <a:pt x="298" y="36"/>
                    <a:pt x="298" y="36"/>
                  </a:cubicBezTo>
                  <a:lnTo>
                    <a:pt x="298" y="36"/>
                  </a:lnTo>
                  <a:lnTo>
                    <a:pt x="298" y="36"/>
                  </a:lnTo>
                  <a:lnTo>
                    <a:pt x="298" y="36"/>
                  </a:lnTo>
                  <a:cubicBezTo>
                    <a:pt x="298" y="36"/>
                    <a:pt x="298" y="36"/>
                    <a:pt x="298" y="36"/>
                  </a:cubicBezTo>
                  <a:lnTo>
                    <a:pt x="298" y="36"/>
                  </a:lnTo>
                  <a:lnTo>
                    <a:pt x="298" y="36"/>
                  </a:lnTo>
                  <a:lnTo>
                    <a:pt x="298" y="36"/>
                  </a:lnTo>
                  <a:lnTo>
                    <a:pt x="298" y="60"/>
                  </a:lnTo>
                  <a:cubicBezTo>
                    <a:pt x="301" y="60"/>
                    <a:pt x="303" y="60"/>
                    <a:pt x="305" y="60"/>
                  </a:cubicBezTo>
                  <a:lnTo>
                    <a:pt x="305" y="60"/>
                  </a:lnTo>
                  <a:cubicBezTo>
                    <a:pt x="305" y="62"/>
                    <a:pt x="307" y="66"/>
                    <a:pt x="310" y="72"/>
                  </a:cubicBezTo>
                  <a:lnTo>
                    <a:pt x="306" y="59"/>
                  </a:lnTo>
                  <a:lnTo>
                    <a:pt x="306" y="59"/>
                  </a:lnTo>
                  <a:cubicBezTo>
                    <a:pt x="306" y="59"/>
                    <a:pt x="305" y="59"/>
                    <a:pt x="305" y="60"/>
                  </a:cubicBezTo>
                  <a:lnTo>
                    <a:pt x="305" y="60"/>
                  </a:lnTo>
                  <a:cubicBezTo>
                    <a:pt x="305" y="58"/>
                    <a:pt x="305" y="57"/>
                    <a:pt x="305" y="57"/>
                  </a:cubicBezTo>
                  <a:lnTo>
                    <a:pt x="305" y="57"/>
                  </a:lnTo>
                  <a:lnTo>
                    <a:pt x="306" y="59"/>
                  </a:lnTo>
                  <a:lnTo>
                    <a:pt x="306" y="59"/>
                  </a:lnTo>
                  <a:cubicBezTo>
                    <a:pt x="306" y="59"/>
                    <a:pt x="306" y="59"/>
                    <a:pt x="306" y="59"/>
                  </a:cubicBezTo>
                  <a:lnTo>
                    <a:pt x="306" y="59"/>
                  </a:lnTo>
                  <a:cubicBezTo>
                    <a:pt x="308" y="65"/>
                    <a:pt x="310" y="72"/>
                    <a:pt x="310" y="72"/>
                  </a:cubicBezTo>
                  <a:lnTo>
                    <a:pt x="310" y="60"/>
                  </a:lnTo>
                  <a:cubicBezTo>
                    <a:pt x="310" y="60"/>
                    <a:pt x="308" y="58"/>
                    <a:pt x="307" y="57"/>
                  </a:cubicBezTo>
                  <a:lnTo>
                    <a:pt x="307" y="57"/>
                  </a:lnTo>
                  <a:cubicBezTo>
                    <a:pt x="307" y="58"/>
                    <a:pt x="307" y="59"/>
                    <a:pt x="306" y="59"/>
                  </a:cubicBezTo>
                  <a:lnTo>
                    <a:pt x="306" y="59"/>
                  </a:lnTo>
                  <a:cubicBezTo>
                    <a:pt x="306" y="58"/>
                    <a:pt x="306" y="58"/>
                    <a:pt x="306" y="57"/>
                  </a:cubicBezTo>
                  <a:lnTo>
                    <a:pt x="306" y="57"/>
                  </a:lnTo>
                  <a:cubicBezTo>
                    <a:pt x="306" y="57"/>
                    <a:pt x="306" y="57"/>
                    <a:pt x="307" y="57"/>
                  </a:cubicBezTo>
                  <a:lnTo>
                    <a:pt x="307" y="57"/>
                  </a:lnTo>
                  <a:cubicBezTo>
                    <a:pt x="306" y="57"/>
                    <a:pt x="306" y="56"/>
                    <a:pt x="305" y="55"/>
                  </a:cubicBezTo>
                  <a:lnTo>
                    <a:pt x="305" y="55"/>
                  </a:lnTo>
                  <a:cubicBezTo>
                    <a:pt x="305" y="53"/>
                    <a:pt x="305" y="52"/>
                    <a:pt x="305" y="52"/>
                  </a:cubicBezTo>
                  <a:lnTo>
                    <a:pt x="305" y="52"/>
                  </a:lnTo>
                  <a:cubicBezTo>
                    <a:pt x="306" y="52"/>
                    <a:pt x="307" y="54"/>
                    <a:pt x="310" y="60"/>
                  </a:cubicBezTo>
                  <a:cubicBezTo>
                    <a:pt x="310" y="60"/>
                    <a:pt x="310" y="56"/>
                    <a:pt x="308" y="51"/>
                  </a:cubicBezTo>
                  <a:lnTo>
                    <a:pt x="308" y="51"/>
                  </a:lnTo>
                  <a:lnTo>
                    <a:pt x="322" y="72"/>
                  </a:lnTo>
                  <a:lnTo>
                    <a:pt x="315" y="51"/>
                  </a:lnTo>
                  <a:lnTo>
                    <a:pt x="315" y="51"/>
                  </a:lnTo>
                  <a:cubicBezTo>
                    <a:pt x="315" y="51"/>
                    <a:pt x="315" y="49"/>
                    <a:pt x="315" y="48"/>
                  </a:cubicBezTo>
                  <a:lnTo>
                    <a:pt x="316" y="48"/>
                  </a:lnTo>
                  <a:lnTo>
                    <a:pt x="322" y="60"/>
                  </a:lnTo>
                  <a:lnTo>
                    <a:pt x="322" y="48"/>
                  </a:lnTo>
                  <a:cubicBezTo>
                    <a:pt x="322" y="48"/>
                    <a:pt x="318" y="48"/>
                    <a:pt x="315" y="46"/>
                  </a:cubicBezTo>
                  <a:lnTo>
                    <a:pt x="315" y="46"/>
                  </a:lnTo>
                  <a:lnTo>
                    <a:pt x="315" y="47"/>
                  </a:lnTo>
                  <a:lnTo>
                    <a:pt x="315" y="47"/>
                  </a:lnTo>
                  <a:cubicBezTo>
                    <a:pt x="315" y="47"/>
                    <a:pt x="315" y="47"/>
                    <a:pt x="315" y="46"/>
                  </a:cubicBezTo>
                  <a:lnTo>
                    <a:pt x="315" y="46"/>
                  </a:lnTo>
                  <a:cubicBezTo>
                    <a:pt x="314" y="46"/>
                    <a:pt x="314" y="46"/>
                    <a:pt x="314" y="45"/>
                  </a:cubicBezTo>
                  <a:lnTo>
                    <a:pt x="314" y="45"/>
                  </a:lnTo>
                  <a:cubicBezTo>
                    <a:pt x="314" y="45"/>
                    <a:pt x="315" y="46"/>
                    <a:pt x="315" y="46"/>
                  </a:cubicBezTo>
                  <a:lnTo>
                    <a:pt x="315" y="46"/>
                  </a:lnTo>
                  <a:lnTo>
                    <a:pt x="310" y="36"/>
                  </a:lnTo>
                  <a:lnTo>
                    <a:pt x="310" y="36"/>
                  </a:lnTo>
                  <a:cubicBezTo>
                    <a:pt x="310" y="36"/>
                    <a:pt x="313" y="41"/>
                    <a:pt x="314" y="45"/>
                  </a:cubicBezTo>
                  <a:lnTo>
                    <a:pt x="314" y="45"/>
                  </a:lnTo>
                  <a:cubicBezTo>
                    <a:pt x="314" y="45"/>
                    <a:pt x="313" y="44"/>
                    <a:pt x="313" y="44"/>
                  </a:cubicBezTo>
                  <a:lnTo>
                    <a:pt x="313" y="44"/>
                  </a:lnTo>
                  <a:lnTo>
                    <a:pt x="310" y="36"/>
                  </a:lnTo>
                  <a:lnTo>
                    <a:pt x="310" y="36"/>
                  </a:lnTo>
                  <a:lnTo>
                    <a:pt x="310" y="36"/>
                  </a:lnTo>
                  <a:lnTo>
                    <a:pt x="310" y="36"/>
                  </a:lnTo>
                  <a:lnTo>
                    <a:pt x="310" y="36"/>
                  </a:lnTo>
                  <a:lnTo>
                    <a:pt x="310" y="36"/>
                  </a:lnTo>
                  <a:lnTo>
                    <a:pt x="310" y="36"/>
                  </a:lnTo>
                  <a:lnTo>
                    <a:pt x="310" y="36"/>
                  </a:lnTo>
                  <a:cubicBezTo>
                    <a:pt x="310" y="36"/>
                    <a:pt x="310" y="36"/>
                    <a:pt x="310" y="36"/>
                  </a:cubicBezTo>
                  <a:lnTo>
                    <a:pt x="310" y="36"/>
                  </a:lnTo>
                  <a:cubicBezTo>
                    <a:pt x="312" y="38"/>
                    <a:pt x="313" y="38"/>
                    <a:pt x="314" y="38"/>
                  </a:cubicBezTo>
                  <a:cubicBezTo>
                    <a:pt x="316" y="38"/>
                    <a:pt x="315" y="31"/>
                    <a:pt x="314" y="25"/>
                  </a:cubicBezTo>
                  <a:lnTo>
                    <a:pt x="314" y="25"/>
                  </a:lnTo>
                  <a:cubicBezTo>
                    <a:pt x="315" y="25"/>
                    <a:pt x="316" y="25"/>
                    <a:pt x="317" y="26"/>
                  </a:cubicBezTo>
                  <a:lnTo>
                    <a:pt x="317" y="26"/>
                  </a:lnTo>
                  <a:lnTo>
                    <a:pt x="310" y="12"/>
                  </a:lnTo>
                  <a:lnTo>
                    <a:pt x="310" y="12"/>
                  </a:lnTo>
                  <a:cubicBezTo>
                    <a:pt x="310" y="12"/>
                    <a:pt x="312" y="18"/>
                    <a:pt x="314" y="25"/>
                  </a:cubicBezTo>
                  <a:lnTo>
                    <a:pt x="314" y="25"/>
                  </a:lnTo>
                  <a:cubicBezTo>
                    <a:pt x="312" y="24"/>
                    <a:pt x="310" y="24"/>
                    <a:pt x="310" y="24"/>
                  </a:cubicBezTo>
                  <a:lnTo>
                    <a:pt x="310" y="24"/>
                  </a:lnTo>
                  <a:lnTo>
                    <a:pt x="310" y="24"/>
                  </a:lnTo>
                  <a:lnTo>
                    <a:pt x="304" y="24"/>
                  </a:lnTo>
                  <a:lnTo>
                    <a:pt x="298" y="12"/>
                  </a:lnTo>
                  <a:close/>
                  <a:moveTo>
                    <a:pt x="311" y="69"/>
                  </a:moveTo>
                  <a:cubicBezTo>
                    <a:pt x="310" y="69"/>
                    <a:pt x="310" y="70"/>
                    <a:pt x="310" y="72"/>
                  </a:cubicBezTo>
                  <a:cubicBezTo>
                    <a:pt x="313" y="78"/>
                    <a:pt x="315" y="80"/>
                    <a:pt x="315" y="80"/>
                  </a:cubicBezTo>
                  <a:cubicBezTo>
                    <a:pt x="316" y="80"/>
                    <a:pt x="312" y="69"/>
                    <a:pt x="311" y="69"/>
                  </a:cubicBezTo>
                  <a:close/>
                  <a:moveTo>
                    <a:pt x="251" y="60"/>
                  </a:moveTo>
                  <a:lnTo>
                    <a:pt x="251" y="72"/>
                  </a:lnTo>
                  <a:lnTo>
                    <a:pt x="262" y="84"/>
                  </a:lnTo>
                  <a:lnTo>
                    <a:pt x="262" y="84"/>
                  </a:lnTo>
                  <a:lnTo>
                    <a:pt x="251" y="60"/>
                  </a:lnTo>
                  <a:close/>
                  <a:moveTo>
                    <a:pt x="262" y="0"/>
                  </a:moveTo>
                  <a:lnTo>
                    <a:pt x="274" y="12"/>
                  </a:lnTo>
                  <a:cubicBezTo>
                    <a:pt x="274" y="12"/>
                    <a:pt x="269" y="7"/>
                    <a:pt x="266" y="7"/>
                  </a:cubicBezTo>
                  <a:cubicBezTo>
                    <a:pt x="264" y="7"/>
                    <a:pt x="262" y="8"/>
                    <a:pt x="262" y="12"/>
                  </a:cubicBezTo>
                  <a:lnTo>
                    <a:pt x="260" y="12"/>
                  </a:lnTo>
                  <a:cubicBezTo>
                    <a:pt x="264" y="15"/>
                    <a:pt x="269" y="20"/>
                    <a:pt x="274" y="24"/>
                  </a:cubicBezTo>
                  <a:lnTo>
                    <a:pt x="274" y="24"/>
                  </a:lnTo>
                  <a:cubicBezTo>
                    <a:pt x="274" y="26"/>
                    <a:pt x="274" y="36"/>
                    <a:pt x="274" y="36"/>
                  </a:cubicBezTo>
                  <a:lnTo>
                    <a:pt x="274" y="48"/>
                  </a:lnTo>
                  <a:lnTo>
                    <a:pt x="286" y="84"/>
                  </a:lnTo>
                  <a:cubicBezTo>
                    <a:pt x="286" y="84"/>
                    <a:pt x="286" y="72"/>
                    <a:pt x="286" y="72"/>
                  </a:cubicBezTo>
                  <a:cubicBezTo>
                    <a:pt x="286" y="60"/>
                    <a:pt x="286" y="60"/>
                    <a:pt x="286" y="48"/>
                  </a:cubicBezTo>
                  <a:lnTo>
                    <a:pt x="298" y="48"/>
                  </a:lnTo>
                  <a:cubicBezTo>
                    <a:pt x="298" y="43"/>
                    <a:pt x="298" y="39"/>
                    <a:pt x="297" y="35"/>
                  </a:cubicBezTo>
                  <a:lnTo>
                    <a:pt x="297" y="35"/>
                  </a:lnTo>
                  <a:lnTo>
                    <a:pt x="298" y="36"/>
                  </a:lnTo>
                  <a:lnTo>
                    <a:pt x="298" y="24"/>
                  </a:lnTo>
                  <a:lnTo>
                    <a:pt x="286" y="12"/>
                  </a:lnTo>
                  <a:cubicBezTo>
                    <a:pt x="285" y="12"/>
                    <a:pt x="283" y="12"/>
                    <a:pt x="282" y="12"/>
                  </a:cubicBezTo>
                  <a:lnTo>
                    <a:pt x="282" y="12"/>
                  </a:lnTo>
                  <a:lnTo>
                    <a:pt x="284" y="15"/>
                  </a:lnTo>
                  <a:lnTo>
                    <a:pt x="286" y="16"/>
                  </a:lnTo>
                  <a:lnTo>
                    <a:pt x="286" y="18"/>
                  </a:lnTo>
                  <a:lnTo>
                    <a:pt x="291" y="25"/>
                  </a:lnTo>
                  <a:lnTo>
                    <a:pt x="291" y="25"/>
                  </a:lnTo>
                  <a:cubicBezTo>
                    <a:pt x="289" y="24"/>
                    <a:pt x="288" y="24"/>
                    <a:pt x="286" y="24"/>
                  </a:cubicBezTo>
                  <a:lnTo>
                    <a:pt x="286" y="18"/>
                  </a:lnTo>
                  <a:lnTo>
                    <a:pt x="284" y="15"/>
                  </a:lnTo>
                  <a:lnTo>
                    <a:pt x="280" y="12"/>
                  </a:lnTo>
                  <a:lnTo>
                    <a:pt x="280" y="12"/>
                  </a:lnTo>
                  <a:cubicBezTo>
                    <a:pt x="281" y="12"/>
                    <a:pt x="281" y="12"/>
                    <a:pt x="282" y="12"/>
                  </a:cubicBezTo>
                  <a:lnTo>
                    <a:pt x="282" y="12"/>
                  </a:lnTo>
                  <a:lnTo>
                    <a:pt x="274" y="0"/>
                  </a:lnTo>
                  <a:lnTo>
                    <a:pt x="274" y="0"/>
                  </a:lnTo>
                  <a:cubicBezTo>
                    <a:pt x="274" y="4"/>
                    <a:pt x="274" y="7"/>
                    <a:pt x="275" y="8"/>
                  </a:cubicBezTo>
                  <a:lnTo>
                    <a:pt x="275" y="8"/>
                  </a:lnTo>
                  <a:lnTo>
                    <a:pt x="262" y="0"/>
                  </a:lnTo>
                  <a:close/>
                  <a:moveTo>
                    <a:pt x="251" y="84"/>
                  </a:moveTo>
                  <a:lnTo>
                    <a:pt x="251" y="84"/>
                  </a:lnTo>
                  <a:cubicBezTo>
                    <a:pt x="251" y="84"/>
                    <a:pt x="251" y="84"/>
                    <a:pt x="251" y="84"/>
                  </a:cubicBezTo>
                  <a:lnTo>
                    <a:pt x="251" y="84"/>
                  </a:lnTo>
                  <a:close/>
                  <a:moveTo>
                    <a:pt x="286" y="84"/>
                  </a:moveTo>
                  <a:lnTo>
                    <a:pt x="286" y="84"/>
                  </a:lnTo>
                  <a:cubicBezTo>
                    <a:pt x="286" y="84"/>
                    <a:pt x="286" y="84"/>
                    <a:pt x="286" y="84"/>
                  </a:cubicBezTo>
                  <a:close/>
                  <a:moveTo>
                    <a:pt x="36" y="84"/>
                  </a:moveTo>
                  <a:cubicBezTo>
                    <a:pt x="36" y="84"/>
                    <a:pt x="36" y="84"/>
                    <a:pt x="36" y="84"/>
                  </a:cubicBezTo>
                  <a:cubicBezTo>
                    <a:pt x="36" y="84"/>
                    <a:pt x="36" y="84"/>
                    <a:pt x="36" y="84"/>
                  </a:cubicBezTo>
                  <a:close/>
                  <a:moveTo>
                    <a:pt x="203" y="84"/>
                  </a:moveTo>
                  <a:lnTo>
                    <a:pt x="203" y="84"/>
                  </a:lnTo>
                  <a:cubicBezTo>
                    <a:pt x="203" y="84"/>
                    <a:pt x="203" y="84"/>
                    <a:pt x="203" y="84"/>
                  </a:cubicBezTo>
                  <a:close/>
                  <a:moveTo>
                    <a:pt x="24" y="48"/>
                  </a:moveTo>
                  <a:cubicBezTo>
                    <a:pt x="24" y="48"/>
                    <a:pt x="21" y="55"/>
                    <a:pt x="16" y="64"/>
                  </a:cubicBezTo>
                  <a:lnTo>
                    <a:pt x="16" y="64"/>
                  </a:lnTo>
                  <a:cubicBezTo>
                    <a:pt x="15" y="63"/>
                    <a:pt x="14" y="61"/>
                    <a:pt x="12" y="60"/>
                  </a:cubicBezTo>
                  <a:cubicBezTo>
                    <a:pt x="12" y="60"/>
                    <a:pt x="12" y="72"/>
                    <a:pt x="12" y="72"/>
                  </a:cubicBezTo>
                  <a:cubicBezTo>
                    <a:pt x="12" y="70"/>
                    <a:pt x="12" y="69"/>
                    <a:pt x="12" y="69"/>
                  </a:cubicBezTo>
                  <a:cubicBezTo>
                    <a:pt x="9" y="69"/>
                    <a:pt x="0" y="95"/>
                    <a:pt x="0" y="95"/>
                  </a:cubicBezTo>
                  <a:cubicBezTo>
                    <a:pt x="0" y="95"/>
                    <a:pt x="6" y="84"/>
                    <a:pt x="12" y="72"/>
                  </a:cubicBezTo>
                  <a:lnTo>
                    <a:pt x="12" y="72"/>
                  </a:lnTo>
                  <a:lnTo>
                    <a:pt x="12" y="84"/>
                  </a:lnTo>
                  <a:cubicBezTo>
                    <a:pt x="15" y="81"/>
                    <a:pt x="17" y="79"/>
                    <a:pt x="18" y="78"/>
                  </a:cubicBezTo>
                  <a:lnTo>
                    <a:pt x="18" y="78"/>
                  </a:lnTo>
                  <a:cubicBezTo>
                    <a:pt x="19" y="78"/>
                    <a:pt x="19" y="78"/>
                    <a:pt x="19" y="79"/>
                  </a:cubicBezTo>
                  <a:lnTo>
                    <a:pt x="19" y="79"/>
                  </a:lnTo>
                  <a:lnTo>
                    <a:pt x="20" y="76"/>
                  </a:lnTo>
                  <a:lnTo>
                    <a:pt x="20" y="76"/>
                  </a:lnTo>
                  <a:cubicBezTo>
                    <a:pt x="21" y="73"/>
                    <a:pt x="22" y="71"/>
                    <a:pt x="21" y="69"/>
                  </a:cubicBezTo>
                  <a:lnTo>
                    <a:pt x="21" y="69"/>
                  </a:lnTo>
                  <a:lnTo>
                    <a:pt x="24" y="48"/>
                  </a:lnTo>
                  <a:close/>
                  <a:moveTo>
                    <a:pt x="12" y="84"/>
                  </a:moveTo>
                  <a:lnTo>
                    <a:pt x="12" y="95"/>
                  </a:lnTo>
                  <a:cubicBezTo>
                    <a:pt x="12" y="98"/>
                    <a:pt x="12" y="101"/>
                    <a:pt x="12" y="107"/>
                  </a:cubicBezTo>
                  <a:lnTo>
                    <a:pt x="15" y="101"/>
                  </a:lnTo>
                  <a:lnTo>
                    <a:pt x="17" y="89"/>
                  </a:lnTo>
                  <a:lnTo>
                    <a:pt x="12" y="84"/>
                  </a:lnTo>
                  <a:close/>
                  <a:moveTo>
                    <a:pt x="213" y="37"/>
                  </a:moveTo>
                  <a:cubicBezTo>
                    <a:pt x="212" y="37"/>
                    <a:pt x="211" y="38"/>
                    <a:pt x="212" y="39"/>
                  </a:cubicBezTo>
                  <a:lnTo>
                    <a:pt x="212" y="39"/>
                  </a:lnTo>
                  <a:cubicBezTo>
                    <a:pt x="211" y="39"/>
                    <a:pt x="211" y="39"/>
                    <a:pt x="210" y="39"/>
                  </a:cubicBezTo>
                  <a:lnTo>
                    <a:pt x="210" y="39"/>
                  </a:lnTo>
                  <a:cubicBezTo>
                    <a:pt x="211" y="40"/>
                    <a:pt x="211" y="40"/>
                    <a:pt x="212" y="41"/>
                  </a:cubicBezTo>
                  <a:lnTo>
                    <a:pt x="212" y="41"/>
                  </a:lnTo>
                  <a:cubicBezTo>
                    <a:pt x="212" y="43"/>
                    <a:pt x="213" y="45"/>
                    <a:pt x="215" y="48"/>
                  </a:cubicBezTo>
                  <a:cubicBezTo>
                    <a:pt x="215" y="47"/>
                    <a:pt x="215" y="46"/>
                    <a:pt x="214" y="45"/>
                  </a:cubicBezTo>
                  <a:lnTo>
                    <a:pt x="214" y="45"/>
                  </a:lnTo>
                  <a:cubicBezTo>
                    <a:pt x="216" y="48"/>
                    <a:pt x="218" y="50"/>
                    <a:pt x="217" y="50"/>
                  </a:cubicBezTo>
                  <a:cubicBezTo>
                    <a:pt x="217" y="50"/>
                    <a:pt x="216" y="49"/>
                    <a:pt x="215" y="48"/>
                  </a:cubicBezTo>
                  <a:lnTo>
                    <a:pt x="215" y="48"/>
                  </a:lnTo>
                  <a:lnTo>
                    <a:pt x="227" y="60"/>
                  </a:lnTo>
                  <a:cubicBezTo>
                    <a:pt x="227" y="60"/>
                    <a:pt x="221" y="54"/>
                    <a:pt x="218" y="54"/>
                  </a:cubicBezTo>
                  <a:cubicBezTo>
                    <a:pt x="217" y="54"/>
                    <a:pt x="217" y="55"/>
                    <a:pt x="217" y="55"/>
                  </a:cubicBezTo>
                  <a:lnTo>
                    <a:pt x="217" y="55"/>
                  </a:lnTo>
                  <a:lnTo>
                    <a:pt x="203" y="48"/>
                  </a:lnTo>
                  <a:cubicBezTo>
                    <a:pt x="203" y="48"/>
                    <a:pt x="198" y="43"/>
                    <a:pt x="194" y="43"/>
                  </a:cubicBezTo>
                  <a:cubicBezTo>
                    <a:pt x="192" y="43"/>
                    <a:pt x="191" y="44"/>
                    <a:pt x="191" y="48"/>
                  </a:cubicBezTo>
                  <a:lnTo>
                    <a:pt x="191" y="60"/>
                  </a:lnTo>
                  <a:lnTo>
                    <a:pt x="215" y="60"/>
                  </a:lnTo>
                  <a:lnTo>
                    <a:pt x="215" y="72"/>
                  </a:lnTo>
                  <a:cubicBezTo>
                    <a:pt x="203" y="72"/>
                    <a:pt x="215" y="84"/>
                    <a:pt x="215" y="84"/>
                  </a:cubicBezTo>
                  <a:cubicBezTo>
                    <a:pt x="215" y="95"/>
                    <a:pt x="215" y="95"/>
                    <a:pt x="215" y="95"/>
                  </a:cubicBezTo>
                  <a:cubicBezTo>
                    <a:pt x="215" y="95"/>
                    <a:pt x="203" y="95"/>
                    <a:pt x="203" y="84"/>
                  </a:cubicBezTo>
                  <a:lnTo>
                    <a:pt x="203" y="95"/>
                  </a:lnTo>
                  <a:lnTo>
                    <a:pt x="203" y="107"/>
                  </a:lnTo>
                  <a:lnTo>
                    <a:pt x="227" y="107"/>
                  </a:lnTo>
                  <a:lnTo>
                    <a:pt x="215" y="84"/>
                  </a:lnTo>
                  <a:lnTo>
                    <a:pt x="215" y="84"/>
                  </a:lnTo>
                  <a:lnTo>
                    <a:pt x="227" y="95"/>
                  </a:lnTo>
                  <a:lnTo>
                    <a:pt x="227" y="84"/>
                  </a:lnTo>
                  <a:cubicBezTo>
                    <a:pt x="227" y="84"/>
                    <a:pt x="232" y="89"/>
                    <a:pt x="236" y="89"/>
                  </a:cubicBezTo>
                  <a:cubicBezTo>
                    <a:pt x="237" y="89"/>
                    <a:pt x="239" y="88"/>
                    <a:pt x="239" y="84"/>
                  </a:cubicBezTo>
                  <a:lnTo>
                    <a:pt x="239" y="72"/>
                  </a:lnTo>
                  <a:cubicBezTo>
                    <a:pt x="239" y="72"/>
                    <a:pt x="246" y="79"/>
                    <a:pt x="251" y="84"/>
                  </a:cubicBezTo>
                  <a:lnTo>
                    <a:pt x="235" y="60"/>
                  </a:lnTo>
                  <a:lnTo>
                    <a:pt x="239" y="60"/>
                  </a:lnTo>
                  <a:cubicBezTo>
                    <a:pt x="243" y="63"/>
                    <a:pt x="246" y="65"/>
                    <a:pt x="248" y="65"/>
                  </a:cubicBezTo>
                  <a:cubicBezTo>
                    <a:pt x="249" y="65"/>
                    <a:pt x="251" y="63"/>
                    <a:pt x="251" y="60"/>
                  </a:cubicBezTo>
                  <a:cubicBezTo>
                    <a:pt x="251" y="60"/>
                    <a:pt x="235" y="45"/>
                    <a:pt x="229" y="45"/>
                  </a:cubicBezTo>
                  <a:cubicBezTo>
                    <a:pt x="228" y="45"/>
                    <a:pt x="227" y="45"/>
                    <a:pt x="227" y="48"/>
                  </a:cubicBezTo>
                  <a:cubicBezTo>
                    <a:pt x="227" y="48"/>
                    <a:pt x="216" y="37"/>
                    <a:pt x="213" y="37"/>
                  </a:cubicBezTo>
                  <a:close/>
                  <a:moveTo>
                    <a:pt x="19" y="79"/>
                  </a:moveTo>
                  <a:lnTo>
                    <a:pt x="17" y="89"/>
                  </a:lnTo>
                  <a:lnTo>
                    <a:pt x="20" y="91"/>
                  </a:lnTo>
                  <a:lnTo>
                    <a:pt x="15" y="101"/>
                  </a:lnTo>
                  <a:lnTo>
                    <a:pt x="12" y="119"/>
                  </a:lnTo>
                  <a:lnTo>
                    <a:pt x="12" y="131"/>
                  </a:lnTo>
                  <a:lnTo>
                    <a:pt x="16" y="135"/>
                  </a:lnTo>
                  <a:lnTo>
                    <a:pt x="16" y="135"/>
                  </a:lnTo>
                  <a:cubicBezTo>
                    <a:pt x="16" y="134"/>
                    <a:pt x="17" y="134"/>
                    <a:pt x="17" y="134"/>
                  </a:cubicBezTo>
                  <a:lnTo>
                    <a:pt x="17" y="134"/>
                  </a:lnTo>
                  <a:cubicBezTo>
                    <a:pt x="18" y="134"/>
                    <a:pt x="18" y="135"/>
                    <a:pt x="17" y="136"/>
                  </a:cubicBezTo>
                  <a:lnTo>
                    <a:pt x="17" y="136"/>
                  </a:lnTo>
                  <a:lnTo>
                    <a:pt x="16" y="135"/>
                  </a:lnTo>
                  <a:lnTo>
                    <a:pt x="16" y="135"/>
                  </a:lnTo>
                  <a:cubicBezTo>
                    <a:pt x="14" y="136"/>
                    <a:pt x="12" y="138"/>
                    <a:pt x="12" y="143"/>
                  </a:cubicBezTo>
                  <a:cubicBezTo>
                    <a:pt x="15" y="140"/>
                    <a:pt x="17" y="138"/>
                    <a:pt x="17" y="136"/>
                  </a:cubicBezTo>
                  <a:lnTo>
                    <a:pt x="17" y="136"/>
                  </a:lnTo>
                  <a:lnTo>
                    <a:pt x="24" y="143"/>
                  </a:lnTo>
                  <a:lnTo>
                    <a:pt x="24" y="119"/>
                  </a:lnTo>
                  <a:lnTo>
                    <a:pt x="24" y="95"/>
                  </a:lnTo>
                  <a:lnTo>
                    <a:pt x="24" y="84"/>
                  </a:lnTo>
                  <a:lnTo>
                    <a:pt x="23" y="85"/>
                  </a:lnTo>
                  <a:lnTo>
                    <a:pt x="23" y="85"/>
                  </a:lnTo>
                  <a:cubicBezTo>
                    <a:pt x="23" y="83"/>
                    <a:pt x="22" y="81"/>
                    <a:pt x="19" y="79"/>
                  </a:cubicBezTo>
                  <a:close/>
                  <a:moveTo>
                    <a:pt x="36" y="84"/>
                  </a:moveTo>
                  <a:cubicBezTo>
                    <a:pt x="36" y="95"/>
                    <a:pt x="24" y="107"/>
                    <a:pt x="24" y="119"/>
                  </a:cubicBezTo>
                  <a:cubicBezTo>
                    <a:pt x="24" y="131"/>
                    <a:pt x="36" y="155"/>
                    <a:pt x="36" y="155"/>
                  </a:cubicBezTo>
                  <a:cubicBezTo>
                    <a:pt x="40" y="158"/>
                    <a:pt x="41" y="160"/>
                    <a:pt x="41" y="160"/>
                  </a:cubicBezTo>
                  <a:cubicBezTo>
                    <a:pt x="42" y="160"/>
                    <a:pt x="36" y="152"/>
                    <a:pt x="36" y="143"/>
                  </a:cubicBezTo>
                  <a:lnTo>
                    <a:pt x="36" y="131"/>
                  </a:lnTo>
                  <a:cubicBezTo>
                    <a:pt x="39" y="137"/>
                    <a:pt x="41" y="139"/>
                    <a:pt x="41" y="139"/>
                  </a:cubicBezTo>
                  <a:cubicBezTo>
                    <a:pt x="43" y="139"/>
                    <a:pt x="36" y="116"/>
                    <a:pt x="36" y="107"/>
                  </a:cubicBezTo>
                  <a:cubicBezTo>
                    <a:pt x="36" y="99"/>
                    <a:pt x="36" y="91"/>
                    <a:pt x="36" y="84"/>
                  </a:cubicBezTo>
                  <a:close/>
                </a:path>
              </a:pathLst>
            </a:custGeom>
            <a:solidFill>
              <a:srgbClr val="4A3524"/>
            </a:solidFill>
            <a:ln>
              <a:noFill/>
            </a:ln>
          </p:spPr>
          <p:txBody>
            <a:bodyPr spcFirstLastPara="1" wrap="square" lIns="133916" tIns="133916" rIns="133916" bIns="133916" anchor="ctr" anchorCtr="0">
              <a:noAutofit/>
            </a:bodyPr>
            <a:lstStyle/>
            <a:p>
              <a:endParaRPr sz="2637"/>
            </a:p>
          </p:txBody>
        </p:sp>
        <p:sp>
          <p:nvSpPr>
            <p:cNvPr id="5263" name="Google Shape;5263;p43"/>
            <p:cNvSpPr/>
            <p:nvPr/>
          </p:nvSpPr>
          <p:spPr>
            <a:xfrm>
              <a:off x="5021254" y="5129228"/>
              <a:ext cx="125094" cy="94967"/>
            </a:xfrm>
            <a:custGeom>
              <a:avLst/>
              <a:gdLst/>
              <a:ahLst/>
              <a:cxnLst/>
              <a:rect l="l" t="t" r="r" b="b"/>
              <a:pathLst>
                <a:path w="2466" h="1872" extrusionOk="0">
                  <a:moveTo>
                    <a:pt x="1989" y="1"/>
                  </a:moveTo>
                  <a:lnTo>
                    <a:pt x="1977" y="13"/>
                  </a:lnTo>
                  <a:lnTo>
                    <a:pt x="1989" y="13"/>
                  </a:lnTo>
                  <a:lnTo>
                    <a:pt x="1989" y="1"/>
                  </a:lnTo>
                  <a:close/>
                  <a:moveTo>
                    <a:pt x="2144" y="1"/>
                  </a:moveTo>
                  <a:cubicBezTo>
                    <a:pt x="2144" y="1"/>
                    <a:pt x="2144" y="13"/>
                    <a:pt x="2144" y="13"/>
                  </a:cubicBezTo>
                  <a:cubicBezTo>
                    <a:pt x="2144" y="13"/>
                    <a:pt x="2156" y="1"/>
                    <a:pt x="2144" y="1"/>
                  </a:cubicBezTo>
                  <a:close/>
                  <a:moveTo>
                    <a:pt x="2007" y="39"/>
                  </a:moveTo>
                  <a:cubicBezTo>
                    <a:pt x="2001" y="39"/>
                    <a:pt x="1995" y="42"/>
                    <a:pt x="1989" y="48"/>
                  </a:cubicBezTo>
                  <a:cubicBezTo>
                    <a:pt x="1983" y="54"/>
                    <a:pt x="1980" y="57"/>
                    <a:pt x="1977" y="57"/>
                  </a:cubicBezTo>
                  <a:cubicBezTo>
                    <a:pt x="1974" y="57"/>
                    <a:pt x="1971" y="54"/>
                    <a:pt x="1965" y="48"/>
                  </a:cubicBezTo>
                  <a:lnTo>
                    <a:pt x="1965" y="72"/>
                  </a:lnTo>
                  <a:cubicBezTo>
                    <a:pt x="1965" y="72"/>
                    <a:pt x="1977" y="60"/>
                    <a:pt x="1989" y="60"/>
                  </a:cubicBezTo>
                  <a:cubicBezTo>
                    <a:pt x="2001" y="60"/>
                    <a:pt x="2001" y="60"/>
                    <a:pt x="2013" y="72"/>
                  </a:cubicBezTo>
                  <a:cubicBezTo>
                    <a:pt x="2022" y="72"/>
                    <a:pt x="2017" y="52"/>
                    <a:pt x="2025" y="52"/>
                  </a:cubicBezTo>
                  <a:cubicBezTo>
                    <a:pt x="2025" y="52"/>
                    <a:pt x="2026" y="52"/>
                    <a:pt x="2027" y="53"/>
                  </a:cubicBezTo>
                  <a:lnTo>
                    <a:pt x="2027" y="53"/>
                  </a:lnTo>
                  <a:cubicBezTo>
                    <a:pt x="2026" y="52"/>
                    <a:pt x="2026" y="50"/>
                    <a:pt x="2025" y="48"/>
                  </a:cubicBezTo>
                  <a:cubicBezTo>
                    <a:pt x="2019" y="42"/>
                    <a:pt x="2013" y="39"/>
                    <a:pt x="2007" y="39"/>
                  </a:cubicBezTo>
                  <a:close/>
                  <a:moveTo>
                    <a:pt x="2057" y="31"/>
                  </a:moveTo>
                  <a:cubicBezTo>
                    <a:pt x="2054" y="31"/>
                    <a:pt x="2049" y="36"/>
                    <a:pt x="2049" y="36"/>
                  </a:cubicBezTo>
                  <a:lnTo>
                    <a:pt x="2037" y="36"/>
                  </a:lnTo>
                  <a:cubicBezTo>
                    <a:pt x="2029" y="36"/>
                    <a:pt x="2031" y="50"/>
                    <a:pt x="2031" y="55"/>
                  </a:cubicBezTo>
                  <a:lnTo>
                    <a:pt x="2031" y="55"/>
                  </a:lnTo>
                  <a:cubicBezTo>
                    <a:pt x="2029" y="54"/>
                    <a:pt x="2028" y="53"/>
                    <a:pt x="2027" y="53"/>
                  </a:cubicBezTo>
                  <a:lnTo>
                    <a:pt x="2027" y="53"/>
                  </a:lnTo>
                  <a:cubicBezTo>
                    <a:pt x="2029" y="55"/>
                    <a:pt x="2030" y="57"/>
                    <a:pt x="2030" y="57"/>
                  </a:cubicBezTo>
                  <a:cubicBezTo>
                    <a:pt x="2030" y="57"/>
                    <a:pt x="2031" y="56"/>
                    <a:pt x="2031" y="55"/>
                  </a:cubicBezTo>
                  <a:lnTo>
                    <a:pt x="2031" y="55"/>
                  </a:lnTo>
                  <a:cubicBezTo>
                    <a:pt x="2032" y="56"/>
                    <a:pt x="2034" y="58"/>
                    <a:pt x="2037" y="60"/>
                  </a:cubicBezTo>
                  <a:cubicBezTo>
                    <a:pt x="2049" y="72"/>
                    <a:pt x="2037" y="72"/>
                    <a:pt x="2049" y="72"/>
                  </a:cubicBezTo>
                  <a:cubicBezTo>
                    <a:pt x="2057" y="72"/>
                    <a:pt x="2065" y="62"/>
                    <a:pt x="2069" y="62"/>
                  </a:cubicBezTo>
                  <a:cubicBezTo>
                    <a:pt x="2071" y="62"/>
                    <a:pt x="2072" y="64"/>
                    <a:pt x="2072" y="72"/>
                  </a:cubicBezTo>
                  <a:cubicBezTo>
                    <a:pt x="2072" y="76"/>
                    <a:pt x="2074" y="77"/>
                    <a:pt x="2076" y="77"/>
                  </a:cubicBezTo>
                  <a:cubicBezTo>
                    <a:pt x="2080" y="77"/>
                    <a:pt x="2088" y="72"/>
                    <a:pt x="2096" y="72"/>
                  </a:cubicBezTo>
                  <a:cubicBezTo>
                    <a:pt x="2096" y="72"/>
                    <a:pt x="2108" y="84"/>
                    <a:pt x="2108" y="84"/>
                  </a:cubicBezTo>
                  <a:cubicBezTo>
                    <a:pt x="2120" y="84"/>
                    <a:pt x="2120" y="72"/>
                    <a:pt x="2120" y="60"/>
                  </a:cubicBezTo>
                  <a:lnTo>
                    <a:pt x="2120" y="60"/>
                  </a:lnTo>
                  <a:cubicBezTo>
                    <a:pt x="2116" y="64"/>
                    <a:pt x="2112" y="66"/>
                    <a:pt x="2109" y="66"/>
                  </a:cubicBezTo>
                  <a:cubicBezTo>
                    <a:pt x="2102" y="66"/>
                    <a:pt x="2096" y="60"/>
                    <a:pt x="2096" y="60"/>
                  </a:cubicBezTo>
                  <a:cubicBezTo>
                    <a:pt x="2084" y="60"/>
                    <a:pt x="2084" y="48"/>
                    <a:pt x="2072" y="48"/>
                  </a:cubicBezTo>
                  <a:cubicBezTo>
                    <a:pt x="2072" y="44"/>
                    <a:pt x="2071" y="43"/>
                    <a:pt x="2069" y="43"/>
                  </a:cubicBezTo>
                  <a:cubicBezTo>
                    <a:pt x="2066" y="43"/>
                    <a:pt x="2061" y="48"/>
                    <a:pt x="2061" y="48"/>
                  </a:cubicBezTo>
                  <a:cubicBezTo>
                    <a:pt x="2049" y="48"/>
                    <a:pt x="2061" y="48"/>
                    <a:pt x="2061" y="36"/>
                  </a:cubicBezTo>
                  <a:cubicBezTo>
                    <a:pt x="2061" y="32"/>
                    <a:pt x="2059" y="31"/>
                    <a:pt x="2057" y="31"/>
                  </a:cubicBezTo>
                  <a:close/>
                  <a:moveTo>
                    <a:pt x="1763" y="72"/>
                  </a:moveTo>
                  <a:cubicBezTo>
                    <a:pt x="1763" y="81"/>
                    <a:pt x="1769" y="89"/>
                    <a:pt x="1772" y="89"/>
                  </a:cubicBezTo>
                  <a:cubicBezTo>
                    <a:pt x="1774" y="89"/>
                    <a:pt x="1775" y="88"/>
                    <a:pt x="1775" y="84"/>
                  </a:cubicBezTo>
                  <a:lnTo>
                    <a:pt x="1775" y="72"/>
                  </a:lnTo>
                  <a:close/>
                  <a:moveTo>
                    <a:pt x="1961" y="40"/>
                  </a:moveTo>
                  <a:cubicBezTo>
                    <a:pt x="1956" y="40"/>
                    <a:pt x="1947" y="51"/>
                    <a:pt x="1943" y="51"/>
                  </a:cubicBezTo>
                  <a:cubicBezTo>
                    <a:pt x="1942" y="51"/>
                    <a:pt x="1941" y="50"/>
                    <a:pt x="1941" y="48"/>
                  </a:cubicBezTo>
                  <a:cubicBezTo>
                    <a:pt x="1939" y="44"/>
                    <a:pt x="1937" y="43"/>
                    <a:pt x="1935" y="43"/>
                  </a:cubicBezTo>
                  <a:cubicBezTo>
                    <a:pt x="1928" y="43"/>
                    <a:pt x="1921" y="66"/>
                    <a:pt x="1919" y="66"/>
                  </a:cubicBezTo>
                  <a:cubicBezTo>
                    <a:pt x="1918" y="66"/>
                    <a:pt x="1918" y="64"/>
                    <a:pt x="1918" y="60"/>
                  </a:cubicBezTo>
                  <a:cubicBezTo>
                    <a:pt x="1922" y="52"/>
                    <a:pt x="1922" y="50"/>
                    <a:pt x="1919" y="50"/>
                  </a:cubicBezTo>
                  <a:cubicBezTo>
                    <a:pt x="1915" y="50"/>
                    <a:pt x="1902" y="60"/>
                    <a:pt x="1894" y="60"/>
                  </a:cubicBezTo>
                  <a:lnTo>
                    <a:pt x="1882" y="60"/>
                  </a:lnTo>
                  <a:cubicBezTo>
                    <a:pt x="1882" y="60"/>
                    <a:pt x="1867" y="67"/>
                    <a:pt x="1861" y="71"/>
                  </a:cubicBezTo>
                  <a:lnTo>
                    <a:pt x="1861" y="71"/>
                  </a:lnTo>
                  <a:cubicBezTo>
                    <a:pt x="1858" y="66"/>
                    <a:pt x="1852" y="60"/>
                    <a:pt x="1846" y="60"/>
                  </a:cubicBezTo>
                  <a:cubicBezTo>
                    <a:pt x="1846" y="60"/>
                    <a:pt x="1846" y="72"/>
                    <a:pt x="1834" y="72"/>
                  </a:cubicBezTo>
                  <a:cubicBezTo>
                    <a:pt x="1834" y="72"/>
                    <a:pt x="1826" y="72"/>
                    <a:pt x="1821" y="75"/>
                  </a:cubicBezTo>
                  <a:lnTo>
                    <a:pt x="1821" y="75"/>
                  </a:lnTo>
                  <a:cubicBezTo>
                    <a:pt x="1820" y="72"/>
                    <a:pt x="1819" y="69"/>
                    <a:pt x="1816" y="69"/>
                  </a:cubicBezTo>
                  <a:cubicBezTo>
                    <a:pt x="1815" y="69"/>
                    <a:pt x="1813" y="70"/>
                    <a:pt x="1811" y="72"/>
                  </a:cubicBezTo>
                  <a:cubicBezTo>
                    <a:pt x="1799" y="84"/>
                    <a:pt x="1811" y="84"/>
                    <a:pt x="1799" y="84"/>
                  </a:cubicBezTo>
                  <a:cubicBezTo>
                    <a:pt x="1787" y="84"/>
                    <a:pt x="1799" y="72"/>
                    <a:pt x="1799" y="72"/>
                  </a:cubicBezTo>
                  <a:lnTo>
                    <a:pt x="1787" y="72"/>
                  </a:lnTo>
                  <a:cubicBezTo>
                    <a:pt x="1775" y="72"/>
                    <a:pt x="1775" y="84"/>
                    <a:pt x="1787" y="96"/>
                  </a:cubicBezTo>
                  <a:lnTo>
                    <a:pt x="1775" y="96"/>
                  </a:lnTo>
                  <a:lnTo>
                    <a:pt x="1775" y="108"/>
                  </a:lnTo>
                  <a:lnTo>
                    <a:pt x="1787" y="108"/>
                  </a:lnTo>
                  <a:cubicBezTo>
                    <a:pt x="1787" y="108"/>
                    <a:pt x="1797" y="103"/>
                    <a:pt x="1804" y="103"/>
                  </a:cubicBezTo>
                  <a:cubicBezTo>
                    <a:pt x="1808" y="103"/>
                    <a:pt x="1811" y="104"/>
                    <a:pt x="1811" y="108"/>
                  </a:cubicBezTo>
                  <a:cubicBezTo>
                    <a:pt x="1811" y="103"/>
                    <a:pt x="1811" y="96"/>
                    <a:pt x="1811" y="96"/>
                  </a:cubicBezTo>
                  <a:lnTo>
                    <a:pt x="1870" y="96"/>
                  </a:lnTo>
                  <a:cubicBezTo>
                    <a:pt x="1878" y="96"/>
                    <a:pt x="1886" y="91"/>
                    <a:pt x="1890" y="91"/>
                  </a:cubicBezTo>
                  <a:cubicBezTo>
                    <a:pt x="1893" y="91"/>
                    <a:pt x="1894" y="92"/>
                    <a:pt x="1894" y="96"/>
                  </a:cubicBezTo>
                  <a:cubicBezTo>
                    <a:pt x="1894" y="90"/>
                    <a:pt x="1894" y="79"/>
                    <a:pt x="1894" y="72"/>
                  </a:cubicBezTo>
                  <a:lnTo>
                    <a:pt x="1918" y="72"/>
                  </a:lnTo>
                  <a:cubicBezTo>
                    <a:pt x="1918" y="72"/>
                    <a:pt x="1941" y="57"/>
                    <a:pt x="1950" y="57"/>
                  </a:cubicBezTo>
                  <a:cubicBezTo>
                    <a:pt x="1952" y="57"/>
                    <a:pt x="1953" y="58"/>
                    <a:pt x="1953" y="60"/>
                  </a:cubicBezTo>
                  <a:cubicBezTo>
                    <a:pt x="1953" y="56"/>
                    <a:pt x="1953" y="48"/>
                    <a:pt x="1953" y="48"/>
                  </a:cubicBezTo>
                  <a:lnTo>
                    <a:pt x="1965" y="48"/>
                  </a:lnTo>
                  <a:cubicBezTo>
                    <a:pt x="1965" y="42"/>
                    <a:pt x="1964" y="40"/>
                    <a:pt x="1961" y="40"/>
                  </a:cubicBezTo>
                  <a:close/>
                  <a:moveTo>
                    <a:pt x="1751" y="84"/>
                  </a:moveTo>
                  <a:lnTo>
                    <a:pt x="1751" y="96"/>
                  </a:lnTo>
                  <a:cubicBezTo>
                    <a:pt x="1751" y="108"/>
                    <a:pt x="1727" y="108"/>
                    <a:pt x="1715" y="108"/>
                  </a:cubicBezTo>
                  <a:cubicBezTo>
                    <a:pt x="1715" y="108"/>
                    <a:pt x="1691" y="108"/>
                    <a:pt x="1691" y="120"/>
                  </a:cubicBezTo>
                  <a:lnTo>
                    <a:pt x="1691" y="132"/>
                  </a:lnTo>
                  <a:lnTo>
                    <a:pt x="1715" y="132"/>
                  </a:lnTo>
                  <a:cubicBezTo>
                    <a:pt x="1715" y="132"/>
                    <a:pt x="1739" y="132"/>
                    <a:pt x="1739" y="120"/>
                  </a:cubicBezTo>
                  <a:lnTo>
                    <a:pt x="1763" y="108"/>
                  </a:lnTo>
                  <a:lnTo>
                    <a:pt x="1763" y="120"/>
                  </a:lnTo>
                  <a:lnTo>
                    <a:pt x="1775" y="108"/>
                  </a:lnTo>
                  <a:cubicBezTo>
                    <a:pt x="1763" y="96"/>
                    <a:pt x="1763" y="84"/>
                    <a:pt x="1751" y="84"/>
                  </a:cubicBezTo>
                  <a:close/>
                  <a:moveTo>
                    <a:pt x="1668" y="120"/>
                  </a:moveTo>
                  <a:lnTo>
                    <a:pt x="1668" y="140"/>
                  </a:lnTo>
                  <a:lnTo>
                    <a:pt x="1668" y="140"/>
                  </a:lnTo>
                  <a:cubicBezTo>
                    <a:pt x="1671" y="139"/>
                    <a:pt x="1675" y="136"/>
                    <a:pt x="1680" y="132"/>
                  </a:cubicBezTo>
                  <a:lnTo>
                    <a:pt x="1688" y="132"/>
                  </a:lnTo>
                  <a:cubicBezTo>
                    <a:pt x="1686" y="128"/>
                    <a:pt x="1684" y="124"/>
                    <a:pt x="1680" y="120"/>
                  </a:cubicBezTo>
                  <a:close/>
                  <a:moveTo>
                    <a:pt x="1658" y="138"/>
                  </a:moveTo>
                  <a:cubicBezTo>
                    <a:pt x="1646" y="138"/>
                    <a:pt x="1628" y="144"/>
                    <a:pt x="1620" y="144"/>
                  </a:cubicBezTo>
                  <a:lnTo>
                    <a:pt x="1656" y="144"/>
                  </a:lnTo>
                  <a:cubicBezTo>
                    <a:pt x="1656" y="144"/>
                    <a:pt x="1660" y="144"/>
                    <a:pt x="1667" y="141"/>
                  </a:cubicBezTo>
                  <a:lnTo>
                    <a:pt x="1667" y="141"/>
                  </a:lnTo>
                  <a:cubicBezTo>
                    <a:pt x="1667" y="141"/>
                    <a:pt x="1668" y="142"/>
                    <a:pt x="1668" y="144"/>
                  </a:cubicBezTo>
                  <a:lnTo>
                    <a:pt x="1668" y="140"/>
                  </a:lnTo>
                  <a:lnTo>
                    <a:pt x="1668" y="140"/>
                  </a:lnTo>
                  <a:cubicBezTo>
                    <a:pt x="1667" y="140"/>
                    <a:pt x="1667" y="141"/>
                    <a:pt x="1667" y="141"/>
                  </a:cubicBezTo>
                  <a:lnTo>
                    <a:pt x="1667" y="141"/>
                  </a:lnTo>
                  <a:cubicBezTo>
                    <a:pt x="1665" y="139"/>
                    <a:pt x="1662" y="138"/>
                    <a:pt x="1658" y="138"/>
                  </a:cubicBezTo>
                  <a:close/>
                  <a:moveTo>
                    <a:pt x="1688" y="132"/>
                  </a:moveTo>
                  <a:cubicBezTo>
                    <a:pt x="1691" y="139"/>
                    <a:pt x="1691" y="144"/>
                    <a:pt x="1691" y="144"/>
                  </a:cubicBezTo>
                  <a:lnTo>
                    <a:pt x="1691" y="132"/>
                  </a:lnTo>
                  <a:close/>
                  <a:moveTo>
                    <a:pt x="1584" y="144"/>
                  </a:moveTo>
                  <a:lnTo>
                    <a:pt x="1584" y="144"/>
                  </a:lnTo>
                  <a:cubicBezTo>
                    <a:pt x="1584" y="144"/>
                    <a:pt x="1580" y="147"/>
                    <a:pt x="1579" y="153"/>
                  </a:cubicBezTo>
                  <a:lnTo>
                    <a:pt x="1579" y="153"/>
                  </a:lnTo>
                  <a:cubicBezTo>
                    <a:pt x="1582" y="151"/>
                    <a:pt x="1584" y="148"/>
                    <a:pt x="1584" y="144"/>
                  </a:cubicBezTo>
                  <a:close/>
                  <a:moveTo>
                    <a:pt x="1607" y="147"/>
                  </a:moveTo>
                  <a:cubicBezTo>
                    <a:pt x="1603" y="147"/>
                    <a:pt x="1599" y="149"/>
                    <a:pt x="1596" y="156"/>
                  </a:cubicBezTo>
                  <a:lnTo>
                    <a:pt x="1608" y="156"/>
                  </a:lnTo>
                  <a:cubicBezTo>
                    <a:pt x="1608" y="156"/>
                    <a:pt x="1608" y="156"/>
                    <a:pt x="1608" y="147"/>
                  </a:cubicBezTo>
                  <a:lnTo>
                    <a:pt x="1608" y="147"/>
                  </a:lnTo>
                  <a:cubicBezTo>
                    <a:pt x="1608" y="147"/>
                    <a:pt x="1608" y="147"/>
                    <a:pt x="1607" y="147"/>
                  </a:cubicBezTo>
                  <a:close/>
                  <a:moveTo>
                    <a:pt x="2133" y="55"/>
                  </a:moveTo>
                  <a:cubicBezTo>
                    <a:pt x="2128" y="55"/>
                    <a:pt x="2124" y="57"/>
                    <a:pt x="2120" y="60"/>
                  </a:cubicBezTo>
                  <a:cubicBezTo>
                    <a:pt x="2132" y="60"/>
                    <a:pt x="2120" y="84"/>
                    <a:pt x="2132" y="84"/>
                  </a:cubicBezTo>
                  <a:cubicBezTo>
                    <a:pt x="2144" y="84"/>
                    <a:pt x="2132" y="84"/>
                    <a:pt x="2132" y="72"/>
                  </a:cubicBezTo>
                  <a:lnTo>
                    <a:pt x="2144" y="72"/>
                  </a:lnTo>
                  <a:cubicBezTo>
                    <a:pt x="2144" y="84"/>
                    <a:pt x="2132" y="84"/>
                    <a:pt x="2144" y="96"/>
                  </a:cubicBezTo>
                  <a:cubicBezTo>
                    <a:pt x="2156" y="108"/>
                    <a:pt x="2180" y="120"/>
                    <a:pt x="2192" y="120"/>
                  </a:cubicBezTo>
                  <a:lnTo>
                    <a:pt x="2203" y="120"/>
                  </a:lnTo>
                  <a:cubicBezTo>
                    <a:pt x="2215" y="120"/>
                    <a:pt x="2203" y="132"/>
                    <a:pt x="2203" y="132"/>
                  </a:cubicBezTo>
                  <a:cubicBezTo>
                    <a:pt x="2203" y="132"/>
                    <a:pt x="2214" y="126"/>
                    <a:pt x="2221" y="126"/>
                  </a:cubicBezTo>
                  <a:cubicBezTo>
                    <a:pt x="2222" y="126"/>
                    <a:pt x="2222" y="126"/>
                    <a:pt x="2223" y="127"/>
                  </a:cubicBezTo>
                  <a:lnTo>
                    <a:pt x="2223" y="127"/>
                  </a:lnTo>
                  <a:cubicBezTo>
                    <a:pt x="2219" y="136"/>
                    <a:pt x="2227" y="146"/>
                    <a:pt x="2227" y="156"/>
                  </a:cubicBezTo>
                  <a:lnTo>
                    <a:pt x="2227" y="132"/>
                  </a:lnTo>
                  <a:cubicBezTo>
                    <a:pt x="2227" y="132"/>
                    <a:pt x="2230" y="133"/>
                    <a:pt x="2233" y="135"/>
                  </a:cubicBezTo>
                  <a:lnTo>
                    <a:pt x="2233" y="135"/>
                  </a:lnTo>
                  <a:cubicBezTo>
                    <a:pt x="2233" y="127"/>
                    <a:pt x="2234" y="117"/>
                    <a:pt x="2231" y="117"/>
                  </a:cubicBezTo>
                  <a:lnTo>
                    <a:pt x="2231" y="117"/>
                  </a:lnTo>
                  <a:cubicBezTo>
                    <a:pt x="2230" y="117"/>
                    <a:pt x="2229" y="118"/>
                    <a:pt x="2227" y="120"/>
                  </a:cubicBezTo>
                  <a:cubicBezTo>
                    <a:pt x="2227" y="112"/>
                    <a:pt x="2227" y="104"/>
                    <a:pt x="2227" y="96"/>
                  </a:cubicBezTo>
                  <a:cubicBezTo>
                    <a:pt x="2223" y="100"/>
                    <a:pt x="2219" y="101"/>
                    <a:pt x="2215" y="101"/>
                  </a:cubicBezTo>
                  <a:cubicBezTo>
                    <a:pt x="2207" y="101"/>
                    <a:pt x="2199" y="96"/>
                    <a:pt x="2192" y="96"/>
                  </a:cubicBezTo>
                  <a:cubicBezTo>
                    <a:pt x="2180" y="96"/>
                    <a:pt x="2192" y="96"/>
                    <a:pt x="2192" y="84"/>
                  </a:cubicBezTo>
                  <a:cubicBezTo>
                    <a:pt x="2203" y="72"/>
                    <a:pt x="2192" y="72"/>
                    <a:pt x="2192" y="72"/>
                  </a:cubicBezTo>
                  <a:lnTo>
                    <a:pt x="2180" y="96"/>
                  </a:lnTo>
                  <a:cubicBezTo>
                    <a:pt x="2180" y="96"/>
                    <a:pt x="2180" y="72"/>
                    <a:pt x="2180" y="72"/>
                  </a:cubicBezTo>
                  <a:cubicBezTo>
                    <a:pt x="2180" y="72"/>
                    <a:pt x="2169" y="77"/>
                    <a:pt x="2162" y="77"/>
                  </a:cubicBezTo>
                  <a:cubicBezTo>
                    <a:pt x="2158" y="77"/>
                    <a:pt x="2156" y="76"/>
                    <a:pt x="2156" y="72"/>
                  </a:cubicBezTo>
                  <a:cubicBezTo>
                    <a:pt x="2156" y="64"/>
                    <a:pt x="2144" y="55"/>
                    <a:pt x="2133" y="55"/>
                  </a:cubicBezTo>
                  <a:close/>
                  <a:moveTo>
                    <a:pt x="1608" y="144"/>
                  </a:moveTo>
                  <a:cubicBezTo>
                    <a:pt x="1608" y="145"/>
                    <a:pt x="1608" y="146"/>
                    <a:pt x="1608" y="147"/>
                  </a:cubicBezTo>
                  <a:lnTo>
                    <a:pt x="1608" y="147"/>
                  </a:lnTo>
                  <a:cubicBezTo>
                    <a:pt x="1617" y="148"/>
                    <a:pt x="1627" y="158"/>
                    <a:pt x="1630" y="158"/>
                  </a:cubicBezTo>
                  <a:cubicBezTo>
                    <a:pt x="1631" y="158"/>
                    <a:pt x="1632" y="157"/>
                    <a:pt x="1632" y="156"/>
                  </a:cubicBezTo>
                  <a:cubicBezTo>
                    <a:pt x="1632" y="144"/>
                    <a:pt x="1608" y="144"/>
                    <a:pt x="1620" y="144"/>
                  </a:cubicBezTo>
                  <a:close/>
                  <a:moveTo>
                    <a:pt x="1537" y="156"/>
                  </a:moveTo>
                  <a:cubicBezTo>
                    <a:pt x="1532" y="156"/>
                    <a:pt x="1529" y="159"/>
                    <a:pt x="1528" y="164"/>
                  </a:cubicBezTo>
                  <a:lnTo>
                    <a:pt x="1528" y="164"/>
                  </a:lnTo>
                  <a:cubicBezTo>
                    <a:pt x="1532" y="161"/>
                    <a:pt x="1537" y="156"/>
                    <a:pt x="1537" y="156"/>
                  </a:cubicBezTo>
                  <a:close/>
                  <a:moveTo>
                    <a:pt x="1584" y="156"/>
                  </a:moveTo>
                  <a:cubicBezTo>
                    <a:pt x="1584" y="159"/>
                    <a:pt x="1583" y="161"/>
                    <a:pt x="1581" y="161"/>
                  </a:cubicBezTo>
                  <a:cubicBezTo>
                    <a:pt x="1581" y="161"/>
                    <a:pt x="1580" y="161"/>
                    <a:pt x="1580" y="161"/>
                  </a:cubicBezTo>
                  <a:lnTo>
                    <a:pt x="1580" y="161"/>
                  </a:lnTo>
                  <a:cubicBezTo>
                    <a:pt x="1581" y="163"/>
                    <a:pt x="1582" y="165"/>
                    <a:pt x="1584" y="167"/>
                  </a:cubicBezTo>
                  <a:cubicBezTo>
                    <a:pt x="1596" y="167"/>
                    <a:pt x="1584" y="167"/>
                    <a:pt x="1596" y="156"/>
                  </a:cubicBezTo>
                  <a:close/>
                  <a:moveTo>
                    <a:pt x="1579" y="153"/>
                  </a:moveTo>
                  <a:cubicBezTo>
                    <a:pt x="1575" y="156"/>
                    <a:pt x="1568" y="156"/>
                    <a:pt x="1560" y="156"/>
                  </a:cubicBezTo>
                  <a:lnTo>
                    <a:pt x="1537" y="156"/>
                  </a:lnTo>
                  <a:cubicBezTo>
                    <a:pt x="1545" y="156"/>
                    <a:pt x="1542" y="172"/>
                    <a:pt x="1539" y="179"/>
                  </a:cubicBezTo>
                  <a:lnTo>
                    <a:pt x="1539" y="179"/>
                  </a:lnTo>
                  <a:cubicBezTo>
                    <a:pt x="1552" y="176"/>
                    <a:pt x="1572" y="156"/>
                    <a:pt x="1572" y="156"/>
                  </a:cubicBezTo>
                  <a:cubicBezTo>
                    <a:pt x="1572" y="156"/>
                    <a:pt x="1576" y="160"/>
                    <a:pt x="1580" y="161"/>
                  </a:cubicBezTo>
                  <a:lnTo>
                    <a:pt x="1580" y="161"/>
                  </a:lnTo>
                  <a:cubicBezTo>
                    <a:pt x="1579" y="158"/>
                    <a:pt x="1579" y="155"/>
                    <a:pt x="1579" y="153"/>
                  </a:cubicBezTo>
                  <a:close/>
                  <a:moveTo>
                    <a:pt x="1528" y="164"/>
                  </a:moveTo>
                  <a:cubicBezTo>
                    <a:pt x="1526" y="166"/>
                    <a:pt x="1525" y="167"/>
                    <a:pt x="1525" y="167"/>
                  </a:cubicBezTo>
                  <a:cubicBezTo>
                    <a:pt x="1519" y="173"/>
                    <a:pt x="1513" y="176"/>
                    <a:pt x="1507" y="179"/>
                  </a:cubicBezTo>
                  <a:lnTo>
                    <a:pt x="1537" y="179"/>
                  </a:lnTo>
                  <a:cubicBezTo>
                    <a:pt x="1530" y="179"/>
                    <a:pt x="1527" y="171"/>
                    <a:pt x="1528" y="164"/>
                  </a:cubicBezTo>
                  <a:close/>
                  <a:moveTo>
                    <a:pt x="1539" y="179"/>
                  </a:moveTo>
                  <a:cubicBezTo>
                    <a:pt x="1538" y="179"/>
                    <a:pt x="1537" y="179"/>
                    <a:pt x="1537" y="179"/>
                  </a:cubicBezTo>
                  <a:cubicBezTo>
                    <a:pt x="1537" y="181"/>
                    <a:pt x="1537" y="182"/>
                    <a:pt x="1537" y="182"/>
                  </a:cubicBezTo>
                  <a:cubicBezTo>
                    <a:pt x="1538" y="182"/>
                    <a:pt x="1538" y="181"/>
                    <a:pt x="1539" y="179"/>
                  </a:cubicBezTo>
                  <a:close/>
                  <a:moveTo>
                    <a:pt x="1501" y="179"/>
                  </a:moveTo>
                  <a:cubicBezTo>
                    <a:pt x="1492" y="179"/>
                    <a:pt x="1496" y="179"/>
                    <a:pt x="1499" y="184"/>
                  </a:cubicBezTo>
                  <a:lnTo>
                    <a:pt x="1499" y="184"/>
                  </a:lnTo>
                  <a:cubicBezTo>
                    <a:pt x="1502" y="182"/>
                    <a:pt x="1504" y="181"/>
                    <a:pt x="1507" y="179"/>
                  </a:cubicBezTo>
                  <a:close/>
                  <a:moveTo>
                    <a:pt x="1407" y="188"/>
                  </a:moveTo>
                  <a:cubicBezTo>
                    <a:pt x="1406" y="188"/>
                    <a:pt x="1406" y="189"/>
                    <a:pt x="1406" y="191"/>
                  </a:cubicBezTo>
                  <a:lnTo>
                    <a:pt x="1411" y="191"/>
                  </a:lnTo>
                  <a:cubicBezTo>
                    <a:pt x="1409" y="189"/>
                    <a:pt x="1408" y="188"/>
                    <a:pt x="1407" y="188"/>
                  </a:cubicBezTo>
                  <a:close/>
                  <a:moveTo>
                    <a:pt x="1418" y="179"/>
                  </a:moveTo>
                  <a:lnTo>
                    <a:pt x="1418" y="191"/>
                  </a:lnTo>
                  <a:lnTo>
                    <a:pt x="1441" y="191"/>
                  </a:lnTo>
                  <a:cubicBezTo>
                    <a:pt x="1441" y="184"/>
                    <a:pt x="1441" y="179"/>
                    <a:pt x="1441" y="179"/>
                  </a:cubicBezTo>
                  <a:close/>
                  <a:moveTo>
                    <a:pt x="1370" y="191"/>
                  </a:moveTo>
                  <a:lnTo>
                    <a:pt x="1370" y="191"/>
                  </a:lnTo>
                  <a:cubicBezTo>
                    <a:pt x="1370" y="196"/>
                    <a:pt x="1372" y="199"/>
                    <a:pt x="1374" y="201"/>
                  </a:cubicBezTo>
                  <a:lnTo>
                    <a:pt x="1374" y="201"/>
                  </a:lnTo>
                  <a:cubicBezTo>
                    <a:pt x="1376" y="199"/>
                    <a:pt x="1375" y="196"/>
                    <a:pt x="1370" y="191"/>
                  </a:cubicBezTo>
                  <a:close/>
                  <a:moveTo>
                    <a:pt x="1322" y="191"/>
                  </a:moveTo>
                  <a:lnTo>
                    <a:pt x="1322" y="203"/>
                  </a:lnTo>
                  <a:lnTo>
                    <a:pt x="1322" y="203"/>
                  </a:lnTo>
                  <a:cubicBezTo>
                    <a:pt x="1328" y="202"/>
                    <a:pt x="1330" y="199"/>
                    <a:pt x="1322" y="191"/>
                  </a:cubicBezTo>
                  <a:close/>
                  <a:moveTo>
                    <a:pt x="1358" y="179"/>
                  </a:moveTo>
                  <a:cubicBezTo>
                    <a:pt x="1343" y="179"/>
                    <a:pt x="1342" y="193"/>
                    <a:pt x="1341" y="203"/>
                  </a:cubicBezTo>
                  <a:lnTo>
                    <a:pt x="1358" y="203"/>
                  </a:lnTo>
                  <a:cubicBezTo>
                    <a:pt x="1358" y="191"/>
                    <a:pt x="1358" y="191"/>
                    <a:pt x="1358" y="179"/>
                  </a:cubicBezTo>
                  <a:close/>
                  <a:moveTo>
                    <a:pt x="1374" y="201"/>
                  </a:moveTo>
                  <a:cubicBezTo>
                    <a:pt x="1371" y="203"/>
                    <a:pt x="1365" y="203"/>
                    <a:pt x="1358" y="203"/>
                  </a:cubicBezTo>
                  <a:lnTo>
                    <a:pt x="1370" y="203"/>
                  </a:lnTo>
                  <a:cubicBezTo>
                    <a:pt x="1377" y="203"/>
                    <a:pt x="1376" y="203"/>
                    <a:pt x="1374" y="201"/>
                  </a:cubicBezTo>
                  <a:close/>
                  <a:moveTo>
                    <a:pt x="1411" y="191"/>
                  </a:moveTo>
                  <a:cubicBezTo>
                    <a:pt x="1414" y="196"/>
                    <a:pt x="1418" y="203"/>
                    <a:pt x="1418" y="203"/>
                  </a:cubicBezTo>
                  <a:lnTo>
                    <a:pt x="1418" y="191"/>
                  </a:lnTo>
                  <a:close/>
                  <a:moveTo>
                    <a:pt x="1499" y="184"/>
                  </a:moveTo>
                  <a:cubicBezTo>
                    <a:pt x="1496" y="186"/>
                    <a:pt x="1492" y="188"/>
                    <a:pt x="1489" y="191"/>
                  </a:cubicBezTo>
                  <a:lnTo>
                    <a:pt x="1483" y="191"/>
                  </a:lnTo>
                  <a:cubicBezTo>
                    <a:pt x="1483" y="197"/>
                    <a:pt x="1483" y="203"/>
                    <a:pt x="1489" y="203"/>
                  </a:cubicBezTo>
                  <a:cubicBezTo>
                    <a:pt x="1489" y="203"/>
                    <a:pt x="1501" y="191"/>
                    <a:pt x="1501" y="191"/>
                  </a:cubicBezTo>
                  <a:cubicBezTo>
                    <a:pt x="1501" y="188"/>
                    <a:pt x="1500" y="185"/>
                    <a:pt x="1499" y="184"/>
                  </a:cubicBezTo>
                  <a:close/>
                  <a:moveTo>
                    <a:pt x="2311" y="203"/>
                  </a:moveTo>
                  <a:cubicBezTo>
                    <a:pt x="2311" y="204"/>
                    <a:pt x="2311" y="205"/>
                    <a:pt x="2311" y="206"/>
                  </a:cubicBezTo>
                  <a:lnTo>
                    <a:pt x="2311" y="206"/>
                  </a:lnTo>
                  <a:cubicBezTo>
                    <a:pt x="2313" y="204"/>
                    <a:pt x="2314" y="203"/>
                    <a:pt x="2311" y="203"/>
                  </a:cubicBezTo>
                  <a:close/>
                  <a:moveTo>
                    <a:pt x="2233" y="135"/>
                  </a:moveTo>
                  <a:lnTo>
                    <a:pt x="2233" y="135"/>
                  </a:lnTo>
                  <a:cubicBezTo>
                    <a:pt x="2234" y="140"/>
                    <a:pt x="2235" y="144"/>
                    <a:pt x="2239" y="144"/>
                  </a:cubicBezTo>
                  <a:cubicBezTo>
                    <a:pt x="2239" y="144"/>
                    <a:pt x="2241" y="142"/>
                    <a:pt x="2243" y="141"/>
                  </a:cubicBezTo>
                  <a:lnTo>
                    <a:pt x="2243" y="141"/>
                  </a:lnTo>
                  <a:cubicBezTo>
                    <a:pt x="2255" y="149"/>
                    <a:pt x="2270" y="160"/>
                    <a:pt x="2263" y="167"/>
                  </a:cubicBezTo>
                  <a:lnTo>
                    <a:pt x="2287" y="167"/>
                  </a:lnTo>
                  <a:cubicBezTo>
                    <a:pt x="2275" y="167"/>
                    <a:pt x="2287" y="179"/>
                    <a:pt x="2287" y="191"/>
                  </a:cubicBezTo>
                  <a:lnTo>
                    <a:pt x="2287" y="203"/>
                  </a:lnTo>
                  <a:cubicBezTo>
                    <a:pt x="2287" y="207"/>
                    <a:pt x="2289" y="208"/>
                    <a:pt x="2293" y="208"/>
                  </a:cubicBezTo>
                  <a:cubicBezTo>
                    <a:pt x="2300" y="208"/>
                    <a:pt x="2311" y="203"/>
                    <a:pt x="2311" y="203"/>
                  </a:cubicBezTo>
                  <a:cubicBezTo>
                    <a:pt x="2311" y="196"/>
                    <a:pt x="2311" y="191"/>
                    <a:pt x="2311" y="191"/>
                  </a:cubicBezTo>
                  <a:cubicBezTo>
                    <a:pt x="2299" y="167"/>
                    <a:pt x="2299" y="156"/>
                    <a:pt x="2275" y="156"/>
                  </a:cubicBezTo>
                  <a:cubicBezTo>
                    <a:pt x="2275" y="156"/>
                    <a:pt x="2263" y="156"/>
                    <a:pt x="2251" y="144"/>
                  </a:cubicBezTo>
                  <a:cubicBezTo>
                    <a:pt x="2251" y="140"/>
                    <a:pt x="2250" y="138"/>
                    <a:pt x="2248" y="138"/>
                  </a:cubicBezTo>
                  <a:cubicBezTo>
                    <a:pt x="2246" y="138"/>
                    <a:pt x="2244" y="139"/>
                    <a:pt x="2243" y="141"/>
                  </a:cubicBezTo>
                  <a:lnTo>
                    <a:pt x="2243" y="141"/>
                  </a:lnTo>
                  <a:cubicBezTo>
                    <a:pt x="2239" y="138"/>
                    <a:pt x="2236" y="136"/>
                    <a:pt x="2233" y="135"/>
                  </a:cubicBezTo>
                  <a:close/>
                  <a:moveTo>
                    <a:pt x="1334" y="203"/>
                  </a:moveTo>
                  <a:cubicBezTo>
                    <a:pt x="1334" y="203"/>
                    <a:pt x="1334" y="211"/>
                    <a:pt x="1332" y="215"/>
                  </a:cubicBezTo>
                  <a:lnTo>
                    <a:pt x="1334" y="215"/>
                  </a:lnTo>
                  <a:cubicBezTo>
                    <a:pt x="1339" y="215"/>
                    <a:pt x="1340" y="210"/>
                    <a:pt x="1341" y="203"/>
                  </a:cubicBezTo>
                  <a:close/>
                  <a:moveTo>
                    <a:pt x="1394" y="179"/>
                  </a:moveTo>
                  <a:cubicBezTo>
                    <a:pt x="1388" y="179"/>
                    <a:pt x="1391" y="185"/>
                    <a:pt x="1394" y="191"/>
                  </a:cubicBezTo>
                  <a:cubicBezTo>
                    <a:pt x="1394" y="191"/>
                    <a:pt x="1388" y="186"/>
                    <a:pt x="1381" y="186"/>
                  </a:cubicBezTo>
                  <a:cubicBezTo>
                    <a:pt x="1378" y="186"/>
                    <a:pt x="1375" y="187"/>
                    <a:pt x="1371" y="190"/>
                  </a:cubicBezTo>
                  <a:lnTo>
                    <a:pt x="1371" y="190"/>
                  </a:lnTo>
                  <a:cubicBezTo>
                    <a:pt x="1371" y="189"/>
                    <a:pt x="1370" y="188"/>
                    <a:pt x="1370" y="188"/>
                  </a:cubicBezTo>
                  <a:cubicBezTo>
                    <a:pt x="1370" y="188"/>
                    <a:pt x="1370" y="189"/>
                    <a:pt x="1370" y="191"/>
                  </a:cubicBezTo>
                  <a:cubicBezTo>
                    <a:pt x="1370" y="191"/>
                    <a:pt x="1371" y="190"/>
                    <a:pt x="1371" y="190"/>
                  </a:cubicBezTo>
                  <a:lnTo>
                    <a:pt x="1371" y="190"/>
                  </a:lnTo>
                  <a:cubicBezTo>
                    <a:pt x="1374" y="194"/>
                    <a:pt x="1379" y="203"/>
                    <a:pt x="1394" y="203"/>
                  </a:cubicBezTo>
                  <a:cubicBezTo>
                    <a:pt x="1400" y="203"/>
                    <a:pt x="1397" y="197"/>
                    <a:pt x="1394" y="191"/>
                  </a:cubicBezTo>
                  <a:lnTo>
                    <a:pt x="1394" y="191"/>
                  </a:lnTo>
                  <a:cubicBezTo>
                    <a:pt x="1406" y="203"/>
                    <a:pt x="1406" y="203"/>
                    <a:pt x="1406" y="215"/>
                  </a:cubicBezTo>
                  <a:cubicBezTo>
                    <a:pt x="1406" y="203"/>
                    <a:pt x="1406" y="191"/>
                    <a:pt x="1406" y="191"/>
                  </a:cubicBezTo>
                  <a:cubicBezTo>
                    <a:pt x="1402" y="195"/>
                    <a:pt x="1401" y="196"/>
                    <a:pt x="1400" y="196"/>
                  </a:cubicBezTo>
                  <a:cubicBezTo>
                    <a:pt x="1399" y="196"/>
                    <a:pt x="1402" y="188"/>
                    <a:pt x="1394" y="179"/>
                  </a:cubicBezTo>
                  <a:close/>
                  <a:moveTo>
                    <a:pt x="1322" y="215"/>
                  </a:moveTo>
                  <a:cubicBezTo>
                    <a:pt x="1325" y="217"/>
                    <a:pt x="1327" y="218"/>
                    <a:pt x="1328" y="218"/>
                  </a:cubicBezTo>
                  <a:cubicBezTo>
                    <a:pt x="1330" y="218"/>
                    <a:pt x="1331" y="217"/>
                    <a:pt x="1332" y="215"/>
                  </a:cubicBezTo>
                  <a:close/>
                  <a:moveTo>
                    <a:pt x="1453" y="167"/>
                  </a:moveTo>
                  <a:cubicBezTo>
                    <a:pt x="1453" y="179"/>
                    <a:pt x="1465" y="191"/>
                    <a:pt x="1453" y="191"/>
                  </a:cubicBezTo>
                  <a:lnTo>
                    <a:pt x="1441" y="191"/>
                  </a:lnTo>
                  <a:cubicBezTo>
                    <a:pt x="1441" y="199"/>
                    <a:pt x="1441" y="209"/>
                    <a:pt x="1441" y="215"/>
                  </a:cubicBezTo>
                  <a:cubicBezTo>
                    <a:pt x="1447" y="221"/>
                    <a:pt x="1450" y="224"/>
                    <a:pt x="1453" y="224"/>
                  </a:cubicBezTo>
                  <a:cubicBezTo>
                    <a:pt x="1456" y="224"/>
                    <a:pt x="1459" y="221"/>
                    <a:pt x="1465" y="215"/>
                  </a:cubicBezTo>
                  <a:cubicBezTo>
                    <a:pt x="1465" y="203"/>
                    <a:pt x="1465" y="203"/>
                    <a:pt x="1465" y="203"/>
                  </a:cubicBezTo>
                  <a:cubicBezTo>
                    <a:pt x="1455" y="193"/>
                    <a:pt x="1462" y="183"/>
                    <a:pt x="1471" y="180"/>
                  </a:cubicBezTo>
                  <a:lnTo>
                    <a:pt x="1471" y="180"/>
                  </a:lnTo>
                  <a:cubicBezTo>
                    <a:pt x="1475" y="184"/>
                    <a:pt x="1477" y="187"/>
                    <a:pt x="1477" y="191"/>
                  </a:cubicBezTo>
                  <a:lnTo>
                    <a:pt x="1483" y="191"/>
                  </a:lnTo>
                  <a:cubicBezTo>
                    <a:pt x="1483" y="185"/>
                    <a:pt x="1483" y="179"/>
                    <a:pt x="1477" y="179"/>
                  </a:cubicBezTo>
                  <a:cubicBezTo>
                    <a:pt x="1475" y="179"/>
                    <a:pt x="1473" y="180"/>
                    <a:pt x="1471" y="180"/>
                  </a:cubicBezTo>
                  <a:lnTo>
                    <a:pt x="1471" y="180"/>
                  </a:lnTo>
                  <a:cubicBezTo>
                    <a:pt x="1464" y="173"/>
                    <a:pt x="1453" y="167"/>
                    <a:pt x="1453" y="167"/>
                  </a:cubicBezTo>
                  <a:close/>
                  <a:moveTo>
                    <a:pt x="1203" y="251"/>
                  </a:moveTo>
                  <a:cubicBezTo>
                    <a:pt x="1200" y="251"/>
                    <a:pt x="1199" y="252"/>
                    <a:pt x="1198" y="253"/>
                  </a:cubicBezTo>
                  <a:lnTo>
                    <a:pt x="1198" y="253"/>
                  </a:lnTo>
                  <a:cubicBezTo>
                    <a:pt x="1200" y="252"/>
                    <a:pt x="1201" y="252"/>
                    <a:pt x="1203" y="251"/>
                  </a:cubicBezTo>
                  <a:close/>
                  <a:moveTo>
                    <a:pt x="1299" y="191"/>
                  </a:moveTo>
                  <a:cubicBezTo>
                    <a:pt x="1287" y="203"/>
                    <a:pt x="1275" y="227"/>
                    <a:pt x="1275" y="227"/>
                  </a:cubicBezTo>
                  <a:lnTo>
                    <a:pt x="1275" y="215"/>
                  </a:lnTo>
                  <a:lnTo>
                    <a:pt x="1275" y="203"/>
                  </a:lnTo>
                  <a:lnTo>
                    <a:pt x="1251" y="203"/>
                  </a:lnTo>
                  <a:cubicBezTo>
                    <a:pt x="1248" y="206"/>
                    <a:pt x="1246" y="207"/>
                    <a:pt x="1245" y="207"/>
                  </a:cubicBezTo>
                  <a:cubicBezTo>
                    <a:pt x="1241" y="207"/>
                    <a:pt x="1239" y="200"/>
                    <a:pt x="1239" y="200"/>
                  </a:cubicBezTo>
                  <a:cubicBezTo>
                    <a:pt x="1239" y="200"/>
                    <a:pt x="1239" y="201"/>
                    <a:pt x="1239" y="203"/>
                  </a:cubicBezTo>
                  <a:cubicBezTo>
                    <a:pt x="1245" y="209"/>
                    <a:pt x="1245" y="209"/>
                    <a:pt x="1243" y="209"/>
                  </a:cubicBezTo>
                  <a:cubicBezTo>
                    <a:pt x="1242" y="209"/>
                    <a:pt x="1239" y="209"/>
                    <a:pt x="1239" y="215"/>
                  </a:cubicBezTo>
                  <a:cubicBezTo>
                    <a:pt x="1239" y="215"/>
                    <a:pt x="1239" y="215"/>
                    <a:pt x="1239" y="227"/>
                  </a:cubicBezTo>
                  <a:cubicBezTo>
                    <a:pt x="1233" y="233"/>
                    <a:pt x="1227" y="233"/>
                    <a:pt x="1223" y="233"/>
                  </a:cubicBezTo>
                  <a:cubicBezTo>
                    <a:pt x="1218" y="233"/>
                    <a:pt x="1215" y="233"/>
                    <a:pt x="1215" y="239"/>
                  </a:cubicBezTo>
                  <a:cubicBezTo>
                    <a:pt x="1215" y="251"/>
                    <a:pt x="1227" y="251"/>
                    <a:pt x="1215" y="251"/>
                  </a:cubicBezTo>
                  <a:cubicBezTo>
                    <a:pt x="1215" y="251"/>
                    <a:pt x="1215" y="245"/>
                    <a:pt x="1212" y="245"/>
                  </a:cubicBezTo>
                  <a:cubicBezTo>
                    <a:pt x="1210" y="245"/>
                    <a:pt x="1207" y="247"/>
                    <a:pt x="1203" y="251"/>
                  </a:cubicBezTo>
                  <a:cubicBezTo>
                    <a:pt x="1203" y="251"/>
                    <a:pt x="1215" y="263"/>
                    <a:pt x="1227" y="263"/>
                  </a:cubicBezTo>
                  <a:cubicBezTo>
                    <a:pt x="1227" y="263"/>
                    <a:pt x="1227" y="251"/>
                    <a:pt x="1239" y="251"/>
                  </a:cubicBezTo>
                  <a:lnTo>
                    <a:pt x="1263" y="251"/>
                  </a:lnTo>
                  <a:cubicBezTo>
                    <a:pt x="1275" y="239"/>
                    <a:pt x="1263" y="239"/>
                    <a:pt x="1275" y="239"/>
                  </a:cubicBezTo>
                  <a:lnTo>
                    <a:pt x="1287" y="239"/>
                  </a:lnTo>
                  <a:cubicBezTo>
                    <a:pt x="1287" y="239"/>
                    <a:pt x="1299" y="227"/>
                    <a:pt x="1299" y="227"/>
                  </a:cubicBezTo>
                  <a:lnTo>
                    <a:pt x="1299" y="239"/>
                  </a:lnTo>
                  <a:cubicBezTo>
                    <a:pt x="1310" y="227"/>
                    <a:pt x="1310" y="215"/>
                    <a:pt x="1310" y="215"/>
                  </a:cubicBezTo>
                  <a:cubicBezTo>
                    <a:pt x="1314" y="211"/>
                    <a:pt x="1316" y="210"/>
                    <a:pt x="1316" y="210"/>
                  </a:cubicBezTo>
                  <a:lnTo>
                    <a:pt x="1316" y="210"/>
                  </a:lnTo>
                  <a:cubicBezTo>
                    <a:pt x="1317" y="210"/>
                    <a:pt x="1314" y="215"/>
                    <a:pt x="1322" y="215"/>
                  </a:cubicBezTo>
                  <a:lnTo>
                    <a:pt x="1322" y="203"/>
                  </a:lnTo>
                  <a:lnTo>
                    <a:pt x="1322" y="203"/>
                  </a:lnTo>
                  <a:cubicBezTo>
                    <a:pt x="1319" y="203"/>
                    <a:pt x="1315" y="203"/>
                    <a:pt x="1310" y="203"/>
                  </a:cubicBezTo>
                  <a:lnTo>
                    <a:pt x="1299" y="203"/>
                  </a:lnTo>
                  <a:cubicBezTo>
                    <a:pt x="1299" y="203"/>
                    <a:pt x="1299" y="196"/>
                    <a:pt x="1299" y="191"/>
                  </a:cubicBezTo>
                  <a:close/>
                  <a:moveTo>
                    <a:pt x="1132" y="263"/>
                  </a:moveTo>
                  <a:cubicBezTo>
                    <a:pt x="1132" y="263"/>
                    <a:pt x="1132" y="263"/>
                    <a:pt x="1132" y="263"/>
                  </a:cubicBezTo>
                  <a:lnTo>
                    <a:pt x="1132" y="263"/>
                  </a:lnTo>
                  <a:close/>
                  <a:moveTo>
                    <a:pt x="1179" y="227"/>
                  </a:moveTo>
                  <a:cubicBezTo>
                    <a:pt x="1179" y="239"/>
                    <a:pt x="1179" y="251"/>
                    <a:pt x="1179" y="251"/>
                  </a:cubicBezTo>
                  <a:cubicBezTo>
                    <a:pt x="1179" y="251"/>
                    <a:pt x="1179" y="266"/>
                    <a:pt x="1186" y="266"/>
                  </a:cubicBezTo>
                  <a:cubicBezTo>
                    <a:pt x="1187" y="266"/>
                    <a:pt x="1189" y="265"/>
                    <a:pt x="1191" y="263"/>
                  </a:cubicBezTo>
                  <a:cubicBezTo>
                    <a:pt x="1200" y="263"/>
                    <a:pt x="1196" y="256"/>
                    <a:pt x="1198" y="253"/>
                  </a:cubicBezTo>
                  <a:lnTo>
                    <a:pt x="1198" y="253"/>
                  </a:lnTo>
                  <a:cubicBezTo>
                    <a:pt x="1197" y="253"/>
                    <a:pt x="1196" y="253"/>
                    <a:pt x="1194" y="253"/>
                  </a:cubicBezTo>
                  <a:cubicBezTo>
                    <a:pt x="1179" y="253"/>
                    <a:pt x="1179" y="227"/>
                    <a:pt x="1179" y="227"/>
                  </a:cubicBezTo>
                  <a:close/>
                  <a:moveTo>
                    <a:pt x="1084" y="263"/>
                  </a:moveTo>
                  <a:cubicBezTo>
                    <a:pt x="1080" y="263"/>
                    <a:pt x="1079" y="265"/>
                    <a:pt x="1079" y="269"/>
                  </a:cubicBezTo>
                  <a:lnTo>
                    <a:pt x="1079" y="269"/>
                  </a:lnTo>
                  <a:cubicBezTo>
                    <a:pt x="1082" y="269"/>
                    <a:pt x="1084" y="268"/>
                    <a:pt x="1084" y="263"/>
                  </a:cubicBezTo>
                  <a:close/>
                  <a:moveTo>
                    <a:pt x="1179" y="251"/>
                  </a:moveTo>
                  <a:cubicBezTo>
                    <a:pt x="1168" y="251"/>
                    <a:pt x="1156" y="251"/>
                    <a:pt x="1156" y="263"/>
                  </a:cubicBezTo>
                  <a:cubicBezTo>
                    <a:pt x="1156" y="263"/>
                    <a:pt x="1161" y="273"/>
                    <a:pt x="1164" y="273"/>
                  </a:cubicBezTo>
                  <a:cubicBezTo>
                    <a:pt x="1166" y="273"/>
                    <a:pt x="1168" y="271"/>
                    <a:pt x="1168" y="263"/>
                  </a:cubicBezTo>
                  <a:cubicBezTo>
                    <a:pt x="1168" y="263"/>
                    <a:pt x="1168" y="251"/>
                    <a:pt x="1179" y="251"/>
                  </a:cubicBezTo>
                  <a:close/>
                  <a:moveTo>
                    <a:pt x="1127" y="274"/>
                  </a:moveTo>
                  <a:cubicBezTo>
                    <a:pt x="1127" y="274"/>
                    <a:pt x="1127" y="274"/>
                    <a:pt x="1127" y="274"/>
                  </a:cubicBezTo>
                  <a:lnTo>
                    <a:pt x="1127" y="274"/>
                  </a:lnTo>
                  <a:cubicBezTo>
                    <a:pt x="1126" y="274"/>
                    <a:pt x="1126" y="274"/>
                    <a:pt x="1127" y="274"/>
                  </a:cubicBezTo>
                  <a:close/>
                  <a:moveTo>
                    <a:pt x="1144" y="251"/>
                  </a:moveTo>
                  <a:cubicBezTo>
                    <a:pt x="1144" y="263"/>
                    <a:pt x="1132" y="275"/>
                    <a:pt x="1132" y="286"/>
                  </a:cubicBezTo>
                  <a:lnTo>
                    <a:pt x="1144" y="286"/>
                  </a:lnTo>
                  <a:cubicBezTo>
                    <a:pt x="1132" y="275"/>
                    <a:pt x="1156" y="286"/>
                    <a:pt x="1156" y="263"/>
                  </a:cubicBezTo>
                  <a:cubicBezTo>
                    <a:pt x="1156" y="251"/>
                    <a:pt x="1156" y="251"/>
                    <a:pt x="1144" y="251"/>
                  </a:cubicBezTo>
                  <a:close/>
                  <a:moveTo>
                    <a:pt x="2346" y="275"/>
                  </a:moveTo>
                  <a:cubicBezTo>
                    <a:pt x="2346" y="275"/>
                    <a:pt x="2346" y="286"/>
                    <a:pt x="2346" y="286"/>
                  </a:cubicBezTo>
                  <a:cubicBezTo>
                    <a:pt x="2346" y="282"/>
                    <a:pt x="2343" y="277"/>
                    <a:pt x="2339" y="275"/>
                  </a:cubicBezTo>
                  <a:close/>
                  <a:moveTo>
                    <a:pt x="965" y="298"/>
                  </a:moveTo>
                  <a:cubicBezTo>
                    <a:pt x="965" y="298"/>
                    <a:pt x="965" y="298"/>
                    <a:pt x="965" y="298"/>
                  </a:cubicBezTo>
                  <a:cubicBezTo>
                    <a:pt x="965" y="298"/>
                    <a:pt x="965" y="298"/>
                    <a:pt x="965" y="298"/>
                  </a:cubicBezTo>
                  <a:close/>
                  <a:moveTo>
                    <a:pt x="941" y="298"/>
                  </a:moveTo>
                  <a:cubicBezTo>
                    <a:pt x="941" y="298"/>
                    <a:pt x="941" y="300"/>
                    <a:pt x="941" y="302"/>
                  </a:cubicBezTo>
                  <a:lnTo>
                    <a:pt x="941" y="302"/>
                  </a:lnTo>
                  <a:cubicBezTo>
                    <a:pt x="942" y="302"/>
                    <a:pt x="944" y="302"/>
                    <a:pt x="945" y="302"/>
                  </a:cubicBezTo>
                  <a:cubicBezTo>
                    <a:pt x="945" y="302"/>
                    <a:pt x="945" y="302"/>
                    <a:pt x="945" y="302"/>
                  </a:cubicBezTo>
                  <a:lnTo>
                    <a:pt x="945" y="302"/>
                  </a:lnTo>
                  <a:cubicBezTo>
                    <a:pt x="943" y="300"/>
                    <a:pt x="941" y="298"/>
                    <a:pt x="941" y="298"/>
                  </a:cubicBezTo>
                  <a:close/>
                  <a:moveTo>
                    <a:pt x="1001" y="298"/>
                  </a:moveTo>
                  <a:cubicBezTo>
                    <a:pt x="1001" y="298"/>
                    <a:pt x="989" y="298"/>
                    <a:pt x="986" y="303"/>
                  </a:cubicBezTo>
                  <a:lnTo>
                    <a:pt x="986" y="303"/>
                  </a:lnTo>
                  <a:cubicBezTo>
                    <a:pt x="996" y="301"/>
                    <a:pt x="1007" y="298"/>
                    <a:pt x="1013" y="298"/>
                  </a:cubicBezTo>
                  <a:close/>
                  <a:moveTo>
                    <a:pt x="965" y="298"/>
                  </a:moveTo>
                  <a:cubicBezTo>
                    <a:pt x="965" y="302"/>
                    <a:pt x="965" y="304"/>
                    <a:pt x="964" y="306"/>
                  </a:cubicBezTo>
                  <a:lnTo>
                    <a:pt x="964" y="306"/>
                  </a:lnTo>
                  <a:cubicBezTo>
                    <a:pt x="958" y="304"/>
                    <a:pt x="951" y="302"/>
                    <a:pt x="945" y="302"/>
                  </a:cubicBezTo>
                  <a:lnTo>
                    <a:pt x="945" y="302"/>
                  </a:lnTo>
                  <a:cubicBezTo>
                    <a:pt x="949" y="305"/>
                    <a:pt x="955" y="309"/>
                    <a:pt x="959" y="309"/>
                  </a:cubicBezTo>
                  <a:cubicBezTo>
                    <a:pt x="961" y="309"/>
                    <a:pt x="963" y="308"/>
                    <a:pt x="964" y="306"/>
                  </a:cubicBezTo>
                  <a:lnTo>
                    <a:pt x="964" y="306"/>
                  </a:lnTo>
                  <a:cubicBezTo>
                    <a:pt x="973" y="309"/>
                    <a:pt x="982" y="313"/>
                    <a:pt x="986" y="313"/>
                  </a:cubicBezTo>
                  <a:cubicBezTo>
                    <a:pt x="988" y="313"/>
                    <a:pt x="989" y="312"/>
                    <a:pt x="989" y="310"/>
                  </a:cubicBezTo>
                  <a:cubicBezTo>
                    <a:pt x="985" y="307"/>
                    <a:pt x="985" y="304"/>
                    <a:pt x="986" y="303"/>
                  </a:cubicBezTo>
                  <a:lnTo>
                    <a:pt x="986" y="303"/>
                  </a:lnTo>
                  <a:cubicBezTo>
                    <a:pt x="982" y="303"/>
                    <a:pt x="978" y="304"/>
                    <a:pt x="975" y="304"/>
                  </a:cubicBezTo>
                  <a:cubicBezTo>
                    <a:pt x="969" y="304"/>
                    <a:pt x="965" y="302"/>
                    <a:pt x="965" y="298"/>
                  </a:cubicBezTo>
                  <a:close/>
                  <a:moveTo>
                    <a:pt x="941" y="302"/>
                  </a:moveTo>
                  <a:lnTo>
                    <a:pt x="941" y="302"/>
                  </a:lnTo>
                  <a:cubicBezTo>
                    <a:pt x="936" y="303"/>
                    <a:pt x="932" y="305"/>
                    <a:pt x="929" y="310"/>
                  </a:cubicBezTo>
                  <a:cubicBezTo>
                    <a:pt x="929" y="310"/>
                    <a:pt x="941" y="322"/>
                    <a:pt x="941" y="322"/>
                  </a:cubicBezTo>
                  <a:cubicBezTo>
                    <a:pt x="941" y="322"/>
                    <a:pt x="941" y="309"/>
                    <a:pt x="941" y="302"/>
                  </a:cubicBezTo>
                  <a:close/>
                  <a:moveTo>
                    <a:pt x="1108" y="251"/>
                  </a:moveTo>
                  <a:cubicBezTo>
                    <a:pt x="1096" y="263"/>
                    <a:pt x="1108" y="286"/>
                    <a:pt x="1096" y="286"/>
                  </a:cubicBezTo>
                  <a:lnTo>
                    <a:pt x="1096" y="298"/>
                  </a:lnTo>
                  <a:cubicBezTo>
                    <a:pt x="1091" y="294"/>
                    <a:pt x="1090" y="289"/>
                    <a:pt x="1091" y="285"/>
                  </a:cubicBezTo>
                  <a:lnTo>
                    <a:pt x="1091" y="285"/>
                  </a:lnTo>
                  <a:cubicBezTo>
                    <a:pt x="1093" y="286"/>
                    <a:pt x="1094" y="286"/>
                    <a:pt x="1096" y="286"/>
                  </a:cubicBezTo>
                  <a:lnTo>
                    <a:pt x="1096" y="275"/>
                  </a:lnTo>
                  <a:cubicBezTo>
                    <a:pt x="1096" y="275"/>
                    <a:pt x="1092" y="279"/>
                    <a:pt x="1091" y="285"/>
                  </a:cubicBezTo>
                  <a:lnTo>
                    <a:pt x="1091" y="285"/>
                  </a:lnTo>
                  <a:cubicBezTo>
                    <a:pt x="1085" y="282"/>
                    <a:pt x="1080" y="274"/>
                    <a:pt x="1079" y="269"/>
                  </a:cubicBezTo>
                  <a:lnTo>
                    <a:pt x="1079" y="269"/>
                  </a:lnTo>
                  <a:cubicBezTo>
                    <a:pt x="1079" y="269"/>
                    <a:pt x="1079" y="269"/>
                    <a:pt x="1078" y="269"/>
                  </a:cubicBezTo>
                  <a:cubicBezTo>
                    <a:pt x="1075" y="269"/>
                    <a:pt x="1072" y="269"/>
                    <a:pt x="1072" y="275"/>
                  </a:cubicBezTo>
                  <a:cubicBezTo>
                    <a:pt x="1072" y="286"/>
                    <a:pt x="1069" y="286"/>
                    <a:pt x="1066" y="286"/>
                  </a:cubicBezTo>
                  <a:cubicBezTo>
                    <a:pt x="1063" y="286"/>
                    <a:pt x="1060" y="286"/>
                    <a:pt x="1060" y="298"/>
                  </a:cubicBezTo>
                  <a:cubicBezTo>
                    <a:pt x="1060" y="292"/>
                    <a:pt x="1060" y="275"/>
                    <a:pt x="1060" y="275"/>
                  </a:cubicBezTo>
                  <a:cubicBezTo>
                    <a:pt x="1049" y="275"/>
                    <a:pt x="1049" y="286"/>
                    <a:pt x="1049" y="286"/>
                  </a:cubicBezTo>
                  <a:lnTo>
                    <a:pt x="1037" y="286"/>
                  </a:lnTo>
                  <a:cubicBezTo>
                    <a:pt x="1025" y="298"/>
                    <a:pt x="1013" y="298"/>
                    <a:pt x="1013" y="298"/>
                  </a:cubicBezTo>
                  <a:lnTo>
                    <a:pt x="1037" y="298"/>
                  </a:lnTo>
                  <a:cubicBezTo>
                    <a:pt x="1045" y="298"/>
                    <a:pt x="1047" y="293"/>
                    <a:pt x="1048" y="293"/>
                  </a:cubicBezTo>
                  <a:cubicBezTo>
                    <a:pt x="1049" y="293"/>
                    <a:pt x="1049" y="294"/>
                    <a:pt x="1049" y="298"/>
                  </a:cubicBezTo>
                  <a:cubicBezTo>
                    <a:pt x="1049" y="310"/>
                    <a:pt x="1037" y="310"/>
                    <a:pt x="1049" y="310"/>
                  </a:cubicBezTo>
                  <a:lnTo>
                    <a:pt x="1049" y="322"/>
                  </a:lnTo>
                  <a:cubicBezTo>
                    <a:pt x="1054" y="316"/>
                    <a:pt x="1054" y="313"/>
                    <a:pt x="1056" y="313"/>
                  </a:cubicBezTo>
                  <a:cubicBezTo>
                    <a:pt x="1057" y="313"/>
                    <a:pt x="1060" y="316"/>
                    <a:pt x="1072" y="322"/>
                  </a:cubicBezTo>
                  <a:cubicBezTo>
                    <a:pt x="1084" y="322"/>
                    <a:pt x="1072" y="310"/>
                    <a:pt x="1072" y="298"/>
                  </a:cubicBezTo>
                  <a:cubicBezTo>
                    <a:pt x="1072" y="296"/>
                    <a:pt x="1073" y="295"/>
                    <a:pt x="1074" y="295"/>
                  </a:cubicBezTo>
                  <a:cubicBezTo>
                    <a:pt x="1077" y="295"/>
                    <a:pt x="1087" y="310"/>
                    <a:pt x="1096" y="310"/>
                  </a:cubicBezTo>
                  <a:cubicBezTo>
                    <a:pt x="1096" y="310"/>
                    <a:pt x="1108" y="298"/>
                    <a:pt x="1108" y="286"/>
                  </a:cubicBezTo>
                  <a:lnTo>
                    <a:pt x="1132" y="286"/>
                  </a:lnTo>
                  <a:cubicBezTo>
                    <a:pt x="1132" y="283"/>
                    <a:pt x="1130" y="279"/>
                    <a:pt x="1127" y="274"/>
                  </a:cubicBezTo>
                  <a:lnTo>
                    <a:pt x="1127" y="274"/>
                  </a:lnTo>
                  <a:cubicBezTo>
                    <a:pt x="1128" y="275"/>
                    <a:pt x="1129" y="275"/>
                    <a:pt x="1132" y="275"/>
                  </a:cubicBezTo>
                  <a:lnTo>
                    <a:pt x="1132" y="263"/>
                  </a:lnTo>
                  <a:cubicBezTo>
                    <a:pt x="1132" y="270"/>
                    <a:pt x="1128" y="272"/>
                    <a:pt x="1127" y="274"/>
                  </a:cubicBezTo>
                  <a:lnTo>
                    <a:pt x="1127" y="274"/>
                  </a:lnTo>
                  <a:cubicBezTo>
                    <a:pt x="1120" y="263"/>
                    <a:pt x="1108" y="251"/>
                    <a:pt x="1108" y="251"/>
                  </a:cubicBezTo>
                  <a:close/>
                  <a:moveTo>
                    <a:pt x="858" y="329"/>
                  </a:moveTo>
                  <a:cubicBezTo>
                    <a:pt x="851" y="329"/>
                    <a:pt x="846" y="334"/>
                    <a:pt x="846" y="334"/>
                  </a:cubicBezTo>
                  <a:lnTo>
                    <a:pt x="870" y="334"/>
                  </a:lnTo>
                  <a:cubicBezTo>
                    <a:pt x="866" y="330"/>
                    <a:pt x="862" y="329"/>
                    <a:pt x="858" y="329"/>
                  </a:cubicBezTo>
                  <a:close/>
                  <a:moveTo>
                    <a:pt x="904" y="323"/>
                  </a:moveTo>
                  <a:lnTo>
                    <a:pt x="904" y="323"/>
                  </a:lnTo>
                  <a:cubicBezTo>
                    <a:pt x="905" y="328"/>
                    <a:pt x="911" y="334"/>
                    <a:pt x="918" y="334"/>
                  </a:cubicBezTo>
                  <a:cubicBezTo>
                    <a:pt x="914" y="330"/>
                    <a:pt x="909" y="327"/>
                    <a:pt x="904" y="323"/>
                  </a:cubicBezTo>
                  <a:close/>
                  <a:moveTo>
                    <a:pt x="846" y="334"/>
                  </a:moveTo>
                  <a:cubicBezTo>
                    <a:pt x="846" y="334"/>
                    <a:pt x="846" y="334"/>
                    <a:pt x="846" y="344"/>
                  </a:cubicBezTo>
                  <a:lnTo>
                    <a:pt x="846" y="344"/>
                  </a:lnTo>
                  <a:cubicBezTo>
                    <a:pt x="850" y="342"/>
                    <a:pt x="851" y="339"/>
                    <a:pt x="846" y="334"/>
                  </a:cubicBezTo>
                  <a:close/>
                  <a:moveTo>
                    <a:pt x="870" y="334"/>
                  </a:moveTo>
                  <a:cubicBezTo>
                    <a:pt x="858" y="346"/>
                    <a:pt x="870" y="346"/>
                    <a:pt x="870" y="346"/>
                  </a:cubicBezTo>
                  <a:cubicBezTo>
                    <a:pt x="870" y="342"/>
                    <a:pt x="870" y="334"/>
                    <a:pt x="870" y="334"/>
                  </a:cubicBezTo>
                  <a:close/>
                  <a:moveTo>
                    <a:pt x="927" y="292"/>
                  </a:moveTo>
                  <a:cubicBezTo>
                    <a:pt x="923" y="292"/>
                    <a:pt x="917" y="312"/>
                    <a:pt x="910" y="319"/>
                  </a:cubicBezTo>
                  <a:lnTo>
                    <a:pt x="910" y="319"/>
                  </a:lnTo>
                  <a:cubicBezTo>
                    <a:pt x="909" y="319"/>
                    <a:pt x="908" y="319"/>
                    <a:pt x="907" y="319"/>
                  </a:cubicBezTo>
                  <a:cubicBezTo>
                    <a:pt x="907" y="319"/>
                    <a:pt x="906" y="319"/>
                    <a:pt x="905" y="319"/>
                  </a:cubicBezTo>
                  <a:lnTo>
                    <a:pt x="905" y="319"/>
                  </a:lnTo>
                  <a:cubicBezTo>
                    <a:pt x="904" y="313"/>
                    <a:pt x="901" y="308"/>
                    <a:pt x="898" y="308"/>
                  </a:cubicBezTo>
                  <a:cubicBezTo>
                    <a:pt x="896" y="308"/>
                    <a:pt x="895" y="311"/>
                    <a:pt x="894" y="317"/>
                  </a:cubicBezTo>
                  <a:lnTo>
                    <a:pt x="894" y="317"/>
                  </a:lnTo>
                  <a:cubicBezTo>
                    <a:pt x="887" y="313"/>
                    <a:pt x="882" y="310"/>
                    <a:pt x="882" y="310"/>
                  </a:cubicBezTo>
                  <a:lnTo>
                    <a:pt x="882" y="310"/>
                  </a:lnTo>
                  <a:cubicBezTo>
                    <a:pt x="882" y="310"/>
                    <a:pt x="894" y="334"/>
                    <a:pt x="882" y="334"/>
                  </a:cubicBezTo>
                  <a:lnTo>
                    <a:pt x="870" y="334"/>
                  </a:lnTo>
                  <a:cubicBezTo>
                    <a:pt x="894" y="334"/>
                    <a:pt x="894" y="346"/>
                    <a:pt x="894" y="346"/>
                  </a:cubicBezTo>
                  <a:cubicBezTo>
                    <a:pt x="894" y="334"/>
                    <a:pt x="894" y="334"/>
                    <a:pt x="894" y="322"/>
                  </a:cubicBezTo>
                  <a:cubicBezTo>
                    <a:pt x="894" y="320"/>
                    <a:pt x="894" y="318"/>
                    <a:pt x="894" y="317"/>
                  </a:cubicBezTo>
                  <a:lnTo>
                    <a:pt x="894" y="317"/>
                  </a:lnTo>
                  <a:cubicBezTo>
                    <a:pt x="897" y="319"/>
                    <a:pt x="901" y="321"/>
                    <a:pt x="904" y="323"/>
                  </a:cubicBezTo>
                  <a:lnTo>
                    <a:pt x="904" y="323"/>
                  </a:lnTo>
                  <a:cubicBezTo>
                    <a:pt x="903" y="321"/>
                    <a:pt x="904" y="320"/>
                    <a:pt x="905" y="319"/>
                  </a:cubicBezTo>
                  <a:lnTo>
                    <a:pt x="905" y="319"/>
                  </a:lnTo>
                  <a:cubicBezTo>
                    <a:pt x="906" y="320"/>
                    <a:pt x="906" y="321"/>
                    <a:pt x="906" y="322"/>
                  </a:cubicBezTo>
                  <a:cubicBezTo>
                    <a:pt x="907" y="322"/>
                    <a:pt x="909" y="321"/>
                    <a:pt x="910" y="319"/>
                  </a:cubicBezTo>
                  <a:lnTo>
                    <a:pt x="910" y="319"/>
                  </a:lnTo>
                  <a:cubicBezTo>
                    <a:pt x="912" y="320"/>
                    <a:pt x="915" y="321"/>
                    <a:pt x="918" y="322"/>
                  </a:cubicBezTo>
                  <a:lnTo>
                    <a:pt x="929" y="322"/>
                  </a:lnTo>
                  <a:cubicBezTo>
                    <a:pt x="929" y="322"/>
                    <a:pt x="918" y="310"/>
                    <a:pt x="929" y="310"/>
                  </a:cubicBezTo>
                  <a:cubicBezTo>
                    <a:pt x="929" y="297"/>
                    <a:pt x="928" y="292"/>
                    <a:pt x="927" y="292"/>
                  </a:cubicBezTo>
                  <a:close/>
                  <a:moveTo>
                    <a:pt x="834" y="322"/>
                  </a:moveTo>
                  <a:cubicBezTo>
                    <a:pt x="834" y="335"/>
                    <a:pt x="831" y="344"/>
                    <a:pt x="824" y="350"/>
                  </a:cubicBezTo>
                  <a:lnTo>
                    <a:pt x="824" y="350"/>
                  </a:lnTo>
                  <a:cubicBezTo>
                    <a:pt x="829" y="348"/>
                    <a:pt x="834" y="346"/>
                    <a:pt x="834" y="346"/>
                  </a:cubicBezTo>
                  <a:cubicBezTo>
                    <a:pt x="834" y="346"/>
                    <a:pt x="834" y="322"/>
                    <a:pt x="834" y="322"/>
                  </a:cubicBezTo>
                  <a:close/>
                  <a:moveTo>
                    <a:pt x="846" y="344"/>
                  </a:moveTo>
                  <a:lnTo>
                    <a:pt x="846" y="344"/>
                  </a:lnTo>
                  <a:cubicBezTo>
                    <a:pt x="842" y="346"/>
                    <a:pt x="834" y="346"/>
                    <a:pt x="834" y="346"/>
                  </a:cubicBezTo>
                  <a:cubicBezTo>
                    <a:pt x="834" y="346"/>
                    <a:pt x="839" y="351"/>
                    <a:pt x="843" y="351"/>
                  </a:cubicBezTo>
                  <a:cubicBezTo>
                    <a:pt x="845" y="351"/>
                    <a:pt x="846" y="350"/>
                    <a:pt x="846" y="346"/>
                  </a:cubicBezTo>
                  <a:cubicBezTo>
                    <a:pt x="846" y="345"/>
                    <a:pt x="846" y="345"/>
                    <a:pt x="846" y="344"/>
                  </a:cubicBezTo>
                  <a:close/>
                  <a:moveTo>
                    <a:pt x="790" y="341"/>
                  </a:moveTo>
                  <a:cubicBezTo>
                    <a:pt x="788" y="341"/>
                    <a:pt x="787" y="342"/>
                    <a:pt x="787" y="346"/>
                  </a:cubicBezTo>
                  <a:cubicBezTo>
                    <a:pt x="776" y="356"/>
                    <a:pt x="784" y="358"/>
                    <a:pt x="778" y="366"/>
                  </a:cubicBezTo>
                  <a:lnTo>
                    <a:pt x="778" y="366"/>
                  </a:lnTo>
                  <a:cubicBezTo>
                    <a:pt x="789" y="363"/>
                    <a:pt x="798" y="358"/>
                    <a:pt x="798" y="358"/>
                  </a:cubicBezTo>
                  <a:cubicBezTo>
                    <a:pt x="810" y="358"/>
                    <a:pt x="818" y="355"/>
                    <a:pt x="824" y="350"/>
                  </a:cubicBezTo>
                  <a:lnTo>
                    <a:pt x="824" y="350"/>
                  </a:lnTo>
                  <a:cubicBezTo>
                    <a:pt x="822" y="351"/>
                    <a:pt x="819" y="351"/>
                    <a:pt x="817" y="351"/>
                  </a:cubicBezTo>
                  <a:cubicBezTo>
                    <a:pt x="813" y="351"/>
                    <a:pt x="810" y="350"/>
                    <a:pt x="810" y="346"/>
                  </a:cubicBezTo>
                  <a:cubicBezTo>
                    <a:pt x="802" y="346"/>
                    <a:pt x="795" y="341"/>
                    <a:pt x="790" y="341"/>
                  </a:cubicBezTo>
                  <a:close/>
                  <a:moveTo>
                    <a:pt x="679" y="358"/>
                  </a:moveTo>
                  <a:cubicBezTo>
                    <a:pt x="668" y="358"/>
                    <a:pt x="668" y="370"/>
                    <a:pt x="668" y="370"/>
                  </a:cubicBezTo>
                  <a:lnTo>
                    <a:pt x="691" y="370"/>
                  </a:lnTo>
                  <a:cubicBezTo>
                    <a:pt x="703" y="358"/>
                    <a:pt x="691" y="358"/>
                    <a:pt x="679" y="358"/>
                  </a:cubicBezTo>
                  <a:close/>
                  <a:moveTo>
                    <a:pt x="751" y="358"/>
                  </a:moveTo>
                  <a:cubicBezTo>
                    <a:pt x="751" y="370"/>
                    <a:pt x="739" y="370"/>
                    <a:pt x="739" y="370"/>
                  </a:cubicBezTo>
                  <a:lnTo>
                    <a:pt x="775" y="370"/>
                  </a:lnTo>
                  <a:cubicBezTo>
                    <a:pt x="776" y="368"/>
                    <a:pt x="777" y="367"/>
                    <a:pt x="778" y="366"/>
                  </a:cubicBezTo>
                  <a:lnTo>
                    <a:pt x="778" y="366"/>
                  </a:lnTo>
                  <a:cubicBezTo>
                    <a:pt x="773" y="367"/>
                    <a:pt x="768" y="368"/>
                    <a:pt x="763" y="368"/>
                  </a:cubicBezTo>
                  <a:cubicBezTo>
                    <a:pt x="756" y="368"/>
                    <a:pt x="751" y="366"/>
                    <a:pt x="751" y="358"/>
                  </a:cubicBezTo>
                  <a:close/>
                  <a:moveTo>
                    <a:pt x="668" y="370"/>
                  </a:moveTo>
                  <a:cubicBezTo>
                    <a:pt x="668" y="370"/>
                    <a:pt x="666" y="372"/>
                    <a:pt x="664" y="375"/>
                  </a:cubicBezTo>
                  <a:lnTo>
                    <a:pt x="664" y="375"/>
                  </a:lnTo>
                  <a:cubicBezTo>
                    <a:pt x="666" y="375"/>
                    <a:pt x="668" y="374"/>
                    <a:pt x="668" y="370"/>
                  </a:cubicBezTo>
                  <a:close/>
                  <a:moveTo>
                    <a:pt x="644" y="370"/>
                  </a:moveTo>
                  <a:cubicBezTo>
                    <a:pt x="648" y="378"/>
                    <a:pt x="652" y="380"/>
                    <a:pt x="655" y="380"/>
                  </a:cubicBezTo>
                  <a:cubicBezTo>
                    <a:pt x="659" y="380"/>
                    <a:pt x="662" y="378"/>
                    <a:pt x="664" y="375"/>
                  </a:cubicBezTo>
                  <a:lnTo>
                    <a:pt x="664" y="375"/>
                  </a:lnTo>
                  <a:cubicBezTo>
                    <a:pt x="660" y="375"/>
                    <a:pt x="652" y="370"/>
                    <a:pt x="644" y="370"/>
                  </a:cubicBezTo>
                  <a:close/>
                  <a:moveTo>
                    <a:pt x="632" y="393"/>
                  </a:moveTo>
                  <a:lnTo>
                    <a:pt x="632" y="393"/>
                  </a:lnTo>
                  <a:cubicBezTo>
                    <a:pt x="632" y="393"/>
                    <a:pt x="632" y="393"/>
                    <a:pt x="632" y="394"/>
                  </a:cubicBezTo>
                  <a:lnTo>
                    <a:pt x="632" y="394"/>
                  </a:lnTo>
                  <a:cubicBezTo>
                    <a:pt x="632" y="394"/>
                    <a:pt x="632" y="393"/>
                    <a:pt x="632" y="393"/>
                  </a:cubicBezTo>
                  <a:close/>
                  <a:moveTo>
                    <a:pt x="641" y="365"/>
                  </a:moveTo>
                  <a:cubicBezTo>
                    <a:pt x="637" y="365"/>
                    <a:pt x="632" y="370"/>
                    <a:pt x="632" y="370"/>
                  </a:cubicBezTo>
                  <a:cubicBezTo>
                    <a:pt x="628" y="374"/>
                    <a:pt x="627" y="376"/>
                    <a:pt x="626" y="378"/>
                  </a:cubicBezTo>
                  <a:lnTo>
                    <a:pt x="626" y="378"/>
                  </a:lnTo>
                  <a:cubicBezTo>
                    <a:pt x="626" y="378"/>
                    <a:pt x="626" y="378"/>
                    <a:pt x="626" y="378"/>
                  </a:cubicBezTo>
                  <a:cubicBezTo>
                    <a:pt x="624" y="378"/>
                    <a:pt x="622" y="379"/>
                    <a:pt x="620" y="382"/>
                  </a:cubicBezTo>
                  <a:cubicBezTo>
                    <a:pt x="608" y="382"/>
                    <a:pt x="608" y="394"/>
                    <a:pt x="620" y="394"/>
                  </a:cubicBezTo>
                  <a:lnTo>
                    <a:pt x="640" y="394"/>
                  </a:lnTo>
                  <a:cubicBezTo>
                    <a:pt x="638" y="388"/>
                    <a:pt x="637" y="377"/>
                    <a:pt x="644" y="370"/>
                  </a:cubicBezTo>
                  <a:cubicBezTo>
                    <a:pt x="644" y="366"/>
                    <a:pt x="642" y="365"/>
                    <a:pt x="641" y="365"/>
                  </a:cubicBezTo>
                  <a:close/>
                  <a:moveTo>
                    <a:pt x="691" y="370"/>
                  </a:moveTo>
                  <a:cubicBezTo>
                    <a:pt x="691" y="370"/>
                    <a:pt x="679" y="382"/>
                    <a:pt x="679" y="394"/>
                  </a:cubicBezTo>
                  <a:lnTo>
                    <a:pt x="703" y="394"/>
                  </a:lnTo>
                  <a:cubicBezTo>
                    <a:pt x="703" y="394"/>
                    <a:pt x="714" y="383"/>
                    <a:pt x="724" y="383"/>
                  </a:cubicBezTo>
                  <a:cubicBezTo>
                    <a:pt x="730" y="383"/>
                    <a:pt x="735" y="386"/>
                    <a:pt x="739" y="394"/>
                  </a:cubicBezTo>
                  <a:cubicBezTo>
                    <a:pt x="739" y="387"/>
                    <a:pt x="739" y="370"/>
                    <a:pt x="739" y="370"/>
                  </a:cubicBezTo>
                  <a:close/>
                  <a:moveTo>
                    <a:pt x="640" y="394"/>
                  </a:moveTo>
                  <a:cubicBezTo>
                    <a:pt x="641" y="396"/>
                    <a:pt x="642" y="397"/>
                    <a:pt x="643" y="397"/>
                  </a:cubicBezTo>
                  <a:cubicBezTo>
                    <a:pt x="643" y="397"/>
                    <a:pt x="644" y="396"/>
                    <a:pt x="644" y="394"/>
                  </a:cubicBezTo>
                  <a:close/>
                  <a:moveTo>
                    <a:pt x="2420" y="437"/>
                  </a:moveTo>
                  <a:lnTo>
                    <a:pt x="2420" y="437"/>
                  </a:lnTo>
                  <a:cubicBezTo>
                    <a:pt x="2422" y="440"/>
                    <a:pt x="2425" y="441"/>
                    <a:pt x="2430" y="441"/>
                  </a:cubicBezTo>
                  <a:cubicBezTo>
                    <a:pt x="2426" y="441"/>
                    <a:pt x="2423" y="439"/>
                    <a:pt x="2420" y="437"/>
                  </a:cubicBezTo>
                  <a:close/>
                  <a:moveTo>
                    <a:pt x="2453" y="489"/>
                  </a:moveTo>
                  <a:cubicBezTo>
                    <a:pt x="2453" y="489"/>
                    <a:pt x="2459" y="494"/>
                    <a:pt x="2462" y="494"/>
                  </a:cubicBezTo>
                  <a:cubicBezTo>
                    <a:pt x="2464" y="494"/>
                    <a:pt x="2465" y="493"/>
                    <a:pt x="2465" y="489"/>
                  </a:cubicBezTo>
                  <a:close/>
                  <a:moveTo>
                    <a:pt x="167" y="512"/>
                  </a:moveTo>
                  <a:cubicBezTo>
                    <a:pt x="167" y="512"/>
                    <a:pt x="167" y="512"/>
                    <a:pt x="167" y="513"/>
                  </a:cubicBezTo>
                  <a:lnTo>
                    <a:pt x="167" y="513"/>
                  </a:lnTo>
                  <a:cubicBezTo>
                    <a:pt x="167" y="513"/>
                    <a:pt x="167" y="512"/>
                    <a:pt x="167" y="512"/>
                  </a:cubicBezTo>
                  <a:close/>
                  <a:moveTo>
                    <a:pt x="550" y="397"/>
                  </a:moveTo>
                  <a:cubicBezTo>
                    <a:pt x="548" y="397"/>
                    <a:pt x="548" y="400"/>
                    <a:pt x="548" y="406"/>
                  </a:cubicBezTo>
                  <a:cubicBezTo>
                    <a:pt x="548" y="410"/>
                    <a:pt x="548" y="411"/>
                    <a:pt x="548" y="411"/>
                  </a:cubicBezTo>
                  <a:cubicBezTo>
                    <a:pt x="547" y="411"/>
                    <a:pt x="544" y="406"/>
                    <a:pt x="537" y="406"/>
                  </a:cubicBezTo>
                  <a:lnTo>
                    <a:pt x="513" y="406"/>
                  </a:lnTo>
                  <a:cubicBezTo>
                    <a:pt x="505" y="406"/>
                    <a:pt x="507" y="411"/>
                    <a:pt x="503" y="411"/>
                  </a:cubicBezTo>
                  <a:cubicBezTo>
                    <a:pt x="501" y="411"/>
                    <a:pt x="497" y="410"/>
                    <a:pt x="489" y="406"/>
                  </a:cubicBezTo>
                  <a:cubicBezTo>
                    <a:pt x="487" y="404"/>
                    <a:pt x="485" y="403"/>
                    <a:pt x="484" y="403"/>
                  </a:cubicBezTo>
                  <a:cubicBezTo>
                    <a:pt x="477" y="403"/>
                    <a:pt x="471" y="414"/>
                    <a:pt x="467" y="414"/>
                  </a:cubicBezTo>
                  <a:cubicBezTo>
                    <a:pt x="466" y="414"/>
                    <a:pt x="465" y="412"/>
                    <a:pt x="465" y="406"/>
                  </a:cubicBezTo>
                  <a:cubicBezTo>
                    <a:pt x="465" y="417"/>
                    <a:pt x="441" y="417"/>
                    <a:pt x="441" y="417"/>
                  </a:cubicBezTo>
                  <a:cubicBezTo>
                    <a:pt x="429" y="429"/>
                    <a:pt x="441" y="429"/>
                    <a:pt x="441" y="429"/>
                  </a:cubicBezTo>
                  <a:cubicBezTo>
                    <a:pt x="441" y="433"/>
                    <a:pt x="440" y="435"/>
                    <a:pt x="438" y="435"/>
                  </a:cubicBezTo>
                  <a:cubicBezTo>
                    <a:pt x="435" y="435"/>
                    <a:pt x="429" y="429"/>
                    <a:pt x="429" y="429"/>
                  </a:cubicBezTo>
                  <a:cubicBezTo>
                    <a:pt x="429" y="425"/>
                    <a:pt x="428" y="424"/>
                    <a:pt x="426" y="424"/>
                  </a:cubicBezTo>
                  <a:cubicBezTo>
                    <a:pt x="421" y="424"/>
                    <a:pt x="414" y="429"/>
                    <a:pt x="406" y="429"/>
                  </a:cubicBezTo>
                  <a:lnTo>
                    <a:pt x="346" y="429"/>
                  </a:lnTo>
                  <a:cubicBezTo>
                    <a:pt x="346" y="429"/>
                    <a:pt x="346" y="424"/>
                    <a:pt x="343" y="424"/>
                  </a:cubicBezTo>
                  <a:cubicBezTo>
                    <a:pt x="341" y="424"/>
                    <a:pt x="338" y="425"/>
                    <a:pt x="334" y="429"/>
                  </a:cubicBezTo>
                  <a:cubicBezTo>
                    <a:pt x="322" y="429"/>
                    <a:pt x="334" y="441"/>
                    <a:pt x="334" y="441"/>
                  </a:cubicBezTo>
                  <a:lnTo>
                    <a:pt x="287" y="441"/>
                  </a:lnTo>
                  <a:cubicBezTo>
                    <a:pt x="275" y="441"/>
                    <a:pt x="275" y="441"/>
                    <a:pt x="263" y="453"/>
                  </a:cubicBezTo>
                  <a:cubicBezTo>
                    <a:pt x="263" y="453"/>
                    <a:pt x="263" y="465"/>
                    <a:pt x="251" y="465"/>
                  </a:cubicBezTo>
                  <a:cubicBezTo>
                    <a:pt x="248" y="467"/>
                    <a:pt x="247" y="468"/>
                    <a:pt x="246" y="468"/>
                  </a:cubicBezTo>
                  <a:cubicBezTo>
                    <a:pt x="243" y="468"/>
                    <a:pt x="251" y="453"/>
                    <a:pt x="251" y="453"/>
                  </a:cubicBezTo>
                  <a:lnTo>
                    <a:pt x="239" y="453"/>
                  </a:lnTo>
                  <a:cubicBezTo>
                    <a:pt x="227" y="453"/>
                    <a:pt x="239" y="465"/>
                    <a:pt x="239" y="465"/>
                  </a:cubicBezTo>
                  <a:lnTo>
                    <a:pt x="215" y="465"/>
                  </a:lnTo>
                  <a:cubicBezTo>
                    <a:pt x="203" y="465"/>
                    <a:pt x="191" y="465"/>
                    <a:pt x="179" y="477"/>
                  </a:cubicBezTo>
                  <a:cubicBezTo>
                    <a:pt x="179" y="489"/>
                    <a:pt x="179" y="489"/>
                    <a:pt x="167" y="489"/>
                  </a:cubicBezTo>
                  <a:cubicBezTo>
                    <a:pt x="164" y="493"/>
                    <a:pt x="162" y="495"/>
                    <a:pt x="162" y="498"/>
                  </a:cubicBezTo>
                  <a:lnTo>
                    <a:pt x="162" y="498"/>
                  </a:lnTo>
                  <a:cubicBezTo>
                    <a:pt x="162" y="497"/>
                    <a:pt x="162" y="497"/>
                    <a:pt x="161" y="497"/>
                  </a:cubicBezTo>
                  <a:cubicBezTo>
                    <a:pt x="160" y="497"/>
                    <a:pt x="158" y="498"/>
                    <a:pt x="156" y="501"/>
                  </a:cubicBezTo>
                  <a:cubicBezTo>
                    <a:pt x="149" y="508"/>
                    <a:pt x="150" y="511"/>
                    <a:pt x="152" y="514"/>
                  </a:cubicBezTo>
                  <a:lnTo>
                    <a:pt x="152" y="514"/>
                  </a:lnTo>
                  <a:cubicBezTo>
                    <a:pt x="147" y="514"/>
                    <a:pt x="140" y="525"/>
                    <a:pt x="132" y="525"/>
                  </a:cubicBezTo>
                  <a:cubicBezTo>
                    <a:pt x="132" y="525"/>
                    <a:pt x="132" y="519"/>
                    <a:pt x="128" y="519"/>
                  </a:cubicBezTo>
                  <a:cubicBezTo>
                    <a:pt x="126" y="519"/>
                    <a:pt x="124" y="521"/>
                    <a:pt x="120" y="525"/>
                  </a:cubicBezTo>
                  <a:cubicBezTo>
                    <a:pt x="108" y="525"/>
                    <a:pt x="132" y="548"/>
                    <a:pt x="144" y="548"/>
                  </a:cubicBezTo>
                  <a:cubicBezTo>
                    <a:pt x="144" y="548"/>
                    <a:pt x="137" y="576"/>
                    <a:pt x="139" y="589"/>
                  </a:cubicBezTo>
                  <a:lnTo>
                    <a:pt x="139" y="589"/>
                  </a:lnTo>
                  <a:cubicBezTo>
                    <a:pt x="144" y="583"/>
                    <a:pt x="147" y="581"/>
                    <a:pt x="156" y="572"/>
                  </a:cubicBezTo>
                  <a:cubicBezTo>
                    <a:pt x="156" y="572"/>
                    <a:pt x="156" y="560"/>
                    <a:pt x="156" y="560"/>
                  </a:cubicBezTo>
                  <a:cubicBezTo>
                    <a:pt x="156" y="550"/>
                    <a:pt x="164" y="549"/>
                    <a:pt x="160" y="542"/>
                  </a:cubicBezTo>
                  <a:lnTo>
                    <a:pt x="160" y="542"/>
                  </a:lnTo>
                  <a:cubicBezTo>
                    <a:pt x="160" y="542"/>
                    <a:pt x="161" y="542"/>
                    <a:pt x="162" y="542"/>
                  </a:cubicBezTo>
                  <a:cubicBezTo>
                    <a:pt x="170" y="542"/>
                    <a:pt x="183" y="536"/>
                    <a:pt x="191" y="536"/>
                  </a:cubicBezTo>
                  <a:lnTo>
                    <a:pt x="227" y="536"/>
                  </a:lnTo>
                  <a:lnTo>
                    <a:pt x="227" y="525"/>
                  </a:lnTo>
                  <a:lnTo>
                    <a:pt x="239" y="525"/>
                  </a:lnTo>
                  <a:cubicBezTo>
                    <a:pt x="251" y="513"/>
                    <a:pt x="251" y="513"/>
                    <a:pt x="251" y="501"/>
                  </a:cubicBezTo>
                  <a:lnTo>
                    <a:pt x="287" y="501"/>
                  </a:lnTo>
                  <a:cubicBezTo>
                    <a:pt x="298" y="489"/>
                    <a:pt x="310" y="489"/>
                    <a:pt x="322" y="489"/>
                  </a:cubicBezTo>
                  <a:cubicBezTo>
                    <a:pt x="322" y="489"/>
                    <a:pt x="334" y="501"/>
                    <a:pt x="334" y="501"/>
                  </a:cubicBezTo>
                  <a:cubicBezTo>
                    <a:pt x="334" y="489"/>
                    <a:pt x="322" y="477"/>
                    <a:pt x="334" y="477"/>
                  </a:cubicBezTo>
                  <a:cubicBezTo>
                    <a:pt x="336" y="475"/>
                    <a:pt x="337" y="475"/>
                    <a:pt x="338" y="475"/>
                  </a:cubicBezTo>
                  <a:cubicBezTo>
                    <a:pt x="342" y="475"/>
                    <a:pt x="338" y="491"/>
                    <a:pt x="342" y="491"/>
                  </a:cubicBezTo>
                  <a:cubicBezTo>
                    <a:pt x="343" y="491"/>
                    <a:pt x="344" y="491"/>
                    <a:pt x="346" y="489"/>
                  </a:cubicBezTo>
                  <a:cubicBezTo>
                    <a:pt x="370" y="489"/>
                    <a:pt x="346" y="489"/>
                    <a:pt x="346" y="477"/>
                  </a:cubicBezTo>
                  <a:lnTo>
                    <a:pt x="453" y="477"/>
                  </a:lnTo>
                  <a:cubicBezTo>
                    <a:pt x="453" y="477"/>
                    <a:pt x="453" y="465"/>
                    <a:pt x="453" y="453"/>
                  </a:cubicBezTo>
                  <a:lnTo>
                    <a:pt x="465" y="453"/>
                  </a:lnTo>
                  <a:cubicBezTo>
                    <a:pt x="477" y="453"/>
                    <a:pt x="489" y="453"/>
                    <a:pt x="489" y="441"/>
                  </a:cubicBezTo>
                  <a:cubicBezTo>
                    <a:pt x="489" y="437"/>
                    <a:pt x="489" y="436"/>
                    <a:pt x="489" y="436"/>
                  </a:cubicBezTo>
                  <a:cubicBezTo>
                    <a:pt x="490" y="436"/>
                    <a:pt x="493" y="441"/>
                    <a:pt x="501" y="441"/>
                  </a:cubicBezTo>
                  <a:cubicBezTo>
                    <a:pt x="503" y="443"/>
                    <a:pt x="504" y="444"/>
                    <a:pt x="505" y="444"/>
                  </a:cubicBezTo>
                  <a:cubicBezTo>
                    <a:pt x="510" y="444"/>
                    <a:pt x="501" y="417"/>
                    <a:pt x="501" y="417"/>
                  </a:cubicBezTo>
                  <a:lnTo>
                    <a:pt x="501" y="417"/>
                  </a:lnTo>
                  <a:cubicBezTo>
                    <a:pt x="501" y="417"/>
                    <a:pt x="513" y="429"/>
                    <a:pt x="513" y="429"/>
                  </a:cubicBezTo>
                  <a:lnTo>
                    <a:pt x="525" y="429"/>
                  </a:lnTo>
                  <a:cubicBezTo>
                    <a:pt x="525" y="429"/>
                    <a:pt x="535" y="424"/>
                    <a:pt x="542" y="424"/>
                  </a:cubicBezTo>
                  <a:cubicBezTo>
                    <a:pt x="546" y="424"/>
                    <a:pt x="548" y="425"/>
                    <a:pt x="548" y="429"/>
                  </a:cubicBezTo>
                  <a:cubicBezTo>
                    <a:pt x="548" y="437"/>
                    <a:pt x="550" y="440"/>
                    <a:pt x="552" y="440"/>
                  </a:cubicBezTo>
                  <a:cubicBezTo>
                    <a:pt x="556" y="440"/>
                    <a:pt x="564" y="429"/>
                    <a:pt x="572" y="429"/>
                  </a:cubicBezTo>
                  <a:cubicBezTo>
                    <a:pt x="572" y="428"/>
                    <a:pt x="573" y="427"/>
                    <a:pt x="573" y="427"/>
                  </a:cubicBezTo>
                  <a:cubicBezTo>
                    <a:pt x="575" y="427"/>
                    <a:pt x="583" y="444"/>
                    <a:pt x="591" y="444"/>
                  </a:cubicBezTo>
                  <a:cubicBezTo>
                    <a:pt x="593" y="444"/>
                    <a:pt x="594" y="443"/>
                    <a:pt x="596" y="441"/>
                  </a:cubicBezTo>
                  <a:cubicBezTo>
                    <a:pt x="608" y="417"/>
                    <a:pt x="572" y="406"/>
                    <a:pt x="560" y="406"/>
                  </a:cubicBezTo>
                  <a:cubicBezTo>
                    <a:pt x="554" y="400"/>
                    <a:pt x="551" y="397"/>
                    <a:pt x="550" y="397"/>
                  </a:cubicBezTo>
                  <a:close/>
                  <a:moveTo>
                    <a:pt x="139" y="589"/>
                  </a:moveTo>
                  <a:cubicBezTo>
                    <a:pt x="137" y="591"/>
                    <a:pt x="135" y="593"/>
                    <a:pt x="132" y="596"/>
                  </a:cubicBezTo>
                  <a:lnTo>
                    <a:pt x="144" y="596"/>
                  </a:lnTo>
                  <a:cubicBezTo>
                    <a:pt x="141" y="596"/>
                    <a:pt x="139" y="593"/>
                    <a:pt x="139" y="589"/>
                  </a:cubicBezTo>
                  <a:close/>
                  <a:moveTo>
                    <a:pt x="2453" y="644"/>
                  </a:moveTo>
                  <a:cubicBezTo>
                    <a:pt x="2438" y="644"/>
                    <a:pt x="2443" y="649"/>
                    <a:pt x="2448" y="649"/>
                  </a:cubicBezTo>
                  <a:cubicBezTo>
                    <a:pt x="2451" y="649"/>
                    <a:pt x="2453" y="648"/>
                    <a:pt x="2453" y="644"/>
                  </a:cubicBezTo>
                  <a:close/>
                  <a:moveTo>
                    <a:pt x="2383" y="782"/>
                  </a:moveTo>
                  <a:cubicBezTo>
                    <a:pt x="2379" y="782"/>
                    <a:pt x="2375" y="784"/>
                    <a:pt x="2371" y="787"/>
                  </a:cubicBezTo>
                  <a:lnTo>
                    <a:pt x="2394" y="787"/>
                  </a:lnTo>
                  <a:cubicBezTo>
                    <a:pt x="2390" y="783"/>
                    <a:pt x="2387" y="782"/>
                    <a:pt x="2383" y="782"/>
                  </a:cubicBezTo>
                  <a:close/>
                  <a:moveTo>
                    <a:pt x="2370" y="787"/>
                  </a:moveTo>
                  <a:cubicBezTo>
                    <a:pt x="2370" y="787"/>
                    <a:pt x="2370" y="787"/>
                    <a:pt x="2370" y="787"/>
                  </a:cubicBezTo>
                  <a:lnTo>
                    <a:pt x="2370" y="787"/>
                  </a:lnTo>
                  <a:cubicBezTo>
                    <a:pt x="2370" y="787"/>
                    <a:pt x="2371" y="787"/>
                    <a:pt x="2371" y="787"/>
                  </a:cubicBezTo>
                  <a:close/>
                  <a:moveTo>
                    <a:pt x="2370" y="787"/>
                  </a:moveTo>
                  <a:lnTo>
                    <a:pt x="2370" y="787"/>
                  </a:lnTo>
                  <a:cubicBezTo>
                    <a:pt x="2366" y="790"/>
                    <a:pt x="2362" y="794"/>
                    <a:pt x="2358" y="798"/>
                  </a:cubicBezTo>
                  <a:cubicBezTo>
                    <a:pt x="2370" y="798"/>
                    <a:pt x="2370" y="798"/>
                    <a:pt x="2370" y="787"/>
                  </a:cubicBezTo>
                  <a:close/>
                  <a:moveTo>
                    <a:pt x="24" y="841"/>
                  </a:moveTo>
                  <a:cubicBezTo>
                    <a:pt x="21" y="841"/>
                    <a:pt x="17" y="842"/>
                    <a:pt x="13" y="846"/>
                  </a:cubicBezTo>
                  <a:cubicBezTo>
                    <a:pt x="1" y="858"/>
                    <a:pt x="13" y="858"/>
                    <a:pt x="13" y="858"/>
                  </a:cubicBezTo>
                  <a:lnTo>
                    <a:pt x="25" y="858"/>
                  </a:lnTo>
                  <a:cubicBezTo>
                    <a:pt x="25" y="846"/>
                    <a:pt x="25" y="846"/>
                    <a:pt x="25" y="846"/>
                  </a:cubicBezTo>
                  <a:cubicBezTo>
                    <a:pt x="33" y="846"/>
                    <a:pt x="30" y="841"/>
                    <a:pt x="24" y="841"/>
                  </a:cubicBezTo>
                  <a:close/>
                  <a:moveTo>
                    <a:pt x="144" y="620"/>
                  </a:moveTo>
                  <a:lnTo>
                    <a:pt x="144" y="632"/>
                  </a:lnTo>
                  <a:lnTo>
                    <a:pt x="132" y="632"/>
                  </a:lnTo>
                  <a:cubicBezTo>
                    <a:pt x="120" y="632"/>
                    <a:pt x="108" y="644"/>
                    <a:pt x="108" y="656"/>
                  </a:cubicBezTo>
                  <a:cubicBezTo>
                    <a:pt x="108" y="656"/>
                    <a:pt x="120" y="667"/>
                    <a:pt x="108" y="667"/>
                  </a:cubicBezTo>
                  <a:cubicBezTo>
                    <a:pt x="108" y="679"/>
                    <a:pt x="96" y="679"/>
                    <a:pt x="96" y="679"/>
                  </a:cubicBezTo>
                  <a:lnTo>
                    <a:pt x="84" y="679"/>
                  </a:lnTo>
                  <a:cubicBezTo>
                    <a:pt x="72" y="679"/>
                    <a:pt x="84" y="679"/>
                    <a:pt x="84" y="691"/>
                  </a:cubicBezTo>
                  <a:lnTo>
                    <a:pt x="84" y="703"/>
                  </a:lnTo>
                  <a:cubicBezTo>
                    <a:pt x="84" y="703"/>
                    <a:pt x="79" y="698"/>
                    <a:pt x="72" y="698"/>
                  </a:cubicBezTo>
                  <a:cubicBezTo>
                    <a:pt x="68" y="698"/>
                    <a:pt x="64" y="699"/>
                    <a:pt x="60" y="703"/>
                  </a:cubicBezTo>
                  <a:cubicBezTo>
                    <a:pt x="60" y="715"/>
                    <a:pt x="60" y="727"/>
                    <a:pt x="60" y="727"/>
                  </a:cubicBezTo>
                  <a:lnTo>
                    <a:pt x="60" y="739"/>
                  </a:lnTo>
                  <a:lnTo>
                    <a:pt x="60" y="763"/>
                  </a:lnTo>
                  <a:cubicBezTo>
                    <a:pt x="60" y="763"/>
                    <a:pt x="60" y="751"/>
                    <a:pt x="48" y="751"/>
                  </a:cubicBezTo>
                  <a:cubicBezTo>
                    <a:pt x="48" y="758"/>
                    <a:pt x="48" y="778"/>
                    <a:pt x="48" y="787"/>
                  </a:cubicBezTo>
                  <a:lnTo>
                    <a:pt x="48" y="798"/>
                  </a:lnTo>
                  <a:lnTo>
                    <a:pt x="48" y="810"/>
                  </a:lnTo>
                  <a:lnTo>
                    <a:pt x="48" y="822"/>
                  </a:lnTo>
                  <a:lnTo>
                    <a:pt x="72" y="822"/>
                  </a:lnTo>
                  <a:cubicBezTo>
                    <a:pt x="60" y="822"/>
                    <a:pt x="60" y="822"/>
                    <a:pt x="48" y="834"/>
                  </a:cubicBezTo>
                  <a:cubicBezTo>
                    <a:pt x="48" y="846"/>
                    <a:pt x="48" y="846"/>
                    <a:pt x="48" y="858"/>
                  </a:cubicBezTo>
                  <a:cubicBezTo>
                    <a:pt x="48" y="858"/>
                    <a:pt x="48" y="870"/>
                    <a:pt x="48" y="870"/>
                  </a:cubicBezTo>
                  <a:lnTo>
                    <a:pt x="48" y="882"/>
                  </a:lnTo>
                  <a:lnTo>
                    <a:pt x="48" y="894"/>
                  </a:lnTo>
                  <a:cubicBezTo>
                    <a:pt x="48" y="904"/>
                    <a:pt x="57" y="923"/>
                    <a:pt x="60" y="928"/>
                  </a:cubicBezTo>
                  <a:lnTo>
                    <a:pt x="60" y="928"/>
                  </a:lnTo>
                  <a:cubicBezTo>
                    <a:pt x="53" y="927"/>
                    <a:pt x="48" y="917"/>
                    <a:pt x="48" y="917"/>
                  </a:cubicBezTo>
                  <a:lnTo>
                    <a:pt x="48" y="929"/>
                  </a:lnTo>
                  <a:lnTo>
                    <a:pt x="60" y="929"/>
                  </a:lnTo>
                  <a:cubicBezTo>
                    <a:pt x="60" y="929"/>
                    <a:pt x="60" y="929"/>
                    <a:pt x="60" y="928"/>
                  </a:cubicBezTo>
                  <a:lnTo>
                    <a:pt x="60" y="928"/>
                  </a:lnTo>
                  <a:cubicBezTo>
                    <a:pt x="60" y="928"/>
                    <a:pt x="60" y="928"/>
                    <a:pt x="61" y="928"/>
                  </a:cubicBezTo>
                  <a:cubicBezTo>
                    <a:pt x="64" y="928"/>
                    <a:pt x="68" y="925"/>
                    <a:pt x="72" y="917"/>
                  </a:cubicBezTo>
                  <a:cubicBezTo>
                    <a:pt x="72" y="906"/>
                    <a:pt x="60" y="906"/>
                    <a:pt x="72" y="906"/>
                  </a:cubicBezTo>
                  <a:cubicBezTo>
                    <a:pt x="84" y="894"/>
                    <a:pt x="72" y="882"/>
                    <a:pt x="72" y="882"/>
                  </a:cubicBezTo>
                  <a:lnTo>
                    <a:pt x="72" y="870"/>
                  </a:lnTo>
                  <a:lnTo>
                    <a:pt x="72" y="858"/>
                  </a:lnTo>
                  <a:cubicBezTo>
                    <a:pt x="72" y="858"/>
                    <a:pt x="60" y="846"/>
                    <a:pt x="72" y="846"/>
                  </a:cubicBezTo>
                  <a:cubicBezTo>
                    <a:pt x="78" y="840"/>
                    <a:pt x="84" y="840"/>
                    <a:pt x="87" y="840"/>
                  </a:cubicBezTo>
                  <a:cubicBezTo>
                    <a:pt x="90" y="840"/>
                    <a:pt x="90" y="840"/>
                    <a:pt x="84" y="834"/>
                  </a:cubicBezTo>
                  <a:cubicBezTo>
                    <a:pt x="78" y="828"/>
                    <a:pt x="75" y="828"/>
                    <a:pt x="75" y="828"/>
                  </a:cubicBezTo>
                  <a:cubicBezTo>
                    <a:pt x="75" y="828"/>
                    <a:pt x="78" y="828"/>
                    <a:pt x="84" y="822"/>
                  </a:cubicBezTo>
                  <a:cubicBezTo>
                    <a:pt x="88" y="818"/>
                    <a:pt x="89" y="817"/>
                    <a:pt x="90" y="817"/>
                  </a:cubicBezTo>
                  <a:lnTo>
                    <a:pt x="90" y="817"/>
                  </a:lnTo>
                  <a:cubicBezTo>
                    <a:pt x="91" y="817"/>
                    <a:pt x="88" y="822"/>
                    <a:pt x="96" y="822"/>
                  </a:cubicBezTo>
                  <a:cubicBezTo>
                    <a:pt x="108" y="822"/>
                    <a:pt x="96" y="822"/>
                    <a:pt x="96" y="810"/>
                  </a:cubicBezTo>
                  <a:lnTo>
                    <a:pt x="72" y="810"/>
                  </a:lnTo>
                  <a:lnTo>
                    <a:pt x="72" y="798"/>
                  </a:lnTo>
                  <a:cubicBezTo>
                    <a:pt x="72" y="798"/>
                    <a:pt x="84" y="798"/>
                    <a:pt x="84" y="787"/>
                  </a:cubicBezTo>
                  <a:cubicBezTo>
                    <a:pt x="96" y="775"/>
                    <a:pt x="96" y="775"/>
                    <a:pt x="96" y="775"/>
                  </a:cubicBezTo>
                  <a:cubicBezTo>
                    <a:pt x="96" y="775"/>
                    <a:pt x="84" y="775"/>
                    <a:pt x="96" y="763"/>
                  </a:cubicBezTo>
                  <a:cubicBezTo>
                    <a:pt x="102" y="757"/>
                    <a:pt x="102" y="757"/>
                    <a:pt x="100" y="757"/>
                  </a:cubicBezTo>
                  <a:cubicBezTo>
                    <a:pt x="99" y="757"/>
                    <a:pt x="96" y="757"/>
                    <a:pt x="96" y="751"/>
                  </a:cubicBezTo>
                  <a:cubicBezTo>
                    <a:pt x="96" y="751"/>
                    <a:pt x="108" y="727"/>
                    <a:pt x="108" y="715"/>
                  </a:cubicBezTo>
                  <a:lnTo>
                    <a:pt x="120" y="715"/>
                  </a:lnTo>
                  <a:cubicBezTo>
                    <a:pt x="132" y="715"/>
                    <a:pt x="132" y="715"/>
                    <a:pt x="132" y="703"/>
                  </a:cubicBezTo>
                  <a:cubicBezTo>
                    <a:pt x="144" y="703"/>
                    <a:pt x="144" y="703"/>
                    <a:pt x="132" y="691"/>
                  </a:cubicBezTo>
                  <a:cubicBezTo>
                    <a:pt x="120" y="691"/>
                    <a:pt x="132" y="691"/>
                    <a:pt x="132" y="679"/>
                  </a:cubicBezTo>
                  <a:lnTo>
                    <a:pt x="132" y="667"/>
                  </a:lnTo>
                  <a:cubicBezTo>
                    <a:pt x="132" y="667"/>
                    <a:pt x="144" y="667"/>
                    <a:pt x="156" y="656"/>
                  </a:cubicBezTo>
                  <a:cubicBezTo>
                    <a:pt x="156" y="656"/>
                    <a:pt x="156" y="620"/>
                    <a:pt x="144" y="620"/>
                  </a:cubicBezTo>
                  <a:close/>
                  <a:moveTo>
                    <a:pt x="60" y="965"/>
                  </a:moveTo>
                  <a:cubicBezTo>
                    <a:pt x="60" y="969"/>
                    <a:pt x="60" y="973"/>
                    <a:pt x="60" y="977"/>
                  </a:cubicBezTo>
                  <a:cubicBezTo>
                    <a:pt x="64" y="973"/>
                    <a:pt x="67" y="972"/>
                    <a:pt x="69" y="972"/>
                  </a:cubicBezTo>
                  <a:cubicBezTo>
                    <a:pt x="74" y="972"/>
                    <a:pt x="76" y="977"/>
                    <a:pt x="84" y="977"/>
                  </a:cubicBezTo>
                  <a:cubicBezTo>
                    <a:pt x="84" y="977"/>
                    <a:pt x="60" y="965"/>
                    <a:pt x="60" y="965"/>
                  </a:cubicBezTo>
                  <a:close/>
                  <a:moveTo>
                    <a:pt x="60" y="977"/>
                  </a:moveTo>
                  <a:cubicBezTo>
                    <a:pt x="60" y="989"/>
                    <a:pt x="72" y="989"/>
                    <a:pt x="72" y="989"/>
                  </a:cubicBezTo>
                  <a:cubicBezTo>
                    <a:pt x="72" y="977"/>
                    <a:pt x="60" y="977"/>
                    <a:pt x="60" y="977"/>
                  </a:cubicBezTo>
                  <a:close/>
                  <a:moveTo>
                    <a:pt x="48" y="1013"/>
                  </a:moveTo>
                  <a:lnTo>
                    <a:pt x="60" y="1025"/>
                  </a:lnTo>
                  <a:cubicBezTo>
                    <a:pt x="60" y="1013"/>
                    <a:pt x="60" y="1013"/>
                    <a:pt x="48" y="1013"/>
                  </a:cubicBezTo>
                  <a:close/>
                  <a:moveTo>
                    <a:pt x="60" y="1001"/>
                  </a:moveTo>
                  <a:lnTo>
                    <a:pt x="60" y="1013"/>
                  </a:lnTo>
                  <a:lnTo>
                    <a:pt x="60" y="1037"/>
                  </a:lnTo>
                  <a:cubicBezTo>
                    <a:pt x="60" y="1037"/>
                    <a:pt x="72" y="1013"/>
                    <a:pt x="72" y="1013"/>
                  </a:cubicBezTo>
                  <a:cubicBezTo>
                    <a:pt x="72" y="1007"/>
                    <a:pt x="72" y="1004"/>
                    <a:pt x="72" y="1001"/>
                  </a:cubicBezTo>
                  <a:close/>
                  <a:moveTo>
                    <a:pt x="72" y="1013"/>
                  </a:moveTo>
                  <a:cubicBezTo>
                    <a:pt x="72" y="1013"/>
                    <a:pt x="72" y="1025"/>
                    <a:pt x="72" y="1025"/>
                  </a:cubicBezTo>
                  <a:cubicBezTo>
                    <a:pt x="84" y="1048"/>
                    <a:pt x="72" y="1037"/>
                    <a:pt x="72" y="1048"/>
                  </a:cubicBezTo>
                  <a:cubicBezTo>
                    <a:pt x="63" y="1048"/>
                    <a:pt x="83" y="1056"/>
                    <a:pt x="92" y="1059"/>
                  </a:cubicBezTo>
                  <a:lnTo>
                    <a:pt x="92" y="1059"/>
                  </a:lnTo>
                  <a:cubicBezTo>
                    <a:pt x="90" y="1055"/>
                    <a:pt x="88" y="1052"/>
                    <a:pt x="84" y="1048"/>
                  </a:cubicBezTo>
                  <a:cubicBezTo>
                    <a:pt x="84" y="1037"/>
                    <a:pt x="84" y="1025"/>
                    <a:pt x="84" y="1025"/>
                  </a:cubicBezTo>
                  <a:cubicBezTo>
                    <a:pt x="96" y="1013"/>
                    <a:pt x="72" y="1013"/>
                    <a:pt x="72" y="1013"/>
                  </a:cubicBezTo>
                  <a:close/>
                  <a:moveTo>
                    <a:pt x="92" y="1059"/>
                  </a:moveTo>
                  <a:cubicBezTo>
                    <a:pt x="92" y="1059"/>
                    <a:pt x="92" y="1060"/>
                    <a:pt x="93" y="1060"/>
                  </a:cubicBezTo>
                  <a:lnTo>
                    <a:pt x="96" y="1060"/>
                  </a:lnTo>
                  <a:cubicBezTo>
                    <a:pt x="96" y="1060"/>
                    <a:pt x="94" y="1060"/>
                    <a:pt x="92" y="1059"/>
                  </a:cubicBezTo>
                  <a:close/>
                  <a:moveTo>
                    <a:pt x="84" y="1060"/>
                  </a:moveTo>
                  <a:cubicBezTo>
                    <a:pt x="84" y="1072"/>
                    <a:pt x="84" y="1072"/>
                    <a:pt x="84" y="1072"/>
                  </a:cubicBezTo>
                  <a:lnTo>
                    <a:pt x="96" y="1072"/>
                  </a:lnTo>
                  <a:cubicBezTo>
                    <a:pt x="97" y="1073"/>
                    <a:pt x="98" y="1074"/>
                    <a:pt x="99" y="1075"/>
                  </a:cubicBezTo>
                  <a:lnTo>
                    <a:pt x="99" y="1075"/>
                  </a:lnTo>
                  <a:cubicBezTo>
                    <a:pt x="97" y="1069"/>
                    <a:pt x="95" y="1065"/>
                    <a:pt x="93" y="1060"/>
                  </a:cubicBezTo>
                  <a:close/>
                  <a:moveTo>
                    <a:pt x="99" y="1075"/>
                  </a:moveTo>
                  <a:cubicBezTo>
                    <a:pt x="101" y="1081"/>
                    <a:pt x="104" y="1088"/>
                    <a:pt x="108" y="1096"/>
                  </a:cubicBezTo>
                  <a:cubicBezTo>
                    <a:pt x="108" y="1085"/>
                    <a:pt x="108" y="1084"/>
                    <a:pt x="99" y="1075"/>
                  </a:cubicBezTo>
                  <a:close/>
                  <a:moveTo>
                    <a:pt x="169" y="1173"/>
                  </a:moveTo>
                  <a:cubicBezTo>
                    <a:pt x="171" y="1178"/>
                    <a:pt x="175" y="1179"/>
                    <a:pt x="178" y="1179"/>
                  </a:cubicBezTo>
                  <a:lnTo>
                    <a:pt x="178" y="1179"/>
                  </a:lnTo>
                  <a:cubicBezTo>
                    <a:pt x="175" y="1177"/>
                    <a:pt x="172" y="1175"/>
                    <a:pt x="169" y="1173"/>
                  </a:cubicBezTo>
                  <a:close/>
                  <a:moveTo>
                    <a:pt x="2156" y="1179"/>
                  </a:moveTo>
                  <a:lnTo>
                    <a:pt x="2160" y="1182"/>
                  </a:lnTo>
                  <a:lnTo>
                    <a:pt x="2160" y="1182"/>
                  </a:lnTo>
                  <a:cubicBezTo>
                    <a:pt x="2159" y="1180"/>
                    <a:pt x="2158" y="1179"/>
                    <a:pt x="2156" y="1179"/>
                  </a:cubicBezTo>
                  <a:close/>
                  <a:moveTo>
                    <a:pt x="108" y="1096"/>
                  </a:moveTo>
                  <a:cubicBezTo>
                    <a:pt x="108" y="1108"/>
                    <a:pt x="96" y="1108"/>
                    <a:pt x="96" y="1108"/>
                  </a:cubicBezTo>
                  <a:cubicBezTo>
                    <a:pt x="96" y="1120"/>
                    <a:pt x="96" y="1120"/>
                    <a:pt x="108" y="1120"/>
                  </a:cubicBezTo>
                  <a:lnTo>
                    <a:pt x="120" y="1120"/>
                  </a:lnTo>
                  <a:cubicBezTo>
                    <a:pt x="121" y="1119"/>
                    <a:pt x="122" y="1118"/>
                    <a:pt x="122" y="1118"/>
                  </a:cubicBezTo>
                  <a:lnTo>
                    <a:pt x="122" y="1118"/>
                  </a:lnTo>
                  <a:cubicBezTo>
                    <a:pt x="128" y="1118"/>
                    <a:pt x="109" y="1168"/>
                    <a:pt x="120" y="1168"/>
                  </a:cubicBezTo>
                  <a:lnTo>
                    <a:pt x="144" y="1168"/>
                  </a:lnTo>
                  <a:cubicBezTo>
                    <a:pt x="144" y="1168"/>
                    <a:pt x="136" y="1183"/>
                    <a:pt x="139" y="1183"/>
                  </a:cubicBezTo>
                  <a:cubicBezTo>
                    <a:pt x="140" y="1183"/>
                    <a:pt x="141" y="1182"/>
                    <a:pt x="144" y="1179"/>
                  </a:cubicBezTo>
                  <a:cubicBezTo>
                    <a:pt x="151" y="1179"/>
                    <a:pt x="149" y="1170"/>
                    <a:pt x="150" y="1166"/>
                  </a:cubicBezTo>
                  <a:lnTo>
                    <a:pt x="150" y="1166"/>
                  </a:lnTo>
                  <a:cubicBezTo>
                    <a:pt x="151" y="1166"/>
                    <a:pt x="151" y="1165"/>
                    <a:pt x="152" y="1165"/>
                  </a:cubicBezTo>
                  <a:lnTo>
                    <a:pt x="152" y="1165"/>
                  </a:lnTo>
                  <a:cubicBezTo>
                    <a:pt x="153" y="1165"/>
                    <a:pt x="154" y="1166"/>
                    <a:pt x="156" y="1168"/>
                  </a:cubicBezTo>
                  <a:cubicBezTo>
                    <a:pt x="156" y="1168"/>
                    <a:pt x="162" y="1170"/>
                    <a:pt x="169" y="1173"/>
                  </a:cubicBezTo>
                  <a:lnTo>
                    <a:pt x="169" y="1173"/>
                  </a:lnTo>
                  <a:cubicBezTo>
                    <a:pt x="168" y="1172"/>
                    <a:pt x="167" y="1170"/>
                    <a:pt x="167" y="1168"/>
                  </a:cubicBezTo>
                  <a:cubicBezTo>
                    <a:pt x="167" y="1168"/>
                    <a:pt x="167" y="1156"/>
                    <a:pt x="167" y="1144"/>
                  </a:cubicBezTo>
                  <a:cubicBezTo>
                    <a:pt x="167" y="1144"/>
                    <a:pt x="156" y="1132"/>
                    <a:pt x="156" y="1132"/>
                  </a:cubicBezTo>
                  <a:cubicBezTo>
                    <a:pt x="152" y="1136"/>
                    <a:pt x="148" y="1137"/>
                    <a:pt x="144" y="1137"/>
                  </a:cubicBezTo>
                  <a:cubicBezTo>
                    <a:pt x="137" y="1137"/>
                    <a:pt x="132" y="1132"/>
                    <a:pt x="132" y="1132"/>
                  </a:cubicBezTo>
                  <a:cubicBezTo>
                    <a:pt x="132" y="1132"/>
                    <a:pt x="132" y="1120"/>
                    <a:pt x="132" y="1120"/>
                  </a:cubicBezTo>
                  <a:cubicBezTo>
                    <a:pt x="132" y="1120"/>
                    <a:pt x="132" y="1108"/>
                    <a:pt x="132" y="1108"/>
                  </a:cubicBezTo>
                  <a:lnTo>
                    <a:pt x="120" y="1108"/>
                  </a:lnTo>
                  <a:lnTo>
                    <a:pt x="108" y="1096"/>
                  </a:lnTo>
                  <a:close/>
                  <a:moveTo>
                    <a:pt x="178" y="1179"/>
                  </a:moveTo>
                  <a:lnTo>
                    <a:pt x="178" y="1179"/>
                  </a:lnTo>
                  <a:cubicBezTo>
                    <a:pt x="182" y="1183"/>
                    <a:pt x="184" y="1187"/>
                    <a:pt x="179" y="1191"/>
                  </a:cubicBezTo>
                  <a:cubicBezTo>
                    <a:pt x="179" y="1197"/>
                    <a:pt x="185" y="1203"/>
                    <a:pt x="191" y="1208"/>
                  </a:cubicBezTo>
                  <a:lnTo>
                    <a:pt x="191" y="1208"/>
                  </a:lnTo>
                  <a:lnTo>
                    <a:pt x="191" y="1203"/>
                  </a:lnTo>
                  <a:lnTo>
                    <a:pt x="191" y="1191"/>
                  </a:lnTo>
                  <a:cubicBezTo>
                    <a:pt x="191" y="1191"/>
                    <a:pt x="191" y="1191"/>
                    <a:pt x="191" y="1179"/>
                  </a:cubicBezTo>
                  <a:lnTo>
                    <a:pt x="179" y="1179"/>
                  </a:lnTo>
                  <a:cubicBezTo>
                    <a:pt x="179" y="1179"/>
                    <a:pt x="179" y="1179"/>
                    <a:pt x="178" y="1179"/>
                  </a:cubicBezTo>
                  <a:close/>
                  <a:moveTo>
                    <a:pt x="203" y="1203"/>
                  </a:moveTo>
                  <a:cubicBezTo>
                    <a:pt x="203" y="1203"/>
                    <a:pt x="200" y="1207"/>
                    <a:pt x="196" y="1211"/>
                  </a:cubicBezTo>
                  <a:lnTo>
                    <a:pt x="196" y="1211"/>
                  </a:lnTo>
                  <a:cubicBezTo>
                    <a:pt x="195" y="1210"/>
                    <a:pt x="193" y="1209"/>
                    <a:pt x="191" y="1208"/>
                  </a:cubicBezTo>
                  <a:lnTo>
                    <a:pt x="191" y="1208"/>
                  </a:lnTo>
                  <a:lnTo>
                    <a:pt x="191" y="1215"/>
                  </a:lnTo>
                  <a:cubicBezTo>
                    <a:pt x="192" y="1215"/>
                    <a:pt x="192" y="1216"/>
                    <a:pt x="192" y="1216"/>
                  </a:cubicBezTo>
                  <a:lnTo>
                    <a:pt x="192" y="1216"/>
                  </a:lnTo>
                  <a:cubicBezTo>
                    <a:pt x="193" y="1214"/>
                    <a:pt x="195" y="1213"/>
                    <a:pt x="196" y="1211"/>
                  </a:cubicBezTo>
                  <a:lnTo>
                    <a:pt x="196" y="1211"/>
                  </a:lnTo>
                  <a:cubicBezTo>
                    <a:pt x="200" y="1214"/>
                    <a:pt x="203" y="1215"/>
                    <a:pt x="203" y="1215"/>
                  </a:cubicBezTo>
                  <a:lnTo>
                    <a:pt x="203" y="1203"/>
                  </a:lnTo>
                  <a:close/>
                  <a:moveTo>
                    <a:pt x="192" y="1216"/>
                  </a:moveTo>
                  <a:lnTo>
                    <a:pt x="192" y="1216"/>
                  </a:lnTo>
                  <a:cubicBezTo>
                    <a:pt x="188" y="1222"/>
                    <a:pt x="186" y="1227"/>
                    <a:pt x="191" y="1227"/>
                  </a:cubicBezTo>
                  <a:lnTo>
                    <a:pt x="215" y="1227"/>
                  </a:lnTo>
                  <a:cubicBezTo>
                    <a:pt x="216" y="1227"/>
                    <a:pt x="217" y="1227"/>
                    <a:pt x="218" y="1227"/>
                  </a:cubicBezTo>
                  <a:lnTo>
                    <a:pt x="218" y="1227"/>
                  </a:lnTo>
                  <a:cubicBezTo>
                    <a:pt x="221" y="1227"/>
                    <a:pt x="224" y="1227"/>
                    <a:pt x="227" y="1227"/>
                  </a:cubicBezTo>
                  <a:cubicBezTo>
                    <a:pt x="223" y="1223"/>
                    <a:pt x="222" y="1222"/>
                    <a:pt x="221" y="1222"/>
                  </a:cubicBezTo>
                  <a:lnTo>
                    <a:pt x="221" y="1222"/>
                  </a:lnTo>
                  <a:cubicBezTo>
                    <a:pt x="220" y="1222"/>
                    <a:pt x="222" y="1226"/>
                    <a:pt x="218" y="1227"/>
                  </a:cubicBezTo>
                  <a:lnTo>
                    <a:pt x="218" y="1227"/>
                  </a:lnTo>
                  <a:cubicBezTo>
                    <a:pt x="209" y="1226"/>
                    <a:pt x="201" y="1224"/>
                    <a:pt x="192" y="1216"/>
                  </a:cubicBezTo>
                  <a:close/>
                  <a:moveTo>
                    <a:pt x="227" y="1227"/>
                  </a:moveTo>
                  <a:cubicBezTo>
                    <a:pt x="230" y="1230"/>
                    <a:pt x="231" y="1231"/>
                    <a:pt x="232" y="1232"/>
                  </a:cubicBezTo>
                  <a:lnTo>
                    <a:pt x="232" y="1232"/>
                  </a:lnTo>
                  <a:cubicBezTo>
                    <a:pt x="233" y="1229"/>
                    <a:pt x="232" y="1227"/>
                    <a:pt x="227" y="1227"/>
                  </a:cubicBezTo>
                  <a:close/>
                  <a:moveTo>
                    <a:pt x="232" y="1232"/>
                  </a:moveTo>
                  <a:cubicBezTo>
                    <a:pt x="232" y="1232"/>
                    <a:pt x="232" y="1233"/>
                    <a:pt x="231" y="1233"/>
                  </a:cubicBezTo>
                  <a:cubicBezTo>
                    <a:pt x="232" y="1233"/>
                    <a:pt x="233" y="1233"/>
                    <a:pt x="232" y="1232"/>
                  </a:cubicBezTo>
                  <a:close/>
                  <a:moveTo>
                    <a:pt x="231" y="1233"/>
                  </a:moveTo>
                  <a:cubicBezTo>
                    <a:pt x="230" y="1233"/>
                    <a:pt x="227" y="1233"/>
                    <a:pt x="227" y="1239"/>
                  </a:cubicBezTo>
                  <a:cubicBezTo>
                    <a:pt x="227" y="1239"/>
                    <a:pt x="230" y="1236"/>
                    <a:pt x="231" y="1233"/>
                  </a:cubicBezTo>
                  <a:close/>
                  <a:moveTo>
                    <a:pt x="227" y="1239"/>
                  </a:moveTo>
                  <a:cubicBezTo>
                    <a:pt x="227" y="1247"/>
                    <a:pt x="227" y="1250"/>
                    <a:pt x="227" y="1250"/>
                  </a:cubicBezTo>
                  <a:cubicBezTo>
                    <a:pt x="228" y="1250"/>
                    <a:pt x="231" y="1239"/>
                    <a:pt x="239" y="1239"/>
                  </a:cubicBezTo>
                  <a:close/>
                  <a:moveTo>
                    <a:pt x="239" y="1239"/>
                  </a:moveTo>
                  <a:lnTo>
                    <a:pt x="239" y="1263"/>
                  </a:lnTo>
                  <a:lnTo>
                    <a:pt x="263" y="1263"/>
                  </a:lnTo>
                  <a:cubicBezTo>
                    <a:pt x="255" y="1255"/>
                    <a:pt x="247" y="1247"/>
                    <a:pt x="239" y="1239"/>
                  </a:cubicBezTo>
                  <a:close/>
                  <a:moveTo>
                    <a:pt x="263" y="1263"/>
                  </a:moveTo>
                  <a:lnTo>
                    <a:pt x="263" y="1263"/>
                  </a:lnTo>
                  <a:cubicBezTo>
                    <a:pt x="263" y="1263"/>
                    <a:pt x="239" y="1263"/>
                    <a:pt x="251" y="1275"/>
                  </a:cubicBezTo>
                  <a:lnTo>
                    <a:pt x="275" y="1275"/>
                  </a:lnTo>
                  <a:cubicBezTo>
                    <a:pt x="271" y="1271"/>
                    <a:pt x="267" y="1267"/>
                    <a:pt x="263" y="1263"/>
                  </a:cubicBezTo>
                  <a:close/>
                  <a:moveTo>
                    <a:pt x="275" y="1275"/>
                  </a:moveTo>
                  <a:lnTo>
                    <a:pt x="275" y="1275"/>
                  </a:lnTo>
                  <a:cubicBezTo>
                    <a:pt x="272" y="1277"/>
                    <a:pt x="272" y="1279"/>
                    <a:pt x="273" y="1282"/>
                  </a:cubicBezTo>
                  <a:lnTo>
                    <a:pt x="273" y="1282"/>
                  </a:lnTo>
                  <a:cubicBezTo>
                    <a:pt x="274" y="1280"/>
                    <a:pt x="275" y="1277"/>
                    <a:pt x="275" y="1275"/>
                  </a:cubicBezTo>
                  <a:close/>
                  <a:moveTo>
                    <a:pt x="273" y="1282"/>
                  </a:moveTo>
                  <a:cubicBezTo>
                    <a:pt x="272" y="1287"/>
                    <a:pt x="269" y="1292"/>
                    <a:pt x="269" y="1295"/>
                  </a:cubicBezTo>
                  <a:lnTo>
                    <a:pt x="269" y="1295"/>
                  </a:lnTo>
                  <a:cubicBezTo>
                    <a:pt x="268" y="1292"/>
                    <a:pt x="266" y="1290"/>
                    <a:pt x="263" y="1287"/>
                  </a:cubicBezTo>
                  <a:cubicBezTo>
                    <a:pt x="251" y="1287"/>
                    <a:pt x="251" y="1298"/>
                    <a:pt x="251" y="1298"/>
                  </a:cubicBezTo>
                  <a:lnTo>
                    <a:pt x="263" y="1298"/>
                  </a:lnTo>
                  <a:cubicBezTo>
                    <a:pt x="266" y="1302"/>
                    <a:pt x="269" y="1303"/>
                    <a:pt x="270" y="1303"/>
                  </a:cubicBezTo>
                  <a:cubicBezTo>
                    <a:pt x="272" y="1303"/>
                    <a:pt x="272" y="1301"/>
                    <a:pt x="271" y="1298"/>
                  </a:cubicBezTo>
                  <a:lnTo>
                    <a:pt x="271" y="1298"/>
                  </a:lnTo>
                  <a:cubicBezTo>
                    <a:pt x="272" y="1298"/>
                    <a:pt x="273" y="1298"/>
                    <a:pt x="275" y="1298"/>
                  </a:cubicBezTo>
                  <a:cubicBezTo>
                    <a:pt x="280" y="1298"/>
                    <a:pt x="284" y="1299"/>
                    <a:pt x="288" y="1300"/>
                  </a:cubicBezTo>
                  <a:lnTo>
                    <a:pt x="288" y="1300"/>
                  </a:lnTo>
                  <a:cubicBezTo>
                    <a:pt x="282" y="1294"/>
                    <a:pt x="275" y="1288"/>
                    <a:pt x="273" y="1282"/>
                  </a:cubicBezTo>
                  <a:close/>
                  <a:moveTo>
                    <a:pt x="288" y="1300"/>
                  </a:moveTo>
                  <a:cubicBezTo>
                    <a:pt x="296" y="1308"/>
                    <a:pt x="304" y="1317"/>
                    <a:pt x="298" y="1322"/>
                  </a:cubicBezTo>
                  <a:cubicBezTo>
                    <a:pt x="287" y="1334"/>
                    <a:pt x="310" y="1334"/>
                    <a:pt x="322" y="1334"/>
                  </a:cubicBezTo>
                  <a:lnTo>
                    <a:pt x="310" y="1322"/>
                  </a:lnTo>
                  <a:cubicBezTo>
                    <a:pt x="310" y="1313"/>
                    <a:pt x="303" y="1303"/>
                    <a:pt x="288" y="1300"/>
                  </a:cubicBezTo>
                  <a:close/>
                  <a:moveTo>
                    <a:pt x="322" y="1334"/>
                  </a:moveTo>
                  <a:lnTo>
                    <a:pt x="344" y="1356"/>
                  </a:lnTo>
                  <a:lnTo>
                    <a:pt x="344" y="1356"/>
                  </a:lnTo>
                  <a:cubicBezTo>
                    <a:pt x="348" y="1354"/>
                    <a:pt x="353" y="1351"/>
                    <a:pt x="358" y="1346"/>
                  </a:cubicBezTo>
                  <a:cubicBezTo>
                    <a:pt x="358" y="1334"/>
                    <a:pt x="346" y="1334"/>
                    <a:pt x="346" y="1334"/>
                  </a:cubicBezTo>
                  <a:close/>
                  <a:moveTo>
                    <a:pt x="344" y="1356"/>
                  </a:moveTo>
                  <a:cubicBezTo>
                    <a:pt x="338" y="1358"/>
                    <a:pt x="334" y="1358"/>
                    <a:pt x="334" y="1358"/>
                  </a:cubicBezTo>
                  <a:lnTo>
                    <a:pt x="346" y="1358"/>
                  </a:lnTo>
                  <a:lnTo>
                    <a:pt x="344" y="1356"/>
                  </a:lnTo>
                  <a:close/>
                  <a:moveTo>
                    <a:pt x="310" y="1346"/>
                  </a:moveTo>
                  <a:cubicBezTo>
                    <a:pt x="298" y="1346"/>
                    <a:pt x="298" y="1358"/>
                    <a:pt x="298" y="1358"/>
                  </a:cubicBezTo>
                  <a:lnTo>
                    <a:pt x="310" y="1358"/>
                  </a:lnTo>
                  <a:cubicBezTo>
                    <a:pt x="314" y="1362"/>
                    <a:pt x="316" y="1363"/>
                    <a:pt x="318" y="1363"/>
                  </a:cubicBezTo>
                  <a:cubicBezTo>
                    <a:pt x="321" y="1363"/>
                    <a:pt x="319" y="1355"/>
                    <a:pt x="310" y="1346"/>
                  </a:cubicBezTo>
                  <a:close/>
                  <a:moveTo>
                    <a:pt x="346" y="1358"/>
                  </a:moveTo>
                  <a:lnTo>
                    <a:pt x="346" y="1358"/>
                  </a:lnTo>
                  <a:cubicBezTo>
                    <a:pt x="346" y="1370"/>
                    <a:pt x="358" y="1370"/>
                    <a:pt x="358" y="1370"/>
                  </a:cubicBezTo>
                  <a:cubicBezTo>
                    <a:pt x="361" y="1370"/>
                    <a:pt x="364" y="1370"/>
                    <a:pt x="367" y="1370"/>
                  </a:cubicBezTo>
                  <a:lnTo>
                    <a:pt x="367" y="1370"/>
                  </a:lnTo>
                  <a:cubicBezTo>
                    <a:pt x="368" y="1370"/>
                    <a:pt x="369" y="1370"/>
                    <a:pt x="370" y="1370"/>
                  </a:cubicBezTo>
                  <a:cubicBezTo>
                    <a:pt x="371" y="1371"/>
                    <a:pt x="372" y="1372"/>
                    <a:pt x="373" y="1373"/>
                  </a:cubicBezTo>
                  <a:lnTo>
                    <a:pt x="373" y="1373"/>
                  </a:lnTo>
                  <a:cubicBezTo>
                    <a:pt x="376" y="1369"/>
                    <a:pt x="382" y="1366"/>
                    <a:pt x="382" y="1358"/>
                  </a:cubicBezTo>
                  <a:lnTo>
                    <a:pt x="382" y="1358"/>
                  </a:lnTo>
                  <a:cubicBezTo>
                    <a:pt x="382" y="1367"/>
                    <a:pt x="375" y="1369"/>
                    <a:pt x="367" y="1370"/>
                  </a:cubicBezTo>
                  <a:lnTo>
                    <a:pt x="367" y="1370"/>
                  </a:lnTo>
                  <a:cubicBezTo>
                    <a:pt x="356" y="1368"/>
                    <a:pt x="346" y="1358"/>
                    <a:pt x="346" y="1358"/>
                  </a:cubicBezTo>
                  <a:close/>
                  <a:moveTo>
                    <a:pt x="373" y="1373"/>
                  </a:moveTo>
                  <a:cubicBezTo>
                    <a:pt x="371" y="1375"/>
                    <a:pt x="370" y="1378"/>
                    <a:pt x="370" y="1382"/>
                  </a:cubicBezTo>
                  <a:cubicBezTo>
                    <a:pt x="370" y="1394"/>
                    <a:pt x="394" y="1406"/>
                    <a:pt x="394" y="1406"/>
                  </a:cubicBezTo>
                  <a:lnTo>
                    <a:pt x="394" y="1394"/>
                  </a:lnTo>
                  <a:cubicBezTo>
                    <a:pt x="386" y="1394"/>
                    <a:pt x="388" y="1399"/>
                    <a:pt x="387" y="1399"/>
                  </a:cubicBezTo>
                  <a:cubicBezTo>
                    <a:pt x="387" y="1399"/>
                    <a:pt x="386" y="1398"/>
                    <a:pt x="382" y="1394"/>
                  </a:cubicBezTo>
                  <a:cubicBezTo>
                    <a:pt x="371" y="1383"/>
                    <a:pt x="380" y="1382"/>
                    <a:pt x="373" y="1373"/>
                  </a:cubicBezTo>
                  <a:close/>
                  <a:moveTo>
                    <a:pt x="370" y="1406"/>
                  </a:moveTo>
                  <a:cubicBezTo>
                    <a:pt x="370" y="1406"/>
                    <a:pt x="382" y="1418"/>
                    <a:pt x="382" y="1429"/>
                  </a:cubicBezTo>
                  <a:cubicBezTo>
                    <a:pt x="394" y="1429"/>
                    <a:pt x="394" y="1418"/>
                    <a:pt x="394" y="1418"/>
                  </a:cubicBezTo>
                  <a:lnTo>
                    <a:pt x="394" y="1406"/>
                  </a:lnTo>
                  <a:close/>
                  <a:moveTo>
                    <a:pt x="394" y="1418"/>
                  </a:moveTo>
                  <a:cubicBezTo>
                    <a:pt x="394" y="1418"/>
                    <a:pt x="404" y="1425"/>
                    <a:pt x="416" y="1435"/>
                  </a:cubicBezTo>
                  <a:lnTo>
                    <a:pt x="416" y="1435"/>
                  </a:lnTo>
                  <a:cubicBezTo>
                    <a:pt x="413" y="1425"/>
                    <a:pt x="403" y="1418"/>
                    <a:pt x="394" y="1418"/>
                  </a:cubicBezTo>
                  <a:close/>
                  <a:moveTo>
                    <a:pt x="416" y="1435"/>
                  </a:moveTo>
                  <a:cubicBezTo>
                    <a:pt x="417" y="1437"/>
                    <a:pt x="417" y="1439"/>
                    <a:pt x="417" y="1441"/>
                  </a:cubicBezTo>
                  <a:cubicBezTo>
                    <a:pt x="420" y="1443"/>
                    <a:pt x="421" y="1444"/>
                    <a:pt x="423" y="1445"/>
                  </a:cubicBezTo>
                  <a:lnTo>
                    <a:pt x="423" y="1445"/>
                  </a:lnTo>
                  <a:cubicBezTo>
                    <a:pt x="421" y="1446"/>
                    <a:pt x="420" y="1449"/>
                    <a:pt x="417" y="1453"/>
                  </a:cubicBezTo>
                  <a:cubicBezTo>
                    <a:pt x="406" y="1465"/>
                    <a:pt x="429" y="1465"/>
                    <a:pt x="429" y="1465"/>
                  </a:cubicBezTo>
                  <a:cubicBezTo>
                    <a:pt x="429" y="1465"/>
                    <a:pt x="429" y="1453"/>
                    <a:pt x="429" y="1453"/>
                  </a:cubicBezTo>
                  <a:cubicBezTo>
                    <a:pt x="429" y="1451"/>
                    <a:pt x="430" y="1450"/>
                    <a:pt x="431" y="1450"/>
                  </a:cubicBezTo>
                  <a:cubicBezTo>
                    <a:pt x="433" y="1450"/>
                    <a:pt x="438" y="1455"/>
                    <a:pt x="443" y="1456"/>
                  </a:cubicBezTo>
                  <a:lnTo>
                    <a:pt x="443" y="1456"/>
                  </a:lnTo>
                  <a:cubicBezTo>
                    <a:pt x="438" y="1452"/>
                    <a:pt x="432" y="1447"/>
                    <a:pt x="426" y="1443"/>
                  </a:cubicBezTo>
                  <a:lnTo>
                    <a:pt x="426" y="1443"/>
                  </a:lnTo>
                  <a:cubicBezTo>
                    <a:pt x="426" y="1442"/>
                    <a:pt x="426" y="1442"/>
                    <a:pt x="426" y="1442"/>
                  </a:cubicBezTo>
                  <a:lnTo>
                    <a:pt x="426" y="1442"/>
                  </a:lnTo>
                  <a:cubicBezTo>
                    <a:pt x="426" y="1442"/>
                    <a:pt x="426" y="1442"/>
                    <a:pt x="426" y="1442"/>
                  </a:cubicBezTo>
                  <a:lnTo>
                    <a:pt x="426" y="1442"/>
                  </a:lnTo>
                  <a:cubicBezTo>
                    <a:pt x="423" y="1440"/>
                    <a:pt x="419" y="1437"/>
                    <a:pt x="416" y="1435"/>
                  </a:cubicBezTo>
                  <a:close/>
                  <a:moveTo>
                    <a:pt x="453" y="1441"/>
                  </a:moveTo>
                  <a:cubicBezTo>
                    <a:pt x="453" y="1441"/>
                    <a:pt x="453" y="1441"/>
                    <a:pt x="453" y="1453"/>
                  </a:cubicBezTo>
                  <a:cubicBezTo>
                    <a:pt x="451" y="1456"/>
                    <a:pt x="448" y="1457"/>
                    <a:pt x="446" y="1457"/>
                  </a:cubicBezTo>
                  <a:cubicBezTo>
                    <a:pt x="445" y="1457"/>
                    <a:pt x="444" y="1457"/>
                    <a:pt x="443" y="1456"/>
                  </a:cubicBezTo>
                  <a:lnTo>
                    <a:pt x="443" y="1456"/>
                  </a:lnTo>
                  <a:cubicBezTo>
                    <a:pt x="448" y="1460"/>
                    <a:pt x="451" y="1463"/>
                    <a:pt x="453" y="1465"/>
                  </a:cubicBezTo>
                  <a:cubicBezTo>
                    <a:pt x="463" y="1465"/>
                    <a:pt x="465" y="1474"/>
                    <a:pt x="473" y="1484"/>
                  </a:cubicBezTo>
                  <a:lnTo>
                    <a:pt x="473" y="1484"/>
                  </a:lnTo>
                  <a:cubicBezTo>
                    <a:pt x="475" y="1481"/>
                    <a:pt x="477" y="1475"/>
                    <a:pt x="477" y="1465"/>
                  </a:cubicBezTo>
                  <a:cubicBezTo>
                    <a:pt x="465" y="1465"/>
                    <a:pt x="453" y="1453"/>
                    <a:pt x="453" y="1441"/>
                  </a:cubicBezTo>
                  <a:close/>
                  <a:moveTo>
                    <a:pt x="473" y="1484"/>
                  </a:moveTo>
                  <a:cubicBezTo>
                    <a:pt x="469" y="1489"/>
                    <a:pt x="465" y="1489"/>
                    <a:pt x="465" y="1489"/>
                  </a:cubicBezTo>
                  <a:cubicBezTo>
                    <a:pt x="471" y="1489"/>
                    <a:pt x="476" y="1490"/>
                    <a:pt x="479" y="1491"/>
                  </a:cubicBezTo>
                  <a:lnTo>
                    <a:pt x="479" y="1491"/>
                  </a:lnTo>
                  <a:cubicBezTo>
                    <a:pt x="478" y="1490"/>
                    <a:pt x="477" y="1489"/>
                    <a:pt x="477" y="1489"/>
                  </a:cubicBezTo>
                  <a:cubicBezTo>
                    <a:pt x="475" y="1487"/>
                    <a:pt x="474" y="1486"/>
                    <a:pt x="473" y="1484"/>
                  </a:cubicBezTo>
                  <a:close/>
                  <a:moveTo>
                    <a:pt x="479" y="1491"/>
                  </a:moveTo>
                  <a:cubicBezTo>
                    <a:pt x="481" y="1493"/>
                    <a:pt x="484" y="1495"/>
                    <a:pt x="487" y="1497"/>
                  </a:cubicBezTo>
                  <a:lnTo>
                    <a:pt x="487" y="1497"/>
                  </a:lnTo>
                  <a:cubicBezTo>
                    <a:pt x="486" y="1495"/>
                    <a:pt x="484" y="1493"/>
                    <a:pt x="479" y="1491"/>
                  </a:cubicBezTo>
                  <a:close/>
                  <a:moveTo>
                    <a:pt x="487" y="1497"/>
                  </a:moveTo>
                  <a:cubicBezTo>
                    <a:pt x="489" y="1499"/>
                    <a:pt x="489" y="1501"/>
                    <a:pt x="489" y="1501"/>
                  </a:cubicBezTo>
                  <a:lnTo>
                    <a:pt x="501" y="1501"/>
                  </a:lnTo>
                  <a:cubicBezTo>
                    <a:pt x="496" y="1501"/>
                    <a:pt x="491" y="1499"/>
                    <a:pt x="487" y="1497"/>
                  </a:cubicBezTo>
                  <a:close/>
                  <a:moveTo>
                    <a:pt x="510" y="1496"/>
                  </a:moveTo>
                  <a:cubicBezTo>
                    <a:pt x="506" y="1496"/>
                    <a:pt x="501" y="1501"/>
                    <a:pt x="501" y="1501"/>
                  </a:cubicBezTo>
                  <a:lnTo>
                    <a:pt x="513" y="1501"/>
                  </a:lnTo>
                  <a:cubicBezTo>
                    <a:pt x="513" y="1497"/>
                    <a:pt x="511" y="1496"/>
                    <a:pt x="510" y="1496"/>
                  </a:cubicBezTo>
                  <a:close/>
                  <a:moveTo>
                    <a:pt x="513" y="1501"/>
                  </a:moveTo>
                  <a:cubicBezTo>
                    <a:pt x="513" y="1501"/>
                    <a:pt x="505" y="1508"/>
                    <a:pt x="508" y="1511"/>
                  </a:cubicBezTo>
                  <a:lnTo>
                    <a:pt x="508" y="1511"/>
                  </a:lnTo>
                  <a:cubicBezTo>
                    <a:pt x="509" y="1510"/>
                    <a:pt x="513" y="1507"/>
                    <a:pt x="513" y="1501"/>
                  </a:cubicBezTo>
                  <a:close/>
                  <a:moveTo>
                    <a:pt x="508" y="1511"/>
                  </a:moveTo>
                  <a:cubicBezTo>
                    <a:pt x="507" y="1513"/>
                    <a:pt x="507" y="1513"/>
                    <a:pt x="513" y="1513"/>
                  </a:cubicBezTo>
                  <a:cubicBezTo>
                    <a:pt x="510" y="1513"/>
                    <a:pt x="509" y="1512"/>
                    <a:pt x="508" y="1511"/>
                  </a:cubicBezTo>
                  <a:close/>
                  <a:moveTo>
                    <a:pt x="513" y="1513"/>
                  </a:moveTo>
                  <a:cubicBezTo>
                    <a:pt x="516" y="1513"/>
                    <a:pt x="519" y="1514"/>
                    <a:pt x="522" y="1515"/>
                  </a:cubicBezTo>
                  <a:lnTo>
                    <a:pt x="522" y="1515"/>
                  </a:lnTo>
                  <a:cubicBezTo>
                    <a:pt x="524" y="1514"/>
                    <a:pt x="525" y="1513"/>
                    <a:pt x="525" y="1513"/>
                  </a:cubicBezTo>
                  <a:close/>
                  <a:moveTo>
                    <a:pt x="522" y="1515"/>
                  </a:moveTo>
                  <a:cubicBezTo>
                    <a:pt x="519" y="1519"/>
                    <a:pt x="513" y="1525"/>
                    <a:pt x="513" y="1525"/>
                  </a:cubicBezTo>
                  <a:cubicBezTo>
                    <a:pt x="516" y="1525"/>
                    <a:pt x="519" y="1526"/>
                    <a:pt x="523" y="1527"/>
                  </a:cubicBezTo>
                  <a:lnTo>
                    <a:pt x="523" y="1527"/>
                  </a:lnTo>
                  <a:cubicBezTo>
                    <a:pt x="523" y="1526"/>
                    <a:pt x="524" y="1525"/>
                    <a:pt x="525" y="1525"/>
                  </a:cubicBezTo>
                  <a:cubicBezTo>
                    <a:pt x="533" y="1525"/>
                    <a:pt x="529" y="1519"/>
                    <a:pt x="522" y="1515"/>
                  </a:cubicBezTo>
                  <a:close/>
                  <a:moveTo>
                    <a:pt x="537" y="1513"/>
                  </a:moveTo>
                  <a:cubicBezTo>
                    <a:pt x="537" y="1513"/>
                    <a:pt x="537" y="1521"/>
                    <a:pt x="534" y="1528"/>
                  </a:cubicBezTo>
                  <a:lnTo>
                    <a:pt x="534" y="1528"/>
                  </a:lnTo>
                  <a:cubicBezTo>
                    <a:pt x="533" y="1526"/>
                    <a:pt x="532" y="1526"/>
                    <a:pt x="531" y="1526"/>
                  </a:cubicBezTo>
                  <a:cubicBezTo>
                    <a:pt x="529" y="1526"/>
                    <a:pt x="527" y="1527"/>
                    <a:pt x="526" y="1528"/>
                  </a:cubicBezTo>
                  <a:lnTo>
                    <a:pt x="526" y="1528"/>
                  </a:lnTo>
                  <a:cubicBezTo>
                    <a:pt x="525" y="1527"/>
                    <a:pt x="524" y="1527"/>
                    <a:pt x="523" y="1527"/>
                  </a:cubicBezTo>
                  <a:lnTo>
                    <a:pt x="523" y="1527"/>
                  </a:lnTo>
                  <a:cubicBezTo>
                    <a:pt x="513" y="1537"/>
                    <a:pt x="513" y="1537"/>
                    <a:pt x="525" y="1537"/>
                  </a:cubicBezTo>
                  <a:cubicBezTo>
                    <a:pt x="519" y="1537"/>
                    <a:pt x="522" y="1531"/>
                    <a:pt x="526" y="1528"/>
                  </a:cubicBezTo>
                  <a:lnTo>
                    <a:pt x="526" y="1528"/>
                  </a:lnTo>
                  <a:cubicBezTo>
                    <a:pt x="528" y="1529"/>
                    <a:pt x="531" y="1529"/>
                    <a:pt x="533" y="1530"/>
                  </a:cubicBezTo>
                  <a:lnTo>
                    <a:pt x="533" y="1530"/>
                  </a:lnTo>
                  <a:cubicBezTo>
                    <a:pt x="532" y="1534"/>
                    <a:pt x="529" y="1537"/>
                    <a:pt x="525" y="1537"/>
                  </a:cubicBezTo>
                  <a:lnTo>
                    <a:pt x="537" y="1537"/>
                  </a:lnTo>
                  <a:cubicBezTo>
                    <a:pt x="537" y="1534"/>
                    <a:pt x="536" y="1532"/>
                    <a:pt x="536" y="1530"/>
                  </a:cubicBezTo>
                  <a:lnTo>
                    <a:pt x="536" y="1530"/>
                  </a:lnTo>
                  <a:cubicBezTo>
                    <a:pt x="536" y="1530"/>
                    <a:pt x="536" y="1530"/>
                    <a:pt x="537" y="1530"/>
                  </a:cubicBezTo>
                  <a:cubicBezTo>
                    <a:pt x="541" y="1530"/>
                    <a:pt x="544" y="1529"/>
                    <a:pt x="548" y="1525"/>
                  </a:cubicBezTo>
                  <a:cubicBezTo>
                    <a:pt x="537" y="1525"/>
                    <a:pt x="537" y="1513"/>
                    <a:pt x="537" y="1513"/>
                  </a:cubicBezTo>
                  <a:close/>
                  <a:moveTo>
                    <a:pt x="548" y="1525"/>
                  </a:moveTo>
                  <a:cubicBezTo>
                    <a:pt x="548" y="1525"/>
                    <a:pt x="548" y="1537"/>
                    <a:pt x="548" y="1549"/>
                  </a:cubicBezTo>
                  <a:cubicBezTo>
                    <a:pt x="548" y="1549"/>
                    <a:pt x="548" y="1560"/>
                    <a:pt x="548" y="1560"/>
                  </a:cubicBezTo>
                  <a:cubicBezTo>
                    <a:pt x="554" y="1560"/>
                    <a:pt x="557" y="1557"/>
                    <a:pt x="560" y="1556"/>
                  </a:cubicBezTo>
                  <a:lnTo>
                    <a:pt x="560" y="1556"/>
                  </a:lnTo>
                  <a:lnTo>
                    <a:pt x="560" y="1560"/>
                  </a:lnTo>
                  <a:cubicBezTo>
                    <a:pt x="572" y="1572"/>
                    <a:pt x="572" y="1572"/>
                    <a:pt x="584" y="1572"/>
                  </a:cubicBezTo>
                  <a:cubicBezTo>
                    <a:pt x="572" y="1572"/>
                    <a:pt x="584" y="1572"/>
                    <a:pt x="572" y="1560"/>
                  </a:cubicBezTo>
                  <a:cubicBezTo>
                    <a:pt x="568" y="1556"/>
                    <a:pt x="566" y="1555"/>
                    <a:pt x="563" y="1555"/>
                  </a:cubicBezTo>
                  <a:cubicBezTo>
                    <a:pt x="562" y="1555"/>
                    <a:pt x="561" y="1555"/>
                    <a:pt x="560" y="1556"/>
                  </a:cubicBezTo>
                  <a:lnTo>
                    <a:pt x="560" y="1537"/>
                  </a:lnTo>
                  <a:cubicBezTo>
                    <a:pt x="560" y="1537"/>
                    <a:pt x="548" y="1525"/>
                    <a:pt x="548" y="1525"/>
                  </a:cubicBezTo>
                  <a:close/>
                  <a:moveTo>
                    <a:pt x="596" y="1572"/>
                  </a:moveTo>
                  <a:cubicBezTo>
                    <a:pt x="596" y="1572"/>
                    <a:pt x="598" y="1572"/>
                    <a:pt x="600" y="1573"/>
                  </a:cubicBezTo>
                  <a:lnTo>
                    <a:pt x="600" y="1573"/>
                  </a:lnTo>
                  <a:cubicBezTo>
                    <a:pt x="599" y="1573"/>
                    <a:pt x="598" y="1572"/>
                    <a:pt x="596" y="1572"/>
                  </a:cubicBezTo>
                  <a:close/>
                  <a:moveTo>
                    <a:pt x="600" y="1573"/>
                  </a:moveTo>
                  <a:cubicBezTo>
                    <a:pt x="604" y="1575"/>
                    <a:pt x="600" y="1582"/>
                    <a:pt x="604" y="1590"/>
                  </a:cubicBezTo>
                  <a:lnTo>
                    <a:pt x="604" y="1590"/>
                  </a:lnTo>
                  <a:cubicBezTo>
                    <a:pt x="604" y="1588"/>
                    <a:pt x="606" y="1586"/>
                    <a:pt x="608" y="1584"/>
                  </a:cubicBezTo>
                  <a:cubicBezTo>
                    <a:pt x="608" y="1577"/>
                    <a:pt x="603" y="1574"/>
                    <a:pt x="600" y="1573"/>
                  </a:cubicBezTo>
                  <a:close/>
                  <a:moveTo>
                    <a:pt x="604" y="1590"/>
                  </a:moveTo>
                  <a:cubicBezTo>
                    <a:pt x="600" y="1596"/>
                    <a:pt x="608" y="1596"/>
                    <a:pt x="608" y="1596"/>
                  </a:cubicBezTo>
                  <a:cubicBezTo>
                    <a:pt x="606" y="1594"/>
                    <a:pt x="604" y="1592"/>
                    <a:pt x="604" y="1590"/>
                  </a:cubicBezTo>
                  <a:close/>
                  <a:moveTo>
                    <a:pt x="608" y="1596"/>
                  </a:moveTo>
                  <a:cubicBezTo>
                    <a:pt x="608" y="1608"/>
                    <a:pt x="608" y="1620"/>
                    <a:pt x="608" y="1620"/>
                  </a:cubicBezTo>
                  <a:lnTo>
                    <a:pt x="644" y="1620"/>
                  </a:lnTo>
                  <a:cubicBezTo>
                    <a:pt x="644" y="1620"/>
                    <a:pt x="636" y="1635"/>
                    <a:pt x="639" y="1635"/>
                  </a:cubicBezTo>
                  <a:cubicBezTo>
                    <a:pt x="640" y="1635"/>
                    <a:pt x="641" y="1634"/>
                    <a:pt x="644" y="1632"/>
                  </a:cubicBezTo>
                  <a:cubicBezTo>
                    <a:pt x="644" y="1632"/>
                    <a:pt x="647" y="1626"/>
                    <a:pt x="651" y="1621"/>
                  </a:cubicBezTo>
                  <a:lnTo>
                    <a:pt x="651" y="1621"/>
                  </a:lnTo>
                  <a:cubicBezTo>
                    <a:pt x="654" y="1623"/>
                    <a:pt x="657" y="1623"/>
                    <a:pt x="659" y="1623"/>
                  </a:cubicBezTo>
                  <a:cubicBezTo>
                    <a:pt x="662" y="1623"/>
                    <a:pt x="665" y="1622"/>
                    <a:pt x="668" y="1620"/>
                  </a:cubicBezTo>
                  <a:cubicBezTo>
                    <a:pt x="665" y="1618"/>
                    <a:pt x="663" y="1617"/>
                    <a:pt x="660" y="1617"/>
                  </a:cubicBezTo>
                  <a:cubicBezTo>
                    <a:pt x="657" y="1617"/>
                    <a:pt x="654" y="1619"/>
                    <a:pt x="651" y="1621"/>
                  </a:cubicBezTo>
                  <a:lnTo>
                    <a:pt x="651" y="1621"/>
                  </a:lnTo>
                  <a:cubicBezTo>
                    <a:pt x="641" y="1617"/>
                    <a:pt x="632" y="1608"/>
                    <a:pt x="632" y="1608"/>
                  </a:cubicBezTo>
                  <a:cubicBezTo>
                    <a:pt x="632" y="1608"/>
                    <a:pt x="644" y="1608"/>
                    <a:pt x="632" y="1596"/>
                  </a:cubicBezTo>
                  <a:close/>
                  <a:moveTo>
                    <a:pt x="668" y="1620"/>
                  </a:moveTo>
                  <a:cubicBezTo>
                    <a:pt x="668" y="1620"/>
                    <a:pt x="668" y="1644"/>
                    <a:pt x="668" y="1644"/>
                  </a:cubicBezTo>
                  <a:cubicBezTo>
                    <a:pt x="668" y="1632"/>
                    <a:pt x="679" y="1620"/>
                    <a:pt x="668" y="1620"/>
                  </a:cubicBezTo>
                  <a:close/>
                  <a:moveTo>
                    <a:pt x="668" y="1644"/>
                  </a:moveTo>
                  <a:cubicBezTo>
                    <a:pt x="668" y="1644"/>
                    <a:pt x="675" y="1659"/>
                    <a:pt x="678" y="1659"/>
                  </a:cubicBezTo>
                  <a:cubicBezTo>
                    <a:pt x="679" y="1659"/>
                    <a:pt x="679" y="1658"/>
                    <a:pt x="679" y="1656"/>
                  </a:cubicBezTo>
                  <a:lnTo>
                    <a:pt x="689" y="1646"/>
                  </a:lnTo>
                  <a:lnTo>
                    <a:pt x="689" y="1646"/>
                  </a:lnTo>
                  <a:cubicBezTo>
                    <a:pt x="697" y="1650"/>
                    <a:pt x="703" y="1659"/>
                    <a:pt x="703" y="1668"/>
                  </a:cubicBezTo>
                  <a:lnTo>
                    <a:pt x="715" y="1668"/>
                  </a:lnTo>
                  <a:cubicBezTo>
                    <a:pt x="703" y="1668"/>
                    <a:pt x="715" y="1656"/>
                    <a:pt x="715" y="1656"/>
                  </a:cubicBezTo>
                  <a:cubicBezTo>
                    <a:pt x="715" y="1656"/>
                    <a:pt x="715" y="1644"/>
                    <a:pt x="703" y="1644"/>
                  </a:cubicBezTo>
                  <a:lnTo>
                    <a:pt x="691" y="1644"/>
                  </a:lnTo>
                  <a:lnTo>
                    <a:pt x="689" y="1646"/>
                  </a:lnTo>
                  <a:lnTo>
                    <a:pt x="689" y="1646"/>
                  </a:lnTo>
                  <a:cubicBezTo>
                    <a:pt x="686" y="1645"/>
                    <a:pt x="683" y="1644"/>
                    <a:pt x="679" y="1644"/>
                  </a:cubicBezTo>
                  <a:close/>
                  <a:moveTo>
                    <a:pt x="715" y="1668"/>
                  </a:moveTo>
                  <a:lnTo>
                    <a:pt x="739" y="1679"/>
                  </a:lnTo>
                  <a:lnTo>
                    <a:pt x="747" y="1679"/>
                  </a:lnTo>
                  <a:cubicBezTo>
                    <a:pt x="746" y="1673"/>
                    <a:pt x="743" y="1668"/>
                    <a:pt x="739" y="1668"/>
                  </a:cubicBezTo>
                  <a:close/>
                  <a:moveTo>
                    <a:pt x="766" y="1675"/>
                  </a:moveTo>
                  <a:cubicBezTo>
                    <a:pt x="764" y="1675"/>
                    <a:pt x="761" y="1677"/>
                    <a:pt x="758" y="1679"/>
                  </a:cubicBezTo>
                  <a:lnTo>
                    <a:pt x="763" y="1679"/>
                  </a:lnTo>
                  <a:cubicBezTo>
                    <a:pt x="766" y="1676"/>
                    <a:pt x="767" y="1675"/>
                    <a:pt x="766" y="1675"/>
                  </a:cubicBezTo>
                  <a:close/>
                  <a:moveTo>
                    <a:pt x="1787" y="1679"/>
                  </a:moveTo>
                  <a:cubicBezTo>
                    <a:pt x="1787" y="1679"/>
                    <a:pt x="1788" y="1680"/>
                    <a:pt x="1789" y="1680"/>
                  </a:cubicBezTo>
                  <a:lnTo>
                    <a:pt x="1789" y="1680"/>
                  </a:lnTo>
                  <a:cubicBezTo>
                    <a:pt x="1790" y="1680"/>
                    <a:pt x="1791" y="1680"/>
                    <a:pt x="1792" y="1680"/>
                  </a:cubicBezTo>
                  <a:lnTo>
                    <a:pt x="1792" y="1680"/>
                  </a:lnTo>
                  <a:cubicBezTo>
                    <a:pt x="1792" y="1680"/>
                    <a:pt x="1792" y="1680"/>
                    <a:pt x="1792" y="1679"/>
                  </a:cubicBezTo>
                  <a:close/>
                  <a:moveTo>
                    <a:pt x="747" y="1679"/>
                  </a:moveTo>
                  <a:cubicBezTo>
                    <a:pt x="750" y="1688"/>
                    <a:pt x="751" y="1698"/>
                    <a:pt x="751" y="1698"/>
                  </a:cubicBezTo>
                  <a:cubicBezTo>
                    <a:pt x="751" y="1698"/>
                    <a:pt x="751" y="1696"/>
                    <a:pt x="751" y="1691"/>
                  </a:cubicBezTo>
                  <a:cubicBezTo>
                    <a:pt x="751" y="1687"/>
                    <a:pt x="754" y="1683"/>
                    <a:pt x="758" y="1679"/>
                  </a:cubicBezTo>
                  <a:close/>
                  <a:moveTo>
                    <a:pt x="763" y="1681"/>
                  </a:moveTo>
                  <a:cubicBezTo>
                    <a:pt x="759" y="1681"/>
                    <a:pt x="755" y="1683"/>
                    <a:pt x="751" y="1691"/>
                  </a:cubicBezTo>
                  <a:cubicBezTo>
                    <a:pt x="751" y="1695"/>
                    <a:pt x="752" y="1697"/>
                    <a:pt x="754" y="1697"/>
                  </a:cubicBezTo>
                  <a:cubicBezTo>
                    <a:pt x="757" y="1697"/>
                    <a:pt x="763" y="1691"/>
                    <a:pt x="763" y="1691"/>
                  </a:cubicBezTo>
                  <a:cubicBezTo>
                    <a:pt x="763" y="1691"/>
                    <a:pt x="775" y="1691"/>
                    <a:pt x="775" y="1703"/>
                  </a:cubicBezTo>
                  <a:cubicBezTo>
                    <a:pt x="775" y="1706"/>
                    <a:pt x="776" y="1707"/>
                    <a:pt x="779" y="1707"/>
                  </a:cubicBezTo>
                  <a:cubicBezTo>
                    <a:pt x="785" y="1707"/>
                    <a:pt x="798" y="1700"/>
                    <a:pt x="800" y="1700"/>
                  </a:cubicBezTo>
                  <a:lnTo>
                    <a:pt x="800" y="1700"/>
                  </a:lnTo>
                  <a:cubicBezTo>
                    <a:pt x="801" y="1700"/>
                    <a:pt x="801" y="1701"/>
                    <a:pt x="798" y="1703"/>
                  </a:cubicBezTo>
                  <a:cubicBezTo>
                    <a:pt x="793" y="1709"/>
                    <a:pt x="796" y="1712"/>
                    <a:pt x="801" y="1712"/>
                  </a:cubicBezTo>
                  <a:cubicBezTo>
                    <a:pt x="806" y="1712"/>
                    <a:pt x="813" y="1710"/>
                    <a:pt x="819" y="1706"/>
                  </a:cubicBezTo>
                  <a:lnTo>
                    <a:pt x="819" y="1706"/>
                  </a:lnTo>
                  <a:cubicBezTo>
                    <a:pt x="822" y="1710"/>
                    <a:pt x="822" y="1715"/>
                    <a:pt x="822" y="1715"/>
                  </a:cubicBezTo>
                  <a:cubicBezTo>
                    <a:pt x="822" y="1715"/>
                    <a:pt x="822" y="1703"/>
                    <a:pt x="822" y="1703"/>
                  </a:cubicBezTo>
                  <a:cubicBezTo>
                    <a:pt x="821" y="1704"/>
                    <a:pt x="820" y="1705"/>
                    <a:pt x="819" y="1706"/>
                  </a:cubicBezTo>
                  <a:lnTo>
                    <a:pt x="819" y="1706"/>
                  </a:lnTo>
                  <a:cubicBezTo>
                    <a:pt x="817" y="1705"/>
                    <a:pt x="814" y="1703"/>
                    <a:pt x="810" y="1703"/>
                  </a:cubicBezTo>
                  <a:lnTo>
                    <a:pt x="787" y="1691"/>
                  </a:lnTo>
                  <a:cubicBezTo>
                    <a:pt x="779" y="1691"/>
                    <a:pt x="771" y="1681"/>
                    <a:pt x="763" y="1681"/>
                  </a:cubicBezTo>
                  <a:close/>
                  <a:moveTo>
                    <a:pt x="822" y="1715"/>
                  </a:moveTo>
                  <a:cubicBezTo>
                    <a:pt x="822" y="1727"/>
                    <a:pt x="834" y="1727"/>
                    <a:pt x="834" y="1727"/>
                  </a:cubicBezTo>
                  <a:lnTo>
                    <a:pt x="846" y="1727"/>
                  </a:lnTo>
                  <a:cubicBezTo>
                    <a:pt x="834" y="1727"/>
                    <a:pt x="834" y="1715"/>
                    <a:pt x="834" y="1715"/>
                  </a:cubicBezTo>
                  <a:close/>
                  <a:moveTo>
                    <a:pt x="858" y="1727"/>
                  </a:moveTo>
                  <a:cubicBezTo>
                    <a:pt x="858" y="1727"/>
                    <a:pt x="858" y="1739"/>
                    <a:pt x="858" y="1739"/>
                  </a:cubicBezTo>
                  <a:lnTo>
                    <a:pt x="870" y="1739"/>
                  </a:lnTo>
                  <a:lnTo>
                    <a:pt x="858" y="1727"/>
                  </a:lnTo>
                  <a:close/>
                  <a:moveTo>
                    <a:pt x="870" y="1739"/>
                  </a:moveTo>
                  <a:cubicBezTo>
                    <a:pt x="882" y="1739"/>
                    <a:pt x="894" y="1751"/>
                    <a:pt x="894" y="1751"/>
                  </a:cubicBezTo>
                  <a:lnTo>
                    <a:pt x="918" y="1751"/>
                  </a:lnTo>
                  <a:cubicBezTo>
                    <a:pt x="918" y="1739"/>
                    <a:pt x="906" y="1739"/>
                    <a:pt x="894" y="1739"/>
                  </a:cubicBezTo>
                  <a:close/>
                  <a:moveTo>
                    <a:pt x="918" y="1751"/>
                  </a:moveTo>
                  <a:cubicBezTo>
                    <a:pt x="918" y="1751"/>
                    <a:pt x="914" y="1757"/>
                    <a:pt x="911" y="1762"/>
                  </a:cubicBezTo>
                  <a:lnTo>
                    <a:pt x="911" y="1762"/>
                  </a:lnTo>
                  <a:cubicBezTo>
                    <a:pt x="915" y="1760"/>
                    <a:pt x="916" y="1758"/>
                    <a:pt x="917" y="1758"/>
                  </a:cubicBezTo>
                  <a:cubicBezTo>
                    <a:pt x="918" y="1758"/>
                    <a:pt x="918" y="1759"/>
                    <a:pt x="918" y="1763"/>
                  </a:cubicBezTo>
                  <a:cubicBezTo>
                    <a:pt x="918" y="1763"/>
                    <a:pt x="918" y="1751"/>
                    <a:pt x="918" y="1751"/>
                  </a:cubicBezTo>
                  <a:close/>
                  <a:moveTo>
                    <a:pt x="911" y="1762"/>
                  </a:moveTo>
                  <a:cubicBezTo>
                    <a:pt x="910" y="1762"/>
                    <a:pt x="908" y="1763"/>
                    <a:pt x="906" y="1763"/>
                  </a:cubicBezTo>
                  <a:cubicBezTo>
                    <a:pt x="906" y="1765"/>
                    <a:pt x="906" y="1766"/>
                    <a:pt x="907" y="1766"/>
                  </a:cubicBezTo>
                  <a:cubicBezTo>
                    <a:pt x="908" y="1766"/>
                    <a:pt x="910" y="1764"/>
                    <a:pt x="911" y="1762"/>
                  </a:cubicBezTo>
                  <a:close/>
                  <a:moveTo>
                    <a:pt x="1656" y="1751"/>
                  </a:moveTo>
                  <a:cubicBezTo>
                    <a:pt x="1656" y="1751"/>
                    <a:pt x="1668" y="1751"/>
                    <a:pt x="1668" y="1763"/>
                  </a:cubicBezTo>
                  <a:lnTo>
                    <a:pt x="1656" y="1763"/>
                  </a:lnTo>
                  <a:cubicBezTo>
                    <a:pt x="1653" y="1765"/>
                    <a:pt x="1652" y="1766"/>
                    <a:pt x="1651" y="1766"/>
                  </a:cubicBezTo>
                  <a:cubicBezTo>
                    <a:pt x="1648" y="1766"/>
                    <a:pt x="1656" y="1751"/>
                    <a:pt x="1656" y="1751"/>
                  </a:cubicBezTo>
                  <a:close/>
                  <a:moveTo>
                    <a:pt x="930" y="1762"/>
                  </a:moveTo>
                  <a:cubicBezTo>
                    <a:pt x="926" y="1763"/>
                    <a:pt x="922" y="1763"/>
                    <a:pt x="918" y="1763"/>
                  </a:cubicBezTo>
                  <a:cubicBezTo>
                    <a:pt x="918" y="1767"/>
                    <a:pt x="919" y="1768"/>
                    <a:pt x="921" y="1768"/>
                  </a:cubicBezTo>
                  <a:cubicBezTo>
                    <a:pt x="924" y="1768"/>
                    <a:pt x="929" y="1763"/>
                    <a:pt x="929" y="1763"/>
                  </a:cubicBezTo>
                  <a:cubicBezTo>
                    <a:pt x="929" y="1763"/>
                    <a:pt x="930" y="1763"/>
                    <a:pt x="930" y="1762"/>
                  </a:cubicBezTo>
                  <a:close/>
                  <a:moveTo>
                    <a:pt x="1477" y="1775"/>
                  </a:moveTo>
                  <a:cubicBezTo>
                    <a:pt x="1470" y="1775"/>
                    <a:pt x="1471" y="1779"/>
                    <a:pt x="1476" y="1780"/>
                  </a:cubicBezTo>
                  <a:lnTo>
                    <a:pt x="1476" y="1780"/>
                  </a:lnTo>
                  <a:cubicBezTo>
                    <a:pt x="1477" y="1777"/>
                    <a:pt x="1477" y="1775"/>
                    <a:pt x="1477" y="1775"/>
                  </a:cubicBezTo>
                  <a:close/>
                  <a:moveTo>
                    <a:pt x="1013" y="1787"/>
                  </a:moveTo>
                  <a:cubicBezTo>
                    <a:pt x="1013" y="1788"/>
                    <a:pt x="1013" y="1789"/>
                    <a:pt x="1013" y="1790"/>
                  </a:cubicBezTo>
                  <a:lnTo>
                    <a:pt x="1013" y="1790"/>
                  </a:lnTo>
                  <a:cubicBezTo>
                    <a:pt x="1014" y="1790"/>
                    <a:pt x="1015" y="1790"/>
                    <a:pt x="1016" y="1790"/>
                  </a:cubicBezTo>
                  <a:lnTo>
                    <a:pt x="1016" y="1790"/>
                  </a:lnTo>
                  <a:cubicBezTo>
                    <a:pt x="1019" y="1792"/>
                    <a:pt x="1022" y="1794"/>
                    <a:pt x="1024" y="1795"/>
                  </a:cubicBezTo>
                  <a:lnTo>
                    <a:pt x="1024" y="1795"/>
                  </a:lnTo>
                  <a:cubicBezTo>
                    <a:pt x="1023" y="1792"/>
                    <a:pt x="1021" y="1790"/>
                    <a:pt x="1017" y="1790"/>
                  </a:cubicBezTo>
                  <a:cubicBezTo>
                    <a:pt x="1017" y="1790"/>
                    <a:pt x="1017" y="1790"/>
                    <a:pt x="1016" y="1790"/>
                  </a:cubicBezTo>
                  <a:lnTo>
                    <a:pt x="1016" y="1790"/>
                  </a:lnTo>
                  <a:cubicBezTo>
                    <a:pt x="1015" y="1789"/>
                    <a:pt x="1014" y="1788"/>
                    <a:pt x="1013" y="1787"/>
                  </a:cubicBezTo>
                  <a:close/>
                  <a:moveTo>
                    <a:pt x="941" y="1751"/>
                  </a:moveTo>
                  <a:cubicBezTo>
                    <a:pt x="941" y="1754"/>
                    <a:pt x="941" y="1756"/>
                    <a:pt x="939" y="1758"/>
                  </a:cubicBezTo>
                  <a:lnTo>
                    <a:pt x="939" y="1758"/>
                  </a:lnTo>
                  <a:cubicBezTo>
                    <a:pt x="939" y="1758"/>
                    <a:pt x="939" y="1758"/>
                    <a:pt x="938" y="1758"/>
                  </a:cubicBezTo>
                  <a:cubicBezTo>
                    <a:pt x="935" y="1758"/>
                    <a:pt x="932" y="1761"/>
                    <a:pt x="930" y="1762"/>
                  </a:cubicBezTo>
                  <a:lnTo>
                    <a:pt x="930" y="1762"/>
                  </a:lnTo>
                  <a:cubicBezTo>
                    <a:pt x="934" y="1762"/>
                    <a:pt x="937" y="1760"/>
                    <a:pt x="939" y="1758"/>
                  </a:cubicBezTo>
                  <a:lnTo>
                    <a:pt x="939" y="1758"/>
                  </a:lnTo>
                  <a:cubicBezTo>
                    <a:pt x="941" y="1758"/>
                    <a:pt x="941" y="1760"/>
                    <a:pt x="941" y="1763"/>
                  </a:cubicBezTo>
                  <a:cubicBezTo>
                    <a:pt x="941" y="1763"/>
                    <a:pt x="941" y="1775"/>
                    <a:pt x="953" y="1787"/>
                  </a:cubicBezTo>
                  <a:cubicBezTo>
                    <a:pt x="953" y="1787"/>
                    <a:pt x="959" y="1776"/>
                    <a:pt x="966" y="1776"/>
                  </a:cubicBezTo>
                  <a:cubicBezTo>
                    <a:pt x="969" y="1776"/>
                    <a:pt x="973" y="1779"/>
                    <a:pt x="977" y="1787"/>
                  </a:cubicBezTo>
                  <a:cubicBezTo>
                    <a:pt x="977" y="1799"/>
                    <a:pt x="1001" y="1799"/>
                    <a:pt x="1001" y="1799"/>
                  </a:cubicBezTo>
                  <a:lnTo>
                    <a:pt x="1001" y="1775"/>
                  </a:lnTo>
                  <a:lnTo>
                    <a:pt x="965" y="1775"/>
                  </a:lnTo>
                  <a:cubicBezTo>
                    <a:pt x="953" y="1775"/>
                    <a:pt x="941" y="1763"/>
                    <a:pt x="941" y="1751"/>
                  </a:cubicBezTo>
                  <a:close/>
                  <a:moveTo>
                    <a:pt x="1024" y="1795"/>
                  </a:moveTo>
                  <a:cubicBezTo>
                    <a:pt x="1025" y="1796"/>
                    <a:pt x="1025" y="1797"/>
                    <a:pt x="1025" y="1799"/>
                  </a:cubicBezTo>
                  <a:cubicBezTo>
                    <a:pt x="1025" y="1799"/>
                    <a:pt x="1037" y="1810"/>
                    <a:pt x="1037" y="1810"/>
                  </a:cubicBezTo>
                  <a:lnTo>
                    <a:pt x="1037" y="1802"/>
                  </a:lnTo>
                  <a:lnTo>
                    <a:pt x="1037" y="1802"/>
                  </a:lnTo>
                  <a:cubicBezTo>
                    <a:pt x="1041" y="1804"/>
                    <a:pt x="1045" y="1806"/>
                    <a:pt x="1049" y="1810"/>
                  </a:cubicBezTo>
                  <a:cubicBezTo>
                    <a:pt x="1049" y="1810"/>
                    <a:pt x="1037" y="1799"/>
                    <a:pt x="1049" y="1799"/>
                  </a:cubicBezTo>
                  <a:lnTo>
                    <a:pt x="1037" y="1799"/>
                  </a:lnTo>
                  <a:lnTo>
                    <a:pt x="1037" y="1802"/>
                  </a:lnTo>
                  <a:lnTo>
                    <a:pt x="1037" y="1802"/>
                  </a:lnTo>
                  <a:cubicBezTo>
                    <a:pt x="1033" y="1799"/>
                    <a:pt x="1028" y="1798"/>
                    <a:pt x="1024" y="1795"/>
                  </a:cubicBezTo>
                  <a:close/>
                  <a:moveTo>
                    <a:pt x="1049" y="1799"/>
                  </a:moveTo>
                  <a:cubicBezTo>
                    <a:pt x="1049" y="1799"/>
                    <a:pt x="1060" y="1810"/>
                    <a:pt x="1060" y="1810"/>
                  </a:cubicBezTo>
                  <a:cubicBezTo>
                    <a:pt x="1060" y="1808"/>
                    <a:pt x="1061" y="1806"/>
                    <a:pt x="1061" y="1804"/>
                  </a:cubicBezTo>
                  <a:lnTo>
                    <a:pt x="1061" y="1804"/>
                  </a:lnTo>
                  <a:cubicBezTo>
                    <a:pt x="1064" y="1806"/>
                    <a:pt x="1068" y="1807"/>
                    <a:pt x="1072" y="1808"/>
                  </a:cubicBezTo>
                  <a:lnTo>
                    <a:pt x="1072" y="1808"/>
                  </a:lnTo>
                  <a:cubicBezTo>
                    <a:pt x="1069" y="1804"/>
                    <a:pt x="1066" y="1800"/>
                    <a:pt x="1063" y="1800"/>
                  </a:cubicBezTo>
                  <a:cubicBezTo>
                    <a:pt x="1062" y="1800"/>
                    <a:pt x="1061" y="1801"/>
                    <a:pt x="1061" y="1804"/>
                  </a:cubicBezTo>
                  <a:lnTo>
                    <a:pt x="1061" y="1804"/>
                  </a:lnTo>
                  <a:cubicBezTo>
                    <a:pt x="1054" y="1801"/>
                    <a:pt x="1049" y="1799"/>
                    <a:pt x="1049" y="1799"/>
                  </a:cubicBezTo>
                  <a:close/>
                  <a:moveTo>
                    <a:pt x="1013" y="1790"/>
                  </a:moveTo>
                  <a:cubicBezTo>
                    <a:pt x="1010" y="1791"/>
                    <a:pt x="1005" y="1794"/>
                    <a:pt x="1001" y="1799"/>
                  </a:cubicBezTo>
                  <a:cubicBezTo>
                    <a:pt x="1001" y="1810"/>
                    <a:pt x="1013" y="1810"/>
                    <a:pt x="1013" y="1810"/>
                  </a:cubicBezTo>
                  <a:lnTo>
                    <a:pt x="1049" y="1822"/>
                  </a:lnTo>
                  <a:cubicBezTo>
                    <a:pt x="1038" y="1812"/>
                    <a:pt x="1017" y="1801"/>
                    <a:pt x="1013" y="1790"/>
                  </a:cubicBezTo>
                  <a:close/>
                  <a:moveTo>
                    <a:pt x="2322" y="203"/>
                  </a:moveTo>
                  <a:cubicBezTo>
                    <a:pt x="2311" y="203"/>
                    <a:pt x="2311" y="215"/>
                    <a:pt x="2311" y="215"/>
                  </a:cubicBezTo>
                  <a:cubicBezTo>
                    <a:pt x="2311" y="212"/>
                    <a:pt x="2311" y="209"/>
                    <a:pt x="2311" y="206"/>
                  </a:cubicBezTo>
                  <a:lnTo>
                    <a:pt x="2311" y="206"/>
                  </a:lnTo>
                  <a:cubicBezTo>
                    <a:pt x="2304" y="209"/>
                    <a:pt x="2287" y="215"/>
                    <a:pt x="2287" y="215"/>
                  </a:cubicBezTo>
                  <a:cubicBezTo>
                    <a:pt x="2299" y="215"/>
                    <a:pt x="2299" y="227"/>
                    <a:pt x="2311" y="227"/>
                  </a:cubicBezTo>
                  <a:cubicBezTo>
                    <a:pt x="2311" y="227"/>
                    <a:pt x="2311" y="222"/>
                    <a:pt x="2314" y="222"/>
                  </a:cubicBezTo>
                  <a:cubicBezTo>
                    <a:pt x="2316" y="222"/>
                    <a:pt x="2319" y="223"/>
                    <a:pt x="2322" y="227"/>
                  </a:cubicBezTo>
                  <a:cubicBezTo>
                    <a:pt x="2322" y="233"/>
                    <a:pt x="2320" y="233"/>
                    <a:pt x="2315" y="233"/>
                  </a:cubicBezTo>
                  <a:cubicBezTo>
                    <a:pt x="2311" y="233"/>
                    <a:pt x="2305" y="233"/>
                    <a:pt x="2299" y="239"/>
                  </a:cubicBezTo>
                  <a:lnTo>
                    <a:pt x="2311" y="239"/>
                  </a:lnTo>
                  <a:cubicBezTo>
                    <a:pt x="2322" y="239"/>
                    <a:pt x="2322" y="251"/>
                    <a:pt x="2322" y="251"/>
                  </a:cubicBezTo>
                  <a:lnTo>
                    <a:pt x="2322" y="263"/>
                  </a:lnTo>
                  <a:lnTo>
                    <a:pt x="2334" y="263"/>
                  </a:lnTo>
                  <a:cubicBezTo>
                    <a:pt x="2334" y="263"/>
                    <a:pt x="2325" y="272"/>
                    <a:pt x="2331" y="274"/>
                  </a:cubicBezTo>
                  <a:lnTo>
                    <a:pt x="2331" y="274"/>
                  </a:lnTo>
                  <a:cubicBezTo>
                    <a:pt x="2331" y="276"/>
                    <a:pt x="2331" y="280"/>
                    <a:pt x="2334" y="286"/>
                  </a:cubicBezTo>
                  <a:cubicBezTo>
                    <a:pt x="2334" y="295"/>
                    <a:pt x="2334" y="303"/>
                    <a:pt x="2339" y="303"/>
                  </a:cubicBezTo>
                  <a:cubicBezTo>
                    <a:pt x="2340" y="303"/>
                    <a:pt x="2341" y="303"/>
                    <a:pt x="2342" y="302"/>
                  </a:cubicBezTo>
                  <a:lnTo>
                    <a:pt x="2342" y="302"/>
                  </a:lnTo>
                  <a:cubicBezTo>
                    <a:pt x="2338" y="313"/>
                    <a:pt x="2346" y="348"/>
                    <a:pt x="2346" y="358"/>
                  </a:cubicBezTo>
                  <a:cubicBezTo>
                    <a:pt x="2346" y="362"/>
                    <a:pt x="2348" y="363"/>
                    <a:pt x="2350" y="363"/>
                  </a:cubicBezTo>
                  <a:cubicBezTo>
                    <a:pt x="2354" y="363"/>
                    <a:pt x="2362" y="358"/>
                    <a:pt x="2370" y="358"/>
                  </a:cubicBezTo>
                  <a:cubicBezTo>
                    <a:pt x="2382" y="358"/>
                    <a:pt x="2382" y="358"/>
                    <a:pt x="2370" y="370"/>
                  </a:cubicBezTo>
                  <a:cubicBezTo>
                    <a:pt x="2358" y="382"/>
                    <a:pt x="2346" y="394"/>
                    <a:pt x="2346" y="406"/>
                  </a:cubicBezTo>
                  <a:cubicBezTo>
                    <a:pt x="2334" y="417"/>
                    <a:pt x="2334" y="429"/>
                    <a:pt x="2346" y="429"/>
                  </a:cubicBezTo>
                  <a:cubicBezTo>
                    <a:pt x="2346" y="441"/>
                    <a:pt x="2358" y="441"/>
                    <a:pt x="2358" y="453"/>
                  </a:cubicBezTo>
                  <a:lnTo>
                    <a:pt x="2358" y="453"/>
                  </a:lnTo>
                  <a:cubicBezTo>
                    <a:pt x="2358" y="447"/>
                    <a:pt x="2355" y="444"/>
                    <a:pt x="2352" y="444"/>
                  </a:cubicBezTo>
                  <a:cubicBezTo>
                    <a:pt x="2349" y="444"/>
                    <a:pt x="2346" y="447"/>
                    <a:pt x="2346" y="453"/>
                  </a:cubicBezTo>
                  <a:lnTo>
                    <a:pt x="2346" y="489"/>
                  </a:lnTo>
                  <a:cubicBezTo>
                    <a:pt x="2346" y="501"/>
                    <a:pt x="2346" y="513"/>
                    <a:pt x="2358" y="513"/>
                  </a:cubicBezTo>
                  <a:lnTo>
                    <a:pt x="2334" y="513"/>
                  </a:lnTo>
                  <a:cubicBezTo>
                    <a:pt x="2334" y="513"/>
                    <a:pt x="2322" y="525"/>
                    <a:pt x="2334" y="525"/>
                  </a:cubicBezTo>
                  <a:cubicBezTo>
                    <a:pt x="2346" y="525"/>
                    <a:pt x="2334" y="536"/>
                    <a:pt x="2334" y="548"/>
                  </a:cubicBezTo>
                  <a:lnTo>
                    <a:pt x="2346" y="548"/>
                  </a:lnTo>
                  <a:cubicBezTo>
                    <a:pt x="2358" y="548"/>
                    <a:pt x="2346" y="548"/>
                    <a:pt x="2334" y="560"/>
                  </a:cubicBezTo>
                  <a:cubicBezTo>
                    <a:pt x="2334" y="560"/>
                    <a:pt x="2334" y="560"/>
                    <a:pt x="2334" y="572"/>
                  </a:cubicBezTo>
                  <a:cubicBezTo>
                    <a:pt x="2334" y="572"/>
                    <a:pt x="2334" y="572"/>
                    <a:pt x="2334" y="584"/>
                  </a:cubicBezTo>
                  <a:lnTo>
                    <a:pt x="2334" y="596"/>
                  </a:lnTo>
                  <a:cubicBezTo>
                    <a:pt x="2334" y="600"/>
                    <a:pt x="2333" y="601"/>
                    <a:pt x="2331" y="601"/>
                  </a:cubicBezTo>
                  <a:cubicBezTo>
                    <a:pt x="2328" y="601"/>
                    <a:pt x="2322" y="596"/>
                    <a:pt x="2322" y="596"/>
                  </a:cubicBezTo>
                  <a:lnTo>
                    <a:pt x="2322" y="608"/>
                  </a:lnTo>
                  <a:lnTo>
                    <a:pt x="2322" y="620"/>
                  </a:lnTo>
                  <a:lnTo>
                    <a:pt x="2322" y="632"/>
                  </a:lnTo>
                  <a:lnTo>
                    <a:pt x="2322" y="644"/>
                  </a:lnTo>
                  <a:cubicBezTo>
                    <a:pt x="2322" y="648"/>
                    <a:pt x="2322" y="649"/>
                    <a:pt x="2322" y="649"/>
                  </a:cubicBezTo>
                  <a:cubicBezTo>
                    <a:pt x="2321" y="649"/>
                    <a:pt x="2319" y="644"/>
                    <a:pt x="2311" y="644"/>
                  </a:cubicBezTo>
                  <a:cubicBezTo>
                    <a:pt x="2311" y="656"/>
                    <a:pt x="2299" y="656"/>
                    <a:pt x="2299" y="667"/>
                  </a:cubicBezTo>
                  <a:lnTo>
                    <a:pt x="2311" y="667"/>
                  </a:lnTo>
                  <a:lnTo>
                    <a:pt x="2311" y="679"/>
                  </a:lnTo>
                  <a:cubicBezTo>
                    <a:pt x="2311" y="679"/>
                    <a:pt x="2299" y="691"/>
                    <a:pt x="2311" y="691"/>
                  </a:cubicBezTo>
                  <a:cubicBezTo>
                    <a:pt x="2299" y="691"/>
                    <a:pt x="2299" y="715"/>
                    <a:pt x="2299" y="727"/>
                  </a:cubicBezTo>
                  <a:cubicBezTo>
                    <a:pt x="2299" y="727"/>
                    <a:pt x="2299" y="727"/>
                    <a:pt x="2299" y="739"/>
                  </a:cubicBezTo>
                  <a:cubicBezTo>
                    <a:pt x="2299" y="739"/>
                    <a:pt x="2299" y="751"/>
                    <a:pt x="2299" y="751"/>
                  </a:cubicBezTo>
                  <a:cubicBezTo>
                    <a:pt x="2299" y="751"/>
                    <a:pt x="2299" y="787"/>
                    <a:pt x="2287" y="787"/>
                  </a:cubicBezTo>
                  <a:cubicBezTo>
                    <a:pt x="2275" y="787"/>
                    <a:pt x="2287" y="798"/>
                    <a:pt x="2287" y="798"/>
                  </a:cubicBezTo>
                  <a:cubicBezTo>
                    <a:pt x="2299" y="810"/>
                    <a:pt x="2299" y="810"/>
                    <a:pt x="2299" y="810"/>
                  </a:cubicBezTo>
                  <a:lnTo>
                    <a:pt x="2287" y="810"/>
                  </a:lnTo>
                  <a:cubicBezTo>
                    <a:pt x="2287" y="822"/>
                    <a:pt x="2287" y="822"/>
                    <a:pt x="2287" y="834"/>
                  </a:cubicBezTo>
                  <a:cubicBezTo>
                    <a:pt x="2287" y="834"/>
                    <a:pt x="2287" y="846"/>
                    <a:pt x="2287" y="846"/>
                  </a:cubicBezTo>
                  <a:lnTo>
                    <a:pt x="2275" y="846"/>
                  </a:lnTo>
                  <a:cubicBezTo>
                    <a:pt x="2263" y="846"/>
                    <a:pt x="2299" y="870"/>
                    <a:pt x="2287" y="870"/>
                  </a:cubicBezTo>
                  <a:cubicBezTo>
                    <a:pt x="2287" y="874"/>
                    <a:pt x="2285" y="875"/>
                    <a:pt x="2284" y="875"/>
                  </a:cubicBezTo>
                  <a:cubicBezTo>
                    <a:pt x="2280" y="875"/>
                    <a:pt x="2275" y="870"/>
                    <a:pt x="2275" y="870"/>
                  </a:cubicBezTo>
                  <a:cubicBezTo>
                    <a:pt x="2263" y="870"/>
                    <a:pt x="2275" y="906"/>
                    <a:pt x="2275" y="917"/>
                  </a:cubicBezTo>
                  <a:cubicBezTo>
                    <a:pt x="2275" y="926"/>
                    <a:pt x="2275" y="934"/>
                    <a:pt x="2271" y="934"/>
                  </a:cubicBezTo>
                  <a:cubicBezTo>
                    <a:pt x="2269" y="934"/>
                    <a:pt x="2266" y="933"/>
                    <a:pt x="2263" y="929"/>
                  </a:cubicBezTo>
                  <a:cubicBezTo>
                    <a:pt x="2257" y="923"/>
                    <a:pt x="2257" y="920"/>
                    <a:pt x="2257" y="920"/>
                  </a:cubicBezTo>
                  <a:cubicBezTo>
                    <a:pt x="2257" y="920"/>
                    <a:pt x="2257" y="923"/>
                    <a:pt x="2251" y="929"/>
                  </a:cubicBezTo>
                  <a:cubicBezTo>
                    <a:pt x="2239" y="953"/>
                    <a:pt x="2251" y="953"/>
                    <a:pt x="2251" y="953"/>
                  </a:cubicBezTo>
                  <a:lnTo>
                    <a:pt x="2263" y="953"/>
                  </a:lnTo>
                  <a:cubicBezTo>
                    <a:pt x="2263" y="953"/>
                    <a:pt x="2239" y="965"/>
                    <a:pt x="2239" y="965"/>
                  </a:cubicBezTo>
                  <a:cubicBezTo>
                    <a:pt x="2243" y="969"/>
                    <a:pt x="2246" y="970"/>
                    <a:pt x="2248" y="970"/>
                  </a:cubicBezTo>
                  <a:cubicBezTo>
                    <a:pt x="2251" y="970"/>
                    <a:pt x="2251" y="965"/>
                    <a:pt x="2251" y="965"/>
                  </a:cubicBezTo>
                  <a:cubicBezTo>
                    <a:pt x="2263" y="965"/>
                    <a:pt x="2251" y="977"/>
                    <a:pt x="2251" y="977"/>
                  </a:cubicBezTo>
                  <a:cubicBezTo>
                    <a:pt x="2251" y="981"/>
                    <a:pt x="2250" y="982"/>
                    <a:pt x="2248" y="982"/>
                  </a:cubicBezTo>
                  <a:cubicBezTo>
                    <a:pt x="2243" y="982"/>
                    <a:pt x="2235" y="977"/>
                    <a:pt x="2227" y="977"/>
                  </a:cubicBezTo>
                  <a:cubicBezTo>
                    <a:pt x="2227" y="977"/>
                    <a:pt x="2227" y="1001"/>
                    <a:pt x="2227" y="1001"/>
                  </a:cubicBezTo>
                  <a:lnTo>
                    <a:pt x="2227" y="1013"/>
                  </a:lnTo>
                  <a:lnTo>
                    <a:pt x="2215" y="1013"/>
                  </a:lnTo>
                  <a:cubicBezTo>
                    <a:pt x="2215" y="1013"/>
                    <a:pt x="2215" y="1013"/>
                    <a:pt x="2215" y="1025"/>
                  </a:cubicBezTo>
                  <a:cubicBezTo>
                    <a:pt x="2215" y="1037"/>
                    <a:pt x="2227" y="1048"/>
                    <a:pt x="2215" y="1048"/>
                  </a:cubicBezTo>
                  <a:cubicBezTo>
                    <a:pt x="2192" y="1048"/>
                    <a:pt x="2215" y="1060"/>
                    <a:pt x="2215" y="1072"/>
                  </a:cubicBezTo>
                  <a:cubicBezTo>
                    <a:pt x="2215" y="1072"/>
                    <a:pt x="2192" y="1072"/>
                    <a:pt x="2192" y="1084"/>
                  </a:cubicBezTo>
                  <a:lnTo>
                    <a:pt x="2203" y="1096"/>
                  </a:lnTo>
                  <a:lnTo>
                    <a:pt x="2192" y="1096"/>
                  </a:lnTo>
                  <a:cubicBezTo>
                    <a:pt x="2180" y="1096"/>
                    <a:pt x="2180" y="1108"/>
                    <a:pt x="2192" y="1108"/>
                  </a:cubicBezTo>
                  <a:cubicBezTo>
                    <a:pt x="2192" y="1120"/>
                    <a:pt x="2192" y="1120"/>
                    <a:pt x="2192" y="1132"/>
                  </a:cubicBezTo>
                  <a:cubicBezTo>
                    <a:pt x="2192" y="1132"/>
                    <a:pt x="2192" y="1132"/>
                    <a:pt x="2192" y="1144"/>
                  </a:cubicBezTo>
                  <a:lnTo>
                    <a:pt x="2180" y="1144"/>
                  </a:lnTo>
                  <a:lnTo>
                    <a:pt x="2180" y="1156"/>
                  </a:lnTo>
                  <a:lnTo>
                    <a:pt x="2180" y="1168"/>
                  </a:lnTo>
                  <a:lnTo>
                    <a:pt x="2180" y="1179"/>
                  </a:lnTo>
                  <a:lnTo>
                    <a:pt x="2180" y="1191"/>
                  </a:lnTo>
                  <a:lnTo>
                    <a:pt x="2160" y="1182"/>
                  </a:lnTo>
                  <a:lnTo>
                    <a:pt x="2160" y="1182"/>
                  </a:lnTo>
                  <a:cubicBezTo>
                    <a:pt x="2164" y="1188"/>
                    <a:pt x="2156" y="1203"/>
                    <a:pt x="2156" y="1203"/>
                  </a:cubicBezTo>
                  <a:cubicBezTo>
                    <a:pt x="2156" y="1209"/>
                    <a:pt x="2153" y="1209"/>
                    <a:pt x="2150" y="1209"/>
                  </a:cubicBezTo>
                  <a:cubicBezTo>
                    <a:pt x="2147" y="1209"/>
                    <a:pt x="2144" y="1209"/>
                    <a:pt x="2144" y="1215"/>
                  </a:cubicBezTo>
                  <a:cubicBezTo>
                    <a:pt x="2132" y="1227"/>
                    <a:pt x="2108" y="1251"/>
                    <a:pt x="2096" y="1275"/>
                  </a:cubicBezTo>
                  <a:lnTo>
                    <a:pt x="2096" y="1287"/>
                  </a:lnTo>
                  <a:lnTo>
                    <a:pt x="2072" y="1322"/>
                  </a:lnTo>
                  <a:cubicBezTo>
                    <a:pt x="2072" y="1334"/>
                    <a:pt x="2061" y="1358"/>
                    <a:pt x="2049" y="1370"/>
                  </a:cubicBezTo>
                  <a:lnTo>
                    <a:pt x="2049" y="1394"/>
                  </a:lnTo>
                  <a:lnTo>
                    <a:pt x="2049" y="1406"/>
                  </a:lnTo>
                  <a:cubicBezTo>
                    <a:pt x="2049" y="1418"/>
                    <a:pt x="2037" y="1418"/>
                    <a:pt x="2025" y="1429"/>
                  </a:cubicBezTo>
                  <a:cubicBezTo>
                    <a:pt x="2025" y="1429"/>
                    <a:pt x="2013" y="1441"/>
                    <a:pt x="2025" y="1453"/>
                  </a:cubicBezTo>
                  <a:cubicBezTo>
                    <a:pt x="2025" y="1453"/>
                    <a:pt x="2037" y="1453"/>
                    <a:pt x="2037" y="1465"/>
                  </a:cubicBezTo>
                  <a:lnTo>
                    <a:pt x="2013" y="1465"/>
                  </a:lnTo>
                  <a:cubicBezTo>
                    <a:pt x="2013" y="1465"/>
                    <a:pt x="2001" y="1465"/>
                    <a:pt x="2001" y="1477"/>
                  </a:cubicBezTo>
                  <a:cubicBezTo>
                    <a:pt x="1989" y="1477"/>
                    <a:pt x="1989" y="1489"/>
                    <a:pt x="1977" y="1501"/>
                  </a:cubicBezTo>
                  <a:lnTo>
                    <a:pt x="1977" y="1513"/>
                  </a:lnTo>
                  <a:cubicBezTo>
                    <a:pt x="1977" y="1513"/>
                    <a:pt x="1953" y="1525"/>
                    <a:pt x="1941" y="1525"/>
                  </a:cubicBezTo>
                  <a:cubicBezTo>
                    <a:pt x="1941" y="1537"/>
                    <a:pt x="1941" y="1549"/>
                    <a:pt x="1941" y="1549"/>
                  </a:cubicBezTo>
                  <a:cubicBezTo>
                    <a:pt x="1941" y="1552"/>
                    <a:pt x="1941" y="1554"/>
                    <a:pt x="1941" y="1554"/>
                  </a:cubicBezTo>
                  <a:cubicBezTo>
                    <a:pt x="1940" y="1554"/>
                    <a:pt x="1938" y="1549"/>
                    <a:pt x="1930" y="1549"/>
                  </a:cubicBezTo>
                  <a:cubicBezTo>
                    <a:pt x="1930" y="1549"/>
                    <a:pt x="1930" y="1572"/>
                    <a:pt x="1930" y="1572"/>
                  </a:cubicBezTo>
                  <a:lnTo>
                    <a:pt x="1918" y="1572"/>
                  </a:lnTo>
                  <a:cubicBezTo>
                    <a:pt x="1906" y="1572"/>
                    <a:pt x="1894" y="1584"/>
                    <a:pt x="1894" y="1584"/>
                  </a:cubicBezTo>
                  <a:cubicBezTo>
                    <a:pt x="1882" y="1596"/>
                    <a:pt x="1870" y="1608"/>
                    <a:pt x="1858" y="1608"/>
                  </a:cubicBezTo>
                  <a:cubicBezTo>
                    <a:pt x="1858" y="1605"/>
                    <a:pt x="1858" y="1603"/>
                    <a:pt x="1858" y="1603"/>
                  </a:cubicBezTo>
                  <a:cubicBezTo>
                    <a:pt x="1857" y="1603"/>
                    <a:pt x="1855" y="1612"/>
                    <a:pt x="1846" y="1620"/>
                  </a:cubicBezTo>
                  <a:cubicBezTo>
                    <a:pt x="1846" y="1620"/>
                    <a:pt x="1811" y="1644"/>
                    <a:pt x="1799" y="1668"/>
                  </a:cubicBezTo>
                  <a:cubicBezTo>
                    <a:pt x="1796" y="1673"/>
                    <a:pt x="1794" y="1677"/>
                    <a:pt x="1792" y="1679"/>
                  </a:cubicBezTo>
                  <a:lnTo>
                    <a:pt x="1799" y="1679"/>
                  </a:lnTo>
                  <a:cubicBezTo>
                    <a:pt x="1796" y="1679"/>
                    <a:pt x="1794" y="1679"/>
                    <a:pt x="1792" y="1680"/>
                  </a:cubicBezTo>
                  <a:lnTo>
                    <a:pt x="1792" y="1680"/>
                  </a:lnTo>
                  <a:cubicBezTo>
                    <a:pt x="1792" y="1680"/>
                    <a:pt x="1792" y="1680"/>
                    <a:pt x="1791" y="1681"/>
                  </a:cubicBezTo>
                  <a:lnTo>
                    <a:pt x="1791" y="1681"/>
                  </a:lnTo>
                  <a:cubicBezTo>
                    <a:pt x="1791" y="1680"/>
                    <a:pt x="1790" y="1680"/>
                    <a:pt x="1789" y="1680"/>
                  </a:cubicBezTo>
                  <a:lnTo>
                    <a:pt x="1789" y="1680"/>
                  </a:lnTo>
                  <a:cubicBezTo>
                    <a:pt x="1780" y="1680"/>
                    <a:pt x="1772" y="1683"/>
                    <a:pt x="1763" y="1691"/>
                  </a:cubicBezTo>
                  <a:lnTo>
                    <a:pt x="1739" y="1703"/>
                  </a:lnTo>
                  <a:cubicBezTo>
                    <a:pt x="1739" y="1703"/>
                    <a:pt x="1751" y="1727"/>
                    <a:pt x="1751" y="1739"/>
                  </a:cubicBezTo>
                  <a:cubicBezTo>
                    <a:pt x="1751" y="1746"/>
                    <a:pt x="1749" y="1749"/>
                    <a:pt x="1746" y="1749"/>
                  </a:cubicBezTo>
                  <a:cubicBezTo>
                    <a:pt x="1740" y="1749"/>
                    <a:pt x="1731" y="1735"/>
                    <a:pt x="1739" y="1727"/>
                  </a:cubicBezTo>
                  <a:cubicBezTo>
                    <a:pt x="1739" y="1715"/>
                    <a:pt x="1739" y="1715"/>
                    <a:pt x="1715" y="1715"/>
                  </a:cubicBezTo>
                  <a:cubicBezTo>
                    <a:pt x="1709" y="1721"/>
                    <a:pt x="1706" y="1721"/>
                    <a:pt x="1705" y="1721"/>
                  </a:cubicBezTo>
                  <a:cubicBezTo>
                    <a:pt x="1703" y="1721"/>
                    <a:pt x="1703" y="1721"/>
                    <a:pt x="1703" y="1727"/>
                  </a:cubicBezTo>
                  <a:cubicBezTo>
                    <a:pt x="1703" y="1727"/>
                    <a:pt x="1680" y="1727"/>
                    <a:pt x="1680" y="1715"/>
                  </a:cubicBezTo>
                  <a:cubicBezTo>
                    <a:pt x="1680" y="1713"/>
                    <a:pt x="1680" y="1712"/>
                    <a:pt x="1679" y="1712"/>
                  </a:cubicBezTo>
                  <a:cubicBezTo>
                    <a:pt x="1679" y="1712"/>
                    <a:pt x="1677" y="1727"/>
                    <a:pt x="1668" y="1727"/>
                  </a:cubicBezTo>
                  <a:cubicBezTo>
                    <a:pt x="1656" y="1727"/>
                    <a:pt x="1644" y="1739"/>
                    <a:pt x="1644" y="1739"/>
                  </a:cubicBezTo>
                  <a:lnTo>
                    <a:pt x="1632" y="1751"/>
                  </a:lnTo>
                  <a:lnTo>
                    <a:pt x="1620" y="1751"/>
                  </a:lnTo>
                  <a:cubicBezTo>
                    <a:pt x="1620" y="1751"/>
                    <a:pt x="1620" y="1763"/>
                    <a:pt x="1608" y="1763"/>
                  </a:cubicBezTo>
                  <a:lnTo>
                    <a:pt x="1584" y="1763"/>
                  </a:lnTo>
                  <a:cubicBezTo>
                    <a:pt x="1584" y="1763"/>
                    <a:pt x="1584" y="1775"/>
                    <a:pt x="1584" y="1775"/>
                  </a:cubicBezTo>
                  <a:cubicBezTo>
                    <a:pt x="1584" y="1787"/>
                    <a:pt x="1572" y="1787"/>
                    <a:pt x="1572" y="1787"/>
                  </a:cubicBezTo>
                  <a:cubicBezTo>
                    <a:pt x="1572" y="1775"/>
                    <a:pt x="1572" y="1775"/>
                    <a:pt x="1560" y="1775"/>
                  </a:cubicBezTo>
                  <a:lnTo>
                    <a:pt x="1549" y="1775"/>
                  </a:lnTo>
                  <a:cubicBezTo>
                    <a:pt x="1549" y="1775"/>
                    <a:pt x="1560" y="1787"/>
                    <a:pt x="1560" y="1787"/>
                  </a:cubicBezTo>
                  <a:lnTo>
                    <a:pt x="1572" y="1822"/>
                  </a:lnTo>
                  <a:lnTo>
                    <a:pt x="1608" y="1822"/>
                  </a:lnTo>
                  <a:cubicBezTo>
                    <a:pt x="1608" y="1820"/>
                    <a:pt x="1609" y="1818"/>
                    <a:pt x="1610" y="1816"/>
                  </a:cubicBezTo>
                  <a:lnTo>
                    <a:pt x="1610" y="1816"/>
                  </a:lnTo>
                  <a:cubicBezTo>
                    <a:pt x="1609" y="1819"/>
                    <a:pt x="1611" y="1822"/>
                    <a:pt x="1620" y="1822"/>
                  </a:cubicBezTo>
                  <a:cubicBezTo>
                    <a:pt x="1620" y="1814"/>
                    <a:pt x="1617" y="1812"/>
                    <a:pt x="1615" y="1812"/>
                  </a:cubicBezTo>
                  <a:cubicBezTo>
                    <a:pt x="1614" y="1812"/>
                    <a:pt x="1613" y="1812"/>
                    <a:pt x="1612" y="1813"/>
                  </a:cubicBezTo>
                  <a:lnTo>
                    <a:pt x="1612" y="1813"/>
                  </a:lnTo>
                  <a:cubicBezTo>
                    <a:pt x="1615" y="1809"/>
                    <a:pt x="1620" y="1806"/>
                    <a:pt x="1620" y="1799"/>
                  </a:cubicBezTo>
                  <a:cubicBezTo>
                    <a:pt x="1620" y="1790"/>
                    <a:pt x="1620" y="1782"/>
                    <a:pt x="1624" y="1782"/>
                  </a:cubicBezTo>
                  <a:cubicBezTo>
                    <a:pt x="1626" y="1782"/>
                    <a:pt x="1628" y="1783"/>
                    <a:pt x="1632" y="1787"/>
                  </a:cubicBezTo>
                  <a:cubicBezTo>
                    <a:pt x="1644" y="1799"/>
                    <a:pt x="1632" y="1799"/>
                    <a:pt x="1644" y="1799"/>
                  </a:cubicBezTo>
                  <a:cubicBezTo>
                    <a:pt x="1648" y="1803"/>
                    <a:pt x="1650" y="1804"/>
                    <a:pt x="1652" y="1804"/>
                  </a:cubicBezTo>
                  <a:cubicBezTo>
                    <a:pt x="1656" y="1804"/>
                    <a:pt x="1656" y="1799"/>
                    <a:pt x="1656" y="1799"/>
                  </a:cubicBezTo>
                  <a:cubicBezTo>
                    <a:pt x="1656" y="1799"/>
                    <a:pt x="1671" y="1783"/>
                    <a:pt x="1683" y="1783"/>
                  </a:cubicBezTo>
                  <a:cubicBezTo>
                    <a:pt x="1686" y="1783"/>
                    <a:pt x="1689" y="1784"/>
                    <a:pt x="1691" y="1787"/>
                  </a:cubicBezTo>
                  <a:cubicBezTo>
                    <a:pt x="1703" y="1787"/>
                    <a:pt x="1703" y="1763"/>
                    <a:pt x="1703" y="1763"/>
                  </a:cubicBezTo>
                  <a:cubicBezTo>
                    <a:pt x="1715" y="1763"/>
                    <a:pt x="1715" y="1775"/>
                    <a:pt x="1715" y="1775"/>
                  </a:cubicBezTo>
                  <a:cubicBezTo>
                    <a:pt x="1715" y="1775"/>
                    <a:pt x="1715" y="1763"/>
                    <a:pt x="1715" y="1763"/>
                  </a:cubicBezTo>
                  <a:lnTo>
                    <a:pt x="1727" y="1775"/>
                  </a:lnTo>
                  <a:cubicBezTo>
                    <a:pt x="1727" y="1763"/>
                    <a:pt x="1727" y="1751"/>
                    <a:pt x="1751" y="1751"/>
                  </a:cubicBezTo>
                  <a:lnTo>
                    <a:pt x="1775" y="1751"/>
                  </a:lnTo>
                  <a:cubicBezTo>
                    <a:pt x="1787" y="1751"/>
                    <a:pt x="1775" y="1751"/>
                    <a:pt x="1775" y="1739"/>
                  </a:cubicBezTo>
                  <a:lnTo>
                    <a:pt x="1799" y="1739"/>
                  </a:lnTo>
                  <a:cubicBezTo>
                    <a:pt x="1811" y="1739"/>
                    <a:pt x="1822" y="1739"/>
                    <a:pt x="1822" y="1727"/>
                  </a:cubicBezTo>
                  <a:cubicBezTo>
                    <a:pt x="1822" y="1721"/>
                    <a:pt x="1820" y="1718"/>
                    <a:pt x="1819" y="1718"/>
                  </a:cubicBezTo>
                  <a:lnTo>
                    <a:pt x="1819" y="1718"/>
                  </a:lnTo>
                  <a:cubicBezTo>
                    <a:pt x="1820" y="1718"/>
                    <a:pt x="1823" y="1721"/>
                    <a:pt x="1834" y="1727"/>
                  </a:cubicBezTo>
                  <a:lnTo>
                    <a:pt x="1846" y="1727"/>
                  </a:lnTo>
                  <a:cubicBezTo>
                    <a:pt x="1834" y="1727"/>
                    <a:pt x="1846" y="1703"/>
                    <a:pt x="1858" y="1703"/>
                  </a:cubicBezTo>
                  <a:cubicBezTo>
                    <a:pt x="1858" y="1703"/>
                    <a:pt x="1863" y="1709"/>
                    <a:pt x="1867" y="1709"/>
                  </a:cubicBezTo>
                  <a:cubicBezTo>
                    <a:pt x="1869" y="1709"/>
                    <a:pt x="1870" y="1707"/>
                    <a:pt x="1870" y="1703"/>
                  </a:cubicBezTo>
                  <a:cubicBezTo>
                    <a:pt x="1874" y="1703"/>
                    <a:pt x="1876" y="1700"/>
                    <a:pt x="1875" y="1697"/>
                  </a:cubicBezTo>
                  <a:lnTo>
                    <a:pt x="1875" y="1697"/>
                  </a:lnTo>
                  <a:cubicBezTo>
                    <a:pt x="1878" y="1692"/>
                    <a:pt x="1882" y="1686"/>
                    <a:pt x="1882" y="1679"/>
                  </a:cubicBezTo>
                  <a:cubicBezTo>
                    <a:pt x="1894" y="1679"/>
                    <a:pt x="1894" y="1668"/>
                    <a:pt x="1906" y="1668"/>
                  </a:cubicBezTo>
                  <a:cubicBezTo>
                    <a:pt x="1906" y="1674"/>
                    <a:pt x="1909" y="1677"/>
                    <a:pt x="1912" y="1677"/>
                  </a:cubicBezTo>
                  <a:cubicBezTo>
                    <a:pt x="1915" y="1677"/>
                    <a:pt x="1918" y="1674"/>
                    <a:pt x="1918" y="1668"/>
                  </a:cubicBezTo>
                  <a:cubicBezTo>
                    <a:pt x="1930" y="1668"/>
                    <a:pt x="1930" y="1668"/>
                    <a:pt x="1941" y="1656"/>
                  </a:cubicBezTo>
                  <a:cubicBezTo>
                    <a:pt x="1941" y="1656"/>
                    <a:pt x="1941" y="1644"/>
                    <a:pt x="1953" y="1644"/>
                  </a:cubicBezTo>
                  <a:cubicBezTo>
                    <a:pt x="1953" y="1644"/>
                    <a:pt x="1965" y="1644"/>
                    <a:pt x="1977" y="1632"/>
                  </a:cubicBezTo>
                  <a:lnTo>
                    <a:pt x="1977" y="1620"/>
                  </a:lnTo>
                  <a:cubicBezTo>
                    <a:pt x="1977" y="1620"/>
                    <a:pt x="2001" y="1608"/>
                    <a:pt x="2001" y="1596"/>
                  </a:cubicBezTo>
                  <a:cubicBezTo>
                    <a:pt x="2001" y="1596"/>
                    <a:pt x="2001" y="1591"/>
                    <a:pt x="2005" y="1591"/>
                  </a:cubicBezTo>
                  <a:cubicBezTo>
                    <a:pt x="2006" y="1591"/>
                    <a:pt x="2009" y="1592"/>
                    <a:pt x="2013" y="1596"/>
                  </a:cubicBezTo>
                  <a:lnTo>
                    <a:pt x="2013" y="1584"/>
                  </a:lnTo>
                  <a:cubicBezTo>
                    <a:pt x="2013" y="1584"/>
                    <a:pt x="2025" y="1572"/>
                    <a:pt x="2025" y="1572"/>
                  </a:cubicBezTo>
                  <a:cubicBezTo>
                    <a:pt x="2027" y="1575"/>
                    <a:pt x="2029" y="1576"/>
                    <a:pt x="2029" y="1576"/>
                  </a:cubicBezTo>
                  <a:cubicBezTo>
                    <a:pt x="2032" y="1576"/>
                    <a:pt x="2025" y="1560"/>
                    <a:pt x="2025" y="1560"/>
                  </a:cubicBezTo>
                  <a:cubicBezTo>
                    <a:pt x="2025" y="1560"/>
                    <a:pt x="2049" y="1549"/>
                    <a:pt x="2049" y="1537"/>
                  </a:cubicBezTo>
                  <a:cubicBezTo>
                    <a:pt x="2049" y="1525"/>
                    <a:pt x="2049" y="1525"/>
                    <a:pt x="2061" y="1513"/>
                  </a:cubicBezTo>
                  <a:cubicBezTo>
                    <a:pt x="2072" y="1513"/>
                    <a:pt x="2084" y="1501"/>
                    <a:pt x="2084" y="1489"/>
                  </a:cubicBezTo>
                  <a:cubicBezTo>
                    <a:pt x="2084" y="1485"/>
                    <a:pt x="2086" y="1484"/>
                    <a:pt x="2087" y="1484"/>
                  </a:cubicBezTo>
                  <a:cubicBezTo>
                    <a:pt x="2091" y="1484"/>
                    <a:pt x="2096" y="1489"/>
                    <a:pt x="2096" y="1489"/>
                  </a:cubicBezTo>
                  <a:cubicBezTo>
                    <a:pt x="2096" y="1489"/>
                    <a:pt x="2096" y="1477"/>
                    <a:pt x="2096" y="1477"/>
                  </a:cubicBezTo>
                  <a:cubicBezTo>
                    <a:pt x="2096" y="1465"/>
                    <a:pt x="2108" y="1465"/>
                    <a:pt x="2108" y="1453"/>
                  </a:cubicBezTo>
                  <a:lnTo>
                    <a:pt x="2108" y="1441"/>
                  </a:lnTo>
                  <a:cubicBezTo>
                    <a:pt x="2108" y="1441"/>
                    <a:pt x="2132" y="1429"/>
                    <a:pt x="2120" y="1418"/>
                  </a:cubicBezTo>
                  <a:lnTo>
                    <a:pt x="2120" y="1418"/>
                  </a:lnTo>
                  <a:cubicBezTo>
                    <a:pt x="2121" y="1419"/>
                    <a:pt x="2123" y="1419"/>
                    <a:pt x="2124" y="1419"/>
                  </a:cubicBezTo>
                  <a:cubicBezTo>
                    <a:pt x="2137" y="1419"/>
                    <a:pt x="2156" y="1381"/>
                    <a:pt x="2156" y="1370"/>
                  </a:cubicBezTo>
                  <a:cubicBezTo>
                    <a:pt x="2156" y="1358"/>
                    <a:pt x="2192" y="1370"/>
                    <a:pt x="2180" y="1346"/>
                  </a:cubicBezTo>
                  <a:cubicBezTo>
                    <a:pt x="2168" y="1334"/>
                    <a:pt x="2168" y="1334"/>
                    <a:pt x="2180" y="1334"/>
                  </a:cubicBezTo>
                  <a:cubicBezTo>
                    <a:pt x="2180" y="1322"/>
                    <a:pt x="2180" y="1322"/>
                    <a:pt x="2180" y="1310"/>
                  </a:cubicBezTo>
                  <a:lnTo>
                    <a:pt x="2180" y="1298"/>
                  </a:lnTo>
                  <a:cubicBezTo>
                    <a:pt x="2180" y="1298"/>
                    <a:pt x="2203" y="1287"/>
                    <a:pt x="2203" y="1275"/>
                  </a:cubicBezTo>
                  <a:lnTo>
                    <a:pt x="2203" y="1275"/>
                  </a:lnTo>
                  <a:cubicBezTo>
                    <a:pt x="2200" y="1278"/>
                    <a:pt x="2196" y="1280"/>
                    <a:pt x="2193" y="1280"/>
                  </a:cubicBezTo>
                  <a:cubicBezTo>
                    <a:pt x="2186" y="1280"/>
                    <a:pt x="2180" y="1271"/>
                    <a:pt x="2180" y="1263"/>
                  </a:cubicBezTo>
                  <a:lnTo>
                    <a:pt x="2192" y="1263"/>
                  </a:lnTo>
                  <a:cubicBezTo>
                    <a:pt x="2192" y="1263"/>
                    <a:pt x="2192" y="1263"/>
                    <a:pt x="2203" y="1251"/>
                  </a:cubicBezTo>
                  <a:lnTo>
                    <a:pt x="2215" y="1251"/>
                  </a:lnTo>
                  <a:cubicBezTo>
                    <a:pt x="2215" y="1239"/>
                    <a:pt x="2215" y="1239"/>
                    <a:pt x="2215" y="1239"/>
                  </a:cubicBezTo>
                  <a:cubicBezTo>
                    <a:pt x="2215" y="1227"/>
                    <a:pt x="2227" y="1227"/>
                    <a:pt x="2239" y="1215"/>
                  </a:cubicBezTo>
                  <a:cubicBezTo>
                    <a:pt x="2239" y="1203"/>
                    <a:pt x="2251" y="1179"/>
                    <a:pt x="2251" y="1179"/>
                  </a:cubicBezTo>
                  <a:cubicBezTo>
                    <a:pt x="2251" y="1173"/>
                    <a:pt x="2248" y="1173"/>
                    <a:pt x="2245" y="1173"/>
                  </a:cubicBezTo>
                  <a:cubicBezTo>
                    <a:pt x="2242" y="1173"/>
                    <a:pt x="2239" y="1173"/>
                    <a:pt x="2239" y="1168"/>
                  </a:cubicBezTo>
                  <a:cubicBezTo>
                    <a:pt x="2235" y="1164"/>
                    <a:pt x="2235" y="1162"/>
                    <a:pt x="2237" y="1162"/>
                  </a:cubicBezTo>
                  <a:cubicBezTo>
                    <a:pt x="2240" y="1162"/>
                    <a:pt x="2251" y="1168"/>
                    <a:pt x="2251" y="1168"/>
                  </a:cubicBezTo>
                  <a:cubicBezTo>
                    <a:pt x="2251" y="1168"/>
                    <a:pt x="2239" y="1156"/>
                    <a:pt x="2251" y="1156"/>
                  </a:cubicBezTo>
                  <a:cubicBezTo>
                    <a:pt x="2251" y="1164"/>
                    <a:pt x="2257" y="1172"/>
                    <a:pt x="2260" y="1172"/>
                  </a:cubicBezTo>
                  <a:cubicBezTo>
                    <a:pt x="2262" y="1172"/>
                    <a:pt x="2263" y="1171"/>
                    <a:pt x="2263" y="1168"/>
                  </a:cubicBezTo>
                  <a:lnTo>
                    <a:pt x="2263" y="1156"/>
                  </a:lnTo>
                  <a:cubicBezTo>
                    <a:pt x="2275" y="1156"/>
                    <a:pt x="2251" y="1144"/>
                    <a:pt x="2263" y="1132"/>
                  </a:cubicBezTo>
                  <a:lnTo>
                    <a:pt x="2287" y="1132"/>
                  </a:lnTo>
                  <a:cubicBezTo>
                    <a:pt x="2287" y="1120"/>
                    <a:pt x="2287" y="1120"/>
                    <a:pt x="2287" y="1108"/>
                  </a:cubicBezTo>
                  <a:cubicBezTo>
                    <a:pt x="2299" y="1108"/>
                    <a:pt x="2299" y="1096"/>
                    <a:pt x="2299" y="1084"/>
                  </a:cubicBezTo>
                  <a:cubicBezTo>
                    <a:pt x="2299" y="1078"/>
                    <a:pt x="2299" y="1075"/>
                    <a:pt x="2297" y="1075"/>
                  </a:cubicBezTo>
                  <a:cubicBezTo>
                    <a:pt x="2296" y="1075"/>
                    <a:pt x="2293" y="1078"/>
                    <a:pt x="2287" y="1084"/>
                  </a:cubicBezTo>
                  <a:cubicBezTo>
                    <a:pt x="2284" y="1087"/>
                    <a:pt x="2283" y="1088"/>
                    <a:pt x="2282" y="1088"/>
                  </a:cubicBezTo>
                  <a:cubicBezTo>
                    <a:pt x="2280" y="1088"/>
                    <a:pt x="2289" y="1072"/>
                    <a:pt x="2299" y="1072"/>
                  </a:cubicBezTo>
                  <a:cubicBezTo>
                    <a:pt x="2311" y="1060"/>
                    <a:pt x="2322" y="1060"/>
                    <a:pt x="2322" y="1048"/>
                  </a:cubicBezTo>
                  <a:cubicBezTo>
                    <a:pt x="2311" y="1037"/>
                    <a:pt x="2322" y="1037"/>
                    <a:pt x="2322" y="1037"/>
                  </a:cubicBezTo>
                  <a:cubicBezTo>
                    <a:pt x="2322" y="1025"/>
                    <a:pt x="2322" y="1025"/>
                    <a:pt x="2322" y="1025"/>
                  </a:cubicBezTo>
                  <a:lnTo>
                    <a:pt x="2322" y="1001"/>
                  </a:lnTo>
                  <a:lnTo>
                    <a:pt x="2322" y="977"/>
                  </a:lnTo>
                  <a:cubicBezTo>
                    <a:pt x="2322" y="965"/>
                    <a:pt x="2322" y="965"/>
                    <a:pt x="2322" y="953"/>
                  </a:cubicBezTo>
                  <a:cubicBezTo>
                    <a:pt x="2322" y="953"/>
                    <a:pt x="2311" y="953"/>
                    <a:pt x="2311" y="965"/>
                  </a:cubicBezTo>
                  <a:cubicBezTo>
                    <a:pt x="2311" y="953"/>
                    <a:pt x="2311" y="953"/>
                    <a:pt x="2311" y="953"/>
                  </a:cubicBezTo>
                  <a:cubicBezTo>
                    <a:pt x="2311" y="953"/>
                    <a:pt x="2322" y="953"/>
                    <a:pt x="2322" y="941"/>
                  </a:cubicBezTo>
                  <a:cubicBezTo>
                    <a:pt x="2322" y="929"/>
                    <a:pt x="2322" y="929"/>
                    <a:pt x="2322" y="917"/>
                  </a:cubicBezTo>
                  <a:cubicBezTo>
                    <a:pt x="2322" y="906"/>
                    <a:pt x="2346" y="906"/>
                    <a:pt x="2334" y="906"/>
                  </a:cubicBezTo>
                  <a:cubicBezTo>
                    <a:pt x="2322" y="894"/>
                    <a:pt x="2322" y="894"/>
                    <a:pt x="2334" y="894"/>
                  </a:cubicBezTo>
                  <a:cubicBezTo>
                    <a:pt x="2334" y="888"/>
                    <a:pt x="2334" y="888"/>
                    <a:pt x="2336" y="888"/>
                  </a:cubicBezTo>
                  <a:cubicBezTo>
                    <a:pt x="2337" y="888"/>
                    <a:pt x="2340" y="888"/>
                    <a:pt x="2346" y="882"/>
                  </a:cubicBezTo>
                  <a:cubicBezTo>
                    <a:pt x="2346" y="870"/>
                    <a:pt x="2358" y="858"/>
                    <a:pt x="2346" y="858"/>
                  </a:cubicBezTo>
                  <a:cubicBezTo>
                    <a:pt x="2334" y="858"/>
                    <a:pt x="2322" y="858"/>
                    <a:pt x="2334" y="846"/>
                  </a:cubicBezTo>
                  <a:cubicBezTo>
                    <a:pt x="2334" y="842"/>
                    <a:pt x="2334" y="841"/>
                    <a:pt x="2335" y="841"/>
                  </a:cubicBezTo>
                  <a:cubicBezTo>
                    <a:pt x="2336" y="841"/>
                    <a:pt x="2338" y="846"/>
                    <a:pt x="2346" y="846"/>
                  </a:cubicBezTo>
                  <a:lnTo>
                    <a:pt x="2334" y="834"/>
                  </a:lnTo>
                  <a:lnTo>
                    <a:pt x="2334" y="822"/>
                  </a:lnTo>
                  <a:cubicBezTo>
                    <a:pt x="2346" y="822"/>
                    <a:pt x="2346" y="810"/>
                    <a:pt x="2346" y="798"/>
                  </a:cubicBezTo>
                  <a:cubicBezTo>
                    <a:pt x="2346" y="792"/>
                    <a:pt x="2340" y="792"/>
                    <a:pt x="2334" y="792"/>
                  </a:cubicBezTo>
                  <a:cubicBezTo>
                    <a:pt x="2328" y="792"/>
                    <a:pt x="2322" y="792"/>
                    <a:pt x="2322" y="787"/>
                  </a:cubicBezTo>
                  <a:lnTo>
                    <a:pt x="2334" y="787"/>
                  </a:lnTo>
                  <a:cubicBezTo>
                    <a:pt x="2346" y="787"/>
                    <a:pt x="2346" y="787"/>
                    <a:pt x="2346" y="775"/>
                  </a:cubicBezTo>
                  <a:cubicBezTo>
                    <a:pt x="2346" y="775"/>
                    <a:pt x="2370" y="763"/>
                    <a:pt x="2370" y="751"/>
                  </a:cubicBezTo>
                  <a:cubicBezTo>
                    <a:pt x="2370" y="751"/>
                    <a:pt x="2358" y="739"/>
                    <a:pt x="2370" y="739"/>
                  </a:cubicBezTo>
                  <a:lnTo>
                    <a:pt x="2382" y="739"/>
                  </a:lnTo>
                  <a:cubicBezTo>
                    <a:pt x="2382" y="739"/>
                    <a:pt x="2358" y="715"/>
                    <a:pt x="2358" y="703"/>
                  </a:cubicBezTo>
                  <a:cubicBezTo>
                    <a:pt x="2370" y="691"/>
                    <a:pt x="2382" y="691"/>
                    <a:pt x="2382" y="679"/>
                  </a:cubicBezTo>
                  <a:cubicBezTo>
                    <a:pt x="2382" y="679"/>
                    <a:pt x="2394" y="679"/>
                    <a:pt x="2394" y="667"/>
                  </a:cubicBezTo>
                  <a:cubicBezTo>
                    <a:pt x="2394" y="656"/>
                    <a:pt x="2394" y="656"/>
                    <a:pt x="2394" y="644"/>
                  </a:cubicBezTo>
                  <a:lnTo>
                    <a:pt x="2394" y="632"/>
                  </a:lnTo>
                  <a:lnTo>
                    <a:pt x="2394" y="620"/>
                  </a:lnTo>
                  <a:cubicBezTo>
                    <a:pt x="2394" y="608"/>
                    <a:pt x="2394" y="608"/>
                    <a:pt x="2394" y="596"/>
                  </a:cubicBezTo>
                  <a:cubicBezTo>
                    <a:pt x="2394" y="596"/>
                    <a:pt x="2370" y="584"/>
                    <a:pt x="2394" y="584"/>
                  </a:cubicBezTo>
                  <a:cubicBezTo>
                    <a:pt x="2406" y="584"/>
                    <a:pt x="2418" y="584"/>
                    <a:pt x="2406" y="572"/>
                  </a:cubicBezTo>
                  <a:cubicBezTo>
                    <a:pt x="2394" y="560"/>
                    <a:pt x="2382" y="548"/>
                    <a:pt x="2394" y="536"/>
                  </a:cubicBezTo>
                  <a:cubicBezTo>
                    <a:pt x="2406" y="525"/>
                    <a:pt x="2406" y="525"/>
                    <a:pt x="2406" y="525"/>
                  </a:cubicBezTo>
                  <a:cubicBezTo>
                    <a:pt x="2406" y="513"/>
                    <a:pt x="2406" y="513"/>
                    <a:pt x="2406" y="501"/>
                  </a:cubicBezTo>
                  <a:cubicBezTo>
                    <a:pt x="2406" y="501"/>
                    <a:pt x="2418" y="501"/>
                    <a:pt x="2418" y="489"/>
                  </a:cubicBezTo>
                  <a:cubicBezTo>
                    <a:pt x="2406" y="477"/>
                    <a:pt x="2430" y="477"/>
                    <a:pt x="2430" y="465"/>
                  </a:cubicBezTo>
                  <a:cubicBezTo>
                    <a:pt x="2430" y="465"/>
                    <a:pt x="2406" y="465"/>
                    <a:pt x="2418" y="453"/>
                  </a:cubicBezTo>
                  <a:cubicBezTo>
                    <a:pt x="2424" y="447"/>
                    <a:pt x="2424" y="447"/>
                    <a:pt x="2422" y="447"/>
                  </a:cubicBezTo>
                  <a:cubicBezTo>
                    <a:pt x="2421" y="447"/>
                    <a:pt x="2418" y="447"/>
                    <a:pt x="2418" y="441"/>
                  </a:cubicBezTo>
                  <a:cubicBezTo>
                    <a:pt x="2414" y="433"/>
                    <a:pt x="2412" y="431"/>
                    <a:pt x="2413" y="431"/>
                  </a:cubicBezTo>
                  <a:lnTo>
                    <a:pt x="2413" y="431"/>
                  </a:lnTo>
                  <a:cubicBezTo>
                    <a:pt x="2413" y="431"/>
                    <a:pt x="2416" y="434"/>
                    <a:pt x="2420" y="437"/>
                  </a:cubicBezTo>
                  <a:lnTo>
                    <a:pt x="2420" y="437"/>
                  </a:lnTo>
                  <a:cubicBezTo>
                    <a:pt x="2414" y="428"/>
                    <a:pt x="2425" y="406"/>
                    <a:pt x="2406" y="406"/>
                  </a:cubicBezTo>
                  <a:cubicBezTo>
                    <a:pt x="2418" y="406"/>
                    <a:pt x="2406" y="382"/>
                    <a:pt x="2406" y="382"/>
                  </a:cubicBezTo>
                  <a:cubicBezTo>
                    <a:pt x="2406" y="370"/>
                    <a:pt x="2406" y="370"/>
                    <a:pt x="2406" y="358"/>
                  </a:cubicBezTo>
                  <a:lnTo>
                    <a:pt x="2394" y="358"/>
                  </a:lnTo>
                  <a:cubicBezTo>
                    <a:pt x="2394" y="358"/>
                    <a:pt x="2382" y="358"/>
                    <a:pt x="2382" y="346"/>
                  </a:cubicBezTo>
                  <a:cubicBezTo>
                    <a:pt x="2382" y="342"/>
                    <a:pt x="2383" y="341"/>
                    <a:pt x="2385" y="341"/>
                  </a:cubicBezTo>
                  <a:cubicBezTo>
                    <a:pt x="2389" y="341"/>
                    <a:pt x="2394" y="346"/>
                    <a:pt x="2394" y="346"/>
                  </a:cubicBezTo>
                  <a:cubicBezTo>
                    <a:pt x="2406" y="346"/>
                    <a:pt x="2394" y="334"/>
                    <a:pt x="2382" y="334"/>
                  </a:cubicBezTo>
                  <a:cubicBezTo>
                    <a:pt x="2382" y="334"/>
                    <a:pt x="2382" y="322"/>
                    <a:pt x="2382" y="322"/>
                  </a:cubicBezTo>
                  <a:lnTo>
                    <a:pt x="2382" y="310"/>
                  </a:lnTo>
                  <a:lnTo>
                    <a:pt x="2370" y="310"/>
                  </a:lnTo>
                  <a:cubicBezTo>
                    <a:pt x="2370" y="310"/>
                    <a:pt x="2370" y="298"/>
                    <a:pt x="2370" y="298"/>
                  </a:cubicBezTo>
                  <a:cubicBezTo>
                    <a:pt x="2370" y="298"/>
                    <a:pt x="2370" y="286"/>
                    <a:pt x="2370" y="286"/>
                  </a:cubicBezTo>
                  <a:cubicBezTo>
                    <a:pt x="2370" y="275"/>
                    <a:pt x="2358" y="275"/>
                    <a:pt x="2358" y="275"/>
                  </a:cubicBezTo>
                  <a:cubicBezTo>
                    <a:pt x="2346" y="263"/>
                    <a:pt x="2358" y="263"/>
                    <a:pt x="2358" y="251"/>
                  </a:cubicBezTo>
                  <a:lnTo>
                    <a:pt x="2346" y="251"/>
                  </a:lnTo>
                  <a:cubicBezTo>
                    <a:pt x="2358" y="251"/>
                    <a:pt x="2358" y="239"/>
                    <a:pt x="2346" y="239"/>
                  </a:cubicBezTo>
                  <a:cubicBezTo>
                    <a:pt x="2346" y="239"/>
                    <a:pt x="2322" y="203"/>
                    <a:pt x="2322" y="203"/>
                  </a:cubicBezTo>
                  <a:close/>
                  <a:moveTo>
                    <a:pt x="1095" y="1802"/>
                  </a:moveTo>
                  <a:cubicBezTo>
                    <a:pt x="1093" y="1802"/>
                    <a:pt x="1090" y="1805"/>
                    <a:pt x="1084" y="1810"/>
                  </a:cubicBezTo>
                  <a:cubicBezTo>
                    <a:pt x="1081" y="1810"/>
                    <a:pt x="1077" y="1810"/>
                    <a:pt x="1072" y="1808"/>
                  </a:cubicBezTo>
                  <a:lnTo>
                    <a:pt x="1072" y="1808"/>
                  </a:lnTo>
                  <a:cubicBezTo>
                    <a:pt x="1076" y="1813"/>
                    <a:pt x="1080" y="1818"/>
                    <a:pt x="1084" y="1822"/>
                  </a:cubicBezTo>
                  <a:cubicBezTo>
                    <a:pt x="1087" y="1825"/>
                    <a:pt x="1089" y="1826"/>
                    <a:pt x="1090" y="1826"/>
                  </a:cubicBezTo>
                  <a:cubicBezTo>
                    <a:pt x="1097" y="1826"/>
                    <a:pt x="1099" y="1810"/>
                    <a:pt x="1108" y="1810"/>
                  </a:cubicBezTo>
                  <a:cubicBezTo>
                    <a:pt x="1120" y="1810"/>
                    <a:pt x="1120" y="1822"/>
                    <a:pt x="1120" y="1822"/>
                  </a:cubicBezTo>
                  <a:cubicBezTo>
                    <a:pt x="1120" y="1819"/>
                    <a:pt x="1120" y="1816"/>
                    <a:pt x="1120" y="1810"/>
                  </a:cubicBezTo>
                  <a:cubicBezTo>
                    <a:pt x="1120" y="1810"/>
                    <a:pt x="1115" y="1805"/>
                    <a:pt x="1108" y="1805"/>
                  </a:cubicBezTo>
                  <a:cubicBezTo>
                    <a:pt x="1104" y="1805"/>
                    <a:pt x="1100" y="1806"/>
                    <a:pt x="1096" y="1810"/>
                  </a:cubicBezTo>
                  <a:cubicBezTo>
                    <a:pt x="1096" y="1805"/>
                    <a:pt x="1096" y="1802"/>
                    <a:pt x="1095" y="1802"/>
                  </a:cubicBezTo>
                  <a:close/>
                  <a:moveTo>
                    <a:pt x="1406" y="1775"/>
                  </a:moveTo>
                  <a:cubicBezTo>
                    <a:pt x="1406" y="1775"/>
                    <a:pt x="1406" y="1787"/>
                    <a:pt x="1394" y="1787"/>
                  </a:cubicBezTo>
                  <a:lnTo>
                    <a:pt x="1370" y="1787"/>
                  </a:lnTo>
                  <a:lnTo>
                    <a:pt x="1334" y="1799"/>
                  </a:lnTo>
                  <a:cubicBezTo>
                    <a:pt x="1334" y="1799"/>
                    <a:pt x="1334" y="1810"/>
                    <a:pt x="1334" y="1810"/>
                  </a:cubicBezTo>
                  <a:cubicBezTo>
                    <a:pt x="1327" y="1818"/>
                    <a:pt x="1337" y="1829"/>
                    <a:pt x="1347" y="1829"/>
                  </a:cubicBezTo>
                  <a:cubicBezTo>
                    <a:pt x="1353" y="1829"/>
                    <a:pt x="1358" y="1824"/>
                    <a:pt x="1358" y="1810"/>
                  </a:cubicBezTo>
                  <a:cubicBezTo>
                    <a:pt x="1358" y="1816"/>
                    <a:pt x="1364" y="1816"/>
                    <a:pt x="1371" y="1816"/>
                  </a:cubicBezTo>
                  <a:cubicBezTo>
                    <a:pt x="1379" y="1816"/>
                    <a:pt x="1388" y="1816"/>
                    <a:pt x="1394" y="1822"/>
                  </a:cubicBezTo>
                  <a:lnTo>
                    <a:pt x="1418" y="1822"/>
                  </a:lnTo>
                  <a:cubicBezTo>
                    <a:pt x="1439" y="1812"/>
                    <a:pt x="1460" y="1811"/>
                    <a:pt x="1489" y="1810"/>
                  </a:cubicBezTo>
                  <a:lnTo>
                    <a:pt x="1489" y="1810"/>
                  </a:lnTo>
                  <a:cubicBezTo>
                    <a:pt x="1489" y="1811"/>
                    <a:pt x="1489" y="1822"/>
                    <a:pt x="1489" y="1822"/>
                  </a:cubicBezTo>
                  <a:lnTo>
                    <a:pt x="1513" y="1822"/>
                  </a:lnTo>
                  <a:cubicBezTo>
                    <a:pt x="1513" y="1812"/>
                    <a:pt x="1494" y="1811"/>
                    <a:pt x="1490" y="1810"/>
                  </a:cubicBezTo>
                  <a:lnTo>
                    <a:pt x="1490" y="1810"/>
                  </a:lnTo>
                  <a:cubicBezTo>
                    <a:pt x="1490" y="1810"/>
                    <a:pt x="1489" y="1810"/>
                    <a:pt x="1489" y="1810"/>
                  </a:cubicBezTo>
                  <a:lnTo>
                    <a:pt x="1489" y="1810"/>
                  </a:lnTo>
                  <a:cubicBezTo>
                    <a:pt x="1489" y="1810"/>
                    <a:pt x="1489" y="1810"/>
                    <a:pt x="1489" y="1810"/>
                  </a:cubicBezTo>
                  <a:cubicBezTo>
                    <a:pt x="1489" y="1810"/>
                    <a:pt x="1489" y="1810"/>
                    <a:pt x="1490" y="1810"/>
                  </a:cubicBezTo>
                  <a:lnTo>
                    <a:pt x="1490" y="1810"/>
                  </a:lnTo>
                  <a:cubicBezTo>
                    <a:pt x="1493" y="1810"/>
                    <a:pt x="1497" y="1810"/>
                    <a:pt x="1501" y="1810"/>
                  </a:cubicBezTo>
                  <a:cubicBezTo>
                    <a:pt x="1506" y="1810"/>
                    <a:pt x="1516" y="1812"/>
                    <a:pt x="1526" y="1812"/>
                  </a:cubicBezTo>
                  <a:cubicBezTo>
                    <a:pt x="1541" y="1812"/>
                    <a:pt x="1556" y="1808"/>
                    <a:pt x="1549" y="1787"/>
                  </a:cubicBezTo>
                  <a:lnTo>
                    <a:pt x="1549" y="1775"/>
                  </a:lnTo>
                  <a:lnTo>
                    <a:pt x="1489" y="1775"/>
                  </a:lnTo>
                  <a:cubicBezTo>
                    <a:pt x="1485" y="1779"/>
                    <a:pt x="1481" y="1780"/>
                    <a:pt x="1478" y="1780"/>
                  </a:cubicBezTo>
                  <a:cubicBezTo>
                    <a:pt x="1477" y="1780"/>
                    <a:pt x="1477" y="1780"/>
                    <a:pt x="1476" y="1780"/>
                  </a:cubicBezTo>
                  <a:lnTo>
                    <a:pt x="1476" y="1780"/>
                  </a:lnTo>
                  <a:cubicBezTo>
                    <a:pt x="1475" y="1783"/>
                    <a:pt x="1472" y="1787"/>
                    <a:pt x="1465" y="1787"/>
                  </a:cubicBezTo>
                  <a:cubicBezTo>
                    <a:pt x="1453" y="1787"/>
                    <a:pt x="1465" y="1787"/>
                    <a:pt x="1465" y="1775"/>
                  </a:cubicBezTo>
                  <a:close/>
                  <a:moveTo>
                    <a:pt x="1179" y="1834"/>
                  </a:moveTo>
                  <a:cubicBezTo>
                    <a:pt x="1179" y="1834"/>
                    <a:pt x="1179" y="1834"/>
                    <a:pt x="1179" y="1834"/>
                  </a:cubicBezTo>
                  <a:lnTo>
                    <a:pt x="1179" y="1834"/>
                  </a:lnTo>
                  <a:cubicBezTo>
                    <a:pt x="1179" y="1834"/>
                    <a:pt x="1179" y="1834"/>
                    <a:pt x="1179" y="1834"/>
                  </a:cubicBezTo>
                  <a:close/>
                  <a:moveTo>
                    <a:pt x="1120" y="1822"/>
                  </a:moveTo>
                  <a:cubicBezTo>
                    <a:pt x="1120" y="1825"/>
                    <a:pt x="1120" y="1828"/>
                    <a:pt x="1120" y="1834"/>
                  </a:cubicBezTo>
                  <a:cubicBezTo>
                    <a:pt x="1132" y="1834"/>
                    <a:pt x="1120" y="1822"/>
                    <a:pt x="1132" y="1822"/>
                  </a:cubicBezTo>
                  <a:close/>
                  <a:moveTo>
                    <a:pt x="1168" y="1810"/>
                  </a:moveTo>
                  <a:cubicBezTo>
                    <a:pt x="1160" y="1814"/>
                    <a:pt x="1156" y="1819"/>
                    <a:pt x="1154" y="1823"/>
                  </a:cubicBezTo>
                  <a:lnTo>
                    <a:pt x="1154" y="1823"/>
                  </a:lnTo>
                  <a:cubicBezTo>
                    <a:pt x="1152" y="1822"/>
                    <a:pt x="1149" y="1822"/>
                    <a:pt x="1144" y="1822"/>
                  </a:cubicBezTo>
                  <a:cubicBezTo>
                    <a:pt x="1144" y="1822"/>
                    <a:pt x="1144" y="1822"/>
                    <a:pt x="1144" y="1834"/>
                  </a:cubicBezTo>
                  <a:cubicBezTo>
                    <a:pt x="1146" y="1837"/>
                    <a:pt x="1147" y="1838"/>
                    <a:pt x="1148" y="1838"/>
                  </a:cubicBezTo>
                  <a:cubicBezTo>
                    <a:pt x="1151" y="1838"/>
                    <a:pt x="1150" y="1831"/>
                    <a:pt x="1154" y="1823"/>
                  </a:cubicBezTo>
                  <a:lnTo>
                    <a:pt x="1154" y="1823"/>
                  </a:lnTo>
                  <a:cubicBezTo>
                    <a:pt x="1158" y="1824"/>
                    <a:pt x="1161" y="1827"/>
                    <a:pt x="1168" y="1834"/>
                  </a:cubicBezTo>
                  <a:lnTo>
                    <a:pt x="1179" y="1834"/>
                  </a:lnTo>
                  <a:cubicBezTo>
                    <a:pt x="1184" y="1834"/>
                    <a:pt x="1188" y="1835"/>
                    <a:pt x="1191" y="1836"/>
                  </a:cubicBezTo>
                  <a:lnTo>
                    <a:pt x="1191" y="1836"/>
                  </a:lnTo>
                  <a:cubicBezTo>
                    <a:pt x="1190" y="1828"/>
                    <a:pt x="1188" y="1819"/>
                    <a:pt x="1179" y="1810"/>
                  </a:cubicBezTo>
                  <a:cubicBezTo>
                    <a:pt x="1176" y="1810"/>
                    <a:pt x="1174" y="1812"/>
                    <a:pt x="1174" y="1814"/>
                  </a:cubicBezTo>
                  <a:lnTo>
                    <a:pt x="1174" y="1814"/>
                  </a:lnTo>
                  <a:cubicBezTo>
                    <a:pt x="1173" y="1812"/>
                    <a:pt x="1170" y="1810"/>
                    <a:pt x="1168" y="1810"/>
                  </a:cubicBezTo>
                  <a:close/>
                  <a:moveTo>
                    <a:pt x="1275" y="1822"/>
                  </a:moveTo>
                  <a:cubicBezTo>
                    <a:pt x="1263" y="1822"/>
                    <a:pt x="1275" y="1834"/>
                    <a:pt x="1251" y="1834"/>
                  </a:cubicBezTo>
                  <a:cubicBezTo>
                    <a:pt x="1245" y="1828"/>
                    <a:pt x="1239" y="1825"/>
                    <a:pt x="1233" y="1825"/>
                  </a:cubicBezTo>
                  <a:cubicBezTo>
                    <a:pt x="1227" y="1825"/>
                    <a:pt x="1221" y="1828"/>
                    <a:pt x="1215" y="1834"/>
                  </a:cubicBezTo>
                  <a:cubicBezTo>
                    <a:pt x="1208" y="1834"/>
                    <a:pt x="1206" y="1838"/>
                    <a:pt x="1202" y="1841"/>
                  </a:cubicBezTo>
                  <a:lnTo>
                    <a:pt x="1202" y="1841"/>
                  </a:lnTo>
                  <a:cubicBezTo>
                    <a:pt x="1199" y="1839"/>
                    <a:pt x="1195" y="1838"/>
                    <a:pt x="1191" y="1836"/>
                  </a:cubicBezTo>
                  <a:lnTo>
                    <a:pt x="1191" y="1836"/>
                  </a:lnTo>
                  <a:cubicBezTo>
                    <a:pt x="1191" y="1840"/>
                    <a:pt x="1191" y="1843"/>
                    <a:pt x="1191" y="1846"/>
                  </a:cubicBezTo>
                  <a:cubicBezTo>
                    <a:pt x="1197" y="1846"/>
                    <a:pt x="1200" y="1844"/>
                    <a:pt x="1202" y="1841"/>
                  </a:cubicBezTo>
                  <a:lnTo>
                    <a:pt x="1202" y="1841"/>
                  </a:lnTo>
                  <a:cubicBezTo>
                    <a:pt x="1209" y="1845"/>
                    <a:pt x="1215" y="1850"/>
                    <a:pt x="1220" y="1850"/>
                  </a:cubicBezTo>
                  <a:cubicBezTo>
                    <a:pt x="1222" y="1850"/>
                    <a:pt x="1225" y="1849"/>
                    <a:pt x="1227" y="1846"/>
                  </a:cubicBezTo>
                  <a:lnTo>
                    <a:pt x="1251" y="1846"/>
                  </a:lnTo>
                  <a:cubicBezTo>
                    <a:pt x="1251" y="1846"/>
                    <a:pt x="1274" y="1856"/>
                    <a:pt x="1295" y="1857"/>
                  </a:cubicBezTo>
                  <a:lnTo>
                    <a:pt x="1295" y="1857"/>
                  </a:lnTo>
                  <a:cubicBezTo>
                    <a:pt x="1297" y="1843"/>
                    <a:pt x="1294" y="1822"/>
                    <a:pt x="1287" y="1822"/>
                  </a:cubicBezTo>
                  <a:close/>
                  <a:moveTo>
                    <a:pt x="1328" y="1844"/>
                  </a:moveTo>
                  <a:cubicBezTo>
                    <a:pt x="1327" y="1844"/>
                    <a:pt x="1325" y="1845"/>
                    <a:pt x="1322" y="1846"/>
                  </a:cubicBezTo>
                  <a:cubicBezTo>
                    <a:pt x="1318" y="1854"/>
                    <a:pt x="1309" y="1857"/>
                    <a:pt x="1299" y="1857"/>
                  </a:cubicBezTo>
                  <a:cubicBezTo>
                    <a:pt x="1297" y="1857"/>
                    <a:pt x="1296" y="1857"/>
                    <a:pt x="1295" y="1857"/>
                  </a:cubicBezTo>
                  <a:lnTo>
                    <a:pt x="1295" y="1857"/>
                  </a:lnTo>
                  <a:cubicBezTo>
                    <a:pt x="1293" y="1864"/>
                    <a:pt x="1291" y="1870"/>
                    <a:pt x="1287" y="1870"/>
                  </a:cubicBezTo>
                  <a:lnTo>
                    <a:pt x="1299" y="1870"/>
                  </a:lnTo>
                  <a:cubicBezTo>
                    <a:pt x="1299" y="1871"/>
                    <a:pt x="1299" y="1872"/>
                    <a:pt x="1300" y="1872"/>
                  </a:cubicBezTo>
                  <a:cubicBezTo>
                    <a:pt x="1307" y="1872"/>
                    <a:pt x="1335" y="1844"/>
                    <a:pt x="1328" y="1844"/>
                  </a:cubicBezTo>
                  <a:close/>
                </a:path>
              </a:pathLst>
            </a:custGeom>
            <a:solidFill>
              <a:schemeClr val="dk1"/>
            </a:solidFill>
            <a:ln>
              <a:noFill/>
            </a:ln>
          </p:spPr>
          <p:txBody>
            <a:bodyPr spcFirstLastPara="1" wrap="square" lIns="133916" tIns="133916" rIns="133916" bIns="133916" anchor="ctr" anchorCtr="0">
              <a:noAutofit/>
            </a:bodyPr>
            <a:lstStyle/>
            <a:p>
              <a:endParaRPr sz="2637"/>
            </a:p>
          </p:txBody>
        </p:sp>
        <p:sp>
          <p:nvSpPr>
            <p:cNvPr id="5264" name="Google Shape;5264;p43"/>
            <p:cNvSpPr/>
            <p:nvPr/>
          </p:nvSpPr>
          <p:spPr>
            <a:xfrm>
              <a:off x="4879924" y="5288110"/>
              <a:ext cx="74975" cy="74928"/>
            </a:xfrm>
            <a:custGeom>
              <a:avLst/>
              <a:gdLst/>
              <a:ahLst/>
              <a:cxnLst/>
              <a:rect l="l" t="t" r="r" b="b"/>
              <a:pathLst>
                <a:path w="1478" h="1477" extrusionOk="0">
                  <a:moveTo>
                    <a:pt x="739" y="0"/>
                  </a:moveTo>
                  <a:cubicBezTo>
                    <a:pt x="334" y="0"/>
                    <a:pt x="1" y="322"/>
                    <a:pt x="1" y="738"/>
                  </a:cubicBezTo>
                  <a:cubicBezTo>
                    <a:pt x="1" y="1143"/>
                    <a:pt x="334" y="1476"/>
                    <a:pt x="739" y="1476"/>
                  </a:cubicBezTo>
                  <a:cubicBezTo>
                    <a:pt x="1156" y="1476"/>
                    <a:pt x="1477" y="1143"/>
                    <a:pt x="1477" y="738"/>
                  </a:cubicBezTo>
                  <a:cubicBezTo>
                    <a:pt x="1477" y="322"/>
                    <a:pt x="1156" y="0"/>
                    <a:pt x="739"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265" name="Google Shape;5265;p43"/>
            <p:cNvSpPr/>
            <p:nvPr/>
          </p:nvSpPr>
          <p:spPr>
            <a:xfrm>
              <a:off x="4870894" y="5275327"/>
              <a:ext cx="99071" cy="97351"/>
            </a:xfrm>
            <a:custGeom>
              <a:avLst/>
              <a:gdLst/>
              <a:ahLst/>
              <a:cxnLst/>
              <a:rect l="l" t="t" r="r" b="b"/>
              <a:pathLst>
                <a:path w="1953" h="1919" extrusionOk="0">
                  <a:moveTo>
                    <a:pt x="1357" y="92"/>
                  </a:moveTo>
                  <a:cubicBezTo>
                    <a:pt x="1356" y="92"/>
                    <a:pt x="1354" y="97"/>
                    <a:pt x="1352" y="103"/>
                  </a:cubicBezTo>
                  <a:lnTo>
                    <a:pt x="1352" y="103"/>
                  </a:lnTo>
                  <a:cubicBezTo>
                    <a:pt x="1354" y="101"/>
                    <a:pt x="1356" y="99"/>
                    <a:pt x="1357" y="97"/>
                  </a:cubicBezTo>
                  <a:cubicBezTo>
                    <a:pt x="1357" y="93"/>
                    <a:pt x="1357" y="92"/>
                    <a:pt x="1357" y="92"/>
                  </a:cubicBezTo>
                  <a:close/>
                  <a:moveTo>
                    <a:pt x="560" y="97"/>
                  </a:moveTo>
                  <a:lnTo>
                    <a:pt x="560" y="97"/>
                  </a:lnTo>
                  <a:cubicBezTo>
                    <a:pt x="560" y="97"/>
                    <a:pt x="565" y="113"/>
                    <a:pt x="572" y="124"/>
                  </a:cubicBezTo>
                  <a:lnTo>
                    <a:pt x="572" y="124"/>
                  </a:lnTo>
                  <a:cubicBezTo>
                    <a:pt x="566" y="110"/>
                    <a:pt x="560" y="97"/>
                    <a:pt x="560" y="97"/>
                  </a:cubicBezTo>
                  <a:close/>
                  <a:moveTo>
                    <a:pt x="1238" y="240"/>
                  </a:moveTo>
                  <a:cubicBezTo>
                    <a:pt x="1238" y="252"/>
                    <a:pt x="1215" y="300"/>
                    <a:pt x="1203" y="300"/>
                  </a:cubicBezTo>
                  <a:lnTo>
                    <a:pt x="1215" y="264"/>
                  </a:lnTo>
                  <a:cubicBezTo>
                    <a:pt x="1226" y="252"/>
                    <a:pt x="1238" y="240"/>
                    <a:pt x="1238" y="240"/>
                  </a:cubicBezTo>
                  <a:close/>
                  <a:moveTo>
                    <a:pt x="810" y="300"/>
                  </a:moveTo>
                  <a:cubicBezTo>
                    <a:pt x="810" y="311"/>
                    <a:pt x="810" y="321"/>
                    <a:pt x="810" y="328"/>
                  </a:cubicBezTo>
                  <a:lnTo>
                    <a:pt x="810" y="328"/>
                  </a:lnTo>
                  <a:cubicBezTo>
                    <a:pt x="810" y="327"/>
                    <a:pt x="810" y="325"/>
                    <a:pt x="810" y="323"/>
                  </a:cubicBezTo>
                  <a:lnTo>
                    <a:pt x="810" y="300"/>
                  </a:lnTo>
                  <a:close/>
                  <a:moveTo>
                    <a:pt x="1204" y="318"/>
                  </a:moveTo>
                  <a:cubicBezTo>
                    <a:pt x="1203" y="318"/>
                    <a:pt x="1197" y="323"/>
                    <a:pt x="1191" y="335"/>
                  </a:cubicBezTo>
                  <a:cubicBezTo>
                    <a:pt x="1203" y="323"/>
                    <a:pt x="1206" y="318"/>
                    <a:pt x="1204" y="318"/>
                  </a:cubicBezTo>
                  <a:close/>
                  <a:moveTo>
                    <a:pt x="607" y="347"/>
                  </a:moveTo>
                  <a:cubicBezTo>
                    <a:pt x="607" y="347"/>
                    <a:pt x="608" y="350"/>
                    <a:pt x="609" y="355"/>
                  </a:cubicBezTo>
                  <a:lnTo>
                    <a:pt x="609" y="355"/>
                  </a:lnTo>
                  <a:cubicBezTo>
                    <a:pt x="608" y="352"/>
                    <a:pt x="607" y="350"/>
                    <a:pt x="607" y="347"/>
                  </a:cubicBezTo>
                  <a:close/>
                  <a:moveTo>
                    <a:pt x="226" y="419"/>
                  </a:moveTo>
                  <a:cubicBezTo>
                    <a:pt x="230" y="420"/>
                    <a:pt x="232" y="422"/>
                    <a:pt x="235" y="422"/>
                  </a:cubicBezTo>
                  <a:lnTo>
                    <a:pt x="235" y="422"/>
                  </a:lnTo>
                  <a:cubicBezTo>
                    <a:pt x="232" y="421"/>
                    <a:pt x="229" y="420"/>
                    <a:pt x="226" y="419"/>
                  </a:cubicBezTo>
                  <a:close/>
                  <a:moveTo>
                    <a:pt x="298" y="407"/>
                  </a:moveTo>
                  <a:cubicBezTo>
                    <a:pt x="298" y="407"/>
                    <a:pt x="345" y="454"/>
                    <a:pt x="345" y="454"/>
                  </a:cubicBezTo>
                  <a:cubicBezTo>
                    <a:pt x="333" y="454"/>
                    <a:pt x="298" y="419"/>
                    <a:pt x="298" y="407"/>
                  </a:cubicBezTo>
                  <a:close/>
                  <a:moveTo>
                    <a:pt x="582" y="465"/>
                  </a:moveTo>
                  <a:cubicBezTo>
                    <a:pt x="584" y="468"/>
                    <a:pt x="585" y="470"/>
                    <a:pt x="585" y="470"/>
                  </a:cubicBezTo>
                  <a:cubicBezTo>
                    <a:pt x="585" y="470"/>
                    <a:pt x="585" y="469"/>
                    <a:pt x="584" y="466"/>
                  </a:cubicBezTo>
                  <a:cubicBezTo>
                    <a:pt x="583" y="466"/>
                    <a:pt x="582" y="465"/>
                    <a:pt x="582" y="465"/>
                  </a:cubicBezTo>
                  <a:close/>
                  <a:moveTo>
                    <a:pt x="603" y="445"/>
                  </a:moveTo>
                  <a:lnTo>
                    <a:pt x="603" y="445"/>
                  </a:lnTo>
                  <a:cubicBezTo>
                    <a:pt x="604" y="448"/>
                    <a:pt x="606" y="451"/>
                    <a:pt x="607" y="454"/>
                  </a:cubicBezTo>
                  <a:lnTo>
                    <a:pt x="631" y="490"/>
                  </a:lnTo>
                  <a:lnTo>
                    <a:pt x="603" y="445"/>
                  </a:lnTo>
                  <a:close/>
                  <a:moveTo>
                    <a:pt x="1687" y="486"/>
                  </a:moveTo>
                  <a:cubicBezTo>
                    <a:pt x="1686" y="486"/>
                    <a:pt x="1683" y="487"/>
                    <a:pt x="1679" y="490"/>
                  </a:cubicBezTo>
                  <a:cubicBezTo>
                    <a:pt x="1685" y="487"/>
                    <a:pt x="1687" y="486"/>
                    <a:pt x="1687" y="486"/>
                  </a:cubicBezTo>
                  <a:close/>
                  <a:moveTo>
                    <a:pt x="238" y="526"/>
                  </a:moveTo>
                  <a:cubicBezTo>
                    <a:pt x="250" y="538"/>
                    <a:pt x="286" y="562"/>
                    <a:pt x="286" y="562"/>
                  </a:cubicBezTo>
                  <a:cubicBezTo>
                    <a:pt x="291" y="567"/>
                    <a:pt x="292" y="569"/>
                    <a:pt x="289" y="569"/>
                  </a:cubicBezTo>
                  <a:cubicBezTo>
                    <a:pt x="286" y="569"/>
                    <a:pt x="276" y="564"/>
                    <a:pt x="262" y="550"/>
                  </a:cubicBezTo>
                  <a:lnTo>
                    <a:pt x="238" y="526"/>
                  </a:lnTo>
                  <a:close/>
                  <a:moveTo>
                    <a:pt x="440" y="609"/>
                  </a:moveTo>
                  <a:cubicBezTo>
                    <a:pt x="441" y="610"/>
                    <a:pt x="441" y="610"/>
                    <a:pt x="441" y="610"/>
                  </a:cubicBezTo>
                  <a:cubicBezTo>
                    <a:pt x="441" y="610"/>
                    <a:pt x="441" y="610"/>
                    <a:pt x="441" y="609"/>
                  </a:cubicBezTo>
                  <a:cubicBezTo>
                    <a:pt x="440" y="609"/>
                    <a:pt x="440" y="609"/>
                    <a:pt x="440" y="609"/>
                  </a:cubicBezTo>
                  <a:close/>
                  <a:moveTo>
                    <a:pt x="60" y="645"/>
                  </a:moveTo>
                  <a:cubicBezTo>
                    <a:pt x="60" y="645"/>
                    <a:pt x="95" y="669"/>
                    <a:pt x="119" y="669"/>
                  </a:cubicBezTo>
                  <a:cubicBezTo>
                    <a:pt x="121" y="669"/>
                    <a:pt x="123" y="669"/>
                    <a:pt x="126" y="669"/>
                  </a:cubicBezTo>
                  <a:lnTo>
                    <a:pt x="126" y="669"/>
                  </a:lnTo>
                  <a:lnTo>
                    <a:pt x="60" y="645"/>
                  </a:lnTo>
                  <a:close/>
                  <a:moveTo>
                    <a:pt x="134" y="710"/>
                  </a:moveTo>
                  <a:cubicBezTo>
                    <a:pt x="145" y="711"/>
                    <a:pt x="157" y="711"/>
                    <a:pt x="167" y="716"/>
                  </a:cubicBezTo>
                  <a:cubicBezTo>
                    <a:pt x="167" y="716"/>
                    <a:pt x="151" y="713"/>
                    <a:pt x="134" y="710"/>
                  </a:cubicBezTo>
                  <a:close/>
                  <a:moveTo>
                    <a:pt x="60" y="716"/>
                  </a:moveTo>
                  <a:cubicBezTo>
                    <a:pt x="58" y="716"/>
                    <a:pt x="58" y="717"/>
                    <a:pt x="60" y="718"/>
                  </a:cubicBezTo>
                  <a:lnTo>
                    <a:pt x="60" y="718"/>
                  </a:lnTo>
                  <a:cubicBezTo>
                    <a:pt x="60" y="718"/>
                    <a:pt x="60" y="717"/>
                    <a:pt x="60" y="716"/>
                  </a:cubicBezTo>
                  <a:close/>
                  <a:moveTo>
                    <a:pt x="214" y="693"/>
                  </a:moveTo>
                  <a:cubicBezTo>
                    <a:pt x="238" y="704"/>
                    <a:pt x="250" y="704"/>
                    <a:pt x="250" y="716"/>
                  </a:cubicBezTo>
                  <a:lnTo>
                    <a:pt x="226" y="704"/>
                  </a:lnTo>
                  <a:lnTo>
                    <a:pt x="226" y="704"/>
                  </a:lnTo>
                  <a:cubicBezTo>
                    <a:pt x="221" y="704"/>
                    <a:pt x="232" y="713"/>
                    <a:pt x="245" y="722"/>
                  </a:cubicBezTo>
                  <a:lnTo>
                    <a:pt x="245" y="722"/>
                  </a:lnTo>
                  <a:cubicBezTo>
                    <a:pt x="242" y="721"/>
                    <a:pt x="236" y="720"/>
                    <a:pt x="226" y="716"/>
                  </a:cubicBezTo>
                  <a:lnTo>
                    <a:pt x="214" y="704"/>
                  </a:lnTo>
                  <a:lnTo>
                    <a:pt x="214" y="693"/>
                  </a:lnTo>
                  <a:close/>
                  <a:moveTo>
                    <a:pt x="1560" y="751"/>
                  </a:moveTo>
                  <a:lnTo>
                    <a:pt x="1560" y="751"/>
                  </a:lnTo>
                  <a:cubicBezTo>
                    <a:pt x="1556" y="752"/>
                    <a:pt x="1552" y="752"/>
                    <a:pt x="1548" y="752"/>
                  </a:cubicBezTo>
                  <a:cubicBezTo>
                    <a:pt x="1548" y="752"/>
                    <a:pt x="1552" y="752"/>
                    <a:pt x="1560" y="751"/>
                  </a:cubicBezTo>
                  <a:close/>
                  <a:moveTo>
                    <a:pt x="438" y="850"/>
                  </a:moveTo>
                  <a:cubicBezTo>
                    <a:pt x="432" y="850"/>
                    <a:pt x="429" y="853"/>
                    <a:pt x="429" y="859"/>
                  </a:cubicBezTo>
                  <a:cubicBezTo>
                    <a:pt x="429" y="863"/>
                    <a:pt x="429" y="865"/>
                    <a:pt x="429" y="865"/>
                  </a:cubicBezTo>
                  <a:cubicBezTo>
                    <a:pt x="430" y="865"/>
                    <a:pt x="433" y="859"/>
                    <a:pt x="441" y="859"/>
                  </a:cubicBezTo>
                  <a:lnTo>
                    <a:pt x="464" y="859"/>
                  </a:lnTo>
                  <a:cubicBezTo>
                    <a:pt x="453" y="853"/>
                    <a:pt x="444" y="850"/>
                    <a:pt x="438" y="850"/>
                  </a:cubicBezTo>
                  <a:close/>
                  <a:moveTo>
                    <a:pt x="917" y="1"/>
                  </a:moveTo>
                  <a:cubicBezTo>
                    <a:pt x="917" y="1"/>
                    <a:pt x="917" y="1"/>
                    <a:pt x="917" y="2"/>
                  </a:cubicBezTo>
                  <a:cubicBezTo>
                    <a:pt x="917" y="10"/>
                    <a:pt x="917" y="38"/>
                    <a:pt x="917" y="50"/>
                  </a:cubicBezTo>
                  <a:cubicBezTo>
                    <a:pt x="917" y="26"/>
                    <a:pt x="917" y="14"/>
                    <a:pt x="905" y="14"/>
                  </a:cubicBezTo>
                  <a:cubicBezTo>
                    <a:pt x="904" y="13"/>
                    <a:pt x="904" y="13"/>
                    <a:pt x="903" y="13"/>
                  </a:cubicBezTo>
                  <a:lnTo>
                    <a:pt x="903" y="13"/>
                  </a:lnTo>
                  <a:cubicBezTo>
                    <a:pt x="894" y="13"/>
                    <a:pt x="904" y="98"/>
                    <a:pt x="893" y="109"/>
                  </a:cubicBezTo>
                  <a:cubicBezTo>
                    <a:pt x="881" y="109"/>
                    <a:pt x="869" y="2"/>
                    <a:pt x="857" y="2"/>
                  </a:cubicBezTo>
                  <a:lnTo>
                    <a:pt x="857" y="2"/>
                  </a:lnTo>
                  <a:cubicBezTo>
                    <a:pt x="857" y="8"/>
                    <a:pt x="857" y="14"/>
                    <a:pt x="858" y="19"/>
                  </a:cubicBezTo>
                  <a:lnTo>
                    <a:pt x="858" y="19"/>
                  </a:lnTo>
                  <a:cubicBezTo>
                    <a:pt x="855" y="15"/>
                    <a:pt x="852" y="12"/>
                    <a:pt x="849" y="12"/>
                  </a:cubicBezTo>
                  <a:cubicBezTo>
                    <a:pt x="848" y="12"/>
                    <a:pt x="847" y="13"/>
                    <a:pt x="845" y="14"/>
                  </a:cubicBezTo>
                  <a:cubicBezTo>
                    <a:pt x="845" y="14"/>
                    <a:pt x="834" y="38"/>
                    <a:pt x="834" y="38"/>
                  </a:cubicBezTo>
                  <a:cubicBezTo>
                    <a:pt x="822" y="38"/>
                    <a:pt x="834" y="38"/>
                    <a:pt x="834" y="50"/>
                  </a:cubicBezTo>
                  <a:cubicBezTo>
                    <a:pt x="834" y="60"/>
                    <a:pt x="834" y="63"/>
                    <a:pt x="833" y="63"/>
                  </a:cubicBezTo>
                  <a:cubicBezTo>
                    <a:pt x="832" y="63"/>
                    <a:pt x="829" y="59"/>
                    <a:pt x="825" y="53"/>
                  </a:cubicBezTo>
                  <a:lnTo>
                    <a:pt x="825" y="53"/>
                  </a:lnTo>
                  <a:cubicBezTo>
                    <a:pt x="824" y="51"/>
                    <a:pt x="823" y="50"/>
                    <a:pt x="822" y="50"/>
                  </a:cubicBezTo>
                  <a:lnTo>
                    <a:pt x="822" y="50"/>
                  </a:lnTo>
                  <a:cubicBezTo>
                    <a:pt x="822" y="50"/>
                    <a:pt x="822" y="50"/>
                    <a:pt x="822" y="50"/>
                  </a:cubicBezTo>
                  <a:cubicBezTo>
                    <a:pt x="816" y="44"/>
                    <a:pt x="810" y="41"/>
                    <a:pt x="805" y="41"/>
                  </a:cubicBezTo>
                  <a:cubicBezTo>
                    <a:pt x="801" y="41"/>
                    <a:pt x="798" y="44"/>
                    <a:pt x="798" y="50"/>
                  </a:cubicBezTo>
                  <a:cubicBezTo>
                    <a:pt x="798" y="57"/>
                    <a:pt x="798" y="85"/>
                    <a:pt x="798" y="97"/>
                  </a:cubicBezTo>
                  <a:cubicBezTo>
                    <a:pt x="789" y="55"/>
                    <a:pt x="781" y="13"/>
                    <a:pt x="777" y="13"/>
                  </a:cubicBezTo>
                  <a:cubicBezTo>
                    <a:pt x="775" y="13"/>
                    <a:pt x="774" y="20"/>
                    <a:pt x="774" y="38"/>
                  </a:cubicBezTo>
                  <a:cubicBezTo>
                    <a:pt x="774" y="85"/>
                    <a:pt x="781" y="132"/>
                    <a:pt x="779" y="132"/>
                  </a:cubicBezTo>
                  <a:cubicBezTo>
                    <a:pt x="778" y="132"/>
                    <a:pt x="777" y="129"/>
                    <a:pt x="774" y="121"/>
                  </a:cubicBezTo>
                  <a:cubicBezTo>
                    <a:pt x="762" y="85"/>
                    <a:pt x="750" y="62"/>
                    <a:pt x="738" y="38"/>
                  </a:cubicBezTo>
                  <a:cubicBezTo>
                    <a:pt x="737" y="36"/>
                    <a:pt x="735" y="35"/>
                    <a:pt x="735" y="35"/>
                  </a:cubicBezTo>
                  <a:lnTo>
                    <a:pt x="735" y="35"/>
                  </a:lnTo>
                  <a:cubicBezTo>
                    <a:pt x="730" y="35"/>
                    <a:pt x="738" y="62"/>
                    <a:pt x="738" y="62"/>
                  </a:cubicBezTo>
                  <a:cubicBezTo>
                    <a:pt x="738" y="62"/>
                    <a:pt x="714" y="14"/>
                    <a:pt x="714" y="14"/>
                  </a:cubicBezTo>
                  <a:lnTo>
                    <a:pt x="714" y="50"/>
                  </a:lnTo>
                  <a:cubicBezTo>
                    <a:pt x="714" y="59"/>
                    <a:pt x="713" y="63"/>
                    <a:pt x="711" y="63"/>
                  </a:cubicBezTo>
                  <a:cubicBezTo>
                    <a:pt x="702" y="63"/>
                    <a:pt x="679" y="2"/>
                    <a:pt x="679" y="2"/>
                  </a:cubicBezTo>
                  <a:lnTo>
                    <a:pt x="679" y="2"/>
                  </a:lnTo>
                  <a:cubicBezTo>
                    <a:pt x="669" y="2"/>
                    <a:pt x="710" y="96"/>
                    <a:pt x="701" y="96"/>
                  </a:cubicBezTo>
                  <a:cubicBezTo>
                    <a:pt x="699" y="96"/>
                    <a:pt x="696" y="93"/>
                    <a:pt x="691" y="85"/>
                  </a:cubicBezTo>
                  <a:cubicBezTo>
                    <a:pt x="679" y="50"/>
                    <a:pt x="679" y="50"/>
                    <a:pt x="667" y="50"/>
                  </a:cubicBezTo>
                  <a:cubicBezTo>
                    <a:pt x="655" y="38"/>
                    <a:pt x="655" y="26"/>
                    <a:pt x="643" y="2"/>
                  </a:cubicBezTo>
                  <a:lnTo>
                    <a:pt x="643" y="2"/>
                  </a:lnTo>
                  <a:cubicBezTo>
                    <a:pt x="679" y="85"/>
                    <a:pt x="631" y="26"/>
                    <a:pt x="655" y="97"/>
                  </a:cubicBezTo>
                  <a:cubicBezTo>
                    <a:pt x="648" y="76"/>
                    <a:pt x="641" y="72"/>
                    <a:pt x="634" y="72"/>
                  </a:cubicBezTo>
                  <a:cubicBezTo>
                    <a:pt x="629" y="72"/>
                    <a:pt x="624" y="73"/>
                    <a:pt x="619" y="73"/>
                  </a:cubicBezTo>
                  <a:cubicBezTo>
                    <a:pt x="619" y="85"/>
                    <a:pt x="619" y="97"/>
                    <a:pt x="619" y="97"/>
                  </a:cubicBezTo>
                  <a:cubicBezTo>
                    <a:pt x="619" y="97"/>
                    <a:pt x="643" y="145"/>
                    <a:pt x="643" y="145"/>
                  </a:cubicBezTo>
                  <a:cubicBezTo>
                    <a:pt x="631" y="145"/>
                    <a:pt x="607" y="73"/>
                    <a:pt x="595" y="50"/>
                  </a:cubicBezTo>
                  <a:lnTo>
                    <a:pt x="595" y="50"/>
                  </a:lnTo>
                  <a:cubicBezTo>
                    <a:pt x="595" y="73"/>
                    <a:pt x="607" y="97"/>
                    <a:pt x="607" y="109"/>
                  </a:cubicBezTo>
                  <a:cubicBezTo>
                    <a:pt x="631" y="145"/>
                    <a:pt x="643" y="193"/>
                    <a:pt x="643" y="193"/>
                  </a:cubicBezTo>
                  <a:cubicBezTo>
                    <a:pt x="642" y="193"/>
                    <a:pt x="642" y="194"/>
                    <a:pt x="641" y="194"/>
                  </a:cubicBezTo>
                  <a:cubicBezTo>
                    <a:pt x="627" y="194"/>
                    <a:pt x="595" y="108"/>
                    <a:pt x="595" y="97"/>
                  </a:cubicBezTo>
                  <a:cubicBezTo>
                    <a:pt x="594" y="96"/>
                    <a:pt x="593" y="95"/>
                    <a:pt x="592" y="95"/>
                  </a:cubicBezTo>
                  <a:lnTo>
                    <a:pt x="592" y="95"/>
                  </a:lnTo>
                  <a:cubicBezTo>
                    <a:pt x="586" y="95"/>
                    <a:pt x="597" y="134"/>
                    <a:pt x="607" y="145"/>
                  </a:cubicBezTo>
                  <a:cubicBezTo>
                    <a:pt x="611" y="148"/>
                    <a:pt x="612" y="150"/>
                    <a:pt x="612" y="150"/>
                  </a:cubicBezTo>
                  <a:cubicBezTo>
                    <a:pt x="611" y="150"/>
                    <a:pt x="600" y="141"/>
                    <a:pt x="584" y="133"/>
                  </a:cubicBezTo>
                  <a:cubicBezTo>
                    <a:pt x="580" y="133"/>
                    <a:pt x="576" y="129"/>
                    <a:pt x="572" y="124"/>
                  </a:cubicBezTo>
                  <a:lnTo>
                    <a:pt x="572" y="124"/>
                  </a:lnTo>
                  <a:cubicBezTo>
                    <a:pt x="581" y="144"/>
                    <a:pt x="590" y="169"/>
                    <a:pt x="584" y="169"/>
                  </a:cubicBezTo>
                  <a:lnTo>
                    <a:pt x="560" y="133"/>
                  </a:lnTo>
                  <a:lnTo>
                    <a:pt x="548" y="133"/>
                  </a:lnTo>
                  <a:cubicBezTo>
                    <a:pt x="548" y="133"/>
                    <a:pt x="548" y="157"/>
                    <a:pt x="548" y="169"/>
                  </a:cubicBezTo>
                  <a:cubicBezTo>
                    <a:pt x="548" y="169"/>
                    <a:pt x="540" y="161"/>
                    <a:pt x="536" y="157"/>
                  </a:cubicBezTo>
                  <a:lnTo>
                    <a:pt x="536" y="157"/>
                  </a:lnTo>
                  <a:cubicBezTo>
                    <a:pt x="536" y="169"/>
                    <a:pt x="548" y="181"/>
                    <a:pt x="548" y="204"/>
                  </a:cubicBezTo>
                  <a:cubicBezTo>
                    <a:pt x="524" y="145"/>
                    <a:pt x="512" y="133"/>
                    <a:pt x="500" y="133"/>
                  </a:cubicBezTo>
                  <a:lnTo>
                    <a:pt x="512" y="157"/>
                  </a:lnTo>
                  <a:cubicBezTo>
                    <a:pt x="512" y="157"/>
                    <a:pt x="476" y="157"/>
                    <a:pt x="488" y="181"/>
                  </a:cubicBezTo>
                  <a:cubicBezTo>
                    <a:pt x="488" y="181"/>
                    <a:pt x="536" y="240"/>
                    <a:pt x="524" y="240"/>
                  </a:cubicBezTo>
                  <a:cubicBezTo>
                    <a:pt x="524" y="228"/>
                    <a:pt x="500" y="204"/>
                    <a:pt x="488" y="204"/>
                  </a:cubicBezTo>
                  <a:cubicBezTo>
                    <a:pt x="481" y="198"/>
                    <a:pt x="467" y="191"/>
                    <a:pt x="455" y="191"/>
                  </a:cubicBezTo>
                  <a:cubicBezTo>
                    <a:pt x="447" y="191"/>
                    <a:pt x="441" y="194"/>
                    <a:pt x="441" y="204"/>
                  </a:cubicBezTo>
                  <a:cubicBezTo>
                    <a:pt x="429" y="216"/>
                    <a:pt x="453" y="240"/>
                    <a:pt x="453" y="240"/>
                  </a:cubicBezTo>
                  <a:cubicBezTo>
                    <a:pt x="442" y="250"/>
                    <a:pt x="450" y="261"/>
                    <a:pt x="475" y="293"/>
                  </a:cubicBezTo>
                  <a:lnTo>
                    <a:pt x="475" y="293"/>
                  </a:lnTo>
                  <a:cubicBezTo>
                    <a:pt x="456" y="273"/>
                    <a:pt x="427" y="248"/>
                    <a:pt x="421" y="248"/>
                  </a:cubicBezTo>
                  <a:lnTo>
                    <a:pt x="421" y="248"/>
                  </a:lnTo>
                  <a:cubicBezTo>
                    <a:pt x="418" y="248"/>
                    <a:pt x="420" y="253"/>
                    <a:pt x="429" y="264"/>
                  </a:cubicBezTo>
                  <a:cubicBezTo>
                    <a:pt x="464" y="312"/>
                    <a:pt x="500" y="323"/>
                    <a:pt x="524" y="359"/>
                  </a:cubicBezTo>
                  <a:lnTo>
                    <a:pt x="464" y="312"/>
                  </a:lnTo>
                  <a:cubicBezTo>
                    <a:pt x="441" y="288"/>
                    <a:pt x="405" y="252"/>
                    <a:pt x="381" y="228"/>
                  </a:cubicBezTo>
                  <a:lnTo>
                    <a:pt x="381" y="228"/>
                  </a:lnTo>
                  <a:cubicBezTo>
                    <a:pt x="429" y="288"/>
                    <a:pt x="393" y="264"/>
                    <a:pt x="417" y="300"/>
                  </a:cubicBezTo>
                  <a:cubicBezTo>
                    <a:pt x="417" y="300"/>
                    <a:pt x="405" y="300"/>
                    <a:pt x="369" y="264"/>
                  </a:cubicBezTo>
                  <a:cubicBezTo>
                    <a:pt x="345" y="228"/>
                    <a:pt x="357" y="252"/>
                    <a:pt x="333" y="228"/>
                  </a:cubicBezTo>
                  <a:lnTo>
                    <a:pt x="333" y="228"/>
                  </a:lnTo>
                  <a:lnTo>
                    <a:pt x="429" y="335"/>
                  </a:lnTo>
                  <a:cubicBezTo>
                    <a:pt x="429" y="335"/>
                    <a:pt x="345" y="264"/>
                    <a:pt x="345" y="264"/>
                  </a:cubicBezTo>
                  <a:lnTo>
                    <a:pt x="345" y="264"/>
                  </a:lnTo>
                  <a:cubicBezTo>
                    <a:pt x="345" y="264"/>
                    <a:pt x="389" y="316"/>
                    <a:pt x="379" y="316"/>
                  </a:cubicBezTo>
                  <a:cubicBezTo>
                    <a:pt x="377" y="316"/>
                    <a:pt x="374" y="315"/>
                    <a:pt x="369" y="312"/>
                  </a:cubicBezTo>
                  <a:cubicBezTo>
                    <a:pt x="350" y="299"/>
                    <a:pt x="323" y="289"/>
                    <a:pt x="313" y="289"/>
                  </a:cubicBezTo>
                  <a:cubicBezTo>
                    <a:pt x="304" y="289"/>
                    <a:pt x="307" y="295"/>
                    <a:pt x="333" y="312"/>
                  </a:cubicBezTo>
                  <a:cubicBezTo>
                    <a:pt x="357" y="335"/>
                    <a:pt x="310" y="312"/>
                    <a:pt x="333" y="347"/>
                  </a:cubicBezTo>
                  <a:cubicBezTo>
                    <a:pt x="336" y="356"/>
                    <a:pt x="335" y="359"/>
                    <a:pt x="332" y="359"/>
                  </a:cubicBezTo>
                  <a:cubicBezTo>
                    <a:pt x="320" y="359"/>
                    <a:pt x="283" y="323"/>
                    <a:pt x="274" y="323"/>
                  </a:cubicBezTo>
                  <a:cubicBezTo>
                    <a:pt x="262" y="323"/>
                    <a:pt x="298" y="359"/>
                    <a:pt x="298" y="359"/>
                  </a:cubicBezTo>
                  <a:cubicBezTo>
                    <a:pt x="286" y="359"/>
                    <a:pt x="274" y="347"/>
                    <a:pt x="250" y="323"/>
                  </a:cubicBezTo>
                  <a:cubicBezTo>
                    <a:pt x="245" y="321"/>
                    <a:pt x="243" y="320"/>
                    <a:pt x="241" y="320"/>
                  </a:cubicBezTo>
                  <a:cubicBezTo>
                    <a:pt x="235" y="320"/>
                    <a:pt x="250" y="335"/>
                    <a:pt x="250" y="335"/>
                  </a:cubicBezTo>
                  <a:cubicBezTo>
                    <a:pt x="250" y="335"/>
                    <a:pt x="330" y="401"/>
                    <a:pt x="320" y="401"/>
                  </a:cubicBezTo>
                  <a:cubicBezTo>
                    <a:pt x="317" y="401"/>
                    <a:pt x="307" y="396"/>
                    <a:pt x="286" y="383"/>
                  </a:cubicBezTo>
                  <a:cubicBezTo>
                    <a:pt x="266" y="368"/>
                    <a:pt x="254" y="361"/>
                    <a:pt x="249" y="361"/>
                  </a:cubicBezTo>
                  <a:cubicBezTo>
                    <a:pt x="242" y="361"/>
                    <a:pt x="248" y="374"/>
                    <a:pt x="262" y="395"/>
                  </a:cubicBezTo>
                  <a:cubicBezTo>
                    <a:pt x="281" y="414"/>
                    <a:pt x="293" y="426"/>
                    <a:pt x="290" y="426"/>
                  </a:cubicBezTo>
                  <a:cubicBezTo>
                    <a:pt x="287" y="426"/>
                    <a:pt x="271" y="417"/>
                    <a:pt x="238" y="395"/>
                  </a:cubicBezTo>
                  <a:cubicBezTo>
                    <a:pt x="233" y="391"/>
                    <a:pt x="230" y="390"/>
                    <a:pt x="229" y="390"/>
                  </a:cubicBezTo>
                  <a:lnTo>
                    <a:pt x="229" y="390"/>
                  </a:lnTo>
                  <a:cubicBezTo>
                    <a:pt x="222" y="390"/>
                    <a:pt x="253" y="424"/>
                    <a:pt x="240" y="424"/>
                  </a:cubicBezTo>
                  <a:cubicBezTo>
                    <a:pt x="239" y="424"/>
                    <a:pt x="237" y="423"/>
                    <a:pt x="235" y="422"/>
                  </a:cubicBezTo>
                  <a:lnTo>
                    <a:pt x="235" y="422"/>
                  </a:lnTo>
                  <a:cubicBezTo>
                    <a:pt x="261" y="437"/>
                    <a:pt x="298" y="476"/>
                    <a:pt x="287" y="476"/>
                  </a:cubicBezTo>
                  <a:cubicBezTo>
                    <a:pt x="283" y="476"/>
                    <a:pt x="272" y="470"/>
                    <a:pt x="250" y="454"/>
                  </a:cubicBezTo>
                  <a:cubicBezTo>
                    <a:pt x="222" y="431"/>
                    <a:pt x="210" y="423"/>
                    <a:pt x="207" y="423"/>
                  </a:cubicBezTo>
                  <a:lnTo>
                    <a:pt x="207" y="423"/>
                  </a:lnTo>
                  <a:cubicBezTo>
                    <a:pt x="201" y="423"/>
                    <a:pt x="230" y="454"/>
                    <a:pt x="238" y="454"/>
                  </a:cubicBezTo>
                  <a:cubicBezTo>
                    <a:pt x="238" y="466"/>
                    <a:pt x="238" y="466"/>
                    <a:pt x="214" y="466"/>
                  </a:cubicBezTo>
                  <a:cubicBezTo>
                    <a:pt x="203" y="466"/>
                    <a:pt x="203" y="454"/>
                    <a:pt x="191" y="454"/>
                  </a:cubicBezTo>
                  <a:cubicBezTo>
                    <a:pt x="191" y="454"/>
                    <a:pt x="191" y="478"/>
                    <a:pt x="226" y="502"/>
                  </a:cubicBezTo>
                  <a:cubicBezTo>
                    <a:pt x="203" y="490"/>
                    <a:pt x="167" y="466"/>
                    <a:pt x="155" y="466"/>
                  </a:cubicBezTo>
                  <a:lnTo>
                    <a:pt x="155" y="466"/>
                  </a:lnTo>
                  <a:cubicBezTo>
                    <a:pt x="155" y="475"/>
                    <a:pt x="182" y="498"/>
                    <a:pt x="180" y="498"/>
                  </a:cubicBezTo>
                  <a:cubicBezTo>
                    <a:pt x="179" y="498"/>
                    <a:pt x="175" y="496"/>
                    <a:pt x="167" y="490"/>
                  </a:cubicBezTo>
                  <a:lnTo>
                    <a:pt x="167" y="490"/>
                  </a:lnTo>
                  <a:cubicBezTo>
                    <a:pt x="179" y="502"/>
                    <a:pt x="179" y="502"/>
                    <a:pt x="191" y="514"/>
                  </a:cubicBezTo>
                  <a:cubicBezTo>
                    <a:pt x="191" y="514"/>
                    <a:pt x="181" y="512"/>
                    <a:pt x="175" y="512"/>
                  </a:cubicBezTo>
                  <a:cubicBezTo>
                    <a:pt x="166" y="512"/>
                    <a:pt x="164" y="516"/>
                    <a:pt x="214" y="538"/>
                  </a:cubicBezTo>
                  <a:cubicBezTo>
                    <a:pt x="205" y="538"/>
                    <a:pt x="163" y="518"/>
                    <a:pt x="152" y="518"/>
                  </a:cubicBezTo>
                  <a:cubicBezTo>
                    <a:pt x="149" y="518"/>
                    <a:pt x="149" y="520"/>
                    <a:pt x="155" y="526"/>
                  </a:cubicBezTo>
                  <a:cubicBezTo>
                    <a:pt x="191" y="538"/>
                    <a:pt x="191" y="538"/>
                    <a:pt x="191" y="550"/>
                  </a:cubicBezTo>
                  <a:cubicBezTo>
                    <a:pt x="167" y="538"/>
                    <a:pt x="143" y="526"/>
                    <a:pt x="119" y="526"/>
                  </a:cubicBezTo>
                  <a:lnTo>
                    <a:pt x="119" y="538"/>
                  </a:lnTo>
                  <a:cubicBezTo>
                    <a:pt x="119" y="550"/>
                    <a:pt x="143" y="562"/>
                    <a:pt x="203" y="585"/>
                  </a:cubicBezTo>
                  <a:cubicBezTo>
                    <a:pt x="203" y="589"/>
                    <a:pt x="201" y="590"/>
                    <a:pt x="199" y="590"/>
                  </a:cubicBezTo>
                  <a:cubicBezTo>
                    <a:pt x="192" y="590"/>
                    <a:pt x="177" y="582"/>
                    <a:pt x="143" y="574"/>
                  </a:cubicBezTo>
                  <a:lnTo>
                    <a:pt x="143" y="574"/>
                  </a:lnTo>
                  <a:lnTo>
                    <a:pt x="214" y="609"/>
                  </a:lnTo>
                  <a:cubicBezTo>
                    <a:pt x="167" y="585"/>
                    <a:pt x="119" y="574"/>
                    <a:pt x="72" y="562"/>
                  </a:cubicBezTo>
                  <a:lnTo>
                    <a:pt x="72" y="562"/>
                  </a:lnTo>
                  <a:lnTo>
                    <a:pt x="155" y="597"/>
                  </a:lnTo>
                  <a:cubicBezTo>
                    <a:pt x="203" y="621"/>
                    <a:pt x="179" y="621"/>
                    <a:pt x="155" y="633"/>
                  </a:cubicBezTo>
                  <a:cubicBezTo>
                    <a:pt x="131" y="633"/>
                    <a:pt x="107" y="633"/>
                    <a:pt x="155" y="657"/>
                  </a:cubicBezTo>
                  <a:lnTo>
                    <a:pt x="274" y="693"/>
                  </a:lnTo>
                  <a:cubicBezTo>
                    <a:pt x="238" y="693"/>
                    <a:pt x="203" y="681"/>
                    <a:pt x="179" y="669"/>
                  </a:cubicBezTo>
                  <a:lnTo>
                    <a:pt x="179" y="669"/>
                  </a:lnTo>
                  <a:cubicBezTo>
                    <a:pt x="187" y="673"/>
                    <a:pt x="185" y="674"/>
                    <a:pt x="179" y="674"/>
                  </a:cubicBezTo>
                  <a:cubicBezTo>
                    <a:pt x="168" y="674"/>
                    <a:pt x="143" y="670"/>
                    <a:pt x="126" y="669"/>
                  </a:cubicBezTo>
                  <a:lnTo>
                    <a:pt x="126" y="669"/>
                  </a:lnTo>
                  <a:lnTo>
                    <a:pt x="191" y="693"/>
                  </a:lnTo>
                  <a:cubicBezTo>
                    <a:pt x="168" y="685"/>
                    <a:pt x="152" y="682"/>
                    <a:pt x="140" y="682"/>
                  </a:cubicBezTo>
                  <a:cubicBezTo>
                    <a:pt x="113" y="682"/>
                    <a:pt x="107" y="696"/>
                    <a:pt x="107" y="704"/>
                  </a:cubicBezTo>
                  <a:cubicBezTo>
                    <a:pt x="107" y="705"/>
                    <a:pt x="107" y="706"/>
                    <a:pt x="108" y="707"/>
                  </a:cubicBezTo>
                  <a:lnTo>
                    <a:pt x="108" y="707"/>
                  </a:lnTo>
                  <a:cubicBezTo>
                    <a:pt x="102" y="706"/>
                    <a:pt x="97" y="706"/>
                    <a:pt x="93" y="706"/>
                  </a:cubicBezTo>
                  <a:cubicBezTo>
                    <a:pt x="82" y="706"/>
                    <a:pt x="79" y="708"/>
                    <a:pt x="95" y="716"/>
                  </a:cubicBezTo>
                  <a:cubicBezTo>
                    <a:pt x="106" y="716"/>
                    <a:pt x="159" y="743"/>
                    <a:pt x="145" y="743"/>
                  </a:cubicBezTo>
                  <a:cubicBezTo>
                    <a:pt x="142" y="743"/>
                    <a:pt x="138" y="742"/>
                    <a:pt x="131" y="740"/>
                  </a:cubicBezTo>
                  <a:cubicBezTo>
                    <a:pt x="121" y="740"/>
                    <a:pt x="70" y="724"/>
                    <a:pt x="60" y="718"/>
                  </a:cubicBezTo>
                  <a:lnTo>
                    <a:pt x="60" y="718"/>
                  </a:lnTo>
                  <a:cubicBezTo>
                    <a:pt x="63" y="729"/>
                    <a:pt x="95" y="741"/>
                    <a:pt x="83" y="752"/>
                  </a:cubicBezTo>
                  <a:cubicBezTo>
                    <a:pt x="60" y="752"/>
                    <a:pt x="48" y="752"/>
                    <a:pt x="48" y="764"/>
                  </a:cubicBezTo>
                  <a:cubicBezTo>
                    <a:pt x="48" y="772"/>
                    <a:pt x="83" y="781"/>
                    <a:pt x="104" y="781"/>
                  </a:cubicBezTo>
                  <a:cubicBezTo>
                    <a:pt x="113" y="781"/>
                    <a:pt x="119" y="779"/>
                    <a:pt x="119" y="776"/>
                  </a:cubicBezTo>
                  <a:lnTo>
                    <a:pt x="119" y="776"/>
                  </a:lnTo>
                  <a:cubicBezTo>
                    <a:pt x="119" y="777"/>
                    <a:pt x="118" y="789"/>
                    <a:pt x="107" y="800"/>
                  </a:cubicBezTo>
                  <a:lnTo>
                    <a:pt x="60" y="800"/>
                  </a:lnTo>
                  <a:cubicBezTo>
                    <a:pt x="83" y="812"/>
                    <a:pt x="107" y="824"/>
                    <a:pt x="131" y="824"/>
                  </a:cubicBezTo>
                  <a:lnTo>
                    <a:pt x="155" y="824"/>
                  </a:lnTo>
                  <a:cubicBezTo>
                    <a:pt x="167" y="824"/>
                    <a:pt x="191" y="835"/>
                    <a:pt x="179" y="835"/>
                  </a:cubicBezTo>
                  <a:cubicBezTo>
                    <a:pt x="169" y="835"/>
                    <a:pt x="114" y="820"/>
                    <a:pt x="92" y="820"/>
                  </a:cubicBezTo>
                  <a:cubicBezTo>
                    <a:pt x="87" y="820"/>
                    <a:pt x="83" y="821"/>
                    <a:pt x="83" y="824"/>
                  </a:cubicBezTo>
                  <a:cubicBezTo>
                    <a:pt x="92" y="841"/>
                    <a:pt x="107" y="852"/>
                    <a:pt x="124" y="852"/>
                  </a:cubicBezTo>
                  <a:cubicBezTo>
                    <a:pt x="130" y="852"/>
                    <a:pt x="137" y="851"/>
                    <a:pt x="143" y="847"/>
                  </a:cubicBezTo>
                  <a:lnTo>
                    <a:pt x="226" y="847"/>
                  </a:lnTo>
                  <a:cubicBezTo>
                    <a:pt x="238" y="847"/>
                    <a:pt x="262" y="859"/>
                    <a:pt x="226" y="859"/>
                  </a:cubicBezTo>
                  <a:cubicBezTo>
                    <a:pt x="222" y="862"/>
                    <a:pt x="213" y="863"/>
                    <a:pt x="201" y="863"/>
                  </a:cubicBezTo>
                  <a:cubicBezTo>
                    <a:pt x="155" y="863"/>
                    <a:pt x="69" y="847"/>
                    <a:pt x="60" y="847"/>
                  </a:cubicBezTo>
                  <a:lnTo>
                    <a:pt x="60" y="847"/>
                  </a:lnTo>
                  <a:cubicBezTo>
                    <a:pt x="60" y="847"/>
                    <a:pt x="60" y="859"/>
                    <a:pt x="72" y="871"/>
                  </a:cubicBezTo>
                  <a:lnTo>
                    <a:pt x="143" y="871"/>
                  </a:lnTo>
                  <a:cubicBezTo>
                    <a:pt x="155" y="877"/>
                    <a:pt x="131" y="877"/>
                    <a:pt x="107" y="877"/>
                  </a:cubicBezTo>
                  <a:cubicBezTo>
                    <a:pt x="83" y="877"/>
                    <a:pt x="60" y="877"/>
                    <a:pt x="72" y="883"/>
                  </a:cubicBezTo>
                  <a:cubicBezTo>
                    <a:pt x="119" y="895"/>
                    <a:pt x="155" y="895"/>
                    <a:pt x="191" y="895"/>
                  </a:cubicBezTo>
                  <a:lnTo>
                    <a:pt x="83" y="895"/>
                  </a:lnTo>
                  <a:cubicBezTo>
                    <a:pt x="60" y="895"/>
                    <a:pt x="0" y="907"/>
                    <a:pt x="24" y="919"/>
                  </a:cubicBezTo>
                  <a:lnTo>
                    <a:pt x="95" y="919"/>
                  </a:lnTo>
                  <a:cubicBezTo>
                    <a:pt x="107" y="919"/>
                    <a:pt x="95" y="919"/>
                    <a:pt x="95" y="931"/>
                  </a:cubicBezTo>
                  <a:cubicBezTo>
                    <a:pt x="83" y="931"/>
                    <a:pt x="48" y="931"/>
                    <a:pt x="48" y="943"/>
                  </a:cubicBezTo>
                  <a:cubicBezTo>
                    <a:pt x="48" y="943"/>
                    <a:pt x="119" y="943"/>
                    <a:pt x="95" y="955"/>
                  </a:cubicBezTo>
                  <a:cubicBezTo>
                    <a:pt x="83" y="960"/>
                    <a:pt x="63" y="960"/>
                    <a:pt x="48" y="960"/>
                  </a:cubicBezTo>
                  <a:cubicBezTo>
                    <a:pt x="33" y="960"/>
                    <a:pt x="24" y="960"/>
                    <a:pt x="36" y="966"/>
                  </a:cubicBezTo>
                  <a:cubicBezTo>
                    <a:pt x="54" y="972"/>
                    <a:pt x="80" y="972"/>
                    <a:pt x="103" y="972"/>
                  </a:cubicBezTo>
                  <a:cubicBezTo>
                    <a:pt x="125" y="972"/>
                    <a:pt x="143" y="972"/>
                    <a:pt x="143" y="978"/>
                  </a:cubicBezTo>
                  <a:lnTo>
                    <a:pt x="72" y="978"/>
                  </a:lnTo>
                  <a:cubicBezTo>
                    <a:pt x="72" y="978"/>
                    <a:pt x="95" y="990"/>
                    <a:pt x="95" y="990"/>
                  </a:cubicBezTo>
                  <a:cubicBezTo>
                    <a:pt x="95" y="990"/>
                    <a:pt x="72" y="1002"/>
                    <a:pt x="83" y="1002"/>
                  </a:cubicBezTo>
                  <a:lnTo>
                    <a:pt x="191" y="1002"/>
                  </a:lnTo>
                  <a:cubicBezTo>
                    <a:pt x="208" y="1002"/>
                    <a:pt x="214" y="1001"/>
                    <a:pt x="213" y="999"/>
                  </a:cubicBezTo>
                  <a:lnTo>
                    <a:pt x="213" y="999"/>
                  </a:lnTo>
                  <a:cubicBezTo>
                    <a:pt x="225" y="998"/>
                    <a:pt x="236" y="995"/>
                    <a:pt x="250" y="990"/>
                  </a:cubicBezTo>
                  <a:lnTo>
                    <a:pt x="238" y="990"/>
                  </a:lnTo>
                  <a:cubicBezTo>
                    <a:pt x="238" y="990"/>
                    <a:pt x="214" y="990"/>
                    <a:pt x="214" y="978"/>
                  </a:cubicBezTo>
                  <a:cubicBezTo>
                    <a:pt x="262" y="978"/>
                    <a:pt x="250" y="966"/>
                    <a:pt x="250" y="955"/>
                  </a:cubicBezTo>
                  <a:lnTo>
                    <a:pt x="167" y="955"/>
                  </a:lnTo>
                  <a:cubicBezTo>
                    <a:pt x="155" y="951"/>
                    <a:pt x="160" y="949"/>
                    <a:pt x="173" y="949"/>
                  </a:cubicBezTo>
                  <a:cubicBezTo>
                    <a:pt x="199" y="949"/>
                    <a:pt x="254" y="955"/>
                    <a:pt x="262" y="955"/>
                  </a:cubicBezTo>
                  <a:cubicBezTo>
                    <a:pt x="286" y="955"/>
                    <a:pt x="286" y="955"/>
                    <a:pt x="286" y="943"/>
                  </a:cubicBezTo>
                  <a:cubicBezTo>
                    <a:pt x="286" y="931"/>
                    <a:pt x="286" y="931"/>
                    <a:pt x="262" y="919"/>
                  </a:cubicBezTo>
                  <a:cubicBezTo>
                    <a:pt x="250" y="907"/>
                    <a:pt x="203" y="895"/>
                    <a:pt x="214" y="895"/>
                  </a:cubicBezTo>
                  <a:cubicBezTo>
                    <a:pt x="225" y="895"/>
                    <a:pt x="314" y="921"/>
                    <a:pt x="331" y="921"/>
                  </a:cubicBezTo>
                  <a:cubicBezTo>
                    <a:pt x="334" y="921"/>
                    <a:pt x="335" y="921"/>
                    <a:pt x="333" y="919"/>
                  </a:cubicBezTo>
                  <a:cubicBezTo>
                    <a:pt x="298" y="907"/>
                    <a:pt x="262" y="883"/>
                    <a:pt x="226" y="883"/>
                  </a:cubicBezTo>
                  <a:lnTo>
                    <a:pt x="298" y="883"/>
                  </a:lnTo>
                  <a:cubicBezTo>
                    <a:pt x="298" y="871"/>
                    <a:pt x="298" y="871"/>
                    <a:pt x="286" y="859"/>
                  </a:cubicBezTo>
                  <a:lnTo>
                    <a:pt x="250" y="847"/>
                  </a:lnTo>
                  <a:cubicBezTo>
                    <a:pt x="238" y="843"/>
                    <a:pt x="238" y="842"/>
                    <a:pt x="244" y="842"/>
                  </a:cubicBezTo>
                  <a:cubicBezTo>
                    <a:pt x="257" y="842"/>
                    <a:pt x="294" y="847"/>
                    <a:pt x="310" y="847"/>
                  </a:cubicBezTo>
                  <a:cubicBezTo>
                    <a:pt x="333" y="847"/>
                    <a:pt x="310" y="847"/>
                    <a:pt x="298" y="835"/>
                  </a:cubicBezTo>
                  <a:cubicBezTo>
                    <a:pt x="298" y="824"/>
                    <a:pt x="262" y="812"/>
                    <a:pt x="274" y="812"/>
                  </a:cubicBezTo>
                  <a:cubicBezTo>
                    <a:pt x="274" y="808"/>
                    <a:pt x="275" y="806"/>
                    <a:pt x="277" y="806"/>
                  </a:cubicBezTo>
                  <a:cubicBezTo>
                    <a:pt x="282" y="806"/>
                    <a:pt x="290" y="812"/>
                    <a:pt x="298" y="812"/>
                  </a:cubicBezTo>
                  <a:cubicBezTo>
                    <a:pt x="310" y="812"/>
                    <a:pt x="310" y="812"/>
                    <a:pt x="298" y="800"/>
                  </a:cubicBezTo>
                  <a:cubicBezTo>
                    <a:pt x="286" y="788"/>
                    <a:pt x="298" y="776"/>
                    <a:pt x="298" y="776"/>
                  </a:cubicBezTo>
                  <a:cubicBezTo>
                    <a:pt x="298" y="764"/>
                    <a:pt x="250" y="740"/>
                    <a:pt x="262" y="740"/>
                  </a:cubicBezTo>
                  <a:lnTo>
                    <a:pt x="262" y="740"/>
                  </a:lnTo>
                  <a:lnTo>
                    <a:pt x="298" y="764"/>
                  </a:lnTo>
                  <a:lnTo>
                    <a:pt x="274" y="740"/>
                  </a:lnTo>
                  <a:cubicBezTo>
                    <a:pt x="274" y="740"/>
                    <a:pt x="258" y="731"/>
                    <a:pt x="245" y="722"/>
                  </a:cubicBezTo>
                  <a:lnTo>
                    <a:pt x="245" y="722"/>
                  </a:lnTo>
                  <a:cubicBezTo>
                    <a:pt x="245" y="722"/>
                    <a:pt x="245" y="722"/>
                    <a:pt x="246" y="722"/>
                  </a:cubicBezTo>
                  <a:cubicBezTo>
                    <a:pt x="250" y="722"/>
                    <a:pt x="242" y="716"/>
                    <a:pt x="250" y="716"/>
                  </a:cubicBezTo>
                  <a:lnTo>
                    <a:pt x="250" y="716"/>
                  </a:lnTo>
                  <a:lnTo>
                    <a:pt x="274" y="728"/>
                  </a:lnTo>
                  <a:lnTo>
                    <a:pt x="286" y="728"/>
                  </a:lnTo>
                  <a:cubicBezTo>
                    <a:pt x="286" y="728"/>
                    <a:pt x="280" y="722"/>
                    <a:pt x="276" y="717"/>
                  </a:cubicBezTo>
                  <a:lnTo>
                    <a:pt x="276" y="717"/>
                  </a:lnTo>
                  <a:lnTo>
                    <a:pt x="298" y="728"/>
                  </a:lnTo>
                  <a:cubicBezTo>
                    <a:pt x="282" y="716"/>
                    <a:pt x="275" y="712"/>
                    <a:pt x="274" y="712"/>
                  </a:cubicBezTo>
                  <a:lnTo>
                    <a:pt x="274" y="712"/>
                  </a:lnTo>
                  <a:cubicBezTo>
                    <a:pt x="272" y="712"/>
                    <a:pt x="274" y="715"/>
                    <a:pt x="276" y="717"/>
                  </a:cubicBezTo>
                  <a:lnTo>
                    <a:pt x="276" y="717"/>
                  </a:lnTo>
                  <a:lnTo>
                    <a:pt x="250" y="704"/>
                  </a:lnTo>
                  <a:lnTo>
                    <a:pt x="250" y="704"/>
                  </a:lnTo>
                  <a:cubicBezTo>
                    <a:pt x="274" y="710"/>
                    <a:pt x="286" y="713"/>
                    <a:pt x="292" y="713"/>
                  </a:cubicBezTo>
                  <a:cubicBezTo>
                    <a:pt x="298" y="713"/>
                    <a:pt x="298" y="710"/>
                    <a:pt x="298" y="704"/>
                  </a:cubicBezTo>
                  <a:cubicBezTo>
                    <a:pt x="310" y="704"/>
                    <a:pt x="310" y="704"/>
                    <a:pt x="298" y="693"/>
                  </a:cubicBezTo>
                  <a:cubicBezTo>
                    <a:pt x="286" y="681"/>
                    <a:pt x="286" y="681"/>
                    <a:pt x="286" y="681"/>
                  </a:cubicBezTo>
                  <a:lnTo>
                    <a:pt x="322" y="681"/>
                  </a:lnTo>
                  <a:cubicBezTo>
                    <a:pt x="322" y="681"/>
                    <a:pt x="322" y="670"/>
                    <a:pt x="332" y="670"/>
                  </a:cubicBezTo>
                  <a:cubicBezTo>
                    <a:pt x="337" y="670"/>
                    <a:pt x="345" y="673"/>
                    <a:pt x="357" y="681"/>
                  </a:cubicBezTo>
                  <a:cubicBezTo>
                    <a:pt x="357" y="681"/>
                    <a:pt x="310" y="645"/>
                    <a:pt x="298" y="633"/>
                  </a:cubicBezTo>
                  <a:cubicBezTo>
                    <a:pt x="296" y="631"/>
                    <a:pt x="295" y="631"/>
                    <a:pt x="295" y="631"/>
                  </a:cubicBezTo>
                  <a:lnTo>
                    <a:pt x="295" y="631"/>
                  </a:lnTo>
                  <a:cubicBezTo>
                    <a:pt x="296" y="631"/>
                    <a:pt x="323" y="657"/>
                    <a:pt x="333" y="657"/>
                  </a:cubicBezTo>
                  <a:lnTo>
                    <a:pt x="357" y="657"/>
                  </a:lnTo>
                  <a:cubicBezTo>
                    <a:pt x="366" y="657"/>
                    <a:pt x="333" y="622"/>
                    <a:pt x="339" y="622"/>
                  </a:cubicBezTo>
                  <a:lnTo>
                    <a:pt x="339" y="622"/>
                  </a:lnTo>
                  <a:cubicBezTo>
                    <a:pt x="341" y="622"/>
                    <a:pt x="346" y="625"/>
                    <a:pt x="357" y="633"/>
                  </a:cubicBezTo>
                  <a:cubicBezTo>
                    <a:pt x="333" y="609"/>
                    <a:pt x="298" y="585"/>
                    <a:pt x="274" y="562"/>
                  </a:cubicBezTo>
                  <a:lnTo>
                    <a:pt x="274" y="562"/>
                  </a:lnTo>
                  <a:cubicBezTo>
                    <a:pt x="286" y="574"/>
                    <a:pt x="298" y="574"/>
                    <a:pt x="310" y="585"/>
                  </a:cubicBezTo>
                  <a:lnTo>
                    <a:pt x="345" y="585"/>
                  </a:lnTo>
                  <a:lnTo>
                    <a:pt x="417" y="633"/>
                  </a:lnTo>
                  <a:cubicBezTo>
                    <a:pt x="429" y="633"/>
                    <a:pt x="393" y="609"/>
                    <a:pt x="393" y="609"/>
                  </a:cubicBezTo>
                  <a:cubicBezTo>
                    <a:pt x="393" y="605"/>
                    <a:pt x="396" y="604"/>
                    <a:pt x="400" y="604"/>
                  </a:cubicBezTo>
                  <a:cubicBezTo>
                    <a:pt x="409" y="604"/>
                    <a:pt x="424" y="609"/>
                    <a:pt x="440" y="609"/>
                  </a:cubicBezTo>
                  <a:lnTo>
                    <a:pt x="440" y="609"/>
                  </a:lnTo>
                  <a:cubicBezTo>
                    <a:pt x="428" y="601"/>
                    <a:pt x="358" y="542"/>
                    <a:pt x="366" y="542"/>
                  </a:cubicBezTo>
                  <a:lnTo>
                    <a:pt x="366" y="542"/>
                  </a:lnTo>
                  <a:cubicBezTo>
                    <a:pt x="368" y="542"/>
                    <a:pt x="373" y="545"/>
                    <a:pt x="381" y="550"/>
                  </a:cubicBezTo>
                  <a:cubicBezTo>
                    <a:pt x="398" y="567"/>
                    <a:pt x="421" y="583"/>
                    <a:pt x="428" y="583"/>
                  </a:cubicBezTo>
                  <a:cubicBezTo>
                    <a:pt x="432" y="583"/>
                    <a:pt x="432" y="580"/>
                    <a:pt x="429" y="574"/>
                  </a:cubicBezTo>
                  <a:cubicBezTo>
                    <a:pt x="429" y="565"/>
                    <a:pt x="398" y="532"/>
                    <a:pt x="398" y="532"/>
                  </a:cubicBezTo>
                  <a:lnTo>
                    <a:pt x="398" y="532"/>
                  </a:lnTo>
                  <a:cubicBezTo>
                    <a:pt x="399" y="532"/>
                    <a:pt x="404" y="536"/>
                    <a:pt x="417" y="550"/>
                  </a:cubicBezTo>
                  <a:cubicBezTo>
                    <a:pt x="436" y="565"/>
                    <a:pt x="445" y="570"/>
                    <a:pt x="448" y="570"/>
                  </a:cubicBezTo>
                  <a:cubicBezTo>
                    <a:pt x="455" y="570"/>
                    <a:pt x="433" y="546"/>
                    <a:pt x="417" y="538"/>
                  </a:cubicBezTo>
                  <a:cubicBezTo>
                    <a:pt x="413" y="530"/>
                    <a:pt x="414" y="528"/>
                    <a:pt x="417" y="528"/>
                  </a:cubicBezTo>
                  <a:cubicBezTo>
                    <a:pt x="425" y="528"/>
                    <a:pt x="444" y="541"/>
                    <a:pt x="453" y="550"/>
                  </a:cubicBezTo>
                  <a:cubicBezTo>
                    <a:pt x="464" y="550"/>
                    <a:pt x="393" y="478"/>
                    <a:pt x="381" y="466"/>
                  </a:cubicBezTo>
                  <a:cubicBezTo>
                    <a:pt x="378" y="463"/>
                    <a:pt x="377" y="462"/>
                    <a:pt x="377" y="462"/>
                  </a:cubicBezTo>
                  <a:lnTo>
                    <a:pt x="377" y="462"/>
                  </a:lnTo>
                  <a:cubicBezTo>
                    <a:pt x="379" y="462"/>
                    <a:pt x="409" y="487"/>
                    <a:pt x="424" y="496"/>
                  </a:cubicBezTo>
                  <a:lnTo>
                    <a:pt x="424" y="496"/>
                  </a:lnTo>
                  <a:cubicBezTo>
                    <a:pt x="441" y="511"/>
                    <a:pt x="459" y="526"/>
                    <a:pt x="464" y="526"/>
                  </a:cubicBezTo>
                  <a:cubicBezTo>
                    <a:pt x="471" y="529"/>
                    <a:pt x="476" y="531"/>
                    <a:pt x="481" y="531"/>
                  </a:cubicBezTo>
                  <a:cubicBezTo>
                    <a:pt x="493" y="531"/>
                    <a:pt x="497" y="520"/>
                    <a:pt x="488" y="502"/>
                  </a:cubicBezTo>
                  <a:cubicBezTo>
                    <a:pt x="481" y="481"/>
                    <a:pt x="478" y="476"/>
                    <a:pt x="480" y="476"/>
                  </a:cubicBezTo>
                  <a:lnTo>
                    <a:pt x="480" y="476"/>
                  </a:lnTo>
                  <a:cubicBezTo>
                    <a:pt x="481" y="476"/>
                    <a:pt x="483" y="478"/>
                    <a:pt x="488" y="478"/>
                  </a:cubicBezTo>
                  <a:cubicBezTo>
                    <a:pt x="482" y="470"/>
                    <a:pt x="479" y="466"/>
                    <a:pt x="479" y="466"/>
                  </a:cubicBezTo>
                  <a:lnTo>
                    <a:pt x="479" y="466"/>
                  </a:lnTo>
                  <a:cubicBezTo>
                    <a:pt x="480" y="466"/>
                    <a:pt x="536" y="538"/>
                    <a:pt x="536" y="538"/>
                  </a:cubicBezTo>
                  <a:cubicBezTo>
                    <a:pt x="536" y="538"/>
                    <a:pt x="490" y="477"/>
                    <a:pt x="502" y="477"/>
                  </a:cubicBezTo>
                  <a:cubicBezTo>
                    <a:pt x="505" y="477"/>
                    <a:pt x="512" y="481"/>
                    <a:pt x="524" y="490"/>
                  </a:cubicBezTo>
                  <a:cubicBezTo>
                    <a:pt x="524" y="481"/>
                    <a:pt x="511" y="433"/>
                    <a:pt x="519" y="433"/>
                  </a:cubicBezTo>
                  <a:lnTo>
                    <a:pt x="519" y="433"/>
                  </a:lnTo>
                  <a:cubicBezTo>
                    <a:pt x="521" y="433"/>
                    <a:pt x="527" y="439"/>
                    <a:pt x="536" y="454"/>
                  </a:cubicBezTo>
                  <a:lnTo>
                    <a:pt x="488" y="359"/>
                  </a:lnTo>
                  <a:lnTo>
                    <a:pt x="488" y="359"/>
                  </a:lnTo>
                  <a:cubicBezTo>
                    <a:pt x="524" y="407"/>
                    <a:pt x="524" y="419"/>
                    <a:pt x="536" y="419"/>
                  </a:cubicBezTo>
                  <a:cubicBezTo>
                    <a:pt x="536" y="419"/>
                    <a:pt x="559" y="441"/>
                    <a:pt x="582" y="465"/>
                  </a:cubicBezTo>
                  <a:lnTo>
                    <a:pt x="582" y="465"/>
                  </a:lnTo>
                  <a:cubicBezTo>
                    <a:pt x="571" y="446"/>
                    <a:pt x="536" y="383"/>
                    <a:pt x="536" y="383"/>
                  </a:cubicBezTo>
                  <a:cubicBezTo>
                    <a:pt x="537" y="382"/>
                    <a:pt x="537" y="382"/>
                    <a:pt x="538" y="382"/>
                  </a:cubicBezTo>
                  <a:cubicBezTo>
                    <a:pt x="553" y="382"/>
                    <a:pt x="595" y="478"/>
                    <a:pt x="595" y="478"/>
                  </a:cubicBezTo>
                  <a:cubicBezTo>
                    <a:pt x="595" y="478"/>
                    <a:pt x="595" y="454"/>
                    <a:pt x="572" y="419"/>
                  </a:cubicBezTo>
                  <a:cubicBezTo>
                    <a:pt x="560" y="383"/>
                    <a:pt x="548" y="371"/>
                    <a:pt x="548" y="371"/>
                  </a:cubicBezTo>
                  <a:cubicBezTo>
                    <a:pt x="560" y="371"/>
                    <a:pt x="548" y="371"/>
                    <a:pt x="572" y="395"/>
                  </a:cubicBezTo>
                  <a:lnTo>
                    <a:pt x="603" y="445"/>
                  </a:lnTo>
                  <a:lnTo>
                    <a:pt x="603" y="445"/>
                  </a:lnTo>
                  <a:cubicBezTo>
                    <a:pt x="596" y="428"/>
                    <a:pt x="597" y="419"/>
                    <a:pt x="607" y="419"/>
                  </a:cubicBezTo>
                  <a:cubicBezTo>
                    <a:pt x="615" y="419"/>
                    <a:pt x="618" y="424"/>
                    <a:pt x="619" y="424"/>
                  </a:cubicBezTo>
                  <a:cubicBezTo>
                    <a:pt x="619" y="424"/>
                    <a:pt x="619" y="423"/>
                    <a:pt x="619" y="419"/>
                  </a:cubicBezTo>
                  <a:lnTo>
                    <a:pt x="595" y="371"/>
                  </a:lnTo>
                  <a:cubicBezTo>
                    <a:pt x="593" y="365"/>
                    <a:pt x="593" y="362"/>
                    <a:pt x="594" y="362"/>
                  </a:cubicBezTo>
                  <a:lnTo>
                    <a:pt x="594" y="362"/>
                  </a:lnTo>
                  <a:cubicBezTo>
                    <a:pt x="597" y="362"/>
                    <a:pt x="612" y="385"/>
                    <a:pt x="618" y="395"/>
                  </a:cubicBezTo>
                  <a:lnTo>
                    <a:pt x="618" y="395"/>
                  </a:lnTo>
                  <a:cubicBezTo>
                    <a:pt x="622" y="408"/>
                    <a:pt x="627" y="419"/>
                    <a:pt x="631" y="419"/>
                  </a:cubicBezTo>
                  <a:cubicBezTo>
                    <a:pt x="641" y="419"/>
                    <a:pt x="643" y="411"/>
                    <a:pt x="630" y="381"/>
                  </a:cubicBezTo>
                  <a:lnTo>
                    <a:pt x="630" y="381"/>
                  </a:lnTo>
                  <a:cubicBezTo>
                    <a:pt x="641" y="402"/>
                    <a:pt x="649" y="408"/>
                    <a:pt x="656" y="408"/>
                  </a:cubicBezTo>
                  <a:cubicBezTo>
                    <a:pt x="666" y="408"/>
                    <a:pt x="672" y="395"/>
                    <a:pt x="679" y="395"/>
                  </a:cubicBezTo>
                  <a:cubicBezTo>
                    <a:pt x="691" y="395"/>
                    <a:pt x="667" y="359"/>
                    <a:pt x="643" y="312"/>
                  </a:cubicBezTo>
                  <a:cubicBezTo>
                    <a:pt x="637" y="282"/>
                    <a:pt x="634" y="267"/>
                    <a:pt x="636" y="267"/>
                  </a:cubicBezTo>
                  <a:lnTo>
                    <a:pt x="636" y="267"/>
                  </a:lnTo>
                  <a:cubicBezTo>
                    <a:pt x="637" y="267"/>
                    <a:pt x="643" y="282"/>
                    <a:pt x="655" y="312"/>
                  </a:cubicBezTo>
                  <a:cubicBezTo>
                    <a:pt x="691" y="395"/>
                    <a:pt x="714" y="419"/>
                    <a:pt x="726" y="419"/>
                  </a:cubicBezTo>
                  <a:cubicBezTo>
                    <a:pt x="726" y="419"/>
                    <a:pt x="726" y="419"/>
                    <a:pt x="726" y="383"/>
                  </a:cubicBezTo>
                  <a:cubicBezTo>
                    <a:pt x="714" y="347"/>
                    <a:pt x="714" y="323"/>
                    <a:pt x="726" y="323"/>
                  </a:cubicBezTo>
                  <a:cubicBezTo>
                    <a:pt x="738" y="323"/>
                    <a:pt x="726" y="383"/>
                    <a:pt x="738" y="383"/>
                  </a:cubicBezTo>
                  <a:lnTo>
                    <a:pt x="762" y="383"/>
                  </a:lnTo>
                  <a:cubicBezTo>
                    <a:pt x="768" y="383"/>
                    <a:pt x="771" y="380"/>
                    <a:pt x="771" y="369"/>
                  </a:cubicBezTo>
                  <a:lnTo>
                    <a:pt x="771" y="369"/>
                  </a:lnTo>
                  <a:cubicBezTo>
                    <a:pt x="773" y="378"/>
                    <a:pt x="774" y="387"/>
                    <a:pt x="774" y="395"/>
                  </a:cubicBezTo>
                  <a:cubicBezTo>
                    <a:pt x="774" y="408"/>
                    <a:pt x="781" y="417"/>
                    <a:pt x="786" y="417"/>
                  </a:cubicBezTo>
                  <a:cubicBezTo>
                    <a:pt x="789" y="417"/>
                    <a:pt x="791" y="411"/>
                    <a:pt x="786" y="395"/>
                  </a:cubicBezTo>
                  <a:cubicBezTo>
                    <a:pt x="786" y="382"/>
                    <a:pt x="786" y="377"/>
                    <a:pt x="786" y="375"/>
                  </a:cubicBezTo>
                  <a:cubicBezTo>
                    <a:pt x="786" y="375"/>
                    <a:pt x="786" y="374"/>
                    <a:pt x="786" y="371"/>
                  </a:cubicBezTo>
                  <a:lnTo>
                    <a:pt x="786" y="323"/>
                  </a:lnTo>
                  <a:cubicBezTo>
                    <a:pt x="786" y="322"/>
                    <a:pt x="786" y="321"/>
                    <a:pt x="787" y="321"/>
                  </a:cubicBezTo>
                  <a:cubicBezTo>
                    <a:pt x="789" y="321"/>
                    <a:pt x="798" y="349"/>
                    <a:pt x="798" y="359"/>
                  </a:cubicBezTo>
                  <a:cubicBezTo>
                    <a:pt x="806" y="359"/>
                    <a:pt x="803" y="365"/>
                    <a:pt x="804" y="365"/>
                  </a:cubicBezTo>
                  <a:cubicBezTo>
                    <a:pt x="804" y="365"/>
                    <a:pt x="806" y="363"/>
                    <a:pt x="810" y="359"/>
                  </a:cubicBezTo>
                  <a:cubicBezTo>
                    <a:pt x="815" y="354"/>
                    <a:pt x="816" y="351"/>
                    <a:pt x="814" y="347"/>
                  </a:cubicBezTo>
                  <a:lnTo>
                    <a:pt x="814" y="347"/>
                  </a:lnTo>
                  <a:cubicBezTo>
                    <a:pt x="816" y="345"/>
                    <a:pt x="819" y="342"/>
                    <a:pt x="822" y="335"/>
                  </a:cubicBezTo>
                  <a:lnTo>
                    <a:pt x="822" y="300"/>
                  </a:lnTo>
                  <a:cubicBezTo>
                    <a:pt x="822" y="285"/>
                    <a:pt x="822" y="270"/>
                    <a:pt x="825" y="270"/>
                  </a:cubicBezTo>
                  <a:cubicBezTo>
                    <a:pt x="826" y="270"/>
                    <a:pt x="829" y="275"/>
                    <a:pt x="834" y="288"/>
                  </a:cubicBezTo>
                  <a:cubicBezTo>
                    <a:pt x="834" y="312"/>
                    <a:pt x="834" y="335"/>
                    <a:pt x="845" y="359"/>
                  </a:cubicBezTo>
                  <a:cubicBezTo>
                    <a:pt x="845" y="371"/>
                    <a:pt x="857" y="395"/>
                    <a:pt x="857" y="395"/>
                  </a:cubicBezTo>
                  <a:cubicBezTo>
                    <a:pt x="869" y="395"/>
                    <a:pt x="857" y="359"/>
                    <a:pt x="857" y="347"/>
                  </a:cubicBezTo>
                  <a:lnTo>
                    <a:pt x="857" y="323"/>
                  </a:lnTo>
                  <a:cubicBezTo>
                    <a:pt x="857" y="331"/>
                    <a:pt x="862" y="342"/>
                    <a:pt x="865" y="342"/>
                  </a:cubicBezTo>
                  <a:cubicBezTo>
                    <a:pt x="867" y="342"/>
                    <a:pt x="869" y="338"/>
                    <a:pt x="869" y="323"/>
                  </a:cubicBezTo>
                  <a:cubicBezTo>
                    <a:pt x="869" y="354"/>
                    <a:pt x="872" y="364"/>
                    <a:pt x="877" y="364"/>
                  </a:cubicBezTo>
                  <a:cubicBezTo>
                    <a:pt x="884" y="364"/>
                    <a:pt x="893" y="335"/>
                    <a:pt x="893" y="335"/>
                  </a:cubicBezTo>
                  <a:cubicBezTo>
                    <a:pt x="893" y="335"/>
                    <a:pt x="893" y="347"/>
                    <a:pt x="893" y="359"/>
                  </a:cubicBezTo>
                  <a:cubicBezTo>
                    <a:pt x="893" y="371"/>
                    <a:pt x="905" y="371"/>
                    <a:pt x="905" y="371"/>
                  </a:cubicBezTo>
                  <a:cubicBezTo>
                    <a:pt x="905" y="371"/>
                    <a:pt x="908" y="370"/>
                    <a:pt x="911" y="370"/>
                  </a:cubicBezTo>
                  <a:cubicBezTo>
                    <a:pt x="918" y="370"/>
                    <a:pt x="929" y="375"/>
                    <a:pt x="929" y="407"/>
                  </a:cubicBezTo>
                  <a:lnTo>
                    <a:pt x="941" y="347"/>
                  </a:lnTo>
                  <a:cubicBezTo>
                    <a:pt x="941" y="335"/>
                    <a:pt x="941" y="312"/>
                    <a:pt x="953" y="288"/>
                  </a:cubicBezTo>
                  <a:lnTo>
                    <a:pt x="953" y="371"/>
                  </a:lnTo>
                  <a:cubicBezTo>
                    <a:pt x="953" y="385"/>
                    <a:pt x="953" y="391"/>
                    <a:pt x="955" y="391"/>
                  </a:cubicBezTo>
                  <a:cubicBezTo>
                    <a:pt x="957" y="391"/>
                    <a:pt x="960" y="388"/>
                    <a:pt x="965" y="383"/>
                  </a:cubicBezTo>
                  <a:cubicBezTo>
                    <a:pt x="965" y="359"/>
                    <a:pt x="965" y="347"/>
                    <a:pt x="976" y="347"/>
                  </a:cubicBezTo>
                  <a:lnTo>
                    <a:pt x="976" y="359"/>
                  </a:lnTo>
                  <a:cubicBezTo>
                    <a:pt x="976" y="361"/>
                    <a:pt x="976" y="362"/>
                    <a:pt x="977" y="362"/>
                  </a:cubicBezTo>
                  <a:cubicBezTo>
                    <a:pt x="978" y="362"/>
                    <a:pt x="989" y="252"/>
                    <a:pt x="1000" y="252"/>
                  </a:cubicBezTo>
                  <a:lnTo>
                    <a:pt x="1000" y="252"/>
                  </a:lnTo>
                  <a:cubicBezTo>
                    <a:pt x="1000" y="252"/>
                    <a:pt x="988" y="347"/>
                    <a:pt x="988" y="359"/>
                  </a:cubicBezTo>
                  <a:cubicBezTo>
                    <a:pt x="988" y="360"/>
                    <a:pt x="988" y="361"/>
                    <a:pt x="989" y="361"/>
                  </a:cubicBezTo>
                  <a:cubicBezTo>
                    <a:pt x="992" y="361"/>
                    <a:pt x="1013" y="298"/>
                    <a:pt x="1024" y="276"/>
                  </a:cubicBezTo>
                  <a:cubicBezTo>
                    <a:pt x="1029" y="271"/>
                    <a:pt x="1035" y="265"/>
                    <a:pt x="1038" y="265"/>
                  </a:cubicBezTo>
                  <a:cubicBezTo>
                    <a:pt x="1042" y="265"/>
                    <a:pt x="1043" y="273"/>
                    <a:pt x="1036" y="300"/>
                  </a:cubicBezTo>
                  <a:cubicBezTo>
                    <a:pt x="1024" y="300"/>
                    <a:pt x="1012" y="335"/>
                    <a:pt x="1024" y="347"/>
                  </a:cubicBezTo>
                  <a:cubicBezTo>
                    <a:pt x="1024" y="354"/>
                    <a:pt x="1025" y="357"/>
                    <a:pt x="1026" y="357"/>
                  </a:cubicBezTo>
                  <a:cubicBezTo>
                    <a:pt x="1030" y="357"/>
                    <a:pt x="1036" y="337"/>
                    <a:pt x="1036" y="312"/>
                  </a:cubicBezTo>
                  <a:cubicBezTo>
                    <a:pt x="1040" y="308"/>
                    <a:pt x="1043" y="302"/>
                    <a:pt x="1044" y="296"/>
                  </a:cubicBezTo>
                  <a:lnTo>
                    <a:pt x="1044" y="296"/>
                  </a:lnTo>
                  <a:cubicBezTo>
                    <a:pt x="1043" y="323"/>
                    <a:pt x="1041" y="353"/>
                    <a:pt x="1045" y="353"/>
                  </a:cubicBezTo>
                  <a:cubicBezTo>
                    <a:pt x="1045" y="353"/>
                    <a:pt x="1046" y="352"/>
                    <a:pt x="1048" y="347"/>
                  </a:cubicBezTo>
                  <a:lnTo>
                    <a:pt x="1072" y="264"/>
                  </a:lnTo>
                  <a:cubicBezTo>
                    <a:pt x="1072" y="246"/>
                    <a:pt x="1079" y="235"/>
                    <a:pt x="1082" y="225"/>
                  </a:cubicBezTo>
                  <a:lnTo>
                    <a:pt x="1082" y="225"/>
                  </a:lnTo>
                  <a:cubicBezTo>
                    <a:pt x="1072" y="278"/>
                    <a:pt x="1072" y="300"/>
                    <a:pt x="1072" y="312"/>
                  </a:cubicBezTo>
                  <a:cubicBezTo>
                    <a:pt x="1084" y="288"/>
                    <a:pt x="1095" y="276"/>
                    <a:pt x="1095" y="252"/>
                  </a:cubicBezTo>
                  <a:lnTo>
                    <a:pt x="1107" y="252"/>
                  </a:lnTo>
                  <a:lnTo>
                    <a:pt x="1084" y="323"/>
                  </a:lnTo>
                  <a:lnTo>
                    <a:pt x="1084" y="347"/>
                  </a:lnTo>
                  <a:cubicBezTo>
                    <a:pt x="1084" y="339"/>
                    <a:pt x="1107" y="284"/>
                    <a:pt x="1113" y="284"/>
                  </a:cubicBezTo>
                  <a:lnTo>
                    <a:pt x="1113" y="284"/>
                  </a:lnTo>
                  <a:cubicBezTo>
                    <a:pt x="1115" y="284"/>
                    <a:pt x="1115" y="295"/>
                    <a:pt x="1107" y="323"/>
                  </a:cubicBezTo>
                  <a:cubicBezTo>
                    <a:pt x="1100" y="351"/>
                    <a:pt x="1099" y="361"/>
                    <a:pt x="1100" y="361"/>
                  </a:cubicBezTo>
                  <a:cubicBezTo>
                    <a:pt x="1102" y="361"/>
                    <a:pt x="1120" y="311"/>
                    <a:pt x="1129" y="311"/>
                  </a:cubicBezTo>
                  <a:cubicBezTo>
                    <a:pt x="1130" y="311"/>
                    <a:pt x="1131" y="311"/>
                    <a:pt x="1131" y="312"/>
                  </a:cubicBezTo>
                  <a:cubicBezTo>
                    <a:pt x="1131" y="312"/>
                    <a:pt x="1123" y="353"/>
                    <a:pt x="1127" y="353"/>
                  </a:cubicBezTo>
                  <a:cubicBezTo>
                    <a:pt x="1128" y="353"/>
                    <a:pt x="1129" y="351"/>
                    <a:pt x="1131" y="347"/>
                  </a:cubicBezTo>
                  <a:lnTo>
                    <a:pt x="1155" y="300"/>
                  </a:lnTo>
                  <a:lnTo>
                    <a:pt x="1155" y="300"/>
                  </a:lnTo>
                  <a:cubicBezTo>
                    <a:pt x="1155" y="312"/>
                    <a:pt x="1143" y="335"/>
                    <a:pt x="1131" y="359"/>
                  </a:cubicBezTo>
                  <a:cubicBezTo>
                    <a:pt x="1131" y="366"/>
                    <a:pt x="1131" y="378"/>
                    <a:pt x="1134" y="378"/>
                  </a:cubicBezTo>
                  <a:cubicBezTo>
                    <a:pt x="1136" y="378"/>
                    <a:pt x="1138" y="373"/>
                    <a:pt x="1143" y="359"/>
                  </a:cubicBezTo>
                  <a:cubicBezTo>
                    <a:pt x="1148" y="349"/>
                    <a:pt x="1151" y="345"/>
                    <a:pt x="1154" y="345"/>
                  </a:cubicBezTo>
                  <a:cubicBezTo>
                    <a:pt x="1157" y="345"/>
                    <a:pt x="1160" y="352"/>
                    <a:pt x="1167" y="359"/>
                  </a:cubicBezTo>
                  <a:lnTo>
                    <a:pt x="1191" y="335"/>
                  </a:lnTo>
                  <a:lnTo>
                    <a:pt x="1203" y="312"/>
                  </a:lnTo>
                  <a:cubicBezTo>
                    <a:pt x="1218" y="289"/>
                    <a:pt x="1223" y="281"/>
                    <a:pt x="1225" y="281"/>
                  </a:cubicBezTo>
                  <a:cubicBezTo>
                    <a:pt x="1226" y="281"/>
                    <a:pt x="1226" y="283"/>
                    <a:pt x="1226" y="288"/>
                  </a:cubicBezTo>
                  <a:lnTo>
                    <a:pt x="1179" y="383"/>
                  </a:lnTo>
                  <a:cubicBezTo>
                    <a:pt x="1195" y="351"/>
                    <a:pt x="1205" y="341"/>
                    <a:pt x="1211" y="341"/>
                  </a:cubicBezTo>
                  <a:cubicBezTo>
                    <a:pt x="1213" y="341"/>
                    <a:pt x="1215" y="343"/>
                    <a:pt x="1215" y="347"/>
                  </a:cubicBezTo>
                  <a:cubicBezTo>
                    <a:pt x="1215" y="347"/>
                    <a:pt x="1203" y="371"/>
                    <a:pt x="1203" y="383"/>
                  </a:cubicBezTo>
                  <a:cubicBezTo>
                    <a:pt x="1203" y="431"/>
                    <a:pt x="1215" y="431"/>
                    <a:pt x="1226" y="443"/>
                  </a:cubicBezTo>
                  <a:cubicBezTo>
                    <a:pt x="1238" y="443"/>
                    <a:pt x="1215" y="466"/>
                    <a:pt x="1215" y="466"/>
                  </a:cubicBezTo>
                  <a:lnTo>
                    <a:pt x="1262" y="466"/>
                  </a:lnTo>
                  <a:cubicBezTo>
                    <a:pt x="1274" y="466"/>
                    <a:pt x="1286" y="466"/>
                    <a:pt x="1310" y="454"/>
                  </a:cubicBezTo>
                  <a:cubicBezTo>
                    <a:pt x="1322" y="454"/>
                    <a:pt x="1334" y="443"/>
                    <a:pt x="1346" y="431"/>
                  </a:cubicBezTo>
                  <a:cubicBezTo>
                    <a:pt x="1349" y="427"/>
                    <a:pt x="1352" y="425"/>
                    <a:pt x="1354" y="425"/>
                  </a:cubicBezTo>
                  <a:cubicBezTo>
                    <a:pt x="1357" y="425"/>
                    <a:pt x="1357" y="431"/>
                    <a:pt x="1357" y="431"/>
                  </a:cubicBezTo>
                  <a:cubicBezTo>
                    <a:pt x="1357" y="431"/>
                    <a:pt x="1334" y="443"/>
                    <a:pt x="1334" y="454"/>
                  </a:cubicBezTo>
                  <a:cubicBezTo>
                    <a:pt x="1334" y="466"/>
                    <a:pt x="1334" y="466"/>
                    <a:pt x="1346" y="478"/>
                  </a:cubicBezTo>
                  <a:cubicBezTo>
                    <a:pt x="1353" y="478"/>
                    <a:pt x="1351" y="484"/>
                    <a:pt x="1355" y="484"/>
                  </a:cubicBezTo>
                  <a:cubicBezTo>
                    <a:pt x="1357" y="484"/>
                    <a:pt x="1361" y="482"/>
                    <a:pt x="1369" y="478"/>
                  </a:cubicBezTo>
                  <a:lnTo>
                    <a:pt x="1441" y="395"/>
                  </a:lnTo>
                  <a:lnTo>
                    <a:pt x="1441" y="395"/>
                  </a:lnTo>
                  <a:cubicBezTo>
                    <a:pt x="1441" y="395"/>
                    <a:pt x="1405" y="443"/>
                    <a:pt x="1381" y="466"/>
                  </a:cubicBezTo>
                  <a:cubicBezTo>
                    <a:pt x="1357" y="502"/>
                    <a:pt x="1369" y="502"/>
                    <a:pt x="1369" y="502"/>
                  </a:cubicBezTo>
                  <a:cubicBezTo>
                    <a:pt x="1369" y="502"/>
                    <a:pt x="1381" y="502"/>
                    <a:pt x="1369" y="526"/>
                  </a:cubicBezTo>
                  <a:lnTo>
                    <a:pt x="1357" y="550"/>
                  </a:lnTo>
                  <a:cubicBezTo>
                    <a:pt x="1369" y="538"/>
                    <a:pt x="1381" y="526"/>
                    <a:pt x="1393" y="526"/>
                  </a:cubicBezTo>
                  <a:cubicBezTo>
                    <a:pt x="1398" y="521"/>
                    <a:pt x="1400" y="519"/>
                    <a:pt x="1401" y="519"/>
                  </a:cubicBezTo>
                  <a:lnTo>
                    <a:pt x="1401" y="519"/>
                  </a:lnTo>
                  <a:cubicBezTo>
                    <a:pt x="1404" y="519"/>
                    <a:pt x="1381" y="552"/>
                    <a:pt x="1381" y="562"/>
                  </a:cubicBezTo>
                  <a:cubicBezTo>
                    <a:pt x="1381" y="564"/>
                    <a:pt x="1382" y="565"/>
                    <a:pt x="1384" y="565"/>
                  </a:cubicBezTo>
                  <a:cubicBezTo>
                    <a:pt x="1390" y="565"/>
                    <a:pt x="1412" y="545"/>
                    <a:pt x="1441" y="526"/>
                  </a:cubicBezTo>
                  <a:cubicBezTo>
                    <a:pt x="1455" y="514"/>
                    <a:pt x="1461" y="510"/>
                    <a:pt x="1462" y="510"/>
                  </a:cubicBezTo>
                  <a:lnTo>
                    <a:pt x="1462" y="510"/>
                  </a:lnTo>
                  <a:cubicBezTo>
                    <a:pt x="1464" y="510"/>
                    <a:pt x="1414" y="553"/>
                    <a:pt x="1405" y="562"/>
                  </a:cubicBezTo>
                  <a:cubicBezTo>
                    <a:pt x="1403" y="563"/>
                    <a:pt x="1403" y="564"/>
                    <a:pt x="1403" y="564"/>
                  </a:cubicBezTo>
                  <a:cubicBezTo>
                    <a:pt x="1406" y="564"/>
                    <a:pt x="1441" y="538"/>
                    <a:pt x="1441" y="538"/>
                  </a:cubicBezTo>
                  <a:cubicBezTo>
                    <a:pt x="1445" y="537"/>
                    <a:pt x="1447" y="536"/>
                    <a:pt x="1449" y="536"/>
                  </a:cubicBezTo>
                  <a:cubicBezTo>
                    <a:pt x="1464" y="536"/>
                    <a:pt x="1416" y="575"/>
                    <a:pt x="1405" y="585"/>
                  </a:cubicBezTo>
                  <a:cubicBezTo>
                    <a:pt x="1393" y="597"/>
                    <a:pt x="1405" y="597"/>
                    <a:pt x="1417" y="597"/>
                  </a:cubicBezTo>
                  <a:cubicBezTo>
                    <a:pt x="1417" y="597"/>
                    <a:pt x="1453" y="597"/>
                    <a:pt x="1417" y="633"/>
                  </a:cubicBezTo>
                  <a:cubicBezTo>
                    <a:pt x="1417" y="637"/>
                    <a:pt x="1417" y="638"/>
                    <a:pt x="1417" y="638"/>
                  </a:cubicBezTo>
                  <a:cubicBezTo>
                    <a:pt x="1418" y="638"/>
                    <a:pt x="1421" y="633"/>
                    <a:pt x="1429" y="633"/>
                  </a:cubicBezTo>
                  <a:cubicBezTo>
                    <a:pt x="1465" y="633"/>
                    <a:pt x="1465" y="645"/>
                    <a:pt x="1488" y="645"/>
                  </a:cubicBezTo>
                  <a:cubicBezTo>
                    <a:pt x="1505" y="645"/>
                    <a:pt x="1518" y="643"/>
                    <a:pt x="1531" y="639"/>
                  </a:cubicBezTo>
                  <a:lnTo>
                    <a:pt x="1531" y="639"/>
                  </a:lnTo>
                  <a:cubicBezTo>
                    <a:pt x="1516" y="645"/>
                    <a:pt x="1500" y="651"/>
                    <a:pt x="1488" y="657"/>
                  </a:cubicBezTo>
                  <a:cubicBezTo>
                    <a:pt x="1484" y="661"/>
                    <a:pt x="1484" y="662"/>
                    <a:pt x="1486" y="662"/>
                  </a:cubicBezTo>
                  <a:cubicBezTo>
                    <a:pt x="1490" y="662"/>
                    <a:pt x="1500" y="657"/>
                    <a:pt x="1500" y="657"/>
                  </a:cubicBezTo>
                  <a:lnTo>
                    <a:pt x="1500" y="657"/>
                  </a:lnTo>
                  <a:lnTo>
                    <a:pt x="1488" y="669"/>
                  </a:lnTo>
                  <a:cubicBezTo>
                    <a:pt x="1476" y="693"/>
                    <a:pt x="1476" y="693"/>
                    <a:pt x="1488" y="704"/>
                  </a:cubicBezTo>
                  <a:cubicBezTo>
                    <a:pt x="1496" y="701"/>
                    <a:pt x="1502" y="699"/>
                    <a:pt x="1505" y="699"/>
                  </a:cubicBezTo>
                  <a:cubicBezTo>
                    <a:pt x="1512" y="699"/>
                    <a:pt x="1512" y="704"/>
                    <a:pt x="1512" y="704"/>
                  </a:cubicBezTo>
                  <a:lnTo>
                    <a:pt x="1691" y="633"/>
                  </a:lnTo>
                  <a:lnTo>
                    <a:pt x="1691" y="633"/>
                  </a:lnTo>
                  <a:cubicBezTo>
                    <a:pt x="1703" y="633"/>
                    <a:pt x="1643" y="669"/>
                    <a:pt x="1596" y="681"/>
                  </a:cubicBezTo>
                  <a:cubicBezTo>
                    <a:pt x="1548" y="693"/>
                    <a:pt x="1524" y="704"/>
                    <a:pt x="1524" y="716"/>
                  </a:cubicBezTo>
                  <a:cubicBezTo>
                    <a:pt x="1524" y="716"/>
                    <a:pt x="1524" y="722"/>
                    <a:pt x="1531" y="722"/>
                  </a:cubicBezTo>
                  <a:cubicBezTo>
                    <a:pt x="1535" y="722"/>
                    <a:pt x="1540" y="720"/>
                    <a:pt x="1548" y="716"/>
                  </a:cubicBezTo>
                  <a:cubicBezTo>
                    <a:pt x="1554" y="710"/>
                    <a:pt x="1560" y="707"/>
                    <a:pt x="1564" y="707"/>
                  </a:cubicBezTo>
                  <a:cubicBezTo>
                    <a:pt x="1569" y="707"/>
                    <a:pt x="1572" y="710"/>
                    <a:pt x="1572" y="716"/>
                  </a:cubicBezTo>
                  <a:cubicBezTo>
                    <a:pt x="1536" y="740"/>
                    <a:pt x="1501" y="752"/>
                    <a:pt x="1465" y="776"/>
                  </a:cubicBezTo>
                  <a:lnTo>
                    <a:pt x="1465" y="776"/>
                  </a:lnTo>
                  <a:cubicBezTo>
                    <a:pt x="1480" y="766"/>
                    <a:pt x="1488" y="762"/>
                    <a:pt x="1493" y="762"/>
                  </a:cubicBezTo>
                  <a:cubicBezTo>
                    <a:pt x="1500" y="762"/>
                    <a:pt x="1500" y="769"/>
                    <a:pt x="1500" y="776"/>
                  </a:cubicBezTo>
                  <a:lnTo>
                    <a:pt x="1536" y="776"/>
                  </a:lnTo>
                  <a:cubicBezTo>
                    <a:pt x="1544" y="772"/>
                    <a:pt x="1551" y="771"/>
                    <a:pt x="1556" y="771"/>
                  </a:cubicBezTo>
                  <a:cubicBezTo>
                    <a:pt x="1566" y="771"/>
                    <a:pt x="1572" y="776"/>
                    <a:pt x="1572" y="776"/>
                  </a:cubicBezTo>
                  <a:cubicBezTo>
                    <a:pt x="1560" y="776"/>
                    <a:pt x="1524" y="788"/>
                    <a:pt x="1524" y="788"/>
                  </a:cubicBezTo>
                  <a:cubicBezTo>
                    <a:pt x="1520" y="792"/>
                    <a:pt x="1521" y="793"/>
                    <a:pt x="1525" y="793"/>
                  </a:cubicBezTo>
                  <a:cubicBezTo>
                    <a:pt x="1532" y="793"/>
                    <a:pt x="1548" y="788"/>
                    <a:pt x="1548" y="788"/>
                  </a:cubicBezTo>
                  <a:lnTo>
                    <a:pt x="1548" y="800"/>
                  </a:lnTo>
                  <a:cubicBezTo>
                    <a:pt x="1532" y="808"/>
                    <a:pt x="1529" y="810"/>
                    <a:pt x="1534" y="810"/>
                  </a:cubicBezTo>
                  <a:cubicBezTo>
                    <a:pt x="1543" y="810"/>
                    <a:pt x="1580" y="800"/>
                    <a:pt x="1596" y="800"/>
                  </a:cubicBezTo>
                  <a:lnTo>
                    <a:pt x="1643" y="800"/>
                  </a:lnTo>
                  <a:cubicBezTo>
                    <a:pt x="1572" y="824"/>
                    <a:pt x="1548" y="824"/>
                    <a:pt x="1548" y="835"/>
                  </a:cubicBezTo>
                  <a:cubicBezTo>
                    <a:pt x="1548" y="847"/>
                    <a:pt x="1548" y="859"/>
                    <a:pt x="1548" y="871"/>
                  </a:cubicBezTo>
                  <a:cubicBezTo>
                    <a:pt x="1548" y="871"/>
                    <a:pt x="1548" y="886"/>
                    <a:pt x="1560" y="886"/>
                  </a:cubicBezTo>
                  <a:cubicBezTo>
                    <a:pt x="1563" y="886"/>
                    <a:pt x="1567" y="885"/>
                    <a:pt x="1572" y="883"/>
                  </a:cubicBezTo>
                  <a:lnTo>
                    <a:pt x="1607" y="883"/>
                  </a:lnTo>
                  <a:cubicBezTo>
                    <a:pt x="1596" y="883"/>
                    <a:pt x="1572" y="883"/>
                    <a:pt x="1560" y="895"/>
                  </a:cubicBezTo>
                  <a:cubicBezTo>
                    <a:pt x="1554" y="901"/>
                    <a:pt x="1551" y="901"/>
                    <a:pt x="1549" y="901"/>
                  </a:cubicBezTo>
                  <a:cubicBezTo>
                    <a:pt x="1548" y="901"/>
                    <a:pt x="1548" y="901"/>
                    <a:pt x="1548" y="907"/>
                  </a:cubicBezTo>
                  <a:cubicBezTo>
                    <a:pt x="1548" y="907"/>
                    <a:pt x="1536" y="919"/>
                    <a:pt x="1572" y="919"/>
                  </a:cubicBezTo>
                  <a:cubicBezTo>
                    <a:pt x="1596" y="919"/>
                    <a:pt x="1572" y="919"/>
                    <a:pt x="1584" y="931"/>
                  </a:cubicBezTo>
                  <a:cubicBezTo>
                    <a:pt x="1584" y="931"/>
                    <a:pt x="1584" y="931"/>
                    <a:pt x="1585" y="932"/>
                  </a:cubicBezTo>
                  <a:lnTo>
                    <a:pt x="1585" y="932"/>
                  </a:lnTo>
                  <a:cubicBezTo>
                    <a:pt x="1568" y="934"/>
                    <a:pt x="1562" y="943"/>
                    <a:pt x="1572" y="943"/>
                  </a:cubicBezTo>
                  <a:cubicBezTo>
                    <a:pt x="1572" y="955"/>
                    <a:pt x="1572" y="966"/>
                    <a:pt x="1584" y="966"/>
                  </a:cubicBezTo>
                  <a:lnTo>
                    <a:pt x="1643" y="966"/>
                  </a:lnTo>
                  <a:cubicBezTo>
                    <a:pt x="1654" y="968"/>
                    <a:pt x="1665" y="969"/>
                    <a:pt x="1677" y="969"/>
                  </a:cubicBezTo>
                  <a:cubicBezTo>
                    <a:pt x="1732" y="969"/>
                    <a:pt x="1788" y="952"/>
                    <a:pt x="1730" y="952"/>
                  </a:cubicBezTo>
                  <a:cubicBezTo>
                    <a:pt x="1720" y="952"/>
                    <a:pt x="1706" y="953"/>
                    <a:pt x="1688" y="954"/>
                  </a:cubicBezTo>
                  <a:lnTo>
                    <a:pt x="1688" y="954"/>
                  </a:lnTo>
                  <a:cubicBezTo>
                    <a:pt x="1713" y="950"/>
                    <a:pt x="1708" y="930"/>
                    <a:pt x="1750" y="919"/>
                  </a:cubicBezTo>
                  <a:cubicBezTo>
                    <a:pt x="1750" y="907"/>
                    <a:pt x="1750" y="907"/>
                    <a:pt x="1738" y="907"/>
                  </a:cubicBezTo>
                  <a:cubicBezTo>
                    <a:pt x="1727" y="895"/>
                    <a:pt x="1715" y="859"/>
                    <a:pt x="1727" y="835"/>
                  </a:cubicBezTo>
                  <a:lnTo>
                    <a:pt x="1727" y="835"/>
                  </a:lnTo>
                  <a:cubicBezTo>
                    <a:pt x="1715" y="841"/>
                    <a:pt x="1703" y="844"/>
                    <a:pt x="1691" y="844"/>
                  </a:cubicBezTo>
                  <a:cubicBezTo>
                    <a:pt x="1679" y="844"/>
                    <a:pt x="1667" y="841"/>
                    <a:pt x="1655" y="835"/>
                  </a:cubicBezTo>
                  <a:lnTo>
                    <a:pt x="1727" y="835"/>
                  </a:lnTo>
                  <a:cubicBezTo>
                    <a:pt x="1727" y="827"/>
                    <a:pt x="1765" y="799"/>
                    <a:pt x="1733" y="799"/>
                  </a:cubicBezTo>
                  <a:cubicBezTo>
                    <a:pt x="1722" y="799"/>
                    <a:pt x="1702" y="802"/>
                    <a:pt x="1667" y="812"/>
                  </a:cubicBezTo>
                  <a:cubicBezTo>
                    <a:pt x="1667" y="812"/>
                    <a:pt x="1598" y="827"/>
                    <a:pt x="1589" y="827"/>
                  </a:cubicBezTo>
                  <a:cubicBezTo>
                    <a:pt x="1587" y="827"/>
                    <a:pt x="1588" y="826"/>
                    <a:pt x="1596" y="824"/>
                  </a:cubicBezTo>
                  <a:lnTo>
                    <a:pt x="1679" y="800"/>
                  </a:lnTo>
                  <a:lnTo>
                    <a:pt x="1846" y="752"/>
                  </a:lnTo>
                  <a:lnTo>
                    <a:pt x="1810" y="752"/>
                  </a:lnTo>
                  <a:cubicBezTo>
                    <a:pt x="1810" y="740"/>
                    <a:pt x="1810" y="728"/>
                    <a:pt x="1846" y="716"/>
                  </a:cubicBezTo>
                  <a:lnTo>
                    <a:pt x="1846" y="716"/>
                  </a:lnTo>
                  <a:cubicBezTo>
                    <a:pt x="1820" y="724"/>
                    <a:pt x="1808" y="726"/>
                    <a:pt x="1802" y="727"/>
                  </a:cubicBezTo>
                  <a:lnTo>
                    <a:pt x="1802" y="727"/>
                  </a:lnTo>
                  <a:cubicBezTo>
                    <a:pt x="1807" y="724"/>
                    <a:pt x="1810" y="720"/>
                    <a:pt x="1810" y="716"/>
                  </a:cubicBezTo>
                  <a:lnTo>
                    <a:pt x="1810" y="716"/>
                  </a:lnTo>
                  <a:cubicBezTo>
                    <a:pt x="1801" y="719"/>
                    <a:pt x="1794" y="722"/>
                    <a:pt x="1788" y="725"/>
                  </a:cubicBezTo>
                  <a:lnTo>
                    <a:pt x="1788" y="725"/>
                  </a:lnTo>
                  <a:cubicBezTo>
                    <a:pt x="1788" y="725"/>
                    <a:pt x="1787" y="725"/>
                    <a:pt x="1787" y="725"/>
                  </a:cubicBezTo>
                  <a:cubicBezTo>
                    <a:pt x="1783" y="725"/>
                    <a:pt x="1776" y="726"/>
                    <a:pt x="1762" y="728"/>
                  </a:cubicBezTo>
                  <a:cubicBezTo>
                    <a:pt x="1742" y="735"/>
                    <a:pt x="1705" y="742"/>
                    <a:pt x="1689" y="742"/>
                  </a:cubicBezTo>
                  <a:cubicBezTo>
                    <a:pt x="1678" y="742"/>
                    <a:pt x="1678" y="738"/>
                    <a:pt x="1703" y="728"/>
                  </a:cubicBezTo>
                  <a:cubicBezTo>
                    <a:pt x="1738" y="716"/>
                    <a:pt x="1774" y="704"/>
                    <a:pt x="1798" y="693"/>
                  </a:cubicBezTo>
                  <a:cubicBezTo>
                    <a:pt x="1810" y="687"/>
                    <a:pt x="1813" y="684"/>
                    <a:pt x="1808" y="684"/>
                  </a:cubicBezTo>
                  <a:cubicBezTo>
                    <a:pt x="1804" y="684"/>
                    <a:pt x="1792" y="687"/>
                    <a:pt x="1774" y="693"/>
                  </a:cubicBezTo>
                  <a:cubicBezTo>
                    <a:pt x="1766" y="697"/>
                    <a:pt x="1761" y="698"/>
                    <a:pt x="1757" y="698"/>
                  </a:cubicBezTo>
                  <a:cubicBezTo>
                    <a:pt x="1750" y="698"/>
                    <a:pt x="1750" y="693"/>
                    <a:pt x="1750" y="693"/>
                  </a:cubicBezTo>
                  <a:cubicBezTo>
                    <a:pt x="1750" y="693"/>
                    <a:pt x="1774" y="693"/>
                    <a:pt x="1786" y="681"/>
                  </a:cubicBezTo>
                  <a:cubicBezTo>
                    <a:pt x="1816" y="669"/>
                    <a:pt x="1801" y="669"/>
                    <a:pt x="1785" y="669"/>
                  </a:cubicBezTo>
                  <a:cubicBezTo>
                    <a:pt x="1768" y="669"/>
                    <a:pt x="1750" y="669"/>
                    <a:pt x="1774" y="657"/>
                  </a:cubicBezTo>
                  <a:lnTo>
                    <a:pt x="1774" y="657"/>
                  </a:lnTo>
                  <a:cubicBezTo>
                    <a:pt x="1774" y="657"/>
                    <a:pt x="1719" y="665"/>
                    <a:pt x="1705" y="668"/>
                  </a:cubicBezTo>
                  <a:lnTo>
                    <a:pt x="1705" y="668"/>
                  </a:lnTo>
                  <a:cubicBezTo>
                    <a:pt x="1727" y="656"/>
                    <a:pt x="1739" y="645"/>
                    <a:pt x="1762" y="633"/>
                  </a:cubicBezTo>
                  <a:lnTo>
                    <a:pt x="1762" y="633"/>
                  </a:lnTo>
                  <a:cubicBezTo>
                    <a:pt x="1750" y="633"/>
                    <a:pt x="1715" y="657"/>
                    <a:pt x="1691" y="657"/>
                  </a:cubicBezTo>
                  <a:lnTo>
                    <a:pt x="1786" y="609"/>
                  </a:lnTo>
                  <a:lnTo>
                    <a:pt x="1786" y="609"/>
                  </a:lnTo>
                  <a:cubicBezTo>
                    <a:pt x="1762" y="621"/>
                    <a:pt x="1741" y="627"/>
                    <a:pt x="1729" y="627"/>
                  </a:cubicBezTo>
                  <a:cubicBezTo>
                    <a:pt x="1718" y="627"/>
                    <a:pt x="1715" y="621"/>
                    <a:pt x="1727" y="609"/>
                  </a:cubicBezTo>
                  <a:cubicBezTo>
                    <a:pt x="1762" y="597"/>
                    <a:pt x="1750" y="597"/>
                    <a:pt x="1750" y="585"/>
                  </a:cubicBezTo>
                  <a:lnTo>
                    <a:pt x="1727" y="585"/>
                  </a:lnTo>
                  <a:cubicBezTo>
                    <a:pt x="1727" y="581"/>
                    <a:pt x="1727" y="580"/>
                    <a:pt x="1726" y="580"/>
                  </a:cubicBezTo>
                  <a:cubicBezTo>
                    <a:pt x="1724" y="580"/>
                    <a:pt x="1719" y="585"/>
                    <a:pt x="1703" y="585"/>
                  </a:cubicBezTo>
                  <a:cubicBezTo>
                    <a:pt x="1667" y="585"/>
                    <a:pt x="1715" y="562"/>
                    <a:pt x="1715" y="550"/>
                  </a:cubicBezTo>
                  <a:cubicBezTo>
                    <a:pt x="1715" y="550"/>
                    <a:pt x="1722" y="534"/>
                    <a:pt x="1713" y="534"/>
                  </a:cubicBezTo>
                  <a:cubicBezTo>
                    <a:pt x="1711" y="534"/>
                    <a:pt x="1707" y="535"/>
                    <a:pt x="1703" y="538"/>
                  </a:cubicBezTo>
                  <a:cubicBezTo>
                    <a:pt x="1687" y="538"/>
                    <a:pt x="1660" y="554"/>
                    <a:pt x="1659" y="554"/>
                  </a:cubicBezTo>
                  <a:cubicBezTo>
                    <a:pt x="1658" y="554"/>
                    <a:pt x="1663" y="550"/>
                    <a:pt x="1679" y="538"/>
                  </a:cubicBezTo>
                  <a:cubicBezTo>
                    <a:pt x="1704" y="512"/>
                    <a:pt x="1716" y="500"/>
                    <a:pt x="1714" y="500"/>
                  </a:cubicBezTo>
                  <a:lnTo>
                    <a:pt x="1714" y="500"/>
                  </a:lnTo>
                  <a:cubicBezTo>
                    <a:pt x="1713" y="500"/>
                    <a:pt x="1701" y="509"/>
                    <a:pt x="1679" y="526"/>
                  </a:cubicBezTo>
                  <a:cubicBezTo>
                    <a:pt x="1649" y="544"/>
                    <a:pt x="1631" y="553"/>
                    <a:pt x="1625" y="553"/>
                  </a:cubicBezTo>
                  <a:cubicBezTo>
                    <a:pt x="1619" y="553"/>
                    <a:pt x="1625" y="544"/>
                    <a:pt x="1643" y="526"/>
                  </a:cubicBezTo>
                  <a:cubicBezTo>
                    <a:pt x="1655" y="508"/>
                    <a:pt x="1670" y="496"/>
                    <a:pt x="1679" y="490"/>
                  </a:cubicBezTo>
                  <a:lnTo>
                    <a:pt x="1679" y="490"/>
                  </a:lnTo>
                  <a:cubicBezTo>
                    <a:pt x="1655" y="502"/>
                    <a:pt x="1631" y="502"/>
                    <a:pt x="1619" y="514"/>
                  </a:cubicBezTo>
                  <a:cubicBezTo>
                    <a:pt x="1631" y="502"/>
                    <a:pt x="1655" y="490"/>
                    <a:pt x="1679" y="478"/>
                  </a:cubicBezTo>
                  <a:cubicBezTo>
                    <a:pt x="1682" y="475"/>
                    <a:pt x="1681" y="473"/>
                    <a:pt x="1676" y="473"/>
                  </a:cubicBezTo>
                  <a:cubicBezTo>
                    <a:pt x="1666" y="473"/>
                    <a:pt x="1640" y="482"/>
                    <a:pt x="1631" y="490"/>
                  </a:cubicBezTo>
                  <a:cubicBezTo>
                    <a:pt x="1629" y="492"/>
                    <a:pt x="1627" y="493"/>
                    <a:pt x="1626" y="493"/>
                  </a:cubicBezTo>
                  <a:cubicBezTo>
                    <a:pt x="1620" y="493"/>
                    <a:pt x="1624" y="476"/>
                    <a:pt x="1643" y="466"/>
                  </a:cubicBezTo>
                  <a:cubicBezTo>
                    <a:pt x="1655" y="443"/>
                    <a:pt x="1655" y="431"/>
                    <a:pt x="1655" y="431"/>
                  </a:cubicBezTo>
                  <a:cubicBezTo>
                    <a:pt x="1655" y="419"/>
                    <a:pt x="1655" y="419"/>
                    <a:pt x="1631" y="419"/>
                  </a:cubicBezTo>
                  <a:cubicBezTo>
                    <a:pt x="1624" y="426"/>
                    <a:pt x="1608" y="438"/>
                    <a:pt x="1602" y="438"/>
                  </a:cubicBezTo>
                  <a:cubicBezTo>
                    <a:pt x="1598" y="438"/>
                    <a:pt x="1598" y="433"/>
                    <a:pt x="1607" y="419"/>
                  </a:cubicBezTo>
                  <a:cubicBezTo>
                    <a:pt x="1643" y="395"/>
                    <a:pt x="1643" y="383"/>
                    <a:pt x="1631" y="383"/>
                  </a:cubicBezTo>
                  <a:cubicBezTo>
                    <a:pt x="1607" y="395"/>
                    <a:pt x="1596" y="407"/>
                    <a:pt x="1572" y="419"/>
                  </a:cubicBezTo>
                  <a:cubicBezTo>
                    <a:pt x="1615" y="382"/>
                    <a:pt x="1624" y="368"/>
                    <a:pt x="1612" y="368"/>
                  </a:cubicBezTo>
                  <a:cubicBezTo>
                    <a:pt x="1605" y="368"/>
                    <a:pt x="1590" y="374"/>
                    <a:pt x="1572" y="383"/>
                  </a:cubicBezTo>
                  <a:cubicBezTo>
                    <a:pt x="1558" y="392"/>
                    <a:pt x="1551" y="396"/>
                    <a:pt x="1550" y="396"/>
                  </a:cubicBezTo>
                  <a:cubicBezTo>
                    <a:pt x="1547" y="396"/>
                    <a:pt x="1557" y="386"/>
                    <a:pt x="1572" y="371"/>
                  </a:cubicBezTo>
                  <a:cubicBezTo>
                    <a:pt x="1596" y="347"/>
                    <a:pt x="1607" y="347"/>
                    <a:pt x="1619" y="335"/>
                  </a:cubicBezTo>
                  <a:cubicBezTo>
                    <a:pt x="1623" y="331"/>
                    <a:pt x="1623" y="330"/>
                    <a:pt x="1621" y="330"/>
                  </a:cubicBezTo>
                  <a:cubicBezTo>
                    <a:pt x="1617" y="330"/>
                    <a:pt x="1603" y="335"/>
                    <a:pt x="1596" y="335"/>
                  </a:cubicBezTo>
                  <a:cubicBezTo>
                    <a:pt x="1584" y="335"/>
                    <a:pt x="1572" y="335"/>
                    <a:pt x="1596" y="312"/>
                  </a:cubicBezTo>
                  <a:cubicBezTo>
                    <a:pt x="1605" y="302"/>
                    <a:pt x="1608" y="298"/>
                    <a:pt x="1607" y="298"/>
                  </a:cubicBezTo>
                  <a:lnTo>
                    <a:pt x="1607" y="298"/>
                  </a:lnTo>
                  <a:cubicBezTo>
                    <a:pt x="1603" y="298"/>
                    <a:pt x="1572" y="323"/>
                    <a:pt x="1572" y="323"/>
                  </a:cubicBezTo>
                  <a:cubicBezTo>
                    <a:pt x="1562" y="323"/>
                    <a:pt x="1568" y="308"/>
                    <a:pt x="1552" y="308"/>
                  </a:cubicBezTo>
                  <a:cubicBezTo>
                    <a:pt x="1548" y="308"/>
                    <a:pt x="1543" y="309"/>
                    <a:pt x="1536" y="312"/>
                  </a:cubicBezTo>
                  <a:cubicBezTo>
                    <a:pt x="1528" y="320"/>
                    <a:pt x="1523" y="322"/>
                    <a:pt x="1519" y="322"/>
                  </a:cubicBezTo>
                  <a:cubicBezTo>
                    <a:pt x="1512" y="322"/>
                    <a:pt x="1512" y="312"/>
                    <a:pt x="1512" y="312"/>
                  </a:cubicBezTo>
                  <a:cubicBezTo>
                    <a:pt x="1521" y="303"/>
                    <a:pt x="1523" y="280"/>
                    <a:pt x="1514" y="280"/>
                  </a:cubicBezTo>
                  <a:cubicBezTo>
                    <a:pt x="1510" y="280"/>
                    <a:pt x="1506" y="282"/>
                    <a:pt x="1500" y="288"/>
                  </a:cubicBezTo>
                  <a:cubicBezTo>
                    <a:pt x="1493" y="292"/>
                    <a:pt x="1490" y="294"/>
                    <a:pt x="1488" y="294"/>
                  </a:cubicBezTo>
                  <a:cubicBezTo>
                    <a:pt x="1482" y="294"/>
                    <a:pt x="1515" y="262"/>
                    <a:pt x="1524" y="252"/>
                  </a:cubicBezTo>
                  <a:cubicBezTo>
                    <a:pt x="1524" y="250"/>
                    <a:pt x="1523" y="249"/>
                    <a:pt x="1521" y="249"/>
                  </a:cubicBezTo>
                  <a:cubicBezTo>
                    <a:pt x="1517" y="249"/>
                    <a:pt x="1508" y="255"/>
                    <a:pt x="1503" y="255"/>
                  </a:cubicBezTo>
                  <a:cubicBezTo>
                    <a:pt x="1501" y="255"/>
                    <a:pt x="1500" y="255"/>
                    <a:pt x="1500" y="252"/>
                  </a:cubicBezTo>
                  <a:cubicBezTo>
                    <a:pt x="1500" y="240"/>
                    <a:pt x="1500" y="240"/>
                    <a:pt x="1488" y="240"/>
                  </a:cubicBezTo>
                  <a:cubicBezTo>
                    <a:pt x="1480" y="240"/>
                    <a:pt x="1467" y="251"/>
                    <a:pt x="1463" y="251"/>
                  </a:cubicBezTo>
                  <a:cubicBezTo>
                    <a:pt x="1461" y="251"/>
                    <a:pt x="1461" y="248"/>
                    <a:pt x="1465" y="240"/>
                  </a:cubicBezTo>
                  <a:cubicBezTo>
                    <a:pt x="1471" y="220"/>
                    <a:pt x="1482" y="199"/>
                    <a:pt x="1479" y="199"/>
                  </a:cubicBezTo>
                  <a:lnTo>
                    <a:pt x="1479" y="199"/>
                  </a:lnTo>
                  <a:cubicBezTo>
                    <a:pt x="1476" y="199"/>
                    <a:pt x="1466" y="210"/>
                    <a:pt x="1441" y="240"/>
                  </a:cubicBezTo>
                  <a:cubicBezTo>
                    <a:pt x="1480" y="186"/>
                    <a:pt x="1468" y="167"/>
                    <a:pt x="1448" y="167"/>
                  </a:cubicBezTo>
                  <a:cubicBezTo>
                    <a:pt x="1438" y="167"/>
                    <a:pt x="1425" y="172"/>
                    <a:pt x="1417" y="181"/>
                  </a:cubicBezTo>
                  <a:cubicBezTo>
                    <a:pt x="1414" y="185"/>
                    <a:pt x="1413" y="186"/>
                    <a:pt x="1413" y="186"/>
                  </a:cubicBezTo>
                  <a:cubicBezTo>
                    <a:pt x="1411" y="186"/>
                    <a:pt x="1445" y="125"/>
                    <a:pt x="1438" y="125"/>
                  </a:cubicBezTo>
                  <a:lnTo>
                    <a:pt x="1438" y="125"/>
                  </a:lnTo>
                  <a:cubicBezTo>
                    <a:pt x="1435" y="125"/>
                    <a:pt x="1429" y="130"/>
                    <a:pt x="1417" y="145"/>
                  </a:cubicBezTo>
                  <a:cubicBezTo>
                    <a:pt x="1400" y="170"/>
                    <a:pt x="1377" y="195"/>
                    <a:pt x="1374" y="195"/>
                  </a:cubicBezTo>
                  <a:cubicBezTo>
                    <a:pt x="1372" y="195"/>
                    <a:pt x="1374" y="191"/>
                    <a:pt x="1381" y="181"/>
                  </a:cubicBezTo>
                  <a:lnTo>
                    <a:pt x="1357" y="181"/>
                  </a:lnTo>
                  <a:cubicBezTo>
                    <a:pt x="1369" y="169"/>
                    <a:pt x="1381" y="157"/>
                    <a:pt x="1381" y="145"/>
                  </a:cubicBezTo>
                  <a:lnTo>
                    <a:pt x="1381" y="133"/>
                  </a:lnTo>
                  <a:cubicBezTo>
                    <a:pt x="1381" y="133"/>
                    <a:pt x="1381" y="85"/>
                    <a:pt x="1381" y="85"/>
                  </a:cubicBezTo>
                  <a:cubicBezTo>
                    <a:pt x="1357" y="133"/>
                    <a:pt x="1334" y="193"/>
                    <a:pt x="1310" y="240"/>
                  </a:cubicBezTo>
                  <a:cubicBezTo>
                    <a:pt x="1310" y="240"/>
                    <a:pt x="1334" y="181"/>
                    <a:pt x="1346" y="157"/>
                  </a:cubicBezTo>
                  <a:cubicBezTo>
                    <a:pt x="1357" y="133"/>
                    <a:pt x="1346" y="145"/>
                    <a:pt x="1346" y="133"/>
                  </a:cubicBezTo>
                  <a:cubicBezTo>
                    <a:pt x="1346" y="133"/>
                    <a:pt x="1349" y="115"/>
                    <a:pt x="1352" y="103"/>
                  </a:cubicBezTo>
                  <a:lnTo>
                    <a:pt x="1352" y="103"/>
                  </a:lnTo>
                  <a:cubicBezTo>
                    <a:pt x="1345" y="113"/>
                    <a:pt x="1338" y="124"/>
                    <a:pt x="1335" y="124"/>
                  </a:cubicBezTo>
                  <a:cubicBezTo>
                    <a:pt x="1334" y="124"/>
                    <a:pt x="1334" y="123"/>
                    <a:pt x="1334" y="121"/>
                  </a:cubicBezTo>
                  <a:cubicBezTo>
                    <a:pt x="1334" y="109"/>
                    <a:pt x="1334" y="73"/>
                    <a:pt x="1334" y="62"/>
                  </a:cubicBezTo>
                  <a:cubicBezTo>
                    <a:pt x="1328" y="77"/>
                    <a:pt x="1319" y="81"/>
                    <a:pt x="1310" y="81"/>
                  </a:cubicBezTo>
                  <a:cubicBezTo>
                    <a:pt x="1298" y="81"/>
                    <a:pt x="1286" y="73"/>
                    <a:pt x="1286" y="73"/>
                  </a:cubicBezTo>
                  <a:cubicBezTo>
                    <a:pt x="1274" y="85"/>
                    <a:pt x="1262" y="133"/>
                    <a:pt x="1250" y="157"/>
                  </a:cubicBezTo>
                  <a:cubicBezTo>
                    <a:pt x="1249" y="158"/>
                    <a:pt x="1249" y="158"/>
                    <a:pt x="1248" y="158"/>
                  </a:cubicBezTo>
                  <a:cubicBezTo>
                    <a:pt x="1242" y="158"/>
                    <a:pt x="1263" y="96"/>
                    <a:pt x="1274" y="74"/>
                  </a:cubicBezTo>
                  <a:lnTo>
                    <a:pt x="1274" y="74"/>
                  </a:lnTo>
                  <a:cubicBezTo>
                    <a:pt x="1265" y="92"/>
                    <a:pt x="1256" y="117"/>
                    <a:pt x="1252" y="117"/>
                  </a:cubicBezTo>
                  <a:cubicBezTo>
                    <a:pt x="1251" y="117"/>
                    <a:pt x="1250" y="115"/>
                    <a:pt x="1250" y="109"/>
                  </a:cubicBezTo>
                  <a:cubicBezTo>
                    <a:pt x="1250" y="85"/>
                    <a:pt x="1274" y="62"/>
                    <a:pt x="1274" y="50"/>
                  </a:cubicBezTo>
                  <a:cubicBezTo>
                    <a:pt x="1274" y="47"/>
                    <a:pt x="1274" y="46"/>
                    <a:pt x="1273" y="46"/>
                  </a:cubicBezTo>
                  <a:cubicBezTo>
                    <a:pt x="1267" y="46"/>
                    <a:pt x="1242" y="110"/>
                    <a:pt x="1239" y="110"/>
                  </a:cubicBezTo>
                  <a:cubicBezTo>
                    <a:pt x="1238" y="110"/>
                    <a:pt x="1238" y="110"/>
                    <a:pt x="1238" y="109"/>
                  </a:cubicBezTo>
                  <a:cubicBezTo>
                    <a:pt x="1229" y="100"/>
                    <a:pt x="1242" y="52"/>
                    <a:pt x="1242" y="52"/>
                  </a:cubicBezTo>
                  <a:lnTo>
                    <a:pt x="1242" y="52"/>
                  </a:lnTo>
                  <a:cubicBezTo>
                    <a:pt x="1242" y="52"/>
                    <a:pt x="1241" y="55"/>
                    <a:pt x="1238" y="62"/>
                  </a:cubicBezTo>
                  <a:cubicBezTo>
                    <a:pt x="1226" y="73"/>
                    <a:pt x="1226" y="85"/>
                    <a:pt x="1215" y="109"/>
                  </a:cubicBezTo>
                  <a:cubicBezTo>
                    <a:pt x="1226" y="73"/>
                    <a:pt x="1238" y="50"/>
                    <a:pt x="1238" y="26"/>
                  </a:cubicBezTo>
                  <a:cubicBezTo>
                    <a:pt x="1238" y="26"/>
                    <a:pt x="1233" y="21"/>
                    <a:pt x="1230" y="21"/>
                  </a:cubicBezTo>
                  <a:cubicBezTo>
                    <a:pt x="1228" y="21"/>
                    <a:pt x="1226" y="22"/>
                    <a:pt x="1226" y="26"/>
                  </a:cubicBezTo>
                  <a:cubicBezTo>
                    <a:pt x="1215" y="26"/>
                    <a:pt x="1215" y="38"/>
                    <a:pt x="1215" y="50"/>
                  </a:cubicBezTo>
                  <a:cubicBezTo>
                    <a:pt x="1215" y="50"/>
                    <a:pt x="1209" y="44"/>
                    <a:pt x="1202" y="44"/>
                  </a:cubicBezTo>
                  <a:cubicBezTo>
                    <a:pt x="1199" y="44"/>
                    <a:pt x="1195" y="46"/>
                    <a:pt x="1191" y="50"/>
                  </a:cubicBezTo>
                  <a:cubicBezTo>
                    <a:pt x="1179" y="62"/>
                    <a:pt x="1167" y="85"/>
                    <a:pt x="1167" y="97"/>
                  </a:cubicBezTo>
                  <a:cubicBezTo>
                    <a:pt x="1167" y="97"/>
                    <a:pt x="1155" y="97"/>
                    <a:pt x="1155" y="62"/>
                  </a:cubicBezTo>
                  <a:cubicBezTo>
                    <a:pt x="1164" y="34"/>
                    <a:pt x="1159" y="6"/>
                    <a:pt x="1156" y="6"/>
                  </a:cubicBezTo>
                  <a:lnTo>
                    <a:pt x="1156" y="6"/>
                  </a:lnTo>
                  <a:cubicBezTo>
                    <a:pt x="1156" y="6"/>
                    <a:pt x="1155" y="9"/>
                    <a:pt x="1155" y="14"/>
                  </a:cubicBezTo>
                  <a:cubicBezTo>
                    <a:pt x="1155" y="50"/>
                    <a:pt x="1143" y="50"/>
                    <a:pt x="1143" y="62"/>
                  </a:cubicBezTo>
                  <a:cubicBezTo>
                    <a:pt x="1135" y="62"/>
                    <a:pt x="1138" y="56"/>
                    <a:pt x="1137" y="56"/>
                  </a:cubicBezTo>
                  <a:lnTo>
                    <a:pt x="1137" y="56"/>
                  </a:lnTo>
                  <a:cubicBezTo>
                    <a:pt x="1136" y="56"/>
                    <a:pt x="1135" y="58"/>
                    <a:pt x="1131" y="62"/>
                  </a:cubicBezTo>
                  <a:cubicBezTo>
                    <a:pt x="1131" y="62"/>
                    <a:pt x="1131" y="73"/>
                    <a:pt x="1131" y="85"/>
                  </a:cubicBezTo>
                  <a:cubicBezTo>
                    <a:pt x="1127" y="89"/>
                    <a:pt x="1125" y="91"/>
                    <a:pt x="1122" y="91"/>
                  </a:cubicBezTo>
                  <a:cubicBezTo>
                    <a:pt x="1118" y="91"/>
                    <a:pt x="1115" y="85"/>
                    <a:pt x="1107" y="85"/>
                  </a:cubicBezTo>
                  <a:cubicBezTo>
                    <a:pt x="1099" y="85"/>
                    <a:pt x="1092" y="101"/>
                    <a:pt x="1091" y="101"/>
                  </a:cubicBezTo>
                  <a:cubicBezTo>
                    <a:pt x="1090" y="101"/>
                    <a:pt x="1092" y="97"/>
                    <a:pt x="1095" y="85"/>
                  </a:cubicBezTo>
                  <a:cubicBezTo>
                    <a:pt x="1095" y="65"/>
                    <a:pt x="1091" y="58"/>
                    <a:pt x="1086" y="58"/>
                  </a:cubicBezTo>
                  <a:cubicBezTo>
                    <a:pt x="1080" y="58"/>
                    <a:pt x="1072" y="72"/>
                    <a:pt x="1072" y="85"/>
                  </a:cubicBezTo>
                  <a:cubicBezTo>
                    <a:pt x="1072" y="97"/>
                    <a:pt x="1072" y="121"/>
                    <a:pt x="1072" y="133"/>
                  </a:cubicBezTo>
                  <a:cubicBezTo>
                    <a:pt x="1072" y="133"/>
                    <a:pt x="1060" y="133"/>
                    <a:pt x="1060" y="121"/>
                  </a:cubicBezTo>
                  <a:cubicBezTo>
                    <a:pt x="1060" y="97"/>
                    <a:pt x="1060" y="85"/>
                    <a:pt x="1060" y="73"/>
                  </a:cubicBezTo>
                  <a:cubicBezTo>
                    <a:pt x="1060" y="68"/>
                    <a:pt x="1059" y="67"/>
                    <a:pt x="1058" y="67"/>
                  </a:cubicBezTo>
                  <a:cubicBezTo>
                    <a:pt x="1056" y="67"/>
                    <a:pt x="1052" y="80"/>
                    <a:pt x="1049" y="80"/>
                  </a:cubicBezTo>
                  <a:cubicBezTo>
                    <a:pt x="1048" y="80"/>
                    <a:pt x="1048" y="78"/>
                    <a:pt x="1048" y="73"/>
                  </a:cubicBezTo>
                  <a:cubicBezTo>
                    <a:pt x="1039" y="48"/>
                    <a:pt x="1043" y="3"/>
                    <a:pt x="1041" y="3"/>
                  </a:cubicBezTo>
                  <a:lnTo>
                    <a:pt x="1041" y="3"/>
                  </a:lnTo>
                  <a:cubicBezTo>
                    <a:pt x="1041" y="3"/>
                    <a:pt x="1039" y="9"/>
                    <a:pt x="1036" y="26"/>
                  </a:cubicBezTo>
                  <a:cubicBezTo>
                    <a:pt x="1036" y="53"/>
                    <a:pt x="1029" y="101"/>
                    <a:pt x="1020" y="101"/>
                  </a:cubicBezTo>
                  <a:cubicBezTo>
                    <a:pt x="1018" y="101"/>
                    <a:pt x="1015" y="97"/>
                    <a:pt x="1012" y="85"/>
                  </a:cubicBezTo>
                  <a:cubicBezTo>
                    <a:pt x="1024" y="62"/>
                    <a:pt x="1024" y="38"/>
                    <a:pt x="1012" y="26"/>
                  </a:cubicBezTo>
                  <a:cubicBezTo>
                    <a:pt x="1012" y="26"/>
                    <a:pt x="1007" y="15"/>
                    <a:pt x="1003" y="15"/>
                  </a:cubicBezTo>
                  <a:cubicBezTo>
                    <a:pt x="1002" y="15"/>
                    <a:pt x="1000" y="18"/>
                    <a:pt x="1000" y="26"/>
                  </a:cubicBezTo>
                  <a:cubicBezTo>
                    <a:pt x="1000" y="48"/>
                    <a:pt x="1000" y="111"/>
                    <a:pt x="991" y="111"/>
                  </a:cubicBezTo>
                  <a:cubicBezTo>
                    <a:pt x="990" y="111"/>
                    <a:pt x="989" y="110"/>
                    <a:pt x="988" y="109"/>
                  </a:cubicBezTo>
                  <a:cubicBezTo>
                    <a:pt x="988" y="73"/>
                    <a:pt x="988" y="50"/>
                    <a:pt x="988" y="26"/>
                  </a:cubicBezTo>
                  <a:lnTo>
                    <a:pt x="976" y="85"/>
                  </a:lnTo>
                  <a:lnTo>
                    <a:pt x="976" y="73"/>
                  </a:lnTo>
                  <a:cubicBezTo>
                    <a:pt x="976" y="53"/>
                    <a:pt x="968" y="23"/>
                    <a:pt x="957" y="23"/>
                  </a:cubicBezTo>
                  <a:cubicBezTo>
                    <a:pt x="956" y="23"/>
                    <a:pt x="954" y="24"/>
                    <a:pt x="953" y="26"/>
                  </a:cubicBezTo>
                  <a:cubicBezTo>
                    <a:pt x="953" y="32"/>
                    <a:pt x="953" y="67"/>
                    <a:pt x="953" y="97"/>
                  </a:cubicBezTo>
                  <a:cubicBezTo>
                    <a:pt x="953" y="85"/>
                    <a:pt x="953" y="73"/>
                    <a:pt x="941" y="62"/>
                  </a:cubicBezTo>
                  <a:cubicBezTo>
                    <a:pt x="941" y="62"/>
                    <a:pt x="920" y="1"/>
                    <a:pt x="917" y="1"/>
                  </a:cubicBezTo>
                  <a:close/>
                  <a:moveTo>
                    <a:pt x="83" y="1002"/>
                  </a:moveTo>
                  <a:cubicBezTo>
                    <a:pt x="83" y="1006"/>
                    <a:pt x="93" y="1008"/>
                    <a:pt x="107" y="1011"/>
                  </a:cubicBezTo>
                  <a:lnTo>
                    <a:pt x="107" y="1011"/>
                  </a:lnTo>
                  <a:cubicBezTo>
                    <a:pt x="105" y="1002"/>
                    <a:pt x="94" y="1002"/>
                    <a:pt x="83" y="1002"/>
                  </a:cubicBezTo>
                  <a:close/>
                  <a:moveTo>
                    <a:pt x="164" y="1046"/>
                  </a:moveTo>
                  <a:cubicBezTo>
                    <a:pt x="157" y="1050"/>
                    <a:pt x="162" y="1050"/>
                    <a:pt x="179" y="1050"/>
                  </a:cubicBezTo>
                  <a:lnTo>
                    <a:pt x="203" y="1050"/>
                  </a:lnTo>
                  <a:cubicBezTo>
                    <a:pt x="203" y="1050"/>
                    <a:pt x="182" y="1047"/>
                    <a:pt x="164" y="1046"/>
                  </a:cubicBezTo>
                  <a:close/>
                  <a:moveTo>
                    <a:pt x="199" y="1056"/>
                  </a:moveTo>
                  <a:lnTo>
                    <a:pt x="199" y="1056"/>
                  </a:lnTo>
                  <a:cubicBezTo>
                    <a:pt x="204" y="1057"/>
                    <a:pt x="209" y="1059"/>
                    <a:pt x="214" y="1062"/>
                  </a:cubicBezTo>
                  <a:lnTo>
                    <a:pt x="238" y="1062"/>
                  </a:lnTo>
                  <a:cubicBezTo>
                    <a:pt x="238" y="1056"/>
                    <a:pt x="223" y="1056"/>
                    <a:pt x="204" y="1056"/>
                  </a:cubicBezTo>
                  <a:cubicBezTo>
                    <a:pt x="202" y="1056"/>
                    <a:pt x="201" y="1056"/>
                    <a:pt x="199" y="1056"/>
                  </a:cubicBezTo>
                  <a:close/>
                  <a:moveTo>
                    <a:pt x="1857" y="1062"/>
                  </a:moveTo>
                  <a:lnTo>
                    <a:pt x="1857" y="1062"/>
                  </a:lnTo>
                  <a:cubicBezTo>
                    <a:pt x="1860" y="1064"/>
                    <a:pt x="1863" y="1066"/>
                    <a:pt x="1865" y="1068"/>
                  </a:cubicBezTo>
                  <a:lnTo>
                    <a:pt x="1865" y="1068"/>
                  </a:lnTo>
                  <a:cubicBezTo>
                    <a:pt x="1864" y="1068"/>
                    <a:pt x="1863" y="1068"/>
                    <a:pt x="1862" y="1068"/>
                  </a:cubicBezTo>
                  <a:cubicBezTo>
                    <a:pt x="1857" y="1068"/>
                    <a:pt x="1857" y="1068"/>
                    <a:pt x="1857" y="1062"/>
                  </a:cubicBezTo>
                  <a:close/>
                  <a:moveTo>
                    <a:pt x="107" y="1011"/>
                  </a:moveTo>
                  <a:cubicBezTo>
                    <a:pt x="107" y="1012"/>
                    <a:pt x="107" y="1013"/>
                    <a:pt x="107" y="1014"/>
                  </a:cubicBezTo>
                  <a:cubicBezTo>
                    <a:pt x="107" y="1014"/>
                    <a:pt x="107" y="1014"/>
                    <a:pt x="95" y="1026"/>
                  </a:cubicBezTo>
                  <a:cubicBezTo>
                    <a:pt x="83" y="1032"/>
                    <a:pt x="92" y="1032"/>
                    <a:pt x="104" y="1032"/>
                  </a:cubicBezTo>
                  <a:cubicBezTo>
                    <a:pt x="116" y="1032"/>
                    <a:pt x="131" y="1032"/>
                    <a:pt x="131" y="1038"/>
                  </a:cubicBezTo>
                  <a:cubicBezTo>
                    <a:pt x="131" y="1050"/>
                    <a:pt x="60" y="1062"/>
                    <a:pt x="60" y="1074"/>
                  </a:cubicBezTo>
                  <a:lnTo>
                    <a:pt x="131" y="1074"/>
                  </a:lnTo>
                  <a:cubicBezTo>
                    <a:pt x="143" y="1074"/>
                    <a:pt x="48" y="1085"/>
                    <a:pt x="12" y="1097"/>
                  </a:cubicBezTo>
                  <a:lnTo>
                    <a:pt x="107" y="1097"/>
                  </a:lnTo>
                  <a:cubicBezTo>
                    <a:pt x="128" y="1094"/>
                    <a:pt x="137" y="1092"/>
                    <a:pt x="137" y="1092"/>
                  </a:cubicBezTo>
                  <a:lnTo>
                    <a:pt x="137" y="1092"/>
                  </a:lnTo>
                  <a:cubicBezTo>
                    <a:pt x="139" y="1092"/>
                    <a:pt x="93" y="1101"/>
                    <a:pt x="60" y="1109"/>
                  </a:cubicBezTo>
                  <a:cubicBezTo>
                    <a:pt x="75" y="1107"/>
                    <a:pt x="85" y="1106"/>
                    <a:pt x="91" y="1106"/>
                  </a:cubicBezTo>
                  <a:cubicBezTo>
                    <a:pt x="109" y="1106"/>
                    <a:pt x="103" y="1113"/>
                    <a:pt x="117" y="1113"/>
                  </a:cubicBezTo>
                  <a:cubicBezTo>
                    <a:pt x="123" y="1113"/>
                    <a:pt x="130" y="1112"/>
                    <a:pt x="143" y="1109"/>
                  </a:cubicBezTo>
                  <a:lnTo>
                    <a:pt x="143" y="1109"/>
                  </a:lnTo>
                  <a:cubicBezTo>
                    <a:pt x="119" y="1121"/>
                    <a:pt x="83" y="1133"/>
                    <a:pt x="83" y="1133"/>
                  </a:cubicBezTo>
                  <a:lnTo>
                    <a:pt x="131" y="1133"/>
                  </a:lnTo>
                  <a:cubicBezTo>
                    <a:pt x="179" y="1121"/>
                    <a:pt x="262" y="1109"/>
                    <a:pt x="226" y="1109"/>
                  </a:cubicBezTo>
                  <a:cubicBezTo>
                    <a:pt x="179" y="1097"/>
                    <a:pt x="214" y="1097"/>
                    <a:pt x="274" y="1085"/>
                  </a:cubicBezTo>
                  <a:lnTo>
                    <a:pt x="203" y="1085"/>
                  </a:lnTo>
                  <a:cubicBezTo>
                    <a:pt x="195" y="1082"/>
                    <a:pt x="187" y="1080"/>
                    <a:pt x="179" y="1080"/>
                  </a:cubicBezTo>
                  <a:cubicBezTo>
                    <a:pt x="163" y="1080"/>
                    <a:pt x="147" y="1085"/>
                    <a:pt x="131" y="1085"/>
                  </a:cubicBezTo>
                  <a:cubicBezTo>
                    <a:pt x="129" y="1085"/>
                    <a:pt x="128" y="1085"/>
                    <a:pt x="127" y="1085"/>
                  </a:cubicBezTo>
                  <a:lnTo>
                    <a:pt x="127" y="1085"/>
                  </a:lnTo>
                  <a:cubicBezTo>
                    <a:pt x="143" y="1085"/>
                    <a:pt x="143" y="1083"/>
                    <a:pt x="143" y="1074"/>
                  </a:cubicBezTo>
                  <a:lnTo>
                    <a:pt x="143" y="1062"/>
                  </a:lnTo>
                  <a:cubicBezTo>
                    <a:pt x="150" y="1058"/>
                    <a:pt x="157" y="1056"/>
                    <a:pt x="164" y="1054"/>
                  </a:cubicBezTo>
                  <a:lnTo>
                    <a:pt x="164" y="1054"/>
                  </a:lnTo>
                  <a:cubicBezTo>
                    <a:pt x="176" y="1056"/>
                    <a:pt x="188" y="1056"/>
                    <a:pt x="199" y="1056"/>
                  </a:cubicBezTo>
                  <a:lnTo>
                    <a:pt x="199" y="1056"/>
                  </a:lnTo>
                  <a:cubicBezTo>
                    <a:pt x="192" y="1054"/>
                    <a:pt x="186" y="1053"/>
                    <a:pt x="179" y="1053"/>
                  </a:cubicBezTo>
                  <a:cubicBezTo>
                    <a:pt x="174" y="1053"/>
                    <a:pt x="169" y="1053"/>
                    <a:pt x="164" y="1054"/>
                  </a:cubicBezTo>
                  <a:lnTo>
                    <a:pt x="164" y="1054"/>
                  </a:lnTo>
                  <a:cubicBezTo>
                    <a:pt x="157" y="1053"/>
                    <a:pt x="149" y="1052"/>
                    <a:pt x="143" y="1050"/>
                  </a:cubicBezTo>
                  <a:cubicBezTo>
                    <a:pt x="131" y="1046"/>
                    <a:pt x="134" y="1044"/>
                    <a:pt x="143" y="1044"/>
                  </a:cubicBezTo>
                  <a:cubicBezTo>
                    <a:pt x="148" y="1044"/>
                    <a:pt x="156" y="1045"/>
                    <a:pt x="164" y="1046"/>
                  </a:cubicBezTo>
                  <a:lnTo>
                    <a:pt x="164" y="1046"/>
                  </a:lnTo>
                  <a:cubicBezTo>
                    <a:pt x="167" y="1044"/>
                    <a:pt x="172" y="1041"/>
                    <a:pt x="179" y="1038"/>
                  </a:cubicBezTo>
                  <a:cubicBezTo>
                    <a:pt x="187" y="1034"/>
                    <a:pt x="196" y="1029"/>
                    <a:pt x="200" y="1026"/>
                  </a:cubicBezTo>
                  <a:lnTo>
                    <a:pt x="214" y="1026"/>
                  </a:lnTo>
                  <a:cubicBezTo>
                    <a:pt x="210" y="1025"/>
                    <a:pt x="206" y="1023"/>
                    <a:pt x="200" y="1022"/>
                  </a:cubicBezTo>
                  <a:lnTo>
                    <a:pt x="200" y="1022"/>
                  </a:lnTo>
                  <a:cubicBezTo>
                    <a:pt x="199" y="1022"/>
                    <a:pt x="197" y="1021"/>
                    <a:pt x="193" y="1021"/>
                  </a:cubicBezTo>
                  <a:lnTo>
                    <a:pt x="193" y="1021"/>
                  </a:lnTo>
                  <a:cubicBezTo>
                    <a:pt x="167" y="1016"/>
                    <a:pt x="130" y="1014"/>
                    <a:pt x="107" y="1011"/>
                  </a:cubicBezTo>
                  <a:close/>
                  <a:moveTo>
                    <a:pt x="238" y="1133"/>
                  </a:moveTo>
                  <a:lnTo>
                    <a:pt x="223" y="1137"/>
                  </a:lnTo>
                  <a:lnTo>
                    <a:pt x="223" y="1137"/>
                  </a:lnTo>
                  <a:cubicBezTo>
                    <a:pt x="227" y="1137"/>
                    <a:pt x="232" y="1135"/>
                    <a:pt x="238" y="1133"/>
                  </a:cubicBezTo>
                  <a:close/>
                  <a:moveTo>
                    <a:pt x="179" y="1133"/>
                  </a:moveTo>
                  <a:cubicBezTo>
                    <a:pt x="179" y="1133"/>
                    <a:pt x="61" y="1182"/>
                    <a:pt x="84" y="1182"/>
                  </a:cubicBezTo>
                  <a:cubicBezTo>
                    <a:pt x="86" y="1182"/>
                    <a:pt x="90" y="1182"/>
                    <a:pt x="95" y="1181"/>
                  </a:cubicBezTo>
                  <a:cubicBezTo>
                    <a:pt x="109" y="1181"/>
                    <a:pt x="156" y="1164"/>
                    <a:pt x="185" y="1156"/>
                  </a:cubicBezTo>
                  <a:lnTo>
                    <a:pt x="185" y="1156"/>
                  </a:lnTo>
                  <a:cubicBezTo>
                    <a:pt x="175" y="1156"/>
                    <a:pt x="165" y="1157"/>
                    <a:pt x="155" y="1157"/>
                  </a:cubicBezTo>
                  <a:lnTo>
                    <a:pt x="223" y="1137"/>
                  </a:lnTo>
                  <a:lnTo>
                    <a:pt x="223" y="1137"/>
                  </a:lnTo>
                  <a:cubicBezTo>
                    <a:pt x="220" y="1138"/>
                    <a:pt x="218" y="1138"/>
                    <a:pt x="216" y="1138"/>
                  </a:cubicBezTo>
                  <a:cubicBezTo>
                    <a:pt x="208" y="1138"/>
                    <a:pt x="210" y="1133"/>
                    <a:pt x="203" y="1133"/>
                  </a:cubicBezTo>
                  <a:close/>
                  <a:moveTo>
                    <a:pt x="298" y="1145"/>
                  </a:moveTo>
                  <a:cubicBezTo>
                    <a:pt x="282" y="1145"/>
                    <a:pt x="266" y="1145"/>
                    <a:pt x="251" y="1148"/>
                  </a:cubicBezTo>
                  <a:lnTo>
                    <a:pt x="251" y="1148"/>
                  </a:lnTo>
                  <a:cubicBezTo>
                    <a:pt x="236" y="1150"/>
                    <a:pt x="221" y="1152"/>
                    <a:pt x="207" y="1153"/>
                  </a:cubicBezTo>
                  <a:lnTo>
                    <a:pt x="207" y="1153"/>
                  </a:lnTo>
                  <a:cubicBezTo>
                    <a:pt x="210" y="1151"/>
                    <a:pt x="210" y="1150"/>
                    <a:pt x="207" y="1150"/>
                  </a:cubicBezTo>
                  <a:cubicBezTo>
                    <a:pt x="204" y="1150"/>
                    <a:pt x="196" y="1152"/>
                    <a:pt x="185" y="1156"/>
                  </a:cubicBezTo>
                  <a:lnTo>
                    <a:pt x="185" y="1156"/>
                  </a:lnTo>
                  <a:cubicBezTo>
                    <a:pt x="193" y="1155"/>
                    <a:pt x="200" y="1154"/>
                    <a:pt x="207" y="1153"/>
                  </a:cubicBezTo>
                  <a:lnTo>
                    <a:pt x="207" y="1153"/>
                  </a:lnTo>
                  <a:cubicBezTo>
                    <a:pt x="206" y="1154"/>
                    <a:pt x="205" y="1155"/>
                    <a:pt x="203" y="1157"/>
                  </a:cubicBezTo>
                  <a:cubicBezTo>
                    <a:pt x="155" y="1169"/>
                    <a:pt x="155" y="1169"/>
                    <a:pt x="191" y="1169"/>
                  </a:cubicBezTo>
                  <a:lnTo>
                    <a:pt x="238" y="1157"/>
                  </a:lnTo>
                  <a:lnTo>
                    <a:pt x="238" y="1157"/>
                  </a:lnTo>
                  <a:cubicBezTo>
                    <a:pt x="212" y="1166"/>
                    <a:pt x="166" y="1175"/>
                    <a:pt x="139" y="1183"/>
                  </a:cubicBezTo>
                  <a:lnTo>
                    <a:pt x="139" y="1183"/>
                  </a:lnTo>
                  <a:cubicBezTo>
                    <a:pt x="168" y="1175"/>
                    <a:pt x="223" y="1164"/>
                    <a:pt x="264" y="1155"/>
                  </a:cubicBezTo>
                  <a:lnTo>
                    <a:pt x="264" y="1155"/>
                  </a:lnTo>
                  <a:cubicBezTo>
                    <a:pt x="270" y="1154"/>
                    <a:pt x="276" y="1153"/>
                    <a:pt x="281" y="1151"/>
                  </a:cubicBezTo>
                  <a:lnTo>
                    <a:pt x="281" y="1151"/>
                  </a:lnTo>
                  <a:cubicBezTo>
                    <a:pt x="293" y="1149"/>
                    <a:pt x="303" y="1147"/>
                    <a:pt x="310" y="1145"/>
                  </a:cubicBezTo>
                  <a:cubicBezTo>
                    <a:pt x="306" y="1145"/>
                    <a:pt x="301" y="1145"/>
                    <a:pt x="297" y="1145"/>
                  </a:cubicBezTo>
                  <a:lnTo>
                    <a:pt x="297" y="1145"/>
                  </a:lnTo>
                  <a:cubicBezTo>
                    <a:pt x="298" y="1145"/>
                    <a:pt x="298" y="1145"/>
                    <a:pt x="298" y="1145"/>
                  </a:cubicBezTo>
                  <a:close/>
                  <a:moveTo>
                    <a:pt x="139" y="1183"/>
                  </a:moveTo>
                  <a:cubicBezTo>
                    <a:pt x="125" y="1187"/>
                    <a:pt x="117" y="1190"/>
                    <a:pt x="120" y="1192"/>
                  </a:cubicBezTo>
                  <a:lnTo>
                    <a:pt x="120" y="1192"/>
                  </a:lnTo>
                  <a:cubicBezTo>
                    <a:pt x="124" y="1189"/>
                    <a:pt x="131" y="1186"/>
                    <a:pt x="139" y="1183"/>
                  </a:cubicBezTo>
                  <a:close/>
                  <a:moveTo>
                    <a:pt x="167" y="1193"/>
                  </a:moveTo>
                  <a:cubicBezTo>
                    <a:pt x="167" y="1193"/>
                    <a:pt x="131" y="1193"/>
                    <a:pt x="119" y="1205"/>
                  </a:cubicBezTo>
                  <a:cubicBezTo>
                    <a:pt x="131" y="1201"/>
                    <a:pt x="135" y="1199"/>
                    <a:pt x="135" y="1199"/>
                  </a:cubicBezTo>
                  <a:lnTo>
                    <a:pt x="135" y="1199"/>
                  </a:lnTo>
                  <a:cubicBezTo>
                    <a:pt x="136" y="1199"/>
                    <a:pt x="123" y="1205"/>
                    <a:pt x="131" y="1205"/>
                  </a:cubicBezTo>
                  <a:lnTo>
                    <a:pt x="167" y="1193"/>
                  </a:lnTo>
                  <a:close/>
                  <a:moveTo>
                    <a:pt x="244" y="1213"/>
                  </a:moveTo>
                  <a:lnTo>
                    <a:pt x="244" y="1213"/>
                  </a:lnTo>
                  <a:cubicBezTo>
                    <a:pt x="243" y="1213"/>
                    <a:pt x="239" y="1215"/>
                    <a:pt x="234" y="1216"/>
                  </a:cubicBezTo>
                  <a:lnTo>
                    <a:pt x="234" y="1216"/>
                  </a:lnTo>
                  <a:cubicBezTo>
                    <a:pt x="236" y="1216"/>
                    <a:pt x="237" y="1216"/>
                    <a:pt x="238" y="1216"/>
                  </a:cubicBezTo>
                  <a:cubicBezTo>
                    <a:pt x="243" y="1214"/>
                    <a:pt x="244" y="1213"/>
                    <a:pt x="244" y="1213"/>
                  </a:cubicBezTo>
                  <a:close/>
                  <a:moveTo>
                    <a:pt x="179" y="1228"/>
                  </a:moveTo>
                  <a:cubicBezTo>
                    <a:pt x="171" y="1233"/>
                    <a:pt x="166" y="1237"/>
                    <a:pt x="162" y="1240"/>
                  </a:cubicBezTo>
                  <a:lnTo>
                    <a:pt x="162" y="1240"/>
                  </a:lnTo>
                  <a:cubicBezTo>
                    <a:pt x="168" y="1236"/>
                    <a:pt x="174" y="1232"/>
                    <a:pt x="179" y="1228"/>
                  </a:cubicBezTo>
                  <a:close/>
                  <a:moveTo>
                    <a:pt x="1512" y="1312"/>
                  </a:moveTo>
                  <a:lnTo>
                    <a:pt x="1512" y="1312"/>
                  </a:lnTo>
                  <a:cubicBezTo>
                    <a:pt x="1520" y="1319"/>
                    <a:pt x="1527" y="1322"/>
                    <a:pt x="1535" y="1323"/>
                  </a:cubicBezTo>
                  <a:lnTo>
                    <a:pt x="1535" y="1323"/>
                  </a:lnTo>
                  <a:lnTo>
                    <a:pt x="1512" y="1312"/>
                  </a:lnTo>
                  <a:close/>
                  <a:moveTo>
                    <a:pt x="322" y="1157"/>
                  </a:moveTo>
                  <a:cubicBezTo>
                    <a:pt x="310" y="1157"/>
                    <a:pt x="286" y="1157"/>
                    <a:pt x="262" y="1169"/>
                  </a:cubicBezTo>
                  <a:cubicBezTo>
                    <a:pt x="263" y="1170"/>
                    <a:pt x="264" y="1170"/>
                    <a:pt x="264" y="1171"/>
                  </a:cubicBezTo>
                  <a:lnTo>
                    <a:pt x="264" y="1171"/>
                  </a:lnTo>
                  <a:cubicBezTo>
                    <a:pt x="236" y="1176"/>
                    <a:pt x="151" y="1193"/>
                    <a:pt x="131" y="1193"/>
                  </a:cubicBezTo>
                  <a:cubicBezTo>
                    <a:pt x="125" y="1193"/>
                    <a:pt x="122" y="1192"/>
                    <a:pt x="120" y="1192"/>
                  </a:cubicBezTo>
                  <a:lnTo>
                    <a:pt x="120" y="1192"/>
                  </a:lnTo>
                  <a:cubicBezTo>
                    <a:pt x="120" y="1192"/>
                    <a:pt x="120" y="1192"/>
                    <a:pt x="119" y="1193"/>
                  </a:cubicBezTo>
                  <a:cubicBezTo>
                    <a:pt x="115" y="1197"/>
                    <a:pt x="117" y="1198"/>
                    <a:pt x="120" y="1198"/>
                  </a:cubicBezTo>
                  <a:cubicBezTo>
                    <a:pt x="127" y="1198"/>
                    <a:pt x="143" y="1193"/>
                    <a:pt x="143" y="1193"/>
                  </a:cubicBezTo>
                  <a:lnTo>
                    <a:pt x="167" y="1193"/>
                  </a:lnTo>
                  <a:cubicBezTo>
                    <a:pt x="179" y="1193"/>
                    <a:pt x="179" y="1193"/>
                    <a:pt x="143" y="1216"/>
                  </a:cubicBezTo>
                  <a:cubicBezTo>
                    <a:pt x="121" y="1231"/>
                    <a:pt x="108" y="1241"/>
                    <a:pt x="112" y="1241"/>
                  </a:cubicBezTo>
                  <a:cubicBezTo>
                    <a:pt x="115" y="1241"/>
                    <a:pt x="125" y="1237"/>
                    <a:pt x="143" y="1228"/>
                  </a:cubicBezTo>
                  <a:cubicBezTo>
                    <a:pt x="151" y="1228"/>
                    <a:pt x="143" y="1239"/>
                    <a:pt x="151" y="1239"/>
                  </a:cubicBezTo>
                  <a:cubicBezTo>
                    <a:pt x="155" y="1239"/>
                    <a:pt x="163" y="1236"/>
                    <a:pt x="179" y="1228"/>
                  </a:cubicBezTo>
                  <a:lnTo>
                    <a:pt x="179" y="1228"/>
                  </a:lnTo>
                  <a:cubicBezTo>
                    <a:pt x="179" y="1228"/>
                    <a:pt x="179" y="1228"/>
                    <a:pt x="179" y="1228"/>
                  </a:cubicBezTo>
                  <a:lnTo>
                    <a:pt x="179" y="1228"/>
                  </a:lnTo>
                  <a:lnTo>
                    <a:pt x="155" y="1252"/>
                  </a:lnTo>
                  <a:cubicBezTo>
                    <a:pt x="155" y="1252"/>
                    <a:pt x="147" y="1252"/>
                    <a:pt x="162" y="1240"/>
                  </a:cubicBezTo>
                  <a:lnTo>
                    <a:pt x="162" y="1240"/>
                  </a:lnTo>
                  <a:cubicBezTo>
                    <a:pt x="132" y="1263"/>
                    <a:pt x="96" y="1298"/>
                    <a:pt x="124" y="1298"/>
                  </a:cubicBezTo>
                  <a:cubicBezTo>
                    <a:pt x="132" y="1298"/>
                    <a:pt x="146" y="1295"/>
                    <a:pt x="167" y="1288"/>
                  </a:cubicBezTo>
                  <a:lnTo>
                    <a:pt x="167" y="1288"/>
                  </a:lnTo>
                  <a:cubicBezTo>
                    <a:pt x="108" y="1314"/>
                    <a:pt x="92" y="1322"/>
                    <a:pt x="98" y="1322"/>
                  </a:cubicBezTo>
                  <a:cubicBezTo>
                    <a:pt x="107" y="1322"/>
                    <a:pt x="178" y="1297"/>
                    <a:pt x="200" y="1289"/>
                  </a:cubicBezTo>
                  <a:lnTo>
                    <a:pt x="200" y="1289"/>
                  </a:lnTo>
                  <a:cubicBezTo>
                    <a:pt x="178" y="1300"/>
                    <a:pt x="136" y="1326"/>
                    <a:pt x="153" y="1326"/>
                  </a:cubicBezTo>
                  <a:cubicBezTo>
                    <a:pt x="156" y="1326"/>
                    <a:pt x="160" y="1325"/>
                    <a:pt x="167" y="1324"/>
                  </a:cubicBezTo>
                  <a:cubicBezTo>
                    <a:pt x="171" y="1324"/>
                    <a:pt x="185" y="1319"/>
                    <a:pt x="201" y="1313"/>
                  </a:cubicBezTo>
                  <a:lnTo>
                    <a:pt x="201" y="1313"/>
                  </a:lnTo>
                  <a:cubicBezTo>
                    <a:pt x="201" y="1314"/>
                    <a:pt x="202" y="1314"/>
                    <a:pt x="202" y="1314"/>
                  </a:cubicBezTo>
                  <a:cubicBezTo>
                    <a:pt x="203" y="1314"/>
                    <a:pt x="208" y="1312"/>
                    <a:pt x="214" y="1309"/>
                  </a:cubicBezTo>
                  <a:lnTo>
                    <a:pt x="214" y="1309"/>
                  </a:lnTo>
                  <a:cubicBezTo>
                    <a:pt x="213" y="1309"/>
                    <a:pt x="213" y="1309"/>
                    <a:pt x="213" y="1309"/>
                  </a:cubicBezTo>
                  <a:lnTo>
                    <a:pt x="213" y="1309"/>
                  </a:lnTo>
                  <a:cubicBezTo>
                    <a:pt x="213" y="1309"/>
                    <a:pt x="214" y="1309"/>
                    <a:pt x="214" y="1309"/>
                  </a:cubicBezTo>
                  <a:lnTo>
                    <a:pt x="214" y="1309"/>
                  </a:lnTo>
                  <a:cubicBezTo>
                    <a:pt x="214" y="1309"/>
                    <a:pt x="214" y="1309"/>
                    <a:pt x="214" y="1309"/>
                  </a:cubicBezTo>
                  <a:lnTo>
                    <a:pt x="214" y="1309"/>
                  </a:lnTo>
                  <a:cubicBezTo>
                    <a:pt x="226" y="1304"/>
                    <a:pt x="244" y="1296"/>
                    <a:pt x="259" y="1289"/>
                  </a:cubicBezTo>
                  <a:lnTo>
                    <a:pt x="259" y="1289"/>
                  </a:lnTo>
                  <a:cubicBezTo>
                    <a:pt x="234" y="1308"/>
                    <a:pt x="205" y="1324"/>
                    <a:pt x="214" y="1324"/>
                  </a:cubicBezTo>
                  <a:cubicBezTo>
                    <a:pt x="226" y="1312"/>
                    <a:pt x="250" y="1300"/>
                    <a:pt x="262" y="1288"/>
                  </a:cubicBezTo>
                  <a:lnTo>
                    <a:pt x="286" y="1276"/>
                  </a:lnTo>
                  <a:lnTo>
                    <a:pt x="286" y="1276"/>
                  </a:lnTo>
                  <a:cubicBezTo>
                    <a:pt x="285" y="1276"/>
                    <a:pt x="273" y="1282"/>
                    <a:pt x="259" y="1289"/>
                  </a:cubicBezTo>
                  <a:lnTo>
                    <a:pt x="259" y="1289"/>
                  </a:lnTo>
                  <a:cubicBezTo>
                    <a:pt x="260" y="1288"/>
                    <a:pt x="260" y="1288"/>
                    <a:pt x="261" y="1287"/>
                  </a:cubicBezTo>
                  <a:lnTo>
                    <a:pt x="261" y="1287"/>
                  </a:lnTo>
                  <a:cubicBezTo>
                    <a:pt x="250" y="1294"/>
                    <a:pt x="231" y="1302"/>
                    <a:pt x="214" y="1309"/>
                  </a:cubicBezTo>
                  <a:lnTo>
                    <a:pt x="214" y="1309"/>
                  </a:lnTo>
                  <a:cubicBezTo>
                    <a:pt x="235" y="1298"/>
                    <a:pt x="274" y="1276"/>
                    <a:pt x="274" y="1276"/>
                  </a:cubicBezTo>
                  <a:lnTo>
                    <a:pt x="274" y="1276"/>
                  </a:lnTo>
                  <a:cubicBezTo>
                    <a:pt x="270" y="1280"/>
                    <a:pt x="266" y="1283"/>
                    <a:pt x="261" y="1287"/>
                  </a:cubicBezTo>
                  <a:lnTo>
                    <a:pt x="261" y="1287"/>
                  </a:lnTo>
                  <a:cubicBezTo>
                    <a:pt x="269" y="1283"/>
                    <a:pt x="274" y="1279"/>
                    <a:pt x="274" y="1276"/>
                  </a:cubicBezTo>
                  <a:lnTo>
                    <a:pt x="274" y="1276"/>
                  </a:lnTo>
                  <a:cubicBezTo>
                    <a:pt x="274" y="1276"/>
                    <a:pt x="274" y="1276"/>
                    <a:pt x="274" y="1276"/>
                  </a:cubicBezTo>
                  <a:lnTo>
                    <a:pt x="274" y="1276"/>
                  </a:lnTo>
                  <a:cubicBezTo>
                    <a:pt x="274" y="1276"/>
                    <a:pt x="274" y="1276"/>
                    <a:pt x="274" y="1276"/>
                  </a:cubicBezTo>
                  <a:cubicBezTo>
                    <a:pt x="299" y="1262"/>
                    <a:pt x="309" y="1256"/>
                    <a:pt x="308" y="1256"/>
                  </a:cubicBezTo>
                  <a:lnTo>
                    <a:pt x="308" y="1256"/>
                  </a:lnTo>
                  <a:cubicBezTo>
                    <a:pt x="306" y="1256"/>
                    <a:pt x="200" y="1312"/>
                    <a:pt x="191" y="1312"/>
                  </a:cubicBezTo>
                  <a:cubicBezTo>
                    <a:pt x="191" y="1312"/>
                    <a:pt x="257" y="1270"/>
                    <a:pt x="244" y="1270"/>
                  </a:cubicBezTo>
                  <a:cubicBezTo>
                    <a:pt x="242" y="1270"/>
                    <a:pt x="236" y="1272"/>
                    <a:pt x="226" y="1276"/>
                  </a:cubicBezTo>
                  <a:cubicBezTo>
                    <a:pt x="286" y="1252"/>
                    <a:pt x="250" y="1240"/>
                    <a:pt x="250" y="1228"/>
                  </a:cubicBezTo>
                  <a:lnTo>
                    <a:pt x="214" y="1228"/>
                  </a:lnTo>
                  <a:cubicBezTo>
                    <a:pt x="208" y="1228"/>
                    <a:pt x="223" y="1221"/>
                    <a:pt x="234" y="1216"/>
                  </a:cubicBezTo>
                  <a:lnTo>
                    <a:pt x="234" y="1216"/>
                  </a:lnTo>
                  <a:cubicBezTo>
                    <a:pt x="230" y="1216"/>
                    <a:pt x="227" y="1216"/>
                    <a:pt x="223" y="1217"/>
                  </a:cubicBezTo>
                  <a:lnTo>
                    <a:pt x="223" y="1217"/>
                  </a:lnTo>
                  <a:cubicBezTo>
                    <a:pt x="260" y="1206"/>
                    <a:pt x="303" y="1193"/>
                    <a:pt x="274" y="1193"/>
                  </a:cubicBezTo>
                  <a:lnTo>
                    <a:pt x="274" y="1193"/>
                  </a:lnTo>
                  <a:cubicBezTo>
                    <a:pt x="250" y="1193"/>
                    <a:pt x="226" y="1205"/>
                    <a:pt x="203" y="1205"/>
                  </a:cubicBezTo>
                  <a:cubicBezTo>
                    <a:pt x="195" y="1207"/>
                    <a:pt x="191" y="1208"/>
                    <a:pt x="189" y="1208"/>
                  </a:cubicBezTo>
                  <a:cubicBezTo>
                    <a:pt x="187" y="1208"/>
                    <a:pt x="190" y="1206"/>
                    <a:pt x="192" y="1204"/>
                  </a:cubicBezTo>
                  <a:lnTo>
                    <a:pt x="192" y="1204"/>
                  </a:lnTo>
                  <a:cubicBezTo>
                    <a:pt x="213" y="1200"/>
                    <a:pt x="240" y="1190"/>
                    <a:pt x="268" y="1173"/>
                  </a:cubicBezTo>
                  <a:lnTo>
                    <a:pt x="268" y="1173"/>
                  </a:lnTo>
                  <a:cubicBezTo>
                    <a:pt x="270" y="1173"/>
                    <a:pt x="273" y="1174"/>
                    <a:pt x="276" y="1174"/>
                  </a:cubicBezTo>
                  <a:cubicBezTo>
                    <a:pt x="289" y="1174"/>
                    <a:pt x="308" y="1165"/>
                    <a:pt x="333" y="1157"/>
                  </a:cubicBezTo>
                  <a:close/>
                  <a:moveTo>
                    <a:pt x="238" y="1322"/>
                  </a:moveTo>
                  <a:cubicBezTo>
                    <a:pt x="232" y="1324"/>
                    <a:pt x="226" y="1326"/>
                    <a:pt x="221" y="1326"/>
                  </a:cubicBezTo>
                  <a:cubicBezTo>
                    <a:pt x="219" y="1326"/>
                    <a:pt x="216" y="1325"/>
                    <a:pt x="214" y="1324"/>
                  </a:cubicBezTo>
                  <a:cubicBezTo>
                    <a:pt x="207" y="1331"/>
                    <a:pt x="207" y="1333"/>
                    <a:pt x="210" y="1333"/>
                  </a:cubicBezTo>
                  <a:cubicBezTo>
                    <a:pt x="214" y="1333"/>
                    <a:pt x="225" y="1329"/>
                    <a:pt x="238" y="1322"/>
                  </a:cubicBezTo>
                  <a:close/>
                  <a:moveTo>
                    <a:pt x="337" y="1325"/>
                  </a:moveTo>
                  <a:cubicBezTo>
                    <a:pt x="336" y="1325"/>
                    <a:pt x="323" y="1334"/>
                    <a:pt x="310" y="1347"/>
                  </a:cubicBezTo>
                  <a:cubicBezTo>
                    <a:pt x="331" y="1331"/>
                    <a:pt x="338" y="1325"/>
                    <a:pt x="337" y="1325"/>
                  </a:cubicBezTo>
                  <a:close/>
                  <a:moveTo>
                    <a:pt x="302" y="1291"/>
                  </a:moveTo>
                  <a:cubicBezTo>
                    <a:pt x="301" y="1291"/>
                    <a:pt x="292" y="1294"/>
                    <a:pt x="274" y="1300"/>
                  </a:cubicBezTo>
                  <a:cubicBezTo>
                    <a:pt x="274" y="1300"/>
                    <a:pt x="274" y="1300"/>
                    <a:pt x="274" y="1300"/>
                  </a:cubicBezTo>
                  <a:lnTo>
                    <a:pt x="274" y="1300"/>
                  </a:lnTo>
                  <a:cubicBezTo>
                    <a:pt x="262" y="1308"/>
                    <a:pt x="249" y="1316"/>
                    <a:pt x="238" y="1322"/>
                  </a:cubicBezTo>
                  <a:lnTo>
                    <a:pt x="238" y="1322"/>
                  </a:lnTo>
                  <a:cubicBezTo>
                    <a:pt x="243" y="1319"/>
                    <a:pt x="248" y="1317"/>
                    <a:pt x="253" y="1314"/>
                  </a:cubicBezTo>
                  <a:lnTo>
                    <a:pt x="253" y="1314"/>
                  </a:lnTo>
                  <a:cubicBezTo>
                    <a:pt x="224" y="1332"/>
                    <a:pt x="196" y="1350"/>
                    <a:pt x="167" y="1359"/>
                  </a:cubicBezTo>
                  <a:cubicBezTo>
                    <a:pt x="160" y="1366"/>
                    <a:pt x="161" y="1373"/>
                    <a:pt x="168" y="1373"/>
                  </a:cubicBezTo>
                  <a:cubicBezTo>
                    <a:pt x="173" y="1373"/>
                    <a:pt x="181" y="1369"/>
                    <a:pt x="191" y="1359"/>
                  </a:cubicBezTo>
                  <a:cubicBezTo>
                    <a:pt x="198" y="1357"/>
                    <a:pt x="204" y="1355"/>
                    <a:pt x="209" y="1355"/>
                  </a:cubicBezTo>
                  <a:lnTo>
                    <a:pt x="209" y="1355"/>
                  </a:lnTo>
                  <a:cubicBezTo>
                    <a:pt x="202" y="1360"/>
                    <a:pt x="196" y="1366"/>
                    <a:pt x="191" y="1371"/>
                  </a:cubicBezTo>
                  <a:cubicBezTo>
                    <a:pt x="197" y="1365"/>
                    <a:pt x="204" y="1359"/>
                    <a:pt x="212" y="1354"/>
                  </a:cubicBezTo>
                  <a:lnTo>
                    <a:pt x="212" y="1354"/>
                  </a:lnTo>
                  <a:cubicBezTo>
                    <a:pt x="211" y="1354"/>
                    <a:pt x="210" y="1354"/>
                    <a:pt x="209" y="1355"/>
                  </a:cubicBezTo>
                  <a:lnTo>
                    <a:pt x="209" y="1355"/>
                  </a:lnTo>
                  <a:cubicBezTo>
                    <a:pt x="231" y="1336"/>
                    <a:pt x="258" y="1318"/>
                    <a:pt x="286" y="1300"/>
                  </a:cubicBezTo>
                  <a:cubicBezTo>
                    <a:pt x="298" y="1294"/>
                    <a:pt x="304" y="1291"/>
                    <a:pt x="302" y="1291"/>
                  </a:cubicBezTo>
                  <a:close/>
                  <a:moveTo>
                    <a:pt x="286" y="1324"/>
                  </a:moveTo>
                  <a:cubicBezTo>
                    <a:pt x="260" y="1332"/>
                    <a:pt x="234" y="1341"/>
                    <a:pt x="212" y="1354"/>
                  </a:cubicBezTo>
                  <a:lnTo>
                    <a:pt x="212" y="1354"/>
                  </a:lnTo>
                  <a:cubicBezTo>
                    <a:pt x="214" y="1354"/>
                    <a:pt x="215" y="1354"/>
                    <a:pt x="216" y="1354"/>
                  </a:cubicBezTo>
                  <a:cubicBezTo>
                    <a:pt x="228" y="1354"/>
                    <a:pt x="230" y="1359"/>
                    <a:pt x="238" y="1359"/>
                  </a:cubicBezTo>
                  <a:cubicBezTo>
                    <a:pt x="238" y="1359"/>
                    <a:pt x="250" y="1371"/>
                    <a:pt x="214" y="1395"/>
                  </a:cubicBezTo>
                  <a:cubicBezTo>
                    <a:pt x="211" y="1399"/>
                    <a:pt x="207" y="1403"/>
                    <a:pt x="203" y="1407"/>
                  </a:cubicBezTo>
                  <a:lnTo>
                    <a:pt x="203" y="1407"/>
                  </a:lnTo>
                  <a:cubicBezTo>
                    <a:pt x="238" y="1383"/>
                    <a:pt x="262" y="1371"/>
                    <a:pt x="298" y="1359"/>
                  </a:cubicBezTo>
                  <a:lnTo>
                    <a:pt x="310" y="1347"/>
                  </a:lnTo>
                  <a:lnTo>
                    <a:pt x="310" y="1347"/>
                  </a:lnTo>
                  <a:cubicBezTo>
                    <a:pt x="282" y="1361"/>
                    <a:pt x="270" y="1367"/>
                    <a:pt x="265" y="1367"/>
                  </a:cubicBezTo>
                  <a:cubicBezTo>
                    <a:pt x="262" y="1367"/>
                    <a:pt x="262" y="1364"/>
                    <a:pt x="262" y="1359"/>
                  </a:cubicBezTo>
                  <a:cubicBezTo>
                    <a:pt x="274" y="1347"/>
                    <a:pt x="274" y="1347"/>
                    <a:pt x="286" y="1336"/>
                  </a:cubicBezTo>
                  <a:lnTo>
                    <a:pt x="286" y="1324"/>
                  </a:lnTo>
                  <a:close/>
                  <a:moveTo>
                    <a:pt x="1453" y="1443"/>
                  </a:moveTo>
                  <a:cubicBezTo>
                    <a:pt x="1453" y="1443"/>
                    <a:pt x="1469" y="1455"/>
                    <a:pt x="1486" y="1467"/>
                  </a:cubicBezTo>
                  <a:lnTo>
                    <a:pt x="1486" y="1467"/>
                  </a:lnTo>
                  <a:cubicBezTo>
                    <a:pt x="1480" y="1467"/>
                    <a:pt x="1478" y="1472"/>
                    <a:pt x="1480" y="1472"/>
                  </a:cubicBezTo>
                  <a:cubicBezTo>
                    <a:pt x="1482" y="1472"/>
                    <a:pt x="1484" y="1471"/>
                    <a:pt x="1487" y="1467"/>
                  </a:cubicBezTo>
                  <a:lnTo>
                    <a:pt x="1487" y="1467"/>
                  </a:lnTo>
                  <a:cubicBezTo>
                    <a:pt x="1488" y="1468"/>
                    <a:pt x="1489" y="1469"/>
                    <a:pt x="1490" y="1469"/>
                  </a:cubicBezTo>
                  <a:lnTo>
                    <a:pt x="1490" y="1469"/>
                  </a:lnTo>
                  <a:lnTo>
                    <a:pt x="1488" y="1466"/>
                  </a:lnTo>
                  <a:cubicBezTo>
                    <a:pt x="1488" y="1466"/>
                    <a:pt x="1476" y="1455"/>
                    <a:pt x="1453" y="1443"/>
                  </a:cubicBezTo>
                  <a:close/>
                  <a:moveTo>
                    <a:pt x="313" y="1367"/>
                  </a:moveTo>
                  <a:cubicBezTo>
                    <a:pt x="296" y="1367"/>
                    <a:pt x="256" y="1380"/>
                    <a:pt x="203" y="1407"/>
                  </a:cubicBezTo>
                  <a:lnTo>
                    <a:pt x="203" y="1407"/>
                  </a:lnTo>
                  <a:cubicBezTo>
                    <a:pt x="203" y="1407"/>
                    <a:pt x="203" y="1407"/>
                    <a:pt x="203" y="1407"/>
                  </a:cubicBezTo>
                  <a:lnTo>
                    <a:pt x="203" y="1407"/>
                  </a:lnTo>
                  <a:cubicBezTo>
                    <a:pt x="203" y="1407"/>
                    <a:pt x="203" y="1407"/>
                    <a:pt x="203" y="1407"/>
                  </a:cubicBezTo>
                  <a:cubicBezTo>
                    <a:pt x="203" y="1407"/>
                    <a:pt x="203" y="1407"/>
                    <a:pt x="203" y="1407"/>
                  </a:cubicBezTo>
                  <a:lnTo>
                    <a:pt x="203" y="1407"/>
                  </a:lnTo>
                  <a:cubicBezTo>
                    <a:pt x="185" y="1425"/>
                    <a:pt x="167" y="1445"/>
                    <a:pt x="180" y="1445"/>
                  </a:cubicBezTo>
                  <a:cubicBezTo>
                    <a:pt x="182" y="1445"/>
                    <a:pt x="186" y="1444"/>
                    <a:pt x="191" y="1443"/>
                  </a:cubicBezTo>
                  <a:cubicBezTo>
                    <a:pt x="226" y="1431"/>
                    <a:pt x="238" y="1419"/>
                    <a:pt x="238" y="1419"/>
                  </a:cubicBezTo>
                  <a:cubicBezTo>
                    <a:pt x="250" y="1419"/>
                    <a:pt x="238" y="1431"/>
                    <a:pt x="238" y="1443"/>
                  </a:cubicBezTo>
                  <a:cubicBezTo>
                    <a:pt x="229" y="1452"/>
                    <a:pt x="227" y="1470"/>
                    <a:pt x="233" y="1470"/>
                  </a:cubicBezTo>
                  <a:cubicBezTo>
                    <a:pt x="234" y="1470"/>
                    <a:pt x="236" y="1469"/>
                    <a:pt x="238" y="1466"/>
                  </a:cubicBezTo>
                  <a:cubicBezTo>
                    <a:pt x="258" y="1451"/>
                    <a:pt x="267" y="1445"/>
                    <a:pt x="271" y="1445"/>
                  </a:cubicBezTo>
                  <a:cubicBezTo>
                    <a:pt x="278" y="1445"/>
                    <a:pt x="262" y="1466"/>
                    <a:pt x="262" y="1466"/>
                  </a:cubicBezTo>
                  <a:cubicBezTo>
                    <a:pt x="262" y="1466"/>
                    <a:pt x="262" y="1478"/>
                    <a:pt x="274" y="1478"/>
                  </a:cubicBezTo>
                  <a:cubicBezTo>
                    <a:pt x="277" y="1478"/>
                    <a:pt x="279" y="1478"/>
                    <a:pt x="281" y="1478"/>
                  </a:cubicBezTo>
                  <a:lnTo>
                    <a:pt x="281" y="1478"/>
                  </a:lnTo>
                  <a:cubicBezTo>
                    <a:pt x="262" y="1496"/>
                    <a:pt x="262" y="1502"/>
                    <a:pt x="262" y="1502"/>
                  </a:cubicBezTo>
                  <a:cubicBezTo>
                    <a:pt x="262" y="1507"/>
                    <a:pt x="262" y="1510"/>
                    <a:pt x="265" y="1510"/>
                  </a:cubicBezTo>
                  <a:cubicBezTo>
                    <a:pt x="268" y="1510"/>
                    <a:pt x="277" y="1504"/>
                    <a:pt x="298" y="1490"/>
                  </a:cubicBezTo>
                  <a:cubicBezTo>
                    <a:pt x="298" y="1484"/>
                    <a:pt x="301" y="1481"/>
                    <a:pt x="305" y="1478"/>
                  </a:cubicBezTo>
                  <a:lnTo>
                    <a:pt x="298" y="1478"/>
                  </a:lnTo>
                  <a:cubicBezTo>
                    <a:pt x="298" y="1478"/>
                    <a:pt x="305" y="1463"/>
                    <a:pt x="302" y="1463"/>
                  </a:cubicBezTo>
                  <a:lnTo>
                    <a:pt x="302" y="1463"/>
                  </a:lnTo>
                  <a:cubicBezTo>
                    <a:pt x="302" y="1463"/>
                    <a:pt x="300" y="1464"/>
                    <a:pt x="298" y="1466"/>
                  </a:cubicBezTo>
                  <a:cubicBezTo>
                    <a:pt x="289" y="1475"/>
                    <a:pt x="287" y="1478"/>
                    <a:pt x="281" y="1478"/>
                  </a:cubicBezTo>
                  <a:lnTo>
                    <a:pt x="281" y="1478"/>
                  </a:lnTo>
                  <a:cubicBezTo>
                    <a:pt x="288" y="1472"/>
                    <a:pt x="297" y="1464"/>
                    <a:pt x="310" y="1455"/>
                  </a:cubicBezTo>
                  <a:cubicBezTo>
                    <a:pt x="345" y="1431"/>
                    <a:pt x="345" y="1455"/>
                    <a:pt x="381" y="1419"/>
                  </a:cubicBezTo>
                  <a:cubicBezTo>
                    <a:pt x="399" y="1401"/>
                    <a:pt x="405" y="1392"/>
                    <a:pt x="402" y="1392"/>
                  </a:cubicBezTo>
                  <a:lnTo>
                    <a:pt x="402" y="1392"/>
                  </a:lnTo>
                  <a:cubicBezTo>
                    <a:pt x="399" y="1392"/>
                    <a:pt x="387" y="1401"/>
                    <a:pt x="369" y="1419"/>
                  </a:cubicBezTo>
                  <a:cubicBezTo>
                    <a:pt x="359" y="1429"/>
                    <a:pt x="350" y="1434"/>
                    <a:pt x="345" y="1434"/>
                  </a:cubicBezTo>
                  <a:cubicBezTo>
                    <a:pt x="333" y="1434"/>
                    <a:pt x="339" y="1408"/>
                    <a:pt x="381" y="1383"/>
                  </a:cubicBezTo>
                  <a:lnTo>
                    <a:pt x="381" y="1383"/>
                  </a:lnTo>
                  <a:cubicBezTo>
                    <a:pt x="357" y="1395"/>
                    <a:pt x="345" y="1407"/>
                    <a:pt x="322" y="1419"/>
                  </a:cubicBezTo>
                  <a:cubicBezTo>
                    <a:pt x="322" y="1419"/>
                    <a:pt x="310" y="1419"/>
                    <a:pt x="274" y="1443"/>
                  </a:cubicBezTo>
                  <a:cubicBezTo>
                    <a:pt x="345" y="1395"/>
                    <a:pt x="322" y="1371"/>
                    <a:pt x="322" y="1371"/>
                  </a:cubicBezTo>
                  <a:cubicBezTo>
                    <a:pt x="322" y="1368"/>
                    <a:pt x="319" y="1367"/>
                    <a:pt x="313" y="1367"/>
                  </a:cubicBezTo>
                  <a:close/>
                  <a:moveTo>
                    <a:pt x="369" y="1443"/>
                  </a:moveTo>
                  <a:cubicBezTo>
                    <a:pt x="353" y="1459"/>
                    <a:pt x="337" y="1474"/>
                    <a:pt x="322" y="1490"/>
                  </a:cubicBezTo>
                  <a:cubicBezTo>
                    <a:pt x="337" y="1475"/>
                    <a:pt x="339" y="1471"/>
                    <a:pt x="336" y="1471"/>
                  </a:cubicBezTo>
                  <a:cubicBezTo>
                    <a:pt x="334" y="1471"/>
                    <a:pt x="330" y="1472"/>
                    <a:pt x="326" y="1474"/>
                  </a:cubicBezTo>
                  <a:lnTo>
                    <a:pt x="326" y="1474"/>
                  </a:lnTo>
                  <a:cubicBezTo>
                    <a:pt x="329" y="1468"/>
                    <a:pt x="329" y="1465"/>
                    <a:pt x="326" y="1465"/>
                  </a:cubicBezTo>
                  <a:cubicBezTo>
                    <a:pt x="325" y="1465"/>
                    <a:pt x="324" y="1465"/>
                    <a:pt x="322" y="1466"/>
                  </a:cubicBezTo>
                  <a:cubicBezTo>
                    <a:pt x="316" y="1472"/>
                    <a:pt x="310" y="1475"/>
                    <a:pt x="305" y="1478"/>
                  </a:cubicBezTo>
                  <a:lnTo>
                    <a:pt x="310" y="1478"/>
                  </a:lnTo>
                  <a:cubicBezTo>
                    <a:pt x="314" y="1478"/>
                    <a:pt x="320" y="1476"/>
                    <a:pt x="326" y="1474"/>
                  </a:cubicBezTo>
                  <a:lnTo>
                    <a:pt x="326" y="1474"/>
                  </a:lnTo>
                  <a:cubicBezTo>
                    <a:pt x="319" y="1488"/>
                    <a:pt x="298" y="1514"/>
                    <a:pt x="298" y="1514"/>
                  </a:cubicBezTo>
                  <a:cubicBezTo>
                    <a:pt x="306" y="1506"/>
                    <a:pt x="314" y="1498"/>
                    <a:pt x="322" y="1490"/>
                  </a:cubicBezTo>
                  <a:lnTo>
                    <a:pt x="322" y="1490"/>
                  </a:lnTo>
                  <a:cubicBezTo>
                    <a:pt x="302" y="1510"/>
                    <a:pt x="291" y="1529"/>
                    <a:pt x="294" y="1529"/>
                  </a:cubicBezTo>
                  <a:cubicBezTo>
                    <a:pt x="294" y="1529"/>
                    <a:pt x="296" y="1528"/>
                    <a:pt x="298" y="1526"/>
                  </a:cubicBezTo>
                  <a:cubicBezTo>
                    <a:pt x="310" y="1526"/>
                    <a:pt x="322" y="1517"/>
                    <a:pt x="333" y="1509"/>
                  </a:cubicBezTo>
                  <a:lnTo>
                    <a:pt x="333" y="1509"/>
                  </a:lnTo>
                  <a:cubicBezTo>
                    <a:pt x="333" y="1510"/>
                    <a:pt x="333" y="1512"/>
                    <a:pt x="333" y="1514"/>
                  </a:cubicBezTo>
                  <a:lnTo>
                    <a:pt x="333" y="1514"/>
                  </a:lnTo>
                  <a:cubicBezTo>
                    <a:pt x="340" y="1509"/>
                    <a:pt x="348" y="1505"/>
                    <a:pt x="357" y="1502"/>
                  </a:cubicBezTo>
                  <a:cubicBezTo>
                    <a:pt x="356" y="1501"/>
                    <a:pt x="354" y="1500"/>
                    <a:pt x="351" y="1500"/>
                  </a:cubicBezTo>
                  <a:cubicBezTo>
                    <a:pt x="346" y="1500"/>
                    <a:pt x="340" y="1504"/>
                    <a:pt x="333" y="1509"/>
                  </a:cubicBezTo>
                  <a:lnTo>
                    <a:pt x="333" y="1509"/>
                  </a:lnTo>
                  <a:cubicBezTo>
                    <a:pt x="331" y="1505"/>
                    <a:pt x="329" y="1507"/>
                    <a:pt x="357" y="1478"/>
                  </a:cubicBezTo>
                  <a:cubicBezTo>
                    <a:pt x="357" y="1467"/>
                    <a:pt x="334" y="1478"/>
                    <a:pt x="369" y="1443"/>
                  </a:cubicBezTo>
                  <a:close/>
                  <a:moveTo>
                    <a:pt x="333" y="1514"/>
                  </a:moveTo>
                  <a:cubicBezTo>
                    <a:pt x="316" y="1526"/>
                    <a:pt x="310" y="1541"/>
                    <a:pt x="310" y="1550"/>
                  </a:cubicBezTo>
                  <a:cubicBezTo>
                    <a:pt x="310" y="1550"/>
                    <a:pt x="333" y="1526"/>
                    <a:pt x="345" y="1514"/>
                  </a:cubicBezTo>
                  <a:lnTo>
                    <a:pt x="333" y="1514"/>
                  </a:lnTo>
                  <a:cubicBezTo>
                    <a:pt x="333" y="1514"/>
                    <a:pt x="333" y="1514"/>
                    <a:pt x="333" y="1514"/>
                  </a:cubicBezTo>
                  <a:close/>
                  <a:moveTo>
                    <a:pt x="1203" y="1490"/>
                  </a:moveTo>
                  <a:cubicBezTo>
                    <a:pt x="1212" y="1509"/>
                    <a:pt x="1221" y="1550"/>
                    <a:pt x="1242" y="1572"/>
                  </a:cubicBezTo>
                  <a:lnTo>
                    <a:pt x="1242" y="1572"/>
                  </a:lnTo>
                  <a:cubicBezTo>
                    <a:pt x="1231" y="1547"/>
                    <a:pt x="1217" y="1519"/>
                    <a:pt x="1203" y="1490"/>
                  </a:cubicBezTo>
                  <a:close/>
                  <a:moveTo>
                    <a:pt x="1286" y="1586"/>
                  </a:moveTo>
                  <a:cubicBezTo>
                    <a:pt x="1283" y="1589"/>
                    <a:pt x="1281" y="1592"/>
                    <a:pt x="1281" y="1596"/>
                  </a:cubicBezTo>
                  <a:lnTo>
                    <a:pt x="1281" y="1596"/>
                  </a:lnTo>
                  <a:cubicBezTo>
                    <a:pt x="1286" y="1594"/>
                    <a:pt x="1286" y="1586"/>
                    <a:pt x="1286" y="1586"/>
                  </a:cubicBezTo>
                  <a:close/>
                  <a:moveTo>
                    <a:pt x="272" y="1616"/>
                  </a:moveTo>
                  <a:cubicBezTo>
                    <a:pt x="269" y="1618"/>
                    <a:pt x="266" y="1619"/>
                    <a:pt x="262" y="1621"/>
                  </a:cubicBezTo>
                  <a:cubicBezTo>
                    <a:pt x="260" y="1625"/>
                    <a:pt x="260" y="1627"/>
                    <a:pt x="261" y="1627"/>
                  </a:cubicBezTo>
                  <a:cubicBezTo>
                    <a:pt x="262" y="1627"/>
                    <a:pt x="266" y="1622"/>
                    <a:pt x="272" y="1616"/>
                  </a:cubicBezTo>
                  <a:close/>
                  <a:moveTo>
                    <a:pt x="631" y="1574"/>
                  </a:moveTo>
                  <a:lnTo>
                    <a:pt x="607" y="1633"/>
                  </a:lnTo>
                  <a:cubicBezTo>
                    <a:pt x="619" y="1609"/>
                    <a:pt x="631" y="1597"/>
                    <a:pt x="631" y="1574"/>
                  </a:cubicBezTo>
                  <a:close/>
                  <a:moveTo>
                    <a:pt x="822" y="1645"/>
                  </a:moveTo>
                  <a:cubicBezTo>
                    <a:pt x="822" y="1645"/>
                    <a:pt x="822" y="1645"/>
                    <a:pt x="822" y="1645"/>
                  </a:cubicBezTo>
                  <a:lnTo>
                    <a:pt x="822" y="1645"/>
                  </a:lnTo>
                  <a:close/>
                  <a:moveTo>
                    <a:pt x="822" y="1645"/>
                  </a:moveTo>
                  <a:cubicBezTo>
                    <a:pt x="822" y="1645"/>
                    <a:pt x="822" y="1645"/>
                    <a:pt x="822" y="1645"/>
                  </a:cubicBezTo>
                  <a:lnTo>
                    <a:pt x="822" y="1645"/>
                  </a:lnTo>
                  <a:close/>
                  <a:moveTo>
                    <a:pt x="1084" y="1633"/>
                  </a:moveTo>
                  <a:lnTo>
                    <a:pt x="1091" y="1654"/>
                  </a:lnTo>
                  <a:lnTo>
                    <a:pt x="1091" y="1654"/>
                  </a:lnTo>
                  <a:cubicBezTo>
                    <a:pt x="1090" y="1653"/>
                    <a:pt x="1087" y="1648"/>
                    <a:pt x="1084" y="1633"/>
                  </a:cubicBezTo>
                  <a:close/>
                  <a:moveTo>
                    <a:pt x="1111" y="1684"/>
                  </a:moveTo>
                  <a:lnTo>
                    <a:pt x="1111" y="1684"/>
                  </a:lnTo>
                  <a:cubicBezTo>
                    <a:pt x="1111" y="1686"/>
                    <a:pt x="1112" y="1688"/>
                    <a:pt x="1113" y="1690"/>
                  </a:cubicBezTo>
                  <a:lnTo>
                    <a:pt x="1113" y="1690"/>
                  </a:lnTo>
                  <a:cubicBezTo>
                    <a:pt x="1112" y="1688"/>
                    <a:pt x="1112" y="1686"/>
                    <a:pt x="1111" y="1684"/>
                  </a:cubicBezTo>
                  <a:close/>
                  <a:moveTo>
                    <a:pt x="319" y="1682"/>
                  </a:moveTo>
                  <a:cubicBezTo>
                    <a:pt x="316" y="1685"/>
                    <a:pt x="313" y="1688"/>
                    <a:pt x="310" y="1693"/>
                  </a:cubicBezTo>
                  <a:cubicBezTo>
                    <a:pt x="313" y="1689"/>
                    <a:pt x="316" y="1685"/>
                    <a:pt x="319" y="1682"/>
                  </a:cubicBezTo>
                  <a:close/>
                  <a:moveTo>
                    <a:pt x="1215" y="1633"/>
                  </a:moveTo>
                  <a:cubicBezTo>
                    <a:pt x="1215" y="1633"/>
                    <a:pt x="1262" y="1693"/>
                    <a:pt x="1250" y="1693"/>
                  </a:cubicBezTo>
                  <a:lnTo>
                    <a:pt x="1238" y="1693"/>
                  </a:lnTo>
                  <a:cubicBezTo>
                    <a:pt x="1238" y="1693"/>
                    <a:pt x="1215" y="1633"/>
                    <a:pt x="1215" y="1633"/>
                  </a:cubicBezTo>
                  <a:close/>
                  <a:moveTo>
                    <a:pt x="1274" y="1645"/>
                  </a:moveTo>
                  <a:cubicBezTo>
                    <a:pt x="1286" y="1645"/>
                    <a:pt x="1334" y="1705"/>
                    <a:pt x="1322" y="1705"/>
                  </a:cubicBezTo>
                  <a:lnTo>
                    <a:pt x="1310" y="1705"/>
                  </a:lnTo>
                  <a:cubicBezTo>
                    <a:pt x="1310" y="1705"/>
                    <a:pt x="1274" y="1645"/>
                    <a:pt x="1274" y="1645"/>
                  </a:cubicBezTo>
                  <a:close/>
                  <a:moveTo>
                    <a:pt x="676" y="1652"/>
                  </a:moveTo>
                  <a:cubicBezTo>
                    <a:pt x="672" y="1652"/>
                    <a:pt x="667" y="1657"/>
                    <a:pt x="667" y="1657"/>
                  </a:cubicBezTo>
                  <a:cubicBezTo>
                    <a:pt x="655" y="1657"/>
                    <a:pt x="643" y="1669"/>
                    <a:pt x="631" y="1705"/>
                  </a:cubicBezTo>
                  <a:cubicBezTo>
                    <a:pt x="630" y="1709"/>
                    <a:pt x="629" y="1711"/>
                    <a:pt x="628" y="1713"/>
                  </a:cubicBezTo>
                  <a:lnTo>
                    <a:pt x="628" y="1713"/>
                  </a:lnTo>
                  <a:cubicBezTo>
                    <a:pt x="653" y="1695"/>
                    <a:pt x="691" y="1665"/>
                    <a:pt x="691" y="1657"/>
                  </a:cubicBezTo>
                  <a:lnTo>
                    <a:pt x="679" y="1657"/>
                  </a:lnTo>
                  <a:cubicBezTo>
                    <a:pt x="679" y="1653"/>
                    <a:pt x="677" y="1652"/>
                    <a:pt x="676" y="1652"/>
                  </a:cubicBezTo>
                  <a:close/>
                  <a:moveTo>
                    <a:pt x="628" y="1713"/>
                  </a:moveTo>
                  <a:lnTo>
                    <a:pt x="628" y="1713"/>
                  </a:lnTo>
                  <a:cubicBezTo>
                    <a:pt x="627" y="1714"/>
                    <a:pt x="625" y="1715"/>
                    <a:pt x="624" y="1716"/>
                  </a:cubicBezTo>
                  <a:lnTo>
                    <a:pt x="624" y="1716"/>
                  </a:lnTo>
                  <a:cubicBezTo>
                    <a:pt x="623" y="1716"/>
                    <a:pt x="622" y="1715"/>
                    <a:pt x="621" y="1715"/>
                  </a:cubicBezTo>
                  <a:cubicBezTo>
                    <a:pt x="619" y="1715"/>
                    <a:pt x="615" y="1717"/>
                    <a:pt x="609" y="1727"/>
                  </a:cubicBezTo>
                  <a:lnTo>
                    <a:pt x="609" y="1727"/>
                  </a:lnTo>
                  <a:cubicBezTo>
                    <a:pt x="612" y="1725"/>
                    <a:pt x="617" y="1721"/>
                    <a:pt x="624" y="1716"/>
                  </a:cubicBezTo>
                  <a:lnTo>
                    <a:pt x="624" y="1716"/>
                  </a:lnTo>
                  <a:cubicBezTo>
                    <a:pt x="624" y="1717"/>
                    <a:pt x="625" y="1717"/>
                    <a:pt x="625" y="1717"/>
                  </a:cubicBezTo>
                  <a:cubicBezTo>
                    <a:pt x="626" y="1717"/>
                    <a:pt x="627" y="1716"/>
                    <a:pt x="628" y="1713"/>
                  </a:cubicBezTo>
                  <a:close/>
                  <a:moveTo>
                    <a:pt x="609" y="1727"/>
                  </a:moveTo>
                  <a:cubicBezTo>
                    <a:pt x="608" y="1728"/>
                    <a:pt x="607" y="1728"/>
                    <a:pt x="607" y="1728"/>
                  </a:cubicBezTo>
                  <a:cubicBezTo>
                    <a:pt x="607" y="1729"/>
                    <a:pt x="607" y="1730"/>
                    <a:pt x="607" y="1730"/>
                  </a:cubicBezTo>
                  <a:lnTo>
                    <a:pt x="607" y="1730"/>
                  </a:lnTo>
                  <a:cubicBezTo>
                    <a:pt x="608" y="1729"/>
                    <a:pt x="609" y="1728"/>
                    <a:pt x="609" y="1727"/>
                  </a:cubicBezTo>
                  <a:close/>
                  <a:moveTo>
                    <a:pt x="714" y="1717"/>
                  </a:moveTo>
                  <a:cubicBezTo>
                    <a:pt x="726" y="1717"/>
                    <a:pt x="714" y="1776"/>
                    <a:pt x="714" y="1788"/>
                  </a:cubicBezTo>
                  <a:lnTo>
                    <a:pt x="703" y="1776"/>
                  </a:lnTo>
                  <a:cubicBezTo>
                    <a:pt x="703" y="1776"/>
                    <a:pt x="714" y="1717"/>
                    <a:pt x="714" y="1717"/>
                  </a:cubicBezTo>
                  <a:close/>
                  <a:moveTo>
                    <a:pt x="1426" y="1793"/>
                  </a:moveTo>
                  <a:cubicBezTo>
                    <a:pt x="1427" y="1795"/>
                    <a:pt x="1428" y="1798"/>
                    <a:pt x="1429" y="1800"/>
                  </a:cubicBezTo>
                  <a:cubicBezTo>
                    <a:pt x="1428" y="1798"/>
                    <a:pt x="1427" y="1795"/>
                    <a:pt x="1426" y="1793"/>
                  </a:cubicBezTo>
                  <a:close/>
                  <a:moveTo>
                    <a:pt x="537" y="1834"/>
                  </a:moveTo>
                  <a:lnTo>
                    <a:pt x="537" y="1834"/>
                  </a:lnTo>
                  <a:cubicBezTo>
                    <a:pt x="537" y="1834"/>
                    <a:pt x="536" y="1835"/>
                    <a:pt x="536" y="1836"/>
                  </a:cubicBezTo>
                  <a:cubicBezTo>
                    <a:pt x="534" y="1839"/>
                    <a:pt x="534" y="1840"/>
                    <a:pt x="534" y="1840"/>
                  </a:cubicBezTo>
                  <a:cubicBezTo>
                    <a:pt x="534" y="1840"/>
                    <a:pt x="535" y="1838"/>
                    <a:pt x="537" y="1834"/>
                  </a:cubicBezTo>
                  <a:close/>
                  <a:moveTo>
                    <a:pt x="440" y="1424"/>
                  </a:moveTo>
                  <a:cubicBezTo>
                    <a:pt x="438" y="1424"/>
                    <a:pt x="435" y="1426"/>
                    <a:pt x="429" y="1431"/>
                  </a:cubicBezTo>
                  <a:cubicBezTo>
                    <a:pt x="381" y="1478"/>
                    <a:pt x="333" y="1526"/>
                    <a:pt x="298" y="1586"/>
                  </a:cubicBezTo>
                  <a:cubicBezTo>
                    <a:pt x="298" y="1586"/>
                    <a:pt x="283" y="1604"/>
                    <a:pt x="272" y="1616"/>
                  </a:cubicBezTo>
                  <a:lnTo>
                    <a:pt x="272" y="1616"/>
                  </a:lnTo>
                  <a:cubicBezTo>
                    <a:pt x="277" y="1614"/>
                    <a:pt x="281" y="1612"/>
                    <a:pt x="283" y="1612"/>
                  </a:cubicBezTo>
                  <a:cubicBezTo>
                    <a:pt x="286" y="1612"/>
                    <a:pt x="286" y="1615"/>
                    <a:pt x="286" y="1621"/>
                  </a:cubicBezTo>
                  <a:cubicBezTo>
                    <a:pt x="277" y="1640"/>
                    <a:pt x="261" y="1665"/>
                    <a:pt x="270" y="1665"/>
                  </a:cubicBezTo>
                  <a:cubicBezTo>
                    <a:pt x="272" y="1665"/>
                    <a:pt x="278" y="1663"/>
                    <a:pt x="286" y="1657"/>
                  </a:cubicBezTo>
                  <a:cubicBezTo>
                    <a:pt x="300" y="1650"/>
                    <a:pt x="309" y="1643"/>
                    <a:pt x="311" y="1643"/>
                  </a:cubicBezTo>
                  <a:lnTo>
                    <a:pt x="311" y="1643"/>
                  </a:lnTo>
                  <a:cubicBezTo>
                    <a:pt x="312" y="1643"/>
                    <a:pt x="308" y="1647"/>
                    <a:pt x="298" y="1657"/>
                  </a:cubicBezTo>
                  <a:cubicBezTo>
                    <a:pt x="298" y="1657"/>
                    <a:pt x="321" y="1643"/>
                    <a:pt x="333" y="1643"/>
                  </a:cubicBezTo>
                  <a:cubicBezTo>
                    <a:pt x="342" y="1643"/>
                    <a:pt x="343" y="1652"/>
                    <a:pt x="319" y="1682"/>
                  </a:cubicBezTo>
                  <a:lnTo>
                    <a:pt x="319" y="1682"/>
                  </a:lnTo>
                  <a:cubicBezTo>
                    <a:pt x="329" y="1670"/>
                    <a:pt x="335" y="1666"/>
                    <a:pt x="338" y="1666"/>
                  </a:cubicBezTo>
                  <a:cubicBezTo>
                    <a:pt x="344" y="1666"/>
                    <a:pt x="339" y="1682"/>
                    <a:pt x="343" y="1682"/>
                  </a:cubicBezTo>
                  <a:cubicBezTo>
                    <a:pt x="343" y="1682"/>
                    <a:pt x="344" y="1682"/>
                    <a:pt x="345" y="1681"/>
                  </a:cubicBezTo>
                  <a:cubicBezTo>
                    <a:pt x="357" y="1669"/>
                    <a:pt x="381" y="1645"/>
                    <a:pt x="393" y="1633"/>
                  </a:cubicBezTo>
                  <a:cubicBezTo>
                    <a:pt x="396" y="1632"/>
                    <a:pt x="398" y="1631"/>
                    <a:pt x="399" y="1631"/>
                  </a:cubicBezTo>
                  <a:cubicBezTo>
                    <a:pt x="409" y="1631"/>
                    <a:pt x="380" y="1670"/>
                    <a:pt x="369" y="1681"/>
                  </a:cubicBezTo>
                  <a:cubicBezTo>
                    <a:pt x="345" y="1715"/>
                    <a:pt x="340" y="1725"/>
                    <a:pt x="344" y="1725"/>
                  </a:cubicBezTo>
                  <a:cubicBezTo>
                    <a:pt x="349" y="1725"/>
                    <a:pt x="369" y="1705"/>
                    <a:pt x="369" y="1705"/>
                  </a:cubicBezTo>
                  <a:cubicBezTo>
                    <a:pt x="369" y="1717"/>
                    <a:pt x="369" y="1728"/>
                    <a:pt x="369" y="1752"/>
                  </a:cubicBezTo>
                  <a:cubicBezTo>
                    <a:pt x="381" y="1740"/>
                    <a:pt x="369" y="1752"/>
                    <a:pt x="381" y="1728"/>
                  </a:cubicBezTo>
                  <a:cubicBezTo>
                    <a:pt x="385" y="1717"/>
                    <a:pt x="388" y="1713"/>
                    <a:pt x="389" y="1713"/>
                  </a:cubicBezTo>
                  <a:cubicBezTo>
                    <a:pt x="393" y="1713"/>
                    <a:pt x="393" y="1728"/>
                    <a:pt x="393" y="1728"/>
                  </a:cubicBezTo>
                  <a:cubicBezTo>
                    <a:pt x="393" y="1728"/>
                    <a:pt x="405" y="1728"/>
                    <a:pt x="393" y="1752"/>
                  </a:cubicBezTo>
                  <a:cubicBezTo>
                    <a:pt x="384" y="1770"/>
                    <a:pt x="376" y="1781"/>
                    <a:pt x="381" y="1781"/>
                  </a:cubicBezTo>
                  <a:cubicBezTo>
                    <a:pt x="383" y="1781"/>
                    <a:pt x="387" y="1779"/>
                    <a:pt x="393" y="1776"/>
                  </a:cubicBezTo>
                  <a:cubicBezTo>
                    <a:pt x="405" y="1764"/>
                    <a:pt x="429" y="1728"/>
                    <a:pt x="429" y="1728"/>
                  </a:cubicBezTo>
                  <a:cubicBezTo>
                    <a:pt x="430" y="1727"/>
                    <a:pt x="431" y="1727"/>
                    <a:pt x="432" y="1727"/>
                  </a:cubicBezTo>
                  <a:lnTo>
                    <a:pt x="432" y="1727"/>
                  </a:lnTo>
                  <a:cubicBezTo>
                    <a:pt x="438" y="1727"/>
                    <a:pt x="429" y="1765"/>
                    <a:pt x="429" y="1776"/>
                  </a:cubicBezTo>
                  <a:cubicBezTo>
                    <a:pt x="417" y="1788"/>
                    <a:pt x="429" y="1800"/>
                    <a:pt x="429" y="1812"/>
                  </a:cubicBezTo>
                  <a:cubicBezTo>
                    <a:pt x="429" y="1812"/>
                    <a:pt x="441" y="1812"/>
                    <a:pt x="453" y="1788"/>
                  </a:cubicBezTo>
                  <a:cubicBezTo>
                    <a:pt x="476" y="1776"/>
                    <a:pt x="488" y="1740"/>
                    <a:pt x="500" y="1740"/>
                  </a:cubicBezTo>
                  <a:lnTo>
                    <a:pt x="500" y="1740"/>
                  </a:lnTo>
                  <a:lnTo>
                    <a:pt x="464" y="1800"/>
                  </a:lnTo>
                  <a:cubicBezTo>
                    <a:pt x="457" y="1814"/>
                    <a:pt x="459" y="1820"/>
                    <a:pt x="461" y="1820"/>
                  </a:cubicBezTo>
                  <a:cubicBezTo>
                    <a:pt x="462" y="1820"/>
                    <a:pt x="464" y="1817"/>
                    <a:pt x="464" y="1812"/>
                  </a:cubicBezTo>
                  <a:cubicBezTo>
                    <a:pt x="476" y="1812"/>
                    <a:pt x="488" y="1776"/>
                    <a:pt x="500" y="1776"/>
                  </a:cubicBezTo>
                  <a:cubicBezTo>
                    <a:pt x="500" y="1776"/>
                    <a:pt x="500" y="1776"/>
                    <a:pt x="500" y="1788"/>
                  </a:cubicBezTo>
                  <a:cubicBezTo>
                    <a:pt x="490" y="1808"/>
                    <a:pt x="480" y="1853"/>
                    <a:pt x="491" y="1853"/>
                  </a:cubicBezTo>
                  <a:cubicBezTo>
                    <a:pt x="493" y="1853"/>
                    <a:pt x="496" y="1851"/>
                    <a:pt x="500" y="1847"/>
                  </a:cubicBezTo>
                  <a:cubicBezTo>
                    <a:pt x="514" y="1826"/>
                    <a:pt x="520" y="1822"/>
                    <a:pt x="522" y="1822"/>
                  </a:cubicBezTo>
                  <a:cubicBezTo>
                    <a:pt x="524" y="1822"/>
                    <a:pt x="524" y="1824"/>
                    <a:pt x="524" y="1824"/>
                  </a:cubicBezTo>
                  <a:cubicBezTo>
                    <a:pt x="536" y="1824"/>
                    <a:pt x="560" y="1764"/>
                    <a:pt x="560" y="1764"/>
                  </a:cubicBezTo>
                  <a:lnTo>
                    <a:pt x="560" y="1764"/>
                  </a:lnTo>
                  <a:cubicBezTo>
                    <a:pt x="568" y="1773"/>
                    <a:pt x="546" y="1818"/>
                    <a:pt x="537" y="1834"/>
                  </a:cubicBezTo>
                  <a:lnTo>
                    <a:pt x="537" y="1834"/>
                  </a:lnTo>
                  <a:cubicBezTo>
                    <a:pt x="549" y="1822"/>
                    <a:pt x="560" y="1799"/>
                    <a:pt x="572" y="1776"/>
                  </a:cubicBezTo>
                  <a:lnTo>
                    <a:pt x="572" y="1776"/>
                  </a:lnTo>
                  <a:cubicBezTo>
                    <a:pt x="556" y="1808"/>
                    <a:pt x="561" y="1813"/>
                    <a:pt x="566" y="1813"/>
                  </a:cubicBezTo>
                  <a:cubicBezTo>
                    <a:pt x="569" y="1813"/>
                    <a:pt x="572" y="1812"/>
                    <a:pt x="572" y="1812"/>
                  </a:cubicBezTo>
                  <a:lnTo>
                    <a:pt x="572" y="1812"/>
                  </a:lnTo>
                  <a:cubicBezTo>
                    <a:pt x="572" y="1824"/>
                    <a:pt x="548" y="1871"/>
                    <a:pt x="560" y="1871"/>
                  </a:cubicBezTo>
                  <a:cubicBezTo>
                    <a:pt x="583" y="1824"/>
                    <a:pt x="607" y="1777"/>
                    <a:pt x="607" y="1730"/>
                  </a:cubicBezTo>
                  <a:lnTo>
                    <a:pt x="607" y="1730"/>
                  </a:lnTo>
                  <a:cubicBezTo>
                    <a:pt x="604" y="1736"/>
                    <a:pt x="600" y="1743"/>
                    <a:pt x="595" y="1752"/>
                  </a:cubicBezTo>
                  <a:cubicBezTo>
                    <a:pt x="619" y="1693"/>
                    <a:pt x="607" y="1681"/>
                    <a:pt x="607" y="1657"/>
                  </a:cubicBezTo>
                  <a:cubicBezTo>
                    <a:pt x="607" y="1645"/>
                    <a:pt x="607" y="1645"/>
                    <a:pt x="607" y="1633"/>
                  </a:cubicBezTo>
                  <a:cubicBezTo>
                    <a:pt x="607" y="1633"/>
                    <a:pt x="617" y="1584"/>
                    <a:pt x="610" y="1584"/>
                  </a:cubicBezTo>
                  <a:lnTo>
                    <a:pt x="610" y="1584"/>
                  </a:lnTo>
                  <a:cubicBezTo>
                    <a:pt x="609" y="1584"/>
                    <a:pt x="608" y="1584"/>
                    <a:pt x="607" y="1586"/>
                  </a:cubicBezTo>
                  <a:cubicBezTo>
                    <a:pt x="584" y="1609"/>
                    <a:pt x="572" y="1621"/>
                    <a:pt x="560" y="1645"/>
                  </a:cubicBezTo>
                  <a:cubicBezTo>
                    <a:pt x="548" y="1657"/>
                    <a:pt x="548" y="1669"/>
                    <a:pt x="548" y="1669"/>
                  </a:cubicBezTo>
                  <a:cubicBezTo>
                    <a:pt x="548" y="1657"/>
                    <a:pt x="548" y="1657"/>
                    <a:pt x="548" y="1645"/>
                  </a:cubicBezTo>
                  <a:cubicBezTo>
                    <a:pt x="548" y="1627"/>
                    <a:pt x="562" y="1602"/>
                    <a:pt x="558" y="1602"/>
                  </a:cubicBezTo>
                  <a:lnTo>
                    <a:pt x="558" y="1602"/>
                  </a:lnTo>
                  <a:cubicBezTo>
                    <a:pt x="556" y="1602"/>
                    <a:pt x="553" y="1604"/>
                    <a:pt x="548" y="1609"/>
                  </a:cubicBezTo>
                  <a:cubicBezTo>
                    <a:pt x="530" y="1627"/>
                    <a:pt x="519" y="1638"/>
                    <a:pt x="515" y="1638"/>
                  </a:cubicBezTo>
                  <a:cubicBezTo>
                    <a:pt x="513" y="1638"/>
                    <a:pt x="512" y="1636"/>
                    <a:pt x="512" y="1633"/>
                  </a:cubicBezTo>
                  <a:cubicBezTo>
                    <a:pt x="512" y="1612"/>
                    <a:pt x="540" y="1572"/>
                    <a:pt x="538" y="1572"/>
                  </a:cubicBezTo>
                  <a:lnTo>
                    <a:pt x="538" y="1572"/>
                  </a:lnTo>
                  <a:cubicBezTo>
                    <a:pt x="538" y="1572"/>
                    <a:pt x="537" y="1572"/>
                    <a:pt x="536" y="1574"/>
                  </a:cubicBezTo>
                  <a:cubicBezTo>
                    <a:pt x="525" y="1585"/>
                    <a:pt x="493" y="1658"/>
                    <a:pt x="479" y="1658"/>
                  </a:cubicBezTo>
                  <a:cubicBezTo>
                    <a:pt x="478" y="1658"/>
                    <a:pt x="477" y="1658"/>
                    <a:pt x="476" y="1657"/>
                  </a:cubicBezTo>
                  <a:cubicBezTo>
                    <a:pt x="464" y="1645"/>
                    <a:pt x="548" y="1550"/>
                    <a:pt x="536" y="1550"/>
                  </a:cubicBezTo>
                  <a:cubicBezTo>
                    <a:pt x="536" y="1549"/>
                    <a:pt x="536" y="1548"/>
                    <a:pt x="535" y="1548"/>
                  </a:cubicBezTo>
                  <a:cubicBezTo>
                    <a:pt x="531" y="1548"/>
                    <a:pt x="511" y="1587"/>
                    <a:pt x="500" y="1597"/>
                  </a:cubicBezTo>
                  <a:cubicBezTo>
                    <a:pt x="498" y="1600"/>
                    <a:pt x="496" y="1601"/>
                    <a:pt x="495" y="1601"/>
                  </a:cubicBezTo>
                  <a:cubicBezTo>
                    <a:pt x="488" y="1601"/>
                    <a:pt x="488" y="1583"/>
                    <a:pt x="488" y="1574"/>
                  </a:cubicBezTo>
                  <a:cubicBezTo>
                    <a:pt x="488" y="1574"/>
                    <a:pt x="498" y="1513"/>
                    <a:pt x="491" y="1513"/>
                  </a:cubicBezTo>
                  <a:lnTo>
                    <a:pt x="491" y="1513"/>
                  </a:lnTo>
                  <a:cubicBezTo>
                    <a:pt x="490" y="1513"/>
                    <a:pt x="489" y="1513"/>
                    <a:pt x="488" y="1514"/>
                  </a:cubicBezTo>
                  <a:cubicBezTo>
                    <a:pt x="476" y="1514"/>
                    <a:pt x="453" y="1538"/>
                    <a:pt x="441" y="1550"/>
                  </a:cubicBezTo>
                  <a:cubicBezTo>
                    <a:pt x="431" y="1559"/>
                    <a:pt x="428" y="1563"/>
                    <a:pt x="428" y="1563"/>
                  </a:cubicBezTo>
                  <a:cubicBezTo>
                    <a:pt x="427" y="1563"/>
                    <a:pt x="456" y="1532"/>
                    <a:pt x="464" y="1514"/>
                  </a:cubicBezTo>
                  <a:cubicBezTo>
                    <a:pt x="468" y="1511"/>
                    <a:pt x="468" y="1509"/>
                    <a:pt x="467" y="1509"/>
                  </a:cubicBezTo>
                  <a:cubicBezTo>
                    <a:pt x="462" y="1509"/>
                    <a:pt x="446" y="1518"/>
                    <a:pt x="429" y="1526"/>
                  </a:cubicBezTo>
                  <a:cubicBezTo>
                    <a:pt x="410" y="1545"/>
                    <a:pt x="402" y="1553"/>
                    <a:pt x="401" y="1553"/>
                  </a:cubicBezTo>
                  <a:cubicBezTo>
                    <a:pt x="400" y="1553"/>
                    <a:pt x="414" y="1536"/>
                    <a:pt x="429" y="1514"/>
                  </a:cubicBezTo>
                  <a:lnTo>
                    <a:pt x="429" y="1514"/>
                  </a:lnTo>
                  <a:lnTo>
                    <a:pt x="405" y="1538"/>
                  </a:lnTo>
                  <a:cubicBezTo>
                    <a:pt x="415" y="1528"/>
                    <a:pt x="417" y="1524"/>
                    <a:pt x="414" y="1524"/>
                  </a:cubicBezTo>
                  <a:lnTo>
                    <a:pt x="414" y="1524"/>
                  </a:lnTo>
                  <a:cubicBezTo>
                    <a:pt x="411" y="1524"/>
                    <a:pt x="400" y="1531"/>
                    <a:pt x="393" y="1538"/>
                  </a:cubicBezTo>
                  <a:cubicBezTo>
                    <a:pt x="388" y="1543"/>
                    <a:pt x="378" y="1549"/>
                    <a:pt x="372" y="1549"/>
                  </a:cubicBezTo>
                  <a:cubicBezTo>
                    <a:pt x="366" y="1549"/>
                    <a:pt x="367" y="1540"/>
                    <a:pt x="393" y="1514"/>
                  </a:cubicBezTo>
                  <a:cubicBezTo>
                    <a:pt x="409" y="1498"/>
                    <a:pt x="412" y="1493"/>
                    <a:pt x="408" y="1493"/>
                  </a:cubicBezTo>
                  <a:cubicBezTo>
                    <a:pt x="401" y="1493"/>
                    <a:pt x="369" y="1514"/>
                    <a:pt x="369" y="1514"/>
                  </a:cubicBezTo>
                  <a:cubicBezTo>
                    <a:pt x="359" y="1514"/>
                    <a:pt x="448" y="1424"/>
                    <a:pt x="440" y="1424"/>
                  </a:cubicBezTo>
                  <a:close/>
                  <a:moveTo>
                    <a:pt x="780" y="1891"/>
                  </a:moveTo>
                  <a:cubicBezTo>
                    <a:pt x="776" y="1896"/>
                    <a:pt x="774" y="1901"/>
                    <a:pt x="774" y="1907"/>
                  </a:cubicBezTo>
                  <a:cubicBezTo>
                    <a:pt x="776" y="1901"/>
                    <a:pt x="778" y="1896"/>
                    <a:pt x="780" y="1891"/>
                  </a:cubicBezTo>
                  <a:close/>
                  <a:moveTo>
                    <a:pt x="1697" y="981"/>
                  </a:moveTo>
                  <a:cubicBezTo>
                    <a:pt x="1655" y="981"/>
                    <a:pt x="1613" y="984"/>
                    <a:pt x="1572" y="990"/>
                  </a:cubicBezTo>
                  <a:cubicBezTo>
                    <a:pt x="1572" y="990"/>
                    <a:pt x="1560" y="1002"/>
                    <a:pt x="1572" y="1002"/>
                  </a:cubicBezTo>
                  <a:cubicBezTo>
                    <a:pt x="1619" y="1002"/>
                    <a:pt x="1667" y="1002"/>
                    <a:pt x="1619" y="1014"/>
                  </a:cubicBezTo>
                  <a:cubicBezTo>
                    <a:pt x="1584" y="1026"/>
                    <a:pt x="1596" y="1026"/>
                    <a:pt x="1596" y="1038"/>
                  </a:cubicBezTo>
                  <a:cubicBezTo>
                    <a:pt x="1607" y="1050"/>
                    <a:pt x="1679" y="1050"/>
                    <a:pt x="1667" y="1062"/>
                  </a:cubicBezTo>
                  <a:lnTo>
                    <a:pt x="1560" y="1062"/>
                  </a:lnTo>
                  <a:cubicBezTo>
                    <a:pt x="1584" y="1062"/>
                    <a:pt x="1727" y="1097"/>
                    <a:pt x="1667" y="1097"/>
                  </a:cubicBezTo>
                  <a:cubicBezTo>
                    <a:pt x="1643" y="1097"/>
                    <a:pt x="1607" y="1085"/>
                    <a:pt x="1584" y="1085"/>
                  </a:cubicBezTo>
                  <a:cubicBezTo>
                    <a:pt x="1560" y="1085"/>
                    <a:pt x="1572" y="1085"/>
                    <a:pt x="1584" y="1097"/>
                  </a:cubicBezTo>
                  <a:cubicBezTo>
                    <a:pt x="1596" y="1097"/>
                    <a:pt x="1667" y="1109"/>
                    <a:pt x="1667" y="1121"/>
                  </a:cubicBezTo>
                  <a:cubicBezTo>
                    <a:pt x="1643" y="1109"/>
                    <a:pt x="1607" y="1109"/>
                    <a:pt x="1572" y="1109"/>
                  </a:cubicBezTo>
                  <a:cubicBezTo>
                    <a:pt x="1567" y="1109"/>
                    <a:pt x="1557" y="1109"/>
                    <a:pt x="1554" y="1110"/>
                  </a:cubicBezTo>
                  <a:lnTo>
                    <a:pt x="1554" y="1110"/>
                  </a:lnTo>
                  <a:cubicBezTo>
                    <a:pt x="1545" y="1108"/>
                    <a:pt x="1539" y="1107"/>
                    <a:pt x="1536" y="1107"/>
                  </a:cubicBezTo>
                  <a:cubicBezTo>
                    <a:pt x="1529" y="1107"/>
                    <a:pt x="1544" y="1114"/>
                    <a:pt x="1572" y="1121"/>
                  </a:cubicBezTo>
                  <a:cubicBezTo>
                    <a:pt x="1563" y="1120"/>
                    <a:pt x="1557" y="1119"/>
                    <a:pt x="1552" y="1119"/>
                  </a:cubicBezTo>
                  <a:cubicBezTo>
                    <a:pt x="1525" y="1119"/>
                    <a:pt x="1560" y="1145"/>
                    <a:pt x="1560" y="1145"/>
                  </a:cubicBezTo>
                  <a:cubicBezTo>
                    <a:pt x="1560" y="1145"/>
                    <a:pt x="1643" y="1157"/>
                    <a:pt x="1607" y="1157"/>
                  </a:cubicBezTo>
                  <a:cubicBezTo>
                    <a:pt x="1584" y="1169"/>
                    <a:pt x="1584" y="1169"/>
                    <a:pt x="1584" y="1181"/>
                  </a:cubicBezTo>
                  <a:cubicBezTo>
                    <a:pt x="1596" y="1187"/>
                    <a:pt x="1610" y="1190"/>
                    <a:pt x="1627" y="1190"/>
                  </a:cubicBezTo>
                  <a:cubicBezTo>
                    <a:pt x="1643" y="1190"/>
                    <a:pt x="1661" y="1187"/>
                    <a:pt x="1679" y="1181"/>
                  </a:cubicBezTo>
                  <a:lnTo>
                    <a:pt x="1679" y="1181"/>
                  </a:lnTo>
                  <a:cubicBezTo>
                    <a:pt x="1679" y="1181"/>
                    <a:pt x="1679" y="1193"/>
                    <a:pt x="1667" y="1193"/>
                  </a:cubicBezTo>
                  <a:cubicBezTo>
                    <a:pt x="1667" y="1199"/>
                    <a:pt x="1664" y="1202"/>
                    <a:pt x="1657" y="1202"/>
                  </a:cubicBezTo>
                  <a:cubicBezTo>
                    <a:pt x="1649" y="1202"/>
                    <a:pt x="1637" y="1199"/>
                    <a:pt x="1619" y="1193"/>
                  </a:cubicBezTo>
                  <a:cubicBezTo>
                    <a:pt x="1596" y="1193"/>
                    <a:pt x="1572" y="1181"/>
                    <a:pt x="1548" y="1181"/>
                  </a:cubicBezTo>
                  <a:cubicBezTo>
                    <a:pt x="1500" y="1181"/>
                    <a:pt x="1584" y="1205"/>
                    <a:pt x="1584" y="1205"/>
                  </a:cubicBezTo>
                  <a:cubicBezTo>
                    <a:pt x="1584" y="1209"/>
                    <a:pt x="1580" y="1210"/>
                    <a:pt x="1573" y="1210"/>
                  </a:cubicBezTo>
                  <a:cubicBezTo>
                    <a:pt x="1558" y="1210"/>
                    <a:pt x="1532" y="1205"/>
                    <a:pt x="1500" y="1205"/>
                  </a:cubicBezTo>
                  <a:cubicBezTo>
                    <a:pt x="1524" y="1216"/>
                    <a:pt x="1560" y="1228"/>
                    <a:pt x="1596" y="1252"/>
                  </a:cubicBezTo>
                  <a:cubicBezTo>
                    <a:pt x="1600" y="1255"/>
                    <a:pt x="1602" y="1256"/>
                    <a:pt x="1601" y="1256"/>
                  </a:cubicBezTo>
                  <a:cubicBezTo>
                    <a:pt x="1598" y="1256"/>
                    <a:pt x="1560" y="1240"/>
                    <a:pt x="1560" y="1240"/>
                  </a:cubicBezTo>
                  <a:lnTo>
                    <a:pt x="1560" y="1240"/>
                  </a:lnTo>
                  <a:cubicBezTo>
                    <a:pt x="1562" y="1242"/>
                    <a:pt x="1564" y="1244"/>
                    <a:pt x="1566" y="1246"/>
                  </a:cubicBezTo>
                  <a:lnTo>
                    <a:pt x="1566" y="1246"/>
                  </a:lnTo>
                  <a:cubicBezTo>
                    <a:pt x="1547" y="1237"/>
                    <a:pt x="1530" y="1228"/>
                    <a:pt x="1524" y="1228"/>
                  </a:cubicBezTo>
                  <a:cubicBezTo>
                    <a:pt x="1512" y="1228"/>
                    <a:pt x="1512" y="1228"/>
                    <a:pt x="1512" y="1240"/>
                  </a:cubicBezTo>
                  <a:cubicBezTo>
                    <a:pt x="1512" y="1252"/>
                    <a:pt x="1512" y="1252"/>
                    <a:pt x="1548" y="1276"/>
                  </a:cubicBezTo>
                  <a:cubicBezTo>
                    <a:pt x="1584" y="1288"/>
                    <a:pt x="1584" y="1288"/>
                    <a:pt x="1572" y="1288"/>
                  </a:cubicBezTo>
                  <a:cubicBezTo>
                    <a:pt x="1560" y="1288"/>
                    <a:pt x="1548" y="1288"/>
                    <a:pt x="1536" y="1276"/>
                  </a:cubicBezTo>
                  <a:lnTo>
                    <a:pt x="1524" y="1276"/>
                  </a:lnTo>
                  <a:cubicBezTo>
                    <a:pt x="1524" y="1276"/>
                    <a:pt x="1548" y="1300"/>
                    <a:pt x="1548" y="1312"/>
                  </a:cubicBezTo>
                  <a:cubicBezTo>
                    <a:pt x="1560" y="1324"/>
                    <a:pt x="1548" y="1324"/>
                    <a:pt x="1548" y="1324"/>
                  </a:cubicBezTo>
                  <a:cubicBezTo>
                    <a:pt x="1544" y="1324"/>
                    <a:pt x="1539" y="1324"/>
                    <a:pt x="1535" y="1323"/>
                  </a:cubicBezTo>
                  <a:lnTo>
                    <a:pt x="1535" y="1323"/>
                  </a:lnTo>
                  <a:lnTo>
                    <a:pt x="1536" y="1324"/>
                  </a:lnTo>
                  <a:lnTo>
                    <a:pt x="1524" y="1336"/>
                  </a:lnTo>
                  <a:cubicBezTo>
                    <a:pt x="1524" y="1336"/>
                    <a:pt x="1488" y="1336"/>
                    <a:pt x="1548" y="1383"/>
                  </a:cubicBezTo>
                  <a:cubicBezTo>
                    <a:pt x="1520" y="1369"/>
                    <a:pt x="1508" y="1363"/>
                    <a:pt x="1501" y="1363"/>
                  </a:cubicBezTo>
                  <a:cubicBezTo>
                    <a:pt x="1496" y="1363"/>
                    <a:pt x="1493" y="1366"/>
                    <a:pt x="1488" y="1371"/>
                  </a:cubicBezTo>
                  <a:cubicBezTo>
                    <a:pt x="1488" y="1371"/>
                    <a:pt x="1524" y="1395"/>
                    <a:pt x="1512" y="1395"/>
                  </a:cubicBezTo>
                  <a:cubicBezTo>
                    <a:pt x="1500" y="1395"/>
                    <a:pt x="1476" y="1371"/>
                    <a:pt x="1465" y="1371"/>
                  </a:cubicBezTo>
                  <a:cubicBezTo>
                    <a:pt x="1461" y="1367"/>
                    <a:pt x="1458" y="1366"/>
                    <a:pt x="1456" y="1366"/>
                  </a:cubicBezTo>
                  <a:cubicBezTo>
                    <a:pt x="1453" y="1366"/>
                    <a:pt x="1453" y="1371"/>
                    <a:pt x="1453" y="1371"/>
                  </a:cubicBezTo>
                  <a:cubicBezTo>
                    <a:pt x="1453" y="1371"/>
                    <a:pt x="1453" y="1383"/>
                    <a:pt x="1465" y="1395"/>
                  </a:cubicBezTo>
                  <a:cubicBezTo>
                    <a:pt x="1471" y="1401"/>
                    <a:pt x="1477" y="1408"/>
                    <a:pt x="1486" y="1414"/>
                  </a:cubicBezTo>
                  <a:lnTo>
                    <a:pt x="1486" y="1414"/>
                  </a:lnTo>
                  <a:cubicBezTo>
                    <a:pt x="1480" y="1411"/>
                    <a:pt x="1476" y="1410"/>
                    <a:pt x="1474" y="1410"/>
                  </a:cubicBezTo>
                  <a:cubicBezTo>
                    <a:pt x="1467" y="1410"/>
                    <a:pt x="1488" y="1431"/>
                    <a:pt x="1488" y="1431"/>
                  </a:cubicBezTo>
                  <a:cubicBezTo>
                    <a:pt x="1477" y="1431"/>
                    <a:pt x="1394" y="1358"/>
                    <a:pt x="1392" y="1358"/>
                  </a:cubicBezTo>
                  <a:lnTo>
                    <a:pt x="1392" y="1358"/>
                  </a:lnTo>
                  <a:cubicBezTo>
                    <a:pt x="1392" y="1358"/>
                    <a:pt x="1392" y="1359"/>
                    <a:pt x="1393" y="1359"/>
                  </a:cubicBezTo>
                  <a:cubicBezTo>
                    <a:pt x="1429" y="1407"/>
                    <a:pt x="1476" y="1443"/>
                    <a:pt x="1524" y="1478"/>
                  </a:cubicBezTo>
                  <a:cubicBezTo>
                    <a:pt x="1529" y="1486"/>
                    <a:pt x="1529" y="1488"/>
                    <a:pt x="1526" y="1488"/>
                  </a:cubicBezTo>
                  <a:cubicBezTo>
                    <a:pt x="1520" y="1488"/>
                    <a:pt x="1505" y="1479"/>
                    <a:pt x="1490" y="1469"/>
                  </a:cubicBezTo>
                  <a:lnTo>
                    <a:pt x="1490" y="1469"/>
                  </a:lnTo>
                  <a:lnTo>
                    <a:pt x="1512" y="1502"/>
                  </a:lnTo>
                  <a:cubicBezTo>
                    <a:pt x="1524" y="1514"/>
                    <a:pt x="1512" y="1514"/>
                    <a:pt x="1512" y="1514"/>
                  </a:cubicBezTo>
                  <a:cubicBezTo>
                    <a:pt x="1495" y="1497"/>
                    <a:pt x="1477" y="1486"/>
                    <a:pt x="1474" y="1486"/>
                  </a:cubicBezTo>
                  <a:lnTo>
                    <a:pt x="1474" y="1486"/>
                  </a:lnTo>
                  <a:cubicBezTo>
                    <a:pt x="1473" y="1486"/>
                    <a:pt x="1473" y="1487"/>
                    <a:pt x="1476" y="1490"/>
                  </a:cubicBezTo>
                  <a:cubicBezTo>
                    <a:pt x="1476" y="1496"/>
                    <a:pt x="1479" y="1501"/>
                    <a:pt x="1477" y="1501"/>
                  </a:cubicBezTo>
                  <a:cubicBezTo>
                    <a:pt x="1475" y="1501"/>
                    <a:pt x="1467" y="1493"/>
                    <a:pt x="1441" y="1466"/>
                  </a:cubicBezTo>
                  <a:cubicBezTo>
                    <a:pt x="1437" y="1463"/>
                    <a:pt x="1433" y="1461"/>
                    <a:pt x="1430" y="1461"/>
                  </a:cubicBezTo>
                  <a:cubicBezTo>
                    <a:pt x="1424" y="1461"/>
                    <a:pt x="1421" y="1466"/>
                    <a:pt x="1429" y="1466"/>
                  </a:cubicBezTo>
                  <a:cubicBezTo>
                    <a:pt x="1441" y="1478"/>
                    <a:pt x="1453" y="1490"/>
                    <a:pt x="1465" y="1502"/>
                  </a:cubicBezTo>
                  <a:cubicBezTo>
                    <a:pt x="1465" y="1514"/>
                    <a:pt x="1465" y="1514"/>
                    <a:pt x="1441" y="1514"/>
                  </a:cubicBezTo>
                  <a:cubicBezTo>
                    <a:pt x="1436" y="1510"/>
                    <a:pt x="1430" y="1505"/>
                    <a:pt x="1424" y="1501"/>
                  </a:cubicBezTo>
                  <a:lnTo>
                    <a:pt x="1424" y="1501"/>
                  </a:lnTo>
                  <a:lnTo>
                    <a:pt x="1417" y="1490"/>
                  </a:lnTo>
                  <a:cubicBezTo>
                    <a:pt x="1405" y="1483"/>
                    <a:pt x="1398" y="1480"/>
                    <a:pt x="1395" y="1480"/>
                  </a:cubicBezTo>
                  <a:cubicBezTo>
                    <a:pt x="1395" y="1480"/>
                    <a:pt x="1395" y="1480"/>
                    <a:pt x="1395" y="1480"/>
                  </a:cubicBezTo>
                  <a:lnTo>
                    <a:pt x="1395" y="1480"/>
                  </a:lnTo>
                  <a:cubicBezTo>
                    <a:pt x="1394" y="1480"/>
                    <a:pt x="1394" y="1479"/>
                    <a:pt x="1393" y="1478"/>
                  </a:cubicBezTo>
                  <a:cubicBezTo>
                    <a:pt x="1388" y="1473"/>
                    <a:pt x="1383" y="1471"/>
                    <a:pt x="1381" y="1471"/>
                  </a:cubicBezTo>
                  <a:cubicBezTo>
                    <a:pt x="1377" y="1471"/>
                    <a:pt x="1379" y="1476"/>
                    <a:pt x="1393" y="1490"/>
                  </a:cubicBezTo>
                  <a:cubicBezTo>
                    <a:pt x="1399" y="1496"/>
                    <a:pt x="1400" y="1498"/>
                    <a:pt x="1398" y="1498"/>
                  </a:cubicBezTo>
                  <a:cubicBezTo>
                    <a:pt x="1391" y="1498"/>
                    <a:pt x="1357" y="1478"/>
                    <a:pt x="1357" y="1478"/>
                  </a:cubicBezTo>
                  <a:lnTo>
                    <a:pt x="1357" y="1478"/>
                  </a:lnTo>
                  <a:cubicBezTo>
                    <a:pt x="1381" y="1502"/>
                    <a:pt x="1417" y="1538"/>
                    <a:pt x="1453" y="1562"/>
                  </a:cubicBezTo>
                  <a:cubicBezTo>
                    <a:pt x="1453" y="1562"/>
                    <a:pt x="1453" y="1567"/>
                    <a:pt x="1449" y="1567"/>
                  </a:cubicBezTo>
                  <a:cubicBezTo>
                    <a:pt x="1447" y="1567"/>
                    <a:pt x="1445" y="1566"/>
                    <a:pt x="1441" y="1562"/>
                  </a:cubicBezTo>
                  <a:cubicBezTo>
                    <a:pt x="1435" y="1556"/>
                    <a:pt x="1429" y="1553"/>
                    <a:pt x="1424" y="1553"/>
                  </a:cubicBezTo>
                  <a:cubicBezTo>
                    <a:pt x="1420" y="1553"/>
                    <a:pt x="1417" y="1556"/>
                    <a:pt x="1417" y="1562"/>
                  </a:cubicBezTo>
                  <a:cubicBezTo>
                    <a:pt x="1419" y="1564"/>
                    <a:pt x="1420" y="1565"/>
                    <a:pt x="1419" y="1565"/>
                  </a:cubicBezTo>
                  <a:cubicBezTo>
                    <a:pt x="1417" y="1565"/>
                    <a:pt x="1389" y="1544"/>
                    <a:pt x="1369" y="1514"/>
                  </a:cubicBezTo>
                  <a:cubicBezTo>
                    <a:pt x="1365" y="1509"/>
                    <a:pt x="1362" y="1507"/>
                    <a:pt x="1361" y="1507"/>
                  </a:cubicBezTo>
                  <a:lnTo>
                    <a:pt x="1361" y="1507"/>
                  </a:lnTo>
                  <a:cubicBezTo>
                    <a:pt x="1358" y="1507"/>
                    <a:pt x="1381" y="1538"/>
                    <a:pt x="1381" y="1538"/>
                  </a:cubicBezTo>
                  <a:cubicBezTo>
                    <a:pt x="1381" y="1538"/>
                    <a:pt x="1393" y="1562"/>
                    <a:pt x="1393" y="1574"/>
                  </a:cubicBezTo>
                  <a:cubicBezTo>
                    <a:pt x="1393" y="1574"/>
                    <a:pt x="1389" y="1572"/>
                    <a:pt x="1386" y="1572"/>
                  </a:cubicBezTo>
                  <a:cubicBezTo>
                    <a:pt x="1382" y="1572"/>
                    <a:pt x="1379" y="1576"/>
                    <a:pt x="1393" y="1597"/>
                  </a:cubicBezTo>
                  <a:cubicBezTo>
                    <a:pt x="1393" y="1597"/>
                    <a:pt x="1402" y="1624"/>
                    <a:pt x="1397" y="1624"/>
                  </a:cubicBezTo>
                  <a:cubicBezTo>
                    <a:pt x="1396" y="1624"/>
                    <a:pt x="1395" y="1623"/>
                    <a:pt x="1393" y="1621"/>
                  </a:cubicBezTo>
                  <a:cubicBezTo>
                    <a:pt x="1369" y="1586"/>
                    <a:pt x="1357" y="1562"/>
                    <a:pt x="1334" y="1538"/>
                  </a:cubicBezTo>
                  <a:cubicBezTo>
                    <a:pt x="1326" y="1534"/>
                    <a:pt x="1320" y="1533"/>
                    <a:pt x="1317" y="1533"/>
                  </a:cubicBezTo>
                  <a:cubicBezTo>
                    <a:pt x="1310" y="1533"/>
                    <a:pt x="1310" y="1538"/>
                    <a:pt x="1310" y="1538"/>
                  </a:cubicBezTo>
                  <a:cubicBezTo>
                    <a:pt x="1298" y="1550"/>
                    <a:pt x="1310" y="1538"/>
                    <a:pt x="1322" y="1562"/>
                  </a:cubicBezTo>
                  <a:cubicBezTo>
                    <a:pt x="1345" y="1573"/>
                    <a:pt x="1312" y="1562"/>
                    <a:pt x="1332" y="1594"/>
                  </a:cubicBezTo>
                  <a:lnTo>
                    <a:pt x="1332" y="1594"/>
                  </a:lnTo>
                  <a:cubicBezTo>
                    <a:pt x="1331" y="1594"/>
                    <a:pt x="1331" y="1594"/>
                    <a:pt x="1331" y="1594"/>
                  </a:cubicBezTo>
                  <a:lnTo>
                    <a:pt x="1331" y="1594"/>
                  </a:lnTo>
                  <a:cubicBezTo>
                    <a:pt x="1331" y="1594"/>
                    <a:pt x="1331" y="1595"/>
                    <a:pt x="1334" y="1597"/>
                  </a:cubicBezTo>
                  <a:cubicBezTo>
                    <a:pt x="1333" y="1596"/>
                    <a:pt x="1332" y="1595"/>
                    <a:pt x="1332" y="1594"/>
                  </a:cubicBezTo>
                  <a:lnTo>
                    <a:pt x="1332" y="1594"/>
                  </a:lnTo>
                  <a:cubicBezTo>
                    <a:pt x="1335" y="1595"/>
                    <a:pt x="1357" y="1612"/>
                    <a:pt x="1357" y="1621"/>
                  </a:cubicBezTo>
                  <a:cubicBezTo>
                    <a:pt x="1357" y="1621"/>
                    <a:pt x="1375" y="1657"/>
                    <a:pt x="1369" y="1657"/>
                  </a:cubicBezTo>
                  <a:cubicBezTo>
                    <a:pt x="1366" y="1657"/>
                    <a:pt x="1360" y="1651"/>
                    <a:pt x="1346" y="1633"/>
                  </a:cubicBezTo>
                  <a:cubicBezTo>
                    <a:pt x="1334" y="1609"/>
                    <a:pt x="1322" y="1597"/>
                    <a:pt x="1310" y="1574"/>
                  </a:cubicBezTo>
                  <a:cubicBezTo>
                    <a:pt x="1298" y="1574"/>
                    <a:pt x="1286" y="1574"/>
                    <a:pt x="1298" y="1586"/>
                  </a:cubicBezTo>
                  <a:cubicBezTo>
                    <a:pt x="1310" y="1609"/>
                    <a:pt x="1322" y="1645"/>
                    <a:pt x="1346" y="1669"/>
                  </a:cubicBezTo>
                  <a:cubicBezTo>
                    <a:pt x="1322" y="1657"/>
                    <a:pt x="1298" y="1645"/>
                    <a:pt x="1286" y="1621"/>
                  </a:cubicBezTo>
                  <a:cubicBezTo>
                    <a:pt x="1286" y="1613"/>
                    <a:pt x="1280" y="1604"/>
                    <a:pt x="1281" y="1596"/>
                  </a:cubicBezTo>
                  <a:lnTo>
                    <a:pt x="1281" y="1596"/>
                  </a:lnTo>
                  <a:cubicBezTo>
                    <a:pt x="1280" y="1596"/>
                    <a:pt x="1280" y="1596"/>
                    <a:pt x="1279" y="1596"/>
                  </a:cubicBezTo>
                  <a:cubicBezTo>
                    <a:pt x="1275" y="1596"/>
                    <a:pt x="1270" y="1593"/>
                    <a:pt x="1262" y="1586"/>
                  </a:cubicBezTo>
                  <a:cubicBezTo>
                    <a:pt x="1255" y="1583"/>
                    <a:pt x="1248" y="1578"/>
                    <a:pt x="1242" y="1572"/>
                  </a:cubicBezTo>
                  <a:lnTo>
                    <a:pt x="1242" y="1572"/>
                  </a:lnTo>
                  <a:cubicBezTo>
                    <a:pt x="1250" y="1590"/>
                    <a:pt x="1257" y="1607"/>
                    <a:pt x="1262" y="1621"/>
                  </a:cubicBezTo>
                  <a:cubicBezTo>
                    <a:pt x="1267" y="1642"/>
                    <a:pt x="1268" y="1647"/>
                    <a:pt x="1267" y="1647"/>
                  </a:cubicBezTo>
                  <a:cubicBezTo>
                    <a:pt x="1266" y="1647"/>
                    <a:pt x="1264" y="1642"/>
                    <a:pt x="1263" y="1642"/>
                  </a:cubicBezTo>
                  <a:cubicBezTo>
                    <a:pt x="1262" y="1642"/>
                    <a:pt x="1262" y="1643"/>
                    <a:pt x="1262" y="1645"/>
                  </a:cubicBezTo>
                  <a:cubicBezTo>
                    <a:pt x="1262" y="1654"/>
                    <a:pt x="1276" y="1677"/>
                    <a:pt x="1272" y="1677"/>
                  </a:cubicBezTo>
                  <a:cubicBezTo>
                    <a:pt x="1271" y="1677"/>
                    <a:pt x="1268" y="1675"/>
                    <a:pt x="1262" y="1669"/>
                  </a:cubicBezTo>
                  <a:cubicBezTo>
                    <a:pt x="1238" y="1645"/>
                    <a:pt x="1226" y="1597"/>
                    <a:pt x="1203" y="1562"/>
                  </a:cubicBezTo>
                  <a:cubicBezTo>
                    <a:pt x="1199" y="1546"/>
                    <a:pt x="1197" y="1541"/>
                    <a:pt x="1197" y="1541"/>
                  </a:cubicBezTo>
                  <a:lnTo>
                    <a:pt x="1197" y="1541"/>
                  </a:lnTo>
                  <a:cubicBezTo>
                    <a:pt x="1197" y="1541"/>
                    <a:pt x="1203" y="1566"/>
                    <a:pt x="1203" y="1574"/>
                  </a:cubicBezTo>
                  <a:cubicBezTo>
                    <a:pt x="1215" y="1586"/>
                    <a:pt x="1215" y="1597"/>
                    <a:pt x="1215" y="1609"/>
                  </a:cubicBezTo>
                  <a:cubicBezTo>
                    <a:pt x="1215" y="1609"/>
                    <a:pt x="1215" y="1621"/>
                    <a:pt x="1215" y="1621"/>
                  </a:cubicBezTo>
                  <a:cubicBezTo>
                    <a:pt x="1210" y="1621"/>
                    <a:pt x="1203" y="1619"/>
                    <a:pt x="1198" y="1619"/>
                  </a:cubicBezTo>
                  <a:cubicBezTo>
                    <a:pt x="1189" y="1619"/>
                    <a:pt x="1184" y="1624"/>
                    <a:pt x="1191" y="1645"/>
                  </a:cubicBezTo>
                  <a:cubicBezTo>
                    <a:pt x="1191" y="1655"/>
                    <a:pt x="1200" y="1683"/>
                    <a:pt x="1194" y="1683"/>
                  </a:cubicBezTo>
                  <a:cubicBezTo>
                    <a:pt x="1194" y="1683"/>
                    <a:pt x="1192" y="1682"/>
                    <a:pt x="1191" y="1681"/>
                  </a:cubicBezTo>
                  <a:lnTo>
                    <a:pt x="1155" y="1609"/>
                  </a:lnTo>
                  <a:cubicBezTo>
                    <a:pt x="1142" y="1596"/>
                    <a:pt x="1132" y="1587"/>
                    <a:pt x="1127" y="1587"/>
                  </a:cubicBezTo>
                  <a:cubicBezTo>
                    <a:pt x="1122" y="1587"/>
                    <a:pt x="1119" y="1593"/>
                    <a:pt x="1119" y="1609"/>
                  </a:cubicBezTo>
                  <a:cubicBezTo>
                    <a:pt x="1119" y="1609"/>
                    <a:pt x="1131" y="1657"/>
                    <a:pt x="1131" y="1657"/>
                  </a:cubicBezTo>
                  <a:cubicBezTo>
                    <a:pt x="1131" y="1657"/>
                    <a:pt x="1107" y="1586"/>
                    <a:pt x="1107" y="1586"/>
                  </a:cubicBezTo>
                  <a:lnTo>
                    <a:pt x="1107" y="1586"/>
                  </a:lnTo>
                  <a:cubicBezTo>
                    <a:pt x="1107" y="1609"/>
                    <a:pt x="1119" y="1621"/>
                    <a:pt x="1119" y="1645"/>
                  </a:cubicBezTo>
                  <a:lnTo>
                    <a:pt x="1119" y="1669"/>
                  </a:lnTo>
                  <a:cubicBezTo>
                    <a:pt x="1128" y="1694"/>
                    <a:pt x="1130" y="1720"/>
                    <a:pt x="1135" y="1741"/>
                  </a:cubicBezTo>
                  <a:lnTo>
                    <a:pt x="1135" y="1741"/>
                  </a:lnTo>
                  <a:cubicBezTo>
                    <a:pt x="1129" y="1725"/>
                    <a:pt x="1120" y="1705"/>
                    <a:pt x="1113" y="1690"/>
                  </a:cubicBezTo>
                  <a:lnTo>
                    <a:pt x="1113" y="1690"/>
                  </a:lnTo>
                  <a:cubicBezTo>
                    <a:pt x="1122" y="1711"/>
                    <a:pt x="1126" y="1728"/>
                    <a:pt x="1119" y="1728"/>
                  </a:cubicBezTo>
                  <a:lnTo>
                    <a:pt x="1091" y="1654"/>
                  </a:lnTo>
                  <a:lnTo>
                    <a:pt x="1091" y="1654"/>
                  </a:lnTo>
                  <a:cubicBezTo>
                    <a:pt x="1092" y="1654"/>
                    <a:pt x="1092" y="1654"/>
                    <a:pt x="1092" y="1654"/>
                  </a:cubicBezTo>
                  <a:cubicBezTo>
                    <a:pt x="1093" y="1654"/>
                    <a:pt x="1094" y="1653"/>
                    <a:pt x="1094" y="1650"/>
                  </a:cubicBezTo>
                  <a:lnTo>
                    <a:pt x="1094" y="1650"/>
                  </a:lnTo>
                  <a:cubicBezTo>
                    <a:pt x="1100" y="1661"/>
                    <a:pt x="1106" y="1673"/>
                    <a:pt x="1111" y="1684"/>
                  </a:cubicBezTo>
                  <a:lnTo>
                    <a:pt x="1111" y="1684"/>
                  </a:lnTo>
                  <a:cubicBezTo>
                    <a:pt x="1107" y="1674"/>
                    <a:pt x="1104" y="1668"/>
                    <a:pt x="1106" y="1668"/>
                  </a:cubicBezTo>
                  <a:lnTo>
                    <a:pt x="1106" y="1668"/>
                  </a:lnTo>
                  <a:cubicBezTo>
                    <a:pt x="1106" y="1668"/>
                    <a:pt x="1107" y="1668"/>
                    <a:pt x="1107" y="1669"/>
                  </a:cubicBezTo>
                  <a:cubicBezTo>
                    <a:pt x="1107" y="1657"/>
                    <a:pt x="1107" y="1645"/>
                    <a:pt x="1095" y="1633"/>
                  </a:cubicBezTo>
                  <a:cubicBezTo>
                    <a:pt x="1095" y="1633"/>
                    <a:pt x="1095" y="1644"/>
                    <a:pt x="1094" y="1650"/>
                  </a:cubicBezTo>
                  <a:lnTo>
                    <a:pt x="1094" y="1650"/>
                  </a:lnTo>
                  <a:cubicBezTo>
                    <a:pt x="1091" y="1644"/>
                    <a:pt x="1087" y="1639"/>
                    <a:pt x="1084" y="1633"/>
                  </a:cubicBezTo>
                  <a:lnTo>
                    <a:pt x="1084" y="1633"/>
                  </a:lnTo>
                  <a:lnTo>
                    <a:pt x="1084" y="1633"/>
                  </a:lnTo>
                  <a:cubicBezTo>
                    <a:pt x="1078" y="1625"/>
                    <a:pt x="1074" y="1622"/>
                    <a:pt x="1071" y="1622"/>
                  </a:cubicBezTo>
                  <a:cubicBezTo>
                    <a:pt x="1060" y="1622"/>
                    <a:pt x="1060" y="1657"/>
                    <a:pt x="1060" y="1657"/>
                  </a:cubicBezTo>
                  <a:lnTo>
                    <a:pt x="1084" y="1752"/>
                  </a:lnTo>
                  <a:cubicBezTo>
                    <a:pt x="1084" y="1752"/>
                    <a:pt x="1064" y="1703"/>
                    <a:pt x="1060" y="1703"/>
                  </a:cubicBezTo>
                  <a:cubicBezTo>
                    <a:pt x="1060" y="1703"/>
                    <a:pt x="1060" y="1704"/>
                    <a:pt x="1060" y="1705"/>
                  </a:cubicBezTo>
                  <a:cubicBezTo>
                    <a:pt x="1060" y="1705"/>
                    <a:pt x="1060" y="1743"/>
                    <a:pt x="1066" y="1770"/>
                  </a:cubicBezTo>
                  <a:lnTo>
                    <a:pt x="1066" y="1770"/>
                  </a:lnTo>
                  <a:cubicBezTo>
                    <a:pt x="1051" y="1725"/>
                    <a:pt x="1021" y="1631"/>
                    <a:pt x="1019" y="1631"/>
                  </a:cubicBezTo>
                  <a:lnTo>
                    <a:pt x="1019" y="1631"/>
                  </a:lnTo>
                  <a:cubicBezTo>
                    <a:pt x="1018" y="1631"/>
                    <a:pt x="1019" y="1638"/>
                    <a:pt x="1024" y="1657"/>
                  </a:cubicBezTo>
                  <a:lnTo>
                    <a:pt x="1024" y="1645"/>
                  </a:lnTo>
                  <a:cubicBezTo>
                    <a:pt x="1024" y="1669"/>
                    <a:pt x="1024" y="1693"/>
                    <a:pt x="1036" y="1717"/>
                  </a:cubicBezTo>
                  <a:lnTo>
                    <a:pt x="1036" y="1740"/>
                  </a:lnTo>
                  <a:cubicBezTo>
                    <a:pt x="1036" y="1728"/>
                    <a:pt x="1012" y="1645"/>
                    <a:pt x="1000" y="1633"/>
                  </a:cubicBezTo>
                  <a:cubicBezTo>
                    <a:pt x="1000" y="1627"/>
                    <a:pt x="1000" y="1624"/>
                    <a:pt x="999" y="1624"/>
                  </a:cubicBezTo>
                  <a:cubicBezTo>
                    <a:pt x="997" y="1624"/>
                    <a:pt x="994" y="1627"/>
                    <a:pt x="988" y="1633"/>
                  </a:cubicBezTo>
                  <a:lnTo>
                    <a:pt x="988" y="1621"/>
                  </a:lnTo>
                  <a:cubicBezTo>
                    <a:pt x="988" y="1619"/>
                    <a:pt x="988" y="1619"/>
                    <a:pt x="988" y="1619"/>
                  </a:cubicBezTo>
                  <a:cubicBezTo>
                    <a:pt x="988" y="1619"/>
                    <a:pt x="988" y="1629"/>
                    <a:pt x="988" y="1643"/>
                  </a:cubicBezTo>
                  <a:lnTo>
                    <a:pt x="988" y="1643"/>
                  </a:lnTo>
                  <a:cubicBezTo>
                    <a:pt x="983" y="1630"/>
                    <a:pt x="980" y="1622"/>
                    <a:pt x="980" y="1622"/>
                  </a:cubicBezTo>
                  <a:lnTo>
                    <a:pt x="980" y="1622"/>
                  </a:lnTo>
                  <a:cubicBezTo>
                    <a:pt x="979" y="1622"/>
                    <a:pt x="981" y="1636"/>
                    <a:pt x="987" y="1670"/>
                  </a:cubicBezTo>
                  <a:lnTo>
                    <a:pt x="987" y="1670"/>
                  </a:lnTo>
                  <a:cubicBezTo>
                    <a:pt x="985" y="1688"/>
                    <a:pt x="984" y="1703"/>
                    <a:pt x="981" y="1703"/>
                  </a:cubicBezTo>
                  <a:cubicBezTo>
                    <a:pt x="980" y="1703"/>
                    <a:pt x="978" y="1700"/>
                    <a:pt x="976" y="1693"/>
                  </a:cubicBezTo>
                  <a:cubicBezTo>
                    <a:pt x="965" y="1669"/>
                    <a:pt x="965" y="1645"/>
                    <a:pt x="953" y="1621"/>
                  </a:cubicBezTo>
                  <a:cubicBezTo>
                    <a:pt x="953" y="1621"/>
                    <a:pt x="953" y="1621"/>
                    <a:pt x="953" y="1633"/>
                  </a:cubicBezTo>
                  <a:cubicBezTo>
                    <a:pt x="953" y="1657"/>
                    <a:pt x="965" y="1681"/>
                    <a:pt x="965" y="1717"/>
                  </a:cubicBezTo>
                  <a:cubicBezTo>
                    <a:pt x="965" y="1717"/>
                    <a:pt x="953" y="1693"/>
                    <a:pt x="941" y="1693"/>
                  </a:cubicBezTo>
                  <a:lnTo>
                    <a:pt x="941" y="1681"/>
                  </a:lnTo>
                  <a:lnTo>
                    <a:pt x="941" y="1609"/>
                  </a:lnTo>
                  <a:cubicBezTo>
                    <a:pt x="941" y="1633"/>
                    <a:pt x="929" y="1669"/>
                    <a:pt x="929" y="1693"/>
                  </a:cubicBezTo>
                  <a:cubicBezTo>
                    <a:pt x="929" y="1693"/>
                    <a:pt x="929" y="1698"/>
                    <a:pt x="925" y="1698"/>
                  </a:cubicBezTo>
                  <a:cubicBezTo>
                    <a:pt x="923" y="1698"/>
                    <a:pt x="921" y="1697"/>
                    <a:pt x="917" y="1693"/>
                  </a:cubicBezTo>
                  <a:cubicBezTo>
                    <a:pt x="905" y="1681"/>
                    <a:pt x="917" y="1669"/>
                    <a:pt x="917" y="1657"/>
                  </a:cubicBezTo>
                  <a:cubicBezTo>
                    <a:pt x="917" y="1651"/>
                    <a:pt x="914" y="1645"/>
                    <a:pt x="911" y="1645"/>
                  </a:cubicBezTo>
                  <a:cubicBezTo>
                    <a:pt x="908" y="1645"/>
                    <a:pt x="905" y="1651"/>
                    <a:pt x="905" y="1669"/>
                  </a:cubicBezTo>
                  <a:cubicBezTo>
                    <a:pt x="905" y="1649"/>
                    <a:pt x="905" y="1629"/>
                    <a:pt x="905" y="1609"/>
                  </a:cubicBezTo>
                  <a:cubicBezTo>
                    <a:pt x="905" y="1608"/>
                    <a:pt x="905" y="1608"/>
                    <a:pt x="905" y="1608"/>
                  </a:cubicBezTo>
                  <a:cubicBezTo>
                    <a:pt x="905" y="1608"/>
                    <a:pt x="904" y="1650"/>
                    <a:pt x="898" y="1650"/>
                  </a:cubicBezTo>
                  <a:cubicBezTo>
                    <a:pt x="896" y="1650"/>
                    <a:pt x="895" y="1649"/>
                    <a:pt x="893" y="1645"/>
                  </a:cubicBezTo>
                  <a:cubicBezTo>
                    <a:pt x="893" y="1634"/>
                    <a:pt x="892" y="1630"/>
                    <a:pt x="890" y="1630"/>
                  </a:cubicBezTo>
                  <a:cubicBezTo>
                    <a:pt x="887" y="1630"/>
                    <a:pt x="881" y="1652"/>
                    <a:pt x="881" y="1669"/>
                  </a:cubicBezTo>
                  <a:cubicBezTo>
                    <a:pt x="881" y="1667"/>
                    <a:pt x="881" y="1666"/>
                    <a:pt x="881" y="1666"/>
                  </a:cubicBezTo>
                  <a:cubicBezTo>
                    <a:pt x="881" y="1666"/>
                    <a:pt x="879" y="1679"/>
                    <a:pt x="871" y="1681"/>
                  </a:cubicBezTo>
                  <a:lnTo>
                    <a:pt x="871" y="1681"/>
                  </a:lnTo>
                  <a:cubicBezTo>
                    <a:pt x="870" y="1676"/>
                    <a:pt x="869" y="1672"/>
                    <a:pt x="869" y="1669"/>
                  </a:cubicBezTo>
                  <a:cubicBezTo>
                    <a:pt x="867" y="1660"/>
                    <a:pt x="865" y="1657"/>
                    <a:pt x="864" y="1657"/>
                  </a:cubicBezTo>
                  <a:cubicBezTo>
                    <a:pt x="859" y="1657"/>
                    <a:pt x="858" y="1691"/>
                    <a:pt x="858" y="1720"/>
                  </a:cubicBezTo>
                  <a:lnTo>
                    <a:pt x="858" y="1720"/>
                  </a:lnTo>
                  <a:cubicBezTo>
                    <a:pt x="862" y="1714"/>
                    <a:pt x="869" y="1694"/>
                    <a:pt x="869" y="1681"/>
                  </a:cubicBezTo>
                  <a:cubicBezTo>
                    <a:pt x="870" y="1681"/>
                    <a:pt x="871" y="1681"/>
                    <a:pt x="871" y="1681"/>
                  </a:cubicBezTo>
                  <a:lnTo>
                    <a:pt x="871" y="1681"/>
                  </a:lnTo>
                  <a:cubicBezTo>
                    <a:pt x="875" y="1693"/>
                    <a:pt x="881" y="1711"/>
                    <a:pt x="881" y="1728"/>
                  </a:cubicBezTo>
                  <a:lnTo>
                    <a:pt x="869" y="1728"/>
                  </a:lnTo>
                  <a:cubicBezTo>
                    <a:pt x="869" y="1752"/>
                    <a:pt x="864" y="1770"/>
                    <a:pt x="861" y="1770"/>
                  </a:cubicBezTo>
                  <a:cubicBezTo>
                    <a:pt x="859" y="1770"/>
                    <a:pt x="857" y="1765"/>
                    <a:pt x="857" y="1752"/>
                  </a:cubicBezTo>
                  <a:cubicBezTo>
                    <a:pt x="857" y="1746"/>
                    <a:pt x="857" y="1734"/>
                    <a:pt x="858" y="1720"/>
                  </a:cubicBezTo>
                  <a:lnTo>
                    <a:pt x="858" y="1720"/>
                  </a:lnTo>
                  <a:cubicBezTo>
                    <a:pt x="857" y="1721"/>
                    <a:pt x="856" y="1721"/>
                    <a:pt x="856" y="1721"/>
                  </a:cubicBezTo>
                  <a:cubicBezTo>
                    <a:pt x="853" y="1721"/>
                    <a:pt x="853" y="1714"/>
                    <a:pt x="857" y="1693"/>
                  </a:cubicBezTo>
                  <a:cubicBezTo>
                    <a:pt x="857" y="1683"/>
                    <a:pt x="865" y="1605"/>
                    <a:pt x="862" y="1605"/>
                  </a:cubicBezTo>
                  <a:lnTo>
                    <a:pt x="862" y="1605"/>
                  </a:lnTo>
                  <a:cubicBezTo>
                    <a:pt x="861" y="1605"/>
                    <a:pt x="860" y="1609"/>
                    <a:pt x="857" y="1621"/>
                  </a:cubicBezTo>
                  <a:cubicBezTo>
                    <a:pt x="857" y="1651"/>
                    <a:pt x="849" y="1672"/>
                    <a:pt x="846" y="1672"/>
                  </a:cubicBezTo>
                  <a:cubicBezTo>
                    <a:pt x="846" y="1672"/>
                    <a:pt x="845" y="1671"/>
                    <a:pt x="845" y="1669"/>
                  </a:cubicBezTo>
                  <a:cubicBezTo>
                    <a:pt x="845" y="1657"/>
                    <a:pt x="845" y="1633"/>
                    <a:pt x="845" y="1621"/>
                  </a:cubicBezTo>
                  <a:lnTo>
                    <a:pt x="845" y="1609"/>
                  </a:lnTo>
                  <a:lnTo>
                    <a:pt x="834" y="1669"/>
                  </a:lnTo>
                  <a:cubicBezTo>
                    <a:pt x="834" y="1681"/>
                    <a:pt x="834" y="1693"/>
                    <a:pt x="834" y="1705"/>
                  </a:cubicBezTo>
                  <a:cubicBezTo>
                    <a:pt x="834" y="1726"/>
                    <a:pt x="829" y="1730"/>
                    <a:pt x="826" y="1730"/>
                  </a:cubicBezTo>
                  <a:cubicBezTo>
                    <a:pt x="824" y="1730"/>
                    <a:pt x="822" y="1728"/>
                    <a:pt x="822" y="1728"/>
                  </a:cubicBezTo>
                  <a:lnTo>
                    <a:pt x="822" y="1669"/>
                  </a:lnTo>
                  <a:lnTo>
                    <a:pt x="822" y="1645"/>
                  </a:lnTo>
                  <a:cubicBezTo>
                    <a:pt x="822" y="1657"/>
                    <a:pt x="810" y="1693"/>
                    <a:pt x="810" y="1693"/>
                  </a:cubicBezTo>
                  <a:cubicBezTo>
                    <a:pt x="804" y="1693"/>
                    <a:pt x="804" y="1690"/>
                    <a:pt x="804" y="1690"/>
                  </a:cubicBezTo>
                  <a:cubicBezTo>
                    <a:pt x="804" y="1690"/>
                    <a:pt x="804" y="1693"/>
                    <a:pt x="798" y="1705"/>
                  </a:cubicBezTo>
                  <a:cubicBezTo>
                    <a:pt x="793" y="1720"/>
                    <a:pt x="788" y="1724"/>
                    <a:pt x="783" y="1724"/>
                  </a:cubicBezTo>
                  <a:cubicBezTo>
                    <a:pt x="776" y="1724"/>
                    <a:pt x="769" y="1717"/>
                    <a:pt x="762" y="1717"/>
                  </a:cubicBezTo>
                  <a:cubicBezTo>
                    <a:pt x="762" y="1705"/>
                    <a:pt x="762" y="1693"/>
                    <a:pt x="762" y="1669"/>
                  </a:cubicBezTo>
                  <a:lnTo>
                    <a:pt x="762" y="1645"/>
                  </a:lnTo>
                  <a:cubicBezTo>
                    <a:pt x="762" y="1645"/>
                    <a:pt x="762" y="1637"/>
                    <a:pt x="760" y="1637"/>
                  </a:cubicBezTo>
                  <a:cubicBezTo>
                    <a:pt x="758" y="1637"/>
                    <a:pt x="755" y="1642"/>
                    <a:pt x="750" y="1657"/>
                  </a:cubicBezTo>
                  <a:cubicBezTo>
                    <a:pt x="745" y="1672"/>
                    <a:pt x="744" y="1677"/>
                    <a:pt x="744" y="1677"/>
                  </a:cubicBezTo>
                  <a:cubicBezTo>
                    <a:pt x="744" y="1677"/>
                    <a:pt x="745" y="1669"/>
                    <a:pt x="738" y="1669"/>
                  </a:cubicBezTo>
                  <a:cubicBezTo>
                    <a:pt x="738" y="1669"/>
                    <a:pt x="738" y="1693"/>
                    <a:pt x="726" y="1693"/>
                  </a:cubicBezTo>
                  <a:cubicBezTo>
                    <a:pt x="726" y="1693"/>
                    <a:pt x="726" y="1681"/>
                    <a:pt x="714" y="1681"/>
                  </a:cubicBezTo>
                  <a:cubicBezTo>
                    <a:pt x="691" y="1717"/>
                    <a:pt x="667" y="1764"/>
                    <a:pt x="655" y="1812"/>
                  </a:cubicBezTo>
                  <a:lnTo>
                    <a:pt x="667" y="1812"/>
                  </a:lnTo>
                  <a:cubicBezTo>
                    <a:pt x="667" y="1824"/>
                    <a:pt x="667" y="1836"/>
                    <a:pt x="667" y="1847"/>
                  </a:cubicBezTo>
                  <a:cubicBezTo>
                    <a:pt x="667" y="1867"/>
                    <a:pt x="667" y="1886"/>
                    <a:pt x="680" y="1886"/>
                  </a:cubicBezTo>
                  <a:cubicBezTo>
                    <a:pt x="683" y="1886"/>
                    <a:pt x="686" y="1885"/>
                    <a:pt x="691" y="1883"/>
                  </a:cubicBezTo>
                  <a:cubicBezTo>
                    <a:pt x="703" y="1883"/>
                    <a:pt x="703" y="1812"/>
                    <a:pt x="714" y="1800"/>
                  </a:cubicBezTo>
                  <a:cubicBezTo>
                    <a:pt x="717" y="1798"/>
                    <a:pt x="718" y="1797"/>
                    <a:pt x="719" y="1797"/>
                  </a:cubicBezTo>
                  <a:lnTo>
                    <a:pt x="719" y="1797"/>
                  </a:lnTo>
                  <a:cubicBezTo>
                    <a:pt x="722" y="1797"/>
                    <a:pt x="714" y="1816"/>
                    <a:pt x="714" y="1836"/>
                  </a:cubicBezTo>
                  <a:cubicBezTo>
                    <a:pt x="714" y="1859"/>
                    <a:pt x="714" y="1871"/>
                    <a:pt x="714" y="1871"/>
                  </a:cubicBezTo>
                  <a:cubicBezTo>
                    <a:pt x="726" y="1871"/>
                    <a:pt x="714" y="1871"/>
                    <a:pt x="738" y="1824"/>
                  </a:cubicBezTo>
                  <a:cubicBezTo>
                    <a:pt x="744" y="1806"/>
                    <a:pt x="747" y="1800"/>
                    <a:pt x="749" y="1800"/>
                  </a:cubicBezTo>
                  <a:cubicBezTo>
                    <a:pt x="750" y="1800"/>
                    <a:pt x="750" y="1806"/>
                    <a:pt x="750" y="1812"/>
                  </a:cubicBezTo>
                  <a:cubicBezTo>
                    <a:pt x="750" y="1836"/>
                    <a:pt x="726" y="1907"/>
                    <a:pt x="738" y="1907"/>
                  </a:cubicBezTo>
                  <a:cubicBezTo>
                    <a:pt x="750" y="1907"/>
                    <a:pt x="750" y="1883"/>
                    <a:pt x="762" y="1847"/>
                  </a:cubicBezTo>
                  <a:cubicBezTo>
                    <a:pt x="773" y="1847"/>
                    <a:pt x="793" y="1810"/>
                    <a:pt x="797" y="1810"/>
                  </a:cubicBezTo>
                  <a:cubicBezTo>
                    <a:pt x="798" y="1810"/>
                    <a:pt x="798" y="1810"/>
                    <a:pt x="798" y="1812"/>
                  </a:cubicBezTo>
                  <a:cubicBezTo>
                    <a:pt x="798" y="1842"/>
                    <a:pt x="789" y="1864"/>
                    <a:pt x="780" y="1891"/>
                  </a:cubicBezTo>
                  <a:lnTo>
                    <a:pt x="780" y="1891"/>
                  </a:lnTo>
                  <a:cubicBezTo>
                    <a:pt x="790" y="1877"/>
                    <a:pt x="810" y="1865"/>
                    <a:pt x="810" y="1847"/>
                  </a:cubicBezTo>
                  <a:cubicBezTo>
                    <a:pt x="814" y="1843"/>
                    <a:pt x="817" y="1840"/>
                    <a:pt x="819" y="1840"/>
                  </a:cubicBezTo>
                  <a:cubicBezTo>
                    <a:pt x="822" y="1840"/>
                    <a:pt x="822" y="1849"/>
                    <a:pt x="822" y="1871"/>
                  </a:cubicBezTo>
                  <a:cubicBezTo>
                    <a:pt x="822" y="1879"/>
                    <a:pt x="822" y="1882"/>
                    <a:pt x="822" y="1882"/>
                  </a:cubicBezTo>
                  <a:cubicBezTo>
                    <a:pt x="823" y="1882"/>
                    <a:pt x="826" y="1871"/>
                    <a:pt x="834" y="1871"/>
                  </a:cubicBezTo>
                  <a:cubicBezTo>
                    <a:pt x="845" y="1871"/>
                    <a:pt x="834" y="1871"/>
                    <a:pt x="845" y="1883"/>
                  </a:cubicBezTo>
                  <a:cubicBezTo>
                    <a:pt x="845" y="1870"/>
                    <a:pt x="845" y="1853"/>
                    <a:pt x="845" y="1836"/>
                  </a:cubicBezTo>
                  <a:cubicBezTo>
                    <a:pt x="845" y="1826"/>
                    <a:pt x="845" y="1793"/>
                    <a:pt x="852" y="1793"/>
                  </a:cubicBezTo>
                  <a:cubicBezTo>
                    <a:pt x="853" y="1793"/>
                    <a:pt x="855" y="1795"/>
                    <a:pt x="857" y="1800"/>
                  </a:cubicBezTo>
                  <a:cubicBezTo>
                    <a:pt x="869" y="1812"/>
                    <a:pt x="857" y="1847"/>
                    <a:pt x="857" y="1859"/>
                  </a:cubicBezTo>
                  <a:cubicBezTo>
                    <a:pt x="857" y="1863"/>
                    <a:pt x="858" y="1864"/>
                    <a:pt x="860" y="1864"/>
                  </a:cubicBezTo>
                  <a:cubicBezTo>
                    <a:pt x="863" y="1864"/>
                    <a:pt x="869" y="1856"/>
                    <a:pt x="869" y="1847"/>
                  </a:cubicBezTo>
                  <a:cubicBezTo>
                    <a:pt x="873" y="1840"/>
                    <a:pt x="874" y="1837"/>
                    <a:pt x="875" y="1837"/>
                  </a:cubicBezTo>
                  <a:lnTo>
                    <a:pt x="875" y="1837"/>
                  </a:lnTo>
                  <a:cubicBezTo>
                    <a:pt x="876" y="1837"/>
                    <a:pt x="873" y="1851"/>
                    <a:pt x="881" y="1859"/>
                  </a:cubicBezTo>
                  <a:cubicBezTo>
                    <a:pt x="881" y="1871"/>
                    <a:pt x="881" y="1871"/>
                    <a:pt x="881" y="1883"/>
                  </a:cubicBezTo>
                  <a:cubicBezTo>
                    <a:pt x="881" y="1883"/>
                    <a:pt x="881" y="1847"/>
                    <a:pt x="893" y="1847"/>
                  </a:cubicBezTo>
                  <a:cubicBezTo>
                    <a:pt x="905" y="1847"/>
                    <a:pt x="893" y="1859"/>
                    <a:pt x="905" y="1871"/>
                  </a:cubicBezTo>
                  <a:cubicBezTo>
                    <a:pt x="917" y="1871"/>
                    <a:pt x="929" y="1871"/>
                    <a:pt x="941" y="1836"/>
                  </a:cubicBezTo>
                  <a:cubicBezTo>
                    <a:pt x="941" y="1842"/>
                    <a:pt x="941" y="1850"/>
                    <a:pt x="941" y="1859"/>
                  </a:cubicBezTo>
                  <a:lnTo>
                    <a:pt x="941" y="1883"/>
                  </a:lnTo>
                  <a:lnTo>
                    <a:pt x="953" y="1883"/>
                  </a:lnTo>
                  <a:cubicBezTo>
                    <a:pt x="953" y="1874"/>
                    <a:pt x="953" y="1851"/>
                    <a:pt x="958" y="1851"/>
                  </a:cubicBezTo>
                  <a:cubicBezTo>
                    <a:pt x="959" y="1851"/>
                    <a:pt x="962" y="1854"/>
                    <a:pt x="965" y="1859"/>
                  </a:cubicBezTo>
                  <a:cubicBezTo>
                    <a:pt x="965" y="1886"/>
                    <a:pt x="968" y="1894"/>
                    <a:pt x="973" y="1894"/>
                  </a:cubicBezTo>
                  <a:cubicBezTo>
                    <a:pt x="978" y="1894"/>
                    <a:pt x="983" y="1889"/>
                    <a:pt x="988" y="1883"/>
                  </a:cubicBezTo>
                  <a:cubicBezTo>
                    <a:pt x="988" y="1873"/>
                    <a:pt x="988" y="1821"/>
                    <a:pt x="988" y="1812"/>
                  </a:cubicBezTo>
                  <a:cubicBezTo>
                    <a:pt x="1000" y="1859"/>
                    <a:pt x="1000" y="1883"/>
                    <a:pt x="1012" y="1883"/>
                  </a:cubicBezTo>
                  <a:cubicBezTo>
                    <a:pt x="1018" y="1889"/>
                    <a:pt x="1024" y="1892"/>
                    <a:pt x="1030" y="1892"/>
                  </a:cubicBezTo>
                  <a:cubicBezTo>
                    <a:pt x="1036" y="1892"/>
                    <a:pt x="1042" y="1889"/>
                    <a:pt x="1048" y="1883"/>
                  </a:cubicBezTo>
                  <a:cubicBezTo>
                    <a:pt x="1060" y="1871"/>
                    <a:pt x="1060" y="1871"/>
                    <a:pt x="1060" y="1859"/>
                  </a:cubicBezTo>
                  <a:lnTo>
                    <a:pt x="1060" y="1836"/>
                  </a:lnTo>
                  <a:cubicBezTo>
                    <a:pt x="1072" y="1847"/>
                    <a:pt x="1072" y="1871"/>
                    <a:pt x="1084" y="1883"/>
                  </a:cubicBezTo>
                  <a:cubicBezTo>
                    <a:pt x="1084" y="1895"/>
                    <a:pt x="1095" y="1907"/>
                    <a:pt x="1107" y="1919"/>
                  </a:cubicBezTo>
                  <a:cubicBezTo>
                    <a:pt x="1107" y="1919"/>
                    <a:pt x="1119" y="1919"/>
                    <a:pt x="1107" y="1871"/>
                  </a:cubicBezTo>
                  <a:cubicBezTo>
                    <a:pt x="1107" y="1859"/>
                    <a:pt x="1107" y="1842"/>
                    <a:pt x="1107" y="1836"/>
                  </a:cubicBezTo>
                  <a:cubicBezTo>
                    <a:pt x="1119" y="1836"/>
                    <a:pt x="1131" y="1883"/>
                    <a:pt x="1143" y="1895"/>
                  </a:cubicBezTo>
                  <a:cubicBezTo>
                    <a:pt x="1143" y="1895"/>
                    <a:pt x="1148" y="1900"/>
                    <a:pt x="1152" y="1900"/>
                  </a:cubicBezTo>
                  <a:cubicBezTo>
                    <a:pt x="1154" y="1900"/>
                    <a:pt x="1155" y="1899"/>
                    <a:pt x="1155" y="1895"/>
                  </a:cubicBezTo>
                  <a:cubicBezTo>
                    <a:pt x="1155" y="1859"/>
                    <a:pt x="1143" y="1836"/>
                    <a:pt x="1143" y="1812"/>
                  </a:cubicBezTo>
                  <a:lnTo>
                    <a:pt x="1143" y="1812"/>
                  </a:lnTo>
                  <a:lnTo>
                    <a:pt x="1155" y="1836"/>
                  </a:lnTo>
                  <a:cubicBezTo>
                    <a:pt x="1155" y="1840"/>
                    <a:pt x="1155" y="1841"/>
                    <a:pt x="1155" y="1841"/>
                  </a:cubicBezTo>
                  <a:cubicBezTo>
                    <a:pt x="1156" y="1841"/>
                    <a:pt x="1159" y="1836"/>
                    <a:pt x="1167" y="1836"/>
                  </a:cubicBezTo>
                  <a:cubicBezTo>
                    <a:pt x="1167" y="1847"/>
                    <a:pt x="1179" y="1859"/>
                    <a:pt x="1179" y="1871"/>
                  </a:cubicBezTo>
                  <a:lnTo>
                    <a:pt x="1191" y="1871"/>
                  </a:lnTo>
                  <a:cubicBezTo>
                    <a:pt x="1191" y="1871"/>
                    <a:pt x="1191" y="1824"/>
                    <a:pt x="1191" y="1800"/>
                  </a:cubicBezTo>
                  <a:cubicBezTo>
                    <a:pt x="1191" y="1790"/>
                    <a:pt x="1191" y="1785"/>
                    <a:pt x="1191" y="1785"/>
                  </a:cubicBezTo>
                  <a:cubicBezTo>
                    <a:pt x="1193" y="1785"/>
                    <a:pt x="1197" y="1813"/>
                    <a:pt x="1215" y="1847"/>
                  </a:cubicBezTo>
                  <a:cubicBezTo>
                    <a:pt x="1209" y="1830"/>
                    <a:pt x="1209" y="1830"/>
                    <a:pt x="1210" y="1830"/>
                  </a:cubicBezTo>
                  <a:cubicBezTo>
                    <a:pt x="1212" y="1830"/>
                    <a:pt x="1215" y="1830"/>
                    <a:pt x="1215" y="1812"/>
                  </a:cubicBezTo>
                  <a:lnTo>
                    <a:pt x="1213" y="1807"/>
                  </a:lnTo>
                  <a:lnTo>
                    <a:pt x="1213" y="1807"/>
                  </a:lnTo>
                  <a:cubicBezTo>
                    <a:pt x="1217" y="1816"/>
                    <a:pt x="1222" y="1824"/>
                    <a:pt x="1226" y="1824"/>
                  </a:cubicBezTo>
                  <a:cubicBezTo>
                    <a:pt x="1226" y="1824"/>
                    <a:pt x="1226" y="1776"/>
                    <a:pt x="1226" y="1764"/>
                  </a:cubicBezTo>
                  <a:cubicBezTo>
                    <a:pt x="1226" y="1762"/>
                    <a:pt x="1226" y="1762"/>
                    <a:pt x="1226" y="1762"/>
                  </a:cubicBezTo>
                  <a:cubicBezTo>
                    <a:pt x="1227" y="1762"/>
                    <a:pt x="1228" y="1790"/>
                    <a:pt x="1238" y="1800"/>
                  </a:cubicBezTo>
                  <a:cubicBezTo>
                    <a:pt x="1238" y="1811"/>
                    <a:pt x="1258" y="1861"/>
                    <a:pt x="1262" y="1861"/>
                  </a:cubicBezTo>
                  <a:cubicBezTo>
                    <a:pt x="1262" y="1861"/>
                    <a:pt x="1262" y="1860"/>
                    <a:pt x="1262" y="1859"/>
                  </a:cubicBezTo>
                  <a:cubicBezTo>
                    <a:pt x="1262" y="1824"/>
                    <a:pt x="1250" y="1800"/>
                    <a:pt x="1238" y="1764"/>
                  </a:cubicBezTo>
                  <a:lnTo>
                    <a:pt x="1238" y="1764"/>
                  </a:lnTo>
                  <a:cubicBezTo>
                    <a:pt x="1255" y="1806"/>
                    <a:pt x="1266" y="1817"/>
                    <a:pt x="1275" y="1817"/>
                  </a:cubicBezTo>
                  <a:cubicBezTo>
                    <a:pt x="1284" y="1817"/>
                    <a:pt x="1290" y="1806"/>
                    <a:pt x="1298" y="1806"/>
                  </a:cubicBezTo>
                  <a:cubicBezTo>
                    <a:pt x="1305" y="1806"/>
                    <a:pt x="1312" y="1812"/>
                    <a:pt x="1322" y="1836"/>
                  </a:cubicBezTo>
                  <a:cubicBezTo>
                    <a:pt x="1328" y="1847"/>
                    <a:pt x="1331" y="1852"/>
                    <a:pt x="1332" y="1852"/>
                  </a:cubicBezTo>
                  <a:cubicBezTo>
                    <a:pt x="1336" y="1852"/>
                    <a:pt x="1325" y="1809"/>
                    <a:pt x="1334" y="1800"/>
                  </a:cubicBezTo>
                  <a:cubicBezTo>
                    <a:pt x="1334" y="1788"/>
                    <a:pt x="1346" y="1788"/>
                    <a:pt x="1346" y="1788"/>
                  </a:cubicBezTo>
                  <a:cubicBezTo>
                    <a:pt x="1357" y="1788"/>
                    <a:pt x="1346" y="1752"/>
                    <a:pt x="1357" y="1752"/>
                  </a:cubicBezTo>
                  <a:cubicBezTo>
                    <a:pt x="1359" y="1750"/>
                    <a:pt x="1361" y="1750"/>
                    <a:pt x="1363" y="1750"/>
                  </a:cubicBezTo>
                  <a:cubicBezTo>
                    <a:pt x="1371" y="1750"/>
                    <a:pt x="1379" y="1767"/>
                    <a:pt x="1388" y="1767"/>
                  </a:cubicBezTo>
                  <a:cubicBezTo>
                    <a:pt x="1390" y="1767"/>
                    <a:pt x="1391" y="1766"/>
                    <a:pt x="1393" y="1764"/>
                  </a:cubicBezTo>
                  <a:cubicBezTo>
                    <a:pt x="1393" y="1764"/>
                    <a:pt x="1393" y="1764"/>
                    <a:pt x="1393" y="1752"/>
                  </a:cubicBezTo>
                  <a:cubicBezTo>
                    <a:pt x="1381" y="1729"/>
                    <a:pt x="1370" y="1717"/>
                    <a:pt x="1369" y="1717"/>
                  </a:cubicBezTo>
                  <a:lnTo>
                    <a:pt x="1369" y="1717"/>
                  </a:lnTo>
                  <a:cubicBezTo>
                    <a:pt x="1392" y="1739"/>
                    <a:pt x="1414" y="1761"/>
                    <a:pt x="1426" y="1793"/>
                  </a:cubicBezTo>
                  <a:lnTo>
                    <a:pt x="1426" y="1793"/>
                  </a:lnTo>
                  <a:cubicBezTo>
                    <a:pt x="1410" y="1740"/>
                    <a:pt x="1465" y="1740"/>
                    <a:pt x="1476" y="1740"/>
                  </a:cubicBezTo>
                  <a:cubicBezTo>
                    <a:pt x="1479" y="1738"/>
                    <a:pt x="1482" y="1737"/>
                    <a:pt x="1485" y="1737"/>
                  </a:cubicBezTo>
                  <a:cubicBezTo>
                    <a:pt x="1494" y="1737"/>
                    <a:pt x="1504" y="1744"/>
                    <a:pt x="1509" y="1744"/>
                  </a:cubicBezTo>
                  <a:cubicBezTo>
                    <a:pt x="1511" y="1744"/>
                    <a:pt x="1512" y="1743"/>
                    <a:pt x="1512" y="1740"/>
                  </a:cubicBezTo>
                  <a:cubicBezTo>
                    <a:pt x="1524" y="1740"/>
                    <a:pt x="1512" y="1717"/>
                    <a:pt x="1512" y="1705"/>
                  </a:cubicBezTo>
                  <a:cubicBezTo>
                    <a:pt x="1500" y="1681"/>
                    <a:pt x="1488" y="1657"/>
                    <a:pt x="1465" y="1633"/>
                  </a:cubicBezTo>
                  <a:lnTo>
                    <a:pt x="1465" y="1633"/>
                  </a:lnTo>
                  <a:cubicBezTo>
                    <a:pt x="1466" y="1635"/>
                    <a:pt x="1517" y="1686"/>
                    <a:pt x="1525" y="1686"/>
                  </a:cubicBezTo>
                  <a:cubicBezTo>
                    <a:pt x="1526" y="1686"/>
                    <a:pt x="1526" y="1684"/>
                    <a:pt x="1524" y="1681"/>
                  </a:cubicBezTo>
                  <a:cubicBezTo>
                    <a:pt x="1524" y="1681"/>
                    <a:pt x="1518" y="1670"/>
                    <a:pt x="1513" y="1659"/>
                  </a:cubicBezTo>
                  <a:lnTo>
                    <a:pt x="1513" y="1659"/>
                  </a:lnTo>
                  <a:cubicBezTo>
                    <a:pt x="1528" y="1678"/>
                    <a:pt x="1548" y="1705"/>
                    <a:pt x="1548" y="1705"/>
                  </a:cubicBezTo>
                  <a:cubicBezTo>
                    <a:pt x="1548" y="1669"/>
                    <a:pt x="1536" y="1645"/>
                    <a:pt x="1512" y="1621"/>
                  </a:cubicBezTo>
                  <a:lnTo>
                    <a:pt x="1512" y="1621"/>
                  </a:lnTo>
                  <a:cubicBezTo>
                    <a:pt x="1514" y="1623"/>
                    <a:pt x="1548" y="1657"/>
                    <a:pt x="1560" y="1669"/>
                  </a:cubicBezTo>
                  <a:cubicBezTo>
                    <a:pt x="1569" y="1669"/>
                    <a:pt x="1586" y="1684"/>
                    <a:pt x="1593" y="1684"/>
                  </a:cubicBezTo>
                  <a:cubicBezTo>
                    <a:pt x="1595" y="1684"/>
                    <a:pt x="1596" y="1683"/>
                    <a:pt x="1596" y="1681"/>
                  </a:cubicBezTo>
                  <a:cubicBezTo>
                    <a:pt x="1596" y="1669"/>
                    <a:pt x="1548" y="1621"/>
                    <a:pt x="1548" y="1621"/>
                  </a:cubicBezTo>
                  <a:cubicBezTo>
                    <a:pt x="1548" y="1617"/>
                    <a:pt x="1551" y="1616"/>
                    <a:pt x="1554" y="1616"/>
                  </a:cubicBezTo>
                  <a:cubicBezTo>
                    <a:pt x="1561" y="1616"/>
                    <a:pt x="1572" y="1621"/>
                    <a:pt x="1572" y="1621"/>
                  </a:cubicBezTo>
                  <a:cubicBezTo>
                    <a:pt x="1560" y="1609"/>
                    <a:pt x="1548" y="1597"/>
                    <a:pt x="1560" y="1586"/>
                  </a:cubicBezTo>
                  <a:lnTo>
                    <a:pt x="1560" y="1586"/>
                  </a:lnTo>
                  <a:cubicBezTo>
                    <a:pt x="1560" y="1586"/>
                    <a:pt x="1596" y="1609"/>
                    <a:pt x="1607" y="1609"/>
                  </a:cubicBezTo>
                  <a:cubicBezTo>
                    <a:pt x="1619" y="1609"/>
                    <a:pt x="1607" y="1597"/>
                    <a:pt x="1584" y="1574"/>
                  </a:cubicBezTo>
                  <a:lnTo>
                    <a:pt x="1584" y="1574"/>
                  </a:lnTo>
                  <a:cubicBezTo>
                    <a:pt x="1584" y="1574"/>
                    <a:pt x="1619" y="1600"/>
                    <a:pt x="1621" y="1600"/>
                  </a:cubicBezTo>
                  <a:cubicBezTo>
                    <a:pt x="1622" y="1600"/>
                    <a:pt x="1621" y="1599"/>
                    <a:pt x="1619" y="1597"/>
                  </a:cubicBezTo>
                  <a:cubicBezTo>
                    <a:pt x="1607" y="1586"/>
                    <a:pt x="1560" y="1550"/>
                    <a:pt x="1572" y="1550"/>
                  </a:cubicBezTo>
                  <a:cubicBezTo>
                    <a:pt x="1584" y="1550"/>
                    <a:pt x="1596" y="1562"/>
                    <a:pt x="1607" y="1562"/>
                  </a:cubicBezTo>
                  <a:cubicBezTo>
                    <a:pt x="1616" y="1562"/>
                    <a:pt x="1632" y="1562"/>
                    <a:pt x="1624" y="1546"/>
                  </a:cubicBezTo>
                  <a:lnTo>
                    <a:pt x="1624" y="1546"/>
                  </a:lnTo>
                  <a:cubicBezTo>
                    <a:pt x="1637" y="1557"/>
                    <a:pt x="1656" y="1562"/>
                    <a:pt x="1679" y="1562"/>
                  </a:cubicBezTo>
                  <a:cubicBezTo>
                    <a:pt x="1643" y="1538"/>
                    <a:pt x="1655" y="1538"/>
                    <a:pt x="1655" y="1538"/>
                  </a:cubicBezTo>
                  <a:cubicBezTo>
                    <a:pt x="1667" y="1538"/>
                    <a:pt x="1655" y="1538"/>
                    <a:pt x="1643" y="1526"/>
                  </a:cubicBezTo>
                  <a:cubicBezTo>
                    <a:pt x="1639" y="1518"/>
                    <a:pt x="1641" y="1515"/>
                    <a:pt x="1644" y="1515"/>
                  </a:cubicBezTo>
                  <a:cubicBezTo>
                    <a:pt x="1652" y="1515"/>
                    <a:pt x="1671" y="1526"/>
                    <a:pt x="1679" y="1526"/>
                  </a:cubicBezTo>
                  <a:cubicBezTo>
                    <a:pt x="1679" y="1526"/>
                    <a:pt x="1667" y="1502"/>
                    <a:pt x="1655" y="1502"/>
                  </a:cubicBezTo>
                  <a:cubicBezTo>
                    <a:pt x="1655" y="1490"/>
                    <a:pt x="1655" y="1490"/>
                    <a:pt x="1667" y="1478"/>
                  </a:cubicBezTo>
                  <a:cubicBezTo>
                    <a:pt x="1679" y="1478"/>
                    <a:pt x="1667" y="1466"/>
                    <a:pt x="1619" y="1419"/>
                  </a:cubicBezTo>
                  <a:lnTo>
                    <a:pt x="1619" y="1419"/>
                  </a:lnTo>
                  <a:cubicBezTo>
                    <a:pt x="1631" y="1431"/>
                    <a:pt x="1667" y="1455"/>
                    <a:pt x="1679" y="1466"/>
                  </a:cubicBezTo>
                  <a:cubicBezTo>
                    <a:pt x="1686" y="1470"/>
                    <a:pt x="1689" y="1471"/>
                    <a:pt x="1689" y="1471"/>
                  </a:cubicBezTo>
                  <a:cubicBezTo>
                    <a:pt x="1691" y="1471"/>
                    <a:pt x="1679" y="1463"/>
                    <a:pt x="1679" y="1455"/>
                  </a:cubicBezTo>
                  <a:cubicBezTo>
                    <a:pt x="1655" y="1437"/>
                    <a:pt x="1649" y="1428"/>
                    <a:pt x="1657" y="1428"/>
                  </a:cubicBezTo>
                  <a:cubicBezTo>
                    <a:pt x="1664" y="1428"/>
                    <a:pt x="1685" y="1437"/>
                    <a:pt x="1715" y="1455"/>
                  </a:cubicBezTo>
                  <a:cubicBezTo>
                    <a:pt x="1723" y="1460"/>
                    <a:pt x="1727" y="1462"/>
                    <a:pt x="1728" y="1462"/>
                  </a:cubicBezTo>
                  <a:cubicBezTo>
                    <a:pt x="1733" y="1462"/>
                    <a:pt x="1662" y="1411"/>
                    <a:pt x="1673" y="1411"/>
                  </a:cubicBezTo>
                  <a:cubicBezTo>
                    <a:pt x="1675" y="1411"/>
                    <a:pt x="1680" y="1414"/>
                    <a:pt x="1691" y="1419"/>
                  </a:cubicBezTo>
                  <a:cubicBezTo>
                    <a:pt x="1703" y="1427"/>
                    <a:pt x="1713" y="1431"/>
                    <a:pt x="1718" y="1431"/>
                  </a:cubicBezTo>
                  <a:cubicBezTo>
                    <a:pt x="1726" y="1431"/>
                    <a:pt x="1723" y="1422"/>
                    <a:pt x="1703" y="1405"/>
                  </a:cubicBezTo>
                  <a:lnTo>
                    <a:pt x="1703" y="1405"/>
                  </a:lnTo>
                  <a:cubicBezTo>
                    <a:pt x="1715" y="1413"/>
                    <a:pt x="1730" y="1419"/>
                    <a:pt x="1738" y="1419"/>
                  </a:cubicBezTo>
                  <a:cubicBezTo>
                    <a:pt x="1750" y="1419"/>
                    <a:pt x="1738" y="1407"/>
                    <a:pt x="1738" y="1407"/>
                  </a:cubicBezTo>
                  <a:lnTo>
                    <a:pt x="1774" y="1407"/>
                  </a:lnTo>
                  <a:cubicBezTo>
                    <a:pt x="1774" y="1407"/>
                    <a:pt x="1750" y="1395"/>
                    <a:pt x="1762" y="1383"/>
                  </a:cubicBezTo>
                  <a:cubicBezTo>
                    <a:pt x="1762" y="1383"/>
                    <a:pt x="1762" y="1383"/>
                    <a:pt x="1774" y="1371"/>
                  </a:cubicBezTo>
                  <a:cubicBezTo>
                    <a:pt x="1786" y="1371"/>
                    <a:pt x="1810" y="1371"/>
                    <a:pt x="1798" y="1359"/>
                  </a:cubicBezTo>
                  <a:cubicBezTo>
                    <a:pt x="1786" y="1359"/>
                    <a:pt x="1774" y="1347"/>
                    <a:pt x="1762" y="1336"/>
                  </a:cubicBezTo>
                  <a:lnTo>
                    <a:pt x="1762" y="1336"/>
                  </a:lnTo>
                  <a:cubicBezTo>
                    <a:pt x="1762" y="1336"/>
                    <a:pt x="1810" y="1347"/>
                    <a:pt x="1822" y="1359"/>
                  </a:cubicBezTo>
                  <a:cubicBezTo>
                    <a:pt x="1834" y="1359"/>
                    <a:pt x="1798" y="1336"/>
                    <a:pt x="1786" y="1324"/>
                  </a:cubicBezTo>
                  <a:cubicBezTo>
                    <a:pt x="1776" y="1324"/>
                    <a:pt x="1713" y="1297"/>
                    <a:pt x="1718" y="1297"/>
                  </a:cubicBezTo>
                  <a:lnTo>
                    <a:pt x="1718" y="1297"/>
                  </a:lnTo>
                  <a:cubicBezTo>
                    <a:pt x="1719" y="1297"/>
                    <a:pt x="1721" y="1298"/>
                    <a:pt x="1727" y="1300"/>
                  </a:cubicBezTo>
                  <a:cubicBezTo>
                    <a:pt x="1750" y="1312"/>
                    <a:pt x="1786" y="1312"/>
                    <a:pt x="1810" y="1312"/>
                  </a:cubicBezTo>
                  <a:cubicBezTo>
                    <a:pt x="1829" y="1312"/>
                    <a:pt x="1764" y="1281"/>
                    <a:pt x="1768" y="1281"/>
                  </a:cubicBezTo>
                  <a:lnTo>
                    <a:pt x="1768" y="1281"/>
                  </a:lnTo>
                  <a:cubicBezTo>
                    <a:pt x="1769" y="1281"/>
                    <a:pt x="1774" y="1283"/>
                    <a:pt x="1786" y="1288"/>
                  </a:cubicBezTo>
                  <a:cubicBezTo>
                    <a:pt x="1822" y="1288"/>
                    <a:pt x="1810" y="1264"/>
                    <a:pt x="1810" y="1264"/>
                  </a:cubicBezTo>
                  <a:cubicBezTo>
                    <a:pt x="1798" y="1252"/>
                    <a:pt x="1786" y="1240"/>
                    <a:pt x="1810" y="1240"/>
                  </a:cubicBezTo>
                  <a:lnTo>
                    <a:pt x="1857" y="1240"/>
                  </a:lnTo>
                  <a:cubicBezTo>
                    <a:pt x="1834" y="1240"/>
                    <a:pt x="1822" y="1240"/>
                    <a:pt x="1798" y="1228"/>
                  </a:cubicBezTo>
                  <a:cubicBezTo>
                    <a:pt x="1786" y="1228"/>
                    <a:pt x="1786" y="1216"/>
                    <a:pt x="1798" y="1216"/>
                  </a:cubicBezTo>
                  <a:cubicBezTo>
                    <a:pt x="1806" y="1216"/>
                    <a:pt x="1814" y="1211"/>
                    <a:pt x="1832" y="1211"/>
                  </a:cubicBezTo>
                  <a:cubicBezTo>
                    <a:pt x="1842" y="1211"/>
                    <a:pt x="1854" y="1212"/>
                    <a:pt x="1869" y="1216"/>
                  </a:cubicBezTo>
                  <a:cubicBezTo>
                    <a:pt x="1823" y="1204"/>
                    <a:pt x="1811" y="1200"/>
                    <a:pt x="1815" y="1200"/>
                  </a:cubicBezTo>
                  <a:cubicBezTo>
                    <a:pt x="1820" y="1200"/>
                    <a:pt x="1856" y="1207"/>
                    <a:pt x="1873" y="1207"/>
                  </a:cubicBezTo>
                  <a:cubicBezTo>
                    <a:pt x="1878" y="1207"/>
                    <a:pt x="1881" y="1206"/>
                    <a:pt x="1881" y="1205"/>
                  </a:cubicBezTo>
                  <a:cubicBezTo>
                    <a:pt x="1869" y="1193"/>
                    <a:pt x="1810" y="1181"/>
                    <a:pt x="1798" y="1169"/>
                  </a:cubicBezTo>
                  <a:cubicBezTo>
                    <a:pt x="1798" y="1165"/>
                    <a:pt x="1802" y="1164"/>
                    <a:pt x="1807" y="1164"/>
                  </a:cubicBezTo>
                  <a:cubicBezTo>
                    <a:pt x="1818" y="1164"/>
                    <a:pt x="1834" y="1169"/>
                    <a:pt x="1834" y="1169"/>
                  </a:cubicBezTo>
                  <a:cubicBezTo>
                    <a:pt x="1846" y="1169"/>
                    <a:pt x="1798" y="1157"/>
                    <a:pt x="1822" y="1145"/>
                  </a:cubicBezTo>
                  <a:cubicBezTo>
                    <a:pt x="1846" y="1133"/>
                    <a:pt x="1846" y="1133"/>
                    <a:pt x="1846" y="1121"/>
                  </a:cubicBezTo>
                  <a:cubicBezTo>
                    <a:pt x="1834" y="1121"/>
                    <a:pt x="1822" y="1109"/>
                    <a:pt x="1822" y="1109"/>
                  </a:cubicBezTo>
                  <a:cubicBezTo>
                    <a:pt x="1822" y="1097"/>
                    <a:pt x="1941" y="1097"/>
                    <a:pt x="1893" y="1074"/>
                  </a:cubicBezTo>
                  <a:cubicBezTo>
                    <a:pt x="1888" y="1072"/>
                    <a:pt x="1884" y="1071"/>
                    <a:pt x="1880" y="1070"/>
                  </a:cubicBezTo>
                  <a:lnTo>
                    <a:pt x="1880" y="1070"/>
                  </a:lnTo>
                  <a:cubicBezTo>
                    <a:pt x="1885" y="1069"/>
                    <a:pt x="1889" y="1066"/>
                    <a:pt x="1893" y="1062"/>
                  </a:cubicBezTo>
                  <a:lnTo>
                    <a:pt x="1869" y="1062"/>
                  </a:lnTo>
                  <a:cubicBezTo>
                    <a:pt x="1834" y="1050"/>
                    <a:pt x="1953" y="1026"/>
                    <a:pt x="1869" y="1002"/>
                  </a:cubicBezTo>
                  <a:cubicBezTo>
                    <a:pt x="1852" y="996"/>
                    <a:pt x="1852" y="996"/>
                    <a:pt x="1852" y="996"/>
                  </a:cubicBezTo>
                  <a:cubicBezTo>
                    <a:pt x="1852" y="996"/>
                    <a:pt x="1852" y="996"/>
                    <a:pt x="1834" y="990"/>
                  </a:cubicBezTo>
                  <a:lnTo>
                    <a:pt x="1822" y="990"/>
                  </a:lnTo>
                  <a:cubicBezTo>
                    <a:pt x="1780" y="984"/>
                    <a:pt x="1738" y="981"/>
                    <a:pt x="1697" y="98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266" name="Google Shape;5266;p43"/>
            <p:cNvSpPr/>
            <p:nvPr/>
          </p:nvSpPr>
          <p:spPr>
            <a:xfrm>
              <a:off x="4854559" y="5277914"/>
              <a:ext cx="109977" cy="94764"/>
            </a:xfrm>
            <a:custGeom>
              <a:avLst/>
              <a:gdLst/>
              <a:ahLst/>
              <a:cxnLst/>
              <a:rect l="l" t="t" r="r" b="b"/>
              <a:pathLst>
                <a:path w="2168" h="1868" extrusionOk="0">
                  <a:moveTo>
                    <a:pt x="1239" y="392"/>
                  </a:moveTo>
                  <a:cubicBezTo>
                    <a:pt x="1548" y="392"/>
                    <a:pt x="1787" y="630"/>
                    <a:pt x="1787" y="939"/>
                  </a:cubicBezTo>
                  <a:cubicBezTo>
                    <a:pt x="1787" y="1262"/>
                    <a:pt x="1519" y="1481"/>
                    <a:pt x="1238" y="1481"/>
                  </a:cubicBezTo>
                  <a:cubicBezTo>
                    <a:pt x="1105" y="1481"/>
                    <a:pt x="969" y="1431"/>
                    <a:pt x="858" y="1320"/>
                  </a:cubicBezTo>
                  <a:cubicBezTo>
                    <a:pt x="513" y="975"/>
                    <a:pt x="763" y="392"/>
                    <a:pt x="1239" y="392"/>
                  </a:cubicBezTo>
                  <a:close/>
                  <a:moveTo>
                    <a:pt x="1230" y="1"/>
                  </a:moveTo>
                  <a:cubicBezTo>
                    <a:pt x="1003" y="1"/>
                    <a:pt x="772" y="85"/>
                    <a:pt x="584" y="272"/>
                  </a:cubicBezTo>
                  <a:cubicBezTo>
                    <a:pt x="1" y="868"/>
                    <a:pt x="417" y="1868"/>
                    <a:pt x="1239" y="1868"/>
                  </a:cubicBezTo>
                  <a:cubicBezTo>
                    <a:pt x="1751" y="1868"/>
                    <a:pt x="2168" y="1451"/>
                    <a:pt x="2168" y="939"/>
                  </a:cubicBezTo>
                  <a:cubicBezTo>
                    <a:pt x="2168" y="374"/>
                    <a:pt x="1708" y="1"/>
                    <a:pt x="1230"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267" name="Google Shape;5267;p43"/>
            <p:cNvSpPr/>
            <p:nvPr/>
          </p:nvSpPr>
          <p:spPr>
            <a:xfrm>
              <a:off x="4885656" y="5292321"/>
              <a:ext cx="63156" cy="72696"/>
            </a:xfrm>
            <a:custGeom>
              <a:avLst/>
              <a:gdLst/>
              <a:ahLst/>
              <a:cxnLst/>
              <a:rect l="l" t="t" r="r" b="b"/>
              <a:pathLst>
                <a:path w="1245" h="1433" extrusionOk="0">
                  <a:moveTo>
                    <a:pt x="423" y="36"/>
                  </a:moveTo>
                  <a:cubicBezTo>
                    <a:pt x="427" y="46"/>
                    <a:pt x="431" y="55"/>
                    <a:pt x="435" y="64"/>
                  </a:cubicBezTo>
                  <a:lnTo>
                    <a:pt x="435" y="64"/>
                  </a:lnTo>
                  <a:cubicBezTo>
                    <a:pt x="431" y="53"/>
                    <a:pt x="427" y="44"/>
                    <a:pt x="423" y="36"/>
                  </a:cubicBezTo>
                  <a:close/>
                  <a:moveTo>
                    <a:pt x="817" y="119"/>
                  </a:moveTo>
                  <a:lnTo>
                    <a:pt x="817" y="119"/>
                  </a:lnTo>
                  <a:cubicBezTo>
                    <a:pt x="817" y="120"/>
                    <a:pt x="817" y="121"/>
                    <a:pt x="816" y="122"/>
                  </a:cubicBezTo>
                  <a:lnTo>
                    <a:pt x="816" y="122"/>
                  </a:lnTo>
                  <a:lnTo>
                    <a:pt x="816" y="120"/>
                  </a:lnTo>
                  <a:lnTo>
                    <a:pt x="816" y="120"/>
                  </a:lnTo>
                  <a:cubicBezTo>
                    <a:pt x="817" y="119"/>
                    <a:pt x="817" y="119"/>
                    <a:pt x="817" y="119"/>
                  </a:cubicBezTo>
                  <a:close/>
                  <a:moveTo>
                    <a:pt x="816" y="122"/>
                  </a:moveTo>
                  <a:cubicBezTo>
                    <a:pt x="815" y="128"/>
                    <a:pt x="814" y="135"/>
                    <a:pt x="812" y="143"/>
                  </a:cubicBezTo>
                  <a:lnTo>
                    <a:pt x="812" y="143"/>
                  </a:lnTo>
                  <a:cubicBezTo>
                    <a:pt x="816" y="141"/>
                    <a:pt x="816" y="137"/>
                    <a:pt x="816" y="122"/>
                  </a:cubicBezTo>
                  <a:close/>
                  <a:moveTo>
                    <a:pt x="441" y="126"/>
                  </a:moveTo>
                  <a:cubicBezTo>
                    <a:pt x="443" y="131"/>
                    <a:pt x="445" y="137"/>
                    <a:pt x="447" y="142"/>
                  </a:cubicBezTo>
                  <a:lnTo>
                    <a:pt x="447" y="142"/>
                  </a:lnTo>
                  <a:cubicBezTo>
                    <a:pt x="447" y="143"/>
                    <a:pt x="447" y="143"/>
                    <a:pt x="447" y="143"/>
                  </a:cubicBezTo>
                  <a:cubicBezTo>
                    <a:pt x="447" y="147"/>
                    <a:pt x="447" y="148"/>
                    <a:pt x="447" y="148"/>
                  </a:cubicBezTo>
                  <a:cubicBezTo>
                    <a:pt x="445" y="148"/>
                    <a:pt x="443" y="137"/>
                    <a:pt x="441" y="126"/>
                  </a:cubicBezTo>
                  <a:close/>
                  <a:moveTo>
                    <a:pt x="657" y="252"/>
                  </a:moveTo>
                  <a:cubicBezTo>
                    <a:pt x="657" y="252"/>
                    <a:pt x="657" y="253"/>
                    <a:pt x="657" y="253"/>
                  </a:cubicBezTo>
                  <a:lnTo>
                    <a:pt x="657" y="253"/>
                  </a:lnTo>
                  <a:cubicBezTo>
                    <a:pt x="657" y="253"/>
                    <a:pt x="657" y="253"/>
                    <a:pt x="657" y="253"/>
                  </a:cubicBezTo>
                  <a:lnTo>
                    <a:pt x="657" y="253"/>
                  </a:lnTo>
                  <a:cubicBezTo>
                    <a:pt x="657" y="253"/>
                    <a:pt x="657" y="253"/>
                    <a:pt x="657" y="252"/>
                  </a:cubicBezTo>
                  <a:close/>
                  <a:moveTo>
                    <a:pt x="650" y="235"/>
                  </a:moveTo>
                  <a:cubicBezTo>
                    <a:pt x="651" y="235"/>
                    <a:pt x="654" y="243"/>
                    <a:pt x="657" y="252"/>
                  </a:cubicBezTo>
                  <a:lnTo>
                    <a:pt x="657" y="252"/>
                  </a:lnTo>
                  <a:cubicBezTo>
                    <a:pt x="656" y="252"/>
                    <a:pt x="655" y="252"/>
                    <a:pt x="654" y="252"/>
                  </a:cubicBezTo>
                  <a:cubicBezTo>
                    <a:pt x="653" y="252"/>
                    <a:pt x="651" y="252"/>
                    <a:pt x="650" y="253"/>
                  </a:cubicBezTo>
                  <a:lnTo>
                    <a:pt x="650" y="253"/>
                  </a:lnTo>
                  <a:lnTo>
                    <a:pt x="650" y="239"/>
                  </a:lnTo>
                  <a:cubicBezTo>
                    <a:pt x="650" y="236"/>
                    <a:pt x="650" y="235"/>
                    <a:pt x="650" y="235"/>
                  </a:cubicBezTo>
                  <a:close/>
                  <a:moveTo>
                    <a:pt x="594" y="254"/>
                  </a:moveTo>
                  <a:lnTo>
                    <a:pt x="594" y="254"/>
                  </a:lnTo>
                  <a:cubicBezTo>
                    <a:pt x="596" y="262"/>
                    <a:pt x="598" y="273"/>
                    <a:pt x="602" y="286"/>
                  </a:cubicBezTo>
                  <a:cubicBezTo>
                    <a:pt x="602" y="273"/>
                    <a:pt x="599" y="264"/>
                    <a:pt x="594" y="254"/>
                  </a:cubicBezTo>
                  <a:close/>
                  <a:moveTo>
                    <a:pt x="585" y="269"/>
                  </a:moveTo>
                  <a:cubicBezTo>
                    <a:pt x="587" y="278"/>
                    <a:pt x="590" y="287"/>
                    <a:pt x="590" y="298"/>
                  </a:cubicBezTo>
                  <a:cubicBezTo>
                    <a:pt x="598" y="298"/>
                    <a:pt x="591" y="283"/>
                    <a:pt x="585" y="269"/>
                  </a:cubicBezTo>
                  <a:close/>
                  <a:moveTo>
                    <a:pt x="78" y="274"/>
                  </a:moveTo>
                  <a:cubicBezTo>
                    <a:pt x="92" y="288"/>
                    <a:pt x="113" y="301"/>
                    <a:pt x="133" y="313"/>
                  </a:cubicBezTo>
                  <a:lnTo>
                    <a:pt x="133" y="313"/>
                  </a:lnTo>
                  <a:lnTo>
                    <a:pt x="78" y="274"/>
                  </a:lnTo>
                  <a:close/>
                  <a:moveTo>
                    <a:pt x="724" y="263"/>
                  </a:moveTo>
                  <a:lnTo>
                    <a:pt x="724" y="263"/>
                  </a:lnTo>
                  <a:cubicBezTo>
                    <a:pt x="725" y="263"/>
                    <a:pt x="724" y="270"/>
                    <a:pt x="721" y="286"/>
                  </a:cubicBezTo>
                  <a:lnTo>
                    <a:pt x="709" y="327"/>
                  </a:lnTo>
                  <a:lnTo>
                    <a:pt x="709" y="327"/>
                  </a:lnTo>
                  <a:cubicBezTo>
                    <a:pt x="711" y="301"/>
                    <a:pt x="722" y="263"/>
                    <a:pt x="724" y="263"/>
                  </a:cubicBezTo>
                  <a:close/>
                  <a:moveTo>
                    <a:pt x="553" y="319"/>
                  </a:moveTo>
                  <a:cubicBezTo>
                    <a:pt x="554" y="324"/>
                    <a:pt x="554" y="328"/>
                    <a:pt x="554" y="328"/>
                  </a:cubicBezTo>
                  <a:cubicBezTo>
                    <a:pt x="554" y="328"/>
                    <a:pt x="554" y="327"/>
                    <a:pt x="554" y="322"/>
                  </a:cubicBezTo>
                  <a:lnTo>
                    <a:pt x="553" y="319"/>
                  </a:lnTo>
                  <a:close/>
                  <a:moveTo>
                    <a:pt x="466" y="336"/>
                  </a:moveTo>
                  <a:cubicBezTo>
                    <a:pt x="469" y="341"/>
                    <a:pt x="471" y="346"/>
                    <a:pt x="471" y="346"/>
                  </a:cubicBezTo>
                  <a:cubicBezTo>
                    <a:pt x="471" y="343"/>
                    <a:pt x="469" y="339"/>
                    <a:pt x="466" y="336"/>
                  </a:cubicBezTo>
                  <a:close/>
                  <a:moveTo>
                    <a:pt x="376" y="369"/>
                  </a:moveTo>
                  <a:cubicBezTo>
                    <a:pt x="376" y="369"/>
                    <a:pt x="376" y="369"/>
                    <a:pt x="376" y="369"/>
                  </a:cubicBezTo>
                  <a:lnTo>
                    <a:pt x="376" y="369"/>
                  </a:lnTo>
                  <a:cubicBezTo>
                    <a:pt x="376" y="370"/>
                    <a:pt x="376" y="370"/>
                    <a:pt x="376" y="370"/>
                  </a:cubicBezTo>
                  <a:lnTo>
                    <a:pt x="376" y="370"/>
                  </a:lnTo>
                  <a:cubicBezTo>
                    <a:pt x="376" y="370"/>
                    <a:pt x="376" y="370"/>
                    <a:pt x="376" y="369"/>
                  </a:cubicBezTo>
                  <a:close/>
                  <a:moveTo>
                    <a:pt x="430" y="368"/>
                  </a:moveTo>
                  <a:cubicBezTo>
                    <a:pt x="433" y="372"/>
                    <a:pt x="434" y="374"/>
                    <a:pt x="435" y="374"/>
                  </a:cubicBezTo>
                  <a:cubicBezTo>
                    <a:pt x="435" y="374"/>
                    <a:pt x="435" y="372"/>
                    <a:pt x="435" y="369"/>
                  </a:cubicBezTo>
                  <a:cubicBezTo>
                    <a:pt x="434" y="369"/>
                    <a:pt x="432" y="369"/>
                    <a:pt x="430" y="368"/>
                  </a:cubicBezTo>
                  <a:close/>
                  <a:moveTo>
                    <a:pt x="197" y="334"/>
                  </a:moveTo>
                  <a:lnTo>
                    <a:pt x="197" y="334"/>
                  </a:lnTo>
                  <a:cubicBezTo>
                    <a:pt x="221" y="346"/>
                    <a:pt x="257" y="358"/>
                    <a:pt x="281" y="381"/>
                  </a:cubicBezTo>
                  <a:cubicBezTo>
                    <a:pt x="257" y="369"/>
                    <a:pt x="233" y="369"/>
                    <a:pt x="221" y="358"/>
                  </a:cubicBezTo>
                  <a:cubicBezTo>
                    <a:pt x="197" y="346"/>
                    <a:pt x="197" y="334"/>
                    <a:pt x="197" y="334"/>
                  </a:cubicBezTo>
                  <a:close/>
                  <a:moveTo>
                    <a:pt x="805" y="379"/>
                  </a:moveTo>
                  <a:cubicBezTo>
                    <a:pt x="803" y="381"/>
                    <a:pt x="802" y="383"/>
                    <a:pt x="802" y="383"/>
                  </a:cubicBezTo>
                  <a:cubicBezTo>
                    <a:pt x="802" y="383"/>
                    <a:pt x="803" y="383"/>
                    <a:pt x="804" y="381"/>
                  </a:cubicBezTo>
                  <a:cubicBezTo>
                    <a:pt x="804" y="380"/>
                    <a:pt x="805" y="379"/>
                    <a:pt x="805" y="379"/>
                  </a:cubicBezTo>
                  <a:close/>
                  <a:moveTo>
                    <a:pt x="793" y="358"/>
                  </a:moveTo>
                  <a:cubicBezTo>
                    <a:pt x="780" y="383"/>
                    <a:pt x="774" y="398"/>
                    <a:pt x="775" y="398"/>
                  </a:cubicBezTo>
                  <a:cubicBezTo>
                    <a:pt x="775" y="398"/>
                    <a:pt x="781" y="386"/>
                    <a:pt x="793" y="358"/>
                  </a:cubicBezTo>
                  <a:close/>
                  <a:moveTo>
                    <a:pt x="185" y="393"/>
                  </a:moveTo>
                  <a:cubicBezTo>
                    <a:pt x="185" y="393"/>
                    <a:pt x="193" y="399"/>
                    <a:pt x="202" y="406"/>
                  </a:cubicBezTo>
                  <a:lnTo>
                    <a:pt x="202" y="406"/>
                  </a:lnTo>
                  <a:cubicBezTo>
                    <a:pt x="196" y="402"/>
                    <a:pt x="190" y="398"/>
                    <a:pt x="185" y="393"/>
                  </a:cubicBezTo>
                  <a:close/>
                  <a:moveTo>
                    <a:pt x="376" y="370"/>
                  </a:moveTo>
                  <a:cubicBezTo>
                    <a:pt x="376" y="377"/>
                    <a:pt x="401" y="400"/>
                    <a:pt x="415" y="415"/>
                  </a:cubicBezTo>
                  <a:lnTo>
                    <a:pt x="415" y="415"/>
                  </a:lnTo>
                  <a:cubicBezTo>
                    <a:pt x="405" y="400"/>
                    <a:pt x="391" y="385"/>
                    <a:pt x="376" y="370"/>
                  </a:cubicBezTo>
                  <a:close/>
                  <a:moveTo>
                    <a:pt x="415" y="415"/>
                  </a:moveTo>
                  <a:lnTo>
                    <a:pt x="415" y="415"/>
                  </a:lnTo>
                  <a:cubicBezTo>
                    <a:pt x="418" y="420"/>
                    <a:pt x="421" y="424"/>
                    <a:pt x="423" y="429"/>
                  </a:cubicBezTo>
                  <a:cubicBezTo>
                    <a:pt x="428" y="429"/>
                    <a:pt x="423" y="423"/>
                    <a:pt x="415" y="415"/>
                  </a:cubicBezTo>
                  <a:close/>
                  <a:moveTo>
                    <a:pt x="441" y="418"/>
                  </a:moveTo>
                  <a:cubicBezTo>
                    <a:pt x="443" y="422"/>
                    <a:pt x="445" y="425"/>
                    <a:pt x="447" y="429"/>
                  </a:cubicBezTo>
                  <a:cubicBezTo>
                    <a:pt x="453" y="429"/>
                    <a:pt x="448" y="424"/>
                    <a:pt x="441" y="418"/>
                  </a:cubicBezTo>
                  <a:close/>
                  <a:moveTo>
                    <a:pt x="387" y="458"/>
                  </a:moveTo>
                  <a:cubicBezTo>
                    <a:pt x="391" y="460"/>
                    <a:pt x="395" y="462"/>
                    <a:pt x="400" y="465"/>
                  </a:cubicBezTo>
                  <a:lnTo>
                    <a:pt x="400" y="465"/>
                  </a:lnTo>
                  <a:cubicBezTo>
                    <a:pt x="396" y="463"/>
                    <a:pt x="391" y="460"/>
                    <a:pt x="387" y="458"/>
                  </a:cubicBezTo>
                  <a:close/>
                  <a:moveTo>
                    <a:pt x="54" y="489"/>
                  </a:moveTo>
                  <a:lnTo>
                    <a:pt x="123" y="506"/>
                  </a:lnTo>
                  <a:lnTo>
                    <a:pt x="123" y="506"/>
                  </a:lnTo>
                  <a:cubicBezTo>
                    <a:pt x="101" y="496"/>
                    <a:pt x="74" y="489"/>
                    <a:pt x="54" y="489"/>
                  </a:cubicBezTo>
                  <a:close/>
                  <a:moveTo>
                    <a:pt x="123" y="506"/>
                  </a:moveTo>
                  <a:cubicBezTo>
                    <a:pt x="128" y="508"/>
                    <a:pt x="133" y="510"/>
                    <a:pt x="138" y="512"/>
                  </a:cubicBezTo>
                  <a:lnTo>
                    <a:pt x="150" y="512"/>
                  </a:lnTo>
                  <a:lnTo>
                    <a:pt x="123" y="506"/>
                  </a:lnTo>
                  <a:close/>
                  <a:moveTo>
                    <a:pt x="346" y="559"/>
                  </a:moveTo>
                  <a:cubicBezTo>
                    <a:pt x="348" y="560"/>
                    <a:pt x="350" y="560"/>
                    <a:pt x="352" y="560"/>
                  </a:cubicBezTo>
                  <a:lnTo>
                    <a:pt x="346" y="559"/>
                  </a:lnTo>
                  <a:close/>
                  <a:moveTo>
                    <a:pt x="1204" y="555"/>
                  </a:moveTo>
                  <a:cubicBezTo>
                    <a:pt x="1196" y="555"/>
                    <a:pt x="1185" y="556"/>
                    <a:pt x="1174" y="560"/>
                  </a:cubicBezTo>
                  <a:cubicBezTo>
                    <a:pt x="1168" y="560"/>
                    <a:pt x="1156" y="566"/>
                    <a:pt x="1144" y="572"/>
                  </a:cubicBezTo>
                  <a:lnTo>
                    <a:pt x="1144" y="572"/>
                  </a:lnTo>
                  <a:cubicBezTo>
                    <a:pt x="1146" y="572"/>
                    <a:pt x="1148" y="572"/>
                    <a:pt x="1150" y="572"/>
                  </a:cubicBezTo>
                  <a:cubicBezTo>
                    <a:pt x="1150" y="572"/>
                    <a:pt x="1185" y="572"/>
                    <a:pt x="1209" y="560"/>
                  </a:cubicBezTo>
                  <a:cubicBezTo>
                    <a:pt x="1225" y="560"/>
                    <a:pt x="1220" y="555"/>
                    <a:pt x="1204" y="555"/>
                  </a:cubicBezTo>
                  <a:close/>
                  <a:moveTo>
                    <a:pt x="945" y="585"/>
                  </a:moveTo>
                  <a:cubicBezTo>
                    <a:pt x="939" y="587"/>
                    <a:pt x="933" y="590"/>
                    <a:pt x="926" y="593"/>
                  </a:cubicBezTo>
                  <a:lnTo>
                    <a:pt x="926" y="593"/>
                  </a:lnTo>
                  <a:cubicBezTo>
                    <a:pt x="932" y="589"/>
                    <a:pt x="938" y="587"/>
                    <a:pt x="945" y="585"/>
                  </a:cubicBezTo>
                  <a:close/>
                  <a:moveTo>
                    <a:pt x="917" y="589"/>
                  </a:moveTo>
                  <a:lnTo>
                    <a:pt x="917" y="589"/>
                  </a:lnTo>
                  <a:cubicBezTo>
                    <a:pt x="911" y="591"/>
                    <a:pt x="905" y="593"/>
                    <a:pt x="900" y="596"/>
                  </a:cubicBezTo>
                  <a:lnTo>
                    <a:pt x="917" y="589"/>
                  </a:lnTo>
                  <a:close/>
                  <a:moveTo>
                    <a:pt x="108" y="626"/>
                  </a:moveTo>
                  <a:cubicBezTo>
                    <a:pt x="121" y="626"/>
                    <a:pt x="126" y="631"/>
                    <a:pt x="126" y="631"/>
                  </a:cubicBezTo>
                  <a:cubicBezTo>
                    <a:pt x="119" y="629"/>
                    <a:pt x="113" y="628"/>
                    <a:pt x="108" y="626"/>
                  </a:cubicBezTo>
                  <a:close/>
                  <a:moveTo>
                    <a:pt x="900" y="631"/>
                  </a:moveTo>
                  <a:cubicBezTo>
                    <a:pt x="893" y="635"/>
                    <a:pt x="891" y="636"/>
                    <a:pt x="893" y="636"/>
                  </a:cubicBezTo>
                  <a:cubicBezTo>
                    <a:pt x="895" y="636"/>
                    <a:pt x="902" y="634"/>
                    <a:pt x="911" y="631"/>
                  </a:cubicBezTo>
                  <a:close/>
                  <a:moveTo>
                    <a:pt x="322" y="658"/>
                  </a:moveTo>
                  <a:lnTo>
                    <a:pt x="322" y="658"/>
                  </a:lnTo>
                  <a:cubicBezTo>
                    <a:pt x="312" y="659"/>
                    <a:pt x="302" y="662"/>
                    <a:pt x="293" y="667"/>
                  </a:cubicBezTo>
                  <a:lnTo>
                    <a:pt x="245" y="667"/>
                  </a:lnTo>
                  <a:cubicBezTo>
                    <a:pt x="253" y="667"/>
                    <a:pt x="292" y="661"/>
                    <a:pt x="322" y="658"/>
                  </a:cubicBezTo>
                  <a:close/>
                  <a:moveTo>
                    <a:pt x="947" y="667"/>
                  </a:moveTo>
                  <a:cubicBezTo>
                    <a:pt x="952" y="669"/>
                    <a:pt x="956" y="671"/>
                    <a:pt x="960" y="672"/>
                  </a:cubicBezTo>
                  <a:lnTo>
                    <a:pt x="960" y="672"/>
                  </a:lnTo>
                  <a:cubicBezTo>
                    <a:pt x="970" y="670"/>
                    <a:pt x="984" y="667"/>
                    <a:pt x="995" y="667"/>
                  </a:cubicBezTo>
                  <a:close/>
                  <a:moveTo>
                    <a:pt x="328" y="667"/>
                  </a:moveTo>
                  <a:lnTo>
                    <a:pt x="293" y="679"/>
                  </a:lnTo>
                  <a:cubicBezTo>
                    <a:pt x="304" y="679"/>
                    <a:pt x="316" y="679"/>
                    <a:pt x="328" y="667"/>
                  </a:cubicBezTo>
                  <a:close/>
                  <a:moveTo>
                    <a:pt x="42" y="679"/>
                  </a:moveTo>
                  <a:cubicBezTo>
                    <a:pt x="27" y="683"/>
                    <a:pt x="28" y="684"/>
                    <a:pt x="38" y="684"/>
                  </a:cubicBezTo>
                  <a:cubicBezTo>
                    <a:pt x="50" y="684"/>
                    <a:pt x="75" y="682"/>
                    <a:pt x="98" y="681"/>
                  </a:cubicBezTo>
                  <a:lnTo>
                    <a:pt x="98" y="681"/>
                  </a:lnTo>
                  <a:cubicBezTo>
                    <a:pt x="99" y="680"/>
                    <a:pt x="101" y="680"/>
                    <a:pt x="102" y="679"/>
                  </a:cubicBezTo>
                  <a:close/>
                  <a:moveTo>
                    <a:pt x="1078" y="679"/>
                  </a:moveTo>
                  <a:cubicBezTo>
                    <a:pt x="1066" y="685"/>
                    <a:pt x="1057" y="688"/>
                    <a:pt x="1050" y="688"/>
                  </a:cubicBezTo>
                  <a:cubicBezTo>
                    <a:pt x="1044" y="688"/>
                    <a:pt x="1039" y="686"/>
                    <a:pt x="1035" y="683"/>
                  </a:cubicBezTo>
                  <a:lnTo>
                    <a:pt x="1035" y="683"/>
                  </a:lnTo>
                  <a:cubicBezTo>
                    <a:pt x="1059" y="681"/>
                    <a:pt x="1078" y="679"/>
                    <a:pt x="1078" y="679"/>
                  </a:cubicBezTo>
                  <a:close/>
                  <a:moveTo>
                    <a:pt x="888" y="750"/>
                  </a:moveTo>
                  <a:cubicBezTo>
                    <a:pt x="903" y="758"/>
                    <a:pt x="913" y="761"/>
                    <a:pt x="922" y="762"/>
                  </a:cubicBezTo>
                  <a:lnTo>
                    <a:pt x="922" y="762"/>
                  </a:lnTo>
                  <a:lnTo>
                    <a:pt x="888" y="750"/>
                  </a:lnTo>
                  <a:close/>
                  <a:moveTo>
                    <a:pt x="852" y="762"/>
                  </a:moveTo>
                  <a:lnTo>
                    <a:pt x="890" y="781"/>
                  </a:lnTo>
                  <a:lnTo>
                    <a:pt x="890" y="781"/>
                  </a:lnTo>
                  <a:cubicBezTo>
                    <a:pt x="884" y="777"/>
                    <a:pt x="872" y="771"/>
                    <a:pt x="852" y="762"/>
                  </a:cubicBezTo>
                  <a:close/>
                  <a:moveTo>
                    <a:pt x="185" y="762"/>
                  </a:moveTo>
                  <a:cubicBezTo>
                    <a:pt x="173" y="762"/>
                    <a:pt x="150" y="774"/>
                    <a:pt x="138" y="786"/>
                  </a:cubicBezTo>
                  <a:cubicBezTo>
                    <a:pt x="150" y="774"/>
                    <a:pt x="173" y="774"/>
                    <a:pt x="197" y="762"/>
                  </a:cubicBezTo>
                  <a:close/>
                  <a:moveTo>
                    <a:pt x="355" y="829"/>
                  </a:moveTo>
                  <a:cubicBezTo>
                    <a:pt x="352" y="829"/>
                    <a:pt x="341" y="835"/>
                    <a:pt x="333" y="841"/>
                  </a:cubicBezTo>
                  <a:lnTo>
                    <a:pt x="333" y="841"/>
                  </a:lnTo>
                  <a:lnTo>
                    <a:pt x="352" y="834"/>
                  </a:lnTo>
                  <a:cubicBezTo>
                    <a:pt x="356" y="830"/>
                    <a:pt x="356" y="829"/>
                    <a:pt x="355" y="829"/>
                  </a:cubicBezTo>
                  <a:close/>
                  <a:moveTo>
                    <a:pt x="352" y="846"/>
                  </a:moveTo>
                  <a:cubicBezTo>
                    <a:pt x="348" y="850"/>
                    <a:pt x="342" y="856"/>
                    <a:pt x="337" y="861"/>
                  </a:cubicBezTo>
                  <a:lnTo>
                    <a:pt x="337" y="861"/>
                  </a:lnTo>
                  <a:cubicBezTo>
                    <a:pt x="355" y="846"/>
                    <a:pt x="362" y="846"/>
                    <a:pt x="352" y="846"/>
                  </a:cubicBezTo>
                  <a:close/>
                  <a:moveTo>
                    <a:pt x="888" y="893"/>
                  </a:moveTo>
                  <a:cubicBezTo>
                    <a:pt x="888" y="893"/>
                    <a:pt x="947" y="929"/>
                    <a:pt x="935" y="929"/>
                  </a:cubicBezTo>
                  <a:lnTo>
                    <a:pt x="888" y="893"/>
                  </a:lnTo>
                  <a:close/>
                  <a:moveTo>
                    <a:pt x="863" y="919"/>
                  </a:moveTo>
                  <a:cubicBezTo>
                    <a:pt x="863" y="919"/>
                    <a:pt x="869" y="924"/>
                    <a:pt x="877" y="930"/>
                  </a:cubicBezTo>
                  <a:lnTo>
                    <a:pt x="877" y="930"/>
                  </a:lnTo>
                  <a:cubicBezTo>
                    <a:pt x="877" y="930"/>
                    <a:pt x="876" y="929"/>
                    <a:pt x="876" y="929"/>
                  </a:cubicBezTo>
                  <a:cubicBezTo>
                    <a:pt x="867" y="922"/>
                    <a:pt x="863" y="919"/>
                    <a:pt x="863" y="919"/>
                  </a:cubicBezTo>
                  <a:close/>
                  <a:moveTo>
                    <a:pt x="1066" y="953"/>
                  </a:moveTo>
                  <a:lnTo>
                    <a:pt x="1066" y="953"/>
                  </a:lnTo>
                  <a:cubicBezTo>
                    <a:pt x="1066" y="953"/>
                    <a:pt x="1066" y="953"/>
                    <a:pt x="1066" y="953"/>
                  </a:cubicBezTo>
                  <a:lnTo>
                    <a:pt x="1066" y="953"/>
                  </a:lnTo>
                  <a:close/>
                  <a:moveTo>
                    <a:pt x="388" y="950"/>
                  </a:moveTo>
                  <a:cubicBezTo>
                    <a:pt x="387" y="950"/>
                    <a:pt x="386" y="953"/>
                    <a:pt x="383" y="957"/>
                  </a:cubicBezTo>
                  <a:lnTo>
                    <a:pt x="383" y="957"/>
                  </a:lnTo>
                  <a:cubicBezTo>
                    <a:pt x="385" y="956"/>
                    <a:pt x="387" y="954"/>
                    <a:pt x="388" y="953"/>
                  </a:cubicBezTo>
                  <a:cubicBezTo>
                    <a:pt x="388" y="951"/>
                    <a:pt x="388" y="950"/>
                    <a:pt x="388" y="950"/>
                  </a:cubicBezTo>
                  <a:close/>
                  <a:moveTo>
                    <a:pt x="175" y="938"/>
                  </a:moveTo>
                  <a:lnTo>
                    <a:pt x="175" y="938"/>
                  </a:lnTo>
                  <a:cubicBezTo>
                    <a:pt x="158" y="949"/>
                    <a:pt x="143" y="960"/>
                    <a:pt x="138" y="965"/>
                  </a:cubicBezTo>
                  <a:cubicBezTo>
                    <a:pt x="136" y="966"/>
                    <a:pt x="136" y="967"/>
                    <a:pt x="136" y="967"/>
                  </a:cubicBezTo>
                  <a:cubicBezTo>
                    <a:pt x="138" y="967"/>
                    <a:pt x="160" y="950"/>
                    <a:pt x="175" y="938"/>
                  </a:cubicBezTo>
                  <a:close/>
                  <a:moveTo>
                    <a:pt x="924" y="977"/>
                  </a:moveTo>
                  <a:lnTo>
                    <a:pt x="959" y="998"/>
                  </a:lnTo>
                  <a:lnTo>
                    <a:pt x="959" y="998"/>
                  </a:lnTo>
                  <a:cubicBezTo>
                    <a:pt x="956" y="994"/>
                    <a:pt x="953" y="990"/>
                    <a:pt x="950" y="986"/>
                  </a:cubicBezTo>
                  <a:lnTo>
                    <a:pt x="950" y="986"/>
                  </a:lnTo>
                  <a:cubicBezTo>
                    <a:pt x="963" y="995"/>
                    <a:pt x="974" y="1004"/>
                    <a:pt x="983" y="1012"/>
                  </a:cubicBezTo>
                  <a:lnTo>
                    <a:pt x="959" y="998"/>
                  </a:lnTo>
                  <a:lnTo>
                    <a:pt x="959" y="998"/>
                  </a:lnTo>
                  <a:cubicBezTo>
                    <a:pt x="964" y="1004"/>
                    <a:pt x="967" y="1009"/>
                    <a:pt x="971" y="1012"/>
                  </a:cubicBezTo>
                  <a:cubicBezTo>
                    <a:pt x="959" y="1001"/>
                    <a:pt x="935" y="989"/>
                    <a:pt x="924" y="977"/>
                  </a:cubicBezTo>
                  <a:close/>
                  <a:moveTo>
                    <a:pt x="1076" y="1004"/>
                  </a:moveTo>
                  <a:lnTo>
                    <a:pt x="1076" y="1004"/>
                  </a:lnTo>
                  <a:cubicBezTo>
                    <a:pt x="1089" y="1015"/>
                    <a:pt x="1102" y="1024"/>
                    <a:pt x="1102" y="1024"/>
                  </a:cubicBezTo>
                  <a:cubicBezTo>
                    <a:pt x="1102" y="1024"/>
                    <a:pt x="1090" y="1015"/>
                    <a:pt x="1076" y="1004"/>
                  </a:cubicBezTo>
                  <a:close/>
                  <a:moveTo>
                    <a:pt x="186" y="1035"/>
                  </a:moveTo>
                  <a:cubicBezTo>
                    <a:pt x="182" y="1036"/>
                    <a:pt x="180" y="1036"/>
                    <a:pt x="185" y="1036"/>
                  </a:cubicBezTo>
                  <a:cubicBezTo>
                    <a:pt x="186" y="1036"/>
                    <a:pt x="186" y="1036"/>
                    <a:pt x="186" y="1035"/>
                  </a:cubicBezTo>
                  <a:close/>
                  <a:moveTo>
                    <a:pt x="731" y="1018"/>
                  </a:moveTo>
                  <a:cubicBezTo>
                    <a:pt x="738" y="1030"/>
                    <a:pt x="741" y="1036"/>
                    <a:pt x="733" y="1036"/>
                  </a:cubicBezTo>
                  <a:cubicBezTo>
                    <a:pt x="733" y="1030"/>
                    <a:pt x="732" y="1024"/>
                    <a:pt x="731" y="1018"/>
                  </a:cubicBezTo>
                  <a:close/>
                  <a:moveTo>
                    <a:pt x="507" y="1036"/>
                  </a:moveTo>
                  <a:lnTo>
                    <a:pt x="507" y="1036"/>
                  </a:lnTo>
                  <a:lnTo>
                    <a:pt x="507" y="1036"/>
                  </a:lnTo>
                  <a:close/>
                  <a:moveTo>
                    <a:pt x="626" y="1036"/>
                  </a:moveTo>
                  <a:cubicBezTo>
                    <a:pt x="626" y="1036"/>
                    <a:pt x="626" y="1036"/>
                    <a:pt x="626" y="1036"/>
                  </a:cubicBezTo>
                  <a:cubicBezTo>
                    <a:pt x="626" y="1036"/>
                    <a:pt x="626" y="1036"/>
                    <a:pt x="626" y="1036"/>
                  </a:cubicBezTo>
                  <a:close/>
                  <a:moveTo>
                    <a:pt x="306" y="1019"/>
                  </a:moveTo>
                  <a:cubicBezTo>
                    <a:pt x="307" y="1021"/>
                    <a:pt x="305" y="1024"/>
                    <a:pt x="287" y="1042"/>
                  </a:cubicBezTo>
                  <a:lnTo>
                    <a:pt x="287" y="1042"/>
                  </a:lnTo>
                  <a:lnTo>
                    <a:pt x="306" y="1019"/>
                  </a:lnTo>
                  <a:close/>
                  <a:moveTo>
                    <a:pt x="483" y="1072"/>
                  </a:moveTo>
                  <a:lnTo>
                    <a:pt x="483" y="1072"/>
                  </a:lnTo>
                  <a:lnTo>
                    <a:pt x="483" y="1072"/>
                  </a:lnTo>
                  <a:lnTo>
                    <a:pt x="483" y="1072"/>
                  </a:lnTo>
                  <a:close/>
                  <a:moveTo>
                    <a:pt x="524" y="1083"/>
                  </a:moveTo>
                  <a:cubicBezTo>
                    <a:pt x="522" y="1087"/>
                    <a:pt x="521" y="1091"/>
                    <a:pt x="519" y="1096"/>
                  </a:cubicBezTo>
                  <a:cubicBezTo>
                    <a:pt x="521" y="1092"/>
                    <a:pt x="523" y="1087"/>
                    <a:pt x="524" y="1083"/>
                  </a:cubicBezTo>
                  <a:close/>
                  <a:moveTo>
                    <a:pt x="689" y="1068"/>
                  </a:moveTo>
                  <a:lnTo>
                    <a:pt x="689" y="1068"/>
                  </a:lnTo>
                  <a:cubicBezTo>
                    <a:pt x="694" y="1079"/>
                    <a:pt x="697" y="1089"/>
                    <a:pt x="697" y="1096"/>
                  </a:cubicBezTo>
                  <a:cubicBezTo>
                    <a:pt x="697" y="1096"/>
                    <a:pt x="693" y="1083"/>
                    <a:pt x="689" y="1068"/>
                  </a:cubicBezTo>
                  <a:close/>
                  <a:moveTo>
                    <a:pt x="643" y="1088"/>
                  </a:moveTo>
                  <a:cubicBezTo>
                    <a:pt x="644" y="1095"/>
                    <a:pt x="647" y="1102"/>
                    <a:pt x="650" y="1108"/>
                  </a:cubicBezTo>
                  <a:lnTo>
                    <a:pt x="650" y="1120"/>
                  </a:lnTo>
                  <a:lnTo>
                    <a:pt x="650" y="1143"/>
                  </a:lnTo>
                  <a:cubicBezTo>
                    <a:pt x="650" y="1143"/>
                    <a:pt x="646" y="1114"/>
                    <a:pt x="643" y="1088"/>
                  </a:cubicBezTo>
                  <a:close/>
                  <a:moveTo>
                    <a:pt x="915" y="1131"/>
                  </a:moveTo>
                  <a:cubicBezTo>
                    <a:pt x="920" y="1138"/>
                    <a:pt x="924" y="1143"/>
                    <a:pt x="924" y="1143"/>
                  </a:cubicBezTo>
                  <a:cubicBezTo>
                    <a:pt x="920" y="1138"/>
                    <a:pt x="917" y="1134"/>
                    <a:pt x="915" y="1131"/>
                  </a:cubicBezTo>
                  <a:close/>
                  <a:moveTo>
                    <a:pt x="404" y="1124"/>
                  </a:moveTo>
                  <a:cubicBezTo>
                    <a:pt x="395" y="1145"/>
                    <a:pt x="388" y="1167"/>
                    <a:pt x="388" y="1167"/>
                  </a:cubicBezTo>
                  <a:lnTo>
                    <a:pt x="400" y="1143"/>
                  </a:lnTo>
                  <a:lnTo>
                    <a:pt x="404" y="1124"/>
                  </a:lnTo>
                  <a:close/>
                  <a:moveTo>
                    <a:pt x="840" y="1143"/>
                  </a:moveTo>
                  <a:lnTo>
                    <a:pt x="840" y="1169"/>
                  </a:lnTo>
                  <a:lnTo>
                    <a:pt x="840" y="1169"/>
                  </a:lnTo>
                  <a:cubicBezTo>
                    <a:pt x="837" y="1164"/>
                    <a:pt x="832" y="1156"/>
                    <a:pt x="828" y="1143"/>
                  </a:cubicBezTo>
                  <a:close/>
                  <a:moveTo>
                    <a:pt x="304" y="750"/>
                  </a:moveTo>
                  <a:lnTo>
                    <a:pt x="304" y="750"/>
                  </a:lnTo>
                  <a:cubicBezTo>
                    <a:pt x="257" y="762"/>
                    <a:pt x="209" y="786"/>
                    <a:pt x="162" y="810"/>
                  </a:cubicBezTo>
                  <a:cubicBezTo>
                    <a:pt x="138" y="810"/>
                    <a:pt x="114" y="822"/>
                    <a:pt x="90" y="834"/>
                  </a:cubicBezTo>
                  <a:lnTo>
                    <a:pt x="102" y="834"/>
                  </a:lnTo>
                  <a:cubicBezTo>
                    <a:pt x="102" y="834"/>
                    <a:pt x="102" y="846"/>
                    <a:pt x="102" y="846"/>
                  </a:cubicBezTo>
                  <a:cubicBezTo>
                    <a:pt x="114" y="846"/>
                    <a:pt x="126" y="846"/>
                    <a:pt x="162" y="834"/>
                  </a:cubicBezTo>
                  <a:cubicBezTo>
                    <a:pt x="170" y="831"/>
                    <a:pt x="173" y="830"/>
                    <a:pt x="175" y="830"/>
                  </a:cubicBezTo>
                  <a:cubicBezTo>
                    <a:pt x="179" y="830"/>
                    <a:pt x="176" y="833"/>
                    <a:pt x="180" y="833"/>
                  </a:cubicBezTo>
                  <a:cubicBezTo>
                    <a:pt x="185" y="833"/>
                    <a:pt x="195" y="831"/>
                    <a:pt x="221" y="822"/>
                  </a:cubicBezTo>
                  <a:lnTo>
                    <a:pt x="221" y="822"/>
                  </a:lnTo>
                  <a:cubicBezTo>
                    <a:pt x="150" y="846"/>
                    <a:pt x="150" y="858"/>
                    <a:pt x="138" y="870"/>
                  </a:cubicBezTo>
                  <a:cubicBezTo>
                    <a:pt x="138" y="870"/>
                    <a:pt x="126" y="881"/>
                    <a:pt x="126" y="881"/>
                  </a:cubicBezTo>
                  <a:cubicBezTo>
                    <a:pt x="102" y="893"/>
                    <a:pt x="78" y="905"/>
                    <a:pt x="66" y="917"/>
                  </a:cubicBezTo>
                  <a:lnTo>
                    <a:pt x="126" y="893"/>
                  </a:lnTo>
                  <a:lnTo>
                    <a:pt x="126" y="893"/>
                  </a:lnTo>
                  <a:cubicBezTo>
                    <a:pt x="126" y="893"/>
                    <a:pt x="78" y="917"/>
                    <a:pt x="90" y="917"/>
                  </a:cubicBezTo>
                  <a:cubicBezTo>
                    <a:pt x="114" y="917"/>
                    <a:pt x="138" y="905"/>
                    <a:pt x="162" y="893"/>
                  </a:cubicBezTo>
                  <a:cubicBezTo>
                    <a:pt x="173" y="893"/>
                    <a:pt x="185" y="881"/>
                    <a:pt x="185" y="881"/>
                  </a:cubicBezTo>
                  <a:lnTo>
                    <a:pt x="185" y="881"/>
                  </a:lnTo>
                  <a:cubicBezTo>
                    <a:pt x="185" y="893"/>
                    <a:pt x="173" y="893"/>
                    <a:pt x="173" y="905"/>
                  </a:cubicBezTo>
                  <a:cubicBezTo>
                    <a:pt x="154" y="915"/>
                    <a:pt x="135" y="932"/>
                    <a:pt x="141" y="932"/>
                  </a:cubicBezTo>
                  <a:cubicBezTo>
                    <a:pt x="142" y="932"/>
                    <a:pt x="145" y="931"/>
                    <a:pt x="150" y="929"/>
                  </a:cubicBezTo>
                  <a:cubicBezTo>
                    <a:pt x="162" y="923"/>
                    <a:pt x="173" y="920"/>
                    <a:pt x="181" y="920"/>
                  </a:cubicBezTo>
                  <a:cubicBezTo>
                    <a:pt x="188" y="920"/>
                    <a:pt x="191" y="923"/>
                    <a:pt x="185" y="929"/>
                  </a:cubicBezTo>
                  <a:cubicBezTo>
                    <a:pt x="183" y="931"/>
                    <a:pt x="179" y="935"/>
                    <a:pt x="175" y="938"/>
                  </a:cubicBezTo>
                  <a:lnTo>
                    <a:pt x="175" y="938"/>
                  </a:lnTo>
                  <a:cubicBezTo>
                    <a:pt x="194" y="926"/>
                    <a:pt x="216" y="915"/>
                    <a:pt x="227" y="915"/>
                  </a:cubicBezTo>
                  <a:cubicBezTo>
                    <a:pt x="230" y="915"/>
                    <a:pt x="232" y="916"/>
                    <a:pt x="233" y="917"/>
                  </a:cubicBezTo>
                  <a:cubicBezTo>
                    <a:pt x="233" y="917"/>
                    <a:pt x="126" y="977"/>
                    <a:pt x="126" y="989"/>
                  </a:cubicBezTo>
                  <a:cubicBezTo>
                    <a:pt x="126" y="990"/>
                    <a:pt x="127" y="991"/>
                    <a:pt x="128" y="991"/>
                  </a:cubicBezTo>
                  <a:cubicBezTo>
                    <a:pt x="135" y="991"/>
                    <a:pt x="163" y="963"/>
                    <a:pt x="173" y="953"/>
                  </a:cubicBezTo>
                  <a:cubicBezTo>
                    <a:pt x="185" y="953"/>
                    <a:pt x="173" y="965"/>
                    <a:pt x="173" y="977"/>
                  </a:cubicBezTo>
                  <a:cubicBezTo>
                    <a:pt x="173" y="989"/>
                    <a:pt x="138" y="1036"/>
                    <a:pt x="162" y="1036"/>
                  </a:cubicBezTo>
                  <a:cubicBezTo>
                    <a:pt x="173" y="1024"/>
                    <a:pt x="197" y="1012"/>
                    <a:pt x="209" y="1012"/>
                  </a:cubicBezTo>
                  <a:cubicBezTo>
                    <a:pt x="201" y="1020"/>
                    <a:pt x="192" y="1030"/>
                    <a:pt x="186" y="1035"/>
                  </a:cubicBezTo>
                  <a:lnTo>
                    <a:pt x="186" y="1035"/>
                  </a:lnTo>
                  <a:cubicBezTo>
                    <a:pt x="192" y="1034"/>
                    <a:pt x="203" y="1031"/>
                    <a:pt x="209" y="1024"/>
                  </a:cubicBezTo>
                  <a:cubicBezTo>
                    <a:pt x="233" y="1005"/>
                    <a:pt x="243" y="998"/>
                    <a:pt x="245" y="998"/>
                  </a:cubicBezTo>
                  <a:lnTo>
                    <a:pt x="245" y="998"/>
                  </a:lnTo>
                  <a:cubicBezTo>
                    <a:pt x="248" y="998"/>
                    <a:pt x="231" y="1015"/>
                    <a:pt x="209" y="1036"/>
                  </a:cubicBezTo>
                  <a:lnTo>
                    <a:pt x="304" y="965"/>
                  </a:lnTo>
                  <a:lnTo>
                    <a:pt x="304" y="965"/>
                  </a:lnTo>
                  <a:cubicBezTo>
                    <a:pt x="303" y="966"/>
                    <a:pt x="257" y="1001"/>
                    <a:pt x="245" y="1012"/>
                  </a:cubicBezTo>
                  <a:cubicBezTo>
                    <a:pt x="239" y="1018"/>
                    <a:pt x="239" y="1021"/>
                    <a:pt x="242" y="1021"/>
                  </a:cubicBezTo>
                  <a:cubicBezTo>
                    <a:pt x="245" y="1021"/>
                    <a:pt x="251" y="1018"/>
                    <a:pt x="257" y="1012"/>
                  </a:cubicBezTo>
                  <a:cubicBezTo>
                    <a:pt x="257" y="1007"/>
                    <a:pt x="266" y="1002"/>
                    <a:pt x="273" y="1002"/>
                  </a:cubicBezTo>
                  <a:cubicBezTo>
                    <a:pt x="280" y="1002"/>
                    <a:pt x="283" y="1010"/>
                    <a:pt x="257" y="1036"/>
                  </a:cubicBezTo>
                  <a:cubicBezTo>
                    <a:pt x="241" y="1052"/>
                    <a:pt x="237" y="1057"/>
                    <a:pt x="239" y="1057"/>
                  </a:cubicBezTo>
                  <a:cubicBezTo>
                    <a:pt x="242" y="1057"/>
                    <a:pt x="269" y="1036"/>
                    <a:pt x="269" y="1036"/>
                  </a:cubicBezTo>
                  <a:lnTo>
                    <a:pt x="269" y="1036"/>
                  </a:lnTo>
                  <a:cubicBezTo>
                    <a:pt x="279" y="1036"/>
                    <a:pt x="190" y="1126"/>
                    <a:pt x="206" y="1126"/>
                  </a:cubicBezTo>
                  <a:cubicBezTo>
                    <a:pt x="209" y="1126"/>
                    <a:pt x="213" y="1124"/>
                    <a:pt x="221" y="1120"/>
                  </a:cubicBezTo>
                  <a:lnTo>
                    <a:pt x="281" y="1049"/>
                  </a:lnTo>
                  <a:lnTo>
                    <a:pt x="281" y="1049"/>
                  </a:lnTo>
                  <a:cubicBezTo>
                    <a:pt x="281" y="1059"/>
                    <a:pt x="292" y="1049"/>
                    <a:pt x="269" y="1084"/>
                  </a:cubicBezTo>
                  <a:cubicBezTo>
                    <a:pt x="281" y="1072"/>
                    <a:pt x="328" y="1001"/>
                    <a:pt x="340" y="1001"/>
                  </a:cubicBezTo>
                  <a:lnTo>
                    <a:pt x="340" y="1001"/>
                  </a:lnTo>
                  <a:cubicBezTo>
                    <a:pt x="340" y="1001"/>
                    <a:pt x="300" y="1061"/>
                    <a:pt x="303" y="1061"/>
                  </a:cubicBezTo>
                  <a:cubicBezTo>
                    <a:pt x="303" y="1061"/>
                    <a:pt x="303" y="1061"/>
                    <a:pt x="304" y="1060"/>
                  </a:cubicBezTo>
                  <a:cubicBezTo>
                    <a:pt x="328" y="1036"/>
                    <a:pt x="328" y="1024"/>
                    <a:pt x="328" y="1024"/>
                  </a:cubicBezTo>
                  <a:cubicBezTo>
                    <a:pt x="340" y="1012"/>
                    <a:pt x="352" y="1001"/>
                    <a:pt x="352" y="1001"/>
                  </a:cubicBezTo>
                  <a:lnTo>
                    <a:pt x="352" y="1001"/>
                  </a:lnTo>
                  <a:cubicBezTo>
                    <a:pt x="352" y="1001"/>
                    <a:pt x="352" y="1012"/>
                    <a:pt x="328" y="1048"/>
                  </a:cubicBezTo>
                  <a:cubicBezTo>
                    <a:pt x="293" y="1084"/>
                    <a:pt x="293" y="1072"/>
                    <a:pt x="257" y="1120"/>
                  </a:cubicBezTo>
                  <a:cubicBezTo>
                    <a:pt x="245" y="1137"/>
                    <a:pt x="242" y="1146"/>
                    <a:pt x="245" y="1146"/>
                  </a:cubicBezTo>
                  <a:cubicBezTo>
                    <a:pt x="248" y="1146"/>
                    <a:pt x="257" y="1137"/>
                    <a:pt x="269" y="1120"/>
                  </a:cubicBezTo>
                  <a:cubicBezTo>
                    <a:pt x="282" y="1101"/>
                    <a:pt x="291" y="1094"/>
                    <a:pt x="294" y="1094"/>
                  </a:cubicBezTo>
                  <a:lnTo>
                    <a:pt x="294" y="1094"/>
                  </a:lnTo>
                  <a:cubicBezTo>
                    <a:pt x="299" y="1094"/>
                    <a:pt x="291" y="1114"/>
                    <a:pt x="269" y="1143"/>
                  </a:cubicBezTo>
                  <a:cubicBezTo>
                    <a:pt x="281" y="1131"/>
                    <a:pt x="304" y="1108"/>
                    <a:pt x="316" y="1084"/>
                  </a:cubicBezTo>
                  <a:cubicBezTo>
                    <a:pt x="316" y="1084"/>
                    <a:pt x="328" y="1084"/>
                    <a:pt x="352" y="1060"/>
                  </a:cubicBezTo>
                  <a:lnTo>
                    <a:pt x="352" y="1060"/>
                  </a:lnTo>
                  <a:cubicBezTo>
                    <a:pt x="293" y="1120"/>
                    <a:pt x="316" y="1143"/>
                    <a:pt x="328" y="1143"/>
                  </a:cubicBezTo>
                  <a:cubicBezTo>
                    <a:pt x="328" y="1143"/>
                    <a:pt x="364" y="1108"/>
                    <a:pt x="412" y="1048"/>
                  </a:cubicBezTo>
                  <a:lnTo>
                    <a:pt x="412" y="1048"/>
                  </a:lnTo>
                  <a:cubicBezTo>
                    <a:pt x="412" y="1056"/>
                    <a:pt x="390" y="1085"/>
                    <a:pt x="373" y="1107"/>
                  </a:cubicBezTo>
                  <a:lnTo>
                    <a:pt x="373" y="1107"/>
                  </a:lnTo>
                  <a:cubicBezTo>
                    <a:pt x="371" y="1107"/>
                    <a:pt x="369" y="1107"/>
                    <a:pt x="368" y="1107"/>
                  </a:cubicBezTo>
                  <a:cubicBezTo>
                    <a:pt x="362" y="1107"/>
                    <a:pt x="357" y="1113"/>
                    <a:pt x="340" y="1155"/>
                  </a:cubicBezTo>
                  <a:lnTo>
                    <a:pt x="352" y="1131"/>
                  </a:lnTo>
                  <a:cubicBezTo>
                    <a:pt x="356" y="1128"/>
                    <a:pt x="364" y="1118"/>
                    <a:pt x="373" y="1107"/>
                  </a:cubicBezTo>
                  <a:lnTo>
                    <a:pt x="373" y="1107"/>
                  </a:lnTo>
                  <a:cubicBezTo>
                    <a:pt x="374" y="1108"/>
                    <a:pt x="375" y="1108"/>
                    <a:pt x="376" y="1108"/>
                  </a:cubicBezTo>
                  <a:cubicBezTo>
                    <a:pt x="376" y="1108"/>
                    <a:pt x="376" y="1108"/>
                    <a:pt x="376" y="1120"/>
                  </a:cubicBezTo>
                  <a:lnTo>
                    <a:pt x="364" y="1143"/>
                  </a:lnTo>
                  <a:cubicBezTo>
                    <a:pt x="388" y="1108"/>
                    <a:pt x="412" y="1072"/>
                    <a:pt x="423" y="1048"/>
                  </a:cubicBezTo>
                  <a:lnTo>
                    <a:pt x="423" y="1048"/>
                  </a:lnTo>
                  <a:lnTo>
                    <a:pt x="415" y="1066"/>
                  </a:lnTo>
                  <a:lnTo>
                    <a:pt x="415" y="1066"/>
                  </a:lnTo>
                  <a:cubicBezTo>
                    <a:pt x="407" y="1081"/>
                    <a:pt x="400" y="1096"/>
                    <a:pt x="400" y="1096"/>
                  </a:cubicBezTo>
                  <a:lnTo>
                    <a:pt x="413" y="1072"/>
                  </a:lnTo>
                  <a:lnTo>
                    <a:pt x="376" y="1155"/>
                  </a:lnTo>
                  <a:cubicBezTo>
                    <a:pt x="376" y="1166"/>
                    <a:pt x="376" y="1172"/>
                    <a:pt x="377" y="1172"/>
                  </a:cubicBezTo>
                  <a:cubicBezTo>
                    <a:pt x="378" y="1172"/>
                    <a:pt x="381" y="1163"/>
                    <a:pt x="388" y="1143"/>
                  </a:cubicBezTo>
                  <a:cubicBezTo>
                    <a:pt x="393" y="1129"/>
                    <a:pt x="399" y="1113"/>
                    <a:pt x="405" y="1100"/>
                  </a:cubicBezTo>
                  <a:lnTo>
                    <a:pt x="405" y="1100"/>
                  </a:lnTo>
                  <a:lnTo>
                    <a:pt x="400" y="1108"/>
                  </a:lnTo>
                  <a:cubicBezTo>
                    <a:pt x="401" y="1105"/>
                    <a:pt x="403" y="1102"/>
                    <a:pt x="405" y="1099"/>
                  </a:cubicBezTo>
                  <a:lnTo>
                    <a:pt x="405" y="1099"/>
                  </a:lnTo>
                  <a:cubicBezTo>
                    <a:pt x="405" y="1100"/>
                    <a:pt x="405" y="1100"/>
                    <a:pt x="405" y="1100"/>
                  </a:cubicBezTo>
                  <a:lnTo>
                    <a:pt x="405" y="1100"/>
                  </a:lnTo>
                  <a:lnTo>
                    <a:pt x="410" y="1092"/>
                  </a:lnTo>
                  <a:lnTo>
                    <a:pt x="410" y="1092"/>
                  </a:lnTo>
                  <a:lnTo>
                    <a:pt x="410" y="1091"/>
                  </a:lnTo>
                  <a:lnTo>
                    <a:pt x="410" y="1091"/>
                  </a:lnTo>
                  <a:cubicBezTo>
                    <a:pt x="408" y="1094"/>
                    <a:pt x="407" y="1097"/>
                    <a:pt x="405" y="1099"/>
                  </a:cubicBezTo>
                  <a:lnTo>
                    <a:pt x="405" y="1099"/>
                  </a:lnTo>
                  <a:cubicBezTo>
                    <a:pt x="407" y="1094"/>
                    <a:pt x="410" y="1089"/>
                    <a:pt x="411" y="1085"/>
                  </a:cubicBezTo>
                  <a:lnTo>
                    <a:pt x="411" y="1085"/>
                  </a:lnTo>
                  <a:lnTo>
                    <a:pt x="410" y="1091"/>
                  </a:lnTo>
                  <a:lnTo>
                    <a:pt x="410" y="1091"/>
                  </a:lnTo>
                  <a:cubicBezTo>
                    <a:pt x="427" y="1063"/>
                    <a:pt x="442" y="1034"/>
                    <a:pt x="438" y="1034"/>
                  </a:cubicBezTo>
                  <a:lnTo>
                    <a:pt x="438" y="1034"/>
                  </a:lnTo>
                  <a:cubicBezTo>
                    <a:pt x="438" y="1034"/>
                    <a:pt x="437" y="1035"/>
                    <a:pt x="435" y="1036"/>
                  </a:cubicBezTo>
                  <a:cubicBezTo>
                    <a:pt x="432" y="1039"/>
                    <a:pt x="429" y="1044"/>
                    <a:pt x="425" y="1051"/>
                  </a:cubicBezTo>
                  <a:lnTo>
                    <a:pt x="425" y="1051"/>
                  </a:lnTo>
                  <a:lnTo>
                    <a:pt x="459" y="989"/>
                  </a:lnTo>
                  <a:cubicBezTo>
                    <a:pt x="459" y="980"/>
                    <a:pt x="459" y="976"/>
                    <a:pt x="459" y="976"/>
                  </a:cubicBezTo>
                  <a:cubicBezTo>
                    <a:pt x="457" y="976"/>
                    <a:pt x="455" y="986"/>
                    <a:pt x="447" y="1001"/>
                  </a:cubicBezTo>
                  <a:cubicBezTo>
                    <a:pt x="433" y="1022"/>
                    <a:pt x="427" y="1026"/>
                    <a:pt x="425" y="1026"/>
                  </a:cubicBezTo>
                  <a:cubicBezTo>
                    <a:pt x="423" y="1026"/>
                    <a:pt x="423" y="1024"/>
                    <a:pt x="423" y="1024"/>
                  </a:cubicBezTo>
                  <a:cubicBezTo>
                    <a:pt x="423" y="1024"/>
                    <a:pt x="412" y="1024"/>
                    <a:pt x="423" y="1001"/>
                  </a:cubicBezTo>
                  <a:cubicBezTo>
                    <a:pt x="442" y="973"/>
                    <a:pt x="460" y="945"/>
                    <a:pt x="457" y="945"/>
                  </a:cubicBezTo>
                  <a:lnTo>
                    <a:pt x="457" y="945"/>
                  </a:lnTo>
                  <a:cubicBezTo>
                    <a:pt x="456" y="945"/>
                    <a:pt x="453" y="948"/>
                    <a:pt x="447" y="953"/>
                  </a:cubicBezTo>
                  <a:cubicBezTo>
                    <a:pt x="423" y="977"/>
                    <a:pt x="412" y="1001"/>
                    <a:pt x="412" y="1001"/>
                  </a:cubicBezTo>
                  <a:cubicBezTo>
                    <a:pt x="412" y="1001"/>
                    <a:pt x="412" y="989"/>
                    <a:pt x="412" y="977"/>
                  </a:cubicBezTo>
                  <a:cubicBezTo>
                    <a:pt x="412" y="977"/>
                    <a:pt x="418" y="957"/>
                    <a:pt x="417" y="957"/>
                  </a:cubicBezTo>
                  <a:lnTo>
                    <a:pt x="417" y="957"/>
                  </a:lnTo>
                  <a:cubicBezTo>
                    <a:pt x="416" y="957"/>
                    <a:pt x="415" y="959"/>
                    <a:pt x="412" y="965"/>
                  </a:cubicBezTo>
                  <a:cubicBezTo>
                    <a:pt x="393" y="988"/>
                    <a:pt x="386" y="995"/>
                    <a:pt x="383" y="995"/>
                  </a:cubicBezTo>
                  <a:cubicBezTo>
                    <a:pt x="379" y="995"/>
                    <a:pt x="388" y="977"/>
                    <a:pt x="388" y="977"/>
                  </a:cubicBezTo>
                  <a:lnTo>
                    <a:pt x="388" y="977"/>
                  </a:lnTo>
                  <a:lnTo>
                    <a:pt x="376" y="989"/>
                  </a:lnTo>
                  <a:lnTo>
                    <a:pt x="364" y="989"/>
                  </a:lnTo>
                  <a:cubicBezTo>
                    <a:pt x="364" y="989"/>
                    <a:pt x="348" y="1004"/>
                    <a:pt x="345" y="1004"/>
                  </a:cubicBezTo>
                  <a:cubicBezTo>
                    <a:pt x="343" y="1004"/>
                    <a:pt x="344" y="1001"/>
                    <a:pt x="352" y="989"/>
                  </a:cubicBezTo>
                  <a:cubicBezTo>
                    <a:pt x="370" y="977"/>
                    <a:pt x="379" y="965"/>
                    <a:pt x="383" y="957"/>
                  </a:cubicBezTo>
                  <a:lnTo>
                    <a:pt x="383" y="957"/>
                  </a:lnTo>
                  <a:cubicBezTo>
                    <a:pt x="371" y="970"/>
                    <a:pt x="349" y="991"/>
                    <a:pt x="342" y="991"/>
                  </a:cubicBezTo>
                  <a:cubicBezTo>
                    <a:pt x="341" y="991"/>
                    <a:pt x="340" y="990"/>
                    <a:pt x="340" y="989"/>
                  </a:cubicBezTo>
                  <a:cubicBezTo>
                    <a:pt x="352" y="977"/>
                    <a:pt x="364" y="965"/>
                    <a:pt x="376" y="941"/>
                  </a:cubicBezTo>
                  <a:lnTo>
                    <a:pt x="376" y="941"/>
                  </a:lnTo>
                  <a:cubicBezTo>
                    <a:pt x="368" y="949"/>
                    <a:pt x="360" y="957"/>
                    <a:pt x="352" y="965"/>
                  </a:cubicBezTo>
                  <a:cubicBezTo>
                    <a:pt x="352" y="965"/>
                    <a:pt x="391" y="916"/>
                    <a:pt x="381" y="916"/>
                  </a:cubicBezTo>
                  <a:cubicBezTo>
                    <a:pt x="380" y="916"/>
                    <a:pt x="378" y="916"/>
                    <a:pt x="376" y="917"/>
                  </a:cubicBezTo>
                  <a:cubicBezTo>
                    <a:pt x="370" y="929"/>
                    <a:pt x="367" y="935"/>
                    <a:pt x="365" y="935"/>
                  </a:cubicBezTo>
                  <a:cubicBezTo>
                    <a:pt x="364" y="935"/>
                    <a:pt x="364" y="929"/>
                    <a:pt x="364" y="917"/>
                  </a:cubicBezTo>
                  <a:cubicBezTo>
                    <a:pt x="371" y="910"/>
                    <a:pt x="382" y="899"/>
                    <a:pt x="388" y="893"/>
                  </a:cubicBezTo>
                  <a:lnTo>
                    <a:pt x="388" y="893"/>
                  </a:lnTo>
                  <a:cubicBezTo>
                    <a:pt x="373" y="901"/>
                    <a:pt x="359" y="912"/>
                    <a:pt x="358" y="912"/>
                  </a:cubicBezTo>
                  <a:cubicBezTo>
                    <a:pt x="357" y="912"/>
                    <a:pt x="362" y="907"/>
                    <a:pt x="376" y="893"/>
                  </a:cubicBezTo>
                  <a:lnTo>
                    <a:pt x="376" y="893"/>
                  </a:lnTo>
                  <a:cubicBezTo>
                    <a:pt x="376" y="893"/>
                    <a:pt x="344" y="911"/>
                    <a:pt x="339" y="911"/>
                  </a:cubicBezTo>
                  <a:cubicBezTo>
                    <a:pt x="336" y="911"/>
                    <a:pt x="344" y="904"/>
                    <a:pt x="376" y="881"/>
                  </a:cubicBezTo>
                  <a:lnTo>
                    <a:pt x="376" y="881"/>
                  </a:lnTo>
                  <a:cubicBezTo>
                    <a:pt x="351" y="898"/>
                    <a:pt x="340" y="903"/>
                    <a:pt x="337" y="903"/>
                  </a:cubicBezTo>
                  <a:cubicBezTo>
                    <a:pt x="332" y="903"/>
                    <a:pt x="342" y="891"/>
                    <a:pt x="342" y="891"/>
                  </a:cubicBezTo>
                  <a:lnTo>
                    <a:pt x="342" y="891"/>
                  </a:lnTo>
                  <a:cubicBezTo>
                    <a:pt x="342" y="891"/>
                    <a:pt x="342" y="892"/>
                    <a:pt x="340" y="893"/>
                  </a:cubicBezTo>
                  <a:cubicBezTo>
                    <a:pt x="330" y="893"/>
                    <a:pt x="313" y="909"/>
                    <a:pt x="293" y="922"/>
                  </a:cubicBezTo>
                  <a:lnTo>
                    <a:pt x="293" y="922"/>
                  </a:lnTo>
                  <a:cubicBezTo>
                    <a:pt x="306" y="913"/>
                    <a:pt x="322" y="900"/>
                    <a:pt x="328" y="893"/>
                  </a:cubicBezTo>
                  <a:cubicBezTo>
                    <a:pt x="356" y="870"/>
                    <a:pt x="364" y="863"/>
                    <a:pt x="363" y="863"/>
                  </a:cubicBezTo>
                  <a:lnTo>
                    <a:pt x="363" y="863"/>
                  </a:lnTo>
                  <a:cubicBezTo>
                    <a:pt x="361" y="863"/>
                    <a:pt x="336" y="881"/>
                    <a:pt x="328" y="881"/>
                  </a:cubicBezTo>
                  <a:cubicBezTo>
                    <a:pt x="321" y="881"/>
                    <a:pt x="328" y="872"/>
                    <a:pt x="337" y="861"/>
                  </a:cubicBezTo>
                  <a:lnTo>
                    <a:pt x="337" y="861"/>
                  </a:lnTo>
                  <a:cubicBezTo>
                    <a:pt x="334" y="864"/>
                    <a:pt x="331" y="866"/>
                    <a:pt x="328" y="870"/>
                  </a:cubicBezTo>
                  <a:cubicBezTo>
                    <a:pt x="320" y="874"/>
                    <a:pt x="316" y="875"/>
                    <a:pt x="315" y="875"/>
                  </a:cubicBezTo>
                  <a:cubicBezTo>
                    <a:pt x="311" y="875"/>
                    <a:pt x="316" y="870"/>
                    <a:pt x="316" y="870"/>
                  </a:cubicBezTo>
                  <a:lnTo>
                    <a:pt x="328" y="846"/>
                  </a:lnTo>
                  <a:cubicBezTo>
                    <a:pt x="330" y="844"/>
                    <a:pt x="331" y="843"/>
                    <a:pt x="333" y="841"/>
                  </a:cubicBezTo>
                  <a:lnTo>
                    <a:pt x="333" y="841"/>
                  </a:lnTo>
                  <a:lnTo>
                    <a:pt x="293" y="858"/>
                  </a:lnTo>
                  <a:cubicBezTo>
                    <a:pt x="289" y="859"/>
                    <a:pt x="287" y="860"/>
                    <a:pt x="286" y="860"/>
                  </a:cubicBezTo>
                  <a:cubicBezTo>
                    <a:pt x="282" y="860"/>
                    <a:pt x="318" y="834"/>
                    <a:pt x="328" y="834"/>
                  </a:cubicBezTo>
                  <a:cubicBezTo>
                    <a:pt x="340" y="822"/>
                    <a:pt x="352" y="810"/>
                    <a:pt x="340" y="810"/>
                  </a:cubicBezTo>
                  <a:cubicBezTo>
                    <a:pt x="340" y="810"/>
                    <a:pt x="328" y="810"/>
                    <a:pt x="316" y="822"/>
                  </a:cubicBezTo>
                  <a:lnTo>
                    <a:pt x="257" y="846"/>
                  </a:lnTo>
                  <a:lnTo>
                    <a:pt x="316" y="810"/>
                  </a:lnTo>
                  <a:cubicBezTo>
                    <a:pt x="328" y="804"/>
                    <a:pt x="331" y="801"/>
                    <a:pt x="330" y="800"/>
                  </a:cubicBezTo>
                  <a:lnTo>
                    <a:pt x="330" y="800"/>
                  </a:lnTo>
                  <a:cubicBezTo>
                    <a:pt x="336" y="796"/>
                    <a:pt x="343" y="791"/>
                    <a:pt x="352" y="786"/>
                  </a:cubicBezTo>
                  <a:lnTo>
                    <a:pt x="352" y="786"/>
                  </a:lnTo>
                  <a:lnTo>
                    <a:pt x="328" y="798"/>
                  </a:lnTo>
                  <a:cubicBezTo>
                    <a:pt x="328" y="798"/>
                    <a:pt x="328" y="798"/>
                    <a:pt x="327" y="799"/>
                  </a:cubicBezTo>
                  <a:lnTo>
                    <a:pt x="327" y="799"/>
                  </a:lnTo>
                  <a:cubicBezTo>
                    <a:pt x="325" y="798"/>
                    <a:pt x="321" y="798"/>
                    <a:pt x="316" y="798"/>
                  </a:cubicBezTo>
                  <a:cubicBezTo>
                    <a:pt x="304" y="810"/>
                    <a:pt x="281" y="822"/>
                    <a:pt x="281" y="822"/>
                  </a:cubicBezTo>
                  <a:cubicBezTo>
                    <a:pt x="269" y="822"/>
                    <a:pt x="281" y="822"/>
                    <a:pt x="281" y="810"/>
                  </a:cubicBezTo>
                  <a:cubicBezTo>
                    <a:pt x="281" y="800"/>
                    <a:pt x="327" y="783"/>
                    <a:pt x="326" y="783"/>
                  </a:cubicBezTo>
                  <a:lnTo>
                    <a:pt x="326" y="783"/>
                  </a:lnTo>
                  <a:cubicBezTo>
                    <a:pt x="326" y="783"/>
                    <a:pt x="323" y="784"/>
                    <a:pt x="316" y="786"/>
                  </a:cubicBezTo>
                  <a:cubicBezTo>
                    <a:pt x="300" y="790"/>
                    <a:pt x="291" y="792"/>
                    <a:pt x="286" y="792"/>
                  </a:cubicBezTo>
                  <a:cubicBezTo>
                    <a:pt x="275" y="792"/>
                    <a:pt x="281" y="786"/>
                    <a:pt x="281" y="786"/>
                  </a:cubicBezTo>
                  <a:cubicBezTo>
                    <a:pt x="273" y="786"/>
                    <a:pt x="267" y="787"/>
                    <a:pt x="261" y="789"/>
                  </a:cubicBezTo>
                  <a:lnTo>
                    <a:pt x="261" y="789"/>
                  </a:lnTo>
                  <a:cubicBezTo>
                    <a:pt x="272" y="785"/>
                    <a:pt x="282" y="779"/>
                    <a:pt x="293" y="774"/>
                  </a:cubicBezTo>
                  <a:lnTo>
                    <a:pt x="293" y="774"/>
                  </a:lnTo>
                  <a:lnTo>
                    <a:pt x="221" y="798"/>
                  </a:lnTo>
                  <a:cubicBezTo>
                    <a:pt x="269" y="774"/>
                    <a:pt x="245" y="774"/>
                    <a:pt x="257" y="774"/>
                  </a:cubicBezTo>
                  <a:cubicBezTo>
                    <a:pt x="257" y="774"/>
                    <a:pt x="304" y="751"/>
                    <a:pt x="304" y="750"/>
                  </a:cubicBezTo>
                  <a:close/>
                  <a:moveTo>
                    <a:pt x="340" y="1155"/>
                  </a:moveTo>
                  <a:cubicBezTo>
                    <a:pt x="327" y="1174"/>
                    <a:pt x="321" y="1187"/>
                    <a:pt x="322" y="1187"/>
                  </a:cubicBezTo>
                  <a:cubicBezTo>
                    <a:pt x="323" y="1187"/>
                    <a:pt x="329" y="1177"/>
                    <a:pt x="340" y="1155"/>
                  </a:cubicBezTo>
                  <a:close/>
                  <a:moveTo>
                    <a:pt x="402" y="1153"/>
                  </a:moveTo>
                  <a:cubicBezTo>
                    <a:pt x="395" y="1178"/>
                    <a:pt x="388" y="1200"/>
                    <a:pt x="388" y="1200"/>
                  </a:cubicBezTo>
                  <a:cubicBezTo>
                    <a:pt x="389" y="1200"/>
                    <a:pt x="392" y="1191"/>
                    <a:pt x="400" y="1167"/>
                  </a:cubicBezTo>
                  <a:cubicBezTo>
                    <a:pt x="400" y="1165"/>
                    <a:pt x="401" y="1159"/>
                    <a:pt x="402" y="1153"/>
                  </a:cubicBezTo>
                  <a:close/>
                  <a:moveTo>
                    <a:pt x="501" y="952"/>
                  </a:moveTo>
                  <a:lnTo>
                    <a:pt x="501" y="952"/>
                  </a:lnTo>
                  <a:cubicBezTo>
                    <a:pt x="499" y="952"/>
                    <a:pt x="456" y="1042"/>
                    <a:pt x="448" y="1059"/>
                  </a:cubicBezTo>
                  <a:lnTo>
                    <a:pt x="448" y="1059"/>
                  </a:lnTo>
                  <a:cubicBezTo>
                    <a:pt x="457" y="1031"/>
                    <a:pt x="481" y="990"/>
                    <a:pt x="479" y="990"/>
                  </a:cubicBezTo>
                  <a:lnTo>
                    <a:pt x="479" y="990"/>
                  </a:lnTo>
                  <a:cubicBezTo>
                    <a:pt x="479" y="990"/>
                    <a:pt x="476" y="993"/>
                    <a:pt x="471" y="1001"/>
                  </a:cubicBezTo>
                  <a:lnTo>
                    <a:pt x="410" y="1092"/>
                  </a:lnTo>
                  <a:lnTo>
                    <a:pt x="410" y="1092"/>
                  </a:lnTo>
                  <a:lnTo>
                    <a:pt x="404" y="1124"/>
                  </a:lnTo>
                  <a:lnTo>
                    <a:pt x="404" y="1124"/>
                  </a:lnTo>
                  <a:cubicBezTo>
                    <a:pt x="409" y="1109"/>
                    <a:pt x="416" y="1094"/>
                    <a:pt x="421" y="1087"/>
                  </a:cubicBezTo>
                  <a:lnTo>
                    <a:pt x="421" y="1087"/>
                  </a:lnTo>
                  <a:cubicBezTo>
                    <a:pt x="416" y="1099"/>
                    <a:pt x="407" y="1132"/>
                    <a:pt x="402" y="1153"/>
                  </a:cubicBezTo>
                  <a:lnTo>
                    <a:pt x="402" y="1153"/>
                  </a:lnTo>
                  <a:cubicBezTo>
                    <a:pt x="412" y="1120"/>
                    <a:pt x="423" y="1084"/>
                    <a:pt x="423" y="1084"/>
                  </a:cubicBezTo>
                  <a:lnTo>
                    <a:pt x="423" y="1084"/>
                  </a:lnTo>
                  <a:cubicBezTo>
                    <a:pt x="433" y="1084"/>
                    <a:pt x="414" y="1139"/>
                    <a:pt x="415" y="1139"/>
                  </a:cubicBezTo>
                  <a:cubicBezTo>
                    <a:pt x="416" y="1139"/>
                    <a:pt x="418" y="1134"/>
                    <a:pt x="423" y="1120"/>
                  </a:cubicBezTo>
                  <a:lnTo>
                    <a:pt x="423" y="1120"/>
                  </a:lnTo>
                  <a:cubicBezTo>
                    <a:pt x="415" y="1162"/>
                    <a:pt x="419" y="1168"/>
                    <a:pt x="426" y="1168"/>
                  </a:cubicBezTo>
                  <a:cubicBezTo>
                    <a:pt x="429" y="1168"/>
                    <a:pt x="432" y="1167"/>
                    <a:pt x="435" y="1167"/>
                  </a:cubicBezTo>
                  <a:cubicBezTo>
                    <a:pt x="447" y="1167"/>
                    <a:pt x="459" y="1143"/>
                    <a:pt x="459" y="1143"/>
                  </a:cubicBezTo>
                  <a:cubicBezTo>
                    <a:pt x="460" y="1142"/>
                    <a:pt x="461" y="1142"/>
                    <a:pt x="462" y="1142"/>
                  </a:cubicBezTo>
                  <a:lnTo>
                    <a:pt x="462" y="1142"/>
                  </a:lnTo>
                  <a:cubicBezTo>
                    <a:pt x="466" y="1142"/>
                    <a:pt x="452" y="1181"/>
                    <a:pt x="457" y="1181"/>
                  </a:cubicBezTo>
                  <a:cubicBezTo>
                    <a:pt x="457" y="1181"/>
                    <a:pt x="458" y="1180"/>
                    <a:pt x="459" y="1179"/>
                  </a:cubicBezTo>
                  <a:lnTo>
                    <a:pt x="475" y="1139"/>
                  </a:lnTo>
                  <a:lnTo>
                    <a:pt x="471" y="1155"/>
                  </a:lnTo>
                  <a:lnTo>
                    <a:pt x="478" y="1131"/>
                  </a:lnTo>
                  <a:lnTo>
                    <a:pt x="483" y="1120"/>
                  </a:lnTo>
                  <a:lnTo>
                    <a:pt x="483" y="1120"/>
                  </a:lnTo>
                  <a:cubicBezTo>
                    <a:pt x="483" y="1120"/>
                    <a:pt x="450" y="1217"/>
                    <a:pt x="453" y="1217"/>
                  </a:cubicBezTo>
                  <a:cubicBezTo>
                    <a:pt x="453" y="1217"/>
                    <a:pt x="455" y="1213"/>
                    <a:pt x="459" y="1203"/>
                  </a:cubicBezTo>
                  <a:cubicBezTo>
                    <a:pt x="471" y="1191"/>
                    <a:pt x="483" y="1167"/>
                    <a:pt x="483" y="1143"/>
                  </a:cubicBezTo>
                  <a:cubicBezTo>
                    <a:pt x="486" y="1134"/>
                    <a:pt x="488" y="1131"/>
                    <a:pt x="488" y="1131"/>
                  </a:cubicBezTo>
                  <a:cubicBezTo>
                    <a:pt x="489" y="1131"/>
                    <a:pt x="489" y="1139"/>
                    <a:pt x="489" y="1139"/>
                  </a:cubicBezTo>
                  <a:cubicBezTo>
                    <a:pt x="489" y="1139"/>
                    <a:pt x="489" y="1139"/>
                    <a:pt x="490" y="1139"/>
                  </a:cubicBezTo>
                  <a:lnTo>
                    <a:pt x="490" y="1139"/>
                  </a:lnTo>
                  <a:cubicBezTo>
                    <a:pt x="483" y="1168"/>
                    <a:pt x="483" y="1195"/>
                    <a:pt x="483" y="1215"/>
                  </a:cubicBezTo>
                  <a:cubicBezTo>
                    <a:pt x="483" y="1215"/>
                    <a:pt x="483" y="1216"/>
                    <a:pt x="483" y="1216"/>
                  </a:cubicBezTo>
                  <a:cubicBezTo>
                    <a:pt x="485" y="1216"/>
                    <a:pt x="507" y="1107"/>
                    <a:pt x="519" y="1084"/>
                  </a:cubicBezTo>
                  <a:cubicBezTo>
                    <a:pt x="521" y="1078"/>
                    <a:pt x="523" y="1076"/>
                    <a:pt x="524" y="1076"/>
                  </a:cubicBezTo>
                  <a:lnTo>
                    <a:pt x="524" y="1076"/>
                  </a:lnTo>
                  <a:cubicBezTo>
                    <a:pt x="525" y="1076"/>
                    <a:pt x="525" y="1077"/>
                    <a:pt x="525" y="1079"/>
                  </a:cubicBezTo>
                  <a:lnTo>
                    <a:pt x="525" y="1079"/>
                  </a:lnTo>
                  <a:cubicBezTo>
                    <a:pt x="531" y="1061"/>
                    <a:pt x="531" y="1045"/>
                    <a:pt x="531" y="1036"/>
                  </a:cubicBezTo>
                  <a:lnTo>
                    <a:pt x="531" y="1036"/>
                  </a:lnTo>
                  <a:cubicBezTo>
                    <a:pt x="523" y="1058"/>
                    <a:pt x="521" y="1062"/>
                    <a:pt x="519" y="1062"/>
                  </a:cubicBezTo>
                  <a:cubicBezTo>
                    <a:pt x="519" y="1062"/>
                    <a:pt x="519" y="1060"/>
                    <a:pt x="519" y="1060"/>
                  </a:cubicBezTo>
                  <a:cubicBezTo>
                    <a:pt x="519" y="1060"/>
                    <a:pt x="509" y="1099"/>
                    <a:pt x="498" y="1107"/>
                  </a:cubicBezTo>
                  <a:lnTo>
                    <a:pt x="498" y="1107"/>
                  </a:lnTo>
                  <a:cubicBezTo>
                    <a:pt x="508" y="1079"/>
                    <a:pt x="519" y="1037"/>
                    <a:pt x="519" y="1024"/>
                  </a:cubicBezTo>
                  <a:cubicBezTo>
                    <a:pt x="521" y="1014"/>
                    <a:pt x="521" y="1010"/>
                    <a:pt x="521" y="1010"/>
                  </a:cubicBezTo>
                  <a:lnTo>
                    <a:pt x="521" y="1010"/>
                  </a:lnTo>
                  <a:cubicBezTo>
                    <a:pt x="519" y="1010"/>
                    <a:pt x="495" y="1108"/>
                    <a:pt x="495" y="1108"/>
                  </a:cubicBezTo>
                  <a:cubicBezTo>
                    <a:pt x="496" y="1108"/>
                    <a:pt x="497" y="1107"/>
                    <a:pt x="498" y="1107"/>
                  </a:cubicBezTo>
                  <a:lnTo>
                    <a:pt x="498" y="1107"/>
                  </a:lnTo>
                  <a:cubicBezTo>
                    <a:pt x="493" y="1121"/>
                    <a:pt x="488" y="1131"/>
                    <a:pt x="486" y="1131"/>
                  </a:cubicBezTo>
                  <a:cubicBezTo>
                    <a:pt x="484" y="1131"/>
                    <a:pt x="483" y="1127"/>
                    <a:pt x="483" y="1120"/>
                  </a:cubicBezTo>
                  <a:cubicBezTo>
                    <a:pt x="490" y="1100"/>
                    <a:pt x="493" y="1087"/>
                    <a:pt x="492" y="1086"/>
                  </a:cubicBezTo>
                  <a:lnTo>
                    <a:pt x="492" y="1086"/>
                  </a:lnTo>
                  <a:lnTo>
                    <a:pt x="507" y="1036"/>
                  </a:lnTo>
                  <a:lnTo>
                    <a:pt x="507" y="1036"/>
                  </a:lnTo>
                  <a:lnTo>
                    <a:pt x="507" y="1036"/>
                  </a:lnTo>
                  <a:lnTo>
                    <a:pt x="501" y="1045"/>
                  </a:lnTo>
                  <a:lnTo>
                    <a:pt x="501" y="1045"/>
                  </a:lnTo>
                  <a:cubicBezTo>
                    <a:pt x="501" y="1045"/>
                    <a:pt x="500" y="1045"/>
                    <a:pt x="500" y="1045"/>
                  </a:cubicBezTo>
                  <a:cubicBezTo>
                    <a:pt x="499" y="1045"/>
                    <a:pt x="498" y="1045"/>
                    <a:pt x="495" y="1048"/>
                  </a:cubicBezTo>
                  <a:lnTo>
                    <a:pt x="483" y="1072"/>
                  </a:lnTo>
                  <a:lnTo>
                    <a:pt x="501" y="1045"/>
                  </a:lnTo>
                  <a:lnTo>
                    <a:pt x="501" y="1045"/>
                  </a:lnTo>
                  <a:cubicBezTo>
                    <a:pt x="501" y="1046"/>
                    <a:pt x="501" y="1047"/>
                    <a:pt x="501" y="1047"/>
                  </a:cubicBezTo>
                  <a:cubicBezTo>
                    <a:pt x="501" y="1047"/>
                    <a:pt x="502" y="1045"/>
                    <a:pt x="506" y="1037"/>
                  </a:cubicBezTo>
                  <a:lnTo>
                    <a:pt x="506" y="1037"/>
                  </a:lnTo>
                  <a:lnTo>
                    <a:pt x="495" y="1060"/>
                  </a:lnTo>
                  <a:cubicBezTo>
                    <a:pt x="495" y="1060"/>
                    <a:pt x="495" y="1075"/>
                    <a:pt x="489" y="1075"/>
                  </a:cubicBezTo>
                  <a:cubicBezTo>
                    <a:pt x="487" y="1075"/>
                    <a:pt x="485" y="1074"/>
                    <a:pt x="483" y="1072"/>
                  </a:cubicBezTo>
                  <a:cubicBezTo>
                    <a:pt x="483" y="1076"/>
                    <a:pt x="481" y="1079"/>
                    <a:pt x="480" y="1079"/>
                  </a:cubicBezTo>
                  <a:cubicBezTo>
                    <a:pt x="477" y="1079"/>
                    <a:pt x="475" y="1071"/>
                    <a:pt x="483" y="1048"/>
                  </a:cubicBezTo>
                  <a:cubicBezTo>
                    <a:pt x="490" y="1027"/>
                    <a:pt x="497" y="1010"/>
                    <a:pt x="497" y="1010"/>
                  </a:cubicBezTo>
                  <a:lnTo>
                    <a:pt x="497" y="1010"/>
                  </a:lnTo>
                  <a:cubicBezTo>
                    <a:pt x="496" y="1010"/>
                    <a:pt x="493" y="1017"/>
                    <a:pt x="483" y="1036"/>
                  </a:cubicBezTo>
                  <a:cubicBezTo>
                    <a:pt x="483" y="1036"/>
                    <a:pt x="483" y="1030"/>
                    <a:pt x="482" y="1030"/>
                  </a:cubicBezTo>
                  <a:cubicBezTo>
                    <a:pt x="480" y="1030"/>
                    <a:pt x="477" y="1036"/>
                    <a:pt x="471" y="1060"/>
                  </a:cubicBezTo>
                  <a:cubicBezTo>
                    <a:pt x="471" y="1043"/>
                    <a:pt x="495" y="986"/>
                    <a:pt x="492" y="986"/>
                  </a:cubicBezTo>
                  <a:lnTo>
                    <a:pt x="492" y="986"/>
                  </a:lnTo>
                  <a:cubicBezTo>
                    <a:pt x="491" y="986"/>
                    <a:pt x="485" y="996"/>
                    <a:pt x="471" y="1024"/>
                  </a:cubicBezTo>
                  <a:cubicBezTo>
                    <a:pt x="494" y="971"/>
                    <a:pt x="502" y="952"/>
                    <a:pt x="501" y="952"/>
                  </a:cubicBezTo>
                  <a:close/>
                  <a:moveTo>
                    <a:pt x="550" y="1213"/>
                  </a:moveTo>
                  <a:lnTo>
                    <a:pt x="550" y="1213"/>
                  </a:lnTo>
                  <a:cubicBezTo>
                    <a:pt x="543" y="1233"/>
                    <a:pt x="543" y="1251"/>
                    <a:pt x="543" y="1251"/>
                  </a:cubicBezTo>
                  <a:cubicBezTo>
                    <a:pt x="546" y="1237"/>
                    <a:pt x="548" y="1224"/>
                    <a:pt x="550" y="1213"/>
                  </a:cubicBezTo>
                  <a:close/>
                  <a:moveTo>
                    <a:pt x="566" y="0"/>
                  </a:moveTo>
                  <a:cubicBezTo>
                    <a:pt x="566" y="8"/>
                    <a:pt x="566" y="15"/>
                    <a:pt x="567" y="22"/>
                  </a:cubicBezTo>
                  <a:lnTo>
                    <a:pt x="567" y="22"/>
                  </a:lnTo>
                  <a:cubicBezTo>
                    <a:pt x="565" y="18"/>
                    <a:pt x="563" y="15"/>
                    <a:pt x="561" y="15"/>
                  </a:cubicBezTo>
                  <a:cubicBezTo>
                    <a:pt x="559" y="15"/>
                    <a:pt x="557" y="18"/>
                    <a:pt x="554" y="24"/>
                  </a:cubicBezTo>
                  <a:cubicBezTo>
                    <a:pt x="554" y="44"/>
                    <a:pt x="571" y="146"/>
                    <a:pt x="570" y="146"/>
                  </a:cubicBezTo>
                  <a:cubicBezTo>
                    <a:pt x="569" y="146"/>
                    <a:pt x="568" y="141"/>
                    <a:pt x="566" y="131"/>
                  </a:cubicBezTo>
                  <a:cubicBezTo>
                    <a:pt x="566" y="108"/>
                    <a:pt x="554" y="72"/>
                    <a:pt x="554" y="48"/>
                  </a:cubicBezTo>
                  <a:cubicBezTo>
                    <a:pt x="550" y="44"/>
                    <a:pt x="549" y="43"/>
                    <a:pt x="549" y="43"/>
                  </a:cubicBezTo>
                  <a:lnTo>
                    <a:pt x="549" y="43"/>
                  </a:lnTo>
                  <a:cubicBezTo>
                    <a:pt x="548" y="43"/>
                    <a:pt x="550" y="48"/>
                    <a:pt x="543" y="48"/>
                  </a:cubicBezTo>
                  <a:cubicBezTo>
                    <a:pt x="543" y="60"/>
                    <a:pt x="566" y="143"/>
                    <a:pt x="554" y="143"/>
                  </a:cubicBezTo>
                  <a:cubicBezTo>
                    <a:pt x="543" y="108"/>
                    <a:pt x="543" y="84"/>
                    <a:pt x="531" y="48"/>
                  </a:cubicBezTo>
                  <a:cubicBezTo>
                    <a:pt x="531" y="43"/>
                    <a:pt x="526" y="33"/>
                    <a:pt x="523" y="30"/>
                  </a:cubicBezTo>
                  <a:lnTo>
                    <a:pt x="523" y="30"/>
                  </a:lnTo>
                  <a:cubicBezTo>
                    <a:pt x="520" y="17"/>
                    <a:pt x="517" y="11"/>
                    <a:pt x="515" y="11"/>
                  </a:cubicBezTo>
                  <a:lnTo>
                    <a:pt x="515" y="11"/>
                  </a:lnTo>
                  <a:cubicBezTo>
                    <a:pt x="513" y="11"/>
                    <a:pt x="513" y="21"/>
                    <a:pt x="516" y="38"/>
                  </a:cubicBezTo>
                  <a:lnTo>
                    <a:pt x="516" y="38"/>
                  </a:lnTo>
                  <a:cubicBezTo>
                    <a:pt x="513" y="26"/>
                    <a:pt x="510" y="22"/>
                    <a:pt x="507" y="22"/>
                  </a:cubicBezTo>
                  <a:cubicBezTo>
                    <a:pt x="500" y="22"/>
                    <a:pt x="495" y="48"/>
                    <a:pt x="495" y="48"/>
                  </a:cubicBezTo>
                  <a:cubicBezTo>
                    <a:pt x="484" y="48"/>
                    <a:pt x="511" y="112"/>
                    <a:pt x="509" y="112"/>
                  </a:cubicBezTo>
                  <a:cubicBezTo>
                    <a:pt x="509" y="112"/>
                    <a:pt x="508" y="111"/>
                    <a:pt x="507" y="108"/>
                  </a:cubicBezTo>
                  <a:cubicBezTo>
                    <a:pt x="495" y="84"/>
                    <a:pt x="483" y="84"/>
                    <a:pt x="483" y="84"/>
                  </a:cubicBezTo>
                  <a:lnTo>
                    <a:pt x="483" y="84"/>
                  </a:lnTo>
                  <a:cubicBezTo>
                    <a:pt x="483" y="119"/>
                    <a:pt x="507" y="143"/>
                    <a:pt x="519" y="167"/>
                  </a:cubicBezTo>
                  <a:lnTo>
                    <a:pt x="507" y="167"/>
                  </a:lnTo>
                  <a:cubicBezTo>
                    <a:pt x="507" y="167"/>
                    <a:pt x="495" y="167"/>
                    <a:pt x="483" y="131"/>
                  </a:cubicBezTo>
                  <a:cubicBezTo>
                    <a:pt x="483" y="108"/>
                    <a:pt x="471" y="84"/>
                    <a:pt x="459" y="60"/>
                  </a:cubicBezTo>
                  <a:cubicBezTo>
                    <a:pt x="454" y="49"/>
                    <a:pt x="451" y="45"/>
                    <a:pt x="450" y="45"/>
                  </a:cubicBezTo>
                  <a:lnTo>
                    <a:pt x="450" y="45"/>
                  </a:lnTo>
                  <a:cubicBezTo>
                    <a:pt x="445" y="45"/>
                    <a:pt x="459" y="96"/>
                    <a:pt x="459" y="96"/>
                  </a:cubicBezTo>
                  <a:cubicBezTo>
                    <a:pt x="459" y="97"/>
                    <a:pt x="459" y="98"/>
                    <a:pt x="458" y="98"/>
                  </a:cubicBezTo>
                  <a:cubicBezTo>
                    <a:pt x="455" y="98"/>
                    <a:pt x="444" y="83"/>
                    <a:pt x="435" y="64"/>
                  </a:cubicBezTo>
                  <a:lnTo>
                    <a:pt x="435" y="64"/>
                  </a:lnTo>
                  <a:cubicBezTo>
                    <a:pt x="442" y="85"/>
                    <a:pt x="447" y="110"/>
                    <a:pt x="447" y="141"/>
                  </a:cubicBezTo>
                  <a:lnTo>
                    <a:pt x="447" y="141"/>
                  </a:lnTo>
                  <a:cubicBezTo>
                    <a:pt x="445" y="135"/>
                    <a:pt x="443" y="130"/>
                    <a:pt x="441" y="124"/>
                  </a:cubicBezTo>
                  <a:lnTo>
                    <a:pt x="441" y="124"/>
                  </a:lnTo>
                  <a:cubicBezTo>
                    <a:pt x="438" y="111"/>
                    <a:pt x="435" y="96"/>
                    <a:pt x="435" y="96"/>
                  </a:cubicBezTo>
                  <a:lnTo>
                    <a:pt x="435" y="96"/>
                  </a:lnTo>
                  <a:cubicBezTo>
                    <a:pt x="435" y="105"/>
                    <a:pt x="437" y="114"/>
                    <a:pt x="440" y="122"/>
                  </a:cubicBezTo>
                  <a:lnTo>
                    <a:pt x="440" y="122"/>
                  </a:lnTo>
                  <a:cubicBezTo>
                    <a:pt x="431" y="100"/>
                    <a:pt x="423" y="79"/>
                    <a:pt x="423" y="72"/>
                  </a:cubicBezTo>
                  <a:cubicBezTo>
                    <a:pt x="420" y="68"/>
                    <a:pt x="416" y="67"/>
                    <a:pt x="412" y="67"/>
                  </a:cubicBezTo>
                  <a:cubicBezTo>
                    <a:pt x="405" y="67"/>
                    <a:pt x="400" y="72"/>
                    <a:pt x="400" y="72"/>
                  </a:cubicBezTo>
                  <a:cubicBezTo>
                    <a:pt x="400" y="72"/>
                    <a:pt x="400" y="84"/>
                    <a:pt x="412" y="119"/>
                  </a:cubicBezTo>
                  <a:cubicBezTo>
                    <a:pt x="415" y="130"/>
                    <a:pt x="418" y="138"/>
                    <a:pt x="419" y="143"/>
                  </a:cubicBezTo>
                  <a:lnTo>
                    <a:pt x="419" y="143"/>
                  </a:lnTo>
                  <a:cubicBezTo>
                    <a:pt x="411" y="140"/>
                    <a:pt x="410" y="130"/>
                    <a:pt x="400" y="119"/>
                  </a:cubicBezTo>
                  <a:cubicBezTo>
                    <a:pt x="394" y="108"/>
                    <a:pt x="391" y="105"/>
                    <a:pt x="389" y="105"/>
                  </a:cubicBezTo>
                  <a:cubicBezTo>
                    <a:pt x="388" y="105"/>
                    <a:pt x="388" y="108"/>
                    <a:pt x="388" y="108"/>
                  </a:cubicBezTo>
                  <a:cubicBezTo>
                    <a:pt x="388" y="108"/>
                    <a:pt x="400" y="143"/>
                    <a:pt x="400" y="143"/>
                  </a:cubicBezTo>
                  <a:cubicBezTo>
                    <a:pt x="400" y="155"/>
                    <a:pt x="400" y="155"/>
                    <a:pt x="388" y="155"/>
                  </a:cubicBezTo>
                  <a:cubicBezTo>
                    <a:pt x="376" y="143"/>
                    <a:pt x="376" y="131"/>
                    <a:pt x="364" y="119"/>
                  </a:cubicBezTo>
                  <a:lnTo>
                    <a:pt x="364" y="119"/>
                  </a:lnTo>
                  <a:lnTo>
                    <a:pt x="376" y="143"/>
                  </a:lnTo>
                  <a:lnTo>
                    <a:pt x="364" y="143"/>
                  </a:lnTo>
                  <a:cubicBezTo>
                    <a:pt x="364" y="143"/>
                    <a:pt x="361" y="142"/>
                    <a:pt x="358" y="142"/>
                  </a:cubicBezTo>
                  <a:cubicBezTo>
                    <a:pt x="351" y="142"/>
                    <a:pt x="343" y="147"/>
                    <a:pt x="368" y="180"/>
                  </a:cubicBezTo>
                  <a:lnTo>
                    <a:pt x="368" y="180"/>
                  </a:lnTo>
                  <a:cubicBezTo>
                    <a:pt x="349" y="157"/>
                    <a:pt x="338" y="149"/>
                    <a:pt x="333" y="149"/>
                  </a:cubicBezTo>
                  <a:cubicBezTo>
                    <a:pt x="330" y="149"/>
                    <a:pt x="328" y="151"/>
                    <a:pt x="328" y="155"/>
                  </a:cubicBezTo>
                  <a:cubicBezTo>
                    <a:pt x="328" y="155"/>
                    <a:pt x="340" y="191"/>
                    <a:pt x="340" y="191"/>
                  </a:cubicBezTo>
                  <a:cubicBezTo>
                    <a:pt x="328" y="191"/>
                    <a:pt x="316" y="155"/>
                    <a:pt x="304" y="143"/>
                  </a:cubicBezTo>
                  <a:cubicBezTo>
                    <a:pt x="300" y="139"/>
                    <a:pt x="298" y="138"/>
                    <a:pt x="296" y="138"/>
                  </a:cubicBezTo>
                  <a:cubicBezTo>
                    <a:pt x="293" y="138"/>
                    <a:pt x="293" y="143"/>
                    <a:pt x="293" y="143"/>
                  </a:cubicBezTo>
                  <a:cubicBezTo>
                    <a:pt x="293" y="155"/>
                    <a:pt x="293" y="155"/>
                    <a:pt x="293" y="167"/>
                  </a:cubicBezTo>
                  <a:cubicBezTo>
                    <a:pt x="293" y="175"/>
                    <a:pt x="304" y="190"/>
                    <a:pt x="315" y="202"/>
                  </a:cubicBezTo>
                  <a:lnTo>
                    <a:pt x="315" y="202"/>
                  </a:lnTo>
                  <a:cubicBezTo>
                    <a:pt x="316" y="202"/>
                    <a:pt x="316" y="203"/>
                    <a:pt x="316" y="203"/>
                  </a:cubicBezTo>
                  <a:cubicBezTo>
                    <a:pt x="305" y="203"/>
                    <a:pt x="241" y="118"/>
                    <a:pt x="234" y="118"/>
                  </a:cubicBezTo>
                  <a:cubicBezTo>
                    <a:pt x="233" y="118"/>
                    <a:pt x="233" y="119"/>
                    <a:pt x="233" y="119"/>
                  </a:cubicBezTo>
                  <a:cubicBezTo>
                    <a:pt x="269" y="167"/>
                    <a:pt x="304" y="215"/>
                    <a:pt x="340" y="262"/>
                  </a:cubicBezTo>
                  <a:cubicBezTo>
                    <a:pt x="344" y="268"/>
                    <a:pt x="345" y="270"/>
                    <a:pt x="345" y="270"/>
                  </a:cubicBezTo>
                  <a:cubicBezTo>
                    <a:pt x="343" y="270"/>
                    <a:pt x="291" y="203"/>
                    <a:pt x="281" y="203"/>
                  </a:cubicBezTo>
                  <a:lnTo>
                    <a:pt x="281" y="203"/>
                  </a:lnTo>
                  <a:cubicBezTo>
                    <a:pt x="304" y="227"/>
                    <a:pt x="316" y="239"/>
                    <a:pt x="316" y="239"/>
                  </a:cubicBezTo>
                  <a:lnTo>
                    <a:pt x="340" y="274"/>
                  </a:lnTo>
                  <a:cubicBezTo>
                    <a:pt x="352" y="286"/>
                    <a:pt x="340" y="286"/>
                    <a:pt x="340" y="286"/>
                  </a:cubicBezTo>
                  <a:cubicBezTo>
                    <a:pt x="322" y="259"/>
                    <a:pt x="304" y="246"/>
                    <a:pt x="302" y="246"/>
                  </a:cubicBezTo>
                  <a:lnTo>
                    <a:pt x="302" y="246"/>
                  </a:lnTo>
                  <a:cubicBezTo>
                    <a:pt x="301" y="246"/>
                    <a:pt x="301" y="247"/>
                    <a:pt x="304" y="250"/>
                  </a:cubicBezTo>
                  <a:cubicBezTo>
                    <a:pt x="304" y="256"/>
                    <a:pt x="307" y="261"/>
                    <a:pt x="306" y="261"/>
                  </a:cubicBezTo>
                  <a:cubicBezTo>
                    <a:pt x="306" y="261"/>
                    <a:pt x="300" y="253"/>
                    <a:pt x="281" y="227"/>
                  </a:cubicBezTo>
                  <a:cubicBezTo>
                    <a:pt x="273" y="223"/>
                    <a:pt x="267" y="221"/>
                    <a:pt x="264" y="221"/>
                  </a:cubicBezTo>
                  <a:cubicBezTo>
                    <a:pt x="258" y="221"/>
                    <a:pt x="261" y="227"/>
                    <a:pt x="269" y="227"/>
                  </a:cubicBezTo>
                  <a:cubicBezTo>
                    <a:pt x="281" y="239"/>
                    <a:pt x="293" y="250"/>
                    <a:pt x="293" y="262"/>
                  </a:cubicBezTo>
                  <a:cubicBezTo>
                    <a:pt x="293" y="268"/>
                    <a:pt x="293" y="271"/>
                    <a:pt x="291" y="271"/>
                  </a:cubicBezTo>
                  <a:cubicBezTo>
                    <a:pt x="290" y="271"/>
                    <a:pt x="287" y="268"/>
                    <a:pt x="281" y="262"/>
                  </a:cubicBezTo>
                  <a:cubicBezTo>
                    <a:pt x="269" y="250"/>
                    <a:pt x="245" y="239"/>
                    <a:pt x="233" y="227"/>
                  </a:cubicBezTo>
                  <a:cubicBezTo>
                    <a:pt x="229" y="223"/>
                    <a:pt x="226" y="222"/>
                    <a:pt x="223" y="222"/>
                  </a:cubicBezTo>
                  <a:cubicBezTo>
                    <a:pt x="217" y="222"/>
                    <a:pt x="216" y="230"/>
                    <a:pt x="233" y="239"/>
                  </a:cubicBezTo>
                  <a:cubicBezTo>
                    <a:pt x="238" y="241"/>
                    <a:pt x="239" y="242"/>
                    <a:pt x="238" y="242"/>
                  </a:cubicBezTo>
                  <a:cubicBezTo>
                    <a:pt x="235" y="242"/>
                    <a:pt x="197" y="227"/>
                    <a:pt x="197" y="227"/>
                  </a:cubicBezTo>
                  <a:lnTo>
                    <a:pt x="197" y="227"/>
                  </a:lnTo>
                  <a:cubicBezTo>
                    <a:pt x="208" y="234"/>
                    <a:pt x="220" y="243"/>
                    <a:pt x="231" y="252"/>
                  </a:cubicBezTo>
                  <a:lnTo>
                    <a:pt x="231" y="252"/>
                  </a:lnTo>
                  <a:cubicBezTo>
                    <a:pt x="243" y="263"/>
                    <a:pt x="257" y="274"/>
                    <a:pt x="257" y="274"/>
                  </a:cubicBezTo>
                  <a:lnTo>
                    <a:pt x="251" y="268"/>
                  </a:lnTo>
                  <a:lnTo>
                    <a:pt x="251" y="268"/>
                  </a:lnTo>
                  <a:cubicBezTo>
                    <a:pt x="269" y="283"/>
                    <a:pt x="287" y="298"/>
                    <a:pt x="304" y="310"/>
                  </a:cubicBezTo>
                  <a:cubicBezTo>
                    <a:pt x="304" y="310"/>
                    <a:pt x="304" y="315"/>
                    <a:pt x="301" y="315"/>
                  </a:cubicBezTo>
                  <a:cubicBezTo>
                    <a:pt x="299" y="315"/>
                    <a:pt x="296" y="314"/>
                    <a:pt x="293" y="310"/>
                  </a:cubicBezTo>
                  <a:cubicBezTo>
                    <a:pt x="287" y="304"/>
                    <a:pt x="281" y="301"/>
                    <a:pt x="278" y="301"/>
                  </a:cubicBezTo>
                  <a:cubicBezTo>
                    <a:pt x="275" y="301"/>
                    <a:pt x="275" y="304"/>
                    <a:pt x="281" y="310"/>
                  </a:cubicBezTo>
                  <a:cubicBezTo>
                    <a:pt x="282" y="312"/>
                    <a:pt x="283" y="312"/>
                    <a:pt x="283" y="312"/>
                  </a:cubicBezTo>
                  <a:cubicBezTo>
                    <a:pt x="283" y="312"/>
                    <a:pt x="252" y="283"/>
                    <a:pt x="221" y="262"/>
                  </a:cubicBezTo>
                  <a:cubicBezTo>
                    <a:pt x="216" y="261"/>
                    <a:pt x="213" y="260"/>
                    <a:pt x="210" y="260"/>
                  </a:cubicBezTo>
                  <a:cubicBezTo>
                    <a:pt x="198" y="260"/>
                    <a:pt x="233" y="286"/>
                    <a:pt x="233" y="286"/>
                  </a:cubicBezTo>
                  <a:cubicBezTo>
                    <a:pt x="245" y="286"/>
                    <a:pt x="257" y="310"/>
                    <a:pt x="257" y="310"/>
                  </a:cubicBezTo>
                  <a:cubicBezTo>
                    <a:pt x="257" y="310"/>
                    <a:pt x="253" y="308"/>
                    <a:pt x="251" y="308"/>
                  </a:cubicBezTo>
                  <a:lnTo>
                    <a:pt x="251" y="308"/>
                  </a:lnTo>
                  <a:cubicBezTo>
                    <a:pt x="249" y="308"/>
                    <a:pt x="252" y="312"/>
                    <a:pt x="281" y="334"/>
                  </a:cubicBezTo>
                  <a:cubicBezTo>
                    <a:pt x="281" y="334"/>
                    <a:pt x="293" y="358"/>
                    <a:pt x="293" y="358"/>
                  </a:cubicBezTo>
                  <a:cubicBezTo>
                    <a:pt x="257" y="334"/>
                    <a:pt x="233" y="310"/>
                    <a:pt x="197" y="286"/>
                  </a:cubicBezTo>
                  <a:cubicBezTo>
                    <a:pt x="185" y="286"/>
                    <a:pt x="185" y="286"/>
                    <a:pt x="185" y="298"/>
                  </a:cubicBezTo>
                  <a:cubicBezTo>
                    <a:pt x="179" y="304"/>
                    <a:pt x="179" y="304"/>
                    <a:pt x="184" y="304"/>
                  </a:cubicBezTo>
                  <a:cubicBezTo>
                    <a:pt x="188" y="304"/>
                    <a:pt x="197" y="304"/>
                    <a:pt x="209" y="310"/>
                  </a:cubicBezTo>
                  <a:cubicBezTo>
                    <a:pt x="228" y="319"/>
                    <a:pt x="210" y="314"/>
                    <a:pt x="218" y="323"/>
                  </a:cubicBezTo>
                  <a:lnTo>
                    <a:pt x="218" y="323"/>
                  </a:lnTo>
                  <a:cubicBezTo>
                    <a:pt x="215" y="322"/>
                    <a:pt x="212" y="322"/>
                    <a:pt x="209" y="322"/>
                  </a:cubicBezTo>
                  <a:cubicBezTo>
                    <a:pt x="197" y="322"/>
                    <a:pt x="197" y="322"/>
                    <a:pt x="197" y="334"/>
                  </a:cubicBezTo>
                  <a:cubicBezTo>
                    <a:pt x="197" y="334"/>
                    <a:pt x="197" y="339"/>
                    <a:pt x="190" y="339"/>
                  </a:cubicBezTo>
                  <a:cubicBezTo>
                    <a:pt x="187" y="339"/>
                    <a:pt x="181" y="338"/>
                    <a:pt x="173" y="334"/>
                  </a:cubicBezTo>
                  <a:cubicBezTo>
                    <a:pt x="163" y="329"/>
                    <a:pt x="148" y="321"/>
                    <a:pt x="133" y="313"/>
                  </a:cubicBezTo>
                  <a:lnTo>
                    <a:pt x="133" y="313"/>
                  </a:lnTo>
                  <a:lnTo>
                    <a:pt x="197" y="358"/>
                  </a:lnTo>
                  <a:cubicBezTo>
                    <a:pt x="221" y="369"/>
                    <a:pt x="197" y="369"/>
                    <a:pt x="209" y="369"/>
                  </a:cubicBezTo>
                  <a:cubicBezTo>
                    <a:pt x="219" y="379"/>
                    <a:pt x="244" y="397"/>
                    <a:pt x="241" y="397"/>
                  </a:cubicBezTo>
                  <a:cubicBezTo>
                    <a:pt x="240" y="397"/>
                    <a:pt x="238" y="396"/>
                    <a:pt x="233" y="393"/>
                  </a:cubicBezTo>
                  <a:lnTo>
                    <a:pt x="114" y="334"/>
                  </a:lnTo>
                  <a:cubicBezTo>
                    <a:pt x="107" y="330"/>
                    <a:pt x="104" y="329"/>
                    <a:pt x="103" y="329"/>
                  </a:cubicBezTo>
                  <a:lnTo>
                    <a:pt x="103" y="329"/>
                  </a:lnTo>
                  <a:cubicBezTo>
                    <a:pt x="102" y="329"/>
                    <a:pt x="114" y="337"/>
                    <a:pt x="114" y="346"/>
                  </a:cubicBezTo>
                  <a:cubicBezTo>
                    <a:pt x="138" y="346"/>
                    <a:pt x="150" y="358"/>
                    <a:pt x="150" y="369"/>
                  </a:cubicBezTo>
                  <a:cubicBezTo>
                    <a:pt x="162" y="369"/>
                    <a:pt x="162" y="381"/>
                    <a:pt x="150" y="381"/>
                  </a:cubicBezTo>
                  <a:cubicBezTo>
                    <a:pt x="150" y="381"/>
                    <a:pt x="126" y="381"/>
                    <a:pt x="150" y="405"/>
                  </a:cubicBezTo>
                  <a:cubicBezTo>
                    <a:pt x="150" y="405"/>
                    <a:pt x="160" y="410"/>
                    <a:pt x="169" y="414"/>
                  </a:cubicBezTo>
                  <a:lnTo>
                    <a:pt x="169" y="414"/>
                  </a:lnTo>
                  <a:lnTo>
                    <a:pt x="114" y="405"/>
                  </a:lnTo>
                  <a:cubicBezTo>
                    <a:pt x="78" y="405"/>
                    <a:pt x="66" y="405"/>
                    <a:pt x="102" y="417"/>
                  </a:cubicBezTo>
                  <a:lnTo>
                    <a:pt x="138" y="441"/>
                  </a:lnTo>
                  <a:cubicBezTo>
                    <a:pt x="114" y="429"/>
                    <a:pt x="90" y="417"/>
                    <a:pt x="66" y="417"/>
                  </a:cubicBezTo>
                  <a:lnTo>
                    <a:pt x="66" y="417"/>
                  </a:lnTo>
                  <a:cubicBezTo>
                    <a:pt x="90" y="417"/>
                    <a:pt x="102" y="429"/>
                    <a:pt x="114" y="441"/>
                  </a:cubicBezTo>
                  <a:lnTo>
                    <a:pt x="138" y="453"/>
                  </a:lnTo>
                  <a:cubicBezTo>
                    <a:pt x="197" y="477"/>
                    <a:pt x="197" y="477"/>
                    <a:pt x="232" y="488"/>
                  </a:cubicBezTo>
                  <a:lnTo>
                    <a:pt x="232" y="488"/>
                  </a:lnTo>
                  <a:lnTo>
                    <a:pt x="126" y="453"/>
                  </a:lnTo>
                  <a:lnTo>
                    <a:pt x="102" y="453"/>
                  </a:lnTo>
                  <a:cubicBezTo>
                    <a:pt x="92" y="453"/>
                    <a:pt x="121" y="468"/>
                    <a:pt x="108" y="468"/>
                  </a:cubicBezTo>
                  <a:cubicBezTo>
                    <a:pt x="105" y="468"/>
                    <a:pt x="100" y="467"/>
                    <a:pt x="90" y="465"/>
                  </a:cubicBezTo>
                  <a:cubicBezTo>
                    <a:pt x="81" y="462"/>
                    <a:pt x="76" y="461"/>
                    <a:pt x="73" y="461"/>
                  </a:cubicBezTo>
                  <a:cubicBezTo>
                    <a:pt x="63" y="461"/>
                    <a:pt x="102" y="479"/>
                    <a:pt x="102" y="489"/>
                  </a:cubicBezTo>
                  <a:lnTo>
                    <a:pt x="197" y="500"/>
                  </a:lnTo>
                  <a:lnTo>
                    <a:pt x="138" y="500"/>
                  </a:lnTo>
                  <a:cubicBezTo>
                    <a:pt x="138" y="512"/>
                    <a:pt x="197" y="524"/>
                    <a:pt x="221" y="524"/>
                  </a:cubicBezTo>
                  <a:cubicBezTo>
                    <a:pt x="189" y="524"/>
                    <a:pt x="94" y="514"/>
                    <a:pt x="66" y="514"/>
                  </a:cubicBezTo>
                  <a:cubicBezTo>
                    <a:pt x="52" y="514"/>
                    <a:pt x="54" y="516"/>
                    <a:pt x="90" y="524"/>
                  </a:cubicBezTo>
                  <a:lnTo>
                    <a:pt x="78" y="524"/>
                  </a:lnTo>
                  <a:cubicBezTo>
                    <a:pt x="78" y="524"/>
                    <a:pt x="138" y="536"/>
                    <a:pt x="150" y="536"/>
                  </a:cubicBezTo>
                  <a:cubicBezTo>
                    <a:pt x="150" y="536"/>
                    <a:pt x="173" y="548"/>
                    <a:pt x="162" y="548"/>
                  </a:cubicBezTo>
                  <a:cubicBezTo>
                    <a:pt x="162" y="548"/>
                    <a:pt x="108" y="533"/>
                    <a:pt x="75" y="533"/>
                  </a:cubicBezTo>
                  <a:cubicBezTo>
                    <a:pt x="66" y="533"/>
                    <a:pt x="59" y="534"/>
                    <a:pt x="54" y="536"/>
                  </a:cubicBezTo>
                  <a:cubicBezTo>
                    <a:pt x="42" y="536"/>
                    <a:pt x="42" y="536"/>
                    <a:pt x="54" y="548"/>
                  </a:cubicBezTo>
                  <a:cubicBezTo>
                    <a:pt x="66" y="548"/>
                    <a:pt x="114" y="548"/>
                    <a:pt x="114" y="560"/>
                  </a:cubicBezTo>
                  <a:lnTo>
                    <a:pt x="78" y="560"/>
                  </a:lnTo>
                  <a:lnTo>
                    <a:pt x="42" y="548"/>
                  </a:lnTo>
                  <a:cubicBezTo>
                    <a:pt x="22" y="548"/>
                    <a:pt x="124" y="574"/>
                    <a:pt x="124" y="574"/>
                  </a:cubicBezTo>
                  <a:cubicBezTo>
                    <a:pt x="124" y="574"/>
                    <a:pt x="121" y="574"/>
                    <a:pt x="114" y="572"/>
                  </a:cubicBezTo>
                  <a:lnTo>
                    <a:pt x="31" y="572"/>
                  </a:lnTo>
                  <a:cubicBezTo>
                    <a:pt x="31" y="572"/>
                    <a:pt x="31" y="584"/>
                    <a:pt x="42" y="584"/>
                  </a:cubicBezTo>
                  <a:lnTo>
                    <a:pt x="126" y="584"/>
                  </a:lnTo>
                  <a:cubicBezTo>
                    <a:pt x="126" y="584"/>
                    <a:pt x="102" y="584"/>
                    <a:pt x="102" y="596"/>
                  </a:cubicBezTo>
                  <a:lnTo>
                    <a:pt x="54" y="596"/>
                  </a:lnTo>
                  <a:cubicBezTo>
                    <a:pt x="66" y="596"/>
                    <a:pt x="102" y="596"/>
                    <a:pt x="90" y="608"/>
                  </a:cubicBezTo>
                  <a:lnTo>
                    <a:pt x="19" y="608"/>
                  </a:lnTo>
                  <a:cubicBezTo>
                    <a:pt x="42" y="608"/>
                    <a:pt x="78" y="608"/>
                    <a:pt x="102" y="620"/>
                  </a:cubicBezTo>
                  <a:lnTo>
                    <a:pt x="66" y="620"/>
                  </a:lnTo>
                  <a:cubicBezTo>
                    <a:pt x="66" y="620"/>
                    <a:pt x="65" y="621"/>
                    <a:pt x="64" y="623"/>
                  </a:cubicBezTo>
                  <a:lnTo>
                    <a:pt x="64" y="623"/>
                  </a:lnTo>
                  <a:cubicBezTo>
                    <a:pt x="53" y="625"/>
                    <a:pt x="43" y="627"/>
                    <a:pt x="31" y="631"/>
                  </a:cubicBezTo>
                  <a:lnTo>
                    <a:pt x="54" y="631"/>
                  </a:lnTo>
                  <a:cubicBezTo>
                    <a:pt x="31" y="643"/>
                    <a:pt x="54" y="643"/>
                    <a:pt x="78" y="643"/>
                  </a:cubicBezTo>
                  <a:lnTo>
                    <a:pt x="114" y="643"/>
                  </a:lnTo>
                  <a:cubicBezTo>
                    <a:pt x="111" y="643"/>
                    <a:pt x="103" y="645"/>
                    <a:pt x="93" y="646"/>
                  </a:cubicBezTo>
                  <a:lnTo>
                    <a:pt x="93" y="646"/>
                  </a:lnTo>
                  <a:cubicBezTo>
                    <a:pt x="89" y="645"/>
                    <a:pt x="83" y="643"/>
                    <a:pt x="78" y="643"/>
                  </a:cubicBezTo>
                  <a:cubicBezTo>
                    <a:pt x="83" y="645"/>
                    <a:pt x="87" y="646"/>
                    <a:pt x="90" y="647"/>
                  </a:cubicBezTo>
                  <a:lnTo>
                    <a:pt x="90" y="647"/>
                  </a:lnTo>
                  <a:cubicBezTo>
                    <a:pt x="55" y="654"/>
                    <a:pt x="1" y="667"/>
                    <a:pt x="54" y="667"/>
                  </a:cubicBezTo>
                  <a:lnTo>
                    <a:pt x="42" y="667"/>
                  </a:lnTo>
                  <a:lnTo>
                    <a:pt x="31" y="679"/>
                  </a:lnTo>
                  <a:lnTo>
                    <a:pt x="102" y="667"/>
                  </a:lnTo>
                  <a:lnTo>
                    <a:pt x="162" y="667"/>
                  </a:lnTo>
                  <a:cubicBezTo>
                    <a:pt x="162" y="667"/>
                    <a:pt x="126" y="667"/>
                    <a:pt x="102" y="679"/>
                  </a:cubicBezTo>
                  <a:lnTo>
                    <a:pt x="138" y="679"/>
                  </a:lnTo>
                  <a:cubicBezTo>
                    <a:pt x="128" y="679"/>
                    <a:pt x="114" y="680"/>
                    <a:pt x="98" y="681"/>
                  </a:cubicBezTo>
                  <a:lnTo>
                    <a:pt x="98" y="681"/>
                  </a:lnTo>
                  <a:cubicBezTo>
                    <a:pt x="77" y="691"/>
                    <a:pt x="67" y="691"/>
                    <a:pt x="78" y="691"/>
                  </a:cubicBezTo>
                  <a:cubicBezTo>
                    <a:pt x="86" y="691"/>
                    <a:pt x="105" y="686"/>
                    <a:pt x="116" y="686"/>
                  </a:cubicBezTo>
                  <a:cubicBezTo>
                    <a:pt x="122" y="686"/>
                    <a:pt x="126" y="687"/>
                    <a:pt x="126" y="691"/>
                  </a:cubicBezTo>
                  <a:cubicBezTo>
                    <a:pt x="130" y="695"/>
                    <a:pt x="131" y="696"/>
                    <a:pt x="132" y="696"/>
                  </a:cubicBezTo>
                  <a:cubicBezTo>
                    <a:pt x="132" y="696"/>
                    <a:pt x="130" y="691"/>
                    <a:pt x="138" y="691"/>
                  </a:cubicBezTo>
                  <a:cubicBezTo>
                    <a:pt x="185" y="691"/>
                    <a:pt x="162" y="703"/>
                    <a:pt x="162" y="703"/>
                  </a:cubicBezTo>
                  <a:cubicBezTo>
                    <a:pt x="162" y="715"/>
                    <a:pt x="150" y="703"/>
                    <a:pt x="126" y="727"/>
                  </a:cubicBezTo>
                  <a:cubicBezTo>
                    <a:pt x="90" y="739"/>
                    <a:pt x="102" y="739"/>
                    <a:pt x="102" y="739"/>
                  </a:cubicBezTo>
                  <a:cubicBezTo>
                    <a:pt x="102" y="739"/>
                    <a:pt x="91" y="744"/>
                    <a:pt x="98" y="744"/>
                  </a:cubicBezTo>
                  <a:cubicBezTo>
                    <a:pt x="102" y="744"/>
                    <a:pt x="110" y="743"/>
                    <a:pt x="126" y="739"/>
                  </a:cubicBezTo>
                  <a:cubicBezTo>
                    <a:pt x="138" y="731"/>
                    <a:pt x="143" y="728"/>
                    <a:pt x="145" y="728"/>
                  </a:cubicBezTo>
                  <a:lnTo>
                    <a:pt x="145" y="728"/>
                  </a:lnTo>
                  <a:cubicBezTo>
                    <a:pt x="148" y="728"/>
                    <a:pt x="138" y="739"/>
                    <a:pt x="138" y="739"/>
                  </a:cubicBezTo>
                  <a:lnTo>
                    <a:pt x="162" y="739"/>
                  </a:lnTo>
                  <a:cubicBezTo>
                    <a:pt x="173" y="739"/>
                    <a:pt x="162" y="739"/>
                    <a:pt x="162" y="750"/>
                  </a:cubicBezTo>
                  <a:cubicBezTo>
                    <a:pt x="209" y="739"/>
                    <a:pt x="269" y="727"/>
                    <a:pt x="316" y="703"/>
                  </a:cubicBezTo>
                  <a:lnTo>
                    <a:pt x="304" y="703"/>
                  </a:lnTo>
                  <a:cubicBezTo>
                    <a:pt x="316" y="703"/>
                    <a:pt x="316" y="703"/>
                    <a:pt x="328" y="691"/>
                  </a:cubicBezTo>
                  <a:cubicBezTo>
                    <a:pt x="352" y="679"/>
                    <a:pt x="364" y="679"/>
                    <a:pt x="352" y="679"/>
                  </a:cubicBezTo>
                  <a:cubicBezTo>
                    <a:pt x="352" y="679"/>
                    <a:pt x="306" y="694"/>
                    <a:pt x="282" y="694"/>
                  </a:cubicBezTo>
                  <a:cubicBezTo>
                    <a:pt x="276" y="694"/>
                    <a:pt x="271" y="693"/>
                    <a:pt x="269" y="691"/>
                  </a:cubicBezTo>
                  <a:cubicBezTo>
                    <a:pt x="257" y="691"/>
                    <a:pt x="269" y="691"/>
                    <a:pt x="293" y="679"/>
                  </a:cubicBezTo>
                  <a:lnTo>
                    <a:pt x="269" y="679"/>
                  </a:lnTo>
                  <a:cubicBezTo>
                    <a:pt x="304" y="667"/>
                    <a:pt x="328" y="667"/>
                    <a:pt x="364" y="655"/>
                  </a:cubicBezTo>
                  <a:cubicBezTo>
                    <a:pt x="358" y="655"/>
                    <a:pt x="352" y="655"/>
                    <a:pt x="346" y="655"/>
                  </a:cubicBezTo>
                  <a:lnTo>
                    <a:pt x="346" y="655"/>
                  </a:lnTo>
                  <a:cubicBezTo>
                    <a:pt x="348" y="655"/>
                    <a:pt x="350" y="655"/>
                    <a:pt x="352" y="655"/>
                  </a:cubicBezTo>
                  <a:lnTo>
                    <a:pt x="293" y="655"/>
                  </a:lnTo>
                  <a:cubicBezTo>
                    <a:pt x="257" y="655"/>
                    <a:pt x="269" y="655"/>
                    <a:pt x="304" y="643"/>
                  </a:cubicBezTo>
                  <a:lnTo>
                    <a:pt x="221" y="643"/>
                  </a:lnTo>
                  <a:lnTo>
                    <a:pt x="293" y="631"/>
                  </a:lnTo>
                  <a:cubicBezTo>
                    <a:pt x="293" y="631"/>
                    <a:pt x="293" y="620"/>
                    <a:pt x="257" y="620"/>
                  </a:cubicBezTo>
                  <a:lnTo>
                    <a:pt x="316" y="620"/>
                  </a:lnTo>
                  <a:cubicBezTo>
                    <a:pt x="304" y="620"/>
                    <a:pt x="233" y="608"/>
                    <a:pt x="245" y="608"/>
                  </a:cubicBezTo>
                  <a:lnTo>
                    <a:pt x="316" y="608"/>
                  </a:lnTo>
                  <a:cubicBezTo>
                    <a:pt x="328" y="608"/>
                    <a:pt x="328" y="596"/>
                    <a:pt x="316" y="596"/>
                  </a:cubicBezTo>
                  <a:lnTo>
                    <a:pt x="304" y="584"/>
                  </a:lnTo>
                  <a:lnTo>
                    <a:pt x="281" y="572"/>
                  </a:lnTo>
                  <a:lnTo>
                    <a:pt x="364" y="572"/>
                  </a:lnTo>
                  <a:lnTo>
                    <a:pt x="328" y="560"/>
                  </a:lnTo>
                  <a:cubicBezTo>
                    <a:pt x="339" y="560"/>
                    <a:pt x="341" y="559"/>
                    <a:pt x="338" y="557"/>
                  </a:cubicBezTo>
                  <a:lnTo>
                    <a:pt x="338" y="557"/>
                  </a:lnTo>
                  <a:lnTo>
                    <a:pt x="346" y="559"/>
                  </a:lnTo>
                  <a:lnTo>
                    <a:pt x="346" y="559"/>
                  </a:lnTo>
                  <a:cubicBezTo>
                    <a:pt x="330" y="554"/>
                    <a:pt x="301" y="536"/>
                    <a:pt x="281" y="536"/>
                  </a:cubicBezTo>
                  <a:lnTo>
                    <a:pt x="340" y="536"/>
                  </a:lnTo>
                  <a:cubicBezTo>
                    <a:pt x="332" y="532"/>
                    <a:pt x="324" y="528"/>
                    <a:pt x="316" y="524"/>
                  </a:cubicBezTo>
                  <a:cubicBezTo>
                    <a:pt x="304" y="518"/>
                    <a:pt x="304" y="518"/>
                    <a:pt x="306" y="518"/>
                  </a:cubicBezTo>
                  <a:cubicBezTo>
                    <a:pt x="307" y="518"/>
                    <a:pt x="310" y="518"/>
                    <a:pt x="304" y="512"/>
                  </a:cubicBezTo>
                  <a:lnTo>
                    <a:pt x="257" y="489"/>
                  </a:lnTo>
                  <a:lnTo>
                    <a:pt x="257" y="489"/>
                  </a:lnTo>
                  <a:cubicBezTo>
                    <a:pt x="281" y="500"/>
                    <a:pt x="293" y="500"/>
                    <a:pt x="304" y="500"/>
                  </a:cubicBezTo>
                  <a:cubicBezTo>
                    <a:pt x="304" y="500"/>
                    <a:pt x="269" y="489"/>
                    <a:pt x="257" y="477"/>
                  </a:cubicBezTo>
                  <a:lnTo>
                    <a:pt x="257" y="477"/>
                  </a:lnTo>
                  <a:cubicBezTo>
                    <a:pt x="257" y="477"/>
                    <a:pt x="265" y="477"/>
                    <a:pt x="274" y="479"/>
                  </a:cubicBezTo>
                  <a:lnTo>
                    <a:pt x="274" y="479"/>
                  </a:lnTo>
                  <a:cubicBezTo>
                    <a:pt x="279" y="481"/>
                    <a:pt x="284" y="483"/>
                    <a:pt x="288" y="485"/>
                  </a:cubicBezTo>
                  <a:lnTo>
                    <a:pt x="288" y="485"/>
                  </a:lnTo>
                  <a:cubicBezTo>
                    <a:pt x="290" y="486"/>
                    <a:pt x="291" y="487"/>
                    <a:pt x="293" y="489"/>
                  </a:cubicBezTo>
                  <a:cubicBezTo>
                    <a:pt x="316" y="500"/>
                    <a:pt x="340" y="512"/>
                    <a:pt x="352" y="512"/>
                  </a:cubicBezTo>
                  <a:cubicBezTo>
                    <a:pt x="341" y="507"/>
                    <a:pt x="329" y="501"/>
                    <a:pt x="317" y="495"/>
                  </a:cubicBezTo>
                  <a:lnTo>
                    <a:pt x="317" y="495"/>
                  </a:lnTo>
                  <a:cubicBezTo>
                    <a:pt x="319" y="496"/>
                    <a:pt x="321" y="496"/>
                    <a:pt x="322" y="496"/>
                  </a:cubicBezTo>
                  <a:cubicBezTo>
                    <a:pt x="329" y="496"/>
                    <a:pt x="322" y="488"/>
                    <a:pt x="329" y="488"/>
                  </a:cubicBezTo>
                  <a:cubicBezTo>
                    <a:pt x="333" y="488"/>
                    <a:pt x="342" y="491"/>
                    <a:pt x="364" y="500"/>
                  </a:cubicBezTo>
                  <a:cubicBezTo>
                    <a:pt x="373" y="503"/>
                    <a:pt x="378" y="504"/>
                    <a:pt x="381" y="504"/>
                  </a:cubicBezTo>
                  <a:cubicBezTo>
                    <a:pt x="391" y="504"/>
                    <a:pt x="350" y="486"/>
                    <a:pt x="340" y="477"/>
                  </a:cubicBezTo>
                  <a:cubicBezTo>
                    <a:pt x="340" y="471"/>
                    <a:pt x="340" y="471"/>
                    <a:pt x="340" y="471"/>
                  </a:cubicBezTo>
                  <a:cubicBezTo>
                    <a:pt x="340" y="471"/>
                    <a:pt x="340" y="471"/>
                    <a:pt x="340" y="465"/>
                  </a:cubicBezTo>
                  <a:cubicBezTo>
                    <a:pt x="340" y="453"/>
                    <a:pt x="316" y="441"/>
                    <a:pt x="328" y="441"/>
                  </a:cubicBezTo>
                  <a:cubicBezTo>
                    <a:pt x="328" y="441"/>
                    <a:pt x="352" y="453"/>
                    <a:pt x="352" y="453"/>
                  </a:cubicBezTo>
                  <a:cubicBezTo>
                    <a:pt x="364" y="453"/>
                    <a:pt x="352" y="453"/>
                    <a:pt x="340" y="441"/>
                  </a:cubicBezTo>
                  <a:cubicBezTo>
                    <a:pt x="340" y="429"/>
                    <a:pt x="328" y="429"/>
                    <a:pt x="316" y="417"/>
                  </a:cubicBezTo>
                  <a:lnTo>
                    <a:pt x="316" y="417"/>
                  </a:lnTo>
                  <a:cubicBezTo>
                    <a:pt x="346" y="427"/>
                    <a:pt x="367" y="445"/>
                    <a:pt x="387" y="458"/>
                  </a:cubicBezTo>
                  <a:lnTo>
                    <a:pt x="387" y="458"/>
                  </a:lnTo>
                  <a:cubicBezTo>
                    <a:pt x="368" y="444"/>
                    <a:pt x="376" y="436"/>
                    <a:pt x="387" y="436"/>
                  </a:cubicBezTo>
                  <a:cubicBezTo>
                    <a:pt x="392" y="436"/>
                    <a:pt x="396" y="438"/>
                    <a:pt x="400" y="441"/>
                  </a:cubicBezTo>
                  <a:cubicBezTo>
                    <a:pt x="400" y="441"/>
                    <a:pt x="410" y="446"/>
                    <a:pt x="417" y="446"/>
                  </a:cubicBezTo>
                  <a:cubicBezTo>
                    <a:pt x="421" y="446"/>
                    <a:pt x="423" y="445"/>
                    <a:pt x="423" y="441"/>
                  </a:cubicBezTo>
                  <a:cubicBezTo>
                    <a:pt x="423" y="429"/>
                    <a:pt x="412" y="429"/>
                    <a:pt x="400" y="417"/>
                  </a:cubicBezTo>
                  <a:lnTo>
                    <a:pt x="340" y="358"/>
                  </a:lnTo>
                  <a:lnTo>
                    <a:pt x="340" y="358"/>
                  </a:lnTo>
                  <a:cubicBezTo>
                    <a:pt x="342" y="359"/>
                    <a:pt x="393" y="410"/>
                    <a:pt x="400" y="410"/>
                  </a:cubicBezTo>
                  <a:cubicBezTo>
                    <a:pt x="401" y="410"/>
                    <a:pt x="401" y="409"/>
                    <a:pt x="400" y="405"/>
                  </a:cubicBezTo>
                  <a:cubicBezTo>
                    <a:pt x="376" y="381"/>
                    <a:pt x="364" y="370"/>
                    <a:pt x="376" y="369"/>
                  </a:cubicBezTo>
                  <a:lnTo>
                    <a:pt x="376" y="369"/>
                  </a:lnTo>
                  <a:cubicBezTo>
                    <a:pt x="372" y="366"/>
                    <a:pt x="368" y="362"/>
                    <a:pt x="364" y="358"/>
                  </a:cubicBezTo>
                  <a:lnTo>
                    <a:pt x="364" y="358"/>
                  </a:lnTo>
                  <a:cubicBezTo>
                    <a:pt x="388" y="369"/>
                    <a:pt x="400" y="393"/>
                    <a:pt x="423" y="405"/>
                  </a:cubicBezTo>
                  <a:cubicBezTo>
                    <a:pt x="423" y="405"/>
                    <a:pt x="433" y="412"/>
                    <a:pt x="441" y="418"/>
                  </a:cubicBezTo>
                  <a:lnTo>
                    <a:pt x="441" y="418"/>
                  </a:lnTo>
                  <a:cubicBezTo>
                    <a:pt x="428" y="398"/>
                    <a:pt x="410" y="380"/>
                    <a:pt x="400" y="369"/>
                  </a:cubicBezTo>
                  <a:lnTo>
                    <a:pt x="400" y="369"/>
                  </a:lnTo>
                  <a:cubicBezTo>
                    <a:pt x="400" y="370"/>
                    <a:pt x="405" y="375"/>
                    <a:pt x="408" y="375"/>
                  </a:cubicBezTo>
                  <a:cubicBezTo>
                    <a:pt x="410" y="375"/>
                    <a:pt x="412" y="373"/>
                    <a:pt x="412" y="369"/>
                  </a:cubicBezTo>
                  <a:cubicBezTo>
                    <a:pt x="400" y="358"/>
                    <a:pt x="388" y="346"/>
                    <a:pt x="388" y="346"/>
                  </a:cubicBezTo>
                  <a:lnTo>
                    <a:pt x="388" y="346"/>
                  </a:lnTo>
                  <a:cubicBezTo>
                    <a:pt x="398" y="346"/>
                    <a:pt x="417" y="364"/>
                    <a:pt x="430" y="368"/>
                  </a:cubicBezTo>
                  <a:lnTo>
                    <a:pt x="430" y="368"/>
                  </a:lnTo>
                  <a:cubicBezTo>
                    <a:pt x="425" y="362"/>
                    <a:pt x="416" y="351"/>
                    <a:pt x="400" y="334"/>
                  </a:cubicBezTo>
                  <a:lnTo>
                    <a:pt x="400" y="334"/>
                  </a:lnTo>
                  <a:cubicBezTo>
                    <a:pt x="401" y="335"/>
                    <a:pt x="437" y="371"/>
                    <a:pt x="446" y="371"/>
                  </a:cubicBezTo>
                  <a:cubicBezTo>
                    <a:pt x="447" y="371"/>
                    <a:pt x="447" y="371"/>
                    <a:pt x="447" y="369"/>
                  </a:cubicBezTo>
                  <a:cubicBezTo>
                    <a:pt x="435" y="358"/>
                    <a:pt x="388" y="322"/>
                    <a:pt x="400" y="322"/>
                  </a:cubicBezTo>
                  <a:cubicBezTo>
                    <a:pt x="412" y="322"/>
                    <a:pt x="412" y="334"/>
                    <a:pt x="423" y="346"/>
                  </a:cubicBezTo>
                  <a:cubicBezTo>
                    <a:pt x="428" y="350"/>
                    <a:pt x="432" y="353"/>
                    <a:pt x="435" y="353"/>
                  </a:cubicBezTo>
                  <a:cubicBezTo>
                    <a:pt x="439" y="353"/>
                    <a:pt x="439" y="345"/>
                    <a:pt x="423" y="322"/>
                  </a:cubicBezTo>
                  <a:lnTo>
                    <a:pt x="423" y="322"/>
                  </a:lnTo>
                  <a:cubicBezTo>
                    <a:pt x="435" y="334"/>
                    <a:pt x="459" y="358"/>
                    <a:pt x="471" y="369"/>
                  </a:cubicBezTo>
                  <a:cubicBezTo>
                    <a:pt x="447" y="346"/>
                    <a:pt x="459" y="346"/>
                    <a:pt x="459" y="346"/>
                  </a:cubicBezTo>
                  <a:cubicBezTo>
                    <a:pt x="459" y="346"/>
                    <a:pt x="459" y="346"/>
                    <a:pt x="447" y="322"/>
                  </a:cubicBezTo>
                  <a:cubicBezTo>
                    <a:pt x="445" y="320"/>
                    <a:pt x="444" y="319"/>
                    <a:pt x="445" y="319"/>
                  </a:cubicBezTo>
                  <a:lnTo>
                    <a:pt x="445" y="319"/>
                  </a:lnTo>
                  <a:cubicBezTo>
                    <a:pt x="447" y="319"/>
                    <a:pt x="459" y="327"/>
                    <a:pt x="466" y="336"/>
                  </a:cubicBezTo>
                  <a:lnTo>
                    <a:pt x="466" y="336"/>
                  </a:lnTo>
                  <a:cubicBezTo>
                    <a:pt x="463" y="329"/>
                    <a:pt x="459" y="322"/>
                    <a:pt x="459" y="322"/>
                  </a:cubicBezTo>
                  <a:cubicBezTo>
                    <a:pt x="459" y="322"/>
                    <a:pt x="459" y="310"/>
                    <a:pt x="423" y="250"/>
                  </a:cubicBezTo>
                  <a:lnTo>
                    <a:pt x="423" y="250"/>
                  </a:lnTo>
                  <a:lnTo>
                    <a:pt x="471" y="322"/>
                  </a:lnTo>
                  <a:cubicBezTo>
                    <a:pt x="475" y="329"/>
                    <a:pt x="476" y="332"/>
                    <a:pt x="476" y="332"/>
                  </a:cubicBezTo>
                  <a:cubicBezTo>
                    <a:pt x="477" y="332"/>
                    <a:pt x="472" y="318"/>
                    <a:pt x="471" y="303"/>
                  </a:cubicBezTo>
                  <a:lnTo>
                    <a:pt x="471" y="303"/>
                  </a:lnTo>
                  <a:cubicBezTo>
                    <a:pt x="475" y="308"/>
                    <a:pt x="479" y="315"/>
                    <a:pt x="483" y="322"/>
                  </a:cubicBezTo>
                  <a:cubicBezTo>
                    <a:pt x="489" y="331"/>
                    <a:pt x="491" y="335"/>
                    <a:pt x="491" y="335"/>
                  </a:cubicBezTo>
                  <a:cubicBezTo>
                    <a:pt x="492" y="335"/>
                    <a:pt x="455" y="268"/>
                    <a:pt x="458" y="268"/>
                  </a:cubicBezTo>
                  <a:lnTo>
                    <a:pt x="458" y="268"/>
                  </a:lnTo>
                  <a:cubicBezTo>
                    <a:pt x="458" y="268"/>
                    <a:pt x="462" y="273"/>
                    <a:pt x="471" y="286"/>
                  </a:cubicBezTo>
                  <a:cubicBezTo>
                    <a:pt x="481" y="302"/>
                    <a:pt x="490" y="311"/>
                    <a:pt x="493" y="311"/>
                  </a:cubicBezTo>
                  <a:cubicBezTo>
                    <a:pt x="496" y="311"/>
                    <a:pt x="491" y="296"/>
                    <a:pt x="471" y="262"/>
                  </a:cubicBezTo>
                  <a:lnTo>
                    <a:pt x="471" y="262"/>
                  </a:lnTo>
                  <a:cubicBezTo>
                    <a:pt x="483" y="274"/>
                    <a:pt x="495" y="298"/>
                    <a:pt x="507" y="310"/>
                  </a:cubicBezTo>
                  <a:lnTo>
                    <a:pt x="507" y="298"/>
                  </a:lnTo>
                  <a:cubicBezTo>
                    <a:pt x="507" y="298"/>
                    <a:pt x="519" y="322"/>
                    <a:pt x="519" y="322"/>
                  </a:cubicBezTo>
                  <a:cubicBezTo>
                    <a:pt x="519" y="322"/>
                    <a:pt x="519" y="298"/>
                    <a:pt x="519" y="298"/>
                  </a:cubicBezTo>
                  <a:lnTo>
                    <a:pt x="531" y="298"/>
                  </a:lnTo>
                  <a:cubicBezTo>
                    <a:pt x="540" y="298"/>
                    <a:pt x="542" y="313"/>
                    <a:pt x="542" y="313"/>
                  </a:cubicBezTo>
                  <a:cubicBezTo>
                    <a:pt x="543" y="313"/>
                    <a:pt x="543" y="312"/>
                    <a:pt x="543" y="310"/>
                  </a:cubicBezTo>
                  <a:lnTo>
                    <a:pt x="531" y="262"/>
                  </a:lnTo>
                  <a:lnTo>
                    <a:pt x="553" y="319"/>
                  </a:lnTo>
                  <a:lnTo>
                    <a:pt x="553" y="319"/>
                  </a:lnTo>
                  <a:cubicBezTo>
                    <a:pt x="552" y="308"/>
                    <a:pt x="549" y="292"/>
                    <a:pt x="543" y="286"/>
                  </a:cubicBezTo>
                  <a:cubicBezTo>
                    <a:pt x="543" y="282"/>
                    <a:pt x="538" y="268"/>
                    <a:pt x="532" y="254"/>
                  </a:cubicBezTo>
                  <a:lnTo>
                    <a:pt x="532" y="254"/>
                  </a:lnTo>
                  <a:lnTo>
                    <a:pt x="554" y="298"/>
                  </a:lnTo>
                  <a:cubicBezTo>
                    <a:pt x="556" y="300"/>
                    <a:pt x="556" y="301"/>
                    <a:pt x="557" y="301"/>
                  </a:cubicBezTo>
                  <a:cubicBezTo>
                    <a:pt x="559" y="301"/>
                    <a:pt x="544" y="245"/>
                    <a:pt x="546" y="245"/>
                  </a:cubicBezTo>
                  <a:lnTo>
                    <a:pt x="546" y="245"/>
                  </a:lnTo>
                  <a:cubicBezTo>
                    <a:pt x="547" y="245"/>
                    <a:pt x="550" y="250"/>
                    <a:pt x="554" y="262"/>
                  </a:cubicBezTo>
                  <a:cubicBezTo>
                    <a:pt x="564" y="276"/>
                    <a:pt x="569" y="281"/>
                    <a:pt x="573" y="281"/>
                  </a:cubicBezTo>
                  <a:cubicBezTo>
                    <a:pt x="578" y="281"/>
                    <a:pt x="578" y="270"/>
                    <a:pt x="578" y="262"/>
                  </a:cubicBezTo>
                  <a:lnTo>
                    <a:pt x="578" y="250"/>
                  </a:lnTo>
                  <a:cubicBezTo>
                    <a:pt x="578" y="255"/>
                    <a:pt x="581" y="262"/>
                    <a:pt x="585" y="269"/>
                  </a:cubicBezTo>
                  <a:lnTo>
                    <a:pt x="585" y="269"/>
                  </a:lnTo>
                  <a:cubicBezTo>
                    <a:pt x="581" y="260"/>
                    <a:pt x="578" y="251"/>
                    <a:pt x="578" y="239"/>
                  </a:cubicBezTo>
                  <a:lnTo>
                    <a:pt x="578" y="227"/>
                  </a:lnTo>
                  <a:cubicBezTo>
                    <a:pt x="584" y="238"/>
                    <a:pt x="589" y="246"/>
                    <a:pt x="594" y="254"/>
                  </a:cubicBezTo>
                  <a:lnTo>
                    <a:pt x="594" y="254"/>
                  </a:lnTo>
                  <a:cubicBezTo>
                    <a:pt x="590" y="239"/>
                    <a:pt x="588" y="233"/>
                    <a:pt x="589" y="233"/>
                  </a:cubicBezTo>
                  <a:lnTo>
                    <a:pt x="589" y="233"/>
                  </a:lnTo>
                  <a:cubicBezTo>
                    <a:pt x="591" y="233"/>
                    <a:pt x="609" y="289"/>
                    <a:pt x="613" y="289"/>
                  </a:cubicBezTo>
                  <a:cubicBezTo>
                    <a:pt x="614" y="289"/>
                    <a:pt x="614" y="288"/>
                    <a:pt x="614" y="286"/>
                  </a:cubicBezTo>
                  <a:cubicBezTo>
                    <a:pt x="614" y="281"/>
                    <a:pt x="613" y="274"/>
                    <a:pt x="612" y="267"/>
                  </a:cubicBezTo>
                  <a:lnTo>
                    <a:pt x="612" y="267"/>
                  </a:lnTo>
                  <a:cubicBezTo>
                    <a:pt x="613" y="262"/>
                    <a:pt x="613" y="252"/>
                    <a:pt x="614" y="238"/>
                  </a:cubicBezTo>
                  <a:lnTo>
                    <a:pt x="614" y="238"/>
                  </a:lnTo>
                  <a:cubicBezTo>
                    <a:pt x="614" y="238"/>
                    <a:pt x="614" y="238"/>
                    <a:pt x="614" y="239"/>
                  </a:cubicBezTo>
                  <a:cubicBezTo>
                    <a:pt x="616" y="243"/>
                    <a:pt x="617" y="244"/>
                    <a:pt x="618" y="244"/>
                  </a:cubicBezTo>
                  <a:cubicBezTo>
                    <a:pt x="619" y="244"/>
                    <a:pt x="619" y="240"/>
                    <a:pt x="619" y="234"/>
                  </a:cubicBezTo>
                  <a:lnTo>
                    <a:pt x="619" y="234"/>
                  </a:lnTo>
                  <a:cubicBezTo>
                    <a:pt x="620" y="235"/>
                    <a:pt x="620" y="236"/>
                    <a:pt x="621" y="236"/>
                  </a:cubicBezTo>
                  <a:lnTo>
                    <a:pt x="621" y="236"/>
                  </a:lnTo>
                  <a:cubicBezTo>
                    <a:pt x="623" y="243"/>
                    <a:pt x="626" y="253"/>
                    <a:pt x="626" y="274"/>
                  </a:cubicBezTo>
                  <a:cubicBezTo>
                    <a:pt x="626" y="289"/>
                    <a:pt x="626" y="294"/>
                    <a:pt x="627" y="294"/>
                  </a:cubicBezTo>
                  <a:cubicBezTo>
                    <a:pt x="629" y="294"/>
                    <a:pt x="633" y="285"/>
                    <a:pt x="642" y="272"/>
                  </a:cubicBezTo>
                  <a:lnTo>
                    <a:pt x="642" y="272"/>
                  </a:lnTo>
                  <a:cubicBezTo>
                    <a:pt x="644" y="280"/>
                    <a:pt x="646" y="285"/>
                    <a:pt x="648" y="285"/>
                  </a:cubicBezTo>
                  <a:cubicBezTo>
                    <a:pt x="649" y="285"/>
                    <a:pt x="650" y="282"/>
                    <a:pt x="650" y="274"/>
                  </a:cubicBezTo>
                  <a:lnTo>
                    <a:pt x="650" y="261"/>
                  </a:lnTo>
                  <a:lnTo>
                    <a:pt x="650" y="261"/>
                  </a:lnTo>
                  <a:cubicBezTo>
                    <a:pt x="647" y="265"/>
                    <a:pt x="644" y="268"/>
                    <a:pt x="642" y="272"/>
                  </a:cubicBezTo>
                  <a:lnTo>
                    <a:pt x="642" y="272"/>
                  </a:lnTo>
                  <a:cubicBezTo>
                    <a:pt x="641" y="270"/>
                    <a:pt x="641" y="268"/>
                    <a:pt x="641" y="267"/>
                  </a:cubicBezTo>
                  <a:lnTo>
                    <a:pt x="641" y="267"/>
                  </a:lnTo>
                  <a:cubicBezTo>
                    <a:pt x="640" y="269"/>
                    <a:pt x="639" y="272"/>
                    <a:pt x="638" y="274"/>
                  </a:cubicBezTo>
                  <a:lnTo>
                    <a:pt x="638" y="256"/>
                  </a:lnTo>
                  <a:lnTo>
                    <a:pt x="638" y="256"/>
                  </a:lnTo>
                  <a:cubicBezTo>
                    <a:pt x="639" y="260"/>
                    <a:pt x="640" y="264"/>
                    <a:pt x="641" y="267"/>
                  </a:cubicBezTo>
                  <a:lnTo>
                    <a:pt x="641" y="267"/>
                  </a:lnTo>
                  <a:cubicBezTo>
                    <a:pt x="644" y="260"/>
                    <a:pt x="647" y="255"/>
                    <a:pt x="650" y="253"/>
                  </a:cubicBezTo>
                  <a:lnTo>
                    <a:pt x="650" y="253"/>
                  </a:lnTo>
                  <a:lnTo>
                    <a:pt x="650" y="261"/>
                  </a:lnTo>
                  <a:lnTo>
                    <a:pt x="650" y="261"/>
                  </a:lnTo>
                  <a:cubicBezTo>
                    <a:pt x="652" y="258"/>
                    <a:pt x="654" y="256"/>
                    <a:pt x="657" y="253"/>
                  </a:cubicBezTo>
                  <a:lnTo>
                    <a:pt x="657" y="253"/>
                  </a:lnTo>
                  <a:cubicBezTo>
                    <a:pt x="661" y="264"/>
                    <a:pt x="665" y="276"/>
                    <a:pt x="669" y="276"/>
                  </a:cubicBezTo>
                  <a:cubicBezTo>
                    <a:pt x="670" y="276"/>
                    <a:pt x="671" y="274"/>
                    <a:pt x="672" y="271"/>
                  </a:cubicBezTo>
                  <a:lnTo>
                    <a:pt x="672" y="271"/>
                  </a:lnTo>
                  <a:cubicBezTo>
                    <a:pt x="672" y="272"/>
                    <a:pt x="673" y="273"/>
                    <a:pt x="674" y="274"/>
                  </a:cubicBezTo>
                  <a:cubicBezTo>
                    <a:pt x="674" y="280"/>
                    <a:pt x="674" y="298"/>
                    <a:pt x="678" y="298"/>
                  </a:cubicBezTo>
                  <a:cubicBezTo>
                    <a:pt x="682" y="298"/>
                    <a:pt x="691" y="280"/>
                    <a:pt x="709" y="215"/>
                  </a:cubicBezTo>
                  <a:cubicBezTo>
                    <a:pt x="709" y="215"/>
                    <a:pt x="711" y="206"/>
                    <a:pt x="714" y="195"/>
                  </a:cubicBezTo>
                  <a:lnTo>
                    <a:pt x="714" y="195"/>
                  </a:lnTo>
                  <a:cubicBezTo>
                    <a:pt x="714" y="196"/>
                    <a:pt x="714" y="196"/>
                    <a:pt x="715" y="196"/>
                  </a:cubicBezTo>
                  <a:lnTo>
                    <a:pt x="715" y="196"/>
                  </a:lnTo>
                  <a:lnTo>
                    <a:pt x="715" y="189"/>
                  </a:lnTo>
                  <a:lnTo>
                    <a:pt x="715" y="189"/>
                  </a:lnTo>
                  <a:cubicBezTo>
                    <a:pt x="715" y="191"/>
                    <a:pt x="714" y="193"/>
                    <a:pt x="714" y="195"/>
                  </a:cubicBezTo>
                  <a:lnTo>
                    <a:pt x="714" y="195"/>
                  </a:lnTo>
                  <a:cubicBezTo>
                    <a:pt x="713" y="194"/>
                    <a:pt x="711" y="193"/>
                    <a:pt x="709" y="191"/>
                  </a:cubicBezTo>
                  <a:cubicBezTo>
                    <a:pt x="709" y="179"/>
                    <a:pt x="721" y="155"/>
                    <a:pt x="721" y="131"/>
                  </a:cubicBezTo>
                  <a:cubicBezTo>
                    <a:pt x="721" y="131"/>
                    <a:pt x="723" y="134"/>
                    <a:pt x="724" y="140"/>
                  </a:cubicBezTo>
                  <a:lnTo>
                    <a:pt x="724" y="140"/>
                  </a:lnTo>
                  <a:cubicBezTo>
                    <a:pt x="724" y="139"/>
                    <a:pt x="724" y="139"/>
                    <a:pt x="724" y="139"/>
                  </a:cubicBezTo>
                  <a:lnTo>
                    <a:pt x="724" y="139"/>
                  </a:lnTo>
                  <a:cubicBezTo>
                    <a:pt x="723" y="139"/>
                    <a:pt x="722" y="141"/>
                    <a:pt x="721" y="143"/>
                  </a:cubicBezTo>
                  <a:lnTo>
                    <a:pt x="715" y="189"/>
                  </a:lnTo>
                  <a:lnTo>
                    <a:pt x="715" y="189"/>
                  </a:lnTo>
                  <a:cubicBezTo>
                    <a:pt x="720" y="170"/>
                    <a:pt x="725" y="147"/>
                    <a:pt x="724" y="141"/>
                  </a:cubicBezTo>
                  <a:lnTo>
                    <a:pt x="724" y="141"/>
                  </a:lnTo>
                  <a:cubicBezTo>
                    <a:pt x="727" y="150"/>
                    <a:pt x="728" y="164"/>
                    <a:pt x="721" y="179"/>
                  </a:cubicBezTo>
                  <a:cubicBezTo>
                    <a:pt x="721" y="193"/>
                    <a:pt x="721" y="199"/>
                    <a:pt x="719" y="199"/>
                  </a:cubicBezTo>
                  <a:cubicBezTo>
                    <a:pt x="718" y="199"/>
                    <a:pt x="716" y="198"/>
                    <a:pt x="715" y="196"/>
                  </a:cubicBezTo>
                  <a:lnTo>
                    <a:pt x="715" y="196"/>
                  </a:lnTo>
                  <a:lnTo>
                    <a:pt x="709" y="239"/>
                  </a:lnTo>
                  <a:lnTo>
                    <a:pt x="674" y="405"/>
                  </a:lnTo>
                  <a:lnTo>
                    <a:pt x="674" y="417"/>
                  </a:lnTo>
                  <a:cubicBezTo>
                    <a:pt x="684" y="396"/>
                    <a:pt x="694" y="366"/>
                    <a:pt x="705" y="343"/>
                  </a:cubicBezTo>
                  <a:lnTo>
                    <a:pt x="705" y="343"/>
                  </a:lnTo>
                  <a:lnTo>
                    <a:pt x="697" y="369"/>
                  </a:lnTo>
                  <a:cubicBezTo>
                    <a:pt x="697" y="380"/>
                    <a:pt x="697" y="386"/>
                    <a:pt x="698" y="386"/>
                  </a:cubicBezTo>
                  <a:cubicBezTo>
                    <a:pt x="700" y="386"/>
                    <a:pt x="703" y="377"/>
                    <a:pt x="709" y="358"/>
                  </a:cubicBezTo>
                  <a:cubicBezTo>
                    <a:pt x="709" y="346"/>
                    <a:pt x="709" y="343"/>
                    <a:pt x="711" y="343"/>
                  </a:cubicBezTo>
                  <a:cubicBezTo>
                    <a:pt x="712" y="343"/>
                    <a:pt x="715" y="346"/>
                    <a:pt x="721" y="346"/>
                  </a:cubicBezTo>
                  <a:lnTo>
                    <a:pt x="709" y="381"/>
                  </a:lnTo>
                  <a:cubicBezTo>
                    <a:pt x="704" y="394"/>
                    <a:pt x="702" y="399"/>
                    <a:pt x="702" y="399"/>
                  </a:cubicBezTo>
                  <a:cubicBezTo>
                    <a:pt x="703" y="399"/>
                    <a:pt x="718" y="364"/>
                    <a:pt x="722" y="364"/>
                  </a:cubicBezTo>
                  <a:lnTo>
                    <a:pt x="722" y="364"/>
                  </a:lnTo>
                  <a:cubicBezTo>
                    <a:pt x="724" y="364"/>
                    <a:pt x="724" y="369"/>
                    <a:pt x="721" y="381"/>
                  </a:cubicBezTo>
                  <a:cubicBezTo>
                    <a:pt x="721" y="381"/>
                    <a:pt x="738" y="343"/>
                    <a:pt x="744" y="326"/>
                  </a:cubicBezTo>
                  <a:lnTo>
                    <a:pt x="744" y="326"/>
                  </a:lnTo>
                  <a:cubicBezTo>
                    <a:pt x="741" y="340"/>
                    <a:pt x="726" y="371"/>
                    <a:pt x="730" y="371"/>
                  </a:cubicBezTo>
                  <a:cubicBezTo>
                    <a:pt x="731" y="371"/>
                    <a:pt x="732" y="371"/>
                    <a:pt x="733" y="369"/>
                  </a:cubicBezTo>
                  <a:lnTo>
                    <a:pt x="757" y="310"/>
                  </a:lnTo>
                  <a:lnTo>
                    <a:pt x="721" y="405"/>
                  </a:lnTo>
                  <a:cubicBezTo>
                    <a:pt x="732" y="384"/>
                    <a:pt x="740" y="367"/>
                    <a:pt x="745" y="358"/>
                  </a:cubicBezTo>
                  <a:lnTo>
                    <a:pt x="745" y="358"/>
                  </a:lnTo>
                  <a:cubicBezTo>
                    <a:pt x="737" y="380"/>
                    <a:pt x="739" y="389"/>
                    <a:pt x="742" y="389"/>
                  </a:cubicBezTo>
                  <a:cubicBezTo>
                    <a:pt x="743" y="389"/>
                    <a:pt x="745" y="386"/>
                    <a:pt x="745" y="381"/>
                  </a:cubicBezTo>
                  <a:cubicBezTo>
                    <a:pt x="757" y="381"/>
                    <a:pt x="757" y="369"/>
                    <a:pt x="757" y="369"/>
                  </a:cubicBezTo>
                  <a:lnTo>
                    <a:pt x="769" y="346"/>
                  </a:lnTo>
                  <a:cubicBezTo>
                    <a:pt x="771" y="341"/>
                    <a:pt x="773" y="339"/>
                    <a:pt x="773" y="339"/>
                  </a:cubicBezTo>
                  <a:lnTo>
                    <a:pt x="773" y="339"/>
                  </a:lnTo>
                  <a:cubicBezTo>
                    <a:pt x="776" y="339"/>
                    <a:pt x="769" y="369"/>
                    <a:pt x="769" y="369"/>
                  </a:cubicBezTo>
                  <a:cubicBezTo>
                    <a:pt x="769" y="376"/>
                    <a:pt x="769" y="383"/>
                    <a:pt x="771" y="383"/>
                  </a:cubicBezTo>
                  <a:cubicBezTo>
                    <a:pt x="773" y="383"/>
                    <a:pt x="776" y="380"/>
                    <a:pt x="781" y="369"/>
                  </a:cubicBezTo>
                  <a:cubicBezTo>
                    <a:pt x="788" y="354"/>
                    <a:pt x="801" y="329"/>
                    <a:pt x="803" y="329"/>
                  </a:cubicBezTo>
                  <a:lnTo>
                    <a:pt x="803" y="329"/>
                  </a:lnTo>
                  <a:cubicBezTo>
                    <a:pt x="803" y="329"/>
                    <a:pt x="801" y="336"/>
                    <a:pt x="793" y="358"/>
                  </a:cubicBezTo>
                  <a:cubicBezTo>
                    <a:pt x="813" y="316"/>
                    <a:pt x="822" y="298"/>
                    <a:pt x="823" y="298"/>
                  </a:cubicBezTo>
                  <a:lnTo>
                    <a:pt x="823" y="298"/>
                  </a:lnTo>
                  <a:cubicBezTo>
                    <a:pt x="824" y="298"/>
                    <a:pt x="821" y="307"/>
                    <a:pt x="816" y="322"/>
                  </a:cubicBezTo>
                  <a:cubicBezTo>
                    <a:pt x="807" y="350"/>
                    <a:pt x="791" y="377"/>
                    <a:pt x="795" y="377"/>
                  </a:cubicBezTo>
                  <a:cubicBezTo>
                    <a:pt x="796" y="377"/>
                    <a:pt x="799" y="375"/>
                    <a:pt x="804" y="369"/>
                  </a:cubicBezTo>
                  <a:cubicBezTo>
                    <a:pt x="816" y="346"/>
                    <a:pt x="828" y="334"/>
                    <a:pt x="840" y="322"/>
                  </a:cubicBezTo>
                  <a:lnTo>
                    <a:pt x="840" y="322"/>
                  </a:lnTo>
                  <a:cubicBezTo>
                    <a:pt x="840" y="333"/>
                    <a:pt x="807" y="356"/>
                    <a:pt x="805" y="379"/>
                  </a:cubicBezTo>
                  <a:lnTo>
                    <a:pt x="805" y="379"/>
                  </a:lnTo>
                  <a:cubicBezTo>
                    <a:pt x="811" y="368"/>
                    <a:pt x="828" y="346"/>
                    <a:pt x="828" y="346"/>
                  </a:cubicBezTo>
                  <a:cubicBezTo>
                    <a:pt x="831" y="342"/>
                    <a:pt x="833" y="341"/>
                    <a:pt x="833" y="341"/>
                  </a:cubicBezTo>
                  <a:lnTo>
                    <a:pt x="833" y="341"/>
                  </a:lnTo>
                  <a:cubicBezTo>
                    <a:pt x="835" y="341"/>
                    <a:pt x="828" y="352"/>
                    <a:pt x="828" y="369"/>
                  </a:cubicBezTo>
                  <a:cubicBezTo>
                    <a:pt x="828" y="369"/>
                    <a:pt x="816" y="381"/>
                    <a:pt x="816" y="393"/>
                  </a:cubicBezTo>
                  <a:lnTo>
                    <a:pt x="828" y="393"/>
                  </a:lnTo>
                  <a:cubicBezTo>
                    <a:pt x="831" y="393"/>
                    <a:pt x="834" y="391"/>
                    <a:pt x="838" y="389"/>
                  </a:cubicBezTo>
                  <a:lnTo>
                    <a:pt x="838" y="389"/>
                  </a:lnTo>
                  <a:cubicBezTo>
                    <a:pt x="830" y="411"/>
                    <a:pt x="822" y="422"/>
                    <a:pt x="823" y="422"/>
                  </a:cubicBezTo>
                  <a:cubicBezTo>
                    <a:pt x="824" y="422"/>
                    <a:pt x="825" y="420"/>
                    <a:pt x="828" y="417"/>
                  </a:cubicBezTo>
                  <a:cubicBezTo>
                    <a:pt x="840" y="405"/>
                    <a:pt x="852" y="381"/>
                    <a:pt x="876" y="369"/>
                  </a:cubicBezTo>
                  <a:lnTo>
                    <a:pt x="876" y="369"/>
                  </a:lnTo>
                  <a:cubicBezTo>
                    <a:pt x="844" y="407"/>
                    <a:pt x="836" y="422"/>
                    <a:pt x="839" y="422"/>
                  </a:cubicBezTo>
                  <a:cubicBezTo>
                    <a:pt x="842" y="422"/>
                    <a:pt x="853" y="410"/>
                    <a:pt x="864" y="393"/>
                  </a:cubicBezTo>
                  <a:cubicBezTo>
                    <a:pt x="873" y="384"/>
                    <a:pt x="877" y="380"/>
                    <a:pt x="878" y="380"/>
                  </a:cubicBezTo>
                  <a:lnTo>
                    <a:pt x="878" y="380"/>
                  </a:lnTo>
                  <a:cubicBezTo>
                    <a:pt x="879" y="380"/>
                    <a:pt x="871" y="390"/>
                    <a:pt x="864" y="405"/>
                  </a:cubicBezTo>
                  <a:lnTo>
                    <a:pt x="828" y="453"/>
                  </a:lnTo>
                  <a:cubicBezTo>
                    <a:pt x="825" y="456"/>
                    <a:pt x="824" y="458"/>
                    <a:pt x="826" y="458"/>
                  </a:cubicBezTo>
                  <a:cubicBezTo>
                    <a:pt x="828" y="458"/>
                    <a:pt x="840" y="449"/>
                    <a:pt x="840" y="441"/>
                  </a:cubicBezTo>
                  <a:cubicBezTo>
                    <a:pt x="845" y="432"/>
                    <a:pt x="849" y="428"/>
                    <a:pt x="852" y="428"/>
                  </a:cubicBezTo>
                  <a:cubicBezTo>
                    <a:pt x="856" y="428"/>
                    <a:pt x="855" y="438"/>
                    <a:pt x="840" y="453"/>
                  </a:cubicBezTo>
                  <a:cubicBezTo>
                    <a:pt x="837" y="459"/>
                    <a:pt x="837" y="461"/>
                    <a:pt x="839" y="461"/>
                  </a:cubicBezTo>
                  <a:cubicBezTo>
                    <a:pt x="843" y="461"/>
                    <a:pt x="864" y="438"/>
                    <a:pt x="864" y="429"/>
                  </a:cubicBezTo>
                  <a:cubicBezTo>
                    <a:pt x="872" y="429"/>
                    <a:pt x="869" y="440"/>
                    <a:pt x="874" y="440"/>
                  </a:cubicBezTo>
                  <a:cubicBezTo>
                    <a:pt x="876" y="440"/>
                    <a:pt x="880" y="437"/>
                    <a:pt x="888" y="429"/>
                  </a:cubicBezTo>
                  <a:cubicBezTo>
                    <a:pt x="892" y="425"/>
                    <a:pt x="894" y="424"/>
                    <a:pt x="896" y="424"/>
                  </a:cubicBezTo>
                  <a:cubicBezTo>
                    <a:pt x="900" y="424"/>
                    <a:pt x="900" y="429"/>
                    <a:pt x="900" y="429"/>
                  </a:cubicBezTo>
                  <a:cubicBezTo>
                    <a:pt x="892" y="437"/>
                    <a:pt x="883" y="451"/>
                    <a:pt x="887" y="451"/>
                  </a:cubicBezTo>
                  <a:cubicBezTo>
                    <a:pt x="888" y="451"/>
                    <a:pt x="892" y="448"/>
                    <a:pt x="900" y="441"/>
                  </a:cubicBezTo>
                  <a:cubicBezTo>
                    <a:pt x="902" y="440"/>
                    <a:pt x="904" y="439"/>
                    <a:pt x="905" y="439"/>
                  </a:cubicBezTo>
                  <a:cubicBezTo>
                    <a:pt x="913" y="439"/>
                    <a:pt x="875" y="477"/>
                    <a:pt x="864" y="477"/>
                  </a:cubicBezTo>
                  <a:cubicBezTo>
                    <a:pt x="864" y="479"/>
                    <a:pt x="865" y="480"/>
                    <a:pt x="867" y="480"/>
                  </a:cubicBezTo>
                  <a:cubicBezTo>
                    <a:pt x="871" y="480"/>
                    <a:pt x="880" y="473"/>
                    <a:pt x="885" y="473"/>
                  </a:cubicBezTo>
                  <a:cubicBezTo>
                    <a:pt x="887" y="473"/>
                    <a:pt x="888" y="474"/>
                    <a:pt x="888" y="477"/>
                  </a:cubicBezTo>
                  <a:cubicBezTo>
                    <a:pt x="888" y="477"/>
                    <a:pt x="904" y="461"/>
                    <a:pt x="907" y="461"/>
                  </a:cubicBezTo>
                  <a:lnTo>
                    <a:pt x="907" y="461"/>
                  </a:lnTo>
                  <a:cubicBezTo>
                    <a:pt x="909" y="461"/>
                    <a:pt x="908" y="465"/>
                    <a:pt x="900" y="477"/>
                  </a:cubicBezTo>
                  <a:cubicBezTo>
                    <a:pt x="886" y="490"/>
                    <a:pt x="868" y="504"/>
                    <a:pt x="872" y="504"/>
                  </a:cubicBezTo>
                  <a:cubicBezTo>
                    <a:pt x="874" y="504"/>
                    <a:pt x="888" y="497"/>
                    <a:pt x="924" y="477"/>
                  </a:cubicBezTo>
                  <a:lnTo>
                    <a:pt x="924" y="477"/>
                  </a:lnTo>
                  <a:cubicBezTo>
                    <a:pt x="879" y="509"/>
                    <a:pt x="868" y="520"/>
                    <a:pt x="874" y="520"/>
                  </a:cubicBezTo>
                  <a:cubicBezTo>
                    <a:pt x="879" y="520"/>
                    <a:pt x="895" y="511"/>
                    <a:pt x="912" y="500"/>
                  </a:cubicBezTo>
                  <a:cubicBezTo>
                    <a:pt x="914" y="500"/>
                    <a:pt x="915" y="499"/>
                    <a:pt x="916" y="499"/>
                  </a:cubicBezTo>
                  <a:cubicBezTo>
                    <a:pt x="928" y="499"/>
                    <a:pt x="856" y="550"/>
                    <a:pt x="862" y="550"/>
                  </a:cubicBezTo>
                  <a:cubicBezTo>
                    <a:pt x="863" y="550"/>
                    <a:pt x="871" y="546"/>
                    <a:pt x="888" y="536"/>
                  </a:cubicBezTo>
                  <a:cubicBezTo>
                    <a:pt x="901" y="527"/>
                    <a:pt x="916" y="519"/>
                    <a:pt x="927" y="512"/>
                  </a:cubicBezTo>
                  <a:lnTo>
                    <a:pt x="935" y="512"/>
                  </a:lnTo>
                  <a:cubicBezTo>
                    <a:pt x="924" y="512"/>
                    <a:pt x="912" y="524"/>
                    <a:pt x="900" y="536"/>
                  </a:cubicBezTo>
                  <a:cubicBezTo>
                    <a:pt x="900" y="536"/>
                    <a:pt x="876" y="560"/>
                    <a:pt x="876" y="560"/>
                  </a:cubicBezTo>
                  <a:cubicBezTo>
                    <a:pt x="924" y="524"/>
                    <a:pt x="971" y="500"/>
                    <a:pt x="1019" y="477"/>
                  </a:cubicBezTo>
                  <a:lnTo>
                    <a:pt x="1019" y="477"/>
                  </a:lnTo>
                  <a:cubicBezTo>
                    <a:pt x="995" y="500"/>
                    <a:pt x="971" y="512"/>
                    <a:pt x="947" y="524"/>
                  </a:cubicBezTo>
                  <a:cubicBezTo>
                    <a:pt x="912" y="536"/>
                    <a:pt x="947" y="536"/>
                    <a:pt x="935" y="536"/>
                  </a:cubicBezTo>
                  <a:cubicBezTo>
                    <a:pt x="925" y="536"/>
                    <a:pt x="889" y="562"/>
                    <a:pt x="894" y="562"/>
                  </a:cubicBezTo>
                  <a:cubicBezTo>
                    <a:pt x="894" y="562"/>
                    <a:pt x="896" y="562"/>
                    <a:pt x="900" y="560"/>
                  </a:cubicBezTo>
                  <a:cubicBezTo>
                    <a:pt x="908" y="552"/>
                    <a:pt x="923" y="543"/>
                    <a:pt x="930" y="543"/>
                  </a:cubicBezTo>
                  <a:cubicBezTo>
                    <a:pt x="933" y="543"/>
                    <a:pt x="935" y="545"/>
                    <a:pt x="935" y="548"/>
                  </a:cubicBezTo>
                  <a:cubicBezTo>
                    <a:pt x="912" y="560"/>
                    <a:pt x="900" y="572"/>
                    <a:pt x="888" y="584"/>
                  </a:cubicBezTo>
                  <a:cubicBezTo>
                    <a:pt x="896" y="576"/>
                    <a:pt x="901" y="573"/>
                    <a:pt x="905" y="573"/>
                  </a:cubicBezTo>
                  <a:cubicBezTo>
                    <a:pt x="913" y="573"/>
                    <a:pt x="916" y="584"/>
                    <a:pt x="924" y="584"/>
                  </a:cubicBezTo>
                  <a:lnTo>
                    <a:pt x="995" y="548"/>
                  </a:lnTo>
                  <a:cubicBezTo>
                    <a:pt x="1000" y="546"/>
                    <a:pt x="1003" y="546"/>
                    <a:pt x="1003" y="546"/>
                  </a:cubicBezTo>
                  <a:lnTo>
                    <a:pt x="1003" y="546"/>
                  </a:lnTo>
                  <a:cubicBezTo>
                    <a:pt x="1009" y="546"/>
                    <a:pt x="944" y="573"/>
                    <a:pt x="924" y="584"/>
                  </a:cubicBezTo>
                  <a:lnTo>
                    <a:pt x="924" y="584"/>
                  </a:lnTo>
                  <a:cubicBezTo>
                    <a:pt x="941" y="575"/>
                    <a:pt x="963" y="567"/>
                    <a:pt x="967" y="567"/>
                  </a:cubicBezTo>
                  <a:lnTo>
                    <a:pt x="967" y="567"/>
                  </a:lnTo>
                  <a:cubicBezTo>
                    <a:pt x="968" y="567"/>
                    <a:pt x="966" y="568"/>
                    <a:pt x="959" y="572"/>
                  </a:cubicBezTo>
                  <a:lnTo>
                    <a:pt x="917" y="589"/>
                  </a:lnTo>
                  <a:lnTo>
                    <a:pt x="917" y="589"/>
                  </a:lnTo>
                  <a:cubicBezTo>
                    <a:pt x="931" y="584"/>
                    <a:pt x="946" y="582"/>
                    <a:pt x="960" y="577"/>
                  </a:cubicBezTo>
                  <a:lnTo>
                    <a:pt x="960" y="577"/>
                  </a:lnTo>
                  <a:cubicBezTo>
                    <a:pt x="943" y="584"/>
                    <a:pt x="911" y="598"/>
                    <a:pt x="915" y="598"/>
                  </a:cubicBezTo>
                  <a:cubicBezTo>
                    <a:pt x="915" y="598"/>
                    <a:pt x="915" y="598"/>
                    <a:pt x="915" y="598"/>
                  </a:cubicBezTo>
                  <a:lnTo>
                    <a:pt x="915" y="598"/>
                  </a:lnTo>
                  <a:cubicBezTo>
                    <a:pt x="903" y="604"/>
                    <a:pt x="892" y="608"/>
                    <a:pt x="888" y="608"/>
                  </a:cubicBezTo>
                  <a:lnTo>
                    <a:pt x="912" y="608"/>
                  </a:lnTo>
                  <a:lnTo>
                    <a:pt x="912" y="620"/>
                  </a:lnTo>
                  <a:cubicBezTo>
                    <a:pt x="935" y="608"/>
                    <a:pt x="959" y="608"/>
                    <a:pt x="971" y="596"/>
                  </a:cubicBezTo>
                  <a:lnTo>
                    <a:pt x="971" y="596"/>
                  </a:lnTo>
                  <a:lnTo>
                    <a:pt x="947" y="620"/>
                  </a:lnTo>
                  <a:cubicBezTo>
                    <a:pt x="934" y="624"/>
                    <a:pt x="921" y="628"/>
                    <a:pt x="911" y="631"/>
                  </a:cubicBezTo>
                  <a:lnTo>
                    <a:pt x="983" y="631"/>
                  </a:lnTo>
                  <a:cubicBezTo>
                    <a:pt x="947" y="631"/>
                    <a:pt x="959" y="643"/>
                    <a:pt x="983" y="643"/>
                  </a:cubicBezTo>
                  <a:cubicBezTo>
                    <a:pt x="1007" y="643"/>
                    <a:pt x="1019" y="643"/>
                    <a:pt x="1031" y="631"/>
                  </a:cubicBezTo>
                  <a:lnTo>
                    <a:pt x="1031" y="631"/>
                  </a:lnTo>
                  <a:lnTo>
                    <a:pt x="1019" y="643"/>
                  </a:lnTo>
                  <a:lnTo>
                    <a:pt x="971" y="655"/>
                  </a:lnTo>
                  <a:lnTo>
                    <a:pt x="983" y="655"/>
                  </a:lnTo>
                  <a:cubicBezTo>
                    <a:pt x="959" y="655"/>
                    <a:pt x="888" y="667"/>
                    <a:pt x="947" y="667"/>
                  </a:cubicBezTo>
                  <a:cubicBezTo>
                    <a:pt x="971" y="667"/>
                    <a:pt x="1006" y="662"/>
                    <a:pt x="1015" y="662"/>
                  </a:cubicBezTo>
                  <a:cubicBezTo>
                    <a:pt x="1020" y="662"/>
                    <a:pt x="1019" y="663"/>
                    <a:pt x="1007" y="667"/>
                  </a:cubicBezTo>
                  <a:lnTo>
                    <a:pt x="1019" y="667"/>
                  </a:lnTo>
                  <a:cubicBezTo>
                    <a:pt x="1007" y="673"/>
                    <a:pt x="995" y="676"/>
                    <a:pt x="983" y="676"/>
                  </a:cubicBezTo>
                  <a:cubicBezTo>
                    <a:pt x="975" y="676"/>
                    <a:pt x="968" y="675"/>
                    <a:pt x="960" y="672"/>
                  </a:cubicBezTo>
                  <a:lnTo>
                    <a:pt x="960" y="672"/>
                  </a:lnTo>
                  <a:cubicBezTo>
                    <a:pt x="948" y="676"/>
                    <a:pt x="941" y="679"/>
                    <a:pt x="947" y="679"/>
                  </a:cubicBezTo>
                  <a:cubicBezTo>
                    <a:pt x="948" y="680"/>
                    <a:pt x="949" y="680"/>
                    <a:pt x="950" y="680"/>
                  </a:cubicBezTo>
                  <a:lnTo>
                    <a:pt x="950" y="680"/>
                  </a:lnTo>
                  <a:cubicBezTo>
                    <a:pt x="933" y="682"/>
                    <a:pt x="918" y="685"/>
                    <a:pt x="924" y="691"/>
                  </a:cubicBezTo>
                  <a:cubicBezTo>
                    <a:pt x="928" y="695"/>
                    <a:pt x="937" y="696"/>
                    <a:pt x="946" y="696"/>
                  </a:cubicBezTo>
                  <a:cubicBezTo>
                    <a:pt x="950" y="696"/>
                    <a:pt x="955" y="696"/>
                    <a:pt x="958" y="696"/>
                  </a:cubicBezTo>
                  <a:lnTo>
                    <a:pt x="958" y="696"/>
                  </a:lnTo>
                  <a:cubicBezTo>
                    <a:pt x="983" y="700"/>
                    <a:pt x="1019" y="708"/>
                    <a:pt x="1019" y="715"/>
                  </a:cubicBezTo>
                  <a:lnTo>
                    <a:pt x="924" y="715"/>
                  </a:lnTo>
                  <a:cubicBezTo>
                    <a:pt x="924" y="715"/>
                    <a:pt x="935" y="715"/>
                    <a:pt x="935" y="727"/>
                  </a:cubicBezTo>
                  <a:lnTo>
                    <a:pt x="959" y="727"/>
                  </a:lnTo>
                  <a:cubicBezTo>
                    <a:pt x="947" y="727"/>
                    <a:pt x="935" y="727"/>
                    <a:pt x="959" y="739"/>
                  </a:cubicBezTo>
                  <a:cubicBezTo>
                    <a:pt x="971" y="739"/>
                    <a:pt x="1031" y="750"/>
                    <a:pt x="995" y="750"/>
                  </a:cubicBezTo>
                  <a:cubicBezTo>
                    <a:pt x="973" y="746"/>
                    <a:pt x="951" y="742"/>
                    <a:pt x="936" y="739"/>
                  </a:cubicBezTo>
                  <a:lnTo>
                    <a:pt x="936" y="739"/>
                  </a:lnTo>
                  <a:cubicBezTo>
                    <a:pt x="984" y="748"/>
                    <a:pt x="1032" y="766"/>
                    <a:pt x="1023" y="766"/>
                  </a:cubicBezTo>
                  <a:cubicBezTo>
                    <a:pt x="1021" y="766"/>
                    <a:pt x="1016" y="765"/>
                    <a:pt x="1007" y="762"/>
                  </a:cubicBezTo>
                  <a:lnTo>
                    <a:pt x="924" y="750"/>
                  </a:lnTo>
                  <a:cubicBezTo>
                    <a:pt x="912" y="750"/>
                    <a:pt x="935" y="762"/>
                    <a:pt x="935" y="762"/>
                  </a:cubicBezTo>
                  <a:cubicBezTo>
                    <a:pt x="931" y="762"/>
                    <a:pt x="927" y="762"/>
                    <a:pt x="922" y="762"/>
                  </a:cubicBezTo>
                  <a:lnTo>
                    <a:pt x="922" y="762"/>
                  </a:lnTo>
                  <a:lnTo>
                    <a:pt x="924" y="762"/>
                  </a:lnTo>
                  <a:cubicBezTo>
                    <a:pt x="935" y="768"/>
                    <a:pt x="938" y="771"/>
                    <a:pt x="934" y="771"/>
                  </a:cubicBezTo>
                  <a:cubicBezTo>
                    <a:pt x="924" y="771"/>
                    <a:pt x="864" y="751"/>
                    <a:pt x="864" y="750"/>
                  </a:cubicBezTo>
                  <a:lnTo>
                    <a:pt x="864" y="750"/>
                  </a:lnTo>
                  <a:cubicBezTo>
                    <a:pt x="864" y="751"/>
                    <a:pt x="967" y="788"/>
                    <a:pt x="949" y="788"/>
                  </a:cubicBezTo>
                  <a:cubicBezTo>
                    <a:pt x="946" y="788"/>
                    <a:pt x="942" y="788"/>
                    <a:pt x="935" y="786"/>
                  </a:cubicBezTo>
                  <a:cubicBezTo>
                    <a:pt x="924" y="780"/>
                    <a:pt x="915" y="777"/>
                    <a:pt x="909" y="777"/>
                  </a:cubicBezTo>
                  <a:cubicBezTo>
                    <a:pt x="903" y="777"/>
                    <a:pt x="900" y="780"/>
                    <a:pt x="900" y="786"/>
                  </a:cubicBezTo>
                  <a:lnTo>
                    <a:pt x="890" y="781"/>
                  </a:lnTo>
                  <a:lnTo>
                    <a:pt x="890" y="781"/>
                  </a:lnTo>
                  <a:cubicBezTo>
                    <a:pt x="909" y="794"/>
                    <a:pt x="881" y="792"/>
                    <a:pt x="935" y="810"/>
                  </a:cubicBezTo>
                  <a:cubicBezTo>
                    <a:pt x="912" y="804"/>
                    <a:pt x="903" y="801"/>
                    <a:pt x="900" y="801"/>
                  </a:cubicBezTo>
                  <a:cubicBezTo>
                    <a:pt x="897" y="801"/>
                    <a:pt x="900" y="804"/>
                    <a:pt x="900" y="810"/>
                  </a:cubicBezTo>
                  <a:cubicBezTo>
                    <a:pt x="912" y="810"/>
                    <a:pt x="912" y="822"/>
                    <a:pt x="912" y="822"/>
                  </a:cubicBezTo>
                  <a:lnTo>
                    <a:pt x="912" y="822"/>
                  </a:lnTo>
                  <a:lnTo>
                    <a:pt x="864" y="798"/>
                  </a:lnTo>
                  <a:lnTo>
                    <a:pt x="864" y="798"/>
                  </a:lnTo>
                  <a:lnTo>
                    <a:pt x="924" y="834"/>
                  </a:lnTo>
                  <a:lnTo>
                    <a:pt x="924" y="834"/>
                  </a:lnTo>
                  <a:lnTo>
                    <a:pt x="900" y="822"/>
                  </a:lnTo>
                  <a:cubicBezTo>
                    <a:pt x="888" y="822"/>
                    <a:pt x="924" y="834"/>
                    <a:pt x="935" y="846"/>
                  </a:cubicBezTo>
                  <a:cubicBezTo>
                    <a:pt x="939" y="850"/>
                    <a:pt x="941" y="851"/>
                    <a:pt x="940" y="851"/>
                  </a:cubicBezTo>
                  <a:cubicBezTo>
                    <a:pt x="939" y="851"/>
                    <a:pt x="931" y="846"/>
                    <a:pt x="924" y="846"/>
                  </a:cubicBezTo>
                  <a:lnTo>
                    <a:pt x="888" y="834"/>
                  </a:lnTo>
                  <a:lnTo>
                    <a:pt x="888" y="834"/>
                  </a:lnTo>
                  <a:cubicBezTo>
                    <a:pt x="888" y="834"/>
                    <a:pt x="947" y="870"/>
                    <a:pt x="947" y="870"/>
                  </a:cubicBezTo>
                  <a:lnTo>
                    <a:pt x="912" y="858"/>
                  </a:lnTo>
                  <a:lnTo>
                    <a:pt x="900" y="858"/>
                  </a:lnTo>
                  <a:cubicBezTo>
                    <a:pt x="900" y="858"/>
                    <a:pt x="912" y="870"/>
                    <a:pt x="912" y="870"/>
                  </a:cubicBezTo>
                  <a:cubicBezTo>
                    <a:pt x="912" y="872"/>
                    <a:pt x="910" y="873"/>
                    <a:pt x="908" y="873"/>
                  </a:cubicBezTo>
                  <a:cubicBezTo>
                    <a:pt x="901" y="873"/>
                    <a:pt x="888" y="866"/>
                    <a:pt x="886" y="866"/>
                  </a:cubicBezTo>
                  <a:lnTo>
                    <a:pt x="886" y="866"/>
                  </a:lnTo>
                  <a:cubicBezTo>
                    <a:pt x="885" y="866"/>
                    <a:pt x="885" y="867"/>
                    <a:pt x="888" y="870"/>
                  </a:cubicBezTo>
                  <a:cubicBezTo>
                    <a:pt x="888" y="870"/>
                    <a:pt x="888" y="870"/>
                    <a:pt x="888" y="870"/>
                  </a:cubicBezTo>
                  <a:lnTo>
                    <a:pt x="888" y="870"/>
                  </a:lnTo>
                  <a:cubicBezTo>
                    <a:pt x="888" y="870"/>
                    <a:pt x="864" y="870"/>
                    <a:pt x="888" y="893"/>
                  </a:cubicBezTo>
                  <a:cubicBezTo>
                    <a:pt x="876" y="887"/>
                    <a:pt x="867" y="884"/>
                    <a:pt x="861" y="884"/>
                  </a:cubicBezTo>
                  <a:cubicBezTo>
                    <a:pt x="855" y="884"/>
                    <a:pt x="852" y="887"/>
                    <a:pt x="852" y="893"/>
                  </a:cubicBezTo>
                  <a:cubicBezTo>
                    <a:pt x="864" y="893"/>
                    <a:pt x="876" y="917"/>
                    <a:pt x="876" y="917"/>
                  </a:cubicBezTo>
                  <a:cubicBezTo>
                    <a:pt x="876" y="917"/>
                    <a:pt x="895" y="936"/>
                    <a:pt x="924" y="965"/>
                  </a:cubicBezTo>
                  <a:lnTo>
                    <a:pt x="924" y="965"/>
                  </a:lnTo>
                  <a:cubicBezTo>
                    <a:pt x="934" y="970"/>
                    <a:pt x="943" y="978"/>
                    <a:pt x="950" y="986"/>
                  </a:cubicBezTo>
                  <a:lnTo>
                    <a:pt x="950" y="986"/>
                  </a:lnTo>
                  <a:cubicBezTo>
                    <a:pt x="945" y="983"/>
                    <a:pt x="939" y="979"/>
                    <a:pt x="934" y="975"/>
                  </a:cubicBezTo>
                  <a:lnTo>
                    <a:pt x="934" y="975"/>
                  </a:lnTo>
                  <a:cubicBezTo>
                    <a:pt x="930" y="972"/>
                    <a:pt x="927" y="968"/>
                    <a:pt x="924" y="965"/>
                  </a:cubicBezTo>
                  <a:lnTo>
                    <a:pt x="924" y="965"/>
                  </a:lnTo>
                  <a:lnTo>
                    <a:pt x="924" y="967"/>
                  </a:lnTo>
                  <a:lnTo>
                    <a:pt x="924" y="967"/>
                  </a:lnTo>
                  <a:cubicBezTo>
                    <a:pt x="910" y="956"/>
                    <a:pt x="890" y="940"/>
                    <a:pt x="877" y="930"/>
                  </a:cubicBezTo>
                  <a:lnTo>
                    <a:pt x="877" y="930"/>
                  </a:lnTo>
                  <a:cubicBezTo>
                    <a:pt x="891" y="944"/>
                    <a:pt x="908" y="957"/>
                    <a:pt x="924" y="968"/>
                  </a:cubicBezTo>
                  <a:lnTo>
                    <a:pt x="924" y="968"/>
                  </a:lnTo>
                  <a:lnTo>
                    <a:pt x="924" y="967"/>
                  </a:lnTo>
                  <a:lnTo>
                    <a:pt x="924" y="967"/>
                  </a:lnTo>
                  <a:cubicBezTo>
                    <a:pt x="928" y="970"/>
                    <a:pt x="931" y="973"/>
                    <a:pt x="934" y="975"/>
                  </a:cubicBezTo>
                  <a:lnTo>
                    <a:pt x="934" y="975"/>
                  </a:lnTo>
                  <a:cubicBezTo>
                    <a:pt x="930" y="973"/>
                    <a:pt x="927" y="970"/>
                    <a:pt x="924" y="968"/>
                  </a:cubicBezTo>
                  <a:lnTo>
                    <a:pt x="924" y="968"/>
                  </a:lnTo>
                  <a:lnTo>
                    <a:pt x="924" y="977"/>
                  </a:lnTo>
                  <a:cubicBezTo>
                    <a:pt x="900" y="953"/>
                    <a:pt x="864" y="929"/>
                    <a:pt x="828" y="893"/>
                  </a:cubicBezTo>
                  <a:lnTo>
                    <a:pt x="828" y="893"/>
                  </a:lnTo>
                  <a:cubicBezTo>
                    <a:pt x="888" y="953"/>
                    <a:pt x="852" y="929"/>
                    <a:pt x="888" y="953"/>
                  </a:cubicBezTo>
                  <a:cubicBezTo>
                    <a:pt x="888" y="953"/>
                    <a:pt x="876" y="953"/>
                    <a:pt x="840" y="917"/>
                  </a:cubicBezTo>
                  <a:lnTo>
                    <a:pt x="804" y="893"/>
                  </a:lnTo>
                  <a:lnTo>
                    <a:pt x="804" y="893"/>
                  </a:lnTo>
                  <a:lnTo>
                    <a:pt x="900" y="989"/>
                  </a:lnTo>
                  <a:lnTo>
                    <a:pt x="900" y="989"/>
                  </a:lnTo>
                  <a:cubicBezTo>
                    <a:pt x="876" y="965"/>
                    <a:pt x="852" y="941"/>
                    <a:pt x="816" y="917"/>
                  </a:cubicBezTo>
                  <a:lnTo>
                    <a:pt x="816" y="917"/>
                  </a:lnTo>
                  <a:cubicBezTo>
                    <a:pt x="822" y="923"/>
                    <a:pt x="840" y="941"/>
                    <a:pt x="852" y="953"/>
                  </a:cubicBezTo>
                  <a:lnTo>
                    <a:pt x="852" y="953"/>
                  </a:lnTo>
                  <a:cubicBezTo>
                    <a:pt x="831" y="939"/>
                    <a:pt x="810" y="920"/>
                    <a:pt x="806" y="920"/>
                  </a:cubicBezTo>
                  <a:lnTo>
                    <a:pt x="806" y="920"/>
                  </a:lnTo>
                  <a:cubicBezTo>
                    <a:pt x="803" y="920"/>
                    <a:pt x="809" y="929"/>
                    <a:pt x="828" y="953"/>
                  </a:cubicBezTo>
                  <a:cubicBezTo>
                    <a:pt x="840" y="965"/>
                    <a:pt x="837" y="965"/>
                    <a:pt x="834" y="965"/>
                  </a:cubicBezTo>
                  <a:cubicBezTo>
                    <a:pt x="831" y="965"/>
                    <a:pt x="828" y="965"/>
                    <a:pt x="840" y="977"/>
                  </a:cubicBezTo>
                  <a:cubicBezTo>
                    <a:pt x="848" y="987"/>
                    <a:pt x="851" y="991"/>
                    <a:pt x="850" y="991"/>
                  </a:cubicBezTo>
                  <a:cubicBezTo>
                    <a:pt x="848" y="991"/>
                    <a:pt x="821" y="962"/>
                    <a:pt x="804" y="948"/>
                  </a:cubicBezTo>
                  <a:lnTo>
                    <a:pt x="804" y="948"/>
                  </a:lnTo>
                  <a:cubicBezTo>
                    <a:pt x="810" y="956"/>
                    <a:pt x="816" y="965"/>
                    <a:pt x="816" y="965"/>
                  </a:cubicBezTo>
                  <a:cubicBezTo>
                    <a:pt x="816" y="965"/>
                    <a:pt x="808" y="957"/>
                    <a:pt x="793" y="941"/>
                  </a:cubicBezTo>
                  <a:lnTo>
                    <a:pt x="793" y="941"/>
                  </a:lnTo>
                  <a:cubicBezTo>
                    <a:pt x="795" y="941"/>
                    <a:pt x="799" y="944"/>
                    <a:pt x="804" y="948"/>
                  </a:cubicBezTo>
                  <a:lnTo>
                    <a:pt x="804" y="948"/>
                  </a:lnTo>
                  <a:cubicBezTo>
                    <a:pt x="800" y="943"/>
                    <a:pt x="796" y="939"/>
                    <a:pt x="794" y="939"/>
                  </a:cubicBezTo>
                  <a:cubicBezTo>
                    <a:pt x="793" y="939"/>
                    <a:pt x="793" y="939"/>
                    <a:pt x="793" y="941"/>
                  </a:cubicBezTo>
                  <a:lnTo>
                    <a:pt x="793" y="941"/>
                  </a:lnTo>
                  <a:cubicBezTo>
                    <a:pt x="789" y="937"/>
                    <a:pt x="785" y="933"/>
                    <a:pt x="781" y="929"/>
                  </a:cubicBezTo>
                  <a:lnTo>
                    <a:pt x="781" y="929"/>
                  </a:lnTo>
                  <a:cubicBezTo>
                    <a:pt x="781" y="929"/>
                    <a:pt x="842" y="1004"/>
                    <a:pt x="841" y="1004"/>
                  </a:cubicBezTo>
                  <a:cubicBezTo>
                    <a:pt x="840" y="1004"/>
                    <a:pt x="834" y="997"/>
                    <a:pt x="816" y="977"/>
                  </a:cubicBezTo>
                  <a:cubicBezTo>
                    <a:pt x="800" y="955"/>
                    <a:pt x="791" y="945"/>
                    <a:pt x="789" y="945"/>
                  </a:cubicBezTo>
                  <a:lnTo>
                    <a:pt x="789" y="945"/>
                  </a:lnTo>
                  <a:cubicBezTo>
                    <a:pt x="786" y="945"/>
                    <a:pt x="792" y="958"/>
                    <a:pt x="804" y="977"/>
                  </a:cubicBezTo>
                  <a:cubicBezTo>
                    <a:pt x="816" y="1001"/>
                    <a:pt x="822" y="1015"/>
                    <a:pt x="819" y="1015"/>
                  </a:cubicBezTo>
                  <a:cubicBezTo>
                    <a:pt x="816" y="1015"/>
                    <a:pt x="804" y="1001"/>
                    <a:pt x="781" y="965"/>
                  </a:cubicBezTo>
                  <a:cubicBezTo>
                    <a:pt x="776" y="958"/>
                    <a:pt x="774" y="956"/>
                    <a:pt x="774" y="956"/>
                  </a:cubicBezTo>
                  <a:lnTo>
                    <a:pt x="774" y="956"/>
                  </a:lnTo>
                  <a:cubicBezTo>
                    <a:pt x="772" y="956"/>
                    <a:pt x="785" y="980"/>
                    <a:pt x="782" y="980"/>
                  </a:cubicBezTo>
                  <a:cubicBezTo>
                    <a:pt x="782" y="980"/>
                    <a:pt x="782" y="980"/>
                    <a:pt x="781" y="980"/>
                  </a:cubicBezTo>
                  <a:lnTo>
                    <a:pt x="781" y="980"/>
                  </a:lnTo>
                  <a:cubicBezTo>
                    <a:pt x="801" y="1006"/>
                    <a:pt x="817" y="1042"/>
                    <a:pt x="815" y="1042"/>
                  </a:cubicBezTo>
                  <a:cubicBezTo>
                    <a:pt x="814" y="1042"/>
                    <a:pt x="808" y="1031"/>
                    <a:pt x="793" y="1001"/>
                  </a:cubicBezTo>
                  <a:cubicBezTo>
                    <a:pt x="787" y="991"/>
                    <a:pt x="783" y="984"/>
                    <a:pt x="780" y="978"/>
                  </a:cubicBezTo>
                  <a:lnTo>
                    <a:pt x="780" y="978"/>
                  </a:lnTo>
                  <a:cubicBezTo>
                    <a:pt x="780" y="979"/>
                    <a:pt x="781" y="979"/>
                    <a:pt x="781" y="980"/>
                  </a:cubicBezTo>
                  <a:lnTo>
                    <a:pt x="781" y="980"/>
                  </a:lnTo>
                  <a:cubicBezTo>
                    <a:pt x="780" y="978"/>
                    <a:pt x="779" y="976"/>
                    <a:pt x="778" y="975"/>
                  </a:cubicBezTo>
                  <a:lnTo>
                    <a:pt x="778" y="975"/>
                  </a:lnTo>
                  <a:cubicBezTo>
                    <a:pt x="778" y="976"/>
                    <a:pt x="779" y="977"/>
                    <a:pt x="780" y="978"/>
                  </a:cubicBezTo>
                  <a:lnTo>
                    <a:pt x="780" y="978"/>
                  </a:lnTo>
                  <a:cubicBezTo>
                    <a:pt x="777" y="976"/>
                    <a:pt x="774" y="972"/>
                    <a:pt x="769" y="965"/>
                  </a:cubicBezTo>
                  <a:lnTo>
                    <a:pt x="769" y="965"/>
                  </a:lnTo>
                  <a:cubicBezTo>
                    <a:pt x="772" y="968"/>
                    <a:pt x="775" y="971"/>
                    <a:pt x="778" y="975"/>
                  </a:cubicBezTo>
                  <a:lnTo>
                    <a:pt x="778" y="975"/>
                  </a:lnTo>
                  <a:cubicBezTo>
                    <a:pt x="771" y="965"/>
                    <a:pt x="769" y="961"/>
                    <a:pt x="768" y="961"/>
                  </a:cubicBezTo>
                  <a:lnTo>
                    <a:pt x="768" y="961"/>
                  </a:lnTo>
                  <a:cubicBezTo>
                    <a:pt x="766" y="961"/>
                    <a:pt x="781" y="993"/>
                    <a:pt x="781" y="1001"/>
                  </a:cubicBezTo>
                  <a:cubicBezTo>
                    <a:pt x="781" y="1011"/>
                    <a:pt x="781" y="1014"/>
                    <a:pt x="780" y="1014"/>
                  </a:cubicBezTo>
                  <a:cubicBezTo>
                    <a:pt x="779" y="1014"/>
                    <a:pt x="776" y="1007"/>
                    <a:pt x="769" y="1001"/>
                  </a:cubicBezTo>
                  <a:cubicBezTo>
                    <a:pt x="769" y="1001"/>
                    <a:pt x="757" y="989"/>
                    <a:pt x="757" y="989"/>
                  </a:cubicBezTo>
                  <a:lnTo>
                    <a:pt x="757" y="989"/>
                  </a:lnTo>
                  <a:cubicBezTo>
                    <a:pt x="757" y="989"/>
                    <a:pt x="757" y="1001"/>
                    <a:pt x="769" y="1036"/>
                  </a:cubicBezTo>
                  <a:cubicBezTo>
                    <a:pt x="757" y="1012"/>
                    <a:pt x="745" y="989"/>
                    <a:pt x="733" y="977"/>
                  </a:cubicBezTo>
                  <a:lnTo>
                    <a:pt x="733" y="977"/>
                  </a:lnTo>
                  <a:cubicBezTo>
                    <a:pt x="733" y="977"/>
                    <a:pt x="746" y="1002"/>
                    <a:pt x="743" y="1002"/>
                  </a:cubicBezTo>
                  <a:cubicBezTo>
                    <a:pt x="742" y="1002"/>
                    <a:pt x="740" y="998"/>
                    <a:pt x="733" y="989"/>
                  </a:cubicBezTo>
                  <a:lnTo>
                    <a:pt x="733" y="989"/>
                  </a:lnTo>
                  <a:lnTo>
                    <a:pt x="745" y="1012"/>
                  </a:lnTo>
                  <a:cubicBezTo>
                    <a:pt x="745" y="1012"/>
                    <a:pt x="735" y="999"/>
                    <a:pt x="733" y="999"/>
                  </a:cubicBezTo>
                  <a:lnTo>
                    <a:pt x="733" y="999"/>
                  </a:lnTo>
                  <a:cubicBezTo>
                    <a:pt x="731" y="999"/>
                    <a:pt x="735" y="1009"/>
                    <a:pt x="757" y="1048"/>
                  </a:cubicBezTo>
                  <a:cubicBezTo>
                    <a:pt x="749" y="1041"/>
                    <a:pt x="733" y="1010"/>
                    <a:pt x="724" y="997"/>
                  </a:cubicBezTo>
                  <a:lnTo>
                    <a:pt x="724" y="997"/>
                  </a:lnTo>
                  <a:cubicBezTo>
                    <a:pt x="720" y="986"/>
                    <a:pt x="715" y="976"/>
                    <a:pt x="709" y="965"/>
                  </a:cubicBezTo>
                  <a:lnTo>
                    <a:pt x="709" y="977"/>
                  </a:lnTo>
                  <a:cubicBezTo>
                    <a:pt x="709" y="996"/>
                    <a:pt x="713" y="1011"/>
                    <a:pt x="718" y="1026"/>
                  </a:cubicBezTo>
                  <a:lnTo>
                    <a:pt x="718" y="1026"/>
                  </a:lnTo>
                  <a:cubicBezTo>
                    <a:pt x="715" y="1022"/>
                    <a:pt x="712" y="1017"/>
                    <a:pt x="709" y="1012"/>
                  </a:cubicBezTo>
                  <a:lnTo>
                    <a:pt x="709" y="1012"/>
                  </a:lnTo>
                  <a:lnTo>
                    <a:pt x="733" y="1084"/>
                  </a:lnTo>
                  <a:lnTo>
                    <a:pt x="685" y="953"/>
                  </a:lnTo>
                  <a:lnTo>
                    <a:pt x="709" y="1036"/>
                  </a:lnTo>
                  <a:cubicBezTo>
                    <a:pt x="720" y="1058"/>
                    <a:pt x="721" y="1065"/>
                    <a:pt x="719" y="1065"/>
                  </a:cubicBezTo>
                  <a:cubicBezTo>
                    <a:pt x="716" y="1065"/>
                    <a:pt x="709" y="1055"/>
                    <a:pt x="709" y="1048"/>
                  </a:cubicBezTo>
                  <a:cubicBezTo>
                    <a:pt x="709" y="1042"/>
                    <a:pt x="702" y="1032"/>
                    <a:pt x="700" y="1032"/>
                  </a:cubicBezTo>
                  <a:lnTo>
                    <a:pt x="700" y="1032"/>
                  </a:lnTo>
                  <a:cubicBezTo>
                    <a:pt x="697" y="1032"/>
                    <a:pt x="698" y="1038"/>
                    <a:pt x="709" y="1060"/>
                  </a:cubicBezTo>
                  <a:lnTo>
                    <a:pt x="745" y="1191"/>
                  </a:lnTo>
                  <a:cubicBezTo>
                    <a:pt x="745" y="1184"/>
                    <a:pt x="746" y="1181"/>
                    <a:pt x="747" y="1181"/>
                  </a:cubicBezTo>
                  <a:cubicBezTo>
                    <a:pt x="754" y="1181"/>
                    <a:pt x="771" y="1231"/>
                    <a:pt x="781" y="1251"/>
                  </a:cubicBezTo>
                  <a:cubicBezTo>
                    <a:pt x="784" y="1258"/>
                    <a:pt x="786" y="1260"/>
                    <a:pt x="786" y="1260"/>
                  </a:cubicBezTo>
                  <a:cubicBezTo>
                    <a:pt x="787" y="1260"/>
                    <a:pt x="781" y="1244"/>
                    <a:pt x="781" y="1227"/>
                  </a:cubicBezTo>
                  <a:cubicBezTo>
                    <a:pt x="781" y="1219"/>
                    <a:pt x="781" y="1216"/>
                    <a:pt x="781" y="1216"/>
                  </a:cubicBezTo>
                  <a:cubicBezTo>
                    <a:pt x="782" y="1216"/>
                    <a:pt x="785" y="1227"/>
                    <a:pt x="793" y="1227"/>
                  </a:cubicBezTo>
                  <a:cubicBezTo>
                    <a:pt x="793" y="1227"/>
                    <a:pt x="793" y="1191"/>
                    <a:pt x="793" y="1191"/>
                  </a:cubicBezTo>
                  <a:cubicBezTo>
                    <a:pt x="793" y="1191"/>
                    <a:pt x="804" y="1203"/>
                    <a:pt x="804" y="1203"/>
                  </a:cubicBezTo>
                  <a:cubicBezTo>
                    <a:pt x="793" y="1179"/>
                    <a:pt x="816" y="1191"/>
                    <a:pt x="816" y="1179"/>
                  </a:cubicBezTo>
                  <a:cubicBezTo>
                    <a:pt x="828" y="1179"/>
                    <a:pt x="816" y="1132"/>
                    <a:pt x="816" y="1131"/>
                  </a:cubicBezTo>
                  <a:lnTo>
                    <a:pt x="816" y="1131"/>
                  </a:lnTo>
                  <a:lnTo>
                    <a:pt x="840" y="1179"/>
                  </a:lnTo>
                  <a:lnTo>
                    <a:pt x="840" y="1169"/>
                  </a:lnTo>
                  <a:lnTo>
                    <a:pt x="840" y="1169"/>
                  </a:lnTo>
                  <a:cubicBezTo>
                    <a:pt x="847" y="1179"/>
                    <a:pt x="852" y="1179"/>
                    <a:pt x="852" y="1179"/>
                  </a:cubicBezTo>
                  <a:cubicBezTo>
                    <a:pt x="852" y="1179"/>
                    <a:pt x="852" y="1167"/>
                    <a:pt x="840" y="1143"/>
                  </a:cubicBezTo>
                  <a:lnTo>
                    <a:pt x="840" y="1143"/>
                  </a:lnTo>
                  <a:cubicBezTo>
                    <a:pt x="844" y="1147"/>
                    <a:pt x="847" y="1149"/>
                    <a:pt x="849" y="1149"/>
                  </a:cubicBezTo>
                  <a:cubicBezTo>
                    <a:pt x="852" y="1149"/>
                    <a:pt x="852" y="1143"/>
                    <a:pt x="852" y="1143"/>
                  </a:cubicBezTo>
                  <a:cubicBezTo>
                    <a:pt x="860" y="1143"/>
                    <a:pt x="852" y="1122"/>
                    <a:pt x="857" y="1122"/>
                  </a:cubicBezTo>
                  <a:lnTo>
                    <a:pt x="857" y="1122"/>
                  </a:lnTo>
                  <a:cubicBezTo>
                    <a:pt x="859" y="1122"/>
                    <a:pt x="864" y="1128"/>
                    <a:pt x="876" y="1143"/>
                  </a:cubicBezTo>
                  <a:lnTo>
                    <a:pt x="867" y="1125"/>
                  </a:lnTo>
                  <a:lnTo>
                    <a:pt x="867" y="1125"/>
                  </a:lnTo>
                  <a:cubicBezTo>
                    <a:pt x="872" y="1131"/>
                    <a:pt x="876" y="1131"/>
                    <a:pt x="876" y="1131"/>
                  </a:cubicBezTo>
                  <a:cubicBezTo>
                    <a:pt x="888" y="1131"/>
                    <a:pt x="888" y="1131"/>
                    <a:pt x="876" y="1120"/>
                  </a:cubicBezTo>
                  <a:lnTo>
                    <a:pt x="864" y="1096"/>
                  </a:lnTo>
                  <a:lnTo>
                    <a:pt x="864" y="1096"/>
                  </a:lnTo>
                  <a:cubicBezTo>
                    <a:pt x="864" y="1096"/>
                    <a:pt x="888" y="1120"/>
                    <a:pt x="900" y="1120"/>
                  </a:cubicBezTo>
                  <a:cubicBezTo>
                    <a:pt x="900" y="1120"/>
                    <a:pt x="900" y="1118"/>
                    <a:pt x="901" y="1118"/>
                  </a:cubicBezTo>
                  <a:cubicBezTo>
                    <a:pt x="903" y="1118"/>
                    <a:pt x="907" y="1120"/>
                    <a:pt x="915" y="1131"/>
                  </a:cubicBezTo>
                  <a:lnTo>
                    <a:pt x="915" y="1131"/>
                  </a:lnTo>
                  <a:cubicBezTo>
                    <a:pt x="905" y="1116"/>
                    <a:pt x="890" y="1091"/>
                    <a:pt x="888" y="1075"/>
                  </a:cubicBezTo>
                  <a:lnTo>
                    <a:pt x="888" y="1075"/>
                  </a:lnTo>
                  <a:cubicBezTo>
                    <a:pt x="895" y="1085"/>
                    <a:pt x="912" y="1108"/>
                    <a:pt x="912" y="1108"/>
                  </a:cubicBezTo>
                  <a:lnTo>
                    <a:pt x="935" y="1131"/>
                  </a:lnTo>
                  <a:lnTo>
                    <a:pt x="935" y="1131"/>
                  </a:lnTo>
                  <a:cubicBezTo>
                    <a:pt x="943" y="1131"/>
                    <a:pt x="932" y="1101"/>
                    <a:pt x="929" y="1088"/>
                  </a:cubicBezTo>
                  <a:lnTo>
                    <a:pt x="929" y="1088"/>
                  </a:lnTo>
                  <a:cubicBezTo>
                    <a:pt x="931" y="1091"/>
                    <a:pt x="934" y="1094"/>
                    <a:pt x="935" y="1096"/>
                  </a:cubicBezTo>
                  <a:cubicBezTo>
                    <a:pt x="930" y="1085"/>
                    <a:pt x="928" y="1081"/>
                    <a:pt x="927" y="1081"/>
                  </a:cubicBezTo>
                  <a:lnTo>
                    <a:pt x="927" y="1081"/>
                  </a:lnTo>
                  <a:cubicBezTo>
                    <a:pt x="927" y="1081"/>
                    <a:pt x="927" y="1084"/>
                    <a:pt x="929" y="1088"/>
                  </a:cubicBezTo>
                  <a:lnTo>
                    <a:pt x="929" y="1088"/>
                  </a:lnTo>
                  <a:cubicBezTo>
                    <a:pt x="927" y="1086"/>
                    <a:pt x="926" y="1084"/>
                    <a:pt x="924" y="1082"/>
                  </a:cubicBezTo>
                  <a:lnTo>
                    <a:pt x="924" y="1082"/>
                  </a:lnTo>
                  <a:cubicBezTo>
                    <a:pt x="924" y="1082"/>
                    <a:pt x="924" y="1081"/>
                    <a:pt x="923" y="1081"/>
                  </a:cubicBezTo>
                  <a:lnTo>
                    <a:pt x="923" y="1081"/>
                  </a:lnTo>
                  <a:cubicBezTo>
                    <a:pt x="923" y="1081"/>
                    <a:pt x="923" y="1081"/>
                    <a:pt x="923" y="1081"/>
                  </a:cubicBezTo>
                  <a:lnTo>
                    <a:pt x="923" y="1081"/>
                  </a:lnTo>
                  <a:cubicBezTo>
                    <a:pt x="917" y="1072"/>
                    <a:pt x="909" y="1061"/>
                    <a:pt x="901" y="1050"/>
                  </a:cubicBezTo>
                  <a:lnTo>
                    <a:pt x="901" y="1050"/>
                  </a:lnTo>
                  <a:lnTo>
                    <a:pt x="912" y="1060"/>
                  </a:lnTo>
                  <a:lnTo>
                    <a:pt x="900" y="1024"/>
                  </a:lnTo>
                  <a:lnTo>
                    <a:pt x="900" y="1024"/>
                  </a:lnTo>
                  <a:cubicBezTo>
                    <a:pt x="909" y="1043"/>
                    <a:pt x="918" y="1054"/>
                    <a:pt x="922" y="1069"/>
                  </a:cubicBezTo>
                  <a:lnTo>
                    <a:pt x="922" y="1069"/>
                  </a:lnTo>
                  <a:cubicBezTo>
                    <a:pt x="920" y="1069"/>
                    <a:pt x="917" y="1066"/>
                    <a:pt x="912" y="1060"/>
                  </a:cubicBezTo>
                  <a:lnTo>
                    <a:pt x="912" y="1060"/>
                  </a:lnTo>
                  <a:cubicBezTo>
                    <a:pt x="916" y="1069"/>
                    <a:pt x="920" y="1076"/>
                    <a:pt x="923" y="1081"/>
                  </a:cubicBezTo>
                  <a:lnTo>
                    <a:pt x="923" y="1081"/>
                  </a:lnTo>
                  <a:cubicBezTo>
                    <a:pt x="923" y="1076"/>
                    <a:pt x="923" y="1073"/>
                    <a:pt x="922" y="1069"/>
                  </a:cubicBezTo>
                  <a:lnTo>
                    <a:pt x="922" y="1069"/>
                  </a:lnTo>
                  <a:cubicBezTo>
                    <a:pt x="922" y="1069"/>
                    <a:pt x="922" y="1069"/>
                    <a:pt x="922" y="1069"/>
                  </a:cubicBezTo>
                  <a:cubicBezTo>
                    <a:pt x="924" y="1069"/>
                    <a:pt x="924" y="1066"/>
                    <a:pt x="924" y="1060"/>
                  </a:cubicBezTo>
                  <a:lnTo>
                    <a:pt x="971" y="1131"/>
                  </a:lnTo>
                  <a:cubicBezTo>
                    <a:pt x="983" y="1131"/>
                    <a:pt x="959" y="1096"/>
                    <a:pt x="959" y="1084"/>
                  </a:cubicBezTo>
                  <a:lnTo>
                    <a:pt x="959" y="1084"/>
                  </a:lnTo>
                  <a:cubicBezTo>
                    <a:pt x="959" y="1084"/>
                    <a:pt x="983" y="1108"/>
                    <a:pt x="995" y="1108"/>
                  </a:cubicBezTo>
                  <a:cubicBezTo>
                    <a:pt x="996" y="1108"/>
                    <a:pt x="997" y="1109"/>
                    <a:pt x="997" y="1109"/>
                  </a:cubicBezTo>
                  <a:cubicBezTo>
                    <a:pt x="1006" y="1109"/>
                    <a:pt x="929" y="1030"/>
                    <a:pt x="944" y="1030"/>
                  </a:cubicBezTo>
                  <a:cubicBezTo>
                    <a:pt x="947" y="1030"/>
                    <a:pt x="951" y="1032"/>
                    <a:pt x="959" y="1036"/>
                  </a:cubicBezTo>
                  <a:cubicBezTo>
                    <a:pt x="978" y="1055"/>
                    <a:pt x="996" y="1080"/>
                    <a:pt x="1003" y="1080"/>
                  </a:cubicBezTo>
                  <a:cubicBezTo>
                    <a:pt x="1006" y="1080"/>
                    <a:pt x="1007" y="1077"/>
                    <a:pt x="1007" y="1072"/>
                  </a:cubicBezTo>
                  <a:cubicBezTo>
                    <a:pt x="1003" y="1068"/>
                    <a:pt x="992" y="1057"/>
                    <a:pt x="983" y="1048"/>
                  </a:cubicBezTo>
                  <a:lnTo>
                    <a:pt x="983" y="1048"/>
                  </a:lnTo>
                  <a:cubicBezTo>
                    <a:pt x="1002" y="1063"/>
                    <a:pt x="1011" y="1069"/>
                    <a:pt x="1014" y="1069"/>
                  </a:cubicBezTo>
                  <a:cubicBezTo>
                    <a:pt x="1021" y="1069"/>
                    <a:pt x="999" y="1044"/>
                    <a:pt x="983" y="1036"/>
                  </a:cubicBezTo>
                  <a:cubicBezTo>
                    <a:pt x="980" y="1030"/>
                    <a:pt x="981" y="1028"/>
                    <a:pt x="984" y="1028"/>
                  </a:cubicBezTo>
                  <a:cubicBezTo>
                    <a:pt x="992" y="1028"/>
                    <a:pt x="1019" y="1048"/>
                    <a:pt x="1019" y="1048"/>
                  </a:cubicBezTo>
                  <a:cubicBezTo>
                    <a:pt x="1031" y="1048"/>
                    <a:pt x="959" y="989"/>
                    <a:pt x="947" y="965"/>
                  </a:cubicBezTo>
                  <a:cubicBezTo>
                    <a:pt x="944" y="962"/>
                    <a:pt x="943" y="960"/>
                    <a:pt x="944" y="960"/>
                  </a:cubicBezTo>
                  <a:lnTo>
                    <a:pt x="944" y="960"/>
                  </a:lnTo>
                  <a:cubicBezTo>
                    <a:pt x="946" y="960"/>
                    <a:pt x="997" y="1005"/>
                    <a:pt x="999" y="1005"/>
                  </a:cubicBezTo>
                  <a:cubicBezTo>
                    <a:pt x="999" y="1005"/>
                    <a:pt x="998" y="1004"/>
                    <a:pt x="995" y="1001"/>
                  </a:cubicBezTo>
                  <a:lnTo>
                    <a:pt x="960" y="966"/>
                  </a:lnTo>
                  <a:lnTo>
                    <a:pt x="960" y="966"/>
                  </a:lnTo>
                  <a:cubicBezTo>
                    <a:pt x="984" y="989"/>
                    <a:pt x="1007" y="1013"/>
                    <a:pt x="1031" y="1024"/>
                  </a:cubicBezTo>
                  <a:cubicBezTo>
                    <a:pt x="1037" y="1028"/>
                    <a:pt x="1042" y="1029"/>
                    <a:pt x="1045" y="1029"/>
                  </a:cubicBezTo>
                  <a:cubicBezTo>
                    <a:pt x="1054" y="1029"/>
                    <a:pt x="1051" y="1018"/>
                    <a:pt x="1043" y="1001"/>
                  </a:cubicBezTo>
                  <a:cubicBezTo>
                    <a:pt x="1037" y="983"/>
                    <a:pt x="1034" y="980"/>
                    <a:pt x="1032" y="980"/>
                  </a:cubicBezTo>
                  <a:cubicBezTo>
                    <a:pt x="1031" y="980"/>
                    <a:pt x="1031" y="980"/>
                    <a:pt x="1031" y="980"/>
                  </a:cubicBezTo>
                  <a:cubicBezTo>
                    <a:pt x="1031" y="980"/>
                    <a:pt x="1031" y="980"/>
                    <a:pt x="1031" y="977"/>
                  </a:cubicBezTo>
                  <a:cubicBezTo>
                    <a:pt x="1024" y="970"/>
                    <a:pt x="1023" y="968"/>
                    <a:pt x="1024" y="968"/>
                  </a:cubicBezTo>
                  <a:lnTo>
                    <a:pt x="1024" y="968"/>
                  </a:lnTo>
                  <a:cubicBezTo>
                    <a:pt x="1027" y="968"/>
                    <a:pt x="1055" y="988"/>
                    <a:pt x="1076" y="1004"/>
                  </a:cubicBezTo>
                  <a:lnTo>
                    <a:pt x="1076" y="1004"/>
                  </a:lnTo>
                  <a:cubicBezTo>
                    <a:pt x="1060" y="992"/>
                    <a:pt x="1044" y="979"/>
                    <a:pt x="1047" y="979"/>
                  </a:cubicBezTo>
                  <a:lnTo>
                    <a:pt x="1047" y="979"/>
                  </a:lnTo>
                  <a:cubicBezTo>
                    <a:pt x="1049" y="979"/>
                    <a:pt x="1055" y="981"/>
                    <a:pt x="1066" y="989"/>
                  </a:cubicBezTo>
                  <a:lnTo>
                    <a:pt x="1066" y="989"/>
                  </a:lnTo>
                  <a:cubicBezTo>
                    <a:pt x="1066" y="989"/>
                    <a:pt x="1036" y="943"/>
                    <a:pt x="1048" y="943"/>
                  </a:cubicBezTo>
                  <a:cubicBezTo>
                    <a:pt x="1051" y="943"/>
                    <a:pt x="1057" y="946"/>
                    <a:pt x="1066" y="953"/>
                  </a:cubicBezTo>
                  <a:lnTo>
                    <a:pt x="1066" y="953"/>
                  </a:lnTo>
                  <a:lnTo>
                    <a:pt x="1030" y="923"/>
                  </a:lnTo>
                  <a:lnTo>
                    <a:pt x="1030" y="923"/>
                  </a:lnTo>
                  <a:cubicBezTo>
                    <a:pt x="1041" y="929"/>
                    <a:pt x="1048" y="929"/>
                    <a:pt x="1055" y="929"/>
                  </a:cubicBezTo>
                  <a:cubicBezTo>
                    <a:pt x="1078" y="941"/>
                    <a:pt x="1090" y="953"/>
                    <a:pt x="1114" y="965"/>
                  </a:cubicBezTo>
                  <a:cubicBezTo>
                    <a:pt x="1116" y="966"/>
                    <a:pt x="1117" y="966"/>
                    <a:pt x="1117" y="966"/>
                  </a:cubicBezTo>
                  <a:cubicBezTo>
                    <a:pt x="1122" y="966"/>
                    <a:pt x="1031" y="905"/>
                    <a:pt x="1031" y="905"/>
                  </a:cubicBezTo>
                  <a:lnTo>
                    <a:pt x="1031" y="905"/>
                  </a:lnTo>
                  <a:lnTo>
                    <a:pt x="1138" y="965"/>
                  </a:lnTo>
                  <a:cubicBezTo>
                    <a:pt x="1150" y="965"/>
                    <a:pt x="1114" y="941"/>
                    <a:pt x="1090" y="917"/>
                  </a:cubicBezTo>
                  <a:cubicBezTo>
                    <a:pt x="1066" y="917"/>
                    <a:pt x="1055" y="905"/>
                    <a:pt x="1043" y="893"/>
                  </a:cubicBezTo>
                  <a:lnTo>
                    <a:pt x="1043" y="893"/>
                  </a:lnTo>
                  <a:lnTo>
                    <a:pt x="1066" y="905"/>
                  </a:lnTo>
                  <a:lnTo>
                    <a:pt x="1174" y="953"/>
                  </a:lnTo>
                  <a:lnTo>
                    <a:pt x="1174" y="953"/>
                  </a:lnTo>
                  <a:lnTo>
                    <a:pt x="1126" y="929"/>
                  </a:lnTo>
                  <a:cubicBezTo>
                    <a:pt x="1114" y="917"/>
                    <a:pt x="1102" y="917"/>
                    <a:pt x="1102" y="905"/>
                  </a:cubicBezTo>
                  <a:lnTo>
                    <a:pt x="1114" y="905"/>
                  </a:lnTo>
                  <a:lnTo>
                    <a:pt x="1066" y="881"/>
                  </a:lnTo>
                  <a:cubicBezTo>
                    <a:pt x="1063" y="880"/>
                    <a:pt x="1062" y="879"/>
                    <a:pt x="1062" y="879"/>
                  </a:cubicBezTo>
                  <a:lnTo>
                    <a:pt x="1062" y="879"/>
                  </a:lnTo>
                  <a:cubicBezTo>
                    <a:pt x="1064" y="879"/>
                    <a:pt x="1094" y="891"/>
                    <a:pt x="1103" y="895"/>
                  </a:cubicBezTo>
                  <a:lnTo>
                    <a:pt x="1103" y="895"/>
                  </a:lnTo>
                  <a:cubicBezTo>
                    <a:pt x="1113" y="901"/>
                    <a:pt x="1122" y="905"/>
                    <a:pt x="1126" y="905"/>
                  </a:cubicBezTo>
                  <a:cubicBezTo>
                    <a:pt x="1133" y="898"/>
                    <a:pt x="1132" y="891"/>
                    <a:pt x="1119" y="884"/>
                  </a:cubicBezTo>
                  <a:lnTo>
                    <a:pt x="1119" y="884"/>
                  </a:lnTo>
                  <a:cubicBezTo>
                    <a:pt x="1124" y="885"/>
                    <a:pt x="1128" y="885"/>
                    <a:pt x="1131" y="885"/>
                  </a:cubicBezTo>
                  <a:cubicBezTo>
                    <a:pt x="1150" y="885"/>
                    <a:pt x="1142" y="870"/>
                    <a:pt x="1150" y="870"/>
                  </a:cubicBezTo>
                  <a:cubicBezTo>
                    <a:pt x="1150" y="870"/>
                    <a:pt x="1114" y="846"/>
                    <a:pt x="1055" y="822"/>
                  </a:cubicBezTo>
                  <a:lnTo>
                    <a:pt x="1055" y="822"/>
                  </a:lnTo>
                  <a:cubicBezTo>
                    <a:pt x="1115" y="845"/>
                    <a:pt x="1151" y="853"/>
                    <a:pt x="1170" y="853"/>
                  </a:cubicBezTo>
                  <a:cubicBezTo>
                    <a:pt x="1181" y="853"/>
                    <a:pt x="1185" y="850"/>
                    <a:pt x="1185" y="846"/>
                  </a:cubicBezTo>
                  <a:cubicBezTo>
                    <a:pt x="1197" y="846"/>
                    <a:pt x="1185" y="846"/>
                    <a:pt x="1162" y="834"/>
                  </a:cubicBezTo>
                  <a:cubicBezTo>
                    <a:pt x="1138" y="822"/>
                    <a:pt x="1102" y="810"/>
                    <a:pt x="1114" y="798"/>
                  </a:cubicBezTo>
                  <a:lnTo>
                    <a:pt x="1114" y="798"/>
                  </a:lnTo>
                  <a:cubicBezTo>
                    <a:pt x="1114" y="798"/>
                    <a:pt x="1162" y="822"/>
                    <a:pt x="1174" y="822"/>
                  </a:cubicBezTo>
                  <a:cubicBezTo>
                    <a:pt x="1174" y="810"/>
                    <a:pt x="1174" y="810"/>
                    <a:pt x="1174" y="798"/>
                  </a:cubicBezTo>
                  <a:cubicBezTo>
                    <a:pt x="1174" y="792"/>
                    <a:pt x="1174" y="789"/>
                    <a:pt x="1165" y="785"/>
                  </a:cubicBezTo>
                  <a:lnTo>
                    <a:pt x="1165" y="785"/>
                  </a:lnTo>
                  <a:cubicBezTo>
                    <a:pt x="1171" y="786"/>
                    <a:pt x="1178" y="786"/>
                    <a:pt x="1185" y="786"/>
                  </a:cubicBezTo>
                  <a:cubicBezTo>
                    <a:pt x="1197" y="790"/>
                    <a:pt x="1205" y="792"/>
                    <a:pt x="1210" y="792"/>
                  </a:cubicBezTo>
                  <a:cubicBezTo>
                    <a:pt x="1219" y="792"/>
                    <a:pt x="1213" y="786"/>
                    <a:pt x="1197" y="786"/>
                  </a:cubicBezTo>
                  <a:cubicBezTo>
                    <a:pt x="1174" y="786"/>
                    <a:pt x="1185" y="786"/>
                    <a:pt x="1185" y="774"/>
                  </a:cubicBezTo>
                  <a:cubicBezTo>
                    <a:pt x="1185" y="774"/>
                    <a:pt x="1150" y="774"/>
                    <a:pt x="1138" y="762"/>
                  </a:cubicBezTo>
                  <a:lnTo>
                    <a:pt x="1174" y="762"/>
                  </a:lnTo>
                  <a:cubicBezTo>
                    <a:pt x="1174" y="762"/>
                    <a:pt x="1174" y="762"/>
                    <a:pt x="1138" y="750"/>
                  </a:cubicBezTo>
                  <a:cubicBezTo>
                    <a:pt x="1114" y="750"/>
                    <a:pt x="1126" y="750"/>
                    <a:pt x="1126" y="739"/>
                  </a:cubicBezTo>
                  <a:cubicBezTo>
                    <a:pt x="1158" y="739"/>
                    <a:pt x="1174" y="744"/>
                    <a:pt x="1177" y="744"/>
                  </a:cubicBezTo>
                  <a:cubicBezTo>
                    <a:pt x="1179" y="744"/>
                    <a:pt x="1178" y="743"/>
                    <a:pt x="1174" y="739"/>
                  </a:cubicBezTo>
                  <a:lnTo>
                    <a:pt x="1138" y="727"/>
                  </a:lnTo>
                  <a:lnTo>
                    <a:pt x="1174" y="727"/>
                  </a:lnTo>
                  <a:cubicBezTo>
                    <a:pt x="1174" y="727"/>
                    <a:pt x="1162" y="727"/>
                    <a:pt x="1138" y="715"/>
                  </a:cubicBezTo>
                  <a:lnTo>
                    <a:pt x="1197" y="715"/>
                  </a:lnTo>
                  <a:cubicBezTo>
                    <a:pt x="1209" y="715"/>
                    <a:pt x="1233" y="715"/>
                    <a:pt x="1233" y="703"/>
                  </a:cubicBezTo>
                  <a:cubicBezTo>
                    <a:pt x="1233" y="699"/>
                    <a:pt x="1229" y="698"/>
                    <a:pt x="1223" y="698"/>
                  </a:cubicBezTo>
                  <a:cubicBezTo>
                    <a:pt x="1212" y="698"/>
                    <a:pt x="1193" y="703"/>
                    <a:pt x="1185" y="703"/>
                  </a:cubicBezTo>
                  <a:lnTo>
                    <a:pt x="1162" y="703"/>
                  </a:lnTo>
                  <a:cubicBezTo>
                    <a:pt x="1245" y="703"/>
                    <a:pt x="1185" y="679"/>
                    <a:pt x="1174" y="679"/>
                  </a:cubicBezTo>
                  <a:lnTo>
                    <a:pt x="1197" y="679"/>
                  </a:lnTo>
                  <a:cubicBezTo>
                    <a:pt x="1209" y="679"/>
                    <a:pt x="1209" y="667"/>
                    <a:pt x="1209" y="667"/>
                  </a:cubicBezTo>
                  <a:cubicBezTo>
                    <a:pt x="1209" y="667"/>
                    <a:pt x="1197" y="643"/>
                    <a:pt x="1245" y="643"/>
                  </a:cubicBezTo>
                  <a:lnTo>
                    <a:pt x="1126" y="643"/>
                  </a:lnTo>
                  <a:lnTo>
                    <a:pt x="1209" y="631"/>
                  </a:lnTo>
                  <a:cubicBezTo>
                    <a:pt x="1228" y="631"/>
                    <a:pt x="1232" y="624"/>
                    <a:pt x="1227" y="621"/>
                  </a:cubicBezTo>
                  <a:lnTo>
                    <a:pt x="1227" y="621"/>
                  </a:lnTo>
                  <a:cubicBezTo>
                    <a:pt x="1229" y="621"/>
                    <a:pt x="1231" y="620"/>
                    <a:pt x="1233" y="620"/>
                  </a:cubicBezTo>
                  <a:lnTo>
                    <a:pt x="1233" y="620"/>
                  </a:lnTo>
                  <a:lnTo>
                    <a:pt x="1227" y="621"/>
                  </a:lnTo>
                  <a:lnTo>
                    <a:pt x="1227" y="621"/>
                  </a:lnTo>
                  <a:cubicBezTo>
                    <a:pt x="1226" y="620"/>
                    <a:pt x="1224" y="620"/>
                    <a:pt x="1221" y="620"/>
                  </a:cubicBezTo>
                  <a:lnTo>
                    <a:pt x="1185" y="620"/>
                  </a:lnTo>
                  <a:lnTo>
                    <a:pt x="1221" y="608"/>
                  </a:lnTo>
                  <a:lnTo>
                    <a:pt x="1126" y="608"/>
                  </a:lnTo>
                  <a:cubicBezTo>
                    <a:pt x="1126" y="608"/>
                    <a:pt x="1209" y="596"/>
                    <a:pt x="1221" y="596"/>
                  </a:cubicBezTo>
                  <a:cubicBezTo>
                    <a:pt x="1227" y="590"/>
                    <a:pt x="1212" y="590"/>
                    <a:pt x="1193" y="590"/>
                  </a:cubicBezTo>
                  <a:cubicBezTo>
                    <a:pt x="1174" y="590"/>
                    <a:pt x="1150" y="590"/>
                    <a:pt x="1138" y="584"/>
                  </a:cubicBezTo>
                  <a:cubicBezTo>
                    <a:pt x="1134" y="582"/>
                    <a:pt x="1131" y="581"/>
                    <a:pt x="1128" y="579"/>
                  </a:cubicBezTo>
                  <a:lnTo>
                    <a:pt x="1128" y="579"/>
                  </a:lnTo>
                  <a:cubicBezTo>
                    <a:pt x="1122" y="582"/>
                    <a:pt x="1117" y="584"/>
                    <a:pt x="1114" y="584"/>
                  </a:cubicBezTo>
                  <a:cubicBezTo>
                    <a:pt x="1108" y="584"/>
                    <a:pt x="1113" y="581"/>
                    <a:pt x="1122" y="577"/>
                  </a:cubicBezTo>
                  <a:lnTo>
                    <a:pt x="1122" y="577"/>
                  </a:lnTo>
                  <a:cubicBezTo>
                    <a:pt x="1124" y="577"/>
                    <a:pt x="1126" y="578"/>
                    <a:pt x="1128" y="579"/>
                  </a:cubicBezTo>
                  <a:lnTo>
                    <a:pt x="1128" y="579"/>
                  </a:lnTo>
                  <a:cubicBezTo>
                    <a:pt x="1133" y="577"/>
                    <a:pt x="1138" y="575"/>
                    <a:pt x="1144" y="572"/>
                  </a:cubicBezTo>
                  <a:lnTo>
                    <a:pt x="1144" y="572"/>
                  </a:lnTo>
                  <a:cubicBezTo>
                    <a:pt x="1140" y="572"/>
                    <a:pt x="1136" y="572"/>
                    <a:pt x="1133" y="572"/>
                  </a:cubicBezTo>
                  <a:lnTo>
                    <a:pt x="1133" y="572"/>
                  </a:lnTo>
                  <a:cubicBezTo>
                    <a:pt x="1129" y="574"/>
                    <a:pt x="1125" y="575"/>
                    <a:pt x="1122" y="577"/>
                  </a:cubicBezTo>
                  <a:lnTo>
                    <a:pt x="1122" y="577"/>
                  </a:lnTo>
                  <a:cubicBezTo>
                    <a:pt x="1114" y="573"/>
                    <a:pt x="1114" y="572"/>
                    <a:pt x="1133" y="572"/>
                  </a:cubicBezTo>
                  <a:lnTo>
                    <a:pt x="1133" y="572"/>
                  </a:lnTo>
                  <a:cubicBezTo>
                    <a:pt x="1160" y="561"/>
                    <a:pt x="1203" y="546"/>
                    <a:pt x="1203" y="546"/>
                  </a:cubicBezTo>
                  <a:lnTo>
                    <a:pt x="1203" y="546"/>
                  </a:lnTo>
                  <a:cubicBezTo>
                    <a:pt x="1203" y="546"/>
                    <a:pt x="1201" y="547"/>
                    <a:pt x="1197" y="548"/>
                  </a:cubicBezTo>
                  <a:lnTo>
                    <a:pt x="1114" y="560"/>
                  </a:lnTo>
                  <a:lnTo>
                    <a:pt x="1055" y="560"/>
                  </a:lnTo>
                  <a:cubicBezTo>
                    <a:pt x="1126" y="548"/>
                    <a:pt x="1150" y="548"/>
                    <a:pt x="1150" y="536"/>
                  </a:cubicBezTo>
                  <a:lnTo>
                    <a:pt x="1090" y="536"/>
                  </a:lnTo>
                  <a:lnTo>
                    <a:pt x="1162" y="512"/>
                  </a:lnTo>
                  <a:cubicBezTo>
                    <a:pt x="1185" y="512"/>
                    <a:pt x="1185" y="500"/>
                    <a:pt x="1174" y="500"/>
                  </a:cubicBezTo>
                  <a:cubicBezTo>
                    <a:pt x="1174" y="500"/>
                    <a:pt x="1121" y="516"/>
                    <a:pt x="1114" y="516"/>
                  </a:cubicBezTo>
                  <a:cubicBezTo>
                    <a:pt x="1110" y="516"/>
                    <a:pt x="1118" y="512"/>
                    <a:pt x="1150" y="500"/>
                  </a:cubicBezTo>
                  <a:cubicBezTo>
                    <a:pt x="1182" y="493"/>
                    <a:pt x="1189" y="490"/>
                    <a:pt x="1186" y="490"/>
                  </a:cubicBezTo>
                  <a:cubicBezTo>
                    <a:pt x="1179" y="490"/>
                    <a:pt x="1126" y="500"/>
                    <a:pt x="1126" y="500"/>
                  </a:cubicBezTo>
                  <a:cubicBezTo>
                    <a:pt x="1114" y="500"/>
                    <a:pt x="1174" y="477"/>
                    <a:pt x="1162" y="477"/>
                  </a:cubicBezTo>
                  <a:lnTo>
                    <a:pt x="1162" y="477"/>
                  </a:lnTo>
                  <a:lnTo>
                    <a:pt x="1102" y="500"/>
                  </a:lnTo>
                  <a:cubicBezTo>
                    <a:pt x="1126" y="489"/>
                    <a:pt x="1138" y="477"/>
                    <a:pt x="1162" y="465"/>
                  </a:cubicBezTo>
                  <a:cubicBezTo>
                    <a:pt x="1170" y="465"/>
                    <a:pt x="1178" y="459"/>
                    <a:pt x="1171" y="459"/>
                  </a:cubicBezTo>
                  <a:cubicBezTo>
                    <a:pt x="1168" y="459"/>
                    <a:pt x="1162" y="461"/>
                    <a:pt x="1150" y="465"/>
                  </a:cubicBezTo>
                  <a:cubicBezTo>
                    <a:pt x="1142" y="473"/>
                    <a:pt x="1138" y="475"/>
                    <a:pt x="1136" y="475"/>
                  </a:cubicBezTo>
                  <a:cubicBezTo>
                    <a:pt x="1133" y="475"/>
                    <a:pt x="1138" y="465"/>
                    <a:pt x="1138" y="465"/>
                  </a:cubicBezTo>
                  <a:lnTo>
                    <a:pt x="1138" y="465"/>
                  </a:lnTo>
                  <a:cubicBezTo>
                    <a:pt x="1138" y="465"/>
                    <a:pt x="1138" y="465"/>
                    <a:pt x="1138" y="465"/>
                  </a:cubicBezTo>
                  <a:lnTo>
                    <a:pt x="1078" y="465"/>
                  </a:lnTo>
                  <a:cubicBezTo>
                    <a:pt x="1043" y="477"/>
                    <a:pt x="1043" y="477"/>
                    <a:pt x="1043" y="477"/>
                  </a:cubicBezTo>
                  <a:lnTo>
                    <a:pt x="1087" y="454"/>
                  </a:lnTo>
                  <a:lnTo>
                    <a:pt x="1087" y="454"/>
                  </a:lnTo>
                  <a:cubicBezTo>
                    <a:pt x="1079" y="456"/>
                    <a:pt x="1074" y="458"/>
                    <a:pt x="1070" y="458"/>
                  </a:cubicBezTo>
                  <a:cubicBezTo>
                    <a:pt x="1068" y="458"/>
                    <a:pt x="1066" y="457"/>
                    <a:pt x="1066" y="453"/>
                  </a:cubicBezTo>
                  <a:cubicBezTo>
                    <a:pt x="1080" y="446"/>
                    <a:pt x="1089" y="440"/>
                    <a:pt x="1099" y="435"/>
                  </a:cubicBezTo>
                  <a:lnTo>
                    <a:pt x="1099" y="435"/>
                  </a:lnTo>
                  <a:cubicBezTo>
                    <a:pt x="1094" y="438"/>
                    <a:pt x="1090" y="441"/>
                    <a:pt x="1090" y="441"/>
                  </a:cubicBezTo>
                  <a:cubicBezTo>
                    <a:pt x="1090" y="441"/>
                    <a:pt x="1093" y="444"/>
                    <a:pt x="1101" y="444"/>
                  </a:cubicBezTo>
                  <a:cubicBezTo>
                    <a:pt x="1104" y="444"/>
                    <a:pt x="1107" y="443"/>
                    <a:pt x="1112" y="442"/>
                  </a:cubicBezTo>
                  <a:lnTo>
                    <a:pt x="1112" y="442"/>
                  </a:lnTo>
                  <a:lnTo>
                    <a:pt x="1087" y="454"/>
                  </a:lnTo>
                  <a:lnTo>
                    <a:pt x="1087" y="454"/>
                  </a:lnTo>
                  <a:cubicBezTo>
                    <a:pt x="1091" y="454"/>
                    <a:pt x="1096" y="453"/>
                    <a:pt x="1102" y="453"/>
                  </a:cubicBezTo>
                  <a:lnTo>
                    <a:pt x="1113" y="442"/>
                  </a:lnTo>
                  <a:lnTo>
                    <a:pt x="1113" y="442"/>
                  </a:lnTo>
                  <a:cubicBezTo>
                    <a:pt x="1120" y="439"/>
                    <a:pt x="1128" y="436"/>
                    <a:pt x="1138" y="429"/>
                  </a:cubicBezTo>
                  <a:lnTo>
                    <a:pt x="1138" y="429"/>
                  </a:lnTo>
                  <a:lnTo>
                    <a:pt x="1114" y="441"/>
                  </a:lnTo>
                  <a:lnTo>
                    <a:pt x="1114" y="441"/>
                  </a:lnTo>
                  <a:lnTo>
                    <a:pt x="1126" y="429"/>
                  </a:lnTo>
                  <a:cubicBezTo>
                    <a:pt x="1115" y="429"/>
                    <a:pt x="1107" y="431"/>
                    <a:pt x="1099" y="435"/>
                  </a:cubicBezTo>
                  <a:lnTo>
                    <a:pt x="1099" y="435"/>
                  </a:lnTo>
                  <a:cubicBezTo>
                    <a:pt x="1109" y="428"/>
                    <a:pt x="1126" y="417"/>
                    <a:pt x="1126" y="417"/>
                  </a:cubicBezTo>
                  <a:cubicBezTo>
                    <a:pt x="1162" y="381"/>
                    <a:pt x="1138" y="369"/>
                    <a:pt x="1126" y="358"/>
                  </a:cubicBezTo>
                  <a:cubicBezTo>
                    <a:pt x="1114" y="346"/>
                    <a:pt x="1150" y="334"/>
                    <a:pt x="1150" y="334"/>
                  </a:cubicBezTo>
                  <a:lnTo>
                    <a:pt x="1114" y="334"/>
                  </a:lnTo>
                  <a:cubicBezTo>
                    <a:pt x="1108" y="328"/>
                    <a:pt x="1102" y="325"/>
                    <a:pt x="1095" y="325"/>
                  </a:cubicBezTo>
                  <a:cubicBezTo>
                    <a:pt x="1087" y="325"/>
                    <a:pt x="1078" y="328"/>
                    <a:pt x="1066" y="334"/>
                  </a:cubicBezTo>
                  <a:cubicBezTo>
                    <a:pt x="1055" y="334"/>
                    <a:pt x="1043" y="334"/>
                    <a:pt x="1031" y="346"/>
                  </a:cubicBezTo>
                  <a:cubicBezTo>
                    <a:pt x="1027" y="350"/>
                    <a:pt x="1024" y="351"/>
                    <a:pt x="1022" y="351"/>
                  </a:cubicBezTo>
                  <a:cubicBezTo>
                    <a:pt x="1019" y="351"/>
                    <a:pt x="1019" y="346"/>
                    <a:pt x="1019" y="346"/>
                  </a:cubicBezTo>
                  <a:cubicBezTo>
                    <a:pt x="1019" y="346"/>
                    <a:pt x="1043" y="334"/>
                    <a:pt x="1043" y="334"/>
                  </a:cubicBezTo>
                  <a:cubicBezTo>
                    <a:pt x="1043" y="322"/>
                    <a:pt x="1043" y="310"/>
                    <a:pt x="1031" y="310"/>
                  </a:cubicBezTo>
                  <a:cubicBezTo>
                    <a:pt x="1031" y="310"/>
                    <a:pt x="1031" y="305"/>
                    <a:pt x="1027" y="305"/>
                  </a:cubicBezTo>
                  <a:cubicBezTo>
                    <a:pt x="1025" y="305"/>
                    <a:pt x="1023" y="306"/>
                    <a:pt x="1019" y="310"/>
                  </a:cubicBezTo>
                  <a:lnTo>
                    <a:pt x="935" y="381"/>
                  </a:lnTo>
                  <a:cubicBezTo>
                    <a:pt x="959" y="358"/>
                    <a:pt x="983" y="334"/>
                    <a:pt x="1007" y="310"/>
                  </a:cubicBezTo>
                  <a:cubicBezTo>
                    <a:pt x="1028" y="289"/>
                    <a:pt x="1028" y="284"/>
                    <a:pt x="1025" y="284"/>
                  </a:cubicBezTo>
                  <a:cubicBezTo>
                    <a:pt x="1023" y="284"/>
                    <a:pt x="1019" y="286"/>
                    <a:pt x="1019" y="286"/>
                  </a:cubicBezTo>
                  <a:cubicBezTo>
                    <a:pt x="1019" y="286"/>
                    <a:pt x="1007" y="286"/>
                    <a:pt x="1019" y="262"/>
                  </a:cubicBezTo>
                  <a:lnTo>
                    <a:pt x="1031" y="239"/>
                  </a:lnTo>
                  <a:lnTo>
                    <a:pt x="1031" y="239"/>
                  </a:lnTo>
                  <a:cubicBezTo>
                    <a:pt x="1019" y="250"/>
                    <a:pt x="1007" y="262"/>
                    <a:pt x="995" y="274"/>
                  </a:cubicBezTo>
                  <a:cubicBezTo>
                    <a:pt x="992" y="276"/>
                    <a:pt x="990" y="276"/>
                    <a:pt x="989" y="276"/>
                  </a:cubicBezTo>
                  <a:cubicBezTo>
                    <a:pt x="979" y="276"/>
                    <a:pt x="1007" y="237"/>
                    <a:pt x="1007" y="227"/>
                  </a:cubicBezTo>
                  <a:cubicBezTo>
                    <a:pt x="1007" y="225"/>
                    <a:pt x="1006" y="224"/>
                    <a:pt x="1006" y="224"/>
                  </a:cubicBezTo>
                  <a:cubicBezTo>
                    <a:pt x="1000" y="224"/>
                    <a:pt x="980" y="252"/>
                    <a:pt x="951" y="272"/>
                  </a:cubicBezTo>
                  <a:lnTo>
                    <a:pt x="951" y="272"/>
                  </a:lnTo>
                  <a:cubicBezTo>
                    <a:pt x="963" y="256"/>
                    <a:pt x="978" y="236"/>
                    <a:pt x="983" y="227"/>
                  </a:cubicBezTo>
                  <a:lnTo>
                    <a:pt x="983" y="227"/>
                  </a:lnTo>
                  <a:cubicBezTo>
                    <a:pt x="970" y="240"/>
                    <a:pt x="947" y="262"/>
                    <a:pt x="947" y="262"/>
                  </a:cubicBezTo>
                  <a:cubicBezTo>
                    <a:pt x="947" y="262"/>
                    <a:pt x="971" y="227"/>
                    <a:pt x="983" y="215"/>
                  </a:cubicBezTo>
                  <a:cubicBezTo>
                    <a:pt x="983" y="201"/>
                    <a:pt x="983" y="195"/>
                    <a:pt x="981" y="195"/>
                  </a:cubicBezTo>
                  <a:cubicBezTo>
                    <a:pt x="979" y="195"/>
                    <a:pt x="976" y="198"/>
                    <a:pt x="971" y="203"/>
                  </a:cubicBezTo>
                  <a:cubicBezTo>
                    <a:pt x="967" y="203"/>
                    <a:pt x="961" y="204"/>
                    <a:pt x="955" y="204"/>
                  </a:cubicBezTo>
                  <a:cubicBezTo>
                    <a:pt x="945" y="204"/>
                    <a:pt x="939" y="199"/>
                    <a:pt x="971" y="167"/>
                  </a:cubicBezTo>
                  <a:cubicBezTo>
                    <a:pt x="971" y="163"/>
                    <a:pt x="970" y="162"/>
                    <a:pt x="968" y="162"/>
                  </a:cubicBezTo>
                  <a:cubicBezTo>
                    <a:pt x="963" y="162"/>
                    <a:pt x="955" y="167"/>
                    <a:pt x="947" y="167"/>
                  </a:cubicBezTo>
                  <a:cubicBezTo>
                    <a:pt x="947" y="167"/>
                    <a:pt x="912" y="167"/>
                    <a:pt x="888" y="191"/>
                  </a:cubicBezTo>
                  <a:cubicBezTo>
                    <a:pt x="883" y="195"/>
                    <a:pt x="878" y="201"/>
                    <a:pt x="871" y="208"/>
                  </a:cubicBezTo>
                  <a:lnTo>
                    <a:pt x="871" y="208"/>
                  </a:lnTo>
                  <a:cubicBezTo>
                    <a:pt x="877" y="196"/>
                    <a:pt x="883" y="183"/>
                    <a:pt x="888" y="167"/>
                  </a:cubicBezTo>
                  <a:cubicBezTo>
                    <a:pt x="888" y="163"/>
                    <a:pt x="886" y="162"/>
                    <a:pt x="885" y="162"/>
                  </a:cubicBezTo>
                  <a:cubicBezTo>
                    <a:pt x="881" y="162"/>
                    <a:pt x="876" y="167"/>
                    <a:pt x="876" y="167"/>
                  </a:cubicBezTo>
                  <a:lnTo>
                    <a:pt x="876" y="155"/>
                  </a:lnTo>
                  <a:cubicBezTo>
                    <a:pt x="876" y="131"/>
                    <a:pt x="876" y="131"/>
                    <a:pt x="864" y="131"/>
                  </a:cubicBezTo>
                  <a:cubicBezTo>
                    <a:pt x="858" y="143"/>
                    <a:pt x="852" y="146"/>
                    <a:pt x="848" y="146"/>
                  </a:cubicBezTo>
                  <a:cubicBezTo>
                    <a:pt x="843" y="146"/>
                    <a:pt x="840" y="143"/>
                    <a:pt x="840" y="143"/>
                  </a:cubicBezTo>
                  <a:lnTo>
                    <a:pt x="769" y="310"/>
                  </a:lnTo>
                  <a:cubicBezTo>
                    <a:pt x="769" y="286"/>
                    <a:pt x="781" y="250"/>
                    <a:pt x="804" y="215"/>
                  </a:cubicBezTo>
                  <a:cubicBezTo>
                    <a:pt x="828" y="167"/>
                    <a:pt x="840" y="143"/>
                    <a:pt x="828" y="143"/>
                  </a:cubicBezTo>
                  <a:lnTo>
                    <a:pt x="828" y="143"/>
                  </a:lnTo>
                  <a:cubicBezTo>
                    <a:pt x="828" y="143"/>
                    <a:pt x="828" y="143"/>
                    <a:pt x="816" y="155"/>
                  </a:cubicBezTo>
                  <a:cubicBezTo>
                    <a:pt x="807" y="165"/>
                    <a:pt x="805" y="182"/>
                    <a:pt x="805" y="182"/>
                  </a:cubicBezTo>
                  <a:cubicBezTo>
                    <a:pt x="804" y="182"/>
                    <a:pt x="804" y="181"/>
                    <a:pt x="804" y="179"/>
                  </a:cubicBezTo>
                  <a:cubicBezTo>
                    <a:pt x="808" y="166"/>
                    <a:pt x="810" y="154"/>
                    <a:pt x="812" y="143"/>
                  </a:cubicBezTo>
                  <a:lnTo>
                    <a:pt x="812" y="143"/>
                  </a:lnTo>
                  <a:cubicBezTo>
                    <a:pt x="810" y="143"/>
                    <a:pt x="808" y="143"/>
                    <a:pt x="804" y="143"/>
                  </a:cubicBezTo>
                  <a:cubicBezTo>
                    <a:pt x="808" y="135"/>
                    <a:pt x="812" y="127"/>
                    <a:pt x="816" y="120"/>
                  </a:cubicBezTo>
                  <a:lnTo>
                    <a:pt x="816" y="120"/>
                  </a:lnTo>
                  <a:cubicBezTo>
                    <a:pt x="816" y="121"/>
                    <a:pt x="816" y="121"/>
                    <a:pt x="816" y="122"/>
                  </a:cubicBezTo>
                  <a:lnTo>
                    <a:pt x="816" y="122"/>
                  </a:lnTo>
                  <a:cubicBezTo>
                    <a:pt x="816" y="122"/>
                    <a:pt x="816" y="122"/>
                    <a:pt x="816" y="122"/>
                  </a:cubicBezTo>
                  <a:lnTo>
                    <a:pt x="816" y="122"/>
                  </a:lnTo>
                  <a:lnTo>
                    <a:pt x="816" y="131"/>
                  </a:lnTo>
                  <a:cubicBezTo>
                    <a:pt x="840" y="96"/>
                    <a:pt x="840" y="84"/>
                    <a:pt x="840" y="84"/>
                  </a:cubicBezTo>
                  <a:lnTo>
                    <a:pt x="840" y="84"/>
                  </a:lnTo>
                  <a:cubicBezTo>
                    <a:pt x="832" y="91"/>
                    <a:pt x="825" y="104"/>
                    <a:pt x="817" y="119"/>
                  </a:cubicBezTo>
                  <a:lnTo>
                    <a:pt x="817" y="119"/>
                  </a:lnTo>
                  <a:cubicBezTo>
                    <a:pt x="822" y="98"/>
                    <a:pt x="828" y="79"/>
                    <a:pt x="840" y="60"/>
                  </a:cubicBezTo>
                  <a:lnTo>
                    <a:pt x="840" y="60"/>
                  </a:lnTo>
                  <a:cubicBezTo>
                    <a:pt x="816" y="96"/>
                    <a:pt x="816" y="96"/>
                    <a:pt x="804" y="96"/>
                  </a:cubicBezTo>
                  <a:cubicBezTo>
                    <a:pt x="804" y="96"/>
                    <a:pt x="804" y="96"/>
                    <a:pt x="793" y="119"/>
                  </a:cubicBezTo>
                  <a:cubicBezTo>
                    <a:pt x="783" y="129"/>
                    <a:pt x="773" y="147"/>
                    <a:pt x="770" y="147"/>
                  </a:cubicBezTo>
                  <a:cubicBezTo>
                    <a:pt x="769" y="147"/>
                    <a:pt x="769" y="146"/>
                    <a:pt x="769" y="143"/>
                  </a:cubicBezTo>
                  <a:cubicBezTo>
                    <a:pt x="769" y="143"/>
                    <a:pt x="781" y="96"/>
                    <a:pt x="781" y="96"/>
                  </a:cubicBezTo>
                  <a:lnTo>
                    <a:pt x="781" y="96"/>
                  </a:lnTo>
                  <a:cubicBezTo>
                    <a:pt x="781" y="96"/>
                    <a:pt x="769" y="108"/>
                    <a:pt x="769" y="108"/>
                  </a:cubicBezTo>
                  <a:lnTo>
                    <a:pt x="757" y="108"/>
                  </a:lnTo>
                  <a:cubicBezTo>
                    <a:pt x="759" y="97"/>
                    <a:pt x="760" y="93"/>
                    <a:pt x="760" y="93"/>
                  </a:cubicBezTo>
                  <a:lnTo>
                    <a:pt x="760" y="93"/>
                  </a:lnTo>
                  <a:cubicBezTo>
                    <a:pt x="759" y="93"/>
                    <a:pt x="742" y="148"/>
                    <a:pt x="733" y="167"/>
                  </a:cubicBezTo>
                  <a:cubicBezTo>
                    <a:pt x="727" y="179"/>
                    <a:pt x="724" y="187"/>
                    <a:pt x="723" y="193"/>
                  </a:cubicBezTo>
                  <a:lnTo>
                    <a:pt x="723" y="193"/>
                  </a:lnTo>
                  <a:cubicBezTo>
                    <a:pt x="734" y="129"/>
                    <a:pt x="744" y="108"/>
                    <a:pt x="733" y="108"/>
                  </a:cubicBezTo>
                  <a:cubicBezTo>
                    <a:pt x="733" y="96"/>
                    <a:pt x="709" y="96"/>
                    <a:pt x="697" y="96"/>
                  </a:cubicBezTo>
                  <a:cubicBezTo>
                    <a:pt x="692" y="91"/>
                    <a:pt x="689" y="88"/>
                    <a:pt x="688" y="88"/>
                  </a:cubicBezTo>
                  <a:cubicBezTo>
                    <a:pt x="685" y="88"/>
                    <a:pt x="685" y="94"/>
                    <a:pt x="685" y="108"/>
                  </a:cubicBezTo>
                  <a:cubicBezTo>
                    <a:pt x="685" y="127"/>
                    <a:pt x="677" y="146"/>
                    <a:pt x="675" y="146"/>
                  </a:cubicBezTo>
                  <a:cubicBezTo>
                    <a:pt x="674" y="146"/>
                    <a:pt x="674" y="145"/>
                    <a:pt x="674" y="143"/>
                  </a:cubicBezTo>
                  <a:cubicBezTo>
                    <a:pt x="674" y="131"/>
                    <a:pt x="674" y="108"/>
                    <a:pt x="674" y="96"/>
                  </a:cubicBezTo>
                  <a:lnTo>
                    <a:pt x="674" y="84"/>
                  </a:lnTo>
                  <a:cubicBezTo>
                    <a:pt x="674" y="84"/>
                    <a:pt x="670" y="76"/>
                    <a:pt x="664" y="76"/>
                  </a:cubicBezTo>
                  <a:cubicBezTo>
                    <a:pt x="660" y="76"/>
                    <a:pt x="655" y="80"/>
                    <a:pt x="650" y="96"/>
                  </a:cubicBezTo>
                  <a:cubicBezTo>
                    <a:pt x="650" y="104"/>
                    <a:pt x="650" y="107"/>
                    <a:pt x="649" y="107"/>
                  </a:cubicBezTo>
                  <a:cubicBezTo>
                    <a:pt x="648" y="107"/>
                    <a:pt x="647" y="104"/>
                    <a:pt x="644" y="104"/>
                  </a:cubicBezTo>
                  <a:cubicBezTo>
                    <a:pt x="643" y="104"/>
                    <a:pt x="640" y="105"/>
                    <a:pt x="638" y="108"/>
                  </a:cubicBezTo>
                  <a:lnTo>
                    <a:pt x="638" y="24"/>
                  </a:lnTo>
                  <a:cubicBezTo>
                    <a:pt x="638" y="18"/>
                    <a:pt x="635" y="15"/>
                    <a:pt x="632" y="15"/>
                  </a:cubicBezTo>
                  <a:cubicBezTo>
                    <a:pt x="629" y="15"/>
                    <a:pt x="626" y="18"/>
                    <a:pt x="626" y="24"/>
                  </a:cubicBezTo>
                  <a:cubicBezTo>
                    <a:pt x="626" y="58"/>
                    <a:pt x="626" y="91"/>
                    <a:pt x="622" y="96"/>
                  </a:cubicBezTo>
                  <a:lnTo>
                    <a:pt x="622" y="96"/>
                  </a:lnTo>
                  <a:cubicBezTo>
                    <a:pt x="621" y="96"/>
                    <a:pt x="620" y="96"/>
                    <a:pt x="620" y="96"/>
                  </a:cubicBezTo>
                  <a:lnTo>
                    <a:pt x="620" y="96"/>
                  </a:lnTo>
                  <a:cubicBezTo>
                    <a:pt x="618" y="94"/>
                    <a:pt x="616" y="91"/>
                    <a:pt x="614" y="84"/>
                  </a:cubicBezTo>
                  <a:cubicBezTo>
                    <a:pt x="607" y="57"/>
                    <a:pt x="604" y="49"/>
                    <a:pt x="601" y="49"/>
                  </a:cubicBezTo>
                  <a:cubicBezTo>
                    <a:pt x="598" y="49"/>
                    <a:pt x="595" y="55"/>
                    <a:pt x="590" y="60"/>
                  </a:cubicBezTo>
                  <a:cubicBezTo>
                    <a:pt x="590" y="70"/>
                    <a:pt x="590" y="111"/>
                    <a:pt x="590" y="119"/>
                  </a:cubicBezTo>
                  <a:cubicBezTo>
                    <a:pt x="590" y="119"/>
                    <a:pt x="578" y="12"/>
                    <a:pt x="566" y="0"/>
                  </a:cubicBezTo>
                  <a:close/>
                  <a:moveTo>
                    <a:pt x="495" y="1215"/>
                  </a:moveTo>
                  <a:lnTo>
                    <a:pt x="495" y="1215"/>
                  </a:lnTo>
                  <a:cubicBezTo>
                    <a:pt x="483" y="1227"/>
                    <a:pt x="471" y="1251"/>
                    <a:pt x="471" y="1274"/>
                  </a:cubicBezTo>
                  <a:cubicBezTo>
                    <a:pt x="483" y="1251"/>
                    <a:pt x="495" y="1227"/>
                    <a:pt x="495" y="1215"/>
                  </a:cubicBezTo>
                  <a:close/>
                  <a:moveTo>
                    <a:pt x="471" y="1239"/>
                  </a:moveTo>
                  <a:cubicBezTo>
                    <a:pt x="471" y="1239"/>
                    <a:pt x="447" y="1251"/>
                    <a:pt x="447" y="1298"/>
                  </a:cubicBezTo>
                  <a:cubicBezTo>
                    <a:pt x="459" y="1274"/>
                    <a:pt x="459" y="1251"/>
                    <a:pt x="471" y="1239"/>
                  </a:cubicBezTo>
                  <a:close/>
                  <a:moveTo>
                    <a:pt x="566" y="977"/>
                  </a:moveTo>
                  <a:lnTo>
                    <a:pt x="554" y="1060"/>
                  </a:lnTo>
                  <a:cubicBezTo>
                    <a:pt x="547" y="1086"/>
                    <a:pt x="544" y="1096"/>
                    <a:pt x="544" y="1096"/>
                  </a:cubicBezTo>
                  <a:cubicBezTo>
                    <a:pt x="543" y="1096"/>
                    <a:pt x="554" y="1045"/>
                    <a:pt x="554" y="1012"/>
                  </a:cubicBezTo>
                  <a:lnTo>
                    <a:pt x="554" y="1012"/>
                  </a:lnTo>
                  <a:cubicBezTo>
                    <a:pt x="533" y="1087"/>
                    <a:pt x="540" y="1047"/>
                    <a:pt x="525" y="1080"/>
                  </a:cubicBezTo>
                  <a:lnTo>
                    <a:pt x="525" y="1080"/>
                  </a:lnTo>
                  <a:cubicBezTo>
                    <a:pt x="525" y="1080"/>
                    <a:pt x="525" y="1080"/>
                    <a:pt x="525" y="1079"/>
                  </a:cubicBezTo>
                  <a:lnTo>
                    <a:pt x="525" y="1079"/>
                  </a:lnTo>
                  <a:cubicBezTo>
                    <a:pt x="525" y="1080"/>
                    <a:pt x="524" y="1082"/>
                    <a:pt x="524" y="1083"/>
                  </a:cubicBezTo>
                  <a:lnTo>
                    <a:pt x="524" y="1083"/>
                  </a:lnTo>
                  <a:cubicBezTo>
                    <a:pt x="524" y="1082"/>
                    <a:pt x="525" y="1081"/>
                    <a:pt x="525" y="1080"/>
                  </a:cubicBezTo>
                  <a:lnTo>
                    <a:pt x="525" y="1080"/>
                  </a:lnTo>
                  <a:cubicBezTo>
                    <a:pt x="524" y="1105"/>
                    <a:pt x="492" y="1227"/>
                    <a:pt x="483" y="1274"/>
                  </a:cubicBezTo>
                  <a:lnTo>
                    <a:pt x="531" y="1120"/>
                  </a:lnTo>
                  <a:lnTo>
                    <a:pt x="519" y="1215"/>
                  </a:lnTo>
                  <a:cubicBezTo>
                    <a:pt x="531" y="1179"/>
                    <a:pt x="531" y="1191"/>
                    <a:pt x="531" y="1179"/>
                  </a:cubicBezTo>
                  <a:cubicBezTo>
                    <a:pt x="543" y="1155"/>
                    <a:pt x="543" y="1131"/>
                    <a:pt x="554" y="1108"/>
                  </a:cubicBezTo>
                  <a:lnTo>
                    <a:pt x="554" y="1108"/>
                  </a:lnTo>
                  <a:cubicBezTo>
                    <a:pt x="554" y="1147"/>
                    <a:pt x="538" y="1212"/>
                    <a:pt x="539" y="1212"/>
                  </a:cubicBezTo>
                  <a:cubicBezTo>
                    <a:pt x="540" y="1212"/>
                    <a:pt x="541" y="1209"/>
                    <a:pt x="543" y="1203"/>
                  </a:cubicBezTo>
                  <a:cubicBezTo>
                    <a:pt x="546" y="1193"/>
                    <a:pt x="548" y="1188"/>
                    <a:pt x="550" y="1188"/>
                  </a:cubicBezTo>
                  <a:lnTo>
                    <a:pt x="550" y="1188"/>
                  </a:lnTo>
                  <a:cubicBezTo>
                    <a:pt x="552" y="1188"/>
                    <a:pt x="552" y="1198"/>
                    <a:pt x="550" y="1213"/>
                  </a:cubicBezTo>
                  <a:lnTo>
                    <a:pt x="550" y="1213"/>
                  </a:lnTo>
                  <a:cubicBezTo>
                    <a:pt x="551" y="1210"/>
                    <a:pt x="553" y="1206"/>
                    <a:pt x="554" y="1203"/>
                  </a:cubicBezTo>
                  <a:cubicBezTo>
                    <a:pt x="560" y="1197"/>
                    <a:pt x="563" y="1197"/>
                    <a:pt x="565" y="1197"/>
                  </a:cubicBezTo>
                  <a:cubicBezTo>
                    <a:pt x="566" y="1197"/>
                    <a:pt x="566" y="1197"/>
                    <a:pt x="566" y="1191"/>
                  </a:cubicBezTo>
                  <a:cubicBezTo>
                    <a:pt x="566" y="1167"/>
                    <a:pt x="566" y="1131"/>
                    <a:pt x="578" y="1120"/>
                  </a:cubicBezTo>
                  <a:lnTo>
                    <a:pt x="578" y="1131"/>
                  </a:lnTo>
                  <a:lnTo>
                    <a:pt x="590" y="1131"/>
                  </a:lnTo>
                  <a:cubicBezTo>
                    <a:pt x="590" y="1155"/>
                    <a:pt x="578" y="1179"/>
                    <a:pt x="578" y="1191"/>
                  </a:cubicBezTo>
                  <a:cubicBezTo>
                    <a:pt x="578" y="1203"/>
                    <a:pt x="578" y="1215"/>
                    <a:pt x="578" y="1227"/>
                  </a:cubicBezTo>
                  <a:cubicBezTo>
                    <a:pt x="590" y="1227"/>
                    <a:pt x="590" y="1155"/>
                    <a:pt x="602" y="1131"/>
                  </a:cubicBezTo>
                  <a:cubicBezTo>
                    <a:pt x="602" y="1140"/>
                    <a:pt x="602" y="1155"/>
                    <a:pt x="602" y="1167"/>
                  </a:cubicBezTo>
                  <a:cubicBezTo>
                    <a:pt x="602" y="1180"/>
                    <a:pt x="605" y="1196"/>
                    <a:pt x="609" y="1196"/>
                  </a:cubicBezTo>
                  <a:cubicBezTo>
                    <a:pt x="611" y="1196"/>
                    <a:pt x="614" y="1183"/>
                    <a:pt x="614" y="1143"/>
                  </a:cubicBezTo>
                  <a:lnTo>
                    <a:pt x="614" y="1203"/>
                  </a:lnTo>
                  <a:cubicBezTo>
                    <a:pt x="614" y="1171"/>
                    <a:pt x="614" y="1090"/>
                    <a:pt x="623" y="1074"/>
                  </a:cubicBezTo>
                  <a:lnTo>
                    <a:pt x="623" y="1074"/>
                  </a:lnTo>
                  <a:cubicBezTo>
                    <a:pt x="625" y="1099"/>
                    <a:pt x="626" y="1137"/>
                    <a:pt x="626" y="1137"/>
                  </a:cubicBezTo>
                  <a:cubicBezTo>
                    <a:pt x="626" y="1137"/>
                    <a:pt x="626" y="1136"/>
                    <a:pt x="626" y="1131"/>
                  </a:cubicBezTo>
                  <a:cubicBezTo>
                    <a:pt x="626" y="1134"/>
                    <a:pt x="626" y="1138"/>
                    <a:pt x="626" y="1143"/>
                  </a:cubicBezTo>
                  <a:cubicBezTo>
                    <a:pt x="626" y="1167"/>
                    <a:pt x="638" y="1203"/>
                    <a:pt x="638" y="1227"/>
                  </a:cubicBezTo>
                  <a:lnTo>
                    <a:pt x="638" y="1203"/>
                  </a:lnTo>
                  <a:cubicBezTo>
                    <a:pt x="638" y="1189"/>
                    <a:pt x="634" y="1141"/>
                    <a:pt x="631" y="1100"/>
                  </a:cubicBezTo>
                  <a:lnTo>
                    <a:pt x="631" y="1100"/>
                  </a:lnTo>
                  <a:cubicBezTo>
                    <a:pt x="632" y="1106"/>
                    <a:pt x="634" y="1113"/>
                    <a:pt x="638" y="1120"/>
                  </a:cubicBezTo>
                  <a:cubicBezTo>
                    <a:pt x="638" y="1143"/>
                    <a:pt x="638" y="1167"/>
                    <a:pt x="638" y="1203"/>
                  </a:cubicBezTo>
                  <a:cubicBezTo>
                    <a:pt x="638" y="1235"/>
                    <a:pt x="648" y="1240"/>
                    <a:pt x="655" y="1240"/>
                  </a:cubicBezTo>
                  <a:cubicBezTo>
                    <a:pt x="659" y="1240"/>
                    <a:pt x="662" y="1239"/>
                    <a:pt x="662" y="1239"/>
                  </a:cubicBezTo>
                  <a:cubicBezTo>
                    <a:pt x="662" y="1203"/>
                    <a:pt x="662" y="1179"/>
                    <a:pt x="650" y="1155"/>
                  </a:cubicBezTo>
                  <a:cubicBezTo>
                    <a:pt x="650" y="1151"/>
                    <a:pt x="650" y="1149"/>
                    <a:pt x="651" y="1149"/>
                  </a:cubicBezTo>
                  <a:cubicBezTo>
                    <a:pt x="655" y="1149"/>
                    <a:pt x="674" y="1240"/>
                    <a:pt x="674" y="1251"/>
                  </a:cubicBezTo>
                  <a:cubicBezTo>
                    <a:pt x="674" y="1259"/>
                    <a:pt x="679" y="1267"/>
                    <a:pt x="683" y="1267"/>
                  </a:cubicBezTo>
                  <a:cubicBezTo>
                    <a:pt x="684" y="1267"/>
                    <a:pt x="685" y="1266"/>
                    <a:pt x="685" y="1262"/>
                  </a:cubicBezTo>
                  <a:cubicBezTo>
                    <a:pt x="685" y="1262"/>
                    <a:pt x="697" y="1251"/>
                    <a:pt x="697" y="1239"/>
                  </a:cubicBezTo>
                  <a:cubicBezTo>
                    <a:pt x="697" y="1215"/>
                    <a:pt x="697" y="1203"/>
                    <a:pt x="697" y="1179"/>
                  </a:cubicBezTo>
                  <a:cubicBezTo>
                    <a:pt x="697" y="1202"/>
                    <a:pt x="708" y="1299"/>
                    <a:pt x="719" y="1299"/>
                  </a:cubicBezTo>
                  <a:cubicBezTo>
                    <a:pt x="720" y="1299"/>
                    <a:pt x="721" y="1299"/>
                    <a:pt x="721" y="1298"/>
                  </a:cubicBezTo>
                  <a:cubicBezTo>
                    <a:pt x="721" y="1262"/>
                    <a:pt x="721" y="1227"/>
                    <a:pt x="721" y="1191"/>
                  </a:cubicBezTo>
                  <a:cubicBezTo>
                    <a:pt x="721" y="1227"/>
                    <a:pt x="733" y="1251"/>
                    <a:pt x="733" y="1251"/>
                  </a:cubicBezTo>
                  <a:cubicBezTo>
                    <a:pt x="745" y="1251"/>
                    <a:pt x="745" y="1251"/>
                    <a:pt x="745" y="1239"/>
                  </a:cubicBezTo>
                  <a:lnTo>
                    <a:pt x="745" y="1191"/>
                  </a:lnTo>
                  <a:cubicBezTo>
                    <a:pt x="733" y="1155"/>
                    <a:pt x="721" y="1120"/>
                    <a:pt x="709" y="1084"/>
                  </a:cubicBezTo>
                  <a:lnTo>
                    <a:pt x="709" y="1084"/>
                  </a:lnTo>
                  <a:cubicBezTo>
                    <a:pt x="712" y="1093"/>
                    <a:pt x="713" y="1097"/>
                    <a:pt x="712" y="1097"/>
                  </a:cubicBezTo>
                  <a:cubicBezTo>
                    <a:pt x="711" y="1097"/>
                    <a:pt x="697" y="1063"/>
                    <a:pt x="697" y="1036"/>
                  </a:cubicBezTo>
                  <a:cubicBezTo>
                    <a:pt x="685" y="1012"/>
                    <a:pt x="674" y="977"/>
                    <a:pt x="674" y="977"/>
                  </a:cubicBezTo>
                  <a:lnTo>
                    <a:pt x="674" y="977"/>
                  </a:lnTo>
                  <a:lnTo>
                    <a:pt x="693" y="1048"/>
                  </a:lnTo>
                  <a:lnTo>
                    <a:pt x="693" y="1048"/>
                  </a:lnTo>
                  <a:cubicBezTo>
                    <a:pt x="688" y="1039"/>
                    <a:pt x="683" y="1037"/>
                    <a:pt x="678" y="1036"/>
                  </a:cubicBezTo>
                  <a:lnTo>
                    <a:pt x="678" y="1036"/>
                  </a:lnTo>
                  <a:cubicBezTo>
                    <a:pt x="675" y="1027"/>
                    <a:pt x="672" y="1020"/>
                    <a:pt x="671" y="1020"/>
                  </a:cubicBezTo>
                  <a:lnTo>
                    <a:pt x="671" y="1020"/>
                  </a:lnTo>
                  <a:cubicBezTo>
                    <a:pt x="671" y="1020"/>
                    <a:pt x="671" y="1024"/>
                    <a:pt x="674" y="1036"/>
                  </a:cubicBezTo>
                  <a:cubicBezTo>
                    <a:pt x="674" y="1036"/>
                    <a:pt x="674" y="1036"/>
                    <a:pt x="674" y="1036"/>
                  </a:cubicBezTo>
                  <a:lnTo>
                    <a:pt x="674" y="1036"/>
                  </a:lnTo>
                  <a:cubicBezTo>
                    <a:pt x="674" y="1036"/>
                    <a:pt x="674" y="1036"/>
                    <a:pt x="674" y="1036"/>
                  </a:cubicBezTo>
                  <a:lnTo>
                    <a:pt x="674" y="1036"/>
                  </a:lnTo>
                  <a:cubicBezTo>
                    <a:pt x="674" y="1045"/>
                    <a:pt x="680" y="1088"/>
                    <a:pt x="678" y="1088"/>
                  </a:cubicBezTo>
                  <a:cubicBezTo>
                    <a:pt x="678" y="1088"/>
                    <a:pt x="676" y="1084"/>
                    <a:pt x="674" y="1072"/>
                  </a:cubicBezTo>
                  <a:cubicBezTo>
                    <a:pt x="674" y="1061"/>
                    <a:pt x="653" y="999"/>
                    <a:pt x="650" y="999"/>
                  </a:cubicBezTo>
                  <a:cubicBezTo>
                    <a:pt x="650" y="999"/>
                    <a:pt x="650" y="1000"/>
                    <a:pt x="650" y="1001"/>
                  </a:cubicBezTo>
                  <a:cubicBezTo>
                    <a:pt x="650" y="1001"/>
                    <a:pt x="650" y="1018"/>
                    <a:pt x="650" y="1024"/>
                  </a:cubicBezTo>
                  <a:cubicBezTo>
                    <a:pt x="650" y="1015"/>
                    <a:pt x="642" y="997"/>
                    <a:pt x="639" y="997"/>
                  </a:cubicBezTo>
                  <a:cubicBezTo>
                    <a:pt x="638" y="997"/>
                    <a:pt x="638" y="998"/>
                    <a:pt x="638" y="1001"/>
                  </a:cubicBezTo>
                  <a:cubicBezTo>
                    <a:pt x="638" y="1012"/>
                    <a:pt x="638" y="1023"/>
                    <a:pt x="639" y="1034"/>
                  </a:cubicBezTo>
                  <a:lnTo>
                    <a:pt x="639" y="1034"/>
                  </a:lnTo>
                  <a:cubicBezTo>
                    <a:pt x="638" y="1030"/>
                    <a:pt x="638" y="1027"/>
                    <a:pt x="638" y="1024"/>
                  </a:cubicBezTo>
                  <a:lnTo>
                    <a:pt x="638" y="1024"/>
                  </a:lnTo>
                  <a:cubicBezTo>
                    <a:pt x="638" y="1032"/>
                    <a:pt x="638" y="1042"/>
                    <a:pt x="638" y="1052"/>
                  </a:cubicBezTo>
                  <a:lnTo>
                    <a:pt x="638" y="1052"/>
                  </a:lnTo>
                  <a:cubicBezTo>
                    <a:pt x="638" y="1050"/>
                    <a:pt x="638" y="1048"/>
                    <a:pt x="638" y="1048"/>
                  </a:cubicBezTo>
                  <a:cubicBezTo>
                    <a:pt x="633" y="1059"/>
                    <a:pt x="630" y="1069"/>
                    <a:pt x="629" y="1080"/>
                  </a:cubicBezTo>
                  <a:lnTo>
                    <a:pt x="629" y="1080"/>
                  </a:lnTo>
                  <a:cubicBezTo>
                    <a:pt x="627" y="1058"/>
                    <a:pt x="626" y="1040"/>
                    <a:pt x="626" y="1036"/>
                  </a:cubicBezTo>
                  <a:cubicBezTo>
                    <a:pt x="626" y="1036"/>
                    <a:pt x="626" y="1036"/>
                    <a:pt x="626" y="1048"/>
                  </a:cubicBezTo>
                  <a:lnTo>
                    <a:pt x="626" y="1072"/>
                  </a:lnTo>
                  <a:cubicBezTo>
                    <a:pt x="625" y="1072"/>
                    <a:pt x="624" y="1073"/>
                    <a:pt x="623" y="1074"/>
                  </a:cubicBezTo>
                  <a:lnTo>
                    <a:pt x="623" y="1074"/>
                  </a:lnTo>
                  <a:cubicBezTo>
                    <a:pt x="622" y="1063"/>
                    <a:pt x="620" y="1054"/>
                    <a:pt x="618" y="1054"/>
                  </a:cubicBezTo>
                  <a:cubicBezTo>
                    <a:pt x="617" y="1054"/>
                    <a:pt x="615" y="1056"/>
                    <a:pt x="614" y="1060"/>
                  </a:cubicBezTo>
                  <a:cubicBezTo>
                    <a:pt x="614" y="1047"/>
                    <a:pt x="614" y="1034"/>
                    <a:pt x="614" y="1024"/>
                  </a:cubicBezTo>
                  <a:cubicBezTo>
                    <a:pt x="614" y="1048"/>
                    <a:pt x="602" y="1084"/>
                    <a:pt x="602" y="1120"/>
                  </a:cubicBezTo>
                  <a:lnTo>
                    <a:pt x="602" y="1084"/>
                  </a:lnTo>
                  <a:cubicBezTo>
                    <a:pt x="602" y="1072"/>
                    <a:pt x="602" y="1060"/>
                    <a:pt x="602" y="1048"/>
                  </a:cubicBezTo>
                  <a:cubicBezTo>
                    <a:pt x="602" y="1046"/>
                    <a:pt x="602" y="1046"/>
                    <a:pt x="601" y="1046"/>
                  </a:cubicBezTo>
                  <a:cubicBezTo>
                    <a:pt x="599" y="1046"/>
                    <a:pt x="590" y="1072"/>
                    <a:pt x="590" y="1072"/>
                  </a:cubicBezTo>
                  <a:lnTo>
                    <a:pt x="590" y="1060"/>
                  </a:lnTo>
                  <a:cubicBezTo>
                    <a:pt x="590" y="1060"/>
                    <a:pt x="590" y="1084"/>
                    <a:pt x="578" y="1084"/>
                  </a:cubicBezTo>
                  <a:cubicBezTo>
                    <a:pt x="578" y="1084"/>
                    <a:pt x="578" y="1084"/>
                    <a:pt x="578" y="1060"/>
                  </a:cubicBezTo>
                  <a:cubicBezTo>
                    <a:pt x="578" y="1059"/>
                    <a:pt x="578" y="1058"/>
                    <a:pt x="578" y="1058"/>
                  </a:cubicBezTo>
                  <a:cubicBezTo>
                    <a:pt x="576" y="1058"/>
                    <a:pt x="566" y="1096"/>
                    <a:pt x="566" y="1096"/>
                  </a:cubicBezTo>
                  <a:cubicBezTo>
                    <a:pt x="566" y="1096"/>
                    <a:pt x="566" y="1024"/>
                    <a:pt x="566" y="1024"/>
                  </a:cubicBezTo>
                  <a:cubicBezTo>
                    <a:pt x="566" y="1024"/>
                    <a:pt x="554" y="1084"/>
                    <a:pt x="554" y="1096"/>
                  </a:cubicBezTo>
                  <a:cubicBezTo>
                    <a:pt x="554" y="1048"/>
                    <a:pt x="566" y="1012"/>
                    <a:pt x="566" y="977"/>
                  </a:cubicBezTo>
                  <a:close/>
                  <a:moveTo>
                    <a:pt x="830" y="1402"/>
                  </a:moveTo>
                  <a:cubicBezTo>
                    <a:pt x="828" y="1402"/>
                    <a:pt x="828" y="1405"/>
                    <a:pt x="828" y="1417"/>
                  </a:cubicBezTo>
                  <a:cubicBezTo>
                    <a:pt x="834" y="1429"/>
                    <a:pt x="837" y="1432"/>
                    <a:pt x="840" y="1432"/>
                  </a:cubicBezTo>
                  <a:cubicBezTo>
                    <a:pt x="843" y="1432"/>
                    <a:pt x="846" y="1429"/>
                    <a:pt x="852" y="1429"/>
                  </a:cubicBezTo>
                  <a:cubicBezTo>
                    <a:pt x="840" y="1405"/>
                    <a:pt x="840" y="1405"/>
                    <a:pt x="840" y="1405"/>
                  </a:cubicBezTo>
                  <a:cubicBezTo>
                    <a:pt x="834" y="1405"/>
                    <a:pt x="831" y="1402"/>
                    <a:pt x="830" y="1402"/>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268" name="Google Shape;5268;p43"/>
            <p:cNvSpPr/>
            <p:nvPr/>
          </p:nvSpPr>
          <p:spPr>
            <a:xfrm>
              <a:off x="4860596" y="5266246"/>
              <a:ext cx="116623" cy="118505"/>
            </a:xfrm>
            <a:custGeom>
              <a:avLst/>
              <a:gdLst/>
              <a:ahLst/>
              <a:cxnLst/>
              <a:rect l="l" t="t" r="r" b="b"/>
              <a:pathLst>
                <a:path w="2299" h="2336" extrusionOk="0">
                  <a:moveTo>
                    <a:pt x="788" y="227"/>
                  </a:moveTo>
                  <a:cubicBezTo>
                    <a:pt x="790" y="227"/>
                    <a:pt x="796" y="231"/>
                    <a:pt x="810" y="252"/>
                  </a:cubicBezTo>
                  <a:lnTo>
                    <a:pt x="787" y="229"/>
                  </a:lnTo>
                  <a:cubicBezTo>
                    <a:pt x="787" y="229"/>
                    <a:pt x="787" y="227"/>
                    <a:pt x="788" y="227"/>
                  </a:cubicBezTo>
                  <a:close/>
                  <a:moveTo>
                    <a:pt x="846" y="296"/>
                  </a:moveTo>
                  <a:cubicBezTo>
                    <a:pt x="846" y="297"/>
                    <a:pt x="846" y="299"/>
                    <a:pt x="846" y="300"/>
                  </a:cubicBezTo>
                  <a:cubicBezTo>
                    <a:pt x="848" y="304"/>
                    <a:pt x="849" y="306"/>
                    <a:pt x="849" y="306"/>
                  </a:cubicBezTo>
                  <a:cubicBezTo>
                    <a:pt x="850" y="306"/>
                    <a:pt x="848" y="302"/>
                    <a:pt x="846" y="296"/>
                  </a:cubicBezTo>
                  <a:close/>
                  <a:moveTo>
                    <a:pt x="1465" y="288"/>
                  </a:moveTo>
                  <a:lnTo>
                    <a:pt x="1465" y="300"/>
                  </a:lnTo>
                  <a:lnTo>
                    <a:pt x="1477" y="300"/>
                  </a:lnTo>
                  <a:cubicBezTo>
                    <a:pt x="1477" y="324"/>
                    <a:pt x="1465" y="324"/>
                    <a:pt x="1465" y="324"/>
                  </a:cubicBezTo>
                  <a:cubicBezTo>
                    <a:pt x="1465" y="324"/>
                    <a:pt x="1453" y="324"/>
                    <a:pt x="1465" y="288"/>
                  </a:cubicBezTo>
                  <a:close/>
                  <a:moveTo>
                    <a:pt x="906" y="300"/>
                  </a:moveTo>
                  <a:cubicBezTo>
                    <a:pt x="894" y="300"/>
                    <a:pt x="917" y="360"/>
                    <a:pt x="917" y="360"/>
                  </a:cubicBezTo>
                  <a:cubicBezTo>
                    <a:pt x="917" y="360"/>
                    <a:pt x="917" y="300"/>
                    <a:pt x="906" y="300"/>
                  </a:cubicBezTo>
                  <a:close/>
                  <a:moveTo>
                    <a:pt x="1455" y="358"/>
                  </a:moveTo>
                  <a:lnTo>
                    <a:pt x="1441" y="372"/>
                  </a:lnTo>
                  <a:cubicBezTo>
                    <a:pt x="1446" y="372"/>
                    <a:pt x="1451" y="366"/>
                    <a:pt x="1455" y="358"/>
                  </a:cubicBezTo>
                  <a:close/>
                  <a:moveTo>
                    <a:pt x="1657" y="371"/>
                  </a:moveTo>
                  <a:lnTo>
                    <a:pt x="1657" y="371"/>
                  </a:lnTo>
                  <a:cubicBezTo>
                    <a:pt x="1656" y="371"/>
                    <a:pt x="1656" y="372"/>
                    <a:pt x="1656" y="372"/>
                  </a:cubicBezTo>
                  <a:lnTo>
                    <a:pt x="1656" y="372"/>
                  </a:lnTo>
                  <a:cubicBezTo>
                    <a:pt x="1656" y="372"/>
                    <a:pt x="1656" y="372"/>
                    <a:pt x="1656" y="372"/>
                  </a:cubicBezTo>
                  <a:lnTo>
                    <a:pt x="1656" y="372"/>
                  </a:lnTo>
                  <a:cubicBezTo>
                    <a:pt x="1656" y="372"/>
                    <a:pt x="1656" y="371"/>
                    <a:pt x="1657" y="371"/>
                  </a:cubicBezTo>
                  <a:close/>
                  <a:moveTo>
                    <a:pt x="1694" y="342"/>
                  </a:moveTo>
                  <a:lnTo>
                    <a:pt x="1694" y="342"/>
                  </a:lnTo>
                  <a:cubicBezTo>
                    <a:pt x="1678" y="356"/>
                    <a:pt x="1668" y="379"/>
                    <a:pt x="1658" y="383"/>
                  </a:cubicBezTo>
                  <a:lnTo>
                    <a:pt x="1658" y="383"/>
                  </a:lnTo>
                  <a:cubicBezTo>
                    <a:pt x="1660" y="380"/>
                    <a:pt x="1660" y="376"/>
                    <a:pt x="1656" y="372"/>
                  </a:cubicBezTo>
                  <a:lnTo>
                    <a:pt x="1656" y="372"/>
                  </a:lnTo>
                  <a:cubicBezTo>
                    <a:pt x="1659" y="369"/>
                    <a:pt x="1663" y="365"/>
                    <a:pt x="1667" y="360"/>
                  </a:cubicBezTo>
                  <a:lnTo>
                    <a:pt x="1667" y="360"/>
                  </a:lnTo>
                  <a:cubicBezTo>
                    <a:pt x="1667" y="360"/>
                    <a:pt x="1667" y="360"/>
                    <a:pt x="1668" y="360"/>
                  </a:cubicBezTo>
                  <a:lnTo>
                    <a:pt x="1694" y="342"/>
                  </a:lnTo>
                  <a:close/>
                  <a:moveTo>
                    <a:pt x="894" y="336"/>
                  </a:moveTo>
                  <a:cubicBezTo>
                    <a:pt x="882" y="336"/>
                    <a:pt x="882" y="360"/>
                    <a:pt x="906" y="395"/>
                  </a:cubicBezTo>
                  <a:cubicBezTo>
                    <a:pt x="906" y="372"/>
                    <a:pt x="894" y="360"/>
                    <a:pt x="894" y="336"/>
                  </a:cubicBezTo>
                  <a:close/>
                  <a:moveTo>
                    <a:pt x="679" y="383"/>
                  </a:moveTo>
                  <a:cubicBezTo>
                    <a:pt x="686" y="397"/>
                    <a:pt x="697" y="411"/>
                    <a:pt x="698" y="411"/>
                  </a:cubicBezTo>
                  <a:cubicBezTo>
                    <a:pt x="699" y="411"/>
                    <a:pt x="694" y="404"/>
                    <a:pt x="679" y="383"/>
                  </a:cubicBezTo>
                  <a:close/>
                  <a:moveTo>
                    <a:pt x="1545" y="429"/>
                  </a:moveTo>
                  <a:cubicBezTo>
                    <a:pt x="1540" y="437"/>
                    <a:pt x="1537" y="443"/>
                    <a:pt x="1537" y="443"/>
                  </a:cubicBezTo>
                  <a:cubicBezTo>
                    <a:pt x="1540" y="437"/>
                    <a:pt x="1543" y="433"/>
                    <a:pt x="1545" y="429"/>
                  </a:cubicBezTo>
                  <a:close/>
                  <a:moveTo>
                    <a:pt x="1598" y="441"/>
                  </a:moveTo>
                  <a:cubicBezTo>
                    <a:pt x="1597" y="442"/>
                    <a:pt x="1597" y="442"/>
                    <a:pt x="1596" y="443"/>
                  </a:cubicBezTo>
                  <a:cubicBezTo>
                    <a:pt x="1597" y="442"/>
                    <a:pt x="1597" y="442"/>
                    <a:pt x="1598" y="441"/>
                  </a:cubicBezTo>
                  <a:close/>
                  <a:moveTo>
                    <a:pt x="1816" y="418"/>
                  </a:moveTo>
                  <a:cubicBezTo>
                    <a:pt x="1807" y="433"/>
                    <a:pt x="1791" y="456"/>
                    <a:pt x="1787" y="456"/>
                  </a:cubicBezTo>
                  <a:cubicBezTo>
                    <a:pt x="1787" y="456"/>
                    <a:pt x="1787" y="456"/>
                    <a:pt x="1787" y="455"/>
                  </a:cubicBezTo>
                  <a:cubicBezTo>
                    <a:pt x="1778" y="455"/>
                    <a:pt x="1798" y="432"/>
                    <a:pt x="1816" y="418"/>
                  </a:cubicBezTo>
                  <a:close/>
                  <a:moveTo>
                    <a:pt x="1296" y="497"/>
                  </a:moveTo>
                  <a:lnTo>
                    <a:pt x="1296" y="497"/>
                  </a:lnTo>
                  <a:cubicBezTo>
                    <a:pt x="1293" y="497"/>
                    <a:pt x="1291" y="502"/>
                    <a:pt x="1298" y="502"/>
                  </a:cubicBezTo>
                  <a:cubicBezTo>
                    <a:pt x="1298" y="499"/>
                    <a:pt x="1297" y="497"/>
                    <a:pt x="1296" y="497"/>
                  </a:cubicBezTo>
                  <a:close/>
                  <a:moveTo>
                    <a:pt x="192" y="510"/>
                  </a:moveTo>
                  <a:cubicBezTo>
                    <a:pt x="191" y="510"/>
                    <a:pt x="191" y="511"/>
                    <a:pt x="191" y="514"/>
                  </a:cubicBezTo>
                  <a:cubicBezTo>
                    <a:pt x="193" y="516"/>
                    <a:pt x="196" y="518"/>
                    <a:pt x="199" y="519"/>
                  </a:cubicBezTo>
                  <a:lnTo>
                    <a:pt x="199" y="519"/>
                  </a:lnTo>
                  <a:cubicBezTo>
                    <a:pt x="194" y="513"/>
                    <a:pt x="192" y="510"/>
                    <a:pt x="192" y="510"/>
                  </a:cubicBezTo>
                  <a:close/>
                  <a:moveTo>
                    <a:pt x="1298" y="502"/>
                  </a:moveTo>
                  <a:lnTo>
                    <a:pt x="1298" y="514"/>
                  </a:lnTo>
                  <a:lnTo>
                    <a:pt x="1298" y="538"/>
                  </a:lnTo>
                  <a:cubicBezTo>
                    <a:pt x="1310" y="502"/>
                    <a:pt x="1310" y="502"/>
                    <a:pt x="1298" y="502"/>
                  </a:cubicBezTo>
                  <a:close/>
                  <a:moveTo>
                    <a:pt x="1775" y="624"/>
                  </a:moveTo>
                  <a:cubicBezTo>
                    <a:pt x="1760" y="633"/>
                    <a:pt x="1727" y="657"/>
                    <a:pt x="1727" y="657"/>
                  </a:cubicBezTo>
                  <a:cubicBezTo>
                    <a:pt x="1727" y="657"/>
                    <a:pt x="1754" y="639"/>
                    <a:pt x="1775" y="624"/>
                  </a:cubicBezTo>
                  <a:close/>
                  <a:moveTo>
                    <a:pt x="84" y="657"/>
                  </a:moveTo>
                  <a:lnTo>
                    <a:pt x="108" y="681"/>
                  </a:lnTo>
                  <a:cubicBezTo>
                    <a:pt x="121" y="684"/>
                    <a:pt x="129" y="686"/>
                    <a:pt x="134" y="686"/>
                  </a:cubicBezTo>
                  <a:cubicBezTo>
                    <a:pt x="146" y="686"/>
                    <a:pt x="128" y="675"/>
                    <a:pt x="84" y="657"/>
                  </a:cubicBezTo>
                  <a:close/>
                  <a:moveTo>
                    <a:pt x="2144" y="693"/>
                  </a:moveTo>
                  <a:cubicBezTo>
                    <a:pt x="2144" y="693"/>
                    <a:pt x="2144" y="693"/>
                    <a:pt x="2144" y="693"/>
                  </a:cubicBezTo>
                  <a:lnTo>
                    <a:pt x="2144" y="693"/>
                  </a:lnTo>
                  <a:cubicBezTo>
                    <a:pt x="2146" y="693"/>
                    <a:pt x="2147" y="693"/>
                    <a:pt x="2144" y="693"/>
                  </a:cubicBezTo>
                  <a:close/>
                  <a:moveTo>
                    <a:pt x="2251" y="764"/>
                  </a:moveTo>
                  <a:cubicBezTo>
                    <a:pt x="2236" y="764"/>
                    <a:pt x="2226" y="769"/>
                    <a:pt x="2217" y="775"/>
                  </a:cubicBezTo>
                  <a:lnTo>
                    <a:pt x="2217" y="775"/>
                  </a:lnTo>
                  <a:cubicBezTo>
                    <a:pt x="2225" y="774"/>
                    <a:pt x="2236" y="771"/>
                    <a:pt x="2251" y="764"/>
                  </a:cubicBezTo>
                  <a:close/>
                  <a:moveTo>
                    <a:pt x="2017" y="806"/>
                  </a:moveTo>
                  <a:cubicBezTo>
                    <a:pt x="2019" y="806"/>
                    <a:pt x="2007" y="812"/>
                    <a:pt x="1977" y="824"/>
                  </a:cubicBezTo>
                  <a:cubicBezTo>
                    <a:pt x="2001" y="812"/>
                    <a:pt x="2016" y="806"/>
                    <a:pt x="2017" y="806"/>
                  </a:cubicBezTo>
                  <a:close/>
                  <a:moveTo>
                    <a:pt x="341" y="389"/>
                  </a:moveTo>
                  <a:cubicBezTo>
                    <a:pt x="340" y="389"/>
                    <a:pt x="341" y="391"/>
                    <a:pt x="346" y="395"/>
                  </a:cubicBezTo>
                  <a:cubicBezTo>
                    <a:pt x="353" y="409"/>
                    <a:pt x="356" y="415"/>
                    <a:pt x="355" y="415"/>
                  </a:cubicBezTo>
                  <a:cubicBezTo>
                    <a:pt x="354" y="415"/>
                    <a:pt x="351" y="412"/>
                    <a:pt x="346" y="407"/>
                  </a:cubicBezTo>
                  <a:cubicBezTo>
                    <a:pt x="330" y="407"/>
                    <a:pt x="309" y="397"/>
                    <a:pt x="300" y="397"/>
                  </a:cubicBezTo>
                  <a:cubicBezTo>
                    <a:pt x="296" y="397"/>
                    <a:pt x="294" y="399"/>
                    <a:pt x="298" y="407"/>
                  </a:cubicBezTo>
                  <a:cubicBezTo>
                    <a:pt x="307" y="424"/>
                    <a:pt x="321" y="441"/>
                    <a:pt x="316" y="441"/>
                  </a:cubicBezTo>
                  <a:cubicBezTo>
                    <a:pt x="314" y="441"/>
                    <a:pt x="309" y="438"/>
                    <a:pt x="298" y="431"/>
                  </a:cubicBezTo>
                  <a:lnTo>
                    <a:pt x="298" y="431"/>
                  </a:lnTo>
                  <a:cubicBezTo>
                    <a:pt x="298" y="439"/>
                    <a:pt x="320" y="474"/>
                    <a:pt x="312" y="474"/>
                  </a:cubicBezTo>
                  <a:cubicBezTo>
                    <a:pt x="308" y="474"/>
                    <a:pt x="298" y="466"/>
                    <a:pt x="275" y="443"/>
                  </a:cubicBezTo>
                  <a:lnTo>
                    <a:pt x="275" y="443"/>
                  </a:lnTo>
                  <a:cubicBezTo>
                    <a:pt x="334" y="502"/>
                    <a:pt x="275" y="479"/>
                    <a:pt x="275" y="491"/>
                  </a:cubicBezTo>
                  <a:cubicBezTo>
                    <a:pt x="275" y="502"/>
                    <a:pt x="298" y="514"/>
                    <a:pt x="322" y="538"/>
                  </a:cubicBezTo>
                  <a:cubicBezTo>
                    <a:pt x="324" y="540"/>
                    <a:pt x="324" y="541"/>
                    <a:pt x="324" y="541"/>
                  </a:cubicBezTo>
                  <a:cubicBezTo>
                    <a:pt x="321" y="541"/>
                    <a:pt x="283" y="513"/>
                    <a:pt x="263" y="502"/>
                  </a:cubicBezTo>
                  <a:cubicBezTo>
                    <a:pt x="240" y="483"/>
                    <a:pt x="230" y="476"/>
                    <a:pt x="228" y="476"/>
                  </a:cubicBezTo>
                  <a:lnTo>
                    <a:pt x="228" y="476"/>
                  </a:lnTo>
                  <a:cubicBezTo>
                    <a:pt x="222" y="476"/>
                    <a:pt x="247" y="506"/>
                    <a:pt x="239" y="514"/>
                  </a:cubicBezTo>
                  <a:cubicBezTo>
                    <a:pt x="239" y="520"/>
                    <a:pt x="230" y="523"/>
                    <a:pt x="219" y="523"/>
                  </a:cubicBezTo>
                  <a:cubicBezTo>
                    <a:pt x="212" y="523"/>
                    <a:pt x="205" y="522"/>
                    <a:pt x="199" y="519"/>
                  </a:cubicBezTo>
                  <a:lnTo>
                    <a:pt x="199" y="519"/>
                  </a:lnTo>
                  <a:cubicBezTo>
                    <a:pt x="202" y="524"/>
                    <a:pt x="207" y="531"/>
                    <a:pt x="215" y="538"/>
                  </a:cubicBezTo>
                  <a:cubicBezTo>
                    <a:pt x="251" y="550"/>
                    <a:pt x="215" y="550"/>
                    <a:pt x="215" y="550"/>
                  </a:cubicBezTo>
                  <a:cubicBezTo>
                    <a:pt x="215" y="550"/>
                    <a:pt x="215" y="555"/>
                    <a:pt x="208" y="555"/>
                  </a:cubicBezTo>
                  <a:cubicBezTo>
                    <a:pt x="204" y="555"/>
                    <a:pt x="199" y="554"/>
                    <a:pt x="191" y="550"/>
                  </a:cubicBezTo>
                  <a:cubicBezTo>
                    <a:pt x="177" y="543"/>
                    <a:pt x="168" y="536"/>
                    <a:pt x="164" y="536"/>
                  </a:cubicBezTo>
                  <a:cubicBezTo>
                    <a:pt x="162" y="536"/>
                    <a:pt x="162" y="540"/>
                    <a:pt x="167" y="550"/>
                  </a:cubicBezTo>
                  <a:cubicBezTo>
                    <a:pt x="179" y="574"/>
                    <a:pt x="203" y="586"/>
                    <a:pt x="215" y="598"/>
                  </a:cubicBezTo>
                  <a:lnTo>
                    <a:pt x="132" y="598"/>
                  </a:lnTo>
                  <a:cubicBezTo>
                    <a:pt x="132" y="610"/>
                    <a:pt x="132" y="622"/>
                    <a:pt x="144" y="633"/>
                  </a:cubicBezTo>
                  <a:cubicBezTo>
                    <a:pt x="155" y="657"/>
                    <a:pt x="191" y="669"/>
                    <a:pt x="191" y="681"/>
                  </a:cubicBezTo>
                  <a:cubicBezTo>
                    <a:pt x="191" y="681"/>
                    <a:pt x="144" y="645"/>
                    <a:pt x="132" y="645"/>
                  </a:cubicBezTo>
                  <a:cubicBezTo>
                    <a:pt x="128" y="642"/>
                    <a:pt x="125" y="640"/>
                    <a:pt x="122" y="640"/>
                  </a:cubicBezTo>
                  <a:cubicBezTo>
                    <a:pt x="115" y="640"/>
                    <a:pt x="111" y="649"/>
                    <a:pt x="120" y="657"/>
                  </a:cubicBezTo>
                  <a:cubicBezTo>
                    <a:pt x="120" y="669"/>
                    <a:pt x="155" y="681"/>
                    <a:pt x="155" y="693"/>
                  </a:cubicBezTo>
                  <a:lnTo>
                    <a:pt x="132" y="693"/>
                  </a:lnTo>
                  <a:cubicBezTo>
                    <a:pt x="129" y="696"/>
                    <a:pt x="123" y="697"/>
                    <a:pt x="116" y="697"/>
                  </a:cubicBezTo>
                  <a:cubicBezTo>
                    <a:pt x="104" y="697"/>
                    <a:pt x="88" y="694"/>
                    <a:pt x="80" y="694"/>
                  </a:cubicBezTo>
                  <a:cubicBezTo>
                    <a:pt x="72" y="694"/>
                    <a:pt x="71" y="696"/>
                    <a:pt x="84" y="705"/>
                  </a:cubicBezTo>
                  <a:cubicBezTo>
                    <a:pt x="108" y="741"/>
                    <a:pt x="108" y="729"/>
                    <a:pt x="96" y="741"/>
                  </a:cubicBezTo>
                  <a:cubicBezTo>
                    <a:pt x="96" y="753"/>
                    <a:pt x="155" y="776"/>
                    <a:pt x="155" y="776"/>
                  </a:cubicBezTo>
                  <a:cubicBezTo>
                    <a:pt x="155" y="778"/>
                    <a:pt x="154" y="778"/>
                    <a:pt x="153" y="778"/>
                  </a:cubicBezTo>
                  <a:cubicBezTo>
                    <a:pt x="140" y="778"/>
                    <a:pt x="89" y="751"/>
                    <a:pt x="83" y="751"/>
                  </a:cubicBezTo>
                  <a:lnTo>
                    <a:pt x="83" y="751"/>
                  </a:lnTo>
                  <a:cubicBezTo>
                    <a:pt x="83" y="751"/>
                    <a:pt x="83" y="751"/>
                    <a:pt x="84" y="753"/>
                  </a:cubicBezTo>
                  <a:cubicBezTo>
                    <a:pt x="96" y="764"/>
                    <a:pt x="120" y="776"/>
                    <a:pt x="144" y="800"/>
                  </a:cubicBezTo>
                  <a:cubicBezTo>
                    <a:pt x="128" y="788"/>
                    <a:pt x="120" y="784"/>
                    <a:pt x="116" y="784"/>
                  </a:cubicBezTo>
                  <a:cubicBezTo>
                    <a:pt x="108" y="784"/>
                    <a:pt x="116" y="800"/>
                    <a:pt x="108" y="800"/>
                  </a:cubicBezTo>
                  <a:cubicBezTo>
                    <a:pt x="98" y="800"/>
                    <a:pt x="66" y="785"/>
                    <a:pt x="53" y="785"/>
                  </a:cubicBezTo>
                  <a:cubicBezTo>
                    <a:pt x="50" y="785"/>
                    <a:pt x="48" y="786"/>
                    <a:pt x="48" y="788"/>
                  </a:cubicBezTo>
                  <a:cubicBezTo>
                    <a:pt x="96" y="812"/>
                    <a:pt x="144" y="824"/>
                    <a:pt x="191" y="836"/>
                  </a:cubicBezTo>
                  <a:cubicBezTo>
                    <a:pt x="191" y="836"/>
                    <a:pt x="263" y="872"/>
                    <a:pt x="275" y="872"/>
                  </a:cubicBezTo>
                  <a:cubicBezTo>
                    <a:pt x="286" y="872"/>
                    <a:pt x="275" y="860"/>
                    <a:pt x="275" y="848"/>
                  </a:cubicBezTo>
                  <a:cubicBezTo>
                    <a:pt x="275" y="836"/>
                    <a:pt x="263" y="836"/>
                    <a:pt x="227" y="812"/>
                  </a:cubicBezTo>
                  <a:cubicBezTo>
                    <a:pt x="195" y="801"/>
                    <a:pt x="239" y="810"/>
                    <a:pt x="190" y="787"/>
                  </a:cubicBezTo>
                  <a:lnTo>
                    <a:pt x="190" y="787"/>
                  </a:lnTo>
                  <a:cubicBezTo>
                    <a:pt x="208" y="794"/>
                    <a:pt x="222" y="796"/>
                    <a:pt x="232" y="796"/>
                  </a:cubicBezTo>
                  <a:cubicBezTo>
                    <a:pt x="251" y="796"/>
                    <a:pt x="261" y="788"/>
                    <a:pt x="275" y="788"/>
                  </a:cubicBezTo>
                  <a:lnTo>
                    <a:pt x="298" y="788"/>
                  </a:lnTo>
                  <a:cubicBezTo>
                    <a:pt x="322" y="800"/>
                    <a:pt x="346" y="800"/>
                    <a:pt x="358" y="800"/>
                  </a:cubicBezTo>
                  <a:lnTo>
                    <a:pt x="310" y="776"/>
                  </a:lnTo>
                  <a:lnTo>
                    <a:pt x="310" y="776"/>
                  </a:lnTo>
                  <a:cubicBezTo>
                    <a:pt x="311" y="777"/>
                    <a:pt x="332" y="787"/>
                    <a:pt x="342" y="787"/>
                  </a:cubicBezTo>
                  <a:cubicBezTo>
                    <a:pt x="347" y="787"/>
                    <a:pt x="350" y="784"/>
                    <a:pt x="346" y="776"/>
                  </a:cubicBezTo>
                  <a:cubicBezTo>
                    <a:pt x="334" y="764"/>
                    <a:pt x="310" y="741"/>
                    <a:pt x="286" y="729"/>
                  </a:cubicBezTo>
                  <a:cubicBezTo>
                    <a:pt x="275" y="729"/>
                    <a:pt x="263" y="717"/>
                    <a:pt x="275" y="717"/>
                  </a:cubicBezTo>
                  <a:lnTo>
                    <a:pt x="298" y="717"/>
                  </a:lnTo>
                  <a:cubicBezTo>
                    <a:pt x="314" y="717"/>
                    <a:pt x="335" y="722"/>
                    <a:pt x="341" y="722"/>
                  </a:cubicBezTo>
                  <a:cubicBezTo>
                    <a:pt x="343" y="722"/>
                    <a:pt x="342" y="721"/>
                    <a:pt x="334" y="717"/>
                  </a:cubicBezTo>
                  <a:cubicBezTo>
                    <a:pt x="310" y="693"/>
                    <a:pt x="298" y="681"/>
                    <a:pt x="310" y="681"/>
                  </a:cubicBezTo>
                  <a:cubicBezTo>
                    <a:pt x="331" y="681"/>
                    <a:pt x="369" y="707"/>
                    <a:pt x="371" y="707"/>
                  </a:cubicBezTo>
                  <a:cubicBezTo>
                    <a:pt x="372" y="707"/>
                    <a:pt x="371" y="707"/>
                    <a:pt x="370" y="705"/>
                  </a:cubicBezTo>
                  <a:cubicBezTo>
                    <a:pt x="358" y="693"/>
                    <a:pt x="275" y="645"/>
                    <a:pt x="286" y="633"/>
                  </a:cubicBezTo>
                  <a:lnTo>
                    <a:pt x="286" y="633"/>
                  </a:lnTo>
                  <a:cubicBezTo>
                    <a:pt x="298" y="633"/>
                    <a:pt x="381" y="706"/>
                    <a:pt x="402" y="706"/>
                  </a:cubicBezTo>
                  <a:cubicBezTo>
                    <a:pt x="404" y="706"/>
                    <a:pt x="405" y="706"/>
                    <a:pt x="406" y="705"/>
                  </a:cubicBezTo>
                  <a:cubicBezTo>
                    <a:pt x="406" y="693"/>
                    <a:pt x="358" y="669"/>
                    <a:pt x="358" y="657"/>
                  </a:cubicBezTo>
                  <a:cubicBezTo>
                    <a:pt x="346" y="645"/>
                    <a:pt x="358" y="645"/>
                    <a:pt x="370" y="645"/>
                  </a:cubicBezTo>
                  <a:cubicBezTo>
                    <a:pt x="373" y="642"/>
                    <a:pt x="379" y="642"/>
                    <a:pt x="388" y="642"/>
                  </a:cubicBezTo>
                  <a:cubicBezTo>
                    <a:pt x="396" y="642"/>
                    <a:pt x="406" y="642"/>
                    <a:pt x="416" y="642"/>
                  </a:cubicBezTo>
                  <a:cubicBezTo>
                    <a:pt x="435" y="642"/>
                    <a:pt x="453" y="639"/>
                    <a:pt x="453" y="622"/>
                  </a:cubicBezTo>
                  <a:cubicBezTo>
                    <a:pt x="441" y="598"/>
                    <a:pt x="429" y="598"/>
                    <a:pt x="417" y="586"/>
                  </a:cubicBezTo>
                  <a:cubicBezTo>
                    <a:pt x="414" y="578"/>
                    <a:pt x="413" y="576"/>
                    <a:pt x="415" y="576"/>
                  </a:cubicBezTo>
                  <a:lnTo>
                    <a:pt x="415" y="576"/>
                  </a:lnTo>
                  <a:cubicBezTo>
                    <a:pt x="419" y="576"/>
                    <a:pt x="433" y="590"/>
                    <a:pt x="441" y="598"/>
                  </a:cubicBezTo>
                  <a:cubicBezTo>
                    <a:pt x="443" y="600"/>
                    <a:pt x="445" y="601"/>
                    <a:pt x="446" y="601"/>
                  </a:cubicBezTo>
                  <a:cubicBezTo>
                    <a:pt x="449" y="601"/>
                    <a:pt x="441" y="581"/>
                    <a:pt x="441" y="562"/>
                  </a:cubicBezTo>
                  <a:cubicBezTo>
                    <a:pt x="421" y="542"/>
                    <a:pt x="414" y="535"/>
                    <a:pt x="416" y="535"/>
                  </a:cubicBezTo>
                  <a:lnTo>
                    <a:pt x="416" y="535"/>
                  </a:lnTo>
                  <a:cubicBezTo>
                    <a:pt x="418" y="535"/>
                    <a:pt x="438" y="548"/>
                    <a:pt x="465" y="562"/>
                  </a:cubicBezTo>
                  <a:cubicBezTo>
                    <a:pt x="465" y="562"/>
                    <a:pt x="437" y="534"/>
                    <a:pt x="411" y="510"/>
                  </a:cubicBezTo>
                  <a:lnTo>
                    <a:pt x="411" y="510"/>
                  </a:lnTo>
                  <a:cubicBezTo>
                    <a:pt x="421" y="516"/>
                    <a:pt x="431" y="521"/>
                    <a:pt x="441" y="526"/>
                  </a:cubicBezTo>
                  <a:cubicBezTo>
                    <a:pt x="449" y="534"/>
                    <a:pt x="453" y="536"/>
                    <a:pt x="454" y="536"/>
                  </a:cubicBezTo>
                  <a:cubicBezTo>
                    <a:pt x="458" y="536"/>
                    <a:pt x="449" y="523"/>
                    <a:pt x="441" y="514"/>
                  </a:cubicBezTo>
                  <a:cubicBezTo>
                    <a:pt x="434" y="507"/>
                    <a:pt x="426" y="490"/>
                    <a:pt x="433" y="490"/>
                  </a:cubicBezTo>
                  <a:cubicBezTo>
                    <a:pt x="438" y="490"/>
                    <a:pt x="447" y="496"/>
                    <a:pt x="465" y="514"/>
                  </a:cubicBezTo>
                  <a:cubicBezTo>
                    <a:pt x="479" y="532"/>
                    <a:pt x="485" y="538"/>
                    <a:pt x="486" y="538"/>
                  </a:cubicBezTo>
                  <a:cubicBezTo>
                    <a:pt x="489" y="538"/>
                    <a:pt x="465" y="499"/>
                    <a:pt x="465" y="491"/>
                  </a:cubicBezTo>
                  <a:lnTo>
                    <a:pt x="465" y="491"/>
                  </a:lnTo>
                  <a:cubicBezTo>
                    <a:pt x="465" y="491"/>
                    <a:pt x="545" y="562"/>
                    <a:pt x="554" y="562"/>
                  </a:cubicBezTo>
                  <a:cubicBezTo>
                    <a:pt x="556" y="562"/>
                    <a:pt x="555" y="559"/>
                    <a:pt x="548" y="550"/>
                  </a:cubicBezTo>
                  <a:cubicBezTo>
                    <a:pt x="501" y="502"/>
                    <a:pt x="441" y="455"/>
                    <a:pt x="382" y="419"/>
                  </a:cubicBezTo>
                  <a:cubicBezTo>
                    <a:pt x="382" y="419"/>
                    <a:pt x="344" y="389"/>
                    <a:pt x="341" y="389"/>
                  </a:cubicBezTo>
                  <a:close/>
                  <a:moveTo>
                    <a:pt x="153" y="916"/>
                  </a:moveTo>
                  <a:cubicBezTo>
                    <a:pt x="170" y="918"/>
                    <a:pt x="203" y="931"/>
                    <a:pt x="203" y="931"/>
                  </a:cubicBezTo>
                  <a:cubicBezTo>
                    <a:pt x="203" y="931"/>
                    <a:pt x="170" y="924"/>
                    <a:pt x="153" y="916"/>
                  </a:cubicBezTo>
                  <a:close/>
                  <a:moveTo>
                    <a:pt x="1" y="1003"/>
                  </a:moveTo>
                  <a:cubicBezTo>
                    <a:pt x="7" y="1005"/>
                    <a:pt x="13" y="1007"/>
                    <a:pt x="19" y="1009"/>
                  </a:cubicBezTo>
                  <a:lnTo>
                    <a:pt x="19" y="1009"/>
                  </a:lnTo>
                  <a:cubicBezTo>
                    <a:pt x="13" y="1005"/>
                    <a:pt x="7" y="1003"/>
                    <a:pt x="1" y="1003"/>
                  </a:cubicBezTo>
                  <a:close/>
                  <a:moveTo>
                    <a:pt x="2251" y="1050"/>
                  </a:moveTo>
                  <a:cubicBezTo>
                    <a:pt x="2185" y="1056"/>
                    <a:pt x="2185" y="1059"/>
                    <a:pt x="2202" y="1059"/>
                  </a:cubicBezTo>
                  <a:cubicBezTo>
                    <a:pt x="2218" y="1059"/>
                    <a:pt x="2251" y="1056"/>
                    <a:pt x="2251" y="1050"/>
                  </a:cubicBezTo>
                  <a:close/>
                  <a:moveTo>
                    <a:pt x="203" y="1110"/>
                  </a:moveTo>
                  <a:lnTo>
                    <a:pt x="203" y="1110"/>
                  </a:lnTo>
                  <a:lnTo>
                    <a:pt x="203" y="1110"/>
                  </a:lnTo>
                  <a:cubicBezTo>
                    <a:pt x="198" y="1110"/>
                    <a:pt x="193" y="1110"/>
                    <a:pt x="188" y="1110"/>
                  </a:cubicBezTo>
                  <a:lnTo>
                    <a:pt x="188" y="1110"/>
                  </a:lnTo>
                  <a:cubicBezTo>
                    <a:pt x="190" y="1111"/>
                    <a:pt x="193" y="1113"/>
                    <a:pt x="198" y="1115"/>
                  </a:cubicBezTo>
                  <a:lnTo>
                    <a:pt x="198" y="1115"/>
                  </a:lnTo>
                  <a:lnTo>
                    <a:pt x="203" y="1110"/>
                  </a:lnTo>
                  <a:lnTo>
                    <a:pt x="203" y="1110"/>
                  </a:lnTo>
                  <a:cubicBezTo>
                    <a:pt x="204" y="1110"/>
                    <a:pt x="206" y="1110"/>
                    <a:pt x="207" y="1110"/>
                  </a:cubicBezTo>
                  <a:lnTo>
                    <a:pt x="207" y="1110"/>
                  </a:lnTo>
                  <a:cubicBezTo>
                    <a:pt x="206" y="1110"/>
                    <a:pt x="205" y="1110"/>
                    <a:pt x="203" y="1110"/>
                  </a:cubicBezTo>
                  <a:close/>
                  <a:moveTo>
                    <a:pt x="207" y="1110"/>
                  </a:moveTo>
                  <a:cubicBezTo>
                    <a:pt x="218" y="1112"/>
                    <a:pt x="230" y="1122"/>
                    <a:pt x="251" y="1122"/>
                  </a:cubicBezTo>
                  <a:cubicBezTo>
                    <a:pt x="282" y="1114"/>
                    <a:pt x="246" y="1111"/>
                    <a:pt x="207" y="1110"/>
                  </a:cubicBezTo>
                  <a:close/>
                  <a:moveTo>
                    <a:pt x="2060" y="1193"/>
                  </a:moveTo>
                  <a:lnTo>
                    <a:pt x="2060" y="1205"/>
                  </a:lnTo>
                  <a:lnTo>
                    <a:pt x="1989" y="1205"/>
                  </a:lnTo>
                  <a:cubicBezTo>
                    <a:pt x="2013" y="1193"/>
                    <a:pt x="2037" y="1193"/>
                    <a:pt x="2060" y="1193"/>
                  </a:cubicBezTo>
                  <a:close/>
                  <a:moveTo>
                    <a:pt x="1894" y="1431"/>
                  </a:moveTo>
                  <a:cubicBezTo>
                    <a:pt x="1891" y="1431"/>
                    <a:pt x="1892" y="1432"/>
                    <a:pt x="1897" y="1433"/>
                  </a:cubicBezTo>
                  <a:lnTo>
                    <a:pt x="1897" y="1433"/>
                  </a:lnTo>
                  <a:lnTo>
                    <a:pt x="1894" y="1431"/>
                  </a:lnTo>
                  <a:close/>
                  <a:moveTo>
                    <a:pt x="1870" y="1515"/>
                  </a:moveTo>
                  <a:lnTo>
                    <a:pt x="1889" y="1524"/>
                  </a:lnTo>
                  <a:lnTo>
                    <a:pt x="1889" y="1524"/>
                  </a:lnTo>
                  <a:cubicBezTo>
                    <a:pt x="1884" y="1521"/>
                    <a:pt x="1878" y="1517"/>
                    <a:pt x="1870" y="1515"/>
                  </a:cubicBezTo>
                  <a:close/>
                  <a:moveTo>
                    <a:pt x="1989" y="1538"/>
                  </a:moveTo>
                  <a:lnTo>
                    <a:pt x="2013" y="1550"/>
                  </a:lnTo>
                  <a:cubicBezTo>
                    <a:pt x="2037" y="1562"/>
                    <a:pt x="2049" y="1562"/>
                    <a:pt x="2037" y="1574"/>
                  </a:cubicBezTo>
                  <a:cubicBezTo>
                    <a:pt x="2025" y="1574"/>
                    <a:pt x="1977" y="1538"/>
                    <a:pt x="1989" y="1538"/>
                  </a:cubicBezTo>
                  <a:close/>
                  <a:moveTo>
                    <a:pt x="281" y="1559"/>
                  </a:moveTo>
                  <a:cubicBezTo>
                    <a:pt x="284" y="1559"/>
                    <a:pt x="286" y="1560"/>
                    <a:pt x="286" y="1562"/>
                  </a:cubicBezTo>
                  <a:cubicBezTo>
                    <a:pt x="286" y="1562"/>
                    <a:pt x="251" y="1574"/>
                    <a:pt x="239" y="1574"/>
                  </a:cubicBezTo>
                  <a:lnTo>
                    <a:pt x="227" y="1586"/>
                  </a:lnTo>
                  <a:cubicBezTo>
                    <a:pt x="227" y="1576"/>
                    <a:pt x="266" y="1559"/>
                    <a:pt x="281" y="1559"/>
                  </a:cubicBezTo>
                  <a:close/>
                  <a:moveTo>
                    <a:pt x="338" y="1651"/>
                  </a:moveTo>
                  <a:cubicBezTo>
                    <a:pt x="341" y="1655"/>
                    <a:pt x="346" y="1657"/>
                    <a:pt x="346" y="1657"/>
                  </a:cubicBezTo>
                  <a:cubicBezTo>
                    <a:pt x="343" y="1655"/>
                    <a:pt x="341" y="1653"/>
                    <a:pt x="338" y="1651"/>
                  </a:cubicBezTo>
                  <a:close/>
                  <a:moveTo>
                    <a:pt x="286" y="1634"/>
                  </a:moveTo>
                  <a:lnTo>
                    <a:pt x="286" y="1634"/>
                  </a:lnTo>
                  <a:cubicBezTo>
                    <a:pt x="286" y="1634"/>
                    <a:pt x="255" y="1657"/>
                    <a:pt x="243" y="1660"/>
                  </a:cubicBezTo>
                  <a:lnTo>
                    <a:pt x="243" y="1660"/>
                  </a:lnTo>
                  <a:cubicBezTo>
                    <a:pt x="261" y="1649"/>
                    <a:pt x="286" y="1634"/>
                    <a:pt x="286" y="1634"/>
                  </a:cubicBezTo>
                  <a:close/>
                  <a:moveTo>
                    <a:pt x="477" y="1753"/>
                  </a:moveTo>
                  <a:cubicBezTo>
                    <a:pt x="474" y="1753"/>
                    <a:pt x="470" y="1755"/>
                    <a:pt x="467" y="1760"/>
                  </a:cubicBezTo>
                  <a:lnTo>
                    <a:pt x="467" y="1760"/>
                  </a:lnTo>
                  <a:cubicBezTo>
                    <a:pt x="470" y="1757"/>
                    <a:pt x="474" y="1755"/>
                    <a:pt x="477" y="1753"/>
                  </a:cubicBezTo>
                  <a:close/>
                  <a:moveTo>
                    <a:pt x="155" y="1782"/>
                  </a:moveTo>
                  <a:cubicBezTo>
                    <a:pt x="152" y="1783"/>
                    <a:pt x="148" y="1785"/>
                    <a:pt x="144" y="1788"/>
                  </a:cubicBezTo>
                  <a:cubicBezTo>
                    <a:pt x="147" y="1787"/>
                    <a:pt x="151" y="1784"/>
                    <a:pt x="155" y="1782"/>
                  </a:cubicBezTo>
                  <a:close/>
                  <a:moveTo>
                    <a:pt x="349" y="1947"/>
                  </a:moveTo>
                  <a:cubicBezTo>
                    <a:pt x="347" y="1950"/>
                    <a:pt x="346" y="1952"/>
                    <a:pt x="346" y="1955"/>
                  </a:cubicBezTo>
                  <a:cubicBezTo>
                    <a:pt x="346" y="1955"/>
                    <a:pt x="348" y="1952"/>
                    <a:pt x="349" y="1947"/>
                  </a:cubicBezTo>
                  <a:close/>
                  <a:moveTo>
                    <a:pt x="1013" y="2003"/>
                  </a:moveTo>
                  <a:cubicBezTo>
                    <a:pt x="1013" y="2003"/>
                    <a:pt x="1013" y="2003"/>
                    <a:pt x="1013" y="2003"/>
                  </a:cubicBezTo>
                  <a:cubicBezTo>
                    <a:pt x="1013" y="2003"/>
                    <a:pt x="1013" y="2003"/>
                    <a:pt x="1013" y="2003"/>
                  </a:cubicBezTo>
                  <a:close/>
                  <a:moveTo>
                    <a:pt x="1013" y="2003"/>
                  </a:moveTo>
                  <a:cubicBezTo>
                    <a:pt x="1013" y="2003"/>
                    <a:pt x="1013" y="2003"/>
                    <a:pt x="1013" y="2003"/>
                  </a:cubicBezTo>
                  <a:cubicBezTo>
                    <a:pt x="1013" y="2003"/>
                    <a:pt x="1013" y="2003"/>
                    <a:pt x="1013" y="2003"/>
                  </a:cubicBezTo>
                  <a:close/>
                  <a:moveTo>
                    <a:pt x="1418" y="1991"/>
                  </a:moveTo>
                  <a:cubicBezTo>
                    <a:pt x="1429" y="1991"/>
                    <a:pt x="1429" y="1991"/>
                    <a:pt x="1441" y="2026"/>
                  </a:cubicBezTo>
                  <a:lnTo>
                    <a:pt x="1441" y="2050"/>
                  </a:lnTo>
                  <a:cubicBezTo>
                    <a:pt x="1429" y="2026"/>
                    <a:pt x="1418" y="1991"/>
                    <a:pt x="1418" y="1991"/>
                  </a:cubicBezTo>
                  <a:close/>
                  <a:moveTo>
                    <a:pt x="850" y="2064"/>
                  </a:moveTo>
                  <a:cubicBezTo>
                    <a:pt x="849" y="2087"/>
                    <a:pt x="854" y="2111"/>
                    <a:pt x="870" y="2134"/>
                  </a:cubicBezTo>
                  <a:cubicBezTo>
                    <a:pt x="858" y="2134"/>
                    <a:pt x="846" y="2122"/>
                    <a:pt x="846" y="2122"/>
                  </a:cubicBezTo>
                  <a:cubicBezTo>
                    <a:pt x="846" y="2122"/>
                    <a:pt x="834" y="2110"/>
                    <a:pt x="846" y="2074"/>
                  </a:cubicBezTo>
                  <a:cubicBezTo>
                    <a:pt x="848" y="2071"/>
                    <a:pt x="849" y="2068"/>
                    <a:pt x="850" y="2064"/>
                  </a:cubicBezTo>
                  <a:close/>
                  <a:moveTo>
                    <a:pt x="1298" y="2098"/>
                  </a:moveTo>
                  <a:cubicBezTo>
                    <a:pt x="1310" y="2098"/>
                    <a:pt x="1310" y="2110"/>
                    <a:pt x="1310" y="2146"/>
                  </a:cubicBezTo>
                  <a:cubicBezTo>
                    <a:pt x="1310" y="2169"/>
                    <a:pt x="1310" y="2169"/>
                    <a:pt x="1298" y="2169"/>
                  </a:cubicBezTo>
                  <a:cubicBezTo>
                    <a:pt x="1298" y="2146"/>
                    <a:pt x="1287" y="2098"/>
                    <a:pt x="1298" y="2098"/>
                  </a:cubicBezTo>
                  <a:close/>
                  <a:moveTo>
                    <a:pt x="1423" y="2183"/>
                  </a:moveTo>
                  <a:cubicBezTo>
                    <a:pt x="1420" y="2183"/>
                    <a:pt x="1433" y="2241"/>
                    <a:pt x="1441" y="2241"/>
                  </a:cubicBezTo>
                  <a:cubicBezTo>
                    <a:pt x="1429" y="2197"/>
                    <a:pt x="1424" y="2183"/>
                    <a:pt x="1423" y="2183"/>
                  </a:cubicBezTo>
                  <a:close/>
                  <a:moveTo>
                    <a:pt x="1159" y="1"/>
                  </a:moveTo>
                  <a:cubicBezTo>
                    <a:pt x="1158" y="1"/>
                    <a:pt x="1157" y="1"/>
                    <a:pt x="1156" y="2"/>
                  </a:cubicBezTo>
                  <a:cubicBezTo>
                    <a:pt x="1168" y="26"/>
                    <a:pt x="1168" y="50"/>
                    <a:pt x="1156" y="74"/>
                  </a:cubicBezTo>
                  <a:cubicBezTo>
                    <a:pt x="1156" y="80"/>
                    <a:pt x="1153" y="83"/>
                    <a:pt x="1150" y="83"/>
                  </a:cubicBezTo>
                  <a:cubicBezTo>
                    <a:pt x="1147" y="83"/>
                    <a:pt x="1144" y="80"/>
                    <a:pt x="1144" y="74"/>
                  </a:cubicBezTo>
                  <a:cubicBezTo>
                    <a:pt x="1144" y="62"/>
                    <a:pt x="1132" y="26"/>
                    <a:pt x="1132" y="26"/>
                  </a:cubicBezTo>
                  <a:cubicBezTo>
                    <a:pt x="1121" y="37"/>
                    <a:pt x="1130" y="87"/>
                    <a:pt x="1114" y="87"/>
                  </a:cubicBezTo>
                  <a:cubicBezTo>
                    <a:pt x="1112" y="87"/>
                    <a:pt x="1110" y="87"/>
                    <a:pt x="1108" y="86"/>
                  </a:cubicBezTo>
                  <a:cubicBezTo>
                    <a:pt x="1098" y="67"/>
                    <a:pt x="1104" y="16"/>
                    <a:pt x="1101" y="16"/>
                  </a:cubicBezTo>
                  <a:lnTo>
                    <a:pt x="1101" y="16"/>
                  </a:lnTo>
                  <a:cubicBezTo>
                    <a:pt x="1100" y="16"/>
                    <a:pt x="1098" y="19"/>
                    <a:pt x="1096" y="26"/>
                  </a:cubicBezTo>
                  <a:cubicBezTo>
                    <a:pt x="1096" y="50"/>
                    <a:pt x="1096" y="121"/>
                    <a:pt x="1084" y="121"/>
                  </a:cubicBezTo>
                  <a:lnTo>
                    <a:pt x="1084" y="86"/>
                  </a:lnTo>
                  <a:lnTo>
                    <a:pt x="1084" y="62"/>
                  </a:lnTo>
                  <a:cubicBezTo>
                    <a:pt x="1084" y="60"/>
                    <a:pt x="1084" y="60"/>
                    <a:pt x="1084" y="60"/>
                  </a:cubicBezTo>
                  <a:cubicBezTo>
                    <a:pt x="1081" y="60"/>
                    <a:pt x="1072" y="86"/>
                    <a:pt x="1072" y="86"/>
                  </a:cubicBezTo>
                  <a:cubicBezTo>
                    <a:pt x="1072" y="86"/>
                    <a:pt x="1064" y="60"/>
                    <a:pt x="1054" y="60"/>
                  </a:cubicBezTo>
                  <a:cubicBezTo>
                    <a:pt x="1052" y="60"/>
                    <a:pt x="1050" y="60"/>
                    <a:pt x="1048" y="62"/>
                  </a:cubicBezTo>
                  <a:cubicBezTo>
                    <a:pt x="1048" y="74"/>
                    <a:pt x="1048" y="86"/>
                    <a:pt x="1037" y="86"/>
                  </a:cubicBezTo>
                  <a:cubicBezTo>
                    <a:pt x="1025" y="86"/>
                    <a:pt x="1037" y="86"/>
                    <a:pt x="1025" y="74"/>
                  </a:cubicBezTo>
                  <a:cubicBezTo>
                    <a:pt x="1024" y="73"/>
                    <a:pt x="1023" y="72"/>
                    <a:pt x="1022" y="72"/>
                  </a:cubicBezTo>
                  <a:cubicBezTo>
                    <a:pt x="1013" y="72"/>
                    <a:pt x="1013" y="121"/>
                    <a:pt x="1013" y="121"/>
                  </a:cubicBezTo>
                  <a:cubicBezTo>
                    <a:pt x="1001" y="121"/>
                    <a:pt x="989" y="50"/>
                    <a:pt x="977" y="50"/>
                  </a:cubicBezTo>
                  <a:cubicBezTo>
                    <a:pt x="965" y="50"/>
                    <a:pt x="977" y="98"/>
                    <a:pt x="977" y="121"/>
                  </a:cubicBezTo>
                  <a:cubicBezTo>
                    <a:pt x="977" y="122"/>
                    <a:pt x="977" y="122"/>
                    <a:pt x="977" y="122"/>
                  </a:cubicBezTo>
                  <a:cubicBezTo>
                    <a:pt x="975" y="122"/>
                    <a:pt x="953" y="25"/>
                    <a:pt x="953" y="2"/>
                  </a:cubicBezTo>
                  <a:cubicBezTo>
                    <a:pt x="941" y="38"/>
                    <a:pt x="941" y="62"/>
                    <a:pt x="953" y="98"/>
                  </a:cubicBezTo>
                  <a:cubicBezTo>
                    <a:pt x="953" y="119"/>
                    <a:pt x="952" y="128"/>
                    <a:pt x="950" y="128"/>
                  </a:cubicBezTo>
                  <a:cubicBezTo>
                    <a:pt x="946" y="128"/>
                    <a:pt x="938" y="83"/>
                    <a:pt x="929" y="50"/>
                  </a:cubicBezTo>
                  <a:lnTo>
                    <a:pt x="929" y="50"/>
                  </a:lnTo>
                  <a:cubicBezTo>
                    <a:pt x="941" y="121"/>
                    <a:pt x="917" y="74"/>
                    <a:pt x="929" y="133"/>
                  </a:cubicBezTo>
                  <a:cubicBezTo>
                    <a:pt x="917" y="110"/>
                    <a:pt x="906" y="74"/>
                    <a:pt x="906" y="74"/>
                  </a:cubicBezTo>
                  <a:cubicBezTo>
                    <a:pt x="906" y="110"/>
                    <a:pt x="906" y="110"/>
                    <a:pt x="906" y="110"/>
                  </a:cubicBezTo>
                  <a:lnTo>
                    <a:pt x="906" y="169"/>
                  </a:lnTo>
                  <a:cubicBezTo>
                    <a:pt x="906" y="169"/>
                    <a:pt x="865" y="71"/>
                    <a:pt x="857" y="71"/>
                  </a:cubicBezTo>
                  <a:lnTo>
                    <a:pt x="857" y="71"/>
                  </a:lnTo>
                  <a:cubicBezTo>
                    <a:pt x="856" y="71"/>
                    <a:pt x="856" y="76"/>
                    <a:pt x="858" y="86"/>
                  </a:cubicBezTo>
                  <a:cubicBezTo>
                    <a:pt x="858" y="101"/>
                    <a:pt x="877" y="154"/>
                    <a:pt x="885" y="182"/>
                  </a:cubicBezTo>
                  <a:lnTo>
                    <a:pt x="885" y="182"/>
                  </a:lnTo>
                  <a:cubicBezTo>
                    <a:pt x="885" y="182"/>
                    <a:pt x="884" y="182"/>
                    <a:pt x="884" y="182"/>
                  </a:cubicBezTo>
                  <a:cubicBezTo>
                    <a:pt x="883" y="182"/>
                    <a:pt x="882" y="185"/>
                    <a:pt x="882" y="193"/>
                  </a:cubicBezTo>
                  <a:cubicBezTo>
                    <a:pt x="868" y="172"/>
                    <a:pt x="862" y="159"/>
                    <a:pt x="862" y="159"/>
                  </a:cubicBezTo>
                  <a:lnTo>
                    <a:pt x="862" y="159"/>
                  </a:lnTo>
                  <a:cubicBezTo>
                    <a:pt x="862" y="159"/>
                    <a:pt x="865" y="166"/>
                    <a:pt x="870" y="181"/>
                  </a:cubicBezTo>
                  <a:cubicBezTo>
                    <a:pt x="870" y="181"/>
                    <a:pt x="882" y="229"/>
                    <a:pt x="870" y="229"/>
                  </a:cubicBezTo>
                  <a:cubicBezTo>
                    <a:pt x="858" y="193"/>
                    <a:pt x="846" y="121"/>
                    <a:pt x="846" y="110"/>
                  </a:cubicBezTo>
                  <a:cubicBezTo>
                    <a:pt x="844" y="105"/>
                    <a:pt x="842" y="103"/>
                    <a:pt x="841" y="103"/>
                  </a:cubicBezTo>
                  <a:lnTo>
                    <a:pt x="841" y="103"/>
                  </a:lnTo>
                  <a:cubicBezTo>
                    <a:pt x="838" y="103"/>
                    <a:pt x="846" y="133"/>
                    <a:pt x="846" y="133"/>
                  </a:cubicBezTo>
                  <a:lnTo>
                    <a:pt x="846" y="157"/>
                  </a:lnTo>
                  <a:cubicBezTo>
                    <a:pt x="846" y="157"/>
                    <a:pt x="846" y="133"/>
                    <a:pt x="834" y="110"/>
                  </a:cubicBezTo>
                  <a:cubicBezTo>
                    <a:pt x="834" y="125"/>
                    <a:pt x="834" y="129"/>
                    <a:pt x="833" y="129"/>
                  </a:cubicBezTo>
                  <a:cubicBezTo>
                    <a:pt x="832" y="129"/>
                    <a:pt x="829" y="121"/>
                    <a:pt x="822" y="121"/>
                  </a:cubicBezTo>
                  <a:lnTo>
                    <a:pt x="822" y="121"/>
                  </a:lnTo>
                  <a:cubicBezTo>
                    <a:pt x="822" y="133"/>
                    <a:pt x="822" y="145"/>
                    <a:pt x="834" y="157"/>
                  </a:cubicBezTo>
                  <a:cubicBezTo>
                    <a:pt x="834" y="162"/>
                    <a:pt x="832" y="165"/>
                    <a:pt x="829" y="165"/>
                  </a:cubicBezTo>
                  <a:cubicBezTo>
                    <a:pt x="824" y="165"/>
                    <a:pt x="817" y="159"/>
                    <a:pt x="810" y="145"/>
                  </a:cubicBezTo>
                  <a:cubicBezTo>
                    <a:pt x="804" y="126"/>
                    <a:pt x="794" y="114"/>
                    <a:pt x="788" y="114"/>
                  </a:cubicBezTo>
                  <a:cubicBezTo>
                    <a:pt x="783" y="114"/>
                    <a:pt x="781" y="123"/>
                    <a:pt x="787" y="145"/>
                  </a:cubicBezTo>
                  <a:cubicBezTo>
                    <a:pt x="787" y="145"/>
                    <a:pt x="781" y="139"/>
                    <a:pt x="778" y="139"/>
                  </a:cubicBezTo>
                  <a:lnTo>
                    <a:pt x="778" y="139"/>
                  </a:lnTo>
                  <a:cubicBezTo>
                    <a:pt x="775" y="139"/>
                    <a:pt x="775" y="145"/>
                    <a:pt x="787" y="169"/>
                  </a:cubicBezTo>
                  <a:cubicBezTo>
                    <a:pt x="771" y="154"/>
                    <a:pt x="735" y="113"/>
                    <a:pt x="722" y="113"/>
                  </a:cubicBezTo>
                  <a:cubicBezTo>
                    <a:pt x="715" y="113"/>
                    <a:pt x="715" y="124"/>
                    <a:pt x="727" y="157"/>
                  </a:cubicBezTo>
                  <a:cubicBezTo>
                    <a:pt x="705" y="111"/>
                    <a:pt x="696" y="94"/>
                    <a:pt x="693" y="94"/>
                  </a:cubicBezTo>
                  <a:lnTo>
                    <a:pt x="693" y="94"/>
                  </a:lnTo>
                  <a:cubicBezTo>
                    <a:pt x="687" y="94"/>
                    <a:pt x="717" y="179"/>
                    <a:pt x="726" y="203"/>
                  </a:cubicBezTo>
                  <a:lnTo>
                    <a:pt x="726" y="203"/>
                  </a:lnTo>
                  <a:cubicBezTo>
                    <a:pt x="715" y="183"/>
                    <a:pt x="686" y="146"/>
                    <a:pt x="679" y="146"/>
                  </a:cubicBezTo>
                  <a:lnTo>
                    <a:pt x="679" y="146"/>
                  </a:lnTo>
                  <a:cubicBezTo>
                    <a:pt x="677" y="146"/>
                    <a:pt x="677" y="149"/>
                    <a:pt x="679" y="157"/>
                  </a:cubicBezTo>
                  <a:cubicBezTo>
                    <a:pt x="679" y="169"/>
                    <a:pt x="727" y="276"/>
                    <a:pt x="727" y="276"/>
                  </a:cubicBezTo>
                  <a:cubicBezTo>
                    <a:pt x="706" y="255"/>
                    <a:pt x="694" y="215"/>
                    <a:pt x="683" y="215"/>
                  </a:cubicBezTo>
                  <a:cubicBezTo>
                    <a:pt x="682" y="215"/>
                    <a:pt x="681" y="215"/>
                    <a:pt x="679" y="217"/>
                  </a:cubicBezTo>
                  <a:cubicBezTo>
                    <a:pt x="676" y="224"/>
                    <a:pt x="677" y="233"/>
                    <a:pt x="679" y="241"/>
                  </a:cubicBezTo>
                  <a:lnTo>
                    <a:pt x="679" y="241"/>
                  </a:lnTo>
                  <a:cubicBezTo>
                    <a:pt x="664" y="217"/>
                    <a:pt x="648" y="193"/>
                    <a:pt x="632" y="169"/>
                  </a:cubicBezTo>
                  <a:cubicBezTo>
                    <a:pt x="629" y="166"/>
                    <a:pt x="627" y="165"/>
                    <a:pt x="625" y="165"/>
                  </a:cubicBezTo>
                  <a:lnTo>
                    <a:pt x="625" y="165"/>
                  </a:lnTo>
                  <a:cubicBezTo>
                    <a:pt x="621" y="165"/>
                    <a:pt x="623" y="178"/>
                    <a:pt x="632" y="205"/>
                  </a:cubicBezTo>
                  <a:cubicBezTo>
                    <a:pt x="644" y="217"/>
                    <a:pt x="644" y="229"/>
                    <a:pt x="632" y="241"/>
                  </a:cubicBezTo>
                  <a:cubicBezTo>
                    <a:pt x="632" y="241"/>
                    <a:pt x="628" y="248"/>
                    <a:pt x="620" y="248"/>
                  </a:cubicBezTo>
                  <a:cubicBezTo>
                    <a:pt x="614" y="248"/>
                    <a:pt x="606" y="244"/>
                    <a:pt x="596" y="229"/>
                  </a:cubicBezTo>
                  <a:cubicBezTo>
                    <a:pt x="579" y="212"/>
                    <a:pt x="563" y="190"/>
                    <a:pt x="554" y="190"/>
                  </a:cubicBezTo>
                  <a:cubicBezTo>
                    <a:pt x="551" y="190"/>
                    <a:pt x="548" y="194"/>
                    <a:pt x="548" y="205"/>
                  </a:cubicBezTo>
                  <a:cubicBezTo>
                    <a:pt x="560" y="241"/>
                    <a:pt x="584" y="252"/>
                    <a:pt x="572" y="252"/>
                  </a:cubicBezTo>
                  <a:cubicBezTo>
                    <a:pt x="572" y="256"/>
                    <a:pt x="571" y="258"/>
                    <a:pt x="569" y="258"/>
                  </a:cubicBezTo>
                  <a:cubicBezTo>
                    <a:pt x="564" y="258"/>
                    <a:pt x="556" y="252"/>
                    <a:pt x="548" y="252"/>
                  </a:cubicBezTo>
                  <a:cubicBezTo>
                    <a:pt x="540" y="252"/>
                    <a:pt x="522" y="247"/>
                    <a:pt x="514" y="247"/>
                  </a:cubicBezTo>
                  <a:cubicBezTo>
                    <a:pt x="510" y="247"/>
                    <a:pt x="509" y="248"/>
                    <a:pt x="513" y="252"/>
                  </a:cubicBezTo>
                  <a:cubicBezTo>
                    <a:pt x="542" y="288"/>
                    <a:pt x="542" y="297"/>
                    <a:pt x="535" y="297"/>
                  </a:cubicBezTo>
                  <a:cubicBezTo>
                    <a:pt x="528" y="297"/>
                    <a:pt x="513" y="288"/>
                    <a:pt x="513" y="288"/>
                  </a:cubicBezTo>
                  <a:cubicBezTo>
                    <a:pt x="501" y="288"/>
                    <a:pt x="501" y="288"/>
                    <a:pt x="489" y="300"/>
                  </a:cubicBezTo>
                  <a:cubicBezTo>
                    <a:pt x="489" y="312"/>
                    <a:pt x="489" y="312"/>
                    <a:pt x="501" y="324"/>
                  </a:cubicBezTo>
                  <a:cubicBezTo>
                    <a:pt x="505" y="328"/>
                    <a:pt x="505" y="329"/>
                    <a:pt x="503" y="329"/>
                  </a:cubicBezTo>
                  <a:cubicBezTo>
                    <a:pt x="499" y="329"/>
                    <a:pt x="489" y="324"/>
                    <a:pt x="489" y="324"/>
                  </a:cubicBezTo>
                  <a:cubicBezTo>
                    <a:pt x="489" y="324"/>
                    <a:pt x="489" y="336"/>
                    <a:pt x="489" y="336"/>
                  </a:cubicBezTo>
                  <a:cubicBezTo>
                    <a:pt x="489" y="345"/>
                    <a:pt x="502" y="373"/>
                    <a:pt x="499" y="373"/>
                  </a:cubicBezTo>
                  <a:cubicBezTo>
                    <a:pt x="498" y="373"/>
                    <a:pt x="495" y="369"/>
                    <a:pt x="489" y="360"/>
                  </a:cubicBezTo>
                  <a:cubicBezTo>
                    <a:pt x="466" y="337"/>
                    <a:pt x="453" y="329"/>
                    <a:pt x="447" y="329"/>
                  </a:cubicBezTo>
                  <a:cubicBezTo>
                    <a:pt x="443" y="329"/>
                    <a:pt x="441" y="331"/>
                    <a:pt x="441" y="336"/>
                  </a:cubicBezTo>
                  <a:cubicBezTo>
                    <a:pt x="441" y="348"/>
                    <a:pt x="477" y="383"/>
                    <a:pt x="477" y="383"/>
                  </a:cubicBezTo>
                  <a:cubicBezTo>
                    <a:pt x="458" y="364"/>
                    <a:pt x="438" y="345"/>
                    <a:pt x="432" y="345"/>
                  </a:cubicBezTo>
                  <a:cubicBezTo>
                    <a:pt x="430" y="345"/>
                    <a:pt x="429" y="346"/>
                    <a:pt x="429" y="348"/>
                  </a:cubicBezTo>
                  <a:cubicBezTo>
                    <a:pt x="417" y="348"/>
                    <a:pt x="453" y="443"/>
                    <a:pt x="465" y="443"/>
                  </a:cubicBezTo>
                  <a:lnTo>
                    <a:pt x="465" y="455"/>
                  </a:lnTo>
                  <a:cubicBezTo>
                    <a:pt x="472" y="455"/>
                    <a:pt x="471" y="447"/>
                    <a:pt x="475" y="447"/>
                  </a:cubicBezTo>
                  <a:cubicBezTo>
                    <a:pt x="479" y="447"/>
                    <a:pt x="485" y="451"/>
                    <a:pt x="501" y="467"/>
                  </a:cubicBezTo>
                  <a:cubicBezTo>
                    <a:pt x="507" y="467"/>
                    <a:pt x="507" y="461"/>
                    <a:pt x="510" y="461"/>
                  </a:cubicBezTo>
                  <a:cubicBezTo>
                    <a:pt x="513" y="461"/>
                    <a:pt x="519" y="467"/>
                    <a:pt x="536" y="491"/>
                  </a:cubicBezTo>
                  <a:cubicBezTo>
                    <a:pt x="525" y="467"/>
                    <a:pt x="465" y="407"/>
                    <a:pt x="465" y="407"/>
                  </a:cubicBezTo>
                  <a:cubicBezTo>
                    <a:pt x="466" y="406"/>
                    <a:pt x="468" y="406"/>
                    <a:pt x="469" y="406"/>
                  </a:cubicBezTo>
                  <a:cubicBezTo>
                    <a:pt x="484" y="406"/>
                    <a:pt x="518" y="437"/>
                    <a:pt x="525" y="437"/>
                  </a:cubicBezTo>
                  <a:cubicBezTo>
                    <a:pt x="527" y="437"/>
                    <a:pt x="527" y="435"/>
                    <a:pt x="525" y="431"/>
                  </a:cubicBezTo>
                  <a:cubicBezTo>
                    <a:pt x="513" y="419"/>
                    <a:pt x="501" y="407"/>
                    <a:pt x="489" y="407"/>
                  </a:cubicBezTo>
                  <a:cubicBezTo>
                    <a:pt x="477" y="372"/>
                    <a:pt x="477" y="372"/>
                    <a:pt x="477" y="372"/>
                  </a:cubicBezTo>
                  <a:cubicBezTo>
                    <a:pt x="489" y="372"/>
                    <a:pt x="501" y="372"/>
                    <a:pt x="525" y="407"/>
                  </a:cubicBezTo>
                  <a:cubicBezTo>
                    <a:pt x="548" y="455"/>
                    <a:pt x="536" y="455"/>
                    <a:pt x="572" y="491"/>
                  </a:cubicBezTo>
                  <a:cubicBezTo>
                    <a:pt x="587" y="506"/>
                    <a:pt x="596" y="512"/>
                    <a:pt x="599" y="512"/>
                  </a:cubicBezTo>
                  <a:cubicBezTo>
                    <a:pt x="604" y="512"/>
                    <a:pt x="598" y="499"/>
                    <a:pt x="584" y="479"/>
                  </a:cubicBezTo>
                  <a:cubicBezTo>
                    <a:pt x="571" y="460"/>
                    <a:pt x="572" y="447"/>
                    <a:pt x="581" y="447"/>
                  </a:cubicBezTo>
                  <a:cubicBezTo>
                    <a:pt x="589" y="447"/>
                    <a:pt x="603" y="457"/>
                    <a:pt x="620" y="479"/>
                  </a:cubicBezTo>
                  <a:cubicBezTo>
                    <a:pt x="608" y="455"/>
                    <a:pt x="596" y="431"/>
                    <a:pt x="584" y="419"/>
                  </a:cubicBezTo>
                  <a:cubicBezTo>
                    <a:pt x="584" y="419"/>
                    <a:pt x="584" y="407"/>
                    <a:pt x="560" y="372"/>
                  </a:cubicBezTo>
                  <a:lnTo>
                    <a:pt x="560" y="372"/>
                  </a:lnTo>
                  <a:cubicBezTo>
                    <a:pt x="586" y="410"/>
                    <a:pt x="608" y="421"/>
                    <a:pt x="623" y="421"/>
                  </a:cubicBezTo>
                  <a:cubicBezTo>
                    <a:pt x="636" y="421"/>
                    <a:pt x="644" y="413"/>
                    <a:pt x="644" y="407"/>
                  </a:cubicBezTo>
                  <a:cubicBezTo>
                    <a:pt x="656" y="407"/>
                    <a:pt x="644" y="360"/>
                    <a:pt x="620" y="288"/>
                  </a:cubicBezTo>
                  <a:lnTo>
                    <a:pt x="620" y="288"/>
                  </a:lnTo>
                  <a:cubicBezTo>
                    <a:pt x="632" y="312"/>
                    <a:pt x="644" y="348"/>
                    <a:pt x="667" y="383"/>
                  </a:cubicBezTo>
                  <a:lnTo>
                    <a:pt x="667" y="372"/>
                  </a:lnTo>
                  <a:lnTo>
                    <a:pt x="679" y="383"/>
                  </a:lnTo>
                  <a:cubicBezTo>
                    <a:pt x="656" y="348"/>
                    <a:pt x="656" y="348"/>
                    <a:pt x="667" y="336"/>
                  </a:cubicBezTo>
                  <a:lnTo>
                    <a:pt x="679" y="336"/>
                  </a:lnTo>
                  <a:cubicBezTo>
                    <a:pt x="679" y="348"/>
                    <a:pt x="691" y="348"/>
                    <a:pt x="691" y="360"/>
                  </a:cubicBezTo>
                  <a:lnTo>
                    <a:pt x="703" y="360"/>
                  </a:lnTo>
                  <a:cubicBezTo>
                    <a:pt x="714" y="360"/>
                    <a:pt x="679" y="287"/>
                    <a:pt x="662" y="269"/>
                  </a:cubicBezTo>
                  <a:lnTo>
                    <a:pt x="662" y="269"/>
                  </a:lnTo>
                  <a:cubicBezTo>
                    <a:pt x="694" y="292"/>
                    <a:pt x="716" y="326"/>
                    <a:pt x="739" y="360"/>
                  </a:cubicBezTo>
                  <a:cubicBezTo>
                    <a:pt x="743" y="364"/>
                    <a:pt x="746" y="367"/>
                    <a:pt x="747" y="367"/>
                  </a:cubicBezTo>
                  <a:cubicBezTo>
                    <a:pt x="749" y="367"/>
                    <a:pt x="746" y="358"/>
                    <a:pt x="739" y="336"/>
                  </a:cubicBezTo>
                  <a:cubicBezTo>
                    <a:pt x="720" y="308"/>
                    <a:pt x="702" y="280"/>
                    <a:pt x="706" y="280"/>
                  </a:cubicBezTo>
                  <a:lnTo>
                    <a:pt x="706" y="280"/>
                  </a:lnTo>
                  <a:cubicBezTo>
                    <a:pt x="707" y="280"/>
                    <a:pt x="710" y="283"/>
                    <a:pt x="715" y="288"/>
                  </a:cubicBezTo>
                  <a:cubicBezTo>
                    <a:pt x="727" y="300"/>
                    <a:pt x="739" y="312"/>
                    <a:pt x="751" y="336"/>
                  </a:cubicBezTo>
                  <a:lnTo>
                    <a:pt x="763" y="360"/>
                  </a:lnTo>
                  <a:cubicBezTo>
                    <a:pt x="763" y="360"/>
                    <a:pt x="733" y="301"/>
                    <a:pt x="728" y="281"/>
                  </a:cubicBezTo>
                  <a:lnTo>
                    <a:pt x="728" y="281"/>
                  </a:lnTo>
                  <a:cubicBezTo>
                    <a:pt x="737" y="297"/>
                    <a:pt x="766" y="339"/>
                    <a:pt x="775" y="348"/>
                  </a:cubicBezTo>
                  <a:cubicBezTo>
                    <a:pt x="787" y="368"/>
                    <a:pt x="793" y="376"/>
                    <a:pt x="794" y="376"/>
                  </a:cubicBezTo>
                  <a:cubicBezTo>
                    <a:pt x="796" y="376"/>
                    <a:pt x="773" y="332"/>
                    <a:pt x="753" y="299"/>
                  </a:cubicBezTo>
                  <a:lnTo>
                    <a:pt x="753" y="299"/>
                  </a:lnTo>
                  <a:cubicBezTo>
                    <a:pt x="760" y="308"/>
                    <a:pt x="766" y="315"/>
                    <a:pt x="768" y="315"/>
                  </a:cubicBezTo>
                  <a:cubicBezTo>
                    <a:pt x="769" y="315"/>
                    <a:pt x="768" y="311"/>
                    <a:pt x="763" y="300"/>
                  </a:cubicBezTo>
                  <a:lnTo>
                    <a:pt x="763" y="300"/>
                  </a:lnTo>
                  <a:cubicBezTo>
                    <a:pt x="774" y="322"/>
                    <a:pt x="784" y="329"/>
                    <a:pt x="794" y="329"/>
                  </a:cubicBezTo>
                  <a:cubicBezTo>
                    <a:pt x="806" y="329"/>
                    <a:pt x="816" y="319"/>
                    <a:pt x="822" y="312"/>
                  </a:cubicBezTo>
                  <a:cubicBezTo>
                    <a:pt x="822" y="312"/>
                    <a:pt x="822" y="288"/>
                    <a:pt x="834" y="276"/>
                  </a:cubicBezTo>
                  <a:cubicBezTo>
                    <a:pt x="834" y="275"/>
                    <a:pt x="834" y="275"/>
                    <a:pt x="835" y="275"/>
                  </a:cubicBezTo>
                  <a:cubicBezTo>
                    <a:pt x="837" y="275"/>
                    <a:pt x="842" y="287"/>
                    <a:pt x="846" y="296"/>
                  </a:cubicBezTo>
                  <a:lnTo>
                    <a:pt x="846" y="296"/>
                  </a:lnTo>
                  <a:cubicBezTo>
                    <a:pt x="846" y="275"/>
                    <a:pt x="846" y="263"/>
                    <a:pt x="846" y="241"/>
                  </a:cubicBezTo>
                  <a:cubicBezTo>
                    <a:pt x="846" y="241"/>
                    <a:pt x="863" y="310"/>
                    <a:pt x="870" y="336"/>
                  </a:cubicBezTo>
                  <a:cubicBezTo>
                    <a:pt x="870" y="312"/>
                    <a:pt x="882" y="312"/>
                    <a:pt x="870" y="264"/>
                  </a:cubicBezTo>
                  <a:cubicBezTo>
                    <a:pt x="866" y="249"/>
                    <a:pt x="866" y="245"/>
                    <a:pt x="867" y="245"/>
                  </a:cubicBezTo>
                  <a:lnTo>
                    <a:pt x="867" y="245"/>
                  </a:lnTo>
                  <a:cubicBezTo>
                    <a:pt x="869" y="245"/>
                    <a:pt x="872" y="253"/>
                    <a:pt x="873" y="253"/>
                  </a:cubicBezTo>
                  <a:cubicBezTo>
                    <a:pt x="874" y="253"/>
                    <a:pt x="873" y="250"/>
                    <a:pt x="870" y="241"/>
                  </a:cubicBezTo>
                  <a:lnTo>
                    <a:pt x="870" y="241"/>
                  </a:lnTo>
                  <a:cubicBezTo>
                    <a:pt x="882" y="264"/>
                    <a:pt x="894" y="300"/>
                    <a:pt x="906" y="336"/>
                  </a:cubicBezTo>
                  <a:cubicBezTo>
                    <a:pt x="906" y="336"/>
                    <a:pt x="882" y="217"/>
                    <a:pt x="882" y="193"/>
                  </a:cubicBezTo>
                  <a:lnTo>
                    <a:pt x="882" y="193"/>
                  </a:lnTo>
                  <a:cubicBezTo>
                    <a:pt x="885" y="198"/>
                    <a:pt x="887" y="200"/>
                    <a:pt x="888" y="200"/>
                  </a:cubicBezTo>
                  <a:cubicBezTo>
                    <a:pt x="889" y="200"/>
                    <a:pt x="888" y="193"/>
                    <a:pt x="885" y="182"/>
                  </a:cubicBezTo>
                  <a:lnTo>
                    <a:pt x="885" y="182"/>
                  </a:lnTo>
                  <a:cubicBezTo>
                    <a:pt x="896" y="189"/>
                    <a:pt x="931" y="331"/>
                    <a:pt x="941" y="372"/>
                  </a:cubicBezTo>
                  <a:cubicBezTo>
                    <a:pt x="929" y="312"/>
                    <a:pt x="929" y="264"/>
                    <a:pt x="929" y="205"/>
                  </a:cubicBezTo>
                  <a:lnTo>
                    <a:pt x="929" y="205"/>
                  </a:lnTo>
                  <a:lnTo>
                    <a:pt x="953" y="300"/>
                  </a:lnTo>
                  <a:cubicBezTo>
                    <a:pt x="953" y="264"/>
                    <a:pt x="953" y="276"/>
                    <a:pt x="953" y="264"/>
                  </a:cubicBezTo>
                  <a:cubicBezTo>
                    <a:pt x="959" y="254"/>
                    <a:pt x="961" y="243"/>
                    <a:pt x="962" y="232"/>
                  </a:cubicBezTo>
                  <a:lnTo>
                    <a:pt x="962" y="232"/>
                  </a:lnTo>
                  <a:cubicBezTo>
                    <a:pt x="968" y="262"/>
                    <a:pt x="975" y="290"/>
                    <a:pt x="981" y="290"/>
                  </a:cubicBezTo>
                  <a:cubicBezTo>
                    <a:pt x="984" y="290"/>
                    <a:pt x="986" y="286"/>
                    <a:pt x="989" y="276"/>
                  </a:cubicBezTo>
                  <a:cubicBezTo>
                    <a:pt x="989" y="265"/>
                    <a:pt x="990" y="260"/>
                    <a:pt x="992" y="260"/>
                  </a:cubicBezTo>
                  <a:cubicBezTo>
                    <a:pt x="995" y="260"/>
                    <a:pt x="1001" y="286"/>
                    <a:pt x="1001" y="336"/>
                  </a:cubicBezTo>
                  <a:lnTo>
                    <a:pt x="1001" y="276"/>
                  </a:lnTo>
                  <a:cubicBezTo>
                    <a:pt x="1001" y="264"/>
                    <a:pt x="1013" y="276"/>
                    <a:pt x="1013" y="252"/>
                  </a:cubicBezTo>
                  <a:cubicBezTo>
                    <a:pt x="1025" y="229"/>
                    <a:pt x="1013" y="205"/>
                    <a:pt x="1013" y="181"/>
                  </a:cubicBezTo>
                  <a:cubicBezTo>
                    <a:pt x="1013" y="169"/>
                    <a:pt x="1025" y="181"/>
                    <a:pt x="1025" y="157"/>
                  </a:cubicBezTo>
                  <a:cubicBezTo>
                    <a:pt x="1025" y="205"/>
                    <a:pt x="1025" y="205"/>
                    <a:pt x="1037" y="205"/>
                  </a:cubicBezTo>
                  <a:lnTo>
                    <a:pt x="1048" y="205"/>
                  </a:lnTo>
                  <a:lnTo>
                    <a:pt x="1048" y="264"/>
                  </a:lnTo>
                  <a:lnTo>
                    <a:pt x="1048" y="300"/>
                  </a:lnTo>
                  <a:cubicBezTo>
                    <a:pt x="1060" y="300"/>
                    <a:pt x="1060" y="229"/>
                    <a:pt x="1072" y="193"/>
                  </a:cubicBezTo>
                  <a:cubicBezTo>
                    <a:pt x="1074" y="187"/>
                    <a:pt x="1075" y="185"/>
                    <a:pt x="1076" y="185"/>
                  </a:cubicBezTo>
                  <a:lnTo>
                    <a:pt x="1076" y="185"/>
                  </a:lnTo>
                  <a:cubicBezTo>
                    <a:pt x="1078" y="185"/>
                    <a:pt x="1078" y="201"/>
                    <a:pt x="1076" y="217"/>
                  </a:cubicBezTo>
                  <a:lnTo>
                    <a:pt x="1076" y="217"/>
                  </a:lnTo>
                  <a:cubicBezTo>
                    <a:pt x="1075" y="215"/>
                    <a:pt x="1074" y="214"/>
                    <a:pt x="1074" y="214"/>
                  </a:cubicBezTo>
                  <a:cubicBezTo>
                    <a:pt x="1072" y="214"/>
                    <a:pt x="1072" y="223"/>
                    <a:pt x="1072" y="241"/>
                  </a:cubicBezTo>
                  <a:cubicBezTo>
                    <a:pt x="1072" y="241"/>
                    <a:pt x="1072" y="252"/>
                    <a:pt x="1072" y="252"/>
                  </a:cubicBezTo>
                  <a:cubicBezTo>
                    <a:pt x="1072" y="252"/>
                    <a:pt x="1074" y="235"/>
                    <a:pt x="1076" y="217"/>
                  </a:cubicBezTo>
                  <a:lnTo>
                    <a:pt x="1076" y="217"/>
                  </a:lnTo>
                  <a:cubicBezTo>
                    <a:pt x="1078" y="221"/>
                    <a:pt x="1080" y="229"/>
                    <a:pt x="1084" y="241"/>
                  </a:cubicBezTo>
                  <a:cubicBezTo>
                    <a:pt x="1089" y="249"/>
                    <a:pt x="1093" y="258"/>
                    <a:pt x="1096" y="261"/>
                  </a:cubicBezTo>
                  <a:lnTo>
                    <a:pt x="1096" y="261"/>
                  </a:lnTo>
                  <a:lnTo>
                    <a:pt x="1096" y="276"/>
                  </a:lnTo>
                  <a:cubicBezTo>
                    <a:pt x="1097" y="272"/>
                    <a:pt x="1098" y="268"/>
                    <a:pt x="1100" y="262"/>
                  </a:cubicBezTo>
                  <a:lnTo>
                    <a:pt x="1100" y="262"/>
                  </a:lnTo>
                  <a:cubicBezTo>
                    <a:pt x="1100" y="261"/>
                    <a:pt x="1101" y="259"/>
                    <a:pt x="1101" y="254"/>
                  </a:cubicBezTo>
                  <a:lnTo>
                    <a:pt x="1101" y="254"/>
                  </a:lnTo>
                  <a:cubicBezTo>
                    <a:pt x="1108" y="209"/>
                    <a:pt x="1110" y="133"/>
                    <a:pt x="1120" y="133"/>
                  </a:cubicBezTo>
                  <a:lnTo>
                    <a:pt x="1120" y="241"/>
                  </a:lnTo>
                  <a:cubicBezTo>
                    <a:pt x="1120" y="255"/>
                    <a:pt x="1122" y="261"/>
                    <a:pt x="1124" y="261"/>
                  </a:cubicBezTo>
                  <a:cubicBezTo>
                    <a:pt x="1127" y="261"/>
                    <a:pt x="1132" y="246"/>
                    <a:pt x="1132" y="217"/>
                  </a:cubicBezTo>
                  <a:lnTo>
                    <a:pt x="1132" y="300"/>
                  </a:lnTo>
                  <a:cubicBezTo>
                    <a:pt x="1132" y="280"/>
                    <a:pt x="1132" y="194"/>
                    <a:pt x="1139" y="194"/>
                  </a:cubicBezTo>
                  <a:cubicBezTo>
                    <a:pt x="1140" y="194"/>
                    <a:pt x="1142" y="197"/>
                    <a:pt x="1144" y="205"/>
                  </a:cubicBezTo>
                  <a:cubicBezTo>
                    <a:pt x="1144" y="241"/>
                    <a:pt x="1144" y="288"/>
                    <a:pt x="1156" y="300"/>
                  </a:cubicBezTo>
                  <a:cubicBezTo>
                    <a:pt x="1156" y="300"/>
                    <a:pt x="1156" y="274"/>
                    <a:pt x="1163" y="274"/>
                  </a:cubicBezTo>
                  <a:cubicBezTo>
                    <a:pt x="1164" y="274"/>
                    <a:pt x="1166" y="275"/>
                    <a:pt x="1168" y="276"/>
                  </a:cubicBezTo>
                  <a:cubicBezTo>
                    <a:pt x="1168" y="303"/>
                    <a:pt x="1171" y="311"/>
                    <a:pt x="1176" y="311"/>
                  </a:cubicBezTo>
                  <a:cubicBezTo>
                    <a:pt x="1181" y="311"/>
                    <a:pt x="1186" y="305"/>
                    <a:pt x="1191" y="300"/>
                  </a:cubicBezTo>
                  <a:cubicBezTo>
                    <a:pt x="1191" y="300"/>
                    <a:pt x="1191" y="241"/>
                    <a:pt x="1191" y="229"/>
                  </a:cubicBezTo>
                  <a:cubicBezTo>
                    <a:pt x="1193" y="226"/>
                    <a:pt x="1193" y="225"/>
                    <a:pt x="1194" y="225"/>
                  </a:cubicBezTo>
                  <a:lnTo>
                    <a:pt x="1194" y="225"/>
                  </a:lnTo>
                  <a:cubicBezTo>
                    <a:pt x="1201" y="225"/>
                    <a:pt x="1191" y="313"/>
                    <a:pt x="1191" y="324"/>
                  </a:cubicBezTo>
                  <a:cubicBezTo>
                    <a:pt x="1191" y="336"/>
                    <a:pt x="1203" y="348"/>
                    <a:pt x="1203" y="348"/>
                  </a:cubicBezTo>
                  <a:cubicBezTo>
                    <a:pt x="1215" y="348"/>
                    <a:pt x="1227" y="336"/>
                    <a:pt x="1239" y="324"/>
                  </a:cubicBezTo>
                  <a:cubicBezTo>
                    <a:pt x="1249" y="303"/>
                    <a:pt x="1260" y="274"/>
                    <a:pt x="1262" y="274"/>
                  </a:cubicBezTo>
                  <a:cubicBezTo>
                    <a:pt x="1263" y="274"/>
                    <a:pt x="1263" y="275"/>
                    <a:pt x="1263" y="276"/>
                  </a:cubicBezTo>
                  <a:cubicBezTo>
                    <a:pt x="1263" y="288"/>
                    <a:pt x="1231" y="384"/>
                    <a:pt x="1237" y="384"/>
                  </a:cubicBezTo>
                  <a:cubicBezTo>
                    <a:pt x="1238" y="384"/>
                    <a:pt x="1238" y="384"/>
                    <a:pt x="1239" y="383"/>
                  </a:cubicBezTo>
                  <a:cubicBezTo>
                    <a:pt x="1263" y="360"/>
                    <a:pt x="1275" y="324"/>
                    <a:pt x="1287" y="288"/>
                  </a:cubicBezTo>
                  <a:lnTo>
                    <a:pt x="1287" y="288"/>
                  </a:lnTo>
                  <a:cubicBezTo>
                    <a:pt x="1275" y="336"/>
                    <a:pt x="1275" y="348"/>
                    <a:pt x="1287" y="360"/>
                  </a:cubicBezTo>
                  <a:lnTo>
                    <a:pt x="1298" y="360"/>
                  </a:lnTo>
                  <a:cubicBezTo>
                    <a:pt x="1310" y="360"/>
                    <a:pt x="1310" y="324"/>
                    <a:pt x="1322" y="312"/>
                  </a:cubicBezTo>
                  <a:cubicBezTo>
                    <a:pt x="1324" y="311"/>
                    <a:pt x="1325" y="310"/>
                    <a:pt x="1326" y="310"/>
                  </a:cubicBezTo>
                  <a:cubicBezTo>
                    <a:pt x="1334" y="310"/>
                    <a:pt x="1334" y="352"/>
                    <a:pt x="1334" y="383"/>
                  </a:cubicBezTo>
                  <a:cubicBezTo>
                    <a:pt x="1334" y="390"/>
                    <a:pt x="1334" y="393"/>
                    <a:pt x="1334" y="393"/>
                  </a:cubicBezTo>
                  <a:cubicBezTo>
                    <a:pt x="1335" y="393"/>
                    <a:pt x="1338" y="376"/>
                    <a:pt x="1346" y="360"/>
                  </a:cubicBezTo>
                  <a:cubicBezTo>
                    <a:pt x="1358" y="360"/>
                    <a:pt x="1370" y="336"/>
                    <a:pt x="1382" y="336"/>
                  </a:cubicBezTo>
                  <a:cubicBezTo>
                    <a:pt x="1382" y="348"/>
                    <a:pt x="1382" y="348"/>
                    <a:pt x="1382" y="360"/>
                  </a:cubicBezTo>
                  <a:cubicBezTo>
                    <a:pt x="1389" y="366"/>
                    <a:pt x="1388" y="373"/>
                    <a:pt x="1388" y="373"/>
                  </a:cubicBezTo>
                  <a:cubicBezTo>
                    <a:pt x="1388" y="373"/>
                    <a:pt x="1389" y="370"/>
                    <a:pt x="1394" y="360"/>
                  </a:cubicBezTo>
                  <a:cubicBezTo>
                    <a:pt x="1398" y="356"/>
                    <a:pt x="1402" y="354"/>
                    <a:pt x="1406" y="354"/>
                  </a:cubicBezTo>
                  <a:cubicBezTo>
                    <a:pt x="1414" y="354"/>
                    <a:pt x="1422" y="360"/>
                    <a:pt x="1429" y="360"/>
                  </a:cubicBezTo>
                  <a:cubicBezTo>
                    <a:pt x="1437" y="360"/>
                    <a:pt x="1456" y="344"/>
                    <a:pt x="1464" y="333"/>
                  </a:cubicBezTo>
                  <a:lnTo>
                    <a:pt x="1464" y="333"/>
                  </a:lnTo>
                  <a:cubicBezTo>
                    <a:pt x="1462" y="341"/>
                    <a:pt x="1459" y="350"/>
                    <a:pt x="1455" y="358"/>
                  </a:cubicBezTo>
                  <a:lnTo>
                    <a:pt x="1455" y="358"/>
                  </a:lnTo>
                  <a:lnTo>
                    <a:pt x="1465" y="348"/>
                  </a:lnTo>
                  <a:cubicBezTo>
                    <a:pt x="1477" y="336"/>
                    <a:pt x="1489" y="312"/>
                    <a:pt x="1501" y="300"/>
                  </a:cubicBezTo>
                  <a:lnTo>
                    <a:pt x="1501" y="300"/>
                  </a:lnTo>
                  <a:lnTo>
                    <a:pt x="1477" y="348"/>
                  </a:lnTo>
                  <a:lnTo>
                    <a:pt x="1477" y="360"/>
                  </a:lnTo>
                  <a:cubicBezTo>
                    <a:pt x="1477" y="360"/>
                    <a:pt x="1488" y="349"/>
                    <a:pt x="1492" y="349"/>
                  </a:cubicBezTo>
                  <a:lnTo>
                    <a:pt x="1492" y="349"/>
                  </a:lnTo>
                  <a:cubicBezTo>
                    <a:pt x="1495" y="349"/>
                    <a:pt x="1493" y="356"/>
                    <a:pt x="1477" y="383"/>
                  </a:cubicBezTo>
                  <a:lnTo>
                    <a:pt x="1513" y="336"/>
                  </a:lnTo>
                  <a:lnTo>
                    <a:pt x="1513" y="336"/>
                  </a:lnTo>
                  <a:cubicBezTo>
                    <a:pt x="1489" y="372"/>
                    <a:pt x="1501" y="372"/>
                    <a:pt x="1501" y="383"/>
                  </a:cubicBezTo>
                  <a:cubicBezTo>
                    <a:pt x="1509" y="383"/>
                    <a:pt x="1506" y="389"/>
                    <a:pt x="1507" y="389"/>
                  </a:cubicBezTo>
                  <a:cubicBezTo>
                    <a:pt x="1507" y="389"/>
                    <a:pt x="1509" y="387"/>
                    <a:pt x="1513" y="383"/>
                  </a:cubicBezTo>
                  <a:cubicBezTo>
                    <a:pt x="1537" y="372"/>
                    <a:pt x="1525" y="360"/>
                    <a:pt x="1537" y="360"/>
                  </a:cubicBezTo>
                  <a:cubicBezTo>
                    <a:pt x="1537" y="360"/>
                    <a:pt x="1537" y="395"/>
                    <a:pt x="1537" y="407"/>
                  </a:cubicBezTo>
                  <a:cubicBezTo>
                    <a:pt x="1537" y="407"/>
                    <a:pt x="1554" y="407"/>
                    <a:pt x="1545" y="429"/>
                  </a:cubicBezTo>
                  <a:lnTo>
                    <a:pt x="1545" y="429"/>
                  </a:lnTo>
                  <a:cubicBezTo>
                    <a:pt x="1554" y="414"/>
                    <a:pt x="1569" y="391"/>
                    <a:pt x="1584" y="383"/>
                  </a:cubicBezTo>
                  <a:cubicBezTo>
                    <a:pt x="1586" y="382"/>
                    <a:pt x="1586" y="382"/>
                    <a:pt x="1587" y="382"/>
                  </a:cubicBezTo>
                  <a:lnTo>
                    <a:pt x="1587" y="382"/>
                  </a:lnTo>
                  <a:cubicBezTo>
                    <a:pt x="1589" y="382"/>
                    <a:pt x="1560" y="419"/>
                    <a:pt x="1560" y="419"/>
                  </a:cubicBezTo>
                  <a:cubicBezTo>
                    <a:pt x="1560" y="431"/>
                    <a:pt x="1560" y="443"/>
                    <a:pt x="1560" y="443"/>
                  </a:cubicBezTo>
                  <a:cubicBezTo>
                    <a:pt x="1560" y="444"/>
                    <a:pt x="1561" y="445"/>
                    <a:pt x="1563" y="445"/>
                  </a:cubicBezTo>
                  <a:cubicBezTo>
                    <a:pt x="1572" y="445"/>
                    <a:pt x="1598" y="429"/>
                    <a:pt x="1605" y="429"/>
                  </a:cubicBezTo>
                  <a:cubicBezTo>
                    <a:pt x="1608" y="429"/>
                    <a:pt x="1606" y="432"/>
                    <a:pt x="1598" y="441"/>
                  </a:cubicBezTo>
                  <a:lnTo>
                    <a:pt x="1598" y="441"/>
                  </a:lnTo>
                  <a:cubicBezTo>
                    <a:pt x="1617" y="421"/>
                    <a:pt x="1636" y="394"/>
                    <a:pt x="1656" y="372"/>
                  </a:cubicBezTo>
                  <a:lnTo>
                    <a:pt x="1656" y="372"/>
                  </a:lnTo>
                  <a:lnTo>
                    <a:pt x="1656" y="373"/>
                  </a:lnTo>
                  <a:lnTo>
                    <a:pt x="1656" y="373"/>
                  </a:lnTo>
                  <a:cubicBezTo>
                    <a:pt x="1653" y="376"/>
                    <a:pt x="1651" y="379"/>
                    <a:pt x="1649" y="383"/>
                  </a:cubicBezTo>
                  <a:lnTo>
                    <a:pt x="1649" y="383"/>
                  </a:lnTo>
                  <a:cubicBezTo>
                    <a:pt x="1650" y="380"/>
                    <a:pt x="1653" y="377"/>
                    <a:pt x="1656" y="373"/>
                  </a:cubicBezTo>
                  <a:lnTo>
                    <a:pt x="1656" y="373"/>
                  </a:lnTo>
                  <a:lnTo>
                    <a:pt x="1656" y="383"/>
                  </a:lnTo>
                  <a:cubicBezTo>
                    <a:pt x="1656" y="383"/>
                    <a:pt x="1656" y="383"/>
                    <a:pt x="1656" y="383"/>
                  </a:cubicBezTo>
                  <a:lnTo>
                    <a:pt x="1656" y="383"/>
                  </a:lnTo>
                  <a:cubicBezTo>
                    <a:pt x="1652" y="387"/>
                    <a:pt x="1650" y="388"/>
                    <a:pt x="1649" y="388"/>
                  </a:cubicBezTo>
                  <a:cubicBezTo>
                    <a:pt x="1647" y="388"/>
                    <a:pt x="1647" y="386"/>
                    <a:pt x="1649" y="383"/>
                  </a:cubicBezTo>
                  <a:lnTo>
                    <a:pt x="1649" y="383"/>
                  </a:lnTo>
                  <a:cubicBezTo>
                    <a:pt x="1646" y="389"/>
                    <a:pt x="1644" y="397"/>
                    <a:pt x="1644" y="407"/>
                  </a:cubicBezTo>
                  <a:cubicBezTo>
                    <a:pt x="1644" y="407"/>
                    <a:pt x="1644" y="407"/>
                    <a:pt x="1644" y="419"/>
                  </a:cubicBezTo>
                  <a:lnTo>
                    <a:pt x="1644" y="431"/>
                  </a:lnTo>
                  <a:lnTo>
                    <a:pt x="1644" y="443"/>
                  </a:lnTo>
                  <a:cubicBezTo>
                    <a:pt x="1644" y="455"/>
                    <a:pt x="1596" y="502"/>
                    <a:pt x="1584" y="514"/>
                  </a:cubicBezTo>
                  <a:cubicBezTo>
                    <a:pt x="1584" y="514"/>
                    <a:pt x="1610" y="488"/>
                    <a:pt x="1618" y="488"/>
                  </a:cubicBezTo>
                  <a:cubicBezTo>
                    <a:pt x="1619" y="488"/>
                    <a:pt x="1620" y="489"/>
                    <a:pt x="1620" y="491"/>
                  </a:cubicBezTo>
                  <a:cubicBezTo>
                    <a:pt x="1620" y="491"/>
                    <a:pt x="1620" y="514"/>
                    <a:pt x="1620" y="538"/>
                  </a:cubicBezTo>
                  <a:cubicBezTo>
                    <a:pt x="1620" y="539"/>
                    <a:pt x="1620" y="539"/>
                    <a:pt x="1620" y="539"/>
                  </a:cubicBezTo>
                  <a:cubicBezTo>
                    <a:pt x="1627" y="539"/>
                    <a:pt x="1684" y="463"/>
                    <a:pt x="1694" y="463"/>
                  </a:cubicBezTo>
                  <a:lnTo>
                    <a:pt x="1694" y="463"/>
                  </a:lnTo>
                  <a:cubicBezTo>
                    <a:pt x="1696" y="463"/>
                    <a:pt x="1696" y="468"/>
                    <a:pt x="1691" y="479"/>
                  </a:cubicBezTo>
                  <a:cubicBezTo>
                    <a:pt x="1668" y="514"/>
                    <a:pt x="1644" y="538"/>
                    <a:pt x="1668" y="538"/>
                  </a:cubicBezTo>
                  <a:cubicBezTo>
                    <a:pt x="1676" y="538"/>
                    <a:pt x="1708" y="503"/>
                    <a:pt x="1710" y="503"/>
                  </a:cubicBezTo>
                  <a:lnTo>
                    <a:pt x="1710" y="503"/>
                  </a:lnTo>
                  <a:cubicBezTo>
                    <a:pt x="1710" y="503"/>
                    <a:pt x="1705" y="509"/>
                    <a:pt x="1691" y="526"/>
                  </a:cubicBezTo>
                  <a:cubicBezTo>
                    <a:pt x="1672" y="550"/>
                    <a:pt x="1668" y="559"/>
                    <a:pt x="1672" y="559"/>
                  </a:cubicBezTo>
                  <a:cubicBezTo>
                    <a:pt x="1678" y="559"/>
                    <a:pt x="1701" y="540"/>
                    <a:pt x="1715" y="526"/>
                  </a:cubicBezTo>
                  <a:cubicBezTo>
                    <a:pt x="1720" y="522"/>
                    <a:pt x="1722" y="520"/>
                    <a:pt x="1723" y="520"/>
                  </a:cubicBezTo>
                  <a:lnTo>
                    <a:pt x="1723" y="520"/>
                  </a:lnTo>
                  <a:cubicBezTo>
                    <a:pt x="1726" y="520"/>
                    <a:pt x="1703" y="552"/>
                    <a:pt x="1703" y="562"/>
                  </a:cubicBezTo>
                  <a:cubicBezTo>
                    <a:pt x="1703" y="563"/>
                    <a:pt x="1704" y="563"/>
                    <a:pt x="1704" y="563"/>
                  </a:cubicBezTo>
                  <a:cubicBezTo>
                    <a:pt x="1712" y="563"/>
                    <a:pt x="1765" y="502"/>
                    <a:pt x="1787" y="491"/>
                  </a:cubicBezTo>
                  <a:cubicBezTo>
                    <a:pt x="1788" y="490"/>
                    <a:pt x="1789" y="489"/>
                    <a:pt x="1790" y="489"/>
                  </a:cubicBezTo>
                  <a:lnTo>
                    <a:pt x="1790" y="489"/>
                  </a:lnTo>
                  <a:cubicBezTo>
                    <a:pt x="1798" y="489"/>
                    <a:pt x="1746" y="543"/>
                    <a:pt x="1747" y="543"/>
                  </a:cubicBezTo>
                  <a:cubicBezTo>
                    <a:pt x="1747" y="543"/>
                    <a:pt x="1748" y="541"/>
                    <a:pt x="1751" y="538"/>
                  </a:cubicBezTo>
                  <a:cubicBezTo>
                    <a:pt x="1763" y="526"/>
                    <a:pt x="1775" y="514"/>
                    <a:pt x="1787" y="514"/>
                  </a:cubicBezTo>
                  <a:lnTo>
                    <a:pt x="1787" y="514"/>
                  </a:lnTo>
                  <a:cubicBezTo>
                    <a:pt x="1775" y="514"/>
                    <a:pt x="1727" y="562"/>
                    <a:pt x="1727" y="586"/>
                  </a:cubicBezTo>
                  <a:cubicBezTo>
                    <a:pt x="1715" y="598"/>
                    <a:pt x="1727" y="610"/>
                    <a:pt x="1763" y="610"/>
                  </a:cubicBezTo>
                  <a:cubicBezTo>
                    <a:pt x="1775" y="604"/>
                    <a:pt x="1778" y="601"/>
                    <a:pt x="1779" y="601"/>
                  </a:cubicBezTo>
                  <a:cubicBezTo>
                    <a:pt x="1781" y="601"/>
                    <a:pt x="1781" y="604"/>
                    <a:pt x="1787" y="610"/>
                  </a:cubicBezTo>
                  <a:cubicBezTo>
                    <a:pt x="1793" y="606"/>
                    <a:pt x="1797" y="605"/>
                    <a:pt x="1798" y="605"/>
                  </a:cubicBezTo>
                  <a:lnTo>
                    <a:pt x="1798" y="605"/>
                  </a:lnTo>
                  <a:cubicBezTo>
                    <a:pt x="1801" y="605"/>
                    <a:pt x="1790" y="614"/>
                    <a:pt x="1775" y="624"/>
                  </a:cubicBezTo>
                  <a:lnTo>
                    <a:pt x="1775" y="624"/>
                  </a:lnTo>
                  <a:cubicBezTo>
                    <a:pt x="1778" y="623"/>
                    <a:pt x="1780" y="622"/>
                    <a:pt x="1782" y="622"/>
                  </a:cubicBezTo>
                  <a:lnTo>
                    <a:pt x="1782" y="622"/>
                  </a:lnTo>
                  <a:cubicBezTo>
                    <a:pt x="1784" y="622"/>
                    <a:pt x="1780" y="628"/>
                    <a:pt x="1763" y="645"/>
                  </a:cubicBezTo>
                  <a:lnTo>
                    <a:pt x="1775" y="645"/>
                  </a:lnTo>
                  <a:cubicBezTo>
                    <a:pt x="1779" y="645"/>
                    <a:pt x="1796" y="643"/>
                    <a:pt x="1810" y="643"/>
                  </a:cubicBezTo>
                  <a:cubicBezTo>
                    <a:pt x="1832" y="643"/>
                    <a:pt x="1851" y="648"/>
                    <a:pt x="1822" y="669"/>
                  </a:cubicBezTo>
                  <a:lnTo>
                    <a:pt x="1906" y="622"/>
                  </a:lnTo>
                  <a:lnTo>
                    <a:pt x="1906" y="622"/>
                  </a:lnTo>
                  <a:cubicBezTo>
                    <a:pt x="1858" y="657"/>
                    <a:pt x="1858" y="669"/>
                    <a:pt x="1858" y="669"/>
                  </a:cubicBezTo>
                  <a:cubicBezTo>
                    <a:pt x="1858" y="681"/>
                    <a:pt x="1822" y="705"/>
                    <a:pt x="1799" y="717"/>
                  </a:cubicBezTo>
                  <a:cubicBezTo>
                    <a:pt x="1795" y="720"/>
                    <a:pt x="1795" y="722"/>
                    <a:pt x="1796" y="722"/>
                  </a:cubicBezTo>
                  <a:cubicBezTo>
                    <a:pt x="1806" y="722"/>
                    <a:pt x="1879" y="680"/>
                    <a:pt x="1892" y="680"/>
                  </a:cubicBezTo>
                  <a:cubicBezTo>
                    <a:pt x="1893" y="680"/>
                    <a:pt x="1894" y="680"/>
                    <a:pt x="1894" y="681"/>
                  </a:cubicBezTo>
                  <a:cubicBezTo>
                    <a:pt x="1894" y="681"/>
                    <a:pt x="1799" y="729"/>
                    <a:pt x="1799" y="741"/>
                  </a:cubicBezTo>
                  <a:cubicBezTo>
                    <a:pt x="1799" y="741"/>
                    <a:pt x="1822" y="741"/>
                    <a:pt x="1858" y="717"/>
                  </a:cubicBezTo>
                  <a:cubicBezTo>
                    <a:pt x="1882" y="705"/>
                    <a:pt x="1894" y="693"/>
                    <a:pt x="1906" y="693"/>
                  </a:cubicBezTo>
                  <a:cubicBezTo>
                    <a:pt x="1906" y="705"/>
                    <a:pt x="1906" y="693"/>
                    <a:pt x="1882" y="717"/>
                  </a:cubicBezTo>
                  <a:cubicBezTo>
                    <a:pt x="1870" y="729"/>
                    <a:pt x="1810" y="753"/>
                    <a:pt x="1787" y="776"/>
                  </a:cubicBezTo>
                  <a:lnTo>
                    <a:pt x="1822" y="753"/>
                  </a:lnTo>
                  <a:cubicBezTo>
                    <a:pt x="1838" y="753"/>
                    <a:pt x="1849" y="747"/>
                    <a:pt x="1854" y="747"/>
                  </a:cubicBezTo>
                  <a:cubicBezTo>
                    <a:pt x="1857" y="747"/>
                    <a:pt x="1858" y="749"/>
                    <a:pt x="1858" y="753"/>
                  </a:cubicBezTo>
                  <a:cubicBezTo>
                    <a:pt x="1858" y="764"/>
                    <a:pt x="1846" y="764"/>
                    <a:pt x="1858" y="764"/>
                  </a:cubicBezTo>
                  <a:cubicBezTo>
                    <a:pt x="1870" y="764"/>
                    <a:pt x="1894" y="753"/>
                    <a:pt x="1918" y="741"/>
                  </a:cubicBezTo>
                  <a:lnTo>
                    <a:pt x="1918" y="741"/>
                  </a:lnTo>
                  <a:cubicBezTo>
                    <a:pt x="1930" y="741"/>
                    <a:pt x="1858" y="776"/>
                    <a:pt x="1882" y="776"/>
                  </a:cubicBezTo>
                  <a:cubicBezTo>
                    <a:pt x="1894" y="764"/>
                    <a:pt x="1918" y="764"/>
                    <a:pt x="1930" y="753"/>
                  </a:cubicBezTo>
                  <a:lnTo>
                    <a:pt x="1930" y="764"/>
                  </a:lnTo>
                  <a:cubicBezTo>
                    <a:pt x="1930" y="776"/>
                    <a:pt x="1870" y="776"/>
                    <a:pt x="1858" y="788"/>
                  </a:cubicBezTo>
                  <a:cubicBezTo>
                    <a:pt x="1858" y="793"/>
                    <a:pt x="1862" y="796"/>
                    <a:pt x="1869" y="796"/>
                  </a:cubicBezTo>
                  <a:cubicBezTo>
                    <a:pt x="1880" y="796"/>
                    <a:pt x="1897" y="790"/>
                    <a:pt x="1918" y="776"/>
                  </a:cubicBezTo>
                  <a:lnTo>
                    <a:pt x="1918" y="776"/>
                  </a:lnTo>
                  <a:cubicBezTo>
                    <a:pt x="1846" y="824"/>
                    <a:pt x="1882" y="836"/>
                    <a:pt x="1894" y="848"/>
                  </a:cubicBezTo>
                  <a:cubicBezTo>
                    <a:pt x="1894" y="850"/>
                    <a:pt x="1895" y="851"/>
                    <a:pt x="1898" y="851"/>
                  </a:cubicBezTo>
                  <a:cubicBezTo>
                    <a:pt x="1908" y="851"/>
                    <a:pt x="1939" y="834"/>
                    <a:pt x="1977" y="824"/>
                  </a:cubicBezTo>
                  <a:lnTo>
                    <a:pt x="1977" y="824"/>
                  </a:lnTo>
                  <a:cubicBezTo>
                    <a:pt x="1882" y="860"/>
                    <a:pt x="1870" y="895"/>
                    <a:pt x="1870" y="907"/>
                  </a:cubicBezTo>
                  <a:cubicBezTo>
                    <a:pt x="1870" y="913"/>
                    <a:pt x="1870" y="916"/>
                    <a:pt x="1874" y="916"/>
                  </a:cubicBezTo>
                  <a:cubicBezTo>
                    <a:pt x="1879" y="916"/>
                    <a:pt x="1888" y="913"/>
                    <a:pt x="1906" y="907"/>
                  </a:cubicBezTo>
                  <a:cubicBezTo>
                    <a:pt x="1924" y="901"/>
                    <a:pt x="1938" y="898"/>
                    <a:pt x="1949" y="898"/>
                  </a:cubicBezTo>
                  <a:cubicBezTo>
                    <a:pt x="1959" y="898"/>
                    <a:pt x="1965" y="901"/>
                    <a:pt x="1965" y="907"/>
                  </a:cubicBezTo>
                  <a:cubicBezTo>
                    <a:pt x="1965" y="913"/>
                    <a:pt x="1950" y="913"/>
                    <a:pt x="1935" y="913"/>
                  </a:cubicBezTo>
                  <a:cubicBezTo>
                    <a:pt x="1921" y="913"/>
                    <a:pt x="1906" y="913"/>
                    <a:pt x="1906" y="919"/>
                  </a:cubicBezTo>
                  <a:cubicBezTo>
                    <a:pt x="1906" y="931"/>
                    <a:pt x="1906" y="943"/>
                    <a:pt x="1906" y="955"/>
                  </a:cubicBezTo>
                  <a:cubicBezTo>
                    <a:pt x="1906" y="955"/>
                    <a:pt x="1909" y="958"/>
                    <a:pt x="1921" y="959"/>
                  </a:cubicBezTo>
                  <a:lnTo>
                    <a:pt x="1921" y="959"/>
                  </a:lnTo>
                  <a:cubicBezTo>
                    <a:pt x="1913" y="961"/>
                    <a:pt x="1904" y="964"/>
                    <a:pt x="1894" y="967"/>
                  </a:cubicBezTo>
                  <a:cubicBezTo>
                    <a:pt x="1870" y="967"/>
                    <a:pt x="1858" y="979"/>
                    <a:pt x="1894" y="979"/>
                  </a:cubicBezTo>
                  <a:cubicBezTo>
                    <a:pt x="1930" y="979"/>
                    <a:pt x="1906" y="979"/>
                    <a:pt x="1918" y="991"/>
                  </a:cubicBezTo>
                  <a:lnTo>
                    <a:pt x="1965" y="991"/>
                  </a:lnTo>
                  <a:cubicBezTo>
                    <a:pt x="1977" y="991"/>
                    <a:pt x="1941" y="1003"/>
                    <a:pt x="1930" y="1003"/>
                  </a:cubicBezTo>
                  <a:cubicBezTo>
                    <a:pt x="1930" y="1003"/>
                    <a:pt x="1930" y="1014"/>
                    <a:pt x="1930" y="1014"/>
                  </a:cubicBezTo>
                  <a:lnTo>
                    <a:pt x="1977" y="1014"/>
                  </a:lnTo>
                  <a:cubicBezTo>
                    <a:pt x="2001" y="1014"/>
                    <a:pt x="1989" y="1014"/>
                    <a:pt x="1989" y="1026"/>
                  </a:cubicBezTo>
                  <a:cubicBezTo>
                    <a:pt x="1941" y="1026"/>
                    <a:pt x="1930" y="1026"/>
                    <a:pt x="1953" y="1038"/>
                  </a:cubicBezTo>
                  <a:lnTo>
                    <a:pt x="1989" y="1038"/>
                  </a:lnTo>
                  <a:cubicBezTo>
                    <a:pt x="2013" y="1038"/>
                    <a:pt x="2037" y="1038"/>
                    <a:pt x="2001" y="1050"/>
                  </a:cubicBezTo>
                  <a:cubicBezTo>
                    <a:pt x="1965" y="1062"/>
                    <a:pt x="1953" y="1050"/>
                    <a:pt x="1930" y="1074"/>
                  </a:cubicBezTo>
                  <a:cubicBezTo>
                    <a:pt x="1906" y="1086"/>
                    <a:pt x="1894" y="1086"/>
                    <a:pt x="1894" y="1086"/>
                  </a:cubicBezTo>
                  <a:cubicBezTo>
                    <a:pt x="1894" y="1090"/>
                    <a:pt x="1898" y="1091"/>
                    <a:pt x="1904" y="1091"/>
                  </a:cubicBezTo>
                  <a:cubicBezTo>
                    <a:pt x="1916" y="1091"/>
                    <a:pt x="1937" y="1086"/>
                    <a:pt x="1953" y="1086"/>
                  </a:cubicBezTo>
                  <a:cubicBezTo>
                    <a:pt x="1965" y="1086"/>
                    <a:pt x="1989" y="1086"/>
                    <a:pt x="1965" y="1098"/>
                  </a:cubicBezTo>
                  <a:cubicBezTo>
                    <a:pt x="1953" y="1098"/>
                    <a:pt x="1930" y="1110"/>
                    <a:pt x="1965" y="1110"/>
                  </a:cubicBezTo>
                  <a:cubicBezTo>
                    <a:pt x="1882" y="1110"/>
                    <a:pt x="1953" y="1134"/>
                    <a:pt x="1953" y="1134"/>
                  </a:cubicBezTo>
                  <a:cubicBezTo>
                    <a:pt x="1953" y="1139"/>
                    <a:pt x="1950" y="1139"/>
                    <a:pt x="1946" y="1139"/>
                  </a:cubicBezTo>
                  <a:cubicBezTo>
                    <a:pt x="1941" y="1139"/>
                    <a:pt x="1935" y="1139"/>
                    <a:pt x="1930" y="1145"/>
                  </a:cubicBezTo>
                  <a:cubicBezTo>
                    <a:pt x="1930" y="1145"/>
                    <a:pt x="1918" y="1157"/>
                    <a:pt x="1918" y="1157"/>
                  </a:cubicBezTo>
                  <a:cubicBezTo>
                    <a:pt x="1918" y="1157"/>
                    <a:pt x="1930" y="1193"/>
                    <a:pt x="1882" y="1193"/>
                  </a:cubicBezTo>
                  <a:cubicBezTo>
                    <a:pt x="1882" y="1193"/>
                    <a:pt x="1882" y="1205"/>
                    <a:pt x="1941" y="1205"/>
                  </a:cubicBezTo>
                  <a:cubicBezTo>
                    <a:pt x="1965" y="1205"/>
                    <a:pt x="1977" y="1205"/>
                    <a:pt x="2001" y="1217"/>
                  </a:cubicBezTo>
                  <a:lnTo>
                    <a:pt x="1918" y="1217"/>
                  </a:lnTo>
                  <a:cubicBezTo>
                    <a:pt x="1894" y="1217"/>
                    <a:pt x="1894" y="1229"/>
                    <a:pt x="1918" y="1229"/>
                  </a:cubicBezTo>
                  <a:cubicBezTo>
                    <a:pt x="1930" y="1241"/>
                    <a:pt x="1941" y="1241"/>
                    <a:pt x="1941" y="1253"/>
                  </a:cubicBezTo>
                  <a:lnTo>
                    <a:pt x="1894" y="1253"/>
                  </a:lnTo>
                  <a:cubicBezTo>
                    <a:pt x="1870" y="1253"/>
                    <a:pt x="2001" y="1264"/>
                    <a:pt x="2001" y="1276"/>
                  </a:cubicBezTo>
                  <a:cubicBezTo>
                    <a:pt x="2001" y="1276"/>
                    <a:pt x="1906" y="1264"/>
                    <a:pt x="1894" y="1264"/>
                  </a:cubicBezTo>
                  <a:cubicBezTo>
                    <a:pt x="1882" y="1264"/>
                    <a:pt x="1953" y="1300"/>
                    <a:pt x="1977" y="1312"/>
                  </a:cubicBezTo>
                  <a:cubicBezTo>
                    <a:pt x="1986" y="1321"/>
                    <a:pt x="1994" y="1329"/>
                    <a:pt x="1981" y="1329"/>
                  </a:cubicBezTo>
                  <a:cubicBezTo>
                    <a:pt x="1976" y="1329"/>
                    <a:pt x="1967" y="1328"/>
                    <a:pt x="1953" y="1324"/>
                  </a:cubicBezTo>
                  <a:cubicBezTo>
                    <a:pt x="1953" y="1316"/>
                    <a:pt x="1935" y="1307"/>
                    <a:pt x="1921" y="1307"/>
                  </a:cubicBezTo>
                  <a:cubicBezTo>
                    <a:pt x="1915" y="1307"/>
                    <a:pt x="1909" y="1309"/>
                    <a:pt x="1906" y="1312"/>
                  </a:cubicBezTo>
                  <a:cubicBezTo>
                    <a:pt x="1882" y="1312"/>
                    <a:pt x="1906" y="1324"/>
                    <a:pt x="1930" y="1324"/>
                  </a:cubicBezTo>
                  <a:cubicBezTo>
                    <a:pt x="1953" y="1336"/>
                    <a:pt x="1977" y="1336"/>
                    <a:pt x="2001" y="1336"/>
                  </a:cubicBezTo>
                  <a:lnTo>
                    <a:pt x="1906" y="1336"/>
                  </a:lnTo>
                  <a:lnTo>
                    <a:pt x="1989" y="1360"/>
                  </a:lnTo>
                  <a:cubicBezTo>
                    <a:pt x="2001" y="1360"/>
                    <a:pt x="2025" y="1372"/>
                    <a:pt x="2037" y="1384"/>
                  </a:cubicBezTo>
                  <a:cubicBezTo>
                    <a:pt x="2002" y="1370"/>
                    <a:pt x="1975" y="1364"/>
                    <a:pt x="1959" y="1364"/>
                  </a:cubicBezTo>
                  <a:cubicBezTo>
                    <a:pt x="1948" y="1364"/>
                    <a:pt x="1941" y="1367"/>
                    <a:pt x="1941" y="1372"/>
                  </a:cubicBezTo>
                  <a:cubicBezTo>
                    <a:pt x="1953" y="1384"/>
                    <a:pt x="1977" y="1395"/>
                    <a:pt x="2001" y="1395"/>
                  </a:cubicBezTo>
                  <a:lnTo>
                    <a:pt x="2001" y="1407"/>
                  </a:lnTo>
                  <a:cubicBezTo>
                    <a:pt x="1977" y="1407"/>
                    <a:pt x="1953" y="1395"/>
                    <a:pt x="1930" y="1384"/>
                  </a:cubicBezTo>
                  <a:lnTo>
                    <a:pt x="1906" y="1384"/>
                  </a:lnTo>
                  <a:cubicBezTo>
                    <a:pt x="1906" y="1384"/>
                    <a:pt x="1988" y="1425"/>
                    <a:pt x="1961" y="1425"/>
                  </a:cubicBezTo>
                  <a:cubicBezTo>
                    <a:pt x="1955" y="1425"/>
                    <a:pt x="1945" y="1423"/>
                    <a:pt x="1930" y="1419"/>
                  </a:cubicBezTo>
                  <a:cubicBezTo>
                    <a:pt x="1903" y="1413"/>
                    <a:pt x="1890" y="1411"/>
                    <a:pt x="1886" y="1411"/>
                  </a:cubicBezTo>
                  <a:cubicBezTo>
                    <a:pt x="1874" y="1411"/>
                    <a:pt x="1941" y="1431"/>
                    <a:pt x="1941" y="1431"/>
                  </a:cubicBezTo>
                  <a:cubicBezTo>
                    <a:pt x="1941" y="1435"/>
                    <a:pt x="1935" y="1436"/>
                    <a:pt x="1926" y="1436"/>
                  </a:cubicBezTo>
                  <a:cubicBezTo>
                    <a:pt x="1916" y="1436"/>
                    <a:pt x="1904" y="1435"/>
                    <a:pt x="1897" y="1433"/>
                  </a:cubicBezTo>
                  <a:lnTo>
                    <a:pt x="1897" y="1433"/>
                  </a:lnTo>
                  <a:lnTo>
                    <a:pt x="1953" y="1467"/>
                  </a:lnTo>
                  <a:cubicBezTo>
                    <a:pt x="1930" y="1455"/>
                    <a:pt x="1906" y="1443"/>
                    <a:pt x="1882" y="1443"/>
                  </a:cubicBezTo>
                  <a:cubicBezTo>
                    <a:pt x="1870" y="1443"/>
                    <a:pt x="1858" y="1443"/>
                    <a:pt x="1882" y="1455"/>
                  </a:cubicBezTo>
                  <a:cubicBezTo>
                    <a:pt x="1906" y="1479"/>
                    <a:pt x="1894" y="1479"/>
                    <a:pt x="1894" y="1479"/>
                  </a:cubicBezTo>
                  <a:cubicBezTo>
                    <a:pt x="1894" y="1479"/>
                    <a:pt x="1953" y="1503"/>
                    <a:pt x="1941" y="1515"/>
                  </a:cubicBezTo>
                  <a:lnTo>
                    <a:pt x="1882" y="1491"/>
                  </a:lnTo>
                  <a:lnTo>
                    <a:pt x="1906" y="1503"/>
                  </a:lnTo>
                  <a:cubicBezTo>
                    <a:pt x="1920" y="1517"/>
                    <a:pt x="1925" y="1522"/>
                    <a:pt x="1923" y="1522"/>
                  </a:cubicBezTo>
                  <a:cubicBezTo>
                    <a:pt x="1921" y="1522"/>
                    <a:pt x="1916" y="1519"/>
                    <a:pt x="1906" y="1515"/>
                  </a:cubicBezTo>
                  <a:lnTo>
                    <a:pt x="1906" y="1515"/>
                  </a:lnTo>
                  <a:lnTo>
                    <a:pt x="1941" y="1538"/>
                  </a:lnTo>
                  <a:cubicBezTo>
                    <a:pt x="1965" y="1550"/>
                    <a:pt x="1965" y="1550"/>
                    <a:pt x="1965" y="1562"/>
                  </a:cubicBezTo>
                  <a:lnTo>
                    <a:pt x="1889" y="1524"/>
                  </a:lnTo>
                  <a:lnTo>
                    <a:pt x="1889" y="1524"/>
                  </a:lnTo>
                  <a:cubicBezTo>
                    <a:pt x="1905" y="1536"/>
                    <a:pt x="1903" y="1550"/>
                    <a:pt x="1894" y="1550"/>
                  </a:cubicBezTo>
                  <a:cubicBezTo>
                    <a:pt x="1894" y="1550"/>
                    <a:pt x="1870" y="1538"/>
                    <a:pt x="1858" y="1538"/>
                  </a:cubicBezTo>
                  <a:cubicBezTo>
                    <a:pt x="1810" y="1538"/>
                    <a:pt x="1810" y="1562"/>
                    <a:pt x="1799" y="1574"/>
                  </a:cubicBezTo>
                  <a:cubicBezTo>
                    <a:pt x="1796" y="1580"/>
                    <a:pt x="1792" y="1582"/>
                    <a:pt x="1788" y="1582"/>
                  </a:cubicBezTo>
                  <a:cubicBezTo>
                    <a:pt x="1776" y="1582"/>
                    <a:pt x="1763" y="1562"/>
                    <a:pt x="1763" y="1562"/>
                  </a:cubicBezTo>
                  <a:cubicBezTo>
                    <a:pt x="1763" y="1562"/>
                    <a:pt x="1763" y="1574"/>
                    <a:pt x="1763" y="1574"/>
                  </a:cubicBezTo>
                  <a:lnTo>
                    <a:pt x="1763" y="1610"/>
                  </a:lnTo>
                  <a:cubicBezTo>
                    <a:pt x="1763" y="1634"/>
                    <a:pt x="1763" y="1657"/>
                    <a:pt x="1763" y="1669"/>
                  </a:cubicBezTo>
                  <a:cubicBezTo>
                    <a:pt x="1775" y="1681"/>
                    <a:pt x="1775" y="1693"/>
                    <a:pt x="1787" y="1705"/>
                  </a:cubicBezTo>
                  <a:cubicBezTo>
                    <a:pt x="1799" y="1717"/>
                    <a:pt x="1787" y="1729"/>
                    <a:pt x="1787" y="1729"/>
                  </a:cubicBezTo>
                  <a:cubicBezTo>
                    <a:pt x="1787" y="1729"/>
                    <a:pt x="1775" y="1705"/>
                    <a:pt x="1763" y="1705"/>
                  </a:cubicBezTo>
                  <a:cubicBezTo>
                    <a:pt x="1763" y="1705"/>
                    <a:pt x="1751" y="1717"/>
                    <a:pt x="1739" y="1717"/>
                  </a:cubicBezTo>
                  <a:cubicBezTo>
                    <a:pt x="1739" y="1729"/>
                    <a:pt x="1727" y="1717"/>
                    <a:pt x="1739" y="1741"/>
                  </a:cubicBezTo>
                  <a:cubicBezTo>
                    <a:pt x="1763" y="1765"/>
                    <a:pt x="1810" y="1800"/>
                    <a:pt x="1822" y="1812"/>
                  </a:cubicBezTo>
                  <a:cubicBezTo>
                    <a:pt x="1822" y="1812"/>
                    <a:pt x="1775" y="1776"/>
                    <a:pt x="1751" y="1753"/>
                  </a:cubicBezTo>
                  <a:cubicBezTo>
                    <a:pt x="1736" y="1743"/>
                    <a:pt x="1727" y="1739"/>
                    <a:pt x="1722" y="1739"/>
                  </a:cubicBezTo>
                  <a:cubicBezTo>
                    <a:pt x="1715" y="1739"/>
                    <a:pt x="1715" y="1746"/>
                    <a:pt x="1715" y="1753"/>
                  </a:cubicBezTo>
                  <a:cubicBezTo>
                    <a:pt x="1703" y="1753"/>
                    <a:pt x="1703" y="1765"/>
                    <a:pt x="1679" y="1765"/>
                  </a:cubicBezTo>
                  <a:lnTo>
                    <a:pt x="1668" y="1741"/>
                  </a:lnTo>
                  <a:lnTo>
                    <a:pt x="1668" y="1741"/>
                  </a:lnTo>
                  <a:cubicBezTo>
                    <a:pt x="1668" y="1765"/>
                    <a:pt x="1679" y="1776"/>
                    <a:pt x="1691" y="1788"/>
                  </a:cubicBezTo>
                  <a:cubicBezTo>
                    <a:pt x="1695" y="1796"/>
                    <a:pt x="1693" y="1799"/>
                    <a:pt x="1688" y="1799"/>
                  </a:cubicBezTo>
                  <a:cubicBezTo>
                    <a:pt x="1677" y="1799"/>
                    <a:pt x="1652" y="1785"/>
                    <a:pt x="1644" y="1776"/>
                  </a:cubicBezTo>
                  <a:cubicBezTo>
                    <a:pt x="1642" y="1775"/>
                    <a:pt x="1642" y="1775"/>
                    <a:pt x="1641" y="1775"/>
                  </a:cubicBezTo>
                  <a:lnTo>
                    <a:pt x="1641" y="1775"/>
                  </a:lnTo>
                  <a:cubicBezTo>
                    <a:pt x="1637" y="1775"/>
                    <a:pt x="1658" y="1816"/>
                    <a:pt x="1679" y="1848"/>
                  </a:cubicBezTo>
                  <a:cubicBezTo>
                    <a:pt x="1691" y="1862"/>
                    <a:pt x="1695" y="1867"/>
                    <a:pt x="1694" y="1867"/>
                  </a:cubicBezTo>
                  <a:cubicBezTo>
                    <a:pt x="1692" y="1867"/>
                    <a:pt x="1641" y="1809"/>
                    <a:pt x="1632" y="1800"/>
                  </a:cubicBezTo>
                  <a:cubicBezTo>
                    <a:pt x="1631" y="1799"/>
                    <a:pt x="1630" y="1798"/>
                    <a:pt x="1630" y="1798"/>
                  </a:cubicBezTo>
                  <a:lnTo>
                    <a:pt x="1630" y="1798"/>
                  </a:lnTo>
                  <a:cubicBezTo>
                    <a:pt x="1627" y="1798"/>
                    <a:pt x="1656" y="1837"/>
                    <a:pt x="1656" y="1848"/>
                  </a:cubicBezTo>
                  <a:cubicBezTo>
                    <a:pt x="1658" y="1853"/>
                    <a:pt x="1658" y="1854"/>
                    <a:pt x="1657" y="1854"/>
                  </a:cubicBezTo>
                  <a:cubicBezTo>
                    <a:pt x="1650" y="1854"/>
                    <a:pt x="1618" y="1822"/>
                    <a:pt x="1608" y="1812"/>
                  </a:cubicBezTo>
                  <a:cubicBezTo>
                    <a:pt x="1605" y="1809"/>
                    <a:pt x="1602" y="1807"/>
                    <a:pt x="1600" y="1807"/>
                  </a:cubicBezTo>
                  <a:cubicBezTo>
                    <a:pt x="1596" y="1807"/>
                    <a:pt x="1596" y="1816"/>
                    <a:pt x="1596" y="1824"/>
                  </a:cubicBezTo>
                  <a:cubicBezTo>
                    <a:pt x="1596" y="1824"/>
                    <a:pt x="1596" y="1840"/>
                    <a:pt x="1586" y="1840"/>
                  </a:cubicBezTo>
                  <a:cubicBezTo>
                    <a:pt x="1580" y="1840"/>
                    <a:pt x="1572" y="1836"/>
                    <a:pt x="1560" y="1824"/>
                  </a:cubicBezTo>
                  <a:cubicBezTo>
                    <a:pt x="1549" y="1824"/>
                    <a:pt x="1560" y="1824"/>
                    <a:pt x="1560" y="1836"/>
                  </a:cubicBezTo>
                  <a:cubicBezTo>
                    <a:pt x="1560" y="1872"/>
                    <a:pt x="1537" y="1872"/>
                    <a:pt x="1537" y="1907"/>
                  </a:cubicBezTo>
                  <a:cubicBezTo>
                    <a:pt x="1537" y="1919"/>
                    <a:pt x="1537" y="1934"/>
                    <a:pt x="1540" y="1949"/>
                  </a:cubicBezTo>
                  <a:lnTo>
                    <a:pt x="1540" y="1949"/>
                  </a:lnTo>
                  <a:cubicBezTo>
                    <a:pt x="1530" y="1934"/>
                    <a:pt x="1519" y="1921"/>
                    <a:pt x="1513" y="1907"/>
                  </a:cubicBezTo>
                  <a:cubicBezTo>
                    <a:pt x="1510" y="1905"/>
                    <a:pt x="1509" y="1904"/>
                    <a:pt x="1508" y="1904"/>
                  </a:cubicBezTo>
                  <a:lnTo>
                    <a:pt x="1508" y="1904"/>
                  </a:lnTo>
                  <a:cubicBezTo>
                    <a:pt x="1505" y="1904"/>
                    <a:pt x="1513" y="1919"/>
                    <a:pt x="1513" y="1919"/>
                  </a:cubicBezTo>
                  <a:lnTo>
                    <a:pt x="1501" y="1907"/>
                  </a:lnTo>
                  <a:cubicBezTo>
                    <a:pt x="1489" y="1901"/>
                    <a:pt x="1483" y="1898"/>
                    <a:pt x="1479" y="1898"/>
                  </a:cubicBezTo>
                  <a:cubicBezTo>
                    <a:pt x="1474" y="1898"/>
                    <a:pt x="1471" y="1901"/>
                    <a:pt x="1465" y="1907"/>
                  </a:cubicBezTo>
                  <a:cubicBezTo>
                    <a:pt x="1477" y="1931"/>
                    <a:pt x="1453" y="1931"/>
                    <a:pt x="1453" y="1943"/>
                  </a:cubicBezTo>
                  <a:cubicBezTo>
                    <a:pt x="1477" y="1991"/>
                    <a:pt x="1501" y="2050"/>
                    <a:pt x="1525" y="2110"/>
                  </a:cubicBezTo>
                  <a:cubicBezTo>
                    <a:pt x="1525" y="2111"/>
                    <a:pt x="1524" y="2112"/>
                    <a:pt x="1524" y="2112"/>
                  </a:cubicBezTo>
                  <a:cubicBezTo>
                    <a:pt x="1517" y="2112"/>
                    <a:pt x="1488" y="2068"/>
                    <a:pt x="1477" y="2015"/>
                  </a:cubicBezTo>
                  <a:cubicBezTo>
                    <a:pt x="1467" y="1975"/>
                    <a:pt x="1449" y="1952"/>
                    <a:pt x="1443" y="1952"/>
                  </a:cubicBezTo>
                  <a:cubicBezTo>
                    <a:pt x="1442" y="1952"/>
                    <a:pt x="1441" y="1953"/>
                    <a:pt x="1441" y="1955"/>
                  </a:cubicBezTo>
                  <a:cubicBezTo>
                    <a:pt x="1429" y="1955"/>
                    <a:pt x="1429" y="1955"/>
                    <a:pt x="1441" y="1967"/>
                  </a:cubicBezTo>
                  <a:cubicBezTo>
                    <a:pt x="1450" y="1984"/>
                    <a:pt x="1446" y="1995"/>
                    <a:pt x="1443" y="1995"/>
                  </a:cubicBezTo>
                  <a:cubicBezTo>
                    <a:pt x="1442" y="1995"/>
                    <a:pt x="1441" y="1994"/>
                    <a:pt x="1441" y="1991"/>
                  </a:cubicBezTo>
                  <a:cubicBezTo>
                    <a:pt x="1418" y="1967"/>
                    <a:pt x="1394" y="1931"/>
                    <a:pt x="1382" y="1884"/>
                  </a:cubicBezTo>
                  <a:lnTo>
                    <a:pt x="1382" y="1884"/>
                  </a:lnTo>
                  <a:cubicBezTo>
                    <a:pt x="1394" y="1931"/>
                    <a:pt x="1382" y="1931"/>
                    <a:pt x="1382" y="1931"/>
                  </a:cubicBezTo>
                  <a:cubicBezTo>
                    <a:pt x="1370" y="1931"/>
                    <a:pt x="1370" y="1931"/>
                    <a:pt x="1370" y="1967"/>
                  </a:cubicBezTo>
                  <a:cubicBezTo>
                    <a:pt x="1370" y="1978"/>
                    <a:pt x="1370" y="1986"/>
                    <a:pt x="1370" y="1991"/>
                  </a:cubicBezTo>
                  <a:cubicBezTo>
                    <a:pt x="1370" y="1991"/>
                    <a:pt x="1346" y="1955"/>
                    <a:pt x="1346" y="1943"/>
                  </a:cubicBezTo>
                  <a:cubicBezTo>
                    <a:pt x="1334" y="1943"/>
                    <a:pt x="1346" y="1967"/>
                    <a:pt x="1346" y="1967"/>
                  </a:cubicBezTo>
                  <a:lnTo>
                    <a:pt x="1322" y="1967"/>
                  </a:lnTo>
                  <a:cubicBezTo>
                    <a:pt x="1320" y="1960"/>
                    <a:pt x="1319" y="1957"/>
                    <a:pt x="1318" y="1957"/>
                  </a:cubicBezTo>
                  <a:lnTo>
                    <a:pt x="1318" y="1957"/>
                  </a:lnTo>
                  <a:cubicBezTo>
                    <a:pt x="1315" y="1957"/>
                    <a:pt x="1322" y="2007"/>
                    <a:pt x="1322" y="2026"/>
                  </a:cubicBezTo>
                  <a:lnTo>
                    <a:pt x="1322" y="2062"/>
                  </a:lnTo>
                  <a:cubicBezTo>
                    <a:pt x="1310" y="2003"/>
                    <a:pt x="1310" y="1979"/>
                    <a:pt x="1298" y="1979"/>
                  </a:cubicBezTo>
                  <a:lnTo>
                    <a:pt x="1239" y="1979"/>
                  </a:lnTo>
                  <a:cubicBezTo>
                    <a:pt x="1239" y="1979"/>
                    <a:pt x="1215" y="1979"/>
                    <a:pt x="1227" y="2003"/>
                  </a:cubicBezTo>
                  <a:cubicBezTo>
                    <a:pt x="1227" y="2017"/>
                    <a:pt x="1227" y="2032"/>
                    <a:pt x="1227" y="2038"/>
                  </a:cubicBezTo>
                  <a:cubicBezTo>
                    <a:pt x="1227" y="2026"/>
                    <a:pt x="1215" y="2003"/>
                    <a:pt x="1215" y="1991"/>
                  </a:cubicBezTo>
                  <a:cubicBezTo>
                    <a:pt x="1215" y="1979"/>
                    <a:pt x="1215" y="1979"/>
                    <a:pt x="1203" y="1979"/>
                  </a:cubicBezTo>
                  <a:cubicBezTo>
                    <a:pt x="1197" y="1979"/>
                    <a:pt x="1194" y="1976"/>
                    <a:pt x="1191" y="1976"/>
                  </a:cubicBezTo>
                  <a:cubicBezTo>
                    <a:pt x="1188" y="1976"/>
                    <a:pt x="1185" y="1979"/>
                    <a:pt x="1179" y="1991"/>
                  </a:cubicBezTo>
                  <a:cubicBezTo>
                    <a:pt x="1179" y="2009"/>
                    <a:pt x="1179" y="2012"/>
                    <a:pt x="1178" y="2012"/>
                  </a:cubicBezTo>
                  <a:cubicBezTo>
                    <a:pt x="1177" y="2012"/>
                    <a:pt x="1176" y="2011"/>
                    <a:pt x="1174" y="2011"/>
                  </a:cubicBezTo>
                  <a:cubicBezTo>
                    <a:pt x="1173" y="2011"/>
                    <a:pt x="1170" y="2012"/>
                    <a:pt x="1168" y="2015"/>
                  </a:cubicBezTo>
                  <a:cubicBezTo>
                    <a:pt x="1166" y="2016"/>
                    <a:pt x="1164" y="2019"/>
                    <a:pt x="1164" y="2022"/>
                  </a:cubicBezTo>
                  <a:lnTo>
                    <a:pt x="1164" y="2022"/>
                  </a:lnTo>
                  <a:cubicBezTo>
                    <a:pt x="1157" y="2012"/>
                    <a:pt x="1155" y="1999"/>
                    <a:pt x="1149" y="1999"/>
                  </a:cubicBezTo>
                  <a:cubicBezTo>
                    <a:pt x="1148" y="1999"/>
                    <a:pt x="1146" y="2000"/>
                    <a:pt x="1144" y="2003"/>
                  </a:cubicBezTo>
                  <a:cubicBezTo>
                    <a:pt x="1132" y="2003"/>
                    <a:pt x="1120" y="2003"/>
                    <a:pt x="1120" y="2015"/>
                  </a:cubicBezTo>
                  <a:cubicBezTo>
                    <a:pt x="1108" y="2026"/>
                    <a:pt x="1108" y="2050"/>
                    <a:pt x="1120" y="2074"/>
                  </a:cubicBezTo>
                  <a:cubicBezTo>
                    <a:pt x="1112" y="2120"/>
                    <a:pt x="1124" y="2186"/>
                    <a:pt x="1131" y="2186"/>
                  </a:cubicBezTo>
                  <a:cubicBezTo>
                    <a:pt x="1134" y="2186"/>
                    <a:pt x="1136" y="2167"/>
                    <a:pt x="1132" y="2117"/>
                  </a:cubicBezTo>
                  <a:lnTo>
                    <a:pt x="1132" y="2117"/>
                  </a:lnTo>
                  <a:cubicBezTo>
                    <a:pt x="1137" y="2144"/>
                    <a:pt x="1168" y="2137"/>
                    <a:pt x="1168" y="2181"/>
                  </a:cubicBezTo>
                  <a:cubicBezTo>
                    <a:pt x="1171" y="2197"/>
                    <a:pt x="1173" y="2202"/>
                    <a:pt x="1173" y="2202"/>
                  </a:cubicBezTo>
                  <a:cubicBezTo>
                    <a:pt x="1174" y="2202"/>
                    <a:pt x="1171" y="2181"/>
                    <a:pt x="1179" y="2181"/>
                  </a:cubicBezTo>
                  <a:cubicBezTo>
                    <a:pt x="1191" y="2181"/>
                    <a:pt x="1191" y="2181"/>
                    <a:pt x="1191" y="2169"/>
                  </a:cubicBezTo>
                  <a:cubicBezTo>
                    <a:pt x="1205" y="2155"/>
                    <a:pt x="1223" y="2150"/>
                    <a:pt x="1241" y="2150"/>
                  </a:cubicBezTo>
                  <a:cubicBezTo>
                    <a:pt x="1253" y="2150"/>
                    <a:pt x="1265" y="2153"/>
                    <a:pt x="1275" y="2157"/>
                  </a:cubicBezTo>
                  <a:cubicBezTo>
                    <a:pt x="1281" y="2157"/>
                    <a:pt x="1298" y="2175"/>
                    <a:pt x="1310" y="2175"/>
                  </a:cubicBezTo>
                  <a:cubicBezTo>
                    <a:pt x="1322" y="2175"/>
                    <a:pt x="1328" y="2157"/>
                    <a:pt x="1310" y="2086"/>
                  </a:cubicBezTo>
                  <a:cubicBezTo>
                    <a:pt x="1310" y="2086"/>
                    <a:pt x="1307" y="2056"/>
                    <a:pt x="1303" y="2034"/>
                  </a:cubicBezTo>
                  <a:lnTo>
                    <a:pt x="1303" y="2034"/>
                  </a:lnTo>
                  <a:lnTo>
                    <a:pt x="1322" y="2110"/>
                  </a:lnTo>
                  <a:lnTo>
                    <a:pt x="1370" y="2277"/>
                  </a:lnTo>
                  <a:cubicBezTo>
                    <a:pt x="1370" y="2265"/>
                    <a:pt x="1370" y="2253"/>
                    <a:pt x="1370" y="2241"/>
                  </a:cubicBezTo>
                  <a:cubicBezTo>
                    <a:pt x="1370" y="2241"/>
                    <a:pt x="1370" y="2229"/>
                    <a:pt x="1382" y="2229"/>
                  </a:cubicBezTo>
                  <a:cubicBezTo>
                    <a:pt x="1392" y="2229"/>
                    <a:pt x="1403" y="2229"/>
                    <a:pt x="1414" y="2263"/>
                  </a:cubicBezTo>
                  <a:lnTo>
                    <a:pt x="1414" y="2263"/>
                  </a:lnTo>
                  <a:cubicBezTo>
                    <a:pt x="1396" y="2198"/>
                    <a:pt x="1418" y="2237"/>
                    <a:pt x="1418" y="2181"/>
                  </a:cubicBezTo>
                  <a:cubicBezTo>
                    <a:pt x="1409" y="2155"/>
                    <a:pt x="1394" y="2111"/>
                    <a:pt x="1400" y="2111"/>
                  </a:cubicBezTo>
                  <a:lnTo>
                    <a:pt x="1400" y="2111"/>
                  </a:lnTo>
                  <a:cubicBezTo>
                    <a:pt x="1402" y="2111"/>
                    <a:pt x="1408" y="2117"/>
                    <a:pt x="1418" y="2134"/>
                  </a:cubicBezTo>
                  <a:cubicBezTo>
                    <a:pt x="1418" y="2157"/>
                    <a:pt x="1429" y="2193"/>
                    <a:pt x="1441" y="2217"/>
                  </a:cubicBezTo>
                  <a:cubicBezTo>
                    <a:pt x="1446" y="2222"/>
                    <a:pt x="1451" y="2225"/>
                    <a:pt x="1454" y="2225"/>
                  </a:cubicBezTo>
                  <a:cubicBezTo>
                    <a:pt x="1459" y="2225"/>
                    <a:pt x="1460" y="2219"/>
                    <a:pt x="1453" y="2205"/>
                  </a:cubicBezTo>
                  <a:cubicBezTo>
                    <a:pt x="1446" y="2184"/>
                    <a:pt x="1448" y="2179"/>
                    <a:pt x="1450" y="2179"/>
                  </a:cubicBezTo>
                  <a:lnTo>
                    <a:pt x="1450" y="2179"/>
                  </a:lnTo>
                  <a:cubicBezTo>
                    <a:pt x="1451" y="2179"/>
                    <a:pt x="1453" y="2181"/>
                    <a:pt x="1453" y="2181"/>
                  </a:cubicBezTo>
                  <a:cubicBezTo>
                    <a:pt x="1453" y="2181"/>
                    <a:pt x="1465" y="2193"/>
                    <a:pt x="1465" y="2217"/>
                  </a:cubicBezTo>
                  <a:cubicBezTo>
                    <a:pt x="1469" y="2225"/>
                    <a:pt x="1472" y="2229"/>
                    <a:pt x="1474" y="2229"/>
                  </a:cubicBezTo>
                  <a:cubicBezTo>
                    <a:pt x="1480" y="2229"/>
                    <a:pt x="1476" y="2188"/>
                    <a:pt x="1485" y="2188"/>
                  </a:cubicBezTo>
                  <a:cubicBezTo>
                    <a:pt x="1489" y="2188"/>
                    <a:pt x="1493" y="2193"/>
                    <a:pt x="1501" y="2205"/>
                  </a:cubicBezTo>
                  <a:cubicBezTo>
                    <a:pt x="1511" y="2205"/>
                    <a:pt x="1494" y="2130"/>
                    <a:pt x="1498" y="2130"/>
                  </a:cubicBezTo>
                  <a:lnTo>
                    <a:pt x="1498" y="2130"/>
                  </a:lnTo>
                  <a:cubicBezTo>
                    <a:pt x="1499" y="2130"/>
                    <a:pt x="1500" y="2131"/>
                    <a:pt x="1501" y="2134"/>
                  </a:cubicBezTo>
                  <a:cubicBezTo>
                    <a:pt x="1511" y="2144"/>
                    <a:pt x="1522" y="2183"/>
                    <a:pt x="1524" y="2183"/>
                  </a:cubicBezTo>
                  <a:cubicBezTo>
                    <a:pt x="1525" y="2183"/>
                    <a:pt x="1525" y="2183"/>
                    <a:pt x="1525" y="2181"/>
                  </a:cubicBezTo>
                  <a:cubicBezTo>
                    <a:pt x="1525" y="2169"/>
                    <a:pt x="1513" y="2134"/>
                    <a:pt x="1513" y="2110"/>
                  </a:cubicBezTo>
                  <a:lnTo>
                    <a:pt x="1513" y="2110"/>
                  </a:lnTo>
                  <a:lnTo>
                    <a:pt x="1560" y="2205"/>
                  </a:lnTo>
                  <a:cubicBezTo>
                    <a:pt x="1542" y="2168"/>
                    <a:pt x="1538" y="2138"/>
                    <a:pt x="1548" y="2138"/>
                  </a:cubicBezTo>
                  <a:cubicBezTo>
                    <a:pt x="1551" y="2138"/>
                    <a:pt x="1555" y="2140"/>
                    <a:pt x="1560" y="2146"/>
                  </a:cubicBezTo>
                  <a:cubicBezTo>
                    <a:pt x="1568" y="2167"/>
                    <a:pt x="1570" y="2171"/>
                    <a:pt x="1574" y="2171"/>
                  </a:cubicBezTo>
                  <a:cubicBezTo>
                    <a:pt x="1577" y="2171"/>
                    <a:pt x="1579" y="2169"/>
                    <a:pt x="1584" y="2169"/>
                  </a:cubicBezTo>
                  <a:cubicBezTo>
                    <a:pt x="1584" y="2157"/>
                    <a:pt x="1584" y="2146"/>
                    <a:pt x="1584" y="2146"/>
                  </a:cubicBezTo>
                  <a:lnTo>
                    <a:pt x="1596" y="2146"/>
                  </a:lnTo>
                  <a:cubicBezTo>
                    <a:pt x="1608" y="2146"/>
                    <a:pt x="1596" y="2146"/>
                    <a:pt x="1596" y="2122"/>
                  </a:cubicBezTo>
                  <a:cubicBezTo>
                    <a:pt x="1596" y="2112"/>
                    <a:pt x="1598" y="2108"/>
                    <a:pt x="1601" y="2108"/>
                  </a:cubicBezTo>
                  <a:cubicBezTo>
                    <a:pt x="1608" y="2108"/>
                    <a:pt x="1623" y="2134"/>
                    <a:pt x="1632" y="2134"/>
                  </a:cubicBezTo>
                  <a:cubicBezTo>
                    <a:pt x="1632" y="2134"/>
                    <a:pt x="1638" y="2137"/>
                    <a:pt x="1642" y="2137"/>
                  </a:cubicBezTo>
                  <a:cubicBezTo>
                    <a:pt x="1647" y="2137"/>
                    <a:pt x="1650" y="2134"/>
                    <a:pt x="1644" y="2122"/>
                  </a:cubicBezTo>
                  <a:cubicBezTo>
                    <a:pt x="1644" y="2104"/>
                    <a:pt x="1625" y="2068"/>
                    <a:pt x="1628" y="2068"/>
                  </a:cubicBezTo>
                  <a:lnTo>
                    <a:pt x="1628" y="2068"/>
                  </a:lnTo>
                  <a:cubicBezTo>
                    <a:pt x="1630" y="2068"/>
                    <a:pt x="1634" y="2073"/>
                    <a:pt x="1644" y="2086"/>
                  </a:cubicBezTo>
                  <a:cubicBezTo>
                    <a:pt x="1668" y="2116"/>
                    <a:pt x="1682" y="2131"/>
                    <a:pt x="1685" y="2131"/>
                  </a:cubicBezTo>
                  <a:cubicBezTo>
                    <a:pt x="1688" y="2131"/>
                    <a:pt x="1679" y="2116"/>
                    <a:pt x="1656" y="2086"/>
                  </a:cubicBezTo>
                  <a:cubicBezTo>
                    <a:pt x="1632" y="2054"/>
                    <a:pt x="1629" y="2038"/>
                    <a:pt x="1637" y="2038"/>
                  </a:cubicBezTo>
                  <a:cubicBezTo>
                    <a:pt x="1641" y="2038"/>
                    <a:pt x="1648" y="2042"/>
                    <a:pt x="1656" y="2050"/>
                  </a:cubicBezTo>
                  <a:cubicBezTo>
                    <a:pt x="1681" y="2076"/>
                    <a:pt x="1695" y="2096"/>
                    <a:pt x="1696" y="2096"/>
                  </a:cubicBezTo>
                  <a:cubicBezTo>
                    <a:pt x="1696" y="2096"/>
                    <a:pt x="1695" y="2093"/>
                    <a:pt x="1691" y="2086"/>
                  </a:cubicBezTo>
                  <a:cubicBezTo>
                    <a:pt x="1691" y="2086"/>
                    <a:pt x="1671" y="2025"/>
                    <a:pt x="1677" y="2025"/>
                  </a:cubicBezTo>
                  <a:lnTo>
                    <a:pt x="1677" y="2025"/>
                  </a:lnTo>
                  <a:cubicBezTo>
                    <a:pt x="1678" y="2025"/>
                    <a:pt x="1679" y="2026"/>
                    <a:pt x="1679" y="2026"/>
                  </a:cubicBezTo>
                  <a:cubicBezTo>
                    <a:pt x="1691" y="2038"/>
                    <a:pt x="1691" y="2062"/>
                    <a:pt x="1703" y="2086"/>
                  </a:cubicBezTo>
                  <a:cubicBezTo>
                    <a:pt x="1705" y="2087"/>
                    <a:pt x="1706" y="2088"/>
                    <a:pt x="1706" y="2088"/>
                  </a:cubicBezTo>
                  <a:cubicBezTo>
                    <a:pt x="1713" y="2088"/>
                    <a:pt x="1703" y="2049"/>
                    <a:pt x="1703" y="2038"/>
                  </a:cubicBezTo>
                  <a:cubicBezTo>
                    <a:pt x="1697" y="2032"/>
                    <a:pt x="1700" y="2029"/>
                    <a:pt x="1706" y="2029"/>
                  </a:cubicBezTo>
                  <a:cubicBezTo>
                    <a:pt x="1712" y="2029"/>
                    <a:pt x="1721" y="2032"/>
                    <a:pt x="1727" y="2038"/>
                  </a:cubicBezTo>
                  <a:cubicBezTo>
                    <a:pt x="1744" y="2047"/>
                    <a:pt x="1755" y="2055"/>
                    <a:pt x="1760" y="2055"/>
                  </a:cubicBezTo>
                  <a:cubicBezTo>
                    <a:pt x="1762" y="2055"/>
                    <a:pt x="1763" y="2054"/>
                    <a:pt x="1763" y="2050"/>
                  </a:cubicBezTo>
                  <a:cubicBezTo>
                    <a:pt x="1775" y="2050"/>
                    <a:pt x="1775" y="2050"/>
                    <a:pt x="1775" y="2026"/>
                  </a:cubicBezTo>
                  <a:cubicBezTo>
                    <a:pt x="1775" y="2017"/>
                    <a:pt x="1761" y="1995"/>
                    <a:pt x="1765" y="1995"/>
                  </a:cubicBezTo>
                  <a:lnTo>
                    <a:pt x="1765" y="1995"/>
                  </a:lnTo>
                  <a:cubicBezTo>
                    <a:pt x="1766" y="1995"/>
                    <a:pt x="1769" y="1997"/>
                    <a:pt x="1775" y="2003"/>
                  </a:cubicBezTo>
                  <a:cubicBezTo>
                    <a:pt x="1792" y="2020"/>
                    <a:pt x="1810" y="2031"/>
                    <a:pt x="1818" y="2031"/>
                  </a:cubicBezTo>
                  <a:cubicBezTo>
                    <a:pt x="1821" y="2031"/>
                    <a:pt x="1822" y="2030"/>
                    <a:pt x="1822" y="2026"/>
                  </a:cubicBezTo>
                  <a:cubicBezTo>
                    <a:pt x="1822" y="2020"/>
                    <a:pt x="1815" y="2009"/>
                    <a:pt x="1804" y="1997"/>
                  </a:cubicBezTo>
                  <a:lnTo>
                    <a:pt x="1804" y="1997"/>
                  </a:lnTo>
                  <a:cubicBezTo>
                    <a:pt x="1813" y="2005"/>
                    <a:pt x="1821" y="2008"/>
                    <a:pt x="1826" y="2008"/>
                  </a:cubicBezTo>
                  <a:cubicBezTo>
                    <a:pt x="1838" y="2008"/>
                    <a:pt x="1836" y="1988"/>
                    <a:pt x="1822" y="1967"/>
                  </a:cubicBezTo>
                  <a:cubicBezTo>
                    <a:pt x="1812" y="1951"/>
                    <a:pt x="1811" y="1944"/>
                    <a:pt x="1814" y="1944"/>
                  </a:cubicBezTo>
                  <a:lnTo>
                    <a:pt x="1814" y="1944"/>
                  </a:lnTo>
                  <a:cubicBezTo>
                    <a:pt x="1818" y="1944"/>
                    <a:pt x="1828" y="1954"/>
                    <a:pt x="1834" y="1967"/>
                  </a:cubicBezTo>
                  <a:cubicBezTo>
                    <a:pt x="1858" y="1991"/>
                    <a:pt x="1858" y="1991"/>
                    <a:pt x="1870" y="2003"/>
                  </a:cubicBezTo>
                  <a:cubicBezTo>
                    <a:pt x="1872" y="2005"/>
                    <a:pt x="1874" y="2006"/>
                    <a:pt x="1874" y="2006"/>
                  </a:cubicBezTo>
                  <a:cubicBezTo>
                    <a:pt x="1878" y="2006"/>
                    <a:pt x="1870" y="1988"/>
                    <a:pt x="1870" y="1979"/>
                  </a:cubicBezTo>
                  <a:cubicBezTo>
                    <a:pt x="1870" y="1979"/>
                    <a:pt x="1870" y="1968"/>
                    <a:pt x="1877" y="1968"/>
                  </a:cubicBezTo>
                  <a:cubicBezTo>
                    <a:pt x="1881" y="1968"/>
                    <a:pt x="1886" y="1971"/>
                    <a:pt x="1894" y="1979"/>
                  </a:cubicBezTo>
                  <a:cubicBezTo>
                    <a:pt x="1903" y="1991"/>
                    <a:pt x="1907" y="1995"/>
                    <a:pt x="1909" y="1995"/>
                  </a:cubicBezTo>
                  <a:cubicBezTo>
                    <a:pt x="1914" y="1995"/>
                    <a:pt x="1894" y="1955"/>
                    <a:pt x="1894" y="1955"/>
                  </a:cubicBezTo>
                  <a:cubicBezTo>
                    <a:pt x="1894" y="1943"/>
                    <a:pt x="1918" y="1955"/>
                    <a:pt x="1906" y="1919"/>
                  </a:cubicBezTo>
                  <a:cubicBezTo>
                    <a:pt x="1894" y="1896"/>
                    <a:pt x="1906" y="1896"/>
                    <a:pt x="1918" y="1896"/>
                  </a:cubicBezTo>
                  <a:cubicBezTo>
                    <a:pt x="1922" y="1896"/>
                    <a:pt x="1931" y="1897"/>
                    <a:pt x="1938" y="1897"/>
                  </a:cubicBezTo>
                  <a:cubicBezTo>
                    <a:pt x="1949" y="1897"/>
                    <a:pt x="1956" y="1893"/>
                    <a:pt x="1941" y="1872"/>
                  </a:cubicBezTo>
                  <a:cubicBezTo>
                    <a:pt x="1935" y="1862"/>
                    <a:pt x="1935" y="1859"/>
                    <a:pt x="1937" y="1859"/>
                  </a:cubicBezTo>
                  <a:cubicBezTo>
                    <a:pt x="1945" y="1859"/>
                    <a:pt x="1977" y="1887"/>
                    <a:pt x="1977" y="1896"/>
                  </a:cubicBezTo>
                  <a:cubicBezTo>
                    <a:pt x="1989" y="1896"/>
                    <a:pt x="1977" y="1872"/>
                    <a:pt x="1977" y="1872"/>
                  </a:cubicBezTo>
                  <a:cubicBezTo>
                    <a:pt x="1989" y="1860"/>
                    <a:pt x="2001" y="1860"/>
                    <a:pt x="2001" y="1848"/>
                  </a:cubicBezTo>
                  <a:cubicBezTo>
                    <a:pt x="1993" y="1839"/>
                    <a:pt x="1978" y="1831"/>
                    <a:pt x="1983" y="1831"/>
                  </a:cubicBezTo>
                  <a:cubicBezTo>
                    <a:pt x="1985" y="1831"/>
                    <a:pt x="1990" y="1833"/>
                    <a:pt x="2001" y="1836"/>
                  </a:cubicBezTo>
                  <a:cubicBezTo>
                    <a:pt x="2011" y="1841"/>
                    <a:pt x="2024" y="1846"/>
                    <a:pt x="2032" y="1846"/>
                  </a:cubicBezTo>
                  <a:cubicBezTo>
                    <a:pt x="2044" y="1846"/>
                    <a:pt x="2043" y="1836"/>
                    <a:pt x="2001" y="1800"/>
                  </a:cubicBezTo>
                  <a:lnTo>
                    <a:pt x="2001" y="1800"/>
                  </a:lnTo>
                  <a:cubicBezTo>
                    <a:pt x="2023" y="1819"/>
                    <a:pt x="2039" y="1826"/>
                    <a:pt x="2051" y="1826"/>
                  </a:cubicBezTo>
                  <a:cubicBezTo>
                    <a:pt x="2076" y="1826"/>
                    <a:pt x="2077" y="1789"/>
                    <a:pt x="2060" y="1765"/>
                  </a:cubicBezTo>
                  <a:cubicBezTo>
                    <a:pt x="2056" y="1761"/>
                    <a:pt x="2054" y="1760"/>
                    <a:pt x="2055" y="1760"/>
                  </a:cubicBezTo>
                  <a:lnTo>
                    <a:pt x="2055" y="1760"/>
                  </a:lnTo>
                  <a:cubicBezTo>
                    <a:pt x="2057" y="1760"/>
                    <a:pt x="2105" y="1786"/>
                    <a:pt x="2115" y="1786"/>
                  </a:cubicBezTo>
                  <a:cubicBezTo>
                    <a:pt x="2119" y="1786"/>
                    <a:pt x="2116" y="1781"/>
                    <a:pt x="2096" y="1765"/>
                  </a:cubicBezTo>
                  <a:cubicBezTo>
                    <a:pt x="2067" y="1745"/>
                    <a:pt x="2038" y="1726"/>
                    <a:pt x="2054" y="1726"/>
                  </a:cubicBezTo>
                  <a:cubicBezTo>
                    <a:pt x="2058" y="1726"/>
                    <a:pt x="2064" y="1727"/>
                    <a:pt x="2072" y="1729"/>
                  </a:cubicBezTo>
                  <a:cubicBezTo>
                    <a:pt x="2072" y="1729"/>
                    <a:pt x="2072" y="1722"/>
                    <a:pt x="2072" y="1713"/>
                  </a:cubicBezTo>
                  <a:lnTo>
                    <a:pt x="2072" y="1713"/>
                  </a:lnTo>
                  <a:cubicBezTo>
                    <a:pt x="2079" y="1720"/>
                    <a:pt x="2093" y="1729"/>
                    <a:pt x="2108" y="1729"/>
                  </a:cubicBezTo>
                  <a:cubicBezTo>
                    <a:pt x="2120" y="1729"/>
                    <a:pt x="2108" y="1729"/>
                    <a:pt x="2120" y="1717"/>
                  </a:cubicBezTo>
                  <a:cubicBezTo>
                    <a:pt x="2120" y="1717"/>
                    <a:pt x="2168" y="1717"/>
                    <a:pt x="2168" y="1705"/>
                  </a:cubicBezTo>
                  <a:cubicBezTo>
                    <a:pt x="2108" y="1693"/>
                    <a:pt x="2060" y="1669"/>
                    <a:pt x="2013" y="1634"/>
                  </a:cubicBezTo>
                  <a:lnTo>
                    <a:pt x="2013" y="1634"/>
                  </a:lnTo>
                  <a:cubicBezTo>
                    <a:pt x="2013" y="1634"/>
                    <a:pt x="2072" y="1669"/>
                    <a:pt x="2096" y="1669"/>
                  </a:cubicBezTo>
                  <a:cubicBezTo>
                    <a:pt x="2100" y="1673"/>
                    <a:pt x="2103" y="1675"/>
                    <a:pt x="2105" y="1675"/>
                  </a:cubicBezTo>
                  <a:cubicBezTo>
                    <a:pt x="2108" y="1675"/>
                    <a:pt x="2108" y="1669"/>
                    <a:pt x="2108" y="1669"/>
                  </a:cubicBezTo>
                  <a:cubicBezTo>
                    <a:pt x="2116" y="1669"/>
                    <a:pt x="2140" y="1675"/>
                    <a:pt x="2151" y="1675"/>
                  </a:cubicBezTo>
                  <a:cubicBezTo>
                    <a:pt x="2157" y="1675"/>
                    <a:pt x="2160" y="1673"/>
                    <a:pt x="2156" y="1669"/>
                  </a:cubicBezTo>
                  <a:cubicBezTo>
                    <a:pt x="2144" y="1669"/>
                    <a:pt x="2120" y="1645"/>
                    <a:pt x="2132" y="1645"/>
                  </a:cubicBezTo>
                  <a:cubicBezTo>
                    <a:pt x="2140" y="1645"/>
                    <a:pt x="2158" y="1651"/>
                    <a:pt x="2173" y="1651"/>
                  </a:cubicBezTo>
                  <a:cubicBezTo>
                    <a:pt x="2181" y="1651"/>
                    <a:pt x="2187" y="1649"/>
                    <a:pt x="2191" y="1645"/>
                  </a:cubicBezTo>
                  <a:cubicBezTo>
                    <a:pt x="2156" y="1634"/>
                    <a:pt x="2191" y="1598"/>
                    <a:pt x="2180" y="1598"/>
                  </a:cubicBezTo>
                  <a:cubicBezTo>
                    <a:pt x="2168" y="1586"/>
                    <a:pt x="2120" y="1574"/>
                    <a:pt x="2096" y="1562"/>
                  </a:cubicBezTo>
                  <a:cubicBezTo>
                    <a:pt x="2094" y="1560"/>
                    <a:pt x="2095" y="1559"/>
                    <a:pt x="2098" y="1559"/>
                  </a:cubicBezTo>
                  <a:cubicBezTo>
                    <a:pt x="2110" y="1559"/>
                    <a:pt x="2160" y="1576"/>
                    <a:pt x="2180" y="1586"/>
                  </a:cubicBezTo>
                  <a:lnTo>
                    <a:pt x="2180" y="1586"/>
                  </a:lnTo>
                  <a:cubicBezTo>
                    <a:pt x="2156" y="1574"/>
                    <a:pt x="2120" y="1562"/>
                    <a:pt x="2144" y="1562"/>
                  </a:cubicBezTo>
                  <a:cubicBezTo>
                    <a:pt x="2168" y="1562"/>
                    <a:pt x="2203" y="1574"/>
                    <a:pt x="2215" y="1574"/>
                  </a:cubicBezTo>
                  <a:cubicBezTo>
                    <a:pt x="2227" y="1574"/>
                    <a:pt x="2144" y="1538"/>
                    <a:pt x="2156" y="1538"/>
                  </a:cubicBezTo>
                  <a:lnTo>
                    <a:pt x="2156" y="1538"/>
                  </a:lnTo>
                  <a:cubicBezTo>
                    <a:pt x="2164" y="1538"/>
                    <a:pt x="2193" y="1544"/>
                    <a:pt x="2204" y="1544"/>
                  </a:cubicBezTo>
                  <a:cubicBezTo>
                    <a:pt x="2205" y="1544"/>
                    <a:pt x="2206" y="1544"/>
                    <a:pt x="2207" y="1543"/>
                  </a:cubicBezTo>
                  <a:lnTo>
                    <a:pt x="2207" y="1543"/>
                  </a:lnTo>
                  <a:cubicBezTo>
                    <a:pt x="2222" y="1547"/>
                    <a:pt x="2235" y="1550"/>
                    <a:pt x="2239" y="1550"/>
                  </a:cubicBezTo>
                  <a:cubicBezTo>
                    <a:pt x="2239" y="1538"/>
                    <a:pt x="2251" y="1538"/>
                    <a:pt x="2239" y="1526"/>
                  </a:cubicBezTo>
                  <a:cubicBezTo>
                    <a:pt x="2227" y="1526"/>
                    <a:pt x="2215" y="1515"/>
                    <a:pt x="2215" y="1515"/>
                  </a:cubicBezTo>
                  <a:cubicBezTo>
                    <a:pt x="2215" y="1503"/>
                    <a:pt x="2227" y="1491"/>
                    <a:pt x="2215" y="1491"/>
                  </a:cubicBezTo>
                  <a:cubicBezTo>
                    <a:pt x="2203" y="1479"/>
                    <a:pt x="2180" y="1467"/>
                    <a:pt x="2156" y="1467"/>
                  </a:cubicBezTo>
                  <a:cubicBezTo>
                    <a:pt x="2156" y="1455"/>
                    <a:pt x="2156" y="1455"/>
                    <a:pt x="2191" y="1455"/>
                  </a:cubicBezTo>
                  <a:cubicBezTo>
                    <a:pt x="2227" y="1455"/>
                    <a:pt x="2263" y="1455"/>
                    <a:pt x="2239" y="1443"/>
                  </a:cubicBezTo>
                  <a:cubicBezTo>
                    <a:pt x="2215" y="1431"/>
                    <a:pt x="2203" y="1431"/>
                    <a:pt x="2203" y="1419"/>
                  </a:cubicBezTo>
                  <a:cubicBezTo>
                    <a:pt x="2203" y="1407"/>
                    <a:pt x="2215" y="1407"/>
                    <a:pt x="2203" y="1407"/>
                  </a:cubicBezTo>
                  <a:cubicBezTo>
                    <a:pt x="2191" y="1407"/>
                    <a:pt x="2191" y="1407"/>
                    <a:pt x="2180" y="1395"/>
                  </a:cubicBezTo>
                  <a:cubicBezTo>
                    <a:pt x="2168" y="1395"/>
                    <a:pt x="2180" y="1384"/>
                    <a:pt x="2180" y="1372"/>
                  </a:cubicBezTo>
                  <a:cubicBezTo>
                    <a:pt x="2180" y="1360"/>
                    <a:pt x="2144" y="1348"/>
                    <a:pt x="2180" y="1348"/>
                  </a:cubicBezTo>
                  <a:cubicBezTo>
                    <a:pt x="2215" y="1348"/>
                    <a:pt x="2203" y="1336"/>
                    <a:pt x="2180" y="1324"/>
                  </a:cubicBezTo>
                  <a:lnTo>
                    <a:pt x="2132" y="1324"/>
                  </a:lnTo>
                  <a:cubicBezTo>
                    <a:pt x="2132" y="1324"/>
                    <a:pt x="2132" y="1312"/>
                    <a:pt x="2144" y="1312"/>
                  </a:cubicBezTo>
                  <a:lnTo>
                    <a:pt x="2191" y="1312"/>
                  </a:lnTo>
                  <a:cubicBezTo>
                    <a:pt x="2215" y="1312"/>
                    <a:pt x="2168" y="1300"/>
                    <a:pt x="2191" y="1288"/>
                  </a:cubicBezTo>
                  <a:cubicBezTo>
                    <a:pt x="2227" y="1288"/>
                    <a:pt x="2299" y="1288"/>
                    <a:pt x="2239" y="1276"/>
                  </a:cubicBezTo>
                  <a:cubicBezTo>
                    <a:pt x="2203" y="1276"/>
                    <a:pt x="2132" y="1264"/>
                    <a:pt x="2180" y="1264"/>
                  </a:cubicBezTo>
                  <a:cubicBezTo>
                    <a:pt x="2203" y="1264"/>
                    <a:pt x="2227" y="1253"/>
                    <a:pt x="2239" y="1253"/>
                  </a:cubicBezTo>
                  <a:cubicBezTo>
                    <a:pt x="2239" y="1253"/>
                    <a:pt x="2263" y="1229"/>
                    <a:pt x="2239" y="1229"/>
                  </a:cubicBezTo>
                  <a:cubicBezTo>
                    <a:pt x="2215" y="1229"/>
                    <a:pt x="2144" y="1229"/>
                    <a:pt x="2156" y="1217"/>
                  </a:cubicBezTo>
                  <a:lnTo>
                    <a:pt x="2239" y="1217"/>
                  </a:lnTo>
                  <a:lnTo>
                    <a:pt x="2180" y="1205"/>
                  </a:lnTo>
                  <a:lnTo>
                    <a:pt x="2191" y="1205"/>
                  </a:lnTo>
                  <a:cubicBezTo>
                    <a:pt x="2215" y="1193"/>
                    <a:pt x="2251" y="1181"/>
                    <a:pt x="2239" y="1169"/>
                  </a:cubicBezTo>
                  <a:lnTo>
                    <a:pt x="2120" y="1169"/>
                  </a:lnTo>
                  <a:cubicBezTo>
                    <a:pt x="2120" y="1169"/>
                    <a:pt x="2144" y="1169"/>
                    <a:pt x="2168" y="1157"/>
                  </a:cubicBezTo>
                  <a:cubicBezTo>
                    <a:pt x="2180" y="1157"/>
                    <a:pt x="2191" y="1157"/>
                    <a:pt x="2203" y="1145"/>
                  </a:cubicBezTo>
                  <a:cubicBezTo>
                    <a:pt x="2203" y="1145"/>
                    <a:pt x="2275" y="1122"/>
                    <a:pt x="2263" y="1110"/>
                  </a:cubicBezTo>
                  <a:lnTo>
                    <a:pt x="2215" y="1110"/>
                  </a:lnTo>
                  <a:cubicBezTo>
                    <a:pt x="2227" y="1104"/>
                    <a:pt x="2236" y="1104"/>
                    <a:pt x="2242" y="1104"/>
                  </a:cubicBezTo>
                  <a:cubicBezTo>
                    <a:pt x="2248" y="1104"/>
                    <a:pt x="2251" y="1104"/>
                    <a:pt x="2251" y="1098"/>
                  </a:cubicBezTo>
                  <a:cubicBezTo>
                    <a:pt x="2263" y="1086"/>
                    <a:pt x="2168" y="1086"/>
                    <a:pt x="2156" y="1074"/>
                  </a:cubicBezTo>
                  <a:cubicBezTo>
                    <a:pt x="2156" y="1062"/>
                    <a:pt x="2263" y="1038"/>
                    <a:pt x="2251" y="1038"/>
                  </a:cubicBezTo>
                  <a:lnTo>
                    <a:pt x="2203" y="1038"/>
                  </a:lnTo>
                  <a:cubicBezTo>
                    <a:pt x="2203" y="1038"/>
                    <a:pt x="2263" y="1026"/>
                    <a:pt x="2251" y="1026"/>
                  </a:cubicBezTo>
                  <a:cubicBezTo>
                    <a:pt x="2251" y="1014"/>
                    <a:pt x="2227" y="1014"/>
                    <a:pt x="2227" y="1003"/>
                  </a:cubicBezTo>
                  <a:cubicBezTo>
                    <a:pt x="2227" y="999"/>
                    <a:pt x="2227" y="997"/>
                    <a:pt x="2227" y="997"/>
                  </a:cubicBezTo>
                  <a:cubicBezTo>
                    <a:pt x="2226" y="997"/>
                    <a:pt x="2223" y="1003"/>
                    <a:pt x="2215" y="1003"/>
                  </a:cubicBezTo>
                  <a:cubicBezTo>
                    <a:pt x="2191" y="1003"/>
                    <a:pt x="2203" y="1003"/>
                    <a:pt x="2215" y="991"/>
                  </a:cubicBezTo>
                  <a:cubicBezTo>
                    <a:pt x="2227" y="979"/>
                    <a:pt x="2227" y="967"/>
                    <a:pt x="2215" y="955"/>
                  </a:cubicBezTo>
                  <a:lnTo>
                    <a:pt x="2168" y="955"/>
                  </a:lnTo>
                  <a:cubicBezTo>
                    <a:pt x="2215" y="943"/>
                    <a:pt x="2275" y="931"/>
                    <a:pt x="2215" y="931"/>
                  </a:cubicBezTo>
                  <a:cubicBezTo>
                    <a:pt x="2197" y="931"/>
                    <a:pt x="2168" y="934"/>
                    <a:pt x="2148" y="934"/>
                  </a:cubicBezTo>
                  <a:cubicBezTo>
                    <a:pt x="2137" y="934"/>
                    <a:pt x="2129" y="933"/>
                    <a:pt x="2130" y="930"/>
                  </a:cubicBezTo>
                  <a:lnTo>
                    <a:pt x="2130" y="930"/>
                  </a:lnTo>
                  <a:cubicBezTo>
                    <a:pt x="2142" y="926"/>
                    <a:pt x="2161" y="919"/>
                    <a:pt x="2180" y="919"/>
                  </a:cubicBezTo>
                  <a:cubicBezTo>
                    <a:pt x="2180" y="919"/>
                    <a:pt x="2180" y="910"/>
                    <a:pt x="2171" y="906"/>
                  </a:cubicBezTo>
                  <a:lnTo>
                    <a:pt x="2171" y="906"/>
                  </a:lnTo>
                  <a:cubicBezTo>
                    <a:pt x="2186" y="898"/>
                    <a:pt x="2200" y="891"/>
                    <a:pt x="2215" y="883"/>
                  </a:cubicBezTo>
                  <a:cubicBezTo>
                    <a:pt x="2221" y="878"/>
                    <a:pt x="2215" y="878"/>
                    <a:pt x="2208" y="878"/>
                  </a:cubicBezTo>
                  <a:cubicBezTo>
                    <a:pt x="2200" y="878"/>
                    <a:pt x="2191" y="878"/>
                    <a:pt x="2191" y="872"/>
                  </a:cubicBezTo>
                  <a:cubicBezTo>
                    <a:pt x="2191" y="860"/>
                    <a:pt x="2239" y="848"/>
                    <a:pt x="2239" y="848"/>
                  </a:cubicBezTo>
                  <a:lnTo>
                    <a:pt x="2203" y="848"/>
                  </a:lnTo>
                  <a:cubicBezTo>
                    <a:pt x="2156" y="848"/>
                    <a:pt x="2251" y="812"/>
                    <a:pt x="2251" y="800"/>
                  </a:cubicBezTo>
                  <a:cubicBezTo>
                    <a:pt x="2251" y="799"/>
                    <a:pt x="2250" y="799"/>
                    <a:pt x="2248" y="799"/>
                  </a:cubicBezTo>
                  <a:cubicBezTo>
                    <a:pt x="2233" y="799"/>
                    <a:pt x="2173" y="824"/>
                    <a:pt x="2160" y="824"/>
                  </a:cubicBezTo>
                  <a:cubicBezTo>
                    <a:pt x="2155" y="824"/>
                    <a:pt x="2156" y="820"/>
                    <a:pt x="2168" y="812"/>
                  </a:cubicBezTo>
                  <a:cubicBezTo>
                    <a:pt x="2203" y="800"/>
                    <a:pt x="2203" y="800"/>
                    <a:pt x="2203" y="788"/>
                  </a:cubicBezTo>
                  <a:cubicBezTo>
                    <a:pt x="2208" y="784"/>
                    <a:pt x="2212" y="779"/>
                    <a:pt x="2217" y="775"/>
                  </a:cubicBezTo>
                  <a:lnTo>
                    <a:pt x="2217" y="775"/>
                  </a:lnTo>
                  <a:cubicBezTo>
                    <a:pt x="2215" y="776"/>
                    <a:pt x="2212" y="776"/>
                    <a:pt x="2210" y="776"/>
                  </a:cubicBezTo>
                  <a:cubicBezTo>
                    <a:pt x="2190" y="776"/>
                    <a:pt x="2194" y="759"/>
                    <a:pt x="2172" y="759"/>
                  </a:cubicBezTo>
                  <a:cubicBezTo>
                    <a:pt x="2167" y="759"/>
                    <a:pt x="2162" y="759"/>
                    <a:pt x="2154" y="761"/>
                  </a:cubicBezTo>
                  <a:lnTo>
                    <a:pt x="2154" y="761"/>
                  </a:lnTo>
                  <a:cubicBezTo>
                    <a:pt x="2189" y="749"/>
                    <a:pt x="2179" y="729"/>
                    <a:pt x="2168" y="729"/>
                  </a:cubicBezTo>
                  <a:cubicBezTo>
                    <a:pt x="2168" y="723"/>
                    <a:pt x="2165" y="720"/>
                    <a:pt x="2160" y="720"/>
                  </a:cubicBezTo>
                  <a:cubicBezTo>
                    <a:pt x="2156" y="720"/>
                    <a:pt x="2150" y="723"/>
                    <a:pt x="2144" y="729"/>
                  </a:cubicBezTo>
                  <a:lnTo>
                    <a:pt x="2096" y="741"/>
                  </a:lnTo>
                  <a:cubicBezTo>
                    <a:pt x="2120" y="729"/>
                    <a:pt x="2180" y="705"/>
                    <a:pt x="2203" y="693"/>
                  </a:cubicBezTo>
                  <a:cubicBezTo>
                    <a:pt x="2180" y="693"/>
                    <a:pt x="2156" y="705"/>
                    <a:pt x="2132" y="717"/>
                  </a:cubicBezTo>
                  <a:cubicBezTo>
                    <a:pt x="2103" y="726"/>
                    <a:pt x="2066" y="744"/>
                    <a:pt x="2053" y="744"/>
                  </a:cubicBezTo>
                  <a:cubicBezTo>
                    <a:pt x="2050" y="744"/>
                    <a:pt x="2049" y="743"/>
                    <a:pt x="2049" y="741"/>
                  </a:cubicBezTo>
                  <a:cubicBezTo>
                    <a:pt x="2037" y="729"/>
                    <a:pt x="2131" y="705"/>
                    <a:pt x="2144" y="693"/>
                  </a:cubicBezTo>
                  <a:lnTo>
                    <a:pt x="2144" y="693"/>
                  </a:lnTo>
                  <a:cubicBezTo>
                    <a:pt x="2136" y="694"/>
                    <a:pt x="2105" y="696"/>
                    <a:pt x="2096" y="705"/>
                  </a:cubicBezTo>
                  <a:cubicBezTo>
                    <a:pt x="2084" y="705"/>
                    <a:pt x="2096" y="693"/>
                    <a:pt x="2096" y="681"/>
                  </a:cubicBezTo>
                  <a:cubicBezTo>
                    <a:pt x="2096" y="681"/>
                    <a:pt x="2132" y="657"/>
                    <a:pt x="2132" y="657"/>
                  </a:cubicBezTo>
                  <a:cubicBezTo>
                    <a:pt x="2132" y="656"/>
                    <a:pt x="2130" y="655"/>
                    <a:pt x="2128" y="655"/>
                  </a:cubicBezTo>
                  <a:cubicBezTo>
                    <a:pt x="2118" y="655"/>
                    <a:pt x="2093" y="666"/>
                    <a:pt x="2079" y="674"/>
                  </a:cubicBezTo>
                  <a:lnTo>
                    <a:pt x="2079" y="674"/>
                  </a:lnTo>
                  <a:lnTo>
                    <a:pt x="2096" y="657"/>
                  </a:lnTo>
                  <a:cubicBezTo>
                    <a:pt x="2096" y="657"/>
                    <a:pt x="2096" y="645"/>
                    <a:pt x="2096" y="645"/>
                  </a:cubicBezTo>
                  <a:cubicBezTo>
                    <a:pt x="2096" y="639"/>
                    <a:pt x="2090" y="639"/>
                    <a:pt x="2083" y="639"/>
                  </a:cubicBezTo>
                  <a:cubicBezTo>
                    <a:pt x="2075" y="639"/>
                    <a:pt x="2066" y="639"/>
                    <a:pt x="2060" y="633"/>
                  </a:cubicBezTo>
                  <a:cubicBezTo>
                    <a:pt x="2060" y="622"/>
                    <a:pt x="2084" y="610"/>
                    <a:pt x="2072" y="610"/>
                  </a:cubicBezTo>
                  <a:cubicBezTo>
                    <a:pt x="2060" y="610"/>
                    <a:pt x="2049" y="622"/>
                    <a:pt x="2025" y="633"/>
                  </a:cubicBezTo>
                  <a:cubicBezTo>
                    <a:pt x="2084" y="598"/>
                    <a:pt x="2096" y="586"/>
                    <a:pt x="2096" y="574"/>
                  </a:cubicBezTo>
                  <a:lnTo>
                    <a:pt x="2096" y="574"/>
                  </a:lnTo>
                  <a:lnTo>
                    <a:pt x="2072" y="586"/>
                  </a:lnTo>
                  <a:cubicBezTo>
                    <a:pt x="2072" y="586"/>
                    <a:pt x="2072" y="560"/>
                    <a:pt x="2057" y="560"/>
                  </a:cubicBezTo>
                  <a:cubicBezTo>
                    <a:pt x="2055" y="560"/>
                    <a:pt x="2052" y="560"/>
                    <a:pt x="2049" y="562"/>
                  </a:cubicBezTo>
                  <a:cubicBezTo>
                    <a:pt x="2049" y="562"/>
                    <a:pt x="2002" y="600"/>
                    <a:pt x="1991" y="600"/>
                  </a:cubicBezTo>
                  <a:cubicBezTo>
                    <a:pt x="1990" y="600"/>
                    <a:pt x="1989" y="599"/>
                    <a:pt x="1989" y="598"/>
                  </a:cubicBezTo>
                  <a:cubicBezTo>
                    <a:pt x="1989" y="586"/>
                    <a:pt x="2013" y="562"/>
                    <a:pt x="2025" y="550"/>
                  </a:cubicBezTo>
                  <a:cubicBezTo>
                    <a:pt x="2025" y="538"/>
                    <a:pt x="2037" y="502"/>
                    <a:pt x="2025" y="491"/>
                  </a:cubicBezTo>
                  <a:cubicBezTo>
                    <a:pt x="2006" y="491"/>
                    <a:pt x="1994" y="506"/>
                    <a:pt x="1984" y="506"/>
                  </a:cubicBezTo>
                  <a:cubicBezTo>
                    <a:pt x="1982" y="506"/>
                    <a:pt x="1980" y="505"/>
                    <a:pt x="1977" y="502"/>
                  </a:cubicBezTo>
                  <a:cubicBezTo>
                    <a:pt x="1977" y="502"/>
                    <a:pt x="1958" y="502"/>
                    <a:pt x="1919" y="529"/>
                  </a:cubicBezTo>
                  <a:lnTo>
                    <a:pt x="1919" y="529"/>
                  </a:lnTo>
                  <a:cubicBezTo>
                    <a:pt x="1942" y="509"/>
                    <a:pt x="1976" y="470"/>
                    <a:pt x="1968" y="470"/>
                  </a:cubicBezTo>
                  <a:lnTo>
                    <a:pt x="1968" y="470"/>
                  </a:lnTo>
                  <a:cubicBezTo>
                    <a:pt x="1966" y="470"/>
                    <a:pt x="1962" y="472"/>
                    <a:pt x="1953" y="479"/>
                  </a:cubicBezTo>
                  <a:cubicBezTo>
                    <a:pt x="1906" y="514"/>
                    <a:pt x="1894" y="550"/>
                    <a:pt x="1858" y="574"/>
                  </a:cubicBezTo>
                  <a:lnTo>
                    <a:pt x="1906" y="514"/>
                  </a:lnTo>
                  <a:cubicBezTo>
                    <a:pt x="1930" y="479"/>
                    <a:pt x="1965" y="455"/>
                    <a:pt x="1989" y="431"/>
                  </a:cubicBezTo>
                  <a:lnTo>
                    <a:pt x="1989" y="431"/>
                  </a:lnTo>
                  <a:cubicBezTo>
                    <a:pt x="1959" y="455"/>
                    <a:pt x="1950" y="458"/>
                    <a:pt x="1944" y="458"/>
                  </a:cubicBezTo>
                  <a:cubicBezTo>
                    <a:pt x="1942" y="458"/>
                    <a:pt x="1941" y="458"/>
                    <a:pt x="1939" y="458"/>
                  </a:cubicBezTo>
                  <a:cubicBezTo>
                    <a:pt x="1935" y="458"/>
                    <a:pt x="1930" y="459"/>
                    <a:pt x="1918" y="467"/>
                  </a:cubicBezTo>
                  <a:cubicBezTo>
                    <a:pt x="1918" y="455"/>
                    <a:pt x="1918" y="443"/>
                    <a:pt x="1941" y="419"/>
                  </a:cubicBezTo>
                  <a:cubicBezTo>
                    <a:pt x="1977" y="383"/>
                    <a:pt x="1953" y="395"/>
                    <a:pt x="1977" y="372"/>
                  </a:cubicBezTo>
                  <a:lnTo>
                    <a:pt x="1977" y="372"/>
                  </a:lnTo>
                  <a:lnTo>
                    <a:pt x="1882" y="467"/>
                  </a:lnTo>
                  <a:cubicBezTo>
                    <a:pt x="1882" y="467"/>
                    <a:pt x="1953" y="383"/>
                    <a:pt x="1941" y="383"/>
                  </a:cubicBezTo>
                  <a:lnTo>
                    <a:pt x="1941" y="383"/>
                  </a:lnTo>
                  <a:cubicBezTo>
                    <a:pt x="1941" y="383"/>
                    <a:pt x="1899" y="419"/>
                    <a:pt x="1890" y="419"/>
                  </a:cubicBezTo>
                  <a:cubicBezTo>
                    <a:pt x="1888" y="419"/>
                    <a:pt x="1888" y="415"/>
                    <a:pt x="1894" y="407"/>
                  </a:cubicBezTo>
                  <a:cubicBezTo>
                    <a:pt x="1911" y="381"/>
                    <a:pt x="1922" y="342"/>
                    <a:pt x="1908" y="342"/>
                  </a:cubicBezTo>
                  <a:cubicBezTo>
                    <a:pt x="1903" y="342"/>
                    <a:pt x="1895" y="347"/>
                    <a:pt x="1882" y="360"/>
                  </a:cubicBezTo>
                  <a:cubicBezTo>
                    <a:pt x="1876" y="366"/>
                    <a:pt x="1872" y="368"/>
                    <a:pt x="1869" y="368"/>
                  </a:cubicBezTo>
                  <a:cubicBezTo>
                    <a:pt x="1863" y="368"/>
                    <a:pt x="1863" y="357"/>
                    <a:pt x="1855" y="357"/>
                  </a:cubicBezTo>
                  <a:cubicBezTo>
                    <a:pt x="1853" y="357"/>
                    <a:pt x="1850" y="358"/>
                    <a:pt x="1846" y="360"/>
                  </a:cubicBezTo>
                  <a:cubicBezTo>
                    <a:pt x="1842" y="364"/>
                    <a:pt x="1840" y="365"/>
                    <a:pt x="1840" y="365"/>
                  </a:cubicBezTo>
                  <a:cubicBezTo>
                    <a:pt x="1837" y="365"/>
                    <a:pt x="1870" y="322"/>
                    <a:pt x="1870" y="312"/>
                  </a:cubicBezTo>
                  <a:cubicBezTo>
                    <a:pt x="1870" y="310"/>
                    <a:pt x="1869" y="309"/>
                    <a:pt x="1866" y="309"/>
                  </a:cubicBezTo>
                  <a:cubicBezTo>
                    <a:pt x="1857" y="309"/>
                    <a:pt x="1834" y="324"/>
                    <a:pt x="1834" y="324"/>
                  </a:cubicBezTo>
                  <a:cubicBezTo>
                    <a:pt x="1834" y="312"/>
                    <a:pt x="1846" y="300"/>
                    <a:pt x="1858" y="276"/>
                  </a:cubicBezTo>
                  <a:cubicBezTo>
                    <a:pt x="1866" y="272"/>
                    <a:pt x="1867" y="271"/>
                    <a:pt x="1866" y="271"/>
                  </a:cubicBezTo>
                  <a:cubicBezTo>
                    <a:pt x="1862" y="271"/>
                    <a:pt x="1846" y="276"/>
                    <a:pt x="1846" y="276"/>
                  </a:cubicBezTo>
                  <a:cubicBezTo>
                    <a:pt x="1846" y="276"/>
                    <a:pt x="1786" y="357"/>
                    <a:pt x="1781" y="357"/>
                  </a:cubicBezTo>
                  <a:cubicBezTo>
                    <a:pt x="1779" y="357"/>
                    <a:pt x="1784" y="348"/>
                    <a:pt x="1799" y="324"/>
                  </a:cubicBezTo>
                  <a:cubicBezTo>
                    <a:pt x="1813" y="287"/>
                    <a:pt x="1814" y="273"/>
                    <a:pt x="1808" y="273"/>
                  </a:cubicBezTo>
                  <a:cubicBezTo>
                    <a:pt x="1803" y="273"/>
                    <a:pt x="1796" y="279"/>
                    <a:pt x="1787" y="288"/>
                  </a:cubicBezTo>
                  <a:cubicBezTo>
                    <a:pt x="1770" y="305"/>
                    <a:pt x="1756" y="317"/>
                    <a:pt x="1752" y="317"/>
                  </a:cubicBezTo>
                  <a:cubicBezTo>
                    <a:pt x="1747" y="317"/>
                    <a:pt x="1755" y="302"/>
                    <a:pt x="1787" y="264"/>
                  </a:cubicBezTo>
                  <a:cubicBezTo>
                    <a:pt x="1793" y="255"/>
                    <a:pt x="1793" y="252"/>
                    <a:pt x="1789" y="252"/>
                  </a:cubicBezTo>
                  <a:cubicBezTo>
                    <a:pt x="1784" y="252"/>
                    <a:pt x="1770" y="260"/>
                    <a:pt x="1763" y="260"/>
                  </a:cubicBezTo>
                  <a:cubicBezTo>
                    <a:pt x="1757" y="260"/>
                    <a:pt x="1755" y="256"/>
                    <a:pt x="1763" y="241"/>
                  </a:cubicBezTo>
                  <a:lnTo>
                    <a:pt x="1763" y="241"/>
                  </a:lnTo>
                  <a:cubicBezTo>
                    <a:pt x="1746" y="265"/>
                    <a:pt x="1702" y="307"/>
                    <a:pt x="1695" y="307"/>
                  </a:cubicBezTo>
                  <a:cubicBezTo>
                    <a:pt x="1692" y="307"/>
                    <a:pt x="1697" y="298"/>
                    <a:pt x="1715" y="276"/>
                  </a:cubicBezTo>
                  <a:cubicBezTo>
                    <a:pt x="1745" y="242"/>
                    <a:pt x="1750" y="232"/>
                    <a:pt x="1745" y="232"/>
                  </a:cubicBezTo>
                  <a:cubicBezTo>
                    <a:pt x="1738" y="232"/>
                    <a:pt x="1710" y="252"/>
                    <a:pt x="1703" y="252"/>
                  </a:cubicBezTo>
                  <a:cubicBezTo>
                    <a:pt x="1691" y="252"/>
                    <a:pt x="1691" y="252"/>
                    <a:pt x="1703" y="229"/>
                  </a:cubicBezTo>
                  <a:cubicBezTo>
                    <a:pt x="1703" y="217"/>
                    <a:pt x="1715" y="205"/>
                    <a:pt x="1703" y="205"/>
                  </a:cubicBezTo>
                  <a:cubicBezTo>
                    <a:pt x="1703" y="205"/>
                    <a:pt x="1679" y="205"/>
                    <a:pt x="1656" y="241"/>
                  </a:cubicBezTo>
                  <a:cubicBezTo>
                    <a:pt x="1679" y="205"/>
                    <a:pt x="1691" y="181"/>
                    <a:pt x="1691" y="169"/>
                  </a:cubicBezTo>
                  <a:lnTo>
                    <a:pt x="1691" y="169"/>
                  </a:lnTo>
                  <a:cubicBezTo>
                    <a:pt x="1683" y="169"/>
                    <a:pt x="1665" y="190"/>
                    <a:pt x="1661" y="190"/>
                  </a:cubicBezTo>
                  <a:cubicBezTo>
                    <a:pt x="1658" y="190"/>
                    <a:pt x="1660" y="185"/>
                    <a:pt x="1668" y="169"/>
                  </a:cubicBezTo>
                  <a:lnTo>
                    <a:pt x="1668" y="169"/>
                  </a:lnTo>
                  <a:cubicBezTo>
                    <a:pt x="1656" y="181"/>
                    <a:pt x="1656" y="181"/>
                    <a:pt x="1644" y="193"/>
                  </a:cubicBezTo>
                  <a:cubicBezTo>
                    <a:pt x="1644" y="193"/>
                    <a:pt x="1644" y="172"/>
                    <a:pt x="1636" y="172"/>
                  </a:cubicBezTo>
                  <a:cubicBezTo>
                    <a:pt x="1634" y="172"/>
                    <a:pt x="1630" y="175"/>
                    <a:pt x="1626" y="182"/>
                  </a:cubicBezTo>
                  <a:lnTo>
                    <a:pt x="1626" y="182"/>
                  </a:lnTo>
                  <a:cubicBezTo>
                    <a:pt x="1632" y="167"/>
                    <a:pt x="1636" y="152"/>
                    <a:pt x="1635" y="152"/>
                  </a:cubicBezTo>
                  <a:lnTo>
                    <a:pt x="1635" y="152"/>
                  </a:lnTo>
                  <a:cubicBezTo>
                    <a:pt x="1635" y="152"/>
                    <a:pt x="1634" y="154"/>
                    <a:pt x="1632" y="157"/>
                  </a:cubicBezTo>
                  <a:cubicBezTo>
                    <a:pt x="1614" y="175"/>
                    <a:pt x="1610" y="186"/>
                    <a:pt x="1604" y="186"/>
                  </a:cubicBezTo>
                  <a:cubicBezTo>
                    <a:pt x="1602" y="186"/>
                    <a:pt x="1599" y="184"/>
                    <a:pt x="1596" y="181"/>
                  </a:cubicBezTo>
                  <a:cubicBezTo>
                    <a:pt x="1620" y="169"/>
                    <a:pt x="1620" y="145"/>
                    <a:pt x="1620" y="121"/>
                  </a:cubicBezTo>
                  <a:lnTo>
                    <a:pt x="1608" y="121"/>
                  </a:lnTo>
                  <a:cubicBezTo>
                    <a:pt x="1596" y="121"/>
                    <a:pt x="1584" y="145"/>
                    <a:pt x="1560" y="193"/>
                  </a:cubicBezTo>
                  <a:cubicBezTo>
                    <a:pt x="1549" y="193"/>
                    <a:pt x="1560" y="181"/>
                    <a:pt x="1560" y="145"/>
                  </a:cubicBezTo>
                  <a:lnTo>
                    <a:pt x="1560" y="145"/>
                  </a:lnTo>
                  <a:lnTo>
                    <a:pt x="1537" y="205"/>
                  </a:lnTo>
                  <a:cubicBezTo>
                    <a:pt x="1549" y="157"/>
                    <a:pt x="1560" y="121"/>
                    <a:pt x="1584" y="74"/>
                  </a:cubicBezTo>
                  <a:lnTo>
                    <a:pt x="1584" y="74"/>
                  </a:lnTo>
                  <a:cubicBezTo>
                    <a:pt x="1560" y="98"/>
                    <a:pt x="1549" y="121"/>
                    <a:pt x="1537" y="145"/>
                  </a:cubicBezTo>
                  <a:cubicBezTo>
                    <a:pt x="1526" y="161"/>
                    <a:pt x="1518" y="168"/>
                    <a:pt x="1512" y="168"/>
                  </a:cubicBezTo>
                  <a:cubicBezTo>
                    <a:pt x="1504" y="168"/>
                    <a:pt x="1501" y="158"/>
                    <a:pt x="1501" y="145"/>
                  </a:cubicBezTo>
                  <a:cubicBezTo>
                    <a:pt x="1501" y="132"/>
                    <a:pt x="1497" y="118"/>
                    <a:pt x="1491" y="118"/>
                  </a:cubicBezTo>
                  <a:cubicBezTo>
                    <a:pt x="1487" y="118"/>
                    <a:pt x="1482" y="125"/>
                    <a:pt x="1477" y="145"/>
                  </a:cubicBezTo>
                  <a:lnTo>
                    <a:pt x="1429" y="276"/>
                  </a:lnTo>
                  <a:cubicBezTo>
                    <a:pt x="1440" y="235"/>
                    <a:pt x="1450" y="203"/>
                    <a:pt x="1460" y="180"/>
                  </a:cubicBezTo>
                  <a:lnTo>
                    <a:pt x="1460" y="180"/>
                  </a:lnTo>
                  <a:cubicBezTo>
                    <a:pt x="1460" y="180"/>
                    <a:pt x="1460" y="180"/>
                    <a:pt x="1460" y="180"/>
                  </a:cubicBezTo>
                  <a:cubicBezTo>
                    <a:pt x="1461" y="180"/>
                    <a:pt x="1463" y="177"/>
                    <a:pt x="1465" y="169"/>
                  </a:cubicBezTo>
                  <a:lnTo>
                    <a:pt x="1465" y="169"/>
                  </a:lnTo>
                  <a:cubicBezTo>
                    <a:pt x="1463" y="172"/>
                    <a:pt x="1462" y="176"/>
                    <a:pt x="1460" y="180"/>
                  </a:cubicBezTo>
                  <a:lnTo>
                    <a:pt x="1460" y="180"/>
                  </a:lnTo>
                  <a:cubicBezTo>
                    <a:pt x="1458" y="176"/>
                    <a:pt x="1465" y="136"/>
                    <a:pt x="1465" y="110"/>
                  </a:cubicBezTo>
                  <a:cubicBezTo>
                    <a:pt x="1465" y="86"/>
                    <a:pt x="1477" y="50"/>
                    <a:pt x="1477" y="50"/>
                  </a:cubicBezTo>
                  <a:lnTo>
                    <a:pt x="1477" y="50"/>
                  </a:lnTo>
                  <a:lnTo>
                    <a:pt x="1429" y="181"/>
                  </a:lnTo>
                  <a:cubicBezTo>
                    <a:pt x="1453" y="110"/>
                    <a:pt x="1429" y="98"/>
                    <a:pt x="1418" y="98"/>
                  </a:cubicBezTo>
                  <a:cubicBezTo>
                    <a:pt x="1406" y="98"/>
                    <a:pt x="1418" y="133"/>
                    <a:pt x="1406" y="157"/>
                  </a:cubicBezTo>
                  <a:cubicBezTo>
                    <a:pt x="1396" y="157"/>
                    <a:pt x="1410" y="70"/>
                    <a:pt x="1403" y="70"/>
                  </a:cubicBezTo>
                  <a:lnTo>
                    <a:pt x="1403" y="70"/>
                  </a:lnTo>
                  <a:cubicBezTo>
                    <a:pt x="1401" y="70"/>
                    <a:pt x="1398" y="75"/>
                    <a:pt x="1394" y="86"/>
                  </a:cubicBezTo>
                  <a:cubicBezTo>
                    <a:pt x="1394" y="95"/>
                    <a:pt x="1379" y="133"/>
                    <a:pt x="1373" y="133"/>
                  </a:cubicBezTo>
                  <a:cubicBezTo>
                    <a:pt x="1371" y="133"/>
                    <a:pt x="1370" y="130"/>
                    <a:pt x="1370" y="121"/>
                  </a:cubicBezTo>
                  <a:cubicBezTo>
                    <a:pt x="1370" y="98"/>
                    <a:pt x="1394" y="38"/>
                    <a:pt x="1394" y="38"/>
                  </a:cubicBezTo>
                  <a:lnTo>
                    <a:pt x="1394" y="38"/>
                  </a:lnTo>
                  <a:cubicBezTo>
                    <a:pt x="1384" y="38"/>
                    <a:pt x="1375" y="69"/>
                    <a:pt x="1365" y="69"/>
                  </a:cubicBezTo>
                  <a:cubicBezTo>
                    <a:pt x="1363" y="69"/>
                    <a:pt x="1360" y="67"/>
                    <a:pt x="1358" y="62"/>
                  </a:cubicBezTo>
                  <a:cubicBezTo>
                    <a:pt x="1346" y="50"/>
                    <a:pt x="1346" y="26"/>
                    <a:pt x="1334" y="26"/>
                  </a:cubicBezTo>
                  <a:cubicBezTo>
                    <a:pt x="1334" y="26"/>
                    <a:pt x="1310" y="98"/>
                    <a:pt x="1322" y="98"/>
                  </a:cubicBezTo>
                  <a:lnTo>
                    <a:pt x="1298" y="98"/>
                  </a:lnTo>
                  <a:cubicBezTo>
                    <a:pt x="1298" y="74"/>
                    <a:pt x="1298" y="62"/>
                    <a:pt x="1298" y="38"/>
                  </a:cubicBezTo>
                  <a:cubicBezTo>
                    <a:pt x="1287" y="62"/>
                    <a:pt x="1287" y="86"/>
                    <a:pt x="1275" y="121"/>
                  </a:cubicBezTo>
                  <a:cubicBezTo>
                    <a:pt x="1278" y="114"/>
                    <a:pt x="1281" y="111"/>
                    <a:pt x="1282" y="111"/>
                  </a:cubicBezTo>
                  <a:lnTo>
                    <a:pt x="1282" y="111"/>
                  </a:lnTo>
                  <a:cubicBezTo>
                    <a:pt x="1285" y="111"/>
                    <a:pt x="1283" y="125"/>
                    <a:pt x="1275" y="133"/>
                  </a:cubicBezTo>
                  <a:cubicBezTo>
                    <a:pt x="1275" y="151"/>
                    <a:pt x="1268" y="162"/>
                    <a:pt x="1265" y="162"/>
                  </a:cubicBezTo>
                  <a:cubicBezTo>
                    <a:pt x="1264" y="162"/>
                    <a:pt x="1263" y="160"/>
                    <a:pt x="1263" y="157"/>
                  </a:cubicBezTo>
                  <a:cubicBezTo>
                    <a:pt x="1263" y="145"/>
                    <a:pt x="1287" y="62"/>
                    <a:pt x="1275" y="62"/>
                  </a:cubicBezTo>
                  <a:lnTo>
                    <a:pt x="1275" y="62"/>
                  </a:lnTo>
                  <a:cubicBezTo>
                    <a:pt x="1251" y="74"/>
                    <a:pt x="1239" y="98"/>
                    <a:pt x="1239" y="133"/>
                  </a:cubicBezTo>
                  <a:cubicBezTo>
                    <a:pt x="1251" y="157"/>
                    <a:pt x="1251" y="181"/>
                    <a:pt x="1239" y="205"/>
                  </a:cubicBezTo>
                  <a:cubicBezTo>
                    <a:pt x="1239" y="220"/>
                    <a:pt x="1234" y="230"/>
                    <a:pt x="1231" y="230"/>
                  </a:cubicBezTo>
                  <a:cubicBezTo>
                    <a:pt x="1229" y="230"/>
                    <a:pt x="1227" y="226"/>
                    <a:pt x="1227" y="217"/>
                  </a:cubicBezTo>
                  <a:cubicBezTo>
                    <a:pt x="1227" y="193"/>
                    <a:pt x="1239" y="50"/>
                    <a:pt x="1239" y="50"/>
                  </a:cubicBezTo>
                  <a:cubicBezTo>
                    <a:pt x="1239" y="47"/>
                    <a:pt x="1238" y="45"/>
                    <a:pt x="1236" y="45"/>
                  </a:cubicBezTo>
                  <a:cubicBezTo>
                    <a:pt x="1232" y="45"/>
                    <a:pt x="1224" y="54"/>
                    <a:pt x="1215" y="62"/>
                  </a:cubicBezTo>
                  <a:cubicBezTo>
                    <a:pt x="1215" y="74"/>
                    <a:pt x="1215" y="110"/>
                    <a:pt x="1215" y="133"/>
                  </a:cubicBezTo>
                  <a:cubicBezTo>
                    <a:pt x="1214" y="136"/>
                    <a:pt x="1213" y="137"/>
                    <a:pt x="1212" y="137"/>
                  </a:cubicBezTo>
                  <a:cubicBezTo>
                    <a:pt x="1206" y="137"/>
                    <a:pt x="1212" y="59"/>
                    <a:pt x="1206" y="59"/>
                  </a:cubicBezTo>
                  <a:cubicBezTo>
                    <a:pt x="1205" y="59"/>
                    <a:pt x="1204" y="60"/>
                    <a:pt x="1203" y="62"/>
                  </a:cubicBezTo>
                  <a:cubicBezTo>
                    <a:pt x="1198" y="79"/>
                    <a:pt x="1192" y="95"/>
                    <a:pt x="1188" y="113"/>
                  </a:cubicBezTo>
                  <a:lnTo>
                    <a:pt x="1188" y="113"/>
                  </a:lnTo>
                  <a:cubicBezTo>
                    <a:pt x="1187" y="100"/>
                    <a:pt x="1184" y="87"/>
                    <a:pt x="1179" y="74"/>
                  </a:cubicBezTo>
                  <a:cubicBezTo>
                    <a:pt x="1179" y="42"/>
                    <a:pt x="1170" y="1"/>
                    <a:pt x="1159" y="1"/>
                  </a:cubicBezTo>
                  <a:close/>
                  <a:moveTo>
                    <a:pt x="1414" y="2263"/>
                  </a:moveTo>
                  <a:lnTo>
                    <a:pt x="1414" y="2263"/>
                  </a:lnTo>
                  <a:cubicBezTo>
                    <a:pt x="1415" y="2267"/>
                    <a:pt x="1416" y="2272"/>
                    <a:pt x="1418" y="2277"/>
                  </a:cubicBezTo>
                  <a:cubicBezTo>
                    <a:pt x="1416" y="2272"/>
                    <a:pt x="1415" y="2267"/>
                    <a:pt x="1414" y="2263"/>
                  </a:cubicBezTo>
                  <a:close/>
                  <a:moveTo>
                    <a:pt x="802" y="2270"/>
                  </a:moveTo>
                  <a:cubicBezTo>
                    <a:pt x="801" y="2272"/>
                    <a:pt x="800" y="2274"/>
                    <a:pt x="798" y="2277"/>
                  </a:cubicBezTo>
                  <a:cubicBezTo>
                    <a:pt x="798" y="2278"/>
                    <a:pt x="799" y="2278"/>
                    <a:pt x="799" y="2278"/>
                  </a:cubicBezTo>
                  <a:cubicBezTo>
                    <a:pt x="799" y="2278"/>
                    <a:pt x="800" y="2275"/>
                    <a:pt x="802" y="2270"/>
                  </a:cubicBezTo>
                  <a:close/>
                  <a:moveTo>
                    <a:pt x="96" y="860"/>
                  </a:moveTo>
                  <a:lnTo>
                    <a:pt x="96" y="872"/>
                  </a:lnTo>
                  <a:cubicBezTo>
                    <a:pt x="90" y="878"/>
                    <a:pt x="84" y="881"/>
                    <a:pt x="80" y="881"/>
                  </a:cubicBezTo>
                  <a:cubicBezTo>
                    <a:pt x="75" y="881"/>
                    <a:pt x="72" y="878"/>
                    <a:pt x="72" y="872"/>
                  </a:cubicBezTo>
                  <a:cubicBezTo>
                    <a:pt x="36" y="872"/>
                    <a:pt x="25" y="883"/>
                    <a:pt x="25" y="895"/>
                  </a:cubicBezTo>
                  <a:cubicBezTo>
                    <a:pt x="25" y="907"/>
                    <a:pt x="108" y="919"/>
                    <a:pt x="108" y="931"/>
                  </a:cubicBezTo>
                  <a:cubicBezTo>
                    <a:pt x="120" y="943"/>
                    <a:pt x="96" y="943"/>
                    <a:pt x="72" y="943"/>
                  </a:cubicBezTo>
                  <a:lnTo>
                    <a:pt x="48" y="943"/>
                  </a:lnTo>
                  <a:cubicBezTo>
                    <a:pt x="48" y="943"/>
                    <a:pt x="48" y="943"/>
                    <a:pt x="84" y="955"/>
                  </a:cubicBezTo>
                  <a:cubicBezTo>
                    <a:pt x="120" y="967"/>
                    <a:pt x="108" y="967"/>
                    <a:pt x="96" y="967"/>
                  </a:cubicBezTo>
                  <a:cubicBezTo>
                    <a:pt x="86" y="967"/>
                    <a:pt x="39" y="952"/>
                    <a:pt x="14" y="952"/>
                  </a:cubicBezTo>
                  <a:cubicBezTo>
                    <a:pt x="8" y="952"/>
                    <a:pt x="3" y="953"/>
                    <a:pt x="1" y="955"/>
                  </a:cubicBezTo>
                  <a:cubicBezTo>
                    <a:pt x="1" y="967"/>
                    <a:pt x="36" y="979"/>
                    <a:pt x="60" y="991"/>
                  </a:cubicBezTo>
                  <a:cubicBezTo>
                    <a:pt x="60" y="1003"/>
                    <a:pt x="108" y="1038"/>
                    <a:pt x="108" y="1038"/>
                  </a:cubicBezTo>
                  <a:cubicBezTo>
                    <a:pt x="78" y="1028"/>
                    <a:pt x="48" y="1018"/>
                    <a:pt x="19" y="1009"/>
                  </a:cubicBezTo>
                  <a:lnTo>
                    <a:pt x="19" y="1009"/>
                  </a:lnTo>
                  <a:cubicBezTo>
                    <a:pt x="36" y="1019"/>
                    <a:pt x="51" y="1041"/>
                    <a:pt x="60" y="1050"/>
                  </a:cubicBezTo>
                  <a:cubicBezTo>
                    <a:pt x="72" y="1050"/>
                    <a:pt x="72" y="1062"/>
                    <a:pt x="48" y="1062"/>
                  </a:cubicBezTo>
                  <a:cubicBezTo>
                    <a:pt x="13" y="1062"/>
                    <a:pt x="48" y="1074"/>
                    <a:pt x="48" y="1074"/>
                  </a:cubicBezTo>
                  <a:cubicBezTo>
                    <a:pt x="48" y="1086"/>
                    <a:pt x="48" y="1086"/>
                    <a:pt x="25" y="1086"/>
                  </a:cubicBezTo>
                  <a:lnTo>
                    <a:pt x="13" y="1086"/>
                  </a:lnTo>
                  <a:cubicBezTo>
                    <a:pt x="36" y="1098"/>
                    <a:pt x="48" y="1098"/>
                    <a:pt x="72" y="1098"/>
                  </a:cubicBezTo>
                  <a:cubicBezTo>
                    <a:pt x="96" y="1098"/>
                    <a:pt x="132" y="1098"/>
                    <a:pt x="120" y="1110"/>
                  </a:cubicBezTo>
                  <a:lnTo>
                    <a:pt x="48" y="1110"/>
                  </a:lnTo>
                  <a:cubicBezTo>
                    <a:pt x="36" y="1110"/>
                    <a:pt x="48" y="1122"/>
                    <a:pt x="60" y="1122"/>
                  </a:cubicBezTo>
                  <a:cubicBezTo>
                    <a:pt x="84" y="1134"/>
                    <a:pt x="60" y="1134"/>
                    <a:pt x="48" y="1134"/>
                  </a:cubicBezTo>
                  <a:cubicBezTo>
                    <a:pt x="48" y="1134"/>
                    <a:pt x="47" y="1134"/>
                    <a:pt x="47" y="1135"/>
                  </a:cubicBezTo>
                  <a:lnTo>
                    <a:pt x="47" y="1135"/>
                  </a:lnTo>
                  <a:cubicBezTo>
                    <a:pt x="42" y="1134"/>
                    <a:pt x="36" y="1134"/>
                    <a:pt x="36" y="1134"/>
                  </a:cubicBezTo>
                  <a:lnTo>
                    <a:pt x="36" y="1134"/>
                  </a:lnTo>
                  <a:cubicBezTo>
                    <a:pt x="36" y="1134"/>
                    <a:pt x="36" y="1139"/>
                    <a:pt x="40" y="1139"/>
                  </a:cubicBezTo>
                  <a:cubicBezTo>
                    <a:pt x="42" y="1139"/>
                    <a:pt x="44" y="1138"/>
                    <a:pt x="47" y="1135"/>
                  </a:cubicBezTo>
                  <a:lnTo>
                    <a:pt x="47" y="1135"/>
                  </a:lnTo>
                  <a:cubicBezTo>
                    <a:pt x="53" y="1136"/>
                    <a:pt x="60" y="1139"/>
                    <a:pt x="60" y="1145"/>
                  </a:cubicBezTo>
                  <a:cubicBezTo>
                    <a:pt x="60" y="1157"/>
                    <a:pt x="57" y="1160"/>
                    <a:pt x="53" y="1160"/>
                  </a:cubicBezTo>
                  <a:cubicBezTo>
                    <a:pt x="48" y="1160"/>
                    <a:pt x="42" y="1157"/>
                    <a:pt x="36" y="1157"/>
                  </a:cubicBezTo>
                  <a:cubicBezTo>
                    <a:pt x="36" y="1169"/>
                    <a:pt x="36" y="1193"/>
                    <a:pt x="72" y="1193"/>
                  </a:cubicBezTo>
                  <a:cubicBezTo>
                    <a:pt x="108" y="1205"/>
                    <a:pt x="108" y="1205"/>
                    <a:pt x="48" y="1205"/>
                  </a:cubicBezTo>
                  <a:lnTo>
                    <a:pt x="25" y="1205"/>
                  </a:lnTo>
                  <a:cubicBezTo>
                    <a:pt x="25" y="1205"/>
                    <a:pt x="25" y="1217"/>
                    <a:pt x="36" y="1229"/>
                  </a:cubicBezTo>
                  <a:cubicBezTo>
                    <a:pt x="36" y="1229"/>
                    <a:pt x="72" y="1229"/>
                    <a:pt x="48" y="1241"/>
                  </a:cubicBezTo>
                  <a:cubicBezTo>
                    <a:pt x="1" y="1241"/>
                    <a:pt x="13" y="1264"/>
                    <a:pt x="25" y="1264"/>
                  </a:cubicBezTo>
                  <a:cubicBezTo>
                    <a:pt x="36" y="1264"/>
                    <a:pt x="108" y="1264"/>
                    <a:pt x="96" y="1276"/>
                  </a:cubicBezTo>
                  <a:cubicBezTo>
                    <a:pt x="48" y="1288"/>
                    <a:pt x="25" y="1288"/>
                    <a:pt x="25" y="1300"/>
                  </a:cubicBezTo>
                  <a:cubicBezTo>
                    <a:pt x="13" y="1312"/>
                    <a:pt x="25" y="1336"/>
                    <a:pt x="36" y="1348"/>
                  </a:cubicBezTo>
                  <a:cubicBezTo>
                    <a:pt x="36" y="1360"/>
                    <a:pt x="48" y="1360"/>
                    <a:pt x="48" y="1360"/>
                  </a:cubicBezTo>
                  <a:lnTo>
                    <a:pt x="84" y="1360"/>
                  </a:lnTo>
                  <a:cubicBezTo>
                    <a:pt x="60" y="1372"/>
                    <a:pt x="48" y="1384"/>
                    <a:pt x="25" y="1384"/>
                  </a:cubicBezTo>
                  <a:cubicBezTo>
                    <a:pt x="13" y="1384"/>
                    <a:pt x="1" y="1395"/>
                    <a:pt x="1" y="1407"/>
                  </a:cubicBezTo>
                  <a:cubicBezTo>
                    <a:pt x="1" y="1413"/>
                    <a:pt x="1" y="1416"/>
                    <a:pt x="7" y="1416"/>
                  </a:cubicBezTo>
                  <a:cubicBezTo>
                    <a:pt x="12" y="1416"/>
                    <a:pt x="21" y="1414"/>
                    <a:pt x="38" y="1410"/>
                  </a:cubicBezTo>
                  <a:lnTo>
                    <a:pt x="38" y="1410"/>
                  </a:lnTo>
                  <a:cubicBezTo>
                    <a:pt x="43" y="1413"/>
                    <a:pt x="72" y="1419"/>
                    <a:pt x="72" y="1419"/>
                  </a:cubicBezTo>
                  <a:cubicBezTo>
                    <a:pt x="84" y="1419"/>
                    <a:pt x="36" y="1443"/>
                    <a:pt x="25" y="1443"/>
                  </a:cubicBezTo>
                  <a:cubicBezTo>
                    <a:pt x="25" y="1455"/>
                    <a:pt x="13" y="1467"/>
                    <a:pt x="25" y="1467"/>
                  </a:cubicBezTo>
                  <a:cubicBezTo>
                    <a:pt x="48" y="1467"/>
                    <a:pt x="72" y="1467"/>
                    <a:pt x="108" y="1455"/>
                  </a:cubicBezTo>
                  <a:lnTo>
                    <a:pt x="108" y="1467"/>
                  </a:lnTo>
                  <a:lnTo>
                    <a:pt x="72" y="1479"/>
                  </a:lnTo>
                  <a:cubicBezTo>
                    <a:pt x="72" y="1491"/>
                    <a:pt x="48" y="1491"/>
                    <a:pt x="48" y="1503"/>
                  </a:cubicBezTo>
                  <a:cubicBezTo>
                    <a:pt x="36" y="1503"/>
                    <a:pt x="36" y="1515"/>
                    <a:pt x="48" y="1515"/>
                  </a:cubicBezTo>
                  <a:cubicBezTo>
                    <a:pt x="52" y="1518"/>
                    <a:pt x="58" y="1520"/>
                    <a:pt x="64" y="1520"/>
                  </a:cubicBezTo>
                  <a:cubicBezTo>
                    <a:pt x="77" y="1520"/>
                    <a:pt x="96" y="1515"/>
                    <a:pt x="120" y="1515"/>
                  </a:cubicBezTo>
                  <a:cubicBezTo>
                    <a:pt x="151" y="1515"/>
                    <a:pt x="128" y="1524"/>
                    <a:pt x="90" y="1534"/>
                  </a:cubicBezTo>
                  <a:lnTo>
                    <a:pt x="90" y="1534"/>
                  </a:lnTo>
                  <a:cubicBezTo>
                    <a:pt x="90" y="1533"/>
                    <a:pt x="90" y="1533"/>
                    <a:pt x="89" y="1533"/>
                  </a:cubicBezTo>
                  <a:lnTo>
                    <a:pt x="89" y="1533"/>
                  </a:lnTo>
                  <a:cubicBezTo>
                    <a:pt x="88" y="1533"/>
                    <a:pt x="84" y="1534"/>
                    <a:pt x="72" y="1538"/>
                  </a:cubicBezTo>
                  <a:cubicBezTo>
                    <a:pt x="78" y="1537"/>
                    <a:pt x="84" y="1535"/>
                    <a:pt x="90" y="1534"/>
                  </a:cubicBezTo>
                  <a:lnTo>
                    <a:pt x="90" y="1534"/>
                  </a:lnTo>
                  <a:cubicBezTo>
                    <a:pt x="90" y="1535"/>
                    <a:pt x="89" y="1538"/>
                    <a:pt x="108" y="1538"/>
                  </a:cubicBezTo>
                  <a:lnTo>
                    <a:pt x="144" y="1526"/>
                  </a:lnTo>
                  <a:lnTo>
                    <a:pt x="144" y="1526"/>
                  </a:lnTo>
                  <a:cubicBezTo>
                    <a:pt x="144" y="1526"/>
                    <a:pt x="96" y="1550"/>
                    <a:pt x="108" y="1550"/>
                  </a:cubicBezTo>
                  <a:lnTo>
                    <a:pt x="155" y="1550"/>
                  </a:lnTo>
                  <a:cubicBezTo>
                    <a:pt x="167" y="1550"/>
                    <a:pt x="144" y="1562"/>
                    <a:pt x="120" y="1562"/>
                  </a:cubicBezTo>
                  <a:cubicBezTo>
                    <a:pt x="108" y="1562"/>
                    <a:pt x="48" y="1586"/>
                    <a:pt x="60" y="1586"/>
                  </a:cubicBezTo>
                  <a:cubicBezTo>
                    <a:pt x="96" y="1586"/>
                    <a:pt x="120" y="1586"/>
                    <a:pt x="155" y="1574"/>
                  </a:cubicBezTo>
                  <a:lnTo>
                    <a:pt x="155" y="1574"/>
                  </a:lnTo>
                  <a:cubicBezTo>
                    <a:pt x="48" y="1622"/>
                    <a:pt x="167" y="1622"/>
                    <a:pt x="96" y="1657"/>
                  </a:cubicBezTo>
                  <a:cubicBezTo>
                    <a:pt x="76" y="1673"/>
                    <a:pt x="77" y="1677"/>
                    <a:pt x="86" y="1677"/>
                  </a:cubicBezTo>
                  <a:cubicBezTo>
                    <a:pt x="99" y="1677"/>
                    <a:pt x="125" y="1669"/>
                    <a:pt x="132" y="1669"/>
                  </a:cubicBezTo>
                  <a:cubicBezTo>
                    <a:pt x="144" y="1681"/>
                    <a:pt x="144" y="1681"/>
                    <a:pt x="144" y="1693"/>
                  </a:cubicBezTo>
                  <a:cubicBezTo>
                    <a:pt x="144" y="1699"/>
                    <a:pt x="153" y="1699"/>
                    <a:pt x="161" y="1699"/>
                  </a:cubicBezTo>
                  <a:cubicBezTo>
                    <a:pt x="170" y="1699"/>
                    <a:pt x="179" y="1699"/>
                    <a:pt x="179" y="1705"/>
                  </a:cubicBezTo>
                  <a:cubicBezTo>
                    <a:pt x="191" y="1729"/>
                    <a:pt x="155" y="1729"/>
                    <a:pt x="167" y="1741"/>
                  </a:cubicBezTo>
                  <a:cubicBezTo>
                    <a:pt x="173" y="1747"/>
                    <a:pt x="173" y="1750"/>
                    <a:pt x="175" y="1750"/>
                  </a:cubicBezTo>
                  <a:cubicBezTo>
                    <a:pt x="176" y="1750"/>
                    <a:pt x="179" y="1747"/>
                    <a:pt x="191" y="1741"/>
                  </a:cubicBezTo>
                  <a:cubicBezTo>
                    <a:pt x="215" y="1729"/>
                    <a:pt x="215" y="1729"/>
                    <a:pt x="227" y="1729"/>
                  </a:cubicBezTo>
                  <a:cubicBezTo>
                    <a:pt x="227" y="1729"/>
                    <a:pt x="183" y="1764"/>
                    <a:pt x="155" y="1782"/>
                  </a:cubicBezTo>
                  <a:lnTo>
                    <a:pt x="155" y="1782"/>
                  </a:lnTo>
                  <a:cubicBezTo>
                    <a:pt x="159" y="1780"/>
                    <a:pt x="162" y="1780"/>
                    <a:pt x="165" y="1780"/>
                  </a:cubicBezTo>
                  <a:cubicBezTo>
                    <a:pt x="195" y="1780"/>
                    <a:pt x="205" y="1838"/>
                    <a:pt x="215" y="1848"/>
                  </a:cubicBezTo>
                  <a:cubicBezTo>
                    <a:pt x="215" y="1848"/>
                    <a:pt x="203" y="1884"/>
                    <a:pt x="215" y="1884"/>
                  </a:cubicBezTo>
                  <a:cubicBezTo>
                    <a:pt x="221" y="1890"/>
                    <a:pt x="227" y="1893"/>
                    <a:pt x="233" y="1893"/>
                  </a:cubicBezTo>
                  <a:cubicBezTo>
                    <a:pt x="239" y="1893"/>
                    <a:pt x="245" y="1890"/>
                    <a:pt x="251" y="1884"/>
                  </a:cubicBezTo>
                  <a:cubicBezTo>
                    <a:pt x="275" y="1872"/>
                    <a:pt x="298" y="1860"/>
                    <a:pt x="322" y="1836"/>
                  </a:cubicBezTo>
                  <a:lnTo>
                    <a:pt x="322" y="1836"/>
                  </a:lnTo>
                  <a:cubicBezTo>
                    <a:pt x="321" y="1838"/>
                    <a:pt x="261" y="1897"/>
                    <a:pt x="271" y="1897"/>
                  </a:cubicBezTo>
                  <a:cubicBezTo>
                    <a:pt x="271" y="1897"/>
                    <a:pt x="273" y="1896"/>
                    <a:pt x="275" y="1896"/>
                  </a:cubicBezTo>
                  <a:cubicBezTo>
                    <a:pt x="275" y="1896"/>
                    <a:pt x="305" y="1880"/>
                    <a:pt x="317" y="1880"/>
                  </a:cubicBezTo>
                  <a:cubicBezTo>
                    <a:pt x="320" y="1880"/>
                    <a:pt x="322" y="1881"/>
                    <a:pt x="322" y="1884"/>
                  </a:cubicBezTo>
                  <a:cubicBezTo>
                    <a:pt x="310" y="1884"/>
                    <a:pt x="251" y="1931"/>
                    <a:pt x="263" y="1931"/>
                  </a:cubicBezTo>
                  <a:cubicBezTo>
                    <a:pt x="286" y="1919"/>
                    <a:pt x="322" y="1907"/>
                    <a:pt x="334" y="1884"/>
                  </a:cubicBezTo>
                  <a:lnTo>
                    <a:pt x="334" y="1884"/>
                  </a:lnTo>
                  <a:cubicBezTo>
                    <a:pt x="346" y="1884"/>
                    <a:pt x="310" y="1931"/>
                    <a:pt x="298" y="1943"/>
                  </a:cubicBezTo>
                  <a:cubicBezTo>
                    <a:pt x="286" y="1955"/>
                    <a:pt x="275" y="1979"/>
                    <a:pt x="286" y="1979"/>
                  </a:cubicBezTo>
                  <a:cubicBezTo>
                    <a:pt x="286" y="1967"/>
                    <a:pt x="334" y="1931"/>
                    <a:pt x="346" y="1931"/>
                  </a:cubicBezTo>
                  <a:cubicBezTo>
                    <a:pt x="353" y="1931"/>
                    <a:pt x="352" y="1940"/>
                    <a:pt x="349" y="1947"/>
                  </a:cubicBezTo>
                  <a:lnTo>
                    <a:pt x="349" y="1947"/>
                  </a:lnTo>
                  <a:cubicBezTo>
                    <a:pt x="354" y="1942"/>
                    <a:pt x="361" y="1938"/>
                    <a:pt x="369" y="1938"/>
                  </a:cubicBezTo>
                  <a:cubicBezTo>
                    <a:pt x="374" y="1938"/>
                    <a:pt x="378" y="1940"/>
                    <a:pt x="382" y="1943"/>
                  </a:cubicBezTo>
                  <a:cubicBezTo>
                    <a:pt x="382" y="1943"/>
                    <a:pt x="358" y="1979"/>
                    <a:pt x="358" y="1991"/>
                  </a:cubicBezTo>
                  <a:cubicBezTo>
                    <a:pt x="358" y="1995"/>
                    <a:pt x="359" y="1998"/>
                    <a:pt x="363" y="1998"/>
                  </a:cubicBezTo>
                  <a:cubicBezTo>
                    <a:pt x="370" y="1998"/>
                    <a:pt x="383" y="1990"/>
                    <a:pt x="406" y="1967"/>
                  </a:cubicBezTo>
                  <a:lnTo>
                    <a:pt x="406" y="1967"/>
                  </a:lnTo>
                  <a:cubicBezTo>
                    <a:pt x="405" y="1967"/>
                    <a:pt x="376" y="2016"/>
                    <a:pt x="380" y="2016"/>
                  </a:cubicBezTo>
                  <a:cubicBezTo>
                    <a:pt x="380" y="2016"/>
                    <a:pt x="381" y="2016"/>
                    <a:pt x="382" y="2015"/>
                  </a:cubicBezTo>
                  <a:cubicBezTo>
                    <a:pt x="382" y="2004"/>
                    <a:pt x="410" y="1965"/>
                    <a:pt x="425" y="1965"/>
                  </a:cubicBezTo>
                  <a:cubicBezTo>
                    <a:pt x="426" y="1965"/>
                    <a:pt x="428" y="1966"/>
                    <a:pt x="429" y="1967"/>
                  </a:cubicBezTo>
                  <a:cubicBezTo>
                    <a:pt x="429" y="1979"/>
                    <a:pt x="417" y="1991"/>
                    <a:pt x="417" y="2003"/>
                  </a:cubicBezTo>
                  <a:cubicBezTo>
                    <a:pt x="409" y="2003"/>
                    <a:pt x="412" y="2019"/>
                    <a:pt x="425" y="2019"/>
                  </a:cubicBezTo>
                  <a:cubicBezTo>
                    <a:pt x="428" y="2019"/>
                    <a:pt x="432" y="2018"/>
                    <a:pt x="435" y="2016"/>
                  </a:cubicBezTo>
                  <a:lnTo>
                    <a:pt x="435" y="2016"/>
                  </a:lnTo>
                  <a:cubicBezTo>
                    <a:pt x="423" y="2029"/>
                    <a:pt x="417" y="2049"/>
                    <a:pt x="417" y="2074"/>
                  </a:cubicBezTo>
                  <a:cubicBezTo>
                    <a:pt x="432" y="2053"/>
                    <a:pt x="437" y="2048"/>
                    <a:pt x="440" y="2048"/>
                  </a:cubicBezTo>
                  <a:cubicBezTo>
                    <a:pt x="441" y="2048"/>
                    <a:pt x="441" y="2050"/>
                    <a:pt x="441" y="2050"/>
                  </a:cubicBezTo>
                  <a:cubicBezTo>
                    <a:pt x="445" y="2054"/>
                    <a:pt x="446" y="2055"/>
                    <a:pt x="447" y="2055"/>
                  </a:cubicBezTo>
                  <a:cubicBezTo>
                    <a:pt x="449" y="2055"/>
                    <a:pt x="448" y="2047"/>
                    <a:pt x="465" y="2038"/>
                  </a:cubicBezTo>
                  <a:cubicBezTo>
                    <a:pt x="468" y="2037"/>
                    <a:pt x="470" y="2036"/>
                    <a:pt x="471" y="2036"/>
                  </a:cubicBezTo>
                  <a:cubicBezTo>
                    <a:pt x="484" y="2036"/>
                    <a:pt x="466" y="2074"/>
                    <a:pt x="477" y="2074"/>
                  </a:cubicBezTo>
                  <a:cubicBezTo>
                    <a:pt x="477" y="2076"/>
                    <a:pt x="477" y="2077"/>
                    <a:pt x="478" y="2077"/>
                  </a:cubicBezTo>
                  <a:cubicBezTo>
                    <a:pt x="482" y="2077"/>
                    <a:pt x="491" y="2062"/>
                    <a:pt x="501" y="2062"/>
                  </a:cubicBezTo>
                  <a:cubicBezTo>
                    <a:pt x="501" y="2062"/>
                    <a:pt x="513" y="2062"/>
                    <a:pt x="513" y="2074"/>
                  </a:cubicBezTo>
                  <a:cubicBezTo>
                    <a:pt x="515" y="2077"/>
                    <a:pt x="518" y="2078"/>
                    <a:pt x="522" y="2078"/>
                  </a:cubicBezTo>
                  <a:cubicBezTo>
                    <a:pt x="526" y="2078"/>
                    <a:pt x="532" y="2075"/>
                    <a:pt x="541" y="2068"/>
                  </a:cubicBezTo>
                  <a:lnTo>
                    <a:pt x="541" y="2068"/>
                  </a:lnTo>
                  <a:cubicBezTo>
                    <a:pt x="536" y="2074"/>
                    <a:pt x="531" y="2080"/>
                    <a:pt x="525" y="2086"/>
                  </a:cubicBezTo>
                  <a:cubicBezTo>
                    <a:pt x="521" y="2098"/>
                    <a:pt x="521" y="2102"/>
                    <a:pt x="523" y="2102"/>
                  </a:cubicBezTo>
                  <a:cubicBezTo>
                    <a:pt x="527" y="2102"/>
                    <a:pt x="540" y="2086"/>
                    <a:pt x="548" y="2086"/>
                  </a:cubicBezTo>
                  <a:cubicBezTo>
                    <a:pt x="561" y="2069"/>
                    <a:pt x="570" y="2061"/>
                    <a:pt x="573" y="2061"/>
                  </a:cubicBezTo>
                  <a:lnTo>
                    <a:pt x="573" y="2061"/>
                  </a:lnTo>
                  <a:cubicBezTo>
                    <a:pt x="579" y="2061"/>
                    <a:pt x="571" y="2084"/>
                    <a:pt x="548" y="2122"/>
                  </a:cubicBezTo>
                  <a:cubicBezTo>
                    <a:pt x="542" y="2132"/>
                    <a:pt x="540" y="2136"/>
                    <a:pt x="541" y="2136"/>
                  </a:cubicBezTo>
                  <a:cubicBezTo>
                    <a:pt x="544" y="2136"/>
                    <a:pt x="585" y="2079"/>
                    <a:pt x="591" y="2079"/>
                  </a:cubicBezTo>
                  <a:lnTo>
                    <a:pt x="591" y="2079"/>
                  </a:lnTo>
                  <a:cubicBezTo>
                    <a:pt x="593" y="2079"/>
                    <a:pt x="591" y="2084"/>
                    <a:pt x="584" y="2098"/>
                  </a:cubicBezTo>
                  <a:cubicBezTo>
                    <a:pt x="571" y="2117"/>
                    <a:pt x="572" y="2129"/>
                    <a:pt x="579" y="2129"/>
                  </a:cubicBezTo>
                  <a:cubicBezTo>
                    <a:pt x="584" y="2129"/>
                    <a:pt x="592" y="2124"/>
                    <a:pt x="600" y="2112"/>
                  </a:cubicBezTo>
                  <a:lnTo>
                    <a:pt x="600" y="2112"/>
                  </a:lnTo>
                  <a:cubicBezTo>
                    <a:pt x="596" y="2124"/>
                    <a:pt x="596" y="2141"/>
                    <a:pt x="596" y="2157"/>
                  </a:cubicBezTo>
                  <a:lnTo>
                    <a:pt x="608" y="2157"/>
                  </a:lnTo>
                  <a:cubicBezTo>
                    <a:pt x="608" y="2157"/>
                    <a:pt x="608" y="2169"/>
                    <a:pt x="608" y="2181"/>
                  </a:cubicBezTo>
                  <a:cubicBezTo>
                    <a:pt x="608" y="2181"/>
                    <a:pt x="620" y="2169"/>
                    <a:pt x="632" y="2169"/>
                  </a:cubicBezTo>
                  <a:cubicBezTo>
                    <a:pt x="632" y="2169"/>
                    <a:pt x="644" y="2181"/>
                    <a:pt x="644" y="2181"/>
                  </a:cubicBezTo>
                  <a:cubicBezTo>
                    <a:pt x="644" y="2205"/>
                    <a:pt x="644" y="2217"/>
                    <a:pt x="656" y="2217"/>
                  </a:cubicBezTo>
                  <a:cubicBezTo>
                    <a:pt x="679" y="2217"/>
                    <a:pt x="691" y="2181"/>
                    <a:pt x="691" y="2181"/>
                  </a:cubicBezTo>
                  <a:lnTo>
                    <a:pt x="691" y="2181"/>
                  </a:lnTo>
                  <a:cubicBezTo>
                    <a:pt x="691" y="2181"/>
                    <a:pt x="679" y="2229"/>
                    <a:pt x="667" y="2241"/>
                  </a:cubicBezTo>
                  <a:cubicBezTo>
                    <a:pt x="667" y="2242"/>
                    <a:pt x="668" y="2243"/>
                    <a:pt x="669" y="2243"/>
                  </a:cubicBezTo>
                  <a:cubicBezTo>
                    <a:pt x="674" y="2243"/>
                    <a:pt x="693" y="2215"/>
                    <a:pt x="703" y="2205"/>
                  </a:cubicBezTo>
                  <a:cubicBezTo>
                    <a:pt x="703" y="2195"/>
                    <a:pt x="728" y="2137"/>
                    <a:pt x="729" y="2137"/>
                  </a:cubicBezTo>
                  <a:lnTo>
                    <a:pt x="729" y="2137"/>
                  </a:lnTo>
                  <a:cubicBezTo>
                    <a:pt x="730" y="2137"/>
                    <a:pt x="729" y="2139"/>
                    <a:pt x="727" y="2146"/>
                  </a:cubicBezTo>
                  <a:cubicBezTo>
                    <a:pt x="727" y="2169"/>
                    <a:pt x="715" y="2205"/>
                    <a:pt x="715" y="2229"/>
                  </a:cubicBezTo>
                  <a:cubicBezTo>
                    <a:pt x="715" y="2231"/>
                    <a:pt x="716" y="2232"/>
                    <a:pt x="716" y="2232"/>
                  </a:cubicBezTo>
                  <a:cubicBezTo>
                    <a:pt x="722" y="2232"/>
                    <a:pt x="745" y="2187"/>
                    <a:pt x="751" y="2187"/>
                  </a:cubicBezTo>
                  <a:lnTo>
                    <a:pt x="751" y="2187"/>
                  </a:lnTo>
                  <a:cubicBezTo>
                    <a:pt x="753" y="2187"/>
                    <a:pt x="753" y="2192"/>
                    <a:pt x="751" y="2205"/>
                  </a:cubicBezTo>
                  <a:cubicBezTo>
                    <a:pt x="744" y="2227"/>
                    <a:pt x="754" y="2231"/>
                    <a:pt x="763" y="2231"/>
                  </a:cubicBezTo>
                  <a:cubicBezTo>
                    <a:pt x="769" y="2231"/>
                    <a:pt x="775" y="2229"/>
                    <a:pt x="775" y="2229"/>
                  </a:cubicBezTo>
                  <a:cubicBezTo>
                    <a:pt x="783" y="2229"/>
                    <a:pt x="790" y="2224"/>
                    <a:pt x="795" y="2224"/>
                  </a:cubicBezTo>
                  <a:cubicBezTo>
                    <a:pt x="797" y="2224"/>
                    <a:pt x="798" y="2225"/>
                    <a:pt x="798" y="2229"/>
                  </a:cubicBezTo>
                  <a:cubicBezTo>
                    <a:pt x="806" y="2236"/>
                    <a:pt x="804" y="2258"/>
                    <a:pt x="802" y="2270"/>
                  </a:cubicBezTo>
                  <a:lnTo>
                    <a:pt x="802" y="2270"/>
                  </a:lnTo>
                  <a:cubicBezTo>
                    <a:pt x="810" y="2250"/>
                    <a:pt x="811" y="2240"/>
                    <a:pt x="822" y="2229"/>
                  </a:cubicBezTo>
                  <a:cubicBezTo>
                    <a:pt x="822" y="2223"/>
                    <a:pt x="822" y="2220"/>
                    <a:pt x="824" y="2220"/>
                  </a:cubicBezTo>
                  <a:cubicBezTo>
                    <a:pt x="825" y="2220"/>
                    <a:pt x="828" y="2223"/>
                    <a:pt x="834" y="2229"/>
                  </a:cubicBezTo>
                  <a:cubicBezTo>
                    <a:pt x="834" y="2229"/>
                    <a:pt x="846" y="2241"/>
                    <a:pt x="834" y="2288"/>
                  </a:cubicBezTo>
                  <a:cubicBezTo>
                    <a:pt x="845" y="2249"/>
                    <a:pt x="849" y="2235"/>
                    <a:pt x="850" y="2235"/>
                  </a:cubicBezTo>
                  <a:lnTo>
                    <a:pt x="850" y="2235"/>
                  </a:lnTo>
                  <a:cubicBezTo>
                    <a:pt x="853" y="2235"/>
                    <a:pt x="839" y="2301"/>
                    <a:pt x="845" y="2301"/>
                  </a:cubicBezTo>
                  <a:cubicBezTo>
                    <a:pt x="845" y="2301"/>
                    <a:pt x="846" y="2301"/>
                    <a:pt x="846" y="2300"/>
                  </a:cubicBezTo>
                  <a:cubicBezTo>
                    <a:pt x="870" y="2288"/>
                    <a:pt x="882" y="2229"/>
                    <a:pt x="882" y="2229"/>
                  </a:cubicBezTo>
                  <a:cubicBezTo>
                    <a:pt x="883" y="2227"/>
                    <a:pt x="885" y="2227"/>
                    <a:pt x="885" y="2227"/>
                  </a:cubicBezTo>
                  <a:lnTo>
                    <a:pt x="885" y="2227"/>
                  </a:lnTo>
                  <a:cubicBezTo>
                    <a:pt x="891" y="2227"/>
                    <a:pt x="882" y="2254"/>
                    <a:pt x="882" y="2265"/>
                  </a:cubicBezTo>
                  <a:cubicBezTo>
                    <a:pt x="882" y="2266"/>
                    <a:pt x="882" y="2267"/>
                    <a:pt x="883" y="2267"/>
                  </a:cubicBezTo>
                  <a:cubicBezTo>
                    <a:pt x="886" y="2267"/>
                    <a:pt x="899" y="2246"/>
                    <a:pt x="909" y="2246"/>
                  </a:cubicBezTo>
                  <a:cubicBezTo>
                    <a:pt x="912" y="2246"/>
                    <a:pt x="915" y="2248"/>
                    <a:pt x="917" y="2253"/>
                  </a:cubicBezTo>
                  <a:cubicBezTo>
                    <a:pt x="929" y="2277"/>
                    <a:pt x="929" y="2277"/>
                    <a:pt x="941" y="2277"/>
                  </a:cubicBezTo>
                  <a:cubicBezTo>
                    <a:pt x="941" y="2265"/>
                    <a:pt x="953" y="2253"/>
                    <a:pt x="953" y="2241"/>
                  </a:cubicBezTo>
                  <a:cubicBezTo>
                    <a:pt x="963" y="2251"/>
                    <a:pt x="973" y="2335"/>
                    <a:pt x="983" y="2335"/>
                  </a:cubicBezTo>
                  <a:cubicBezTo>
                    <a:pt x="985" y="2335"/>
                    <a:pt x="987" y="2332"/>
                    <a:pt x="989" y="2324"/>
                  </a:cubicBezTo>
                  <a:cubicBezTo>
                    <a:pt x="1013" y="2288"/>
                    <a:pt x="989" y="2288"/>
                    <a:pt x="1013" y="2288"/>
                  </a:cubicBezTo>
                  <a:cubicBezTo>
                    <a:pt x="1013" y="2292"/>
                    <a:pt x="1013" y="2296"/>
                    <a:pt x="1013" y="2300"/>
                  </a:cubicBezTo>
                  <a:cubicBezTo>
                    <a:pt x="1016" y="2295"/>
                    <a:pt x="1019" y="2293"/>
                    <a:pt x="1023" y="2293"/>
                  </a:cubicBezTo>
                  <a:cubicBezTo>
                    <a:pt x="1039" y="2293"/>
                    <a:pt x="1058" y="2331"/>
                    <a:pt x="1075" y="2331"/>
                  </a:cubicBezTo>
                  <a:cubicBezTo>
                    <a:pt x="1082" y="2331"/>
                    <a:pt x="1090" y="2323"/>
                    <a:pt x="1096" y="2300"/>
                  </a:cubicBezTo>
                  <a:cubicBezTo>
                    <a:pt x="1108" y="2282"/>
                    <a:pt x="1111" y="2282"/>
                    <a:pt x="1112" y="2282"/>
                  </a:cubicBezTo>
                  <a:cubicBezTo>
                    <a:pt x="1114" y="2282"/>
                    <a:pt x="1114" y="2282"/>
                    <a:pt x="1120" y="2265"/>
                  </a:cubicBezTo>
                  <a:lnTo>
                    <a:pt x="1120" y="2265"/>
                  </a:lnTo>
                  <a:lnTo>
                    <a:pt x="1108" y="2277"/>
                  </a:lnTo>
                  <a:cubicBezTo>
                    <a:pt x="1120" y="2193"/>
                    <a:pt x="1120" y="2110"/>
                    <a:pt x="1108" y="2026"/>
                  </a:cubicBezTo>
                  <a:cubicBezTo>
                    <a:pt x="1108" y="2026"/>
                    <a:pt x="1103" y="2021"/>
                    <a:pt x="1099" y="2021"/>
                  </a:cubicBezTo>
                  <a:cubicBezTo>
                    <a:pt x="1097" y="2021"/>
                    <a:pt x="1096" y="2023"/>
                    <a:pt x="1096" y="2026"/>
                  </a:cubicBezTo>
                  <a:cubicBezTo>
                    <a:pt x="1096" y="2060"/>
                    <a:pt x="1096" y="2094"/>
                    <a:pt x="1088" y="2094"/>
                  </a:cubicBezTo>
                  <a:cubicBezTo>
                    <a:pt x="1084" y="2094"/>
                    <a:pt x="1079" y="2088"/>
                    <a:pt x="1072" y="2074"/>
                  </a:cubicBezTo>
                  <a:cubicBezTo>
                    <a:pt x="1065" y="2053"/>
                    <a:pt x="1062" y="2048"/>
                    <a:pt x="1059" y="2048"/>
                  </a:cubicBezTo>
                  <a:cubicBezTo>
                    <a:pt x="1056" y="2048"/>
                    <a:pt x="1053" y="2050"/>
                    <a:pt x="1048" y="2050"/>
                  </a:cubicBezTo>
                  <a:cubicBezTo>
                    <a:pt x="1037" y="2061"/>
                    <a:pt x="1026" y="2123"/>
                    <a:pt x="1025" y="2123"/>
                  </a:cubicBezTo>
                  <a:cubicBezTo>
                    <a:pt x="1025" y="2123"/>
                    <a:pt x="1025" y="2123"/>
                    <a:pt x="1025" y="2122"/>
                  </a:cubicBezTo>
                  <a:cubicBezTo>
                    <a:pt x="1025" y="2110"/>
                    <a:pt x="1025" y="2015"/>
                    <a:pt x="1025" y="1991"/>
                  </a:cubicBezTo>
                  <a:cubicBezTo>
                    <a:pt x="1025" y="1990"/>
                    <a:pt x="1025" y="1989"/>
                    <a:pt x="1024" y="1989"/>
                  </a:cubicBezTo>
                  <a:cubicBezTo>
                    <a:pt x="1023" y="1989"/>
                    <a:pt x="1013" y="2052"/>
                    <a:pt x="1013" y="2074"/>
                  </a:cubicBezTo>
                  <a:cubicBezTo>
                    <a:pt x="1013" y="2067"/>
                    <a:pt x="1013" y="2016"/>
                    <a:pt x="1013" y="2003"/>
                  </a:cubicBezTo>
                  <a:cubicBezTo>
                    <a:pt x="1013" y="2023"/>
                    <a:pt x="996" y="2135"/>
                    <a:pt x="991" y="2135"/>
                  </a:cubicBezTo>
                  <a:cubicBezTo>
                    <a:pt x="990" y="2135"/>
                    <a:pt x="989" y="2131"/>
                    <a:pt x="989" y="2122"/>
                  </a:cubicBezTo>
                  <a:cubicBezTo>
                    <a:pt x="989" y="2086"/>
                    <a:pt x="989" y="2062"/>
                    <a:pt x="989" y="2038"/>
                  </a:cubicBezTo>
                  <a:cubicBezTo>
                    <a:pt x="989" y="2032"/>
                    <a:pt x="989" y="2029"/>
                    <a:pt x="987" y="2029"/>
                  </a:cubicBezTo>
                  <a:cubicBezTo>
                    <a:pt x="986" y="2029"/>
                    <a:pt x="983" y="2032"/>
                    <a:pt x="977" y="2038"/>
                  </a:cubicBezTo>
                  <a:cubicBezTo>
                    <a:pt x="965" y="2050"/>
                    <a:pt x="965" y="2122"/>
                    <a:pt x="941" y="2122"/>
                  </a:cubicBezTo>
                  <a:cubicBezTo>
                    <a:pt x="953" y="2086"/>
                    <a:pt x="953" y="2062"/>
                    <a:pt x="965" y="2026"/>
                  </a:cubicBezTo>
                  <a:cubicBezTo>
                    <a:pt x="965" y="2015"/>
                    <a:pt x="965" y="2003"/>
                    <a:pt x="962" y="2003"/>
                  </a:cubicBezTo>
                  <a:cubicBezTo>
                    <a:pt x="959" y="2003"/>
                    <a:pt x="953" y="2015"/>
                    <a:pt x="941" y="2050"/>
                  </a:cubicBezTo>
                  <a:cubicBezTo>
                    <a:pt x="948" y="2004"/>
                    <a:pt x="947" y="1987"/>
                    <a:pt x="943" y="1987"/>
                  </a:cubicBezTo>
                  <a:lnTo>
                    <a:pt x="943" y="1987"/>
                  </a:lnTo>
                  <a:cubicBezTo>
                    <a:pt x="940" y="1987"/>
                    <a:pt x="935" y="1999"/>
                    <a:pt x="929" y="2015"/>
                  </a:cubicBezTo>
                  <a:cubicBezTo>
                    <a:pt x="933" y="1994"/>
                    <a:pt x="932" y="1988"/>
                    <a:pt x="928" y="1988"/>
                  </a:cubicBezTo>
                  <a:cubicBezTo>
                    <a:pt x="922" y="1988"/>
                    <a:pt x="910" y="2004"/>
                    <a:pt x="906" y="2004"/>
                  </a:cubicBezTo>
                  <a:cubicBezTo>
                    <a:pt x="906" y="2004"/>
                    <a:pt x="906" y="2004"/>
                    <a:pt x="906" y="2003"/>
                  </a:cubicBezTo>
                  <a:cubicBezTo>
                    <a:pt x="895" y="2003"/>
                    <a:pt x="894" y="2066"/>
                    <a:pt x="886" y="2066"/>
                  </a:cubicBezTo>
                  <a:cubicBezTo>
                    <a:pt x="885" y="2066"/>
                    <a:pt x="883" y="2065"/>
                    <a:pt x="882" y="2062"/>
                  </a:cubicBezTo>
                  <a:cubicBezTo>
                    <a:pt x="882" y="2051"/>
                    <a:pt x="871" y="2040"/>
                    <a:pt x="860" y="2028"/>
                  </a:cubicBezTo>
                  <a:lnTo>
                    <a:pt x="860" y="2028"/>
                  </a:lnTo>
                  <a:cubicBezTo>
                    <a:pt x="862" y="2017"/>
                    <a:pt x="865" y="2005"/>
                    <a:pt x="870" y="1991"/>
                  </a:cubicBezTo>
                  <a:cubicBezTo>
                    <a:pt x="870" y="1980"/>
                    <a:pt x="868" y="1976"/>
                    <a:pt x="865" y="1976"/>
                  </a:cubicBezTo>
                  <a:cubicBezTo>
                    <a:pt x="855" y="1976"/>
                    <a:pt x="831" y="2026"/>
                    <a:pt x="822" y="2026"/>
                  </a:cubicBezTo>
                  <a:cubicBezTo>
                    <a:pt x="810" y="2026"/>
                    <a:pt x="822" y="1991"/>
                    <a:pt x="822" y="1943"/>
                  </a:cubicBezTo>
                  <a:lnTo>
                    <a:pt x="822" y="1943"/>
                  </a:lnTo>
                  <a:cubicBezTo>
                    <a:pt x="810" y="1979"/>
                    <a:pt x="798" y="2015"/>
                    <a:pt x="775" y="2038"/>
                  </a:cubicBezTo>
                  <a:cubicBezTo>
                    <a:pt x="771" y="2042"/>
                    <a:pt x="768" y="2044"/>
                    <a:pt x="767" y="2044"/>
                  </a:cubicBezTo>
                  <a:cubicBezTo>
                    <a:pt x="762" y="2044"/>
                    <a:pt x="787" y="2003"/>
                    <a:pt x="787" y="2003"/>
                  </a:cubicBezTo>
                  <a:lnTo>
                    <a:pt x="787" y="2003"/>
                  </a:lnTo>
                  <a:cubicBezTo>
                    <a:pt x="777" y="2003"/>
                    <a:pt x="768" y="2024"/>
                    <a:pt x="759" y="2045"/>
                  </a:cubicBezTo>
                  <a:lnTo>
                    <a:pt x="759" y="2045"/>
                  </a:lnTo>
                  <a:cubicBezTo>
                    <a:pt x="771" y="2017"/>
                    <a:pt x="787" y="1977"/>
                    <a:pt x="787" y="1967"/>
                  </a:cubicBezTo>
                  <a:cubicBezTo>
                    <a:pt x="787" y="1955"/>
                    <a:pt x="787" y="1955"/>
                    <a:pt x="775" y="1955"/>
                  </a:cubicBezTo>
                  <a:cubicBezTo>
                    <a:pt x="775" y="1955"/>
                    <a:pt x="763" y="1955"/>
                    <a:pt x="739" y="1991"/>
                  </a:cubicBezTo>
                  <a:cubicBezTo>
                    <a:pt x="732" y="2012"/>
                    <a:pt x="729" y="2016"/>
                    <a:pt x="725" y="2016"/>
                  </a:cubicBezTo>
                  <a:cubicBezTo>
                    <a:pt x="723" y="2016"/>
                    <a:pt x="720" y="2015"/>
                    <a:pt x="715" y="2015"/>
                  </a:cubicBezTo>
                  <a:cubicBezTo>
                    <a:pt x="715" y="2003"/>
                    <a:pt x="727" y="1991"/>
                    <a:pt x="727" y="1979"/>
                  </a:cubicBezTo>
                  <a:cubicBezTo>
                    <a:pt x="739" y="1955"/>
                    <a:pt x="727" y="1967"/>
                    <a:pt x="727" y="1955"/>
                  </a:cubicBezTo>
                  <a:cubicBezTo>
                    <a:pt x="727" y="1955"/>
                    <a:pt x="703" y="1979"/>
                    <a:pt x="691" y="1991"/>
                  </a:cubicBezTo>
                  <a:lnTo>
                    <a:pt x="679" y="1991"/>
                  </a:lnTo>
                  <a:cubicBezTo>
                    <a:pt x="668" y="1991"/>
                    <a:pt x="691" y="1944"/>
                    <a:pt x="691" y="1943"/>
                  </a:cubicBezTo>
                  <a:lnTo>
                    <a:pt x="691" y="1943"/>
                  </a:lnTo>
                  <a:lnTo>
                    <a:pt x="679" y="1967"/>
                  </a:lnTo>
                  <a:lnTo>
                    <a:pt x="656" y="1955"/>
                  </a:lnTo>
                  <a:cubicBezTo>
                    <a:pt x="656" y="1955"/>
                    <a:pt x="652" y="1944"/>
                    <a:pt x="643" y="1944"/>
                  </a:cubicBezTo>
                  <a:cubicBezTo>
                    <a:pt x="635" y="1944"/>
                    <a:pt x="624" y="1952"/>
                    <a:pt x="608" y="1979"/>
                  </a:cubicBezTo>
                  <a:cubicBezTo>
                    <a:pt x="632" y="1931"/>
                    <a:pt x="620" y="1919"/>
                    <a:pt x="620" y="1919"/>
                  </a:cubicBezTo>
                  <a:cubicBezTo>
                    <a:pt x="620" y="1918"/>
                    <a:pt x="619" y="1917"/>
                    <a:pt x="618" y="1917"/>
                  </a:cubicBezTo>
                  <a:cubicBezTo>
                    <a:pt x="611" y="1917"/>
                    <a:pt x="592" y="1934"/>
                    <a:pt x="586" y="1934"/>
                  </a:cubicBezTo>
                  <a:cubicBezTo>
                    <a:pt x="585" y="1934"/>
                    <a:pt x="584" y="1933"/>
                    <a:pt x="584" y="1931"/>
                  </a:cubicBezTo>
                  <a:cubicBezTo>
                    <a:pt x="584" y="1919"/>
                    <a:pt x="608" y="1896"/>
                    <a:pt x="620" y="1884"/>
                  </a:cubicBezTo>
                  <a:cubicBezTo>
                    <a:pt x="620" y="1872"/>
                    <a:pt x="620" y="1872"/>
                    <a:pt x="620" y="1872"/>
                  </a:cubicBezTo>
                  <a:cubicBezTo>
                    <a:pt x="608" y="1872"/>
                    <a:pt x="596" y="1872"/>
                    <a:pt x="584" y="1884"/>
                  </a:cubicBezTo>
                  <a:cubicBezTo>
                    <a:pt x="578" y="1890"/>
                    <a:pt x="571" y="1896"/>
                    <a:pt x="565" y="1905"/>
                  </a:cubicBezTo>
                  <a:lnTo>
                    <a:pt x="565" y="1905"/>
                  </a:lnTo>
                  <a:cubicBezTo>
                    <a:pt x="571" y="1894"/>
                    <a:pt x="570" y="1891"/>
                    <a:pt x="568" y="1891"/>
                  </a:cubicBezTo>
                  <a:cubicBezTo>
                    <a:pt x="564" y="1891"/>
                    <a:pt x="554" y="1898"/>
                    <a:pt x="550" y="1898"/>
                  </a:cubicBezTo>
                  <a:cubicBezTo>
                    <a:pt x="549" y="1898"/>
                    <a:pt x="548" y="1897"/>
                    <a:pt x="548" y="1896"/>
                  </a:cubicBezTo>
                  <a:cubicBezTo>
                    <a:pt x="548" y="1896"/>
                    <a:pt x="622" y="1811"/>
                    <a:pt x="621" y="1811"/>
                  </a:cubicBezTo>
                  <a:lnTo>
                    <a:pt x="621" y="1811"/>
                  </a:lnTo>
                  <a:cubicBezTo>
                    <a:pt x="621" y="1811"/>
                    <a:pt x="621" y="1811"/>
                    <a:pt x="620" y="1812"/>
                  </a:cubicBezTo>
                  <a:cubicBezTo>
                    <a:pt x="572" y="1848"/>
                    <a:pt x="536" y="1896"/>
                    <a:pt x="501" y="1931"/>
                  </a:cubicBezTo>
                  <a:cubicBezTo>
                    <a:pt x="495" y="1937"/>
                    <a:pt x="492" y="1939"/>
                    <a:pt x="491" y="1939"/>
                  </a:cubicBezTo>
                  <a:cubicBezTo>
                    <a:pt x="486" y="1939"/>
                    <a:pt x="536" y="1872"/>
                    <a:pt x="536" y="1872"/>
                  </a:cubicBezTo>
                  <a:lnTo>
                    <a:pt x="536" y="1872"/>
                  </a:lnTo>
                  <a:cubicBezTo>
                    <a:pt x="525" y="1884"/>
                    <a:pt x="513" y="1896"/>
                    <a:pt x="501" y="1896"/>
                  </a:cubicBezTo>
                  <a:lnTo>
                    <a:pt x="465" y="1931"/>
                  </a:lnTo>
                  <a:cubicBezTo>
                    <a:pt x="461" y="1935"/>
                    <a:pt x="458" y="1937"/>
                    <a:pt x="457" y="1937"/>
                  </a:cubicBezTo>
                  <a:cubicBezTo>
                    <a:pt x="453" y="1937"/>
                    <a:pt x="453" y="1931"/>
                    <a:pt x="453" y="1931"/>
                  </a:cubicBezTo>
                  <a:cubicBezTo>
                    <a:pt x="477" y="1896"/>
                    <a:pt x="489" y="1884"/>
                    <a:pt x="477" y="1884"/>
                  </a:cubicBezTo>
                  <a:lnTo>
                    <a:pt x="477" y="1884"/>
                  </a:lnTo>
                  <a:cubicBezTo>
                    <a:pt x="472" y="1889"/>
                    <a:pt x="464" y="1894"/>
                    <a:pt x="461" y="1894"/>
                  </a:cubicBezTo>
                  <a:cubicBezTo>
                    <a:pt x="458" y="1894"/>
                    <a:pt x="463" y="1886"/>
                    <a:pt x="489" y="1860"/>
                  </a:cubicBezTo>
                  <a:cubicBezTo>
                    <a:pt x="498" y="1842"/>
                    <a:pt x="494" y="1831"/>
                    <a:pt x="491" y="1831"/>
                  </a:cubicBezTo>
                  <a:lnTo>
                    <a:pt x="491" y="1831"/>
                  </a:lnTo>
                  <a:cubicBezTo>
                    <a:pt x="490" y="1831"/>
                    <a:pt x="489" y="1833"/>
                    <a:pt x="489" y="1836"/>
                  </a:cubicBezTo>
                  <a:cubicBezTo>
                    <a:pt x="489" y="1848"/>
                    <a:pt x="465" y="1872"/>
                    <a:pt x="453" y="1872"/>
                  </a:cubicBezTo>
                  <a:cubicBezTo>
                    <a:pt x="441" y="1872"/>
                    <a:pt x="441" y="1860"/>
                    <a:pt x="441" y="1848"/>
                  </a:cubicBezTo>
                  <a:cubicBezTo>
                    <a:pt x="441" y="1842"/>
                    <a:pt x="448" y="1832"/>
                    <a:pt x="456" y="1823"/>
                  </a:cubicBezTo>
                  <a:lnTo>
                    <a:pt x="456" y="1823"/>
                  </a:lnTo>
                  <a:lnTo>
                    <a:pt x="477" y="1812"/>
                  </a:lnTo>
                  <a:cubicBezTo>
                    <a:pt x="487" y="1795"/>
                    <a:pt x="489" y="1788"/>
                    <a:pt x="485" y="1788"/>
                  </a:cubicBezTo>
                  <a:cubicBezTo>
                    <a:pt x="485" y="1788"/>
                    <a:pt x="483" y="1789"/>
                    <a:pt x="482" y="1790"/>
                  </a:cubicBezTo>
                  <a:lnTo>
                    <a:pt x="482" y="1790"/>
                  </a:lnTo>
                  <a:cubicBezTo>
                    <a:pt x="482" y="1786"/>
                    <a:pt x="479" y="1783"/>
                    <a:pt x="475" y="1783"/>
                  </a:cubicBezTo>
                  <a:cubicBezTo>
                    <a:pt x="472" y="1783"/>
                    <a:pt x="469" y="1785"/>
                    <a:pt x="465" y="1788"/>
                  </a:cubicBezTo>
                  <a:cubicBezTo>
                    <a:pt x="462" y="1790"/>
                    <a:pt x="460" y="1790"/>
                    <a:pt x="459" y="1790"/>
                  </a:cubicBezTo>
                  <a:cubicBezTo>
                    <a:pt x="450" y="1790"/>
                    <a:pt x="458" y="1770"/>
                    <a:pt x="467" y="1760"/>
                  </a:cubicBezTo>
                  <a:lnTo>
                    <a:pt x="467" y="1760"/>
                  </a:lnTo>
                  <a:cubicBezTo>
                    <a:pt x="435" y="1783"/>
                    <a:pt x="403" y="1814"/>
                    <a:pt x="382" y="1836"/>
                  </a:cubicBezTo>
                  <a:cubicBezTo>
                    <a:pt x="382" y="1836"/>
                    <a:pt x="370" y="1836"/>
                    <a:pt x="382" y="1824"/>
                  </a:cubicBezTo>
                  <a:cubicBezTo>
                    <a:pt x="394" y="1812"/>
                    <a:pt x="394" y="1812"/>
                    <a:pt x="382" y="1812"/>
                  </a:cubicBezTo>
                  <a:cubicBezTo>
                    <a:pt x="370" y="1812"/>
                    <a:pt x="406" y="1788"/>
                    <a:pt x="429" y="1753"/>
                  </a:cubicBezTo>
                  <a:cubicBezTo>
                    <a:pt x="435" y="1747"/>
                    <a:pt x="438" y="1744"/>
                    <a:pt x="437" y="1744"/>
                  </a:cubicBezTo>
                  <a:lnTo>
                    <a:pt x="437" y="1744"/>
                  </a:lnTo>
                  <a:cubicBezTo>
                    <a:pt x="437" y="1744"/>
                    <a:pt x="414" y="1765"/>
                    <a:pt x="406" y="1765"/>
                  </a:cubicBezTo>
                  <a:cubicBezTo>
                    <a:pt x="406" y="1773"/>
                    <a:pt x="394" y="1781"/>
                    <a:pt x="387" y="1781"/>
                  </a:cubicBezTo>
                  <a:cubicBezTo>
                    <a:pt x="384" y="1781"/>
                    <a:pt x="382" y="1780"/>
                    <a:pt x="382" y="1776"/>
                  </a:cubicBezTo>
                  <a:cubicBezTo>
                    <a:pt x="382" y="1776"/>
                    <a:pt x="387" y="1766"/>
                    <a:pt x="376" y="1766"/>
                  </a:cubicBezTo>
                  <a:cubicBezTo>
                    <a:pt x="371" y="1766"/>
                    <a:pt x="362" y="1769"/>
                    <a:pt x="346" y="1776"/>
                  </a:cubicBezTo>
                  <a:cubicBezTo>
                    <a:pt x="346" y="1776"/>
                    <a:pt x="335" y="1782"/>
                    <a:pt x="328" y="1782"/>
                  </a:cubicBezTo>
                  <a:cubicBezTo>
                    <a:pt x="325" y="1782"/>
                    <a:pt x="322" y="1780"/>
                    <a:pt x="322" y="1776"/>
                  </a:cubicBezTo>
                  <a:cubicBezTo>
                    <a:pt x="322" y="1765"/>
                    <a:pt x="406" y="1729"/>
                    <a:pt x="406" y="1717"/>
                  </a:cubicBezTo>
                  <a:cubicBezTo>
                    <a:pt x="417" y="1693"/>
                    <a:pt x="406" y="1693"/>
                    <a:pt x="394" y="1681"/>
                  </a:cubicBezTo>
                  <a:cubicBezTo>
                    <a:pt x="382" y="1681"/>
                    <a:pt x="394" y="1681"/>
                    <a:pt x="382" y="1705"/>
                  </a:cubicBezTo>
                  <a:cubicBezTo>
                    <a:pt x="379" y="1711"/>
                    <a:pt x="376" y="1713"/>
                    <a:pt x="374" y="1713"/>
                  </a:cubicBezTo>
                  <a:cubicBezTo>
                    <a:pt x="369" y="1713"/>
                    <a:pt x="365" y="1703"/>
                    <a:pt x="355" y="1703"/>
                  </a:cubicBezTo>
                  <a:cubicBezTo>
                    <a:pt x="353" y="1703"/>
                    <a:pt x="351" y="1703"/>
                    <a:pt x="348" y="1704"/>
                  </a:cubicBezTo>
                  <a:lnTo>
                    <a:pt x="348" y="1704"/>
                  </a:lnTo>
                  <a:cubicBezTo>
                    <a:pt x="348" y="1703"/>
                    <a:pt x="348" y="1703"/>
                    <a:pt x="348" y="1703"/>
                  </a:cubicBezTo>
                  <a:lnTo>
                    <a:pt x="348" y="1703"/>
                  </a:lnTo>
                  <a:cubicBezTo>
                    <a:pt x="348" y="1703"/>
                    <a:pt x="347" y="1704"/>
                    <a:pt x="346" y="1705"/>
                  </a:cubicBezTo>
                  <a:cubicBezTo>
                    <a:pt x="347" y="1705"/>
                    <a:pt x="347" y="1704"/>
                    <a:pt x="348" y="1704"/>
                  </a:cubicBezTo>
                  <a:lnTo>
                    <a:pt x="348" y="1704"/>
                  </a:lnTo>
                  <a:cubicBezTo>
                    <a:pt x="345" y="1710"/>
                    <a:pt x="322" y="1741"/>
                    <a:pt x="322" y="1741"/>
                  </a:cubicBezTo>
                  <a:cubicBezTo>
                    <a:pt x="316" y="1741"/>
                    <a:pt x="295" y="1747"/>
                    <a:pt x="285" y="1747"/>
                  </a:cubicBezTo>
                  <a:cubicBezTo>
                    <a:pt x="275" y="1747"/>
                    <a:pt x="275" y="1741"/>
                    <a:pt x="310" y="1717"/>
                  </a:cubicBezTo>
                  <a:cubicBezTo>
                    <a:pt x="334" y="1705"/>
                    <a:pt x="358" y="1693"/>
                    <a:pt x="358" y="1693"/>
                  </a:cubicBezTo>
                  <a:cubicBezTo>
                    <a:pt x="358" y="1681"/>
                    <a:pt x="358" y="1657"/>
                    <a:pt x="346" y="1657"/>
                  </a:cubicBezTo>
                  <a:cubicBezTo>
                    <a:pt x="322" y="1669"/>
                    <a:pt x="298" y="1693"/>
                    <a:pt x="275" y="1705"/>
                  </a:cubicBezTo>
                  <a:cubicBezTo>
                    <a:pt x="275" y="1681"/>
                    <a:pt x="286" y="1669"/>
                    <a:pt x="310" y="1657"/>
                  </a:cubicBezTo>
                  <a:cubicBezTo>
                    <a:pt x="316" y="1651"/>
                    <a:pt x="322" y="1648"/>
                    <a:pt x="328" y="1648"/>
                  </a:cubicBezTo>
                  <a:cubicBezTo>
                    <a:pt x="331" y="1648"/>
                    <a:pt x="335" y="1649"/>
                    <a:pt x="338" y="1651"/>
                  </a:cubicBezTo>
                  <a:lnTo>
                    <a:pt x="338" y="1651"/>
                  </a:lnTo>
                  <a:cubicBezTo>
                    <a:pt x="334" y="1647"/>
                    <a:pt x="333" y="1640"/>
                    <a:pt x="346" y="1634"/>
                  </a:cubicBezTo>
                  <a:cubicBezTo>
                    <a:pt x="370" y="1610"/>
                    <a:pt x="416" y="1586"/>
                    <a:pt x="441" y="1574"/>
                  </a:cubicBezTo>
                  <a:lnTo>
                    <a:pt x="441" y="1574"/>
                  </a:lnTo>
                  <a:cubicBezTo>
                    <a:pt x="393" y="1598"/>
                    <a:pt x="346" y="1622"/>
                    <a:pt x="310" y="1634"/>
                  </a:cubicBezTo>
                  <a:cubicBezTo>
                    <a:pt x="294" y="1638"/>
                    <a:pt x="288" y="1639"/>
                    <a:pt x="286" y="1639"/>
                  </a:cubicBezTo>
                  <a:cubicBezTo>
                    <a:pt x="281" y="1639"/>
                    <a:pt x="294" y="1634"/>
                    <a:pt x="286" y="1634"/>
                  </a:cubicBezTo>
                  <a:cubicBezTo>
                    <a:pt x="286" y="1634"/>
                    <a:pt x="286" y="1634"/>
                    <a:pt x="286" y="1634"/>
                  </a:cubicBezTo>
                  <a:lnTo>
                    <a:pt x="286" y="1634"/>
                  </a:lnTo>
                  <a:cubicBezTo>
                    <a:pt x="279" y="1634"/>
                    <a:pt x="255" y="1644"/>
                    <a:pt x="247" y="1644"/>
                  </a:cubicBezTo>
                  <a:cubicBezTo>
                    <a:pt x="243" y="1644"/>
                    <a:pt x="243" y="1642"/>
                    <a:pt x="251" y="1634"/>
                  </a:cubicBezTo>
                  <a:cubicBezTo>
                    <a:pt x="286" y="1610"/>
                    <a:pt x="334" y="1598"/>
                    <a:pt x="370" y="1574"/>
                  </a:cubicBezTo>
                  <a:cubicBezTo>
                    <a:pt x="385" y="1564"/>
                    <a:pt x="387" y="1560"/>
                    <a:pt x="384" y="1560"/>
                  </a:cubicBezTo>
                  <a:cubicBezTo>
                    <a:pt x="380" y="1560"/>
                    <a:pt x="365" y="1567"/>
                    <a:pt x="358" y="1574"/>
                  </a:cubicBezTo>
                  <a:cubicBezTo>
                    <a:pt x="346" y="1586"/>
                    <a:pt x="334" y="1586"/>
                    <a:pt x="310" y="1586"/>
                  </a:cubicBezTo>
                  <a:cubicBezTo>
                    <a:pt x="310" y="1586"/>
                    <a:pt x="310" y="1586"/>
                    <a:pt x="310" y="1574"/>
                  </a:cubicBezTo>
                  <a:cubicBezTo>
                    <a:pt x="301" y="1564"/>
                    <a:pt x="307" y="1547"/>
                    <a:pt x="290" y="1547"/>
                  </a:cubicBezTo>
                  <a:cubicBezTo>
                    <a:pt x="286" y="1547"/>
                    <a:pt x="281" y="1548"/>
                    <a:pt x="275" y="1550"/>
                  </a:cubicBezTo>
                  <a:cubicBezTo>
                    <a:pt x="267" y="1550"/>
                    <a:pt x="248" y="1556"/>
                    <a:pt x="240" y="1556"/>
                  </a:cubicBezTo>
                  <a:cubicBezTo>
                    <a:pt x="236" y="1556"/>
                    <a:pt x="235" y="1554"/>
                    <a:pt x="239" y="1550"/>
                  </a:cubicBezTo>
                  <a:lnTo>
                    <a:pt x="310" y="1515"/>
                  </a:lnTo>
                  <a:cubicBezTo>
                    <a:pt x="330" y="1495"/>
                    <a:pt x="333" y="1476"/>
                    <a:pt x="321" y="1476"/>
                  </a:cubicBezTo>
                  <a:cubicBezTo>
                    <a:pt x="318" y="1476"/>
                    <a:pt x="315" y="1477"/>
                    <a:pt x="310" y="1479"/>
                  </a:cubicBezTo>
                  <a:lnTo>
                    <a:pt x="263" y="1479"/>
                  </a:lnTo>
                  <a:cubicBezTo>
                    <a:pt x="263" y="1479"/>
                    <a:pt x="334" y="1455"/>
                    <a:pt x="334" y="1455"/>
                  </a:cubicBezTo>
                  <a:cubicBezTo>
                    <a:pt x="332" y="1453"/>
                    <a:pt x="328" y="1452"/>
                    <a:pt x="323" y="1452"/>
                  </a:cubicBezTo>
                  <a:cubicBezTo>
                    <a:pt x="305" y="1452"/>
                    <a:pt x="275" y="1467"/>
                    <a:pt x="275" y="1467"/>
                  </a:cubicBezTo>
                  <a:cubicBezTo>
                    <a:pt x="275" y="1461"/>
                    <a:pt x="275" y="1458"/>
                    <a:pt x="272" y="1458"/>
                  </a:cubicBezTo>
                  <a:cubicBezTo>
                    <a:pt x="269" y="1458"/>
                    <a:pt x="263" y="1461"/>
                    <a:pt x="251" y="1467"/>
                  </a:cubicBezTo>
                  <a:cubicBezTo>
                    <a:pt x="215" y="1467"/>
                    <a:pt x="179" y="1479"/>
                    <a:pt x="144" y="1479"/>
                  </a:cubicBezTo>
                  <a:cubicBezTo>
                    <a:pt x="179" y="1467"/>
                    <a:pt x="215" y="1455"/>
                    <a:pt x="251" y="1443"/>
                  </a:cubicBezTo>
                  <a:lnTo>
                    <a:pt x="251" y="1443"/>
                  </a:lnTo>
                  <a:cubicBezTo>
                    <a:pt x="251" y="1443"/>
                    <a:pt x="227" y="1455"/>
                    <a:pt x="251" y="1455"/>
                  </a:cubicBezTo>
                  <a:cubicBezTo>
                    <a:pt x="263" y="1455"/>
                    <a:pt x="275" y="1455"/>
                    <a:pt x="275" y="1443"/>
                  </a:cubicBezTo>
                  <a:cubicBezTo>
                    <a:pt x="286" y="1443"/>
                    <a:pt x="239" y="1443"/>
                    <a:pt x="275" y="1419"/>
                  </a:cubicBezTo>
                  <a:cubicBezTo>
                    <a:pt x="306" y="1404"/>
                    <a:pt x="291" y="1398"/>
                    <a:pt x="274" y="1396"/>
                  </a:cubicBezTo>
                  <a:lnTo>
                    <a:pt x="274" y="1396"/>
                  </a:lnTo>
                  <a:cubicBezTo>
                    <a:pt x="263" y="1406"/>
                    <a:pt x="228" y="1421"/>
                    <a:pt x="212" y="1422"/>
                  </a:cubicBezTo>
                  <a:lnTo>
                    <a:pt x="212" y="1422"/>
                  </a:lnTo>
                  <a:lnTo>
                    <a:pt x="273" y="1396"/>
                  </a:lnTo>
                  <a:lnTo>
                    <a:pt x="273" y="1396"/>
                  </a:lnTo>
                  <a:cubicBezTo>
                    <a:pt x="273" y="1396"/>
                    <a:pt x="273" y="1396"/>
                    <a:pt x="274" y="1396"/>
                  </a:cubicBezTo>
                  <a:lnTo>
                    <a:pt x="274" y="1396"/>
                  </a:lnTo>
                  <a:cubicBezTo>
                    <a:pt x="274" y="1396"/>
                    <a:pt x="274" y="1396"/>
                    <a:pt x="275" y="1395"/>
                  </a:cubicBezTo>
                  <a:lnTo>
                    <a:pt x="275" y="1395"/>
                  </a:lnTo>
                  <a:lnTo>
                    <a:pt x="273" y="1396"/>
                  </a:lnTo>
                  <a:lnTo>
                    <a:pt x="273" y="1396"/>
                  </a:lnTo>
                  <a:cubicBezTo>
                    <a:pt x="264" y="1395"/>
                    <a:pt x="255" y="1395"/>
                    <a:pt x="251" y="1395"/>
                  </a:cubicBezTo>
                  <a:cubicBezTo>
                    <a:pt x="203" y="1407"/>
                    <a:pt x="203" y="1407"/>
                    <a:pt x="167" y="1419"/>
                  </a:cubicBezTo>
                  <a:cubicBezTo>
                    <a:pt x="167" y="1419"/>
                    <a:pt x="215" y="1395"/>
                    <a:pt x="215" y="1395"/>
                  </a:cubicBezTo>
                  <a:lnTo>
                    <a:pt x="132" y="1395"/>
                  </a:lnTo>
                  <a:cubicBezTo>
                    <a:pt x="164" y="1385"/>
                    <a:pt x="325" y="1334"/>
                    <a:pt x="273" y="1334"/>
                  </a:cubicBezTo>
                  <a:cubicBezTo>
                    <a:pt x="268" y="1334"/>
                    <a:pt x="260" y="1335"/>
                    <a:pt x="251" y="1336"/>
                  </a:cubicBezTo>
                  <a:lnTo>
                    <a:pt x="263" y="1336"/>
                  </a:lnTo>
                  <a:cubicBezTo>
                    <a:pt x="239" y="1348"/>
                    <a:pt x="215" y="1348"/>
                    <a:pt x="191" y="1348"/>
                  </a:cubicBezTo>
                  <a:lnTo>
                    <a:pt x="167" y="1348"/>
                  </a:lnTo>
                  <a:cubicBezTo>
                    <a:pt x="179" y="1348"/>
                    <a:pt x="263" y="1336"/>
                    <a:pt x="275" y="1324"/>
                  </a:cubicBezTo>
                  <a:cubicBezTo>
                    <a:pt x="286" y="1312"/>
                    <a:pt x="286" y="1312"/>
                    <a:pt x="275" y="1312"/>
                  </a:cubicBezTo>
                  <a:cubicBezTo>
                    <a:pt x="275" y="1308"/>
                    <a:pt x="269" y="1307"/>
                    <a:pt x="262" y="1307"/>
                  </a:cubicBezTo>
                  <a:cubicBezTo>
                    <a:pt x="247" y="1307"/>
                    <a:pt x="223" y="1312"/>
                    <a:pt x="215" y="1312"/>
                  </a:cubicBezTo>
                  <a:cubicBezTo>
                    <a:pt x="215" y="1312"/>
                    <a:pt x="215" y="1300"/>
                    <a:pt x="251" y="1300"/>
                  </a:cubicBezTo>
                  <a:lnTo>
                    <a:pt x="298" y="1300"/>
                  </a:lnTo>
                  <a:cubicBezTo>
                    <a:pt x="310" y="1300"/>
                    <a:pt x="167" y="1288"/>
                    <a:pt x="215" y="1276"/>
                  </a:cubicBezTo>
                  <a:cubicBezTo>
                    <a:pt x="263" y="1264"/>
                    <a:pt x="286" y="1264"/>
                    <a:pt x="286" y="1264"/>
                  </a:cubicBezTo>
                  <a:cubicBezTo>
                    <a:pt x="289" y="1262"/>
                    <a:pt x="290" y="1260"/>
                    <a:pt x="291" y="1258"/>
                  </a:cubicBezTo>
                  <a:lnTo>
                    <a:pt x="291" y="1258"/>
                  </a:lnTo>
                  <a:cubicBezTo>
                    <a:pt x="295" y="1257"/>
                    <a:pt x="296" y="1256"/>
                    <a:pt x="292" y="1256"/>
                  </a:cubicBezTo>
                  <a:cubicBezTo>
                    <a:pt x="292" y="1256"/>
                    <a:pt x="292" y="1256"/>
                    <a:pt x="291" y="1256"/>
                  </a:cubicBezTo>
                  <a:lnTo>
                    <a:pt x="291" y="1256"/>
                  </a:lnTo>
                  <a:cubicBezTo>
                    <a:pt x="290" y="1253"/>
                    <a:pt x="282" y="1253"/>
                    <a:pt x="275" y="1253"/>
                  </a:cubicBezTo>
                  <a:cubicBezTo>
                    <a:pt x="275" y="1253"/>
                    <a:pt x="221" y="1268"/>
                    <a:pt x="200" y="1268"/>
                  </a:cubicBezTo>
                  <a:cubicBezTo>
                    <a:pt x="195" y="1268"/>
                    <a:pt x="191" y="1267"/>
                    <a:pt x="191" y="1264"/>
                  </a:cubicBezTo>
                  <a:cubicBezTo>
                    <a:pt x="203" y="1253"/>
                    <a:pt x="215" y="1253"/>
                    <a:pt x="215" y="1241"/>
                  </a:cubicBezTo>
                  <a:lnTo>
                    <a:pt x="215" y="1229"/>
                  </a:lnTo>
                  <a:lnTo>
                    <a:pt x="275" y="1229"/>
                  </a:lnTo>
                  <a:cubicBezTo>
                    <a:pt x="263" y="1223"/>
                    <a:pt x="248" y="1223"/>
                    <a:pt x="237" y="1223"/>
                  </a:cubicBezTo>
                  <a:cubicBezTo>
                    <a:pt x="227" y="1223"/>
                    <a:pt x="221" y="1223"/>
                    <a:pt x="227" y="1217"/>
                  </a:cubicBezTo>
                  <a:cubicBezTo>
                    <a:pt x="231" y="1215"/>
                    <a:pt x="235" y="1214"/>
                    <a:pt x="239" y="1213"/>
                  </a:cubicBezTo>
                  <a:lnTo>
                    <a:pt x="239" y="1213"/>
                  </a:lnTo>
                  <a:cubicBezTo>
                    <a:pt x="259" y="1217"/>
                    <a:pt x="282" y="1217"/>
                    <a:pt x="298" y="1217"/>
                  </a:cubicBezTo>
                  <a:cubicBezTo>
                    <a:pt x="290" y="1217"/>
                    <a:pt x="272" y="1212"/>
                    <a:pt x="253" y="1212"/>
                  </a:cubicBezTo>
                  <a:cubicBezTo>
                    <a:pt x="249" y="1212"/>
                    <a:pt x="244" y="1212"/>
                    <a:pt x="239" y="1213"/>
                  </a:cubicBezTo>
                  <a:lnTo>
                    <a:pt x="239" y="1213"/>
                  </a:lnTo>
                  <a:cubicBezTo>
                    <a:pt x="230" y="1211"/>
                    <a:pt x="222" y="1209"/>
                    <a:pt x="215" y="1205"/>
                  </a:cubicBezTo>
                  <a:cubicBezTo>
                    <a:pt x="215" y="1205"/>
                    <a:pt x="203" y="1193"/>
                    <a:pt x="215" y="1193"/>
                  </a:cubicBezTo>
                  <a:cubicBezTo>
                    <a:pt x="219" y="1189"/>
                    <a:pt x="223" y="1188"/>
                    <a:pt x="227" y="1188"/>
                  </a:cubicBezTo>
                  <a:cubicBezTo>
                    <a:pt x="235" y="1188"/>
                    <a:pt x="243" y="1193"/>
                    <a:pt x="251" y="1193"/>
                  </a:cubicBezTo>
                  <a:cubicBezTo>
                    <a:pt x="260" y="1193"/>
                    <a:pt x="269" y="1186"/>
                    <a:pt x="256" y="1177"/>
                  </a:cubicBezTo>
                  <a:lnTo>
                    <a:pt x="256" y="1177"/>
                  </a:lnTo>
                  <a:cubicBezTo>
                    <a:pt x="270" y="1179"/>
                    <a:pt x="284" y="1181"/>
                    <a:pt x="298" y="1181"/>
                  </a:cubicBezTo>
                  <a:cubicBezTo>
                    <a:pt x="310" y="1181"/>
                    <a:pt x="239" y="1157"/>
                    <a:pt x="263" y="1157"/>
                  </a:cubicBezTo>
                  <a:cubicBezTo>
                    <a:pt x="298" y="1157"/>
                    <a:pt x="263" y="1145"/>
                    <a:pt x="239" y="1134"/>
                  </a:cubicBezTo>
                  <a:cubicBezTo>
                    <a:pt x="251" y="1134"/>
                    <a:pt x="227" y="1134"/>
                    <a:pt x="227" y="1122"/>
                  </a:cubicBezTo>
                  <a:cubicBezTo>
                    <a:pt x="218" y="1122"/>
                    <a:pt x="206" y="1118"/>
                    <a:pt x="198" y="1115"/>
                  </a:cubicBezTo>
                  <a:lnTo>
                    <a:pt x="198" y="1115"/>
                  </a:lnTo>
                  <a:lnTo>
                    <a:pt x="191" y="1122"/>
                  </a:lnTo>
                  <a:cubicBezTo>
                    <a:pt x="155" y="1122"/>
                    <a:pt x="132" y="1110"/>
                    <a:pt x="155" y="1110"/>
                  </a:cubicBezTo>
                  <a:cubicBezTo>
                    <a:pt x="163" y="1110"/>
                    <a:pt x="175" y="1110"/>
                    <a:pt x="188" y="1110"/>
                  </a:cubicBezTo>
                  <a:lnTo>
                    <a:pt x="188" y="1110"/>
                  </a:lnTo>
                  <a:cubicBezTo>
                    <a:pt x="185" y="1108"/>
                    <a:pt x="186" y="1106"/>
                    <a:pt x="191" y="1106"/>
                  </a:cubicBezTo>
                  <a:cubicBezTo>
                    <a:pt x="195" y="1106"/>
                    <a:pt x="203" y="1107"/>
                    <a:pt x="215" y="1110"/>
                  </a:cubicBezTo>
                  <a:cubicBezTo>
                    <a:pt x="223" y="1110"/>
                    <a:pt x="279" y="1115"/>
                    <a:pt x="297" y="1115"/>
                  </a:cubicBezTo>
                  <a:cubicBezTo>
                    <a:pt x="306" y="1115"/>
                    <a:pt x="306" y="1114"/>
                    <a:pt x="286" y="1110"/>
                  </a:cubicBezTo>
                  <a:cubicBezTo>
                    <a:pt x="251" y="1110"/>
                    <a:pt x="227" y="1098"/>
                    <a:pt x="239" y="1098"/>
                  </a:cubicBezTo>
                  <a:lnTo>
                    <a:pt x="298" y="1098"/>
                  </a:lnTo>
                  <a:lnTo>
                    <a:pt x="239" y="1086"/>
                  </a:lnTo>
                  <a:lnTo>
                    <a:pt x="203" y="1086"/>
                  </a:lnTo>
                  <a:cubicBezTo>
                    <a:pt x="167" y="1086"/>
                    <a:pt x="179" y="1062"/>
                    <a:pt x="179" y="1062"/>
                  </a:cubicBezTo>
                  <a:lnTo>
                    <a:pt x="263" y="1062"/>
                  </a:lnTo>
                  <a:cubicBezTo>
                    <a:pt x="251" y="1050"/>
                    <a:pt x="215" y="1050"/>
                    <a:pt x="215" y="1050"/>
                  </a:cubicBezTo>
                  <a:cubicBezTo>
                    <a:pt x="215" y="1044"/>
                    <a:pt x="218" y="1044"/>
                    <a:pt x="218" y="1044"/>
                  </a:cubicBezTo>
                  <a:cubicBezTo>
                    <a:pt x="218" y="1044"/>
                    <a:pt x="215" y="1044"/>
                    <a:pt x="203" y="1038"/>
                  </a:cubicBezTo>
                  <a:cubicBezTo>
                    <a:pt x="167" y="1026"/>
                    <a:pt x="191" y="1003"/>
                    <a:pt x="203" y="991"/>
                  </a:cubicBezTo>
                  <a:lnTo>
                    <a:pt x="263" y="991"/>
                  </a:lnTo>
                  <a:cubicBezTo>
                    <a:pt x="263" y="979"/>
                    <a:pt x="298" y="991"/>
                    <a:pt x="251" y="967"/>
                  </a:cubicBezTo>
                  <a:cubicBezTo>
                    <a:pt x="233" y="961"/>
                    <a:pt x="230" y="961"/>
                    <a:pt x="231" y="961"/>
                  </a:cubicBezTo>
                  <a:cubicBezTo>
                    <a:pt x="233" y="961"/>
                    <a:pt x="239" y="961"/>
                    <a:pt x="239" y="955"/>
                  </a:cubicBezTo>
                  <a:cubicBezTo>
                    <a:pt x="251" y="955"/>
                    <a:pt x="227" y="943"/>
                    <a:pt x="215" y="943"/>
                  </a:cubicBezTo>
                  <a:cubicBezTo>
                    <a:pt x="215" y="931"/>
                    <a:pt x="227" y="931"/>
                    <a:pt x="239" y="931"/>
                  </a:cubicBezTo>
                  <a:cubicBezTo>
                    <a:pt x="191" y="895"/>
                    <a:pt x="144" y="872"/>
                    <a:pt x="96" y="86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269" name="Google Shape;5269;p43"/>
            <p:cNvSpPr/>
            <p:nvPr/>
          </p:nvSpPr>
          <p:spPr>
            <a:xfrm>
              <a:off x="5245322" y="5192639"/>
              <a:ext cx="74975" cy="74979"/>
            </a:xfrm>
            <a:custGeom>
              <a:avLst/>
              <a:gdLst/>
              <a:ahLst/>
              <a:cxnLst/>
              <a:rect l="l" t="t" r="r" b="b"/>
              <a:pathLst>
                <a:path w="1478" h="1478" extrusionOk="0">
                  <a:moveTo>
                    <a:pt x="739" y="1"/>
                  </a:moveTo>
                  <a:cubicBezTo>
                    <a:pt x="322" y="1"/>
                    <a:pt x="1" y="334"/>
                    <a:pt x="1" y="739"/>
                  </a:cubicBezTo>
                  <a:cubicBezTo>
                    <a:pt x="1" y="1144"/>
                    <a:pt x="322" y="1477"/>
                    <a:pt x="739" y="1477"/>
                  </a:cubicBezTo>
                  <a:cubicBezTo>
                    <a:pt x="1144" y="1477"/>
                    <a:pt x="1477" y="1144"/>
                    <a:pt x="1477" y="739"/>
                  </a:cubicBezTo>
                  <a:cubicBezTo>
                    <a:pt x="1477" y="334"/>
                    <a:pt x="1144" y="1"/>
                    <a:pt x="739"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270" name="Google Shape;5270;p43"/>
            <p:cNvSpPr/>
            <p:nvPr/>
          </p:nvSpPr>
          <p:spPr>
            <a:xfrm>
              <a:off x="5235684" y="5181123"/>
              <a:ext cx="99122" cy="96133"/>
            </a:xfrm>
            <a:custGeom>
              <a:avLst/>
              <a:gdLst/>
              <a:ahLst/>
              <a:cxnLst/>
              <a:rect l="l" t="t" r="r" b="b"/>
              <a:pathLst>
                <a:path w="1954" h="1895" extrusionOk="0">
                  <a:moveTo>
                    <a:pt x="1155" y="14"/>
                  </a:moveTo>
                  <a:cubicBezTo>
                    <a:pt x="1155" y="14"/>
                    <a:pt x="1155" y="14"/>
                    <a:pt x="1155" y="14"/>
                  </a:cubicBezTo>
                  <a:cubicBezTo>
                    <a:pt x="1155" y="14"/>
                    <a:pt x="1155" y="14"/>
                    <a:pt x="1155" y="14"/>
                  </a:cubicBezTo>
                  <a:close/>
                  <a:moveTo>
                    <a:pt x="643" y="2"/>
                  </a:moveTo>
                  <a:cubicBezTo>
                    <a:pt x="643" y="6"/>
                    <a:pt x="645" y="12"/>
                    <a:pt x="648" y="19"/>
                  </a:cubicBezTo>
                  <a:lnTo>
                    <a:pt x="648" y="19"/>
                  </a:lnTo>
                  <a:cubicBezTo>
                    <a:pt x="647" y="14"/>
                    <a:pt x="645" y="8"/>
                    <a:pt x="643" y="2"/>
                  </a:cubicBezTo>
                  <a:close/>
                  <a:moveTo>
                    <a:pt x="1036" y="25"/>
                  </a:moveTo>
                  <a:cubicBezTo>
                    <a:pt x="1036" y="25"/>
                    <a:pt x="1036" y="25"/>
                    <a:pt x="1036" y="25"/>
                  </a:cubicBezTo>
                  <a:cubicBezTo>
                    <a:pt x="1036" y="25"/>
                    <a:pt x="1036" y="25"/>
                    <a:pt x="1036" y="25"/>
                  </a:cubicBezTo>
                  <a:close/>
                  <a:moveTo>
                    <a:pt x="1264" y="36"/>
                  </a:moveTo>
                  <a:cubicBezTo>
                    <a:pt x="1264" y="36"/>
                    <a:pt x="1263" y="37"/>
                    <a:pt x="1263" y="37"/>
                  </a:cubicBezTo>
                  <a:cubicBezTo>
                    <a:pt x="1263" y="41"/>
                    <a:pt x="1262" y="46"/>
                    <a:pt x="1260" y="53"/>
                  </a:cubicBezTo>
                  <a:lnTo>
                    <a:pt x="1260" y="53"/>
                  </a:lnTo>
                  <a:cubicBezTo>
                    <a:pt x="1264" y="43"/>
                    <a:pt x="1266" y="36"/>
                    <a:pt x="1264" y="36"/>
                  </a:cubicBezTo>
                  <a:close/>
                  <a:moveTo>
                    <a:pt x="1263" y="73"/>
                  </a:moveTo>
                  <a:cubicBezTo>
                    <a:pt x="1263" y="78"/>
                    <a:pt x="1261" y="86"/>
                    <a:pt x="1258" y="94"/>
                  </a:cubicBezTo>
                  <a:lnTo>
                    <a:pt x="1258" y="94"/>
                  </a:lnTo>
                  <a:cubicBezTo>
                    <a:pt x="1261" y="87"/>
                    <a:pt x="1263" y="80"/>
                    <a:pt x="1263" y="73"/>
                  </a:cubicBezTo>
                  <a:close/>
                  <a:moveTo>
                    <a:pt x="584" y="95"/>
                  </a:moveTo>
                  <a:cubicBezTo>
                    <a:pt x="584" y="95"/>
                    <a:pt x="584" y="95"/>
                    <a:pt x="584" y="97"/>
                  </a:cubicBezTo>
                  <a:cubicBezTo>
                    <a:pt x="584" y="97"/>
                    <a:pt x="584" y="97"/>
                    <a:pt x="584" y="97"/>
                  </a:cubicBezTo>
                  <a:lnTo>
                    <a:pt x="584" y="97"/>
                  </a:lnTo>
                  <a:cubicBezTo>
                    <a:pt x="584" y="96"/>
                    <a:pt x="584" y="95"/>
                    <a:pt x="584" y="95"/>
                  </a:cubicBezTo>
                  <a:close/>
                  <a:moveTo>
                    <a:pt x="1227" y="62"/>
                  </a:moveTo>
                  <a:cubicBezTo>
                    <a:pt x="1226" y="78"/>
                    <a:pt x="1225" y="89"/>
                    <a:pt x="1215" y="109"/>
                  </a:cubicBezTo>
                  <a:cubicBezTo>
                    <a:pt x="1221" y="91"/>
                    <a:pt x="1224" y="76"/>
                    <a:pt x="1227" y="62"/>
                  </a:cubicBezTo>
                  <a:close/>
                  <a:moveTo>
                    <a:pt x="1338" y="167"/>
                  </a:moveTo>
                  <a:lnTo>
                    <a:pt x="1338" y="167"/>
                  </a:lnTo>
                  <a:cubicBezTo>
                    <a:pt x="1327" y="187"/>
                    <a:pt x="1314" y="208"/>
                    <a:pt x="1298" y="228"/>
                  </a:cubicBezTo>
                  <a:cubicBezTo>
                    <a:pt x="1298" y="228"/>
                    <a:pt x="1322" y="188"/>
                    <a:pt x="1338" y="167"/>
                  </a:cubicBezTo>
                  <a:close/>
                  <a:moveTo>
                    <a:pt x="1237" y="223"/>
                  </a:moveTo>
                  <a:cubicBezTo>
                    <a:pt x="1238" y="223"/>
                    <a:pt x="1239" y="225"/>
                    <a:pt x="1239" y="228"/>
                  </a:cubicBezTo>
                  <a:cubicBezTo>
                    <a:pt x="1239" y="238"/>
                    <a:pt x="1220" y="277"/>
                    <a:pt x="1216" y="277"/>
                  </a:cubicBezTo>
                  <a:cubicBezTo>
                    <a:pt x="1215" y="277"/>
                    <a:pt x="1215" y="277"/>
                    <a:pt x="1215" y="275"/>
                  </a:cubicBezTo>
                  <a:lnTo>
                    <a:pt x="1227" y="252"/>
                  </a:lnTo>
                  <a:cubicBezTo>
                    <a:pt x="1227" y="234"/>
                    <a:pt x="1233" y="223"/>
                    <a:pt x="1237" y="223"/>
                  </a:cubicBezTo>
                  <a:close/>
                  <a:moveTo>
                    <a:pt x="1200" y="312"/>
                  </a:moveTo>
                  <a:cubicBezTo>
                    <a:pt x="1199" y="312"/>
                    <a:pt x="1196" y="319"/>
                    <a:pt x="1191" y="335"/>
                  </a:cubicBezTo>
                  <a:cubicBezTo>
                    <a:pt x="1198" y="322"/>
                    <a:pt x="1201" y="312"/>
                    <a:pt x="1200" y="312"/>
                  </a:cubicBezTo>
                  <a:close/>
                  <a:moveTo>
                    <a:pt x="240" y="315"/>
                  </a:moveTo>
                  <a:cubicBezTo>
                    <a:pt x="237" y="315"/>
                    <a:pt x="251" y="335"/>
                    <a:pt x="251" y="335"/>
                  </a:cubicBezTo>
                  <a:cubicBezTo>
                    <a:pt x="251" y="334"/>
                    <a:pt x="251" y="334"/>
                    <a:pt x="251" y="334"/>
                  </a:cubicBezTo>
                  <a:cubicBezTo>
                    <a:pt x="253" y="334"/>
                    <a:pt x="257" y="337"/>
                    <a:pt x="263" y="341"/>
                  </a:cubicBezTo>
                  <a:lnTo>
                    <a:pt x="263" y="341"/>
                  </a:lnTo>
                  <a:cubicBezTo>
                    <a:pt x="258" y="336"/>
                    <a:pt x="254" y="330"/>
                    <a:pt x="251" y="323"/>
                  </a:cubicBezTo>
                  <a:cubicBezTo>
                    <a:pt x="245" y="317"/>
                    <a:pt x="242" y="315"/>
                    <a:pt x="240" y="315"/>
                  </a:cubicBezTo>
                  <a:close/>
                  <a:moveTo>
                    <a:pt x="263" y="341"/>
                  </a:moveTo>
                  <a:lnTo>
                    <a:pt x="263" y="341"/>
                  </a:lnTo>
                  <a:cubicBezTo>
                    <a:pt x="271" y="349"/>
                    <a:pt x="278" y="354"/>
                    <a:pt x="283" y="357"/>
                  </a:cubicBezTo>
                  <a:lnTo>
                    <a:pt x="283" y="357"/>
                  </a:lnTo>
                  <a:cubicBezTo>
                    <a:pt x="276" y="351"/>
                    <a:pt x="269" y="345"/>
                    <a:pt x="263" y="341"/>
                  </a:cubicBezTo>
                  <a:close/>
                  <a:moveTo>
                    <a:pt x="920" y="357"/>
                  </a:moveTo>
                  <a:lnTo>
                    <a:pt x="917" y="371"/>
                  </a:lnTo>
                  <a:cubicBezTo>
                    <a:pt x="919" y="366"/>
                    <a:pt x="919" y="361"/>
                    <a:pt x="920" y="357"/>
                  </a:cubicBezTo>
                  <a:close/>
                  <a:moveTo>
                    <a:pt x="1189" y="351"/>
                  </a:moveTo>
                  <a:lnTo>
                    <a:pt x="1189" y="351"/>
                  </a:lnTo>
                  <a:cubicBezTo>
                    <a:pt x="1185" y="356"/>
                    <a:pt x="1182" y="362"/>
                    <a:pt x="1179" y="371"/>
                  </a:cubicBezTo>
                  <a:lnTo>
                    <a:pt x="1189" y="351"/>
                  </a:lnTo>
                  <a:close/>
                  <a:moveTo>
                    <a:pt x="609" y="379"/>
                  </a:moveTo>
                  <a:cubicBezTo>
                    <a:pt x="608" y="379"/>
                    <a:pt x="608" y="380"/>
                    <a:pt x="608" y="383"/>
                  </a:cubicBezTo>
                  <a:cubicBezTo>
                    <a:pt x="610" y="385"/>
                    <a:pt x="612" y="386"/>
                    <a:pt x="612" y="386"/>
                  </a:cubicBezTo>
                  <a:cubicBezTo>
                    <a:pt x="614" y="386"/>
                    <a:pt x="611" y="379"/>
                    <a:pt x="609" y="379"/>
                  </a:cubicBezTo>
                  <a:close/>
                  <a:moveTo>
                    <a:pt x="328" y="417"/>
                  </a:moveTo>
                  <a:lnTo>
                    <a:pt x="328" y="417"/>
                  </a:lnTo>
                  <a:cubicBezTo>
                    <a:pt x="338" y="424"/>
                    <a:pt x="346" y="430"/>
                    <a:pt x="346" y="430"/>
                  </a:cubicBezTo>
                  <a:cubicBezTo>
                    <a:pt x="346" y="430"/>
                    <a:pt x="337" y="424"/>
                    <a:pt x="328" y="417"/>
                  </a:cubicBezTo>
                  <a:close/>
                  <a:moveTo>
                    <a:pt x="145" y="510"/>
                  </a:moveTo>
                  <a:lnTo>
                    <a:pt x="145" y="510"/>
                  </a:lnTo>
                  <a:cubicBezTo>
                    <a:pt x="145" y="510"/>
                    <a:pt x="149" y="512"/>
                    <a:pt x="156" y="514"/>
                  </a:cubicBezTo>
                  <a:lnTo>
                    <a:pt x="156" y="514"/>
                  </a:lnTo>
                  <a:cubicBezTo>
                    <a:pt x="156" y="514"/>
                    <a:pt x="155" y="514"/>
                    <a:pt x="155" y="514"/>
                  </a:cubicBezTo>
                  <a:cubicBezTo>
                    <a:pt x="148" y="511"/>
                    <a:pt x="146" y="510"/>
                    <a:pt x="145" y="510"/>
                  </a:cubicBezTo>
                  <a:close/>
                  <a:moveTo>
                    <a:pt x="239" y="502"/>
                  </a:moveTo>
                  <a:cubicBezTo>
                    <a:pt x="249" y="507"/>
                    <a:pt x="260" y="515"/>
                    <a:pt x="268" y="521"/>
                  </a:cubicBezTo>
                  <a:lnTo>
                    <a:pt x="268" y="521"/>
                  </a:lnTo>
                  <a:lnTo>
                    <a:pt x="239" y="502"/>
                  </a:lnTo>
                  <a:close/>
                  <a:moveTo>
                    <a:pt x="1715" y="494"/>
                  </a:moveTo>
                  <a:lnTo>
                    <a:pt x="1715" y="494"/>
                  </a:lnTo>
                  <a:cubicBezTo>
                    <a:pt x="1713" y="494"/>
                    <a:pt x="1701" y="503"/>
                    <a:pt x="1679" y="526"/>
                  </a:cubicBezTo>
                  <a:cubicBezTo>
                    <a:pt x="1705" y="506"/>
                    <a:pt x="1717" y="494"/>
                    <a:pt x="1715" y="494"/>
                  </a:cubicBezTo>
                  <a:close/>
                  <a:moveTo>
                    <a:pt x="274" y="526"/>
                  </a:moveTo>
                  <a:cubicBezTo>
                    <a:pt x="282" y="526"/>
                    <a:pt x="290" y="531"/>
                    <a:pt x="298" y="537"/>
                  </a:cubicBezTo>
                  <a:lnTo>
                    <a:pt x="286" y="537"/>
                  </a:lnTo>
                  <a:cubicBezTo>
                    <a:pt x="282" y="534"/>
                    <a:pt x="278" y="530"/>
                    <a:pt x="274" y="526"/>
                  </a:cubicBezTo>
                  <a:close/>
                  <a:moveTo>
                    <a:pt x="275" y="527"/>
                  </a:moveTo>
                  <a:lnTo>
                    <a:pt x="275" y="527"/>
                  </a:lnTo>
                  <a:cubicBezTo>
                    <a:pt x="282" y="533"/>
                    <a:pt x="286" y="537"/>
                    <a:pt x="286" y="537"/>
                  </a:cubicBezTo>
                  <a:cubicBezTo>
                    <a:pt x="286" y="538"/>
                    <a:pt x="286" y="538"/>
                    <a:pt x="287" y="538"/>
                  </a:cubicBezTo>
                  <a:lnTo>
                    <a:pt x="287" y="538"/>
                  </a:lnTo>
                  <a:cubicBezTo>
                    <a:pt x="287" y="538"/>
                    <a:pt x="286" y="538"/>
                    <a:pt x="286" y="538"/>
                  </a:cubicBezTo>
                  <a:lnTo>
                    <a:pt x="286" y="538"/>
                  </a:lnTo>
                  <a:cubicBezTo>
                    <a:pt x="292" y="540"/>
                    <a:pt x="295" y="542"/>
                    <a:pt x="296" y="544"/>
                  </a:cubicBezTo>
                  <a:lnTo>
                    <a:pt x="296" y="544"/>
                  </a:lnTo>
                  <a:cubicBezTo>
                    <a:pt x="293" y="542"/>
                    <a:pt x="290" y="540"/>
                    <a:pt x="287" y="538"/>
                  </a:cubicBezTo>
                  <a:lnTo>
                    <a:pt x="287" y="538"/>
                  </a:lnTo>
                  <a:cubicBezTo>
                    <a:pt x="289" y="540"/>
                    <a:pt x="292" y="543"/>
                    <a:pt x="294" y="545"/>
                  </a:cubicBezTo>
                  <a:lnTo>
                    <a:pt x="294" y="545"/>
                  </a:lnTo>
                  <a:cubicBezTo>
                    <a:pt x="290" y="544"/>
                    <a:pt x="282" y="539"/>
                    <a:pt x="275" y="527"/>
                  </a:cubicBezTo>
                  <a:close/>
                  <a:moveTo>
                    <a:pt x="1383" y="555"/>
                  </a:moveTo>
                  <a:lnTo>
                    <a:pt x="1383" y="555"/>
                  </a:lnTo>
                  <a:cubicBezTo>
                    <a:pt x="1379" y="559"/>
                    <a:pt x="1378" y="561"/>
                    <a:pt x="1382" y="561"/>
                  </a:cubicBezTo>
                  <a:cubicBezTo>
                    <a:pt x="1382" y="560"/>
                    <a:pt x="1382" y="557"/>
                    <a:pt x="1383" y="555"/>
                  </a:cubicBezTo>
                  <a:close/>
                  <a:moveTo>
                    <a:pt x="425" y="570"/>
                  </a:moveTo>
                  <a:cubicBezTo>
                    <a:pt x="428" y="573"/>
                    <a:pt x="430" y="574"/>
                    <a:pt x="430" y="574"/>
                  </a:cubicBezTo>
                  <a:cubicBezTo>
                    <a:pt x="430" y="574"/>
                    <a:pt x="430" y="574"/>
                    <a:pt x="429" y="573"/>
                  </a:cubicBezTo>
                  <a:cubicBezTo>
                    <a:pt x="428" y="572"/>
                    <a:pt x="427" y="571"/>
                    <a:pt x="425" y="570"/>
                  </a:cubicBezTo>
                  <a:close/>
                  <a:moveTo>
                    <a:pt x="344" y="580"/>
                  </a:moveTo>
                  <a:cubicBezTo>
                    <a:pt x="348" y="582"/>
                    <a:pt x="353" y="583"/>
                    <a:pt x="358" y="585"/>
                  </a:cubicBezTo>
                  <a:cubicBezTo>
                    <a:pt x="351" y="582"/>
                    <a:pt x="347" y="580"/>
                    <a:pt x="344" y="580"/>
                  </a:cubicBezTo>
                  <a:close/>
                  <a:moveTo>
                    <a:pt x="227" y="680"/>
                  </a:moveTo>
                  <a:cubicBezTo>
                    <a:pt x="251" y="692"/>
                    <a:pt x="251" y="692"/>
                    <a:pt x="251" y="692"/>
                  </a:cubicBezTo>
                  <a:cubicBezTo>
                    <a:pt x="251" y="692"/>
                    <a:pt x="256" y="698"/>
                    <a:pt x="249" y="698"/>
                  </a:cubicBezTo>
                  <a:cubicBezTo>
                    <a:pt x="245" y="698"/>
                    <a:pt x="239" y="696"/>
                    <a:pt x="227" y="692"/>
                  </a:cubicBezTo>
                  <a:lnTo>
                    <a:pt x="227" y="680"/>
                  </a:lnTo>
                  <a:close/>
                  <a:moveTo>
                    <a:pt x="126" y="710"/>
                  </a:moveTo>
                  <a:cubicBezTo>
                    <a:pt x="139" y="710"/>
                    <a:pt x="156" y="710"/>
                    <a:pt x="167" y="716"/>
                  </a:cubicBezTo>
                  <a:cubicBezTo>
                    <a:pt x="163" y="716"/>
                    <a:pt x="145" y="713"/>
                    <a:pt x="126" y="710"/>
                  </a:cubicBezTo>
                  <a:close/>
                  <a:moveTo>
                    <a:pt x="1846" y="716"/>
                  </a:moveTo>
                  <a:cubicBezTo>
                    <a:pt x="1840" y="717"/>
                    <a:pt x="1836" y="719"/>
                    <a:pt x="1831" y="720"/>
                  </a:cubicBezTo>
                  <a:lnTo>
                    <a:pt x="1831" y="720"/>
                  </a:lnTo>
                  <a:cubicBezTo>
                    <a:pt x="1836" y="719"/>
                    <a:pt x="1840" y="718"/>
                    <a:pt x="1846" y="716"/>
                  </a:cubicBezTo>
                  <a:close/>
                  <a:moveTo>
                    <a:pt x="1620" y="716"/>
                  </a:moveTo>
                  <a:cubicBezTo>
                    <a:pt x="1614" y="719"/>
                    <a:pt x="1608" y="721"/>
                    <a:pt x="1603" y="723"/>
                  </a:cubicBezTo>
                  <a:lnTo>
                    <a:pt x="1603" y="723"/>
                  </a:lnTo>
                  <a:lnTo>
                    <a:pt x="1596" y="716"/>
                  </a:lnTo>
                  <a:close/>
                  <a:moveTo>
                    <a:pt x="1810" y="704"/>
                  </a:moveTo>
                  <a:lnTo>
                    <a:pt x="1810" y="704"/>
                  </a:lnTo>
                  <a:cubicBezTo>
                    <a:pt x="1759" y="718"/>
                    <a:pt x="1748" y="723"/>
                    <a:pt x="1753" y="723"/>
                  </a:cubicBezTo>
                  <a:cubicBezTo>
                    <a:pt x="1762" y="723"/>
                    <a:pt x="1810" y="711"/>
                    <a:pt x="1810" y="704"/>
                  </a:cubicBezTo>
                  <a:close/>
                  <a:moveTo>
                    <a:pt x="1715" y="811"/>
                  </a:moveTo>
                  <a:cubicBezTo>
                    <a:pt x="1739" y="811"/>
                    <a:pt x="1727" y="811"/>
                    <a:pt x="1727" y="823"/>
                  </a:cubicBezTo>
                  <a:lnTo>
                    <a:pt x="1667" y="823"/>
                  </a:lnTo>
                  <a:cubicBezTo>
                    <a:pt x="1667" y="823"/>
                    <a:pt x="1679" y="811"/>
                    <a:pt x="1715" y="811"/>
                  </a:cubicBezTo>
                  <a:close/>
                  <a:moveTo>
                    <a:pt x="441" y="835"/>
                  </a:moveTo>
                  <a:cubicBezTo>
                    <a:pt x="441" y="836"/>
                    <a:pt x="441" y="836"/>
                    <a:pt x="441" y="837"/>
                  </a:cubicBezTo>
                  <a:lnTo>
                    <a:pt x="441" y="837"/>
                  </a:lnTo>
                  <a:cubicBezTo>
                    <a:pt x="443" y="836"/>
                    <a:pt x="447" y="835"/>
                    <a:pt x="453" y="835"/>
                  </a:cubicBezTo>
                  <a:close/>
                  <a:moveTo>
                    <a:pt x="441" y="837"/>
                  </a:moveTo>
                  <a:cubicBezTo>
                    <a:pt x="437" y="838"/>
                    <a:pt x="438" y="840"/>
                    <a:pt x="439" y="840"/>
                  </a:cubicBezTo>
                  <a:cubicBezTo>
                    <a:pt x="440" y="840"/>
                    <a:pt x="441" y="839"/>
                    <a:pt x="441" y="837"/>
                  </a:cubicBezTo>
                  <a:close/>
                  <a:moveTo>
                    <a:pt x="321" y="882"/>
                  </a:moveTo>
                  <a:cubicBezTo>
                    <a:pt x="321" y="882"/>
                    <a:pt x="322" y="882"/>
                    <a:pt x="322" y="883"/>
                  </a:cubicBezTo>
                  <a:cubicBezTo>
                    <a:pt x="324" y="883"/>
                    <a:pt x="323" y="882"/>
                    <a:pt x="321" y="882"/>
                  </a:cubicBezTo>
                  <a:close/>
                  <a:moveTo>
                    <a:pt x="183" y="1000"/>
                  </a:moveTo>
                  <a:cubicBezTo>
                    <a:pt x="182" y="1000"/>
                    <a:pt x="180" y="1001"/>
                    <a:pt x="179" y="1002"/>
                  </a:cubicBezTo>
                  <a:lnTo>
                    <a:pt x="203" y="1002"/>
                  </a:lnTo>
                  <a:cubicBezTo>
                    <a:pt x="203" y="1002"/>
                    <a:pt x="194" y="1001"/>
                    <a:pt x="183" y="1000"/>
                  </a:cubicBezTo>
                  <a:close/>
                  <a:moveTo>
                    <a:pt x="370" y="228"/>
                  </a:moveTo>
                  <a:cubicBezTo>
                    <a:pt x="429" y="287"/>
                    <a:pt x="393" y="264"/>
                    <a:pt x="417" y="299"/>
                  </a:cubicBezTo>
                  <a:cubicBezTo>
                    <a:pt x="417" y="299"/>
                    <a:pt x="393" y="299"/>
                    <a:pt x="370" y="264"/>
                  </a:cubicBezTo>
                  <a:cubicBezTo>
                    <a:pt x="334" y="228"/>
                    <a:pt x="346" y="252"/>
                    <a:pt x="322" y="228"/>
                  </a:cubicBezTo>
                  <a:lnTo>
                    <a:pt x="322" y="228"/>
                  </a:lnTo>
                  <a:lnTo>
                    <a:pt x="417" y="323"/>
                  </a:lnTo>
                  <a:cubicBezTo>
                    <a:pt x="417" y="323"/>
                    <a:pt x="346" y="262"/>
                    <a:pt x="335" y="262"/>
                  </a:cubicBezTo>
                  <a:cubicBezTo>
                    <a:pt x="334" y="262"/>
                    <a:pt x="334" y="263"/>
                    <a:pt x="334" y="264"/>
                  </a:cubicBezTo>
                  <a:cubicBezTo>
                    <a:pt x="334" y="264"/>
                    <a:pt x="378" y="316"/>
                    <a:pt x="368" y="316"/>
                  </a:cubicBezTo>
                  <a:cubicBezTo>
                    <a:pt x="366" y="316"/>
                    <a:pt x="363" y="315"/>
                    <a:pt x="358" y="311"/>
                  </a:cubicBezTo>
                  <a:cubicBezTo>
                    <a:pt x="337" y="297"/>
                    <a:pt x="312" y="284"/>
                    <a:pt x="305" y="284"/>
                  </a:cubicBezTo>
                  <a:cubicBezTo>
                    <a:pt x="299" y="284"/>
                    <a:pt x="302" y="291"/>
                    <a:pt x="322" y="311"/>
                  </a:cubicBezTo>
                  <a:cubicBezTo>
                    <a:pt x="346" y="335"/>
                    <a:pt x="310" y="311"/>
                    <a:pt x="322" y="347"/>
                  </a:cubicBezTo>
                  <a:cubicBezTo>
                    <a:pt x="325" y="355"/>
                    <a:pt x="324" y="358"/>
                    <a:pt x="322" y="358"/>
                  </a:cubicBezTo>
                  <a:cubicBezTo>
                    <a:pt x="314" y="358"/>
                    <a:pt x="283" y="323"/>
                    <a:pt x="274" y="323"/>
                  </a:cubicBezTo>
                  <a:cubicBezTo>
                    <a:pt x="262" y="323"/>
                    <a:pt x="298" y="347"/>
                    <a:pt x="286" y="359"/>
                  </a:cubicBezTo>
                  <a:cubicBezTo>
                    <a:pt x="286" y="359"/>
                    <a:pt x="285" y="358"/>
                    <a:pt x="283" y="357"/>
                  </a:cubicBezTo>
                  <a:lnTo>
                    <a:pt x="283" y="357"/>
                  </a:lnTo>
                  <a:cubicBezTo>
                    <a:pt x="304" y="376"/>
                    <a:pt x="328" y="399"/>
                    <a:pt x="319" y="399"/>
                  </a:cubicBezTo>
                  <a:cubicBezTo>
                    <a:pt x="318" y="399"/>
                    <a:pt x="315" y="398"/>
                    <a:pt x="310" y="396"/>
                  </a:cubicBezTo>
                  <a:lnTo>
                    <a:pt x="310" y="396"/>
                  </a:lnTo>
                  <a:cubicBezTo>
                    <a:pt x="310" y="396"/>
                    <a:pt x="310" y="395"/>
                    <a:pt x="310" y="395"/>
                  </a:cubicBezTo>
                  <a:lnTo>
                    <a:pt x="307" y="395"/>
                  </a:lnTo>
                  <a:cubicBezTo>
                    <a:pt x="301" y="392"/>
                    <a:pt x="295" y="388"/>
                    <a:pt x="286" y="383"/>
                  </a:cubicBezTo>
                  <a:cubicBezTo>
                    <a:pt x="266" y="368"/>
                    <a:pt x="253" y="361"/>
                    <a:pt x="246" y="361"/>
                  </a:cubicBezTo>
                  <a:cubicBezTo>
                    <a:pt x="237" y="361"/>
                    <a:pt x="242" y="374"/>
                    <a:pt x="262" y="395"/>
                  </a:cubicBezTo>
                  <a:cubicBezTo>
                    <a:pt x="283" y="408"/>
                    <a:pt x="296" y="422"/>
                    <a:pt x="289" y="422"/>
                  </a:cubicBezTo>
                  <a:cubicBezTo>
                    <a:pt x="284" y="422"/>
                    <a:pt x="269" y="415"/>
                    <a:pt x="239" y="395"/>
                  </a:cubicBezTo>
                  <a:cubicBezTo>
                    <a:pt x="230" y="390"/>
                    <a:pt x="226" y="389"/>
                    <a:pt x="223" y="389"/>
                  </a:cubicBezTo>
                  <a:cubicBezTo>
                    <a:pt x="214" y="389"/>
                    <a:pt x="239" y="412"/>
                    <a:pt x="230" y="412"/>
                  </a:cubicBezTo>
                  <a:cubicBezTo>
                    <a:pt x="228" y="412"/>
                    <a:pt x="223" y="411"/>
                    <a:pt x="215" y="406"/>
                  </a:cubicBezTo>
                  <a:lnTo>
                    <a:pt x="215" y="406"/>
                  </a:lnTo>
                  <a:cubicBezTo>
                    <a:pt x="240" y="424"/>
                    <a:pt x="285" y="465"/>
                    <a:pt x="281" y="465"/>
                  </a:cubicBezTo>
                  <a:cubicBezTo>
                    <a:pt x="279" y="465"/>
                    <a:pt x="271" y="459"/>
                    <a:pt x="251" y="442"/>
                  </a:cubicBezTo>
                  <a:cubicBezTo>
                    <a:pt x="224" y="423"/>
                    <a:pt x="212" y="416"/>
                    <a:pt x="208" y="416"/>
                  </a:cubicBezTo>
                  <a:cubicBezTo>
                    <a:pt x="199" y="416"/>
                    <a:pt x="227" y="446"/>
                    <a:pt x="227" y="454"/>
                  </a:cubicBezTo>
                  <a:cubicBezTo>
                    <a:pt x="227" y="466"/>
                    <a:pt x="227" y="466"/>
                    <a:pt x="215" y="466"/>
                  </a:cubicBezTo>
                  <a:cubicBezTo>
                    <a:pt x="203" y="454"/>
                    <a:pt x="191" y="454"/>
                    <a:pt x="191" y="454"/>
                  </a:cubicBezTo>
                  <a:lnTo>
                    <a:pt x="191" y="454"/>
                  </a:lnTo>
                  <a:cubicBezTo>
                    <a:pt x="179" y="454"/>
                    <a:pt x="191" y="478"/>
                    <a:pt x="227" y="502"/>
                  </a:cubicBezTo>
                  <a:cubicBezTo>
                    <a:pt x="191" y="478"/>
                    <a:pt x="167" y="466"/>
                    <a:pt x="155" y="466"/>
                  </a:cubicBezTo>
                  <a:cubicBezTo>
                    <a:pt x="145" y="466"/>
                    <a:pt x="187" y="492"/>
                    <a:pt x="177" y="492"/>
                  </a:cubicBezTo>
                  <a:cubicBezTo>
                    <a:pt x="175" y="492"/>
                    <a:pt x="172" y="492"/>
                    <a:pt x="167" y="490"/>
                  </a:cubicBezTo>
                  <a:lnTo>
                    <a:pt x="167" y="490"/>
                  </a:lnTo>
                  <a:cubicBezTo>
                    <a:pt x="167" y="490"/>
                    <a:pt x="179" y="502"/>
                    <a:pt x="179" y="502"/>
                  </a:cubicBezTo>
                  <a:cubicBezTo>
                    <a:pt x="179" y="502"/>
                    <a:pt x="172" y="500"/>
                    <a:pt x="167" y="500"/>
                  </a:cubicBezTo>
                  <a:cubicBezTo>
                    <a:pt x="157" y="500"/>
                    <a:pt x="151" y="506"/>
                    <a:pt x="215" y="537"/>
                  </a:cubicBezTo>
                  <a:cubicBezTo>
                    <a:pt x="201" y="531"/>
                    <a:pt x="171" y="520"/>
                    <a:pt x="156" y="514"/>
                  </a:cubicBezTo>
                  <a:lnTo>
                    <a:pt x="156" y="514"/>
                  </a:lnTo>
                  <a:cubicBezTo>
                    <a:pt x="179" y="537"/>
                    <a:pt x="191" y="538"/>
                    <a:pt x="179" y="549"/>
                  </a:cubicBezTo>
                  <a:cubicBezTo>
                    <a:pt x="167" y="526"/>
                    <a:pt x="143" y="526"/>
                    <a:pt x="120" y="514"/>
                  </a:cubicBezTo>
                  <a:lnTo>
                    <a:pt x="120" y="537"/>
                  </a:lnTo>
                  <a:cubicBezTo>
                    <a:pt x="120" y="549"/>
                    <a:pt x="143" y="561"/>
                    <a:pt x="191" y="585"/>
                  </a:cubicBezTo>
                  <a:cubicBezTo>
                    <a:pt x="191" y="585"/>
                    <a:pt x="179" y="585"/>
                    <a:pt x="143" y="573"/>
                  </a:cubicBezTo>
                  <a:lnTo>
                    <a:pt x="143" y="573"/>
                  </a:lnTo>
                  <a:lnTo>
                    <a:pt x="203" y="597"/>
                  </a:lnTo>
                  <a:cubicBezTo>
                    <a:pt x="155" y="585"/>
                    <a:pt x="120" y="573"/>
                    <a:pt x="72" y="549"/>
                  </a:cubicBezTo>
                  <a:lnTo>
                    <a:pt x="72" y="549"/>
                  </a:lnTo>
                  <a:lnTo>
                    <a:pt x="143" y="597"/>
                  </a:lnTo>
                  <a:cubicBezTo>
                    <a:pt x="203" y="621"/>
                    <a:pt x="167" y="621"/>
                    <a:pt x="143" y="621"/>
                  </a:cubicBezTo>
                  <a:cubicBezTo>
                    <a:pt x="120" y="633"/>
                    <a:pt x="108" y="633"/>
                    <a:pt x="143" y="645"/>
                  </a:cubicBezTo>
                  <a:lnTo>
                    <a:pt x="224" y="674"/>
                  </a:lnTo>
                  <a:lnTo>
                    <a:pt x="224" y="674"/>
                  </a:lnTo>
                  <a:cubicBezTo>
                    <a:pt x="218" y="671"/>
                    <a:pt x="215" y="668"/>
                    <a:pt x="215" y="668"/>
                  </a:cubicBezTo>
                  <a:lnTo>
                    <a:pt x="215" y="668"/>
                  </a:lnTo>
                  <a:lnTo>
                    <a:pt x="274" y="692"/>
                  </a:lnTo>
                  <a:lnTo>
                    <a:pt x="274" y="692"/>
                  </a:lnTo>
                  <a:lnTo>
                    <a:pt x="224" y="674"/>
                  </a:lnTo>
                  <a:lnTo>
                    <a:pt x="224" y="674"/>
                  </a:lnTo>
                  <a:cubicBezTo>
                    <a:pt x="226" y="675"/>
                    <a:pt x="228" y="676"/>
                    <a:pt x="230" y="677"/>
                  </a:cubicBezTo>
                  <a:lnTo>
                    <a:pt x="230" y="677"/>
                  </a:lnTo>
                  <a:cubicBezTo>
                    <a:pt x="209" y="670"/>
                    <a:pt x="188" y="663"/>
                    <a:pt x="167" y="657"/>
                  </a:cubicBezTo>
                  <a:lnTo>
                    <a:pt x="167" y="657"/>
                  </a:lnTo>
                  <a:cubicBezTo>
                    <a:pt x="179" y="660"/>
                    <a:pt x="180" y="662"/>
                    <a:pt x="176" y="662"/>
                  </a:cubicBezTo>
                  <a:cubicBezTo>
                    <a:pt x="167" y="662"/>
                    <a:pt x="135" y="656"/>
                    <a:pt x="120" y="656"/>
                  </a:cubicBezTo>
                  <a:cubicBezTo>
                    <a:pt x="84" y="656"/>
                    <a:pt x="60" y="645"/>
                    <a:pt x="48" y="645"/>
                  </a:cubicBezTo>
                  <a:lnTo>
                    <a:pt x="191" y="692"/>
                  </a:lnTo>
                  <a:cubicBezTo>
                    <a:pt x="169" y="685"/>
                    <a:pt x="152" y="682"/>
                    <a:pt x="140" y="682"/>
                  </a:cubicBezTo>
                  <a:cubicBezTo>
                    <a:pt x="113" y="682"/>
                    <a:pt x="108" y="696"/>
                    <a:pt x="108" y="704"/>
                  </a:cubicBezTo>
                  <a:cubicBezTo>
                    <a:pt x="106" y="705"/>
                    <a:pt x="106" y="706"/>
                    <a:pt x="106" y="707"/>
                  </a:cubicBezTo>
                  <a:lnTo>
                    <a:pt x="106" y="707"/>
                  </a:lnTo>
                  <a:cubicBezTo>
                    <a:pt x="97" y="706"/>
                    <a:pt x="90" y="705"/>
                    <a:pt x="85" y="705"/>
                  </a:cubicBezTo>
                  <a:cubicBezTo>
                    <a:pt x="76" y="705"/>
                    <a:pt x="76" y="708"/>
                    <a:pt x="96" y="716"/>
                  </a:cubicBezTo>
                  <a:cubicBezTo>
                    <a:pt x="108" y="716"/>
                    <a:pt x="167" y="740"/>
                    <a:pt x="131" y="740"/>
                  </a:cubicBezTo>
                  <a:cubicBezTo>
                    <a:pt x="108" y="740"/>
                    <a:pt x="48" y="716"/>
                    <a:pt x="48" y="716"/>
                  </a:cubicBezTo>
                  <a:lnTo>
                    <a:pt x="48" y="716"/>
                  </a:lnTo>
                  <a:cubicBezTo>
                    <a:pt x="48" y="728"/>
                    <a:pt x="84" y="740"/>
                    <a:pt x="72" y="740"/>
                  </a:cubicBezTo>
                  <a:cubicBezTo>
                    <a:pt x="60" y="752"/>
                    <a:pt x="36" y="740"/>
                    <a:pt x="36" y="764"/>
                  </a:cubicBezTo>
                  <a:cubicBezTo>
                    <a:pt x="36" y="772"/>
                    <a:pt x="72" y="780"/>
                    <a:pt x="93" y="780"/>
                  </a:cubicBezTo>
                  <a:cubicBezTo>
                    <a:pt x="102" y="780"/>
                    <a:pt x="108" y="779"/>
                    <a:pt x="108" y="776"/>
                  </a:cubicBezTo>
                  <a:cubicBezTo>
                    <a:pt x="108" y="780"/>
                    <a:pt x="108" y="787"/>
                    <a:pt x="108" y="787"/>
                  </a:cubicBezTo>
                  <a:cubicBezTo>
                    <a:pt x="96" y="793"/>
                    <a:pt x="87" y="796"/>
                    <a:pt x="79" y="796"/>
                  </a:cubicBezTo>
                  <a:cubicBezTo>
                    <a:pt x="72" y="796"/>
                    <a:pt x="66" y="793"/>
                    <a:pt x="60" y="787"/>
                  </a:cubicBezTo>
                  <a:cubicBezTo>
                    <a:pt x="48" y="787"/>
                    <a:pt x="60" y="787"/>
                    <a:pt x="60" y="799"/>
                  </a:cubicBezTo>
                  <a:cubicBezTo>
                    <a:pt x="72" y="811"/>
                    <a:pt x="108" y="811"/>
                    <a:pt x="131" y="811"/>
                  </a:cubicBezTo>
                  <a:lnTo>
                    <a:pt x="143" y="811"/>
                  </a:lnTo>
                  <a:cubicBezTo>
                    <a:pt x="167" y="811"/>
                    <a:pt x="179" y="823"/>
                    <a:pt x="167" y="823"/>
                  </a:cubicBezTo>
                  <a:cubicBezTo>
                    <a:pt x="165" y="826"/>
                    <a:pt x="159" y="827"/>
                    <a:pt x="152" y="827"/>
                  </a:cubicBezTo>
                  <a:cubicBezTo>
                    <a:pt x="131" y="827"/>
                    <a:pt x="98" y="820"/>
                    <a:pt x="82" y="820"/>
                  </a:cubicBezTo>
                  <a:cubicBezTo>
                    <a:pt x="76" y="820"/>
                    <a:pt x="72" y="821"/>
                    <a:pt x="72" y="823"/>
                  </a:cubicBezTo>
                  <a:cubicBezTo>
                    <a:pt x="84" y="847"/>
                    <a:pt x="120" y="847"/>
                    <a:pt x="143" y="847"/>
                  </a:cubicBezTo>
                  <a:lnTo>
                    <a:pt x="215" y="847"/>
                  </a:lnTo>
                  <a:cubicBezTo>
                    <a:pt x="239" y="847"/>
                    <a:pt x="251" y="859"/>
                    <a:pt x="227" y="859"/>
                  </a:cubicBezTo>
                  <a:cubicBezTo>
                    <a:pt x="226" y="859"/>
                    <a:pt x="225" y="859"/>
                    <a:pt x="223" y="859"/>
                  </a:cubicBezTo>
                  <a:lnTo>
                    <a:pt x="223" y="859"/>
                  </a:lnTo>
                  <a:cubicBezTo>
                    <a:pt x="219" y="857"/>
                    <a:pt x="215" y="856"/>
                    <a:pt x="214" y="856"/>
                  </a:cubicBezTo>
                  <a:cubicBezTo>
                    <a:pt x="213" y="856"/>
                    <a:pt x="213" y="857"/>
                    <a:pt x="214" y="858"/>
                  </a:cubicBezTo>
                  <a:lnTo>
                    <a:pt x="214" y="858"/>
                  </a:lnTo>
                  <a:cubicBezTo>
                    <a:pt x="174" y="856"/>
                    <a:pt x="71" y="847"/>
                    <a:pt x="60" y="847"/>
                  </a:cubicBezTo>
                  <a:cubicBezTo>
                    <a:pt x="48" y="847"/>
                    <a:pt x="60" y="859"/>
                    <a:pt x="72" y="859"/>
                  </a:cubicBezTo>
                  <a:cubicBezTo>
                    <a:pt x="78" y="865"/>
                    <a:pt x="90" y="865"/>
                    <a:pt x="103" y="865"/>
                  </a:cubicBezTo>
                  <a:cubicBezTo>
                    <a:pt x="117" y="865"/>
                    <a:pt x="131" y="865"/>
                    <a:pt x="143" y="871"/>
                  </a:cubicBezTo>
                  <a:cubicBezTo>
                    <a:pt x="155" y="877"/>
                    <a:pt x="131" y="877"/>
                    <a:pt x="108" y="877"/>
                  </a:cubicBezTo>
                  <a:cubicBezTo>
                    <a:pt x="84" y="877"/>
                    <a:pt x="60" y="877"/>
                    <a:pt x="72" y="883"/>
                  </a:cubicBezTo>
                  <a:cubicBezTo>
                    <a:pt x="108" y="895"/>
                    <a:pt x="143" y="895"/>
                    <a:pt x="191" y="895"/>
                  </a:cubicBezTo>
                  <a:lnTo>
                    <a:pt x="84" y="895"/>
                  </a:lnTo>
                  <a:cubicBezTo>
                    <a:pt x="48" y="895"/>
                    <a:pt x="0" y="907"/>
                    <a:pt x="12" y="907"/>
                  </a:cubicBezTo>
                  <a:lnTo>
                    <a:pt x="84" y="907"/>
                  </a:lnTo>
                  <a:cubicBezTo>
                    <a:pt x="96" y="907"/>
                    <a:pt x="96" y="918"/>
                    <a:pt x="84" y="918"/>
                  </a:cubicBezTo>
                  <a:cubicBezTo>
                    <a:pt x="72" y="930"/>
                    <a:pt x="36" y="930"/>
                    <a:pt x="48" y="942"/>
                  </a:cubicBezTo>
                  <a:cubicBezTo>
                    <a:pt x="48" y="942"/>
                    <a:pt x="120" y="942"/>
                    <a:pt x="96" y="954"/>
                  </a:cubicBezTo>
                  <a:cubicBezTo>
                    <a:pt x="84" y="960"/>
                    <a:pt x="60" y="960"/>
                    <a:pt x="44" y="960"/>
                  </a:cubicBezTo>
                  <a:cubicBezTo>
                    <a:pt x="27" y="960"/>
                    <a:pt x="18" y="960"/>
                    <a:pt x="36" y="966"/>
                  </a:cubicBezTo>
                  <a:cubicBezTo>
                    <a:pt x="44" y="970"/>
                    <a:pt x="57" y="971"/>
                    <a:pt x="71" y="971"/>
                  </a:cubicBezTo>
                  <a:cubicBezTo>
                    <a:pt x="73" y="971"/>
                    <a:pt x="74" y="971"/>
                    <a:pt x="76" y="971"/>
                  </a:cubicBezTo>
                  <a:lnTo>
                    <a:pt x="76" y="971"/>
                  </a:lnTo>
                  <a:cubicBezTo>
                    <a:pt x="83" y="976"/>
                    <a:pt x="96" y="983"/>
                    <a:pt x="96" y="990"/>
                  </a:cubicBezTo>
                  <a:cubicBezTo>
                    <a:pt x="96" y="990"/>
                    <a:pt x="60" y="990"/>
                    <a:pt x="72" y="1002"/>
                  </a:cubicBezTo>
                  <a:lnTo>
                    <a:pt x="96" y="1002"/>
                  </a:lnTo>
                  <a:cubicBezTo>
                    <a:pt x="96" y="1014"/>
                    <a:pt x="96" y="1014"/>
                    <a:pt x="84" y="1026"/>
                  </a:cubicBezTo>
                  <a:cubicBezTo>
                    <a:pt x="72" y="1026"/>
                    <a:pt x="131" y="1026"/>
                    <a:pt x="131" y="1037"/>
                  </a:cubicBezTo>
                  <a:cubicBezTo>
                    <a:pt x="131" y="1049"/>
                    <a:pt x="60" y="1049"/>
                    <a:pt x="60" y="1061"/>
                  </a:cubicBezTo>
                  <a:cubicBezTo>
                    <a:pt x="60" y="1065"/>
                    <a:pt x="65" y="1067"/>
                    <a:pt x="73" y="1067"/>
                  </a:cubicBezTo>
                  <a:cubicBezTo>
                    <a:pt x="88" y="1067"/>
                    <a:pt x="112" y="1061"/>
                    <a:pt x="120" y="1061"/>
                  </a:cubicBezTo>
                  <a:cubicBezTo>
                    <a:pt x="119" y="1061"/>
                    <a:pt x="118" y="1061"/>
                    <a:pt x="118" y="1061"/>
                  </a:cubicBezTo>
                  <a:lnTo>
                    <a:pt x="118" y="1061"/>
                  </a:lnTo>
                  <a:cubicBezTo>
                    <a:pt x="143" y="1061"/>
                    <a:pt x="143" y="1059"/>
                    <a:pt x="143" y="1049"/>
                  </a:cubicBezTo>
                  <a:lnTo>
                    <a:pt x="143" y="1026"/>
                  </a:lnTo>
                  <a:cubicBezTo>
                    <a:pt x="155" y="1020"/>
                    <a:pt x="164" y="1017"/>
                    <a:pt x="173" y="1017"/>
                  </a:cubicBezTo>
                  <a:cubicBezTo>
                    <a:pt x="182" y="1017"/>
                    <a:pt x="191" y="1020"/>
                    <a:pt x="203" y="1026"/>
                  </a:cubicBezTo>
                  <a:lnTo>
                    <a:pt x="239" y="1026"/>
                  </a:lnTo>
                  <a:cubicBezTo>
                    <a:pt x="239" y="1014"/>
                    <a:pt x="167" y="1026"/>
                    <a:pt x="131" y="1002"/>
                  </a:cubicBezTo>
                  <a:cubicBezTo>
                    <a:pt x="120" y="998"/>
                    <a:pt x="124" y="996"/>
                    <a:pt x="134" y="996"/>
                  </a:cubicBezTo>
                  <a:cubicBezTo>
                    <a:pt x="146" y="996"/>
                    <a:pt x="167" y="998"/>
                    <a:pt x="183" y="1000"/>
                  </a:cubicBezTo>
                  <a:lnTo>
                    <a:pt x="183" y="1000"/>
                  </a:lnTo>
                  <a:cubicBezTo>
                    <a:pt x="190" y="996"/>
                    <a:pt x="197" y="993"/>
                    <a:pt x="200" y="990"/>
                  </a:cubicBezTo>
                  <a:lnTo>
                    <a:pt x="215" y="990"/>
                  </a:lnTo>
                  <a:cubicBezTo>
                    <a:pt x="211" y="989"/>
                    <a:pt x="206" y="987"/>
                    <a:pt x="201" y="986"/>
                  </a:cubicBezTo>
                  <a:lnTo>
                    <a:pt x="201" y="986"/>
                  </a:lnTo>
                  <a:cubicBezTo>
                    <a:pt x="200" y="986"/>
                    <a:pt x="197" y="985"/>
                    <a:pt x="193" y="985"/>
                  </a:cubicBezTo>
                  <a:lnTo>
                    <a:pt x="193" y="985"/>
                  </a:lnTo>
                  <a:cubicBezTo>
                    <a:pt x="156" y="979"/>
                    <a:pt x="101" y="977"/>
                    <a:pt x="86" y="971"/>
                  </a:cubicBezTo>
                  <a:lnTo>
                    <a:pt x="86" y="971"/>
                  </a:lnTo>
                  <a:cubicBezTo>
                    <a:pt x="110" y="970"/>
                    <a:pt x="131" y="966"/>
                    <a:pt x="131" y="966"/>
                  </a:cubicBezTo>
                  <a:lnTo>
                    <a:pt x="179" y="966"/>
                  </a:lnTo>
                  <a:cubicBezTo>
                    <a:pt x="239" y="966"/>
                    <a:pt x="203" y="954"/>
                    <a:pt x="155" y="954"/>
                  </a:cubicBezTo>
                  <a:lnTo>
                    <a:pt x="239" y="954"/>
                  </a:lnTo>
                  <a:cubicBezTo>
                    <a:pt x="215" y="954"/>
                    <a:pt x="96" y="954"/>
                    <a:pt x="143" y="942"/>
                  </a:cubicBezTo>
                  <a:lnTo>
                    <a:pt x="143" y="942"/>
                  </a:lnTo>
                  <a:cubicBezTo>
                    <a:pt x="161" y="948"/>
                    <a:pt x="176" y="951"/>
                    <a:pt x="191" y="951"/>
                  </a:cubicBezTo>
                  <a:cubicBezTo>
                    <a:pt x="206" y="951"/>
                    <a:pt x="221" y="948"/>
                    <a:pt x="239" y="942"/>
                  </a:cubicBezTo>
                  <a:cubicBezTo>
                    <a:pt x="239" y="942"/>
                    <a:pt x="203" y="942"/>
                    <a:pt x="215" y="930"/>
                  </a:cubicBezTo>
                  <a:cubicBezTo>
                    <a:pt x="262" y="930"/>
                    <a:pt x="251" y="918"/>
                    <a:pt x="251" y="918"/>
                  </a:cubicBezTo>
                  <a:cubicBezTo>
                    <a:pt x="215" y="918"/>
                    <a:pt x="191" y="907"/>
                    <a:pt x="167" y="907"/>
                  </a:cubicBezTo>
                  <a:lnTo>
                    <a:pt x="286" y="907"/>
                  </a:lnTo>
                  <a:cubicBezTo>
                    <a:pt x="286" y="895"/>
                    <a:pt x="274" y="883"/>
                    <a:pt x="262" y="883"/>
                  </a:cubicBezTo>
                  <a:cubicBezTo>
                    <a:pt x="256" y="876"/>
                    <a:pt x="239" y="866"/>
                    <a:pt x="227" y="861"/>
                  </a:cubicBezTo>
                  <a:lnTo>
                    <a:pt x="227" y="861"/>
                  </a:lnTo>
                  <a:cubicBezTo>
                    <a:pt x="253" y="865"/>
                    <a:pt x="309" y="878"/>
                    <a:pt x="321" y="882"/>
                  </a:cubicBezTo>
                  <a:lnTo>
                    <a:pt x="321" y="882"/>
                  </a:lnTo>
                  <a:cubicBezTo>
                    <a:pt x="297" y="859"/>
                    <a:pt x="262" y="847"/>
                    <a:pt x="227" y="835"/>
                  </a:cubicBezTo>
                  <a:lnTo>
                    <a:pt x="227" y="835"/>
                  </a:lnTo>
                  <a:cubicBezTo>
                    <a:pt x="245" y="841"/>
                    <a:pt x="259" y="844"/>
                    <a:pt x="270" y="844"/>
                  </a:cubicBezTo>
                  <a:cubicBezTo>
                    <a:pt x="280" y="844"/>
                    <a:pt x="286" y="841"/>
                    <a:pt x="286" y="835"/>
                  </a:cubicBezTo>
                  <a:cubicBezTo>
                    <a:pt x="298" y="835"/>
                    <a:pt x="286" y="835"/>
                    <a:pt x="286" y="823"/>
                  </a:cubicBezTo>
                  <a:lnTo>
                    <a:pt x="239" y="811"/>
                  </a:lnTo>
                  <a:cubicBezTo>
                    <a:pt x="231" y="803"/>
                    <a:pt x="233" y="801"/>
                    <a:pt x="241" y="801"/>
                  </a:cubicBezTo>
                  <a:cubicBezTo>
                    <a:pt x="257" y="801"/>
                    <a:pt x="294" y="811"/>
                    <a:pt x="310" y="811"/>
                  </a:cubicBezTo>
                  <a:cubicBezTo>
                    <a:pt x="334" y="811"/>
                    <a:pt x="310" y="811"/>
                    <a:pt x="286" y="799"/>
                  </a:cubicBezTo>
                  <a:cubicBezTo>
                    <a:pt x="280" y="793"/>
                    <a:pt x="280" y="793"/>
                    <a:pt x="282" y="793"/>
                  </a:cubicBezTo>
                  <a:cubicBezTo>
                    <a:pt x="283" y="793"/>
                    <a:pt x="286" y="793"/>
                    <a:pt x="286" y="787"/>
                  </a:cubicBezTo>
                  <a:cubicBezTo>
                    <a:pt x="286" y="787"/>
                    <a:pt x="262" y="776"/>
                    <a:pt x="262" y="776"/>
                  </a:cubicBezTo>
                  <a:cubicBezTo>
                    <a:pt x="266" y="772"/>
                    <a:pt x="269" y="770"/>
                    <a:pt x="271" y="770"/>
                  </a:cubicBezTo>
                  <a:cubicBezTo>
                    <a:pt x="276" y="770"/>
                    <a:pt x="278" y="776"/>
                    <a:pt x="286" y="776"/>
                  </a:cubicBezTo>
                  <a:cubicBezTo>
                    <a:pt x="298" y="776"/>
                    <a:pt x="298" y="776"/>
                    <a:pt x="286" y="764"/>
                  </a:cubicBezTo>
                  <a:cubicBezTo>
                    <a:pt x="274" y="752"/>
                    <a:pt x="286" y="740"/>
                    <a:pt x="286" y="740"/>
                  </a:cubicBezTo>
                  <a:cubicBezTo>
                    <a:pt x="286" y="732"/>
                    <a:pt x="272" y="715"/>
                    <a:pt x="262" y="707"/>
                  </a:cubicBezTo>
                  <a:lnTo>
                    <a:pt x="262" y="707"/>
                  </a:lnTo>
                  <a:lnTo>
                    <a:pt x="298" y="716"/>
                  </a:lnTo>
                  <a:lnTo>
                    <a:pt x="274" y="704"/>
                  </a:lnTo>
                  <a:cubicBezTo>
                    <a:pt x="274" y="704"/>
                    <a:pt x="247" y="688"/>
                    <a:pt x="230" y="677"/>
                  </a:cubicBezTo>
                  <a:lnTo>
                    <a:pt x="230" y="677"/>
                  </a:lnTo>
                  <a:cubicBezTo>
                    <a:pt x="245" y="682"/>
                    <a:pt x="259" y="687"/>
                    <a:pt x="274" y="692"/>
                  </a:cubicBezTo>
                  <a:lnTo>
                    <a:pt x="286" y="692"/>
                  </a:lnTo>
                  <a:cubicBezTo>
                    <a:pt x="286" y="692"/>
                    <a:pt x="270" y="676"/>
                    <a:pt x="274" y="676"/>
                  </a:cubicBezTo>
                  <a:lnTo>
                    <a:pt x="274" y="676"/>
                  </a:lnTo>
                  <a:cubicBezTo>
                    <a:pt x="276" y="676"/>
                    <a:pt x="282" y="680"/>
                    <a:pt x="298" y="692"/>
                  </a:cubicBezTo>
                  <a:lnTo>
                    <a:pt x="298" y="692"/>
                  </a:lnTo>
                  <a:lnTo>
                    <a:pt x="251" y="656"/>
                  </a:lnTo>
                  <a:lnTo>
                    <a:pt x="251" y="656"/>
                  </a:lnTo>
                  <a:cubicBezTo>
                    <a:pt x="271" y="670"/>
                    <a:pt x="280" y="676"/>
                    <a:pt x="286" y="676"/>
                  </a:cubicBezTo>
                  <a:cubicBezTo>
                    <a:pt x="290" y="676"/>
                    <a:pt x="293" y="673"/>
                    <a:pt x="298" y="668"/>
                  </a:cubicBezTo>
                  <a:cubicBezTo>
                    <a:pt x="298" y="668"/>
                    <a:pt x="310" y="668"/>
                    <a:pt x="298" y="656"/>
                  </a:cubicBezTo>
                  <a:cubicBezTo>
                    <a:pt x="286" y="645"/>
                    <a:pt x="274" y="645"/>
                    <a:pt x="274" y="645"/>
                  </a:cubicBezTo>
                  <a:lnTo>
                    <a:pt x="310" y="645"/>
                  </a:lnTo>
                  <a:cubicBezTo>
                    <a:pt x="318" y="645"/>
                    <a:pt x="315" y="634"/>
                    <a:pt x="327" y="634"/>
                  </a:cubicBezTo>
                  <a:cubicBezTo>
                    <a:pt x="333" y="634"/>
                    <a:pt x="342" y="637"/>
                    <a:pt x="358" y="645"/>
                  </a:cubicBezTo>
                  <a:cubicBezTo>
                    <a:pt x="358" y="645"/>
                    <a:pt x="298" y="609"/>
                    <a:pt x="286" y="597"/>
                  </a:cubicBezTo>
                  <a:cubicBezTo>
                    <a:pt x="284" y="595"/>
                    <a:pt x="284" y="594"/>
                    <a:pt x="285" y="594"/>
                  </a:cubicBezTo>
                  <a:cubicBezTo>
                    <a:pt x="291" y="594"/>
                    <a:pt x="324" y="611"/>
                    <a:pt x="334" y="621"/>
                  </a:cubicBezTo>
                  <a:lnTo>
                    <a:pt x="358" y="621"/>
                  </a:lnTo>
                  <a:cubicBezTo>
                    <a:pt x="368" y="621"/>
                    <a:pt x="328" y="579"/>
                    <a:pt x="342" y="579"/>
                  </a:cubicBezTo>
                  <a:cubicBezTo>
                    <a:pt x="343" y="579"/>
                    <a:pt x="343" y="580"/>
                    <a:pt x="344" y="580"/>
                  </a:cubicBezTo>
                  <a:lnTo>
                    <a:pt x="344" y="580"/>
                  </a:lnTo>
                  <a:cubicBezTo>
                    <a:pt x="325" y="571"/>
                    <a:pt x="309" y="559"/>
                    <a:pt x="294" y="545"/>
                  </a:cubicBezTo>
                  <a:lnTo>
                    <a:pt x="294" y="545"/>
                  </a:lnTo>
                  <a:cubicBezTo>
                    <a:pt x="295" y="545"/>
                    <a:pt x="295" y="545"/>
                    <a:pt x="296" y="545"/>
                  </a:cubicBezTo>
                  <a:cubicBezTo>
                    <a:pt x="297" y="545"/>
                    <a:pt x="297" y="545"/>
                    <a:pt x="296" y="544"/>
                  </a:cubicBezTo>
                  <a:lnTo>
                    <a:pt x="296" y="544"/>
                  </a:lnTo>
                  <a:cubicBezTo>
                    <a:pt x="301" y="547"/>
                    <a:pt x="304" y="548"/>
                    <a:pt x="305" y="548"/>
                  </a:cubicBezTo>
                  <a:cubicBezTo>
                    <a:pt x="307" y="548"/>
                    <a:pt x="304" y="544"/>
                    <a:pt x="301" y="541"/>
                  </a:cubicBezTo>
                  <a:lnTo>
                    <a:pt x="301" y="541"/>
                  </a:lnTo>
                  <a:cubicBezTo>
                    <a:pt x="304" y="543"/>
                    <a:pt x="307" y="546"/>
                    <a:pt x="310" y="549"/>
                  </a:cubicBezTo>
                  <a:lnTo>
                    <a:pt x="346" y="549"/>
                  </a:lnTo>
                  <a:lnTo>
                    <a:pt x="417" y="597"/>
                  </a:lnTo>
                  <a:cubicBezTo>
                    <a:pt x="417" y="597"/>
                    <a:pt x="381" y="561"/>
                    <a:pt x="381" y="561"/>
                  </a:cubicBezTo>
                  <a:lnTo>
                    <a:pt x="381" y="561"/>
                  </a:lnTo>
                  <a:cubicBezTo>
                    <a:pt x="382" y="561"/>
                    <a:pt x="411" y="561"/>
                    <a:pt x="425" y="570"/>
                  </a:cubicBezTo>
                  <a:lnTo>
                    <a:pt x="425" y="570"/>
                  </a:lnTo>
                  <a:cubicBezTo>
                    <a:pt x="409" y="556"/>
                    <a:pt x="355" y="506"/>
                    <a:pt x="358" y="506"/>
                  </a:cubicBezTo>
                  <a:lnTo>
                    <a:pt x="358" y="506"/>
                  </a:lnTo>
                  <a:cubicBezTo>
                    <a:pt x="359" y="506"/>
                    <a:pt x="363" y="508"/>
                    <a:pt x="370" y="514"/>
                  </a:cubicBezTo>
                  <a:cubicBezTo>
                    <a:pt x="397" y="523"/>
                    <a:pt x="417" y="545"/>
                    <a:pt x="425" y="545"/>
                  </a:cubicBezTo>
                  <a:cubicBezTo>
                    <a:pt x="428" y="545"/>
                    <a:pt x="429" y="543"/>
                    <a:pt x="429" y="537"/>
                  </a:cubicBezTo>
                  <a:cubicBezTo>
                    <a:pt x="429" y="529"/>
                    <a:pt x="392" y="495"/>
                    <a:pt x="394" y="495"/>
                  </a:cubicBezTo>
                  <a:lnTo>
                    <a:pt x="394" y="495"/>
                  </a:lnTo>
                  <a:cubicBezTo>
                    <a:pt x="394" y="495"/>
                    <a:pt x="401" y="500"/>
                    <a:pt x="417" y="514"/>
                  </a:cubicBezTo>
                  <a:cubicBezTo>
                    <a:pt x="432" y="528"/>
                    <a:pt x="439" y="534"/>
                    <a:pt x="441" y="534"/>
                  </a:cubicBezTo>
                  <a:cubicBezTo>
                    <a:pt x="445" y="534"/>
                    <a:pt x="425" y="506"/>
                    <a:pt x="417" y="490"/>
                  </a:cubicBezTo>
                  <a:cubicBezTo>
                    <a:pt x="412" y="487"/>
                    <a:pt x="411" y="486"/>
                    <a:pt x="411" y="486"/>
                  </a:cubicBezTo>
                  <a:lnTo>
                    <a:pt x="411" y="486"/>
                  </a:lnTo>
                  <a:cubicBezTo>
                    <a:pt x="411" y="486"/>
                    <a:pt x="443" y="502"/>
                    <a:pt x="453" y="502"/>
                  </a:cubicBezTo>
                  <a:cubicBezTo>
                    <a:pt x="444" y="493"/>
                    <a:pt x="390" y="438"/>
                    <a:pt x="370" y="418"/>
                  </a:cubicBezTo>
                  <a:cubicBezTo>
                    <a:pt x="368" y="415"/>
                    <a:pt x="368" y="414"/>
                    <a:pt x="370" y="414"/>
                  </a:cubicBezTo>
                  <a:cubicBezTo>
                    <a:pt x="374" y="414"/>
                    <a:pt x="389" y="425"/>
                    <a:pt x="404" y="436"/>
                  </a:cubicBezTo>
                  <a:lnTo>
                    <a:pt x="404" y="436"/>
                  </a:lnTo>
                  <a:cubicBezTo>
                    <a:pt x="419" y="455"/>
                    <a:pt x="448" y="481"/>
                    <a:pt x="465" y="490"/>
                  </a:cubicBezTo>
                  <a:cubicBezTo>
                    <a:pt x="468" y="493"/>
                    <a:pt x="471" y="494"/>
                    <a:pt x="473" y="494"/>
                  </a:cubicBezTo>
                  <a:cubicBezTo>
                    <a:pt x="481" y="494"/>
                    <a:pt x="486" y="481"/>
                    <a:pt x="477" y="454"/>
                  </a:cubicBezTo>
                  <a:cubicBezTo>
                    <a:pt x="477" y="448"/>
                    <a:pt x="477" y="444"/>
                    <a:pt x="477" y="442"/>
                  </a:cubicBezTo>
                  <a:cubicBezTo>
                    <a:pt x="472" y="434"/>
                    <a:pt x="472" y="430"/>
                    <a:pt x="473" y="430"/>
                  </a:cubicBezTo>
                  <a:lnTo>
                    <a:pt x="473" y="430"/>
                  </a:lnTo>
                  <a:cubicBezTo>
                    <a:pt x="480" y="430"/>
                    <a:pt x="536" y="502"/>
                    <a:pt x="536" y="502"/>
                  </a:cubicBezTo>
                  <a:cubicBezTo>
                    <a:pt x="536" y="502"/>
                    <a:pt x="493" y="436"/>
                    <a:pt x="496" y="436"/>
                  </a:cubicBezTo>
                  <a:lnTo>
                    <a:pt x="496" y="436"/>
                  </a:lnTo>
                  <a:cubicBezTo>
                    <a:pt x="497" y="436"/>
                    <a:pt x="502" y="441"/>
                    <a:pt x="512" y="454"/>
                  </a:cubicBezTo>
                  <a:lnTo>
                    <a:pt x="512" y="442"/>
                  </a:lnTo>
                  <a:cubicBezTo>
                    <a:pt x="512" y="442"/>
                    <a:pt x="498" y="392"/>
                    <a:pt x="508" y="392"/>
                  </a:cubicBezTo>
                  <a:cubicBezTo>
                    <a:pt x="511" y="392"/>
                    <a:pt x="516" y="396"/>
                    <a:pt x="524" y="406"/>
                  </a:cubicBezTo>
                  <a:lnTo>
                    <a:pt x="498" y="344"/>
                  </a:lnTo>
                  <a:lnTo>
                    <a:pt x="498" y="344"/>
                  </a:lnTo>
                  <a:lnTo>
                    <a:pt x="465" y="311"/>
                  </a:lnTo>
                  <a:cubicBezTo>
                    <a:pt x="429" y="287"/>
                    <a:pt x="405" y="252"/>
                    <a:pt x="370" y="228"/>
                  </a:cubicBezTo>
                  <a:close/>
                  <a:moveTo>
                    <a:pt x="239" y="1109"/>
                  </a:moveTo>
                  <a:lnTo>
                    <a:pt x="218" y="1114"/>
                  </a:lnTo>
                  <a:lnTo>
                    <a:pt x="218" y="1114"/>
                  </a:lnTo>
                  <a:cubicBezTo>
                    <a:pt x="222" y="1114"/>
                    <a:pt x="228" y="1112"/>
                    <a:pt x="239" y="1109"/>
                  </a:cubicBezTo>
                  <a:close/>
                  <a:moveTo>
                    <a:pt x="120" y="1061"/>
                  </a:moveTo>
                  <a:cubicBezTo>
                    <a:pt x="131" y="1061"/>
                    <a:pt x="36" y="1085"/>
                    <a:pt x="12" y="1085"/>
                  </a:cubicBezTo>
                  <a:cubicBezTo>
                    <a:pt x="24" y="1091"/>
                    <a:pt x="39" y="1094"/>
                    <a:pt x="54" y="1094"/>
                  </a:cubicBezTo>
                  <a:cubicBezTo>
                    <a:pt x="69" y="1094"/>
                    <a:pt x="84" y="1091"/>
                    <a:pt x="96" y="1085"/>
                  </a:cubicBezTo>
                  <a:cubicBezTo>
                    <a:pt x="179" y="1085"/>
                    <a:pt x="108" y="1085"/>
                    <a:pt x="60" y="1109"/>
                  </a:cubicBezTo>
                  <a:cubicBezTo>
                    <a:pt x="79" y="1103"/>
                    <a:pt x="89" y="1101"/>
                    <a:pt x="96" y="1101"/>
                  </a:cubicBezTo>
                  <a:cubicBezTo>
                    <a:pt x="110" y="1101"/>
                    <a:pt x="104" y="1111"/>
                    <a:pt x="123" y="1111"/>
                  </a:cubicBezTo>
                  <a:cubicBezTo>
                    <a:pt x="128" y="1111"/>
                    <a:pt x="134" y="1111"/>
                    <a:pt x="143" y="1109"/>
                  </a:cubicBezTo>
                  <a:lnTo>
                    <a:pt x="143" y="1109"/>
                  </a:lnTo>
                  <a:cubicBezTo>
                    <a:pt x="120" y="1121"/>
                    <a:pt x="84" y="1133"/>
                    <a:pt x="84" y="1133"/>
                  </a:cubicBezTo>
                  <a:cubicBezTo>
                    <a:pt x="96" y="1129"/>
                    <a:pt x="102" y="1127"/>
                    <a:pt x="106" y="1127"/>
                  </a:cubicBezTo>
                  <a:cubicBezTo>
                    <a:pt x="113" y="1127"/>
                    <a:pt x="108" y="1133"/>
                    <a:pt x="108" y="1133"/>
                  </a:cubicBezTo>
                  <a:lnTo>
                    <a:pt x="143" y="1133"/>
                  </a:lnTo>
                  <a:lnTo>
                    <a:pt x="218" y="1114"/>
                  </a:lnTo>
                  <a:lnTo>
                    <a:pt x="218" y="1114"/>
                  </a:lnTo>
                  <a:cubicBezTo>
                    <a:pt x="217" y="1114"/>
                    <a:pt x="217" y="1114"/>
                    <a:pt x="216" y="1114"/>
                  </a:cubicBezTo>
                  <a:cubicBezTo>
                    <a:pt x="208" y="1114"/>
                    <a:pt x="211" y="1109"/>
                    <a:pt x="203" y="1109"/>
                  </a:cubicBezTo>
                  <a:lnTo>
                    <a:pt x="131" y="1109"/>
                  </a:lnTo>
                  <a:cubicBezTo>
                    <a:pt x="179" y="1097"/>
                    <a:pt x="262" y="1097"/>
                    <a:pt x="215" y="1085"/>
                  </a:cubicBezTo>
                  <a:cubicBezTo>
                    <a:pt x="179" y="1085"/>
                    <a:pt x="203" y="1073"/>
                    <a:pt x="274" y="1073"/>
                  </a:cubicBezTo>
                  <a:lnTo>
                    <a:pt x="215" y="1073"/>
                  </a:lnTo>
                  <a:cubicBezTo>
                    <a:pt x="203" y="1073"/>
                    <a:pt x="215" y="1061"/>
                    <a:pt x="191" y="1061"/>
                  </a:cubicBezTo>
                  <a:close/>
                  <a:moveTo>
                    <a:pt x="334" y="1133"/>
                  </a:moveTo>
                  <a:cubicBezTo>
                    <a:pt x="310" y="1133"/>
                    <a:pt x="286" y="1145"/>
                    <a:pt x="274" y="1145"/>
                  </a:cubicBezTo>
                  <a:cubicBezTo>
                    <a:pt x="274" y="1148"/>
                    <a:pt x="276" y="1150"/>
                    <a:pt x="280" y="1150"/>
                  </a:cubicBezTo>
                  <a:cubicBezTo>
                    <a:pt x="289" y="1150"/>
                    <a:pt x="309" y="1141"/>
                    <a:pt x="334" y="1133"/>
                  </a:cubicBezTo>
                  <a:close/>
                  <a:moveTo>
                    <a:pt x="262" y="1157"/>
                  </a:moveTo>
                  <a:lnTo>
                    <a:pt x="262" y="1157"/>
                  </a:lnTo>
                  <a:cubicBezTo>
                    <a:pt x="261" y="1157"/>
                    <a:pt x="260" y="1158"/>
                    <a:pt x="259" y="1158"/>
                  </a:cubicBezTo>
                  <a:lnTo>
                    <a:pt x="259" y="1158"/>
                  </a:lnTo>
                  <a:cubicBezTo>
                    <a:pt x="263" y="1157"/>
                    <a:pt x="264" y="1157"/>
                    <a:pt x="262" y="1157"/>
                  </a:cubicBezTo>
                  <a:close/>
                  <a:moveTo>
                    <a:pt x="167" y="1157"/>
                  </a:moveTo>
                  <a:cubicBezTo>
                    <a:pt x="154" y="1163"/>
                    <a:pt x="138" y="1169"/>
                    <a:pt x="124" y="1174"/>
                  </a:cubicBezTo>
                  <a:lnTo>
                    <a:pt x="124" y="1174"/>
                  </a:lnTo>
                  <a:cubicBezTo>
                    <a:pt x="131" y="1169"/>
                    <a:pt x="148" y="1164"/>
                    <a:pt x="167" y="1157"/>
                  </a:cubicBezTo>
                  <a:close/>
                  <a:moveTo>
                    <a:pt x="155" y="1192"/>
                  </a:moveTo>
                  <a:cubicBezTo>
                    <a:pt x="155" y="1192"/>
                    <a:pt x="131" y="1192"/>
                    <a:pt x="120" y="1204"/>
                  </a:cubicBezTo>
                  <a:cubicBezTo>
                    <a:pt x="127" y="1200"/>
                    <a:pt x="130" y="1199"/>
                    <a:pt x="131" y="1199"/>
                  </a:cubicBezTo>
                  <a:lnTo>
                    <a:pt x="131" y="1199"/>
                  </a:lnTo>
                  <a:cubicBezTo>
                    <a:pt x="131" y="1199"/>
                    <a:pt x="124" y="1204"/>
                    <a:pt x="131" y="1204"/>
                  </a:cubicBezTo>
                  <a:lnTo>
                    <a:pt x="155" y="1192"/>
                  </a:lnTo>
                  <a:close/>
                  <a:moveTo>
                    <a:pt x="191" y="1216"/>
                  </a:moveTo>
                  <a:lnTo>
                    <a:pt x="155" y="1228"/>
                  </a:lnTo>
                  <a:cubicBezTo>
                    <a:pt x="155" y="1228"/>
                    <a:pt x="143" y="1228"/>
                    <a:pt x="191" y="1216"/>
                  </a:cubicBezTo>
                  <a:close/>
                  <a:moveTo>
                    <a:pt x="1513" y="1288"/>
                  </a:moveTo>
                  <a:lnTo>
                    <a:pt x="1513" y="1288"/>
                  </a:lnTo>
                  <a:cubicBezTo>
                    <a:pt x="1519" y="1294"/>
                    <a:pt x="1526" y="1297"/>
                    <a:pt x="1536" y="1301"/>
                  </a:cubicBezTo>
                  <a:lnTo>
                    <a:pt x="1536" y="1301"/>
                  </a:lnTo>
                  <a:lnTo>
                    <a:pt x="1536" y="1299"/>
                  </a:lnTo>
                  <a:lnTo>
                    <a:pt x="1513" y="1288"/>
                  </a:lnTo>
                  <a:close/>
                  <a:moveTo>
                    <a:pt x="298" y="1121"/>
                  </a:moveTo>
                  <a:cubicBezTo>
                    <a:pt x="277" y="1121"/>
                    <a:pt x="255" y="1121"/>
                    <a:pt x="242" y="1130"/>
                  </a:cubicBezTo>
                  <a:lnTo>
                    <a:pt x="242" y="1130"/>
                  </a:lnTo>
                  <a:cubicBezTo>
                    <a:pt x="209" y="1133"/>
                    <a:pt x="174" y="1133"/>
                    <a:pt x="143" y="1133"/>
                  </a:cubicBezTo>
                  <a:lnTo>
                    <a:pt x="167" y="1133"/>
                  </a:lnTo>
                  <a:cubicBezTo>
                    <a:pt x="167" y="1133"/>
                    <a:pt x="59" y="1182"/>
                    <a:pt x="84" y="1182"/>
                  </a:cubicBezTo>
                  <a:cubicBezTo>
                    <a:pt x="86" y="1182"/>
                    <a:pt x="90" y="1181"/>
                    <a:pt x="96" y="1180"/>
                  </a:cubicBezTo>
                  <a:cubicBezTo>
                    <a:pt x="101" y="1180"/>
                    <a:pt x="112" y="1178"/>
                    <a:pt x="124" y="1174"/>
                  </a:cubicBezTo>
                  <a:lnTo>
                    <a:pt x="124" y="1174"/>
                  </a:lnTo>
                  <a:cubicBezTo>
                    <a:pt x="117" y="1178"/>
                    <a:pt x="118" y="1180"/>
                    <a:pt x="131" y="1180"/>
                  </a:cubicBezTo>
                  <a:cubicBezTo>
                    <a:pt x="136" y="1180"/>
                    <a:pt x="142" y="1180"/>
                    <a:pt x="151" y="1179"/>
                  </a:cubicBezTo>
                  <a:lnTo>
                    <a:pt x="151" y="1179"/>
                  </a:lnTo>
                  <a:cubicBezTo>
                    <a:pt x="133" y="1183"/>
                    <a:pt x="117" y="1188"/>
                    <a:pt x="108" y="1192"/>
                  </a:cubicBezTo>
                  <a:lnTo>
                    <a:pt x="155" y="1192"/>
                  </a:lnTo>
                  <a:cubicBezTo>
                    <a:pt x="167" y="1192"/>
                    <a:pt x="179" y="1192"/>
                    <a:pt x="143" y="1216"/>
                  </a:cubicBezTo>
                  <a:cubicBezTo>
                    <a:pt x="119" y="1224"/>
                    <a:pt x="105" y="1238"/>
                    <a:pt x="115" y="1238"/>
                  </a:cubicBezTo>
                  <a:cubicBezTo>
                    <a:pt x="120" y="1238"/>
                    <a:pt x="129" y="1235"/>
                    <a:pt x="143" y="1228"/>
                  </a:cubicBezTo>
                  <a:cubicBezTo>
                    <a:pt x="151" y="1228"/>
                    <a:pt x="143" y="1239"/>
                    <a:pt x="151" y="1239"/>
                  </a:cubicBezTo>
                  <a:cubicBezTo>
                    <a:pt x="155" y="1239"/>
                    <a:pt x="163" y="1236"/>
                    <a:pt x="179" y="1228"/>
                  </a:cubicBezTo>
                  <a:lnTo>
                    <a:pt x="179" y="1228"/>
                  </a:lnTo>
                  <a:cubicBezTo>
                    <a:pt x="150" y="1247"/>
                    <a:pt x="83" y="1297"/>
                    <a:pt x="114" y="1297"/>
                  </a:cubicBezTo>
                  <a:cubicBezTo>
                    <a:pt x="121" y="1297"/>
                    <a:pt x="134" y="1294"/>
                    <a:pt x="155" y="1288"/>
                  </a:cubicBezTo>
                  <a:lnTo>
                    <a:pt x="155" y="1288"/>
                  </a:lnTo>
                  <a:cubicBezTo>
                    <a:pt x="104" y="1312"/>
                    <a:pt x="89" y="1320"/>
                    <a:pt x="93" y="1320"/>
                  </a:cubicBezTo>
                  <a:cubicBezTo>
                    <a:pt x="100" y="1320"/>
                    <a:pt x="162" y="1296"/>
                    <a:pt x="191" y="1287"/>
                  </a:cubicBezTo>
                  <a:lnTo>
                    <a:pt x="191" y="1287"/>
                  </a:lnTo>
                  <a:cubicBezTo>
                    <a:pt x="191" y="1287"/>
                    <a:pt x="191" y="1288"/>
                    <a:pt x="191" y="1288"/>
                  </a:cubicBezTo>
                  <a:cubicBezTo>
                    <a:pt x="191" y="1288"/>
                    <a:pt x="191" y="1287"/>
                    <a:pt x="191" y="1287"/>
                  </a:cubicBezTo>
                  <a:lnTo>
                    <a:pt x="191" y="1287"/>
                  </a:lnTo>
                  <a:cubicBezTo>
                    <a:pt x="191" y="1287"/>
                    <a:pt x="191" y="1287"/>
                    <a:pt x="191" y="1287"/>
                  </a:cubicBezTo>
                  <a:lnTo>
                    <a:pt x="191" y="1287"/>
                  </a:lnTo>
                  <a:cubicBezTo>
                    <a:pt x="196" y="1285"/>
                    <a:pt x="244" y="1257"/>
                    <a:pt x="241" y="1257"/>
                  </a:cubicBezTo>
                  <a:lnTo>
                    <a:pt x="241" y="1257"/>
                  </a:lnTo>
                  <a:cubicBezTo>
                    <a:pt x="241" y="1257"/>
                    <a:pt x="236" y="1259"/>
                    <a:pt x="227" y="1264"/>
                  </a:cubicBezTo>
                  <a:cubicBezTo>
                    <a:pt x="274" y="1240"/>
                    <a:pt x="251" y="1216"/>
                    <a:pt x="251" y="1216"/>
                  </a:cubicBezTo>
                  <a:cubicBezTo>
                    <a:pt x="247" y="1212"/>
                    <a:pt x="241" y="1211"/>
                    <a:pt x="236" y="1211"/>
                  </a:cubicBezTo>
                  <a:cubicBezTo>
                    <a:pt x="225" y="1211"/>
                    <a:pt x="215" y="1216"/>
                    <a:pt x="215" y="1216"/>
                  </a:cubicBezTo>
                  <a:cubicBezTo>
                    <a:pt x="203" y="1216"/>
                    <a:pt x="262" y="1192"/>
                    <a:pt x="239" y="1192"/>
                  </a:cubicBezTo>
                  <a:cubicBezTo>
                    <a:pt x="215" y="1192"/>
                    <a:pt x="191" y="1204"/>
                    <a:pt x="167" y="1204"/>
                  </a:cubicBezTo>
                  <a:cubicBezTo>
                    <a:pt x="167" y="1204"/>
                    <a:pt x="281" y="1178"/>
                    <a:pt x="276" y="1178"/>
                  </a:cubicBezTo>
                  <a:lnTo>
                    <a:pt x="276" y="1178"/>
                  </a:lnTo>
                  <a:cubicBezTo>
                    <a:pt x="275" y="1178"/>
                    <a:pt x="271" y="1179"/>
                    <a:pt x="262" y="1180"/>
                  </a:cubicBezTo>
                  <a:lnTo>
                    <a:pt x="203" y="1180"/>
                  </a:lnTo>
                  <a:cubicBezTo>
                    <a:pt x="193" y="1183"/>
                    <a:pt x="188" y="1184"/>
                    <a:pt x="185" y="1184"/>
                  </a:cubicBezTo>
                  <a:cubicBezTo>
                    <a:pt x="181" y="1184"/>
                    <a:pt x="184" y="1181"/>
                    <a:pt x="186" y="1179"/>
                  </a:cubicBezTo>
                  <a:lnTo>
                    <a:pt x="186" y="1179"/>
                  </a:lnTo>
                  <a:cubicBezTo>
                    <a:pt x="214" y="1176"/>
                    <a:pt x="240" y="1167"/>
                    <a:pt x="259" y="1158"/>
                  </a:cubicBezTo>
                  <a:lnTo>
                    <a:pt x="259" y="1158"/>
                  </a:lnTo>
                  <a:cubicBezTo>
                    <a:pt x="243" y="1162"/>
                    <a:pt x="184" y="1174"/>
                    <a:pt x="151" y="1179"/>
                  </a:cubicBezTo>
                  <a:lnTo>
                    <a:pt x="151" y="1179"/>
                  </a:lnTo>
                  <a:cubicBezTo>
                    <a:pt x="179" y="1171"/>
                    <a:pt x="212" y="1164"/>
                    <a:pt x="227" y="1157"/>
                  </a:cubicBezTo>
                  <a:lnTo>
                    <a:pt x="227" y="1157"/>
                  </a:lnTo>
                  <a:lnTo>
                    <a:pt x="179" y="1168"/>
                  </a:lnTo>
                  <a:cubicBezTo>
                    <a:pt x="150" y="1168"/>
                    <a:pt x="153" y="1168"/>
                    <a:pt x="175" y="1155"/>
                  </a:cubicBezTo>
                  <a:lnTo>
                    <a:pt x="175" y="1155"/>
                  </a:lnTo>
                  <a:cubicBezTo>
                    <a:pt x="172" y="1156"/>
                    <a:pt x="170" y="1157"/>
                    <a:pt x="167" y="1157"/>
                  </a:cubicBezTo>
                  <a:lnTo>
                    <a:pt x="167" y="1157"/>
                  </a:lnTo>
                  <a:cubicBezTo>
                    <a:pt x="171" y="1156"/>
                    <a:pt x="175" y="1154"/>
                    <a:pt x="179" y="1153"/>
                  </a:cubicBezTo>
                  <a:lnTo>
                    <a:pt x="179" y="1153"/>
                  </a:lnTo>
                  <a:cubicBezTo>
                    <a:pt x="177" y="1153"/>
                    <a:pt x="176" y="1154"/>
                    <a:pt x="175" y="1155"/>
                  </a:cubicBezTo>
                  <a:lnTo>
                    <a:pt x="175" y="1155"/>
                  </a:lnTo>
                  <a:cubicBezTo>
                    <a:pt x="199" y="1147"/>
                    <a:pt x="228" y="1139"/>
                    <a:pt x="253" y="1133"/>
                  </a:cubicBezTo>
                  <a:lnTo>
                    <a:pt x="253" y="1133"/>
                  </a:lnTo>
                  <a:cubicBezTo>
                    <a:pt x="272" y="1132"/>
                    <a:pt x="289" y="1130"/>
                    <a:pt x="298" y="1121"/>
                  </a:cubicBezTo>
                  <a:lnTo>
                    <a:pt x="298" y="1121"/>
                  </a:lnTo>
                  <a:cubicBezTo>
                    <a:pt x="298" y="1121"/>
                    <a:pt x="298" y="1121"/>
                    <a:pt x="298" y="1121"/>
                  </a:cubicBezTo>
                  <a:close/>
                  <a:moveTo>
                    <a:pt x="334" y="1304"/>
                  </a:moveTo>
                  <a:cubicBezTo>
                    <a:pt x="333" y="1304"/>
                    <a:pt x="317" y="1316"/>
                    <a:pt x="310" y="1323"/>
                  </a:cubicBezTo>
                  <a:cubicBezTo>
                    <a:pt x="329" y="1309"/>
                    <a:pt x="335" y="1304"/>
                    <a:pt x="334" y="1304"/>
                  </a:cubicBezTo>
                  <a:close/>
                  <a:moveTo>
                    <a:pt x="310" y="1323"/>
                  </a:moveTo>
                  <a:lnTo>
                    <a:pt x="286" y="1335"/>
                  </a:lnTo>
                  <a:lnTo>
                    <a:pt x="293" y="1335"/>
                  </a:lnTo>
                  <a:cubicBezTo>
                    <a:pt x="298" y="1332"/>
                    <a:pt x="304" y="1328"/>
                    <a:pt x="310" y="1323"/>
                  </a:cubicBezTo>
                  <a:close/>
                  <a:moveTo>
                    <a:pt x="302" y="1232"/>
                  </a:moveTo>
                  <a:cubicBezTo>
                    <a:pt x="295" y="1232"/>
                    <a:pt x="198" y="1284"/>
                    <a:pt x="191" y="1287"/>
                  </a:cubicBezTo>
                  <a:lnTo>
                    <a:pt x="191" y="1287"/>
                  </a:lnTo>
                  <a:cubicBezTo>
                    <a:pt x="198" y="1285"/>
                    <a:pt x="203" y="1284"/>
                    <a:pt x="205" y="1284"/>
                  </a:cubicBezTo>
                  <a:cubicBezTo>
                    <a:pt x="207" y="1284"/>
                    <a:pt x="207" y="1285"/>
                    <a:pt x="203" y="1288"/>
                  </a:cubicBezTo>
                  <a:cubicBezTo>
                    <a:pt x="172" y="1298"/>
                    <a:pt x="124" y="1326"/>
                    <a:pt x="141" y="1326"/>
                  </a:cubicBezTo>
                  <a:cubicBezTo>
                    <a:pt x="144" y="1326"/>
                    <a:pt x="149" y="1325"/>
                    <a:pt x="155" y="1323"/>
                  </a:cubicBezTo>
                  <a:cubicBezTo>
                    <a:pt x="161" y="1323"/>
                    <a:pt x="193" y="1310"/>
                    <a:pt x="222" y="1298"/>
                  </a:cubicBezTo>
                  <a:lnTo>
                    <a:pt x="222" y="1298"/>
                  </a:lnTo>
                  <a:cubicBezTo>
                    <a:pt x="221" y="1300"/>
                    <a:pt x="219" y="1303"/>
                    <a:pt x="218" y="1305"/>
                  </a:cubicBezTo>
                  <a:lnTo>
                    <a:pt x="218" y="1305"/>
                  </a:lnTo>
                  <a:cubicBezTo>
                    <a:pt x="219" y="1305"/>
                    <a:pt x="219" y="1305"/>
                    <a:pt x="220" y="1304"/>
                  </a:cubicBezTo>
                  <a:lnTo>
                    <a:pt x="220" y="1304"/>
                  </a:lnTo>
                  <a:cubicBezTo>
                    <a:pt x="219" y="1305"/>
                    <a:pt x="218" y="1305"/>
                    <a:pt x="218" y="1306"/>
                  </a:cubicBezTo>
                  <a:lnTo>
                    <a:pt x="218" y="1306"/>
                  </a:lnTo>
                  <a:cubicBezTo>
                    <a:pt x="218" y="1306"/>
                    <a:pt x="218" y="1306"/>
                    <a:pt x="218" y="1305"/>
                  </a:cubicBezTo>
                  <a:lnTo>
                    <a:pt x="218" y="1305"/>
                  </a:lnTo>
                  <a:cubicBezTo>
                    <a:pt x="205" y="1312"/>
                    <a:pt x="197" y="1318"/>
                    <a:pt x="203" y="1323"/>
                  </a:cubicBezTo>
                  <a:cubicBezTo>
                    <a:pt x="210" y="1323"/>
                    <a:pt x="217" y="1320"/>
                    <a:pt x="225" y="1317"/>
                  </a:cubicBezTo>
                  <a:lnTo>
                    <a:pt x="225" y="1317"/>
                  </a:lnTo>
                  <a:cubicBezTo>
                    <a:pt x="215" y="1323"/>
                    <a:pt x="206" y="1329"/>
                    <a:pt x="197" y="1335"/>
                  </a:cubicBezTo>
                  <a:lnTo>
                    <a:pt x="197" y="1335"/>
                  </a:lnTo>
                  <a:cubicBezTo>
                    <a:pt x="219" y="1324"/>
                    <a:pt x="241" y="1314"/>
                    <a:pt x="262" y="1299"/>
                  </a:cubicBezTo>
                  <a:cubicBezTo>
                    <a:pt x="262" y="1298"/>
                    <a:pt x="262" y="1297"/>
                    <a:pt x="260" y="1297"/>
                  </a:cubicBezTo>
                  <a:cubicBezTo>
                    <a:pt x="255" y="1297"/>
                    <a:pt x="240" y="1309"/>
                    <a:pt x="225" y="1317"/>
                  </a:cubicBezTo>
                  <a:lnTo>
                    <a:pt x="225" y="1317"/>
                  </a:lnTo>
                  <a:cubicBezTo>
                    <a:pt x="245" y="1303"/>
                    <a:pt x="266" y="1289"/>
                    <a:pt x="286" y="1276"/>
                  </a:cubicBezTo>
                  <a:cubicBezTo>
                    <a:pt x="292" y="1270"/>
                    <a:pt x="295" y="1267"/>
                    <a:pt x="292" y="1267"/>
                  </a:cubicBezTo>
                  <a:cubicBezTo>
                    <a:pt x="289" y="1267"/>
                    <a:pt x="280" y="1270"/>
                    <a:pt x="262" y="1276"/>
                  </a:cubicBezTo>
                  <a:cubicBezTo>
                    <a:pt x="255" y="1281"/>
                    <a:pt x="247" y="1286"/>
                    <a:pt x="240" y="1291"/>
                  </a:cubicBezTo>
                  <a:lnTo>
                    <a:pt x="240" y="1291"/>
                  </a:lnTo>
                  <a:cubicBezTo>
                    <a:pt x="259" y="1282"/>
                    <a:pt x="274" y="1276"/>
                    <a:pt x="274" y="1276"/>
                  </a:cubicBezTo>
                  <a:lnTo>
                    <a:pt x="274" y="1276"/>
                  </a:lnTo>
                  <a:cubicBezTo>
                    <a:pt x="256" y="1288"/>
                    <a:pt x="235" y="1297"/>
                    <a:pt x="220" y="1304"/>
                  </a:cubicBezTo>
                  <a:lnTo>
                    <a:pt x="220" y="1304"/>
                  </a:lnTo>
                  <a:cubicBezTo>
                    <a:pt x="225" y="1300"/>
                    <a:pt x="232" y="1296"/>
                    <a:pt x="240" y="1291"/>
                  </a:cubicBezTo>
                  <a:lnTo>
                    <a:pt x="240" y="1291"/>
                  </a:lnTo>
                  <a:cubicBezTo>
                    <a:pt x="234" y="1293"/>
                    <a:pt x="228" y="1296"/>
                    <a:pt x="222" y="1298"/>
                  </a:cubicBezTo>
                  <a:lnTo>
                    <a:pt x="222" y="1298"/>
                  </a:lnTo>
                  <a:cubicBezTo>
                    <a:pt x="232" y="1283"/>
                    <a:pt x="243" y="1276"/>
                    <a:pt x="262" y="1276"/>
                  </a:cubicBezTo>
                  <a:lnTo>
                    <a:pt x="286" y="1252"/>
                  </a:lnTo>
                  <a:lnTo>
                    <a:pt x="286" y="1252"/>
                  </a:lnTo>
                  <a:cubicBezTo>
                    <a:pt x="286" y="1252"/>
                    <a:pt x="215" y="1288"/>
                    <a:pt x="203" y="1299"/>
                  </a:cubicBezTo>
                  <a:cubicBezTo>
                    <a:pt x="191" y="1299"/>
                    <a:pt x="262" y="1252"/>
                    <a:pt x="274" y="1252"/>
                  </a:cubicBezTo>
                  <a:cubicBezTo>
                    <a:pt x="297" y="1238"/>
                    <a:pt x="304" y="1232"/>
                    <a:pt x="302" y="1232"/>
                  </a:cubicBezTo>
                  <a:close/>
                  <a:moveTo>
                    <a:pt x="293" y="1335"/>
                  </a:moveTo>
                  <a:cubicBezTo>
                    <a:pt x="291" y="1337"/>
                    <a:pt x="289" y="1338"/>
                    <a:pt x="287" y="1340"/>
                  </a:cubicBezTo>
                  <a:lnTo>
                    <a:pt x="287" y="1340"/>
                  </a:lnTo>
                  <a:cubicBezTo>
                    <a:pt x="290" y="1338"/>
                    <a:pt x="294" y="1336"/>
                    <a:pt x="298" y="1335"/>
                  </a:cubicBezTo>
                  <a:close/>
                  <a:moveTo>
                    <a:pt x="287" y="1340"/>
                  </a:moveTo>
                  <a:cubicBezTo>
                    <a:pt x="280" y="1342"/>
                    <a:pt x="274" y="1345"/>
                    <a:pt x="268" y="1349"/>
                  </a:cubicBezTo>
                  <a:lnTo>
                    <a:pt x="268" y="1349"/>
                  </a:lnTo>
                  <a:cubicBezTo>
                    <a:pt x="272" y="1348"/>
                    <a:pt x="278" y="1345"/>
                    <a:pt x="287" y="1340"/>
                  </a:cubicBezTo>
                  <a:close/>
                  <a:moveTo>
                    <a:pt x="286" y="1299"/>
                  </a:moveTo>
                  <a:cubicBezTo>
                    <a:pt x="251" y="1311"/>
                    <a:pt x="215" y="1335"/>
                    <a:pt x="179" y="1347"/>
                  </a:cubicBezTo>
                  <a:cubicBezTo>
                    <a:pt x="185" y="1343"/>
                    <a:pt x="191" y="1339"/>
                    <a:pt x="197" y="1335"/>
                  </a:cubicBezTo>
                  <a:lnTo>
                    <a:pt x="197" y="1335"/>
                  </a:lnTo>
                  <a:cubicBezTo>
                    <a:pt x="183" y="1342"/>
                    <a:pt x="169" y="1350"/>
                    <a:pt x="155" y="1359"/>
                  </a:cubicBezTo>
                  <a:cubicBezTo>
                    <a:pt x="149" y="1365"/>
                    <a:pt x="149" y="1368"/>
                    <a:pt x="155" y="1368"/>
                  </a:cubicBezTo>
                  <a:cubicBezTo>
                    <a:pt x="161" y="1368"/>
                    <a:pt x="173" y="1365"/>
                    <a:pt x="191" y="1359"/>
                  </a:cubicBezTo>
                  <a:cubicBezTo>
                    <a:pt x="199" y="1355"/>
                    <a:pt x="206" y="1354"/>
                    <a:pt x="211" y="1354"/>
                  </a:cubicBezTo>
                  <a:cubicBezTo>
                    <a:pt x="221" y="1354"/>
                    <a:pt x="227" y="1359"/>
                    <a:pt x="227" y="1359"/>
                  </a:cubicBezTo>
                  <a:cubicBezTo>
                    <a:pt x="227" y="1359"/>
                    <a:pt x="233" y="1362"/>
                    <a:pt x="234" y="1368"/>
                  </a:cubicBezTo>
                  <a:lnTo>
                    <a:pt x="234" y="1368"/>
                  </a:lnTo>
                  <a:cubicBezTo>
                    <a:pt x="246" y="1362"/>
                    <a:pt x="257" y="1355"/>
                    <a:pt x="268" y="1349"/>
                  </a:cubicBezTo>
                  <a:lnTo>
                    <a:pt x="268" y="1349"/>
                  </a:lnTo>
                  <a:cubicBezTo>
                    <a:pt x="267" y="1349"/>
                    <a:pt x="266" y="1349"/>
                    <a:pt x="265" y="1349"/>
                  </a:cubicBezTo>
                  <a:cubicBezTo>
                    <a:pt x="262" y="1349"/>
                    <a:pt x="262" y="1347"/>
                    <a:pt x="262" y="1347"/>
                  </a:cubicBezTo>
                  <a:cubicBezTo>
                    <a:pt x="256" y="1341"/>
                    <a:pt x="256" y="1341"/>
                    <a:pt x="258" y="1341"/>
                  </a:cubicBezTo>
                  <a:cubicBezTo>
                    <a:pt x="259" y="1341"/>
                    <a:pt x="262" y="1341"/>
                    <a:pt x="262" y="1335"/>
                  </a:cubicBezTo>
                  <a:cubicBezTo>
                    <a:pt x="262" y="1323"/>
                    <a:pt x="274" y="1323"/>
                    <a:pt x="286" y="1311"/>
                  </a:cubicBezTo>
                  <a:lnTo>
                    <a:pt x="286" y="1299"/>
                  </a:lnTo>
                  <a:close/>
                  <a:moveTo>
                    <a:pt x="381" y="1359"/>
                  </a:moveTo>
                  <a:cubicBezTo>
                    <a:pt x="372" y="1366"/>
                    <a:pt x="365" y="1373"/>
                    <a:pt x="360" y="1379"/>
                  </a:cubicBezTo>
                  <a:lnTo>
                    <a:pt x="360" y="1379"/>
                  </a:lnTo>
                  <a:cubicBezTo>
                    <a:pt x="369" y="1372"/>
                    <a:pt x="376" y="1364"/>
                    <a:pt x="381" y="1359"/>
                  </a:cubicBezTo>
                  <a:close/>
                  <a:moveTo>
                    <a:pt x="381" y="1430"/>
                  </a:moveTo>
                  <a:cubicBezTo>
                    <a:pt x="349" y="1452"/>
                    <a:pt x="356" y="1444"/>
                    <a:pt x="357" y="1452"/>
                  </a:cubicBezTo>
                  <a:lnTo>
                    <a:pt x="357" y="1452"/>
                  </a:lnTo>
                  <a:cubicBezTo>
                    <a:pt x="366" y="1445"/>
                    <a:pt x="374" y="1438"/>
                    <a:pt x="381" y="1430"/>
                  </a:cubicBezTo>
                  <a:close/>
                  <a:moveTo>
                    <a:pt x="317" y="1344"/>
                  </a:moveTo>
                  <a:cubicBezTo>
                    <a:pt x="306" y="1344"/>
                    <a:pt x="276" y="1357"/>
                    <a:pt x="234" y="1372"/>
                  </a:cubicBezTo>
                  <a:lnTo>
                    <a:pt x="234" y="1372"/>
                  </a:lnTo>
                  <a:cubicBezTo>
                    <a:pt x="235" y="1371"/>
                    <a:pt x="234" y="1370"/>
                    <a:pt x="234" y="1368"/>
                  </a:cubicBezTo>
                  <a:lnTo>
                    <a:pt x="234" y="1368"/>
                  </a:lnTo>
                  <a:cubicBezTo>
                    <a:pt x="225" y="1374"/>
                    <a:pt x="214" y="1379"/>
                    <a:pt x="203" y="1383"/>
                  </a:cubicBezTo>
                  <a:cubicBezTo>
                    <a:pt x="214" y="1379"/>
                    <a:pt x="225" y="1375"/>
                    <a:pt x="234" y="1372"/>
                  </a:cubicBezTo>
                  <a:lnTo>
                    <a:pt x="234" y="1372"/>
                  </a:lnTo>
                  <a:cubicBezTo>
                    <a:pt x="234" y="1378"/>
                    <a:pt x="229" y="1385"/>
                    <a:pt x="215" y="1395"/>
                  </a:cubicBezTo>
                  <a:cubicBezTo>
                    <a:pt x="186" y="1414"/>
                    <a:pt x="164" y="1434"/>
                    <a:pt x="171" y="1434"/>
                  </a:cubicBezTo>
                  <a:cubicBezTo>
                    <a:pt x="172" y="1434"/>
                    <a:pt x="175" y="1433"/>
                    <a:pt x="179" y="1430"/>
                  </a:cubicBezTo>
                  <a:cubicBezTo>
                    <a:pt x="215" y="1430"/>
                    <a:pt x="227" y="1407"/>
                    <a:pt x="239" y="1407"/>
                  </a:cubicBezTo>
                  <a:lnTo>
                    <a:pt x="239" y="1407"/>
                  </a:lnTo>
                  <a:cubicBezTo>
                    <a:pt x="251" y="1418"/>
                    <a:pt x="239" y="1430"/>
                    <a:pt x="227" y="1442"/>
                  </a:cubicBezTo>
                  <a:cubicBezTo>
                    <a:pt x="227" y="1442"/>
                    <a:pt x="218" y="1469"/>
                    <a:pt x="223" y="1469"/>
                  </a:cubicBezTo>
                  <a:cubicBezTo>
                    <a:pt x="224" y="1469"/>
                    <a:pt x="225" y="1468"/>
                    <a:pt x="227" y="1466"/>
                  </a:cubicBezTo>
                  <a:cubicBezTo>
                    <a:pt x="247" y="1446"/>
                    <a:pt x="257" y="1440"/>
                    <a:pt x="262" y="1440"/>
                  </a:cubicBezTo>
                  <a:cubicBezTo>
                    <a:pt x="273" y="1440"/>
                    <a:pt x="262" y="1466"/>
                    <a:pt x="262" y="1466"/>
                  </a:cubicBezTo>
                  <a:cubicBezTo>
                    <a:pt x="262" y="1466"/>
                    <a:pt x="262" y="1471"/>
                    <a:pt x="266" y="1475"/>
                  </a:cubicBezTo>
                  <a:lnTo>
                    <a:pt x="266" y="1475"/>
                  </a:lnTo>
                  <a:cubicBezTo>
                    <a:pt x="270" y="1466"/>
                    <a:pt x="282" y="1456"/>
                    <a:pt x="310" y="1442"/>
                  </a:cubicBezTo>
                  <a:cubicBezTo>
                    <a:pt x="346" y="1419"/>
                    <a:pt x="346" y="1430"/>
                    <a:pt x="381" y="1395"/>
                  </a:cubicBezTo>
                  <a:lnTo>
                    <a:pt x="381" y="1395"/>
                  </a:lnTo>
                  <a:cubicBezTo>
                    <a:pt x="371" y="1405"/>
                    <a:pt x="363" y="1409"/>
                    <a:pt x="357" y="1409"/>
                  </a:cubicBezTo>
                  <a:cubicBezTo>
                    <a:pt x="348" y="1409"/>
                    <a:pt x="347" y="1396"/>
                    <a:pt x="360" y="1379"/>
                  </a:cubicBezTo>
                  <a:lnTo>
                    <a:pt x="360" y="1379"/>
                  </a:lnTo>
                  <a:cubicBezTo>
                    <a:pt x="349" y="1389"/>
                    <a:pt x="335" y="1400"/>
                    <a:pt x="322" y="1407"/>
                  </a:cubicBezTo>
                  <a:cubicBezTo>
                    <a:pt x="322" y="1407"/>
                    <a:pt x="310" y="1407"/>
                    <a:pt x="286" y="1418"/>
                  </a:cubicBezTo>
                  <a:cubicBezTo>
                    <a:pt x="346" y="1371"/>
                    <a:pt x="334" y="1347"/>
                    <a:pt x="322" y="1347"/>
                  </a:cubicBezTo>
                  <a:cubicBezTo>
                    <a:pt x="322" y="1345"/>
                    <a:pt x="320" y="1344"/>
                    <a:pt x="317" y="1344"/>
                  </a:cubicBezTo>
                  <a:close/>
                  <a:moveTo>
                    <a:pt x="338" y="1441"/>
                  </a:moveTo>
                  <a:lnTo>
                    <a:pt x="338" y="1441"/>
                  </a:lnTo>
                  <a:cubicBezTo>
                    <a:pt x="337" y="1441"/>
                    <a:pt x="336" y="1441"/>
                    <a:pt x="334" y="1442"/>
                  </a:cubicBezTo>
                  <a:cubicBezTo>
                    <a:pt x="322" y="1454"/>
                    <a:pt x="310" y="1466"/>
                    <a:pt x="298" y="1478"/>
                  </a:cubicBezTo>
                  <a:lnTo>
                    <a:pt x="310" y="1478"/>
                  </a:lnTo>
                  <a:cubicBezTo>
                    <a:pt x="324" y="1463"/>
                    <a:pt x="344" y="1441"/>
                    <a:pt x="338" y="1441"/>
                  </a:cubicBezTo>
                  <a:close/>
                  <a:moveTo>
                    <a:pt x="291" y="1463"/>
                  </a:moveTo>
                  <a:cubicBezTo>
                    <a:pt x="290" y="1463"/>
                    <a:pt x="289" y="1464"/>
                    <a:pt x="286" y="1466"/>
                  </a:cubicBezTo>
                  <a:cubicBezTo>
                    <a:pt x="274" y="1478"/>
                    <a:pt x="286" y="1478"/>
                    <a:pt x="274" y="1478"/>
                  </a:cubicBezTo>
                  <a:cubicBezTo>
                    <a:pt x="270" y="1478"/>
                    <a:pt x="267" y="1477"/>
                    <a:pt x="266" y="1475"/>
                  </a:cubicBezTo>
                  <a:lnTo>
                    <a:pt x="266" y="1475"/>
                  </a:lnTo>
                  <a:cubicBezTo>
                    <a:pt x="262" y="1480"/>
                    <a:pt x="262" y="1485"/>
                    <a:pt x="262" y="1490"/>
                  </a:cubicBezTo>
                  <a:cubicBezTo>
                    <a:pt x="274" y="1490"/>
                    <a:pt x="274" y="1490"/>
                    <a:pt x="298" y="1478"/>
                  </a:cubicBezTo>
                  <a:lnTo>
                    <a:pt x="286" y="1478"/>
                  </a:lnTo>
                  <a:cubicBezTo>
                    <a:pt x="286" y="1478"/>
                    <a:pt x="294" y="1463"/>
                    <a:pt x="291" y="1463"/>
                  </a:cubicBezTo>
                  <a:close/>
                  <a:moveTo>
                    <a:pt x="1203" y="1466"/>
                  </a:moveTo>
                  <a:lnTo>
                    <a:pt x="1203" y="1466"/>
                  </a:lnTo>
                  <a:cubicBezTo>
                    <a:pt x="1211" y="1491"/>
                    <a:pt x="1225" y="1520"/>
                    <a:pt x="1240" y="1545"/>
                  </a:cubicBezTo>
                  <a:lnTo>
                    <a:pt x="1240" y="1545"/>
                  </a:lnTo>
                  <a:cubicBezTo>
                    <a:pt x="1229" y="1518"/>
                    <a:pt x="1216" y="1492"/>
                    <a:pt x="1203" y="1466"/>
                  </a:cubicBezTo>
                  <a:close/>
                  <a:moveTo>
                    <a:pt x="846" y="1585"/>
                  </a:moveTo>
                  <a:lnTo>
                    <a:pt x="842" y="1606"/>
                  </a:lnTo>
                  <a:lnTo>
                    <a:pt x="842" y="1606"/>
                  </a:lnTo>
                  <a:cubicBezTo>
                    <a:pt x="843" y="1603"/>
                    <a:pt x="844" y="1600"/>
                    <a:pt x="846" y="1597"/>
                  </a:cubicBezTo>
                  <a:lnTo>
                    <a:pt x="846" y="1585"/>
                  </a:lnTo>
                  <a:close/>
                  <a:moveTo>
                    <a:pt x="822" y="1621"/>
                  </a:moveTo>
                  <a:cubicBezTo>
                    <a:pt x="822" y="1621"/>
                    <a:pt x="822" y="1621"/>
                    <a:pt x="822" y="1621"/>
                  </a:cubicBezTo>
                  <a:lnTo>
                    <a:pt x="822" y="1621"/>
                  </a:lnTo>
                  <a:close/>
                  <a:moveTo>
                    <a:pt x="842" y="1606"/>
                  </a:moveTo>
                  <a:lnTo>
                    <a:pt x="842" y="1606"/>
                  </a:lnTo>
                  <a:cubicBezTo>
                    <a:pt x="838" y="1615"/>
                    <a:pt x="836" y="1623"/>
                    <a:pt x="837" y="1629"/>
                  </a:cubicBezTo>
                  <a:lnTo>
                    <a:pt x="837" y="1629"/>
                  </a:lnTo>
                  <a:lnTo>
                    <a:pt x="842" y="1606"/>
                  </a:lnTo>
                  <a:close/>
                  <a:moveTo>
                    <a:pt x="1108" y="1644"/>
                  </a:moveTo>
                  <a:cubicBezTo>
                    <a:pt x="1108" y="1644"/>
                    <a:pt x="1108" y="1644"/>
                    <a:pt x="1108" y="1645"/>
                  </a:cubicBezTo>
                  <a:cubicBezTo>
                    <a:pt x="1108" y="1645"/>
                    <a:pt x="1110" y="1649"/>
                    <a:pt x="1112" y="1652"/>
                  </a:cubicBezTo>
                  <a:lnTo>
                    <a:pt x="1112" y="1652"/>
                  </a:lnTo>
                  <a:cubicBezTo>
                    <a:pt x="1110" y="1647"/>
                    <a:pt x="1109" y="1644"/>
                    <a:pt x="1108" y="1644"/>
                  </a:cubicBezTo>
                  <a:close/>
                  <a:moveTo>
                    <a:pt x="1219" y="1619"/>
                  </a:moveTo>
                  <a:cubicBezTo>
                    <a:pt x="1233" y="1619"/>
                    <a:pt x="1261" y="1670"/>
                    <a:pt x="1251" y="1680"/>
                  </a:cubicBezTo>
                  <a:lnTo>
                    <a:pt x="1251" y="1669"/>
                  </a:lnTo>
                  <a:cubicBezTo>
                    <a:pt x="1251" y="1669"/>
                    <a:pt x="1215" y="1621"/>
                    <a:pt x="1215" y="1621"/>
                  </a:cubicBezTo>
                  <a:cubicBezTo>
                    <a:pt x="1216" y="1620"/>
                    <a:pt x="1217" y="1619"/>
                    <a:pt x="1219" y="1619"/>
                  </a:cubicBezTo>
                  <a:close/>
                  <a:moveTo>
                    <a:pt x="1286" y="1621"/>
                  </a:moveTo>
                  <a:cubicBezTo>
                    <a:pt x="1286" y="1621"/>
                    <a:pt x="1334" y="1680"/>
                    <a:pt x="1322" y="1680"/>
                  </a:cubicBezTo>
                  <a:lnTo>
                    <a:pt x="1310" y="1680"/>
                  </a:lnTo>
                  <a:cubicBezTo>
                    <a:pt x="1310" y="1680"/>
                    <a:pt x="1274" y="1633"/>
                    <a:pt x="1286" y="1621"/>
                  </a:cubicBezTo>
                  <a:close/>
                  <a:moveTo>
                    <a:pt x="869" y="1633"/>
                  </a:moveTo>
                  <a:cubicBezTo>
                    <a:pt x="867" y="1633"/>
                    <a:pt x="864" y="1660"/>
                    <a:pt x="864" y="1688"/>
                  </a:cubicBezTo>
                  <a:lnTo>
                    <a:pt x="864" y="1688"/>
                  </a:lnTo>
                  <a:cubicBezTo>
                    <a:pt x="867" y="1679"/>
                    <a:pt x="870" y="1668"/>
                    <a:pt x="870" y="1657"/>
                  </a:cubicBezTo>
                  <a:cubicBezTo>
                    <a:pt x="870" y="1655"/>
                    <a:pt x="870" y="1651"/>
                    <a:pt x="870" y="1645"/>
                  </a:cubicBezTo>
                  <a:cubicBezTo>
                    <a:pt x="870" y="1636"/>
                    <a:pt x="869" y="1633"/>
                    <a:pt x="869" y="1633"/>
                  </a:cubicBezTo>
                  <a:close/>
                  <a:moveTo>
                    <a:pt x="1096" y="1609"/>
                  </a:moveTo>
                  <a:lnTo>
                    <a:pt x="1102" y="1633"/>
                  </a:lnTo>
                  <a:lnTo>
                    <a:pt x="1102" y="1633"/>
                  </a:lnTo>
                  <a:cubicBezTo>
                    <a:pt x="1103" y="1633"/>
                    <a:pt x="1104" y="1632"/>
                    <a:pt x="1104" y="1631"/>
                  </a:cubicBezTo>
                  <a:lnTo>
                    <a:pt x="1104" y="1631"/>
                  </a:lnTo>
                  <a:cubicBezTo>
                    <a:pt x="1108" y="1638"/>
                    <a:pt x="1112" y="1647"/>
                    <a:pt x="1115" y="1655"/>
                  </a:cubicBezTo>
                  <a:lnTo>
                    <a:pt x="1115" y="1655"/>
                  </a:lnTo>
                  <a:cubicBezTo>
                    <a:pt x="1114" y="1654"/>
                    <a:pt x="1113" y="1653"/>
                    <a:pt x="1112" y="1652"/>
                  </a:cubicBezTo>
                  <a:lnTo>
                    <a:pt x="1112" y="1652"/>
                  </a:lnTo>
                  <a:cubicBezTo>
                    <a:pt x="1117" y="1665"/>
                    <a:pt x="1126" y="1691"/>
                    <a:pt x="1133" y="1713"/>
                  </a:cubicBezTo>
                  <a:lnTo>
                    <a:pt x="1133" y="1713"/>
                  </a:lnTo>
                  <a:cubicBezTo>
                    <a:pt x="1137" y="1703"/>
                    <a:pt x="1126" y="1679"/>
                    <a:pt x="1115" y="1655"/>
                  </a:cubicBezTo>
                  <a:lnTo>
                    <a:pt x="1115" y="1655"/>
                  </a:lnTo>
                  <a:cubicBezTo>
                    <a:pt x="1116" y="1655"/>
                    <a:pt x="1116" y="1655"/>
                    <a:pt x="1117" y="1655"/>
                  </a:cubicBezTo>
                  <a:cubicBezTo>
                    <a:pt x="1118" y="1655"/>
                    <a:pt x="1120" y="1653"/>
                    <a:pt x="1120" y="1645"/>
                  </a:cubicBezTo>
                  <a:cubicBezTo>
                    <a:pt x="1108" y="1633"/>
                    <a:pt x="1108" y="1621"/>
                    <a:pt x="1108" y="1621"/>
                  </a:cubicBezTo>
                  <a:cubicBezTo>
                    <a:pt x="1108" y="1620"/>
                    <a:pt x="1108" y="1619"/>
                    <a:pt x="1108" y="1619"/>
                  </a:cubicBezTo>
                  <a:cubicBezTo>
                    <a:pt x="1108" y="1619"/>
                    <a:pt x="1107" y="1626"/>
                    <a:pt x="1104" y="1631"/>
                  </a:cubicBezTo>
                  <a:lnTo>
                    <a:pt x="1104" y="1631"/>
                  </a:lnTo>
                  <a:cubicBezTo>
                    <a:pt x="1101" y="1623"/>
                    <a:pt x="1098" y="1616"/>
                    <a:pt x="1096" y="1609"/>
                  </a:cubicBezTo>
                  <a:close/>
                  <a:moveTo>
                    <a:pt x="1013" y="1633"/>
                  </a:moveTo>
                  <a:cubicBezTo>
                    <a:pt x="1024" y="1657"/>
                    <a:pt x="1024" y="1680"/>
                    <a:pt x="1024" y="1692"/>
                  </a:cubicBezTo>
                  <a:lnTo>
                    <a:pt x="1024" y="1716"/>
                  </a:lnTo>
                  <a:cubicBezTo>
                    <a:pt x="1024" y="1716"/>
                    <a:pt x="1019" y="1676"/>
                    <a:pt x="1013" y="1644"/>
                  </a:cubicBezTo>
                  <a:lnTo>
                    <a:pt x="1013" y="1644"/>
                  </a:lnTo>
                  <a:lnTo>
                    <a:pt x="1013" y="1633"/>
                  </a:lnTo>
                  <a:close/>
                  <a:moveTo>
                    <a:pt x="378" y="1713"/>
                  </a:moveTo>
                  <a:cubicBezTo>
                    <a:pt x="376" y="1716"/>
                    <a:pt x="376" y="1718"/>
                    <a:pt x="376" y="1719"/>
                  </a:cubicBezTo>
                  <a:lnTo>
                    <a:pt x="376" y="1719"/>
                  </a:lnTo>
                  <a:cubicBezTo>
                    <a:pt x="376" y="1717"/>
                    <a:pt x="377" y="1715"/>
                    <a:pt x="378" y="1713"/>
                  </a:cubicBezTo>
                  <a:close/>
                  <a:moveTo>
                    <a:pt x="376" y="1719"/>
                  </a:moveTo>
                  <a:lnTo>
                    <a:pt x="376" y="1719"/>
                  </a:lnTo>
                  <a:cubicBezTo>
                    <a:pt x="374" y="1722"/>
                    <a:pt x="372" y="1725"/>
                    <a:pt x="370" y="1728"/>
                  </a:cubicBezTo>
                  <a:cubicBezTo>
                    <a:pt x="377" y="1720"/>
                    <a:pt x="375" y="1723"/>
                    <a:pt x="376" y="1719"/>
                  </a:cubicBezTo>
                  <a:close/>
                  <a:moveTo>
                    <a:pt x="727" y="1692"/>
                  </a:moveTo>
                  <a:cubicBezTo>
                    <a:pt x="727" y="1704"/>
                    <a:pt x="727" y="1764"/>
                    <a:pt x="715" y="1764"/>
                  </a:cubicBezTo>
                  <a:lnTo>
                    <a:pt x="703" y="1764"/>
                  </a:lnTo>
                  <a:cubicBezTo>
                    <a:pt x="703" y="1764"/>
                    <a:pt x="715" y="1692"/>
                    <a:pt x="727" y="1692"/>
                  </a:cubicBezTo>
                  <a:close/>
                  <a:moveTo>
                    <a:pt x="1421" y="1760"/>
                  </a:moveTo>
                  <a:cubicBezTo>
                    <a:pt x="1422" y="1765"/>
                    <a:pt x="1425" y="1770"/>
                    <a:pt x="1429" y="1776"/>
                  </a:cubicBezTo>
                  <a:cubicBezTo>
                    <a:pt x="1427" y="1771"/>
                    <a:pt x="1424" y="1766"/>
                    <a:pt x="1421" y="1760"/>
                  </a:cubicBezTo>
                  <a:close/>
                  <a:moveTo>
                    <a:pt x="1210" y="1812"/>
                  </a:moveTo>
                  <a:cubicBezTo>
                    <a:pt x="1210" y="1813"/>
                    <a:pt x="1211" y="1816"/>
                    <a:pt x="1215" y="1823"/>
                  </a:cubicBezTo>
                  <a:cubicBezTo>
                    <a:pt x="1213" y="1820"/>
                    <a:pt x="1211" y="1816"/>
                    <a:pt x="1210" y="1812"/>
                  </a:cubicBezTo>
                  <a:close/>
                  <a:moveTo>
                    <a:pt x="444" y="1400"/>
                  </a:moveTo>
                  <a:cubicBezTo>
                    <a:pt x="442" y="1400"/>
                    <a:pt x="437" y="1402"/>
                    <a:pt x="429" y="1407"/>
                  </a:cubicBezTo>
                  <a:cubicBezTo>
                    <a:pt x="400" y="1435"/>
                    <a:pt x="372" y="1464"/>
                    <a:pt x="346" y="1495"/>
                  </a:cubicBezTo>
                  <a:lnTo>
                    <a:pt x="346" y="1495"/>
                  </a:lnTo>
                  <a:lnTo>
                    <a:pt x="346" y="1490"/>
                  </a:lnTo>
                  <a:cubicBezTo>
                    <a:pt x="346" y="1478"/>
                    <a:pt x="322" y="1490"/>
                    <a:pt x="358" y="1454"/>
                  </a:cubicBezTo>
                  <a:cubicBezTo>
                    <a:pt x="358" y="1453"/>
                    <a:pt x="358" y="1452"/>
                    <a:pt x="357" y="1452"/>
                  </a:cubicBezTo>
                  <a:lnTo>
                    <a:pt x="357" y="1452"/>
                  </a:lnTo>
                  <a:cubicBezTo>
                    <a:pt x="350" y="1457"/>
                    <a:pt x="343" y="1463"/>
                    <a:pt x="335" y="1468"/>
                  </a:cubicBezTo>
                  <a:lnTo>
                    <a:pt x="335" y="1468"/>
                  </a:lnTo>
                  <a:cubicBezTo>
                    <a:pt x="335" y="1468"/>
                    <a:pt x="335" y="1467"/>
                    <a:pt x="335" y="1467"/>
                  </a:cubicBezTo>
                  <a:lnTo>
                    <a:pt x="335" y="1467"/>
                  </a:lnTo>
                  <a:cubicBezTo>
                    <a:pt x="331" y="1467"/>
                    <a:pt x="310" y="1478"/>
                    <a:pt x="310" y="1478"/>
                  </a:cubicBezTo>
                  <a:lnTo>
                    <a:pt x="310" y="1478"/>
                  </a:lnTo>
                  <a:cubicBezTo>
                    <a:pt x="303" y="1485"/>
                    <a:pt x="298" y="1490"/>
                    <a:pt x="298" y="1490"/>
                  </a:cubicBezTo>
                  <a:cubicBezTo>
                    <a:pt x="309" y="1485"/>
                    <a:pt x="322" y="1477"/>
                    <a:pt x="335" y="1468"/>
                  </a:cubicBezTo>
                  <a:lnTo>
                    <a:pt x="335" y="1468"/>
                  </a:lnTo>
                  <a:cubicBezTo>
                    <a:pt x="335" y="1469"/>
                    <a:pt x="331" y="1472"/>
                    <a:pt x="322" y="1478"/>
                  </a:cubicBezTo>
                  <a:cubicBezTo>
                    <a:pt x="286" y="1514"/>
                    <a:pt x="286" y="1526"/>
                    <a:pt x="298" y="1526"/>
                  </a:cubicBezTo>
                  <a:cubicBezTo>
                    <a:pt x="310" y="1526"/>
                    <a:pt x="345" y="1491"/>
                    <a:pt x="346" y="1490"/>
                  </a:cubicBezTo>
                  <a:lnTo>
                    <a:pt x="346" y="1490"/>
                  </a:lnTo>
                  <a:cubicBezTo>
                    <a:pt x="322" y="1514"/>
                    <a:pt x="298" y="1538"/>
                    <a:pt x="298" y="1538"/>
                  </a:cubicBezTo>
                  <a:cubicBezTo>
                    <a:pt x="300" y="1539"/>
                    <a:pt x="302" y="1540"/>
                    <a:pt x="304" y="1540"/>
                  </a:cubicBezTo>
                  <a:cubicBezTo>
                    <a:pt x="307" y="1540"/>
                    <a:pt x="310" y="1539"/>
                    <a:pt x="314" y="1537"/>
                  </a:cubicBezTo>
                  <a:lnTo>
                    <a:pt x="314" y="1537"/>
                  </a:lnTo>
                  <a:cubicBezTo>
                    <a:pt x="308" y="1545"/>
                    <a:pt x="303" y="1553"/>
                    <a:pt x="298" y="1561"/>
                  </a:cubicBezTo>
                  <a:cubicBezTo>
                    <a:pt x="298" y="1561"/>
                    <a:pt x="259" y="1611"/>
                    <a:pt x="270" y="1611"/>
                  </a:cubicBezTo>
                  <a:cubicBezTo>
                    <a:pt x="271" y="1611"/>
                    <a:pt x="272" y="1610"/>
                    <a:pt x="274" y="1609"/>
                  </a:cubicBezTo>
                  <a:cubicBezTo>
                    <a:pt x="280" y="1597"/>
                    <a:pt x="286" y="1591"/>
                    <a:pt x="289" y="1591"/>
                  </a:cubicBezTo>
                  <a:lnTo>
                    <a:pt x="289" y="1591"/>
                  </a:lnTo>
                  <a:cubicBezTo>
                    <a:pt x="292" y="1591"/>
                    <a:pt x="292" y="1597"/>
                    <a:pt x="286" y="1609"/>
                  </a:cubicBezTo>
                  <a:cubicBezTo>
                    <a:pt x="276" y="1619"/>
                    <a:pt x="266" y="1647"/>
                    <a:pt x="278" y="1647"/>
                  </a:cubicBezTo>
                  <a:cubicBezTo>
                    <a:pt x="280" y="1647"/>
                    <a:pt x="283" y="1646"/>
                    <a:pt x="286" y="1645"/>
                  </a:cubicBezTo>
                  <a:cubicBezTo>
                    <a:pt x="299" y="1632"/>
                    <a:pt x="309" y="1622"/>
                    <a:pt x="313" y="1622"/>
                  </a:cubicBezTo>
                  <a:lnTo>
                    <a:pt x="313" y="1622"/>
                  </a:lnTo>
                  <a:cubicBezTo>
                    <a:pt x="316" y="1622"/>
                    <a:pt x="315" y="1629"/>
                    <a:pt x="310" y="1645"/>
                  </a:cubicBezTo>
                  <a:cubicBezTo>
                    <a:pt x="310" y="1645"/>
                    <a:pt x="335" y="1624"/>
                    <a:pt x="341" y="1624"/>
                  </a:cubicBezTo>
                  <a:lnTo>
                    <a:pt x="341" y="1624"/>
                  </a:lnTo>
                  <a:cubicBezTo>
                    <a:pt x="345" y="1624"/>
                    <a:pt x="339" y="1634"/>
                    <a:pt x="310" y="1669"/>
                  </a:cubicBezTo>
                  <a:cubicBezTo>
                    <a:pt x="331" y="1648"/>
                    <a:pt x="341" y="1642"/>
                    <a:pt x="347" y="1642"/>
                  </a:cubicBezTo>
                  <a:cubicBezTo>
                    <a:pt x="356" y="1642"/>
                    <a:pt x="352" y="1658"/>
                    <a:pt x="355" y="1658"/>
                  </a:cubicBezTo>
                  <a:cubicBezTo>
                    <a:pt x="356" y="1658"/>
                    <a:pt x="357" y="1658"/>
                    <a:pt x="358" y="1657"/>
                  </a:cubicBezTo>
                  <a:cubicBezTo>
                    <a:pt x="370" y="1657"/>
                    <a:pt x="381" y="1633"/>
                    <a:pt x="405" y="1609"/>
                  </a:cubicBezTo>
                  <a:cubicBezTo>
                    <a:pt x="407" y="1608"/>
                    <a:pt x="407" y="1607"/>
                    <a:pt x="408" y="1607"/>
                  </a:cubicBezTo>
                  <a:lnTo>
                    <a:pt x="408" y="1607"/>
                  </a:lnTo>
                  <a:cubicBezTo>
                    <a:pt x="410" y="1607"/>
                    <a:pt x="380" y="1646"/>
                    <a:pt x="370" y="1657"/>
                  </a:cubicBezTo>
                  <a:cubicBezTo>
                    <a:pt x="345" y="1691"/>
                    <a:pt x="341" y="1701"/>
                    <a:pt x="344" y="1701"/>
                  </a:cubicBezTo>
                  <a:cubicBezTo>
                    <a:pt x="349" y="1701"/>
                    <a:pt x="370" y="1680"/>
                    <a:pt x="370" y="1680"/>
                  </a:cubicBezTo>
                  <a:cubicBezTo>
                    <a:pt x="377" y="1688"/>
                    <a:pt x="380" y="1701"/>
                    <a:pt x="378" y="1713"/>
                  </a:cubicBezTo>
                  <a:lnTo>
                    <a:pt x="378" y="1713"/>
                  </a:lnTo>
                  <a:cubicBezTo>
                    <a:pt x="378" y="1711"/>
                    <a:pt x="380" y="1708"/>
                    <a:pt x="381" y="1704"/>
                  </a:cubicBezTo>
                  <a:cubicBezTo>
                    <a:pt x="389" y="1696"/>
                    <a:pt x="393" y="1694"/>
                    <a:pt x="396" y="1694"/>
                  </a:cubicBezTo>
                  <a:cubicBezTo>
                    <a:pt x="400" y="1694"/>
                    <a:pt x="397" y="1704"/>
                    <a:pt x="405" y="1704"/>
                  </a:cubicBezTo>
                  <a:cubicBezTo>
                    <a:pt x="405" y="1704"/>
                    <a:pt x="405" y="1704"/>
                    <a:pt x="405" y="1728"/>
                  </a:cubicBezTo>
                  <a:cubicBezTo>
                    <a:pt x="397" y="1745"/>
                    <a:pt x="388" y="1757"/>
                    <a:pt x="388" y="1757"/>
                  </a:cubicBezTo>
                  <a:cubicBezTo>
                    <a:pt x="389" y="1757"/>
                    <a:pt x="390" y="1755"/>
                    <a:pt x="393" y="1752"/>
                  </a:cubicBezTo>
                  <a:cubicBezTo>
                    <a:pt x="405" y="1740"/>
                    <a:pt x="429" y="1704"/>
                    <a:pt x="429" y="1704"/>
                  </a:cubicBezTo>
                  <a:cubicBezTo>
                    <a:pt x="430" y="1703"/>
                    <a:pt x="431" y="1702"/>
                    <a:pt x="432" y="1702"/>
                  </a:cubicBezTo>
                  <a:lnTo>
                    <a:pt x="432" y="1702"/>
                  </a:lnTo>
                  <a:cubicBezTo>
                    <a:pt x="439" y="1702"/>
                    <a:pt x="429" y="1741"/>
                    <a:pt x="429" y="1752"/>
                  </a:cubicBezTo>
                  <a:cubicBezTo>
                    <a:pt x="417" y="1764"/>
                    <a:pt x="429" y="1788"/>
                    <a:pt x="429" y="1788"/>
                  </a:cubicBezTo>
                  <a:cubicBezTo>
                    <a:pt x="429" y="1788"/>
                    <a:pt x="441" y="1788"/>
                    <a:pt x="465" y="1764"/>
                  </a:cubicBezTo>
                  <a:cubicBezTo>
                    <a:pt x="477" y="1752"/>
                    <a:pt x="500" y="1716"/>
                    <a:pt x="501" y="1716"/>
                  </a:cubicBezTo>
                  <a:lnTo>
                    <a:pt x="501" y="1716"/>
                  </a:lnTo>
                  <a:lnTo>
                    <a:pt x="465" y="1776"/>
                  </a:lnTo>
                  <a:cubicBezTo>
                    <a:pt x="458" y="1790"/>
                    <a:pt x="459" y="1795"/>
                    <a:pt x="464" y="1795"/>
                  </a:cubicBezTo>
                  <a:cubicBezTo>
                    <a:pt x="467" y="1795"/>
                    <a:pt x="472" y="1793"/>
                    <a:pt x="477" y="1788"/>
                  </a:cubicBezTo>
                  <a:cubicBezTo>
                    <a:pt x="489" y="1788"/>
                    <a:pt x="501" y="1752"/>
                    <a:pt x="501" y="1752"/>
                  </a:cubicBezTo>
                  <a:cubicBezTo>
                    <a:pt x="512" y="1752"/>
                    <a:pt x="512" y="1752"/>
                    <a:pt x="501" y="1776"/>
                  </a:cubicBezTo>
                  <a:cubicBezTo>
                    <a:pt x="501" y="1783"/>
                    <a:pt x="492" y="1807"/>
                    <a:pt x="490" y="1820"/>
                  </a:cubicBezTo>
                  <a:lnTo>
                    <a:pt x="490" y="1820"/>
                  </a:lnTo>
                  <a:cubicBezTo>
                    <a:pt x="490" y="1821"/>
                    <a:pt x="489" y="1822"/>
                    <a:pt x="489" y="1823"/>
                  </a:cubicBezTo>
                  <a:lnTo>
                    <a:pt x="490" y="1822"/>
                  </a:lnTo>
                  <a:lnTo>
                    <a:pt x="490" y="1822"/>
                  </a:lnTo>
                  <a:cubicBezTo>
                    <a:pt x="490" y="1826"/>
                    <a:pt x="490" y="1829"/>
                    <a:pt x="492" y="1829"/>
                  </a:cubicBezTo>
                  <a:cubicBezTo>
                    <a:pt x="494" y="1829"/>
                    <a:pt x="497" y="1827"/>
                    <a:pt x="501" y="1823"/>
                  </a:cubicBezTo>
                  <a:cubicBezTo>
                    <a:pt x="515" y="1802"/>
                    <a:pt x="521" y="1798"/>
                    <a:pt x="525" y="1798"/>
                  </a:cubicBezTo>
                  <a:cubicBezTo>
                    <a:pt x="529" y="1798"/>
                    <a:pt x="531" y="1799"/>
                    <a:pt x="536" y="1799"/>
                  </a:cubicBezTo>
                  <a:cubicBezTo>
                    <a:pt x="536" y="1800"/>
                    <a:pt x="536" y="1801"/>
                    <a:pt x="537" y="1801"/>
                  </a:cubicBezTo>
                  <a:cubicBezTo>
                    <a:pt x="540" y="1801"/>
                    <a:pt x="558" y="1751"/>
                    <a:pt x="569" y="1751"/>
                  </a:cubicBezTo>
                  <a:cubicBezTo>
                    <a:pt x="570" y="1751"/>
                    <a:pt x="571" y="1751"/>
                    <a:pt x="572" y="1752"/>
                  </a:cubicBezTo>
                  <a:cubicBezTo>
                    <a:pt x="572" y="1752"/>
                    <a:pt x="530" y="1824"/>
                    <a:pt x="535" y="1824"/>
                  </a:cubicBezTo>
                  <a:cubicBezTo>
                    <a:pt x="535" y="1824"/>
                    <a:pt x="535" y="1824"/>
                    <a:pt x="536" y="1823"/>
                  </a:cubicBezTo>
                  <a:cubicBezTo>
                    <a:pt x="543" y="1810"/>
                    <a:pt x="554" y="1796"/>
                    <a:pt x="561" y="1783"/>
                  </a:cubicBezTo>
                  <a:lnTo>
                    <a:pt x="561" y="1783"/>
                  </a:lnTo>
                  <a:cubicBezTo>
                    <a:pt x="562" y="1794"/>
                    <a:pt x="572" y="1792"/>
                    <a:pt x="572" y="1799"/>
                  </a:cubicBezTo>
                  <a:cubicBezTo>
                    <a:pt x="572" y="1799"/>
                    <a:pt x="560" y="1847"/>
                    <a:pt x="560" y="1859"/>
                  </a:cubicBezTo>
                  <a:cubicBezTo>
                    <a:pt x="596" y="1811"/>
                    <a:pt x="608" y="1752"/>
                    <a:pt x="620" y="1704"/>
                  </a:cubicBezTo>
                  <a:cubicBezTo>
                    <a:pt x="620" y="1704"/>
                    <a:pt x="691" y="1657"/>
                    <a:pt x="691" y="1633"/>
                  </a:cubicBezTo>
                  <a:lnTo>
                    <a:pt x="679" y="1633"/>
                  </a:lnTo>
                  <a:cubicBezTo>
                    <a:pt x="679" y="1629"/>
                    <a:pt x="679" y="1628"/>
                    <a:pt x="679" y="1628"/>
                  </a:cubicBezTo>
                  <a:cubicBezTo>
                    <a:pt x="678" y="1628"/>
                    <a:pt x="675" y="1633"/>
                    <a:pt x="667" y="1633"/>
                  </a:cubicBezTo>
                  <a:cubicBezTo>
                    <a:pt x="655" y="1633"/>
                    <a:pt x="655" y="1645"/>
                    <a:pt x="632" y="1680"/>
                  </a:cubicBezTo>
                  <a:cubicBezTo>
                    <a:pt x="628" y="1691"/>
                    <a:pt x="627" y="1693"/>
                    <a:pt x="625" y="1693"/>
                  </a:cubicBezTo>
                  <a:cubicBezTo>
                    <a:pt x="624" y="1693"/>
                    <a:pt x="624" y="1692"/>
                    <a:pt x="623" y="1692"/>
                  </a:cubicBezTo>
                  <a:cubicBezTo>
                    <a:pt x="621" y="1692"/>
                    <a:pt x="617" y="1695"/>
                    <a:pt x="609" y="1710"/>
                  </a:cubicBezTo>
                  <a:lnTo>
                    <a:pt x="609" y="1710"/>
                  </a:lnTo>
                  <a:cubicBezTo>
                    <a:pt x="628" y="1665"/>
                    <a:pt x="620" y="1655"/>
                    <a:pt x="620" y="1645"/>
                  </a:cubicBezTo>
                  <a:cubicBezTo>
                    <a:pt x="608" y="1633"/>
                    <a:pt x="608" y="1621"/>
                    <a:pt x="620" y="1609"/>
                  </a:cubicBezTo>
                  <a:cubicBezTo>
                    <a:pt x="632" y="1597"/>
                    <a:pt x="632" y="1573"/>
                    <a:pt x="632" y="1549"/>
                  </a:cubicBezTo>
                  <a:lnTo>
                    <a:pt x="632" y="1549"/>
                  </a:lnTo>
                  <a:lnTo>
                    <a:pt x="617" y="1587"/>
                  </a:lnTo>
                  <a:lnTo>
                    <a:pt x="617" y="1587"/>
                  </a:lnTo>
                  <a:cubicBezTo>
                    <a:pt x="619" y="1579"/>
                    <a:pt x="619" y="1571"/>
                    <a:pt x="614" y="1571"/>
                  </a:cubicBezTo>
                  <a:cubicBezTo>
                    <a:pt x="612" y="1571"/>
                    <a:pt x="610" y="1572"/>
                    <a:pt x="608" y="1573"/>
                  </a:cubicBezTo>
                  <a:cubicBezTo>
                    <a:pt x="596" y="1585"/>
                    <a:pt x="572" y="1609"/>
                    <a:pt x="560" y="1621"/>
                  </a:cubicBezTo>
                  <a:cubicBezTo>
                    <a:pt x="560" y="1645"/>
                    <a:pt x="548" y="1645"/>
                    <a:pt x="548" y="1645"/>
                  </a:cubicBezTo>
                  <a:cubicBezTo>
                    <a:pt x="548" y="1633"/>
                    <a:pt x="548" y="1633"/>
                    <a:pt x="548" y="1621"/>
                  </a:cubicBezTo>
                  <a:cubicBezTo>
                    <a:pt x="548" y="1603"/>
                    <a:pt x="562" y="1577"/>
                    <a:pt x="558" y="1577"/>
                  </a:cubicBezTo>
                  <a:lnTo>
                    <a:pt x="558" y="1577"/>
                  </a:lnTo>
                  <a:cubicBezTo>
                    <a:pt x="557" y="1577"/>
                    <a:pt x="554" y="1580"/>
                    <a:pt x="548" y="1585"/>
                  </a:cubicBezTo>
                  <a:cubicBezTo>
                    <a:pt x="539" y="1603"/>
                    <a:pt x="524" y="1614"/>
                    <a:pt x="522" y="1614"/>
                  </a:cubicBezTo>
                  <a:cubicBezTo>
                    <a:pt x="521" y="1614"/>
                    <a:pt x="521" y="1612"/>
                    <a:pt x="524" y="1609"/>
                  </a:cubicBezTo>
                  <a:cubicBezTo>
                    <a:pt x="524" y="1598"/>
                    <a:pt x="554" y="1548"/>
                    <a:pt x="550" y="1548"/>
                  </a:cubicBezTo>
                  <a:lnTo>
                    <a:pt x="550" y="1548"/>
                  </a:lnTo>
                  <a:cubicBezTo>
                    <a:pt x="550" y="1548"/>
                    <a:pt x="549" y="1548"/>
                    <a:pt x="548" y="1549"/>
                  </a:cubicBezTo>
                  <a:cubicBezTo>
                    <a:pt x="537" y="1561"/>
                    <a:pt x="495" y="1634"/>
                    <a:pt x="480" y="1634"/>
                  </a:cubicBezTo>
                  <a:cubicBezTo>
                    <a:pt x="478" y="1634"/>
                    <a:pt x="478" y="1634"/>
                    <a:pt x="477" y="1633"/>
                  </a:cubicBezTo>
                  <a:cubicBezTo>
                    <a:pt x="477" y="1633"/>
                    <a:pt x="548" y="1538"/>
                    <a:pt x="548" y="1526"/>
                  </a:cubicBezTo>
                  <a:cubicBezTo>
                    <a:pt x="547" y="1524"/>
                    <a:pt x="545" y="1524"/>
                    <a:pt x="544" y="1524"/>
                  </a:cubicBezTo>
                  <a:cubicBezTo>
                    <a:pt x="531" y="1524"/>
                    <a:pt x="511" y="1563"/>
                    <a:pt x="501" y="1573"/>
                  </a:cubicBezTo>
                  <a:cubicBezTo>
                    <a:pt x="501" y="1576"/>
                    <a:pt x="500" y="1577"/>
                    <a:pt x="499" y="1577"/>
                  </a:cubicBezTo>
                  <a:cubicBezTo>
                    <a:pt x="496" y="1577"/>
                    <a:pt x="489" y="1561"/>
                    <a:pt x="489" y="1561"/>
                  </a:cubicBezTo>
                  <a:cubicBezTo>
                    <a:pt x="489" y="1550"/>
                    <a:pt x="509" y="1489"/>
                    <a:pt x="493" y="1489"/>
                  </a:cubicBezTo>
                  <a:cubicBezTo>
                    <a:pt x="492" y="1489"/>
                    <a:pt x="490" y="1489"/>
                    <a:pt x="489" y="1490"/>
                  </a:cubicBezTo>
                  <a:cubicBezTo>
                    <a:pt x="477" y="1502"/>
                    <a:pt x="465" y="1514"/>
                    <a:pt x="453" y="1526"/>
                  </a:cubicBezTo>
                  <a:cubicBezTo>
                    <a:pt x="440" y="1535"/>
                    <a:pt x="434" y="1539"/>
                    <a:pt x="433" y="1539"/>
                  </a:cubicBezTo>
                  <a:cubicBezTo>
                    <a:pt x="428" y="1539"/>
                    <a:pt x="456" y="1511"/>
                    <a:pt x="465" y="1502"/>
                  </a:cubicBezTo>
                  <a:cubicBezTo>
                    <a:pt x="469" y="1498"/>
                    <a:pt x="469" y="1497"/>
                    <a:pt x="467" y="1497"/>
                  </a:cubicBezTo>
                  <a:cubicBezTo>
                    <a:pt x="462" y="1497"/>
                    <a:pt x="449" y="1502"/>
                    <a:pt x="441" y="1502"/>
                  </a:cubicBezTo>
                  <a:cubicBezTo>
                    <a:pt x="421" y="1527"/>
                    <a:pt x="411" y="1537"/>
                    <a:pt x="410" y="1537"/>
                  </a:cubicBezTo>
                  <a:cubicBezTo>
                    <a:pt x="408" y="1537"/>
                    <a:pt x="420" y="1518"/>
                    <a:pt x="441" y="1490"/>
                  </a:cubicBezTo>
                  <a:lnTo>
                    <a:pt x="441" y="1490"/>
                  </a:lnTo>
                  <a:lnTo>
                    <a:pt x="358" y="1573"/>
                  </a:lnTo>
                  <a:cubicBezTo>
                    <a:pt x="370" y="1561"/>
                    <a:pt x="381" y="1538"/>
                    <a:pt x="405" y="1514"/>
                  </a:cubicBezTo>
                  <a:cubicBezTo>
                    <a:pt x="415" y="1504"/>
                    <a:pt x="417" y="1500"/>
                    <a:pt x="414" y="1500"/>
                  </a:cubicBezTo>
                  <a:lnTo>
                    <a:pt x="414" y="1500"/>
                  </a:lnTo>
                  <a:cubicBezTo>
                    <a:pt x="411" y="1500"/>
                    <a:pt x="400" y="1507"/>
                    <a:pt x="393" y="1514"/>
                  </a:cubicBezTo>
                  <a:cubicBezTo>
                    <a:pt x="388" y="1519"/>
                    <a:pt x="378" y="1524"/>
                    <a:pt x="373" y="1524"/>
                  </a:cubicBezTo>
                  <a:cubicBezTo>
                    <a:pt x="366" y="1524"/>
                    <a:pt x="367" y="1516"/>
                    <a:pt x="393" y="1490"/>
                  </a:cubicBezTo>
                  <a:cubicBezTo>
                    <a:pt x="409" y="1474"/>
                    <a:pt x="413" y="1469"/>
                    <a:pt x="411" y="1469"/>
                  </a:cubicBezTo>
                  <a:lnTo>
                    <a:pt x="411" y="1469"/>
                  </a:lnTo>
                  <a:cubicBezTo>
                    <a:pt x="407" y="1469"/>
                    <a:pt x="378" y="1490"/>
                    <a:pt x="370" y="1490"/>
                  </a:cubicBezTo>
                  <a:cubicBezTo>
                    <a:pt x="370" y="1490"/>
                    <a:pt x="460" y="1400"/>
                    <a:pt x="444" y="1400"/>
                  </a:cubicBezTo>
                  <a:close/>
                  <a:moveTo>
                    <a:pt x="918" y="0"/>
                  </a:moveTo>
                  <a:cubicBezTo>
                    <a:pt x="917" y="0"/>
                    <a:pt x="917" y="1"/>
                    <a:pt x="917" y="2"/>
                  </a:cubicBezTo>
                  <a:cubicBezTo>
                    <a:pt x="915" y="4"/>
                    <a:pt x="914" y="8"/>
                    <a:pt x="913" y="12"/>
                  </a:cubicBezTo>
                  <a:lnTo>
                    <a:pt x="913" y="12"/>
                  </a:lnTo>
                  <a:cubicBezTo>
                    <a:pt x="911" y="8"/>
                    <a:pt x="909" y="5"/>
                    <a:pt x="905" y="2"/>
                  </a:cubicBezTo>
                  <a:cubicBezTo>
                    <a:pt x="893" y="2"/>
                    <a:pt x="893" y="97"/>
                    <a:pt x="893" y="97"/>
                  </a:cubicBezTo>
                  <a:cubicBezTo>
                    <a:pt x="893" y="98"/>
                    <a:pt x="892" y="98"/>
                    <a:pt x="891" y="98"/>
                  </a:cubicBezTo>
                  <a:cubicBezTo>
                    <a:pt x="879" y="98"/>
                    <a:pt x="858" y="2"/>
                    <a:pt x="858" y="2"/>
                  </a:cubicBezTo>
                  <a:cubicBezTo>
                    <a:pt x="858" y="14"/>
                    <a:pt x="858" y="37"/>
                    <a:pt x="858" y="49"/>
                  </a:cubicBezTo>
                  <a:cubicBezTo>
                    <a:pt x="858" y="49"/>
                    <a:pt x="846" y="2"/>
                    <a:pt x="846" y="2"/>
                  </a:cubicBezTo>
                  <a:cubicBezTo>
                    <a:pt x="834" y="14"/>
                    <a:pt x="834" y="25"/>
                    <a:pt x="822" y="25"/>
                  </a:cubicBezTo>
                  <a:cubicBezTo>
                    <a:pt x="822" y="25"/>
                    <a:pt x="822" y="25"/>
                    <a:pt x="822" y="49"/>
                  </a:cubicBezTo>
                  <a:cubicBezTo>
                    <a:pt x="816" y="43"/>
                    <a:pt x="810" y="40"/>
                    <a:pt x="806" y="40"/>
                  </a:cubicBezTo>
                  <a:cubicBezTo>
                    <a:pt x="801" y="40"/>
                    <a:pt x="798" y="43"/>
                    <a:pt x="798" y="49"/>
                  </a:cubicBezTo>
                  <a:cubicBezTo>
                    <a:pt x="792" y="55"/>
                    <a:pt x="792" y="72"/>
                    <a:pt x="794" y="85"/>
                  </a:cubicBezTo>
                  <a:lnTo>
                    <a:pt x="794" y="85"/>
                  </a:lnTo>
                  <a:cubicBezTo>
                    <a:pt x="779" y="47"/>
                    <a:pt x="770" y="13"/>
                    <a:pt x="770" y="13"/>
                  </a:cubicBezTo>
                  <a:lnTo>
                    <a:pt x="770" y="13"/>
                  </a:lnTo>
                  <a:cubicBezTo>
                    <a:pt x="769" y="13"/>
                    <a:pt x="771" y="20"/>
                    <a:pt x="774" y="37"/>
                  </a:cubicBezTo>
                  <a:cubicBezTo>
                    <a:pt x="774" y="82"/>
                    <a:pt x="781" y="126"/>
                    <a:pt x="779" y="126"/>
                  </a:cubicBezTo>
                  <a:cubicBezTo>
                    <a:pt x="779" y="126"/>
                    <a:pt x="777" y="121"/>
                    <a:pt x="774" y="109"/>
                  </a:cubicBezTo>
                  <a:cubicBezTo>
                    <a:pt x="762" y="85"/>
                    <a:pt x="751" y="61"/>
                    <a:pt x="727" y="37"/>
                  </a:cubicBezTo>
                  <a:cubicBezTo>
                    <a:pt x="727" y="44"/>
                    <a:pt x="727" y="61"/>
                    <a:pt x="727" y="61"/>
                  </a:cubicBezTo>
                  <a:cubicBezTo>
                    <a:pt x="727" y="61"/>
                    <a:pt x="715" y="14"/>
                    <a:pt x="703" y="14"/>
                  </a:cubicBezTo>
                  <a:lnTo>
                    <a:pt x="703" y="14"/>
                  </a:lnTo>
                  <a:lnTo>
                    <a:pt x="715" y="49"/>
                  </a:lnTo>
                  <a:cubicBezTo>
                    <a:pt x="715" y="59"/>
                    <a:pt x="713" y="63"/>
                    <a:pt x="711" y="63"/>
                  </a:cubicBezTo>
                  <a:cubicBezTo>
                    <a:pt x="702" y="63"/>
                    <a:pt x="677" y="2"/>
                    <a:pt x="667" y="2"/>
                  </a:cubicBezTo>
                  <a:lnTo>
                    <a:pt x="667" y="2"/>
                  </a:lnTo>
                  <a:cubicBezTo>
                    <a:pt x="667" y="2"/>
                    <a:pt x="707" y="89"/>
                    <a:pt x="702" y="89"/>
                  </a:cubicBezTo>
                  <a:cubicBezTo>
                    <a:pt x="701" y="89"/>
                    <a:pt x="698" y="84"/>
                    <a:pt x="691" y="73"/>
                  </a:cubicBezTo>
                  <a:cubicBezTo>
                    <a:pt x="667" y="49"/>
                    <a:pt x="679" y="49"/>
                    <a:pt x="667" y="49"/>
                  </a:cubicBezTo>
                  <a:cubicBezTo>
                    <a:pt x="660" y="42"/>
                    <a:pt x="652" y="30"/>
                    <a:pt x="648" y="19"/>
                  </a:cubicBezTo>
                  <a:lnTo>
                    <a:pt x="648" y="19"/>
                  </a:lnTo>
                  <a:cubicBezTo>
                    <a:pt x="660" y="76"/>
                    <a:pt x="622" y="31"/>
                    <a:pt x="655" y="97"/>
                  </a:cubicBezTo>
                  <a:cubicBezTo>
                    <a:pt x="643" y="73"/>
                    <a:pt x="634" y="67"/>
                    <a:pt x="629" y="67"/>
                  </a:cubicBezTo>
                  <a:cubicBezTo>
                    <a:pt x="623" y="67"/>
                    <a:pt x="620" y="73"/>
                    <a:pt x="620" y="73"/>
                  </a:cubicBezTo>
                  <a:cubicBezTo>
                    <a:pt x="620" y="85"/>
                    <a:pt x="620" y="85"/>
                    <a:pt x="620" y="97"/>
                  </a:cubicBezTo>
                  <a:cubicBezTo>
                    <a:pt x="620" y="97"/>
                    <a:pt x="626" y="121"/>
                    <a:pt x="629" y="135"/>
                  </a:cubicBezTo>
                  <a:lnTo>
                    <a:pt x="629" y="135"/>
                  </a:lnTo>
                  <a:cubicBezTo>
                    <a:pt x="621" y="112"/>
                    <a:pt x="594" y="58"/>
                    <a:pt x="584" y="37"/>
                  </a:cubicBezTo>
                  <a:lnTo>
                    <a:pt x="584" y="37"/>
                  </a:lnTo>
                  <a:cubicBezTo>
                    <a:pt x="596" y="61"/>
                    <a:pt x="596" y="85"/>
                    <a:pt x="608" y="109"/>
                  </a:cubicBezTo>
                  <a:cubicBezTo>
                    <a:pt x="620" y="145"/>
                    <a:pt x="643" y="192"/>
                    <a:pt x="632" y="192"/>
                  </a:cubicBezTo>
                  <a:cubicBezTo>
                    <a:pt x="632" y="192"/>
                    <a:pt x="596" y="110"/>
                    <a:pt x="584" y="97"/>
                  </a:cubicBezTo>
                  <a:lnTo>
                    <a:pt x="584" y="97"/>
                  </a:lnTo>
                  <a:cubicBezTo>
                    <a:pt x="585" y="105"/>
                    <a:pt x="587" y="128"/>
                    <a:pt x="596" y="145"/>
                  </a:cubicBezTo>
                  <a:lnTo>
                    <a:pt x="596" y="145"/>
                  </a:lnTo>
                  <a:cubicBezTo>
                    <a:pt x="593" y="141"/>
                    <a:pt x="588" y="137"/>
                    <a:pt x="584" y="133"/>
                  </a:cubicBezTo>
                  <a:cubicBezTo>
                    <a:pt x="572" y="121"/>
                    <a:pt x="560" y="97"/>
                    <a:pt x="560" y="97"/>
                  </a:cubicBezTo>
                  <a:lnTo>
                    <a:pt x="560" y="97"/>
                  </a:lnTo>
                  <a:cubicBezTo>
                    <a:pt x="552" y="97"/>
                    <a:pt x="567" y="133"/>
                    <a:pt x="577" y="149"/>
                  </a:cubicBezTo>
                  <a:lnTo>
                    <a:pt x="577" y="149"/>
                  </a:lnTo>
                  <a:lnTo>
                    <a:pt x="560" y="133"/>
                  </a:lnTo>
                  <a:lnTo>
                    <a:pt x="548" y="133"/>
                  </a:lnTo>
                  <a:cubicBezTo>
                    <a:pt x="548" y="133"/>
                    <a:pt x="548" y="156"/>
                    <a:pt x="548" y="168"/>
                  </a:cubicBezTo>
                  <a:cubicBezTo>
                    <a:pt x="548" y="168"/>
                    <a:pt x="535" y="148"/>
                    <a:pt x="528" y="148"/>
                  </a:cubicBezTo>
                  <a:cubicBezTo>
                    <a:pt x="526" y="148"/>
                    <a:pt x="524" y="150"/>
                    <a:pt x="524" y="156"/>
                  </a:cubicBezTo>
                  <a:cubicBezTo>
                    <a:pt x="532" y="164"/>
                    <a:pt x="535" y="172"/>
                    <a:pt x="539" y="180"/>
                  </a:cubicBezTo>
                  <a:lnTo>
                    <a:pt x="539" y="180"/>
                  </a:lnTo>
                  <a:cubicBezTo>
                    <a:pt x="516" y="148"/>
                    <a:pt x="504" y="130"/>
                    <a:pt x="495" y="130"/>
                  </a:cubicBezTo>
                  <a:cubicBezTo>
                    <a:pt x="493" y="130"/>
                    <a:pt x="491" y="131"/>
                    <a:pt x="489" y="133"/>
                  </a:cubicBezTo>
                  <a:lnTo>
                    <a:pt x="512" y="156"/>
                  </a:lnTo>
                  <a:cubicBezTo>
                    <a:pt x="512" y="156"/>
                    <a:pt x="477" y="156"/>
                    <a:pt x="489" y="180"/>
                  </a:cubicBezTo>
                  <a:cubicBezTo>
                    <a:pt x="489" y="180"/>
                    <a:pt x="528" y="229"/>
                    <a:pt x="526" y="229"/>
                  </a:cubicBezTo>
                  <a:cubicBezTo>
                    <a:pt x="526" y="229"/>
                    <a:pt x="525" y="229"/>
                    <a:pt x="524" y="228"/>
                  </a:cubicBezTo>
                  <a:cubicBezTo>
                    <a:pt x="512" y="228"/>
                    <a:pt x="489" y="204"/>
                    <a:pt x="477" y="192"/>
                  </a:cubicBezTo>
                  <a:cubicBezTo>
                    <a:pt x="477" y="192"/>
                    <a:pt x="461" y="187"/>
                    <a:pt x="447" y="187"/>
                  </a:cubicBezTo>
                  <a:cubicBezTo>
                    <a:pt x="440" y="187"/>
                    <a:pt x="433" y="188"/>
                    <a:pt x="429" y="192"/>
                  </a:cubicBezTo>
                  <a:cubicBezTo>
                    <a:pt x="429" y="216"/>
                    <a:pt x="441" y="228"/>
                    <a:pt x="441" y="240"/>
                  </a:cubicBezTo>
                  <a:cubicBezTo>
                    <a:pt x="441" y="240"/>
                    <a:pt x="453" y="264"/>
                    <a:pt x="477" y="299"/>
                  </a:cubicBezTo>
                  <a:cubicBezTo>
                    <a:pt x="468" y="290"/>
                    <a:pt x="418" y="247"/>
                    <a:pt x="410" y="247"/>
                  </a:cubicBezTo>
                  <a:lnTo>
                    <a:pt x="410" y="247"/>
                  </a:lnTo>
                  <a:cubicBezTo>
                    <a:pt x="407" y="247"/>
                    <a:pt x="408" y="252"/>
                    <a:pt x="417" y="264"/>
                  </a:cubicBezTo>
                  <a:cubicBezTo>
                    <a:pt x="441" y="287"/>
                    <a:pt x="469" y="305"/>
                    <a:pt x="490" y="325"/>
                  </a:cubicBezTo>
                  <a:lnTo>
                    <a:pt x="490" y="325"/>
                  </a:lnTo>
                  <a:lnTo>
                    <a:pt x="489" y="323"/>
                  </a:lnTo>
                  <a:lnTo>
                    <a:pt x="489" y="323"/>
                  </a:lnTo>
                  <a:cubicBezTo>
                    <a:pt x="489" y="324"/>
                    <a:pt x="490" y="325"/>
                    <a:pt x="490" y="326"/>
                  </a:cubicBezTo>
                  <a:lnTo>
                    <a:pt x="490" y="326"/>
                  </a:lnTo>
                  <a:cubicBezTo>
                    <a:pt x="490" y="326"/>
                    <a:pt x="490" y="326"/>
                    <a:pt x="490" y="325"/>
                  </a:cubicBezTo>
                  <a:lnTo>
                    <a:pt x="490" y="325"/>
                  </a:lnTo>
                  <a:lnTo>
                    <a:pt x="498" y="344"/>
                  </a:lnTo>
                  <a:lnTo>
                    <a:pt x="498" y="344"/>
                  </a:lnTo>
                  <a:lnTo>
                    <a:pt x="505" y="351"/>
                  </a:lnTo>
                  <a:lnTo>
                    <a:pt x="505" y="351"/>
                  </a:lnTo>
                  <a:cubicBezTo>
                    <a:pt x="500" y="345"/>
                    <a:pt x="496" y="337"/>
                    <a:pt x="490" y="326"/>
                  </a:cubicBezTo>
                  <a:lnTo>
                    <a:pt x="490" y="326"/>
                  </a:lnTo>
                  <a:cubicBezTo>
                    <a:pt x="500" y="336"/>
                    <a:pt x="508" y="347"/>
                    <a:pt x="512" y="359"/>
                  </a:cubicBezTo>
                  <a:lnTo>
                    <a:pt x="505" y="351"/>
                  </a:lnTo>
                  <a:lnTo>
                    <a:pt x="505" y="351"/>
                  </a:lnTo>
                  <a:cubicBezTo>
                    <a:pt x="519" y="371"/>
                    <a:pt x="527" y="371"/>
                    <a:pt x="536" y="371"/>
                  </a:cubicBezTo>
                  <a:cubicBezTo>
                    <a:pt x="536" y="371"/>
                    <a:pt x="560" y="406"/>
                    <a:pt x="572" y="430"/>
                  </a:cubicBezTo>
                  <a:cubicBezTo>
                    <a:pt x="574" y="433"/>
                    <a:pt x="576" y="434"/>
                    <a:pt x="576" y="434"/>
                  </a:cubicBezTo>
                  <a:cubicBezTo>
                    <a:pt x="582" y="434"/>
                    <a:pt x="526" y="346"/>
                    <a:pt x="536" y="335"/>
                  </a:cubicBezTo>
                  <a:lnTo>
                    <a:pt x="536" y="335"/>
                  </a:lnTo>
                  <a:cubicBezTo>
                    <a:pt x="536" y="335"/>
                    <a:pt x="584" y="430"/>
                    <a:pt x="596" y="442"/>
                  </a:cubicBezTo>
                  <a:cubicBezTo>
                    <a:pt x="596" y="442"/>
                    <a:pt x="596" y="406"/>
                    <a:pt x="572" y="383"/>
                  </a:cubicBezTo>
                  <a:cubicBezTo>
                    <a:pt x="548" y="347"/>
                    <a:pt x="548" y="335"/>
                    <a:pt x="548" y="335"/>
                  </a:cubicBezTo>
                  <a:cubicBezTo>
                    <a:pt x="548" y="332"/>
                    <a:pt x="548" y="330"/>
                    <a:pt x="548" y="330"/>
                  </a:cubicBezTo>
                  <a:cubicBezTo>
                    <a:pt x="549" y="330"/>
                    <a:pt x="552" y="339"/>
                    <a:pt x="560" y="347"/>
                  </a:cubicBezTo>
                  <a:lnTo>
                    <a:pt x="620" y="454"/>
                  </a:lnTo>
                  <a:lnTo>
                    <a:pt x="608" y="406"/>
                  </a:lnTo>
                  <a:cubicBezTo>
                    <a:pt x="596" y="395"/>
                    <a:pt x="596" y="383"/>
                    <a:pt x="608" y="383"/>
                  </a:cubicBezTo>
                  <a:lnTo>
                    <a:pt x="597" y="327"/>
                  </a:lnTo>
                  <a:lnTo>
                    <a:pt x="597" y="327"/>
                  </a:lnTo>
                  <a:cubicBezTo>
                    <a:pt x="602" y="339"/>
                    <a:pt x="612" y="360"/>
                    <a:pt x="617" y="363"/>
                  </a:cubicBezTo>
                  <a:lnTo>
                    <a:pt x="617" y="363"/>
                  </a:lnTo>
                  <a:cubicBezTo>
                    <a:pt x="621" y="368"/>
                    <a:pt x="626" y="371"/>
                    <a:pt x="632" y="371"/>
                  </a:cubicBezTo>
                  <a:cubicBezTo>
                    <a:pt x="643" y="371"/>
                    <a:pt x="632" y="359"/>
                    <a:pt x="620" y="323"/>
                  </a:cubicBezTo>
                  <a:lnTo>
                    <a:pt x="620" y="323"/>
                  </a:lnTo>
                  <a:cubicBezTo>
                    <a:pt x="637" y="359"/>
                    <a:pt x="649" y="368"/>
                    <a:pt x="657" y="368"/>
                  </a:cubicBezTo>
                  <a:cubicBezTo>
                    <a:pt x="664" y="368"/>
                    <a:pt x="667" y="359"/>
                    <a:pt x="667" y="359"/>
                  </a:cubicBezTo>
                  <a:cubicBezTo>
                    <a:pt x="679" y="359"/>
                    <a:pt x="655" y="311"/>
                    <a:pt x="643" y="264"/>
                  </a:cubicBezTo>
                  <a:cubicBezTo>
                    <a:pt x="632" y="240"/>
                    <a:pt x="629" y="228"/>
                    <a:pt x="632" y="228"/>
                  </a:cubicBezTo>
                  <a:lnTo>
                    <a:pt x="632" y="228"/>
                  </a:lnTo>
                  <a:cubicBezTo>
                    <a:pt x="634" y="228"/>
                    <a:pt x="643" y="240"/>
                    <a:pt x="655" y="264"/>
                  </a:cubicBezTo>
                  <a:cubicBezTo>
                    <a:pt x="691" y="359"/>
                    <a:pt x="715" y="383"/>
                    <a:pt x="715" y="383"/>
                  </a:cubicBezTo>
                  <a:cubicBezTo>
                    <a:pt x="727" y="383"/>
                    <a:pt x="727" y="383"/>
                    <a:pt x="715" y="347"/>
                  </a:cubicBezTo>
                  <a:cubicBezTo>
                    <a:pt x="715" y="311"/>
                    <a:pt x="703" y="287"/>
                    <a:pt x="715" y="287"/>
                  </a:cubicBezTo>
                  <a:cubicBezTo>
                    <a:pt x="716" y="286"/>
                    <a:pt x="717" y="286"/>
                    <a:pt x="717" y="286"/>
                  </a:cubicBezTo>
                  <a:lnTo>
                    <a:pt x="717" y="286"/>
                  </a:lnTo>
                  <a:cubicBezTo>
                    <a:pt x="725" y="286"/>
                    <a:pt x="717" y="347"/>
                    <a:pt x="739" y="347"/>
                  </a:cubicBezTo>
                  <a:lnTo>
                    <a:pt x="762" y="347"/>
                  </a:lnTo>
                  <a:cubicBezTo>
                    <a:pt x="762" y="347"/>
                    <a:pt x="762" y="335"/>
                    <a:pt x="762" y="264"/>
                  </a:cubicBezTo>
                  <a:cubicBezTo>
                    <a:pt x="762" y="299"/>
                    <a:pt x="762" y="323"/>
                    <a:pt x="774" y="359"/>
                  </a:cubicBezTo>
                  <a:cubicBezTo>
                    <a:pt x="774" y="366"/>
                    <a:pt x="778" y="373"/>
                    <a:pt x="782" y="373"/>
                  </a:cubicBezTo>
                  <a:cubicBezTo>
                    <a:pt x="784" y="373"/>
                    <a:pt x="786" y="369"/>
                    <a:pt x="786" y="359"/>
                  </a:cubicBezTo>
                  <a:cubicBezTo>
                    <a:pt x="779" y="337"/>
                    <a:pt x="781" y="333"/>
                    <a:pt x="783" y="333"/>
                  </a:cubicBezTo>
                  <a:lnTo>
                    <a:pt x="783" y="333"/>
                  </a:lnTo>
                  <a:cubicBezTo>
                    <a:pt x="784" y="333"/>
                    <a:pt x="786" y="335"/>
                    <a:pt x="786" y="335"/>
                  </a:cubicBezTo>
                  <a:lnTo>
                    <a:pt x="786" y="287"/>
                  </a:lnTo>
                  <a:cubicBezTo>
                    <a:pt x="786" y="286"/>
                    <a:pt x="787" y="285"/>
                    <a:pt x="787" y="285"/>
                  </a:cubicBezTo>
                  <a:cubicBezTo>
                    <a:pt x="789" y="285"/>
                    <a:pt x="798" y="311"/>
                    <a:pt x="798" y="311"/>
                  </a:cubicBezTo>
                  <a:cubicBezTo>
                    <a:pt x="798" y="317"/>
                    <a:pt x="798" y="320"/>
                    <a:pt x="800" y="320"/>
                  </a:cubicBezTo>
                  <a:cubicBezTo>
                    <a:pt x="801" y="320"/>
                    <a:pt x="804" y="317"/>
                    <a:pt x="810" y="311"/>
                  </a:cubicBezTo>
                  <a:cubicBezTo>
                    <a:pt x="810" y="311"/>
                    <a:pt x="810" y="299"/>
                    <a:pt x="810" y="275"/>
                  </a:cubicBezTo>
                  <a:lnTo>
                    <a:pt x="810" y="264"/>
                  </a:lnTo>
                  <a:cubicBezTo>
                    <a:pt x="810" y="295"/>
                    <a:pt x="810" y="311"/>
                    <a:pt x="814" y="311"/>
                  </a:cubicBezTo>
                  <a:cubicBezTo>
                    <a:pt x="815" y="311"/>
                    <a:pt x="818" y="307"/>
                    <a:pt x="822" y="299"/>
                  </a:cubicBezTo>
                  <a:lnTo>
                    <a:pt x="822" y="264"/>
                  </a:lnTo>
                  <a:cubicBezTo>
                    <a:pt x="822" y="260"/>
                    <a:pt x="822" y="255"/>
                    <a:pt x="822" y="252"/>
                  </a:cubicBezTo>
                  <a:cubicBezTo>
                    <a:pt x="834" y="275"/>
                    <a:pt x="834" y="299"/>
                    <a:pt x="846" y="323"/>
                  </a:cubicBezTo>
                  <a:cubicBezTo>
                    <a:pt x="846" y="335"/>
                    <a:pt x="858" y="359"/>
                    <a:pt x="858" y="359"/>
                  </a:cubicBezTo>
                  <a:cubicBezTo>
                    <a:pt x="858" y="359"/>
                    <a:pt x="858" y="323"/>
                    <a:pt x="858" y="299"/>
                  </a:cubicBezTo>
                  <a:lnTo>
                    <a:pt x="858" y="275"/>
                  </a:lnTo>
                  <a:cubicBezTo>
                    <a:pt x="858" y="289"/>
                    <a:pt x="862" y="303"/>
                    <a:pt x="865" y="303"/>
                  </a:cubicBezTo>
                  <a:cubicBezTo>
                    <a:pt x="868" y="303"/>
                    <a:pt x="870" y="296"/>
                    <a:pt x="870" y="275"/>
                  </a:cubicBezTo>
                  <a:cubicBezTo>
                    <a:pt x="870" y="314"/>
                    <a:pt x="872" y="325"/>
                    <a:pt x="875" y="325"/>
                  </a:cubicBezTo>
                  <a:cubicBezTo>
                    <a:pt x="879" y="325"/>
                    <a:pt x="886" y="299"/>
                    <a:pt x="893" y="299"/>
                  </a:cubicBezTo>
                  <a:cubicBezTo>
                    <a:pt x="893" y="299"/>
                    <a:pt x="893" y="311"/>
                    <a:pt x="893" y="323"/>
                  </a:cubicBezTo>
                  <a:cubicBezTo>
                    <a:pt x="893" y="323"/>
                    <a:pt x="893" y="323"/>
                    <a:pt x="905" y="335"/>
                  </a:cubicBezTo>
                  <a:cubicBezTo>
                    <a:pt x="905" y="335"/>
                    <a:pt x="908" y="334"/>
                    <a:pt x="911" y="334"/>
                  </a:cubicBezTo>
                  <a:cubicBezTo>
                    <a:pt x="916" y="334"/>
                    <a:pt x="923" y="337"/>
                    <a:pt x="920" y="357"/>
                  </a:cubicBezTo>
                  <a:lnTo>
                    <a:pt x="920" y="357"/>
                  </a:lnTo>
                  <a:lnTo>
                    <a:pt x="929" y="311"/>
                  </a:lnTo>
                  <a:cubicBezTo>
                    <a:pt x="929" y="287"/>
                    <a:pt x="941" y="275"/>
                    <a:pt x="941" y="252"/>
                  </a:cubicBezTo>
                  <a:lnTo>
                    <a:pt x="941" y="335"/>
                  </a:lnTo>
                  <a:cubicBezTo>
                    <a:pt x="941" y="347"/>
                    <a:pt x="941" y="353"/>
                    <a:pt x="943" y="353"/>
                  </a:cubicBezTo>
                  <a:cubicBezTo>
                    <a:pt x="944" y="353"/>
                    <a:pt x="947" y="347"/>
                    <a:pt x="953" y="335"/>
                  </a:cubicBezTo>
                  <a:cubicBezTo>
                    <a:pt x="965" y="323"/>
                    <a:pt x="965" y="311"/>
                    <a:pt x="965" y="311"/>
                  </a:cubicBezTo>
                  <a:lnTo>
                    <a:pt x="965" y="347"/>
                  </a:lnTo>
                  <a:cubicBezTo>
                    <a:pt x="965" y="351"/>
                    <a:pt x="965" y="353"/>
                    <a:pt x="966" y="353"/>
                  </a:cubicBezTo>
                  <a:cubicBezTo>
                    <a:pt x="970" y="353"/>
                    <a:pt x="989" y="252"/>
                    <a:pt x="989" y="252"/>
                  </a:cubicBezTo>
                  <a:lnTo>
                    <a:pt x="989" y="252"/>
                  </a:lnTo>
                  <a:cubicBezTo>
                    <a:pt x="1001" y="252"/>
                    <a:pt x="977" y="347"/>
                    <a:pt x="989" y="359"/>
                  </a:cubicBezTo>
                  <a:cubicBezTo>
                    <a:pt x="989" y="360"/>
                    <a:pt x="989" y="360"/>
                    <a:pt x="989" y="360"/>
                  </a:cubicBezTo>
                  <a:cubicBezTo>
                    <a:pt x="992" y="360"/>
                    <a:pt x="1013" y="298"/>
                    <a:pt x="1024" y="275"/>
                  </a:cubicBezTo>
                  <a:cubicBezTo>
                    <a:pt x="1030" y="265"/>
                    <a:pt x="1035" y="259"/>
                    <a:pt x="1037" y="259"/>
                  </a:cubicBezTo>
                  <a:lnTo>
                    <a:pt x="1037" y="259"/>
                  </a:lnTo>
                  <a:cubicBezTo>
                    <a:pt x="1040" y="259"/>
                    <a:pt x="1038" y="268"/>
                    <a:pt x="1024" y="287"/>
                  </a:cubicBezTo>
                  <a:cubicBezTo>
                    <a:pt x="1024" y="287"/>
                    <a:pt x="1013" y="323"/>
                    <a:pt x="1013" y="347"/>
                  </a:cubicBezTo>
                  <a:cubicBezTo>
                    <a:pt x="1016" y="354"/>
                    <a:pt x="1018" y="357"/>
                    <a:pt x="1020" y="357"/>
                  </a:cubicBezTo>
                  <a:cubicBezTo>
                    <a:pt x="1025" y="357"/>
                    <a:pt x="1028" y="337"/>
                    <a:pt x="1036" y="311"/>
                  </a:cubicBezTo>
                  <a:cubicBezTo>
                    <a:pt x="1036" y="287"/>
                    <a:pt x="1036" y="275"/>
                    <a:pt x="1048" y="252"/>
                  </a:cubicBezTo>
                  <a:lnTo>
                    <a:pt x="1048" y="252"/>
                  </a:lnTo>
                  <a:cubicBezTo>
                    <a:pt x="1048" y="252"/>
                    <a:pt x="1040" y="345"/>
                    <a:pt x="1044" y="345"/>
                  </a:cubicBezTo>
                  <a:cubicBezTo>
                    <a:pt x="1045" y="345"/>
                    <a:pt x="1046" y="342"/>
                    <a:pt x="1048" y="335"/>
                  </a:cubicBezTo>
                  <a:lnTo>
                    <a:pt x="1060" y="264"/>
                  </a:lnTo>
                  <a:cubicBezTo>
                    <a:pt x="1072" y="240"/>
                    <a:pt x="1072" y="228"/>
                    <a:pt x="1084" y="204"/>
                  </a:cubicBezTo>
                  <a:lnTo>
                    <a:pt x="1084" y="204"/>
                  </a:lnTo>
                  <a:cubicBezTo>
                    <a:pt x="1072" y="275"/>
                    <a:pt x="1060" y="299"/>
                    <a:pt x="1072" y="299"/>
                  </a:cubicBezTo>
                  <a:cubicBezTo>
                    <a:pt x="1084" y="287"/>
                    <a:pt x="1096" y="275"/>
                    <a:pt x="1096" y="252"/>
                  </a:cubicBezTo>
                  <a:lnTo>
                    <a:pt x="1108" y="252"/>
                  </a:lnTo>
                  <a:lnTo>
                    <a:pt x="1084" y="323"/>
                  </a:lnTo>
                  <a:lnTo>
                    <a:pt x="1084" y="347"/>
                  </a:lnTo>
                  <a:cubicBezTo>
                    <a:pt x="1084" y="339"/>
                    <a:pt x="1107" y="284"/>
                    <a:pt x="1113" y="284"/>
                  </a:cubicBezTo>
                  <a:lnTo>
                    <a:pt x="1113" y="284"/>
                  </a:lnTo>
                  <a:cubicBezTo>
                    <a:pt x="1116" y="284"/>
                    <a:pt x="1115" y="294"/>
                    <a:pt x="1108" y="323"/>
                  </a:cubicBezTo>
                  <a:cubicBezTo>
                    <a:pt x="1101" y="350"/>
                    <a:pt x="1099" y="360"/>
                    <a:pt x="1100" y="360"/>
                  </a:cubicBezTo>
                  <a:cubicBezTo>
                    <a:pt x="1102" y="360"/>
                    <a:pt x="1123" y="299"/>
                    <a:pt x="1132" y="299"/>
                  </a:cubicBezTo>
                  <a:lnTo>
                    <a:pt x="1132" y="299"/>
                  </a:lnTo>
                  <a:cubicBezTo>
                    <a:pt x="1132" y="309"/>
                    <a:pt x="1123" y="353"/>
                    <a:pt x="1127" y="353"/>
                  </a:cubicBezTo>
                  <a:cubicBezTo>
                    <a:pt x="1128" y="353"/>
                    <a:pt x="1130" y="351"/>
                    <a:pt x="1132" y="347"/>
                  </a:cubicBezTo>
                  <a:lnTo>
                    <a:pt x="1149" y="304"/>
                  </a:lnTo>
                  <a:lnTo>
                    <a:pt x="1149" y="304"/>
                  </a:lnTo>
                  <a:cubicBezTo>
                    <a:pt x="1143" y="323"/>
                    <a:pt x="1141" y="341"/>
                    <a:pt x="1132" y="359"/>
                  </a:cubicBezTo>
                  <a:cubicBezTo>
                    <a:pt x="1132" y="366"/>
                    <a:pt x="1132" y="373"/>
                    <a:pt x="1134" y="373"/>
                  </a:cubicBezTo>
                  <a:cubicBezTo>
                    <a:pt x="1136" y="373"/>
                    <a:pt x="1138" y="369"/>
                    <a:pt x="1143" y="359"/>
                  </a:cubicBezTo>
                  <a:cubicBezTo>
                    <a:pt x="1149" y="347"/>
                    <a:pt x="1152" y="344"/>
                    <a:pt x="1154" y="344"/>
                  </a:cubicBezTo>
                  <a:cubicBezTo>
                    <a:pt x="1155" y="344"/>
                    <a:pt x="1155" y="347"/>
                    <a:pt x="1155" y="347"/>
                  </a:cubicBezTo>
                  <a:cubicBezTo>
                    <a:pt x="1167" y="347"/>
                    <a:pt x="1191" y="299"/>
                    <a:pt x="1191" y="299"/>
                  </a:cubicBezTo>
                  <a:lnTo>
                    <a:pt x="1191" y="299"/>
                  </a:lnTo>
                  <a:lnTo>
                    <a:pt x="1167" y="359"/>
                  </a:lnTo>
                  <a:lnTo>
                    <a:pt x="1191" y="335"/>
                  </a:lnTo>
                  <a:lnTo>
                    <a:pt x="1203" y="299"/>
                  </a:lnTo>
                  <a:cubicBezTo>
                    <a:pt x="1215" y="275"/>
                    <a:pt x="1215" y="275"/>
                    <a:pt x="1227" y="275"/>
                  </a:cubicBezTo>
                  <a:lnTo>
                    <a:pt x="1189" y="351"/>
                  </a:lnTo>
                  <a:lnTo>
                    <a:pt x="1189" y="351"/>
                  </a:lnTo>
                  <a:cubicBezTo>
                    <a:pt x="1201" y="335"/>
                    <a:pt x="1215" y="335"/>
                    <a:pt x="1215" y="335"/>
                  </a:cubicBezTo>
                  <a:lnTo>
                    <a:pt x="1215" y="335"/>
                  </a:lnTo>
                  <a:cubicBezTo>
                    <a:pt x="1215" y="347"/>
                    <a:pt x="1203" y="371"/>
                    <a:pt x="1203" y="383"/>
                  </a:cubicBezTo>
                  <a:cubicBezTo>
                    <a:pt x="1203" y="418"/>
                    <a:pt x="1215" y="430"/>
                    <a:pt x="1227" y="430"/>
                  </a:cubicBezTo>
                  <a:cubicBezTo>
                    <a:pt x="1239" y="442"/>
                    <a:pt x="1215" y="466"/>
                    <a:pt x="1215" y="466"/>
                  </a:cubicBezTo>
                  <a:lnTo>
                    <a:pt x="1251" y="466"/>
                  </a:lnTo>
                  <a:cubicBezTo>
                    <a:pt x="1274" y="466"/>
                    <a:pt x="1286" y="466"/>
                    <a:pt x="1298" y="454"/>
                  </a:cubicBezTo>
                  <a:cubicBezTo>
                    <a:pt x="1322" y="454"/>
                    <a:pt x="1334" y="442"/>
                    <a:pt x="1334" y="430"/>
                  </a:cubicBezTo>
                  <a:cubicBezTo>
                    <a:pt x="1338" y="426"/>
                    <a:pt x="1341" y="425"/>
                    <a:pt x="1343" y="425"/>
                  </a:cubicBezTo>
                  <a:cubicBezTo>
                    <a:pt x="1347" y="425"/>
                    <a:pt x="1350" y="430"/>
                    <a:pt x="1358" y="430"/>
                  </a:cubicBezTo>
                  <a:cubicBezTo>
                    <a:pt x="1358" y="430"/>
                    <a:pt x="1334" y="442"/>
                    <a:pt x="1334" y="454"/>
                  </a:cubicBezTo>
                  <a:cubicBezTo>
                    <a:pt x="1334" y="454"/>
                    <a:pt x="1334" y="466"/>
                    <a:pt x="1346" y="478"/>
                  </a:cubicBezTo>
                  <a:cubicBezTo>
                    <a:pt x="1354" y="478"/>
                    <a:pt x="1351" y="483"/>
                    <a:pt x="1356" y="483"/>
                  </a:cubicBezTo>
                  <a:cubicBezTo>
                    <a:pt x="1358" y="483"/>
                    <a:pt x="1362" y="482"/>
                    <a:pt x="1370" y="478"/>
                  </a:cubicBezTo>
                  <a:lnTo>
                    <a:pt x="1441" y="395"/>
                  </a:lnTo>
                  <a:lnTo>
                    <a:pt x="1441" y="395"/>
                  </a:lnTo>
                  <a:cubicBezTo>
                    <a:pt x="1441" y="395"/>
                    <a:pt x="1405" y="442"/>
                    <a:pt x="1382" y="466"/>
                  </a:cubicBezTo>
                  <a:cubicBezTo>
                    <a:pt x="1358" y="490"/>
                    <a:pt x="1358" y="490"/>
                    <a:pt x="1370" y="502"/>
                  </a:cubicBezTo>
                  <a:cubicBezTo>
                    <a:pt x="1370" y="502"/>
                    <a:pt x="1382" y="502"/>
                    <a:pt x="1370" y="526"/>
                  </a:cubicBezTo>
                  <a:lnTo>
                    <a:pt x="1358" y="537"/>
                  </a:lnTo>
                  <a:cubicBezTo>
                    <a:pt x="1370" y="537"/>
                    <a:pt x="1382" y="526"/>
                    <a:pt x="1394" y="514"/>
                  </a:cubicBezTo>
                  <a:cubicBezTo>
                    <a:pt x="1396" y="512"/>
                    <a:pt x="1398" y="512"/>
                    <a:pt x="1399" y="512"/>
                  </a:cubicBezTo>
                  <a:cubicBezTo>
                    <a:pt x="1408" y="512"/>
                    <a:pt x="1389" y="540"/>
                    <a:pt x="1383" y="555"/>
                  </a:cubicBezTo>
                  <a:lnTo>
                    <a:pt x="1383" y="555"/>
                  </a:lnTo>
                  <a:cubicBezTo>
                    <a:pt x="1393" y="546"/>
                    <a:pt x="1417" y="530"/>
                    <a:pt x="1441" y="514"/>
                  </a:cubicBezTo>
                  <a:cubicBezTo>
                    <a:pt x="1453" y="507"/>
                    <a:pt x="1459" y="504"/>
                    <a:pt x="1461" y="504"/>
                  </a:cubicBezTo>
                  <a:lnTo>
                    <a:pt x="1461" y="504"/>
                  </a:lnTo>
                  <a:cubicBezTo>
                    <a:pt x="1470" y="504"/>
                    <a:pt x="1413" y="552"/>
                    <a:pt x="1394" y="561"/>
                  </a:cubicBezTo>
                  <a:cubicBezTo>
                    <a:pt x="1392" y="563"/>
                    <a:pt x="1392" y="564"/>
                    <a:pt x="1392" y="564"/>
                  </a:cubicBezTo>
                  <a:cubicBezTo>
                    <a:pt x="1397" y="564"/>
                    <a:pt x="1441" y="537"/>
                    <a:pt x="1441" y="537"/>
                  </a:cubicBezTo>
                  <a:cubicBezTo>
                    <a:pt x="1445" y="536"/>
                    <a:pt x="1448" y="536"/>
                    <a:pt x="1450" y="536"/>
                  </a:cubicBezTo>
                  <a:cubicBezTo>
                    <a:pt x="1464" y="536"/>
                    <a:pt x="1416" y="574"/>
                    <a:pt x="1405" y="585"/>
                  </a:cubicBezTo>
                  <a:cubicBezTo>
                    <a:pt x="1394" y="597"/>
                    <a:pt x="1405" y="597"/>
                    <a:pt x="1405" y="597"/>
                  </a:cubicBezTo>
                  <a:cubicBezTo>
                    <a:pt x="1417" y="597"/>
                    <a:pt x="1453" y="597"/>
                    <a:pt x="1405" y="633"/>
                  </a:cubicBezTo>
                  <a:lnTo>
                    <a:pt x="1429" y="633"/>
                  </a:lnTo>
                  <a:cubicBezTo>
                    <a:pt x="1453" y="633"/>
                    <a:pt x="1465" y="645"/>
                    <a:pt x="1489" y="645"/>
                  </a:cubicBezTo>
                  <a:cubicBezTo>
                    <a:pt x="1501" y="640"/>
                    <a:pt x="1513" y="638"/>
                    <a:pt x="1523" y="635"/>
                  </a:cubicBezTo>
                  <a:lnTo>
                    <a:pt x="1523" y="635"/>
                  </a:lnTo>
                  <a:cubicBezTo>
                    <a:pt x="1511" y="643"/>
                    <a:pt x="1500" y="651"/>
                    <a:pt x="1489" y="656"/>
                  </a:cubicBezTo>
                  <a:cubicBezTo>
                    <a:pt x="1485" y="660"/>
                    <a:pt x="1485" y="662"/>
                    <a:pt x="1487" y="662"/>
                  </a:cubicBezTo>
                  <a:cubicBezTo>
                    <a:pt x="1490" y="662"/>
                    <a:pt x="1501" y="657"/>
                    <a:pt x="1501" y="656"/>
                  </a:cubicBezTo>
                  <a:lnTo>
                    <a:pt x="1501" y="656"/>
                  </a:lnTo>
                  <a:lnTo>
                    <a:pt x="1489" y="668"/>
                  </a:lnTo>
                  <a:cubicBezTo>
                    <a:pt x="1465" y="692"/>
                    <a:pt x="1477" y="692"/>
                    <a:pt x="1489" y="704"/>
                  </a:cubicBezTo>
                  <a:cubicBezTo>
                    <a:pt x="1497" y="700"/>
                    <a:pt x="1502" y="699"/>
                    <a:pt x="1506" y="699"/>
                  </a:cubicBezTo>
                  <a:cubicBezTo>
                    <a:pt x="1513" y="699"/>
                    <a:pt x="1513" y="704"/>
                    <a:pt x="1513" y="704"/>
                  </a:cubicBezTo>
                  <a:lnTo>
                    <a:pt x="1691" y="633"/>
                  </a:lnTo>
                  <a:lnTo>
                    <a:pt x="1691" y="633"/>
                  </a:lnTo>
                  <a:cubicBezTo>
                    <a:pt x="1703" y="633"/>
                    <a:pt x="1644" y="656"/>
                    <a:pt x="1596" y="680"/>
                  </a:cubicBezTo>
                  <a:cubicBezTo>
                    <a:pt x="1536" y="692"/>
                    <a:pt x="1524" y="704"/>
                    <a:pt x="1524" y="716"/>
                  </a:cubicBezTo>
                  <a:lnTo>
                    <a:pt x="1548" y="716"/>
                  </a:lnTo>
                  <a:cubicBezTo>
                    <a:pt x="1554" y="710"/>
                    <a:pt x="1560" y="707"/>
                    <a:pt x="1563" y="707"/>
                  </a:cubicBezTo>
                  <a:cubicBezTo>
                    <a:pt x="1566" y="707"/>
                    <a:pt x="1566" y="710"/>
                    <a:pt x="1560" y="716"/>
                  </a:cubicBezTo>
                  <a:cubicBezTo>
                    <a:pt x="1536" y="728"/>
                    <a:pt x="1501" y="752"/>
                    <a:pt x="1453" y="764"/>
                  </a:cubicBezTo>
                  <a:cubicBezTo>
                    <a:pt x="1477" y="758"/>
                    <a:pt x="1489" y="755"/>
                    <a:pt x="1495" y="755"/>
                  </a:cubicBezTo>
                  <a:cubicBezTo>
                    <a:pt x="1501" y="755"/>
                    <a:pt x="1501" y="758"/>
                    <a:pt x="1501" y="764"/>
                  </a:cubicBezTo>
                  <a:cubicBezTo>
                    <a:pt x="1501" y="770"/>
                    <a:pt x="1501" y="773"/>
                    <a:pt x="1504" y="773"/>
                  </a:cubicBezTo>
                  <a:cubicBezTo>
                    <a:pt x="1507" y="773"/>
                    <a:pt x="1513" y="770"/>
                    <a:pt x="1524" y="764"/>
                  </a:cubicBezTo>
                  <a:lnTo>
                    <a:pt x="1560" y="764"/>
                  </a:lnTo>
                  <a:cubicBezTo>
                    <a:pt x="1560" y="764"/>
                    <a:pt x="1524" y="787"/>
                    <a:pt x="1513" y="787"/>
                  </a:cubicBezTo>
                  <a:lnTo>
                    <a:pt x="1536" y="787"/>
                  </a:lnTo>
                  <a:lnTo>
                    <a:pt x="1536" y="799"/>
                  </a:lnTo>
                  <a:cubicBezTo>
                    <a:pt x="1521" y="807"/>
                    <a:pt x="1519" y="810"/>
                    <a:pt x="1525" y="810"/>
                  </a:cubicBezTo>
                  <a:cubicBezTo>
                    <a:pt x="1538" y="810"/>
                    <a:pt x="1580" y="799"/>
                    <a:pt x="1596" y="799"/>
                  </a:cubicBezTo>
                  <a:lnTo>
                    <a:pt x="1632" y="799"/>
                  </a:lnTo>
                  <a:cubicBezTo>
                    <a:pt x="1572" y="823"/>
                    <a:pt x="1548" y="823"/>
                    <a:pt x="1548" y="835"/>
                  </a:cubicBezTo>
                  <a:cubicBezTo>
                    <a:pt x="1548" y="847"/>
                    <a:pt x="1548" y="859"/>
                    <a:pt x="1548" y="871"/>
                  </a:cubicBezTo>
                  <a:cubicBezTo>
                    <a:pt x="1548" y="871"/>
                    <a:pt x="1548" y="886"/>
                    <a:pt x="1560" y="886"/>
                  </a:cubicBezTo>
                  <a:cubicBezTo>
                    <a:pt x="1564" y="886"/>
                    <a:pt x="1567" y="885"/>
                    <a:pt x="1572" y="883"/>
                  </a:cubicBezTo>
                  <a:lnTo>
                    <a:pt x="1608" y="883"/>
                  </a:lnTo>
                  <a:cubicBezTo>
                    <a:pt x="1596" y="883"/>
                    <a:pt x="1572" y="883"/>
                    <a:pt x="1560" y="895"/>
                  </a:cubicBezTo>
                  <a:cubicBezTo>
                    <a:pt x="1554" y="901"/>
                    <a:pt x="1551" y="901"/>
                    <a:pt x="1550" y="901"/>
                  </a:cubicBezTo>
                  <a:cubicBezTo>
                    <a:pt x="1548" y="901"/>
                    <a:pt x="1548" y="901"/>
                    <a:pt x="1548" y="907"/>
                  </a:cubicBezTo>
                  <a:cubicBezTo>
                    <a:pt x="1548" y="907"/>
                    <a:pt x="1536" y="918"/>
                    <a:pt x="1560" y="918"/>
                  </a:cubicBezTo>
                  <a:cubicBezTo>
                    <a:pt x="1596" y="918"/>
                    <a:pt x="1572" y="918"/>
                    <a:pt x="1584" y="930"/>
                  </a:cubicBezTo>
                  <a:lnTo>
                    <a:pt x="1596" y="930"/>
                  </a:lnTo>
                  <a:cubicBezTo>
                    <a:pt x="1572" y="930"/>
                    <a:pt x="1560" y="942"/>
                    <a:pt x="1560" y="942"/>
                  </a:cubicBezTo>
                  <a:cubicBezTo>
                    <a:pt x="1572" y="954"/>
                    <a:pt x="1572" y="954"/>
                    <a:pt x="1583" y="965"/>
                  </a:cubicBezTo>
                  <a:lnTo>
                    <a:pt x="1583" y="965"/>
                  </a:lnTo>
                  <a:cubicBezTo>
                    <a:pt x="1579" y="965"/>
                    <a:pt x="1576" y="966"/>
                    <a:pt x="1572" y="966"/>
                  </a:cubicBezTo>
                  <a:cubicBezTo>
                    <a:pt x="1572" y="966"/>
                    <a:pt x="1560" y="978"/>
                    <a:pt x="1572" y="978"/>
                  </a:cubicBezTo>
                  <a:cubicBezTo>
                    <a:pt x="1620" y="978"/>
                    <a:pt x="1667" y="978"/>
                    <a:pt x="1632" y="990"/>
                  </a:cubicBezTo>
                  <a:cubicBezTo>
                    <a:pt x="1596" y="1002"/>
                    <a:pt x="1596" y="1014"/>
                    <a:pt x="1608" y="1014"/>
                  </a:cubicBezTo>
                  <a:cubicBezTo>
                    <a:pt x="1608" y="1026"/>
                    <a:pt x="1679" y="1037"/>
                    <a:pt x="1667" y="1037"/>
                  </a:cubicBezTo>
                  <a:lnTo>
                    <a:pt x="1548" y="1037"/>
                  </a:lnTo>
                  <a:cubicBezTo>
                    <a:pt x="1572" y="1037"/>
                    <a:pt x="1596" y="1049"/>
                    <a:pt x="1620" y="1049"/>
                  </a:cubicBezTo>
                  <a:lnTo>
                    <a:pt x="1560" y="1049"/>
                  </a:lnTo>
                  <a:cubicBezTo>
                    <a:pt x="1584" y="1049"/>
                    <a:pt x="1727" y="1073"/>
                    <a:pt x="1667" y="1073"/>
                  </a:cubicBezTo>
                  <a:cubicBezTo>
                    <a:pt x="1644" y="1073"/>
                    <a:pt x="1608" y="1061"/>
                    <a:pt x="1584" y="1061"/>
                  </a:cubicBezTo>
                  <a:cubicBezTo>
                    <a:pt x="1560" y="1061"/>
                    <a:pt x="1572" y="1061"/>
                    <a:pt x="1584" y="1073"/>
                  </a:cubicBezTo>
                  <a:cubicBezTo>
                    <a:pt x="1596" y="1073"/>
                    <a:pt x="1679" y="1085"/>
                    <a:pt x="1679" y="1097"/>
                  </a:cubicBezTo>
                  <a:cubicBezTo>
                    <a:pt x="1644" y="1085"/>
                    <a:pt x="1608" y="1085"/>
                    <a:pt x="1584" y="1085"/>
                  </a:cubicBezTo>
                  <a:cubicBezTo>
                    <a:pt x="1560" y="1085"/>
                    <a:pt x="1536" y="1085"/>
                    <a:pt x="1596" y="1097"/>
                  </a:cubicBezTo>
                  <a:cubicBezTo>
                    <a:pt x="1555" y="1091"/>
                    <a:pt x="1540" y="1088"/>
                    <a:pt x="1539" y="1088"/>
                  </a:cubicBezTo>
                  <a:lnTo>
                    <a:pt x="1539" y="1088"/>
                  </a:lnTo>
                  <a:cubicBezTo>
                    <a:pt x="1540" y="1088"/>
                    <a:pt x="1554" y="1091"/>
                    <a:pt x="1572" y="1097"/>
                  </a:cubicBezTo>
                  <a:cubicBezTo>
                    <a:pt x="1564" y="1095"/>
                    <a:pt x="1557" y="1095"/>
                    <a:pt x="1553" y="1095"/>
                  </a:cubicBezTo>
                  <a:cubicBezTo>
                    <a:pt x="1525" y="1095"/>
                    <a:pt x="1560" y="1121"/>
                    <a:pt x="1560" y="1121"/>
                  </a:cubicBezTo>
                  <a:cubicBezTo>
                    <a:pt x="1560" y="1121"/>
                    <a:pt x="1644" y="1133"/>
                    <a:pt x="1620" y="1145"/>
                  </a:cubicBezTo>
                  <a:cubicBezTo>
                    <a:pt x="1584" y="1145"/>
                    <a:pt x="1584" y="1145"/>
                    <a:pt x="1584" y="1157"/>
                  </a:cubicBezTo>
                  <a:cubicBezTo>
                    <a:pt x="1602" y="1163"/>
                    <a:pt x="1620" y="1165"/>
                    <a:pt x="1636" y="1165"/>
                  </a:cubicBezTo>
                  <a:cubicBezTo>
                    <a:pt x="1652" y="1165"/>
                    <a:pt x="1667" y="1163"/>
                    <a:pt x="1679" y="1157"/>
                  </a:cubicBezTo>
                  <a:cubicBezTo>
                    <a:pt x="1679" y="1157"/>
                    <a:pt x="1679" y="1168"/>
                    <a:pt x="1679" y="1180"/>
                  </a:cubicBezTo>
                  <a:lnTo>
                    <a:pt x="1632" y="1180"/>
                  </a:lnTo>
                  <a:cubicBezTo>
                    <a:pt x="1596" y="1168"/>
                    <a:pt x="1572" y="1157"/>
                    <a:pt x="1548" y="1157"/>
                  </a:cubicBezTo>
                  <a:lnTo>
                    <a:pt x="1548" y="1157"/>
                  </a:lnTo>
                  <a:cubicBezTo>
                    <a:pt x="1501" y="1157"/>
                    <a:pt x="1584" y="1180"/>
                    <a:pt x="1584" y="1192"/>
                  </a:cubicBezTo>
                  <a:cubicBezTo>
                    <a:pt x="1584" y="1196"/>
                    <a:pt x="1581" y="1197"/>
                    <a:pt x="1575" y="1197"/>
                  </a:cubicBezTo>
                  <a:cubicBezTo>
                    <a:pt x="1562" y="1197"/>
                    <a:pt x="1534" y="1189"/>
                    <a:pt x="1501" y="1180"/>
                  </a:cubicBezTo>
                  <a:lnTo>
                    <a:pt x="1501" y="1180"/>
                  </a:lnTo>
                  <a:cubicBezTo>
                    <a:pt x="1536" y="1192"/>
                    <a:pt x="1572" y="1204"/>
                    <a:pt x="1596" y="1228"/>
                  </a:cubicBezTo>
                  <a:cubicBezTo>
                    <a:pt x="1601" y="1230"/>
                    <a:pt x="1602" y="1231"/>
                    <a:pt x="1601" y="1231"/>
                  </a:cubicBezTo>
                  <a:cubicBezTo>
                    <a:pt x="1598" y="1231"/>
                    <a:pt x="1560" y="1216"/>
                    <a:pt x="1560" y="1216"/>
                  </a:cubicBezTo>
                  <a:lnTo>
                    <a:pt x="1560" y="1216"/>
                  </a:lnTo>
                  <a:cubicBezTo>
                    <a:pt x="1576" y="1224"/>
                    <a:pt x="1586" y="1232"/>
                    <a:pt x="1599" y="1240"/>
                  </a:cubicBezTo>
                  <a:lnTo>
                    <a:pt x="1599" y="1240"/>
                  </a:lnTo>
                  <a:cubicBezTo>
                    <a:pt x="1573" y="1228"/>
                    <a:pt x="1533" y="1213"/>
                    <a:pt x="1524" y="1204"/>
                  </a:cubicBezTo>
                  <a:cubicBezTo>
                    <a:pt x="1513" y="1204"/>
                    <a:pt x="1513" y="1204"/>
                    <a:pt x="1513" y="1216"/>
                  </a:cubicBezTo>
                  <a:cubicBezTo>
                    <a:pt x="1524" y="1228"/>
                    <a:pt x="1513" y="1240"/>
                    <a:pt x="1548" y="1252"/>
                  </a:cubicBezTo>
                  <a:cubicBezTo>
                    <a:pt x="1584" y="1276"/>
                    <a:pt x="1584" y="1276"/>
                    <a:pt x="1572" y="1276"/>
                  </a:cubicBezTo>
                  <a:cubicBezTo>
                    <a:pt x="1560" y="1264"/>
                    <a:pt x="1548" y="1264"/>
                    <a:pt x="1548" y="1264"/>
                  </a:cubicBezTo>
                  <a:cubicBezTo>
                    <a:pt x="1540" y="1260"/>
                    <a:pt x="1535" y="1258"/>
                    <a:pt x="1532" y="1258"/>
                  </a:cubicBezTo>
                  <a:cubicBezTo>
                    <a:pt x="1524" y="1258"/>
                    <a:pt x="1524" y="1264"/>
                    <a:pt x="1524" y="1264"/>
                  </a:cubicBezTo>
                  <a:cubicBezTo>
                    <a:pt x="1524" y="1264"/>
                    <a:pt x="1548" y="1288"/>
                    <a:pt x="1560" y="1288"/>
                  </a:cubicBezTo>
                  <a:cubicBezTo>
                    <a:pt x="1560" y="1299"/>
                    <a:pt x="1560" y="1311"/>
                    <a:pt x="1560" y="1311"/>
                  </a:cubicBezTo>
                  <a:cubicBezTo>
                    <a:pt x="1550" y="1306"/>
                    <a:pt x="1542" y="1303"/>
                    <a:pt x="1536" y="1301"/>
                  </a:cubicBezTo>
                  <a:lnTo>
                    <a:pt x="1536" y="1301"/>
                  </a:lnTo>
                  <a:lnTo>
                    <a:pt x="1524" y="1323"/>
                  </a:lnTo>
                  <a:cubicBezTo>
                    <a:pt x="1524" y="1323"/>
                    <a:pt x="1501" y="1323"/>
                    <a:pt x="1560" y="1359"/>
                  </a:cubicBezTo>
                  <a:cubicBezTo>
                    <a:pt x="1536" y="1347"/>
                    <a:pt x="1522" y="1344"/>
                    <a:pt x="1513" y="1344"/>
                  </a:cubicBezTo>
                  <a:cubicBezTo>
                    <a:pt x="1504" y="1344"/>
                    <a:pt x="1501" y="1347"/>
                    <a:pt x="1501" y="1347"/>
                  </a:cubicBezTo>
                  <a:cubicBezTo>
                    <a:pt x="1489" y="1347"/>
                    <a:pt x="1524" y="1371"/>
                    <a:pt x="1513" y="1383"/>
                  </a:cubicBezTo>
                  <a:cubicBezTo>
                    <a:pt x="1513" y="1383"/>
                    <a:pt x="1477" y="1347"/>
                    <a:pt x="1465" y="1347"/>
                  </a:cubicBezTo>
                  <a:cubicBezTo>
                    <a:pt x="1461" y="1343"/>
                    <a:pt x="1458" y="1342"/>
                    <a:pt x="1457" y="1342"/>
                  </a:cubicBezTo>
                  <a:cubicBezTo>
                    <a:pt x="1453" y="1342"/>
                    <a:pt x="1453" y="1347"/>
                    <a:pt x="1453" y="1347"/>
                  </a:cubicBezTo>
                  <a:cubicBezTo>
                    <a:pt x="1453" y="1359"/>
                    <a:pt x="1465" y="1359"/>
                    <a:pt x="1465" y="1371"/>
                  </a:cubicBezTo>
                  <a:cubicBezTo>
                    <a:pt x="1477" y="1383"/>
                    <a:pt x="1501" y="1395"/>
                    <a:pt x="1513" y="1407"/>
                  </a:cubicBezTo>
                  <a:cubicBezTo>
                    <a:pt x="1493" y="1391"/>
                    <a:pt x="1483" y="1385"/>
                    <a:pt x="1480" y="1385"/>
                  </a:cubicBezTo>
                  <a:cubicBezTo>
                    <a:pt x="1473" y="1385"/>
                    <a:pt x="1489" y="1407"/>
                    <a:pt x="1489" y="1407"/>
                  </a:cubicBezTo>
                  <a:cubicBezTo>
                    <a:pt x="1478" y="1407"/>
                    <a:pt x="1413" y="1343"/>
                    <a:pt x="1397" y="1343"/>
                  </a:cubicBezTo>
                  <a:cubicBezTo>
                    <a:pt x="1395" y="1343"/>
                    <a:pt x="1394" y="1344"/>
                    <a:pt x="1394" y="1347"/>
                  </a:cubicBezTo>
                  <a:cubicBezTo>
                    <a:pt x="1441" y="1383"/>
                    <a:pt x="1477" y="1418"/>
                    <a:pt x="1524" y="1454"/>
                  </a:cubicBezTo>
                  <a:cubicBezTo>
                    <a:pt x="1532" y="1461"/>
                    <a:pt x="1534" y="1464"/>
                    <a:pt x="1532" y="1464"/>
                  </a:cubicBezTo>
                  <a:cubicBezTo>
                    <a:pt x="1525" y="1464"/>
                    <a:pt x="1463" y="1418"/>
                    <a:pt x="1453" y="1418"/>
                  </a:cubicBezTo>
                  <a:lnTo>
                    <a:pt x="1453" y="1418"/>
                  </a:lnTo>
                  <a:cubicBezTo>
                    <a:pt x="1477" y="1430"/>
                    <a:pt x="1489" y="1442"/>
                    <a:pt x="1489" y="1454"/>
                  </a:cubicBezTo>
                  <a:lnTo>
                    <a:pt x="1524" y="1478"/>
                  </a:lnTo>
                  <a:cubicBezTo>
                    <a:pt x="1536" y="1490"/>
                    <a:pt x="1524" y="1490"/>
                    <a:pt x="1524" y="1490"/>
                  </a:cubicBezTo>
                  <a:cubicBezTo>
                    <a:pt x="1498" y="1473"/>
                    <a:pt x="1485" y="1461"/>
                    <a:pt x="1480" y="1461"/>
                  </a:cubicBezTo>
                  <a:cubicBezTo>
                    <a:pt x="1478" y="1461"/>
                    <a:pt x="1477" y="1463"/>
                    <a:pt x="1477" y="1466"/>
                  </a:cubicBezTo>
                  <a:cubicBezTo>
                    <a:pt x="1477" y="1473"/>
                    <a:pt x="1484" y="1483"/>
                    <a:pt x="1483" y="1483"/>
                  </a:cubicBezTo>
                  <a:cubicBezTo>
                    <a:pt x="1482" y="1483"/>
                    <a:pt x="1475" y="1476"/>
                    <a:pt x="1453" y="1454"/>
                  </a:cubicBezTo>
                  <a:cubicBezTo>
                    <a:pt x="1443" y="1444"/>
                    <a:pt x="1437" y="1440"/>
                    <a:pt x="1435" y="1440"/>
                  </a:cubicBezTo>
                  <a:lnTo>
                    <a:pt x="1435" y="1440"/>
                  </a:lnTo>
                  <a:cubicBezTo>
                    <a:pt x="1431" y="1440"/>
                    <a:pt x="1434" y="1447"/>
                    <a:pt x="1441" y="1454"/>
                  </a:cubicBezTo>
                  <a:cubicBezTo>
                    <a:pt x="1453" y="1454"/>
                    <a:pt x="1465" y="1478"/>
                    <a:pt x="1465" y="1478"/>
                  </a:cubicBezTo>
                  <a:cubicBezTo>
                    <a:pt x="1465" y="1490"/>
                    <a:pt x="1465" y="1490"/>
                    <a:pt x="1453" y="1490"/>
                  </a:cubicBezTo>
                  <a:cubicBezTo>
                    <a:pt x="1429" y="1478"/>
                    <a:pt x="1417" y="1466"/>
                    <a:pt x="1405" y="1454"/>
                  </a:cubicBezTo>
                  <a:cubicBezTo>
                    <a:pt x="1396" y="1449"/>
                    <a:pt x="1390" y="1446"/>
                    <a:pt x="1388" y="1446"/>
                  </a:cubicBezTo>
                  <a:lnTo>
                    <a:pt x="1388" y="1446"/>
                  </a:lnTo>
                  <a:cubicBezTo>
                    <a:pt x="1386" y="1446"/>
                    <a:pt x="1391" y="1452"/>
                    <a:pt x="1405" y="1466"/>
                  </a:cubicBezTo>
                  <a:lnTo>
                    <a:pt x="1405" y="1466"/>
                  </a:lnTo>
                  <a:cubicBezTo>
                    <a:pt x="1405" y="1466"/>
                    <a:pt x="1405" y="1466"/>
                    <a:pt x="1405" y="1466"/>
                  </a:cubicBezTo>
                  <a:lnTo>
                    <a:pt x="1405" y="1466"/>
                  </a:lnTo>
                  <a:cubicBezTo>
                    <a:pt x="1408" y="1472"/>
                    <a:pt x="1408" y="1474"/>
                    <a:pt x="1405" y="1474"/>
                  </a:cubicBezTo>
                  <a:cubicBezTo>
                    <a:pt x="1396" y="1474"/>
                    <a:pt x="1370" y="1454"/>
                    <a:pt x="1370" y="1454"/>
                  </a:cubicBezTo>
                  <a:lnTo>
                    <a:pt x="1370" y="1454"/>
                  </a:lnTo>
                  <a:cubicBezTo>
                    <a:pt x="1394" y="1490"/>
                    <a:pt x="1417" y="1514"/>
                    <a:pt x="1453" y="1549"/>
                  </a:cubicBezTo>
                  <a:cubicBezTo>
                    <a:pt x="1453" y="1549"/>
                    <a:pt x="1453" y="1555"/>
                    <a:pt x="1450" y="1555"/>
                  </a:cubicBezTo>
                  <a:cubicBezTo>
                    <a:pt x="1448" y="1555"/>
                    <a:pt x="1445" y="1553"/>
                    <a:pt x="1441" y="1549"/>
                  </a:cubicBezTo>
                  <a:cubicBezTo>
                    <a:pt x="1436" y="1539"/>
                    <a:pt x="1431" y="1536"/>
                    <a:pt x="1428" y="1536"/>
                  </a:cubicBezTo>
                  <a:cubicBezTo>
                    <a:pt x="1423" y="1536"/>
                    <a:pt x="1422" y="1543"/>
                    <a:pt x="1429" y="1549"/>
                  </a:cubicBezTo>
                  <a:cubicBezTo>
                    <a:pt x="1429" y="1549"/>
                    <a:pt x="1405" y="1526"/>
                    <a:pt x="1370" y="1490"/>
                  </a:cubicBezTo>
                  <a:cubicBezTo>
                    <a:pt x="1365" y="1485"/>
                    <a:pt x="1363" y="1483"/>
                    <a:pt x="1362" y="1483"/>
                  </a:cubicBezTo>
                  <a:lnTo>
                    <a:pt x="1362" y="1483"/>
                  </a:lnTo>
                  <a:cubicBezTo>
                    <a:pt x="1359" y="1483"/>
                    <a:pt x="1382" y="1514"/>
                    <a:pt x="1382" y="1514"/>
                  </a:cubicBezTo>
                  <a:cubicBezTo>
                    <a:pt x="1394" y="1526"/>
                    <a:pt x="1405" y="1549"/>
                    <a:pt x="1394" y="1549"/>
                  </a:cubicBezTo>
                  <a:cubicBezTo>
                    <a:pt x="1394" y="1549"/>
                    <a:pt x="1392" y="1548"/>
                    <a:pt x="1391" y="1548"/>
                  </a:cubicBezTo>
                  <a:lnTo>
                    <a:pt x="1391" y="1548"/>
                  </a:lnTo>
                  <a:cubicBezTo>
                    <a:pt x="1388" y="1548"/>
                    <a:pt x="1386" y="1553"/>
                    <a:pt x="1394" y="1585"/>
                  </a:cubicBezTo>
                  <a:cubicBezTo>
                    <a:pt x="1394" y="1585"/>
                    <a:pt x="1401" y="1600"/>
                    <a:pt x="1398" y="1600"/>
                  </a:cubicBezTo>
                  <a:cubicBezTo>
                    <a:pt x="1397" y="1600"/>
                    <a:pt x="1396" y="1599"/>
                    <a:pt x="1394" y="1597"/>
                  </a:cubicBezTo>
                  <a:cubicBezTo>
                    <a:pt x="1382" y="1573"/>
                    <a:pt x="1358" y="1538"/>
                    <a:pt x="1334" y="1514"/>
                  </a:cubicBezTo>
                  <a:cubicBezTo>
                    <a:pt x="1330" y="1510"/>
                    <a:pt x="1328" y="1509"/>
                    <a:pt x="1326" y="1509"/>
                  </a:cubicBezTo>
                  <a:cubicBezTo>
                    <a:pt x="1321" y="1509"/>
                    <a:pt x="1319" y="1517"/>
                    <a:pt x="1310" y="1526"/>
                  </a:cubicBezTo>
                  <a:cubicBezTo>
                    <a:pt x="1298" y="1526"/>
                    <a:pt x="1310" y="1526"/>
                    <a:pt x="1334" y="1538"/>
                  </a:cubicBezTo>
                  <a:cubicBezTo>
                    <a:pt x="1346" y="1561"/>
                    <a:pt x="1322" y="1538"/>
                    <a:pt x="1334" y="1573"/>
                  </a:cubicBezTo>
                  <a:lnTo>
                    <a:pt x="1334" y="1573"/>
                  </a:lnTo>
                  <a:cubicBezTo>
                    <a:pt x="1332" y="1572"/>
                    <a:pt x="1332" y="1571"/>
                    <a:pt x="1332" y="1571"/>
                  </a:cubicBezTo>
                  <a:lnTo>
                    <a:pt x="1332" y="1571"/>
                  </a:lnTo>
                  <a:cubicBezTo>
                    <a:pt x="1332" y="1571"/>
                    <a:pt x="1332" y="1572"/>
                    <a:pt x="1334" y="1573"/>
                  </a:cubicBezTo>
                  <a:cubicBezTo>
                    <a:pt x="1334" y="1573"/>
                    <a:pt x="1334" y="1573"/>
                    <a:pt x="1334" y="1573"/>
                  </a:cubicBezTo>
                  <a:lnTo>
                    <a:pt x="1334" y="1573"/>
                  </a:lnTo>
                  <a:cubicBezTo>
                    <a:pt x="1341" y="1579"/>
                    <a:pt x="1361" y="1597"/>
                    <a:pt x="1370" y="1597"/>
                  </a:cubicBezTo>
                  <a:cubicBezTo>
                    <a:pt x="1370" y="1605"/>
                    <a:pt x="1381" y="1635"/>
                    <a:pt x="1373" y="1635"/>
                  </a:cubicBezTo>
                  <a:cubicBezTo>
                    <a:pt x="1369" y="1635"/>
                    <a:pt x="1361" y="1628"/>
                    <a:pt x="1346" y="1609"/>
                  </a:cubicBezTo>
                  <a:cubicBezTo>
                    <a:pt x="1346" y="1585"/>
                    <a:pt x="1334" y="1573"/>
                    <a:pt x="1322" y="1561"/>
                  </a:cubicBezTo>
                  <a:lnTo>
                    <a:pt x="1298" y="1561"/>
                  </a:lnTo>
                  <a:cubicBezTo>
                    <a:pt x="1310" y="1597"/>
                    <a:pt x="1322" y="1621"/>
                    <a:pt x="1346" y="1645"/>
                  </a:cubicBezTo>
                  <a:cubicBezTo>
                    <a:pt x="1322" y="1633"/>
                    <a:pt x="1310" y="1621"/>
                    <a:pt x="1298" y="1597"/>
                  </a:cubicBezTo>
                  <a:cubicBezTo>
                    <a:pt x="1286" y="1597"/>
                    <a:pt x="1286" y="1585"/>
                    <a:pt x="1286" y="1573"/>
                  </a:cubicBezTo>
                  <a:cubicBezTo>
                    <a:pt x="1286" y="1573"/>
                    <a:pt x="1286" y="1579"/>
                    <a:pt x="1279" y="1579"/>
                  </a:cubicBezTo>
                  <a:cubicBezTo>
                    <a:pt x="1276" y="1579"/>
                    <a:pt x="1270" y="1577"/>
                    <a:pt x="1263" y="1573"/>
                  </a:cubicBezTo>
                  <a:cubicBezTo>
                    <a:pt x="1255" y="1566"/>
                    <a:pt x="1247" y="1556"/>
                    <a:pt x="1240" y="1545"/>
                  </a:cubicBezTo>
                  <a:lnTo>
                    <a:pt x="1240" y="1545"/>
                  </a:lnTo>
                  <a:cubicBezTo>
                    <a:pt x="1249" y="1566"/>
                    <a:pt x="1257" y="1588"/>
                    <a:pt x="1263" y="1609"/>
                  </a:cubicBezTo>
                  <a:cubicBezTo>
                    <a:pt x="1271" y="1622"/>
                    <a:pt x="1273" y="1625"/>
                    <a:pt x="1273" y="1625"/>
                  </a:cubicBezTo>
                  <a:cubicBezTo>
                    <a:pt x="1273" y="1625"/>
                    <a:pt x="1267" y="1618"/>
                    <a:pt x="1264" y="1618"/>
                  </a:cubicBezTo>
                  <a:cubicBezTo>
                    <a:pt x="1263" y="1618"/>
                    <a:pt x="1263" y="1619"/>
                    <a:pt x="1263" y="1621"/>
                  </a:cubicBezTo>
                  <a:cubicBezTo>
                    <a:pt x="1263" y="1630"/>
                    <a:pt x="1275" y="1658"/>
                    <a:pt x="1273" y="1658"/>
                  </a:cubicBezTo>
                  <a:cubicBezTo>
                    <a:pt x="1272" y="1658"/>
                    <a:pt x="1269" y="1654"/>
                    <a:pt x="1263" y="1645"/>
                  </a:cubicBezTo>
                  <a:cubicBezTo>
                    <a:pt x="1251" y="1621"/>
                    <a:pt x="1227" y="1573"/>
                    <a:pt x="1215" y="1538"/>
                  </a:cubicBezTo>
                  <a:cubicBezTo>
                    <a:pt x="1207" y="1526"/>
                    <a:pt x="1203" y="1522"/>
                    <a:pt x="1202" y="1522"/>
                  </a:cubicBezTo>
                  <a:lnTo>
                    <a:pt x="1202" y="1522"/>
                  </a:lnTo>
                  <a:cubicBezTo>
                    <a:pt x="1199" y="1522"/>
                    <a:pt x="1207" y="1541"/>
                    <a:pt x="1215" y="1549"/>
                  </a:cubicBezTo>
                  <a:cubicBezTo>
                    <a:pt x="1215" y="1561"/>
                    <a:pt x="1215" y="1573"/>
                    <a:pt x="1227" y="1585"/>
                  </a:cubicBezTo>
                  <a:cubicBezTo>
                    <a:pt x="1227" y="1585"/>
                    <a:pt x="1227" y="1597"/>
                    <a:pt x="1215" y="1597"/>
                  </a:cubicBezTo>
                  <a:cubicBezTo>
                    <a:pt x="1210" y="1597"/>
                    <a:pt x="1205" y="1595"/>
                    <a:pt x="1201" y="1595"/>
                  </a:cubicBezTo>
                  <a:cubicBezTo>
                    <a:pt x="1195" y="1595"/>
                    <a:pt x="1191" y="1599"/>
                    <a:pt x="1191" y="1621"/>
                  </a:cubicBezTo>
                  <a:cubicBezTo>
                    <a:pt x="1191" y="1631"/>
                    <a:pt x="1200" y="1659"/>
                    <a:pt x="1195" y="1659"/>
                  </a:cubicBezTo>
                  <a:cubicBezTo>
                    <a:pt x="1194" y="1659"/>
                    <a:pt x="1193" y="1658"/>
                    <a:pt x="1191" y="1657"/>
                  </a:cubicBezTo>
                  <a:lnTo>
                    <a:pt x="1155" y="1597"/>
                  </a:lnTo>
                  <a:cubicBezTo>
                    <a:pt x="1149" y="1579"/>
                    <a:pt x="1141" y="1570"/>
                    <a:pt x="1135" y="1570"/>
                  </a:cubicBezTo>
                  <a:cubicBezTo>
                    <a:pt x="1129" y="1570"/>
                    <a:pt x="1126" y="1579"/>
                    <a:pt x="1132" y="1597"/>
                  </a:cubicBezTo>
                  <a:cubicBezTo>
                    <a:pt x="1132" y="1597"/>
                    <a:pt x="1138" y="1624"/>
                    <a:pt x="1142" y="1632"/>
                  </a:cubicBezTo>
                  <a:lnTo>
                    <a:pt x="1142" y="1632"/>
                  </a:lnTo>
                  <a:cubicBezTo>
                    <a:pt x="1131" y="1626"/>
                    <a:pt x="1121" y="1572"/>
                    <a:pt x="1111" y="1572"/>
                  </a:cubicBezTo>
                  <a:cubicBezTo>
                    <a:pt x="1110" y="1572"/>
                    <a:pt x="1109" y="1572"/>
                    <a:pt x="1108" y="1573"/>
                  </a:cubicBezTo>
                  <a:cubicBezTo>
                    <a:pt x="1120" y="1585"/>
                    <a:pt x="1120" y="1609"/>
                    <a:pt x="1120" y="1621"/>
                  </a:cubicBezTo>
                  <a:lnTo>
                    <a:pt x="1120" y="1645"/>
                  </a:lnTo>
                  <a:cubicBezTo>
                    <a:pt x="1132" y="1680"/>
                    <a:pt x="1143" y="1716"/>
                    <a:pt x="1143" y="1752"/>
                  </a:cubicBezTo>
                  <a:cubicBezTo>
                    <a:pt x="1143" y="1748"/>
                    <a:pt x="1139" y="1732"/>
                    <a:pt x="1133" y="1713"/>
                  </a:cubicBezTo>
                  <a:lnTo>
                    <a:pt x="1133" y="1713"/>
                  </a:lnTo>
                  <a:cubicBezTo>
                    <a:pt x="1133" y="1714"/>
                    <a:pt x="1132" y="1715"/>
                    <a:pt x="1132" y="1716"/>
                  </a:cubicBezTo>
                  <a:lnTo>
                    <a:pt x="1120" y="1704"/>
                  </a:lnTo>
                  <a:lnTo>
                    <a:pt x="1102" y="1633"/>
                  </a:lnTo>
                  <a:lnTo>
                    <a:pt x="1102" y="1633"/>
                  </a:lnTo>
                  <a:cubicBezTo>
                    <a:pt x="1101" y="1634"/>
                    <a:pt x="1100" y="1634"/>
                    <a:pt x="1099" y="1634"/>
                  </a:cubicBezTo>
                  <a:cubicBezTo>
                    <a:pt x="1096" y="1634"/>
                    <a:pt x="1091" y="1631"/>
                    <a:pt x="1084" y="1621"/>
                  </a:cubicBezTo>
                  <a:cubicBezTo>
                    <a:pt x="1081" y="1607"/>
                    <a:pt x="1078" y="1602"/>
                    <a:pt x="1076" y="1602"/>
                  </a:cubicBezTo>
                  <a:cubicBezTo>
                    <a:pt x="1071" y="1602"/>
                    <a:pt x="1069" y="1633"/>
                    <a:pt x="1060" y="1633"/>
                  </a:cubicBezTo>
                  <a:lnTo>
                    <a:pt x="1072" y="1680"/>
                  </a:lnTo>
                  <a:lnTo>
                    <a:pt x="1072" y="1764"/>
                  </a:lnTo>
                  <a:cubicBezTo>
                    <a:pt x="1063" y="1736"/>
                    <a:pt x="1024" y="1612"/>
                    <a:pt x="1014" y="1612"/>
                  </a:cubicBezTo>
                  <a:cubicBezTo>
                    <a:pt x="1011" y="1612"/>
                    <a:pt x="1010" y="1621"/>
                    <a:pt x="1012" y="1643"/>
                  </a:cubicBezTo>
                  <a:lnTo>
                    <a:pt x="1012" y="1643"/>
                  </a:lnTo>
                  <a:cubicBezTo>
                    <a:pt x="1009" y="1627"/>
                    <a:pt x="1005" y="1613"/>
                    <a:pt x="1001" y="1609"/>
                  </a:cubicBezTo>
                  <a:cubicBezTo>
                    <a:pt x="997" y="1605"/>
                    <a:pt x="994" y="1604"/>
                    <a:pt x="992" y="1604"/>
                  </a:cubicBezTo>
                  <a:cubicBezTo>
                    <a:pt x="989" y="1604"/>
                    <a:pt x="989" y="1609"/>
                    <a:pt x="989" y="1609"/>
                  </a:cubicBezTo>
                  <a:cubicBezTo>
                    <a:pt x="989" y="1612"/>
                    <a:pt x="989" y="1616"/>
                    <a:pt x="989" y="1621"/>
                  </a:cubicBezTo>
                  <a:cubicBezTo>
                    <a:pt x="989" y="1608"/>
                    <a:pt x="987" y="1601"/>
                    <a:pt x="986" y="1601"/>
                  </a:cubicBezTo>
                  <a:lnTo>
                    <a:pt x="986" y="1601"/>
                  </a:lnTo>
                  <a:cubicBezTo>
                    <a:pt x="983" y="1601"/>
                    <a:pt x="981" y="1619"/>
                    <a:pt x="989" y="1657"/>
                  </a:cubicBezTo>
                  <a:cubicBezTo>
                    <a:pt x="989" y="1664"/>
                    <a:pt x="989" y="1669"/>
                    <a:pt x="989" y="1669"/>
                  </a:cubicBezTo>
                  <a:cubicBezTo>
                    <a:pt x="989" y="1669"/>
                    <a:pt x="989" y="1669"/>
                    <a:pt x="977" y="1645"/>
                  </a:cubicBezTo>
                  <a:lnTo>
                    <a:pt x="977" y="1597"/>
                  </a:lnTo>
                  <a:cubicBezTo>
                    <a:pt x="977" y="1595"/>
                    <a:pt x="977" y="1595"/>
                    <a:pt x="977" y="1595"/>
                  </a:cubicBezTo>
                  <a:cubicBezTo>
                    <a:pt x="977" y="1595"/>
                    <a:pt x="976" y="1690"/>
                    <a:pt x="969" y="1690"/>
                  </a:cubicBezTo>
                  <a:cubicBezTo>
                    <a:pt x="968" y="1690"/>
                    <a:pt x="966" y="1687"/>
                    <a:pt x="965" y="1680"/>
                  </a:cubicBezTo>
                  <a:cubicBezTo>
                    <a:pt x="965" y="1645"/>
                    <a:pt x="965" y="1621"/>
                    <a:pt x="953" y="1597"/>
                  </a:cubicBezTo>
                  <a:cubicBezTo>
                    <a:pt x="953" y="1597"/>
                    <a:pt x="941" y="1597"/>
                    <a:pt x="941" y="1609"/>
                  </a:cubicBezTo>
                  <a:cubicBezTo>
                    <a:pt x="953" y="1633"/>
                    <a:pt x="953" y="1669"/>
                    <a:pt x="965" y="1692"/>
                  </a:cubicBezTo>
                  <a:cubicBezTo>
                    <a:pt x="965" y="1692"/>
                    <a:pt x="953" y="1669"/>
                    <a:pt x="941" y="1669"/>
                  </a:cubicBezTo>
                  <a:lnTo>
                    <a:pt x="929" y="1669"/>
                  </a:lnTo>
                  <a:lnTo>
                    <a:pt x="929" y="1657"/>
                  </a:lnTo>
                  <a:lnTo>
                    <a:pt x="929" y="1585"/>
                  </a:lnTo>
                  <a:cubicBezTo>
                    <a:pt x="929" y="1621"/>
                    <a:pt x="929" y="1645"/>
                    <a:pt x="917" y="1669"/>
                  </a:cubicBezTo>
                  <a:cubicBezTo>
                    <a:pt x="905" y="1657"/>
                    <a:pt x="917" y="1645"/>
                    <a:pt x="917" y="1633"/>
                  </a:cubicBezTo>
                  <a:cubicBezTo>
                    <a:pt x="917" y="1633"/>
                    <a:pt x="914" y="1630"/>
                    <a:pt x="911" y="1630"/>
                  </a:cubicBezTo>
                  <a:cubicBezTo>
                    <a:pt x="908" y="1630"/>
                    <a:pt x="905" y="1633"/>
                    <a:pt x="905" y="1645"/>
                  </a:cubicBezTo>
                  <a:cubicBezTo>
                    <a:pt x="905" y="1630"/>
                    <a:pt x="905" y="1615"/>
                    <a:pt x="905" y="1597"/>
                  </a:cubicBezTo>
                  <a:cubicBezTo>
                    <a:pt x="905" y="1596"/>
                    <a:pt x="905" y="1595"/>
                    <a:pt x="905" y="1595"/>
                  </a:cubicBezTo>
                  <a:cubicBezTo>
                    <a:pt x="904" y="1595"/>
                    <a:pt x="897" y="1627"/>
                    <a:pt x="894" y="1627"/>
                  </a:cubicBezTo>
                  <a:cubicBezTo>
                    <a:pt x="894" y="1627"/>
                    <a:pt x="893" y="1625"/>
                    <a:pt x="893" y="1621"/>
                  </a:cubicBezTo>
                  <a:cubicBezTo>
                    <a:pt x="893" y="1610"/>
                    <a:pt x="892" y="1606"/>
                    <a:pt x="890" y="1606"/>
                  </a:cubicBezTo>
                  <a:cubicBezTo>
                    <a:pt x="886" y="1606"/>
                    <a:pt x="878" y="1628"/>
                    <a:pt x="870" y="1645"/>
                  </a:cubicBezTo>
                  <a:cubicBezTo>
                    <a:pt x="882" y="1669"/>
                    <a:pt x="882" y="1680"/>
                    <a:pt x="882" y="1704"/>
                  </a:cubicBezTo>
                  <a:lnTo>
                    <a:pt x="870" y="1704"/>
                  </a:lnTo>
                  <a:cubicBezTo>
                    <a:pt x="870" y="1719"/>
                    <a:pt x="870" y="1732"/>
                    <a:pt x="870" y="1740"/>
                  </a:cubicBezTo>
                  <a:cubicBezTo>
                    <a:pt x="866" y="1728"/>
                    <a:pt x="864" y="1708"/>
                    <a:pt x="864" y="1688"/>
                  </a:cubicBezTo>
                  <a:lnTo>
                    <a:pt x="864" y="1688"/>
                  </a:lnTo>
                  <a:cubicBezTo>
                    <a:pt x="861" y="1697"/>
                    <a:pt x="858" y="1703"/>
                    <a:pt x="856" y="1703"/>
                  </a:cubicBezTo>
                  <a:cubicBezTo>
                    <a:pt x="854" y="1703"/>
                    <a:pt x="854" y="1697"/>
                    <a:pt x="858" y="1680"/>
                  </a:cubicBezTo>
                  <a:cubicBezTo>
                    <a:pt x="858" y="1662"/>
                    <a:pt x="865" y="1591"/>
                    <a:pt x="862" y="1591"/>
                  </a:cubicBezTo>
                  <a:lnTo>
                    <a:pt x="862" y="1591"/>
                  </a:lnTo>
                  <a:cubicBezTo>
                    <a:pt x="862" y="1591"/>
                    <a:pt x="860" y="1596"/>
                    <a:pt x="858" y="1609"/>
                  </a:cubicBezTo>
                  <a:cubicBezTo>
                    <a:pt x="858" y="1628"/>
                    <a:pt x="850" y="1648"/>
                    <a:pt x="847" y="1648"/>
                  </a:cubicBezTo>
                  <a:cubicBezTo>
                    <a:pt x="846" y="1648"/>
                    <a:pt x="846" y="1647"/>
                    <a:pt x="846" y="1645"/>
                  </a:cubicBezTo>
                  <a:cubicBezTo>
                    <a:pt x="841" y="1640"/>
                    <a:pt x="838" y="1635"/>
                    <a:pt x="837" y="1629"/>
                  </a:cubicBezTo>
                  <a:lnTo>
                    <a:pt x="837" y="1629"/>
                  </a:lnTo>
                  <a:lnTo>
                    <a:pt x="834" y="1645"/>
                  </a:lnTo>
                  <a:cubicBezTo>
                    <a:pt x="834" y="1657"/>
                    <a:pt x="834" y="1680"/>
                    <a:pt x="834" y="1692"/>
                  </a:cubicBezTo>
                  <a:cubicBezTo>
                    <a:pt x="834" y="1704"/>
                    <a:pt x="831" y="1707"/>
                    <a:pt x="828" y="1707"/>
                  </a:cubicBezTo>
                  <a:cubicBezTo>
                    <a:pt x="825" y="1707"/>
                    <a:pt x="822" y="1704"/>
                    <a:pt x="822" y="1704"/>
                  </a:cubicBezTo>
                  <a:lnTo>
                    <a:pt x="822" y="1645"/>
                  </a:lnTo>
                  <a:lnTo>
                    <a:pt x="822" y="1621"/>
                  </a:lnTo>
                  <a:cubicBezTo>
                    <a:pt x="822" y="1633"/>
                    <a:pt x="810" y="1669"/>
                    <a:pt x="798" y="1669"/>
                  </a:cubicBezTo>
                  <a:cubicBezTo>
                    <a:pt x="798" y="1671"/>
                    <a:pt x="798" y="1674"/>
                    <a:pt x="798" y="1680"/>
                  </a:cubicBezTo>
                  <a:cubicBezTo>
                    <a:pt x="793" y="1696"/>
                    <a:pt x="786" y="1700"/>
                    <a:pt x="779" y="1700"/>
                  </a:cubicBezTo>
                  <a:cubicBezTo>
                    <a:pt x="770" y="1700"/>
                    <a:pt x="762" y="1692"/>
                    <a:pt x="762" y="1692"/>
                  </a:cubicBezTo>
                  <a:cubicBezTo>
                    <a:pt x="762" y="1680"/>
                    <a:pt x="762" y="1669"/>
                    <a:pt x="762" y="1645"/>
                  </a:cubicBezTo>
                  <a:lnTo>
                    <a:pt x="762" y="1621"/>
                  </a:lnTo>
                  <a:cubicBezTo>
                    <a:pt x="762" y="1621"/>
                    <a:pt x="762" y="1613"/>
                    <a:pt x="760" y="1613"/>
                  </a:cubicBezTo>
                  <a:cubicBezTo>
                    <a:pt x="759" y="1613"/>
                    <a:pt x="756" y="1617"/>
                    <a:pt x="751" y="1633"/>
                  </a:cubicBezTo>
                  <a:cubicBezTo>
                    <a:pt x="745" y="1648"/>
                    <a:pt x="743" y="1652"/>
                    <a:pt x="741" y="1652"/>
                  </a:cubicBezTo>
                  <a:cubicBezTo>
                    <a:pt x="739" y="1652"/>
                    <a:pt x="739" y="1645"/>
                    <a:pt x="739" y="1645"/>
                  </a:cubicBezTo>
                  <a:cubicBezTo>
                    <a:pt x="739" y="1645"/>
                    <a:pt x="727" y="1669"/>
                    <a:pt x="727" y="1669"/>
                  </a:cubicBezTo>
                  <a:cubicBezTo>
                    <a:pt x="727" y="1669"/>
                    <a:pt x="727" y="1657"/>
                    <a:pt x="715" y="1657"/>
                  </a:cubicBezTo>
                  <a:cubicBezTo>
                    <a:pt x="691" y="1704"/>
                    <a:pt x="667" y="1752"/>
                    <a:pt x="655" y="1799"/>
                  </a:cubicBezTo>
                  <a:lnTo>
                    <a:pt x="667" y="1799"/>
                  </a:lnTo>
                  <a:cubicBezTo>
                    <a:pt x="667" y="1811"/>
                    <a:pt x="667" y="1811"/>
                    <a:pt x="667" y="1823"/>
                  </a:cubicBezTo>
                  <a:cubicBezTo>
                    <a:pt x="667" y="1859"/>
                    <a:pt x="667" y="1871"/>
                    <a:pt x="679" y="1871"/>
                  </a:cubicBezTo>
                  <a:cubicBezTo>
                    <a:pt x="703" y="1859"/>
                    <a:pt x="703" y="1788"/>
                    <a:pt x="715" y="1776"/>
                  </a:cubicBezTo>
                  <a:cubicBezTo>
                    <a:pt x="727" y="1776"/>
                    <a:pt x="715" y="1788"/>
                    <a:pt x="715" y="1811"/>
                  </a:cubicBezTo>
                  <a:cubicBezTo>
                    <a:pt x="715" y="1835"/>
                    <a:pt x="703" y="1847"/>
                    <a:pt x="715" y="1847"/>
                  </a:cubicBezTo>
                  <a:cubicBezTo>
                    <a:pt x="727" y="1847"/>
                    <a:pt x="715" y="1847"/>
                    <a:pt x="727" y="1811"/>
                  </a:cubicBezTo>
                  <a:cubicBezTo>
                    <a:pt x="739" y="1788"/>
                    <a:pt x="745" y="1779"/>
                    <a:pt x="746" y="1779"/>
                  </a:cubicBezTo>
                  <a:lnTo>
                    <a:pt x="746" y="1779"/>
                  </a:lnTo>
                  <a:cubicBezTo>
                    <a:pt x="748" y="1779"/>
                    <a:pt x="745" y="1788"/>
                    <a:pt x="739" y="1799"/>
                  </a:cubicBezTo>
                  <a:cubicBezTo>
                    <a:pt x="739" y="1811"/>
                    <a:pt x="715" y="1883"/>
                    <a:pt x="727" y="1883"/>
                  </a:cubicBezTo>
                  <a:cubicBezTo>
                    <a:pt x="728" y="1884"/>
                    <a:pt x="730" y="1885"/>
                    <a:pt x="732" y="1885"/>
                  </a:cubicBezTo>
                  <a:cubicBezTo>
                    <a:pt x="742" y="1885"/>
                    <a:pt x="752" y="1854"/>
                    <a:pt x="762" y="1823"/>
                  </a:cubicBezTo>
                  <a:cubicBezTo>
                    <a:pt x="773" y="1823"/>
                    <a:pt x="793" y="1786"/>
                    <a:pt x="797" y="1786"/>
                  </a:cubicBezTo>
                  <a:cubicBezTo>
                    <a:pt x="798" y="1786"/>
                    <a:pt x="798" y="1786"/>
                    <a:pt x="798" y="1788"/>
                  </a:cubicBezTo>
                  <a:cubicBezTo>
                    <a:pt x="786" y="1823"/>
                    <a:pt x="774" y="1859"/>
                    <a:pt x="774" y="1883"/>
                  </a:cubicBezTo>
                  <a:cubicBezTo>
                    <a:pt x="774" y="1859"/>
                    <a:pt x="798" y="1847"/>
                    <a:pt x="810" y="1823"/>
                  </a:cubicBezTo>
                  <a:cubicBezTo>
                    <a:pt x="810" y="1819"/>
                    <a:pt x="812" y="1816"/>
                    <a:pt x="814" y="1816"/>
                  </a:cubicBezTo>
                  <a:cubicBezTo>
                    <a:pt x="817" y="1816"/>
                    <a:pt x="822" y="1824"/>
                    <a:pt x="822" y="1847"/>
                  </a:cubicBezTo>
                  <a:cubicBezTo>
                    <a:pt x="822" y="1855"/>
                    <a:pt x="822" y="1858"/>
                    <a:pt x="822" y="1858"/>
                  </a:cubicBezTo>
                  <a:cubicBezTo>
                    <a:pt x="823" y="1858"/>
                    <a:pt x="826" y="1847"/>
                    <a:pt x="834" y="1847"/>
                  </a:cubicBezTo>
                  <a:cubicBezTo>
                    <a:pt x="846" y="1847"/>
                    <a:pt x="834" y="1847"/>
                    <a:pt x="834" y="1871"/>
                  </a:cubicBezTo>
                  <a:cubicBezTo>
                    <a:pt x="846" y="1859"/>
                    <a:pt x="846" y="1835"/>
                    <a:pt x="846" y="1823"/>
                  </a:cubicBezTo>
                  <a:cubicBezTo>
                    <a:pt x="846" y="1803"/>
                    <a:pt x="846" y="1773"/>
                    <a:pt x="853" y="1773"/>
                  </a:cubicBezTo>
                  <a:cubicBezTo>
                    <a:pt x="855" y="1773"/>
                    <a:pt x="856" y="1774"/>
                    <a:pt x="858" y="1776"/>
                  </a:cubicBezTo>
                  <a:cubicBezTo>
                    <a:pt x="858" y="1788"/>
                    <a:pt x="858" y="1823"/>
                    <a:pt x="858" y="1835"/>
                  </a:cubicBezTo>
                  <a:cubicBezTo>
                    <a:pt x="858" y="1843"/>
                    <a:pt x="859" y="1845"/>
                    <a:pt x="860" y="1845"/>
                  </a:cubicBezTo>
                  <a:cubicBezTo>
                    <a:pt x="864" y="1845"/>
                    <a:pt x="870" y="1832"/>
                    <a:pt x="870" y="1823"/>
                  </a:cubicBezTo>
                  <a:cubicBezTo>
                    <a:pt x="873" y="1820"/>
                    <a:pt x="875" y="1818"/>
                    <a:pt x="875" y="1818"/>
                  </a:cubicBezTo>
                  <a:lnTo>
                    <a:pt x="875" y="1818"/>
                  </a:lnTo>
                  <a:cubicBezTo>
                    <a:pt x="877" y="1818"/>
                    <a:pt x="873" y="1827"/>
                    <a:pt x="882" y="1835"/>
                  </a:cubicBezTo>
                  <a:cubicBezTo>
                    <a:pt x="882" y="1847"/>
                    <a:pt x="882" y="1847"/>
                    <a:pt x="882" y="1859"/>
                  </a:cubicBezTo>
                  <a:cubicBezTo>
                    <a:pt x="882" y="1859"/>
                    <a:pt x="882" y="1835"/>
                    <a:pt x="893" y="1823"/>
                  </a:cubicBezTo>
                  <a:cubicBezTo>
                    <a:pt x="905" y="1823"/>
                    <a:pt x="893" y="1847"/>
                    <a:pt x="905" y="1847"/>
                  </a:cubicBezTo>
                  <a:cubicBezTo>
                    <a:pt x="917" y="1847"/>
                    <a:pt x="929" y="1847"/>
                    <a:pt x="929" y="1811"/>
                  </a:cubicBezTo>
                  <a:cubicBezTo>
                    <a:pt x="930" y="1809"/>
                    <a:pt x="930" y="1808"/>
                    <a:pt x="931" y="1806"/>
                  </a:cubicBezTo>
                  <a:lnTo>
                    <a:pt x="931" y="1806"/>
                  </a:lnTo>
                  <a:cubicBezTo>
                    <a:pt x="930" y="1813"/>
                    <a:pt x="929" y="1823"/>
                    <a:pt x="929" y="1835"/>
                  </a:cubicBezTo>
                  <a:lnTo>
                    <a:pt x="929" y="1871"/>
                  </a:lnTo>
                  <a:cubicBezTo>
                    <a:pt x="929" y="1871"/>
                    <a:pt x="941" y="1871"/>
                    <a:pt x="953" y="1859"/>
                  </a:cubicBezTo>
                  <a:cubicBezTo>
                    <a:pt x="953" y="1849"/>
                    <a:pt x="953" y="1832"/>
                    <a:pt x="959" y="1832"/>
                  </a:cubicBezTo>
                  <a:cubicBezTo>
                    <a:pt x="961" y="1832"/>
                    <a:pt x="963" y="1833"/>
                    <a:pt x="965" y="1835"/>
                  </a:cubicBezTo>
                  <a:cubicBezTo>
                    <a:pt x="965" y="1862"/>
                    <a:pt x="969" y="1870"/>
                    <a:pt x="972" y="1870"/>
                  </a:cubicBezTo>
                  <a:cubicBezTo>
                    <a:pt x="974" y="1870"/>
                    <a:pt x="977" y="1864"/>
                    <a:pt x="977" y="1859"/>
                  </a:cubicBezTo>
                  <a:cubicBezTo>
                    <a:pt x="987" y="1859"/>
                    <a:pt x="979" y="1795"/>
                    <a:pt x="985" y="1795"/>
                  </a:cubicBezTo>
                  <a:lnTo>
                    <a:pt x="985" y="1795"/>
                  </a:lnTo>
                  <a:cubicBezTo>
                    <a:pt x="986" y="1795"/>
                    <a:pt x="987" y="1797"/>
                    <a:pt x="989" y="1799"/>
                  </a:cubicBezTo>
                  <a:cubicBezTo>
                    <a:pt x="1001" y="1835"/>
                    <a:pt x="1001" y="1859"/>
                    <a:pt x="1013" y="1859"/>
                  </a:cubicBezTo>
                  <a:cubicBezTo>
                    <a:pt x="1018" y="1865"/>
                    <a:pt x="1024" y="1868"/>
                    <a:pt x="1030" y="1868"/>
                  </a:cubicBezTo>
                  <a:cubicBezTo>
                    <a:pt x="1036" y="1868"/>
                    <a:pt x="1042" y="1865"/>
                    <a:pt x="1048" y="1859"/>
                  </a:cubicBezTo>
                  <a:cubicBezTo>
                    <a:pt x="1048" y="1847"/>
                    <a:pt x="1060" y="1847"/>
                    <a:pt x="1060" y="1835"/>
                  </a:cubicBezTo>
                  <a:lnTo>
                    <a:pt x="1060" y="1811"/>
                  </a:lnTo>
                  <a:cubicBezTo>
                    <a:pt x="1072" y="1823"/>
                    <a:pt x="1072" y="1847"/>
                    <a:pt x="1084" y="1871"/>
                  </a:cubicBezTo>
                  <a:cubicBezTo>
                    <a:pt x="1084" y="1883"/>
                    <a:pt x="1084" y="1883"/>
                    <a:pt x="1096" y="1895"/>
                  </a:cubicBezTo>
                  <a:cubicBezTo>
                    <a:pt x="1107" y="1895"/>
                    <a:pt x="1108" y="1895"/>
                    <a:pt x="1098" y="1857"/>
                  </a:cubicBezTo>
                  <a:lnTo>
                    <a:pt x="1098" y="1857"/>
                  </a:lnTo>
                  <a:cubicBezTo>
                    <a:pt x="1102" y="1851"/>
                    <a:pt x="1108" y="1820"/>
                    <a:pt x="1108" y="1811"/>
                  </a:cubicBezTo>
                  <a:cubicBezTo>
                    <a:pt x="1108" y="1811"/>
                    <a:pt x="1132" y="1859"/>
                    <a:pt x="1132" y="1871"/>
                  </a:cubicBezTo>
                  <a:cubicBezTo>
                    <a:pt x="1140" y="1871"/>
                    <a:pt x="1147" y="1876"/>
                    <a:pt x="1152" y="1876"/>
                  </a:cubicBezTo>
                  <a:cubicBezTo>
                    <a:pt x="1154" y="1876"/>
                    <a:pt x="1155" y="1875"/>
                    <a:pt x="1155" y="1871"/>
                  </a:cubicBezTo>
                  <a:cubicBezTo>
                    <a:pt x="1155" y="1847"/>
                    <a:pt x="1143" y="1823"/>
                    <a:pt x="1132" y="1788"/>
                  </a:cubicBezTo>
                  <a:lnTo>
                    <a:pt x="1143" y="1788"/>
                  </a:lnTo>
                  <a:lnTo>
                    <a:pt x="1155" y="1823"/>
                  </a:lnTo>
                  <a:lnTo>
                    <a:pt x="1167" y="1823"/>
                  </a:lnTo>
                  <a:cubicBezTo>
                    <a:pt x="1167" y="1835"/>
                    <a:pt x="1167" y="1835"/>
                    <a:pt x="1179" y="1847"/>
                  </a:cubicBezTo>
                  <a:lnTo>
                    <a:pt x="1191" y="1847"/>
                  </a:lnTo>
                  <a:cubicBezTo>
                    <a:pt x="1191" y="1847"/>
                    <a:pt x="1191" y="1811"/>
                    <a:pt x="1191" y="1776"/>
                  </a:cubicBezTo>
                  <a:cubicBezTo>
                    <a:pt x="1191" y="1766"/>
                    <a:pt x="1191" y="1761"/>
                    <a:pt x="1192" y="1761"/>
                  </a:cubicBezTo>
                  <a:cubicBezTo>
                    <a:pt x="1193" y="1761"/>
                    <a:pt x="1197" y="1783"/>
                    <a:pt x="1210" y="1812"/>
                  </a:cubicBezTo>
                  <a:lnTo>
                    <a:pt x="1210" y="1812"/>
                  </a:lnTo>
                  <a:cubicBezTo>
                    <a:pt x="1209" y="1811"/>
                    <a:pt x="1210" y="1811"/>
                    <a:pt x="1210" y="1811"/>
                  </a:cubicBezTo>
                  <a:cubicBezTo>
                    <a:pt x="1212" y="1811"/>
                    <a:pt x="1215" y="1811"/>
                    <a:pt x="1215" y="1799"/>
                  </a:cubicBezTo>
                  <a:cubicBezTo>
                    <a:pt x="1227" y="1799"/>
                    <a:pt x="1215" y="1752"/>
                    <a:pt x="1215" y="1740"/>
                  </a:cubicBezTo>
                  <a:cubicBezTo>
                    <a:pt x="1215" y="1738"/>
                    <a:pt x="1215" y="1738"/>
                    <a:pt x="1216" y="1738"/>
                  </a:cubicBezTo>
                  <a:cubicBezTo>
                    <a:pt x="1218" y="1738"/>
                    <a:pt x="1227" y="1765"/>
                    <a:pt x="1227" y="1776"/>
                  </a:cubicBezTo>
                  <a:cubicBezTo>
                    <a:pt x="1238" y="1787"/>
                    <a:pt x="1258" y="1837"/>
                    <a:pt x="1262" y="1837"/>
                  </a:cubicBezTo>
                  <a:cubicBezTo>
                    <a:pt x="1262" y="1837"/>
                    <a:pt x="1263" y="1836"/>
                    <a:pt x="1263" y="1835"/>
                  </a:cubicBezTo>
                  <a:cubicBezTo>
                    <a:pt x="1263" y="1815"/>
                    <a:pt x="1254" y="1787"/>
                    <a:pt x="1245" y="1764"/>
                  </a:cubicBezTo>
                  <a:lnTo>
                    <a:pt x="1245" y="1764"/>
                  </a:lnTo>
                  <a:cubicBezTo>
                    <a:pt x="1258" y="1792"/>
                    <a:pt x="1266" y="1799"/>
                    <a:pt x="1271" y="1799"/>
                  </a:cubicBezTo>
                  <a:cubicBezTo>
                    <a:pt x="1279" y="1799"/>
                    <a:pt x="1283" y="1787"/>
                    <a:pt x="1290" y="1787"/>
                  </a:cubicBezTo>
                  <a:cubicBezTo>
                    <a:pt x="1295" y="1787"/>
                    <a:pt x="1301" y="1793"/>
                    <a:pt x="1310" y="1811"/>
                  </a:cubicBezTo>
                  <a:cubicBezTo>
                    <a:pt x="1319" y="1823"/>
                    <a:pt x="1324" y="1828"/>
                    <a:pt x="1327" y="1828"/>
                  </a:cubicBezTo>
                  <a:cubicBezTo>
                    <a:pt x="1336" y="1828"/>
                    <a:pt x="1322" y="1785"/>
                    <a:pt x="1322" y="1776"/>
                  </a:cubicBezTo>
                  <a:cubicBezTo>
                    <a:pt x="1328" y="1770"/>
                    <a:pt x="1331" y="1770"/>
                    <a:pt x="1334" y="1770"/>
                  </a:cubicBezTo>
                  <a:cubicBezTo>
                    <a:pt x="1337" y="1770"/>
                    <a:pt x="1340" y="1770"/>
                    <a:pt x="1346" y="1764"/>
                  </a:cubicBezTo>
                  <a:cubicBezTo>
                    <a:pt x="1346" y="1764"/>
                    <a:pt x="1346" y="1728"/>
                    <a:pt x="1358" y="1728"/>
                  </a:cubicBezTo>
                  <a:cubicBezTo>
                    <a:pt x="1370" y="1728"/>
                    <a:pt x="1382" y="1752"/>
                    <a:pt x="1382" y="1752"/>
                  </a:cubicBezTo>
                  <a:cubicBezTo>
                    <a:pt x="1394" y="1740"/>
                    <a:pt x="1394" y="1752"/>
                    <a:pt x="1382" y="1728"/>
                  </a:cubicBezTo>
                  <a:cubicBezTo>
                    <a:pt x="1382" y="1704"/>
                    <a:pt x="1370" y="1693"/>
                    <a:pt x="1370" y="1692"/>
                  </a:cubicBezTo>
                  <a:lnTo>
                    <a:pt x="1370" y="1692"/>
                  </a:lnTo>
                  <a:cubicBezTo>
                    <a:pt x="1389" y="1711"/>
                    <a:pt x="1408" y="1738"/>
                    <a:pt x="1421" y="1760"/>
                  </a:cubicBezTo>
                  <a:lnTo>
                    <a:pt x="1421" y="1760"/>
                  </a:lnTo>
                  <a:cubicBezTo>
                    <a:pt x="1410" y="1725"/>
                    <a:pt x="1466" y="1716"/>
                    <a:pt x="1477" y="1716"/>
                  </a:cubicBezTo>
                  <a:cubicBezTo>
                    <a:pt x="1477" y="1716"/>
                    <a:pt x="1493" y="1721"/>
                    <a:pt x="1503" y="1721"/>
                  </a:cubicBezTo>
                  <a:cubicBezTo>
                    <a:pt x="1509" y="1721"/>
                    <a:pt x="1513" y="1720"/>
                    <a:pt x="1513" y="1716"/>
                  </a:cubicBezTo>
                  <a:cubicBezTo>
                    <a:pt x="1513" y="1716"/>
                    <a:pt x="1513" y="1704"/>
                    <a:pt x="1513" y="1680"/>
                  </a:cubicBezTo>
                  <a:cubicBezTo>
                    <a:pt x="1508" y="1670"/>
                    <a:pt x="1503" y="1660"/>
                    <a:pt x="1497" y="1650"/>
                  </a:cubicBezTo>
                  <a:lnTo>
                    <a:pt x="1497" y="1650"/>
                  </a:lnTo>
                  <a:cubicBezTo>
                    <a:pt x="1504" y="1659"/>
                    <a:pt x="1510" y="1666"/>
                    <a:pt x="1513" y="1666"/>
                  </a:cubicBezTo>
                  <a:cubicBezTo>
                    <a:pt x="1515" y="1666"/>
                    <a:pt x="1515" y="1663"/>
                    <a:pt x="1513" y="1657"/>
                  </a:cubicBezTo>
                  <a:cubicBezTo>
                    <a:pt x="1513" y="1657"/>
                    <a:pt x="1494" y="1619"/>
                    <a:pt x="1498" y="1619"/>
                  </a:cubicBezTo>
                  <a:lnTo>
                    <a:pt x="1498" y="1619"/>
                  </a:lnTo>
                  <a:cubicBezTo>
                    <a:pt x="1498" y="1619"/>
                    <a:pt x="1499" y="1620"/>
                    <a:pt x="1501" y="1621"/>
                  </a:cubicBezTo>
                  <a:cubicBezTo>
                    <a:pt x="1511" y="1632"/>
                    <a:pt x="1542" y="1682"/>
                    <a:pt x="1547" y="1682"/>
                  </a:cubicBezTo>
                  <a:cubicBezTo>
                    <a:pt x="1548" y="1682"/>
                    <a:pt x="1548" y="1682"/>
                    <a:pt x="1548" y="1680"/>
                  </a:cubicBezTo>
                  <a:cubicBezTo>
                    <a:pt x="1548" y="1657"/>
                    <a:pt x="1524" y="1621"/>
                    <a:pt x="1513" y="1609"/>
                  </a:cubicBezTo>
                  <a:lnTo>
                    <a:pt x="1513" y="1609"/>
                  </a:lnTo>
                  <a:cubicBezTo>
                    <a:pt x="1513" y="1609"/>
                    <a:pt x="1548" y="1633"/>
                    <a:pt x="1560" y="1645"/>
                  </a:cubicBezTo>
                  <a:cubicBezTo>
                    <a:pt x="1569" y="1653"/>
                    <a:pt x="1583" y="1662"/>
                    <a:pt x="1591" y="1662"/>
                  </a:cubicBezTo>
                  <a:cubicBezTo>
                    <a:pt x="1594" y="1662"/>
                    <a:pt x="1596" y="1660"/>
                    <a:pt x="1596" y="1657"/>
                  </a:cubicBezTo>
                  <a:cubicBezTo>
                    <a:pt x="1584" y="1657"/>
                    <a:pt x="1548" y="1609"/>
                    <a:pt x="1548" y="1597"/>
                  </a:cubicBezTo>
                  <a:cubicBezTo>
                    <a:pt x="1548" y="1595"/>
                    <a:pt x="1549" y="1594"/>
                    <a:pt x="1550" y="1594"/>
                  </a:cubicBezTo>
                  <a:cubicBezTo>
                    <a:pt x="1552" y="1594"/>
                    <a:pt x="1557" y="1601"/>
                    <a:pt x="1559" y="1601"/>
                  </a:cubicBezTo>
                  <a:cubicBezTo>
                    <a:pt x="1560" y="1601"/>
                    <a:pt x="1560" y="1600"/>
                    <a:pt x="1560" y="1597"/>
                  </a:cubicBezTo>
                  <a:cubicBezTo>
                    <a:pt x="1560" y="1585"/>
                    <a:pt x="1548" y="1573"/>
                    <a:pt x="1548" y="1573"/>
                  </a:cubicBezTo>
                  <a:cubicBezTo>
                    <a:pt x="1551" y="1571"/>
                    <a:pt x="1554" y="1570"/>
                    <a:pt x="1557" y="1570"/>
                  </a:cubicBezTo>
                  <a:cubicBezTo>
                    <a:pt x="1569" y="1570"/>
                    <a:pt x="1586" y="1585"/>
                    <a:pt x="1596" y="1585"/>
                  </a:cubicBezTo>
                  <a:cubicBezTo>
                    <a:pt x="1608" y="1585"/>
                    <a:pt x="1596" y="1573"/>
                    <a:pt x="1572" y="1549"/>
                  </a:cubicBezTo>
                  <a:lnTo>
                    <a:pt x="1572" y="1549"/>
                  </a:lnTo>
                  <a:cubicBezTo>
                    <a:pt x="1572" y="1550"/>
                    <a:pt x="1616" y="1576"/>
                    <a:pt x="1621" y="1576"/>
                  </a:cubicBezTo>
                  <a:cubicBezTo>
                    <a:pt x="1622" y="1576"/>
                    <a:pt x="1621" y="1575"/>
                    <a:pt x="1620" y="1573"/>
                  </a:cubicBezTo>
                  <a:cubicBezTo>
                    <a:pt x="1608" y="1561"/>
                    <a:pt x="1560" y="1526"/>
                    <a:pt x="1572" y="1526"/>
                  </a:cubicBezTo>
                  <a:cubicBezTo>
                    <a:pt x="1584" y="1526"/>
                    <a:pt x="1596" y="1538"/>
                    <a:pt x="1608" y="1538"/>
                  </a:cubicBezTo>
                  <a:cubicBezTo>
                    <a:pt x="1608" y="1541"/>
                    <a:pt x="1609" y="1542"/>
                    <a:pt x="1611" y="1542"/>
                  </a:cubicBezTo>
                  <a:cubicBezTo>
                    <a:pt x="1616" y="1542"/>
                    <a:pt x="1624" y="1531"/>
                    <a:pt x="1613" y="1510"/>
                  </a:cubicBezTo>
                  <a:lnTo>
                    <a:pt x="1613" y="1510"/>
                  </a:lnTo>
                  <a:cubicBezTo>
                    <a:pt x="1626" y="1529"/>
                    <a:pt x="1646" y="1539"/>
                    <a:pt x="1667" y="1549"/>
                  </a:cubicBezTo>
                  <a:cubicBezTo>
                    <a:pt x="1644" y="1514"/>
                    <a:pt x="1655" y="1526"/>
                    <a:pt x="1655" y="1514"/>
                  </a:cubicBezTo>
                  <a:cubicBezTo>
                    <a:pt x="1655" y="1514"/>
                    <a:pt x="1655" y="1514"/>
                    <a:pt x="1644" y="1502"/>
                  </a:cubicBezTo>
                  <a:cubicBezTo>
                    <a:pt x="1640" y="1494"/>
                    <a:pt x="1641" y="1491"/>
                    <a:pt x="1645" y="1491"/>
                  </a:cubicBezTo>
                  <a:cubicBezTo>
                    <a:pt x="1653" y="1491"/>
                    <a:pt x="1671" y="1502"/>
                    <a:pt x="1679" y="1502"/>
                  </a:cubicBezTo>
                  <a:cubicBezTo>
                    <a:pt x="1679" y="1502"/>
                    <a:pt x="1655" y="1478"/>
                    <a:pt x="1655" y="1478"/>
                  </a:cubicBezTo>
                  <a:cubicBezTo>
                    <a:pt x="1655" y="1466"/>
                    <a:pt x="1655" y="1466"/>
                    <a:pt x="1667" y="1466"/>
                  </a:cubicBezTo>
                  <a:cubicBezTo>
                    <a:pt x="1674" y="1459"/>
                    <a:pt x="1673" y="1452"/>
                    <a:pt x="1661" y="1438"/>
                  </a:cubicBezTo>
                  <a:lnTo>
                    <a:pt x="1661" y="1438"/>
                  </a:lnTo>
                  <a:cubicBezTo>
                    <a:pt x="1667" y="1443"/>
                    <a:pt x="1673" y="1448"/>
                    <a:pt x="1679" y="1454"/>
                  </a:cubicBezTo>
                  <a:cubicBezTo>
                    <a:pt x="1684" y="1456"/>
                    <a:pt x="1687" y="1457"/>
                    <a:pt x="1688" y="1457"/>
                  </a:cubicBezTo>
                  <a:cubicBezTo>
                    <a:pt x="1695" y="1457"/>
                    <a:pt x="1679" y="1440"/>
                    <a:pt x="1679" y="1430"/>
                  </a:cubicBezTo>
                  <a:cubicBezTo>
                    <a:pt x="1658" y="1414"/>
                    <a:pt x="1651" y="1408"/>
                    <a:pt x="1655" y="1408"/>
                  </a:cubicBezTo>
                  <a:cubicBezTo>
                    <a:pt x="1660" y="1408"/>
                    <a:pt x="1682" y="1417"/>
                    <a:pt x="1715" y="1430"/>
                  </a:cubicBezTo>
                  <a:cubicBezTo>
                    <a:pt x="1724" y="1436"/>
                    <a:pt x="1728" y="1438"/>
                    <a:pt x="1729" y="1438"/>
                  </a:cubicBezTo>
                  <a:cubicBezTo>
                    <a:pt x="1733" y="1438"/>
                    <a:pt x="1661" y="1387"/>
                    <a:pt x="1666" y="1387"/>
                  </a:cubicBezTo>
                  <a:lnTo>
                    <a:pt x="1666" y="1387"/>
                  </a:lnTo>
                  <a:cubicBezTo>
                    <a:pt x="1666" y="1387"/>
                    <a:pt x="1671" y="1389"/>
                    <a:pt x="1679" y="1395"/>
                  </a:cubicBezTo>
                  <a:cubicBezTo>
                    <a:pt x="1696" y="1407"/>
                    <a:pt x="1708" y="1412"/>
                    <a:pt x="1715" y="1412"/>
                  </a:cubicBezTo>
                  <a:cubicBezTo>
                    <a:pt x="1727" y="1412"/>
                    <a:pt x="1718" y="1394"/>
                    <a:pt x="1679" y="1371"/>
                  </a:cubicBezTo>
                  <a:lnTo>
                    <a:pt x="1679" y="1371"/>
                  </a:lnTo>
                  <a:cubicBezTo>
                    <a:pt x="1703" y="1383"/>
                    <a:pt x="1715" y="1395"/>
                    <a:pt x="1739" y="1395"/>
                  </a:cubicBezTo>
                  <a:cubicBezTo>
                    <a:pt x="1751" y="1395"/>
                    <a:pt x="1739" y="1395"/>
                    <a:pt x="1739" y="1383"/>
                  </a:cubicBezTo>
                  <a:lnTo>
                    <a:pt x="1763" y="1383"/>
                  </a:lnTo>
                  <a:cubicBezTo>
                    <a:pt x="1775" y="1383"/>
                    <a:pt x="1751" y="1371"/>
                    <a:pt x="1751" y="1371"/>
                  </a:cubicBezTo>
                  <a:cubicBezTo>
                    <a:pt x="1763" y="1359"/>
                    <a:pt x="1763" y="1359"/>
                    <a:pt x="1775" y="1359"/>
                  </a:cubicBezTo>
                  <a:cubicBezTo>
                    <a:pt x="1786" y="1359"/>
                    <a:pt x="1810" y="1359"/>
                    <a:pt x="1798" y="1347"/>
                  </a:cubicBezTo>
                  <a:cubicBezTo>
                    <a:pt x="1786" y="1335"/>
                    <a:pt x="1775" y="1323"/>
                    <a:pt x="1763" y="1311"/>
                  </a:cubicBezTo>
                  <a:lnTo>
                    <a:pt x="1763" y="1311"/>
                  </a:lnTo>
                  <a:cubicBezTo>
                    <a:pt x="1763" y="1311"/>
                    <a:pt x="1810" y="1335"/>
                    <a:pt x="1822" y="1335"/>
                  </a:cubicBezTo>
                  <a:cubicBezTo>
                    <a:pt x="1834" y="1335"/>
                    <a:pt x="1798" y="1311"/>
                    <a:pt x="1786" y="1311"/>
                  </a:cubicBezTo>
                  <a:cubicBezTo>
                    <a:pt x="1776" y="1301"/>
                    <a:pt x="1713" y="1273"/>
                    <a:pt x="1718" y="1273"/>
                  </a:cubicBezTo>
                  <a:lnTo>
                    <a:pt x="1718" y="1273"/>
                  </a:lnTo>
                  <a:cubicBezTo>
                    <a:pt x="1719" y="1273"/>
                    <a:pt x="1722" y="1274"/>
                    <a:pt x="1727" y="1276"/>
                  </a:cubicBezTo>
                  <a:cubicBezTo>
                    <a:pt x="1751" y="1288"/>
                    <a:pt x="1775" y="1288"/>
                    <a:pt x="1810" y="1299"/>
                  </a:cubicBezTo>
                  <a:cubicBezTo>
                    <a:pt x="1831" y="1299"/>
                    <a:pt x="1740" y="1262"/>
                    <a:pt x="1769" y="1262"/>
                  </a:cubicBezTo>
                  <a:cubicBezTo>
                    <a:pt x="1773" y="1262"/>
                    <a:pt x="1778" y="1262"/>
                    <a:pt x="1786" y="1264"/>
                  </a:cubicBezTo>
                  <a:cubicBezTo>
                    <a:pt x="1793" y="1266"/>
                    <a:pt x="1798" y="1267"/>
                    <a:pt x="1802" y="1267"/>
                  </a:cubicBezTo>
                  <a:cubicBezTo>
                    <a:pt x="1818" y="1267"/>
                    <a:pt x="1808" y="1250"/>
                    <a:pt x="1798" y="1240"/>
                  </a:cubicBezTo>
                  <a:cubicBezTo>
                    <a:pt x="1798" y="1228"/>
                    <a:pt x="1786" y="1228"/>
                    <a:pt x="1798" y="1216"/>
                  </a:cubicBezTo>
                  <a:lnTo>
                    <a:pt x="1846" y="1216"/>
                  </a:lnTo>
                  <a:cubicBezTo>
                    <a:pt x="1834" y="1216"/>
                    <a:pt x="1810" y="1216"/>
                    <a:pt x="1798" y="1204"/>
                  </a:cubicBezTo>
                  <a:cubicBezTo>
                    <a:pt x="1786" y="1204"/>
                    <a:pt x="1786" y="1192"/>
                    <a:pt x="1798" y="1192"/>
                  </a:cubicBezTo>
                  <a:lnTo>
                    <a:pt x="1858" y="1192"/>
                  </a:lnTo>
                  <a:cubicBezTo>
                    <a:pt x="1811" y="1180"/>
                    <a:pt x="1801" y="1176"/>
                    <a:pt x="1806" y="1176"/>
                  </a:cubicBezTo>
                  <a:cubicBezTo>
                    <a:pt x="1813" y="1176"/>
                    <a:pt x="1851" y="1183"/>
                    <a:pt x="1865" y="1183"/>
                  </a:cubicBezTo>
                  <a:cubicBezTo>
                    <a:pt x="1869" y="1183"/>
                    <a:pt x="1872" y="1182"/>
                    <a:pt x="1870" y="1180"/>
                  </a:cubicBezTo>
                  <a:cubicBezTo>
                    <a:pt x="1858" y="1168"/>
                    <a:pt x="1798" y="1157"/>
                    <a:pt x="1798" y="1145"/>
                  </a:cubicBezTo>
                  <a:cubicBezTo>
                    <a:pt x="1798" y="1141"/>
                    <a:pt x="1802" y="1139"/>
                    <a:pt x="1808" y="1139"/>
                  </a:cubicBezTo>
                  <a:cubicBezTo>
                    <a:pt x="1818" y="1139"/>
                    <a:pt x="1834" y="1145"/>
                    <a:pt x="1834" y="1145"/>
                  </a:cubicBezTo>
                  <a:cubicBezTo>
                    <a:pt x="1846" y="1145"/>
                    <a:pt x="1798" y="1133"/>
                    <a:pt x="1822" y="1121"/>
                  </a:cubicBezTo>
                  <a:cubicBezTo>
                    <a:pt x="1834" y="1109"/>
                    <a:pt x="1846" y="1109"/>
                    <a:pt x="1846" y="1109"/>
                  </a:cubicBezTo>
                  <a:cubicBezTo>
                    <a:pt x="1834" y="1097"/>
                    <a:pt x="1822" y="1097"/>
                    <a:pt x="1810" y="1085"/>
                  </a:cubicBezTo>
                  <a:cubicBezTo>
                    <a:pt x="1822" y="1073"/>
                    <a:pt x="1941" y="1073"/>
                    <a:pt x="1894" y="1061"/>
                  </a:cubicBezTo>
                  <a:cubicBezTo>
                    <a:pt x="1880" y="1053"/>
                    <a:pt x="1872" y="1050"/>
                    <a:pt x="1867" y="1050"/>
                  </a:cubicBezTo>
                  <a:cubicBezTo>
                    <a:pt x="1861" y="1050"/>
                    <a:pt x="1859" y="1053"/>
                    <a:pt x="1858" y="1053"/>
                  </a:cubicBezTo>
                  <a:cubicBezTo>
                    <a:pt x="1858" y="1053"/>
                    <a:pt x="1858" y="1052"/>
                    <a:pt x="1858" y="1049"/>
                  </a:cubicBezTo>
                  <a:cubicBezTo>
                    <a:pt x="1834" y="1026"/>
                    <a:pt x="1953" y="1002"/>
                    <a:pt x="1858" y="990"/>
                  </a:cubicBezTo>
                  <a:cubicBezTo>
                    <a:pt x="1834" y="966"/>
                    <a:pt x="1870" y="978"/>
                    <a:pt x="1834" y="966"/>
                  </a:cubicBezTo>
                  <a:lnTo>
                    <a:pt x="1822" y="966"/>
                  </a:lnTo>
                  <a:cubicBezTo>
                    <a:pt x="1796" y="962"/>
                    <a:pt x="1771" y="960"/>
                    <a:pt x="1745" y="958"/>
                  </a:cubicBezTo>
                  <a:lnTo>
                    <a:pt x="1745" y="958"/>
                  </a:lnTo>
                  <a:cubicBezTo>
                    <a:pt x="1753" y="955"/>
                    <a:pt x="1749" y="952"/>
                    <a:pt x="1723" y="952"/>
                  </a:cubicBezTo>
                  <a:cubicBezTo>
                    <a:pt x="1713" y="952"/>
                    <a:pt x="1699" y="952"/>
                    <a:pt x="1682" y="953"/>
                  </a:cubicBezTo>
                  <a:lnTo>
                    <a:pt x="1682" y="953"/>
                  </a:lnTo>
                  <a:cubicBezTo>
                    <a:pt x="1713" y="949"/>
                    <a:pt x="1709" y="929"/>
                    <a:pt x="1751" y="918"/>
                  </a:cubicBezTo>
                  <a:cubicBezTo>
                    <a:pt x="1775" y="912"/>
                    <a:pt x="1775" y="912"/>
                    <a:pt x="1769" y="912"/>
                  </a:cubicBezTo>
                  <a:cubicBezTo>
                    <a:pt x="1763" y="912"/>
                    <a:pt x="1751" y="912"/>
                    <a:pt x="1751" y="907"/>
                  </a:cubicBezTo>
                  <a:cubicBezTo>
                    <a:pt x="1751" y="907"/>
                    <a:pt x="1751" y="907"/>
                    <a:pt x="1739" y="895"/>
                  </a:cubicBezTo>
                  <a:cubicBezTo>
                    <a:pt x="1715" y="883"/>
                    <a:pt x="1715" y="859"/>
                    <a:pt x="1727" y="835"/>
                  </a:cubicBezTo>
                  <a:cubicBezTo>
                    <a:pt x="1727" y="826"/>
                    <a:pt x="1766" y="798"/>
                    <a:pt x="1729" y="798"/>
                  </a:cubicBezTo>
                  <a:cubicBezTo>
                    <a:pt x="1716" y="798"/>
                    <a:pt x="1693" y="802"/>
                    <a:pt x="1655" y="811"/>
                  </a:cubicBezTo>
                  <a:cubicBezTo>
                    <a:pt x="1655" y="811"/>
                    <a:pt x="1626" y="815"/>
                    <a:pt x="1604" y="818"/>
                  </a:cubicBezTo>
                  <a:lnTo>
                    <a:pt x="1604" y="818"/>
                  </a:lnTo>
                  <a:lnTo>
                    <a:pt x="1679" y="799"/>
                  </a:lnTo>
                  <a:lnTo>
                    <a:pt x="1846" y="752"/>
                  </a:lnTo>
                  <a:lnTo>
                    <a:pt x="1810" y="752"/>
                  </a:lnTo>
                  <a:cubicBezTo>
                    <a:pt x="1810" y="752"/>
                    <a:pt x="1798" y="752"/>
                    <a:pt x="1798" y="740"/>
                  </a:cubicBezTo>
                  <a:cubicBezTo>
                    <a:pt x="1798" y="740"/>
                    <a:pt x="1798" y="731"/>
                    <a:pt x="1831" y="720"/>
                  </a:cubicBezTo>
                  <a:lnTo>
                    <a:pt x="1831" y="720"/>
                  </a:lnTo>
                  <a:cubicBezTo>
                    <a:pt x="1811" y="726"/>
                    <a:pt x="1803" y="727"/>
                    <a:pt x="1798" y="727"/>
                  </a:cubicBezTo>
                  <a:cubicBezTo>
                    <a:pt x="1792" y="727"/>
                    <a:pt x="1793" y="724"/>
                    <a:pt x="1782" y="724"/>
                  </a:cubicBezTo>
                  <a:cubicBezTo>
                    <a:pt x="1776" y="724"/>
                    <a:pt x="1767" y="725"/>
                    <a:pt x="1751" y="728"/>
                  </a:cubicBezTo>
                  <a:cubicBezTo>
                    <a:pt x="1730" y="735"/>
                    <a:pt x="1698" y="742"/>
                    <a:pt x="1685" y="742"/>
                  </a:cubicBezTo>
                  <a:cubicBezTo>
                    <a:pt x="1676" y="742"/>
                    <a:pt x="1678" y="738"/>
                    <a:pt x="1703" y="728"/>
                  </a:cubicBezTo>
                  <a:cubicBezTo>
                    <a:pt x="1739" y="716"/>
                    <a:pt x="1763" y="704"/>
                    <a:pt x="1786" y="692"/>
                  </a:cubicBezTo>
                  <a:cubicBezTo>
                    <a:pt x="1798" y="686"/>
                    <a:pt x="1801" y="683"/>
                    <a:pt x="1798" y="683"/>
                  </a:cubicBezTo>
                  <a:cubicBezTo>
                    <a:pt x="1795" y="683"/>
                    <a:pt x="1786" y="686"/>
                    <a:pt x="1775" y="692"/>
                  </a:cubicBezTo>
                  <a:cubicBezTo>
                    <a:pt x="1767" y="696"/>
                    <a:pt x="1761" y="698"/>
                    <a:pt x="1758" y="698"/>
                  </a:cubicBezTo>
                  <a:cubicBezTo>
                    <a:pt x="1751" y="698"/>
                    <a:pt x="1751" y="692"/>
                    <a:pt x="1751" y="692"/>
                  </a:cubicBezTo>
                  <a:cubicBezTo>
                    <a:pt x="1751" y="692"/>
                    <a:pt x="1775" y="680"/>
                    <a:pt x="1786" y="680"/>
                  </a:cubicBezTo>
                  <a:cubicBezTo>
                    <a:pt x="1816" y="668"/>
                    <a:pt x="1801" y="668"/>
                    <a:pt x="1785" y="668"/>
                  </a:cubicBezTo>
                  <a:cubicBezTo>
                    <a:pt x="1769" y="668"/>
                    <a:pt x="1751" y="668"/>
                    <a:pt x="1775" y="656"/>
                  </a:cubicBezTo>
                  <a:lnTo>
                    <a:pt x="1775" y="656"/>
                  </a:lnTo>
                  <a:cubicBezTo>
                    <a:pt x="1774" y="657"/>
                    <a:pt x="1737" y="662"/>
                    <a:pt x="1716" y="662"/>
                  </a:cubicBezTo>
                  <a:cubicBezTo>
                    <a:pt x="1706" y="662"/>
                    <a:pt x="1699" y="660"/>
                    <a:pt x="1703" y="656"/>
                  </a:cubicBezTo>
                  <a:cubicBezTo>
                    <a:pt x="1727" y="656"/>
                    <a:pt x="1739" y="645"/>
                    <a:pt x="1763" y="633"/>
                  </a:cubicBezTo>
                  <a:lnTo>
                    <a:pt x="1763" y="633"/>
                  </a:lnTo>
                  <a:cubicBezTo>
                    <a:pt x="1751" y="633"/>
                    <a:pt x="1703" y="656"/>
                    <a:pt x="1691" y="656"/>
                  </a:cubicBezTo>
                  <a:lnTo>
                    <a:pt x="1786" y="609"/>
                  </a:lnTo>
                  <a:lnTo>
                    <a:pt x="1786" y="609"/>
                  </a:lnTo>
                  <a:cubicBezTo>
                    <a:pt x="1759" y="616"/>
                    <a:pt x="1735" y="623"/>
                    <a:pt x="1725" y="623"/>
                  </a:cubicBezTo>
                  <a:cubicBezTo>
                    <a:pt x="1717" y="623"/>
                    <a:pt x="1717" y="619"/>
                    <a:pt x="1727" y="609"/>
                  </a:cubicBezTo>
                  <a:cubicBezTo>
                    <a:pt x="1751" y="585"/>
                    <a:pt x="1751" y="585"/>
                    <a:pt x="1751" y="585"/>
                  </a:cubicBezTo>
                  <a:lnTo>
                    <a:pt x="1727" y="585"/>
                  </a:lnTo>
                  <a:lnTo>
                    <a:pt x="1727" y="573"/>
                  </a:lnTo>
                  <a:lnTo>
                    <a:pt x="1691" y="573"/>
                  </a:lnTo>
                  <a:cubicBezTo>
                    <a:pt x="1667" y="573"/>
                    <a:pt x="1715" y="549"/>
                    <a:pt x="1715" y="549"/>
                  </a:cubicBezTo>
                  <a:cubicBezTo>
                    <a:pt x="1715" y="537"/>
                    <a:pt x="1727" y="526"/>
                    <a:pt x="1703" y="526"/>
                  </a:cubicBezTo>
                  <a:cubicBezTo>
                    <a:pt x="1688" y="533"/>
                    <a:pt x="1664" y="550"/>
                    <a:pt x="1660" y="550"/>
                  </a:cubicBezTo>
                  <a:cubicBezTo>
                    <a:pt x="1657" y="550"/>
                    <a:pt x="1661" y="543"/>
                    <a:pt x="1679" y="526"/>
                  </a:cubicBezTo>
                  <a:lnTo>
                    <a:pt x="1679" y="526"/>
                  </a:lnTo>
                  <a:cubicBezTo>
                    <a:pt x="1652" y="542"/>
                    <a:pt x="1635" y="548"/>
                    <a:pt x="1628" y="548"/>
                  </a:cubicBezTo>
                  <a:cubicBezTo>
                    <a:pt x="1619" y="548"/>
                    <a:pt x="1624" y="539"/>
                    <a:pt x="1644" y="526"/>
                  </a:cubicBezTo>
                  <a:cubicBezTo>
                    <a:pt x="1661" y="499"/>
                    <a:pt x="1686" y="485"/>
                    <a:pt x="1682" y="485"/>
                  </a:cubicBezTo>
                  <a:lnTo>
                    <a:pt x="1682" y="485"/>
                  </a:lnTo>
                  <a:cubicBezTo>
                    <a:pt x="1681" y="485"/>
                    <a:pt x="1676" y="487"/>
                    <a:pt x="1667" y="490"/>
                  </a:cubicBezTo>
                  <a:cubicBezTo>
                    <a:pt x="1655" y="490"/>
                    <a:pt x="1632" y="502"/>
                    <a:pt x="1608" y="502"/>
                  </a:cubicBezTo>
                  <a:lnTo>
                    <a:pt x="1608" y="502"/>
                  </a:lnTo>
                  <a:cubicBezTo>
                    <a:pt x="1632" y="502"/>
                    <a:pt x="1655" y="490"/>
                    <a:pt x="1667" y="478"/>
                  </a:cubicBezTo>
                  <a:cubicBezTo>
                    <a:pt x="1671" y="474"/>
                    <a:pt x="1669" y="473"/>
                    <a:pt x="1665" y="473"/>
                  </a:cubicBezTo>
                  <a:cubicBezTo>
                    <a:pt x="1655" y="473"/>
                    <a:pt x="1632" y="481"/>
                    <a:pt x="1632" y="490"/>
                  </a:cubicBezTo>
                  <a:cubicBezTo>
                    <a:pt x="1620" y="490"/>
                    <a:pt x="1620" y="478"/>
                    <a:pt x="1632" y="454"/>
                  </a:cubicBezTo>
                  <a:cubicBezTo>
                    <a:pt x="1655" y="442"/>
                    <a:pt x="1655" y="430"/>
                    <a:pt x="1655" y="430"/>
                  </a:cubicBezTo>
                  <a:cubicBezTo>
                    <a:pt x="1655" y="418"/>
                    <a:pt x="1644" y="418"/>
                    <a:pt x="1632" y="418"/>
                  </a:cubicBezTo>
                  <a:cubicBezTo>
                    <a:pt x="1624" y="418"/>
                    <a:pt x="1605" y="429"/>
                    <a:pt x="1601" y="429"/>
                  </a:cubicBezTo>
                  <a:cubicBezTo>
                    <a:pt x="1599" y="429"/>
                    <a:pt x="1600" y="426"/>
                    <a:pt x="1608" y="418"/>
                  </a:cubicBezTo>
                  <a:cubicBezTo>
                    <a:pt x="1637" y="399"/>
                    <a:pt x="1642" y="379"/>
                    <a:pt x="1637" y="379"/>
                  </a:cubicBezTo>
                  <a:lnTo>
                    <a:pt x="1637" y="379"/>
                  </a:lnTo>
                  <a:cubicBezTo>
                    <a:pt x="1636" y="379"/>
                    <a:pt x="1634" y="380"/>
                    <a:pt x="1632" y="383"/>
                  </a:cubicBezTo>
                  <a:cubicBezTo>
                    <a:pt x="1608" y="383"/>
                    <a:pt x="1596" y="406"/>
                    <a:pt x="1572" y="418"/>
                  </a:cubicBezTo>
                  <a:cubicBezTo>
                    <a:pt x="1616" y="382"/>
                    <a:pt x="1619" y="368"/>
                    <a:pt x="1607" y="368"/>
                  </a:cubicBezTo>
                  <a:cubicBezTo>
                    <a:pt x="1600" y="368"/>
                    <a:pt x="1586" y="373"/>
                    <a:pt x="1572" y="383"/>
                  </a:cubicBezTo>
                  <a:cubicBezTo>
                    <a:pt x="1558" y="392"/>
                    <a:pt x="1552" y="396"/>
                    <a:pt x="1550" y="396"/>
                  </a:cubicBezTo>
                  <a:cubicBezTo>
                    <a:pt x="1547" y="396"/>
                    <a:pt x="1557" y="385"/>
                    <a:pt x="1572" y="371"/>
                  </a:cubicBezTo>
                  <a:cubicBezTo>
                    <a:pt x="1596" y="347"/>
                    <a:pt x="1596" y="347"/>
                    <a:pt x="1608" y="335"/>
                  </a:cubicBezTo>
                  <a:cubicBezTo>
                    <a:pt x="1612" y="331"/>
                    <a:pt x="1612" y="330"/>
                    <a:pt x="1610" y="330"/>
                  </a:cubicBezTo>
                  <a:cubicBezTo>
                    <a:pt x="1606" y="330"/>
                    <a:pt x="1596" y="335"/>
                    <a:pt x="1596" y="335"/>
                  </a:cubicBezTo>
                  <a:cubicBezTo>
                    <a:pt x="1584" y="335"/>
                    <a:pt x="1572" y="335"/>
                    <a:pt x="1596" y="311"/>
                  </a:cubicBezTo>
                  <a:cubicBezTo>
                    <a:pt x="1606" y="301"/>
                    <a:pt x="1608" y="298"/>
                    <a:pt x="1607" y="298"/>
                  </a:cubicBezTo>
                  <a:lnTo>
                    <a:pt x="1607" y="298"/>
                  </a:lnTo>
                  <a:cubicBezTo>
                    <a:pt x="1603" y="298"/>
                    <a:pt x="1569" y="323"/>
                    <a:pt x="1560" y="323"/>
                  </a:cubicBezTo>
                  <a:cubicBezTo>
                    <a:pt x="1560" y="323"/>
                    <a:pt x="1560" y="308"/>
                    <a:pt x="1548" y="308"/>
                  </a:cubicBezTo>
                  <a:cubicBezTo>
                    <a:pt x="1545" y="308"/>
                    <a:pt x="1541" y="309"/>
                    <a:pt x="1536" y="311"/>
                  </a:cubicBezTo>
                  <a:cubicBezTo>
                    <a:pt x="1528" y="319"/>
                    <a:pt x="1523" y="322"/>
                    <a:pt x="1520" y="322"/>
                  </a:cubicBezTo>
                  <a:cubicBezTo>
                    <a:pt x="1513" y="322"/>
                    <a:pt x="1513" y="311"/>
                    <a:pt x="1513" y="311"/>
                  </a:cubicBezTo>
                  <a:cubicBezTo>
                    <a:pt x="1513" y="302"/>
                    <a:pt x="1519" y="279"/>
                    <a:pt x="1512" y="279"/>
                  </a:cubicBezTo>
                  <a:cubicBezTo>
                    <a:pt x="1510" y="279"/>
                    <a:pt x="1506" y="282"/>
                    <a:pt x="1501" y="287"/>
                  </a:cubicBezTo>
                  <a:cubicBezTo>
                    <a:pt x="1495" y="291"/>
                    <a:pt x="1491" y="293"/>
                    <a:pt x="1489" y="293"/>
                  </a:cubicBezTo>
                  <a:cubicBezTo>
                    <a:pt x="1479" y="293"/>
                    <a:pt x="1513" y="252"/>
                    <a:pt x="1513" y="252"/>
                  </a:cubicBezTo>
                  <a:cubicBezTo>
                    <a:pt x="1517" y="248"/>
                    <a:pt x="1517" y="246"/>
                    <a:pt x="1515" y="246"/>
                  </a:cubicBezTo>
                  <a:cubicBezTo>
                    <a:pt x="1511" y="246"/>
                    <a:pt x="1501" y="252"/>
                    <a:pt x="1501" y="252"/>
                  </a:cubicBezTo>
                  <a:cubicBezTo>
                    <a:pt x="1501" y="240"/>
                    <a:pt x="1501" y="240"/>
                    <a:pt x="1489" y="240"/>
                  </a:cubicBezTo>
                  <a:cubicBezTo>
                    <a:pt x="1473" y="240"/>
                    <a:pt x="1462" y="250"/>
                    <a:pt x="1461" y="250"/>
                  </a:cubicBezTo>
                  <a:cubicBezTo>
                    <a:pt x="1460" y="250"/>
                    <a:pt x="1461" y="248"/>
                    <a:pt x="1465" y="240"/>
                  </a:cubicBezTo>
                  <a:cubicBezTo>
                    <a:pt x="1472" y="219"/>
                    <a:pt x="1479" y="193"/>
                    <a:pt x="1471" y="193"/>
                  </a:cubicBezTo>
                  <a:cubicBezTo>
                    <a:pt x="1468" y="193"/>
                    <a:pt x="1461" y="199"/>
                    <a:pt x="1451" y="211"/>
                  </a:cubicBezTo>
                  <a:lnTo>
                    <a:pt x="1451" y="211"/>
                  </a:lnTo>
                  <a:cubicBezTo>
                    <a:pt x="1472" y="179"/>
                    <a:pt x="1463" y="167"/>
                    <a:pt x="1448" y="167"/>
                  </a:cubicBezTo>
                  <a:cubicBezTo>
                    <a:pt x="1438" y="167"/>
                    <a:pt x="1426" y="172"/>
                    <a:pt x="1417" y="180"/>
                  </a:cubicBezTo>
                  <a:cubicBezTo>
                    <a:pt x="1413" y="184"/>
                    <a:pt x="1411" y="186"/>
                    <a:pt x="1409" y="186"/>
                  </a:cubicBezTo>
                  <a:cubicBezTo>
                    <a:pt x="1401" y="186"/>
                    <a:pt x="1435" y="124"/>
                    <a:pt x="1432" y="124"/>
                  </a:cubicBezTo>
                  <a:lnTo>
                    <a:pt x="1432" y="124"/>
                  </a:lnTo>
                  <a:cubicBezTo>
                    <a:pt x="1431" y="124"/>
                    <a:pt x="1427" y="130"/>
                    <a:pt x="1417" y="145"/>
                  </a:cubicBezTo>
                  <a:cubicBezTo>
                    <a:pt x="1401" y="161"/>
                    <a:pt x="1379" y="189"/>
                    <a:pt x="1374" y="189"/>
                  </a:cubicBezTo>
                  <a:cubicBezTo>
                    <a:pt x="1373" y="189"/>
                    <a:pt x="1374" y="183"/>
                    <a:pt x="1382" y="168"/>
                  </a:cubicBezTo>
                  <a:lnTo>
                    <a:pt x="1358" y="168"/>
                  </a:lnTo>
                  <a:cubicBezTo>
                    <a:pt x="1370" y="156"/>
                    <a:pt x="1382" y="145"/>
                    <a:pt x="1382" y="133"/>
                  </a:cubicBezTo>
                  <a:cubicBezTo>
                    <a:pt x="1382" y="121"/>
                    <a:pt x="1382" y="85"/>
                    <a:pt x="1370" y="85"/>
                  </a:cubicBezTo>
                  <a:cubicBezTo>
                    <a:pt x="1364" y="107"/>
                    <a:pt x="1356" y="129"/>
                    <a:pt x="1346" y="150"/>
                  </a:cubicBezTo>
                  <a:lnTo>
                    <a:pt x="1346" y="150"/>
                  </a:lnTo>
                  <a:cubicBezTo>
                    <a:pt x="1346" y="135"/>
                    <a:pt x="1346" y="143"/>
                    <a:pt x="1346" y="133"/>
                  </a:cubicBezTo>
                  <a:cubicBezTo>
                    <a:pt x="1346" y="133"/>
                    <a:pt x="1356" y="83"/>
                    <a:pt x="1349" y="83"/>
                  </a:cubicBezTo>
                  <a:lnTo>
                    <a:pt x="1349" y="83"/>
                  </a:lnTo>
                  <a:cubicBezTo>
                    <a:pt x="1348" y="83"/>
                    <a:pt x="1347" y="84"/>
                    <a:pt x="1346" y="85"/>
                  </a:cubicBezTo>
                  <a:cubicBezTo>
                    <a:pt x="1346" y="95"/>
                    <a:pt x="1328" y="123"/>
                    <a:pt x="1323" y="123"/>
                  </a:cubicBezTo>
                  <a:cubicBezTo>
                    <a:pt x="1323" y="123"/>
                    <a:pt x="1322" y="122"/>
                    <a:pt x="1322" y="121"/>
                  </a:cubicBezTo>
                  <a:cubicBezTo>
                    <a:pt x="1322" y="109"/>
                    <a:pt x="1334" y="61"/>
                    <a:pt x="1322" y="61"/>
                  </a:cubicBezTo>
                  <a:cubicBezTo>
                    <a:pt x="1318" y="74"/>
                    <a:pt x="1312" y="78"/>
                    <a:pt x="1306" y="78"/>
                  </a:cubicBezTo>
                  <a:cubicBezTo>
                    <a:pt x="1297" y="78"/>
                    <a:pt x="1288" y="71"/>
                    <a:pt x="1281" y="71"/>
                  </a:cubicBezTo>
                  <a:cubicBezTo>
                    <a:pt x="1278" y="71"/>
                    <a:pt x="1276" y="71"/>
                    <a:pt x="1274" y="73"/>
                  </a:cubicBezTo>
                  <a:cubicBezTo>
                    <a:pt x="1274" y="85"/>
                    <a:pt x="1263" y="133"/>
                    <a:pt x="1239" y="156"/>
                  </a:cubicBezTo>
                  <a:cubicBezTo>
                    <a:pt x="1238" y="157"/>
                    <a:pt x="1237" y="158"/>
                    <a:pt x="1237" y="158"/>
                  </a:cubicBezTo>
                  <a:cubicBezTo>
                    <a:pt x="1233" y="158"/>
                    <a:pt x="1250" y="121"/>
                    <a:pt x="1258" y="94"/>
                  </a:cubicBezTo>
                  <a:lnTo>
                    <a:pt x="1258" y="94"/>
                  </a:lnTo>
                  <a:cubicBezTo>
                    <a:pt x="1254" y="107"/>
                    <a:pt x="1248" y="117"/>
                    <a:pt x="1247" y="117"/>
                  </a:cubicBezTo>
                  <a:cubicBezTo>
                    <a:pt x="1247" y="117"/>
                    <a:pt x="1248" y="114"/>
                    <a:pt x="1251" y="109"/>
                  </a:cubicBezTo>
                  <a:cubicBezTo>
                    <a:pt x="1251" y="92"/>
                    <a:pt x="1257" y="69"/>
                    <a:pt x="1260" y="53"/>
                  </a:cubicBezTo>
                  <a:lnTo>
                    <a:pt x="1260" y="53"/>
                  </a:lnTo>
                  <a:cubicBezTo>
                    <a:pt x="1253" y="71"/>
                    <a:pt x="1238" y="98"/>
                    <a:pt x="1230" y="98"/>
                  </a:cubicBezTo>
                  <a:cubicBezTo>
                    <a:pt x="1229" y="98"/>
                    <a:pt x="1228" y="98"/>
                    <a:pt x="1227" y="97"/>
                  </a:cubicBezTo>
                  <a:cubicBezTo>
                    <a:pt x="1227" y="87"/>
                    <a:pt x="1243" y="44"/>
                    <a:pt x="1235" y="44"/>
                  </a:cubicBezTo>
                  <a:lnTo>
                    <a:pt x="1235" y="44"/>
                  </a:lnTo>
                  <a:cubicBezTo>
                    <a:pt x="1234" y="44"/>
                    <a:pt x="1232" y="45"/>
                    <a:pt x="1230" y="46"/>
                  </a:cubicBezTo>
                  <a:lnTo>
                    <a:pt x="1230" y="46"/>
                  </a:lnTo>
                  <a:cubicBezTo>
                    <a:pt x="1232" y="36"/>
                    <a:pt x="1235" y="26"/>
                    <a:pt x="1239" y="14"/>
                  </a:cubicBezTo>
                  <a:cubicBezTo>
                    <a:pt x="1239" y="14"/>
                    <a:pt x="1233" y="8"/>
                    <a:pt x="1230" y="8"/>
                  </a:cubicBezTo>
                  <a:cubicBezTo>
                    <a:pt x="1228" y="8"/>
                    <a:pt x="1227" y="10"/>
                    <a:pt x="1227" y="14"/>
                  </a:cubicBezTo>
                  <a:cubicBezTo>
                    <a:pt x="1215" y="25"/>
                    <a:pt x="1215" y="37"/>
                    <a:pt x="1215" y="37"/>
                  </a:cubicBezTo>
                  <a:lnTo>
                    <a:pt x="1191" y="37"/>
                  </a:lnTo>
                  <a:cubicBezTo>
                    <a:pt x="1167" y="61"/>
                    <a:pt x="1167" y="73"/>
                    <a:pt x="1167" y="97"/>
                  </a:cubicBezTo>
                  <a:cubicBezTo>
                    <a:pt x="1167" y="97"/>
                    <a:pt x="1155" y="97"/>
                    <a:pt x="1155" y="61"/>
                  </a:cubicBezTo>
                  <a:cubicBezTo>
                    <a:pt x="1155" y="42"/>
                    <a:pt x="1155" y="24"/>
                    <a:pt x="1155" y="14"/>
                  </a:cubicBezTo>
                  <a:cubicBezTo>
                    <a:pt x="1155" y="37"/>
                    <a:pt x="1143" y="49"/>
                    <a:pt x="1132" y="49"/>
                  </a:cubicBezTo>
                  <a:cubicBezTo>
                    <a:pt x="1132" y="61"/>
                    <a:pt x="1132" y="73"/>
                    <a:pt x="1132" y="85"/>
                  </a:cubicBezTo>
                  <a:cubicBezTo>
                    <a:pt x="1128" y="89"/>
                    <a:pt x="1124" y="90"/>
                    <a:pt x="1120" y="90"/>
                  </a:cubicBezTo>
                  <a:cubicBezTo>
                    <a:pt x="1113" y="90"/>
                    <a:pt x="1108" y="85"/>
                    <a:pt x="1108" y="85"/>
                  </a:cubicBezTo>
                  <a:cubicBezTo>
                    <a:pt x="1100" y="85"/>
                    <a:pt x="1092" y="101"/>
                    <a:pt x="1087" y="101"/>
                  </a:cubicBezTo>
                  <a:cubicBezTo>
                    <a:pt x="1085" y="101"/>
                    <a:pt x="1084" y="97"/>
                    <a:pt x="1084" y="85"/>
                  </a:cubicBezTo>
                  <a:cubicBezTo>
                    <a:pt x="1089" y="63"/>
                    <a:pt x="1087" y="54"/>
                    <a:pt x="1083" y="54"/>
                  </a:cubicBezTo>
                  <a:cubicBezTo>
                    <a:pt x="1079" y="54"/>
                    <a:pt x="1072" y="66"/>
                    <a:pt x="1072" y="85"/>
                  </a:cubicBezTo>
                  <a:cubicBezTo>
                    <a:pt x="1060" y="97"/>
                    <a:pt x="1060" y="109"/>
                    <a:pt x="1072" y="133"/>
                  </a:cubicBezTo>
                  <a:cubicBezTo>
                    <a:pt x="1072" y="133"/>
                    <a:pt x="1060" y="133"/>
                    <a:pt x="1060" y="109"/>
                  </a:cubicBezTo>
                  <a:cubicBezTo>
                    <a:pt x="1060" y="97"/>
                    <a:pt x="1060" y="85"/>
                    <a:pt x="1060" y="61"/>
                  </a:cubicBezTo>
                  <a:cubicBezTo>
                    <a:pt x="1060" y="60"/>
                    <a:pt x="1060" y="59"/>
                    <a:pt x="1060" y="59"/>
                  </a:cubicBezTo>
                  <a:cubicBezTo>
                    <a:pt x="1058" y="59"/>
                    <a:pt x="1053" y="75"/>
                    <a:pt x="1046" y="75"/>
                  </a:cubicBezTo>
                  <a:cubicBezTo>
                    <a:pt x="1043" y="75"/>
                    <a:pt x="1040" y="71"/>
                    <a:pt x="1036" y="61"/>
                  </a:cubicBezTo>
                  <a:cubicBezTo>
                    <a:pt x="1036" y="53"/>
                    <a:pt x="1036" y="38"/>
                    <a:pt x="1036" y="25"/>
                  </a:cubicBezTo>
                  <a:cubicBezTo>
                    <a:pt x="1036" y="53"/>
                    <a:pt x="1029" y="96"/>
                    <a:pt x="1020" y="96"/>
                  </a:cubicBezTo>
                  <a:cubicBezTo>
                    <a:pt x="1018" y="96"/>
                    <a:pt x="1015" y="93"/>
                    <a:pt x="1013" y="85"/>
                  </a:cubicBezTo>
                  <a:cubicBezTo>
                    <a:pt x="1013" y="61"/>
                    <a:pt x="1013" y="37"/>
                    <a:pt x="1013" y="25"/>
                  </a:cubicBezTo>
                  <a:cubicBezTo>
                    <a:pt x="1013" y="25"/>
                    <a:pt x="1007" y="15"/>
                    <a:pt x="1004" y="15"/>
                  </a:cubicBezTo>
                  <a:cubicBezTo>
                    <a:pt x="1002" y="15"/>
                    <a:pt x="1001" y="18"/>
                    <a:pt x="1001" y="25"/>
                  </a:cubicBezTo>
                  <a:cubicBezTo>
                    <a:pt x="990" y="36"/>
                    <a:pt x="999" y="98"/>
                    <a:pt x="991" y="98"/>
                  </a:cubicBezTo>
                  <a:cubicBezTo>
                    <a:pt x="990" y="98"/>
                    <a:pt x="990" y="98"/>
                    <a:pt x="989" y="97"/>
                  </a:cubicBezTo>
                  <a:cubicBezTo>
                    <a:pt x="989" y="73"/>
                    <a:pt x="989" y="49"/>
                    <a:pt x="989" y="25"/>
                  </a:cubicBezTo>
                  <a:lnTo>
                    <a:pt x="977" y="85"/>
                  </a:lnTo>
                  <a:lnTo>
                    <a:pt x="977" y="73"/>
                  </a:lnTo>
                  <a:cubicBezTo>
                    <a:pt x="977" y="53"/>
                    <a:pt x="968" y="23"/>
                    <a:pt x="958" y="23"/>
                  </a:cubicBezTo>
                  <a:cubicBezTo>
                    <a:pt x="956" y="23"/>
                    <a:pt x="955" y="24"/>
                    <a:pt x="953" y="25"/>
                  </a:cubicBezTo>
                  <a:cubicBezTo>
                    <a:pt x="953" y="32"/>
                    <a:pt x="953" y="67"/>
                    <a:pt x="953" y="97"/>
                  </a:cubicBezTo>
                  <a:cubicBezTo>
                    <a:pt x="953" y="85"/>
                    <a:pt x="953" y="73"/>
                    <a:pt x="941" y="61"/>
                  </a:cubicBezTo>
                  <a:cubicBezTo>
                    <a:pt x="941" y="61"/>
                    <a:pt x="921" y="0"/>
                    <a:pt x="918"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271" name="Google Shape;5271;p43"/>
            <p:cNvSpPr/>
            <p:nvPr/>
          </p:nvSpPr>
          <p:spPr>
            <a:xfrm>
              <a:off x="5219400" y="5182949"/>
              <a:ext cx="110535" cy="94307"/>
            </a:xfrm>
            <a:custGeom>
              <a:avLst/>
              <a:gdLst/>
              <a:ahLst/>
              <a:cxnLst/>
              <a:rect l="l" t="t" r="r" b="b"/>
              <a:pathLst>
                <a:path w="2179" h="1859" extrusionOk="0">
                  <a:moveTo>
                    <a:pt x="1250" y="382"/>
                  </a:moveTo>
                  <a:lnTo>
                    <a:pt x="1250" y="394"/>
                  </a:lnTo>
                  <a:cubicBezTo>
                    <a:pt x="1548" y="394"/>
                    <a:pt x="1786" y="632"/>
                    <a:pt x="1798" y="930"/>
                  </a:cubicBezTo>
                  <a:cubicBezTo>
                    <a:pt x="1798" y="1259"/>
                    <a:pt x="1528" y="1474"/>
                    <a:pt x="1246" y="1474"/>
                  </a:cubicBezTo>
                  <a:cubicBezTo>
                    <a:pt x="1109" y="1474"/>
                    <a:pt x="970" y="1424"/>
                    <a:pt x="857" y="1311"/>
                  </a:cubicBezTo>
                  <a:cubicBezTo>
                    <a:pt x="512" y="966"/>
                    <a:pt x="762" y="382"/>
                    <a:pt x="1250" y="382"/>
                  </a:cubicBezTo>
                  <a:close/>
                  <a:moveTo>
                    <a:pt x="1244" y="0"/>
                  </a:moveTo>
                  <a:cubicBezTo>
                    <a:pt x="1013" y="0"/>
                    <a:pt x="777" y="86"/>
                    <a:pt x="583" y="275"/>
                  </a:cubicBezTo>
                  <a:cubicBezTo>
                    <a:pt x="0" y="859"/>
                    <a:pt x="417" y="1859"/>
                    <a:pt x="1250" y="1859"/>
                  </a:cubicBezTo>
                  <a:cubicBezTo>
                    <a:pt x="1762" y="1859"/>
                    <a:pt x="2179" y="1442"/>
                    <a:pt x="2179" y="930"/>
                  </a:cubicBezTo>
                  <a:cubicBezTo>
                    <a:pt x="2179" y="368"/>
                    <a:pt x="1723" y="0"/>
                    <a:pt x="1244"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272" name="Google Shape;5272;p43"/>
            <p:cNvSpPr/>
            <p:nvPr/>
          </p:nvSpPr>
          <p:spPr>
            <a:xfrm>
              <a:off x="5249583" y="5196900"/>
              <a:ext cx="64678" cy="72645"/>
            </a:xfrm>
            <a:custGeom>
              <a:avLst/>
              <a:gdLst/>
              <a:ahLst/>
              <a:cxnLst/>
              <a:rect l="l" t="t" r="r" b="b"/>
              <a:pathLst>
                <a:path w="1275" h="1432" extrusionOk="0">
                  <a:moveTo>
                    <a:pt x="261" y="118"/>
                  </a:moveTo>
                  <a:lnTo>
                    <a:pt x="261" y="118"/>
                  </a:lnTo>
                  <a:cubicBezTo>
                    <a:pt x="261" y="118"/>
                    <a:pt x="263" y="121"/>
                    <a:pt x="267" y="126"/>
                  </a:cubicBezTo>
                  <a:lnTo>
                    <a:pt x="267" y="126"/>
                  </a:lnTo>
                  <a:cubicBezTo>
                    <a:pt x="266" y="124"/>
                    <a:pt x="264" y="121"/>
                    <a:pt x="262" y="119"/>
                  </a:cubicBezTo>
                  <a:cubicBezTo>
                    <a:pt x="262" y="119"/>
                    <a:pt x="261" y="118"/>
                    <a:pt x="261" y="118"/>
                  </a:cubicBezTo>
                  <a:close/>
                  <a:moveTo>
                    <a:pt x="453" y="107"/>
                  </a:moveTo>
                  <a:lnTo>
                    <a:pt x="453" y="107"/>
                  </a:lnTo>
                  <a:cubicBezTo>
                    <a:pt x="459" y="114"/>
                    <a:pt x="462" y="124"/>
                    <a:pt x="466" y="136"/>
                  </a:cubicBezTo>
                  <a:lnTo>
                    <a:pt x="466" y="136"/>
                  </a:lnTo>
                  <a:cubicBezTo>
                    <a:pt x="459" y="124"/>
                    <a:pt x="453" y="107"/>
                    <a:pt x="453" y="107"/>
                  </a:cubicBezTo>
                  <a:close/>
                  <a:moveTo>
                    <a:pt x="845" y="101"/>
                  </a:moveTo>
                  <a:cubicBezTo>
                    <a:pt x="841" y="114"/>
                    <a:pt x="838" y="127"/>
                    <a:pt x="834" y="140"/>
                  </a:cubicBezTo>
                  <a:lnTo>
                    <a:pt x="834" y="140"/>
                  </a:lnTo>
                  <a:cubicBezTo>
                    <a:pt x="834" y="126"/>
                    <a:pt x="839" y="112"/>
                    <a:pt x="845" y="101"/>
                  </a:cubicBezTo>
                  <a:close/>
                  <a:moveTo>
                    <a:pt x="429" y="119"/>
                  </a:moveTo>
                  <a:cubicBezTo>
                    <a:pt x="441" y="155"/>
                    <a:pt x="453" y="155"/>
                    <a:pt x="441" y="155"/>
                  </a:cubicBezTo>
                  <a:cubicBezTo>
                    <a:pt x="441" y="143"/>
                    <a:pt x="429" y="131"/>
                    <a:pt x="429" y="119"/>
                  </a:cubicBezTo>
                  <a:close/>
                  <a:moveTo>
                    <a:pt x="750" y="143"/>
                  </a:moveTo>
                  <a:cubicBezTo>
                    <a:pt x="750" y="143"/>
                    <a:pt x="750" y="155"/>
                    <a:pt x="739" y="191"/>
                  </a:cubicBezTo>
                  <a:lnTo>
                    <a:pt x="739" y="191"/>
                  </a:lnTo>
                  <a:cubicBezTo>
                    <a:pt x="739" y="171"/>
                    <a:pt x="741" y="153"/>
                    <a:pt x="750" y="143"/>
                  </a:cubicBezTo>
                  <a:close/>
                  <a:moveTo>
                    <a:pt x="750" y="170"/>
                  </a:moveTo>
                  <a:lnTo>
                    <a:pt x="750" y="170"/>
                  </a:lnTo>
                  <a:cubicBezTo>
                    <a:pt x="749" y="192"/>
                    <a:pt x="739" y="203"/>
                    <a:pt x="739" y="203"/>
                  </a:cubicBezTo>
                  <a:cubicBezTo>
                    <a:pt x="743" y="190"/>
                    <a:pt x="747" y="180"/>
                    <a:pt x="750" y="170"/>
                  </a:cubicBezTo>
                  <a:close/>
                  <a:moveTo>
                    <a:pt x="310" y="203"/>
                  </a:moveTo>
                  <a:cubicBezTo>
                    <a:pt x="310" y="205"/>
                    <a:pt x="312" y="208"/>
                    <a:pt x="315" y="213"/>
                  </a:cubicBezTo>
                  <a:lnTo>
                    <a:pt x="315" y="213"/>
                  </a:lnTo>
                  <a:cubicBezTo>
                    <a:pt x="314" y="210"/>
                    <a:pt x="312" y="206"/>
                    <a:pt x="310" y="203"/>
                  </a:cubicBezTo>
                  <a:close/>
                  <a:moveTo>
                    <a:pt x="232" y="266"/>
                  </a:moveTo>
                  <a:cubicBezTo>
                    <a:pt x="231" y="266"/>
                    <a:pt x="232" y="268"/>
                    <a:pt x="238" y="274"/>
                  </a:cubicBezTo>
                  <a:cubicBezTo>
                    <a:pt x="245" y="276"/>
                    <a:pt x="251" y="279"/>
                    <a:pt x="257" y="282"/>
                  </a:cubicBezTo>
                  <a:lnTo>
                    <a:pt x="257" y="282"/>
                  </a:lnTo>
                  <a:cubicBezTo>
                    <a:pt x="249" y="277"/>
                    <a:pt x="235" y="266"/>
                    <a:pt x="232" y="266"/>
                  </a:cubicBezTo>
                  <a:close/>
                  <a:moveTo>
                    <a:pt x="507" y="302"/>
                  </a:moveTo>
                  <a:lnTo>
                    <a:pt x="512" y="322"/>
                  </a:lnTo>
                  <a:cubicBezTo>
                    <a:pt x="512" y="322"/>
                    <a:pt x="512" y="308"/>
                    <a:pt x="507" y="302"/>
                  </a:cubicBezTo>
                  <a:close/>
                  <a:moveTo>
                    <a:pt x="518" y="319"/>
                  </a:moveTo>
                  <a:cubicBezTo>
                    <a:pt x="521" y="328"/>
                    <a:pt x="523" y="335"/>
                    <a:pt x="524" y="335"/>
                  </a:cubicBezTo>
                  <a:cubicBezTo>
                    <a:pt x="524" y="335"/>
                    <a:pt x="524" y="335"/>
                    <a:pt x="524" y="334"/>
                  </a:cubicBezTo>
                  <a:lnTo>
                    <a:pt x="518" y="319"/>
                  </a:lnTo>
                  <a:close/>
                  <a:moveTo>
                    <a:pt x="279" y="348"/>
                  </a:moveTo>
                  <a:cubicBezTo>
                    <a:pt x="283" y="351"/>
                    <a:pt x="286" y="355"/>
                    <a:pt x="286" y="357"/>
                  </a:cubicBezTo>
                  <a:cubicBezTo>
                    <a:pt x="284" y="354"/>
                    <a:pt x="282" y="350"/>
                    <a:pt x="279" y="348"/>
                  </a:cubicBezTo>
                  <a:close/>
                  <a:moveTo>
                    <a:pt x="753" y="366"/>
                  </a:moveTo>
                  <a:cubicBezTo>
                    <a:pt x="753" y="368"/>
                    <a:pt x="752" y="369"/>
                    <a:pt x="752" y="370"/>
                  </a:cubicBezTo>
                  <a:lnTo>
                    <a:pt x="752" y="370"/>
                  </a:lnTo>
                  <a:lnTo>
                    <a:pt x="753" y="366"/>
                  </a:lnTo>
                  <a:close/>
                  <a:moveTo>
                    <a:pt x="822" y="380"/>
                  </a:moveTo>
                  <a:cubicBezTo>
                    <a:pt x="820" y="382"/>
                    <a:pt x="819" y="384"/>
                    <a:pt x="819" y="384"/>
                  </a:cubicBezTo>
                  <a:cubicBezTo>
                    <a:pt x="819" y="384"/>
                    <a:pt x="820" y="383"/>
                    <a:pt x="822" y="381"/>
                  </a:cubicBezTo>
                  <a:cubicBezTo>
                    <a:pt x="822" y="381"/>
                    <a:pt x="822" y="381"/>
                    <a:pt x="822" y="380"/>
                  </a:cubicBezTo>
                  <a:close/>
                  <a:moveTo>
                    <a:pt x="810" y="357"/>
                  </a:moveTo>
                  <a:cubicBezTo>
                    <a:pt x="797" y="383"/>
                    <a:pt x="791" y="398"/>
                    <a:pt x="792" y="398"/>
                  </a:cubicBezTo>
                  <a:cubicBezTo>
                    <a:pt x="793" y="398"/>
                    <a:pt x="799" y="386"/>
                    <a:pt x="810" y="357"/>
                  </a:cubicBezTo>
                  <a:close/>
                  <a:moveTo>
                    <a:pt x="155" y="417"/>
                  </a:moveTo>
                  <a:cubicBezTo>
                    <a:pt x="164" y="417"/>
                    <a:pt x="180" y="424"/>
                    <a:pt x="192" y="432"/>
                  </a:cubicBezTo>
                  <a:lnTo>
                    <a:pt x="192" y="432"/>
                  </a:lnTo>
                  <a:cubicBezTo>
                    <a:pt x="177" y="428"/>
                    <a:pt x="163" y="425"/>
                    <a:pt x="155" y="417"/>
                  </a:cubicBezTo>
                  <a:close/>
                  <a:moveTo>
                    <a:pt x="342" y="456"/>
                  </a:moveTo>
                  <a:cubicBezTo>
                    <a:pt x="346" y="461"/>
                    <a:pt x="354" y="467"/>
                    <a:pt x="369" y="476"/>
                  </a:cubicBezTo>
                  <a:cubicBezTo>
                    <a:pt x="361" y="468"/>
                    <a:pt x="352" y="462"/>
                    <a:pt x="342" y="456"/>
                  </a:cubicBezTo>
                  <a:close/>
                  <a:moveTo>
                    <a:pt x="262" y="505"/>
                  </a:moveTo>
                  <a:cubicBezTo>
                    <a:pt x="269" y="509"/>
                    <a:pt x="274" y="512"/>
                    <a:pt x="274" y="512"/>
                  </a:cubicBezTo>
                  <a:cubicBezTo>
                    <a:pt x="271" y="509"/>
                    <a:pt x="267" y="506"/>
                    <a:pt x="262" y="505"/>
                  </a:cubicBezTo>
                  <a:close/>
                  <a:moveTo>
                    <a:pt x="224" y="502"/>
                  </a:moveTo>
                  <a:cubicBezTo>
                    <a:pt x="225" y="502"/>
                    <a:pt x="236" y="507"/>
                    <a:pt x="253" y="514"/>
                  </a:cubicBezTo>
                  <a:lnTo>
                    <a:pt x="253" y="514"/>
                  </a:lnTo>
                  <a:cubicBezTo>
                    <a:pt x="248" y="513"/>
                    <a:pt x="243" y="512"/>
                    <a:pt x="238" y="512"/>
                  </a:cubicBezTo>
                  <a:cubicBezTo>
                    <a:pt x="227" y="505"/>
                    <a:pt x="223" y="502"/>
                    <a:pt x="224" y="502"/>
                  </a:cubicBezTo>
                  <a:close/>
                  <a:moveTo>
                    <a:pt x="301" y="556"/>
                  </a:moveTo>
                  <a:cubicBezTo>
                    <a:pt x="310" y="558"/>
                    <a:pt x="317" y="560"/>
                    <a:pt x="322" y="560"/>
                  </a:cubicBezTo>
                  <a:lnTo>
                    <a:pt x="301" y="556"/>
                  </a:lnTo>
                  <a:close/>
                  <a:moveTo>
                    <a:pt x="1237" y="563"/>
                  </a:moveTo>
                  <a:cubicBezTo>
                    <a:pt x="1230" y="563"/>
                    <a:pt x="1215" y="566"/>
                    <a:pt x="1191" y="572"/>
                  </a:cubicBezTo>
                  <a:lnTo>
                    <a:pt x="1239" y="572"/>
                  </a:lnTo>
                  <a:cubicBezTo>
                    <a:pt x="1245" y="566"/>
                    <a:pt x="1245" y="563"/>
                    <a:pt x="1237" y="563"/>
                  </a:cubicBezTo>
                  <a:close/>
                  <a:moveTo>
                    <a:pt x="1179" y="572"/>
                  </a:moveTo>
                  <a:cubicBezTo>
                    <a:pt x="1158" y="577"/>
                    <a:pt x="1148" y="580"/>
                    <a:pt x="1147" y="582"/>
                  </a:cubicBezTo>
                  <a:lnTo>
                    <a:pt x="1147" y="582"/>
                  </a:lnTo>
                  <a:cubicBezTo>
                    <a:pt x="1165" y="578"/>
                    <a:pt x="1191" y="572"/>
                    <a:pt x="1191" y="572"/>
                  </a:cubicBezTo>
                  <a:close/>
                  <a:moveTo>
                    <a:pt x="48" y="584"/>
                  </a:moveTo>
                  <a:cubicBezTo>
                    <a:pt x="0" y="584"/>
                    <a:pt x="12" y="584"/>
                    <a:pt x="72" y="596"/>
                  </a:cubicBezTo>
                  <a:lnTo>
                    <a:pt x="48" y="584"/>
                  </a:lnTo>
                  <a:close/>
                  <a:moveTo>
                    <a:pt x="1239" y="619"/>
                  </a:moveTo>
                  <a:cubicBezTo>
                    <a:pt x="1233" y="625"/>
                    <a:pt x="1227" y="628"/>
                    <a:pt x="1222" y="628"/>
                  </a:cubicBezTo>
                  <a:cubicBezTo>
                    <a:pt x="1218" y="628"/>
                    <a:pt x="1215" y="625"/>
                    <a:pt x="1215" y="619"/>
                  </a:cubicBezTo>
                  <a:close/>
                  <a:moveTo>
                    <a:pt x="322" y="655"/>
                  </a:moveTo>
                  <a:cubicBezTo>
                    <a:pt x="298" y="655"/>
                    <a:pt x="286" y="667"/>
                    <a:pt x="262" y="667"/>
                  </a:cubicBezTo>
                  <a:lnTo>
                    <a:pt x="215" y="667"/>
                  </a:lnTo>
                  <a:cubicBezTo>
                    <a:pt x="227" y="667"/>
                    <a:pt x="298" y="655"/>
                    <a:pt x="322" y="655"/>
                  </a:cubicBezTo>
                  <a:close/>
                  <a:moveTo>
                    <a:pt x="179" y="667"/>
                  </a:moveTo>
                  <a:cubicBezTo>
                    <a:pt x="179" y="667"/>
                    <a:pt x="143" y="667"/>
                    <a:pt x="131" y="679"/>
                  </a:cubicBezTo>
                  <a:lnTo>
                    <a:pt x="155" y="679"/>
                  </a:lnTo>
                  <a:cubicBezTo>
                    <a:pt x="150" y="679"/>
                    <a:pt x="140" y="679"/>
                    <a:pt x="128" y="680"/>
                  </a:cubicBezTo>
                  <a:lnTo>
                    <a:pt x="128" y="680"/>
                  </a:lnTo>
                  <a:cubicBezTo>
                    <a:pt x="129" y="680"/>
                    <a:pt x="130" y="679"/>
                    <a:pt x="131" y="679"/>
                  </a:cubicBezTo>
                  <a:lnTo>
                    <a:pt x="119" y="679"/>
                  </a:lnTo>
                  <a:cubicBezTo>
                    <a:pt x="131" y="667"/>
                    <a:pt x="143" y="667"/>
                    <a:pt x="155" y="667"/>
                  </a:cubicBezTo>
                  <a:close/>
                  <a:moveTo>
                    <a:pt x="155" y="692"/>
                  </a:moveTo>
                  <a:cubicBezTo>
                    <a:pt x="151" y="694"/>
                    <a:pt x="152" y="696"/>
                    <a:pt x="153" y="696"/>
                  </a:cubicBezTo>
                  <a:cubicBezTo>
                    <a:pt x="154" y="696"/>
                    <a:pt x="155" y="695"/>
                    <a:pt x="155" y="692"/>
                  </a:cubicBezTo>
                  <a:close/>
                  <a:moveTo>
                    <a:pt x="215" y="762"/>
                  </a:moveTo>
                  <a:lnTo>
                    <a:pt x="215" y="762"/>
                  </a:lnTo>
                  <a:cubicBezTo>
                    <a:pt x="210" y="766"/>
                    <a:pt x="205" y="771"/>
                    <a:pt x="198" y="774"/>
                  </a:cubicBezTo>
                  <a:lnTo>
                    <a:pt x="198" y="774"/>
                  </a:lnTo>
                  <a:cubicBezTo>
                    <a:pt x="200" y="774"/>
                    <a:pt x="201" y="774"/>
                    <a:pt x="203" y="774"/>
                  </a:cubicBezTo>
                  <a:lnTo>
                    <a:pt x="215" y="762"/>
                  </a:lnTo>
                  <a:close/>
                  <a:moveTo>
                    <a:pt x="198" y="774"/>
                  </a:moveTo>
                  <a:cubicBezTo>
                    <a:pt x="186" y="774"/>
                    <a:pt x="166" y="775"/>
                    <a:pt x="155" y="786"/>
                  </a:cubicBezTo>
                  <a:cubicBezTo>
                    <a:pt x="171" y="786"/>
                    <a:pt x="186" y="781"/>
                    <a:pt x="198" y="774"/>
                  </a:cubicBezTo>
                  <a:close/>
                  <a:moveTo>
                    <a:pt x="869" y="774"/>
                  </a:moveTo>
                  <a:lnTo>
                    <a:pt x="915" y="797"/>
                  </a:lnTo>
                  <a:lnTo>
                    <a:pt x="915" y="797"/>
                  </a:lnTo>
                  <a:cubicBezTo>
                    <a:pt x="913" y="794"/>
                    <a:pt x="906" y="790"/>
                    <a:pt x="869" y="774"/>
                  </a:cubicBezTo>
                  <a:close/>
                  <a:moveTo>
                    <a:pt x="1200" y="793"/>
                  </a:moveTo>
                  <a:lnTo>
                    <a:pt x="1200" y="793"/>
                  </a:lnTo>
                  <a:cubicBezTo>
                    <a:pt x="1201" y="795"/>
                    <a:pt x="1204" y="798"/>
                    <a:pt x="1215" y="798"/>
                  </a:cubicBezTo>
                  <a:cubicBezTo>
                    <a:pt x="1210" y="796"/>
                    <a:pt x="1205" y="794"/>
                    <a:pt x="1200" y="793"/>
                  </a:cubicBezTo>
                  <a:close/>
                  <a:moveTo>
                    <a:pt x="107" y="846"/>
                  </a:moveTo>
                  <a:lnTo>
                    <a:pt x="107" y="846"/>
                  </a:lnTo>
                  <a:cubicBezTo>
                    <a:pt x="107" y="846"/>
                    <a:pt x="107" y="846"/>
                    <a:pt x="107" y="846"/>
                  </a:cubicBezTo>
                  <a:close/>
                  <a:moveTo>
                    <a:pt x="369" y="846"/>
                  </a:moveTo>
                  <a:cubicBezTo>
                    <a:pt x="365" y="850"/>
                    <a:pt x="359" y="856"/>
                    <a:pt x="354" y="861"/>
                  </a:cubicBezTo>
                  <a:lnTo>
                    <a:pt x="354" y="861"/>
                  </a:lnTo>
                  <a:cubicBezTo>
                    <a:pt x="372" y="846"/>
                    <a:pt x="380" y="846"/>
                    <a:pt x="369" y="846"/>
                  </a:cubicBezTo>
                  <a:close/>
                  <a:moveTo>
                    <a:pt x="1137" y="913"/>
                  </a:moveTo>
                  <a:lnTo>
                    <a:pt x="1143" y="917"/>
                  </a:lnTo>
                  <a:cubicBezTo>
                    <a:pt x="1143" y="917"/>
                    <a:pt x="1140" y="914"/>
                    <a:pt x="1137" y="913"/>
                  </a:cubicBezTo>
                  <a:close/>
                  <a:moveTo>
                    <a:pt x="407" y="923"/>
                  </a:moveTo>
                  <a:lnTo>
                    <a:pt x="407" y="923"/>
                  </a:lnTo>
                  <a:cubicBezTo>
                    <a:pt x="405" y="923"/>
                    <a:pt x="401" y="928"/>
                    <a:pt x="395" y="934"/>
                  </a:cubicBezTo>
                  <a:lnTo>
                    <a:pt x="395" y="934"/>
                  </a:lnTo>
                  <a:cubicBezTo>
                    <a:pt x="398" y="932"/>
                    <a:pt x="401" y="931"/>
                    <a:pt x="405" y="929"/>
                  </a:cubicBezTo>
                  <a:cubicBezTo>
                    <a:pt x="407" y="925"/>
                    <a:pt x="407" y="923"/>
                    <a:pt x="407" y="923"/>
                  </a:cubicBezTo>
                  <a:close/>
                  <a:moveTo>
                    <a:pt x="846" y="905"/>
                  </a:moveTo>
                  <a:lnTo>
                    <a:pt x="846" y="905"/>
                  </a:lnTo>
                  <a:cubicBezTo>
                    <a:pt x="857" y="916"/>
                    <a:pt x="868" y="926"/>
                    <a:pt x="879" y="936"/>
                  </a:cubicBezTo>
                  <a:lnTo>
                    <a:pt x="879" y="936"/>
                  </a:lnTo>
                  <a:cubicBezTo>
                    <a:pt x="874" y="929"/>
                    <a:pt x="865" y="920"/>
                    <a:pt x="846" y="905"/>
                  </a:cubicBezTo>
                  <a:close/>
                  <a:moveTo>
                    <a:pt x="1137" y="961"/>
                  </a:moveTo>
                  <a:lnTo>
                    <a:pt x="1137" y="961"/>
                  </a:lnTo>
                  <a:cubicBezTo>
                    <a:pt x="1141" y="964"/>
                    <a:pt x="1144" y="966"/>
                    <a:pt x="1144" y="966"/>
                  </a:cubicBezTo>
                  <a:cubicBezTo>
                    <a:pt x="1145" y="966"/>
                    <a:pt x="1144" y="966"/>
                    <a:pt x="1143" y="965"/>
                  </a:cubicBezTo>
                  <a:cubicBezTo>
                    <a:pt x="1141" y="964"/>
                    <a:pt x="1139" y="962"/>
                    <a:pt x="1137" y="961"/>
                  </a:cubicBezTo>
                  <a:close/>
                  <a:moveTo>
                    <a:pt x="964" y="963"/>
                  </a:moveTo>
                  <a:cubicBezTo>
                    <a:pt x="964" y="963"/>
                    <a:pt x="977" y="973"/>
                    <a:pt x="989" y="984"/>
                  </a:cubicBezTo>
                  <a:lnTo>
                    <a:pt x="989" y="984"/>
                  </a:lnTo>
                  <a:cubicBezTo>
                    <a:pt x="985" y="981"/>
                    <a:pt x="982" y="979"/>
                    <a:pt x="978" y="977"/>
                  </a:cubicBezTo>
                  <a:lnTo>
                    <a:pt x="978" y="977"/>
                  </a:lnTo>
                  <a:cubicBezTo>
                    <a:pt x="978" y="977"/>
                    <a:pt x="979" y="978"/>
                    <a:pt x="979" y="978"/>
                  </a:cubicBezTo>
                  <a:lnTo>
                    <a:pt x="979" y="978"/>
                  </a:lnTo>
                  <a:lnTo>
                    <a:pt x="977" y="977"/>
                  </a:lnTo>
                  <a:lnTo>
                    <a:pt x="977" y="977"/>
                  </a:lnTo>
                  <a:cubicBezTo>
                    <a:pt x="977" y="977"/>
                    <a:pt x="978" y="977"/>
                    <a:pt x="978" y="977"/>
                  </a:cubicBezTo>
                  <a:lnTo>
                    <a:pt x="978" y="977"/>
                  </a:lnTo>
                  <a:cubicBezTo>
                    <a:pt x="973" y="972"/>
                    <a:pt x="968" y="968"/>
                    <a:pt x="965" y="965"/>
                  </a:cubicBezTo>
                  <a:cubicBezTo>
                    <a:pt x="964" y="964"/>
                    <a:pt x="963" y="963"/>
                    <a:pt x="964" y="963"/>
                  </a:cubicBezTo>
                  <a:close/>
                  <a:moveTo>
                    <a:pt x="774" y="988"/>
                  </a:moveTo>
                  <a:cubicBezTo>
                    <a:pt x="774" y="989"/>
                    <a:pt x="774" y="998"/>
                    <a:pt x="777" y="1005"/>
                  </a:cubicBezTo>
                  <a:lnTo>
                    <a:pt x="777" y="1005"/>
                  </a:lnTo>
                  <a:cubicBezTo>
                    <a:pt x="774" y="995"/>
                    <a:pt x="774" y="989"/>
                    <a:pt x="774" y="988"/>
                  </a:cubicBezTo>
                  <a:close/>
                  <a:moveTo>
                    <a:pt x="596" y="988"/>
                  </a:moveTo>
                  <a:cubicBezTo>
                    <a:pt x="594" y="994"/>
                    <a:pt x="592" y="1000"/>
                    <a:pt x="591" y="1006"/>
                  </a:cubicBezTo>
                  <a:lnTo>
                    <a:pt x="591" y="1006"/>
                  </a:lnTo>
                  <a:lnTo>
                    <a:pt x="596" y="988"/>
                  </a:lnTo>
                  <a:close/>
                  <a:moveTo>
                    <a:pt x="476" y="981"/>
                  </a:moveTo>
                  <a:cubicBezTo>
                    <a:pt x="475" y="981"/>
                    <a:pt x="473" y="988"/>
                    <a:pt x="467" y="1006"/>
                  </a:cubicBezTo>
                  <a:lnTo>
                    <a:pt x="467" y="1006"/>
                  </a:lnTo>
                  <a:lnTo>
                    <a:pt x="477" y="988"/>
                  </a:lnTo>
                  <a:cubicBezTo>
                    <a:pt x="477" y="984"/>
                    <a:pt x="477" y="981"/>
                    <a:pt x="476" y="981"/>
                  </a:cubicBezTo>
                  <a:close/>
                  <a:moveTo>
                    <a:pt x="691" y="988"/>
                  </a:moveTo>
                  <a:lnTo>
                    <a:pt x="691" y="988"/>
                  </a:lnTo>
                  <a:cubicBezTo>
                    <a:pt x="691" y="989"/>
                    <a:pt x="695" y="1001"/>
                    <a:pt x="701" y="1017"/>
                  </a:cubicBezTo>
                  <a:lnTo>
                    <a:pt x="701" y="1017"/>
                  </a:lnTo>
                  <a:lnTo>
                    <a:pt x="691" y="988"/>
                  </a:lnTo>
                  <a:close/>
                  <a:moveTo>
                    <a:pt x="322" y="1012"/>
                  </a:moveTo>
                  <a:lnTo>
                    <a:pt x="322" y="1012"/>
                  </a:lnTo>
                  <a:cubicBezTo>
                    <a:pt x="322" y="1014"/>
                    <a:pt x="322" y="1015"/>
                    <a:pt x="322" y="1016"/>
                  </a:cubicBezTo>
                  <a:lnTo>
                    <a:pt x="322" y="1016"/>
                  </a:lnTo>
                  <a:cubicBezTo>
                    <a:pt x="318" y="1018"/>
                    <a:pt x="314" y="1021"/>
                    <a:pt x="310" y="1024"/>
                  </a:cubicBezTo>
                  <a:lnTo>
                    <a:pt x="322" y="1012"/>
                  </a:lnTo>
                  <a:close/>
                  <a:moveTo>
                    <a:pt x="991" y="1019"/>
                  </a:moveTo>
                  <a:lnTo>
                    <a:pt x="1000" y="1024"/>
                  </a:lnTo>
                  <a:cubicBezTo>
                    <a:pt x="997" y="1023"/>
                    <a:pt x="994" y="1021"/>
                    <a:pt x="991" y="1019"/>
                  </a:cubicBezTo>
                  <a:close/>
                  <a:moveTo>
                    <a:pt x="750" y="1000"/>
                  </a:moveTo>
                  <a:lnTo>
                    <a:pt x="762" y="1024"/>
                  </a:lnTo>
                  <a:cubicBezTo>
                    <a:pt x="762" y="1024"/>
                    <a:pt x="758" y="1016"/>
                    <a:pt x="754" y="1011"/>
                  </a:cubicBezTo>
                  <a:lnTo>
                    <a:pt x="754" y="1011"/>
                  </a:lnTo>
                  <a:cubicBezTo>
                    <a:pt x="756" y="1017"/>
                    <a:pt x="758" y="1022"/>
                    <a:pt x="759" y="1025"/>
                  </a:cubicBezTo>
                  <a:lnTo>
                    <a:pt x="759" y="1025"/>
                  </a:lnTo>
                  <a:cubicBezTo>
                    <a:pt x="756" y="1019"/>
                    <a:pt x="754" y="1013"/>
                    <a:pt x="752" y="1008"/>
                  </a:cubicBezTo>
                  <a:lnTo>
                    <a:pt x="752" y="1008"/>
                  </a:lnTo>
                  <a:cubicBezTo>
                    <a:pt x="752" y="1009"/>
                    <a:pt x="753" y="1010"/>
                    <a:pt x="754" y="1011"/>
                  </a:cubicBezTo>
                  <a:lnTo>
                    <a:pt x="754" y="1011"/>
                  </a:lnTo>
                  <a:cubicBezTo>
                    <a:pt x="753" y="1008"/>
                    <a:pt x="752" y="1004"/>
                    <a:pt x="750" y="1000"/>
                  </a:cubicBezTo>
                  <a:close/>
                  <a:moveTo>
                    <a:pt x="467" y="1006"/>
                  </a:moveTo>
                  <a:lnTo>
                    <a:pt x="455" y="1027"/>
                  </a:lnTo>
                  <a:lnTo>
                    <a:pt x="455" y="1027"/>
                  </a:lnTo>
                  <a:cubicBezTo>
                    <a:pt x="458" y="1023"/>
                    <a:pt x="461" y="1019"/>
                    <a:pt x="465" y="1012"/>
                  </a:cubicBezTo>
                  <a:cubicBezTo>
                    <a:pt x="465" y="1010"/>
                    <a:pt x="466" y="1008"/>
                    <a:pt x="467" y="1006"/>
                  </a:cubicBezTo>
                  <a:close/>
                  <a:moveTo>
                    <a:pt x="496" y="995"/>
                  </a:moveTo>
                  <a:cubicBezTo>
                    <a:pt x="495" y="995"/>
                    <a:pt x="481" y="1021"/>
                    <a:pt x="471" y="1045"/>
                  </a:cubicBezTo>
                  <a:lnTo>
                    <a:pt x="471" y="1045"/>
                  </a:lnTo>
                  <a:lnTo>
                    <a:pt x="488" y="1012"/>
                  </a:lnTo>
                  <a:cubicBezTo>
                    <a:pt x="495" y="1000"/>
                    <a:pt x="497" y="995"/>
                    <a:pt x="496" y="995"/>
                  </a:cubicBezTo>
                  <a:close/>
                  <a:moveTo>
                    <a:pt x="437" y="1060"/>
                  </a:moveTo>
                  <a:lnTo>
                    <a:pt x="437" y="1060"/>
                  </a:lnTo>
                  <a:lnTo>
                    <a:pt x="437" y="1060"/>
                  </a:lnTo>
                  <a:close/>
                  <a:moveTo>
                    <a:pt x="560" y="1036"/>
                  </a:moveTo>
                  <a:cubicBezTo>
                    <a:pt x="554" y="1048"/>
                    <a:pt x="551" y="1060"/>
                    <a:pt x="549" y="1072"/>
                  </a:cubicBezTo>
                  <a:lnTo>
                    <a:pt x="549" y="1072"/>
                  </a:lnTo>
                  <a:cubicBezTo>
                    <a:pt x="551" y="1069"/>
                    <a:pt x="554" y="1060"/>
                    <a:pt x="560" y="1036"/>
                  </a:cubicBezTo>
                  <a:close/>
                  <a:moveTo>
                    <a:pt x="524" y="1048"/>
                  </a:moveTo>
                  <a:lnTo>
                    <a:pt x="524" y="1048"/>
                  </a:lnTo>
                  <a:lnTo>
                    <a:pt x="524" y="1048"/>
                  </a:lnTo>
                  <a:lnTo>
                    <a:pt x="513" y="1084"/>
                  </a:lnTo>
                  <a:lnTo>
                    <a:pt x="513" y="1084"/>
                  </a:lnTo>
                  <a:cubicBezTo>
                    <a:pt x="524" y="1083"/>
                    <a:pt x="524" y="1072"/>
                    <a:pt x="524" y="1072"/>
                  </a:cubicBezTo>
                  <a:lnTo>
                    <a:pt x="524" y="1048"/>
                  </a:lnTo>
                  <a:close/>
                  <a:moveTo>
                    <a:pt x="305" y="1062"/>
                  </a:moveTo>
                  <a:lnTo>
                    <a:pt x="305" y="1062"/>
                  </a:lnTo>
                  <a:cubicBezTo>
                    <a:pt x="297" y="1072"/>
                    <a:pt x="289" y="1080"/>
                    <a:pt x="286" y="1084"/>
                  </a:cubicBezTo>
                  <a:cubicBezTo>
                    <a:pt x="305" y="1071"/>
                    <a:pt x="307" y="1065"/>
                    <a:pt x="305" y="1062"/>
                  </a:cubicBezTo>
                  <a:close/>
                  <a:moveTo>
                    <a:pt x="893" y="1012"/>
                  </a:moveTo>
                  <a:lnTo>
                    <a:pt x="917" y="1036"/>
                  </a:lnTo>
                  <a:lnTo>
                    <a:pt x="917" y="1036"/>
                  </a:lnTo>
                  <a:lnTo>
                    <a:pt x="941" y="1072"/>
                  </a:lnTo>
                  <a:cubicBezTo>
                    <a:pt x="944" y="1075"/>
                    <a:pt x="948" y="1080"/>
                    <a:pt x="951" y="1084"/>
                  </a:cubicBezTo>
                  <a:lnTo>
                    <a:pt x="941" y="1084"/>
                  </a:lnTo>
                  <a:cubicBezTo>
                    <a:pt x="943" y="1086"/>
                    <a:pt x="944" y="1089"/>
                    <a:pt x="946" y="1091"/>
                  </a:cubicBezTo>
                  <a:lnTo>
                    <a:pt x="946" y="1091"/>
                  </a:lnTo>
                  <a:cubicBezTo>
                    <a:pt x="943" y="1088"/>
                    <a:pt x="941" y="1084"/>
                    <a:pt x="941" y="1084"/>
                  </a:cubicBezTo>
                  <a:lnTo>
                    <a:pt x="941" y="1084"/>
                  </a:lnTo>
                  <a:cubicBezTo>
                    <a:pt x="924" y="1055"/>
                    <a:pt x="893" y="1012"/>
                    <a:pt x="893" y="1012"/>
                  </a:cubicBezTo>
                  <a:close/>
                  <a:moveTo>
                    <a:pt x="541" y="1085"/>
                  </a:moveTo>
                  <a:cubicBezTo>
                    <a:pt x="540" y="1086"/>
                    <a:pt x="538" y="1090"/>
                    <a:pt x="536" y="1096"/>
                  </a:cubicBezTo>
                  <a:cubicBezTo>
                    <a:pt x="538" y="1092"/>
                    <a:pt x="540" y="1088"/>
                    <a:pt x="541" y="1085"/>
                  </a:cubicBezTo>
                  <a:close/>
                  <a:moveTo>
                    <a:pt x="517" y="1098"/>
                  </a:moveTo>
                  <a:cubicBezTo>
                    <a:pt x="517" y="1098"/>
                    <a:pt x="514" y="1105"/>
                    <a:pt x="513" y="1117"/>
                  </a:cubicBezTo>
                  <a:lnTo>
                    <a:pt x="513" y="1117"/>
                  </a:lnTo>
                  <a:cubicBezTo>
                    <a:pt x="517" y="1104"/>
                    <a:pt x="518" y="1098"/>
                    <a:pt x="517" y="1098"/>
                  </a:cubicBezTo>
                  <a:close/>
                  <a:moveTo>
                    <a:pt x="505" y="1111"/>
                  </a:moveTo>
                  <a:lnTo>
                    <a:pt x="500" y="1127"/>
                  </a:lnTo>
                  <a:lnTo>
                    <a:pt x="500" y="1131"/>
                  </a:lnTo>
                  <a:cubicBezTo>
                    <a:pt x="503" y="1122"/>
                    <a:pt x="505" y="1116"/>
                    <a:pt x="505" y="1111"/>
                  </a:cubicBezTo>
                  <a:close/>
                  <a:moveTo>
                    <a:pt x="977" y="1096"/>
                  </a:moveTo>
                  <a:lnTo>
                    <a:pt x="1000" y="1131"/>
                  </a:lnTo>
                  <a:cubicBezTo>
                    <a:pt x="1002" y="1133"/>
                    <a:pt x="1003" y="1133"/>
                    <a:pt x="1003" y="1133"/>
                  </a:cubicBezTo>
                  <a:cubicBezTo>
                    <a:pt x="1005" y="1133"/>
                    <a:pt x="977" y="1096"/>
                    <a:pt x="977" y="1096"/>
                  </a:cubicBezTo>
                  <a:close/>
                  <a:moveTo>
                    <a:pt x="316" y="1121"/>
                  </a:moveTo>
                  <a:lnTo>
                    <a:pt x="316" y="1121"/>
                  </a:lnTo>
                  <a:cubicBezTo>
                    <a:pt x="310" y="1132"/>
                    <a:pt x="304" y="1143"/>
                    <a:pt x="298" y="1155"/>
                  </a:cubicBezTo>
                  <a:cubicBezTo>
                    <a:pt x="306" y="1141"/>
                    <a:pt x="312" y="1130"/>
                    <a:pt x="316" y="1121"/>
                  </a:cubicBezTo>
                  <a:close/>
                  <a:moveTo>
                    <a:pt x="334" y="750"/>
                  </a:moveTo>
                  <a:cubicBezTo>
                    <a:pt x="274" y="774"/>
                    <a:pt x="227" y="786"/>
                    <a:pt x="179" y="810"/>
                  </a:cubicBezTo>
                  <a:cubicBezTo>
                    <a:pt x="159" y="810"/>
                    <a:pt x="139" y="818"/>
                    <a:pt x="119" y="835"/>
                  </a:cubicBezTo>
                  <a:lnTo>
                    <a:pt x="119" y="835"/>
                  </a:lnTo>
                  <a:cubicBezTo>
                    <a:pt x="119" y="834"/>
                    <a:pt x="119" y="834"/>
                    <a:pt x="119" y="834"/>
                  </a:cubicBezTo>
                  <a:lnTo>
                    <a:pt x="107" y="846"/>
                  </a:lnTo>
                  <a:lnTo>
                    <a:pt x="107" y="846"/>
                  </a:lnTo>
                  <a:cubicBezTo>
                    <a:pt x="111" y="842"/>
                    <a:pt x="115" y="838"/>
                    <a:pt x="119" y="835"/>
                  </a:cubicBezTo>
                  <a:lnTo>
                    <a:pt x="119" y="835"/>
                  </a:lnTo>
                  <a:cubicBezTo>
                    <a:pt x="120" y="837"/>
                    <a:pt x="121" y="846"/>
                    <a:pt x="131" y="846"/>
                  </a:cubicBezTo>
                  <a:cubicBezTo>
                    <a:pt x="143" y="846"/>
                    <a:pt x="143" y="846"/>
                    <a:pt x="179" y="834"/>
                  </a:cubicBezTo>
                  <a:cubicBezTo>
                    <a:pt x="199" y="834"/>
                    <a:pt x="193" y="841"/>
                    <a:pt x="198" y="841"/>
                  </a:cubicBezTo>
                  <a:cubicBezTo>
                    <a:pt x="199" y="841"/>
                    <a:pt x="200" y="841"/>
                    <a:pt x="202" y="841"/>
                  </a:cubicBezTo>
                  <a:lnTo>
                    <a:pt x="202" y="841"/>
                  </a:lnTo>
                  <a:cubicBezTo>
                    <a:pt x="178" y="853"/>
                    <a:pt x="175" y="861"/>
                    <a:pt x="167" y="869"/>
                  </a:cubicBezTo>
                  <a:cubicBezTo>
                    <a:pt x="167" y="881"/>
                    <a:pt x="155" y="881"/>
                    <a:pt x="143" y="893"/>
                  </a:cubicBezTo>
                  <a:cubicBezTo>
                    <a:pt x="131" y="893"/>
                    <a:pt x="107" y="905"/>
                    <a:pt x="96" y="917"/>
                  </a:cubicBezTo>
                  <a:lnTo>
                    <a:pt x="143" y="893"/>
                  </a:lnTo>
                  <a:lnTo>
                    <a:pt x="143" y="893"/>
                  </a:lnTo>
                  <a:cubicBezTo>
                    <a:pt x="143" y="893"/>
                    <a:pt x="107" y="917"/>
                    <a:pt x="119" y="917"/>
                  </a:cubicBezTo>
                  <a:cubicBezTo>
                    <a:pt x="143" y="917"/>
                    <a:pt x="167" y="905"/>
                    <a:pt x="191" y="893"/>
                  </a:cubicBezTo>
                  <a:cubicBezTo>
                    <a:pt x="199" y="893"/>
                    <a:pt x="207" y="888"/>
                    <a:pt x="211" y="888"/>
                  </a:cubicBezTo>
                  <a:cubicBezTo>
                    <a:pt x="213" y="888"/>
                    <a:pt x="215" y="889"/>
                    <a:pt x="215" y="893"/>
                  </a:cubicBezTo>
                  <a:cubicBezTo>
                    <a:pt x="203" y="893"/>
                    <a:pt x="203" y="905"/>
                    <a:pt x="191" y="905"/>
                  </a:cubicBezTo>
                  <a:cubicBezTo>
                    <a:pt x="181" y="915"/>
                    <a:pt x="156" y="932"/>
                    <a:pt x="166" y="932"/>
                  </a:cubicBezTo>
                  <a:cubicBezTo>
                    <a:pt x="168" y="932"/>
                    <a:pt x="172" y="931"/>
                    <a:pt x="179" y="929"/>
                  </a:cubicBezTo>
                  <a:cubicBezTo>
                    <a:pt x="191" y="923"/>
                    <a:pt x="200" y="920"/>
                    <a:pt x="206" y="920"/>
                  </a:cubicBezTo>
                  <a:cubicBezTo>
                    <a:pt x="212" y="920"/>
                    <a:pt x="215" y="923"/>
                    <a:pt x="215" y="929"/>
                  </a:cubicBezTo>
                  <a:cubicBezTo>
                    <a:pt x="204" y="939"/>
                    <a:pt x="159" y="967"/>
                    <a:pt x="162" y="967"/>
                  </a:cubicBezTo>
                  <a:cubicBezTo>
                    <a:pt x="162" y="967"/>
                    <a:pt x="164" y="966"/>
                    <a:pt x="167" y="965"/>
                  </a:cubicBezTo>
                  <a:cubicBezTo>
                    <a:pt x="178" y="965"/>
                    <a:pt x="238" y="915"/>
                    <a:pt x="249" y="915"/>
                  </a:cubicBezTo>
                  <a:cubicBezTo>
                    <a:pt x="250" y="915"/>
                    <a:pt x="250" y="916"/>
                    <a:pt x="250" y="917"/>
                  </a:cubicBezTo>
                  <a:cubicBezTo>
                    <a:pt x="250" y="917"/>
                    <a:pt x="143" y="977"/>
                    <a:pt x="143" y="988"/>
                  </a:cubicBezTo>
                  <a:cubicBezTo>
                    <a:pt x="145" y="990"/>
                    <a:pt x="147" y="991"/>
                    <a:pt x="150" y="991"/>
                  </a:cubicBezTo>
                  <a:cubicBezTo>
                    <a:pt x="165" y="991"/>
                    <a:pt x="193" y="965"/>
                    <a:pt x="203" y="965"/>
                  </a:cubicBezTo>
                  <a:cubicBezTo>
                    <a:pt x="206" y="961"/>
                    <a:pt x="208" y="960"/>
                    <a:pt x="208" y="960"/>
                  </a:cubicBezTo>
                  <a:lnTo>
                    <a:pt x="208" y="960"/>
                  </a:lnTo>
                  <a:cubicBezTo>
                    <a:pt x="209" y="960"/>
                    <a:pt x="203" y="968"/>
                    <a:pt x="203" y="977"/>
                  </a:cubicBezTo>
                  <a:cubicBezTo>
                    <a:pt x="203" y="988"/>
                    <a:pt x="155" y="1036"/>
                    <a:pt x="179" y="1036"/>
                  </a:cubicBezTo>
                  <a:cubicBezTo>
                    <a:pt x="203" y="1036"/>
                    <a:pt x="215" y="1024"/>
                    <a:pt x="227" y="1012"/>
                  </a:cubicBezTo>
                  <a:cubicBezTo>
                    <a:pt x="239" y="1003"/>
                    <a:pt x="244" y="999"/>
                    <a:pt x="245" y="999"/>
                  </a:cubicBezTo>
                  <a:lnTo>
                    <a:pt x="245" y="999"/>
                  </a:lnTo>
                  <a:cubicBezTo>
                    <a:pt x="246" y="999"/>
                    <a:pt x="211" y="1027"/>
                    <a:pt x="203" y="1036"/>
                  </a:cubicBezTo>
                  <a:cubicBezTo>
                    <a:pt x="199" y="1040"/>
                    <a:pt x="199" y="1041"/>
                    <a:pt x="201" y="1041"/>
                  </a:cubicBezTo>
                  <a:cubicBezTo>
                    <a:pt x="205" y="1041"/>
                    <a:pt x="222" y="1033"/>
                    <a:pt x="238" y="1024"/>
                  </a:cubicBezTo>
                  <a:cubicBezTo>
                    <a:pt x="258" y="1009"/>
                    <a:pt x="266" y="1003"/>
                    <a:pt x="266" y="1003"/>
                  </a:cubicBezTo>
                  <a:lnTo>
                    <a:pt x="266" y="1003"/>
                  </a:lnTo>
                  <a:cubicBezTo>
                    <a:pt x="266" y="1003"/>
                    <a:pt x="252" y="1015"/>
                    <a:pt x="238" y="1036"/>
                  </a:cubicBezTo>
                  <a:lnTo>
                    <a:pt x="322" y="965"/>
                  </a:lnTo>
                  <a:lnTo>
                    <a:pt x="322" y="965"/>
                  </a:lnTo>
                  <a:cubicBezTo>
                    <a:pt x="322" y="965"/>
                    <a:pt x="274" y="1012"/>
                    <a:pt x="274" y="1024"/>
                  </a:cubicBezTo>
                  <a:cubicBezTo>
                    <a:pt x="281" y="1018"/>
                    <a:pt x="294" y="1008"/>
                    <a:pt x="298" y="1008"/>
                  </a:cubicBezTo>
                  <a:lnTo>
                    <a:pt x="298" y="1008"/>
                  </a:lnTo>
                  <a:cubicBezTo>
                    <a:pt x="300" y="1008"/>
                    <a:pt x="296" y="1014"/>
                    <a:pt x="274" y="1036"/>
                  </a:cubicBezTo>
                  <a:cubicBezTo>
                    <a:pt x="258" y="1052"/>
                    <a:pt x="254" y="1057"/>
                    <a:pt x="257" y="1057"/>
                  </a:cubicBezTo>
                  <a:cubicBezTo>
                    <a:pt x="261" y="1057"/>
                    <a:pt x="290" y="1036"/>
                    <a:pt x="298" y="1036"/>
                  </a:cubicBezTo>
                  <a:lnTo>
                    <a:pt x="298" y="1036"/>
                  </a:lnTo>
                  <a:cubicBezTo>
                    <a:pt x="298" y="1036"/>
                    <a:pt x="221" y="1130"/>
                    <a:pt x="227" y="1130"/>
                  </a:cubicBezTo>
                  <a:cubicBezTo>
                    <a:pt x="227" y="1130"/>
                    <a:pt x="231" y="1127"/>
                    <a:pt x="238" y="1119"/>
                  </a:cubicBezTo>
                  <a:lnTo>
                    <a:pt x="323" y="1019"/>
                  </a:lnTo>
                  <a:lnTo>
                    <a:pt x="323" y="1019"/>
                  </a:lnTo>
                  <a:cubicBezTo>
                    <a:pt x="325" y="1022"/>
                    <a:pt x="323" y="1027"/>
                    <a:pt x="298" y="1060"/>
                  </a:cubicBezTo>
                  <a:cubicBezTo>
                    <a:pt x="298" y="1060"/>
                    <a:pt x="303" y="1060"/>
                    <a:pt x="305" y="1062"/>
                  </a:cubicBezTo>
                  <a:lnTo>
                    <a:pt x="305" y="1062"/>
                  </a:lnTo>
                  <a:cubicBezTo>
                    <a:pt x="327" y="1037"/>
                    <a:pt x="357" y="1000"/>
                    <a:pt x="358" y="1000"/>
                  </a:cubicBezTo>
                  <a:lnTo>
                    <a:pt x="358" y="1000"/>
                  </a:lnTo>
                  <a:cubicBezTo>
                    <a:pt x="358" y="1011"/>
                    <a:pt x="318" y="1061"/>
                    <a:pt x="329" y="1061"/>
                  </a:cubicBezTo>
                  <a:cubicBezTo>
                    <a:pt x="330" y="1061"/>
                    <a:pt x="332" y="1061"/>
                    <a:pt x="334" y="1060"/>
                  </a:cubicBezTo>
                  <a:cubicBezTo>
                    <a:pt x="346" y="1048"/>
                    <a:pt x="358" y="1024"/>
                    <a:pt x="358" y="1024"/>
                  </a:cubicBezTo>
                  <a:cubicBezTo>
                    <a:pt x="358" y="1012"/>
                    <a:pt x="381" y="1000"/>
                    <a:pt x="381" y="1000"/>
                  </a:cubicBezTo>
                  <a:lnTo>
                    <a:pt x="381" y="1000"/>
                  </a:lnTo>
                  <a:cubicBezTo>
                    <a:pt x="369" y="1012"/>
                    <a:pt x="367" y="1016"/>
                    <a:pt x="369" y="1016"/>
                  </a:cubicBezTo>
                  <a:cubicBezTo>
                    <a:pt x="370" y="1016"/>
                    <a:pt x="375" y="1013"/>
                    <a:pt x="379" y="1010"/>
                  </a:cubicBezTo>
                  <a:lnTo>
                    <a:pt x="379" y="1010"/>
                  </a:lnTo>
                  <a:cubicBezTo>
                    <a:pt x="376" y="1020"/>
                    <a:pt x="368" y="1038"/>
                    <a:pt x="346" y="1060"/>
                  </a:cubicBezTo>
                  <a:cubicBezTo>
                    <a:pt x="310" y="1096"/>
                    <a:pt x="310" y="1072"/>
                    <a:pt x="286" y="1119"/>
                  </a:cubicBezTo>
                  <a:cubicBezTo>
                    <a:pt x="268" y="1137"/>
                    <a:pt x="262" y="1146"/>
                    <a:pt x="265" y="1146"/>
                  </a:cubicBezTo>
                  <a:cubicBezTo>
                    <a:pt x="268" y="1146"/>
                    <a:pt x="280" y="1137"/>
                    <a:pt x="298" y="1119"/>
                  </a:cubicBezTo>
                  <a:cubicBezTo>
                    <a:pt x="307" y="1106"/>
                    <a:pt x="314" y="1099"/>
                    <a:pt x="318" y="1099"/>
                  </a:cubicBezTo>
                  <a:cubicBezTo>
                    <a:pt x="322" y="1099"/>
                    <a:pt x="322" y="1107"/>
                    <a:pt x="316" y="1121"/>
                  </a:cubicBezTo>
                  <a:lnTo>
                    <a:pt x="316" y="1121"/>
                  </a:lnTo>
                  <a:cubicBezTo>
                    <a:pt x="322" y="1111"/>
                    <a:pt x="328" y="1102"/>
                    <a:pt x="334" y="1096"/>
                  </a:cubicBezTo>
                  <a:cubicBezTo>
                    <a:pt x="334" y="1096"/>
                    <a:pt x="346" y="1096"/>
                    <a:pt x="369" y="1060"/>
                  </a:cubicBezTo>
                  <a:lnTo>
                    <a:pt x="369" y="1060"/>
                  </a:lnTo>
                  <a:cubicBezTo>
                    <a:pt x="322" y="1131"/>
                    <a:pt x="346" y="1143"/>
                    <a:pt x="346" y="1143"/>
                  </a:cubicBezTo>
                  <a:cubicBezTo>
                    <a:pt x="358" y="1143"/>
                    <a:pt x="393" y="1107"/>
                    <a:pt x="429" y="1048"/>
                  </a:cubicBezTo>
                  <a:lnTo>
                    <a:pt x="429" y="1048"/>
                  </a:lnTo>
                  <a:cubicBezTo>
                    <a:pt x="429" y="1060"/>
                    <a:pt x="381" y="1119"/>
                    <a:pt x="369" y="1131"/>
                  </a:cubicBezTo>
                  <a:lnTo>
                    <a:pt x="369" y="1155"/>
                  </a:lnTo>
                  <a:cubicBezTo>
                    <a:pt x="393" y="1107"/>
                    <a:pt x="393" y="1107"/>
                    <a:pt x="393" y="1107"/>
                  </a:cubicBezTo>
                  <a:cubicBezTo>
                    <a:pt x="393" y="1107"/>
                    <a:pt x="393" y="1107"/>
                    <a:pt x="393" y="1119"/>
                  </a:cubicBezTo>
                  <a:lnTo>
                    <a:pt x="381" y="1143"/>
                  </a:lnTo>
                  <a:lnTo>
                    <a:pt x="393" y="1143"/>
                  </a:lnTo>
                  <a:cubicBezTo>
                    <a:pt x="406" y="1124"/>
                    <a:pt x="415" y="1109"/>
                    <a:pt x="423" y="1093"/>
                  </a:cubicBezTo>
                  <a:lnTo>
                    <a:pt x="423" y="1093"/>
                  </a:lnTo>
                  <a:cubicBezTo>
                    <a:pt x="421" y="1095"/>
                    <a:pt x="419" y="1096"/>
                    <a:pt x="417" y="1096"/>
                  </a:cubicBezTo>
                  <a:lnTo>
                    <a:pt x="436" y="1061"/>
                  </a:lnTo>
                  <a:lnTo>
                    <a:pt x="436" y="1061"/>
                  </a:lnTo>
                  <a:cubicBezTo>
                    <a:pt x="432" y="1072"/>
                    <a:pt x="428" y="1083"/>
                    <a:pt x="423" y="1093"/>
                  </a:cubicBezTo>
                  <a:lnTo>
                    <a:pt x="423" y="1093"/>
                  </a:lnTo>
                  <a:cubicBezTo>
                    <a:pt x="424" y="1092"/>
                    <a:pt x="426" y="1090"/>
                    <a:pt x="428" y="1088"/>
                  </a:cubicBezTo>
                  <a:lnTo>
                    <a:pt x="428" y="1088"/>
                  </a:lnTo>
                  <a:lnTo>
                    <a:pt x="425" y="1096"/>
                  </a:lnTo>
                  <a:lnTo>
                    <a:pt x="425" y="1096"/>
                  </a:lnTo>
                  <a:cubicBezTo>
                    <a:pt x="431" y="1085"/>
                    <a:pt x="436" y="1077"/>
                    <a:pt x="439" y="1077"/>
                  </a:cubicBezTo>
                  <a:cubicBezTo>
                    <a:pt x="440" y="1077"/>
                    <a:pt x="441" y="1079"/>
                    <a:pt x="441" y="1084"/>
                  </a:cubicBezTo>
                  <a:cubicBezTo>
                    <a:pt x="442" y="1083"/>
                    <a:pt x="442" y="1083"/>
                    <a:pt x="442" y="1083"/>
                  </a:cubicBezTo>
                  <a:lnTo>
                    <a:pt x="442" y="1083"/>
                  </a:lnTo>
                  <a:cubicBezTo>
                    <a:pt x="443" y="1083"/>
                    <a:pt x="443" y="1083"/>
                    <a:pt x="443" y="1083"/>
                  </a:cubicBezTo>
                  <a:lnTo>
                    <a:pt x="443" y="1083"/>
                  </a:lnTo>
                  <a:cubicBezTo>
                    <a:pt x="451" y="1063"/>
                    <a:pt x="458" y="1046"/>
                    <a:pt x="455" y="1046"/>
                  </a:cubicBezTo>
                  <a:lnTo>
                    <a:pt x="455" y="1046"/>
                  </a:lnTo>
                  <a:cubicBezTo>
                    <a:pt x="455" y="1046"/>
                    <a:pt x="454" y="1047"/>
                    <a:pt x="453" y="1048"/>
                  </a:cubicBezTo>
                  <a:cubicBezTo>
                    <a:pt x="444" y="1056"/>
                    <a:pt x="436" y="1077"/>
                    <a:pt x="428" y="1088"/>
                  </a:cubicBezTo>
                  <a:lnTo>
                    <a:pt x="428" y="1088"/>
                  </a:lnTo>
                  <a:lnTo>
                    <a:pt x="437" y="1060"/>
                  </a:lnTo>
                  <a:lnTo>
                    <a:pt x="436" y="1061"/>
                  </a:lnTo>
                  <a:lnTo>
                    <a:pt x="436" y="1061"/>
                  </a:lnTo>
                  <a:cubicBezTo>
                    <a:pt x="438" y="1057"/>
                    <a:pt x="439" y="1052"/>
                    <a:pt x="441" y="1048"/>
                  </a:cubicBezTo>
                  <a:lnTo>
                    <a:pt x="441" y="1048"/>
                  </a:lnTo>
                  <a:lnTo>
                    <a:pt x="437" y="1060"/>
                  </a:lnTo>
                  <a:lnTo>
                    <a:pt x="437" y="1060"/>
                  </a:lnTo>
                  <a:lnTo>
                    <a:pt x="455" y="1027"/>
                  </a:lnTo>
                  <a:lnTo>
                    <a:pt x="455" y="1027"/>
                  </a:lnTo>
                  <a:cubicBezTo>
                    <a:pt x="447" y="1036"/>
                    <a:pt x="441" y="1036"/>
                    <a:pt x="441" y="1036"/>
                  </a:cubicBezTo>
                  <a:cubicBezTo>
                    <a:pt x="441" y="1036"/>
                    <a:pt x="429" y="1036"/>
                    <a:pt x="453" y="1012"/>
                  </a:cubicBezTo>
                  <a:cubicBezTo>
                    <a:pt x="462" y="985"/>
                    <a:pt x="478" y="957"/>
                    <a:pt x="474" y="957"/>
                  </a:cubicBezTo>
                  <a:lnTo>
                    <a:pt x="474" y="957"/>
                  </a:lnTo>
                  <a:cubicBezTo>
                    <a:pt x="473" y="957"/>
                    <a:pt x="470" y="959"/>
                    <a:pt x="465" y="965"/>
                  </a:cubicBezTo>
                  <a:cubicBezTo>
                    <a:pt x="441" y="988"/>
                    <a:pt x="441" y="1000"/>
                    <a:pt x="429" y="1012"/>
                  </a:cubicBezTo>
                  <a:cubicBezTo>
                    <a:pt x="429" y="1012"/>
                    <a:pt x="429" y="1000"/>
                    <a:pt x="429" y="988"/>
                  </a:cubicBezTo>
                  <a:cubicBezTo>
                    <a:pt x="429" y="979"/>
                    <a:pt x="445" y="961"/>
                    <a:pt x="438" y="961"/>
                  </a:cubicBezTo>
                  <a:cubicBezTo>
                    <a:pt x="436" y="961"/>
                    <a:pt x="433" y="962"/>
                    <a:pt x="429" y="965"/>
                  </a:cubicBezTo>
                  <a:cubicBezTo>
                    <a:pt x="421" y="977"/>
                    <a:pt x="415" y="986"/>
                    <a:pt x="411" y="992"/>
                  </a:cubicBezTo>
                  <a:lnTo>
                    <a:pt x="411" y="992"/>
                  </a:lnTo>
                  <a:cubicBezTo>
                    <a:pt x="414" y="986"/>
                    <a:pt x="417" y="980"/>
                    <a:pt x="417" y="977"/>
                  </a:cubicBezTo>
                  <a:lnTo>
                    <a:pt x="417" y="977"/>
                  </a:lnTo>
                  <a:lnTo>
                    <a:pt x="393" y="1000"/>
                  </a:lnTo>
                  <a:cubicBezTo>
                    <a:pt x="393" y="1000"/>
                    <a:pt x="386" y="1006"/>
                    <a:pt x="379" y="1010"/>
                  </a:cubicBezTo>
                  <a:lnTo>
                    <a:pt x="379" y="1010"/>
                  </a:lnTo>
                  <a:cubicBezTo>
                    <a:pt x="381" y="1004"/>
                    <a:pt x="381" y="1000"/>
                    <a:pt x="381" y="1000"/>
                  </a:cubicBezTo>
                  <a:lnTo>
                    <a:pt x="381" y="1000"/>
                  </a:lnTo>
                  <a:cubicBezTo>
                    <a:pt x="381" y="1000"/>
                    <a:pt x="381" y="1000"/>
                    <a:pt x="381" y="1000"/>
                  </a:cubicBezTo>
                  <a:lnTo>
                    <a:pt x="381" y="1000"/>
                  </a:lnTo>
                  <a:cubicBezTo>
                    <a:pt x="381" y="1000"/>
                    <a:pt x="381" y="1000"/>
                    <a:pt x="381" y="1000"/>
                  </a:cubicBezTo>
                  <a:cubicBezTo>
                    <a:pt x="399" y="974"/>
                    <a:pt x="410" y="960"/>
                    <a:pt x="410" y="960"/>
                  </a:cubicBezTo>
                  <a:lnTo>
                    <a:pt x="410" y="960"/>
                  </a:lnTo>
                  <a:cubicBezTo>
                    <a:pt x="410" y="960"/>
                    <a:pt x="408" y="962"/>
                    <a:pt x="405" y="965"/>
                  </a:cubicBezTo>
                  <a:cubicBezTo>
                    <a:pt x="393" y="965"/>
                    <a:pt x="369" y="1000"/>
                    <a:pt x="358" y="1000"/>
                  </a:cubicBezTo>
                  <a:cubicBezTo>
                    <a:pt x="381" y="988"/>
                    <a:pt x="393" y="965"/>
                    <a:pt x="405" y="953"/>
                  </a:cubicBezTo>
                  <a:lnTo>
                    <a:pt x="405" y="953"/>
                  </a:lnTo>
                  <a:cubicBezTo>
                    <a:pt x="378" y="971"/>
                    <a:pt x="357" y="989"/>
                    <a:pt x="333" y="1008"/>
                  </a:cubicBezTo>
                  <a:lnTo>
                    <a:pt x="333" y="1008"/>
                  </a:lnTo>
                  <a:lnTo>
                    <a:pt x="369" y="965"/>
                  </a:lnTo>
                  <a:cubicBezTo>
                    <a:pt x="369" y="965"/>
                    <a:pt x="384" y="946"/>
                    <a:pt x="395" y="934"/>
                  </a:cubicBezTo>
                  <a:lnTo>
                    <a:pt x="395" y="934"/>
                  </a:lnTo>
                  <a:cubicBezTo>
                    <a:pt x="390" y="936"/>
                    <a:pt x="387" y="938"/>
                    <a:pt x="386" y="938"/>
                  </a:cubicBezTo>
                  <a:cubicBezTo>
                    <a:pt x="384" y="938"/>
                    <a:pt x="387" y="935"/>
                    <a:pt x="393" y="929"/>
                  </a:cubicBezTo>
                  <a:cubicBezTo>
                    <a:pt x="403" y="909"/>
                    <a:pt x="421" y="890"/>
                    <a:pt x="414" y="890"/>
                  </a:cubicBezTo>
                  <a:cubicBezTo>
                    <a:pt x="412" y="890"/>
                    <a:pt x="410" y="891"/>
                    <a:pt x="405" y="893"/>
                  </a:cubicBezTo>
                  <a:cubicBezTo>
                    <a:pt x="392" y="906"/>
                    <a:pt x="383" y="916"/>
                    <a:pt x="381" y="916"/>
                  </a:cubicBezTo>
                  <a:cubicBezTo>
                    <a:pt x="379" y="916"/>
                    <a:pt x="382" y="909"/>
                    <a:pt x="393" y="893"/>
                  </a:cubicBezTo>
                  <a:lnTo>
                    <a:pt x="393" y="893"/>
                  </a:lnTo>
                  <a:cubicBezTo>
                    <a:pt x="393" y="893"/>
                    <a:pt x="365" y="916"/>
                    <a:pt x="362" y="916"/>
                  </a:cubicBezTo>
                  <a:cubicBezTo>
                    <a:pt x="360" y="916"/>
                    <a:pt x="366" y="908"/>
                    <a:pt x="393" y="881"/>
                  </a:cubicBezTo>
                  <a:lnTo>
                    <a:pt x="393" y="881"/>
                  </a:lnTo>
                  <a:cubicBezTo>
                    <a:pt x="369" y="900"/>
                    <a:pt x="361" y="906"/>
                    <a:pt x="358" y="906"/>
                  </a:cubicBezTo>
                  <a:cubicBezTo>
                    <a:pt x="355" y="906"/>
                    <a:pt x="365" y="893"/>
                    <a:pt x="358" y="893"/>
                  </a:cubicBezTo>
                  <a:cubicBezTo>
                    <a:pt x="346" y="893"/>
                    <a:pt x="334" y="917"/>
                    <a:pt x="310" y="929"/>
                  </a:cubicBezTo>
                  <a:cubicBezTo>
                    <a:pt x="307" y="931"/>
                    <a:pt x="305" y="931"/>
                    <a:pt x="304" y="931"/>
                  </a:cubicBezTo>
                  <a:cubicBezTo>
                    <a:pt x="299" y="931"/>
                    <a:pt x="335" y="903"/>
                    <a:pt x="346" y="893"/>
                  </a:cubicBezTo>
                  <a:cubicBezTo>
                    <a:pt x="378" y="870"/>
                    <a:pt x="387" y="863"/>
                    <a:pt x="385" y="863"/>
                  </a:cubicBezTo>
                  <a:lnTo>
                    <a:pt x="385" y="863"/>
                  </a:lnTo>
                  <a:cubicBezTo>
                    <a:pt x="383" y="863"/>
                    <a:pt x="353" y="881"/>
                    <a:pt x="346" y="881"/>
                  </a:cubicBezTo>
                  <a:cubicBezTo>
                    <a:pt x="338" y="881"/>
                    <a:pt x="345" y="871"/>
                    <a:pt x="354" y="861"/>
                  </a:cubicBezTo>
                  <a:lnTo>
                    <a:pt x="354" y="861"/>
                  </a:lnTo>
                  <a:cubicBezTo>
                    <a:pt x="352" y="864"/>
                    <a:pt x="349" y="866"/>
                    <a:pt x="346" y="869"/>
                  </a:cubicBezTo>
                  <a:cubicBezTo>
                    <a:pt x="338" y="873"/>
                    <a:pt x="334" y="875"/>
                    <a:pt x="332" y="875"/>
                  </a:cubicBezTo>
                  <a:cubicBezTo>
                    <a:pt x="328" y="875"/>
                    <a:pt x="334" y="869"/>
                    <a:pt x="334" y="869"/>
                  </a:cubicBezTo>
                  <a:lnTo>
                    <a:pt x="346" y="857"/>
                  </a:lnTo>
                  <a:cubicBezTo>
                    <a:pt x="363" y="840"/>
                    <a:pt x="380" y="829"/>
                    <a:pt x="379" y="829"/>
                  </a:cubicBezTo>
                  <a:lnTo>
                    <a:pt x="379" y="829"/>
                  </a:lnTo>
                  <a:cubicBezTo>
                    <a:pt x="379" y="829"/>
                    <a:pt x="376" y="830"/>
                    <a:pt x="369" y="834"/>
                  </a:cubicBezTo>
                  <a:lnTo>
                    <a:pt x="310" y="869"/>
                  </a:lnTo>
                  <a:cubicBezTo>
                    <a:pt x="298" y="869"/>
                    <a:pt x="346" y="846"/>
                    <a:pt x="346" y="834"/>
                  </a:cubicBezTo>
                  <a:cubicBezTo>
                    <a:pt x="358" y="822"/>
                    <a:pt x="369" y="810"/>
                    <a:pt x="369" y="810"/>
                  </a:cubicBezTo>
                  <a:lnTo>
                    <a:pt x="369" y="810"/>
                  </a:lnTo>
                  <a:cubicBezTo>
                    <a:pt x="369" y="810"/>
                    <a:pt x="357" y="810"/>
                    <a:pt x="334" y="822"/>
                  </a:cubicBezTo>
                  <a:lnTo>
                    <a:pt x="286" y="846"/>
                  </a:lnTo>
                  <a:lnTo>
                    <a:pt x="286" y="846"/>
                  </a:lnTo>
                  <a:lnTo>
                    <a:pt x="340" y="813"/>
                  </a:lnTo>
                  <a:lnTo>
                    <a:pt x="340" y="813"/>
                  </a:lnTo>
                  <a:cubicBezTo>
                    <a:pt x="350" y="810"/>
                    <a:pt x="363" y="805"/>
                    <a:pt x="381" y="798"/>
                  </a:cubicBezTo>
                  <a:lnTo>
                    <a:pt x="346" y="798"/>
                  </a:lnTo>
                  <a:cubicBezTo>
                    <a:pt x="332" y="807"/>
                    <a:pt x="326" y="812"/>
                    <a:pt x="326" y="815"/>
                  </a:cubicBezTo>
                  <a:lnTo>
                    <a:pt x="326" y="815"/>
                  </a:lnTo>
                  <a:cubicBezTo>
                    <a:pt x="315" y="818"/>
                    <a:pt x="305" y="822"/>
                    <a:pt x="298" y="822"/>
                  </a:cubicBezTo>
                  <a:cubicBezTo>
                    <a:pt x="298" y="822"/>
                    <a:pt x="298" y="822"/>
                    <a:pt x="298" y="810"/>
                  </a:cubicBezTo>
                  <a:cubicBezTo>
                    <a:pt x="298" y="800"/>
                    <a:pt x="345" y="783"/>
                    <a:pt x="344" y="783"/>
                  </a:cubicBezTo>
                  <a:lnTo>
                    <a:pt x="344" y="783"/>
                  </a:lnTo>
                  <a:cubicBezTo>
                    <a:pt x="343" y="783"/>
                    <a:pt x="341" y="784"/>
                    <a:pt x="334" y="786"/>
                  </a:cubicBezTo>
                  <a:cubicBezTo>
                    <a:pt x="316" y="792"/>
                    <a:pt x="310" y="795"/>
                    <a:pt x="307" y="795"/>
                  </a:cubicBezTo>
                  <a:cubicBezTo>
                    <a:pt x="304" y="795"/>
                    <a:pt x="304" y="792"/>
                    <a:pt x="298" y="786"/>
                  </a:cubicBezTo>
                  <a:cubicBezTo>
                    <a:pt x="286" y="798"/>
                    <a:pt x="262" y="798"/>
                    <a:pt x="238" y="798"/>
                  </a:cubicBezTo>
                  <a:cubicBezTo>
                    <a:pt x="274" y="798"/>
                    <a:pt x="286" y="786"/>
                    <a:pt x="310" y="774"/>
                  </a:cubicBezTo>
                  <a:lnTo>
                    <a:pt x="310" y="774"/>
                  </a:lnTo>
                  <a:lnTo>
                    <a:pt x="238" y="798"/>
                  </a:lnTo>
                  <a:cubicBezTo>
                    <a:pt x="298" y="774"/>
                    <a:pt x="274" y="786"/>
                    <a:pt x="274" y="774"/>
                  </a:cubicBezTo>
                  <a:cubicBezTo>
                    <a:pt x="286" y="774"/>
                    <a:pt x="334" y="750"/>
                    <a:pt x="334" y="750"/>
                  </a:cubicBezTo>
                  <a:close/>
                  <a:moveTo>
                    <a:pt x="425" y="1096"/>
                  </a:moveTo>
                  <a:lnTo>
                    <a:pt x="425" y="1096"/>
                  </a:lnTo>
                  <a:cubicBezTo>
                    <a:pt x="418" y="1109"/>
                    <a:pt x="410" y="1127"/>
                    <a:pt x="405" y="1143"/>
                  </a:cubicBezTo>
                  <a:cubicBezTo>
                    <a:pt x="405" y="1148"/>
                    <a:pt x="405" y="1152"/>
                    <a:pt x="405" y="1155"/>
                  </a:cubicBezTo>
                  <a:lnTo>
                    <a:pt x="425" y="1096"/>
                  </a:lnTo>
                  <a:close/>
                  <a:moveTo>
                    <a:pt x="846" y="1155"/>
                  </a:moveTo>
                  <a:cubicBezTo>
                    <a:pt x="869" y="1179"/>
                    <a:pt x="869" y="1179"/>
                    <a:pt x="869" y="1179"/>
                  </a:cubicBezTo>
                  <a:lnTo>
                    <a:pt x="858" y="1155"/>
                  </a:lnTo>
                  <a:close/>
                  <a:moveTo>
                    <a:pt x="869" y="1155"/>
                  </a:moveTo>
                  <a:lnTo>
                    <a:pt x="869" y="1179"/>
                  </a:lnTo>
                  <a:cubicBezTo>
                    <a:pt x="881" y="1179"/>
                    <a:pt x="881" y="1179"/>
                    <a:pt x="869" y="1155"/>
                  </a:cubicBezTo>
                  <a:close/>
                  <a:moveTo>
                    <a:pt x="369" y="1155"/>
                  </a:moveTo>
                  <a:cubicBezTo>
                    <a:pt x="357" y="1174"/>
                    <a:pt x="351" y="1187"/>
                    <a:pt x="352" y="1187"/>
                  </a:cubicBezTo>
                  <a:cubicBezTo>
                    <a:pt x="352" y="1187"/>
                    <a:pt x="358" y="1177"/>
                    <a:pt x="369" y="1155"/>
                  </a:cubicBezTo>
                  <a:close/>
                  <a:moveTo>
                    <a:pt x="680" y="1148"/>
                  </a:moveTo>
                  <a:cubicBezTo>
                    <a:pt x="681" y="1148"/>
                    <a:pt x="684" y="1174"/>
                    <a:pt x="687" y="1200"/>
                  </a:cubicBezTo>
                  <a:lnTo>
                    <a:pt x="687" y="1200"/>
                  </a:lnTo>
                  <a:cubicBezTo>
                    <a:pt x="683" y="1183"/>
                    <a:pt x="679" y="1169"/>
                    <a:pt x="679" y="1155"/>
                  </a:cubicBezTo>
                  <a:cubicBezTo>
                    <a:pt x="679" y="1150"/>
                    <a:pt x="679" y="1148"/>
                    <a:pt x="680" y="1148"/>
                  </a:cubicBezTo>
                  <a:close/>
                  <a:moveTo>
                    <a:pt x="635" y="1010"/>
                  </a:moveTo>
                  <a:cubicBezTo>
                    <a:pt x="634" y="1010"/>
                    <a:pt x="633" y="1011"/>
                    <a:pt x="631" y="1012"/>
                  </a:cubicBezTo>
                  <a:lnTo>
                    <a:pt x="631" y="1024"/>
                  </a:lnTo>
                  <a:cubicBezTo>
                    <a:pt x="631" y="1060"/>
                    <a:pt x="631" y="1096"/>
                    <a:pt x="619" y="1131"/>
                  </a:cubicBezTo>
                  <a:cubicBezTo>
                    <a:pt x="621" y="1128"/>
                    <a:pt x="622" y="1127"/>
                    <a:pt x="623" y="1127"/>
                  </a:cubicBezTo>
                  <a:lnTo>
                    <a:pt x="623" y="1127"/>
                  </a:lnTo>
                  <a:cubicBezTo>
                    <a:pt x="627" y="1127"/>
                    <a:pt x="623" y="1167"/>
                    <a:pt x="620" y="1184"/>
                  </a:cubicBezTo>
                  <a:lnTo>
                    <a:pt x="620" y="1184"/>
                  </a:lnTo>
                  <a:cubicBezTo>
                    <a:pt x="620" y="1179"/>
                    <a:pt x="619" y="1173"/>
                    <a:pt x="619" y="1167"/>
                  </a:cubicBezTo>
                  <a:cubicBezTo>
                    <a:pt x="619" y="1179"/>
                    <a:pt x="619" y="1191"/>
                    <a:pt x="619" y="1191"/>
                  </a:cubicBezTo>
                  <a:cubicBezTo>
                    <a:pt x="619" y="1191"/>
                    <a:pt x="620" y="1188"/>
                    <a:pt x="620" y="1184"/>
                  </a:cubicBezTo>
                  <a:lnTo>
                    <a:pt x="620" y="1184"/>
                  </a:lnTo>
                  <a:cubicBezTo>
                    <a:pt x="621" y="1193"/>
                    <a:pt x="623" y="1200"/>
                    <a:pt x="625" y="1200"/>
                  </a:cubicBezTo>
                  <a:cubicBezTo>
                    <a:pt x="628" y="1200"/>
                    <a:pt x="631" y="1185"/>
                    <a:pt x="631" y="1143"/>
                  </a:cubicBezTo>
                  <a:lnTo>
                    <a:pt x="631" y="1215"/>
                  </a:lnTo>
                  <a:cubicBezTo>
                    <a:pt x="643" y="1179"/>
                    <a:pt x="631" y="1072"/>
                    <a:pt x="643" y="1072"/>
                  </a:cubicBezTo>
                  <a:cubicBezTo>
                    <a:pt x="643" y="1051"/>
                    <a:pt x="643" y="1010"/>
                    <a:pt x="635" y="1010"/>
                  </a:cubicBezTo>
                  <a:close/>
                  <a:moveTo>
                    <a:pt x="523" y="964"/>
                  </a:moveTo>
                  <a:cubicBezTo>
                    <a:pt x="521" y="964"/>
                    <a:pt x="468" y="1063"/>
                    <a:pt x="464" y="1063"/>
                  </a:cubicBezTo>
                  <a:cubicBezTo>
                    <a:pt x="464" y="1063"/>
                    <a:pt x="464" y="1062"/>
                    <a:pt x="465" y="1060"/>
                  </a:cubicBezTo>
                  <a:cubicBezTo>
                    <a:pt x="466" y="1055"/>
                    <a:pt x="468" y="1050"/>
                    <a:pt x="471" y="1045"/>
                  </a:cubicBezTo>
                  <a:lnTo>
                    <a:pt x="471" y="1045"/>
                  </a:lnTo>
                  <a:lnTo>
                    <a:pt x="440" y="1099"/>
                  </a:lnTo>
                  <a:lnTo>
                    <a:pt x="440" y="1099"/>
                  </a:lnTo>
                  <a:cubicBezTo>
                    <a:pt x="443" y="1090"/>
                    <a:pt x="444" y="1084"/>
                    <a:pt x="443" y="1083"/>
                  </a:cubicBezTo>
                  <a:lnTo>
                    <a:pt x="443" y="1083"/>
                  </a:lnTo>
                  <a:cubicBezTo>
                    <a:pt x="442" y="1085"/>
                    <a:pt x="441" y="1087"/>
                    <a:pt x="440" y="1089"/>
                  </a:cubicBezTo>
                  <a:lnTo>
                    <a:pt x="440" y="1089"/>
                  </a:lnTo>
                  <a:cubicBezTo>
                    <a:pt x="441" y="1087"/>
                    <a:pt x="441" y="1085"/>
                    <a:pt x="441" y="1084"/>
                  </a:cubicBezTo>
                  <a:lnTo>
                    <a:pt x="441" y="1084"/>
                  </a:lnTo>
                  <a:lnTo>
                    <a:pt x="417" y="1143"/>
                  </a:lnTo>
                  <a:lnTo>
                    <a:pt x="405" y="1179"/>
                  </a:lnTo>
                  <a:cubicBezTo>
                    <a:pt x="405" y="1179"/>
                    <a:pt x="426" y="1137"/>
                    <a:pt x="436" y="1107"/>
                  </a:cubicBezTo>
                  <a:lnTo>
                    <a:pt x="436" y="1107"/>
                  </a:lnTo>
                  <a:lnTo>
                    <a:pt x="429" y="1119"/>
                  </a:lnTo>
                  <a:cubicBezTo>
                    <a:pt x="432" y="1110"/>
                    <a:pt x="436" y="1099"/>
                    <a:pt x="440" y="1089"/>
                  </a:cubicBezTo>
                  <a:lnTo>
                    <a:pt x="440" y="1089"/>
                  </a:lnTo>
                  <a:cubicBezTo>
                    <a:pt x="440" y="1094"/>
                    <a:pt x="438" y="1100"/>
                    <a:pt x="436" y="1107"/>
                  </a:cubicBezTo>
                  <a:lnTo>
                    <a:pt x="436" y="1107"/>
                  </a:lnTo>
                  <a:lnTo>
                    <a:pt x="440" y="1099"/>
                  </a:lnTo>
                  <a:lnTo>
                    <a:pt x="440" y="1099"/>
                  </a:lnTo>
                  <a:cubicBezTo>
                    <a:pt x="433" y="1124"/>
                    <a:pt x="417" y="1167"/>
                    <a:pt x="417" y="1167"/>
                  </a:cubicBezTo>
                  <a:cubicBezTo>
                    <a:pt x="409" y="1191"/>
                    <a:pt x="407" y="1200"/>
                    <a:pt x="407" y="1200"/>
                  </a:cubicBezTo>
                  <a:cubicBezTo>
                    <a:pt x="409" y="1200"/>
                    <a:pt x="452" y="1086"/>
                    <a:pt x="453" y="1084"/>
                  </a:cubicBezTo>
                  <a:lnTo>
                    <a:pt x="453" y="1084"/>
                  </a:lnTo>
                  <a:cubicBezTo>
                    <a:pt x="452" y="1085"/>
                    <a:pt x="432" y="1139"/>
                    <a:pt x="438" y="1139"/>
                  </a:cubicBezTo>
                  <a:cubicBezTo>
                    <a:pt x="440" y="1139"/>
                    <a:pt x="444" y="1134"/>
                    <a:pt x="453" y="1119"/>
                  </a:cubicBezTo>
                  <a:lnTo>
                    <a:pt x="453" y="1119"/>
                  </a:lnTo>
                  <a:cubicBezTo>
                    <a:pt x="436" y="1162"/>
                    <a:pt x="443" y="1168"/>
                    <a:pt x="453" y="1168"/>
                  </a:cubicBezTo>
                  <a:cubicBezTo>
                    <a:pt x="457" y="1168"/>
                    <a:pt x="461" y="1167"/>
                    <a:pt x="465" y="1167"/>
                  </a:cubicBezTo>
                  <a:cubicBezTo>
                    <a:pt x="465" y="1167"/>
                    <a:pt x="476" y="1156"/>
                    <a:pt x="487" y="1145"/>
                  </a:cubicBezTo>
                  <a:lnTo>
                    <a:pt x="487" y="1145"/>
                  </a:lnTo>
                  <a:cubicBezTo>
                    <a:pt x="485" y="1154"/>
                    <a:pt x="480" y="1181"/>
                    <a:pt x="486" y="1181"/>
                  </a:cubicBezTo>
                  <a:cubicBezTo>
                    <a:pt x="486" y="1181"/>
                    <a:pt x="487" y="1180"/>
                    <a:pt x="488" y="1180"/>
                  </a:cubicBezTo>
                  <a:lnTo>
                    <a:pt x="488" y="1180"/>
                  </a:lnTo>
                  <a:cubicBezTo>
                    <a:pt x="478" y="1203"/>
                    <a:pt x="470" y="1224"/>
                    <a:pt x="471" y="1224"/>
                  </a:cubicBezTo>
                  <a:cubicBezTo>
                    <a:pt x="471" y="1224"/>
                    <a:pt x="473" y="1221"/>
                    <a:pt x="477" y="1215"/>
                  </a:cubicBezTo>
                  <a:cubicBezTo>
                    <a:pt x="488" y="1191"/>
                    <a:pt x="500" y="1167"/>
                    <a:pt x="500" y="1155"/>
                  </a:cubicBezTo>
                  <a:cubicBezTo>
                    <a:pt x="504" y="1140"/>
                    <a:pt x="506" y="1136"/>
                    <a:pt x="506" y="1136"/>
                  </a:cubicBezTo>
                  <a:cubicBezTo>
                    <a:pt x="508" y="1136"/>
                    <a:pt x="508" y="1143"/>
                    <a:pt x="512" y="1143"/>
                  </a:cubicBezTo>
                  <a:cubicBezTo>
                    <a:pt x="514" y="1143"/>
                    <a:pt x="518" y="1141"/>
                    <a:pt x="524" y="1131"/>
                  </a:cubicBezTo>
                  <a:lnTo>
                    <a:pt x="524" y="1131"/>
                  </a:lnTo>
                  <a:cubicBezTo>
                    <a:pt x="512" y="1155"/>
                    <a:pt x="500" y="1191"/>
                    <a:pt x="500" y="1227"/>
                  </a:cubicBezTo>
                  <a:cubicBezTo>
                    <a:pt x="500" y="1227"/>
                    <a:pt x="536" y="1107"/>
                    <a:pt x="536" y="1096"/>
                  </a:cubicBezTo>
                  <a:lnTo>
                    <a:pt x="536" y="1096"/>
                  </a:lnTo>
                  <a:cubicBezTo>
                    <a:pt x="530" y="1107"/>
                    <a:pt x="524" y="1119"/>
                    <a:pt x="524" y="1119"/>
                  </a:cubicBezTo>
                  <a:cubicBezTo>
                    <a:pt x="524" y="1119"/>
                    <a:pt x="549" y="1022"/>
                    <a:pt x="544" y="1022"/>
                  </a:cubicBezTo>
                  <a:lnTo>
                    <a:pt x="544" y="1022"/>
                  </a:lnTo>
                  <a:cubicBezTo>
                    <a:pt x="543" y="1022"/>
                    <a:pt x="540" y="1026"/>
                    <a:pt x="536" y="1036"/>
                  </a:cubicBezTo>
                  <a:cubicBezTo>
                    <a:pt x="536" y="1056"/>
                    <a:pt x="511" y="1142"/>
                    <a:pt x="510" y="1142"/>
                  </a:cubicBezTo>
                  <a:cubicBezTo>
                    <a:pt x="510" y="1142"/>
                    <a:pt x="510" y="1139"/>
                    <a:pt x="512" y="1131"/>
                  </a:cubicBezTo>
                  <a:cubicBezTo>
                    <a:pt x="512" y="1126"/>
                    <a:pt x="513" y="1122"/>
                    <a:pt x="513" y="1117"/>
                  </a:cubicBezTo>
                  <a:lnTo>
                    <a:pt x="513" y="1117"/>
                  </a:lnTo>
                  <a:cubicBezTo>
                    <a:pt x="513" y="1118"/>
                    <a:pt x="513" y="1119"/>
                    <a:pt x="512" y="1119"/>
                  </a:cubicBezTo>
                  <a:cubicBezTo>
                    <a:pt x="512" y="1119"/>
                    <a:pt x="512" y="1119"/>
                    <a:pt x="512" y="1119"/>
                  </a:cubicBezTo>
                  <a:lnTo>
                    <a:pt x="512" y="1119"/>
                  </a:lnTo>
                  <a:lnTo>
                    <a:pt x="488" y="1167"/>
                  </a:lnTo>
                  <a:lnTo>
                    <a:pt x="500" y="1127"/>
                  </a:lnTo>
                  <a:lnTo>
                    <a:pt x="500" y="1096"/>
                  </a:lnTo>
                  <a:cubicBezTo>
                    <a:pt x="500" y="1096"/>
                    <a:pt x="507" y="1096"/>
                    <a:pt x="505" y="1111"/>
                  </a:cubicBezTo>
                  <a:lnTo>
                    <a:pt x="505" y="1111"/>
                  </a:lnTo>
                  <a:lnTo>
                    <a:pt x="513" y="1084"/>
                  </a:lnTo>
                  <a:lnTo>
                    <a:pt x="513" y="1084"/>
                  </a:lnTo>
                  <a:cubicBezTo>
                    <a:pt x="513" y="1084"/>
                    <a:pt x="513" y="1084"/>
                    <a:pt x="512" y="1084"/>
                  </a:cubicBezTo>
                  <a:cubicBezTo>
                    <a:pt x="508" y="1088"/>
                    <a:pt x="505" y="1091"/>
                    <a:pt x="504" y="1091"/>
                  </a:cubicBezTo>
                  <a:cubicBezTo>
                    <a:pt x="502" y="1091"/>
                    <a:pt x="505" y="1083"/>
                    <a:pt x="512" y="1060"/>
                  </a:cubicBezTo>
                  <a:lnTo>
                    <a:pt x="512" y="1084"/>
                  </a:lnTo>
                  <a:lnTo>
                    <a:pt x="524" y="1048"/>
                  </a:lnTo>
                  <a:lnTo>
                    <a:pt x="524" y="1048"/>
                  </a:lnTo>
                  <a:cubicBezTo>
                    <a:pt x="520" y="1057"/>
                    <a:pt x="519" y="1059"/>
                    <a:pt x="518" y="1059"/>
                  </a:cubicBezTo>
                  <a:cubicBezTo>
                    <a:pt x="518" y="1059"/>
                    <a:pt x="519" y="1056"/>
                    <a:pt x="517" y="1056"/>
                  </a:cubicBezTo>
                  <a:cubicBezTo>
                    <a:pt x="516" y="1056"/>
                    <a:pt x="515" y="1057"/>
                    <a:pt x="512" y="1060"/>
                  </a:cubicBezTo>
                  <a:lnTo>
                    <a:pt x="512" y="1060"/>
                  </a:lnTo>
                  <a:cubicBezTo>
                    <a:pt x="519" y="1038"/>
                    <a:pt x="522" y="1021"/>
                    <a:pt x="521" y="1021"/>
                  </a:cubicBezTo>
                  <a:lnTo>
                    <a:pt x="521" y="1021"/>
                  </a:lnTo>
                  <a:cubicBezTo>
                    <a:pt x="520" y="1021"/>
                    <a:pt x="517" y="1029"/>
                    <a:pt x="512" y="1048"/>
                  </a:cubicBezTo>
                  <a:cubicBezTo>
                    <a:pt x="512" y="1048"/>
                    <a:pt x="512" y="1042"/>
                    <a:pt x="509" y="1042"/>
                  </a:cubicBezTo>
                  <a:cubicBezTo>
                    <a:pt x="506" y="1042"/>
                    <a:pt x="500" y="1048"/>
                    <a:pt x="488" y="1072"/>
                  </a:cubicBezTo>
                  <a:cubicBezTo>
                    <a:pt x="488" y="1054"/>
                    <a:pt x="501" y="1017"/>
                    <a:pt x="507" y="1000"/>
                  </a:cubicBezTo>
                  <a:lnTo>
                    <a:pt x="507" y="1000"/>
                  </a:lnTo>
                  <a:cubicBezTo>
                    <a:pt x="519" y="974"/>
                    <a:pt x="524" y="964"/>
                    <a:pt x="523" y="964"/>
                  </a:cubicBezTo>
                  <a:close/>
                  <a:moveTo>
                    <a:pt x="643" y="1057"/>
                  </a:moveTo>
                  <a:cubicBezTo>
                    <a:pt x="643" y="1057"/>
                    <a:pt x="643" y="1058"/>
                    <a:pt x="643" y="1060"/>
                  </a:cubicBezTo>
                  <a:cubicBezTo>
                    <a:pt x="643" y="1096"/>
                    <a:pt x="643" y="1131"/>
                    <a:pt x="643" y="1179"/>
                  </a:cubicBezTo>
                  <a:cubicBezTo>
                    <a:pt x="643" y="1197"/>
                    <a:pt x="645" y="1205"/>
                    <a:pt x="646" y="1205"/>
                  </a:cubicBezTo>
                  <a:cubicBezTo>
                    <a:pt x="646" y="1205"/>
                    <a:pt x="647" y="1205"/>
                    <a:pt x="647" y="1205"/>
                  </a:cubicBezTo>
                  <a:lnTo>
                    <a:pt x="647" y="1205"/>
                  </a:lnTo>
                  <a:cubicBezTo>
                    <a:pt x="648" y="1215"/>
                    <a:pt x="651" y="1226"/>
                    <a:pt x="655" y="1238"/>
                  </a:cubicBezTo>
                  <a:cubicBezTo>
                    <a:pt x="655" y="1219"/>
                    <a:pt x="647" y="1128"/>
                    <a:pt x="651" y="1128"/>
                  </a:cubicBezTo>
                  <a:lnTo>
                    <a:pt x="651" y="1128"/>
                  </a:lnTo>
                  <a:cubicBezTo>
                    <a:pt x="651" y="1128"/>
                    <a:pt x="652" y="1129"/>
                    <a:pt x="652" y="1131"/>
                  </a:cubicBezTo>
                  <a:lnTo>
                    <a:pt x="652" y="1131"/>
                  </a:lnTo>
                  <a:cubicBezTo>
                    <a:pt x="649" y="1109"/>
                    <a:pt x="645" y="1057"/>
                    <a:pt x="643" y="1057"/>
                  </a:cubicBezTo>
                  <a:close/>
                  <a:moveTo>
                    <a:pt x="591" y="1006"/>
                  </a:moveTo>
                  <a:lnTo>
                    <a:pt x="572" y="1072"/>
                  </a:lnTo>
                  <a:cubicBezTo>
                    <a:pt x="565" y="1093"/>
                    <a:pt x="562" y="1102"/>
                    <a:pt x="561" y="1102"/>
                  </a:cubicBezTo>
                  <a:cubicBezTo>
                    <a:pt x="560" y="1102"/>
                    <a:pt x="572" y="1057"/>
                    <a:pt x="572" y="1024"/>
                  </a:cubicBezTo>
                  <a:lnTo>
                    <a:pt x="572" y="1024"/>
                  </a:lnTo>
                  <a:cubicBezTo>
                    <a:pt x="560" y="1107"/>
                    <a:pt x="560" y="1048"/>
                    <a:pt x="548" y="1107"/>
                  </a:cubicBezTo>
                  <a:cubicBezTo>
                    <a:pt x="548" y="1096"/>
                    <a:pt x="548" y="1084"/>
                    <a:pt x="549" y="1072"/>
                  </a:cubicBezTo>
                  <a:lnTo>
                    <a:pt x="549" y="1072"/>
                  </a:lnTo>
                  <a:cubicBezTo>
                    <a:pt x="549" y="1073"/>
                    <a:pt x="549" y="1073"/>
                    <a:pt x="548" y="1073"/>
                  </a:cubicBezTo>
                  <a:cubicBezTo>
                    <a:pt x="548" y="1073"/>
                    <a:pt x="548" y="1072"/>
                    <a:pt x="548" y="1072"/>
                  </a:cubicBezTo>
                  <a:cubicBezTo>
                    <a:pt x="548" y="1072"/>
                    <a:pt x="545" y="1078"/>
                    <a:pt x="541" y="1085"/>
                  </a:cubicBezTo>
                  <a:lnTo>
                    <a:pt x="541" y="1085"/>
                  </a:lnTo>
                  <a:cubicBezTo>
                    <a:pt x="542" y="1084"/>
                    <a:pt x="542" y="1084"/>
                    <a:pt x="543" y="1084"/>
                  </a:cubicBezTo>
                  <a:lnTo>
                    <a:pt x="543" y="1084"/>
                  </a:lnTo>
                  <a:cubicBezTo>
                    <a:pt x="550" y="1084"/>
                    <a:pt x="529" y="1200"/>
                    <a:pt x="517" y="1255"/>
                  </a:cubicBezTo>
                  <a:lnTo>
                    <a:pt x="517" y="1255"/>
                  </a:lnTo>
                  <a:lnTo>
                    <a:pt x="548" y="1119"/>
                  </a:lnTo>
                  <a:lnTo>
                    <a:pt x="536" y="1215"/>
                  </a:lnTo>
                  <a:cubicBezTo>
                    <a:pt x="543" y="1193"/>
                    <a:pt x="546" y="1189"/>
                    <a:pt x="550" y="1189"/>
                  </a:cubicBezTo>
                  <a:cubicBezTo>
                    <a:pt x="552" y="1189"/>
                    <a:pt x="555" y="1191"/>
                    <a:pt x="560" y="1191"/>
                  </a:cubicBezTo>
                  <a:cubicBezTo>
                    <a:pt x="560" y="1169"/>
                    <a:pt x="570" y="1147"/>
                    <a:pt x="572" y="1115"/>
                  </a:cubicBezTo>
                  <a:lnTo>
                    <a:pt x="572" y="1115"/>
                  </a:lnTo>
                  <a:cubicBezTo>
                    <a:pt x="570" y="1155"/>
                    <a:pt x="556" y="1211"/>
                    <a:pt x="563" y="1211"/>
                  </a:cubicBezTo>
                  <a:cubicBezTo>
                    <a:pt x="565" y="1211"/>
                    <a:pt x="568" y="1209"/>
                    <a:pt x="572" y="1203"/>
                  </a:cubicBezTo>
                  <a:cubicBezTo>
                    <a:pt x="575" y="1193"/>
                    <a:pt x="577" y="1188"/>
                    <a:pt x="577" y="1188"/>
                  </a:cubicBezTo>
                  <a:lnTo>
                    <a:pt x="577" y="1188"/>
                  </a:lnTo>
                  <a:cubicBezTo>
                    <a:pt x="577" y="1188"/>
                    <a:pt x="577" y="1192"/>
                    <a:pt x="576" y="1199"/>
                  </a:cubicBezTo>
                  <a:lnTo>
                    <a:pt x="576" y="1199"/>
                  </a:lnTo>
                  <a:cubicBezTo>
                    <a:pt x="579" y="1197"/>
                    <a:pt x="581" y="1197"/>
                    <a:pt x="582" y="1197"/>
                  </a:cubicBezTo>
                  <a:cubicBezTo>
                    <a:pt x="584" y="1197"/>
                    <a:pt x="584" y="1197"/>
                    <a:pt x="584" y="1191"/>
                  </a:cubicBezTo>
                  <a:cubicBezTo>
                    <a:pt x="596" y="1167"/>
                    <a:pt x="584" y="1143"/>
                    <a:pt x="596" y="1119"/>
                  </a:cubicBezTo>
                  <a:lnTo>
                    <a:pt x="596" y="1131"/>
                  </a:lnTo>
                  <a:lnTo>
                    <a:pt x="608" y="1131"/>
                  </a:lnTo>
                  <a:cubicBezTo>
                    <a:pt x="608" y="1155"/>
                    <a:pt x="608" y="1179"/>
                    <a:pt x="596" y="1203"/>
                  </a:cubicBezTo>
                  <a:cubicBezTo>
                    <a:pt x="596" y="1215"/>
                    <a:pt x="596" y="1227"/>
                    <a:pt x="596" y="1227"/>
                  </a:cubicBezTo>
                  <a:cubicBezTo>
                    <a:pt x="608" y="1227"/>
                    <a:pt x="619" y="1167"/>
                    <a:pt x="619" y="1131"/>
                  </a:cubicBezTo>
                  <a:lnTo>
                    <a:pt x="619" y="1084"/>
                  </a:lnTo>
                  <a:cubicBezTo>
                    <a:pt x="619" y="1072"/>
                    <a:pt x="619" y="1072"/>
                    <a:pt x="619" y="1060"/>
                  </a:cubicBezTo>
                  <a:cubicBezTo>
                    <a:pt x="619" y="1058"/>
                    <a:pt x="619" y="1057"/>
                    <a:pt x="619" y="1057"/>
                  </a:cubicBezTo>
                  <a:cubicBezTo>
                    <a:pt x="616" y="1057"/>
                    <a:pt x="608" y="1084"/>
                    <a:pt x="608" y="1084"/>
                  </a:cubicBezTo>
                  <a:cubicBezTo>
                    <a:pt x="608" y="1090"/>
                    <a:pt x="608" y="1096"/>
                    <a:pt x="608" y="1096"/>
                  </a:cubicBezTo>
                  <a:cubicBezTo>
                    <a:pt x="596" y="1096"/>
                    <a:pt x="608" y="1096"/>
                    <a:pt x="608" y="1072"/>
                  </a:cubicBezTo>
                  <a:cubicBezTo>
                    <a:pt x="608" y="1068"/>
                    <a:pt x="607" y="1066"/>
                    <a:pt x="607" y="1066"/>
                  </a:cubicBezTo>
                  <a:cubicBezTo>
                    <a:pt x="604" y="1066"/>
                    <a:pt x="599" y="1094"/>
                    <a:pt x="596" y="1104"/>
                  </a:cubicBezTo>
                  <a:lnTo>
                    <a:pt x="596" y="1104"/>
                  </a:lnTo>
                  <a:cubicBezTo>
                    <a:pt x="596" y="1102"/>
                    <a:pt x="596" y="1099"/>
                    <a:pt x="596" y="1096"/>
                  </a:cubicBezTo>
                  <a:lnTo>
                    <a:pt x="596" y="1107"/>
                  </a:lnTo>
                  <a:cubicBezTo>
                    <a:pt x="584" y="1107"/>
                    <a:pt x="596" y="1036"/>
                    <a:pt x="596" y="1036"/>
                  </a:cubicBezTo>
                  <a:lnTo>
                    <a:pt x="596" y="1036"/>
                  </a:lnTo>
                  <a:cubicBezTo>
                    <a:pt x="596" y="1036"/>
                    <a:pt x="584" y="1084"/>
                    <a:pt x="572" y="1096"/>
                  </a:cubicBezTo>
                  <a:cubicBezTo>
                    <a:pt x="582" y="1066"/>
                    <a:pt x="583" y="1036"/>
                    <a:pt x="591" y="1006"/>
                  </a:cubicBezTo>
                  <a:close/>
                  <a:moveTo>
                    <a:pt x="576" y="1199"/>
                  </a:moveTo>
                  <a:cubicBezTo>
                    <a:pt x="575" y="1200"/>
                    <a:pt x="573" y="1201"/>
                    <a:pt x="572" y="1203"/>
                  </a:cubicBezTo>
                  <a:cubicBezTo>
                    <a:pt x="572" y="1227"/>
                    <a:pt x="572" y="1262"/>
                    <a:pt x="572" y="1262"/>
                  </a:cubicBezTo>
                  <a:cubicBezTo>
                    <a:pt x="572" y="1234"/>
                    <a:pt x="574" y="1212"/>
                    <a:pt x="576" y="1199"/>
                  </a:cubicBezTo>
                  <a:close/>
                  <a:moveTo>
                    <a:pt x="512" y="1215"/>
                  </a:moveTo>
                  <a:cubicBezTo>
                    <a:pt x="500" y="1238"/>
                    <a:pt x="500" y="1250"/>
                    <a:pt x="500" y="1274"/>
                  </a:cubicBezTo>
                  <a:cubicBezTo>
                    <a:pt x="500" y="1250"/>
                    <a:pt x="512" y="1238"/>
                    <a:pt x="512" y="1215"/>
                  </a:cubicBezTo>
                  <a:close/>
                  <a:moveTo>
                    <a:pt x="517" y="1255"/>
                  </a:moveTo>
                  <a:lnTo>
                    <a:pt x="512" y="1274"/>
                  </a:lnTo>
                  <a:cubicBezTo>
                    <a:pt x="514" y="1269"/>
                    <a:pt x="515" y="1263"/>
                    <a:pt x="517" y="1255"/>
                  </a:cubicBezTo>
                  <a:close/>
                  <a:moveTo>
                    <a:pt x="488" y="1238"/>
                  </a:moveTo>
                  <a:cubicBezTo>
                    <a:pt x="488" y="1238"/>
                    <a:pt x="481" y="1254"/>
                    <a:pt x="471" y="1286"/>
                  </a:cubicBezTo>
                  <a:lnTo>
                    <a:pt x="471" y="1286"/>
                  </a:lnTo>
                  <a:cubicBezTo>
                    <a:pt x="481" y="1269"/>
                    <a:pt x="488" y="1258"/>
                    <a:pt x="488" y="1238"/>
                  </a:cubicBezTo>
                  <a:close/>
                  <a:moveTo>
                    <a:pt x="596" y="0"/>
                  </a:moveTo>
                  <a:cubicBezTo>
                    <a:pt x="596" y="24"/>
                    <a:pt x="596" y="60"/>
                    <a:pt x="596" y="84"/>
                  </a:cubicBezTo>
                  <a:cubicBezTo>
                    <a:pt x="596" y="84"/>
                    <a:pt x="587" y="20"/>
                    <a:pt x="584" y="20"/>
                  </a:cubicBezTo>
                  <a:cubicBezTo>
                    <a:pt x="584" y="20"/>
                    <a:pt x="584" y="21"/>
                    <a:pt x="584" y="24"/>
                  </a:cubicBezTo>
                  <a:cubicBezTo>
                    <a:pt x="584" y="44"/>
                    <a:pt x="601" y="153"/>
                    <a:pt x="599" y="153"/>
                  </a:cubicBezTo>
                  <a:cubicBezTo>
                    <a:pt x="598" y="153"/>
                    <a:pt x="597" y="150"/>
                    <a:pt x="596" y="143"/>
                  </a:cubicBezTo>
                  <a:cubicBezTo>
                    <a:pt x="596" y="119"/>
                    <a:pt x="584" y="72"/>
                    <a:pt x="572" y="48"/>
                  </a:cubicBezTo>
                  <a:lnTo>
                    <a:pt x="572" y="48"/>
                  </a:lnTo>
                  <a:cubicBezTo>
                    <a:pt x="560" y="60"/>
                    <a:pt x="584" y="143"/>
                    <a:pt x="572" y="143"/>
                  </a:cubicBezTo>
                  <a:cubicBezTo>
                    <a:pt x="572" y="107"/>
                    <a:pt x="560" y="84"/>
                    <a:pt x="560" y="48"/>
                  </a:cubicBezTo>
                  <a:cubicBezTo>
                    <a:pt x="560" y="42"/>
                    <a:pt x="554" y="33"/>
                    <a:pt x="551" y="33"/>
                  </a:cubicBezTo>
                  <a:lnTo>
                    <a:pt x="551" y="33"/>
                  </a:lnTo>
                  <a:cubicBezTo>
                    <a:pt x="550" y="33"/>
                    <a:pt x="549" y="34"/>
                    <a:pt x="549" y="37"/>
                  </a:cubicBezTo>
                  <a:lnTo>
                    <a:pt x="549" y="37"/>
                  </a:lnTo>
                  <a:cubicBezTo>
                    <a:pt x="544" y="21"/>
                    <a:pt x="541" y="15"/>
                    <a:pt x="539" y="15"/>
                  </a:cubicBezTo>
                  <a:cubicBezTo>
                    <a:pt x="536" y="15"/>
                    <a:pt x="536" y="30"/>
                    <a:pt x="536" y="48"/>
                  </a:cubicBezTo>
                  <a:cubicBezTo>
                    <a:pt x="532" y="28"/>
                    <a:pt x="528" y="21"/>
                    <a:pt x="525" y="21"/>
                  </a:cubicBezTo>
                  <a:cubicBezTo>
                    <a:pt x="518" y="21"/>
                    <a:pt x="512" y="48"/>
                    <a:pt x="512" y="48"/>
                  </a:cubicBezTo>
                  <a:cubicBezTo>
                    <a:pt x="512" y="48"/>
                    <a:pt x="540" y="112"/>
                    <a:pt x="531" y="112"/>
                  </a:cubicBezTo>
                  <a:cubicBezTo>
                    <a:pt x="529" y="112"/>
                    <a:pt x="527" y="110"/>
                    <a:pt x="524" y="107"/>
                  </a:cubicBezTo>
                  <a:cubicBezTo>
                    <a:pt x="512" y="84"/>
                    <a:pt x="512" y="84"/>
                    <a:pt x="500" y="84"/>
                  </a:cubicBezTo>
                  <a:cubicBezTo>
                    <a:pt x="512" y="119"/>
                    <a:pt x="524" y="143"/>
                    <a:pt x="548" y="179"/>
                  </a:cubicBezTo>
                  <a:lnTo>
                    <a:pt x="536" y="179"/>
                  </a:lnTo>
                  <a:cubicBezTo>
                    <a:pt x="524" y="179"/>
                    <a:pt x="524" y="167"/>
                    <a:pt x="512" y="131"/>
                  </a:cubicBezTo>
                  <a:cubicBezTo>
                    <a:pt x="500" y="107"/>
                    <a:pt x="500" y="84"/>
                    <a:pt x="488" y="60"/>
                  </a:cubicBezTo>
                  <a:cubicBezTo>
                    <a:pt x="483" y="49"/>
                    <a:pt x="480" y="45"/>
                    <a:pt x="479" y="45"/>
                  </a:cubicBezTo>
                  <a:lnTo>
                    <a:pt x="479" y="45"/>
                  </a:lnTo>
                  <a:cubicBezTo>
                    <a:pt x="474" y="45"/>
                    <a:pt x="488" y="98"/>
                    <a:pt x="488" y="107"/>
                  </a:cubicBezTo>
                  <a:cubicBezTo>
                    <a:pt x="488" y="107"/>
                    <a:pt x="465" y="72"/>
                    <a:pt x="441" y="36"/>
                  </a:cubicBezTo>
                  <a:lnTo>
                    <a:pt x="441" y="36"/>
                  </a:lnTo>
                  <a:cubicBezTo>
                    <a:pt x="453" y="72"/>
                    <a:pt x="465" y="107"/>
                    <a:pt x="477" y="143"/>
                  </a:cubicBezTo>
                  <a:cubicBezTo>
                    <a:pt x="477" y="147"/>
                    <a:pt x="476" y="149"/>
                    <a:pt x="475" y="149"/>
                  </a:cubicBezTo>
                  <a:cubicBezTo>
                    <a:pt x="475" y="149"/>
                    <a:pt x="474" y="149"/>
                    <a:pt x="474" y="148"/>
                  </a:cubicBezTo>
                  <a:lnTo>
                    <a:pt x="474" y="148"/>
                  </a:lnTo>
                  <a:cubicBezTo>
                    <a:pt x="467" y="121"/>
                    <a:pt x="450" y="81"/>
                    <a:pt x="441" y="72"/>
                  </a:cubicBezTo>
                  <a:cubicBezTo>
                    <a:pt x="441" y="68"/>
                    <a:pt x="440" y="66"/>
                    <a:pt x="438" y="66"/>
                  </a:cubicBezTo>
                  <a:cubicBezTo>
                    <a:pt x="434" y="66"/>
                    <a:pt x="429" y="72"/>
                    <a:pt x="429" y="72"/>
                  </a:cubicBezTo>
                  <a:cubicBezTo>
                    <a:pt x="429" y="72"/>
                    <a:pt x="429" y="95"/>
                    <a:pt x="429" y="119"/>
                  </a:cubicBezTo>
                  <a:cubicBezTo>
                    <a:pt x="423" y="107"/>
                    <a:pt x="420" y="104"/>
                    <a:pt x="419" y="104"/>
                  </a:cubicBezTo>
                  <a:cubicBezTo>
                    <a:pt x="417" y="104"/>
                    <a:pt x="417" y="107"/>
                    <a:pt x="417" y="107"/>
                  </a:cubicBezTo>
                  <a:cubicBezTo>
                    <a:pt x="405" y="107"/>
                    <a:pt x="417" y="143"/>
                    <a:pt x="417" y="143"/>
                  </a:cubicBezTo>
                  <a:cubicBezTo>
                    <a:pt x="417" y="147"/>
                    <a:pt x="417" y="152"/>
                    <a:pt x="417" y="155"/>
                  </a:cubicBezTo>
                  <a:cubicBezTo>
                    <a:pt x="405" y="143"/>
                    <a:pt x="393" y="131"/>
                    <a:pt x="381" y="119"/>
                  </a:cubicBezTo>
                  <a:lnTo>
                    <a:pt x="381" y="119"/>
                  </a:lnTo>
                  <a:lnTo>
                    <a:pt x="393" y="143"/>
                  </a:lnTo>
                  <a:lnTo>
                    <a:pt x="381" y="143"/>
                  </a:lnTo>
                  <a:cubicBezTo>
                    <a:pt x="381" y="143"/>
                    <a:pt x="379" y="142"/>
                    <a:pt x="377" y="142"/>
                  </a:cubicBezTo>
                  <a:cubicBezTo>
                    <a:pt x="373" y="142"/>
                    <a:pt x="369" y="146"/>
                    <a:pt x="383" y="173"/>
                  </a:cubicBezTo>
                  <a:lnTo>
                    <a:pt x="383" y="173"/>
                  </a:lnTo>
                  <a:cubicBezTo>
                    <a:pt x="373" y="157"/>
                    <a:pt x="365" y="154"/>
                    <a:pt x="358" y="154"/>
                  </a:cubicBezTo>
                  <a:cubicBezTo>
                    <a:pt x="354" y="154"/>
                    <a:pt x="350" y="155"/>
                    <a:pt x="346" y="155"/>
                  </a:cubicBezTo>
                  <a:cubicBezTo>
                    <a:pt x="346" y="155"/>
                    <a:pt x="369" y="191"/>
                    <a:pt x="358" y="191"/>
                  </a:cubicBezTo>
                  <a:cubicBezTo>
                    <a:pt x="358" y="191"/>
                    <a:pt x="334" y="155"/>
                    <a:pt x="322" y="143"/>
                  </a:cubicBezTo>
                  <a:cubicBezTo>
                    <a:pt x="318" y="139"/>
                    <a:pt x="315" y="138"/>
                    <a:pt x="313" y="138"/>
                  </a:cubicBezTo>
                  <a:cubicBezTo>
                    <a:pt x="310" y="138"/>
                    <a:pt x="310" y="143"/>
                    <a:pt x="310" y="143"/>
                  </a:cubicBezTo>
                  <a:cubicBezTo>
                    <a:pt x="310" y="155"/>
                    <a:pt x="322" y="155"/>
                    <a:pt x="322" y="167"/>
                  </a:cubicBezTo>
                  <a:cubicBezTo>
                    <a:pt x="322" y="172"/>
                    <a:pt x="326" y="178"/>
                    <a:pt x="331" y="185"/>
                  </a:cubicBezTo>
                  <a:lnTo>
                    <a:pt x="331" y="185"/>
                  </a:lnTo>
                  <a:cubicBezTo>
                    <a:pt x="330" y="185"/>
                    <a:pt x="329" y="185"/>
                    <a:pt x="329" y="185"/>
                  </a:cubicBezTo>
                  <a:lnTo>
                    <a:pt x="329" y="185"/>
                  </a:lnTo>
                  <a:cubicBezTo>
                    <a:pt x="325" y="185"/>
                    <a:pt x="334" y="203"/>
                    <a:pt x="334" y="203"/>
                  </a:cubicBezTo>
                  <a:cubicBezTo>
                    <a:pt x="334" y="203"/>
                    <a:pt x="285" y="147"/>
                    <a:pt x="267" y="126"/>
                  </a:cubicBezTo>
                  <a:lnTo>
                    <a:pt x="267" y="126"/>
                  </a:lnTo>
                  <a:cubicBezTo>
                    <a:pt x="301" y="171"/>
                    <a:pt x="335" y="217"/>
                    <a:pt x="369" y="262"/>
                  </a:cubicBezTo>
                  <a:cubicBezTo>
                    <a:pt x="374" y="268"/>
                    <a:pt x="374" y="271"/>
                    <a:pt x="373" y="271"/>
                  </a:cubicBezTo>
                  <a:cubicBezTo>
                    <a:pt x="368" y="271"/>
                    <a:pt x="330" y="233"/>
                    <a:pt x="315" y="213"/>
                  </a:cubicBezTo>
                  <a:lnTo>
                    <a:pt x="315" y="213"/>
                  </a:lnTo>
                  <a:cubicBezTo>
                    <a:pt x="325" y="230"/>
                    <a:pt x="334" y="238"/>
                    <a:pt x="334" y="238"/>
                  </a:cubicBezTo>
                  <a:lnTo>
                    <a:pt x="369" y="274"/>
                  </a:lnTo>
                  <a:cubicBezTo>
                    <a:pt x="369" y="286"/>
                    <a:pt x="369" y="286"/>
                    <a:pt x="369" y="286"/>
                  </a:cubicBezTo>
                  <a:cubicBezTo>
                    <a:pt x="340" y="267"/>
                    <a:pt x="327" y="247"/>
                    <a:pt x="323" y="247"/>
                  </a:cubicBezTo>
                  <a:cubicBezTo>
                    <a:pt x="322" y="247"/>
                    <a:pt x="322" y="248"/>
                    <a:pt x="322" y="250"/>
                  </a:cubicBezTo>
                  <a:cubicBezTo>
                    <a:pt x="328" y="257"/>
                    <a:pt x="335" y="267"/>
                    <a:pt x="332" y="267"/>
                  </a:cubicBezTo>
                  <a:cubicBezTo>
                    <a:pt x="329" y="267"/>
                    <a:pt x="320" y="260"/>
                    <a:pt x="298" y="238"/>
                  </a:cubicBezTo>
                  <a:cubicBezTo>
                    <a:pt x="293" y="228"/>
                    <a:pt x="288" y="225"/>
                    <a:pt x="285" y="225"/>
                  </a:cubicBezTo>
                  <a:cubicBezTo>
                    <a:pt x="280" y="225"/>
                    <a:pt x="279" y="231"/>
                    <a:pt x="286" y="238"/>
                  </a:cubicBezTo>
                  <a:cubicBezTo>
                    <a:pt x="298" y="238"/>
                    <a:pt x="310" y="262"/>
                    <a:pt x="322" y="262"/>
                  </a:cubicBezTo>
                  <a:cubicBezTo>
                    <a:pt x="322" y="268"/>
                    <a:pt x="322" y="271"/>
                    <a:pt x="320" y="271"/>
                  </a:cubicBezTo>
                  <a:cubicBezTo>
                    <a:pt x="319" y="271"/>
                    <a:pt x="316" y="268"/>
                    <a:pt x="310" y="262"/>
                  </a:cubicBezTo>
                  <a:cubicBezTo>
                    <a:pt x="298" y="250"/>
                    <a:pt x="274" y="238"/>
                    <a:pt x="262" y="226"/>
                  </a:cubicBezTo>
                  <a:cubicBezTo>
                    <a:pt x="238" y="226"/>
                    <a:pt x="238" y="226"/>
                    <a:pt x="262" y="238"/>
                  </a:cubicBezTo>
                  <a:cubicBezTo>
                    <a:pt x="265" y="244"/>
                    <a:pt x="264" y="247"/>
                    <a:pt x="262" y="247"/>
                  </a:cubicBezTo>
                  <a:cubicBezTo>
                    <a:pt x="253" y="247"/>
                    <a:pt x="227" y="226"/>
                    <a:pt x="227" y="226"/>
                  </a:cubicBezTo>
                  <a:lnTo>
                    <a:pt x="227" y="226"/>
                  </a:lnTo>
                  <a:cubicBezTo>
                    <a:pt x="250" y="262"/>
                    <a:pt x="286" y="286"/>
                    <a:pt x="322" y="310"/>
                  </a:cubicBezTo>
                  <a:cubicBezTo>
                    <a:pt x="322" y="310"/>
                    <a:pt x="322" y="315"/>
                    <a:pt x="318" y="315"/>
                  </a:cubicBezTo>
                  <a:cubicBezTo>
                    <a:pt x="316" y="315"/>
                    <a:pt x="314" y="314"/>
                    <a:pt x="310" y="310"/>
                  </a:cubicBezTo>
                  <a:cubicBezTo>
                    <a:pt x="304" y="304"/>
                    <a:pt x="301" y="301"/>
                    <a:pt x="299" y="301"/>
                  </a:cubicBezTo>
                  <a:cubicBezTo>
                    <a:pt x="298" y="301"/>
                    <a:pt x="298" y="304"/>
                    <a:pt x="298" y="310"/>
                  </a:cubicBezTo>
                  <a:cubicBezTo>
                    <a:pt x="300" y="311"/>
                    <a:pt x="300" y="312"/>
                    <a:pt x="300" y="312"/>
                  </a:cubicBezTo>
                  <a:cubicBezTo>
                    <a:pt x="300" y="312"/>
                    <a:pt x="281" y="295"/>
                    <a:pt x="257" y="282"/>
                  </a:cubicBezTo>
                  <a:lnTo>
                    <a:pt x="257" y="282"/>
                  </a:lnTo>
                  <a:cubicBezTo>
                    <a:pt x="260" y="284"/>
                    <a:pt x="262" y="286"/>
                    <a:pt x="262" y="286"/>
                  </a:cubicBezTo>
                  <a:cubicBezTo>
                    <a:pt x="262" y="298"/>
                    <a:pt x="286" y="310"/>
                    <a:pt x="286" y="310"/>
                  </a:cubicBezTo>
                  <a:cubicBezTo>
                    <a:pt x="286" y="310"/>
                    <a:pt x="262" y="310"/>
                    <a:pt x="298" y="334"/>
                  </a:cubicBezTo>
                  <a:cubicBezTo>
                    <a:pt x="298" y="334"/>
                    <a:pt x="322" y="357"/>
                    <a:pt x="310" y="357"/>
                  </a:cubicBezTo>
                  <a:cubicBezTo>
                    <a:pt x="286" y="334"/>
                    <a:pt x="250" y="310"/>
                    <a:pt x="227" y="286"/>
                  </a:cubicBezTo>
                  <a:cubicBezTo>
                    <a:pt x="203" y="286"/>
                    <a:pt x="215" y="286"/>
                    <a:pt x="203" y="298"/>
                  </a:cubicBezTo>
                  <a:cubicBezTo>
                    <a:pt x="203" y="304"/>
                    <a:pt x="203" y="304"/>
                    <a:pt x="206" y="304"/>
                  </a:cubicBezTo>
                  <a:cubicBezTo>
                    <a:pt x="209" y="304"/>
                    <a:pt x="215" y="304"/>
                    <a:pt x="227" y="310"/>
                  </a:cubicBezTo>
                  <a:cubicBezTo>
                    <a:pt x="258" y="320"/>
                    <a:pt x="235" y="313"/>
                    <a:pt x="244" y="326"/>
                  </a:cubicBezTo>
                  <a:lnTo>
                    <a:pt x="244" y="326"/>
                  </a:lnTo>
                  <a:cubicBezTo>
                    <a:pt x="242" y="325"/>
                    <a:pt x="240" y="323"/>
                    <a:pt x="238" y="322"/>
                  </a:cubicBezTo>
                  <a:cubicBezTo>
                    <a:pt x="227" y="322"/>
                    <a:pt x="215" y="322"/>
                    <a:pt x="227" y="334"/>
                  </a:cubicBezTo>
                  <a:cubicBezTo>
                    <a:pt x="246" y="343"/>
                    <a:pt x="265" y="360"/>
                    <a:pt x="284" y="373"/>
                  </a:cubicBezTo>
                  <a:lnTo>
                    <a:pt x="284" y="373"/>
                  </a:lnTo>
                  <a:cubicBezTo>
                    <a:pt x="271" y="368"/>
                    <a:pt x="255" y="366"/>
                    <a:pt x="238" y="357"/>
                  </a:cubicBezTo>
                  <a:cubicBezTo>
                    <a:pt x="215" y="345"/>
                    <a:pt x="215" y="334"/>
                    <a:pt x="215" y="334"/>
                  </a:cubicBezTo>
                  <a:cubicBezTo>
                    <a:pt x="215" y="334"/>
                    <a:pt x="215" y="339"/>
                    <a:pt x="208" y="339"/>
                  </a:cubicBezTo>
                  <a:cubicBezTo>
                    <a:pt x="204" y="339"/>
                    <a:pt x="199" y="338"/>
                    <a:pt x="191" y="334"/>
                  </a:cubicBezTo>
                  <a:cubicBezTo>
                    <a:pt x="167" y="322"/>
                    <a:pt x="119" y="298"/>
                    <a:pt x="96" y="286"/>
                  </a:cubicBezTo>
                  <a:lnTo>
                    <a:pt x="96" y="286"/>
                  </a:lnTo>
                  <a:lnTo>
                    <a:pt x="227" y="357"/>
                  </a:lnTo>
                  <a:cubicBezTo>
                    <a:pt x="238" y="369"/>
                    <a:pt x="227" y="369"/>
                    <a:pt x="238" y="381"/>
                  </a:cubicBezTo>
                  <a:cubicBezTo>
                    <a:pt x="248" y="381"/>
                    <a:pt x="273" y="396"/>
                    <a:pt x="264" y="396"/>
                  </a:cubicBezTo>
                  <a:cubicBezTo>
                    <a:pt x="262" y="396"/>
                    <a:pt x="257" y="396"/>
                    <a:pt x="250" y="393"/>
                  </a:cubicBezTo>
                  <a:lnTo>
                    <a:pt x="143" y="334"/>
                  </a:lnTo>
                  <a:cubicBezTo>
                    <a:pt x="133" y="330"/>
                    <a:pt x="128" y="329"/>
                    <a:pt x="128" y="329"/>
                  </a:cubicBezTo>
                  <a:lnTo>
                    <a:pt x="128" y="329"/>
                  </a:lnTo>
                  <a:cubicBezTo>
                    <a:pt x="125" y="329"/>
                    <a:pt x="143" y="337"/>
                    <a:pt x="143" y="345"/>
                  </a:cubicBezTo>
                  <a:cubicBezTo>
                    <a:pt x="155" y="357"/>
                    <a:pt x="167" y="357"/>
                    <a:pt x="179" y="369"/>
                  </a:cubicBezTo>
                  <a:cubicBezTo>
                    <a:pt x="179" y="369"/>
                    <a:pt x="179" y="381"/>
                    <a:pt x="179" y="381"/>
                  </a:cubicBezTo>
                  <a:cubicBezTo>
                    <a:pt x="179" y="381"/>
                    <a:pt x="155" y="393"/>
                    <a:pt x="179" y="405"/>
                  </a:cubicBezTo>
                  <a:cubicBezTo>
                    <a:pt x="179" y="405"/>
                    <a:pt x="215" y="429"/>
                    <a:pt x="203" y="429"/>
                  </a:cubicBezTo>
                  <a:lnTo>
                    <a:pt x="143" y="405"/>
                  </a:lnTo>
                  <a:cubicBezTo>
                    <a:pt x="107" y="405"/>
                    <a:pt x="96" y="405"/>
                    <a:pt x="119" y="417"/>
                  </a:cubicBezTo>
                  <a:lnTo>
                    <a:pt x="167" y="441"/>
                  </a:lnTo>
                  <a:cubicBezTo>
                    <a:pt x="143" y="429"/>
                    <a:pt x="119" y="429"/>
                    <a:pt x="96" y="417"/>
                  </a:cubicBezTo>
                  <a:lnTo>
                    <a:pt x="96" y="417"/>
                  </a:lnTo>
                  <a:cubicBezTo>
                    <a:pt x="107" y="429"/>
                    <a:pt x="131" y="429"/>
                    <a:pt x="143" y="441"/>
                  </a:cubicBezTo>
                  <a:lnTo>
                    <a:pt x="167" y="453"/>
                  </a:lnTo>
                  <a:cubicBezTo>
                    <a:pt x="227" y="476"/>
                    <a:pt x="215" y="476"/>
                    <a:pt x="262" y="488"/>
                  </a:cubicBezTo>
                  <a:lnTo>
                    <a:pt x="155" y="465"/>
                  </a:lnTo>
                  <a:cubicBezTo>
                    <a:pt x="143" y="453"/>
                    <a:pt x="131" y="453"/>
                    <a:pt x="119" y="453"/>
                  </a:cubicBezTo>
                  <a:cubicBezTo>
                    <a:pt x="119" y="453"/>
                    <a:pt x="142" y="468"/>
                    <a:pt x="127" y="468"/>
                  </a:cubicBezTo>
                  <a:cubicBezTo>
                    <a:pt x="123" y="468"/>
                    <a:pt x="117" y="467"/>
                    <a:pt x="107" y="465"/>
                  </a:cubicBezTo>
                  <a:cubicBezTo>
                    <a:pt x="101" y="463"/>
                    <a:pt x="96" y="462"/>
                    <a:pt x="93" y="462"/>
                  </a:cubicBezTo>
                  <a:cubicBezTo>
                    <a:pt x="76" y="462"/>
                    <a:pt x="119" y="488"/>
                    <a:pt x="119" y="488"/>
                  </a:cubicBezTo>
                  <a:lnTo>
                    <a:pt x="215" y="512"/>
                  </a:lnTo>
                  <a:cubicBezTo>
                    <a:pt x="215" y="512"/>
                    <a:pt x="188" y="507"/>
                    <a:pt x="174" y="507"/>
                  </a:cubicBezTo>
                  <a:cubicBezTo>
                    <a:pt x="167" y="507"/>
                    <a:pt x="163" y="508"/>
                    <a:pt x="167" y="512"/>
                  </a:cubicBezTo>
                  <a:cubicBezTo>
                    <a:pt x="167" y="512"/>
                    <a:pt x="215" y="524"/>
                    <a:pt x="238" y="536"/>
                  </a:cubicBezTo>
                  <a:cubicBezTo>
                    <a:pt x="225" y="532"/>
                    <a:pt x="191" y="526"/>
                    <a:pt x="158" y="521"/>
                  </a:cubicBezTo>
                  <a:lnTo>
                    <a:pt x="158" y="521"/>
                  </a:lnTo>
                  <a:lnTo>
                    <a:pt x="167" y="512"/>
                  </a:lnTo>
                  <a:lnTo>
                    <a:pt x="72" y="488"/>
                  </a:lnTo>
                  <a:lnTo>
                    <a:pt x="72" y="488"/>
                  </a:lnTo>
                  <a:cubicBezTo>
                    <a:pt x="103" y="499"/>
                    <a:pt x="125" y="509"/>
                    <a:pt x="145" y="519"/>
                  </a:cubicBezTo>
                  <a:lnTo>
                    <a:pt x="145" y="519"/>
                  </a:lnTo>
                  <a:cubicBezTo>
                    <a:pt x="121" y="516"/>
                    <a:pt x="99" y="514"/>
                    <a:pt x="88" y="514"/>
                  </a:cubicBezTo>
                  <a:cubicBezTo>
                    <a:pt x="76" y="514"/>
                    <a:pt x="78" y="517"/>
                    <a:pt x="107" y="524"/>
                  </a:cubicBezTo>
                  <a:lnTo>
                    <a:pt x="96" y="524"/>
                  </a:lnTo>
                  <a:cubicBezTo>
                    <a:pt x="96" y="524"/>
                    <a:pt x="167" y="536"/>
                    <a:pt x="167" y="536"/>
                  </a:cubicBezTo>
                  <a:cubicBezTo>
                    <a:pt x="179" y="536"/>
                    <a:pt x="191" y="548"/>
                    <a:pt x="191" y="548"/>
                  </a:cubicBezTo>
                  <a:cubicBezTo>
                    <a:pt x="181" y="548"/>
                    <a:pt x="126" y="533"/>
                    <a:pt x="98" y="533"/>
                  </a:cubicBezTo>
                  <a:cubicBezTo>
                    <a:pt x="91" y="533"/>
                    <a:pt x="86" y="534"/>
                    <a:pt x="84" y="536"/>
                  </a:cubicBezTo>
                  <a:cubicBezTo>
                    <a:pt x="72" y="536"/>
                    <a:pt x="72" y="536"/>
                    <a:pt x="84" y="548"/>
                  </a:cubicBezTo>
                  <a:cubicBezTo>
                    <a:pt x="90" y="554"/>
                    <a:pt x="102" y="554"/>
                    <a:pt x="113" y="554"/>
                  </a:cubicBezTo>
                  <a:cubicBezTo>
                    <a:pt x="125" y="554"/>
                    <a:pt x="137" y="554"/>
                    <a:pt x="143" y="560"/>
                  </a:cubicBezTo>
                  <a:lnTo>
                    <a:pt x="107" y="560"/>
                  </a:lnTo>
                  <a:lnTo>
                    <a:pt x="60" y="548"/>
                  </a:lnTo>
                  <a:lnTo>
                    <a:pt x="60" y="548"/>
                  </a:lnTo>
                  <a:cubicBezTo>
                    <a:pt x="52" y="548"/>
                    <a:pt x="113" y="565"/>
                    <a:pt x="138" y="572"/>
                  </a:cubicBezTo>
                  <a:lnTo>
                    <a:pt x="60" y="572"/>
                  </a:lnTo>
                  <a:cubicBezTo>
                    <a:pt x="60" y="572"/>
                    <a:pt x="60" y="584"/>
                    <a:pt x="72" y="584"/>
                  </a:cubicBezTo>
                  <a:lnTo>
                    <a:pt x="155" y="584"/>
                  </a:lnTo>
                  <a:cubicBezTo>
                    <a:pt x="155" y="584"/>
                    <a:pt x="131" y="584"/>
                    <a:pt x="131" y="596"/>
                  </a:cubicBezTo>
                  <a:lnTo>
                    <a:pt x="72" y="596"/>
                  </a:lnTo>
                  <a:cubicBezTo>
                    <a:pt x="84" y="596"/>
                    <a:pt x="131" y="596"/>
                    <a:pt x="107" y="607"/>
                  </a:cubicBezTo>
                  <a:lnTo>
                    <a:pt x="36" y="607"/>
                  </a:lnTo>
                  <a:cubicBezTo>
                    <a:pt x="72" y="607"/>
                    <a:pt x="96" y="607"/>
                    <a:pt x="131" y="619"/>
                  </a:cubicBezTo>
                  <a:lnTo>
                    <a:pt x="96" y="619"/>
                  </a:lnTo>
                  <a:cubicBezTo>
                    <a:pt x="91" y="619"/>
                    <a:pt x="86" y="621"/>
                    <a:pt x="85" y="623"/>
                  </a:cubicBezTo>
                  <a:lnTo>
                    <a:pt x="85" y="623"/>
                  </a:lnTo>
                  <a:cubicBezTo>
                    <a:pt x="72" y="624"/>
                    <a:pt x="60" y="627"/>
                    <a:pt x="48" y="631"/>
                  </a:cubicBezTo>
                  <a:cubicBezTo>
                    <a:pt x="36" y="631"/>
                    <a:pt x="107" y="631"/>
                    <a:pt x="84" y="643"/>
                  </a:cubicBezTo>
                  <a:cubicBezTo>
                    <a:pt x="48" y="643"/>
                    <a:pt x="84" y="643"/>
                    <a:pt x="107" y="655"/>
                  </a:cubicBezTo>
                  <a:lnTo>
                    <a:pt x="143" y="655"/>
                  </a:lnTo>
                  <a:cubicBezTo>
                    <a:pt x="131" y="655"/>
                    <a:pt x="12" y="667"/>
                    <a:pt x="72" y="667"/>
                  </a:cubicBezTo>
                  <a:lnTo>
                    <a:pt x="119" y="667"/>
                  </a:lnTo>
                  <a:cubicBezTo>
                    <a:pt x="119" y="667"/>
                    <a:pt x="84" y="667"/>
                    <a:pt x="72" y="679"/>
                  </a:cubicBezTo>
                  <a:lnTo>
                    <a:pt x="60" y="679"/>
                  </a:lnTo>
                  <a:cubicBezTo>
                    <a:pt x="48" y="683"/>
                    <a:pt x="52" y="684"/>
                    <a:pt x="63" y="684"/>
                  </a:cubicBezTo>
                  <a:cubicBezTo>
                    <a:pt x="78" y="684"/>
                    <a:pt x="106" y="682"/>
                    <a:pt x="128" y="680"/>
                  </a:cubicBezTo>
                  <a:lnTo>
                    <a:pt x="128" y="680"/>
                  </a:lnTo>
                  <a:cubicBezTo>
                    <a:pt x="106" y="691"/>
                    <a:pt x="96" y="691"/>
                    <a:pt x="96" y="691"/>
                  </a:cubicBezTo>
                  <a:cubicBezTo>
                    <a:pt x="104" y="691"/>
                    <a:pt x="127" y="685"/>
                    <a:pt x="142" y="685"/>
                  </a:cubicBezTo>
                  <a:cubicBezTo>
                    <a:pt x="150" y="685"/>
                    <a:pt x="155" y="687"/>
                    <a:pt x="155" y="691"/>
                  </a:cubicBezTo>
                  <a:cubicBezTo>
                    <a:pt x="155" y="691"/>
                    <a:pt x="155" y="692"/>
                    <a:pt x="155" y="692"/>
                  </a:cubicBezTo>
                  <a:lnTo>
                    <a:pt x="155" y="692"/>
                  </a:lnTo>
                  <a:cubicBezTo>
                    <a:pt x="157" y="692"/>
                    <a:pt x="161" y="691"/>
                    <a:pt x="167" y="691"/>
                  </a:cubicBezTo>
                  <a:cubicBezTo>
                    <a:pt x="203" y="691"/>
                    <a:pt x="191" y="703"/>
                    <a:pt x="191" y="703"/>
                  </a:cubicBezTo>
                  <a:cubicBezTo>
                    <a:pt x="179" y="715"/>
                    <a:pt x="167" y="703"/>
                    <a:pt x="143" y="726"/>
                  </a:cubicBezTo>
                  <a:cubicBezTo>
                    <a:pt x="119" y="738"/>
                    <a:pt x="131" y="738"/>
                    <a:pt x="131" y="738"/>
                  </a:cubicBezTo>
                  <a:cubicBezTo>
                    <a:pt x="131" y="738"/>
                    <a:pt x="121" y="744"/>
                    <a:pt x="124" y="744"/>
                  </a:cubicBezTo>
                  <a:cubicBezTo>
                    <a:pt x="126" y="744"/>
                    <a:pt x="131" y="742"/>
                    <a:pt x="143" y="738"/>
                  </a:cubicBezTo>
                  <a:cubicBezTo>
                    <a:pt x="155" y="734"/>
                    <a:pt x="160" y="733"/>
                    <a:pt x="162" y="733"/>
                  </a:cubicBezTo>
                  <a:cubicBezTo>
                    <a:pt x="166" y="733"/>
                    <a:pt x="155" y="738"/>
                    <a:pt x="155" y="738"/>
                  </a:cubicBezTo>
                  <a:lnTo>
                    <a:pt x="191" y="738"/>
                  </a:lnTo>
                  <a:cubicBezTo>
                    <a:pt x="191" y="738"/>
                    <a:pt x="191" y="738"/>
                    <a:pt x="191" y="750"/>
                  </a:cubicBezTo>
                  <a:cubicBezTo>
                    <a:pt x="238" y="738"/>
                    <a:pt x="286" y="726"/>
                    <a:pt x="334" y="715"/>
                  </a:cubicBezTo>
                  <a:lnTo>
                    <a:pt x="274" y="715"/>
                  </a:lnTo>
                  <a:cubicBezTo>
                    <a:pt x="274" y="703"/>
                    <a:pt x="286" y="703"/>
                    <a:pt x="298" y="691"/>
                  </a:cubicBezTo>
                  <a:cubicBezTo>
                    <a:pt x="322" y="691"/>
                    <a:pt x="334" y="679"/>
                    <a:pt x="322" y="679"/>
                  </a:cubicBezTo>
                  <a:cubicBezTo>
                    <a:pt x="322" y="679"/>
                    <a:pt x="250" y="703"/>
                    <a:pt x="238" y="703"/>
                  </a:cubicBezTo>
                  <a:cubicBezTo>
                    <a:pt x="227" y="691"/>
                    <a:pt x="238" y="703"/>
                    <a:pt x="262" y="679"/>
                  </a:cubicBezTo>
                  <a:lnTo>
                    <a:pt x="238" y="679"/>
                  </a:lnTo>
                  <a:cubicBezTo>
                    <a:pt x="262" y="679"/>
                    <a:pt x="298" y="667"/>
                    <a:pt x="322" y="655"/>
                  </a:cubicBezTo>
                  <a:lnTo>
                    <a:pt x="250" y="655"/>
                  </a:lnTo>
                  <a:cubicBezTo>
                    <a:pt x="227" y="655"/>
                    <a:pt x="238" y="655"/>
                    <a:pt x="262" y="643"/>
                  </a:cubicBezTo>
                  <a:lnTo>
                    <a:pt x="191" y="643"/>
                  </a:lnTo>
                  <a:lnTo>
                    <a:pt x="250" y="631"/>
                  </a:lnTo>
                  <a:cubicBezTo>
                    <a:pt x="262" y="631"/>
                    <a:pt x="250" y="619"/>
                    <a:pt x="215" y="619"/>
                  </a:cubicBezTo>
                  <a:lnTo>
                    <a:pt x="286" y="619"/>
                  </a:lnTo>
                  <a:cubicBezTo>
                    <a:pt x="274" y="619"/>
                    <a:pt x="203" y="607"/>
                    <a:pt x="215" y="607"/>
                  </a:cubicBezTo>
                  <a:lnTo>
                    <a:pt x="286" y="607"/>
                  </a:lnTo>
                  <a:cubicBezTo>
                    <a:pt x="298" y="607"/>
                    <a:pt x="298" y="596"/>
                    <a:pt x="286" y="596"/>
                  </a:cubicBezTo>
                  <a:lnTo>
                    <a:pt x="274" y="584"/>
                  </a:lnTo>
                  <a:lnTo>
                    <a:pt x="238" y="572"/>
                  </a:lnTo>
                  <a:lnTo>
                    <a:pt x="334" y="572"/>
                  </a:lnTo>
                  <a:lnTo>
                    <a:pt x="286" y="560"/>
                  </a:lnTo>
                  <a:cubicBezTo>
                    <a:pt x="304" y="560"/>
                    <a:pt x="301" y="557"/>
                    <a:pt x="292" y="554"/>
                  </a:cubicBezTo>
                  <a:lnTo>
                    <a:pt x="292" y="554"/>
                  </a:lnTo>
                  <a:lnTo>
                    <a:pt x="301" y="556"/>
                  </a:lnTo>
                  <a:lnTo>
                    <a:pt x="301" y="556"/>
                  </a:lnTo>
                  <a:cubicBezTo>
                    <a:pt x="286" y="551"/>
                    <a:pt x="266" y="544"/>
                    <a:pt x="250" y="536"/>
                  </a:cubicBezTo>
                  <a:lnTo>
                    <a:pt x="298" y="536"/>
                  </a:lnTo>
                  <a:cubicBezTo>
                    <a:pt x="293" y="531"/>
                    <a:pt x="286" y="526"/>
                    <a:pt x="277" y="522"/>
                  </a:cubicBezTo>
                  <a:lnTo>
                    <a:pt x="277" y="522"/>
                  </a:lnTo>
                  <a:cubicBezTo>
                    <a:pt x="280" y="523"/>
                    <a:pt x="283" y="523"/>
                    <a:pt x="286" y="524"/>
                  </a:cubicBezTo>
                  <a:cubicBezTo>
                    <a:pt x="274" y="518"/>
                    <a:pt x="274" y="518"/>
                    <a:pt x="274" y="518"/>
                  </a:cubicBezTo>
                  <a:cubicBezTo>
                    <a:pt x="274" y="518"/>
                    <a:pt x="274" y="518"/>
                    <a:pt x="262" y="512"/>
                  </a:cubicBezTo>
                  <a:lnTo>
                    <a:pt x="237" y="495"/>
                  </a:lnTo>
                  <a:lnTo>
                    <a:pt x="237" y="495"/>
                  </a:lnTo>
                  <a:cubicBezTo>
                    <a:pt x="245" y="499"/>
                    <a:pt x="254" y="501"/>
                    <a:pt x="262" y="505"/>
                  </a:cubicBezTo>
                  <a:lnTo>
                    <a:pt x="262" y="505"/>
                  </a:lnTo>
                  <a:cubicBezTo>
                    <a:pt x="251" y="498"/>
                    <a:pt x="234" y="488"/>
                    <a:pt x="227" y="488"/>
                  </a:cubicBezTo>
                  <a:lnTo>
                    <a:pt x="227" y="488"/>
                  </a:lnTo>
                  <a:lnTo>
                    <a:pt x="227" y="488"/>
                  </a:lnTo>
                  <a:cubicBezTo>
                    <a:pt x="227" y="485"/>
                    <a:pt x="229" y="483"/>
                    <a:pt x="232" y="483"/>
                  </a:cubicBezTo>
                  <a:cubicBezTo>
                    <a:pt x="239" y="483"/>
                    <a:pt x="254" y="492"/>
                    <a:pt x="262" y="500"/>
                  </a:cubicBezTo>
                  <a:cubicBezTo>
                    <a:pt x="274" y="500"/>
                    <a:pt x="298" y="512"/>
                    <a:pt x="322" y="524"/>
                  </a:cubicBezTo>
                  <a:cubicBezTo>
                    <a:pt x="298" y="500"/>
                    <a:pt x="262" y="488"/>
                    <a:pt x="238" y="476"/>
                  </a:cubicBezTo>
                  <a:lnTo>
                    <a:pt x="238" y="476"/>
                  </a:lnTo>
                  <a:cubicBezTo>
                    <a:pt x="272" y="492"/>
                    <a:pt x="286" y="496"/>
                    <a:pt x="291" y="496"/>
                  </a:cubicBezTo>
                  <a:cubicBezTo>
                    <a:pt x="299" y="496"/>
                    <a:pt x="291" y="488"/>
                    <a:pt x="298" y="488"/>
                  </a:cubicBezTo>
                  <a:cubicBezTo>
                    <a:pt x="303" y="488"/>
                    <a:pt x="312" y="491"/>
                    <a:pt x="334" y="500"/>
                  </a:cubicBezTo>
                  <a:cubicBezTo>
                    <a:pt x="343" y="503"/>
                    <a:pt x="348" y="504"/>
                    <a:pt x="350" y="504"/>
                  </a:cubicBezTo>
                  <a:cubicBezTo>
                    <a:pt x="360" y="504"/>
                    <a:pt x="320" y="486"/>
                    <a:pt x="310" y="476"/>
                  </a:cubicBezTo>
                  <a:cubicBezTo>
                    <a:pt x="310" y="471"/>
                    <a:pt x="310" y="471"/>
                    <a:pt x="310" y="471"/>
                  </a:cubicBezTo>
                  <a:cubicBezTo>
                    <a:pt x="310" y="471"/>
                    <a:pt x="310" y="471"/>
                    <a:pt x="310" y="465"/>
                  </a:cubicBezTo>
                  <a:cubicBezTo>
                    <a:pt x="310" y="465"/>
                    <a:pt x="286" y="453"/>
                    <a:pt x="286" y="441"/>
                  </a:cubicBezTo>
                  <a:cubicBezTo>
                    <a:pt x="298" y="441"/>
                    <a:pt x="322" y="453"/>
                    <a:pt x="322" y="453"/>
                  </a:cubicBezTo>
                  <a:cubicBezTo>
                    <a:pt x="322" y="453"/>
                    <a:pt x="322" y="453"/>
                    <a:pt x="310" y="441"/>
                  </a:cubicBezTo>
                  <a:cubicBezTo>
                    <a:pt x="298" y="441"/>
                    <a:pt x="298" y="429"/>
                    <a:pt x="286" y="417"/>
                  </a:cubicBezTo>
                  <a:lnTo>
                    <a:pt x="286" y="417"/>
                  </a:lnTo>
                  <a:cubicBezTo>
                    <a:pt x="302" y="433"/>
                    <a:pt x="323" y="443"/>
                    <a:pt x="342" y="456"/>
                  </a:cubicBezTo>
                  <a:lnTo>
                    <a:pt x="342" y="456"/>
                  </a:lnTo>
                  <a:cubicBezTo>
                    <a:pt x="331" y="441"/>
                    <a:pt x="358" y="441"/>
                    <a:pt x="358" y="441"/>
                  </a:cubicBezTo>
                  <a:cubicBezTo>
                    <a:pt x="369" y="441"/>
                    <a:pt x="393" y="453"/>
                    <a:pt x="393" y="453"/>
                  </a:cubicBezTo>
                  <a:cubicBezTo>
                    <a:pt x="381" y="441"/>
                    <a:pt x="381" y="429"/>
                    <a:pt x="369" y="417"/>
                  </a:cubicBezTo>
                  <a:lnTo>
                    <a:pt x="360" y="409"/>
                  </a:lnTo>
                  <a:lnTo>
                    <a:pt x="360" y="409"/>
                  </a:lnTo>
                  <a:cubicBezTo>
                    <a:pt x="361" y="410"/>
                    <a:pt x="362" y="411"/>
                    <a:pt x="362" y="411"/>
                  </a:cubicBezTo>
                  <a:cubicBezTo>
                    <a:pt x="363" y="411"/>
                    <a:pt x="361" y="409"/>
                    <a:pt x="358" y="405"/>
                  </a:cubicBezTo>
                  <a:cubicBezTo>
                    <a:pt x="347" y="394"/>
                    <a:pt x="339" y="386"/>
                    <a:pt x="334" y="381"/>
                  </a:cubicBezTo>
                  <a:lnTo>
                    <a:pt x="334" y="381"/>
                  </a:lnTo>
                  <a:cubicBezTo>
                    <a:pt x="346" y="381"/>
                    <a:pt x="393" y="429"/>
                    <a:pt x="393" y="429"/>
                  </a:cubicBezTo>
                  <a:cubicBezTo>
                    <a:pt x="381" y="405"/>
                    <a:pt x="358" y="381"/>
                    <a:pt x="334" y="369"/>
                  </a:cubicBezTo>
                  <a:lnTo>
                    <a:pt x="334" y="369"/>
                  </a:lnTo>
                  <a:cubicBezTo>
                    <a:pt x="358" y="381"/>
                    <a:pt x="369" y="393"/>
                    <a:pt x="381" y="405"/>
                  </a:cubicBezTo>
                  <a:cubicBezTo>
                    <a:pt x="381" y="405"/>
                    <a:pt x="417" y="429"/>
                    <a:pt x="417" y="429"/>
                  </a:cubicBezTo>
                  <a:cubicBezTo>
                    <a:pt x="393" y="405"/>
                    <a:pt x="381" y="393"/>
                    <a:pt x="358" y="369"/>
                  </a:cubicBezTo>
                  <a:lnTo>
                    <a:pt x="358" y="369"/>
                  </a:lnTo>
                  <a:cubicBezTo>
                    <a:pt x="358" y="369"/>
                    <a:pt x="368" y="375"/>
                    <a:pt x="372" y="375"/>
                  </a:cubicBezTo>
                  <a:cubicBezTo>
                    <a:pt x="373" y="375"/>
                    <a:pt x="373" y="373"/>
                    <a:pt x="369" y="369"/>
                  </a:cubicBezTo>
                  <a:cubicBezTo>
                    <a:pt x="369" y="357"/>
                    <a:pt x="358" y="346"/>
                    <a:pt x="358" y="345"/>
                  </a:cubicBezTo>
                  <a:lnTo>
                    <a:pt x="358" y="345"/>
                  </a:lnTo>
                  <a:cubicBezTo>
                    <a:pt x="358" y="346"/>
                    <a:pt x="393" y="369"/>
                    <a:pt x="393" y="381"/>
                  </a:cubicBezTo>
                  <a:cubicBezTo>
                    <a:pt x="405" y="381"/>
                    <a:pt x="393" y="381"/>
                    <a:pt x="369" y="334"/>
                  </a:cubicBezTo>
                  <a:lnTo>
                    <a:pt x="369" y="334"/>
                  </a:lnTo>
                  <a:cubicBezTo>
                    <a:pt x="363" y="327"/>
                    <a:pt x="358" y="322"/>
                    <a:pt x="358" y="322"/>
                  </a:cubicBezTo>
                  <a:cubicBezTo>
                    <a:pt x="369" y="322"/>
                    <a:pt x="381" y="334"/>
                    <a:pt x="393" y="345"/>
                  </a:cubicBezTo>
                  <a:cubicBezTo>
                    <a:pt x="398" y="350"/>
                    <a:pt x="402" y="353"/>
                    <a:pt x="405" y="353"/>
                  </a:cubicBezTo>
                  <a:cubicBezTo>
                    <a:pt x="409" y="353"/>
                    <a:pt x="408" y="344"/>
                    <a:pt x="393" y="322"/>
                  </a:cubicBezTo>
                  <a:lnTo>
                    <a:pt x="393" y="322"/>
                  </a:lnTo>
                  <a:cubicBezTo>
                    <a:pt x="405" y="334"/>
                    <a:pt x="429" y="357"/>
                    <a:pt x="441" y="369"/>
                  </a:cubicBezTo>
                  <a:cubicBezTo>
                    <a:pt x="417" y="345"/>
                    <a:pt x="429" y="345"/>
                    <a:pt x="429" y="345"/>
                  </a:cubicBezTo>
                  <a:cubicBezTo>
                    <a:pt x="429" y="345"/>
                    <a:pt x="429" y="345"/>
                    <a:pt x="417" y="334"/>
                  </a:cubicBezTo>
                  <a:cubicBezTo>
                    <a:pt x="414" y="328"/>
                    <a:pt x="413" y="325"/>
                    <a:pt x="414" y="325"/>
                  </a:cubicBezTo>
                  <a:lnTo>
                    <a:pt x="414" y="325"/>
                  </a:lnTo>
                  <a:cubicBezTo>
                    <a:pt x="416" y="325"/>
                    <a:pt x="432" y="345"/>
                    <a:pt x="441" y="345"/>
                  </a:cubicBezTo>
                  <a:cubicBezTo>
                    <a:pt x="441" y="345"/>
                    <a:pt x="429" y="322"/>
                    <a:pt x="429" y="322"/>
                  </a:cubicBezTo>
                  <a:lnTo>
                    <a:pt x="429" y="322"/>
                  </a:lnTo>
                  <a:cubicBezTo>
                    <a:pt x="436" y="329"/>
                    <a:pt x="439" y="332"/>
                    <a:pt x="439" y="332"/>
                  </a:cubicBezTo>
                  <a:cubicBezTo>
                    <a:pt x="440" y="332"/>
                    <a:pt x="429" y="318"/>
                    <a:pt x="429" y="310"/>
                  </a:cubicBezTo>
                  <a:cubicBezTo>
                    <a:pt x="418" y="283"/>
                    <a:pt x="415" y="271"/>
                    <a:pt x="417" y="271"/>
                  </a:cubicBezTo>
                  <a:lnTo>
                    <a:pt x="417" y="271"/>
                  </a:lnTo>
                  <a:cubicBezTo>
                    <a:pt x="421" y="271"/>
                    <a:pt x="433" y="289"/>
                    <a:pt x="453" y="322"/>
                  </a:cubicBezTo>
                  <a:cubicBezTo>
                    <a:pt x="458" y="331"/>
                    <a:pt x="461" y="335"/>
                    <a:pt x="461" y="335"/>
                  </a:cubicBezTo>
                  <a:cubicBezTo>
                    <a:pt x="462" y="335"/>
                    <a:pt x="424" y="268"/>
                    <a:pt x="427" y="268"/>
                  </a:cubicBezTo>
                  <a:lnTo>
                    <a:pt x="427" y="268"/>
                  </a:lnTo>
                  <a:cubicBezTo>
                    <a:pt x="428" y="268"/>
                    <a:pt x="432" y="273"/>
                    <a:pt x="441" y="286"/>
                  </a:cubicBezTo>
                  <a:cubicBezTo>
                    <a:pt x="451" y="302"/>
                    <a:pt x="457" y="310"/>
                    <a:pt x="458" y="310"/>
                  </a:cubicBezTo>
                  <a:cubicBezTo>
                    <a:pt x="459" y="310"/>
                    <a:pt x="458" y="306"/>
                    <a:pt x="455" y="297"/>
                  </a:cubicBezTo>
                  <a:lnTo>
                    <a:pt x="455" y="297"/>
                  </a:lnTo>
                  <a:cubicBezTo>
                    <a:pt x="458" y="302"/>
                    <a:pt x="461" y="306"/>
                    <a:pt x="465" y="310"/>
                  </a:cubicBezTo>
                  <a:cubicBezTo>
                    <a:pt x="465" y="310"/>
                    <a:pt x="488" y="322"/>
                    <a:pt x="488" y="322"/>
                  </a:cubicBezTo>
                  <a:cubicBezTo>
                    <a:pt x="488" y="322"/>
                    <a:pt x="488" y="298"/>
                    <a:pt x="488" y="298"/>
                  </a:cubicBezTo>
                  <a:lnTo>
                    <a:pt x="500" y="298"/>
                  </a:lnTo>
                  <a:cubicBezTo>
                    <a:pt x="503" y="298"/>
                    <a:pt x="506" y="299"/>
                    <a:pt x="507" y="302"/>
                  </a:cubicBezTo>
                  <a:lnTo>
                    <a:pt x="507" y="302"/>
                  </a:lnTo>
                  <a:lnTo>
                    <a:pt x="500" y="274"/>
                  </a:lnTo>
                  <a:lnTo>
                    <a:pt x="518" y="319"/>
                  </a:lnTo>
                  <a:lnTo>
                    <a:pt x="518" y="319"/>
                  </a:lnTo>
                  <a:cubicBezTo>
                    <a:pt x="515" y="307"/>
                    <a:pt x="512" y="292"/>
                    <a:pt x="512" y="286"/>
                  </a:cubicBezTo>
                  <a:cubicBezTo>
                    <a:pt x="502" y="276"/>
                    <a:pt x="485" y="218"/>
                    <a:pt x="485" y="218"/>
                  </a:cubicBezTo>
                  <a:lnTo>
                    <a:pt x="485" y="218"/>
                  </a:lnTo>
                  <a:cubicBezTo>
                    <a:pt x="485" y="218"/>
                    <a:pt x="486" y="220"/>
                    <a:pt x="488" y="226"/>
                  </a:cubicBezTo>
                  <a:lnTo>
                    <a:pt x="524" y="298"/>
                  </a:lnTo>
                  <a:cubicBezTo>
                    <a:pt x="525" y="300"/>
                    <a:pt x="526" y="301"/>
                    <a:pt x="526" y="301"/>
                  </a:cubicBezTo>
                  <a:cubicBezTo>
                    <a:pt x="529" y="301"/>
                    <a:pt x="513" y="245"/>
                    <a:pt x="516" y="245"/>
                  </a:cubicBezTo>
                  <a:lnTo>
                    <a:pt x="516" y="245"/>
                  </a:lnTo>
                  <a:cubicBezTo>
                    <a:pt x="517" y="245"/>
                    <a:pt x="519" y="250"/>
                    <a:pt x="524" y="262"/>
                  </a:cubicBezTo>
                  <a:cubicBezTo>
                    <a:pt x="529" y="276"/>
                    <a:pt x="532" y="281"/>
                    <a:pt x="533" y="281"/>
                  </a:cubicBezTo>
                  <a:cubicBezTo>
                    <a:pt x="536" y="281"/>
                    <a:pt x="536" y="269"/>
                    <a:pt x="536" y="262"/>
                  </a:cubicBezTo>
                  <a:lnTo>
                    <a:pt x="536" y="250"/>
                  </a:lnTo>
                  <a:cubicBezTo>
                    <a:pt x="536" y="261"/>
                    <a:pt x="555" y="300"/>
                    <a:pt x="559" y="300"/>
                  </a:cubicBezTo>
                  <a:cubicBezTo>
                    <a:pt x="560" y="300"/>
                    <a:pt x="560" y="299"/>
                    <a:pt x="560" y="298"/>
                  </a:cubicBezTo>
                  <a:cubicBezTo>
                    <a:pt x="548" y="274"/>
                    <a:pt x="548" y="262"/>
                    <a:pt x="548" y="238"/>
                  </a:cubicBezTo>
                  <a:lnTo>
                    <a:pt x="548" y="226"/>
                  </a:lnTo>
                  <a:cubicBezTo>
                    <a:pt x="557" y="244"/>
                    <a:pt x="559" y="255"/>
                    <a:pt x="564" y="268"/>
                  </a:cubicBezTo>
                  <a:lnTo>
                    <a:pt x="564" y="268"/>
                  </a:lnTo>
                  <a:cubicBezTo>
                    <a:pt x="567" y="279"/>
                    <a:pt x="570" y="289"/>
                    <a:pt x="571" y="289"/>
                  </a:cubicBezTo>
                  <a:cubicBezTo>
                    <a:pt x="572" y="289"/>
                    <a:pt x="572" y="288"/>
                    <a:pt x="572" y="286"/>
                  </a:cubicBezTo>
                  <a:cubicBezTo>
                    <a:pt x="572" y="274"/>
                    <a:pt x="560" y="215"/>
                    <a:pt x="560" y="203"/>
                  </a:cubicBezTo>
                  <a:lnTo>
                    <a:pt x="560" y="203"/>
                  </a:lnTo>
                  <a:cubicBezTo>
                    <a:pt x="572" y="215"/>
                    <a:pt x="572" y="226"/>
                    <a:pt x="572" y="238"/>
                  </a:cubicBezTo>
                  <a:cubicBezTo>
                    <a:pt x="574" y="242"/>
                    <a:pt x="575" y="244"/>
                    <a:pt x="576" y="244"/>
                  </a:cubicBezTo>
                  <a:cubicBezTo>
                    <a:pt x="577" y="244"/>
                    <a:pt x="577" y="239"/>
                    <a:pt x="577" y="233"/>
                  </a:cubicBezTo>
                  <a:lnTo>
                    <a:pt x="577" y="233"/>
                  </a:lnTo>
                  <a:cubicBezTo>
                    <a:pt x="581" y="238"/>
                    <a:pt x="588" y="238"/>
                    <a:pt x="596" y="238"/>
                  </a:cubicBezTo>
                  <a:lnTo>
                    <a:pt x="596" y="203"/>
                  </a:lnTo>
                  <a:cubicBezTo>
                    <a:pt x="596" y="203"/>
                    <a:pt x="612" y="285"/>
                    <a:pt x="618" y="285"/>
                  </a:cubicBezTo>
                  <a:cubicBezTo>
                    <a:pt x="619" y="285"/>
                    <a:pt x="619" y="282"/>
                    <a:pt x="619" y="274"/>
                  </a:cubicBezTo>
                  <a:lnTo>
                    <a:pt x="619" y="238"/>
                  </a:lnTo>
                  <a:cubicBezTo>
                    <a:pt x="619" y="236"/>
                    <a:pt x="620" y="235"/>
                    <a:pt x="620" y="235"/>
                  </a:cubicBezTo>
                  <a:cubicBezTo>
                    <a:pt x="621" y="235"/>
                    <a:pt x="621" y="237"/>
                    <a:pt x="622" y="239"/>
                  </a:cubicBezTo>
                  <a:lnTo>
                    <a:pt x="622" y="239"/>
                  </a:lnTo>
                  <a:cubicBezTo>
                    <a:pt x="624" y="262"/>
                    <a:pt x="626" y="278"/>
                    <a:pt x="628" y="278"/>
                  </a:cubicBezTo>
                  <a:cubicBezTo>
                    <a:pt x="629" y="278"/>
                    <a:pt x="630" y="274"/>
                    <a:pt x="630" y="262"/>
                  </a:cubicBezTo>
                  <a:lnTo>
                    <a:pt x="630" y="262"/>
                  </a:lnTo>
                  <a:cubicBezTo>
                    <a:pt x="633" y="270"/>
                    <a:pt x="636" y="276"/>
                    <a:pt x="638" y="276"/>
                  </a:cubicBezTo>
                  <a:cubicBezTo>
                    <a:pt x="640" y="276"/>
                    <a:pt x="641" y="273"/>
                    <a:pt x="642" y="265"/>
                  </a:cubicBezTo>
                  <a:lnTo>
                    <a:pt x="642" y="265"/>
                  </a:lnTo>
                  <a:cubicBezTo>
                    <a:pt x="643" y="270"/>
                    <a:pt x="643" y="277"/>
                    <a:pt x="643" y="286"/>
                  </a:cubicBezTo>
                  <a:cubicBezTo>
                    <a:pt x="643" y="292"/>
                    <a:pt x="644" y="295"/>
                    <a:pt x="645" y="295"/>
                  </a:cubicBezTo>
                  <a:cubicBezTo>
                    <a:pt x="646" y="295"/>
                    <a:pt x="648" y="290"/>
                    <a:pt x="648" y="281"/>
                  </a:cubicBezTo>
                  <a:lnTo>
                    <a:pt x="648" y="281"/>
                  </a:lnTo>
                  <a:lnTo>
                    <a:pt x="655" y="274"/>
                  </a:lnTo>
                  <a:cubicBezTo>
                    <a:pt x="661" y="258"/>
                    <a:pt x="666" y="252"/>
                    <a:pt x="671" y="252"/>
                  </a:cubicBezTo>
                  <a:cubicBezTo>
                    <a:pt x="678" y="252"/>
                    <a:pt x="684" y="261"/>
                    <a:pt x="691" y="274"/>
                  </a:cubicBezTo>
                  <a:cubicBezTo>
                    <a:pt x="697" y="280"/>
                    <a:pt x="697" y="302"/>
                    <a:pt x="700" y="302"/>
                  </a:cubicBezTo>
                  <a:cubicBezTo>
                    <a:pt x="703" y="302"/>
                    <a:pt x="709" y="283"/>
                    <a:pt x="727" y="215"/>
                  </a:cubicBezTo>
                  <a:cubicBezTo>
                    <a:pt x="727" y="215"/>
                    <a:pt x="730" y="203"/>
                    <a:pt x="733" y="189"/>
                  </a:cubicBezTo>
                  <a:lnTo>
                    <a:pt x="733" y="189"/>
                  </a:lnTo>
                  <a:lnTo>
                    <a:pt x="727" y="238"/>
                  </a:lnTo>
                  <a:lnTo>
                    <a:pt x="691" y="405"/>
                  </a:lnTo>
                  <a:lnTo>
                    <a:pt x="691" y="417"/>
                  </a:lnTo>
                  <a:cubicBezTo>
                    <a:pt x="703" y="393"/>
                    <a:pt x="715" y="369"/>
                    <a:pt x="727" y="334"/>
                  </a:cubicBezTo>
                  <a:lnTo>
                    <a:pt x="727" y="334"/>
                  </a:lnTo>
                  <a:lnTo>
                    <a:pt x="715" y="381"/>
                  </a:lnTo>
                  <a:cubicBezTo>
                    <a:pt x="715" y="386"/>
                    <a:pt x="715" y="389"/>
                    <a:pt x="716" y="389"/>
                  </a:cubicBezTo>
                  <a:cubicBezTo>
                    <a:pt x="717" y="389"/>
                    <a:pt x="720" y="383"/>
                    <a:pt x="727" y="369"/>
                  </a:cubicBezTo>
                  <a:cubicBezTo>
                    <a:pt x="734" y="348"/>
                    <a:pt x="732" y="344"/>
                    <a:pt x="733" y="344"/>
                  </a:cubicBezTo>
                  <a:lnTo>
                    <a:pt x="733" y="344"/>
                  </a:lnTo>
                  <a:cubicBezTo>
                    <a:pt x="733" y="344"/>
                    <a:pt x="734" y="345"/>
                    <a:pt x="739" y="345"/>
                  </a:cubicBezTo>
                  <a:lnTo>
                    <a:pt x="727" y="381"/>
                  </a:lnTo>
                  <a:cubicBezTo>
                    <a:pt x="721" y="395"/>
                    <a:pt x="719" y="400"/>
                    <a:pt x="720" y="400"/>
                  </a:cubicBezTo>
                  <a:cubicBezTo>
                    <a:pt x="721" y="400"/>
                    <a:pt x="736" y="369"/>
                    <a:pt x="740" y="369"/>
                  </a:cubicBezTo>
                  <a:lnTo>
                    <a:pt x="740" y="369"/>
                  </a:lnTo>
                  <a:cubicBezTo>
                    <a:pt x="741" y="369"/>
                    <a:pt x="741" y="372"/>
                    <a:pt x="739" y="381"/>
                  </a:cubicBezTo>
                  <a:cubicBezTo>
                    <a:pt x="739" y="381"/>
                    <a:pt x="756" y="342"/>
                    <a:pt x="762" y="325"/>
                  </a:cubicBezTo>
                  <a:lnTo>
                    <a:pt x="762" y="325"/>
                  </a:lnTo>
                  <a:cubicBezTo>
                    <a:pt x="761" y="332"/>
                    <a:pt x="759" y="344"/>
                    <a:pt x="756" y="354"/>
                  </a:cubicBezTo>
                  <a:lnTo>
                    <a:pt x="756" y="354"/>
                  </a:lnTo>
                  <a:lnTo>
                    <a:pt x="774" y="310"/>
                  </a:lnTo>
                  <a:lnTo>
                    <a:pt x="753" y="366"/>
                  </a:lnTo>
                  <a:lnTo>
                    <a:pt x="753" y="366"/>
                  </a:lnTo>
                  <a:cubicBezTo>
                    <a:pt x="754" y="363"/>
                    <a:pt x="755" y="359"/>
                    <a:pt x="756" y="354"/>
                  </a:cubicBezTo>
                  <a:lnTo>
                    <a:pt x="756" y="354"/>
                  </a:lnTo>
                  <a:lnTo>
                    <a:pt x="750" y="369"/>
                  </a:lnTo>
                  <a:cubicBezTo>
                    <a:pt x="750" y="371"/>
                    <a:pt x="751" y="371"/>
                    <a:pt x="751" y="371"/>
                  </a:cubicBezTo>
                  <a:cubicBezTo>
                    <a:pt x="751" y="371"/>
                    <a:pt x="751" y="371"/>
                    <a:pt x="752" y="370"/>
                  </a:cubicBezTo>
                  <a:lnTo>
                    <a:pt x="752" y="370"/>
                  </a:lnTo>
                  <a:lnTo>
                    <a:pt x="739" y="405"/>
                  </a:lnTo>
                  <a:cubicBezTo>
                    <a:pt x="754" y="373"/>
                    <a:pt x="765" y="352"/>
                    <a:pt x="767" y="352"/>
                  </a:cubicBezTo>
                  <a:lnTo>
                    <a:pt x="767" y="352"/>
                  </a:lnTo>
                  <a:cubicBezTo>
                    <a:pt x="768" y="352"/>
                    <a:pt x="766" y="357"/>
                    <a:pt x="762" y="369"/>
                  </a:cubicBezTo>
                  <a:cubicBezTo>
                    <a:pt x="762" y="393"/>
                    <a:pt x="762" y="393"/>
                    <a:pt x="762" y="393"/>
                  </a:cubicBezTo>
                  <a:cubicBezTo>
                    <a:pt x="774" y="381"/>
                    <a:pt x="774" y="369"/>
                    <a:pt x="774" y="369"/>
                  </a:cubicBezTo>
                  <a:lnTo>
                    <a:pt x="786" y="345"/>
                  </a:lnTo>
                  <a:cubicBezTo>
                    <a:pt x="791" y="341"/>
                    <a:pt x="794" y="339"/>
                    <a:pt x="795" y="339"/>
                  </a:cubicBezTo>
                  <a:lnTo>
                    <a:pt x="795" y="339"/>
                  </a:lnTo>
                  <a:cubicBezTo>
                    <a:pt x="801" y="339"/>
                    <a:pt x="786" y="369"/>
                    <a:pt x="786" y="369"/>
                  </a:cubicBezTo>
                  <a:cubicBezTo>
                    <a:pt x="786" y="376"/>
                    <a:pt x="786" y="383"/>
                    <a:pt x="788" y="383"/>
                  </a:cubicBezTo>
                  <a:cubicBezTo>
                    <a:pt x="790" y="383"/>
                    <a:pt x="793" y="379"/>
                    <a:pt x="798" y="369"/>
                  </a:cubicBezTo>
                  <a:cubicBezTo>
                    <a:pt x="806" y="354"/>
                    <a:pt x="822" y="330"/>
                    <a:pt x="825" y="329"/>
                  </a:cubicBezTo>
                  <a:lnTo>
                    <a:pt x="825" y="329"/>
                  </a:lnTo>
                  <a:cubicBezTo>
                    <a:pt x="821" y="337"/>
                    <a:pt x="816" y="346"/>
                    <a:pt x="810" y="357"/>
                  </a:cubicBezTo>
                  <a:cubicBezTo>
                    <a:pt x="823" y="336"/>
                    <a:pt x="826" y="329"/>
                    <a:pt x="825" y="329"/>
                  </a:cubicBezTo>
                  <a:lnTo>
                    <a:pt x="825" y="329"/>
                  </a:lnTo>
                  <a:cubicBezTo>
                    <a:pt x="825" y="329"/>
                    <a:pt x="825" y="329"/>
                    <a:pt x="825" y="329"/>
                  </a:cubicBezTo>
                  <a:lnTo>
                    <a:pt x="825" y="329"/>
                  </a:lnTo>
                  <a:cubicBezTo>
                    <a:pt x="837" y="307"/>
                    <a:pt x="844" y="298"/>
                    <a:pt x="846" y="298"/>
                  </a:cubicBezTo>
                  <a:lnTo>
                    <a:pt x="846" y="298"/>
                  </a:lnTo>
                  <a:cubicBezTo>
                    <a:pt x="847" y="298"/>
                    <a:pt x="844" y="307"/>
                    <a:pt x="834" y="322"/>
                  </a:cubicBezTo>
                  <a:cubicBezTo>
                    <a:pt x="825" y="349"/>
                    <a:pt x="808" y="377"/>
                    <a:pt x="812" y="377"/>
                  </a:cubicBezTo>
                  <a:cubicBezTo>
                    <a:pt x="814" y="377"/>
                    <a:pt x="816" y="375"/>
                    <a:pt x="822" y="369"/>
                  </a:cubicBezTo>
                  <a:cubicBezTo>
                    <a:pt x="834" y="357"/>
                    <a:pt x="846" y="334"/>
                    <a:pt x="858" y="322"/>
                  </a:cubicBezTo>
                  <a:lnTo>
                    <a:pt x="858" y="322"/>
                  </a:lnTo>
                  <a:cubicBezTo>
                    <a:pt x="858" y="333"/>
                    <a:pt x="834" y="357"/>
                    <a:pt x="822" y="380"/>
                  </a:cubicBezTo>
                  <a:lnTo>
                    <a:pt x="822" y="380"/>
                  </a:lnTo>
                  <a:cubicBezTo>
                    <a:pt x="829" y="373"/>
                    <a:pt x="846" y="354"/>
                    <a:pt x="846" y="345"/>
                  </a:cubicBezTo>
                  <a:cubicBezTo>
                    <a:pt x="849" y="342"/>
                    <a:pt x="850" y="341"/>
                    <a:pt x="851" y="341"/>
                  </a:cubicBezTo>
                  <a:lnTo>
                    <a:pt x="851" y="341"/>
                  </a:lnTo>
                  <a:cubicBezTo>
                    <a:pt x="852" y="341"/>
                    <a:pt x="846" y="352"/>
                    <a:pt x="846" y="369"/>
                  </a:cubicBezTo>
                  <a:cubicBezTo>
                    <a:pt x="846" y="369"/>
                    <a:pt x="834" y="381"/>
                    <a:pt x="834" y="393"/>
                  </a:cubicBezTo>
                  <a:lnTo>
                    <a:pt x="846" y="393"/>
                  </a:lnTo>
                  <a:cubicBezTo>
                    <a:pt x="858" y="393"/>
                    <a:pt x="867" y="384"/>
                    <a:pt x="871" y="378"/>
                  </a:cubicBezTo>
                  <a:lnTo>
                    <a:pt x="871" y="378"/>
                  </a:lnTo>
                  <a:cubicBezTo>
                    <a:pt x="871" y="379"/>
                    <a:pt x="870" y="380"/>
                    <a:pt x="869" y="381"/>
                  </a:cubicBezTo>
                  <a:cubicBezTo>
                    <a:pt x="846" y="417"/>
                    <a:pt x="834" y="429"/>
                    <a:pt x="846" y="429"/>
                  </a:cubicBezTo>
                  <a:cubicBezTo>
                    <a:pt x="852" y="417"/>
                    <a:pt x="861" y="408"/>
                    <a:pt x="870" y="399"/>
                  </a:cubicBezTo>
                  <a:lnTo>
                    <a:pt x="870" y="399"/>
                  </a:lnTo>
                  <a:cubicBezTo>
                    <a:pt x="856" y="417"/>
                    <a:pt x="854" y="423"/>
                    <a:pt x="857" y="423"/>
                  </a:cubicBezTo>
                  <a:cubicBezTo>
                    <a:pt x="861" y="423"/>
                    <a:pt x="871" y="415"/>
                    <a:pt x="881" y="405"/>
                  </a:cubicBezTo>
                  <a:lnTo>
                    <a:pt x="881" y="405"/>
                  </a:lnTo>
                  <a:lnTo>
                    <a:pt x="846" y="453"/>
                  </a:lnTo>
                  <a:cubicBezTo>
                    <a:pt x="842" y="456"/>
                    <a:pt x="842" y="458"/>
                    <a:pt x="843" y="458"/>
                  </a:cubicBezTo>
                  <a:cubicBezTo>
                    <a:pt x="847" y="458"/>
                    <a:pt x="861" y="449"/>
                    <a:pt x="869" y="441"/>
                  </a:cubicBezTo>
                  <a:cubicBezTo>
                    <a:pt x="869" y="436"/>
                    <a:pt x="872" y="433"/>
                    <a:pt x="873" y="433"/>
                  </a:cubicBezTo>
                  <a:lnTo>
                    <a:pt x="873" y="433"/>
                  </a:lnTo>
                  <a:cubicBezTo>
                    <a:pt x="875" y="433"/>
                    <a:pt x="876" y="439"/>
                    <a:pt x="869" y="453"/>
                  </a:cubicBezTo>
                  <a:cubicBezTo>
                    <a:pt x="864" y="459"/>
                    <a:pt x="861" y="461"/>
                    <a:pt x="861" y="461"/>
                  </a:cubicBezTo>
                  <a:cubicBezTo>
                    <a:pt x="862" y="461"/>
                    <a:pt x="884" y="441"/>
                    <a:pt x="893" y="441"/>
                  </a:cubicBezTo>
                  <a:cubicBezTo>
                    <a:pt x="893" y="438"/>
                    <a:pt x="893" y="437"/>
                    <a:pt x="893" y="437"/>
                  </a:cubicBezTo>
                  <a:cubicBezTo>
                    <a:pt x="894" y="437"/>
                    <a:pt x="895" y="444"/>
                    <a:pt x="899" y="444"/>
                  </a:cubicBezTo>
                  <a:cubicBezTo>
                    <a:pt x="901" y="444"/>
                    <a:pt x="903" y="443"/>
                    <a:pt x="905" y="441"/>
                  </a:cubicBezTo>
                  <a:cubicBezTo>
                    <a:pt x="910" y="431"/>
                    <a:pt x="913" y="427"/>
                    <a:pt x="915" y="427"/>
                  </a:cubicBezTo>
                  <a:cubicBezTo>
                    <a:pt x="917" y="427"/>
                    <a:pt x="917" y="434"/>
                    <a:pt x="917" y="441"/>
                  </a:cubicBezTo>
                  <a:cubicBezTo>
                    <a:pt x="917" y="441"/>
                    <a:pt x="902" y="456"/>
                    <a:pt x="908" y="456"/>
                  </a:cubicBezTo>
                  <a:cubicBezTo>
                    <a:pt x="909" y="456"/>
                    <a:pt x="912" y="455"/>
                    <a:pt x="917" y="453"/>
                  </a:cubicBezTo>
                  <a:lnTo>
                    <a:pt x="917" y="453"/>
                  </a:lnTo>
                  <a:cubicBezTo>
                    <a:pt x="908" y="462"/>
                    <a:pt x="893" y="476"/>
                    <a:pt x="893" y="476"/>
                  </a:cubicBezTo>
                  <a:cubicBezTo>
                    <a:pt x="889" y="480"/>
                    <a:pt x="889" y="482"/>
                    <a:pt x="891" y="482"/>
                  </a:cubicBezTo>
                  <a:cubicBezTo>
                    <a:pt x="895" y="482"/>
                    <a:pt x="905" y="476"/>
                    <a:pt x="905" y="476"/>
                  </a:cubicBezTo>
                  <a:cubicBezTo>
                    <a:pt x="905" y="476"/>
                    <a:pt x="921" y="466"/>
                    <a:pt x="925" y="466"/>
                  </a:cubicBezTo>
                  <a:lnTo>
                    <a:pt x="925" y="466"/>
                  </a:lnTo>
                  <a:cubicBezTo>
                    <a:pt x="926" y="466"/>
                    <a:pt x="925" y="469"/>
                    <a:pt x="917" y="476"/>
                  </a:cubicBezTo>
                  <a:cubicBezTo>
                    <a:pt x="903" y="491"/>
                    <a:pt x="889" y="509"/>
                    <a:pt x="895" y="509"/>
                  </a:cubicBezTo>
                  <a:cubicBezTo>
                    <a:pt x="899" y="509"/>
                    <a:pt x="912" y="501"/>
                    <a:pt x="941" y="476"/>
                  </a:cubicBezTo>
                  <a:lnTo>
                    <a:pt x="941" y="476"/>
                  </a:lnTo>
                  <a:cubicBezTo>
                    <a:pt x="894" y="517"/>
                    <a:pt x="885" y="531"/>
                    <a:pt x="892" y="531"/>
                  </a:cubicBezTo>
                  <a:cubicBezTo>
                    <a:pt x="898" y="531"/>
                    <a:pt x="913" y="523"/>
                    <a:pt x="929" y="512"/>
                  </a:cubicBezTo>
                  <a:cubicBezTo>
                    <a:pt x="931" y="511"/>
                    <a:pt x="933" y="511"/>
                    <a:pt x="934" y="511"/>
                  </a:cubicBezTo>
                  <a:cubicBezTo>
                    <a:pt x="943" y="511"/>
                    <a:pt x="877" y="551"/>
                    <a:pt x="879" y="551"/>
                  </a:cubicBezTo>
                  <a:cubicBezTo>
                    <a:pt x="879" y="551"/>
                    <a:pt x="886" y="547"/>
                    <a:pt x="905" y="536"/>
                  </a:cubicBezTo>
                  <a:cubicBezTo>
                    <a:pt x="930" y="528"/>
                    <a:pt x="960" y="509"/>
                    <a:pt x="961" y="509"/>
                  </a:cubicBezTo>
                  <a:lnTo>
                    <a:pt x="961" y="509"/>
                  </a:lnTo>
                  <a:cubicBezTo>
                    <a:pt x="962" y="509"/>
                    <a:pt x="956" y="513"/>
                    <a:pt x="941" y="524"/>
                  </a:cubicBezTo>
                  <a:lnTo>
                    <a:pt x="965" y="524"/>
                  </a:lnTo>
                  <a:cubicBezTo>
                    <a:pt x="953" y="524"/>
                    <a:pt x="941" y="536"/>
                    <a:pt x="929" y="536"/>
                  </a:cubicBezTo>
                  <a:cubicBezTo>
                    <a:pt x="929" y="536"/>
                    <a:pt x="893" y="572"/>
                    <a:pt x="905" y="572"/>
                  </a:cubicBezTo>
                  <a:cubicBezTo>
                    <a:pt x="941" y="536"/>
                    <a:pt x="989" y="512"/>
                    <a:pt x="1036" y="488"/>
                  </a:cubicBezTo>
                  <a:lnTo>
                    <a:pt x="1036" y="488"/>
                  </a:lnTo>
                  <a:cubicBezTo>
                    <a:pt x="1012" y="500"/>
                    <a:pt x="989" y="524"/>
                    <a:pt x="965" y="536"/>
                  </a:cubicBezTo>
                  <a:cubicBezTo>
                    <a:pt x="947" y="542"/>
                    <a:pt x="947" y="542"/>
                    <a:pt x="950" y="542"/>
                  </a:cubicBezTo>
                  <a:cubicBezTo>
                    <a:pt x="953" y="542"/>
                    <a:pt x="959" y="542"/>
                    <a:pt x="953" y="548"/>
                  </a:cubicBezTo>
                  <a:cubicBezTo>
                    <a:pt x="941" y="548"/>
                    <a:pt x="905" y="572"/>
                    <a:pt x="917" y="572"/>
                  </a:cubicBezTo>
                  <a:cubicBezTo>
                    <a:pt x="926" y="563"/>
                    <a:pt x="940" y="555"/>
                    <a:pt x="948" y="555"/>
                  </a:cubicBezTo>
                  <a:cubicBezTo>
                    <a:pt x="951" y="555"/>
                    <a:pt x="953" y="556"/>
                    <a:pt x="953" y="560"/>
                  </a:cubicBezTo>
                  <a:cubicBezTo>
                    <a:pt x="929" y="560"/>
                    <a:pt x="917" y="572"/>
                    <a:pt x="905" y="584"/>
                  </a:cubicBezTo>
                  <a:cubicBezTo>
                    <a:pt x="917" y="580"/>
                    <a:pt x="924" y="578"/>
                    <a:pt x="928" y="578"/>
                  </a:cubicBezTo>
                  <a:cubicBezTo>
                    <a:pt x="936" y="578"/>
                    <a:pt x="933" y="584"/>
                    <a:pt x="941" y="584"/>
                  </a:cubicBezTo>
                  <a:lnTo>
                    <a:pt x="1012" y="560"/>
                  </a:lnTo>
                  <a:cubicBezTo>
                    <a:pt x="1017" y="558"/>
                    <a:pt x="1020" y="557"/>
                    <a:pt x="1021" y="557"/>
                  </a:cubicBezTo>
                  <a:lnTo>
                    <a:pt x="1021" y="557"/>
                  </a:lnTo>
                  <a:cubicBezTo>
                    <a:pt x="1023" y="557"/>
                    <a:pt x="1005" y="566"/>
                    <a:pt x="984" y="573"/>
                  </a:cubicBezTo>
                  <a:lnTo>
                    <a:pt x="984" y="573"/>
                  </a:lnTo>
                  <a:cubicBezTo>
                    <a:pt x="983" y="572"/>
                    <a:pt x="981" y="572"/>
                    <a:pt x="977" y="572"/>
                  </a:cubicBezTo>
                  <a:lnTo>
                    <a:pt x="964" y="579"/>
                  </a:lnTo>
                  <a:lnTo>
                    <a:pt x="964" y="579"/>
                  </a:lnTo>
                  <a:cubicBezTo>
                    <a:pt x="955" y="582"/>
                    <a:pt x="946" y="584"/>
                    <a:pt x="941" y="584"/>
                  </a:cubicBezTo>
                  <a:cubicBezTo>
                    <a:pt x="947" y="584"/>
                    <a:pt x="954" y="583"/>
                    <a:pt x="960" y="582"/>
                  </a:cubicBezTo>
                  <a:lnTo>
                    <a:pt x="960" y="582"/>
                  </a:lnTo>
                  <a:lnTo>
                    <a:pt x="917" y="607"/>
                  </a:lnTo>
                  <a:cubicBezTo>
                    <a:pt x="941" y="596"/>
                    <a:pt x="965" y="584"/>
                    <a:pt x="989" y="584"/>
                  </a:cubicBezTo>
                  <a:cubicBezTo>
                    <a:pt x="989" y="584"/>
                    <a:pt x="917" y="607"/>
                    <a:pt x="905" y="619"/>
                  </a:cubicBezTo>
                  <a:lnTo>
                    <a:pt x="941" y="619"/>
                  </a:lnTo>
                  <a:cubicBezTo>
                    <a:pt x="948" y="619"/>
                    <a:pt x="959" y="619"/>
                    <a:pt x="970" y="617"/>
                  </a:cubicBezTo>
                  <a:lnTo>
                    <a:pt x="970" y="617"/>
                  </a:lnTo>
                  <a:lnTo>
                    <a:pt x="965" y="619"/>
                  </a:lnTo>
                  <a:cubicBezTo>
                    <a:pt x="929" y="643"/>
                    <a:pt x="893" y="643"/>
                    <a:pt x="917" y="643"/>
                  </a:cubicBezTo>
                  <a:lnTo>
                    <a:pt x="1000" y="643"/>
                  </a:lnTo>
                  <a:cubicBezTo>
                    <a:pt x="970" y="643"/>
                    <a:pt x="974" y="652"/>
                    <a:pt x="991" y="654"/>
                  </a:cubicBezTo>
                  <a:lnTo>
                    <a:pt x="991" y="654"/>
                  </a:lnTo>
                  <a:lnTo>
                    <a:pt x="989" y="655"/>
                  </a:lnTo>
                  <a:lnTo>
                    <a:pt x="1000" y="655"/>
                  </a:lnTo>
                  <a:cubicBezTo>
                    <a:pt x="981" y="655"/>
                    <a:pt x="932" y="670"/>
                    <a:pt x="943" y="670"/>
                  </a:cubicBezTo>
                  <a:cubicBezTo>
                    <a:pt x="946" y="670"/>
                    <a:pt x="953" y="669"/>
                    <a:pt x="965" y="667"/>
                  </a:cubicBezTo>
                  <a:lnTo>
                    <a:pt x="1024" y="667"/>
                  </a:lnTo>
                  <a:lnTo>
                    <a:pt x="965" y="679"/>
                  </a:lnTo>
                  <a:lnTo>
                    <a:pt x="1012" y="679"/>
                  </a:lnTo>
                  <a:cubicBezTo>
                    <a:pt x="989" y="679"/>
                    <a:pt x="953" y="691"/>
                    <a:pt x="965" y="691"/>
                  </a:cubicBezTo>
                  <a:cubicBezTo>
                    <a:pt x="966" y="691"/>
                    <a:pt x="968" y="692"/>
                    <a:pt x="969" y="693"/>
                  </a:cubicBezTo>
                  <a:lnTo>
                    <a:pt x="969" y="693"/>
                  </a:lnTo>
                  <a:cubicBezTo>
                    <a:pt x="951" y="694"/>
                    <a:pt x="935" y="697"/>
                    <a:pt x="941" y="703"/>
                  </a:cubicBezTo>
                  <a:lnTo>
                    <a:pt x="953" y="703"/>
                  </a:lnTo>
                  <a:cubicBezTo>
                    <a:pt x="941" y="703"/>
                    <a:pt x="1036" y="715"/>
                    <a:pt x="1048" y="715"/>
                  </a:cubicBezTo>
                  <a:cubicBezTo>
                    <a:pt x="1030" y="721"/>
                    <a:pt x="1012" y="724"/>
                    <a:pt x="994" y="724"/>
                  </a:cubicBezTo>
                  <a:cubicBezTo>
                    <a:pt x="977" y="724"/>
                    <a:pt x="959" y="721"/>
                    <a:pt x="941" y="715"/>
                  </a:cubicBezTo>
                  <a:lnTo>
                    <a:pt x="941" y="715"/>
                  </a:lnTo>
                  <a:cubicBezTo>
                    <a:pt x="941" y="715"/>
                    <a:pt x="965" y="726"/>
                    <a:pt x="965" y="726"/>
                  </a:cubicBezTo>
                  <a:cubicBezTo>
                    <a:pt x="965" y="730"/>
                    <a:pt x="965" y="732"/>
                    <a:pt x="965" y="732"/>
                  </a:cubicBezTo>
                  <a:cubicBezTo>
                    <a:pt x="966" y="732"/>
                    <a:pt x="966" y="731"/>
                    <a:pt x="968" y="729"/>
                  </a:cubicBezTo>
                  <a:lnTo>
                    <a:pt x="968" y="729"/>
                  </a:lnTo>
                  <a:cubicBezTo>
                    <a:pt x="969" y="731"/>
                    <a:pt x="972" y="734"/>
                    <a:pt x="977" y="738"/>
                  </a:cubicBezTo>
                  <a:cubicBezTo>
                    <a:pt x="989" y="750"/>
                    <a:pt x="1048" y="762"/>
                    <a:pt x="1012" y="762"/>
                  </a:cubicBezTo>
                  <a:cubicBezTo>
                    <a:pt x="983" y="747"/>
                    <a:pt x="949" y="737"/>
                    <a:pt x="939" y="737"/>
                  </a:cubicBezTo>
                  <a:cubicBezTo>
                    <a:pt x="932" y="737"/>
                    <a:pt x="935" y="741"/>
                    <a:pt x="953" y="750"/>
                  </a:cubicBezTo>
                  <a:cubicBezTo>
                    <a:pt x="1001" y="760"/>
                    <a:pt x="1049" y="777"/>
                    <a:pt x="1041" y="777"/>
                  </a:cubicBezTo>
                  <a:cubicBezTo>
                    <a:pt x="1039" y="777"/>
                    <a:pt x="1033" y="776"/>
                    <a:pt x="1024" y="774"/>
                  </a:cubicBezTo>
                  <a:lnTo>
                    <a:pt x="941" y="762"/>
                  </a:lnTo>
                  <a:cubicBezTo>
                    <a:pt x="929" y="762"/>
                    <a:pt x="965" y="774"/>
                    <a:pt x="953" y="774"/>
                  </a:cubicBezTo>
                  <a:cubicBezTo>
                    <a:pt x="941" y="774"/>
                    <a:pt x="929" y="762"/>
                    <a:pt x="905" y="762"/>
                  </a:cubicBezTo>
                  <a:lnTo>
                    <a:pt x="941" y="774"/>
                  </a:lnTo>
                  <a:cubicBezTo>
                    <a:pt x="953" y="780"/>
                    <a:pt x="955" y="782"/>
                    <a:pt x="952" y="782"/>
                  </a:cubicBezTo>
                  <a:cubicBezTo>
                    <a:pt x="942" y="782"/>
                    <a:pt x="882" y="762"/>
                    <a:pt x="881" y="762"/>
                  </a:cubicBezTo>
                  <a:lnTo>
                    <a:pt x="881" y="762"/>
                  </a:lnTo>
                  <a:cubicBezTo>
                    <a:pt x="882" y="762"/>
                    <a:pt x="985" y="800"/>
                    <a:pt x="974" y="800"/>
                  </a:cubicBezTo>
                  <a:cubicBezTo>
                    <a:pt x="973" y="800"/>
                    <a:pt x="970" y="799"/>
                    <a:pt x="965" y="798"/>
                  </a:cubicBezTo>
                  <a:cubicBezTo>
                    <a:pt x="947" y="792"/>
                    <a:pt x="938" y="789"/>
                    <a:pt x="932" y="789"/>
                  </a:cubicBezTo>
                  <a:cubicBezTo>
                    <a:pt x="926" y="789"/>
                    <a:pt x="923" y="792"/>
                    <a:pt x="917" y="798"/>
                  </a:cubicBezTo>
                  <a:lnTo>
                    <a:pt x="915" y="797"/>
                  </a:lnTo>
                  <a:lnTo>
                    <a:pt x="915" y="797"/>
                  </a:lnTo>
                  <a:cubicBezTo>
                    <a:pt x="917" y="799"/>
                    <a:pt x="915" y="801"/>
                    <a:pt x="928" y="809"/>
                  </a:cubicBezTo>
                  <a:lnTo>
                    <a:pt x="928" y="809"/>
                  </a:lnTo>
                  <a:cubicBezTo>
                    <a:pt x="927" y="808"/>
                    <a:pt x="925" y="808"/>
                    <a:pt x="924" y="808"/>
                  </a:cubicBezTo>
                  <a:cubicBezTo>
                    <a:pt x="917" y="808"/>
                    <a:pt x="917" y="815"/>
                    <a:pt x="917" y="822"/>
                  </a:cubicBezTo>
                  <a:cubicBezTo>
                    <a:pt x="929" y="822"/>
                    <a:pt x="929" y="822"/>
                    <a:pt x="941" y="834"/>
                  </a:cubicBezTo>
                  <a:lnTo>
                    <a:pt x="881" y="810"/>
                  </a:lnTo>
                  <a:lnTo>
                    <a:pt x="977" y="857"/>
                  </a:lnTo>
                  <a:lnTo>
                    <a:pt x="941" y="834"/>
                  </a:lnTo>
                  <a:lnTo>
                    <a:pt x="941" y="834"/>
                  </a:lnTo>
                  <a:cubicBezTo>
                    <a:pt x="965" y="846"/>
                    <a:pt x="1000" y="857"/>
                    <a:pt x="1012" y="881"/>
                  </a:cubicBezTo>
                  <a:lnTo>
                    <a:pt x="917" y="834"/>
                  </a:lnTo>
                  <a:cubicBezTo>
                    <a:pt x="905" y="834"/>
                    <a:pt x="941" y="846"/>
                    <a:pt x="953" y="857"/>
                  </a:cubicBezTo>
                  <a:cubicBezTo>
                    <a:pt x="961" y="861"/>
                    <a:pt x="963" y="863"/>
                    <a:pt x="963" y="863"/>
                  </a:cubicBezTo>
                  <a:cubicBezTo>
                    <a:pt x="962" y="863"/>
                    <a:pt x="949" y="857"/>
                    <a:pt x="941" y="857"/>
                  </a:cubicBezTo>
                  <a:lnTo>
                    <a:pt x="905" y="846"/>
                  </a:lnTo>
                  <a:lnTo>
                    <a:pt x="905" y="846"/>
                  </a:lnTo>
                  <a:cubicBezTo>
                    <a:pt x="905" y="846"/>
                    <a:pt x="914" y="851"/>
                    <a:pt x="925" y="857"/>
                  </a:cubicBezTo>
                  <a:lnTo>
                    <a:pt x="917" y="857"/>
                  </a:lnTo>
                  <a:cubicBezTo>
                    <a:pt x="917" y="857"/>
                    <a:pt x="924" y="872"/>
                    <a:pt x="927" y="878"/>
                  </a:cubicBezTo>
                  <a:lnTo>
                    <a:pt x="927" y="878"/>
                  </a:lnTo>
                  <a:cubicBezTo>
                    <a:pt x="924" y="877"/>
                    <a:pt x="920" y="876"/>
                    <a:pt x="918" y="876"/>
                  </a:cubicBezTo>
                  <a:cubicBezTo>
                    <a:pt x="914" y="876"/>
                    <a:pt x="913" y="877"/>
                    <a:pt x="917" y="881"/>
                  </a:cubicBezTo>
                  <a:lnTo>
                    <a:pt x="953" y="905"/>
                  </a:lnTo>
                  <a:cubicBezTo>
                    <a:pt x="933" y="895"/>
                    <a:pt x="917" y="887"/>
                    <a:pt x="905" y="881"/>
                  </a:cubicBezTo>
                  <a:lnTo>
                    <a:pt x="905" y="881"/>
                  </a:lnTo>
                  <a:cubicBezTo>
                    <a:pt x="905" y="881"/>
                    <a:pt x="881" y="881"/>
                    <a:pt x="905" y="893"/>
                  </a:cubicBezTo>
                  <a:cubicBezTo>
                    <a:pt x="905" y="893"/>
                    <a:pt x="916" y="902"/>
                    <a:pt x="928" y="911"/>
                  </a:cubicBezTo>
                  <a:lnTo>
                    <a:pt x="928" y="911"/>
                  </a:lnTo>
                  <a:lnTo>
                    <a:pt x="917" y="905"/>
                  </a:lnTo>
                  <a:cubicBezTo>
                    <a:pt x="881" y="893"/>
                    <a:pt x="869" y="893"/>
                    <a:pt x="869" y="893"/>
                  </a:cubicBezTo>
                  <a:lnTo>
                    <a:pt x="869" y="893"/>
                  </a:lnTo>
                  <a:cubicBezTo>
                    <a:pt x="881" y="905"/>
                    <a:pt x="905" y="929"/>
                    <a:pt x="905" y="929"/>
                  </a:cubicBezTo>
                  <a:cubicBezTo>
                    <a:pt x="905" y="929"/>
                    <a:pt x="911" y="941"/>
                    <a:pt x="928" y="957"/>
                  </a:cubicBezTo>
                  <a:lnTo>
                    <a:pt x="928" y="957"/>
                  </a:lnTo>
                  <a:cubicBezTo>
                    <a:pt x="910" y="944"/>
                    <a:pt x="889" y="930"/>
                    <a:pt x="885" y="930"/>
                  </a:cubicBezTo>
                  <a:lnTo>
                    <a:pt x="885" y="930"/>
                  </a:lnTo>
                  <a:cubicBezTo>
                    <a:pt x="883" y="930"/>
                    <a:pt x="885" y="933"/>
                    <a:pt x="893" y="941"/>
                  </a:cubicBezTo>
                  <a:cubicBezTo>
                    <a:pt x="924" y="964"/>
                    <a:pt x="949" y="982"/>
                    <a:pt x="970" y="998"/>
                  </a:cubicBezTo>
                  <a:lnTo>
                    <a:pt x="970" y="998"/>
                  </a:lnTo>
                  <a:cubicBezTo>
                    <a:pt x="964" y="990"/>
                    <a:pt x="958" y="982"/>
                    <a:pt x="953" y="977"/>
                  </a:cubicBezTo>
                  <a:lnTo>
                    <a:pt x="953" y="977"/>
                  </a:lnTo>
                  <a:cubicBezTo>
                    <a:pt x="965" y="988"/>
                    <a:pt x="989" y="1000"/>
                    <a:pt x="1000" y="1024"/>
                  </a:cubicBezTo>
                  <a:cubicBezTo>
                    <a:pt x="992" y="1016"/>
                    <a:pt x="982" y="1007"/>
                    <a:pt x="970" y="998"/>
                  </a:cubicBezTo>
                  <a:lnTo>
                    <a:pt x="970" y="998"/>
                  </a:lnTo>
                  <a:cubicBezTo>
                    <a:pt x="976" y="1005"/>
                    <a:pt x="983" y="1013"/>
                    <a:pt x="991" y="1019"/>
                  </a:cubicBezTo>
                  <a:lnTo>
                    <a:pt x="991" y="1019"/>
                  </a:lnTo>
                  <a:lnTo>
                    <a:pt x="941" y="988"/>
                  </a:lnTo>
                  <a:cubicBezTo>
                    <a:pt x="925" y="972"/>
                    <a:pt x="903" y="956"/>
                    <a:pt x="879" y="936"/>
                  </a:cubicBezTo>
                  <a:lnTo>
                    <a:pt x="879" y="936"/>
                  </a:lnTo>
                  <a:cubicBezTo>
                    <a:pt x="890" y="949"/>
                    <a:pt x="881" y="948"/>
                    <a:pt x="905" y="965"/>
                  </a:cubicBezTo>
                  <a:cubicBezTo>
                    <a:pt x="905" y="965"/>
                    <a:pt x="893" y="965"/>
                    <a:pt x="858" y="929"/>
                  </a:cubicBezTo>
                  <a:lnTo>
                    <a:pt x="858" y="929"/>
                  </a:lnTo>
                  <a:lnTo>
                    <a:pt x="846" y="917"/>
                  </a:lnTo>
                  <a:lnTo>
                    <a:pt x="846" y="917"/>
                  </a:lnTo>
                  <a:cubicBezTo>
                    <a:pt x="855" y="936"/>
                    <a:pt x="888" y="971"/>
                    <a:pt x="882" y="971"/>
                  </a:cubicBezTo>
                  <a:cubicBezTo>
                    <a:pt x="880" y="971"/>
                    <a:pt x="876" y="969"/>
                    <a:pt x="869" y="965"/>
                  </a:cubicBezTo>
                  <a:cubicBezTo>
                    <a:pt x="854" y="949"/>
                    <a:pt x="829" y="929"/>
                    <a:pt x="826" y="929"/>
                  </a:cubicBezTo>
                  <a:lnTo>
                    <a:pt x="826" y="929"/>
                  </a:lnTo>
                  <a:cubicBezTo>
                    <a:pt x="824" y="929"/>
                    <a:pt x="829" y="936"/>
                    <a:pt x="846" y="953"/>
                  </a:cubicBezTo>
                  <a:cubicBezTo>
                    <a:pt x="858" y="965"/>
                    <a:pt x="855" y="965"/>
                    <a:pt x="852" y="965"/>
                  </a:cubicBezTo>
                  <a:cubicBezTo>
                    <a:pt x="849" y="965"/>
                    <a:pt x="846" y="965"/>
                    <a:pt x="858" y="977"/>
                  </a:cubicBezTo>
                  <a:cubicBezTo>
                    <a:pt x="867" y="992"/>
                    <a:pt x="869" y="998"/>
                    <a:pt x="867" y="998"/>
                  </a:cubicBezTo>
                  <a:cubicBezTo>
                    <a:pt x="861" y="998"/>
                    <a:pt x="822" y="950"/>
                    <a:pt x="822" y="941"/>
                  </a:cubicBezTo>
                  <a:lnTo>
                    <a:pt x="822" y="941"/>
                  </a:lnTo>
                  <a:cubicBezTo>
                    <a:pt x="810" y="941"/>
                    <a:pt x="834" y="977"/>
                    <a:pt x="834" y="977"/>
                  </a:cubicBezTo>
                  <a:cubicBezTo>
                    <a:pt x="834" y="977"/>
                    <a:pt x="822" y="965"/>
                    <a:pt x="798" y="941"/>
                  </a:cubicBezTo>
                  <a:lnTo>
                    <a:pt x="798" y="941"/>
                  </a:lnTo>
                  <a:cubicBezTo>
                    <a:pt x="798" y="941"/>
                    <a:pt x="860" y="1016"/>
                    <a:pt x="858" y="1016"/>
                  </a:cubicBezTo>
                  <a:cubicBezTo>
                    <a:pt x="858" y="1016"/>
                    <a:pt x="851" y="1009"/>
                    <a:pt x="834" y="988"/>
                  </a:cubicBezTo>
                  <a:cubicBezTo>
                    <a:pt x="816" y="965"/>
                    <a:pt x="807" y="953"/>
                    <a:pt x="805" y="953"/>
                  </a:cubicBezTo>
                  <a:lnTo>
                    <a:pt x="805" y="953"/>
                  </a:lnTo>
                  <a:cubicBezTo>
                    <a:pt x="804" y="953"/>
                    <a:pt x="810" y="965"/>
                    <a:pt x="822" y="988"/>
                  </a:cubicBezTo>
                  <a:cubicBezTo>
                    <a:pt x="834" y="1006"/>
                    <a:pt x="843" y="1018"/>
                    <a:pt x="843" y="1018"/>
                  </a:cubicBezTo>
                  <a:cubicBezTo>
                    <a:pt x="843" y="1018"/>
                    <a:pt x="834" y="1006"/>
                    <a:pt x="810" y="977"/>
                  </a:cubicBezTo>
                  <a:cubicBezTo>
                    <a:pt x="803" y="970"/>
                    <a:pt x="800" y="967"/>
                    <a:pt x="798" y="967"/>
                  </a:cubicBezTo>
                  <a:lnTo>
                    <a:pt x="798" y="967"/>
                  </a:lnTo>
                  <a:cubicBezTo>
                    <a:pt x="792" y="967"/>
                    <a:pt x="804" y="992"/>
                    <a:pt x="805" y="992"/>
                  </a:cubicBezTo>
                  <a:cubicBezTo>
                    <a:pt x="805" y="992"/>
                    <a:pt x="804" y="988"/>
                    <a:pt x="798" y="977"/>
                  </a:cubicBezTo>
                  <a:lnTo>
                    <a:pt x="798" y="977"/>
                  </a:lnTo>
                  <a:cubicBezTo>
                    <a:pt x="814" y="1001"/>
                    <a:pt x="842" y="1048"/>
                    <a:pt x="838" y="1048"/>
                  </a:cubicBezTo>
                  <a:cubicBezTo>
                    <a:pt x="837" y="1048"/>
                    <a:pt x="829" y="1038"/>
                    <a:pt x="810" y="1012"/>
                  </a:cubicBezTo>
                  <a:cubicBezTo>
                    <a:pt x="793" y="982"/>
                    <a:pt x="787" y="972"/>
                    <a:pt x="785" y="972"/>
                  </a:cubicBezTo>
                  <a:lnTo>
                    <a:pt x="785" y="972"/>
                  </a:lnTo>
                  <a:cubicBezTo>
                    <a:pt x="783" y="972"/>
                    <a:pt x="798" y="1005"/>
                    <a:pt x="798" y="1012"/>
                  </a:cubicBezTo>
                  <a:cubicBezTo>
                    <a:pt x="798" y="1018"/>
                    <a:pt x="798" y="1021"/>
                    <a:pt x="797" y="1021"/>
                  </a:cubicBezTo>
                  <a:cubicBezTo>
                    <a:pt x="795" y="1021"/>
                    <a:pt x="792" y="1018"/>
                    <a:pt x="786" y="1012"/>
                  </a:cubicBezTo>
                  <a:cubicBezTo>
                    <a:pt x="782" y="1012"/>
                    <a:pt x="779" y="1009"/>
                    <a:pt x="777" y="1005"/>
                  </a:cubicBezTo>
                  <a:lnTo>
                    <a:pt x="777" y="1005"/>
                  </a:lnTo>
                  <a:cubicBezTo>
                    <a:pt x="778" y="1008"/>
                    <a:pt x="779" y="1012"/>
                    <a:pt x="781" y="1016"/>
                  </a:cubicBezTo>
                  <a:lnTo>
                    <a:pt x="781" y="1016"/>
                  </a:lnTo>
                  <a:cubicBezTo>
                    <a:pt x="773" y="1003"/>
                    <a:pt x="764" y="990"/>
                    <a:pt x="750" y="977"/>
                  </a:cubicBezTo>
                  <a:lnTo>
                    <a:pt x="750" y="977"/>
                  </a:lnTo>
                  <a:cubicBezTo>
                    <a:pt x="750" y="977"/>
                    <a:pt x="765" y="1012"/>
                    <a:pt x="760" y="1012"/>
                  </a:cubicBezTo>
                  <a:cubicBezTo>
                    <a:pt x="759" y="1012"/>
                    <a:pt x="756" y="1009"/>
                    <a:pt x="750" y="1000"/>
                  </a:cubicBezTo>
                  <a:lnTo>
                    <a:pt x="750" y="1000"/>
                  </a:lnTo>
                  <a:cubicBezTo>
                    <a:pt x="750" y="1000"/>
                    <a:pt x="750" y="1000"/>
                    <a:pt x="750" y="1000"/>
                  </a:cubicBezTo>
                  <a:cubicBezTo>
                    <a:pt x="748" y="996"/>
                    <a:pt x="748" y="995"/>
                    <a:pt x="747" y="995"/>
                  </a:cubicBezTo>
                  <a:lnTo>
                    <a:pt x="747" y="995"/>
                  </a:lnTo>
                  <a:cubicBezTo>
                    <a:pt x="747" y="995"/>
                    <a:pt x="749" y="1000"/>
                    <a:pt x="752" y="1008"/>
                  </a:cubicBezTo>
                  <a:lnTo>
                    <a:pt x="752" y="1008"/>
                  </a:lnTo>
                  <a:cubicBezTo>
                    <a:pt x="751" y="1006"/>
                    <a:pt x="750" y="1006"/>
                    <a:pt x="750" y="1006"/>
                  </a:cubicBezTo>
                  <a:lnTo>
                    <a:pt x="750" y="1006"/>
                  </a:lnTo>
                  <a:cubicBezTo>
                    <a:pt x="749" y="1006"/>
                    <a:pt x="751" y="1013"/>
                    <a:pt x="762" y="1035"/>
                  </a:cubicBezTo>
                  <a:lnTo>
                    <a:pt x="762" y="1035"/>
                  </a:lnTo>
                  <a:cubicBezTo>
                    <a:pt x="762" y="1036"/>
                    <a:pt x="762" y="1036"/>
                    <a:pt x="762" y="1036"/>
                  </a:cubicBezTo>
                  <a:cubicBezTo>
                    <a:pt x="750" y="1012"/>
                    <a:pt x="739" y="1000"/>
                    <a:pt x="727" y="977"/>
                  </a:cubicBezTo>
                  <a:lnTo>
                    <a:pt x="727" y="988"/>
                  </a:lnTo>
                  <a:cubicBezTo>
                    <a:pt x="739" y="1012"/>
                    <a:pt x="750" y="1048"/>
                    <a:pt x="762" y="1072"/>
                  </a:cubicBezTo>
                  <a:cubicBezTo>
                    <a:pt x="762" y="1072"/>
                    <a:pt x="750" y="1060"/>
                    <a:pt x="739" y="1024"/>
                  </a:cubicBezTo>
                  <a:lnTo>
                    <a:pt x="739" y="1024"/>
                  </a:lnTo>
                  <a:lnTo>
                    <a:pt x="762" y="1096"/>
                  </a:lnTo>
                  <a:lnTo>
                    <a:pt x="703" y="953"/>
                  </a:lnTo>
                  <a:lnTo>
                    <a:pt x="727" y="1036"/>
                  </a:lnTo>
                  <a:cubicBezTo>
                    <a:pt x="739" y="1066"/>
                    <a:pt x="739" y="1075"/>
                    <a:pt x="736" y="1075"/>
                  </a:cubicBezTo>
                  <a:cubicBezTo>
                    <a:pt x="733" y="1075"/>
                    <a:pt x="727" y="1066"/>
                    <a:pt x="727" y="1060"/>
                  </a:cubicBezTo>
                  <a:cubicBezTo>
                    <a:pt x="727" y="1053"/>
                    <a:pt x="723" y="1043"/>
                    <a:pt x="722" y="1043"/>
                  </a:cubicBezTo>
                  <a:lnTo>
                    <a:pt x="722" y="1043"/>
                  </a:lnTo>
                  <a:cubicBezTo>
                    <a:pt x="721" y="1043"/>
                    <a:pt x="721" y="1050"/>
                    <a:pt x="727" y="1072"/>
                  </a:cubicBezTo>
                  <a:lnTo>
                    <a:pt x="731" y="1084"/>
                  </a:lnTo>
                  <a:lnTo>
                    <a:pt x="731" y="1084"/>
                  </a:lnTo>
                  <a:cubicBezTo>
                    <a:pt x="726" y="1071"/>
                    <a:pt x="719" y="1057"/>
                    <a:pt x="715" y="1048"/>
                  </a:cubicBezTo>
                  <a:cubicBezTo>
                    <a:pt x="710" y="1038"/>
                    <a:pt x="705" y="1027"/>
                    <a:pt x="701" y="1017"/>
                  </a:cubicBezTo>
                  <a:lnTo>
                    <a:pt x="701" y="1017"/>
                  </a:lnTo>
                  <a:lnTo>
                    <a:pt x="727" y="1089"/>
                  </a:lnTo>
                  <a:lnTo>
                    <a:pt x="727" y="1089"/>
                  </a:lnTo>
                  <a:cubicBezTo>
                    <a:pt x="711" y="1048"/>
                    <a:pt x="703" y="1048"/>
                    <a:pt x="703" y="1048"/>
                  </a:cubicBezTo>
                  <a:lnTo>
                    <a:pt x="703" y="1048"/>
                  </a:lnTo>
                  <a:cubicBezTo>
                    <a:pt x="703" y="1072"/>
                    <a:pt x="715" y="1084"/>
                    <a:pt x="715" y="1107"/>
                  </a:cubicBezTo>
                  <a:cubicBezTo>
                    <a:pt x="715" y="1107"/>
                    <a:pt x="692" y="1031"/>
                    <a:pt x="689" y="1031"/>
                  </a:cubicBezTo>
                  <a:lnTo>
                    <a:pt x="689" y="1031"/>
                  </a:lnTo>
                  <a:cubicBezTo>
                    <a:pt x="688" y="1031"/>
                    <a:pt x="689" y="1036"/>
                    <a:pt x="691" y="1048"/>
                  </a:cubicBezTo>
                  <a:cubicBezTo>
                    <a:pt x="691" y="1057"/>
                    <a:pt x="698" y="1095"/>
                    <a:pt x="696" y="1095"/>
                  </a:cubicBezTo>
                  <a:cubicBezTo>
                    <a:pt x="695" y="1095"/>
                    <a:pt x="694" y="1092"/>
                    <a:pt x="691" y="1084"/>
                  </a:cubicBezTo>
                  <a:cubicBezTo>
                    <a:pt x="691" y="1060"/>
                    <a:pt x="679" y="1000"/>
                    <a:pt x="667" y="1000"/>
                  </a:cubicBezTo>
                  <a:cubicBezTo>
                    <a:pt x="667" y="1009"/>
                    <a:pt x="667" y="1029"/>
                    <a:pt x="667" y="1036"/>
                  </a:cubicBezTo>
                  <a:cubicBezTo>
                    <a:pt x="667" y="1024"/>
                    <a:pt x="655" y="1000"/>
                    <a:pt x="655" y="1000"/>
                  </a:cubicBezTo>
                  <a:lnTo>
                    <a:pt x="655" y="1000"/>
                  </a:lnTo>
                  <a:cubicBezTo>
                    <a:pt x="655" y="1024"/>
                    <a:pt x="667" y="1048"/>
                    <a:pt x="667" y="1084"/>
                  </a:cubicBezTo>
                  <a:lnTo>
                    <a:pt x="667" y="1084"/>
                  </a:lnTo>
                  <a:cubicBezTo>
                    <a:pt x="667" y="1084"/>
                    <a:pt x="667" y="1048"/>
                    <a:pt x="655" y="1036"/>
                  </a:cubicBezTo>
                  <a:lnTo>
                    <a:pt x="655" y="1036"/>
                  </a:lnTo>
                  <a:cubicBezTo>
                    <a:pt x="655" y="1060"/>
                    <a:pt x="667" y="1084"/>
                    <a:pt x="667" y="1107"/>
                  </a:cubicBezTo>
                  <a:lnTo>
                    <a:pt x="667" y="1131"/>
                  </a:lnTo>
                  <a:lnTo>
                    <a:pt x="667" y="1155"/>
                  </a:lnTo>
                  <a:cubicBezTo>
                    <a:pt x="667" y="1146"/>
                    <a:pt x="660" y="1092"/>
                    <a:pt x="657" y="1070"/>
                  </a:cubicBezTo>
                  <a:lnTo>
                    <a:pt x="657" y="1070"/>
                  </a:lnTo>
                  <a:cubicBezTo>
                    <a:pt x="656" y="1059"/>
                    <a:pt x="655" y="1051"/>
                    <a:pt x="655" y="1048"/>
                  </a:cubicBezTo>
                  <a:cubicBezTo>
                    <a:pt x="643" y="1048"/>
                    <a:pt x="655" y="1048"/>
                    <a:pt x="655" y="1060"/>
                  </a:cubicBezTo>
                  <a:cubicBezTo>
                    <a:pt x="655" y="1084"/>
                    <a:pt x="655" y="1107"/>
                    <a:pt x="655" y="1131"/>
                  </a:cubicBezTo>
                  <a:cubicBezTo>
                    <a:pt x="655" y="1137"/>
                    <a:pt x="655" y="1140"/>
                    <a:pt x="655" y="1141"/>
                  </a:cubicBezTo>
                  <a:lnTo>
                    <a:pt x="655" y="1141"/>
                  </a:lnTo>
                  <a:cubicBezTo>
                    <a:pt x="654" y="1137"/>
                    <a:pt x="653" y="1133"/>
                    <a:pt x="652" y="1131"/>
                  </a:cubicBezTo>
                  <a:lnTo>
                    <a:pt x="652" y="1131"/>
                  </a:lnTo>
                  <a:cubicBezTo>
                    <a:pt x="653" y="1137"/>
                    <a:pt x="654" y="1141"/>
                    <a:pt x="654" y="1141"/>
                  </a:cubicBezTo>
                  <a:cubicBezTo>
                    <a:pt x="655" y="1141"/>
                    <a:pt x="655" y="1141"/>
                    <a:pt x="655" y="1141"/>
                  </a:cubicBezTo>
                  <a:lnTo>
                    <a:pt x="655" y="1141"/>
                  </a:lnTo>
                  <a:cubicBezTo>
                    <a:pt x="655" y="1142"/>
                    <a:pt x="655" y="1142"/>
                    <a:pt x="655" y="1143"/>
                  </a:cubicBezTo>
                  <a:cubicBezTo>
                    <a:pt x="655" y="1167"/>
                    <a:pt x="655" y="1203"/>
                    <a:pt x="667" y="1227"/>
                  </a:cubicBezTo>
                  <a:lnTo>
                    <a:pt x="667" y="1215"/>
                  </a:lnTo>
                  <a:cubicBezTo>
                    <a:pt x="667" y="1210"/>
                    <a:pt x="667" y="1200"/>
                    <a:pt x="666" y="1188"/>
                  </a:cubicBezTo>
                  <a:lnTo>
                    <a:pt x="666" y="1188"/>
                  </a:lnTo>
                  <a:cubicBezTo>
                    <a:pt x="667" y="1193"/>
                    <a:pt x="667" y="1198"/>
                    <a:pt x="667" y="1203"/>
                  </a:cubicBezTo>
                  <a:cubicBezTo>
                    <a:pt x="667" y="1234"/>
                    <a:pt x="672" y="1240"/>
                    <a:pt x="679" y="1240"/>
                  </a:cubicBezTo>
                  <a:cubicBezTo>
                    <a:pt x="683" y="1240"/>
                    <a:pt x="686" y="1239"/>
                    <a:pt x="690" y="1238"/>
                  </a:cubicBezTo>
                  <a:lnTo>
                    <a:pt x="690" y="1238"/>
                  </a:lnTo>
                  <a:cubicBezTo>
                    <a:pt x="691" y="1244"/>
                    <a:pt x="691" y="1249"/>
                    <a:pt x="691" y="1250"/>
                  </a:cubicBezTo>
                  <a:cubicBezTo>
                    <a:pt x="703" y="1262"/>
                    <a:pt x="703" y="1274"/>
                    <a:pt x="715" y="1274"/>
                  </a:cubicBezTo>
                  <a:cubicBezTo>
                    <a:pt x="715" y="1274"/>
                    <a:pt x="727" y="1262"/>
                    <a:pt x="727" y="1238"/>
                  </a:cubicBezTo>
                  <a:cubicBezTo>
                    <a:pt x="727" y="1227"/>
                    <a:pt x="727" y="1203"/>
                    <a:pt x="727" y="1191"/>
                  </a:cubicBezTo>
                  <a:cubicBezTo>
                    <a:pt x="727" y="1202"/>
                    <a:pt x="737" y="1299"/>
                    <a:pt x="738" y="1299"/>
                  </a:cubicBezTo>
                  <a:cubicBezTo>
                    <a:pt x="738" y="1299"/>
                    <a:pt x="739" y="1299"/>
                    <a:pt x="739" y="1298"/>
                  </a:cubicBezTo>
                  <a:cubicBezTo>
                    <a:pt x="748" y="1268"/>
                    <a:pt x="750" y="1239"/>
                    <a:pt x="744" y="1209"/>
                  </a:cubicBezTo>
                  <a:lnTo>
                    <a:pt x="744" y="1209"/>
                  </a:lnTo>
                  <a:cubicBezTo>
                    <a:pt x="754" y="1242"/>
                    <a:pt x="762" y="1250"/>
                    <a:pt x="762" y="1250"/>
                  </a:cubicBezTo>
                  <a:cubicBezTo>
                    <a:pt x="762" y="1250"/>
                    <a:pt x="774" y="1250"/>
                    <a:pt x="774" y="1238"/>
                  </a:cubicBezTo>
                  <a:lnTo>
                    <a:pt x="774" y="1191"/>
                  </a:lnTo>
                  <a:cubicBezTo>
                    <a:pt x="774" y="1187"/>
                    <a:pt x="775" y="1185"/>
                    <a:pt x="775" y="1185"/>
                  </a:cubicBezTo>
                  <a:cubicBezTo>
                    <a:pt x="778" y="1185"/>
                    <a:pt x="790" y="1230"/>
                    <a:pt x="810" y="1250"/>
                  </a:cubicBezTo>
                  <a:cubicBezTo>
                    <a:pt x="813" y="1257"/>
                    <a:pt x="815" y="1260"/>
                    <a:pt x="815" y="1260"/>
                  </a:cubicBezTo>
                  <a:cubicBezTo>
                    <a:pt x="816" y="1260"/>
                    <a:pt x="810" y="1243"/>
                    <a:pt x="810" y="1227"/>
                  </a:cubicBezTo>
                  <a:cubicBezTo>
                    <a:pt x="822" y="1227"/>
                    <a:pt x="810" y="1203"/>
                    <a:pt x="810" y="1191"/>
                  </a:cubicBezTo>
                  <a:lnTo>
                    <a:pt x="810" y="1191"/>
                  </a:lnTo>
                  <a:cubicBezTo>
                    <a:pt x="810" y="1191"/>
                    <a:pt x="822" y="1203"/>
                    <a:pt x="834" y="1215"/>
                  </a:cubicBezTo>
                  <a:cubicBezTo>
                    <a:pt x="834" y="1215"/>
                    <a:pt x="846" y="1215"/>
                    <a:pt x="834" y="1203"/>
                  </a:cubicBezTo>
                  <a:cubicBezTo>
                    <a:pt x="822" y="1191"/>
                    <a:pt x="846" y="1191"/>
                    <a:pt x="846" y="1191"/>
                  </a:cubicBezTo>
                  <a:cubicBezTo>
                    <a:pt x="846" y="1179"/>
                    <a:pt x="846" y="1131"/>
                    <a:pt x="846" y="1131"/>
                  </a:cubicBezTo>
                  <a:lnTo>
                    <a:pt x="858" y="1155"/>
                  </a:lnTo>
                  <a:lnTo>
                    <a:pt x="869" y="1155"/>
                  </a:lnTo>
                  <a:lnTo>
                    <a:pt x="846" y="1096"/>
                  </a:lnTo>
                  <a:lnTo>
                    <a:pt x="869" y="1143"/>
                  </a:lnTo>
                  <a:cubicBezTo>
                    <a:pt x="869" y="1147"/>
                    <a:pt x="871" y="1149"/>
                    <a:pt x="873" y="1149"/>
                  </a:cubicBezTo>
                  <a:cubicBezTo>
                    <a:pt x="876" y="1149"/>
                    <a:pt x="881" y="1143"/>
                    <a:pt x="881" y="1143"/>
                  </a:cubicBezTo>
                  <a:cubicBezTo>
                    <a:pt x="881" y="1143"/>
                    <a:pt x="876" y="1122"/>
                    <a:pt x="880" y="1122"/>
                  </a:cubicBezTo>
                  <a:lnTo>
                    <a:pt x="880" y="1122"/>
                  </a:lnTo>
                  <a:cubicBezTo>
                    <a:pt x="881" y="1122"/>
                    <a:pt x="885" y="1127"/>
                    <a:pt x="893" y="1143"/>
                  </a:cubicBezTo>
                  <a:lnTo>
                    <a:pt x="869" y="1096"/>
                  </a:lnTo>
                  <a:lnTo>
                    <a:pt x="869" y="1096"/>
                  </a:lnTo>
                  <a:cubicBezTo>
                    <a:pt x="893" y="1131"/>
                    <a:pt x="893" y="1131"/>
                    <a:pt x="905" y="1131"/>
                  </a:cubicBezTo>
                  <a:cubicBezTo>
                    <a:pt x="905" y="1131"/>
                    <a:pt x="905" y="1131"/>
                    <a:pt x="905" y="1119"/>
                  </a:cubicBezTo>
                  <a:lnTo>
                    <a:pt x="893" y="1108"/>
                  </a:lnTo>
                  <a:lnTo>
                    <a:pt x="893" y="1108"/>
                  </a:lnTo>
                  <a:cubicBezTo>
                    <a:pt x="894" y="1108"/>
                    <a:pt x="909" y="1123"/>
                    <a:pt x="915" y="1123"/>
                  </a:cubicBezTo>
                  <a:cubicBezTo>
                    <a:pt x="916" y="1123"/>
                    <a:pt x="917" y="1122"/>
                    <a:pt x="917" y="1119"/>
                  </a:cubicBezTo>
                  <a:cubicBezTo>
                    <a:pt x="922" y="1119"/>
                    <a:pt x="923" y="1117"/>
                    <a:pt x="925" y="1117"/>
                  </a:cubicBezTo>
                  <a:cubicBezTo>
                    <a:pt x="927" y="1117"/>
                    <a:pt x="931" y="1122"/>
                    <a:pt x="953" y="1143"/>
                  </a:cubicBezTo>
                  <a:cubicBezTo>
                    <a:pt x="953" y="1143"/>
                    <a:pt x="917" y="1096"/>
                    <a:pt x="905" y="1072"/>
                  </a:cubicBezTo>
                  <a:cubicBezTo>
                    <a:pt x="905" y="1070"/>
                    <a:pt x="905" y="1070"/>
                    <a:pt x="906" y="1070"/>
                  </a:cubicBezTo>
                  <a:cubicBezTo>
                    <a:pt x="910" y="1070"/>
                    <a:pt x="930" y="1109"/>
                    <a:pt x="941" y="1119"/>
                  </a:cubicBezTo>
                  <a:lnTo>
                    <a:pt x="953" y="1131"/>
                  </a:lnTo>
                  <a:cubicBezTo>
                    <a:pt x="962" y="1131"/>
                    <a:pt x="944" y="1091"/>
                    <a:pt x="944" y="1091"/>
                  </a:cubicBezTo>
                  <a:lnTo>
                    <a:pt x="944" y="1091"/>
                  </a:lnTo>
                  <a:cubicBezTo>
                    <a:pt x="945" y="1091"/>
                    <a:pt x="947" y="1096"/>
                    <a:pt x="953" y="1107"/>
                  </a:cubicBezTo>
                  <a:cubicBezTo>
                    <a:pt x="953" y="1105"/>
                    <a:pt x="950" y="1099"/>
                    <a:pt x="946" y="1091"/>
                  </a:cubicBezTo>
                  <a:lnTo>
                    <a:pt x="946" y="1091"/>
                  </a:lnTo>
                  <a:cubicBezTo>
                    <a:pt x="947" y="1093"/>
                    <a:pt x="948" y="1094"/>
                    <a:pt x="950" y="1094"/>
                  </a:cubicBezTo>
                  <a:cubicBezTo>
                    <a:pt x="951" y="1094"/>
                    <a:pt x="952" y="1092"/>
                    <a:pt x="953" y="1087"/>
                  </a:cubicBezTo>
                  <a:lnTo>
                    <a:pt x="953" y="1087"/>
                  </a:lnTo>
                  <a:cubicBezTo>
                    <a:pt x="956" y="1091"/>
                    <a:pt x="958" y="1094"/>
                    <a:pt x="958" y="1094"/>
                  </a:cubicBezTo>
                  <a:cubicBezTo>
                    <a:pt x="958" y="1094"/>
                    <a:pt x="957" y="1091"/>
                    <a:pt x="953" y="1084"/>
                  </a:cubicBezTo>
                  <a:cubicBezTo>
                    <a:pt x="941" y="1060"/>
                    <a:pt x="929" y="1048"/>
                    <a:pt x="918" y="1037"/>
                  </a:cubicBezTo>
                  <a:lnTo>
                    <a:pt x="918" y="1037"/>
                  </a:lnTo>
                  <a:lnTo>
                    <a:pt x="929" y="1048"/>
                  </a:lnTo>
                  <a:lnTo>
                    <a:pt x="941" y="1060"/>
                  </a:lnTo>
                  <a:cubicBezTo>
                    <a:pt x="947" y="1066"/>
                    <a:pt x="950" y="1069"/>
                    <a:pt x="951" y="1069"/>
                  </a:cubicBezTo>
                  <a:cubicBezTo>
                    <a:pt x="953" y="1069"/>
                    <a:pt x="953" y="1066"/>
                    <a:pt x="953" y="1060"/>
                  </a:cubicBezTo>
                  <a:lnTo>
                    <a:pt x="977" y="1096"/>
                  </a:lnTo>
                  <a:cubicBezTo>
                    <a:pt x="979" y="1093"/>
                    <a:pt x="982" y="1092"/>
                    <a:pt x="985" y="1092"/>
                  </a:cubicBezTo>
                  <a:cubicBezTo>
                    <a:pt x="998" y="1092"/>
                    <a:pt x="1015" y="1107"/>
                    <a:pt x="1024" y="1107"/>
                  </a:cubicBezTo>
                  <a:cubicBezTo>
                    <a:pt x="1025" y="1108"/>
                    <a:pt x="1025" y="1108"/>
                    <a:pt x="1025" y="1108"/>
                  </a:cubicBezTo>
                  <a:cubicBezTo>
                    <a:pt x="1026" y="1108"/>
                    <a:pt x="962" y="1037"/>
                    <a:pt x="964" y="1037"/>
                  </a:cubicBezTo>
                  <a:lnTo>
                    <a:pt x="964" y="1037"/>
                  </a:lnTo>
                  <a:cubicBezTo>
                    <a:pt x="965" y="1037"/>
                    <a:pt x="969" y="1040"/>
                    <a:pt x="977" y="1048"/>
                  </a:cubicBezTo>
                  <a:cubicBezTo>
                    <a:pt x="996" y="1067"/>
                    <a:pt x="1016" y="1087"/>
                    <a:pt x="1022" y="1087"/>
                  </a:cubicBezTo>
                  <a:cubicBezTo>
                    <a:pt x="1023" y="1087"/>
                    <a:pt x="1024" y="1086"/>
                    <a:pt x="1024" y="1084"/>
                  </a:cubicBezTo>
                  <a:cubicBezTo>
                    <a:pt x="1024" y="1066"/>
                    <a:pt x="993" y="1030"/>
                    <a:pt x="994" y="1030"/>
                  </a:cubicBezTo>
                  <a:lnTo>
                    <a:pt x="994" y="1030"/>
                  </a:lnTo>
                  <a:cubicBezTo>
                    <a:pt x="994" y="1030"/>
                    <a:pt x="999" y="1035"/>
                    <a:pt x="1012" y="1048"/>
                  </a:cubicBezTo>
                  <a:cubicBezTo>
                    <a:pt x="1028" y="1067"/>
                    <a:pt x="1034" y="1074"/>
                    <a:pt x="1036" y="1074"/>
                  </a:cubicBezTo>
                  <a:cubicBezTo>
                    <a:pt x="1039" y="1074"/>
                    <a:pt x="1020" y="1044"/>
                    <a:pt x="1012" y="1036"/>
                  </a:cubicBezTo>
                  <a:cubicBezTo>
                    <a:pt x="1006" y="1030"/>
                    <a:pt x="1005" y="1028"/>
                    <a:pt x="1006" y="1028"/>
                  </a:cubicBezTo>
                  <a:lnTo>
                    <a:pt x="1006" y="1028"/>
                  </a:lnTo>
                  <a:cubicBezTo>
                    <a:pt x="1010" y="1028"/>
                    <a:pt x="1039" y="1048"/>
                    <a:pt x="1048" y="1048"/>
                  </a:cubicBezTo>
                  <a:cubicBezTo>
                    <a:pt x="1058" y="1048"/>
                    <a:pt x="1009" y="1006"/>
                    <a:pt x="979" y="978"/>
                  </a:cubicBezTo>
                  <a:lnTo>
                    <a:pt x="979" y="978"/>
                  </a:lnTo>
                  <a:lnTo>
                    <a:pt x="996" y="990"/>
                  </a:lnTo>
                  <a:lnTo>
                    <a:pt x="996" y="990"/>
                  </a:lnTo>
                  <a:cubicBezTo>
                    <a:pt x="994" y="988"/>
                    <a:pt x="992" y="986"/>
                    <a:pt x="989" y="984"/>
                  </a:cubicBezTo>
                  <a:lnTo>
                    <a:pt x="989" y="984"/>
                  </a:lnTo>
                  <a:cubicBezTo>
                    <a:pt x="996" y="988"/>
                    <a:pt x="1002" y="993"/>
                    <a:pt x="1009" y="998"/>
                  </a:cubicBezTo>
                  <a:lnTo>
                    <a:pt x="1009" y="998"/>
                  </a:lnTo>
                  <a:lnTo>
                    <a:pt x="996" y="990"/>
                  </a:lnTo>
                  <a:lnTo>
                    <a:pt x="996" y="990"/>
                  </a:lnTo>
                  <a:cubicBezTo>
                    <a:pt x="1007" y="998"/>
                    <a:pt x="1016" y="1005"/>
                    <a:pt x="1017" y="1005"/>
                  </a:cubicBezTo>
                  <a:cubicBezTo>
                    <a:pt x="1017" y="1005"/>
                    <a:pt x="1016" y="1004"/>
                    <a:pt x="1014" y="1002"/>
                  </a:cubicBezTo>
                  <a:lnTo>
                    <a:pt x="1014" y="1002"/>
                  </a:lnTo>
                  <a:cubicBezTo>
                    <a:pt x="1027" y="1012"/>
                    <a:pt x="1042" y="1024"/>
                    <a:pt x="1060" y="1036"/>
                  </a:cubicBezTo>
                  <a:cubicBezTo>
                    <a:pt x="1084" y="1036"/>
                    <a:pt x="1084" y="1036"/>
                    <a:pt x="1072" y="1000"/>
                  </a:cubicBezTo>
                  <a:cubicBezTo>
                    <a:pt x="1071" y="999"/>
                    <a:pt x="1071" y="999"/>
                    <a:pt x="1071" y="998"/>
                  </a:cubicBezTo>
                  <a:lnTo>
                    <a:pt x="1071" y="998"/>
                  </a:lnTo>
                  <a:cubicBezTo>
                    <a:pt x="1092" y="1014"/>
                    <a:pt x="1120" y="1036"/>
                    <a:pt x="1120" y="1036"/>
                  </a:cubicBezTo>
                  <a:cubicBezTo>
                    <a:pt x="1120" y="1036"/>
                    <a:pt x="1062" y="986"/>
                    <a:pt x="1070" y="986"/>
                  </a:cubicBezTo>
                  <a:lnTo>
                    <a:pt x="1070" y="986"/>
                  </a:lnTo>
                  <a:cubicBezTo>
                    <a:pt x="1072" y="986"/>
                    <a:pt x="1080" y="990"/>
                    <a:pt x="1096" y="1000"/>
                  </a:cubicBezTo>
                  <a:cubicBezTo>
                    <a:pt x="1096" y="1000"/>
                    <a:pt x="1058" y="955"/>
                    <a:pt x="1073" y="955"/>
                  </a:cubicBezTo>
                  <a:cubicBezTo>
                    <a:pt x="1077" y="955"/>
                    <a:pt x="1084" y="957"/>
                    <a:pt x="1096" y="965"/>
                  </a:cubicBezTo>
                  <a:lnTo>
                    <a:pt x="1012" y="905"/>
                  </a:lnTo>
                  <a:lnTo>
                    <a:pt x="1012" y="905"/>
                  </a:lnTo>
                  <a:cubicBezTo>
                    <a:pt x="1060" y="929"/>
                    <a:pt x="1072" y="929"/>
                    <a:pt x="1072" y="929"/>
                  </a:cubicBezTo>
                  <a:cubicBezTo>
                    <a:pt x="1094" y="940"/>
                    <a:pt x="1115" y="951"/>
                    <a:pt x="1137" y="961"/>
                  </a:cubicBezTo>
                  <a:lnTo>
                    <a:pt x="1137" y="961"/>
                  </a:lnTo>
                  <a:cubicBezTo>
                    <a:pt x="1116" y="947"/>
                    <a:pt x="1060" y="905"/>
                    <a:pt x="1060" y="905"/>
                  </a:cubicBezTo>
                  <a:lnTo>
                    <a:pt x="1060" y="905"/>
                  </a:lnTo>
                  <a:lnTo>
                    <a:pt x="1155" y="965"/>
                  </a:lnTo>
                  <a:cubicBezTo>
                    <a:pt x="1167" y="965"/>
                    <a:pt x="1143" y="941"/>
                    <a:pt x="1108" y="929"/>
                  </a:cubicBezTo>
                  <a:cubicBezTo>
                    <a:pt x="1096" y="917"/>
                    <a:pt x="1084" y="905"/>
                    <a:pt x="1060" y="893"/>
                  </a:cubicBezTo>
                  <a:lnTo>
                    <a:pt x="1060" y="893"/>
                  </a:lnTo>
                  <a:lnTo>
                    <a:pt x="1084" y="905"/>
                  </a:lnTo>
                  <a:lnTo>
                    <a:pt x="1191" y="965"/>
                  </a:lnTo>
                  <a:lnTo>
                    <a:pt x="1155" y="929"/>
                  </a:lnTo>
                  <a:cubicBezTo>
                    <a:pt x="1131" y="917"/>
                    <a:pt x="1131" y="917"/>
                    <a:pt x="1131" y="917"/>
                  </a:cubicBezTo>
                  <a:cubicBezTo>
                    <a:pt x="1131" y="913"/>
                    <a:pt x="1133" y="912"/>
                    <a:pt x="1135" y="912"/>
                  </a:cubicBezTo>
                  <a:cubicBezTo>
                    <a:pt x="1135" y="912"/>
                    <a:pt x="1136" y="912"/>
                    <a:pt x="1137" y="913"/>
                  </a:cubicBezTo>
                  <a:lnTo>
                    <a:pt x="1137" y="913"/>
                  </a:lnTo>
                  <a:lnTo>
                    <a:pt x="1096" y="881"/>
                  </a:lnTo>
                  <a:cubicBezTo>
                    <a:pt x="1092" y="880"/>
                    <a:pt x="1091" y="879"/>
                    <a:pt x="1091" y="879"/>
                  </a:cubicBezTo>
                  <a:lnTo>
                    <a:pt x="1091" y="879"/>
                  </a:lnTo>
                  <a:cubicBezTo>
                    <a:pt x="1093" y="879"/>
                    <a:pt x="1103" y="883"/>
                    <a:pt x="1114" y="887"/>
                  </a:cubicBezTo>
                  <a:lnTo>
                    <a:pt x="1114" y="887"/>
                  </a:lnTo>
                  <a:cubicBezTo>
                    <a:pt x="1128" y="896"/>
                    <a:pt x="1143" y="905"/>
                    <a:pt x="1143" y="905"/>
                  </a:cubicBezTo>
                  <a:cubicBezTo>
                    <a:pt x="1155" y="893"/>
                    <a:pt x="1143" y="893"/>
                    <a:pt x="1108" y="869"/>
                  </a:cubicBezTo>
                  <a:lnTo>
                    <a:pt x="1108" y="869"/>
                  </a:lnTo>
                  <a:cubicBezTo>
                    <a:pt x="1131" y="881"/>
                    <a:pt x="1146" y="885"/>
                    <a:pt x="1155" y="885"/>
                  </a:cubicBezTo>
                  <a:cubicBezTo>
                    <a:pt x="1172" y="885"/>
                    <a:pt x="1167" y="869"/>
                    <a:pt x="1167" y="869"/>
                  </a:cubicBezTo>
                  <a:cubicBezTo>
                    <a:pt x="1167" y="869"/>
                    <a:pt x="1150" y="858"/>
                    <a:pt x="1124" y="847"/>
                  </a:cubicBezTo>
                  <a:lnTo>
                    <a:pt x="1124" y="847"/>
                  </a:lnTo>
                  <a:cubicBezTo>
                    <a:pt x="1158" y="857"/>
                    <a:pt x="1182" y="859"/>
                    <a:pt x="1196" y="859"/>
                  </a:cubicBezTo>
                  <a:cubicBezTo>
                    <a:pt x="1209" y="859"/>
                    <a:pt x="1215" y="857"/>
                    <a:pt x="1215" y="857"/>
                  </a:cubicBezTo>
                  <a:cubicBezTo>
                    <a:pt x="1215" y="846"/>
                    <a:pt x="1215" y="846"/>
                    <a:pt x="1191" y="834"/>
                  </a:cubicBezTo>
                  <a:cubicBezTo>
                    <a:pt x="1167" y="822"/>
                    <a:pt x="1131" y="810"/>
                    <a:pt x="1131" y="798"/>
                  </a:cubicBezTo>
                  <a:lnTo>
                    <a:pt x="1131" y="798"/>
                  </a:lnTo>
                  <a:cubicBezTo>
                    <a:pt x="1131" y="798"/>
                    <a:pt x="1175" y="824"/>
                    <a:pt x="1188" y="824"/>
                  </a:cubicBezTo>
                  <a:cubicBezTo>
                    <a:pt x="1190" y="824"/>
                    <a:pt x="1191" y="823"/>
                    <a:pt x="1191" y="822"/>
                  </a:cubicBezTo>
                  <a:cubicBezTo>
                    <a:pt x="1191" y="810"/>
                    <a:pt x="1191" y="810"/>
                    <a:pt x="1191" y="798"/>
                  </a:cubicBezTo>
                  <a:cubicBezTo>
                    <a:pt x="1191" y="798"/>
                    <a:pt x="1191" y="786"/>
                    <a:pt x="1120" y="774"/>
                  </a:cubicBezTo>
                  <a:cubicBezTo>
                    <a:pt x="1150" y="774"/>
                    <a:pt x="1172" y="783"/>
                    <a:pt x="1200" y="793"/>
                  </a:cubicBezTo>
                  <a:lnTo>
                    <a:pt x="1200" y="793"/>
                  </a:lnTo>
                  <a:cubicBezTo>
                    <a:pt x="1199" y="790"/>
                    <a:pt x="1203" y="786"/>
                    <a:pt x="1203" y="786"/>
                  </a:cubicBezTo>
                  <a:cubicBezTo>
                    <a:pt x="1203" y="774"/>
                    <a:pt x="1167" y="774"/>
                    <a:pt x="1155" y="762"/>
                  </a:cubicBezTo>
                  <a:lnTo>
                    <a:pt x="1203" y="762"/>
                  </a:lnTo>
                  <a:cubicBezTo>
                    <a:pt x="1203" y="762"/>
                    <a:pt x="1191" y="762"/>
                    <a:pt x="1167" y="750"/>
                  </a:cubicBezTo>
                  <a:lnTo>
                    <a:pt x="1191" y="750"/>
                  </a:lnTo>
                  <a:lnTo>
                    <a:pt x="1155" y="726"/>
                  </a:lnTo>
                  <a:cubicBezTo>
                    <a:pt x="1131" y="715"/>
                    <a:pt x="1120" y="715"/>
                    <a:pt x="1155" y="715"/>
                  </a:cubicBezTo>
                  <a:lnTo>
                    <a:pt x="1227" y="715"/>
                  </a:lnTo>
                  <a:cubicBezTo>
                    <a:pt x="1239" y="715"/>
                    <a:pt x="1250" y="715"/>
                    <a:pt x="1250" y="703"/>
                  </a:cubicBezTo>
                  <a:cubicBezTo>
                    <a:pt x="1254" y="699"/>
                    <a:pt x="1253" y="697"/>
                    <a:pt x="1249" y="697"/>
                  </a:cubicBezTo>
                  <a:cubicBezTo>
                    <a:pt x="1240" y="697"/>
                    <a:pt x="1219" y="703"/>
                    <a:pt x="1203" y="703"/>
                  </a:cubicBezTo>
                  <a:lnTo>
                    <a:pt x="1179" y="703"/>
                  </a:lnTo>
                  <a:cubicBezTo>
                    <a:pt x="1274" y="703"/>
                    <a:pt x="1203" y="691"/>
                    <a:pt x="1203" y="679"/>
                  </a:cubicBezTo>
                  <a:lnTo>
                    <a:pt x="1227" y="679"/>
                  </a:lnTo>
                  <a:cubicBezTo>
                    <a:pt x="1239" y="679"/>
                    <a:pt x="1239" y="679"/>
                    <a:pt x="1239" y="667"/>
                  </a:cubicBezTo>
                  <a:cubicBezTo>
                    <a:pt x="1239" y="667"/>
                    <a:pt x="1227" y="643"/>
                    <a:pt x="1274" y="643"/>
                  </a:cubicBezTo>
                  <a:lnTo>
                    <a:pt x="1155" y="643"/>
                  </a:lnTo>
                  <a:lnTo>
                    <a:pt x="1239" y="631"/>
                  </a:lnTo>
                  <a:cubicBezTo>
                    <a:pt x="1262" y="631"/>
                    <a:pt x="1262" y="631"/>
                    <a:pt x="1239" y="619"/>
                  </a:cubicBezTo>
                  <a:lnTo>
                    <a:pt x="1250" y="619"/>
                  </a:lnTo>
                  <a:cubicBezTo>
                    <a:pt x="1258" y="615"/>
                    <a:pt x="1249" y="614"/>
                    <a:pt x="1233" y="614"/>
                  </a:cubicBezTo>
                  <a:cubicBezTo>
                    <a:pt x="1202" y="614"/>
                    <a:pt x="1143" y="619"/>
                    <a:pt x="1143" y="619"/>
                  </a:cubicBezTo>
                  <a:cubicBezTo>
                    <a:pt x="1143" y="619"/>
                    <a:pt x="1239" y="607"/>
                    <a:pt x="1250" y="596"/>
                  </a:cubicBezTo>
                  <a:cubicBezTo>
                    <a:pt x="1262" y="596"/>
                    <a:pt x="1179" y="596"/>
                    <a:pt x="1167" y="584"/>
                  </a:cubicBezTo>
                  <a:cubicBezTo>
                    <a:pt x="1154" y="584"/>
                    <a:pt x="1144" y="584"/>
                    <a:pt x="1147" y="582"/>
                  </a:cubicBezTo>
                  <a:lnTo>
                    <a:pt x="1147" y="582"/>
                  </a:lnTo>
                  <a:cubicBezTo>
                    <a:pt x="1140" y="583"/>
                    <a:pt x="1135" y="584"/>
                    <a:pt x="1131" y="584"/>
                  </a:cubicBezTo>
                  <a:cubicBezTo>
                    <a:pt x="1120" y="584"/>
                    <a:pt x="1250" y="548"/>
                    <a:pt x="1215" y="548"/>
                  </a:cubicBezTo>
                  <a:lnTo>
                    <a:pt x="1215" y="548"/>
                  </a:lnTo>
                  <a:lnTo>
                    <a:pt x="1131" y="572"/>
                  </a:lnTo>
                  <a:lnTo>
                    <a:pt x="1084" y="572"/>
                  </a:lnTo>
                  <a:cubicBezTo>
                    <a:pt x="1143" y="548"/>
                    <a:pt x="1179" y="548"/>
                    <a:pt x="1179" y="536"/>
                  </a:cubicBezTo>
                  <a:lnTo>
                    <a:pt x="1108" y="536"/>
                  </a:lnTo>
                  <a:lnTo>
                    <a:pt x="1179" y="524"/>
                  </a:lnTo>
                  <a:cubicBezTo>
                    <a:pt x="1203" y="512"/>
                    <a:pt x="1215" y="500"/>
                    <a:pt x="1203" y="500"/>
                  </a:cubicBezTo>
                  <a:cubicBezTo>
                    <a:pt x="1195" y="500"/>
                    <a:pt x="1139" y="516"/>
                    <a:pt x="1131" y="516"/>
                  </a:cubicBezTo>
                  <a:cubicBezTo>
                    <a:pt x="1127" y="516"/>
                    <a:pt x="1135" y="512"/>
                    <a:pt x="1167" y="500"/>
                  </a:cubicBezTo>
                  <a:cubicBezTo>
                    <a:pt x="1199" y="492"/>
                    <a:pt x="1207" y="490"/>
                    <a:pt x="1203" y="490"/>
                  </a:cubicBezTo>
                  <a:cubicBezTo>
                    <a:pt x="1196" y="490"/>
                    <a:pt x="1143" y="500"/>
                    <a:pt x="1143" y="500"/>
                  </a:cubicBezTo>
                  <a:cubicBezTo>
                    <a:pt x="1143" y="500"/>
                    <a:pt x="1203" y="476"/>
                    <a:pt x="1179" y="476"/>
                  </a:cubicBezTo>
                  <a:lnTo>
                    <a:pt x="1120" y="500"/>
                  </a:lnTo>
                  <a:cubicBezTo>
                    <a:pt x="1143" y="488"/>
                    <a:pt x="1167" y="476"/>
                    <a:pt x="1191" y="465"/>
                  </a:cubicBezTo>
                  <a:cubicBezTo>
                    <a:pt x="1191" y="465"/>
                    <a:pt x="1196" y="459"/>
                    <a:pt x="1193" y="459"/>
                  </a:cubicBezTo>
                  <a:cubicBezTo>
                    <a:pt x="1191" y="459"/>
                    <a:pt x="1187" y="461"/>
                    <a:pt x="1179" y="465"/>
                  </a:cubicBezTo>
                  <a:cubicBezTo>
                    <a:pt x="1167" y="472"/>
                    <a:pt x="1161" y="475"/>
                    <a:pt x="1157" y="475"/>
                  </a:cubicBezTo>
                  <a:cubicBezTo>
                    <a:pt x="1150" y="475"/>
                    <a:pt x="1155" y="465"/>
                    <a:pt x="1155" y="465"/>
                  </a:cubicBezTo>
                  <a:lnTo>
                    <a:pt x="1155" y="465"/>
                  </a:lnTo>
                  <a:cubicBezTo>
                    <a:pt x="1155" y="465"/>
                    <a:pt x="1155" y="465"/>
                    <a:pt x="1155" y="465"/>
                  </a:cubicBezTo>
                  <a:lnTo>
                    <a:pt x="1131" y="465"/>
                  </a:lnTo>
                  <a:lnTo>
                    <a:pt x="1096" y="476"/>
                  </a:lnTo>
                  <a:cubicBezTo>
                    <a:pt x="1084" y="482"/>
                    <a:pt x="1078" y="485"/>
                    <a:pt x="1075" y="485"/>
                  </a:cubicBezTo>
                  <a:cubicBezTo>
                    <a:pt x="1072" y="485"/>
                    <a:pt x="1072" y="482"/>
                    <a:pt x="1072" y="476"/>
                  </a:cubicBezTo>
                  <a:lnTo>
                    <a:pt x="1120" y="453"/>
                  </a:lnTo>
                  <a:cubicBezTo>
                    <a:pt x="1112" y="453"/>
                    <a:pt x="1098" y="458"/>
                    <a:pt x="1090" y="458"/>
                  </a:cubicBezTo>
                  <a:cubicBezTo>
                    <a:pt x="1086" y="458"/>
                    <a:pt x="1084" y="457"/>
                    <a:pt x="1084" y="453"/>
                  </a:cubicBezTo>
                  <a:cubicBezTo>
                    <a:pt x="1097" y="446"/>
                    <a:pt x="1110" y="443"/>
                    <a:pt x="1121" y="440"/>
                  </a:cubicBezTo>
                  <a:lnTo>
                    <a:pt x="1121" y="440"/>
                  </a:lnTo>
                  <a:cubicBezTo>
                    <a:pt x="1120" y="440"/>
                    <a:pt x="1120" y="441"/>
                    <a:pt x="1120" y="441"/>
                  </a:cubicBezTo>
                  <a:cubicBezTo>
                    <a:pt x="1120" y="441"/>
                    <a:pt x="1120" y="444"/>
                    <a:pt x="1125" y="444"/>
                  </a:cubicBezTo>
                  <a:cubicBezTo>
                    <a:pt x="1126" y="444"/>
                    <a:pt x="1127" y="444"/>
                    <a:pt x="1129" y="443"/>
                  </a:cubicBezTo>
                  <a:lnTo>
                    <a:pt x="1129" y="443"/>
                  </a:lnTo>
                  <a:lnTo>
                    <a:pt x="1120" y="453"/>
                  </a:lnTo>
                  <a:lnTo>
                    <a:pt x="1167" y="429"/>
                  </a:lnTo>
                  <a:lnTo>
                    <a:pt x="1167" y="429"/>
                  </a:lnTo>
                  <a:cubicBezTo>
                    <a:pt x="1147" y="439"/>
                    <a:pt x="1135" y="443"/>
                    <a:pt x="1129" y="443"/>
                  </a:cubicBezTo>
                  <a:lnTo>
                    <a:pt x="1129" y="443"/>
                  </a:lnTo>
                  <a:lnTo>
                    <a:pt x="1143" y="429"/>
                  </a:lnTo>
                  <a:lnTo>
                    <a:pt x="1143" y="429"/>
                  </a:lnTo>
                  <a:cubicBezTo>
                    <a:pt x="1138" y="434"/>
                    <a:pt x="1130" y="437"/>
                    <a:pt x="1121" y="440"/>
                  </a:cubicBezTo>
                  <a:lnTo>
                    <a:pt x="1121" y="440"/>
                  </a:lnTo>
                  <a:cubicBezTo>
                    <a:pt x="1127" y="437"/>
                    <a:pt x="1143" y="427"/>
                    <a:pt x="1143" y="417"/>
                  </a:cubicBezTo>
                  <a:cubicBezTo>
                    <a:pt x="1179" y="381"/>
                    <a:pt x="1155" y="369"/>
                    <a:pt x="1143" y="357"/>
                  </a:cubicBezTo>
                  <a:cubicBezTo>
                    <a:pt x="1131" y="345"/>
                    <a:pt x="1179" y="345"/>
                    <a:pt x="1179" y="334"/>
                  </a:cubicBezTo>
                  <a:lnTo>
                    <a:pt x="1143" y="334"/>
                  </a:lnTo>
                  <a:cubicBezTo>
                    <a:pt x="1137" y="328"/>
                    <a:pt x="1128" y="325"/>
                    <a:pt x="1120" y="325"/>
                  </a:cubicBezTo>
                  <a:cubicBezTo>
                    <a:pt x="1111" y="325"/>
                    <a:pt x="1102" y="328"/>
                    <a:pt x="1096" y="334"/>
                  </a:cubicBezTo>
                  <a:cubicBezTo>
                    <a:pt x="1084" y="334"/>
                    <a:pt x="1072" y="334"/>
                    <a:pt x="1060" y="345"/>
                  </a:cubicBezTo>
                  <a:cubicBezTo>
                    <a:pt x="1052" y="349"/>
                    <a:pt x="1047" y="351"/>
                    <a:pt x="1043" y="351"/>
                  </a:cubicBezTo>
                  <a:cubicBezTo>
                    <a:pt x="1036" y="351"/>
                    <a:pt x="1036" y="345"/>
                    <a:pt x="1036" y="345"/>
                  </a:cubicBezTo>
                  <a:cubicBezTo>
                    <a:pt x="1036" y="345"/>
                    <a:pt x="1060" y="334"/>
                    <a:pt x="1060" y="334"/>
                  </a:cubicBezTo>
                  <a:cubicBezTo>
                    <a:pt x="1072" y="322"/>
                    <a:pt x="1060" y="322"/>
                    <a:pt x="1060" y="310"/>
                  </a:cubicBezTo>
                  <a:cubicBezTo>
                    <a:pt x="1052" y="310"/>
                    <a:pt x="1055" y="304"/>
                    <a:pt x="1050" y="304"/>
                  </a:cubicBezTo>
                  <a:cubicBezTo>
                    <a:pt x="1048" y="304"/>
                    <a:pt x="1044" y="306"/>
                    <a:pt x="1036" y="310"/>
                  </a:cubicBezTo>
                  <a:lnTo>
                    <a:pt x="953" y="381"/>
                  </a:lnTo>
                  <a:cubicBezTo>
                    <a:pt x="977" y="357"/>
                    <a:pt x="1000" y="334"/>
                    <a:pt x="1024" y="310"/>
                  </a:cubicBezTo>
                  <a:cubicBezTo>
                    <a:pt x="1060" y="286"/>
                    <a:pt x="1048" y="286"/>
                    <a:pt x="1036" y="286"/>
                  </a:cubicBezTo>
                  <a:cubicBezTo>
                    <a:pt x="1036" y="286"/>
                    <a:pt x="1024" y="286"/>
                    <a:pt x="1036" y="262"/>
                  </a:cubicBezTo>
                  <a:lnTo>
                    <a:pt x="1048" y="250"/>
                  </a:lnTo>
                  <a:cubicBezTo>
                    <a:pt x="1036" y="250"/>
                    <a:pt x="1024" y="262"/>
                    <a:pt x="1012" y="274"/>
                  </a:cubicBezTo>
                  <a:cubicBezTo>
                    <a:pt x="1008" y="279"/>
                    <a:pt x="1005" y="281"/>
                    <a:pt x="1005" y="281"/>
                  </a:cubicBezTo>
                  <a:cubicBezTo>
                    <a:pt x="1001" y="281"/>
                    <a:pt x="1024" y="248"/>
                    <a:pt x="1024" y="238"/>
                  </a:cubicBezTo>
                  <a:cubicBezTo>
                    <a:pt x="1024" y="236"/>
                    <a:pt x="1024" y="235"/>
                    <a:pt x="1022" y="235"/>
                  </a:cubicBezTo>
                  <a:cubicBezTo>
                    <a:pt x="1016" y="235"/>
                    <a:pt x="996" y="257"/>
                    <a:pt x="977" y="286"/>
                  </a:cubicBezTo>
                  <a:cubicBezTo>
                    <a:pt x="964" y="296"/>
                    <a:pt x="957" y="301"/>
                    <a:pt x="956" y="301"/>
                  </a:cubicBezTo>
                  <a:cubicBezTo>
                    <a:pt x="950" y="301"/>
                    <a:pt x="1003" y="248"/>
                    <a:pt x="1012" y="238"/>
                  </a:cubicBezTo>
                  <a:cubicBezTo>
                    <a:pt x="1018" y="230"/>
                    <a:pt x="1019" y="227"/>
                    <a:pt x="1017" y="227"/>
                  </a:cubicBezTo>
                  <a:lnTo>
                    <a:pt x="1017" y="227"/>
                  </a:lnTo>
                  <a:cubicBezTo>
                    <a:pt x="1012" y="227"/>
                    <a:pt x="977" y="262"/>
                    <a:pt x="977" y="262"/>
                  </a:cubicBezTo>
                  <a:cubicBezTo>
                    <a:pt x="975" y="263"/>
                    <a:pt x="974" y="264"/>
                    <a:pt x="974" y="264"/>
                  </a:cubicBezTo>
                  <a:cubicBezTo>
                    <a:pt x="970" y="264"/>
                    <a:pt x="990" y="225"/>
                    <a:pt x="1000" y="215"/>
                  </a:cubicBezTo>
                  <a:cubicBezTo>
                    <a:pt x="1012" y="203"/>
                    <a:pt x="1000" y="203"/>
                    <a:pt x="989" y="203"/>
                  </a:cubicBezTo>
                  <a:cubicBezTo>
                    <a:pt x="983" y="203"/>
                    <a:pt x="974" y="209"/>
                    <a:pt x="971" y="209"/>
                  </a:cubicBezTo>
                  <a:cubicBezTo>
                    <a:pt x="968" y="209"/>
                    <a:pt x="971" y="203"/>
                    <a:pt x="989" y="179"/>
                  </a:cubicBezTo>
                  <a:cubicBezTo>
                    <a:pt x="989" y="175"/>
                    <a:pt x="987" y="174"/>
                    <a:pt x="985" y="174"/>
                  </a:cubicBezTo>
                  <a:cubicBezTo>
                    <a:pt x="982" y="174"/>
                    <a:pt x="977" y="179"/>
                    <a:pt x="977" y="179"/>
                  </a:cubicBezTo>
                  <a:cubicBezTo>
                    <a:pt x="965" y="179"/>
                    <a:pt x="941" y="179"/>
                    <a:pt x="905" y="191"/>
                  </a:cubicBezTo>
                  <a:cubicBezTo>
                    <a:pt x="900" y="202"/>
                    <a:pt x="892" y="210"/>
                    <a:pt x="883" y="219"/>
                  </a:cubicBezTo>
                  <a:lnTo>
                    <a:pt x="883" y="219"/>
                  </a:lnTo>
                  <a:cubicBezTo>
                    <a:pt x="892" y="205"/>
                    <a:pt x="899" y="192"/>
                    <a:pt x="905" y="179"/>
                  </a:cubicBezTo>
                  <a:cubicBezTo>
                    <a:pt x="905" y="171"/>
                    <a:pt x="904" y="168"/>
                    <a:pt x="902" y="168"/>
                  </a:cubicBezTo>
                  <a:cubicBezTo>
                    <a:pt x="899" y="168"/>
                    <a:pt x="893" y="179"/>
                    <a:pt x="893" y="179"/>
                  </a:cubicBezTo>
                  <a:lnTo>
                    <a:pt x="893" y="155"/>
                  </a:lnTo>
                  <a:cubicBezTo>
                    <a:pt x="893" y="143"/>
                    <a:pt x="893" y="143"/>
                    <a:pt x="893" y="131"/>
                  </a:cubicBezTo>
                  <a:cubicBezTo>
                    <a:pt x="869" y="155"/>
                    <a:pt x="869" y="143"/>
                    <a:pt x="858" y="155"/>
                  </a:cubicBezTo>
                  <a:lnTo>
                    <a:pt x="786" y="322"/>
                  </a:lnTo>
                  <a:cubicBezTo>
                    <a:pt x="798" y="286"/>
                    <a:pt x="810" y="250"/>
                    <a:pt x="822" y="215"/>
                  </a:cubicBezTo>
                  <a:cubicBezTo>
                    <a:pt x="846" y="167"/>
                    <a:pt x="858" y="155"/>
                    <a:pt x="846" y="143"/>
                  </a:cubicBezTo>
                  <a:lnTo>
                    <a:pt x="846" y="143"/>
                  </a:lnTo>
                  <a:cubicBezTo>
                    <a:pt x="846" y="143"/>
                    <a:pt x="846" y="143"/>
                    <a:pt x="834" y="155"/>
                  </a:cubicBezTo>
                  <a:cubicBezTo>
                    <a:pt x="824" y="165"/>
                    <a:pt x="822" y="182"/>
                    <a:pt x="822" y="182"/>
                  </a:cubicBezTo>
                  <a:cubicBezTo>
                    <a:pt x="822" y="182"/>
                    <a:pt x="822" y="181"/>
                    <a:pt x="822" y="179"/>
                  </a:cubicBezTo>
                  <a:cubicBezTo>
                    <a:pt x="826" y="167"/>
                    <a:pt x="830" y="154"/>
                    <a:pt x="834" y="140"/>
                  </a:cubicBezTo>
                  <a:lnTo>
                    <a:pt x="834" y="140"/>
                  </a:lnTo>
                  <a:cubicBezTo>
                    <a:pt x="834" y="141"/>
                    <a:pt x="834" y="142"/>
                    <a:pt x="834" y="143"/>
                  </a:cubicBezTo>
                  <a:cubicBezTo>
                    <a:pt x="834" y="143"/>
                    <a:pt x="834" y="146"/>
                    <a:pt x="835" y="146"/>
                  </a:cubicBezTo>
                  <a:cubicBezTo>
                    <a:pt x="837" y="146"/>
                    <a:pt x="840" y="143"/>
                    <a:pt x="846" y="131"/>
                  </a:cubicBezTo>
                  <a:cubicBezTo>
                    <a:pt x="858" y="95"/>
                    <a:pt x="858" y="84"/>
                    <a:pt x="858" y="84"/>
                  </a:cubicBezTo>
                  <a:lnTo>
                    <a:pt x="858" y="84"/>
                  </a:lnTo>
                  <a:cubicBezTo>
                    <a:pt x="853" y="88"/>
                    <a:pt x="849" y="94"/>
                    <a:pt x="845" y="101"/>
                  </a:cubicBezTo>
                  <a:lnTo>
                    <a:pt x="845" y="101"/>
                  </a:lnTo>
                  <a:cubicBezTo>
                    <a:pt x="849" y="87"/>
                    <a:pt x="853" y="72"/>
                    <a:pt x="858" y="60"/>
                  </a:cubicBezTo>
                  <a:lnTo>
                    <a:pt x="858" y="60"/>
                  </a:lnTo>
                  <a:cubicBezTo>
                    <a:pt x="834" y="95"/>
                    <a:pt x="834" y="95"/>
                    <a:pt x="834" y="95"/>
                  </a:cubicBezTo>
                  <a:cubicBezTo>
                    <a:pt x="822" y="95"/>
                    <a:pt x="822" y="95"/>
                    <a:pt x="810" y="119"/>
                  </a:cubicBezTo>
                  <a:cubicBezTo>
                    <a:pt x="807" y="123"/>
                    <a:pt x="803" y="127"/>
                    <a:pt x="801" y="131"/>
                  </a:cubicBezTo>
                  <a:lnTo>
                    <a:pt x="801" y="131"/>
                  </a:lnTo>
                  <a:cubicBezTo>
                    <a:pt x="803" y="117"/>
                    <a:pt x="806" y="95"/>
                    <a:pt x="798" y="95"/>
                  </a:cubicBezTo>
                  <a:cubicBezTo>
                    <a:pt x="798" y="95"/>
                    <a:pt x="786" y="119"/>
                    <a:pt x="786" y="119"/>
                  </a:cubicBezTo>
                  <a:lnTo>
                    <a:pt x="774" y="119"/>
                  </a:lnTo>
                  <a:cubicBezTo>
                    <a:pt x="777" y="104"/>
                    <a:pt x="778" y="98"/>
                    <a:pt x="777" y="98"/>
                  </a:cubicBezTo>
                  <a:lnTo>
                    <a:pt x="777" y="98"/>
                  </a:lnTo>
                  <a:cubicBezTo>
                    <a:pt x="775" y="98"/>
                    <a:pt x="763" y="138"/>
                    <a:pt x="754" y="160"/>
                  </a:cubicBezTo>
                  <a:lnTo>
                    <a:pt x="754" y="160"/>
                  </a:lnTo>
                  <a:cubicBezTo>
                    <a:pt x="762" y="130"/>
                    <a:pt x="762" y="116"/>
                    <a:pt x="762" y="107"/>
                  </a:cubicBezTo>
                  <a:cubicBezTo>
                    <a:pt x="750" y="107"/>
                    <a:pt x="739" y="95"/>
                    <a:pt x="715" y="95"/>
                  </a:cubicBezTo>
                  <a:cubicBezTo>
                    <a:pt x="709" y="95"/>
                    <a:pt x="706" y="92"/>
                    <a:pt x="704" y="92"/>
                  </a:cubicBezTo>
                  <a:cubicBezTo>
                    <a:pt x="703" y="92"/>
                    <a:pt x="703" y="95"/>
                    <a:pt x="703" y="107"/>
                  </a:cubicBezTo>
                  <a:cubicBezTo>
                    <a:pt x="703" y="134"/>
                    <a:pt x="696" y="148"/>
                    <a:pt x="693" y="148"/>
                  </a:cubicBezTo>
                  <a:cubicBezTo>
                    <a:pt x="692" y="148"/>
                    <a:pt x="691" y="146"/>
                    <a:pt x="691" y="143"/>
                  </a:cubicBezTo>
                  <a:cubicBezTo>
                    <a:pt x="691" y="131"/>
                    <a:pt x="691" y="107"/>
                    <a:pt x="691" y="95"/>
                  </a:cubicBezTo>
                  <a:lnTo>
                    <a:pt x="691" y="84"/>
                  </a:lnTo>
                  <a:cubicBezTo>
                    <a:pt x="691" y="84"/>
                    <a:pt x="687" y="76"/>
                    <a:pt x="684" y="76"/>
                  </a:cubicBezTo>
                  <a:cubicBezTo>
                    <a:pt x="681" y="76"/>
                    <a:pt x="679" y="80"/>
                    <a:pt x="679" y="95"/>
                  </a:cubicBezTo>
                  <a:cubicBezTo>
                    <a:pt x="674" y="109"/>
                    <a:pt x="673" y="112"/>
                    <a:pt x="673" y="112"/>
                  </a:cubicBezTo>
                  <a:cubicBezTo>
                    <a:pt x="673" y="112"/>
                    <a:pt x="673" y="110"/>
                    <a:pt x="673" y="110"/>
                  </a:cubicBezTo>
                  <a:cubicBezTo>
                    <a:pt x="672" y="110"/>
                    <a:pt x="671" y="112"/>
                    <a:pt x="667" y="119"/>
                  </a:cubicBezTo>
                  <a:lnTo>
                    <a:pt x="655" y="167"/>
                  </a:lnTo>
                  <a:lnTo>
                    <a:pt x="655" y="24"/>
                  </a:lnTo>
                  <a:cubicBezTo>
                    <a:pt x="655" y="18"/>
                    <a:pt x="652" y="15"/>
                    <a:pt x="649" y="15"/>
                  </a:cubicBezTo>
                  <a:cubicBezTo>
                    <a:pt x="646" y="15"/>
                    <a:pt x="643" y="18"/>
                    <a:pt x="643" y="24"/>
                  </a:cubicBezTo>
                  <a:cubicBezTo>
                    <a:pt x="643" y="47"/>
                    <a:pt x="643" y="70"/>
                    <a:pt x="643" y="84"/>
                  </a:cubicBezTo>
                  <a:cubicBezTo>
                    <a:pt x="636" y="61"/>
                    <a:pt x="628" y="53"/>
                    <a:pt x="624" y="53"/>
                  </a:cubicBezTo>
                  <a:cubicBezTo>
                    <a:pt x="621" y="53"/>
                    <a:pt x="619" y="55"/>
                    <a:pt x="619" y="60"/>
                  </a:cubicBezTo>
                  <a:cubicBezTo>
                    <a:pt x="613" y="67"/>
                    <a:pt x="614" y="90"/>
                    <a:pt x="616" y="108"/>
                  </a:cubicBezTo>
                  <a:lnTo>
                    <a:pt x="616" y="108"/>
                  </a:lnTo>
                  <a:cubicBezTo>
                    <a:pt x="609" y="72"/>
                    <a:pt x="596" y="9"/>
                    <a:pt x="596" y="0"/>
                  </a:cubicBezTo>
                  <a:close/>
                  <a:moveTo>
                    <a:pt x="471" y="1286"/>
                  </a:moveTo>
                  <a:cubicBezTo>
                    <a:pt x="469" y="1290"/>
                    <a:pt x="467" y="1294"/>
                    <a:pt x="465" y="1298"/>
                  </a:cubicBezTo>
                  <a:lnTo>
                    <a:pt x="465" y="1310"/>
                  </a:lnTo>
                  <a:cubicBezTo>
                    <a:pt x="467" y="1301"/>
                    <a:pt x="469" y="1293"/>
                    <a:pt x="471" y="1286"/>
                  </a:cubicBezTo>
                  <a:close/>
                  <a:moveTo>
                    <a:pt x="858" y="1405"/>
                  </a:moveTo>
                  <a:cubicBezTo>
                    <a:pt x="846" y="1405"/>
                    <a:pt x="846" y="1405"/>
                    <a:pt x="858" y="1417"/>
                  </a:cubicBezTo>
                  <a:cubicBezTo>
                    <a:pt x="858" y="1429"/>
                    <a:pt x="861" y="1432"/>
                    <a:pt x="864" y="1432"/>
                  </a:cubicBezTo>
                  <a:cubicBezTo>
                    <a:pt x="867" y="1432"/>
                    <a:pt x="869" y="1429"/>
                    <a:pt x="869" y="1429"/>
                  </a:cubicBezTo>
                  <a:cubicBezTo>
                    <a:pt x="869" y="1405"/>
                    <a:pt x="858" y="1405"/>
                    <a:pt x="858" y="1405"/>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273" name="Google Shape;5273;p43"/>
            <p:cNvSpPr/>
            <p:nvPr/>
          </p:nvSpPr>
          <p:spPr>
            <a:xfrm>
              <a:off x="5225437" y="5170825"/>
              <a:ext cx="116014" cy="118302"/>
            </a:xfrm>
            <a:custGeom>
              <a:avLst/>
              <a:gdLst/>
              <a:ahLst/>
              <a:cxnLst/>
              <a:rect l="l" t="t" r="r" b="b"/>
              <a:pathLst>
                <a:path w="2287" h="2332" extrusionOk="0">
                  <a:moveTo>
                    <a:pt x="1084" y="50"/>
                  </a:moveTo>
                  <a:cubicBezTo>
                    <a:pt x="1084" y="50"/>
                    <a:pt x="1084" y="50"/>
                    <a:pt x="1084" y="50"/>
                  </a:cubicBezTo>
                  <a:lnTo>
                    <a:pt x="1084" y="50"/>
                  </a:lnTo>
                  <a:close/>
                  <a:moveTo>
                    <a:pt x="1411" y="110"/>
                  </a:moveTo>
                  <a:cubicBezTo>
                    <a:pt x="1411" y="123"/>
                    <a:pt x="1412" y="142"/>
                    <a:pt x="1405" y="157"/>
                  </a:cubicBezTo>
                  <a:cubicBezTo>
                    <a:pt x="1405" y="152"/>
                    <a:pt x="1409" y="131"/>
                    <a:pt x="1411" y="110"/>
                  </a:cubicBezTo>
                  <a:close/>
                  <a:moveTo>
                    <a:pt x="799" y="227"/>
                  </a:moveTo>
                  <a:cubicBezTo>
                    <a:pt x="802" y="227"/>
                    <a:pt x="807" y="231"/>
                    <a:pt x="822" y="252"/>
                  </a:cubicBezTo>
                  <a:lnTo>
                    <a:pt x="798" y="228"/>
                  </a:lnTo>
                  <a:cubicBezTo>
                    <a:pt x="798" y="228"/>
                    <a:pt x="798" y="227"/>
                    <a:pt x="799" y="227"/>
                  </a:cubicBezTo>
                  <a:close/>
                  <a:moveTo>
                    <a:pt x="1488" y="288"/>
                  </a:moveTo>
                  <a:cubicBezTo>
                    <a:pt x="1476" y="312"/>
                    <a:pt x="1476" y="324"/>
                    <a:pt x="1465" y="324"/>
                  </a:cubicBezTo>
                  <a:cubicBezTo>
                    <a:pt x="1465" y="321"/>
                    <a:pt x="1465" y="320"/>
                    <a:pt x="1465" y="320"/>
                  </a:cubicBezTo>
                  <a:cubicBezTo>
                    <a:pt x="1465" y="320"/>
                    <a:pt x="1465" y="321"/>
                    <a:pt x="1466" y="321"/>
                  </a:cubicBezTo>
                  <a:cubicBezTo>
                    <a:pt x="1468" y="321"/>
                    <a:pt x="1470" y="318"/>
                    <a:pt x="1476" y="300"/>
                  </a:cubicBezTo>
                  <a:lnTo>
                    <a:pt x="1476" y="288"/>
                  </a:lnTo>
                  <a:close/>
                  <a:moveTo>
                    <a:pt x="903" y="321"/>
                  </a:moveTo>
                  <a:cubicBezTo>
                    <a:pt x="904" y="323"/>
                    <a:pt x="905" y="325"/>
                    <a:pt x="905" y="325"/>
                  </a:cubicBezTo>
                  <a:cubicBezTo>
                    <a:pt x="905" y="325"/>
                    <a:pt x="905" y="324"/>
                    <a:pt x="905" y="324"/>
                  </a:cubicBezTo>
                  <a:cubicBezTo>
                    <a:pt x="904" y="323"/>
                    <a:pt x="904" y="322"/>
                    <a:pt x="903" y="321"/>
                  </a:cubicBezTo>
                  <a:close/>
                  <a:moveTo>
                    <a:pt x="905" y="300"/>
                  </a:moveTo>
                  <a:cubicBezTo>
                    <a:pt x="905" y="300"/>
                    <a:pt x="917" y="359"/>
                    <a:pt x="929" y="359"/>
                  </a:cubicBezTo>
                  <a:cubicBezTo>
                    <a:pt x="929" y="359"/>
                    <a:pt x="917" y="300"/>
                    <a:pt x="905" y="300"/>
                  </a:cubicBezTo>
                  <a:close/>
                  <a:moveTo>
                    <a:pt x="1667" y="360"/>
                  </a:moveTo>
                  <a:lnTo>
                    <a:pt x="1667" y="360"/>
                  </a:lnTo>
                  <a:cubicBezTo>
                    <a:pt x="1660" y="367"/>
                    <a:pt x="1653" y="378"/>
                    <a:pt x="1653" y="381"/>
                  </a:cubicBezTo>
                  <a:lnTo>
                    <a:pt x="1653" y="381"/>
                  </a:lnTo>
                  <a:cubicBezTo>
                    <a:pt x="1657" y="374"/>
                    <a:pt x="1660" y="367"/>
                    <a:pt x="1667" y="360"/>
                  </a:cubicBezTo>
                  <a:close/>
                  <a:moveTo>
                    <a:pt x="893" y="336"/>
                  </a:moveTo>
                  <a:cubicBezTo>
                    <a:pt x="881" y="336"/>
                    <a:pt x="893" y="359"/>
                    <a:pt x="905" y="395"/>
                  </a:cubicBezTo>
                  <a:cubicBezTo>
                    <a:pt x="905" y="371"/>
                    <a:pt x="893" y="348"/>
                    <a:pt x="893" y="336"/>
                  </a:cubicBezTo>
                  <a:close/>
                  <a:moveTo>
                    <a:pt x="1603" y="432"/>
                  </a:moveTo>
                  <a:cubicBezTo>
                    <a:pt x="1600" y="436"/>
                    <a:pt x="1598" y="439"/>
                    <a:pt x="1596" y="443"/>
                  </a:cubicBezTo>
                  <a:cubicBezTo>
                    <a:pt x="1599" y="438"/>
                    <a:pt x="1601" y="435"/>
                    <a:pt x="1603" y="432"/>
                  </a:cubicBezTo>
                  <a:close/>
                  <a:moveTo>
                    <a:pt x="274" y="443"/>
                  </a:moveTo>
                  <a:cubicBezTo>
                    <a:pt x="277" y="446"/>
                    <a:pt x="281" y="448"/>
                    <a:pt x="284" y="451"/>
                  </a:cubicBezTo>
                  <a:lnTo>
                    <a:pt x="284" y="451"/>
                  </a:lnTo>
                  <a:cubicBezTo>
                    <a:pt x="281" y="448"/>
                    <a:pt x="278" y="446"/>
                    <a:pt x="274" y="443"/>
                  </a:cubicBezTo>
                  <a:close/>
                  <a:moveTo>
                    <a:pt x="1834" y="407"/>
                  </a:moveTo>
                  <a:cubicBezTo>
                    <a:pt x="1834" y="407"/>
                    <a:pt x="1798" y="455"/>
                    <a:pt x="1786" y="455"/>
                  </a:cubicBezTo>
                  <a:cubicBezTo>
                    <a:pt x="1786" y="443"/>
                    <a:pt x="1822" y="407"/>
                    <a:pt x="1834" y="407"/>
                  </a:cubicBezTo>
                  <a:close/>
                  <a:moveTo>
                    <a:pt x="517" y="459"/>
                  </a:moveTo>
                  <a:cubicBezTo>
                    <a:pt x="525" y="468"/>
                    <a:pt x="532" y="475"/>
                    <a:pt x="536" y="478"/>
                  </a:cubicBezTo>
                  <a:cubicBezTo>
                    <a:pt x="526" y="464"/>
                    <a:pt x="520" y="459"/>
                    <a:pt x="517" y="459"/>
                  </a:cubicBezTo>
                  <a:close/>
                  <a:moveTo>
                    <a:pt x="198" y="509"/>
                  </a:moveTo>
                  <a:cubicBezTo>
                    <a:pt x="198" y="509"/>
                    <a:pt x="199" y="511"/>
                    <a:pt x="202" y="514"/>
                  </a:cubicBezTo>
                  <a:cubicBezTo>
                    <a:pt x="206" y="518"/>
                    <a:pt x="212" y="520"/>
                    <a:pt x="218" y="522"/>
                  </a:cubicBezTo>
                  <a:lnTo>
                    <a:pt x="218" y="522"/>
                  </a:lnTo>
                  <a:cubicBezTo>
                    <a:pt x="206" y="515"/>
                    <a:pt x="198" y="509"/>
                    <a:pt x="198" y="509"/>
                  </a:cubicBezTo>
                  <a:close/>
                  <a:moveTo>
                    <a:pt x="1298" y="502"/>
                  </a:moveTo>
                  <a:lnTo>
                    <a:pt x="1298" y="526"/>
                  </a:lnTo>
                  <a:cubicBezTo>
                    <a:pt x="1310" y="502"/>
                    <a:pt x="1310" y="502"/>
                    <a:pt x="1298" y="502"/>
                  </a:cubicBezTo>
                  <a:close/>
                  <a:moveTo>
                    <a:pt x="95" y="645"/>
                  </a:moveTo>
                  <a:lnTo>
                    <a:pt x="119" y="681"/>
                  </a:lnTo>
                  <a:cubicBezTo>
                    <a:pt x="155" y="681"/>
                    <a:pt x="155" y="681"/>
                    <a:pt x="95" y="645"/>
                  </a:cubicBezTo>
                  <a:close/>
                  <a:moveTo>
                    <a:pt x="1811" y="715"/>
                  </a:moveTo>
                  <a:cubicBezTo>
                    <a:pt x="1808" y="717"/>
                    <a:pt x="1806" y="718"/>
                    <a:pt x="1806" y="718"/>
                  </a:cubicBezTo>
                  <a:cubicBezTo>
                    <a:pt x="1807" y="718"/>
                    <a:pt x="1808" y="718"/>
                    <a:pt x="1810" y="717"/>
                  </a:cubicBezTo>
                  <a:cubicBezTo>
                    <a:pt x="1810" y="716"/>
                    <a:pt x="1811" y="716"/>
                    <a:pt x="1811" y="715"/>
                  </a:cubicBezTo>
                  <a:close/>
                  <a:moveTo>
                    <a:pt x="2122" y="731"/>
                  </a:moveTo>
                  <a:lnTo>
                    <a:pt x="2107" y="740"/>
                  </a:lnTo>
                  <a:cubicBezTo>
                    <a:pt x="2110" y="738"/>
                    <a:pt x="2115" y="734"/>
                    <a:pt x="2122" y="731"/>
                  </a:cubicBezTo>
                  <a:close/>
                  <a:moveTo>
                    <a:pt x="2250" y="764"/>
                  </a:moveTo>
                  <a:cubicBezTo>
                    <a:pt x="2246" y="764"/>
                    <a:pt x="2240" y="766"/>
                    <a:pt x="2233" y="769"/>
                  </a:cubicBezTo>
                  <a:lnTo>
                    <a:pt x="2233" y="769"/>
                  </a:lnTo>
                  <a:cubicBezTo>
                    <a:pt x="2238" y="768"/>
                    <a:pt x="2244" y="766"/>
                    <a:pt x="2250" y="764"/>
                  </a:cubicBezTo>
                  <a:close/>
                  <a:moveTo>
                    <a:pt x="341" y="388"/>
                  </a:moveTo>
                  <a:cubicBezTo>
                    <a:pt x="340" y="388"/>
                    <a:pt x="341" y="390"/>
                    <a:pt x="345" y="395"/>
                  </a:cubicBezTo>
                  <a:cubicBezTo>
                    <a:pt x="359" y="409"/>
                    <a:pt x="361" y="415"/>
                    <a:pt x="358" y="415"/>
                  </a:cubicBezTo>
                  <a:cubicBezTo>
                    <a:pt x="355" y="415"/>
                    <a:pt x="350" y="412"/>
                    <a:pt x="345" y="407"/>
                  </a:cubicBezTo>
                  <a:cubicBezTo>
                    <a:pt x="337" y="407"/>
                    <a:pt x="319" y="396"/>
                    <a:pt x="311" y="396"/>
                  </a:cubicBezTo>
                  <a:cubicBezTo>
                    <a:pt x="307" y="396"/>
                    <a:pt x="306" y="399"/>
                    <a:pt x="310" y="407"/>
                  </a:cubicBezTo>
                  <a:cubicBezTo>
                    <a:pt x="318" y="424"/>
                    <a:pt x="332" y="441"/>
                    <a:pt x="327" y="441"/>
                  </a:cubicBezTo>
                  <a:cubicBezTo>
                    <a:pt x="325" y="441"/>
                    <a:pt x="320" y="438"/>
                    <a:pt x="310" y="431"/>
                  </a:cubicBezTo>
                  <a:lnTo>
                    <a:pt x="310" y="431"/>
                  </a:lnTo>
                  <a:cubicBezTo>
                    <a:pt x="301" y="431"/>
                    <a:pt x="328" y="472"/>
                    <a:pt x="316" y="472"/>
                  </a:cubicBezTo>
                  <a:cubicBezTo>
                    <a:pt x="312" y="472"/>
                    <a:pt x="302" y="466"/>
                    <a:pt x="284" y="451"/>
                  </a:cubicBezTo>
                  <a:lnTo>
                    <a:pt x="284" y="451"/>
                  </a:lnTo>
                  <a:cubicBezTo>
                    <a:pt x="326" y="489"/>
                    <a:pt x="274" y="479"/>
                    <a:pt x="274" y="490"/>
                  </a:cubicBezTo>
                  <a:cubicBezTo>
                    <a:pt x="274" y="502"/>
                    <a:pt x="307" y="513"/>
                    <a:pt x="320" y="535"/>
                  </a:cubicBezTo>
                  <a:lnTo>
                    <a:pt x="320" y="535"/>
                  </a:lnTo>
                  <a:cubicBezTo>
                    <a:pt x="307" y="526"/>
                    <a:pt x="281" y="510"/>
                    <a:pt x="274" y="502"/>
                  </a:cubicBezTo>
                  <a:cubicBezTo>
                    <a:pt x="251" y="483"/>
                    <a:pt x="240" y="476"/>
                    <a:pt x="236" y="476"/>
                  </a:cubicBezTo>
                  <a:cubicBezTo>
                    <a:pt x="228" y="476"/>
                    <a:pt x="250" y="506"/>
                    <a:pt x="250" y="514"/>
                  </a:cubicBezTo>
                  <a:cubicBezTo>
                    <a:pt x="250" y="520"/>
                    <a:pt x="241" y="523"/>
                    <a:pt x="231" y="523"/>
                  </a:cubicBezTo>
                  <a:cubicBezTo>
                    <a:pt x="227" y="523"/>
                    <a:pt x="222" y="523"/>
                    <a:pt x="218" y="522"/>
                  </a:cubicBezTo>
                  <a:lnTo>
                    <a:pt x="218" y="522"/>
                  </a:lnTo>
                  <a:cubicBezTo>
                    <a:pt x="221" y="523"/>
                    <a:pt x="223" y="525"/>
                    <a:pt x="226" y="526"/>
                  </a:cubicBezTo>
                  <a:cubicBezTo>
                    <a:pt x="250" y="550"/>
                    <a:pt x="226" y="550"/>
                    <a:pt x="226" y="550"/>
                  </a:cubicBezTo>
                  <a:cubicBezTo>
                    <a:pt x="226" y="550"/>
                    <a:pt x="226" y="555"/>
                    <a:pt x="219" y="555"/>
                  </a:cubicBezTo>
                  <a:cubicBezTo>
                    <a:pt x="216" y="555"/>
                    <a:pt x="210" y="554"/>
                    <a:pt x="202" y="550"/>
                  </a:cubicBezTo>
                  <a:cubicBezTo>
                    <a:pt x="189" y="543"/>
                    <a:pt x="175" y="536"/>
                    <a:pt x="168" y="536"/>
                  </a:cubicBezTo>
                  <a:cubicBezTo>
                    <a:pt x="163" y="536"/>
                    <a:pt x="162" y="540"/>
                    <a:pt x="167" y="550"/>
                  </a:cubicBezTo>
                  <a:cubicBezTo>
                    <a:pt x="179" y="574"/>
                    <a:pt x="214" y="586"/>
                    <a:pt x="226" y="598"/>
                  </a:cubicBezTo>
                  <a:lnTo>
                    <a:pt x="131" y="598"/>
                  </a:lnTo>
                  <a:cubicBezTo>
                    <a:pt x="131" y="609"/>
                    <a:pt x="131" y="621"/>
                    <a:pt x="155" y="633"/>
                  </a:cubicBezTo>
                  <a:cubicBezTo>
                    <a:pt x="167" y="657"/>
                    <a:pt x="202" y="669"/>
                    <a:pt x="191" y="681"/>
                  </a:cubicBezTo>
                  <a:cubicBezTo>
                    <a:pt x="191" y="681"/>
                    <a:pt x="143" y="645"/>
                    <a:pt x="131" y="645"/>
                  </a:cubicBezTo>
                  <a:cubicBezTo>
                    <a:pt x="131" y="642"/>
                    <a:pt x="130" y="640"/>
                    <a:pt x="129" y="640"/>
                  </a:cubicBezTo>
                  <a:cubicBezTo>
                    <a:pt x="125" y="640"/>
                    <a:pt x="119" y="649"/>
                    <a:pt x="119" y="657"/>
                  </a:cubicBezTo>
                  <a:cubicBezTo>
                    <a:pt x="119" y="657"/>
                    <a:pt x="155" y="681"/>
                    <a:pt x="155" y="681"/>
                  </a:cubicBezTo>
                  <a:cubicBezTo>
                    <a:pt x="155" y="693"/>
                    <a:pt x="155" y="693"/>
                    <a:pt x="143" y="693"/>
                  </a:cubicBezTo>
                  <a:cubicBezTo>
                    <a:pt x="136" y="693"/>
                    <a:pt x="110" y="685"/>
                    <a:pt x="93" y="685"/>
                  </a:cubicBezTo>
                  <a:cubicBezTo>
                    <a:pt x="80" y="685"/>
                    <a:pt x="73" y="689"/>
                    <a:pt x="83" y="705"/>
                  </a:cubicBezTo>
                  <a:cubicBezTo>
                    <a:pt x="119" y="740"/>
                    <a:pt x="107" y="729"/>
                    <a:pt x="107" y="740"/>
                  </a:cubicBezTo>
                  <a:cubicBezTo>
                    <a:pt x="107" y="752"/>
                    <a:pt x="167" y="764"/>
                    <a:pt x="155" y="776"/>
                  </a:cubicBezTo>
                  <a:cubicBezTo>
                    <a:pt x="155" y="777"/>
                    <a:pt x="154" y="778"/>
                    <a:pt x="152" y="778"/>
                  </a:cubicBezTo>
                  <a:cubicBezTo>
                    <a:pt x="139" y="778"/>
                    <a:pt x="88" y="750"/>
                    <a:pt x="83" y="750"/>
                  </a:cubicBezTo>
                  <a:lnTo>
                    <a:pt x="83" y="750"/>
                  </a:lnTo>
                  <a:cubicBezTo>
                    <a:pt x="82" y="750"/>
                    <a:pt x="82" y="751"/>
                    <a:pt x="83" y="752"/>
                  </a:cubicBezTo>
                  <a:cubicBezTo>
                    <a:pt x="107" y="764"/>
                    <a:pt x="131" y="776"/>
                    <a:pt x="155" y="788"/>
                  </a:cubicBezTo>
                  <a:cubicBezTo>
                    <a:pt x="139" y="780"/>
                    <a:pt x="130" y="777"/>
                    <a:pt x="124" y="777"/>
                  </a:cubicBezTo>
                  <a:cubicBezTo>
                    <a:pt x="113" y="777"/>
                    <a:pt x="115" y="788"/>
                    <a:pt x="107" y="788"/>
                  </a:cubicBezTo>
                  <a:cubicBezTo>
                    <a:pt x="107" y="788"/>
                    <a:pt x="86" y="783"/>
                    <a:pt x="68" y="783"/>
                  </a:cubicBezTo>
                  <a:cubicBezTo>
                    <a:pt x="60" y="783"/>
                    <a:pt x="52" y="784"/>
                    <a:pt x="48" y="788"/>
                  </a:cubicBezTo>
                  <a:cubicBezTo>
                    <a:pt x="95" y="812"/>
                    <a:pt x="143" y="824"/>
                    <a:pt x="202" y="836"/>
                  </a:cubicBezTo>
                  <a:cubicBezTo>
                    <a:pt x="202" y="836"/>
                    <a:pt x="262" y="871"/>
                    <a:pt x="274" y="871"/>
                  </a:cubicBezTo>
                  <a:cubicBezTo>
                    <a:pt x="286" y="871"/>
                    <a:pt x="274" y="859"/>
                    <a:pt x="274" y="848"/>
                  </a:cubicBezTo>
                  <a:cubicBezTo>
                    <a:pt x="274" y="836"/>
                    <a:pt x="262" y="836"/>
                    <a:pt x="226" y="812"/>
                  </a:cubicBezTo>
                  <a:cubicBezTo>
                    <a:pt x="202" y="800"/>
                    <a:pt x="250" y="800"/>
                    <a:pt x="179" y="776"/>
                  </a:cubicBezTo>
                  <a:lnTo>
                    <a:pt x="179" y="776"/>
                  </a:lnTo>
                  <a:cubicBezTo>
                    <a:pt x="214" y="788"/>
                    <a:pt x="235" y="791"/>
                    <a:pt x="249" y="791"/>
                  </a:cubicBezTo>
                  <a:cubicBezTo>
                    <a:pt x="262" y="791"/>
                    <a:pt x="268" y="788"/>
                    <a:pt x="274" y="788"/>
                  </a:cubicBezTo>
                  <a:cubicBezTo>
                    <a:pt x="280" y="782"/>
                    <a:pt x="286" y="779"/>
                    <a:pt x="292" y="779"/>
                  </a:cubicBezTo>
                  <a:cubicBezTo>
                    <a:pt x="298" y="779"/>
                    <a:pt x="304" y="782"/>
                    <a:pt x="310" y="788"/>
                  </a:cubicBezTo>
                  <a:cubicBezTo>
                    <a:pt x="322" y="800"/>
                    <a:pt x="345" y="800"/>
                    <a:pt x="369" y="800"/>
                  </a:cubicBezTo>
                  <a:lnTo>
                    <a:pt x="310" y="776"/>
                  </a:lnTo>
                  <a:lnTo>
                    <a:pt x="310" y="776"/>
                  </a:lnTo>
                  <a:cubicBezTo>
                    <a:pt x="310" y="776"/>
                    <a:pt x="331" y="781"/>
                    <a:pt x="341" y="781"/>
                  </a:cubicBezTo>
                  <a:cubicBezTo>
                    <a:pt x="347" y="781"/>
                    <a:pt x="349" y="780"/>
                    <a:pt x="345" y="776"/>
                  </a:cubicBezTo>
                  <a:cubicBezTo>
                    <a:pt x="333" y="752"/>
                    <a:pt x="310" y="740"/>
                    <a:pt x="298" y="729"/>
                  </a:cubicBezTo>
                  <a:cubicBezTo>
                    <a:pt x="286" y="717"/>
                    <a:pt x="274" y="717"/>
                    <a:pt x="274" y="717"/>
                  </a:cubicBezTo>
                  <a:lnTo>
                    <a:pt x="298" y="717"/>
                  </a:lnTo>
                  <a:cubicBezTo>
                    <a:pt x="314" y="717"/>
                    <a:pt x="335" y="722"/>
                    <a:pt x="340" y="722"/>
                  </a:cubicBezTo>
                  <a:cubicBezTo>
                    <a:pt x="343" y="722"/>
                    <a:pt x="341" y="721"/>
                    <a:pt x="333" y="717"/>
                  </a:cubicBezTo>
                  <a:cubicBezTo>
                    <a:pt x="310" y="693"/>
                    <a:pt x="298" y="681"/>
                    <a:pt x="322" y="681"/>
                  </a:cubicBezTo>
                  <a:cubicBezTo>
                    <a:pt x="330" y="681"/>
                    <a:pt x="366" y="701"/>
                    <a:pt x="378" y="701"/>
                  </a:cubicBezTo>
                  <a:cubicBezTo>
                    <a:pt x="383" y="701"/>
                    <a:pt x="384" y="699"/>
                    <a:pt x="381" y="693"/>
                  </a:cubicBezTo>
                  <a:cubicBezTo>
                    <a:pt x="357" y="681"/>
                    <a:pt x="286" y="645"/>
                    <a:pt x="298" y="633"/>
                  </a:cubicBezTo>
                  <a:cubicBezTo>
                    <a:pt x="298" y="632"/>
                    <a:pt x="298" y="632"/>
                    <a:pt x="299" y="632"/>
                  </a:cubicBezTo>
                  <a:cubicBezTo>
                    <a:pt x="309" y="632"/>
                    <a:pt x="382" y="694"/>
                    <a:pt x="401" y="694"/>
                  </a:cubicBezTo>
                  <a:cubicBezTo>
                    <a:pt x="403" y="694"/>
                    <a:pt x="404" y="694"/>
                    <a:pt x="405" y="693"/>
                  </a:cubicBezTo>
                  <a:cubicBezTo>
                    <a:pt x="417" y="681"/>
                    <a:pt x="369" y="669"/>
                    <a:pt x="357" y="657"/>
                  </a:cubicBezTo>
                  <a:cubicBezTo>
                    <a:pt x="345" y="645"/>
                    <a:pt x="369" y="645"/>
                    <a:pt x="381" y="645"/>
                  </a:cubicBezTo>
                  <a:cubicBezTo>
                    <a:pt x="384" y="642"/>
                    <a:pt x="391" y="641"/>
                    <a:pt x="399" y="641"/>
                  </a:cubicBezTo>
                  <a:cubicBezTo>
                    <a:pt x="407" y="641"/>
                    <a:pt x="417" y="642"/>
                    <a:pt x="426" y="642"/>
                  </a:cubicBezTo>
                  <a:cubicBezTo>
                    <a:pt x="444" y="642"/>
                    <a:pt x="458" y="639"/>
                    <a:pt x="453" y="621"/>
                  </a:cubicBezTo>
                  <a:cubicBezTo>
                    <a:pt x="453" y="598"/>
                    <a:pt x="429" y="598"/>
                    <a:pt x="417" y="586"/>
                  </a:cubicBezTo>
                  <a:cubicBezTo>
                    <a:pt x="413" y="578"/>
                    <a:pt x="413" y="575"/>
                    <a:pt x="415" y="575"/>
                  </a:cubicBezTo>
                  <a:lnTo>
                    <a:pt x="415" y="575"/>
                  </a:lnTo>
                  <a:cubicBezTo>
                    <a:pt x="420" y="575"/>
                    <a:pt x="436" y="589"/>
                    <a:pt x="453" y="598"/>
                  </a:cubicBezTo>
                  <a:cubicBezTo>
                    <a:pt x="455" y="600"/>
                    <a:pt x="456" y="601"/>
                    <a:pt x="457" y="601"/>
                  </a:cubicBezTo>
                  <a:cubicBezTo>
                    <a:pt x="460" y="601"/>
                    <a:pt x="453" y="581"/>
                    <a:pt x="453" y="562"/>
                  </a:cubicBezTo>
                  <a:cubicBezTo>
                    <a:pt x="427" y="542"/>
                    <a:pt x="417" y="534"/>
                    <a:pt x="417" y="534"/>
                  </a:cubicBezTo>
                  <a:lnTo>
                    <a:pt x="417" y="534"/>
                  </a:lnTo>
                  <a:cubicBezTo>
                    <a:pt x="417" y="534"/>
                    <a:pt x="437" y="548"/>
                    <a:pt x="464" y="562"/>
                  </a:cubicBezTo>
                  <a:cubicBezTo>
                    <a:pt x="464" y="562"/>
                    <a:pt x="381" y="479"/>
                    <a:pt x="381" y="478"/>
                  </a:cubicBezTo>
                  <a:lnTo>
                    <a:pt x="381" y="478"/>
                  </a:lnTo>
                  <a:cubicBezTo>
                    <a:pt x="405" y="490"/>
                    <a:pt x="417" y="514"/>
                    <a:pt x="441" y="526"/>
                  </a:cubicBezTo>
                  <a:cubicBezTo>
                    <a:pt x="448" y="534"/>
                    <a:pt x="452" y="536"/>
                    <a:pt x="454" y="536"/>
                  </a:cubicBezTo>
                  <a:cubicBezTo>
                    <a:pt x="457" y="536"/>
                    <a:pt x="449" y="522"/>
                    <a:pt x="441" y="514"/>
                  </a:cubicBezTo>
                  <a:cubicBezTo>
                    <a:pt x="433" y="507"/>
                    <a:pt x="430" y="490"/>
                    <a:pt x="438" y="490"/>
                  </a:cubicBezTo>
                  <a:cubicBezTo>
                    <a:pt x="443" y="490"/>
                    <a:pt x="451" y="496"/>
                    <a:pt x="464" y="514"/>
                  </a:cubicBezTo>
                  <a:cubicBezTo>
                    <a:pt x="478" y="531"/>
                    <a:pt x="484" y="538"/>
                    <a:pt x="485" y="538"/>
                  </a:cubicBezTo>
                  <a:cubicBezTo>
                    <a:pt x="489" y="538"/>
                    <a:pt x="464" y="499"/>
                    <a:pt x="464" y="490"/>
                  </a:cubicBezTo>
                  <a:lnTo>
                    <a:pt x="464" y="490"/>
                  </a:lnTo>
                  <a:cubicBezTo>
                    <a:pt x="464" y="490"/>
                    <a:pt x="544" y="562"/>
                    <a:pt x="554" y="562"/>
                  </a:cubicBezTo>
                  <a:cubicBezTo>
                    <a:pt x="556" y="562"/>
                    <a:pt x="554" y="559"/>
                    <a:pt x="548" y="550"/>
                  </a:cubicBezTo>
                  <a:cubicBezTo>
                    <a:pt x="500" y="502"/>
                    <a:pt x="453" y="455"/>
                    <a:pt x="393" y="419"/>
                  </a:cubicBezTo>
                  <a:cubicBezTo>
                    <a:pt x="393" y="419"/>
                    <a:pt x="347" y="388"/>
                    <a:pt x="341" y="388"/>
                  </a:cubicBezTo>
                  <a:close/>
                  <a:moveTo>
                    <a:pt x="155" y="909"/>
                  </a:moveTo>
                  <a:cubicBezTo>
                    <a:pt x="175" y="914"/>
                    <a:pt x="211" y="922"/>
                    <a:pt x="202" y="931"/>
                  </a:cubicBezTo>
                  <a:cubicBezTo>
                    <a:pt x="202" y="931"/>
                    <a:pt x="161" y="921"/>
                    <a:pt x="155" y="909"/>
                  </a:cubicBezTo>
                  <a:close/>
                  <a:moveTo>
                    <a:pt x="12" y="1002"/>
                  </a:moveTo>
                  <a:cubicBezTo>
                    <a:pt x="18" y="1005"/>
                    <a:pt x="24" y="1008"/>
                    <a:pt x="31" y="1011"/>
                  </a:cubicBezTo>
                  <a:lnTo>
                    <a:pt x="31" y="1011"/>
                  </a:lnTo>
                  <a:cubicBezTo>
                    <a:pt x="25" y="1006"/>
                    <a:pt x="19" y="1002"/>
                    <a:pt x="12" y="1002"/>
                  </a:cubicBezTo>
                  <a:close/>
                  <a:moveTo>
                    <a:pt x="2000" y="1193"/>
                  </a:moveTo>
                  <a:cubicBezTo>
                    <a:pt x="2011" y="1193"/>
                    <a:pt x="2031" y="1193"/>
                    <a:pt x="2053" y="1201"/>
                  </a:cubicBezTo>
                  <a:lnTo>
                    <a:pt x="2053" y="1201"/>
                  </a:lnTo>
                  <a:cubicBezTo>
                    <a:pt x="2051" y="1202"/>
                    <a:pt x="2050" y="1202"/>
                    <a:pt x="2048" y="1202"/>
                  </a:cubicBezTo>
                  <a:cubicBezTo>
                    <a:pt x="2039" y="1202"/>
                    <a:pt x="2024" y="1199"/>
                    <a:pt x="2000" y="1193"/>
                  </a:cubicBezTo>
                  <a:close/>
                  <a:moveTo>
                    <a:pt x="270" y="1212"/>
                  </a:moveTo>
                  <a:lnTo>
                    <a:pt x="270" y="1212"/>
                  </a:lnTo>
                  <a:cubicBezTo>
                    <a:pt x="283" y="1215"/>
                    <a:pt x="296" y="1217"/>
                    <a:pt x="310" y="1217"/>
                  </a:cubicBezTo>
                  <a:cubicBezTo>
                    <a:pt x="298" y="1217"/>
                    <a:pt x="283" y="1214"/>
                    <a:pt x="270" y="1212"/>
                  </a:cubicBezTo>
                  <a:close/>
                  <a:moveTo>
                    <a:pt x="2024" y="1538"/>
                  </a:moveTo>
                  <a:cubicBezTo>
                    <a:pt x="2036" y="1550"/>
                    <a:pt x="2048" y="1562"/>
                    <a:pt x="2048" y="1562"/>
                  </a:cubicBezTo>
                  <a:cubicBezTo>
                    <a:pt x="2036" y="1562"/>
                    <a:pt x="1988" y="1538"/>
                    <a:pt x="1988" y="1538"/>
                  </a:cubicBezTo>
                  <a:close/>
                  <a:moveTo>
                    <a:pt x="2175" y="1573"/>
                  </a:moveTo>
                  <a:lnTo>
                    <a:pt x="2175" y="1573"/>
                  </a:lnTo>
                  <a:cubicBezTo>
                    <a:pt x="2176" y="1574"/>
                    <a:pt x="2178" y="1574"/>
                    <a:pt x="2179" y="1574"/>
                  </a:cubicBezTo>
                  <a:cubicBezTo>
                    <a:pt x="2178" y="1574"/>
                    <a:pt x="2177" y="1574"/>
                    <a:pt x="2175" y="1573"/>
                  </a:cubicBezTo>
                  <a:close/>
                  <a:moveTo>
                    <a:pt x="288" y="1559"/>
                  </a:moveTo>
                  <a:cubicBezTo>
                    <a:pt x="292" y="1559"/>
                    <a:pt x="295" y="1560"/>
                    <a:pt x="298" y="1562"/>
                  </a:cubicBezTo>
                  <a:cubicBezTo>
                    <a:pt x="298" y="1562"/>
                    <a:pt x="267" y="1577"/>
                    <a:pt x="249" y="1577"/>
                  </a:cubicBezTo>
                  <a:cubicBezTo>
                    <a:pt x="247" y="1577"/>
                    <a:pt x="246" y="1577"/>
                    <a:pt x="244" y="1577"/>
                  </a:cubicBezTo>
                  <a:lnTo>
                    <a:pt x="244" y="1577"/>
                  </a:lnTo>
                  <a:cubicBezTo>
                    <a:pt x="254" y="1568"/>
                    <a:pt x="274" y="1559"/>
                    <a:pt x="288" y="1559"/>
                  </a:cubicBezTo>
                  <a:close/>
                  <a:moveTo>
                    <a:pt x="283" y="1631"/>
                  </a:moveTo>
                  <a:cubicBezTo>
                    <a:pt x="280" y="1631"/>
                    <a:pt x="276" y="1633"/>
                    <a:pt x="271" y="1636"/>
                  </a:cubicBezTo>
                  <a:lnTo>
                    <a:pt x="271" y="1636"/>
                  </a:lnTo>
                  <a:cubicBezTo>
                    <a:pt x="276" y="1634"/>
                    <a:pt x="282" y="1633"/>
                    <a:pt x="286" y="1633"/>
                  </a:cubicBezTo>
                  <a:cubicBezTo>
                    <a:pt x="286" y="1632"/>
                    <a:pt x="285" y="1631"/>
                    <a:pt x="283" y="1631"/>
                  </a:cubicBezTo>
                  <a:close/>
                  <a:moveTo>
                    <a:pt x="339" y="1652"/>
                  </a:moveTo>
                  <a:cubicBezTo>
                    <a:pt x="342" y="1655"/>
                    <a:pt x="345" y="1657"/>
                    <a:pt x="345" y="1657"/>
                  </a:cubicBezTo>
                  <a:cubicBezTo>
                    <a:pt x="343" y="1655"/>
                    <a:pt x="341" y="1653"/>
                    <a:pt x="339" y="1652"/>
                  </a:cubicBezTo>
                  <a:close/>
                  <a:moveTo>
                    <a:pt x="1429" y="1979"/>
                  </a:moveTo>
                  <a:cubicBezTo>
                    <a:pt x="1429" y="1979"/>
                    <a:pt x="1429" y="1991"/>
                    <a:pt x="1441" y="2026"/>
                  </a:cubicBezTo>
                  <a:lnTo>
                    <a:pt x="1441" y="2038"/>
                  </a:lnTo>
                  <a:cubicBezTo>
                    <a:pt x="1429" y="2026"/>
                    <a:pt x="1417" y="1979"/>
                    <a:pt x="1429" y="1979"/>
                  </a:cubicBezTo>
                  <a:close/>
                  <a:moveTo>
                    <a:pt x="1310" y="2098"/>
                  </a:moveTo>
                  <a:cubicBezTo>
                    <a:pt x="1322" y="2098"/>
                    <a:pt x="1310" y="2122"/>
                    <a:pt x="1322" y="2145"/>
                  </a:cubicBezTo>
                  <a:cubicBezTo>
                    <a:pt x="1322" y="2157"/>
                    <a:pt x="1322" y="2160"/>
                    <a:pt x="1320" y="2160"/>
                  </a:cubicBezTo>
                  <a:cubicBezTo>
                    <a:pt x="1319" y="2160"/>
                    <a:pt x="1316" y="2157"/>
                    <a:pt x="1310" y="2157"/>
                  </a:cubicBezTo>
                  <a:cubicBezTo>
                    <a:pt x="1310" y="2133"/>
                    <a:pt x="1298" y="2098"/>
                    <a:pt x="1310" y="2098"/>
                  </a:cubicBezTo>
                  <a:close/>
                  <a:moveTo>
                    <a:pt x="1426" y="2182"/>
                  </a:moveTo>
                  <a:cubicBezTo>
                    <a:pt x="1421" y="2182"/>
                    <a:pt x="1437" y="2241"/>
                    <a:pt x="1453" y="2241"/>
                  </a:cubicBezTo>
                  <a:cubicBezTo>
                    <a:pt x="1437" y="2197"/>
                    <a:pt x="1429" y="2182"/>
                    <a:pt x="1426" y="2182"/>
                  </a:cubicBezTo>
                  <a:close/>
                  <a:moveTo>
                    <a:pt x="1116" y="2280"/>
                  </a:moveTo>
                  <a:cubicBezTo>
                    <a:pt x="1116" y="2281"/>
                    <a:pt x="1116" y="2281"/>
                    <a:pt x="1116" y="2281"/>
                  </a:cubicBezTo>
                  <a:cubicBezTo>
                    <a:pt x="1116" y="2281"/>
                    <a:pt x="1117" y="2280"/>
                    <a:pt x="1116" y="2280"/>
                  </a:cubicBezTo>
                  <a:close/>
                  <a:moveTo>
                    <a:pt x="1159" y="0"/>
                  </a:moveTo>
                  <a:cubicBezTo>
                    <a:pt x="1158" y="0"/>
                    <a:pt x="1156" y="1"/>
                    <a:pt x="1155" y="2"/>
                  </a:cubicBezTo>
                  <a:cubicBezTo>
                    <a:pt x="1155" y="26"/>
                    <a:pt x="1155" y="50"/>
                    <a:pt x="1155" y="74"/>
                  </a:cubicBezTo>
                  <a:cubicBezTo>
                    <a:pt x="1155" y="80"/>
                    <a:pt x="1152" y="83"/>
                    <a:pt x="1149" y="83"/>
                  </a:cubicBezTo>
                  <a:cubicBezTo>
                    <a:pt x="1146" y="83"/>
                    <a:pt x="1143" y="80"/>
                    <a:pt x="1143" y="74"/>
                  </a:cubicBezTo>
                  <a:cubicBezTo>
                    <a:pt x="1131" y="62"/>
                    <a:pt x="1131" y="26"/>
                    <a:pt x="1119" y="26"/>
                  </a:cubicBezTo>
                  <a:cubicBezTo>
                    <a:pt x="1119" y="26"/>
                    <a:pt x="1119" y="79"/>
                    <a:pt x="1112" y="79"/>
                  </a:cubicBezTo>
                  <a:cubicBezTo>
                    <a:pt x="1111" y="79"/>
                    <a:pt x="1109" y="77"/>
                    <a:pt x="1107" y="74"/>
                  </a:cubicBezTo>
                  <a:cubicBezTo>
                    <a:pt x="1098" y="55"/>
                    <a:pt x="1103" y="15"/>
                    <a:pt x="1100" y="15"/>
                  </a:cubicBezTo>
                  <a:lnTo>
                    <a:pt x="1100" y="15"/>
                  </a:lnTo>
                  <a:cubicBezTo>
                    <a:pt x="1100" y="15"/>
                    <a:pt x="1098" y="18"/>
                    <a:pt x="1095" y="26"/>
                  </a:cubicBezTo>
                  <a:cubicBezTo>
                    <a:pt x="1095" y="50"/>
                    <a:pt x="1095" y="121"/>
                    <a:pt x="1084" y="121"/>
                  </a:cubicBezTo>
                  <a:lnTo>
                    <a:pt x="1084" y="86"/>
                  </a:lnTo>
                  <a:lnTo>
                    <a:pt x="1084" y="50"/>
                  </a:lnTo>
                  <a:cubicBezTo>
                    <a:pt x="1084" y="50"/>
                    <a:pt x="1072" y="74"/>
                    <a:pt x="1060" y="86"/>
                  </a:cubicBezTo>
                  <a:cubicBezTo>
                    <a:pt x="1060" y="86"/>
                    <a:pt x="1051" y="59"/>
                    <a:pt x="1048" y="59"/>
                  </a:cubicBezTo>
                  <a:cubicBezTo>
                    <a:pt x="1048" y="59"/>
                    <a:pt x="1048" y="60"/>
                    <a:pt x="1048" y="62"/>
                  </a:cubicBezTo>
                  <a:cubicBezTo>
                    <a:pt x="1048" y="74"/>
                    <a:pt x="1048" y="86"/>
                    <a:pt x="1036" y="86"/>
                  </a:cubicBezTo>
                  <a:cubicBezTo>
                    <a:pt x="1024" y="86"/>
                    <a:pt x="1024" y="86"/>
                    <a:pt x="1024" y="74"/>
                  </a:cubicBezTo>
                  <a:cubicBezTo>
                    <a:pt x="1022" y="70"/>
                    <a:pt x="1020" y="68"/>
                    <a:pt x="1019" y="68"/>
                  </a:cubicBezTo>
                  <a:cubicBezTo>
                    <a:pt x="1012" y="68"/>
                    <a:pt x="1010" y="109"/>
                    <a:pt x="1000" y="109"/>
                  </a:cubicBezTo>
                  <a:cubicBezTo>
                    <a:pt x="1000" y="110"/>
                    <a:pt x="1000" y="111"/>
                    <a:pt x="1000" y="111"/>
                  </a:cubicBezTo>
                  <a:cubicBezTo>
                    <a:pt x="997" y="111"/>
                    <a:pt x="976" y="50"/>
                    <a:pt x="976" y="50"/>
                  </a:cubicBezTo>
                  <a:cubicBezTo>
                    <a:pt x="964" y="50"/>
                    <a:pt x="976" y="97"/>
                    <a:pt x="976" y="109"/>
                  </a:cubicBezTo>
                  <a:cubicBezTo>
                    <a:pt x="976" y="110"/>
                    <a:pt x="976" y="110"/>
                    <a:pt x="976" y="110"/>
                  </a:cubicBezTo>
                  <a:cubicBezTo>
                    <a:pt x="974" y="110"/>
                    <a:pt x="952" y="25"/>
                    <a:pt x="941" y="2"/>
                  </a:cubicBezTo>
                  <a:cubicBezTo>
                    <a:pt x="941" y="26"/>
                    <a:pt x="941" y="62"/>
                    <a:pt x="941" y="86"/>
                  </a:cubicBezTo>
                  <a:cubicBezTo>
                    <a:pt x="941" y="113"/>
                    <a:pt x="941" y="124"/>
                    <a:pt x="940" y="124"/>
                  </a:cubicBezTo>
                  <a:cubicBezTo>
                    <a:pt x="939" y="124"/>
                    <a:pt x="937" y="82"/>
                    <a:pt x="929" y="50"/>
                  </a:cubicBezTo>
                  <a:lnTo>
                    <a:pt x="929" y="50"/>
                  </a:lnTo>
                  <a:cubicBezTo>
                    <a:pt x="941" y="121"/>
                    <a:pt x="905" y="74"/>
                    <a:pt x="929" y="133"/>
                  </a:cubicBezTo>
                  <a:cubicBezTo>
                    <a:pt x="917" y="109"/>
                    <a:pt x="905" y="74"/>
                    <a:pt x="893" y="74"/>
                  </a:cubicBezTo>
                  <a:lnTo>
                    <a:pt x="893" y="74"/>
                  </a:lnTo>
                  <a:cubicBezTo>
                    <a:pt x="905" y="109"/>
                    <a:pt x="893" y="97"/>
                    <a:pt x="893" y="109"/>
                  </a:cubicBezTo>
                  <a:lnTo>
                    <a:pt x="893" y="157"/>
                  </a:lnTo>
                  <a:cubicBezTo>
                    <a:pt x="893" y="158"/>
                    <a:pt x="893" y="158"/>
                    <a:pt x="893" y="158"/>
                  </a:cubicBezTo>
                  <a:cubicBezTo>
                    <a:pt x="890" y="158"/>
                    <a:pt x="860" y="71"/>
                    <a:pt x="856" y="71"/>
                  </a:cubicBezTo>
                  <a:lnTo>
                    <a:pt x="856" y="71"/>
                  </a:lnTo>
                  <a:cubicBezTo>
                    <a:pt x="855" y="71"/>
                    <a:pt x="855" y="75"/>
                    <a:pt x="857" y="86"/>
                  </a:cubicBezTo>
                  <a:cubicBezTo>
                    <a:pt x="857" y="106"/>
                    <a:pt x="891" y="192"/>
                    <a:pt x="888" y="192"/>
                  </a:cubicBezTo>
                  <a:cubicBezTo>
                    <a:pt x="887" y="192"/>
                    <a:pt x="885" y="189"/>
                    <a:pt x="881" y="181"/>
                  </a:cubicBezTo>
                  <a:cubicBezTo>
                    <a:pt x="869" y="163"/>
                    <a:pt x="863" y="154"/>
                    <a:pt x="860" y="154"/>
                  </a:cubicBezTo>
                  <a:cubicBezTo>
                    <a:pt x="857" y="154"/>
                    <a:pt x="857" y="163"/>
                    <a:pt x="857" y="181"/>
                  </a:cubicBezTo>
                  <a:cubicBezTo>
                    <a:pt x="857" y="181"/>
                    <a:pt x="869" y="228"/>
                    <a:pt x="869" y="228"/>
                  </a:cubicBezTo>
                  <a:cubicBezTo>
                    <a:pt x="857" y="193"/>
                    <a:pt x="845" y="121"/>
                    <a:pt x="834" y="109"/>
                  </a:cubicBezTo>
                  <a:cubicBezTo>
                    <a:pt x="834" y="118"/>
                    <a:pt x="834" y="133"/>
                    <a:pt x="834" y="133"/>
                  </a:cubicBezTo>
                  <a:lnTo>
                    <a:pt x="834" y="157"/>
                  </a:lnTo>
                  <a:cubicBezTo>
                    <a:pt x="834" y="157"/>
                    <a:pt x="834" y="121"/>
                    <a:pt x="822" y="109"/>
                  </a:cubicBezTo>
                  <a:lnTo>
                    <a:pt x="822" y="109"/>
                  </a:lnTo>
                  <a:cubicBezTo>
                    <a:pt x="828" y="121"/>
                    <a:pt x="828" y="124"/>
                    <a:pt x="826" y="124"/>
                  </a:cubicBezTo>
                  <a:cubicBezTo>
                    <a:pt x="825" y="124"/>
                    <a:pt x="822" y="121"/>
                    <a:pt x="822" y="121"/>
                  </a:cubicBezTo>
                  <a:cubicBezTo>
                    <a:pt x="822" y="133"/>
                    <a:pt x="822" y="145"/>
                    <a:pt x="822" y="145"/>
                  </a:cubicBezTo>
                  <a:cubicBezTo>
                    <a:pt x="822" y="156"/>
                    <a:pt x="822" y="162"/>
                    <a:pt x="819" y="162"/>
                  </a:cubicBezTo>
                  <a:cubicBezTo>
                    <a:pt x="817" y="162"/>
                    <a:pt x="811" y="153"/>
                    <a:pt x="798" y="133"/>
                  </a:cubicBezTo>
                  <a:cubicBezTo>
                    <a:pt x="791" y="114"/>
                    <a:pt x="782" y="102"/>
                    <a:pt x="778" y="102"/>
                  </a:cubicBezTo>
                  <a:lnTo>
                    <a:pt x="778" y="102"/>
                  </a:lnTo>
                  <a:cubicBezTo>
                    <a:pt x="774" y="102"/>
                    <a:pt x="775" y="111"/>
                    <a:pt x="786" y="133"/>
                  </a:cubicBezTo>
                  <a:cubicBezTo>
                    <a:pt x="786" y="137"/>
                    <a:pt x="783" y="137"/>
                    <a:pt x="781" y="137"/>
                  </a:cubicBezTo>
                  <a:lnTo>
                    <a:pt x="781" y="137"/>
                  </a:lnTo>
                  <a:cubicBezTo>
                    <a:pt x="775" y="137"/>
                    <a:pt x="770" y="137"/>
                    <a:pt x="786" y="169"/>
                  </a:cubicBezTo>
                  <a:cubicBezTo>
                    <a:pt x="770" y="153"/>
                    <a:pt x="729" y="107"/>
                    <a:pt x="713" y="107"/>
                  </a:cubicBezTo>
                  <a:cubicBezTo>
                    <a:pt x="704" y="107"/>
                    <a:pt x="702" y="120"/>
                    <a:pt x="714" y="157"/>
                  </a:cubicBezTo>
                  <a:cubicBezTo>
                    <a:pt x="692" y="106"/>
                    <a:pt x="682" y="87"/>
                    <a:pt x="680" y="87"/>
                  </a:cubicBezTo>
                  <a:lnTo>
                    <a:pt x="680" y="87"/>
                  </a:lnTo>
                  <a:cubicBezTo>
                    <a:pt x="675" y="87"/>
                    <a:pt x="717" y="206"/>
                    <a:pt x="715" y="206"/>
                  </a:cubicBezTo>
                  <a:cubicBezTo>
                    <a:pt x="715" y="206"/>
                    <a:pt x="715" y="206"/>
                    <a:pt x="714" y="205"/>
                  </a:cubicBezTo>
                  <a:cubicBezTo>
                    <a:pt x="706" y="178"/>
                    <a:pt x="684" y="139"/>
                    <a:pt x="678" y="139"/>
                  </a:cubicBezTo>
                  <a:lnTo>
                    <a:pt x="678" y="139"/>
                  </a:lnTo>
                  <a:cubicBezTo>
                    <a:pt x="676" y="139"/>
                    <a:pt x="676" y="144"/>
                    <a:pt x="679" y="157"/>
                  </a:cubicBezTo>
                  <a:cubicBezTo>
                    <a:pt x="679" y="165"/>
                    <a:pt x="695" y="216"/>
                    <a:pt x="709" y="249"/>
                  </a:cubicBezTo>
                  <a:lnTo>
                    <a:pt x="709" y="249"/>
                  </a:lnTo>
                  <a:cubicBezTo>
                    <a:pt x="696" y="228"/>
                    <a:pt x="686" y="210"/>
                    <a:pt x="681" y="210"/>
                  </a:cubicBezTo>
                  <a:cubicBezTo>
                    <a:pt x="680" y="210"/>
                    <a:pt x="679" y="212"/>
                    <a:pt x="679" y="217"/>
                  </a:cubicBezTo>
                  <a:cubicBezTo>
                    <a:pt x="667" y="228"/>
                    <a:pt x="703" y="264"/>
                    <a:pt x="691" y="276"/>
                  </a:cubicBezTo>
                  <a:cubicBezTo>
                    <a:pt x="679" y="240"/>
                    <a:pt x="655" y="205"/>
                    <a:pt x="631" y="169"/>
                  </a:cubicBezTo>
                  <a:cubicBezTo>
                    <a:pt x="628" y="166"/>
                    <a:pt x="626" y="164"/>
                    <a:pt x="624" y="164"/>
                  </a:cubicBezTo>
                  <a:lnTo>
                    <a:pt x="624" y="164"/>
                  </a:lnTo>
                  <a:cubicBezTo>
                    <a:pt x="620" y="164"/>
                    <a:pt x="622" y="178"/>
                    <a:pt x="631" y="205"/>
                  </a:cubicBezTo>
                  <a:cubicBezTo>
                    <a:pt x="643" y="205"/>
                    <a:pt x="643" y="228"/>
                    <a:pt x="631" y="240"/>
                  </a:cubicBezTo>
                  <a:cubicBezTo>
                    <a:pt x="631" y="240"/>
                    <a:pt x="627" y="248"/>
                    <a:pt x="619" y="248"/>
                  </a:cubicBezTo>
                  <a:cubicBezTo>
                    <a:pt x="614" y="248"/>
                    <a:pt x="606" y="244"/>
                    <a:pt x="595" y="228"/>
                  </a:cubicBezTo>
                  <a:cubicBezTo>
                    <a:pt x="578" y="203"/>
                    <a:pt x="555" y="183"/>
                    <a:pt x="548" y="183"/>
                  </a:cubicBezTo>
                  <a:cubicBezTo>
                    <a:pt x="545" y="183"/>
                    <a:pt x="544" y="186"/>
                    <a:pt x="548" y="193"/>
                  </a:cubicBezTo>
                  <a:cubicBezTo>
                    <a:pt x="560" y="228"/>
                    <a:pt x="572" y="240"/>
                    <a:pt x="572" y="252"/>
                  </a:cubicBezTo>
                  <a:cubicBezTo>
                    <a:pt x="572" y="256"/>
                    <a:pt x="570" y="258"/>
                    <a:pt x="568" y="258"/>
                  </a:cubicBezTo>
                  <a:cubicBezTo>
                    <a:pt x="564" y="258"/>
                    <a:pt x="556" y="252"/>
                    <a:pt x="548" y="252"/>
                  </a:cubicBezTo>
                  <a:cubicBezTo>
                    <a:pt x="540" y="252"/>
                    <a:pt x="521" y="247"/>
                    <a:pt x="513" y="247"/>
                  </a:cubicBezTo>
                  <a:cubicBezTo>
                    <a:pt x="509" y="247"/>
                    <a:pt x="508" y="248"/>
                    <a:pt x="512" y="252"/>
                  </a:cubicBezTo>
                  <a:cubicBezTo>
                    <a:pt x="545" y="285"/>
                    <a:pt x="541" y="293"/>
                    <a:pt x="530" y="293"/>
                  </a:cubicBezTo>
                  <a:cubicBezTo>
                    <a:pt x="520" y="293"/>
                    <a:pt x="505" y="288"/>
                    <a:pt x="500" y="288"/>
                  </a:cubicBezTo>
                  <a:cubicBezTo>
                    <a:pt x="500" y="288"/>
                    <a:pt x="488" y="288"/>
                    <a:pt x="488" y="300"/>
                  </a:cubicBezTo>
                  <a:cubicBezTo>
                    <a:pt x="488" y="312"/>
                    <a:pt x="488" y="312"/>
                    <a:pt x="500" y="324"/>
                  </a:cubicBezTo>
                  <a:cubicBezTo>
                    <a:pt x="504" y="328"/>
                    <a:pt x="504" y="329"/>
                    <a:pt x="502" y="329"/>
                  </a:cubicBezTo>
                  <a:cubicBezTo>
                    <a:pt x="499" y="329"/>
                    <a:pt x="488" y="324"/>
                    <a:pt x="488" y="324"/>
                  </a:cubicBezTo>
                  <a:cubicBezTo>
                    <a:pt x="488" y="324"/>
                    <a:pt x="488" y="336"/>
                    <a:pt x="488" y="336"/>
                  </a:cubicBezTo>
                  <a:cubicBezTo>
                    <a:pt x="488" y="344"/>
                    <a:pt x="499" y="363"/>
                    <a:pt x="495" y="363"/>
                  </a:cubicBezTo>
                  <a:cubicBezTo>
                    <a:pt x="493" y="363"/>
                    <a:pt x="488" y="359"/>
                    <a:pt x="476" y="348"/>
                  </a:cubicBezTo>
                  <a:cubicBezTo>
                    <a:pt x="462" y="334"/>
                    <a:pt x="448" y="328"/>
                    <a:pt x="442" y="328"/>
                  </a:cubicBezTo>
                  <a:cubicBezTo>
                    <a:pt x="437" y="328"/>
                    <a:pt x="436" y="331"/>
                    <a:pt x="441" y="336"/>
                  </a:cubicBezTo>
                  <a:cubicBezTo>
                    <a:pt x="441" y="348"/>
                    <a:pt x="476" y="371"/>
                    <a:pt x="464" y="383"/>
                  </a:cubicBezTo>
                  <a:cubicBezTo>
                    <a:pt x="441" y="359"/>
                    <a:pt x="429" y="336"/>
                    <a:pt x="417" y="336"/>
                  </a:cubicBezTo>
                  <a:lnTo>
                    <a:pt x="417" y="336"/>
                  </a:lnTo>
                  <a:cubicBezTo>
                    <a:pt x="417" y="348"/>
                    <a:pt x="453" y="443"/>
                    <a:pt x="464" y="455"/>
                  </a:cubicBezTo>
                  <a:lnTo>
                    <a:pt x="464" y="443"/>
                  </a:lnTo>
                  <a:cubicBezTo>
                    <a:pt x="469" y="443"/>
                    <a:pt x="470" y="441"/>
                    <a:pt x="473" y="441"/>
                  </a:cubicBezTo>
                  <a:cubicBezTo>
                    <a:pt x="476" y="441"/>
                    <a:pt x="483" y="445"/>
                    <a:pt x="512" y="467"/>
                  </a:cubicBezTo>
                  <a:cubicBezTo>
                    <a:pt x="512" y="467"/>
                    <a:pt x="512" y="459"/>
                    <a:pt x="516" y="459"/>
                  </a:cubicBezTo>
                  <a:cubicBezTo>
                    <a:pt x="517" y="459"/>
                    <a:pt x="517" y="459"/>
                    <a:pt x="517" y="459"/>
                  </a:cubicBezTo>
                  <a:lnTo>
                    <a:pt x="517" y="459"/>
                  </a:lnTo>
                  <a:cubicBezTo>
                    <a:pt x="496" y="436"/>
                    <a:pt x="468" y="404"/>
                    <a:pt x="476" y="395"/>
                  </a:cubicBezTo>
                  <a:lnTo>
                    <a:pt x="476" y="395"/>
                  </a:lnTo>
                  <a:cubicBezTo>
                    <a:pt x="476" y="395"/>
                    <a:pt x="518" y="436"/>
                    <a:pt x="525" y="436"/>
                  </a:cubicBezTo>
                  <a:cubicBezTo>
                    <a:pt x="526" y="436"/>
                    <a:pt x="526" y="435"/>
                    <a:pt x="524" y="431"/>
                  </a:cubicBezTo>
                  <a:cubicBezTo>
                    <a:pt x="512" y="419"/>
                    <a:pt x="512" y="407"/>
                    <a:pt x="500" y="395"/>
                  </a:cubicBezTo>
                  <a:cubicBezTo>
                    <a:pt x="476" y="371"/>
                    <a:pt x="488" y="371"/>
                    <a:pt x="488" y="371"/>
                  </a:cubicBezTo>
                  <a:cubicBezTo>
                    <a:pt x="488" y="368"/>
                    <a:pt x="490" y="367"/>
                    <a:pt x="492" y="367"/>
                  </a:cubicBezTo>
                  <a:cubicBezTo>
                    <a:pt x="500" y="367"/>
                    <a:pt x="518" y="380"/>
                    <a:pt x="536" y="407"/>
                  </a:cubicBezTo>
                  <a:cubicBezTo>
                    <a:pt x="560" y="443"/>
                    <a:pt x="536" y="443"/>
                    <a:pt x="572" y="478"/>
                  </a:cubicBezTo>
                  <a:cubicBezTo>
                    <a:pt x="589" y="496"/>
                    <a:pt x="598" y="505"/>
                    <a:pt x="600" y="505"/>
                  </a:cubicBezTo>
                  <a:cubicBezTo>
                    <a:pt x="601" y="505"/>
                    <a:pt x="595" y="496"/>
                    <a:pt x="583" y="478"/>
                  </a:cubicBezTo>
                  <a:cubicBezTo>
                    <a:pt x="571" y="453"/>
                    <a:pt x="572" y="438"/>
                    <a:pt x="580" y="438"/>
                  </a:cubicBezTo>
                  <a:cubicBezTo>
                    <a:pt x="588" y="438"/>
                    <a:pt x="602" y="450"/>
                    <a:pt x="619" y="478"/>
                  </a:cubicBezTo>
                  <a:cubicBezTo>
                    <a:pt x="607" y="455"/>
                    <a:pt x="595" y="431"/>
                    <a:pt x="583" y="407"/>
                  </a:cubicBezTo>
                  <a:cubicBezTo>
                    <a:pt x="583" y="407"/>
                    <a:pt x="583" y="395"/>
                    <a:pt x="572" y="371"/>
                  </a:cubicBezTo>
                  <a:lnTo>
                    <a:pt x="572" y="371"/>
                  </a:lnTo>
                  <a:cubicBezTo>
                    <a:pt x="598" y="404"/>
                    <a:pt x="617" y="412"/>
                    <a:pt x="631" y="412"/>
                  </a:cubicBezTo>
                  <a:cubicBezTo>
                    <a:pt x="642" y="412"/>
                    <a:pt x="650" y="407"/>
                    <a:pt x="655" y="407"/>
                  </a:cubicBezTo>
                  <a:cubicBezTo>
                    <a:pt x="655" y="407"/>
                    <a:pt x="655" y="379"/>
                    <a:pt x="643" y="338"/>
                  </a:cubicBezTo>
                  <a:lnTo>
                    <a:pt x="643" y="338"/>
                  </a:lnTo>
                  <a:cubicBezTo>
                    <a:pt x="650" y="350"/>
                    <a:pt x="657" y="362"/>
                    <a:pt x="667" y="371"/>
                  </a:cubicBezTo>
                  <a:lnTo>
                    <a:pt x="667" y="359"/>
                  </a:lnTo>
                  <a:lnTo>
                    <a:pt x="679" y="383"/>
                  </a:lnTo>
                  <a:cubicBezTo>
                    <a:pt x="686" y="397"/>
                    <a:pt x="696" y="411"/>
                    <a:pt x="700" y="411"/>
                  </a:cubicBezTo>
                  <a:cubicBezTo>
                    <a:pt x="702" y="411"/>
                    <a:pt x="701" y="403"/>
                    <a:pt x="691" y="383"/>
                  </a:cubicBezTo>
                  <a:cubicBezTo>
                    <a:pt x="655" y="336"/>
                    <a:pt x="655" y="336"/>
                    <a:pt x="667" y="336"/>
                  </a:cubicBezTo>
                  <a:cubicBezTo>
                    <a:pt x="667" y="332"/>
                    <a:pt x="667" y="330"/>
                    <a:pt x="667" y="330"/>
                  </a:cubicBezTo>
                  <a:cubicBezTo>
                    <a:pt x="668" y="330"/>
                    <a:pt x="671" y="336"/>
                    <a:pt x="679" y="336"/>
                  </a:cubicBezTo>
                  <a:cubicBezTo>
                    <a:pt x="691" y="336"/>
                    <a:pt x="691" y="348"/>
                    <a:pt x="691" y="359"/>
                  </a:cubicBezTo>
                  <a:lnTo>
                    <a:pt x="714" y="359"/>
                  </a:lnTo>
                  <a:cubicBezTo>
                    <a:pt x="714" y="359"/>
                    <a:pt x="667" y="252"/>
                    <a:pt x="667" y="252"/>
                  </a:cubicBezTo>
                  <a:lnTo>
                    <a:pt x="667" y="252"/>
                  </a:lnTo>
                  <a:cubicBezTo>
                    <a:pt x="691" y="288"/>
                    <a:pt x="714" y="324"/>
                    <a:pt x="738" y="359"/>
                  </a:cubicBezTo>
                  <a:cubicBezTo>
                    <a:pt x="743" y="364"/>
                    <a:pt x="747" y="367"/>
                    <a:pt x="750" y="367"/>
                  </a:cubicBezTo>
                  <a:cubicBezTo>
                    <a:pt x="754" y="367"/>
                    <a:pt x="753" y="358"/>
                    <a:pt x="738" y="336"/>
                  </a:cubicBezTo>
                  <a:cubicBezTo>
                    <a:pt x="718" y="305"/>
                    <a:pt x="697" y="274"/>
                    <a:pt x="707" y="274"/>
                  </a:cubicBezTo>
                  <a:cubicBezTo>
                    <a:pt x="709" y="274"/>
                    <a:pt x="711" y="274"/>
                    <a:pt x="714" y="276"/>
                  </a:cubicBezTo>
                  <a:cubicBezTo>
                    <a:pt x="726" y="300"/>
                    <a:pt x="738" y="312"/>
                    <a:pt x="750" y="336"/>
                  </a:cubicBezTo>
                  <a:lnTo>
                    <a:pt x="762" y="359"/>
                  </a:lnTo>
                  <a:cubicBezTo>
                    <a:pt x="762" y="359"/>
                    <a:pt x="726" y="288"/>
                    <a:pt x="726" y="276"/>
                  </a:cubicBezTo>
                  <a:cubicBezTo>
                    <a:pt x="726" y="273"/>
                    <a:pt x="727" y="272"/>
                    <a:pt x="728" y="272"/>
                  </a:cubicBezTo>
                  <a:cubicBezTo>
                    <a:pt x="737" y="272"/>
                    <a:pt x="774" y="337"/>
                    <a:pt x="774" y="348"/>
                  </a:cubicBezTo>
                  <a:cubicBezTo>
                    <a:pt x="787" y="368"/>
                    <a:pt x="792" y="375"/>
                    <a:pt x="793" y="375"/>
                  </a:cubicBezTo>
                  <a:cubicBezTo>
                    <a:pt x="798" y="375"/>
                    <a:pt x="738" y="264"/>
                    <a:pt x="738" y="264"/>
                  </a:cubicBezTo>
                  <a:cubicBezTo>
                    <a:pt x="738" y="263"/>
                    <a:pt x="738" y="263"/>
                    <a:pt x="739" y="263"/>
                  </a:cubicBezTo>
                  <a:cubicBezTo>
                    <a:pt x="743" y="263"/>
                    <a:pt x="773" y="308"/>
                    <a:pt x="779" y="308"/>
                  </a:cubicBezTo>
                  <a:cubicBezTo>
                    <a:pt x="779" y="308"/>
                    <a:pt x="780" y="307"/>
                    <a:pt x="780" y="306"/>
                  </a:cubicBezTo>
                  <a:lnTo>
                    <a:pt x="780" y="306"/>
                  </a:lnTo>
                  <a:cubicBezTo>
                    <a:pt x="785" y="319"/>
                    <a:pt x="792" y="322"/>
                    <a:pt x="799" y="322"/>
                  </a:cubicBezTo>
                  <a:cubicBezTo>
                    <a:pt x="811" y="322"/>
                    <a:pt x="822" y="312"/>
                    <a:pt x="822" y="312"/>
                  </a:cubicBezTo>
                  <a:cubicBezTo>
                    <a:pt x="822" y="312"/>
                    <a:pt x="822" y="288"/>
                    <a:pt x="834" y="276"/>
                  </a:cubicBezTo>
                  <a:cubicBezTo>
                    <a:pt x="835" y="275"/>
                    <a:pt x="836" y="274"/>
                    <a:pt x="837" y="274"/>
                  </a:cubicBezTo>
                  <a:cubicBezTo>
                    <a:pt x="846" y="274"/>
                    <a:pt x="854" y="306"/>
                    <a:pt x="856" y="306"/>
                  </a:cubicBezTo>
                  <a:cubicBezTo>
                    <a:pt x="857" y="306"/>
                    <a:pt x="857" y="304"/>
                    <a:pt x="857" y="300"/>
                  </a:cubicBezTo>
                  <a:cubicBezTo>
                    <a:pt x="857" y="276"/>
                    <a:pt x="845" y="252"/>
                    <a:pt x="845" y="240"/>
                  </a:cubicBezTo>
                  <a:lnTo>
                    <a:pt x="845" y="240"/>
                  </a:lnTo>
                  <a:cubicBezTo>
                    <a:pt x="845" y="240"/>
                    <a:pt x="863" y="310"/>
                    <a:pt x="869" y="336"/>
                  </a:cubicBezTo>
                  <a:cubicBezTo>
                    <a:pt x="869" y="300"/>
                    <a:pt x="881" y="312"/>
                    <a:pt x="869" y="264"/>
                  </a:cubicBezTo>
                  <a:cubicBezTo>
                    <a:pt x="869" y="248"/>
                    <a:pt x="872" y="244"/>
                    <a:pt x="875" y="244"/>
                  </a:cubicBezTo>
                  <a:cubicBezTo>
                    <a:pt x="875" y="244"/>
                    <a:pt x="875" y="244"/>
                    <a:pt x="875" y="244"/>
                  </a:cubicBezTo>
                  <a:lnTo>
                    <a:pt x="875" y="244"/>
                  </a:lnTo>
                  <a:cubicBezTo>
                    <a:pt x="884" y="273"/>
                    <a:pt x="894" y="301"/>
                    <a:pt x="903" y="321"/>
                  </a:cubicBezTo>
                  <a:lnTo>
                    <a:pt x="903" y="321"/>
                  </a:lnTo>
                  <a:cubicBezTo>
                    <a:pt x="898" y="301"/>
                    <a:pt x="883" y="213"/>
                    <a:pt x="893" y="193"/>
                  </a:cubicBezTo>
                  <a:cubicBezTo>
                    <a:pt x="893" y="184"/>
                    <a:pt x="894" y="181"/>
                    <a:pt x="896" y="181"/>
                  </a:cubicBezTo>
                  <a:cubicBezTo>
                    <a:pt x="905" y="181"/>
                    <a:pt x="941" y="318"/>
                    <a:pt x="941" y="359"/>
                  </a:cubicBezTo>
                  <a:cubicBezTo>
                    <a:pt x="941" y="300"/>
                    <a:pt x="929" y="252"/>
                    <a:pt x="929" y="205"/>
                  </a:cubicBezTo>
                  <a:lnTo>
                    <a:pt x="929" y="205"/>
                  </a:lnTo>
                  <a:lnTo>
                    <a:pt x="964" y="300"/>
                  </a:lnTo>
                  <a:cubicBezTo>
                    <a:pt x="957" y="268"/>
                    <a:pt x="959" y="268"/>
                    <a:pt x="962" y="268"/>
                  </a:cubicBezTo>
                  <a:lnTo>
                    <a:pt x="962" y="268"/>
                  </a:lnTo>
                  <a:cubicBezTo>
                    <a:pt x="963" y="268"/>
                    <a:pt x="964" y="268"/>
                    <a:pt x="964" y="264"/>
                  </a:cubicBezTo>
                  <a:cubicBezTo>
                    <a:pt x="964" y="240"/>
                    <a:pt x="964" y="217"/>
                    <a:pt x="964" y="193"/>
                  </a:cubicBezTo>
                  <a:cubicBezTo>
                    <a:pt x="974" y="222"/>
                    <a:pt x="976" y="285"/>
                    <a:pt x="983" y="285"/>
                  </a:cubicBezTo>
                  <a:cubicBezTo>
                    <a:pt x="985" y="285"/>
                    <a:pt x="986" y="282"/>
                    <a:pt x="988" y="276"/>
                  </a:cubicBezTo>
                  <a:cubicBezTo>
                    <a:pt x="992" y="261"/>
                    <a:pt x="995" y="254"/>
                    <a:pt x="997" y="254"/>
                  </a:cubicBezTo>
                  <a:cubicBezTo>
                    <a:pt x="1001" y="254"/>
                    <a:pt x="1004" y="283"/>
                    <a:pt x="1012" y="324"/>
                  </a:cubicBezTo>
                  <a:lnTo>
                    <a:pt x="1012" y="276"/>
                  </a:lnTo>
                  <a:cubicBezTo>
                    <a:pt x="1012" y="264"/>
                    <a:pt x="1015" y="264"/>
                    <a:pt x="1018" y="264"/>
                  </a:cubicBezTo>
                  <a:cubicBezTo>
                    <a:pt x="1021" y="264"/>
                    <a:pt x="1024" y="264"/>
                    <a:pt x="1024" y="252"/>
                  </a:cubicBezTo>
                  <a:cubicBezTo>
                    <a:pt x="1024" y="228"/>
                    <a:pt x="1024" y="205"/>
                    <a:pt x="1024" y="181"/>
                  </a:cubicBezTo>
                  <a:cubicBezTo>
                    <a:pt x="1024" y="180"/>
                    <a:pt x="1024" y="179"/>
                    <a:pt x="1024" y="178"/>
                  </a:cubicBezTo>
                  <a:lnTo>
                    <a:pt x="1024" y="178"/>
                  </a:lnTo>
                  <a:cubicBezTo>
                    <a:pt x="1024" y="191"/>
                    <a:pt x="1025" y="194"/>
                    <a:pt x="1028" y="194"/>
                  </a:cubicBezTo>
                  <a:cubicBezTo>
                    <a:pt x="1029" y="194"/>
                    <a:pt x="1032" y="193"/>
                    <a:pt x="1036" y="193"/>
                  </a:cubicBezTo>
                  <a:lnTo>
                    <a:pt x="1060" y="193"/>
                  </a:lnTo>
                  <a:lnTo>
                    <a:pt x="1060" y="264"/>
                  </a:lnTo>
                  <a:lnTo>
                    <a:pt x="1060" y="288"/>
                  </a:lnTo>
                  <a:cubicBezTo>
                    <a:pt x="1072" y="288"/>
                    <a:pt x="1060" y="228"/>
                    <a:pt x="1072" y="193"/>
                  </a:cubicBezTo>
                  <a:cubicBezTo>
                    <a:pt x="1074" y="187"/>
                    <a:pt x="1075" y="185"/>
                    <a:pt x="1076" y="185"/>
                  </a:cubicBezTo>
                  <a:lnTo>
                    <a:pt x="1076" y="185"/>
                  </a:lnTo>
                  <a:cubicBezTo>
                    <a:pt x="1078" y="185"/>
                    <a:pt x="1077" y="198"/>
                    <a:pt x="1076" y="214"/>
                  </a:cubicBezTo>
                  <a:lnTo>
                    <a:pt x="1076" y="214"/>
                  </a:lnTo>
                  <a:cubicBezTo>
                    <a:pt x="1075" y="212"/>
                    <a:pt x="1074" y="211"/>
                    <a:pt x="1073" y="211"/>
                  </a:cubicBezTo>
                  <a:cubicBezTo>
                    <a:pt x="1072" y="211"/>
                    <a:pt x="1072" y="217"/>
                    <a:pt x="1072" y="228"/>
                  </a:cubicBezTo>
                  <a:cubicBezTo>
                    <a:pt x="1072" y="240"/>
                    <a:pt x="1072" y="240"/>
                    <a:pt x="1072" y="252"/>
                  </a:cubicBezTo>
                  <a:cubicBezTo>
                    <a:pt x="1072" y="252"/>
                    <a:pt x="1074" y="232"/>
                    <a:pt x="1076" y="214"/>
                  </a:cubicBezTo>
                  <a:lnTo>
                    <a:pt x="1076" y="214"/>
                  </a:lnTo>
                  <a:cubicBezTo>
                    <a:pt x="1077" y="216"/>
                    <a:pt x="1080" y="221"/>
                    <a:pt x="1084" y="228"/>
                  </a:cubicBezTo>
                  <a:cubicBezTo>
                    <a:pt x="1088" y="242"/>
                    <a:pt x="1092" y="251"/>
                    <a:pt x="1095" y="255"/>
                  </a:cubicBezTo>
                  <a:lnTo>
                    <a:pt x="1095" y="255"/>
                  </a:lnTo>
                  <a:lnTo>
                    <a:pt x="1095" y="264"/>
                  </a:lnTo>
                  <a:cubicBezTo>
                    <a:pt x="1096" y="262"/>
                    <a:pt x="1097" y="259"/>
                    <a:pt x="1098" y="257"/>
                  </a:cubicBezTo>
                  <a:lnTo>
                    <a:pt x="1098" y="257"/>
                  </a:lnTo>
                  <a:cubicBezTo>
                    <a:pt x="1098" y="257"/>
                    <a:pt x="1098" y="257"/>
                    <a:pt x="1098" y="257"/>
                  </a:cubicBezTo>
                  <a:cubicBezTo>
                    <a:pt x="1100" y="257"/>
                    <a:pt x="1101" y="253"/>
                    <a:pt x="1100" y="243"/>
                  </a:cubicBezTo>
                  <a:lnTo>
                    <a:pt x="1100" y="243"/>
                  </a:lnTo>
                  <a:cubicBezTo>
                    <a:pt x="1108" y="201"/>
                    <a:pt x="1109" y="133"/>
                    <a:pt x="1119" y="133"/>
                  </a:cubicBezTo>
                  <a:lnTo>
                    <a:pt x="1119" y="240"/>
                  </a:lnTo>
                  <a:cubicBezTo>
                    <a:pt x="1119" y="248"/>
                    <a:pt x="1121" y="252"/>
                    <a:pt x="1123" y="252"/>
                  </a:cubicBezTo>
                  <a:cubicBezTo>
                    <a:pt x="1127" y="252"/>
                    <a:pt x="1135" y="236"/>
                    <a:pt x="1143" y="205"/>
                  </a:cubicBezTo>
                  <a:cubicBezTo>
                    <a:pt x="1143" y="228"/>
                    <a:pt x="1143" y="288"/>
                    <a:pt x="1155" y="288"/>
                  </a:cubicBezTo>
                  <a:cubicBezTo>
                    <a:pt x="1167" y="288"/>
                    <a:pt x="1167" y="264"/>
                    <a:pt x="1167" y="264"/>
                  </a:cubicBezTo>
                  <a:cubicBezTo>
                    <a:pt x="1167" y="296"/>
                    <a:pt x="1177" y="301"/>
                    <a:pt x="1185" y="301"/>
                  </a:cubicBezTo>
                  <a:cubicBezTo>
                    <a:pt x="1188" y="301"/>
                    <a:pt x="1191" y="300"/>
                    <a:pt x="1191" y="300"/>
                  </a:cubicBezTo>
                  <a:cubicBezTo>
                    <a:pt x="1191" y="300"/>
                    <a:pt x="1191" y="240"/>
                    <a:pt x="1203" y="217"/>
                  </a:cubicBezTo>
                  <a:cubicBezTo>
                    <a:pt x="1203" y="226"/>
                    <a:pt x="1203" y="303"/>
                    <a:pt x="1203" y="324"/>
                  </a:cubicBezTo>
                  <a:cubicBezTo>
                    <a:pt x="1203" y="336"/>
                    <a:pt x="1203" y="348"/>
                    <a:pt x="1215" y="348"/>
                  </a:cubicBezTo>
                  <a:cubicBezTo>
                    <a:pt x="1215" y="348"/>
                    <a:pt x="1226" y="336"/>
                    <a:pt x="1238" y="312"/>
                  </a:cubicBezTo>
                  <a:cubicBezTo>
                    <a:pt x="1250" y="300"/>
                    <a:pt x="1274" y="264"/>
                    <a:pt x="1274" y="264"/>
                  </a:cubicBezTo>
                  <a:lnTo>
                    <a:pt x="1274" y="264"/>
                  </a:lnTo>
                  <a:cubicBezTo>
                    <a:pt x="1274" y="276"/>
                    <a:pt x="1231" y="384"/>
                    <a:pt x="1237" y="384"/>
                  </a:cubicBezTo>
                  <a:cubicBezTo>
                    <a:pt x="1237" y="384"/>
                    <a:pt x="1238" y="384"/>
                    <a:pt x="1238" y="383"/>
                  </a:cubicBezTo>
                  <a:cubicBezTo>
                    <a:pt x="1262" y="348"/>
                    <a:pt x="1274" y="312"/>
                    <a:pt x="1286" y="288"/>
                  </a:cubicBezTo>
                  <a:lnTo>
                    <a:pt x="1286" y="288"/>
                  </a:lnTo>
                  <a:cubicBezTo>
                    <a:pt x="1274" y="324"/>
                    <a:pt x="1274" y="348"/>
                    <a:pt x="1286" y="348"/>
                  </a:cubicBezTo>
                  <a:cubicBezTo>
                    <a:pt x="1290" y="351"/>
                    <a:pt x="1293" y="353"/>
                    <a:pt x="1295" y="353"/>
                  </a:cubicBezTo>
                  <a:cubicBezTo>
                    <a:pt x="1299" y="353"/>
                    <a:pt x="1302" y="348"/>
                    <a:pt x="1310" y="348"/>
                  </a:cubicBezTo>
                  <a:cubicBezTo>
                    <a:pt x="1310" y="348"/>
                    <a:pt x="1322" y="312"/>
                    <a:pt x="1322" y="312"/>
                  </a:cubicBezTo>
                  <a:cubicBezTo>
                    <a:pt x="1323" y="311"/>
                    <a:pt x="1324" y="310"/>
                    <a:pt x="1325" y="310"/>
                  </a:cubicBezTo>
                  <a:cubicBezTo>
                    <a:pt x="1334" y="310"/>
                    <a:pt x="1334" y="350"/>
                    <a:pt x="1334" y="371"/>
                  </a:cubicBezTo>
                  <a:cubicBezTo>
                    <a:pt x="1334" y="383"/>
                    <a:pt x="1334" y="387"/>
                    <a:pt x="1334" y="387"/>
                  </a:cubicBezTo>
                  <a:cubicBezTo>
                    <a:pt x="1335" y="387"/>
                    <a:pt x="1337" y="368"/>
                    <a:pt x="1345" y="359"/>
                  </a:cubicBezTo>
                  <a:cubicBezTo>
                    <a:pt x="1349" y="351"/>
                    <a:pt x="1351" y="349"/>
                    <a:pt x="1351" y="349"/>
                  </a:cubicBezTo>
                  <a:lnTo>
                    <a:pt x="1351" y="349"/>
                  </a:lnTo>
                  <a:cubicBezTo>
                    <a:pt x="1352" y="349"/>
                    <a:pt x="1349" y="359"/>
                    <a:pt x="1357" y="359"/>
                  </a:cubicBezTo>
                  <a:cubicBezTo>
                    <a:pt x="1369" y="359"/>
                    <a:pt x="1369" y="336"/>
                    <a:pt x="1381" y="336"/>
                  </a:cubicBezTo>
                  <a:cubicBezTo>
                    <a:pt x="1393" y="336"/>
                    <a:pt x="1381" y="348"/>
                    <a:pt x="1393" y="359"/>
                  </a:cubicBezTo>
                  <a:cubicBezTo>
                    <a:pt x="1399" y="365"/>
                    <a:pt x="1399" y="368"/>
                    <a:pt x="1399" y="368"/>
                  </a:cubicBezTo>
                  <a:cubicBezTo>
                    <a:pt x="1399" y="368"/>
                    <a:pt x="1399" y="365"/>
                    <a:pt x="1405" y="359"/>
                  </a:cubicBezTo>
                  <a:cubicBezTo>
                    <a:pt x="1409" y="355"/>
                    <a:pt x="1413" y="354"/>
                    <a:pt x="1416" y="354"/>
                  </a:cubicBezTo>
                  <a:cubicBezTo>
                    <a:pt x="1424" y="354"/>
                    <a:pt x="1429" y="359"/>
                    <a:pt x="1429" y="359"/>
                  </a:cubicBezTo>
                  <a:cubicBezTo>
                    <a:pt x="1441" y="359"/>
                    <a:pt x="1476" y="324"/>
                    <a:pt x="1476" y="324"/>
                  </a:cubicBezTo>
                  <a:lnTo>
                    <a:pt x="1476" y="324"/>
                  </a:lnTo>
                  <a:cubicBezTo>
                    <a:pt x="1476" y="324"/>
                    <a:pt x="1453" y="371"/>
                    <a:pt x="1453" y="371"/>
                  </a:cubicBezTo>
                  <a:lnTo>
                    <a:pt x="1476" y="348"/>
                  </a:lnTo>
                  <a:cubicBezTo>
                    <a:pt x="1488" y="324"/>
                    <a:pt x="1500" y="312"/>
                    <a:pt x="1512" y="288"/>
                  </a:cubicBezTo>
                  <a:lnTo>
                    <a:pt x="1512" y="288"/>
                  </a:lnTo>
                  <a:lnTo>
                    <a:pt x="1488" y="348"/>
                  </a:lnTo>
                  <a:lnTo>
                    <a:pt x="1488" y="359"/>
                  </a:lnTo>
                  <a:cubicBezTo>
                    <a:pt x="1488" y="359"/>
                    <a:pt x="1498" y="350"/>
                    <a:pt x="1502" y="349"/>
                  </a:cubicBezTo>
                  <a:lnTo>
                    <a:pt x="1502" y="349"/>
                  </a:lnTo>
                  <a:lnTo>
                    <a:pt x="1488" y="383"/>
                  </a:lnTo>
                  <a:cubicBezTo>
                    <a:pt x="1505" y="356"/>
                    <a:pt x="1506" y="349"/>
                    <a:pt x="1503" y="349"/>
                  </a:cubicBezTo>
                  <a:lnTo>
                    <a:pt x="1503" y="349"/>
                  </a:lnTo>
                  <a:cubicBezTo>
                    <a:pt x="1503" y="349"/>
                    <a:pt x="1502" y="349"/>
                    <a:pt x="1502" y="349"/>
                  </a:cubicBezTo>
                  <a:lnTo>
                    <a:pt x="1502" y="349"/>
                  </a:lnTo>
                  <a:lnTo>
                    <a:pt x="1512" y="324"/>
                  </a:lnTo>
                  <a:lnTo>
                    <a:pt x="1512" y="324"/>
                  </a:lnTo>
                  <a:cubicBezTo>
                    <a:pt x="1500" y="371"/>
                    <a:pt x="1500" y="371"/>
                    <a:pt x="1512" y="371"/>
                  </a:cubicBezTo>
                  <a:cubicBezTo>
                    <a:pt x="1512" y="377"/>
                    <a:pt x="1512" y="380"/>
                    <a:pt x="1514" y="380"/>
                  </a:cubicBezTo>
                  <a:cubicBezTo>
                    <a:pt x="1515" y="380"/>
                    <a:pt x="1518" y="377"/>
                    <a:pt x="1524" y="371"/>
                  </a:cubicBezTo>
                  <a:cubicBezTo>
                    <a:pt x="1536" y="371"/>
                    <a:pt x="1536" y="359"/>
                    <a:pt x="1536" y="359"/>
                  </a:cubicBezTo>
                  <a:cubicBezTo>
                    <a:pt x="1536" y="359"/>
                    <a:pt x="1536" y="395"/>
                    <a:pt x="1536" y="395"/>
                  </a:cubicBezTo>
                  <a:cubicBezTo>
                    <a:pt x="1536" y="407"/>
                    <a:pt x="1560" y="395"/>
                    <a:pt x="1536" y="443"/>
                  </a:cubicBezTo>
                  <a:cubicBezTo>
                    <a:pt x="1536" y="443"/>
                    <a:pt x="1572" y="383"/>
                    <a:pt x="1584" y="371"/>
                  </a:cubicBezTo>
                  <a:cubicBezTo>
                    <a:pt x="1585" y="370"/>
                    <a:pt x="1586" y="369"/>
                    <a:pt x="1586" y="369"/>
                  </a:cubicBezTo>
                  <a:lnTo>
                    <a:pt x="1586" y="369"/>
                  </a:lnTo>
                  <a:cubicBezTo>
                    <a:pt x="1590" y="369"/>
                    <a:pt x="1570" y="408"/>
                    <a:pt x="1560" y="419"/>
                  </a:cubicBezTo>
                  <a:cubicBezTo>
                    <a:pt x="1560" y="431"/>
                    <a:pt x="1560" y="431"/>
                    <a:pt x="1560" y="443"/>
                  </a:cubicBezTo>
                  <a:cubicBezTo>
                    <a:pt x="1560" y="444"/>
                    <a:pt x="1560" y="444"/>
                    <a:pt x="1562" y="444"/>
                  </a:cubicBezTo>
                  <a:cubicBezTo>
                    <a:pt x="1569" y="444"/>
                    <a:pt x="1596" y="424"/>
                    <a:pt x="1604" y="424"/>
                  </a:cubicBezTo>
                  <a:cubicBezTo>
                    <a:pt x="1606" y="424"/>
                    <a:pt x="1606" y="426"/>
                    <a:pt x="1603" y="432"/>
                  </a:cubicBezTo>
                  <a:lnTo>
                    <a:pt x="1603" y="432"/>
                  </a:lnTo>
                  <a:cubicBezTo>
                    <a:pt x="1624" y="402"/>
                    <a:pt x="1646" y="381"/>
                    <a:pt x="1667" y="359"/>
                  </a:cubicBezTo>
                  <a:lnTo>
                    <a:pt x="1703" y="324"/>
                  </a:lnTo>
                  <a:lnTo>
                    <a:pt x="1703" y="324"/>
                  </a:lnTo>
                  <a:cubicBezTo>
                    <a:pt x="1692" y="344"/>
                    <a:pt x="1673" y="374"/>
                    <a:pt x="1668" y="374"/>
                  </a:cubicBezTo>
                  <a:cubicBezTo>
                    <a:pt x="1667" y="374"/>
                    <a:pt x="1667" y="373"/>
                    <a:pt x="1667" y="371"/>
                  </a:cubicBezTo>
                  <a:cubicBezTo>
                    <a:pt x="1667" y="371"/>
                    <a:pt x="1667" y="371"/>
                    <a:pt x="1667" y="371"/>
                  </a:cubicBezTo>
                  <a:lnTo>
                    <a:pt x="1667" y="371"/>
                  </a:lnTo>
                  <a:cubicBezTo>
                    <a:pt x="1660" y="379"/>
                    <a:pt x="1656" y="382"/>
                    <a:pt x="1654" y="382"/>
                  </a:cubicBezTo>
                  <a:cubicBezTo>
                    <a:pt x="1654" y="382"/>
                    <a:pt x="1653" y="381"/>
                    <a:pt x="1653" y="381"/>
                  </a:cubicBezTo>
                  <a:lnTo>
                    <a:pt x="1653" y="381"/>
                  </a:lnTo>
                  <a:cubicBezTo>
                    <a:pt x="1651" y="386"/>
                    <a:pt x="1648" y="390"/>
                    <a:pt x="1643" y="395"/>
                  </a:cubicBezTo>
                  <a:cubicBezTo>
                    <a:pt x="1643" y="407"/>
                    <a:pt x="1643" y="407"/>
                    <a:pt x="1643" y="419"/>
                  </a:cubicBezTo>
                  <a:lnTo>
                    <a:pt x="1643" y="431"/>
                  </a:lnTo>
                  <a:cubicBezTo>
                    <a:pt x="1643" y="443"/>
                    <a:pt x="1596" y="490"/>
                    <a:pt x="1584" y="502"/>
                  </a:cubicBezTo>
                  <a:cubicBezTo>
                    <a:pt x="1584" y="504"/>
                    <a:pt x="1584" y="505"/>
                    <a:pt x="1586" y="505"/>
                  </a:cubicBezTo>
                  <a:cubicBezTo>
                    <a:pt x="1593" y="505"/>
                    <a:pt x="1621" y="478"/>
                    <a:pt x="1631" y="478"/>
                  </a:cubicBezTo>
                  <a:cubicBezTo>
                    <a:pt x="1631" y="478"/>
                    <a:pt x="1631" y="514"/>
                    <a:pt x="1631" y="526"/>
                  </a:cubicBezTo>
                  <a:cubicBezTo>
                    <a:pt x="1631" y="528"/>
                    <a:pt x="1632" y="529"/>
                    <a:pt x="1633" y="529"/>
                  </a:cubicBezTo>
                  <a:cubicBezTo>
                    <a:pt x="1644" y="529"/>
                    <a:pt x="1694" y="463"/>
                    <a:pt x="1699" y="463"/>
                  </a:cubicBezTo>
                  <a:lnTo>
                    <a:pt x="1699" y="463"/>
                  </a:lnTo>
                  <a:cubicBezTo>
                    <a:pt x="1700" y="463"/>
                    <a:pt x="1697" y="467"/>
                    <a:pt x="1691" y="478"/>
                  </a:cubicBezTo>
                  <a:cubicBezTo>
                    <a:pt x="1667" y="502"/>
                    <a:pt x="1643" y="538"/>
                    <a:pt x="1667" y="538"/>
                  </a:cubicBezTo>
                  <a:cubicBezTo>
                    <a:pt x="1675" y="530"/>
                    <a:pt x="1710" y="500"/>
                    <a:pt x="1714" y="500"/>
                  </a:cubicBezTo>
                  <a:lnTo>
                    <a:pt x="1714" y="500"/>
                  </a:lnTo>
                  <a:cubicBezTo>
                    <a:pt x="1716" y="500"/>
                    <a:pt x="1710" y="507"/>
                    <a:pt x="1691" y="526"/>
                  </a:cubicBezTo>
                  <a:cubicBezTo>
                    <a:pt x="1673" y="544"/>
                    <a:pt x="1668" y="550"/>
                    <a:pt x="1671" y="550"/>
                  </a:cubicBezTo>
                  <a:cubicBezTo>
                    <a:pt x="1676" y="550"/>
                    <a:pt x="1700" y="534"/>
                    <a:pt x="1715" y="526"/>
                  </a:cubicBezTo>
                  <a:cubicBezTo>
                    <a:pt x="1719" y="521"/>
                    <a:pt x="1722" y="520"/>
                    <a:pt x="1722" y="520"/>
                  </a:cubicBezTo>
                  <a:lnTo>
                    <a:pt x="1722" y="520"/>
                  </a:lnTo>
                  <a:cubicBezTo>
                    <a:pt x="1726" y="520"/>
                    <a:pt x="1703" y="552"/>
                    <a:pt x="1703" y="562"/>
                  </a:cubicBezTo>
                  <a:cubicBezTo>
                    <a:pt x="1703" y="563"/>
                    <a:pt x="1703" y="563"/>
                    <a:pt x="1704" y="563"/>
                  </a:cubicBezTo>
                  <a:cubicBezTo>
                    <a:pt x="1713" y="563"/>
                    <a:pt x="1775" y="501"/>
                    <a:pt x="1786" y="490"/>
                  </a:cubicBezTo>
                  <a:cubicBezTo>
                    <a:pt x="1789" y="488"/>
                    <a:pt x="1790" y="487"/>
                    <a:pt x="1790" y="487"/>
                  </a:cubicBezTo>
                  <a:lnTo>
                    <a:pt x="1790" y="487"/>
                  </a:lnTo>
                  <a:cubicBezTo>
                    <a:pt x="1792" y="487"/>
                    <a:pt x="1745" y="542"/>
                    <a:pt x="1754" y="542"/>
                  </a:cubicBezTo>
                  <a:cubicBezTo>
                    <a:pt x="1754" y="542"/>
                    <a:pt x="1755" y="542"/>
                    <a:pt x="1755" y="542"/>
                  </a:cubicBezTo>
                  <a:lnTo>
                    <a:pt x="1755" y="542"/>
                  </a:lnTo>
                  <a:cubicBezTo>
                    <a:pt x="1743" y="556"/>
                    <a:pt x="1731" y="569"/>
                    <a:pt x="1726" y="574"/>
                  </a:cubicBezTo>
                  <a:cubicBezTo>
                    <a:pt x="1726" y="591"/>
                    <a:pt x="1733" y="602"/>
                    <a:pt x="1746" y="602"/>
                  </a:cubicBezTo>
                  <a:cubicBezTo>
                    <a:pt x="1750" y="602"/>
                    <a:pt x="1756" y="601"/>
                    <a:pt x="1762" y="598"/>
                  </a:cubicBezTo>
                  <a:lnTo>
                    <a:pt x="1786" y="598"/>
                  </a:lnTo>
                  <a:cubicBezTo>
                    <a:pt x="1792" y="595"/>
                    <a:pt x="1795" y="593"/>
                    <a:pt x="1797" y="593"/>
                  </a:cubicBezTo>
                  <a:cubicBezTo>
                    <a:pt x="1809" y="593"/>
                    <a:pt x="1726" y="657"/>
                    <a:pt x="1726" y="657"/>
                  </a:cubicBezTo>
                  <a:cubicBezTo>
                    <a:pt x="1726" y="657"/>
                    <a:pt x="1780" y="617"/>
                    <a:pt x="1787" y="617"/>
                  </a:cubicBezTo>
                  <a:lnTo>
                    <a:pt x="1787" y="617"/>
                  </a:lnTo>
                  <a:cubicBezTo>
                    <a:pt x="1789" y="617"/>
                    <a:pt x="1786" y="621"/>
                    <a:pt x="1774" y="633"/>
                  </a:cubicBezTo>
                  <a:lnTo>
                    <a:pt x="1786" y="633"/>
                  </a:lnTo>
                  <a:cubicBezTo>
                    <a:pt x="1786" y="633"/>
                    <a:pt x="1799" y="631"/>
                    <a:pt x="1812" y="631"/>
                  </a:cubicBezTo>
                  <a:cubicBezTo>
                    <a:pt x="1832" y="631"/>
                    <a:pt x="1850" y="636"/>
                    <a:pt x="1822" y="657"/>
                  </a:cubicBezTo>
                  <a:lnTo>
                    <a:pt x="1905" y="621"/>
                  </a:lnTo>
                  <a:lnTo>
                    <a:pt x="1905" y="621"/>
                  </a:lnTo>
                  <a:cubicBezTo>
                    <a:pt x="1869" y="645"/>
                    <a:pt x="1857" y="657"/>
                    <a:pt x="1857" y="669"/>
                  </a:cubicBezTo>
                  <a:cubicBezTo>
                    <a:pt x="1857" y="681"/>
                    <a:pt x="1834" y="692"/>
                    <a:pt x="1811" y="715"/>
                  </a:cubicBezTo>
                  <a:lnTo>
                    <a:pt x="1811" y="715"/>
                  </a:lnTo>
                  <a:cubicBezTo>
                    <a:pt x="1827" y="707"/>
                    <a:pt x="1881" y="679"/>
                    <a:pt x="1900" y="679"/>
                  </a:cubicBezTo>
                  <a:cubicBezTo>
                    <a:pt x="1902" y="679"/>
                    <a:pt x="1904" y="680"/>
                    <a:pt x="1905" y="681"/>
                  </a:cubicBezTo>
                  <a:cubicBezTo>
                    <a:pt x="1905" y="681"/>
                    <a:pt x="1810" y="729"/>
                    <a:pt x="1798" y="729"/>
                  </a:cubicBezTo>
                  <a:cubicBezTo>
                    <a:pt x="1798" y="732"/>
                    <a:pt x="1801" y="733"/>
                    <a:pt x="1806" y="733"/>
                  </a:cubicBezTo>
                  <a:cubicBezTo>
                    <a:pt x="1818" y="733"/>
                    <a:pt x="1841" y="725"/>
                    <a:pt x="1857" y="717"/>
                  </a:cubicBezTo>
                  <a:cubicBezTo>
                    <a:pt x="1893" y="705"/>
                    <a:pt x="1905" y="693"/>
                    <a:pt x="1905" y="693"/>
                  </a:cubicBezTo>
                  <a:cubicBezTo>
                    <a:pt x="1917" y="693"/>
                    <a:pt x="1905" y="693"/>
                    <a:pt x="1893" y="705"/>
                  </a:cubicBezTo>
                  <a:cubicBezTo>
                    <a:pt x="1869" y="729"/>
                    <a:pt x="1810" y="752"/>
                    <a:pt x="1786" y="764"/>
                  </a:cubicBezTo>
                  <a:lnTo>
                    <a:pt x="1834" y="752"/>
                  </a:lnTo>
                  <a:cubicBezTo>
                    <a:pt x="1842" y="752"/>
                    <a:pt x="1850" y="747"/>
                    <a:pt x="1854" y="747"/>
                  </a:cubicBezTo>
                  <a:cubicBezTo>
                    <a:pt x="1856" y="747"/>
                    <a:pt x="1857" y="748"/>
                    <a:pt x="1857" y="752"/>
                  </a:cubicBezTo>
                  <a:cubicBezTo>
                    <a:pt x="1869" y="764"/>
                    <a:pt x="1846" y="764"/>
                    <a:pt x="1857" y="764"/>
                  </a:cubicBezTo>
                  <a:cubicBezTo>
                    <a:pt x="1881" y="764"/>
                    <a:pt x="1893" y="752"/>
                    <a:pt x="1917" y="740"/>
                  </a:cubicBezTo>
                  <a:cubicBezTo>
                    <a:pt x="1920" y="739"/>
                    <a:pt x="1921" y="739"/>
                    <a:pt x="1921" y="739"/>
                  </a:cubicBezTo>
                  <a:lnTo>
                    <a:pt x="1921" y="739"/>
                  </a:lnTo>
                  <a:cubicBezTo>
                    <a:pt x="1923" y="739"/>
                    <a:pt x="1876" y="766"/>
                    <a:pt x="1885" y="766"/>
                  </a:cubicBezTo>
                  <a:cubicBezTo>
                    <a:pt x="1887" y="766"/>
                    <a:pt x="1889" y="766"/>
                    <a:pt x="1893" y="764"/>
                  </a:cubicBezTo>
                  <a:cubicBezTo>
                    <a:pt x="1905" y="764"/>
                    <a:pt x="1917" y="752"/>
                    <a:pt x="1929" y="752"/>
                  </a:cubicBezTo>
                  <a:lnTo>
                    <a:pt x="1929" y="764"/>
                  </a:lnTo>
                  <a:cubicBezTo>
                    <a:pt x="1929" y="764"/>
                    <a:pt x="1869" y="764"/>
                    <a:pt x="1869" y="788"/>
                  </a:cubicBezTo>
                  <a:cubicBezTo>
                    <a:pt x="1869" y="793"/>
                    <a:pt x="1871" y="796"/>
                    <a:pt x="1877" y="796"/>
                  </a:cubicBezTo>
                  <a:cubicBezTo>
                    <a:pt x="1883" y="796"/>
                    <a:pt x="1894" y="793"/>
                    <a:pt x="1910" y="785"/>
                  </a:cubicBezTo>
                  <a:lnTo>
                    <a:pt x="1910" y="785"/>
                  </a:lnTo>
                  <a:cubicBezTo>
                    <a:pt x="1853" y="816"/>
                    <a:pt x="1893" y="837"/>
                    <a:pt x="1893" y="848"/>
                  </a:cubicBezTo>
                  <a:cubicBezTo>
                    <a:pt x="1893" y="850"/>
                    <a:pt x="1894" y="851"/>
                    <a:pt x="1897" y="851"/>
                  </a:cubicBezTo>
                  <a:cubicBezTo>
                    <a:pt x="1907" y="851"/>
                    <a:pt x="1938" y="831"/>
                    <a:pt x="1977" y="812"/>
                  </a:cubicBezTo>
                  <a:cubicBezTo>
                    <a:pt x="2001" y="807"/>
                    <a:pt x="2016" y="804"/>
                    <a:pt x="2020" y="804"/>
                  </a:cubicBezTo>
                  <a:cubicBezTo>
                    <a:pt x="2026" y="804"/>
                    <a:pt x="2011" y="810"/>
                    <a:pt x="1977" y="824"/>
                  </a:cubicBezTo>
                  <a:cubicBezTo>
                    <a:pt x="1893" y="859"/>
                    <a:pt x="1869" y="895"/>
                    <a:pt x="1869" y="895"/>
                  </a:cubicBezTo>
                  <a:cubicBezTo>
                    <a:pt x="1869" y="901"/>
                    <a:pt x="1869" y="904"/>
                    <a:pt x="1874" y="904"/>
                  </a:cubicBezTo>
                  <a:cubicBezTo>
                    <a:pt x="1878" y="904"/>
                    <a:pt x="1887" y="901"/>
                    <a:pt x="1905" y="895"/>
                  </a:cubicBezTo>
                  <a:cubicBezTo>
                    <a:pt x="1917" y="891"/>
                    <a:pt x="1928" y="890"/>
                    <a:pt x="1936" y="890"/>
                  </a:cubicBezTo>
                  <a:cubicBezTo>
                    <a:pt x="1954" y="890"/>
                    <a:pt x="1965" y="895"/>
                    <a:pt x="1965" y="895"/>
                  </a:cubicBezTo>
                  <a:cubicBezTo>
                    <a:pt x="1977" y="907"/>
                    <a:pt x="1905" y="895"/>
                    <a:pt x="1905" y="919"/>
                  </a:cubicBezTo>
                  <a:cubicBezTo>
                    <a:pt x="1905" y="931"/>
                    <a:pt x="1905" y="931"/>
                    <a:pt x="1905" y="943"/>
                  </a:cubicBezTo>
                  <a:cubicBezTo>
                    <a:pt x="1905" y="949"/>
                    <a:pt x="1908" y="952"/>
                    <a:pt x="1920" y="952"/>
                  </a:cubicBezTo>
                  <a:cubicBezTo>
                    <a:pt x="1925" y="952"/>
                    <a:pt x="1932" y="951"/>
                    <a:pt x="1942" y="950"/>
                  </a:cubicBezTo>
                  <a:lnTo>
                    <a:pt x="1942" y="950"/>
                  </a:lnTo>
                  <a:cubicBezTo>
                    <a:pt x="1927" y="954"/>
                    <a:pt x="1911" y="961"/>
                    <a:pt x="1893" y="967"/>
                  </a:cubicBezTo>
                  <a:cubicBezTo>
                    <a:pt x="1881" y="967"/>
                    <a:pt x="1869" y="979"/>
                    <a:pt x="1893" y="979"/>
                  </a:cubicBezTo>
                  <a:cubicBezTo>
                    <a:pt x="1905" y="975"/>
                    <a:pt x="1912" y="973"/>
                    <a:pt x="1915" y="973"/>
                  </a:cubicBezTo>
                  <a:cubicBezTo>
                    <a:pt x="1922" y="973"/>
                    <a:pt x="1917" y="979"/>
                    <a:pt x="1917" y="979"/>
                  </a:cubicBezTo>
                  <a:cubicBezTo>
                    <a:pt x="1921" y="983"/>
                    <a:pt x="1926" y="984"/>
                    <a:pt x="1932" y="984"/>
                  </a:cubicBezTo>
                  <a:cubicBezTo>
                    <a:pt x="1943" y="984"/>
                    <a:pt x="1957" y="979"/>
                    <a:pt x="1965" y="979"/>
                  </a:cubicBezTo>
                  <a:cubicBezTo>
                    <a:pt x="1977" y="979"/>
                    <a:pt x="1941" y="990"/>
                    <a:pt x="1941" y="1002"/>
                  </a:cubicBezTo>
                  <a:cubicBezTo>
                    <a:pt x="1929" y="1002"/>
                    <a:pt x="1929" y="1002"/>
                    <a:pt x="1941" y="1014"/>
                  </a:cubicBezTo>
                  <a:lnTo>
                    <a:pt x="1988" y="1014"/>
                  </a:lnTo>
                  <a:cubicBezTo>
                    <a:pt x="1953" y="1014"/>
                    <a:pt x="1941" y="1014"/>
                    <a:pt x="1953" y="1026"/>
                  </a:cubicBezTo>
                  <a:lnTo>
                    <a:pt x="1988" y="1038"/>
                  </a:lnTo>
                  <a:cubicBezTo>
                    <a:pt x="2024" y="1038"/>
                    <a:pt x="2036" y="1038"/>
                    <a:pt x="2000" y="1050"/>
                  </a:cubicBezTo>
                  <a:cubicBezTo>
                    <a:pt x="1988" y="1056"/>
                    <a:pt x="1977" y="1056"/>
                    <a:pt x="1965" y="1056"/>
                  </a:cubicBezTo>
                  <a:cubicBezTo>
                    <a:pt x="1953" y="1056"/>
                    <a:pt x="1941" y="1056"/>
                    <a:pt x="1929" y="1062"/>
                  </a:cubicBezTo>
                  <a:cubicBezTo>
                    <a:pt x="1917" y="1074"/>
                    <a:pt x="1905" y="1074"/>
                    <a:pt x="1905" y="1086"/>
                  </a:cubicBezTo>
                  <a:lnTo>
                    <a:pt x="1977" y="1086"/>
                  </a:lnTo>
                  <a:cubicBezTo>
                    <a:pt x="1967" y="1090"/>
                    <a:pt x="1958" y="1095"/>
                    <a:pt x="1953" y="1098"/>
                  </a:cubicBezTo>
                  <a:lnTo>
                    <a:pt x="1953" y="1098"/>
                  </a:lnTo>
                  <a:cubicBezTo>
                    <a:pt x="1895" y="1102"/>
                    <a:pt x="1953" y="1123"/>
                    <a:pt x="1953" y="1133"/>
                  </a:cubicBezTo>
                  <a:cubicBezTo>
                    <a:pt x="1965" y="1133"/>
                    <a:pt x="1941" y="1133"/>
                    <a:pt x="1941" y="1145"/>
                  </a:cubicBezTo>
                  <a:cubicBezTo>
                    <a:pt x="1929" y="1145"/>
                    <a:pt x="1929" y="1145"/>
                    <a:pt x="1929" y="1157"/>
                  </a:cubicBezTo>
                  <a:cubicBezTo>
                    <a:pt x="1929" y="1157"/>
                    <a:pt x="1938" y="1183"/>
                    <a:pt x="1910" y="1183"/>
                  </a:cubicBezTo>
                  <a:cubicBezTo>
                    <a:pt x="1906" y="1183"/>
                    <a:pt x="1900" y="1183"/>
                    <a:pt x="1893" y="1181"/>
                  </a:cubicBezTo>
                  <a:lnTo>
                    <a:pt x="1893" y="1181"/>
                  </a:lnTo>
                  <a:cubicBezTo>
                    <a:pt x="1893" y="1181"/>
                    <a:pt x="1893" y="1193"/>
                    <a:pt x="1941" y="1193"/>
                  </a:cubicBezTo>
                  <a:cubicBezTo>
                    <a:pt x="1965" y="1193"/>
                    <a:pt x="1988" y="1205"/>
                    <a:pt x="2000" y="1217"/>
                  </a:cubicBezTo>
                  <a:lnTo>
                    <a:pt x="1929" y="1217"/>
                  </a:lnTo>
                  <a:cubicBezTo>
                    <a:pt x="1893" y="1217"/>
                    <a:pt x="1905" y="1217"/>
                    <a:pt x="1917" y="1229"/>
                  </a:cubicBezTo>
                  <a:cubicBezTo>
                    <a:pt x="1929" y="1229"/>
                    <a:pt x="1941" y="1240"/>
                    <a:pt x="1941" y="1240"/>
                  </a:cubicBezTo>
                  <a:lnTo>
                    <a:pt x="1905" y="1240"/>
                  </a:lnTo>
                  <a:cubicBezTo>
                    <a:pt x="1869" y="1240"/>
                    <a:pt x="2000" y="1264"/>
                    <a:pt x="2000" y="1264"/>
                  </a:cubicBezTo>
                  <a:cubicBezTo>
                    <a:pt x="2000" y="1267"/>
                    <a:pt x="1996" y="1268"/>
                    <a:pt x="1989" y="1268"/>
                  </a:cubicBezTo>
                  <a:cubicBezTo>
                    <a:pt x="1971" y="1268"/>
                    <a:pt x="1933" y="1261"/>
                    <a:pt x="1910" y="1261"/>
                  </a:cubicBezTo>
                  <a:cubicBezTo>
                    <a:pt x="1902" y="1261"/>
                    <a:pt x="1896" y="1262"/>
                    <a:pt x="1893" y="1264"/>
                  </a:cubicBezTo>
                  <a:cubicBezTo>
                    <a:pt x="1881" y="1264"/>
                    <a:pt x="1953" y="1288"/>
                    <a:pt x="1977" y="1300"/>
                  </a:cubicBezTo>
                  <a:cubicBezTo>
                    <a:pt x="1991" y="1315"/>
                    <a:pt x="1997" y="1325"/>
                    <a:pt x="1991" y="1325"/>
                  </a:cubicBezTo>
                  <a:cubicBezTo>
                    <a:pt x="1987" y="1325"/>
                    <a:pt x="1978" y="1321"/>
                    <a:pt x="1965" y="1312"/>
                  </a:cubicBezTo>
                  <a:cubicBezTo>
                    <a:pt x="1965" y="1312"/>
                    <a:pt x="1929" y="1300"/>
                    <a:pt x="1905" y="1300"/>
                  </a:cubicBezTo>
                  <a:cubicBezTo>
                    <a:pt x="1881" y="1312"/>
                    <a:pt x="1905" y="1312"/>
                    <a:pt x="1941" y="1324"/>
                  </a:cubicBezTo>
                  <a:cubicBezTo>
                    <a:pt x="1965" y="1324"/>
                    <a:pt x="1988" y="1324"/>
                    <a:pt x="2000" y="1336"/>
                  </a:cubicBezTo>
                  <a:cubicBezTo>
                    <a:pt x="2000" y="1336"/>
                    <a:pt x="1942" y="1330"/>
                    <a:pt x="1917" y="1330"/>
                  </a:cubicBezTo>
                  <a:cubicBezTo>
                    <a:pt x="1905" y="1330"/>
                    <a:pt x="1901" y="1332"/>
                    <a:pt x="1917" y="1336"/>
                  </a:cubicBezTo>
                  <a:lnTo>
                    <a:pt x="1988" y="1360"/>
                  </a:lnTo>
                  <a:cubicBezTo>
                    <a:pt x="2006" y="1360"/>
                    <a:pt x="2017" y="1366"/>
                    <a:pt x="2027" y="1370"/>
                  </a:cubicBezTo>
                  <a:lnTo>
                    <a:pt x="2027" y="1370"/>
                  </a:lnTo>
                  <a:cubicBezTo>
                    <a:pt x="1990" y="1362"/>
                    <a:pt x="1969" y="1355"/>
                    <a:pt x="1955" y="1355"/>
                  </a:cubicBezTo>
                  <a:cubicBezTo>
                    <a:pt x="1949" y="1355"/>
                    <a:pt x="1944" y="1356"/>
                    <a:pt x="1941" y="1360"/>
                  </a:cubicBezTo>
                  <a:cubicBezTo>
                    <a:pt x="1965" y="1383"/>
                    <a:pt x="1977" y="1383"/>
                    <a:pt x="2000" y="1395"/>
                  </a:cubicBezTo>
                  <a:lnTo>
                    <a:pt x="2000" y="1407"/>
                  </a:lnTo>
                  <a:cubicBezTo>
                    <a:pt x="1977" y="1407"/>
                    <a:pt x="1953" y="1383"/>
                    <a:pt x="1929" y="1383"/>
                  </a:cubicBezTo>
                  <a:lnTo>
                    <a:pt x="1905" y="1383"/>
                  </a:lnTo>
                  <a:cubicBezTo>
                    <a:pt x="1915" y="1383"/>
                    <a:pt x="1985" y="1414"/>
                    <a:pt x="1964" y="1414"/>
                  </a:cubicBezTo>
                  <a:cubicBezTo>
                    <a:pt x="1959" y="1414"/>
                    <a:pt x="1948" y="1412"/>
                    <a:pt x="1929" y="1407"/>
                  </a:cubicBezTo>
                  <a:cubicBezTo>
                    <a:pt x="1906" y="1401"/>
                    <a:pt x="1895" y="1399"/>
                    <a:pt x="1893" y="1399"/>
                  </a:cubicBezTo>
                  <a:cubicBezTo>
                    <a:pt x="1883" y="1399"/>
                    <a:pt x="1950" y="1422"/>
                    <a:pt x="1941" y="1431"/>
                  </a:cubicBezTo>
                  <a:cubicBezTo>
                    <a:pt x="1941" y="1434"/>
                    <a:pt x="1938" y="1434"/>
                    <a:pt x="1934" y="1434"/>
                  </a:cubicBezTo>
                  <a:cubicBezTo>
                    <a:pt x="1923" y="1434"/>
                    <a:pt x="1903" y="1428"/>
                    <a:pt x="1900" y="1428"/>
                  </a:cubicBezTo>
                  <a:lnTo>
                    <a:pt x="1900" y="1428"/>
                  </a:lnTo>
                  <a:cubicBezTo>
                    <a:pt x="1899" y="1428"/>
                    <a:pt x="1900" y="1428"/>
                    <a:pt x="1905" y="1431"/>
                  </a:cubicBezTo>
                  <a:lnTo>
                    <a:pt x="1953" y="1455"/>
                  </a:lnTo>
                  <a:cubicBezTo>
                    <a:pt x="1929" y="1455"/>
                    <a:pt x="1917" y="1443"/>
                    <a:pt x="1881" y="1443"/>
                  </a:cubicBezTo>
                  <a:cubicBezTo>
                    <a:pt x="1881" y="1443"/>
                    <a:pt x="1857" y="1443"/>
                    <a:pt x="1881" y="1455"/>
                  </a:cubicBezTo>
                  <a:cubicBezTo>
                    <a:pt x="1917" y="1467"/>
                    <a:pt x="1893" y="1467"/>
                    <a:pt x="1893" y="1479"/>
                  </a:cubicBezTo>
                  <a:cubicBezTo>
                    <a:pt x="1893" y="1479"/>
                    <a:pt x="1893" y="1479"/>
                    <a:pt x="1893" y="1479"/>
                  </a:cubicBezTo>
                  <a:lnTo>
                    <a:pt x="1893" y="1479"/>
                  </a:lnTo>
                  <a:lnTo>
                    <a:pt x="1917" y="1502"/>
                  </a:lnTo>
                  <a:cubicBezTo>
                    <a:pt x="1929" y="1514"/>
                    <a:pt x="1935" y="1517"/>
                    <a:pt x="1935" y="1517"/>
                  </a:cubicBezTo>
                  <a:cubicBezTo>
                    <a:pt x="1935" y="1517"/>
                    <a:pt x="1929" y="1514"/>
                    <a:pt x="1917" y="1514"/>
                  </a:cubicBezTo>
                  <a:lnTo>
                    <a:pt x="1941" y="1526"/>
                  </a:lnTo>
                  <a:cubicBezTo>
                    <a:pt x="1965" y="1550"/>
                    <a:pt x="1965" y="1550"/>
                    <a:pt x="1965" y="1550"/>
                  </a:cubicBezTo>
                  <a:lnTo>
                    <a:pt x="1869" y="1502"/>
                  </a:lnTo>
                  <a:lnTo>
                    <a:pt x="1869" y="1502"/>
                  </a:lnTo>
                  <a:cubicBezTo>
                    <a:pt x="1905" y="1526"/>
                    <a:pt x="1905" y="1538"/>
                    <a:pt x="1905" y="1550"/>
                  </a:cubicBezTo>
                  <a:cubicBezTo>
                    <a:pt x="1905" y="1550"/>
                    <a:pt x="1869" y="1538"/>
                    <a:pt x="1857" y="1538"/>
                  </a:cubicBezTo>
                  <a:cubicBezTo>
                    <a:pt x="1822" y="1538"/>
                    <a:pt x="1810" y="1562"/>
                    <a:pt x="1798" y="1574"/>
                  </a:cubicBezTo>
                  <a:cubicBezTo>
                    <a:pt x="1796" y="1576"/>
                    <a:pt x="1793" y="1577"/>
                    <a:pt x="1791" y="1577"/>
                  </a:cubicBezTo>
                  <a:cubicBezTo>
                    <a:pt x="1782" y="1577"/>
                    <a:pt x="1774" y="1562"/>
                    <a:pt x="1774" y="1562"/>
                  </a:cubicBezTo>
                  <a:cubicBezTo>
                    <a:pt x="1774" y="1562"/>
                    <a:pt x="1774" y="1562"/>
                    <a:pt x="1774" y="1574"/>
                  </a:cubicBezTo>
                  <a:lnTo>
                    <a:pt x="1774" y="1610"/>
                  </a:lnTo>
                  <a:cubicBezTo>
                    <a:pt x="1762" y="1621"/>
                    <a:pt x="1762" y="1645"/>
                    <a:pt x="1774" y="1669"/>
                  </a:cubicBezTo>
                  <a:cubicBezTo>
                    <a:pt x="1774" y="1681"/>
                    <a:pt x="1786" y="1693"/>
                    <a:pt x="1798" y="1705"/>
                  </a:cubicBezTo>
                  <a:cubicBezTo>
                    <a:pt x="1810" y="1717"/>
                    <a:pt x="1798" y="1717"/>
                    <a:pt x="1798" y="1717"/>
                  </a:cubicBezTo>
                  <a:cubicBezTo>
                    <a:pt x="1798" y="1717"/>
                    <a:pt x="1774" y="1705"/>
                    <a:pt x="1774" y="1705"/>
                  </a:cubicBezTo>
                  <a:cubicBezTo>
                    <a:pt x="1762" y="1705"/>
                    <a:pt x="1750" y="1717"/>
                    <a:pt x="1750" y="1717"/>
                  </a:cubicBezTo>
                  <a:cubicBezTo>
                    <a:pt x="1738" y="1729"/>
                    <a:pt x="1726" y="1717"/>
                    <a:pt x="1750" y="1741"/>
                  </a:cubicBezTo>
                  <a:cubicBezTo>
                    <a:pt x="1758" y="1756"/>
                    <a:pt x="1780" y="1776"/>
                    <a:pt x="1801" y="1791"/>
                  </a:cubicBezTo>
                  <a:lnTo>
                    <a:pt x="1801" y="1791"/>
                  </a:lnTo>
                  <a:cubicBezTo>
                    <a:pt x="1783" y="1779"/>
                    <a:pt x="1762" y="1764"/>
                    <a:pt x="1750" y="1752"/>
                  </a:cubicBezTo>
                  <a:cubicBezTo>
                    <a:pt x="1738" y="1741"/>
                    <a:pt x="1732" y="1738"/>
                    <a:pt x="1728" y="1738"/>
                  </a:cubicBezTo>
                  <a:cubicBezTo>
                    <a:pt x="1724" y="1738"/>
                    <a:pt x="1721" y="1741"/>
                    <a:pt x="1715" y="1741"/>
                  </a:cubicBezTo>
                  <a:cubicBezTo>
                    <a:pt x="1715" y="1749"/>
                    <a:pt x="1709" y="1757"/>
                    <a:pt x="1701" y="1757"/>
                  </a:cubicBezTo>
                  <a:cubicBezTo>
                    <a:pt x="1698" y="1757"/>
                    <a:pt x="1694" y="1756"/>
                    <a:pt x="1691" y="1752"/>
                  </a:cubicBezTo>
                  <a:lnTo>
                    <a:pt x="1667" y="1741"/>
                  </a:lnTo>
                  <a:lnTo>
                    <a:pt x="1667" y="1741"/>
                  </a:lnTo>
                  <a:cubicBezTo>
                    <a:pt x="1667" y="1741"/>
                    <a:pt x="1679" y="1764"/>
                    <a:pt x="1691" y="1776"/>
                  </a:cubicBezTo>
                  <a:cubicBezTo>
                    <a:pt x="1695" y="1780"/>
                    <a:pt x="1692" y="1782"/>
                    <a:pt x="1686" y="1782"/>
                  </a:cubicBezTo>
                  <a:cubicBezTo>
                    <a:pt x="1675" y="1782"/>
                    <a:pt x="1651" y="1776"/>
                    <a:pt x="1643" y="1776"/>
                  </a:cubicBezTo>
                  <a:cubicBezTo>
                    <a:pt x="1642" y="1775"/>
                    <a:pt x="1641" y="1774"/>
                    <a:pt x="1640" y="1774"/>
                  </a:cubicBezTo>
                  <a:lnTo>
                    <a:pt x="1640" y="1774"/>
                  </a:lnTo>
                  <a:cubicBezTo>
                    <a:pt x="1638" y="1774"/>
                    <a:pt x="1658" y="1805"/>
                    <a:pt x="1679" y="1836"/>
                  </a:cubicBezTo>
                  <a:cubicBezTo>
                    <a:pt x="1692" y="1855"/>
                    <a:pt x="1696" y="1862"/>
                    <a:pt x="1695" y="1862"/>
                  </a:cubicBezTo>
                  <a:cubicBezTo>
                    <a:pt x="1692" y="1862"/>
                    <a:pt x="1652" y="1809"/>
                    <a:pt x="1643" y="1800"/>
                  </a:cubicBezTo>
                  <a:cubicBezTo>
                    <a:pt x="1642" y="1799"/>
                    <a:pt x="1641" y="1798"/>
                    <a:pt x="1640" y="1798"/>
                  </a:cubicBezTo>
                  <a:lnTo>
                    <a:pt x="1640" y="1798"/>
                  </a:lnTo>
                  <a:cubicBezTo>
                    <a:pt x="1636" y="1798"/>
                    <a:pt x="1655" y="1836"/>
                    <a:pt x="1655" y="1836"/>
                  </a:cubicBezTo>
                  <a:cubicBezTo>
                    <a:pt x="1660" y="1844"/>
                    <a:pt x="1662" y="1847"/>
                    <a:pt x="1661" y="1847"/>
                  </a:cubicBezTo>
                  <a:cubicBezTo>
                    <a:pt x="1659" y="1847"/>
                    <a:pt x="1626" y="1809"/>
                    <a:pt x="1607" y="1800"/>
                  </a:cubicBezTo>
                  <a:cubicBezTo>
                    <a:pt x="1604" y="1797"/>
                    <a:pt x="1601" y="1795"/>
                    <a:pt x="1600" y="1795"/>
                  </a:cubicBezTo>
                  <a:cubicBezTo>
                    <a:pt x="1596" y="1795"/>
                    <a:pt x="1596" y="1804"/>
                    <a:pt x="1596" y="1812"/>
                  </a:cubicBezTo>
                  <a:cubicBezTo>
                    <a:pt x="1596" y="1819"/>
                    <a:pt x="1596" y="1836"/>
                    <a:pt x="1587" y="1836"/>
                  </a:cubicBezTo>
                  <a:cubicBezTo>
                    <a:pt x="1582" y="1836"/>
                    <a:pt x="1573" y="1830"/>
                    <a:pt x="1560" y="1812"/>
                  </a:cubicBezTo>
                  <a:cubicBezTo>
                    <a:pt x="1548" y="1812"/>
                    <a:pt x="1560" y="1824"/>
                    <a:pt x="1560" y="1836"/>
                  </a:cubicBezTo>
                  <a:cubicBezTo>
                    <a:pt x="1560" y="1872"/>
                    <a:pt x="1536" y="1872"/>
                    <a:pt x="1536" y="1907"/>
                  </a:cubicBezTo>
                  <a:cubicBezTo>
                    <a:pt x="1536" y="1931"/>
                    <a:pt x="1548" y="1955"/>
                    <a:pt x="1560" y="1979"/>
                  </a:cubicBezTo>
                  <a:cubicBezTo>
                    <a:pt x="1548" y="1955"/>
                    <a:pt x="1536" y="1931"/>
                    <a:pt x="1512" y="1907"/>
                  </a:cubicBezTo>
                  <a:cubicBezTo>
                    <a:pt x="1510" y="1905"/>
                    <a:pt x="1508" y="1904"/>
                    <a:pt x="1507" y="1904"/>
                  </a:cubicBezTo>
                  <a:lnTo>
                    <a:pt x="1507" y="1904"/>
                  </a:lnTo>
                  <a:cubicBezTo>
                    <a:pt x="1506" y="1904"/>
                    <a:pt x="1507" y="1906"/>
                    <a:pt x="1508" y="1907"/>
                  </a:cubicBezTo>
                  <a:lnTo>
                    <a:pt x="1500" y="1907"/>
                  </a:lnTo>
                  <a:cubicBezTo>
                    <a:pt x="1495" y="1897"/>
                    <a:pt x="1490" y="1893"/>
                    <a:pt x="1485" y="1893"/>
                  </a:cubicBezTo>
                  <a:cubicBezTo>
                    <a:pt x="1478" y="1893"/>
                    <a:pt x="1471" y="1900"/>
                    <a:pt x="1465" y="1907"/>
                  </a:cubicBezTo>
                  <a:cubicBezTo>
                    <a:pt x="1476" y="1931"/>
                    <a:pt x="1453" y="1931"/>
                    <a:pt x="1453" y="1931"/>
                  </a:cubicBezTo>
                  <a:cubicBezTo>
                    <a:pt x="1476" y="1991"/>
                    <a:pt x="1512" y="2050"/>
                    <a:pt x="1524" y="2110"/>
                  </a:cubicBezTo>
                  <a:cubicBezTo>
                    <a:pt x="1524" y="2111"/>
                    <a:pt x="1524" y="2111"/>
                    <a:pt x="1523" y="2111"/>
                  </a:cubicBezTo>
                  <a:cubicBezTo>
                    <a:pt x="1518" y="2111"/>
                    <a:pt x="1487" y="2058"/>
                    <a:pt x="1476" y="2014"/>
                  </a:cubicBezTo>
                  <a:cubicBezTo>
                    <a:pt x="1465" y="1967"/>
                    <a:pt x="1453" y="1943"/>
                    <a:pt x="1441" y="1943"/>
                  </a:cubicBezTo>
                  <a:cubicBezTo>
                    <a:pt x="1429" y="1955"/>
                    <a:pt x="1429" y="1943"/>
                    <a:pt x="1441" y="1967"/>
                  </a:cubicBezTo>
                  <a:cubicBezTo>
                    <a:pt x="1449" y="1984"/>
                    <a:pt x="1452" y="1995"/>
                    <a:pt x="1448" y="1995"/>
                  </a:cubicBezTo>
                  <a:cubicBezTo>
                    <a:pt x="1446" y="1995"/>
                    <a:pt x="1444" y="1994"/>
                    <a:pt x="1441" y="1991"/>
                  </a:cubicBezTo>
                  <a:cubicBezTo>
                    <a:pt x="1417" y="1955"/>
                    <a:pt x="1393" y="1919"/>
                    <a:pt x="1381" y="1883"/>
                  </a:cubicBezTo>
                  <a:lnTo>
                    <a:pt x="1381" y="1883"/>
                  </a:lnTo>
                  <a:cubicBezTo>
                    <a:pt x="1393" y="1931"/>
                    <a:pt x="1393" y="1931"/>
                    <a:pt x="1381" y="1931"/>
                  </a:cubicBezTo>
                  <a:cubicBezTo>
                    <a:pt x="1369" y="1931"/>
                    <a:pt x="1369" y="1931"/>
                    <a:pt x="1369" y="1955"/>
                  </a:cubicBezTo>
                  <a:cubicBezTo>
                    <a:pt x="1369" y="1973"/>
                    <a:pt x="1369" y="1985"/>
                    <a:pt x="1369" y="1991"/>
                  </a:cubicBezTo>
                  <a:cubicBezTo>
                    <a:pt x="1369" y="1979"/>
                    <a:pt x="1357" y="1943"/>
                    <a:pt x="1345" y="1943"/>
                  </a:cubicBezTo>
                  <a:cubicBezTo>
                    <a:pt x="1345" y="1943"/>
                    <a:pt x="1345" y="1967"/>
                    <a:pt x="1345" y="1967"/>
                  </a:cubicBezTo>
                  <a:lnTo>
                    <a:pt x="1334" y="1967"/>
                  </a:lnTo>
                  <a:cubicBezTo>
                    <a:pt x="1328" y="1957"/>
                    <a:pt x="1326" y="1952"/>
                    <a:pt x="1324" y="1952"/>
                  </a:cubicBezTo>
                  <a:lnTo>
                    <a:pt x="1324" y="1952"/>
                  </a:lnTo>
                  <a:cubicBezTo>
                    <a:pt x="1319" y="1952"/>
                    <a:pt x="1334" y="2008"/>
                    <a:pt x="1334" y="2026"/>
                  </a:cubicBezTo>
                  <a:lnTo>
                    <a:pt x="1334" y="2062"/>
                  </a:lnTo>
                  <a:cubicBezTo>
                    <a:pt x="1310" y="2002"/>
                    <a:pt x="1310" y="1979"/>
                    <a:pt x="1298" y="1979"/>
                  </a:cubicBezTo>
                  <a:cubicBezTo>
                    <a:pt x="1292" y="1973"/>
                    <a:pt x="1283" y="1970"/>
                    <a:pt x="1274" y="1970"/>
                  </a:cubicBezTo>
                  <a:cubicBezTo>
                    <a:pt x="1265" y="1970"/>
                    <a:pt x="1256" y="1973"/>
                    <a:pt x="1250" y="1979"/>
                  </a:cubicBezTo>
                  <a:cubicBezTo>
                    <a:pt x="1250" y="1979"/>
                    <a:pt x="1226" y="1979"/>
                    <a:pt x="1226" y="2002"/>
                  </a:cubicBezTo>
                  <a:cubicBezTo>
                    <a:pt x="1238" y="2026"/>
                    <a:pt x="1226" y="2038"/>
                    <a:pt x="1226" y="2038"/>
                  </a:cubicBezTo>
                  <a:cubicBezTo>
                    <a:pt x="1226" y="2014"/>
                    <a:pt x="1226" y="2002"/>
                    <a:pt x="1215" y="1991"/>
                  </a:cubicBezTo>
                  <a:cubicBezTo>
                    <a:pt x="1215" y="1979"/>
                    <a:pt x="1215" y="1979"/>
                    <a:pt x="1215" y="1979"/>
                  </a:cubicBezTo>
                  <a:cubicBezTo>
                    <a:pt x="1209" y="1979"/>
                    <a:pt x="1203" y="1976"/>
                    <a:pt x="1198" y="1976"/>
                  </a:cubicBezTo>
                  <a:cubicBezTo>
                    <a:pt x="1194" y="1976"/>
                    <a:pt x="1191" y="1979"/>
                    <a:pt x="1191" y="1991"/>
                  </a:cubicBezTo>
                  <a:cubicBezTo>
                    <a:pt x="1191" y="2008"/>
                    <a:pt x="1191" y="2011"/>
                    <a:pt x="1189" y="2011"/>
                  </a:cubicBezTo>
                  <a:cubicBezTo>
                    <a:pt x="1188" y="2011"/>
                    <a:pt x="1187" y="2011"/>
                    <a:pt x="1186" y="2011"/>
                  </a:cubicBezTo>
                  <a:cubicBezTo>
                    <a:pt x="1184" y="2011"/>
                    <a:pt x="1182" y="2011"/>
                    <a:pt x="1179" y="2014"/>
                  </a:cubicBezTo>
                  <a:cubicBezTo>
                    <a:pt x="1175" y="2018"/>
                    <a:pt x="1174" y="2025"/>
                    <a:pt x="1174" y="2031"/>
                  </a:cubicBezTo>
                  <a:lnTo>
                    <a:pt x="1174" y="2031"/>
                  </a:lnTo>
                  <a:cubicBezTo>
                    <a:pt x="1172" y="2028"/>
                    <a:pt x="1170" y="2026"/>
                    <a:pt x="1167" y="2026"/>
                  </a:cubicBezTo>
                  <a:cubicBezTo>
                    <a:pt x="1167" y="2014"/>
                    <a:pt x="1155" y="1991"/>
                    <a:pt x="1155" y="1991"/>
                  </a:cubicBezTo>
                  <a:cubicBezTo>
                    <a:pt x="1143" y="1991"/>
                    <a:pt x="1131" y="2002"/>
                    <a:pt x="1119" y="2014"/>
                  </a:cubicBezTo>
                  <a:cubicBezTo>
                    <a:pt x="1119" y="2018"/>
                    <a:pt x="1119" y="2022"/>
                    <a:pt x="1119" y="2026"/>
                  </a:cubicBezTo>
                  <a:cubicBezTo>
                    <a:pt x="1119" y="2026"/>
                    <a:pt x="1109" y="2016"/>
                    <a:pt x="1102" y="2016"/>
                  </a:cubicBezTo>
                  <a:cubicBezTo>
                    <a:pt x="1098" y="2016"/>
                    <a:pt x="1095" y="2018"/>
                    <a:pt x="1095" y="2026"/>
                  </a:cubicBezTo>
                  <a:cubicBezTo>
                    <a:pt x="1095" y="2060"/>
                    <a:pt x="1095" y="2088"/>
                    <a:pt x="1091" y="2088"/>
                  </a:cubicBezTo>
                  <a:cubicBezTo>
                    <a:pt x="1089" y="2088"/>
                    <a:pt x="1087" y="2084"/>
                    <a:pt x="1084" y="2074"/>
                  </a:cubicBezTo>
                  <a:cubicBezTo>
                    <a:pt x="1068" y="2051"/>
                    <a:pt x="1063" y="2043"/>
                    <a:pt x="1058" y="2043"/>
                  </a:cubicBezTo>
                  <a:cubicBezTo>
                    <a:pt x="1055" y="2043"/>
                    <a:pt x="1052" y="2046"/>
                    <a:pt x="1048" y="2050"/>
                  </a:cubicBezTo>
                  <a:cubicBezTo>
                    <a:pt x="1036" y="2062"/>
                    <a:pt x="1036" y="2122"/>
                    <a:pt x="1024" y="2122"/>
                  </a:cubicBezTo>
                  <a:cubicBezTo>
                    <a:pt x="1024" y="2110"/>
                    <a:pt x="1024" y="2002"/>
                    <a:pt x="1024" y="1991"/>
                  </a:cubicBezTo>
                  <a:cubicBezTo>
                    <a:pt x="1024" y="1990"/>
                    <a:pt x="1024" y="1989"/>
                    <a:pt x="1024" y="1989"/>
                  </a:cubicBezTo>
                  <a:cubicBezTo>
                    <a:pt x="1024" y="1989"/>
                    <a:pt x="1023" y="2051"/>
                    <a:pt x="1012" y="2062"/>
                  </a:cubicBezTo>
                  <a:cubicBezTo>
                    <a:pt x="1012" y="2051"/>
                    <a:pt x="1012" y="2014"/>
                    <a:pt x="1012" y="2002"/>
                  </a:cubicBezTo>
                  <a:cubicBezTo>
                    <a:pt x="1012" y="2023"/>
                    <a:pt x="995" y="2131"/>
                    <a:pt x="990" y="2131"/>
                  </a:cubicBezTo>
                  <a:cubicBezTo>
                    <a:pt x="989" y="2131"/>
                    <a:pt x="988" y="2128"/>
                    <a:pt x="988" y="2122"/>
                  </a:cubicBezTo>
                  <a:cubicBezTo>
                    <a:pt x="988" y="2086"/>
                    <a:pt x="988" y="2062"/>
                    <a:pt x="988" y="2026"/>
                  </a:cubicBezTo>
                  <a:lnTo>
                    <a:pt x="976" y="2026"/>
                  </a:lnTo>
                  <a:cubicBezTo>
                    <a:pt x="964" y="2038"/>
                    <a:pt x="964" y="2122"/>
                    <a:pt x="953" y="2122"/>
                  </a:cubicBezTo>
                  <a:cubicBezTo>
                    <a:pt x="953" y="2086"/>
                    <a:pt x="964" y="2050"/>
                    <a:pt x="964" y="2026"/>
                  </a:cubicBezTo>
                  <a:cubicBezTo>
                    <a:pt x="964" y="2014"/>
                    <a:pt x="964" y="2001"/>
                    <a:pt x="961" y="2001"/>
                  </a:cubicBezTo>
                  <a:cubicBezTo>
                    <a:pt x="958" y="2001"/>
                    <a:pt x="952" y="2011"/>
                    <a:pt x="941" y="2038"/>
                  </a:cubicBezTo>
                  <a:cubicBezTo>
                    <a:pt x="953" y="1997"/>
                    <a:pt x="953" y="1982"/>
                    <a:pt x="950" y="1982"/>
                  </a:cubicBezTo>
                  <a:lnTo>
                    <a:pt x="950" y="1982"/>
                  </a:lnTo>
                  <a:cubicBezTo>
                    <a:pt x="948" y="1982"/>
                    <a:pt x="945" y="1988"/>
                    <a:pt x="943" y="1997"/>
                  </a:cubicBezTo>
                  <a:lnTo>
                    <a:pt x="943" y="1997"/>
                  </a:lnTo>
                  <a:cubicBezTo>
                    <a:pt x="942" y="1988"/>
                    <a:pt x="939" y="1984"/>
                    <a:pt x="934" y="1984"/>
                  </a:cubicBezTo>
                  <a:cubicBezTo>
                    <a:pt x="923" y="1984"/>
                    <a:pt x="905" y="2002"/>
                    <a:pt x="905" y="2002"/>
                  </a:cubicBezTo>
                  <a:cubicBezTo>
                    <a:pt x="905" y="2002"/>
                    <a:pt x="896" y="2066"/>
                    <a:pt x="894" y="2066"/>
                  </a:cubicBezTo>
                  <a:cubicBezTo>
                    <a:pt x="893" y="2066"/>
                    <a:pt x="893" y="2065"/>
                    <a:pt x="893" y="2062"/>
                  </a:cubicBezTo>
                  <a:cubicBezTo>
                    <a:pt x="881" y="2038"/>
                    <a:pt x="881" y="2026"/>
                    <a:pt x="869" y="2026"/>
                  </a:cubicBezTo>
                  <a:cubicBezTo>
                    <a:pt x="845" y="2062"/>
                    <a:pt x="857" y="2098"/>
                    <a:pt x="869" y="2122"/>
                  </a:cubicBezTo>
                  <a:lnTo>
                    <a:pt x="845" y="2122"/>
                  </a:lnTo>
                  <a:cubicBezTo>
                    <a:pt x="845" y="2122"/>
                    <a:pt x="834" y="2110"/>
                    <a:pt x="845" y="2074"/>
                  </a:cubicBezTo>
                  <a:cubicBezTo>
                    <a:pt x="857" y="2038"/>
                    <a:pt x="869" y="2014"/>
                    <a:pt x="869" y="1991"/>
                  </a:cubicBezTo>
                  <a:cubicBezTo>
                    <a:pt x="869" y="1980"/>
                    <a:pt x="868" y="1976"/>
                    <a:pt x="866" y="1976"/>
                  </a:cubicBezTo>
                  <a:cubicBezTo>
                    <a:pt x="859" y="1976"/>
                    <a:pt x="843" y="2026"/>
                    <a:pt x="834" y="2026"/>
                  </a:cubicBezTo>
                  <a:cubicBezTo>
                    <a:pt x="822" y="2026"/>
                    <a:pt x="834" y="1991"/>
                    <a:pt x="834" y="1943"/>
                  </a:cubicBezTo>
                  <a:lnTo>
                    <a:pt x="834" y="1943"/>
                  </a:lnTo>
                  <a:cubicBezTo>
                    <a:pt x="810" y="1967"/>
                    <a:pt x="798" y="2002"/>
                    <a:pt x="774" y="2038"/>
                  </a:cubicBezTo>
                  <a:cubicBezTo>
                    <a:pt x="772" y="2042"/>
                    <a:pt x="771" y="2044"/>
                    <a:pt x="771" y="2044"/>
                  </a:cubicBezTo>
                  <a:cubicBezTo>
                    <a:pt x="770" y="2044"/>
                    <a:pt x="781" y="2014"/>
                    <a:pt x="785" y="1998"/>
                  </a:cubicBezTo>
                  <a:lnTo>
                    <a:pt x="785" y="1998"/>
                  </a:lnTo>
                  <a:cubicBezTo>
                    <a:pt x="792" y="1984"/>
                    <a:pt x="798" y="1972"/>
                    <a:pt x="798" y="1967"/>
                  </a:cubicBezTo>
                  <a:cubicBezTo>
                    <a:pt x="798" y="1955"/>
                    <a:pt x="786" y="1955"/>
                    <a:pt x="774" y="1955"/>
                  </a:cubicBezTo>
                  <a:cubicBezTo>
                    <a:pt x="774" y="1955"/>
                    <a:pt x="762" y="1955"/>
                    <a:pt x="738" y="1991"/>
                  </a:cubicBezTo>
                  <a:cubicBezTo>
                    <a:pt x="726" y="2014"/>
                    <a:pt x="726" y="2014"/>
                    <a:pt x="726" y="2014"/>
                  </a:cubicBezTo>
                  <a:cubicBezTo>
                    <a:pt x="726" y="1991"/>
                    <a:pt x="726" y="1991"/>
                    <a:pt x="738" y="1979"/>
                  </a:cubicBezTo>
                  <a:cubicBezTo>
                    <a:pt x="738" y="1955"/>
                    <a:pt x="738" y="1955"/>
                    <a:pt x="738" y="1955"/>
                  </a:cubicBezTo>
                  <a:cubicBezTo>
                    <a:pt x="738" y="1955"/>
                    <a:pt x="703" y="1979"/>
                    <a:pt x="703" y="1991"/>
                  </a:cubicBezTo>
                  <a:lnTo>
                    <a:pt x="679" y="1991"/>
                  </a:lnTo>
                  <a:cubicBezTo>
                    <a:pt x="679" y="1991"/>
                    <a:pt x="691" y="1943"/>
                    <a:pt x="691" y="1943"/>
                  </a:cubicBezTo>
                  <a:lnTo>
                    <a:pt x="691" y="1943"/>
                  </a:lnTo>
                  <a:lnTo>
                    <a:pt x="679" y="1967"/>
                  </a:lnTo>
                  <a:lnTo>
                    <a:pt x="655" y="1943"/>
                  </a:lnTo>
                  <a:cubicBezTo>
                    <a:pt x="655" y="1943"/>
                    <a:pt x="655" y="1938"/>
                    <a:pt x="651" y="1938"/>
                  </a:cubicBezTo>
                  <a:cubicBezTo>
                    <a:pt x="646" y="1938"/>
                    <a:pt x="634" y="1946"/>
                    <a:pt x="607" y="1979"/>
                  </a:cubicBezTo>
                  <a:cubicBezTo>
                    <a:pt x="643" y="1931"/>
                    <a:pt x="631" y="1919"/>
                    <a:pt x="619" y="1919"/>
                  </a:cubicBezTo>
                  <a:cubicBezTo>
                    <a:pt x="619" y="1917"/>
                    <a:pt x="619" y="1917"/>
                    <a:pt x="618" y="1917"/>
                  </a:cubicBezTo>
                  <a:cubicBezTo>
                    <a:pt x="613" y="1917"/>
                    <a:pt x="600" y="1934"/>
                    <a:pt x="589" y="1934"/>
                  </a:cubicBezTo>
                  <a:cubicBezTo>
                    <a:pt x="587" y="1934"/>
                    <a:pt x="585" y="1933"/>
                    <a:pt x="583" y="1931"/>
                  </a:cubicBezTo>
                  <a:cubicBezTo>
                    <a:pt x="583" y="1919"/>
                    <a:pt x="607" y="1895"/>
                    <a:pt x="619" y="1883"/>
                  </a:cubicBezTo>
                  <a:cubicBezTo>
                    <a:pt x="619" y="1872"/>
                    <a:pt x="619" y="1872"/>
                    <a:pt x="619" y="1872"/>
                  </a:cubicBezTo>
                  <a:cubicBezTo>
                    <a:pt x="607" y="1872"/>
                    <a:pt x="595" y="1872"/>
                    <a:pt x="595" y="1883"/>
                  </a:cubicBezTo>
                  <a:cubicBezTo>
                    <a:pt x="583" y="1895"/>
                    <a:pt x="572" y="1907"/>
                    <a:pt x="560" y="1919"/>
                  </a:cubicBezTo>
                  <a:cubicBezTo>
                    <a:pt x="579" y="1895"/>
                    <a:pt x="583" y="1888"/>
                    <a:pt x="580" y="1888"/>
                  </a:cubicBezTo>
                  <a:lnTo>
                    <a:pt x="580" y="1888"/>
                  </a:lnTo>
                  <a:cubicBezTo>
                    <a:pt x="577" y="1888"/>
                    <a:pt x="566" y="1897"/>
                    <a:pt x="561" y="1897"/>
                  </a:cubicBezTo>
                  <a:cubicBezTo>
                    <a:pt x="560" y="1897"/>
                    <a:pt x="560" y="1897"/>
                    <a:pt x="560" y="1895"/>
                  </a:cubicBezTo>
                  <a:cubicBezTo>
                    <a:pt x="560" y="1895"/>
                    <a:pt x="623" y="1811"/>
                    <a:pt x="620" y="1811"/>
                  </a:cubicBezTo>
                  <a:lnTo>
                    <a:pt x="620" y="1811"/>
                  </a:lnTo>
                  <a:cubicBezTo>
                    <a:pt x="620" y="1811"/>
                    <a:pt x="620" y="1811"/>
                    <a:pt x="619" y="1812"/>
                  </a:cubicBezTo>
                  <a:cubicBezTo>
                    <a:pt x="572" y="1848"/>
                    <a:pt x="536" y="1883"/>
                    <a:pt x="500" y="1931"/>
                  </a:cubicBezTo>
                  <a:cubicBezTo>
                    <a:pt x="496" y="1937"/>
                    <a:pt x="495" y="1939"/>
                    <a:pt x="495" y="1939"/>
                  </a:cubicBezTo>
                  <a:cubicBezTo>
                    <a:pt x="493" y="1939"/>
                    <a:pt x="536" y="1870"/>
                    <a:pt x="536" y="1860"/>
                  </a:cubicBezTo>
                  <a:lnTo>
                    <a:pt x="536" y="1860"/>
                  </a:lnTo>
                  <a:cubicBezTo>
                    <a:pt x="524" y="1883"/>
                    <a:pt x="512" y="1895"/>
                    <a:pt x="512" y="1895"/>
                  </a:cubicBezTo>
                  <a:cubicBezTo>
                    <a:pt x="504" y="1895"/>
                    <a:pt x="507" y="1890"/>
                    <a:pt x="506" y="1890"/>
                  </a:cubicBezTo>
                  <a:lnTo>
                    <a:pt x="506" y="1890"/>
                  </a:lnTo>
                  <a:cubicBezTo>
                    <a:pt x="505" y="1890"/>
                    <a:pt x="504" y="1891"/>
                    <a:pt x="500" y="1895"/>
                  </a:cubicBezTo>
                  <a:lnTo>
                    <a:pt x="464" y="1931"/>
                  </a:lnTo>
                  <a:lnTo>
                    <a:pt x="453" y="1931"/>
                  </a:lnTo>
                  <a:cubicBezTo>
                    <a:pt x="476" y="1895"/>
                    <a:pt x="500" y="1883"/>
                    <a:pt x="476" y="1883"/>
                  </a:cubicBezTo>
                  <a:cubicBezTo>
                    <a:pt x="472" y="1883"/>
                    <a:pt x="468" y="1885"/>
                    <a:pt x="466" y="1885"/>
                  </a:cubicBezTo>
                  <a:cubicBezTo>
                    <a:pt x="462" y="1885"/>
                    <a:pt x="464" y="1879"/>
                    <a:pt x="488" y="1848"/>
                  </a:cubicBezTo>
                  <a:cubicBezTo>
                    <a:pt x="505" y="1839"/>
                    <a:pt x="498" y="1831"/>
                    <a:pt x="493" y="1831"/>
                  </a:cubicBezTo>
                  <a:cubicBezTo>
                    <a:pt x="490" y="1831"/>
                    <a:pt x="488" y="1832"/>
                    <a:pt x="488" y="1836"/>
                  </a:cubicBezTo>
                  <a:cubicBezTo>
                    <a:pt x="488" y="1848"/>
                    <a:pt x="464" y="1860"/>
                    <a:pt x="464" y="1860"/>
                  </a:cubicBezTo>
                  <a:cubicBezTo>
                    <a:pt x="453" y="1860"/>
                    <a:pt x="441" y="1860"/>
                    <a:pt x="453" y="1848"/>
                  </a:cubicBezTo>
                  <a:cubicBezTo>
                    <a:pt x="453" y="1836"/>
                    <a:pt x="476" y="1812"/>
                    <a:pt x="476" y="1800"/>
                  </a:cubicBezTo>
                  <a:cubicBezTo>
                    <a:pt x="490" y="1787"/>
                    <a:pt x="493" y="1782"/>
                    <a:pt x="491" y="1782"/>
                  </a:cubicBezTo>
                  <a:lnTo>
                    <a:pt x="491" y="1782"/>
                  </a:lnTo>
                  <a:cubicBezTo>
                    <a:pt x="489" y="1782"/>
                    <a:pt x="486" y="1784"/>
                    <a:pt x="481" y="1787"/>
                  </a:cubicBezTo>
                  <a:lnTo>
                    <a:pt x="481" y="1787"/>
                  </a:lnTo>
                  <a:cubicBezTo>
                    <a:pt x="482" y="1782"/>
                    <a:pt x="480" y="1780"/>
                    <a:pt x="478" y="1780"/>
                  </a:cubicBezTo>
                  <a:cubicBezTo>
                    <a:pt x="474" y="1780"/>
                    <a:pt x="469" y="1783"/>
                    <a:pt x="464" y="1788"/>
                  </a:cubicBezTo>
                  <a:cubicBezTo>
                    <a:pt x="462" y="1790"/>
                    <a:pt x="460" y="1790"/>
                    <a:pt x="459" y="1790"/>
                  </a:cubicBezTo>
                  <a:cubicBezTo>
                    <a:pt x="448" y="1790"/>
                    <a:pt x="476" y="1753"/>
                    <a:pt x="476" y="1752"/>
                  </a:cubicBezTo>
                  <a:lnTo>
                    <a:pt x="476" y="1752"/>
                  </a:lnTo>
                  <a:cubicBezTo>
                    <a:pt x="441" y="1776"/>
                    <a:pt x="417" y="1800"/>
                    <a:pt x="393" y="1836"/>
                  </a:cubicBezTo>
                  <a:cubicBezTo>
                    <a:pt x="393" y="1836"/>
                    <a:pt x="369" y="1836"/>
                    <a:pt x="393" y="1824"/>
                  </a:cubicBezTo>
                  <a:cubicBezTo>
                    <a:pt x="401" y="1815"/>
                    <a:pt x="398" y="1807"/>
                    <a:pt x="395" y="1807"/>
                  </a:cubicBezTo>
                  <a:lnTo>
                    <a:pt x="395" y="1807"/>
                  </a:lnTo>
                  <a:cubicBezTo>
                    <a:pt x="394" y="1807"/>
                    <a:pt x="393" y="1809"/>
                    <a:pt x="393" y="1812"/>
                  </a:cubicBezTo>
                  <a:cubicBezTo>
                    <a:pt x="381" y="1812"/>
                    <a:pt x="405" y="1788"/>
                    <a:pt x="441" y="1752"/>
                  </a:cubicBezTo>
                  <a:cubicBezTo>
                    <a:pt x="447" y="1747"/>
                    <a:pt x="448" y="1744"/>
                    <a:pt x="447" y="1744"/>
                  </a:cubicBezTo>
                  <a:lnTo>
                    <a:pt x="447" y="1744"/>
                  </a:lnTo>
                  <a:cubicBezTo>
                    <a:pt x="444" y="1744"/>
                    <a:pt x="417" y="1764"/>
                    <a:pt x="417" y="1764"/>
                  </a:cubicBezTo>
                  <a:cubicBezTo>
                    <a:pt x="405" y="1764"/>
                    <a:pt x="381" y="1776"/>
                    <a:pt x="381" y="1776"/>
                  </a:cubicBezTo>
                  <a:cubicBezTo>
                    <a:pt x="381" y="1776"/>
                    <a:pt x="386" y="1766"/>
                    <a:pt x="376" y="1766"/>
                  </a:cubicBezTo>
                  <a:cubicBezTo>
                    <a:pt x="370" y="1766"/>
                    <a:pt x="361" y="1768"/>
                    <a:pt x="345" y="1776"/>
                  </a:cubicBezTo>
                  <a:cubicBezTo>
                    <a:pt x="345" y="1776"/>
                    <a:pt x="335" y="1782"/>
                    <a:pt x="328" y="1782"/>
                  </a:cubicBezTo>
                  <a:cubicBezTo>
                    <a:pt x="324" y="1782"/>
                    <a:pt x="322" y="1780"/>
                    <a:pt x="322" y="1776"/>
                  </a:cubicBezTo>
                  <a:cubicBezTo>
                    <a:pt x="333" y="1764"/>
                    <a:pt x="405" y="1729"/>
                    <a:pt x="417" y="1705"/>
                  </a:cubicBezTo>
                  <a:cubicBezTo>
                    <a:pt x="417" y="1693"/>
                    <a:pt x="417" y="1693"/>
                    <a:pt x="405" y="1681"/>
                  </a:cubicBezTo>
                  <a:cubicBezTo>
                    <a:pt x="402" y="1678"/>
                    <a:pt x="400" y="1676"/>
                    <a:pt x="399" y="1676"/>
                  </a:cubicBezTo>
                  <a:cubicBezTo>
                    <a:pt x="397" y="1676"/>
                    <a:pt x="399" y="1687"/>
                    <a:pt x="381" y="1705"/>
                  </a:cubicBezTo>
                  <a:cubicBezTo>
                    <a:pt x="378" y="1711"/>
                    <a:pt x="376" y="1713"/>
                    <a:pt x="375" y="1713"/>
                  </a:cubicBezTo>
                  <a:cubicBezTo>
                    <a:pt x="373" y="1713"/>
                    <a:pt x="372" y="1702"/>
                    <a:pt x="358" y="1702"/>
                  </a:cubicBezTo>
                  <a:cubicBezTo>
                    <a:pt x="356" y="1702"/>
                    <a:pt x="352" y="1703"/>
                    <a:pt x="348" y="1704"/>
                  </a:cubicBezTo>
                  <a:lnTo>
                    <a:pt x="348" y="1704"/>
                  </a:lnTo>
                  <a:cubicBezTo>
                    <a:pt x="349" y="1703"/>
                    <a:pt x="349" y="1702"/>
                    <a:pt x="348" y="1702"/>
                  </a:cubicBezTo>
                  <a:lnTo>
                    <a:pt x="348" y="1702"/>
                  </a:lnTo>
                  <a:cubicBezTo>
                    <a:pt x="348" y="1702"/>
                    <a:pt x="347" y="1703"/>
                    <a:pt x="345" y="1705"/>
                  </a:cubicBezTo>
                  <a:cubicBezTo>
                    <a:pt x="346" y="1705"/>
                    <a:pt x="347" y="1704"/>
                    <a:pt x="348" y="1704"/>
                  </a:cubicBezTo>
                  <a:lnTo>
                    <a:pt x="348" y="1704"/>
                  </a:lnTo>
                  <a:cubicBezTo>
                    <a:pt x="345" y="1710"/>
                    <a:pt x="330" y="1729"/>
                    <a:pt x="322" y="1729"/>
                  </a:cubicBezTo>
                  <a:cubicBezTo>
                    <a:pt x="322" y="1729"/>
                    <a:pt x="296" y="1742"/>
                    <a:pt x="288" y="1742"/>
                  </a:cubicBezTo>
                  <a:cubicBezTo>
                    <a:pt x="283" y="1742"/>
                    <a:pt x="286" y="1736"/>
                    <a:pt x="310" y="1717"/>
                  </a:cubicBezTo>
                  <a:cubicBezTo>
                    <a:pt x="333" y="1705"/>
                    <a:pt x="357" y="1693"/>
                    <a:pt x="357" y="1681"/>
                  </a:cubicBezTo>
                  <a:cubicBezTo>
                    <a:pt x="369" y="1669"/>
                    <a:pt x="357" y="1657"/>
                    <a:pt x="357" y="1657"/>
                  </a:cubicBezTo>
                  <a:cubicBezTo>
                    <a:pt x="322" y="1669"/>
                    <a:pt x="298" y="1681"/>
                    <a:pt x="274" y="1705"/>
                  </a:cubicBezTo>
                  <a:cubicBezTo>
                    <a:pt x="286" y="1681"/>
                    <a:pt x="298" y="1669"/>
                    <a:pt x="310" y="1657"/>
                  </a:cubicBezTo>
                  <a:cubicBezTo>
                    <a:pt x="316" y="1651"/>
                    <a:pt x="322" y="1648"/>
                    <a:pt x="327" y="1648"/>
                  </a:cubicBezTo>
                  <a:cubicBezTo>
                    <a:pt x="331" y="1648"/>
                    <a:pt x="335" y="1649"/>
                    <a:pt x="339" y="1652"/>
                  </a:cubicBezTo>
                  <a:lnTo>
                    <a:pt x="339" y="1652"/>
                  </a:lnTo>
                  <a:cubicBezTo>
                    <a:pt x="334" y="1646"/>
                    <a:pt x="331" y="1636"/>
                    <a:pt x="345" y="1621"/>
                  </a:cubicBezTo>
                  <a:cubicBezTo>
                    <a:pt x="369" y="1610"/>
                    <a:pt x="417" y="1586"/>
                    <a:pt x="441" y="1562"/>
                  </a:cubicBezTo>
                  <a:lnTo>
                    <a:pt x="441" y="1562"/>
                  </a:lnTo>
                  <a:cubicBezTo>
                    <a:pt x="393" y="1586"/>
                    <a:pt x="345" y="1610"/>
                    <a:pt x="310" y="1633"/>
                  </a:cubicBezTo>
                  <a:cubicBezTo>
                    <a:pt x="294" y="1637"/>
                    <a:pt x="287" y="1639"/>
                    <a:pt x="285" y="1639"/>
                  </a:cubicBezTo>
                  <a:cubicBezTo>
                    <a:pt x="281" y="1639"/>
                    <a:pt x="294" y="1633"/>
                    <a:pt x="286" y="1633"/>
                  </a:cubicBezTo>
                  <a:cubicBezTo>
                    <a:pt x="286" y="1633"/>
                    <a:pt x="260" y="1660"/>
                    <a:pt x="245" y="1660"/>
                  </a:cubicBezTo>
                  <a:cubicBezTo>
                    <a:pt x="242" y="1660"/>
                    <a:pt x="240" y="1659"/>
                    <a:pt x="238" y="1657"/>
                  </a:cubicBezTo>
                  <a:cubicBezTo>
                    <a:pt x="238" y="1657"/>
                    <a:pt x="257" y="1643"/>
                    <a:pt x="271" y="1636"/>
                  </a:cubicBezTo>
                  <a:lnTo>
                    <a:pt x="271" y="1636"/>
                  </a:lnTo>
                  <a:cubicBezTo>
                    <a:pt x="264" y="1637"/>
                    <a:pt x="257" y="1639"/>
                    <a:pt x="255" y="1639"/>
                  </a:cubicBezTo>
                  <a:cubicBezTo>
                    <a:pt x="253" y="1639"/>
                    <a:pt x="254" y="1637"/>
                    <a:pt x="262" y="1633"/>
                  </a:cubicBezTo>
                  <a:cubicBezTo>
                    <a:pt x="286" y="1610"/>
                    <a:pt x="333" y="1598"/>
                    <a:pt x="369" y="1574"/>
                  </a:cubicBezTo>
                  <a:cubicBezTo>
                    <a:pt x="384" y="1564"/>
                    <a:pt x="387" y="1560"/>
                    <a:pt x="383" y="1560"/>
                  </a:cubicBezTo>
                  <a:cubicBezTo>
                    <a:pt x="379" y="1560"/>
                    <a:pt x="364" y="1567"/>
                    <a:pt x="357" y="1574"/>
                  </a:cubicBezTo>
                  <a:cubicBezTo>
                    <a:pt x="345" y="1574"/>
                    <a:pt x="333" y="1586"/>
                    <a:pt x="322" y="1586"/>
                  </a:cubicBezTo>
                  <a:cubicBezTo>
                    <a:pt x="310" y="1586"/>
                    <a:pt x="310" y="1586"/>
                    <a:pt x="310" y="1574"/>
                  </a:cubicBezTo>
                  <a:cubicBezTo>
                    <a:pt x="310" y="1562"/>
                    <a:pt x="310" y="1538"/>
                    <a:pt x="274" y="1538"/>
                  </a:cubicBezTo>
                  <a:cubicBezTo>
                    <a:pt x="274" y="1538"/>
                    <a:pt x="258" y="1543"/>
                    <a:pt x="251" y="1543"/>
                  </a:cubicBezTo>
                  <a:cubicBezTo>
                    <a:pt x="247" y="1543"/>
                    <a:pt x="246" y="1542"/>
                    <a:pt x="250" y="1538"/>
                  </a:cubicBezTo>
                  <a:lnTo>
                    <a:pt x="310" y="1502"/>
                  </a:lnTo>
                  <a:cubicBezTo>
                    <a:pt x="333" y="1479"/>
                    <a:pt x="345" y="1467"/>
                    <a:pt x="310" y="1467"/>
                  </a:cubicBezTo>
                  <a:cubicBezTo>
                    <a:pt x="310" y="1467"/>
                    <a:pt x="262" y="1479"/>
                    <a:pt x="262" y="1479"/>
                  </a:cubicBezTo>
                  <a:cubicBezTo>
                    <a:pt x="262" y="1479"/>
                    <a:pt x="333" y="1455"/>
                    <a:pt x="333" y="1443"/>
                  </a:cubicBezTo>
                  <a:lnTo>
                    <a:pt x="333" y="1443"/>
                  </a:lnTo>
                  <a:cubicBezTo>
                    <a:pt x="333" y="1443"/>
                    <a:pt x="303" y="1458"/>
                    <a:pt x="285" y="1458"/>
                  </a:cubicBezTo>
                  <a:cubicBezTo>
                    <a:pt x="280" y="1458"/>
                    <a:pt x="276" y="1457"/>
                    <a:pt x="274" y="1455"/>
                  </a:cubicBezTo>
                  <a:lnTo>
                    <a:pt x="250" y="1455"/>
                  </a:lnTo>
                  <a:cubicBezTo>
                    <a:pt x="214" y="1467"/>
                    <a:pt x="191" y="1479"/>
                    <a:pt x="155" y="1479"/>
                  </a:cubicBezTo>
                  <a:cubicBezTo>
                    <a:pt x="191" y="1467"/>
                    <a:pt x="214" y="1455"/>
                    <a:pt x="250" y="1443"/>
                  </a:cubicBezTo>
                  <a:lnTo>
                    <a:pt x="250" y="1443"/>
                  </a:lnTo>
                  <a:cubicBezTo>
                    <a:pt x="250" y="1443"/>
                    <a:pt x="226" y="1455"/>
                    <a:pt x="250" y="1455"/>
                  </a:cubicBezTo>
                  <a:cubicBezTo>
                    <a:pt x="262" y="1443"/>
                    <a:pt x="274" y="1443"/>
                    <a:pt x="286" y="1443"/>
                  </a:cubicBezTo>
                  <a:cubicBezTo>
                    <a:pt x="298" y="1443"/>
                    <a:pt x="238" y="1443"/>
                    <a:pt x="286" y="1419"/>
                  </a:cubicBezTo>
                  <a:cubicBezTo>
                    <a:pt x="305" y="1406"/>
                    <a:pt x="297" y="1400"/>
                    <a:pt x="285" y="1396"/>
                  </a:cubicBezTo>
                  <a:lnTo>
                    <a:pt x="285" y="1396"/>
                  </a:lnTo>
                  <a:cubicBezTo>
                    <a:pt x="265" y="1405"/>
                    <a:pt x="224" y="1422"/>
                    <a:pt x="208" y="1422"/>
                  </a:cubicBezTo>
                  <a:cubicBezTo>
                    <a:pt x="205" y="1422"/>
                    <a:pt x="202" y="1421"/>
                    <a:pt x="202" y="1419"/>
                  </a:cubicBezTo>
                  <a:lnTo>
                    <a:pt x="191" y="1419"/>
                  </a:lnTo>
                  <a:lnTo>
                    <a:pt x="284" y="1396"/>
                  </a:lnTo>
                  <a:lnTo>
                    <a:pt x="284" y="1396"/>
                  </a:lnTo>
                  <a:cubicBezTo>
                    <a:pt x="285" y="1396"/>
                    <a:pt x="285" y="1396"/>
                    <a:pt x="285" y="1396"/>
                  </a:cubicBezTo>
                  <a:lnTo>
                    <a:pt x="285" y="1396"/>
                  </a:lnTo>
                  <a:cubicBezTo>
                    <a:pt x="285" y="1396"/>
                    <a:pt x="286" y="1395"/>
                    <a:pt x="286" y="1395"/>
                  </a:cubicBezTo>
                  <a:lnTo>
                    <a:pt x="286" y="1395"/>
                  </a:lnTo>
                  <a:lnTo>
                    <a:pt x="284" y="1396"/>
                  </a:lnTo>
                  <a:lnTo>
                    <a:pt x="284" y="1396"/>
                  </a:lnTo>
                  <a:cubicBezTo>
                    <a:pt x="274" y="1392"/>
                    <a:pt x="262" y="1389"/>
                    <a:pt x="262" y="1383"/>
                  </a:cubicBezTo>
                  <a:cubicBezTo>
                    <a:pt x="202" y="1395"/>
                    <a:pt x="214" y="1407"/>
                    <a:pt x="167" y="1419"/>
                  </a:cubicBezTo>
                  <a:cubicBezTo>
                    <a:pt x="167" y="1419"/>
                    <a:pt x="226" y="1395"/>
                    <a:pt x="214" y="1383"/>
                  </a:cubicBezTo>
                  <a:lnTo>
                    <a:pt x="131" y="1383"/>
                  </a:lnTo>
                  <a:cubicBezTo>
                    <a:pt x="161" y="1373"/>
                    <a:pt x="299" y="1330"/>
                    <a:pt x="281" y="1330"/>
                  </a:cubicBezTo>
                  <a:cubicBezTo>
                    <a:pt x="277" y="1330"/>
                    <a:pt x="268" y="1332"/>
                    <a:pt x="250" y="1336"/>
                  </a:cubicBezTo>
                  <a:lnTo>
                    <a:pt x="262" y="1336"/>
                  </a:lnTo>
                  <a:cubicBezTo>
                    <a:pt x="238" y="1336"/>
                    <a:pt x="214" y="1336"/>
                    <a:pt x="202" y="1348"/>
                  </a:cubicBezTo>
                  <a:lnTo>
                    <a:pt x="179" y="1348"/>
                  </a:lnTo>
                  <a:cubicBezTo>
                    <a:pt x="179" y="1348"/>
                    <a:pt x="262" y="1324"/>
                    <a:pt x="286" y="1312"/>
                  </a:cubicBezTo>
                  <a:cubicBezTo>
                    <a:pt x="298" y="1300"/>
                    <a:pt x="286" y="1300"/>
                    <a:pt x="286" y="1300"/>
                  </a:cubicBezTo>
                  <a:lnTo>
                    <a:pt x="214" y="1300"/>
                  </a:lnTo>
                  <a:cubicBezTo>
                    <a:pt x="214" y="1300"/>
                    <a:pt x="214" y="1300"/>
                    <a:pt x="250" y="1288"/>
                  </a:cubicBezTo>
                  <a:lnTo>
                    <a:pt x="298" y="1288"/>
                  </a:lnTo>
                  <a:cubicBezTo>
                    <a:pt x="310" y="1288"/>
                    <a:pt x="167" y="1288"/>
                    <a:pt x="214" y="1276"/>
                  </a:cubicBezTo>
                  <a:cubicBezTo>
                    <a:pt x="238" y="1270"/>
                    <a:pt x="256" y="1267"/>
                    <a:pt x="269" y="1264"/>
                  </a:cubicBezTo>
                  <a:lnTo>
                    <a:pt x="274" y="1264"/>
                  </a:lnTo>
                  <a:cubicBezTo>
                    <a:pt x="292" y="1258"/>
                    <a:pt x="301" y="1255"/>
                    <a:pt x="296" y="1255"/>
                  </a:cubicBezTo>
                  <a:cubicBezTo>
                    <a:pt x="296" y="1255"/>
                    <a:pt x="295" y="1255"/>
                    <a:pt x="294" y="1256"/>
                  </a:cubicBezTo>
                  <a:lnTo>
                    <a:pt x="294" y="1256"/>
                  </a:lnTo>
                  <a:cubicBezTo>
                    <a:pt x="295" y="1255"/>
                    <a:pt x="297" y="1254"/>
                    <a:pt x="298" y="1252"/>
                  </a:cubicBezTo>
                  <a:cubicBezTo>
                    <a:pt x="298" y="1252"/>
                    <a:pt x="286" y="1240"/>
                    <a:pt x="286" y="1240"/>
                  </a:cubicBezTo>
                  <a:cubicBezTo>
                    <a:pt x="276" y="1240"/>
                    <a:pt x="219" y="1256"/>
                    <a:pt x="205" y="1262"/>
                  </a:cubicBezTo>
                  <a:lnTo>
                    <a:pt x="205" y="1262"/>
                  </a:lnTo>
                  <a:cubicBezTo>
                    <a:pt x="216" y="1251"/>
                    <a:pt x="226" y="1240"/>
                    <a:pt x="226" y="1240"/>
                  </a:cubicBezTo>
                  <a:lnTo>
                    <a:pt x="226" y="1229"/>
                  </a:lnTo>
                  <a:lnTo>
                    <a:pt x="286" y="1229"/>
                  </a:lnTo>
                  <a:cubicBezTo>
                    <a:pt x="322" y="1229"/>
                    <a:pt x="286" y="1229"/>
                    <a:pt x="274" y="1217"/>
                  </a:cubicBezTo>
                  <a:lnTo>
                    <a:pt x="238" y="1217"/>
                  </a:lnTo>
                  <a:cubicBezTo>
                    <a:pt x="242" y="1213"/>
                    <a:pt x="249" y="1211"/>
                    <a:pt x="257" y="1211"/>
                  </a:cubicBezTo>
                  <a:cubicBezTo>
                    <a:pt x="261" y="1211"/>
                    <a:pt x="265" y="1212"/>
                    <a:pt x="270" y="1212"/>
                  </a:cubicBezTo>
                  <a:lnTo>
                    <a:pt x="270" y="1212"/>
                  </a:lnTo>
                  <a:cubicBezTo>
                    <a:pt x="249" y="1208"/>
                    <a:pt x="229" y="1200"/>
                    <a:pt x="214" y="1193"/>
                  </a:cubicBezTo>
                  <a:cubicBezTo>
                    <a:pt x="214" y="1193"/>
                    <a:pt x="202" y="1193"/>
                    <a:pt x="214" y="1181"/>
                  </a:cubicBezTo>
                  <a:lnTo>
                    <a:pt x="250" y="1181"/>
                  </a:lnTo>
                  <a:cubicBezTo>
                    <a:pt x="262" y="1181"/>
                    <a:pt x="274" y="1169"/>
                    <a:pt x="238" y="1169"/>
                  </a:cubicBezTo>
                  <a:cubicBezTo>
                    <a:pt x="214" y="1169"/>
                    <a:pt x="202" y="1169"/>
                    <a:pt x="202" y="1157"/>
                  </a:cubicBezTo>
                  <a:lnTo>
                    <a:pt x="202" y="1157"/>
                  </a:lnTo>
                  <a:cubicBezTo>
                    <a:pt x="226" y="1169"/>
                    <a:pt x="262" y="1169"/>
                    <a:pt x="298" y="1169"/>
                  </a:cubicBezTo>
                  <a:cubicBezTo>
                    <a:pt x="310" y="1169"/>
                    <a:pt x="238" y="1157"/>
                    <a:pt x="274" y="1157"/>
                  </a:cubicBezTo>
                  <a:cubicBezTo>
                    <a:pt x="298" y="1145"/>
                    <a:pt x="274" y="1145"/>
                    <a:pt x="250" y="1133"/>
                  </a:cubicBezTo>
                  <a:cubicBezTo>
                    <a:pt x="250" y="1133"/>
                    <a:pt x="238" y="1121"/>
                    <a:pt x="238" y="1121"/>
                  </a:cubicBezTo>
                  <a:cubicBezTo>
                    <a:pt x="220" y="1121"/>
                    <a:pt x="200" y="1115"/>
                    <a:pt x="191" y="1111"/>
                  </a:cubicBezTo>
                  <a:lnTo>
                    <a:pt x="191" y="1111"/>
                  </a:lnTo>
                  <a:lnTo>
                    <a:pt x="191" y="1121"/>
                  </a:lnTo>
                  <a:cubicBezTo>
                    <a:pt x="155" y="1121"/>
                    <a:pt x="131" y="1110"/>
                    <a:pt x="167" y="1110"/>
                  </a:cubicBezTo>
                  <a:cubicBezTo>
                    <a:pt x="174" y="1106"/>
                    <a:pt x="188" y="1105"/>
                    <a:pt x="203" y="1105"/>
                  </a:cubicBezTo>
                  <a:cubicBezTo>
                    <a:pt x="227" y="1105"/>
                    <a:pt x="254" y="1108"/>
                    <a:pt x="260" y="1113"/>
                  </a:cubicBezTo>
                  <a:lnTo>
                    <a:pt x="260" y="1113"/>
                  </a:lnTo>
                  <a:cubicBezTo>
                    <a:pt x="240" y="1111"/>
                    <a:pt x="219" y="1110"/>
                    <a:pt x="214" y="1110"/>
                  </a:cubicBezTo>
                  <a:cubicBezTo>
                    <a:pt x="202" y="1107"/>
                    <a:pt x="195" y="1106"/>
                    <a:pt x="191" y="1106"/>
                  </a:cubicBezTo>
                  <a:cubicBezTo>
                    <a:pt x="184" y="1106"/>
                    <a:pt x="185" y="1108"/>
                    <a:pt x="191" y="1111"/>
                  </a:cubicBezTo>
                  <a:lnTo>
                    <a:pt x="191" y="1111"/>
                  </a:lnTo>
                  <a:lnTo>
                    <a:pt x="191" y="1110"/>
                  </a:lnTo>
                  <a:cubicBezTo>
                    <a:pt x="214" y="1121"/>
                    <a:pt x="238" y="1121"/>
                    <a:pt x="250" y="1121"/>
                  </a:cubicBezTo>
                  <a:cubicBezTo>
                    <a:pt x="262" y="1118"/>
                    <a:pt x="264" y="1115"/>
                    <a:pt x="260" y="1113"/>
                  </a:cubicBezTo>
                  <a:lnTo>
                    <a:pt x="260" y="1113"/>
                  </a:lnTo>
                  <a:cubicBezTo>
                    <a:pt x="275" y="1114"/>
                    <a:pt x="289" y="1115"/>
                    <a:pt x="296" y="1115"/>
                  </a:cubicBezTo>
                  <a:cubicBezTo>
                    <a:pt x="306" y="1115"/>
                    <a:pt x="306" y="1113"/>
                    <a:pt x="286" y="1110"/>
                  </a:cubicBezTo>
                  <a:cubicBezTo>
                    <a:pt x="250" y="1110"/>
                    <a:pt x="238" y="1098"/>
                    <a:pt x="238" y="1086"/>
                  </a:cubicBezTo>
                  <a:lnTo>
                    <a:pt x="202" y="1086"/>
                  </a:lnTo>
                  <a:cubicBezTo>
                    <a:pt x="167" y="1086"/>
                    <a:pt x="179" y="1062"/>
                    <a:pt x="179" y="1062"/>
                  </a:cubicBezTo>
                  <a:lnTo>
                    <a:pt x="274" y="1062"/>
                  </a:lnTo>
                  <a:cubicBezTo>
                    <a:pt x="262" y="1050"/>
                    <a:pt x="214" y="1050"/>
                    <a:pt x="214" y="1038"/>
                  </a:cubicBezTo>
                  <a:cubicBezTo>
                    <a:pt x="214" y="1032"/>
                    <a:pt x="217" y="1032"/>
                    <a:pt x="219" y="1032"/>
                  </a:cubicBezTo>
                  <a:cubicBezTo>
                    <a:pt x="220" y="1032"/>
                    <a:pt x="220" y="1032"/>
                    <a:pt x="214" y="1026"/>
                  </a:cubicBezTo>
                  <a:cubicBezTo>
                    <a:pt x="167" y="1014"/>
                    <a:pt x="202" y="1002"/>
                    <a:pt x="202" y="990"/>
                  </a:cubicBezTo>
                  <a:lnTo>
                    <a:pt x="250" y="990"/>
                  </a:lnTo>
                  <a:cubicBezTo>
                    <a:pt x="274" y="990"/>
                    <a:pt x="274" y="990"/>
                    <a:pt x="274" y="979"/>
                  </a:cubicBezTo>
                  <a:cubicBezTo>
                    <a:pt x="274" y="979"/>
                    <a:pt x="298" y="979"/>
                    <a:pt x="262" y="967"/>
                  </a:cubicBezTo>
                  <a:cubicBezTo>
                    <a:pt x="244" y="955"/>
                    <a:pt x="241" y="952"/>
                    <a:pt x="243" y="952"/>
                  </a:cubicBezTo>
                  <a:lnTo>
                    <a:pt x="243" y="952"/>
                  </a:lnTo>
                  <a:cubicBezTo>
                    <a:pt x="244" y="952"/>
                    <a:pt x="250" y="955"/>
                    <a:pt x="250" y="955"/>
                  </a:cubicBezTo>
                  <a:cubicBezTo>
                    <a:pt x="250" y="943"/>
                    <a:pt x="226" y="943"/>
                    <a:pt x="226" y="943"/>
                  </a:cubicBezTo>
                  <a:cubicBezTo>
                    <a:pt x="226" y="931"/>
                    <a:pt x="238" y="931"/>
                    <a:pt x="238" y="919"/>
                  </a:cubicBezTo>
                  <a:cubicBezTo>
                    <a:pt x="202" y="895"/>
                    <a:pt x="155" y="871"/>
                    <a:pt x="107" y="859"/>
                  </a:cubicBezTo>
                  <a:lnTo>
                    <a:pt x="107" y="871"/>
                  </a:lnTo>
                  <a:lnTo>
                    <a:pt x="72" y="871"/>
                  </a:lnTo>
                  <a:cubicBezTo>
                    <a:pt x="48" y="871"/>
                    <a:pt x="24" y="883"/>
                    <a:pt x="36" y="895"/>
                  </a:cubicBezTo>
                  <a:cubicBezTo>
                    <a:pt x="36" y="907"/>
                    <a:pt x="107" y="919"/>
                    <a:pt x="119" y="931"/>
                  </a:cubicBezTo>
                  <a:cubicBezTo>
                    <a:pt x="119" y="943"/>
                    <a:pt x="107" y="943"/>
                    <a:pt x="83" y="943"/>
                  </a:cubicBezTo>
                  <a:cubicBezTo>
                    <a:pt x="75" y="939"/>
                    <a:pt x="69" y="938"/>
                    <a:pt x="64" y="938"/>
                  </a:cubicBezTo>
                  <a:cubicBezTo>
                    <a:pt x="53" y="938"/>
                    <a:pt x="48" y="943"/>
                    <a:pt x="48" y="943"/>
                  </a:cubicBezTo>
                  <a:cubicBezTo>
                    <a:pt x="48" y="943"/>
                    <a:pt x="48" y="943"/>
                    <a:pt x="83" y="955"/>
                  </a:cubicBezTo>
                  <a:cubicBezTo>
                    <a:pt x="131" y="967"/>
                    <a:pt x="119" y="967"/>
                    <a:pt x="95" y="967"/>
                  </a:cubicBezTo>
                  <a:cubicBezTo>
                    <a:pt x="86" y="967"/>
                    <a:pt x="38" y="951"/>
                    <a:pt x="20" y="951"/>
                  </a:cubicBezTo>
                  <a:cubicBezTo>
                    <a:pt x="15" y="951"/>
                    <a:pt x="12" y="952"/>
                    <a:pt x="12" y="955"/>
                  </a:cubicBezTo>
                  <a:cubicBezTo>
                    <a:pt x="0" y="967"/>
                    <a:pt x="36" y="979"/>
                    <a:pt x="72" y="990"/>
                  </a:cubicBezTo>
                  <a:cubicBezTo>
                    <a:pt x="72" y="1002"/>
                    <a:pt x="119" y="1026"/>
                    <a:pt x="107" y="1026"/>
                  </a:cubicBezTo>
                  <a:cubicBezTo>
                    <a:pt x="80" y="1026"/>
                    <a:pt x="53" y="1019"/>
                    <a:pt x="31" y="1011"/>
                  </a:cubicBezTo>
                  <a:lnTo>
                    <a:pt x="31" y="1011"/>
                  </a:lnTo>
                  <a:cubicBezTo>
                    <a:pt x="43" y="1022"/>
                    <a:pt x="51" y="1042"/>
                    <a:pt x="60" y="1050"/>
                  </a:cubicBezTo>
                  <a:cubicBezTo>
                    <a:pt x="83" y="1050"/>
                    <a:pt x="83" y="1062"/>
                    <a:pt x="48" y="1062"/>
                  </a:cubicBezTo>
                  <a:cubicBezTo>
                    <a:pt x="12" y="1062"/>
                    <a:pt x="48" y="1062"/>
                    <a:pt x="48" y="1074"/>
                  </a:cubicBezTo>
                  <a:cubicBezTo>
                    <a:pt x="48" y="1074"/>
                    <a:pt x="48" y="1086"/>
                    <a:pt x="24" y="1086"/>
                  </a:cubicBezTo>
                  <a:cubicBezTo>
                    <a:pt x="36" y="1086"/>
                    <a:pt x="60" y="1098"/>
                    <a:pt x="72" y="1098"/>
                  </a:cubicBezTo>
                  <a:lnTo>
                    <a:pt x="119" y="1098"/>
                  </a:lnTo>
                  <a:cubicBezTo>
                    <a:pt x="115" y="1102"/>
                    <a:pt x="109" y="1103"/>
                    <a:pt x="101" y="1103"/>
                  </a:cubicBezTo>
                  <a:cubicBezTo>
                    <a:pt x="85" y="1103"/>
                    <a:pt x="64" y="1098"/>
                    <a:pt x="48" y="1098"/>
                  </a:cubicBezTo>
                  <a:cubicBezTo>
                    <a:pt x="36" y="1098"/>
                    <a:pt x="48" y="1121"/>
                    <a:pt x="72" y="1121"/>
                  </a:cubicBezTo>
                  <a:cubicBezTo>
                    <a:pt x="83" y="1121"/>
                    <a:pt x="72" y="1133"/>
                    <a:pt x="60" y="1133"/>
                  </a:cubicBezTo>
                  <a:lnTo>
                    <a:pt x="36" y="1133"/>
                  </a:lnTo>
                  <a:cubicBezTo>
                    <a:pt x="36" y="1133"/>
                    <a:pt x="60" y="1133"/>
                    <a:pt x="60" y="1145"/>
                  </a:cubicBezTo>
                  <a:cubicBezTo>
                    <a:pt x="66" y="1157"/>
                    <a:pt x="63" y="1160"/>
                    <a:pt x="58" y="1160"/>
                  </a:cubicBezTo>
                  <a:cubicBezTo>
                    <a:pt x="54" y="1160"/>
                    <a:pt x="48" y="1157"/>
                    <a:pt x="48" y="1157"/>
                  </a:cubicBezTo>
                  <a:lnTo>
                    <a:pt x="48" y="1157"/>
                  </a:lnTo>
                  <a:cubicBezTo>
                    <a:pt x="36" y="1169"/>
                    <a:pt x="48" y="1193"/>
                    <a:pt x="83" y="1193"/>
                  </a:cubicBezTo>
                  <a:cubicBezTo>
                    <a:pt x="107" y="1205"/>
                    <a:pt x="107" y="1205"/>
                    <a:pt x="60" y="1205"/>
                  </a:cubicBezTo>
                  <a:lnTo>
                    <a:pt x="24" y="1205"/>
                  </a:lnTo>
                  <a:cubicBezTo>
                    <a:pt x="24" y="1205"/>
                    <a:pt x="24" y="1217"/>
                    <a:pt x="36" y="1229"/>
                  </a:cubicBezTo>
                  <a:cubicBezTo>
                    <a:pt x="48" y="1229"/>
                    <a:pt x="72" y="1229"/>
                    <a:pt x="60" y="1240"/>
                  </a:cubicBezTo>
                  <a:cubicBezTo>
                    <a:pt x="0" y="1240"/>
                    <a:pt x="24" y="1264"/>
                    <a:pt x="24" y="1264"/>
                  </a:cubicBezTo>
                  <a:cubicBezTo>
                    <a:pt x="36" y="1264"/>
                    <a:pt x="119" y="1264"/>
                    <a:pt x="95" y="1276"/>
                  </a:cubicBezTo>
                  <a:cubicBezTo>
                    <a:pt x="48" y="1288"/>
                    <a:pt x="36" y="1288"/>
                    <a:pt x="24" y="1300"/>
                  </a:cubicBezTo>
                  <a:cubicBezTo>
                    <a:pt x="24" y="1312"/>
                    <a:pt x="24" y="1336"/>
                    <a:pt x="36" y="1348"/>
                  </a:cubicBezTo>
                  <a:cubicBezTo>
                    <a:pt x="36" y="1348"/>
                    <a:pt x="48" y="1360"/>
                    <a:pt x="60" y="1360"/>
                  </a:cubicBezTo>
                  <a:lnTo>
                    <a:pt x="83" y="1360"/>
                  </a:lnTo>
                  <a:cubicBezTo>
                    <a:pt x="72" y="1371"/>
                    <a:pt x="48" y="1371"/>
                    <a:pt x="36" y="1383"/>
                  </a:cubicBezTo>
                  <a:cubicBezTo>
                    <a:pt x="12" y="1383"/>
                    <a:pt x="12" y="1395"/>
                    <a:pt x="0" y="1407"/>
                  </a:cubicBezTo>
                  <a:cubicBezTo>
                    <a:pt x="0" y="1407"/>
                    <a:pt x="0" y="1412"/>
                    <a:pt x="14" y="1412"/>
                  </a:cubicBezTo>
                  <a:cubicBezTo>
                    <a:pt x="20" y="1412"/>
                    <a:pt x="27" y="1412"/>
                    <a:pt x="37" y="1410"/>
                  </a:cubicBezTo>
                  <a:lnTo>
                    <a:pt x="37" y="1410"/>
                  </a:lnTo>
                  <a:cubicBezTo>
                    <a:pt x="42" y="1413"/>
                    <a:pt x="75" y="1419"/>
                    <a:pt x="83" y="1419"/>
                  </a:cubicBezTo>
                  <a:cubicBezTo>
                    <a:pt x="83" y="1419"/>
                    <a:pt x="36" y="1443"/>
                    <a:pt x="36" y="1443"/>
                  </a:cubicBezTo>
                  <a:cubicBezTo>
                    <a:pt x="24" y="1455"/>
                    <a:pt x="24" y="1467"/>
                    <a:pt x="36" y="1467"/>
                  </a:cubicBezTo>
                  <a:cubicBezTo>
                    <a:pt x="60" y="1467"/>
                    <a:pt x="83" y="1455"/>
                    <a:pt x="107" y="1455"/>
                  </a:cubicBezTo>
                  <a:lnTo>
                    <a:pt x="107" y="1467"/>
                  </a:lnTo>
                  <a:lnTo>
                    <a:pt x="83" y="1467"/>
                  </a:lnTo>
                  <a:cubicBezTo>
                    <a:pt x="72" y="1467"/>
                    <a:pt x="83" y="1479"/>
                    <a:pt x="83" y="1479"/>
                  </a:cubicBezTo>
                  <a:cubicBezTo>
                    <a:pt x="83" y="1479"/>
                    <a:pt x="60" y="1491"/>
                    <a:pt x="48" y="1502"/>
                  </a:cubicBezTo>
                  <a:cubicBezTo>
                    <a:pt x="48" y="1502"/>
                    <a:pt x="48" y="1502"/>
                    <a:pt x="48" y="1514"/>
                  </a:cubicBezTo>
                  <a:cubicBezTo>
                    <a:pt x="52" y="1518"/>
                    <a:pt x="58" y="1520"/>
                    <a:pt x="66" y="1520"/>
                  </a:cubicBezTo>
                  <a:cubicBezTo>
                    <a:pt x="82" y="1520"/>
                    <a:pt x="103" y="1514"/>
                    <a:pt x="119" y="1514"/>
                  </a:cubicBezTo>
                  <a:cubicBezTo>
                    <a:pt x="155" y="1514"/>
                    <a:pt x="119" y="1514"/>
                    <a:pt x="83" y="1538"/>
                  </a:cubicBezTo>
                  <a:cubicBezTo>
                    <a:pt x="91" y="1534"/>
                    <a:pt x="94" y="1533"/>
                    <a:pt x="95" y="1533"/>
                  </a:cubicBezTo>
                  <a:lnTo>
                    <a:pt x="95" y="1533"/>
                  </a:lnTo>
                  <a:cubicBezTo>
                    <a:pt x="97" y="1533"/>
                    <a:pt x="91" y="1538"/>
                    <a:pt x="107" y="1538"/>
                  </a:cubicBezTo>
                  <a:lnTo>
                    <a:pt x="143" y="1526"/>
                  </a:lnTo>
                  <a:lnTo>
                    <a:pt x="143" y="1526"/>
                  </a:lnTo>
                  <a:cubicBezTo>
                    <a:pt x="142" y="1526"/>
                    <a:pt x="107" y="1538"/>
                    <a:pt x="107" y="1550"/>
                  </a:cubicBezTo>
                  <a:lnTo>
                    <a:pt x="155" y="1550"/>
                  </a:lnTo>
                  <a:cubicBezTo>
                    <a:pt x="167" y="1550"/>
                    <a:pt x="143" y="1562"/>
                    <a:pt x="131" y="1562"/>
                  </a:cubicBezTo>
                  <a:cubicBezTo>
                    <a:pt x="107" y="1562"/>
                    <a:pt x="48" y="1586"/>
                    <a:pt x="60" y="1586"/>
                  </a:cubicBezTo>
                  <a:cubicBezTo>
                    <a:pt x="88" y="1586"/>
                    <a:pt x="116" y="1586"/>
                    <a:pt x="138" y="1580"/>
                  </a:cubicBezTo>
                  <a:lnTo>
                    <a:pt x="138" y="1580"/>
                  </a:lnTo>
                  <a:cubicBezTo>
                    <a:pt x="62" y="1611"/>
                    <a:pt x="174" y="1624"/>
                    <a:pt x="95" y="1657"/>
                  </a:cubicBezTo>
                  <a:cubicBezTo>
                    <a:pt x="72" y="1669"/>
                    <a:pt x="77" y="1672"/>
                    <a:pt x="91" y="1672"/>
                  </a:cubicBezTo>
                  <a:cubicBezTo>
                    <a:pt x="104" y="1672"/>
                    <a:pt x="125" y="1669"/>
                    <a:pt x="131" y="1669"/>
                  </a:cubicBezTo>
                  <a:cubicBezTo>
                    <a:pt x="143" y="1681"/>
                    <a:pt x="143" y="1681"/>
                    <a:pt x="143" y="1693"/>
                  </a:cubicBezTo>
                  <a:cubicBezTo>
                    <a:pt x="155" y="1693"/>
                    <a:pt x="179" y="1693"/>
                    <a:pt x="191" y="1705"/>
                  </a:cubicBezTo>
                  <a:cubicBezTo>
                    <a:pt x="191" y="1717"/>
                    <a:pt x="167" y="1729"/>
                    <a:pt x="167" y="1741"/>
                  </a:cubicBezTo>
                  <a:cubicBezTo>
                    <a:pt x="173" y="1747"/>
                    <a:pt x="173" y="1749"/>
                    <a:pt x="174" y="1749"/>
                  </a:cubicBezTo>
                  <a:cubicBezTo>
                    <a:pt x="176" y="1749"/>
                    <a:pt x="179" y="1747"/>
                    <a:pt x="191" y="1741"/>
                  </a:cubicBezTo>
                  <a:cubicBezTo>
                    <a:pt x="214" y="1729"/>
                    <a:pt x="226" y="1729"/>
                    <a:pt x="226" y="1729"/>
                  </a:cubicBezTo>
                  <a:lnTo>
                    <a:pt x="226" y="1729"/>
                  </a:lnTo>
                  <a:cubicBezTo>
                    <a:pt x="226" y="1729"/>
                    <a:pt x="179" y="1764"/>
                    <a:pt x="143" y="1788"/>
                  </a:cubicBezTo>
                  <a:cubicBezTo>
                    <a:pt x="153" y="1782"/>
                    <a:pt x="162" y="1779"/>
                    <a:pt x="170" y="1779"/>
                  </a:cubicBezTo>
                  <a:cubicBezTo>
                    <a:pt x="206" y="1779"/>
                    <a:pt x="214" y="1836"/>
                    <a:pt x="214" y="1836"/>
                  </a:cubicBezTo>
                  <a:cubicBezTo>
                    <a:pt x="214" y="1848"/>
                    <a:pt x="202" y="1872"/>
                    <a:pt x="214" y="1883"/>
                  </a:cubicBezTo>
                  <a:lnTo>
                    <a:pt x="262" y="1883"/>
                  </a:lnTo>
                  <a:cubicBezTo>
                    <a:pt x="270" y="1879"/>
                    <a:pt x="278" y="1875"/>
                    <a:pt x="286" y="1871"/>
                  </a:cubicBezTo>
                  <a:lnTo>
                    <a:pt x="286" y="1871"/>
                  </a:lnTo>
                  <a:cubicBezTo>
                    <a:pt x="275" y="1884"/>
                    <a:pt x="270" y="1895"/>
                    <a:pt x="286" y="1895"/>
                  </a:cubicBezTo>
                  <a:cubicBezTo>
                    <a:pt x="286" y="1895"/>
                    <a:pt x="292" y="1892"/>
                    <a:pt x="300" y="1888"/>
                  </a:cubicBezTo>
                  <a:lnTo>
                    <a:pt x="300" y="1888"/>
                  </a:lnTo>
                  <a:cubicBezTo>
                    <a:pt x="279" y="1902"/>
                    <a:pt x="254" y="1919"/>
                    <a:pt x="262" y="1919"/>
                  </a:cubicBezTo>
                  <a:cubicBezTo>
                    <a:pt x="298" y="1919"/>
                    <a:pt x="321" y="1907"/>
                    <a:pt x="345" y="1883"/>
                  </a:cubicBezTo>
                  <a:lnTo>
                    <a:pt x="345" y="1883"/>
                  </a:lnTo>
                  <a:cubicBezTo>
                    <a:pt x="344" y="1885"/>
                    <a:pt x="309" y="1919"/>
                    <a:pt x="298" y="1931"/>
                  </a:cubicBezTo>
                  <a:cubicBezTo>
                    <a:pt x="286" y="1943"/>
                    <a:pt x="286" y="1979"/>
                    <a:pt x="286" y="1979"/>
                  </a:cubicBezTo>
                  <a:cubicBezTo>
                    <a:pt x="296" y="1968"/>
                    <a:pt x="335" y="1929"/>
                    <a:pt x="344" y="1929"/>
                  </a:cubicBezTo>
                  <a:cubicBezTo>
                    <a:pt x="345" y="1929"/>
                    <a:pt x="345" y="1930"/>
                    <a:pt x="345" y="1931"/>
                  </a:cubicBezTo>
                  <a:cubicBezTo>
                    <a:pt x="357" y="1931"/>
                    <a:pt x="345" y="1943"/>
                    <a:pt x="345" y="1943"/>
                  </a:cubicBezTo>
                  <a:cubicBezTo>
                    <a:pt x="345" y="1943"/>
                    <a:pt x="361" y="1938"/>
                    <a:pt x="372" y="1938"/>
                  </a:cubicBezTo>
                  <a:cubicBezTo>
                    <a:pt x="377" y="1938"/>
                    <a:pt x="381" y="1939"/>
                    <a:pt x="381" y="1943"/>
                  </a:cubicBezTo>
                  <a:cubicBezTo>
                    <a:pt x="381" y="1943"/>
                    <a:pt x="357" y="1979"/>
                    <a:pt x="357" y="1991"/>
                  </a:cubicBezTo>
                  <a:cubicBezTo>
                    <a:pt x="360" y="1994"/>
                    <a:pt x="364" y="1995"/>
                    <a:pt x="367" y="1995"/>
                  </a:cubicBezTo>
                  <a:cubicBezTo>
                    <a:pt x="376" y="1995"/>
                    <a:pt x="387" y="1984"/>
                    <a:pt x="405" y="1967"/>
                  </a:cubicBezTo>
                  <a:lnTo>
                    <a:pt x="405" y="1967"/>
                  </a:lnTo>
                  <a:cubicBezTo>
                    <a:pt x="405" y="1967"/>
                    <a:pt x="375" y="2016"/>
                    <a:pt x="379" y="2016"/>
                  </a:cubicBezTo>
                  <a:cubicBezTo>
                    <a:pt x="379" y="2016"/>
                    <a:pt x="380" y="2015"/>
                    <a:pt x="381" y="2014"/>
                  </a:cubicBezTo>
                  <a:cubicBezTo>
                    <a:pt x="392" y="2004"/>
                    <a:pt x="422" y="1953"/>
                    <a:pt x="428" y="1953"/>
                  </a:cubicBezTo>
                  <a:cubicBezTo>
                    <a:pt x="428" y="1953"/>
                    <a:pt x="429" y="1954"/>
                    <a:pt x="429" y="1955"/>
                  </a:cubicBezTo>
                  <a:cubicBezTo>
                    <a:pt x="429" y="1967"/>
                    <a:pt x="417" y="1979"/>
                    <a:pt x="417" y="1991"/>
                  </a:cubicBezTo>
                  <a:cubicBezTo>
                    <a:pt x="417" y="1998"/>
                    <a:pt x="417" y="2009"/>
                    <a:pt x="425" y="2009"/>
                  </a:cubicBezTo>
                  <a:cubicBezTo>
                    <a:pt x="430" y="2009"/>
                    <a:pt x="438" y="2005"/>
                    <a:pt x="453" y="1991"/>
                  </a:cubicBezTo>
                  <a:lnTo>
                    <a:pt x="453" y="1991"/>
                  </a:lnTo>
                  <a:cubicBezTo>
                    <a:pt x="441" y="2014"/>
                    <a:pt x="429" y="2038"/>
                    <a:pt x="417" y="2062"/>
                  </a:cubicBezTo>
                  <a:cubicBezTo>
                    <a:pt x="429" y="2050"/>
                    <a:pt x="435" y="2047"/>
                    <a:pt x="439" y="2047"/>
                  </a:cubicBezTo>
                  <a:cubicBezTo>
                    <a:pt x="444" y="2047"/>
                    <a:pt x="447" y="2050"/>
                    <a:pt x="453" y="2050"/>
                  </a:cubicBezTo>
                  <a:cubicBezTo>
                    <a:pt x="453" y="2050"/>
                    <a:pt x="453" y="2050"/>
                    <a:pt x="464" y="2038"/>
                  </a:cubicBezTo>
                  <a:cubicBezTo>
                    <a:pt x="468" y="2037"/>
                    <a:pt x="470" y="2036"/>
                    <a:pt x="472" y="2036"/>
                  </a:cubicBezTo>
                  <a:cubicBezTo>
                    <a:pt x="482" y="2036"/>
                    <a:pt x="466" y="2064"/>
                    <a:pt x="476" y="2074"/>
                  </a:cubicBezTo>
                  <a:cubicBezTo>
                    <a:pt x="488" y="2074"/>
                    <a:pt x="488" y="2062"/>
                    <a:pt x="500" y="2062"/>
                  </a:cubicBezTo>
                  <a:cubicBezTo>
                    <a:pt x="512" y="2062"/>
                    <a:pt x="512" y="2062"/>
                    <a:pt x="524" y="2074"/>
                  </a:cubicBezTo>
                  <a:cubicBezTo>
                    <a:pt x="524" y="2077"/>
                    <a:pt x="525" y="2078"/>
                    <a:pt x="527" y="2078"/>
                  </a:cubicBezTo>
                  <a:cubicBezTo>
                    <a:pt x="531" y="2078"/>
                    <a:pt x="538" y="2074"/>
                    <a:pt x="547" y="2065"/>
                  </a:cubicBezTo>
                  <a:lnTo>
                    <a:pt x="547" y="2065"/>
                  </a:lnTo>
                  <a:cubicBezTo>
                    <a:pt x="543" y="2072"/>
                    <a:pt x="539" y="2079"/>
                    <a:pt x="536" y="2086"/>
                  </a:cubicBezTo>
                  <a:cubicBezTo>
                    <a:pt x="528" y="2094"/>
                    <a:pt x="527" y="2096"/>
                    <a:pt x="528" y="2096"/>
                  </a:cubicBezTo>
                  <a:cubicBezTo>
                    <a:pt x="532" y="2096"/>
                    <a:pt x="548" y="2086"/>
                    <a:pt x="548" y="2086"/>
                  </a:cubicBezTo>
                  <a:cubicBezTo>
                    <a:pt x="565" y="2068"/>
                    <a:pt x="575" y="2061"/>
                    <a:pt x="578" y="2061"/>
                  </a:cubicBezTo>
                  <a:lnTo>
                    <a:pt x="578" y="2061"/>
                  </a:lnTo>
                  <a:cubicBezTo>
                    <a:pt x="583" y="2061"/>
                    <a:pt x="570" y="2084"/>
                    <a:pt x="548" y="2122"/>
                  </a:cubicBezTo>
                  <a:cubicBezTo>
                    <a:pt x="542" y="2131"/>
                    <a:pt x="540" y="2135"/>
                    <a:pt x="541" y="2135"/>
                  </a:cubicBezTo>
                  <a:cubicBezTo>
                    <a:pt x="544" y="2135"/>
                    <a:pt x="567" y="2108"/>
                    <a:pt x="582" y="2089"/>
                  </a:cubicBezTo>
                  <a:lnTo>
                    <a:pt x="582" y="2089"/>
                  </a:lnTo>
                  <a:cubicBezTo>
                    <a:pt x="571" y="2112"/>
                    <a:pt x="572" y="2126"/>
                    <a:pt x="580" y="2126"/>
                  </a:cubicBezTo>
                  <a:cubicBezTo>
                    <a:pt x="588" y="2126"/>
                    <a:pt x="602" y="2114"/>
                    <a:pt x="619" y="2086"/>
                  </a:cubicBezTo>
                  <a:lnTo>
                    <a:pt x="619" y="2086"/>
                  </a:lnTo>
                  <a:cubicBezTo>
                    <a:pt x="607" y="2110"/>
                    <a:pt x="595" y="2133"/>
                    <a:pt x="595" y="2145"/>
                  </a:cubicBezTo>
                  <a:cubicBezTo>
                    <a:pt x="595" y="2149"/>
                    <a:pt x="597" y="2151"/>
                    <a:pt x="598" y="2151"/>
                  </a:cubicBezTo>
                  <a:cubicBezTo>
                    <a:pt x="602" y="2151"/>
                    <a:pt x="607" y="2145"/>
                    <a:pt x="607" y="2145"/>
                  </a:cubicBezTo>
                  <a:cubicBezTo>
                    <a:pt x="607" y="2145"/>
                    <a:pt x="607" y="2169"/>
                    <a:pt x="607" y="2181"/>
                  </a:cubicBezTo>
                  <a:cubicBezTo>
                    <a:pt x="607" y="2181"/>
                    <a:pt x="623" y="2166"/>
                    <a:pt x="629" y="2166"/>
                  </a:cubicBezTo>
                  <a:cubicBezTo>
                    <a:pt x="630" y="2166"/>
                    <a:pt x="631" y="2167"/>
                    <a:pt x="631" y="2169"/>
                  </a:cubicBezTo>
                  <a:cubicBezTo>
                    <a:pt x="643" y="2169"/>
                    <a:pt x="643" y="2181"/>
                    <a:pt x="643" y="2181"/>
                  </a:cubicBezTo>
                  <a:cubicBezTo>
                    <a:pt x="643" y="2193"/>
                    <a:pt x="643" y="2217"/>
                    <a:pt x="667" y="2217"/>
                  </a:cubicBezTo>
                  <a:cubicBezTo>
                    <a:pt x="679" y="2205"/>
                    <a:pt x="691" y="2169"/>
                    <a:pt x="691" y="2169"/>
                  </a:cubicBezTo>
                  <a:lnTo>
                    <a:pt x="691" y="2169"/>
                  </a:lnTo>
                  <a:cubicBezTo>
                    <a:pt x="703" y="2181"/>
                    <a:pt x="679" y="2229"/>
                    <a:pt x="679" y="2241"/>
                  </a:cubicBezTo>
                  <a:cubicBezTo>
                    <a:pt x="679" y="2242"/>
                    <a:pt x="679" y="2243"/>
                    <a:pt x="679" y="2243"/>
                  </a:cubicBezTo>
                  <a:cubicBezTo>
                    <a:pt x="682" y="2243"/>
                    <a:pt x="692" y="2215"/>
                    <a:pt x="703" y="2205"/>
                  </a:cubicBezTo>
                  <a:cubicBezTo>
                    <a:pt x="712" y="2186"/>
                    <a:pt x="729" y="2136"/>
                    <a:pt x="736" y="2136"/>
                  </a:cubicBezTo>
                  <a:cubicBezTo>
                    <a:pt x="737" y="2136"/>
                    <a:pt x="738" y="2138"/>
                    <a:pt x="738" y="2145"/>
                  </a:cubicBezTo>
                  <a:cubicBezTo>
                    <a:pt x="726" y="2169"/>
                    <a:pt x="726" y="2193"/>
                    <a:pt x="714" y="2229"/>
                  </a:cubicBezTo>
                  <a:cubicBezTo>
                    <a:pt x="714" y="2231"/>
                    <a:pt x="715" y="2232"/>
                    <a:pt x="716" y="2232"/>
                  </a:cubicBezTo>
                  <a:cubicBezTo>
                    <a:pt x="723" y="2232"/>
                    <a:pt x="750" y="2182"/>
                    <a:pt x="755" y="2182"/>
                  </a:cubicBezTo>
                  <a:lnTo>
                    <a:pt x="755" y="2182"/>
                  </a:lnTo>
                  <a:cubicBezTo>
                    <a:pt x="757" y="2182"/>
                    <a:pt x="756" y="2188"/>
                    <a:pt x="750" y="2205"/>
                  </a:cubicBezTo>
                  <a:cubicBezTo>
                    <a:pt x="750" y="2226"/>
                    <a:pt x="759" y="2231"/>
                    <a:pt x="768" y="2231"/>
                  </a:cubicBezTo>
                  <a:cubicBezTo>
                    <a:pt x="774" y="2231"/>
                    <a:pt x="781" y="2229"/>
                    <a:pt x="786" y="2229"/>
                  </a:cubicBezTo>
                  <a:cubicBezTo>
                    <a:pt x="793" y="2222"/>
                    <a:pt x="796" y="2215"/>
                    <a:pt x="799" y="2215"/>
                  </a:cubicBezTo>
                  <a:cubicBezTo>
                    <a:pt x="802" y="2215"/>
                    <a:pt x="805" y="2219"/>
                    <a:pt x="810" y="2229"/>
                  </a:cubicBezTo>
                  <a:cubicBezTo>
                    <a:pt x="810" y="2238"/>
                    <a:pt x="810" y="2268"/>
                    <a:pt x="810" y="2276"/>
                  </a:cubicBezTo>
                  <a:cubicBezTo>
                    <a:pt x="810" y="2253"/>
                    <a:pt x="810" y="2241"/>
                    <a:pt x="822" y="2217"/>
                  </a:cubicBezTo>
                  <a:lnTo>
                    <a:pt x="834" y="2217"/>
                  </a:lnTo>
                  <a:cubicBezTo>
                    <a:pt x="834" y="2229"/>
                    <a:pt x="845" y="2241"/>
                    <a:pt x="834" y="2288"/>
                  </a:cubicBezTo>
                  <a:cubicBezTo>
                    <a:pt x="844" y="2249"/>
                    <a:pt x="849" y="2235"/>
                    <a:pt x="850" y="2235"/>
                  </a:cubicBezTo>
                  <a:lnTo>
                    <a:pt x="850" y="2235"/>
                  </a:lnTo>
                  <a:cubicBezTo>
                    <a:pt x="853" y="2235"/>
                    <a:pt x="842" y="2301"/>
                    <a:pt x="855" y="2301"/>
                  </a:cubicBezTo>
                  <a:cubicBezTo>
                    <a:pt x="856" y="2301"/>
                    <a:pt x="856" y="2301"/>
                    <a:pt x="857" y="2300"/>
                  </a:cubicBezTo>
                  <a:cubicBezTo>
                    <a:pt x="869" y="2288"/>
                    <a:pt x="881" y="2229"/>
                    <a:pt x="893" y="2229"/>
                  </a:cubicBezTo>
                  <a:cubicBezTo>
                    <a:pt x="895" y="2227"/>
                    <a:pt x="896" y="2226"/>
                    <a:pt x="897" y="2226"/>
                  </a:cubicBezTo>
                  <a:lnTo>
                    <a:pt x="897" y="2226"/>
                  </a:lnTo>
                  <a:cubicBezTo>
                    <a:pt x="902" y="2226"/>
                    <a:pt x="893" y="2254"/>
                    <a:pt x="893" y="2264"/>
                  </a:cubicBezTo>
                  <a:cubicBezTo>
                    <a:pt x="893" y="2264"/>
                    <a:pt x="902" y="2238"/>
                    <a:pt x="912" y="2238"/>
                  </a:cubicBezTo>
                  <a:cubicBezTo>
                    <a:pt x="913" y="2238"/>
                    <a:pt x="915" y="2239"/>
                    <a:pt x="917" y="2241"/>
                  </a:cubicBezTo>
                  <a:cubicBezTo>
                    <a:pt x="926" y="2258"/>
                    <a:pt x="928" y="2269"/>
                    <a:pt x="933" y="2269"/>
                  </a:cubicBezTo>
                  <a:cubicBezTo>
                    <a:pt x="935" y="2269"/>
                    <a:pt x="937" y="2268"/>
                    <a:pt x="941" y="2264"/>
                  </a:cubicBezTo>
                  <a:cubicBezTo>
                    <a:pt x="953" y="2264"/>
                    <a:pt x="953" y="2253"/>
                    <a:pt x="964" y="2241"/>
                  </a:cubicBezTo>
                  <a:cubicBezTo>
                    <a:pt x="975" y="2251"/>
                    <a:pt x="976" y="2331"/>
                    <a:pt x="991" y="2331"/>
                  </a:cubicBezTo>
                  <a:cubicBezTo>
                    <a:pt x="994" y="2331"/>
                    <a:pt x="997" y="2329"/>
                    <a:pt x="1000" y="2324"/>
                  </a:cubicBezTo>
                  <a:cubicBezTo>
                    <a:pt x="1024" y="2288"/>
                    <a:pt x="1000" y="2288"/>
                    <a:pt x="1012" y="2288"/>
                  </a:cubicBezTo>
                  <a:cubicBezTo>
                    <a:pt x="1012" y="2300"/>
                    <a:pt x="1012" y="2312"/>
                    <a:pt x="1024" y="2324"/>
                  </a:cubicBezTo>
                  <a:lnTo>
                    <a:pt x="1024" y="2288"/>
                  </a:lnTo>
                  <a:cubicBezTo>
                    <a:pt x="1025" y="2286"/>
                    <a:pt x="1026" y="2285"/>
                    <a:pt x="1028" y="2285"/>
                  </a:cubicBezTo>
                  <a:cubicBezTo>
                    <a:pt x="1038" y="2285"/>
                    <a:pt x="1055" y="2326"/>
                    <a:pt x="1072" y="2326"/>
                  </a:cubicBezTo>
                  <a:cubicBezTo>
                    <a:pt x="1080" y="2326"/>
                    <a:pt x="1088" y="2316"/>
                    <a:pt x="1095" y="2288"/>
                  </a:cubicBezTo>
                  <a:cubicBezTo>
                    <a:pt x="1106" y="2281"/>
                    <a:pt x="1111" y="2279"/>
                    <a:pt x="1114" y="2279"/>
                  </a:cubicBezTo>
                  <a:cubicBezTo>
                    <a:pt x="1115" y="2279"/>
                    <a:pt x="1115" y="2279"/>
                    <a:pt x="1116" y="2280"/>
                  </a:cubicBezTo>
                  <a:lnTo>
                    <a:pt x="1116" y="2280"/>
                  </a:lnTo>
                  <a:cubicBezTo>
                    <a:pt x="1116" y="2278"/>
                    <a:pt x="1116" y="2273"/>
                    <a:pt x="1119" y="2264"/>
                  </a:cubicBezTo>
                  <a:cubicBezTo>
                    <a:pt x="1119" y="2216"/>
                    <a:pt x="1119" y="2167"/>
                    <a:pt x="1119" y="2118"/>
                  </a:cubicBezTo>
                  <a:lnTo>
                    <a:pt x="1119" y="2118"/>
                  </a:lnTo>
                  <a:cubicBezTo>
                    <a:pt x="1123" y="2151"/>
                    <a:pt x="1132" y="2179"/>
                    <a:pt x="1139" y="2179"/>
                  </a:cubicBezTo>
                  <a:cubicBezTo>
                    <a:pt x="1144" y="2179"/>
                    <a:pt x="1147" y="2161"/>
                    <a:pt x="1144" y="2112"/>
                  </a:cubicBezTo>
                  <a:lnTo>
                    <a:pt x="1144" y="2112"/>
                  </a:lnTo>
                  <a:cubicBezTo>
                    <a:pt x="1149" y="2143"/>
                    <a:pt x="1168" y="2139"/>
                    <a:pt x="1179" y="2181"/>
                  </a:cubicBezTo>
                  <a:cubicBezTo>
                    <a:pt x="1183" y="2197"/>
                    <a:pt x="1184" y="2202"/>
                    <a:pt x="1185" y="2202"/>
                  </a:cubicBezTo>
                  <a:cubicBezTo>
                    <a:pt x="1185" y="2202"/>
                    <a:pt x="1183" y="2181"/>
                    <a:pt x="1191" y="2181"/>
                  </a:cubicBezTo>
                  <a:cubicBezTo>
                    <a:pt x="1191" y="2181"/>
                    <a:pt x="1191" y="2181"/>
                    <a:pt x="1203" y="2169"/>
                  </a:cubicBezTo>
                  <a:cubicBezTo>
                    <a:pt x="1211" y="2152"/>
                    <a:pt x="1233" y="2141"/>
                    <a:pt x="1253" y="2141"/>
                  </a:cubicBezTo>
                  <a:cubicBezTo>
                    <a:pt x="1260" y="2141"/>
                    <a:pt x="1268" y="2142"/>
                    <a:pt x="1274" y="2145"/>
                  </a:cubicBezTo>
                  <a:cubicBezTo>
                    <a:pt x="1286" y="2145"/>
                    <a:pt x="1305" y="2165"/>
                    <a:pt x="1317" y="2165"/>
                  </a:cubicBezTo>
                  <a:cubicBezTo>
                    <a:pt x="1328" y="2165"/>
                    <a:pt x="1333" y="2148"/>
                    <a:pt x="1322" y="2086"/>
                  </a:cubicBezTo>
                  <a:cubicBezTo>
                    <a:pt x="1322" y="2086"/>
                    <a:pt x="1304" y="2007"/>
                    <a:pt x="1307" y="2007"/>
                  </a:cubicBezTo>
                  <a:lnTo>
                    <a:pt x="1307" y="2007"/>
                  </a:lnTo>
                  <a:cubicBezTo>
                    <a:pt x="1307" y="2007"/>
                    <a:pt x="1308" y="2009"/>
                    <a:pt x="1310" y="2014"/>
                  </a:cubicBezTo>
                  <a:lnTo>
                    <a:pt x="1334" y="2098"/>
                  </a:lnTo>
                  <a:lnTo>
                    <a:pt x="1369" y="2264"/>
                  </a:lnTo>
                  <a:cubicBezTo>
                    <a:pt x="1369" y="2264"/>
                    <a:pt x="1369" y="2253"/>
                    <a:pt x="1369" y="2241"/>
                  </a:cubicBezTo>
                  <a:cubicBezTo>
                    <a:pt x="1369" y="2229"/>
                    <a:pt x="1369" y="2229"/>
                    <a:pt x="1381" y="2229"/>
                  </a:cubicBezTo>
                  <a:cubicBezTo>
                    <a:pt x="1393" y="2229"/>
                    <a:pt x="1405" y="2229"/>
                    <a:pt x="1417" y="2264"/>
                  </a:cubicBezTo>
                  <a:cubicBezTo>
                    <a:pt x="1393" y="2181"/>
                    <a:pt x="1429" y="2241"/>
                    <a:pt x="1417" y="2181"/>
                  </a:cubicBezTo>
                  <a:cubicBezTo>
                    <a:pt x="1408" y="2155"/>
                    <a:pt x="1400" y="2105"/>
                    <a:pt x="1404" y="2105"/>
                  </a:cubicBezTo>
                  <a:lnTo>
                    <a:pt x="1404" y="2105"/>
                  </a:lnTo>
                  <a:cubicBezTo>
                    <a:pt x="1406" y="2105"/>
                    <a:pt x="1410" y="2113"/>
                    <a:pt x="1417" y="2133"/>
                  </a:cubicBezTo>
                  <a:cubicBezTo>
                    <a:pt x="1429" y="2157"/>
                    <a:pt x="1441" y="2181"/>
                    <a:pt x="1453" y="2217"/>
                  </a:cubicBezTo>
                  <a:cubicBezTo>
                    <a:pt x="1457" y="2221"/>
                    <a:pt x="1460" y="2224"/>
                    <a:pt x="1461" y="2224"/>
                  </a:cubicBezTo>
                  <a:cubicBezTo>
                    <a:pt x="1463" y="2224"/>
                    <a:pt x="1460" y="2216"/>
                    <a:pt x="1453" y="2193"/>
                  </a:cubicBezTo>
                  <a:cubicBezTo>
                    <a:pt x="1453" y="2169"/>
                    <a:pt x="1453" y="2181"/>
                    <a:pt x="1453" y="2169"/>
                  </a:cubicBezTo>
                  <a:cubicBezTo>
                    <a:pt x="1453" y="2169"/>
                    <a:pt x="1465" y="2193"/>
                    <a:pt x="1476" y="2205"/>
                  </a:cubicBezTo>
                  <a:cubicBezTo>
                    <a:pt x="1481" y="2217"/>
                    <a:pt x="1484" y="2222"/>
                    <a:pt x="1486" y="2222"/>
                  </a:cubicBezTo>
                  <a:cubicBezTo>
                    <a:pt x="1491" y="2222"/>
                    <a:pt x="1485" y="2181"/>
                    <a:pt x="1492" y="2181"/>
                  </a:cubicBezTo>
                  <a:cubicBezTo>
                    <a:pt x="1493" y="2181"/>
                    <a:pt x="1496" y="2185"/>
                    <a:pt x="1500" y="2193"/>
                  </a:cubicBezTo>
                  <a:cubicBezTo>
                    <a:pt x="1511" y="2193"/>
                    <a:pt x="1491" y="2120"/>
                    <a:pt x="1498" y="2120"/>
                  </a:cubicBezTo>
                  <a:lnTo>
                    <a:pt x="1498" y="2120"/>
                  </a:lnTo>
                  <a:cubicBezTo>
                    <a:pt x="1499" y="2120"/>
                    <a:pt x="1499" y="2121"/>
                    <a:pt x="1500" y="2122"/>
                  </a:cubicBezTo>
                  <a:cubicBezTo>
                    <a:pt x="1512" y="2145"/>
                    <a:pt x="1536" y="2181"/>
                    <a:pt x="1536" y="2181"/>
                  </a:cubicBezTo>
                  <a:cubicBezTo>
                    <a:pt x="1536" y="2169"/>
                    <a:pt x="1512" y="2122"/>
                    <a:pt x="1512" y="2110"/>
                  </a:cubicBezTo>
                  <a:lnTo>
                    <a:pt x="1512" y="2110"/>
                  </a:lnTo>
                  <a:lnTo>
                    <a:pt x="1560" y="2205"/>
                  </a:lnTo>
                  <a:cubicBezTo>
                    <a:pt x="1550" y="2168"/>
                    <a:pt x="1541" y="2138"/>
                    <a:pt x="1549" y="2138"/>
                  </a:cubicBezTo>
                  <a:cubicBezTo>
                    <a:pt x="1551" y="2138"/>
                    <a:pt x="1555" y="2140"/>
                    <a:pt x="1560" y="2145"/>
                  </a:cubicBezTo>
                  <a:cubicBezTo>
                    <a:pt x="1574" y="2159"/>
                    <a:pt x="1580" y="2165"/>
                    <a:pt x="1582" y="2165"/>
                  </a:cubicBezTo>
                  <a:cubicBezTo>
                    <a:pt x="1584" y="2165"/>
                    <a:pt x="1584" y="2162"/>
                    <a:pt x="1584" y="2157"/>
                  </a:cubicBezTo>
                  <a:cubicBezTo>
                    <a:pt x="1596" y="2157"/>
                    <a:pt x="1584" y="2133"/>
                    <a:pt x="1584" y="2133"/>
                  </a:cubicBezTo>
                  <a:lnTo>
                    <a:pt x="1596" y="2133"/>
                  </a:lnTo>
                  <a:cubicBezTo>
                    <a:pt x="1607" y="2133"/>
                    <a:pt x="1596" y="2133"/>
                    <a:pt x="1596" y="2110"/>
                  </a:cubicBezTo>
                  <a:cubicBezTo>
                    <a:pt x="1596" y="2104"/>
                    <a:pt x="1598" y="2101"/>
                    <a:pt x="1601" y="2101"/>
                  </a:cubicBezTo>
                  <a:cubicBezTo>
                    <a:pt x="1611" y="2101"/>
                    <a:pt x="1631" y="2122"/>
                    <a:pt x="1631" y="2122"/>
                  </a:cubicBezTo>
                  <a:cubicBezTo>
                    <a:pt x="1637" y="2122"/>
                    <a:pt x="1643" y="2125"/>
                    <a:pt x="1648" y="2125"/>
                  </a:cubicBezTo>
                  <a:cubicBezTo>
                    <a:pt x="1652" y="2125"/>
                    <a:pt x="1655" y="2122"/>
                    <a:pt x="1655" y="2110"/>
                  </a:cubicBezTo>
                  <a:cubicBezTo>
                    <a:pt x="1647" y="2093"/>
                    <a:pt x="1627" y="2065"/>
                    <a:pt x="1632" y="2065"/>
                  </a:cubicBezTo>
                  <a:lnTo>
                    <a:pt x="1632" y="2065"/>
                  </a:lnTo>
                  <a:cubicBezTo>
                    <a:pt x="1634" y="2065"/>
                    <a:pt x="1640" y="2071"/>
                    <a:pt x="1655" y="2086"/>
                  </a:cubicBezTo>
                  <a:cubicBezTo>
                    <a:pt x="1673" y="2110"/>
                    <a:pt x="1685" y="2122"/>
                    <a:pt x="1688" y="2122"/>
                  </a:cubicBezTo>
                  <a:cubicBezTo>
                    <a:pt x="1691" y="2122"/>
                    <a:pt x="1685" y="2110"/>
                    <a:pt x="1667" y="2086"/>
                  </a:cubicBezTo>
                  <a:cubicBezTo>
                    <a:pt x="1635" y="2054"/>
                    <a:pt x="1630" y="2033"/>
                    <a:pt x="1640" y="2033"/>
                  </a:cubicBezTo>
                  <a:cubicBezTo>
                    <a:pt x="1646" y="2033"/>
                    <a:pt x="1655" y="2038"/>
                    <a:pt x="1667" y="2050"/>
                  </a:cubicBezTo>
                  <a:cubicBezTo>
                    <a:pt x="1684" y="2067"/>
                    <a:pt x="1694" y="2089"/>
                    <a:pt x="1699" y="2089"/>
                  </a:cubicBezTo>
                  <a:cubicBezTo>
                    <a:pt x="1702" y="2089"/>
                    <a:pt x="1703" y="2085"/>
                    <a:pt x="1703" y="2074"/>
                  </a:cubicBezTo>
                  <a:cubicBezTo>
                    <a:pt x="1703" y="2074"/>
                    <a:pt x="1695" y="2051"/>
                    <a:pt x="1688" y="2033"/>
                  </a:cubicBezTo>
                  <a:lnTo>
                    <a:pt x="1688" y="2033"/>
                  </a:lnTo>
                  <a:cubicBezTo>
                    <a:pt x="1697" y="2050"/>
                    <a:pt x="1706" y="2065"/>
                    <a:pt x="1715" y="2074"/>
                  </a:cubicBezTo>
                  <a:cubicBezTo>
                    <a:pt x="1716" y="2075"/>
                    <a:pt x="1717" y="2076"/>
                    <a:pt x="1718" y="2076"/>
                  </a:cubicBezTo>
                  <a:cubicBezTo>
                    <a:pt x="1724" y="2076"/>
                    <a:pt x="1713" y="2037"/>
                    <a:pt x="1703" y="2026"/>
                  </a:cubicBezTo>
                  <a:lnTo>
                    <a:pt x="1738" y="2026"/>
                  </a:lnTo>
                  <a:cubicBezTo>
                    <a:pt x="1750" y="2038"/>
                    <a:pt x="1762" y="2050"/>
                    <a:pt x="1774" y="2050"/>
                  </a:cubicBezTo>
                  <a:cubicBezTo>
                    <a:pt x="1774" y="2050"/>
                    <a:pt x="1786" y="2038"/>
                    <a:pt x="1774" y="2026"/>
                  </a:cubicBezTo>
                  <a:cubicBezTo>
                    <a:pt x="1774" y="2017"/>
                    <a:pt x="1760" y="1994"/>
                    <a:pt x="1764" y="1994"/>
                  </a:cubicBezTo>
                  <a:lnTo>
                    <a:pt x="1764" y="1994"/>
                  </a:lnTo>
                  <a:cubicBezTo>
                    <a:pt x="1765" y="1994"/>
                    <a:pt x="1768" y="1997"/>
                    <a:pt x="1774" y="2002"/>
                  </a:cubicBezTo>
                  <a:cubicBezTo>
                    <a:pt x="1796" y="2017"/>
                    <a:pt x="1809" y="2027"/>
                    <a:pt x="1816" y="2027"/>
                  </a:cubicBezTo>
                  <a:cubicBezTo>
                    <a:pt x="1820" y="2027"/>
                    <a:pt x="1822" y="2023"/>
                    <a:pt x="1822" y="2014"/>
                  </a:cubicBezTo>
                  <a:cubicBezTo>
                    <a:pt x="1822" y="2002"/>
                    <a:pt x="1798" y="1979"/>
                    <a:pt x="1786" y="1955"/>
                  </a:cubicBezTo>
                  <a:lnTo>
                    <a:pt x="1786" y="1955"/>
                  </a:lnTo>
                  <a:cubicBezTo>
                    <a:pt x="1812" y="1991"/>
                    <a:pt x="1827" y="2005"/>
                    <a:pt x="1833" y="2005"/>
                  </a:cubicBezTo>
                  <a:cubicBezTo>
                    <a:pt x="1841" y="2005"/>
                    <a:pt x="1835" y="1982"/>
                    <a:pt x="1822" y="1955"/>
                  </a:cubicBezTo>
                  <a:cubicBezTo>
                    <a:pt x="1811" y="1939"/>
                    <a:pt x="1810" y="1932"/>
                    <a:pt x="1814" y="1932"/>
                  </a:cubicBezTo>
                  <a:cubicBezTo>
                    <a:pt x="1819" y="1932"/>
                    <a:pt x="1832" y="1942"/>
                    <a:pt x="1846" y="1955"/>
                  </a:cubicBezTo>
                  <a:cubicBezTo>
                    <a:pt x="1857" y="1991"/>
                    <a:pt x="1857" y="1991"/>
                    <a:pt x="1869" y="2002"/>
                  </a:cubicBezTo>
                  <a:cubicBezTo>
                    <a:pt x="1874" y="2005"/>
                    <a:pt x="1877" y="2006"/>
                    <a:pt x="1878" y="2006"/>
                  </a:cubicBezTo>
                  <a:cubicBezTo>
                    <a:pt x="1885" y="2006"/>
                    <a:pt x="1869" y="1988"/>
                    <a:pt x="1869" y="1979"/>
                  </a:cubicBezTo>
                  <a:cubicBezTo>
                    <a:pt x="1869" y="1972"/>
                    <a:pt x="1869" y="1965"/>
                    <a:pt x="1874" y="1965"/>
                  </a:cubicBezTo>
                  <a:cubicBezTo>
                    <a:pt x="1877" y="1965"/>
                    <a:pt x="1883" y="1969"/>
                    <a:pt x="1893" y="1979"/>
                  </a:cubicBezTo>
                  <a:cubicBezTo>
                    <a:pt x="1904" y="1987"/>
                    <a:pt x="1910" y="1990"/>
                    <a:pt x="1912" y="1990"/>
                  </a:cubicBezTo>
                  <a:cubicBezTo>
                    <a:pt x="1922" y="1990"/>
                    <a:pt x="1893" y="1952"/>
                    <a:pt x="1893" y="1943"/>
                  </a:cubicBezTo>
                  <a:cubicBezTo>
                    <a:pt x="1893" y="1943"/>
                    <a:pt x="1929" y="1943"/>
                    <a:pt x="1905" y="1919"/>
                  </a:cubicBezTo>
                  <a:cubicBezTo>
                    <a:pt x="1898" y="1898"/>
                    <a:pt x="1899" y="1893"/>
                    <a:pt x="1904" y="1893"/>
                  </a:cubicBezTo>
                  <a:cubicBezTo>
                    <a:pt x="1907" y="1893"/>
                    <a:pt x="1912" y="1895"/>
                    <a:pt x="1917" y="1895"/>
                  </a:cubicBezTo>
                  <a:cubicBezTo>
                    <a:pt x="1929" y="1895"/>
                    <a:pt x="1965" y="1895"/>
                    <a:pt x="1941" y="1872"/>
                  </a:cubicBezTo>
                  <a:cubicBezTo>
                    <a:pt x="1938" y="1862"/>
                    <a:pt x="1939" y="1858"/>
                    <a:pt x="1942" y="1858"/>
                  </a:cubicBezTo>
                  <a:cubicBezTo>
                    <a:pt x="1952" y="1858"/>
                    <a:pt x="1980" y="1883"/>
                    <a:pt x="1988" y="1883"/>
                  </a:cubicBezTo>
                  <a:cubicBezTo>
                    <a:pt x="1991" y="1886"/>
                    <a:pt x="1992" y="1887"/>
                    <a:pt x="1992" y="1887"/>
                  </a:cubicBezTo>
                  <a:cubicBezTo>
                    <a:pt x="1993" y="1887"/>
                    <a:pt x="1979" y="1869"/>
                    <a:pt x="1988" y="1860"/>
                  </a:cubicBezTo>
                  <a:cubicBezTo>
                    <a:pt x="1988" y="1860"/>
                    <a:pt x="2000" y="1860"/>
                    <a:pt x="2000" y="1848"/>
                  </a:cubicBezTo>
                  <a:cubicBezTo>
                    <a:pt x="2000" y="1838"/>
                    <a:pt x="1977" y="1821"/>
                    <a:pt x="1987" y="1821"/>
                  </a:cubicBezTo>
                  <a:cubicBezTo>
                    <a:pt x="1989" y="1821"/>
                    <a:pt x="1993" y="1822"/>
                    <a:pt x="2000" y="1824"/>
                  </a:cubicBezTo>
                  <a:cubicBezTo>
                    <a:pt x="2010" y="1829"/>
                    <a:pt x="2024" y="1834"/>
                    <a:pt x="2032" y="1834"/>
                  </a:cubicBezTo>
                  <a:cubicBezTo>
                    <a:pt x="2043" y="1834"/>
                    <a:pt x="2043" y="1823"/>
                    <a:pt x="2000" y="1788"/>
                  </a:cubicBezTo>
                  <a:lnTo>
                    <a:pt x="2000" y="1788"/>
                  </a:lnTo>
                  <a:cubicBezTo>
                    <a:pt x="2027" y="1807"/>
                    <a:pt x="2044" y="1814"/>
                    <a:pt x="2056" y="1814"/>
                  </a:cubicBezTo>
                  <a:cubicBezTo>
                    <a:pt x="2081" y="1814"/>
                    <a:pt x="2076" y="1781"/>
                    <a:pt x="2060" y="1764"/>
                  </a:cubicBezTo>
                  <a:cubicBezTo>
                    <a:pt x="2056" y="1761"/>
                    <a:pt x="2056" y="1759"/>
                    <a:pt x="2059" y="1759"/>
                  </a:cubicBezTo>
                  <a:cubicBezTo>
                    <a:pt x="2070" y="1759"/>
                    <a:pt x="2118" y="1781"/>
                    <a:pt x="2126" y="1781"/>
                  </a:cubicBezTo>
                  <a:cubicBezTo>
                    <a:pt x="2130" y="1781"/>
                    <a:pt x="2126" y="1777"/>
                    <a:pt x="2107" y="1764"/>
                  </a:cubicBezTo>
                  <a:cubicBezTo>
                    <a:pt x="2080" y="1746"/>
                    <a:pt x="2046" y="1721"/>
                    <a:pt x="2053" y="1721"/>
                  </a:cubicBezTo>
                  <a:cubicBezTo>
                    <a:pt x="2055" y="1721"/>
                    <a:pt x="2061" y="1723"/>
                    <a:pt x="2072" y="1729"/>
                  </a:cubicBezTo>
                  <a:cubicBezTo>
                    <a:pt x="2072" y="1729"/>
                    <a:pt x="2077" y="1717"/>
                    <a:pt x="2077" y="1710"/>
                  </a:cubicBezTo>
                  <a:lnTo>
                    <a:pt x="2077" y="1710"/>
                  </a:lnTo>
                  <a:cubicBezTo>
                    <a:pt x="2086" y="1715"/>
                    <a:pt x="2101" y="1722"/>
                    <a:pt x="2107" y="1729"/>
                  </a:cubicBezTo>
                  <a:cubicBezTo>
                    <a:pt x="2119" y="1729"/>
                    <a:pt x="2119" y="1729"/>
                    <a:pt x="2119" y="1717"/>
                  </a:cubicBezTo>
                  <a:cubicBezTo>
                    <a:pt x="2119" y="1711"/>
                    <a:pt x="2131" y="1711"/>
                    <a:pt x="2143" y="1711"/>
                  </a:cubicBezTo>
                  <a:cubicBezTo>
                    <a:pt x="2155" y="1711"/>
                    <a:pt x="2167" y="1711"/>
                    <a:pt x="2167" y="1705"/>
                  </a:cubicBezTo>
                  <a:cubicBezTo>
                    <a:pt x="2119" y="1693"/>
                    <a:pt x="2060" y="1657"/>
                    <a:pt x="2012" y="1633"/>
                  </a:cubicBezTo>
                  <a:cubicBezTo>
                    <a:pt x="2012" y="1632"/>
                    <a:pt x="2013" y="1631"/>
                    <a:pt x="2015" y="1631"/>
                  </a:cubicBezTo>
                  <a:cubicBezTo>
                    <a:pt x="2028" y="1631"/>
                    <a:pt x="2075" y="1659"/>
                    <a:pt x="2096" y="1669"/>
                  </a:cubicBezTo>
                  <a:cubicBezTo>
                    <a:pt x="2098" y="1672"/>
                    <a:pt x="2100" y="1672"/>
                    <a:pt x="2101" y="1672"/>
                  </a:cubicBezTo>
                  <a:cubicBezTo>
                    <a:pt x="2108" y="1672"/>
                    <a:pt x="2110" y="1657"/>
                    <a:pt x="2119" y="1657"/>
                  </a:cubicBezTo>
                  <a:cubicBezTo>
                    <a:pt x="2119" y="1657"/>
                    <a:pt x="2157" y="1672"/>
                    <a:pt x="2167" y="1672"/>
                  </a:cubicBezTo>
                  <a:cubicBezTo>
                    <a:pt x="2169" y="1672"/>
                    <a:pt x="2169" y="1672"/>
                    <a:pt x="2167" y="1669"/>
                  </a:cubicBezTo>
                  <a:cubicBezTo>
                    <a:pt x="2143" y="1657"/>
                    <a:pt x="2119" y="1645"/>
                    <a:pt x="2131" y="1645"/>
                  </a:cubicBezTo>
                  <a:cubicBezTo>
                    <a:pt x="2139" y="1645"/>
                    <a:pt x="2163" y="1651"/>
                    <a:pt x="2178" y="1651"/>
                  </a:cubicBezTo>
                  <a:cubicBezTo>
                    <a:pt x="2186" y="1651"/>
                    <a:pt x="2191" y="1649"/>
                    <a:pt x="2191" y="1645"/>
                  </a:cubicBezTo>
                  <a:cubicBezTo>
                    <a:pt x="2155" y="1633"/>
                    <a:pt x="2191" y="1598"/>
                    <a:pt x="2179" y="1586"/>
                  </a:cubicBezTo>
                  <a:cubicBezTo>
                    <a:pt x="2167" y="1586"/>
                    <a:pt x="2119" y="1574"/>
                    <a:pt x="2107" y="1550"/>
                  </a:cubicBezTo>
                  <a:cubicBezTo>
                    <a:pt x="2104" y="1548"/>
                    <a:pt x="2103" y="1548"/>
                    <a:pt x="2103" y="1548"/>
                  </a:cubicBezTo>
                  <a:lnTo>
                    <a:pt x="2103" y="1548"/>
                  </a:lnTo>
                  <a:cubicBezTo>
                    <a:pt x="2106" y="1548"/>
                    <a:pt x="2158" y="1569"/>
                    <a:pt x="2175" y="1573"/>
                  </a:cubicBezTo>
                  <a:lnTo>
                    <a:pt x="2175" y="1573"/>
                  </a:lnTo>
                  <a:cubicBezTo>
                    <a:pt x="2161" y="1570"/>
                    <a:pt x="2132" y="1550"/>
                    <a:pt x="2143" y="1550"/>
                  </a:cubicBezTo>
                  <a:lnTo>
                    <a:pt x="2143" y="1550"/>
                  </a:lnTo>
                  <a:cubicBezTo>
                    <a:pt x="2167" y="1562"/>
                    <a:pt x="2203" y="1574"/>
                    <a:pt x="2215" y="1574"/>
                  </a:cubicBezTo>
                  <a:cubicBezTo>
                    <a:pt x="2227" y="1574"/>
                    <a:pt x="2143" y="1538"/>
                    <a:pt x="2155" y="1538"/>
                  </a:cubicBezTo>
                  <a:cubicBezTo>
                    <a:pt x="2158" y="1536"/>
                    <a:pt x="2163" y="1535"/>
                    <a:pt x="2169" y="1535"/>
                  </a:cubicBezTo>
                  <a:cubicBezTo>
                    <a:pt x="2186" y="1535"/>
                    <a:pt x="2211" y="1542"/>
                    <a:pt x="2213" y="1542"/>
                  </a:cubicBezTo>
                  <a:cubicBezTo>
                    <a:pt x="2213" y="1542"/>
                    <a:pt x="2210" y="1541"/>
                    <a:pt x="2203" y="1538"/>
                  </a:cubicBezTo>
                  <a:cubicBezTo>
                    <a:pt x="2191" y="1526"/>
                    <a:pt x="2167" y="1526"/>
                    <a:pt x="2155" y="1514"/>
                  </a:cubicBezTo>
                  <a:lnTo>
                    <a:pt x="2155" y="1514"/>
                  </a:lnTo>
                  <a:cubicBezTo>
                    <a:pt x="2155" y="1514"/>
                    <a:pt x="2208" y="1541"/>
                    <a:pt x="2230" y="1541"/>
                  </a:cubicBezTo>
                  <a:cubicBezTo>
                    <a:pt x="2234" y="1541"/>
                    <a:pt x="2237" y="1540"/>
                    <a:pt x="2238" y="1538"/>
                  </a:cubicBezTo>
                  <a:cubicBezTo>
                    <a:pt x="2250" y="1538"/>
                    <a:pt x="2250" y="1526"/>
                    <a:pt x="2238" y="1526"/>
                  </a:cubicBezTo>
                  <a:cubicBezTo>
                    <a:pt x="2227" y="1514"/>
                    <a:pt x="2227" y="1514"/>
                    <a:pt x="2215" y="1514"/>
                  </a:cubicBezTo>
                  <a:cubicBezTo>
                    <a:pt x="2215" y="1502"/>
                    <a:pt x="2227" y="1491"/>
                    <a:pt x="2215" y="1479"/>
                  </a:cubicBezTo>
                  <a:cubicBezTo>
                    <a:pt x="2206" y="1470"/>
                    <a:pt x="2192" y="1462"/>
                    <a:pt x="2176" y="1462"/>
                  </a:cubicBezTo>
                  <a:cubicBezTo>
                    <a:pt x="2169" y="1462"/>
                    <a:pt x="2162" y="1463"/>
                    <a:pt x="2155" y="1467"/>
                  </a:cubicBezTo>
                  <a:cubicBezTo>
                    <a:pt x="2155" y="1458"/>
                    <a:pt x="2155" y="1450"/>
                    <a:pt x="2172" y="1450"/>
                  </a:cubicBezTo>
                  <a:cubicBezTo>
                    <a:pt x="2179" y="1450"/>
                    <a:pt x="2189" y="1451"/>
                    <a:pt x="2203" y="1455"/>
                  </a:cubicBezTo>
                  <a:cubicBezTo>
                    <a:pt x="2238" y="1455"/>
                    <a:pt x="2274" y="1455"/>
                    <a:pt x="2250" y="1443"/>
                  </a:cubicBezTo>
                  <a:cubicBezTo>
                    <a:pt x="2215" y="1431"/>
                    <a:pt x="2215" y="1419"/>
                    <a:pt x="2215" y="1419"/>
                  </a:cubicBezTo>
                  <a:cubicBezTo>
                    <a:pt x="2203" y="1407"/>
                    <a:pt x="2215" y="1407"/>
                    <a:pt x="2215" y="1407"/>
                  </a:cubicBezTo>
                  <a:cubicBezTo>
                    <a:pt x="2203" y="1407"/>
                    <a:pt x="2191" y="1395"/>
                    <a:pt x="2179" y="1395"/>
                  </a:cubicBezTo>
                  <a:cubicBezTo>
                    <a:pt x="2167" y="1383"/>
                    <a:pt x="2179" y="1383"/>
                    <a:pt x="2179" y="1371"/>
                  </a:cubicBezTo>
                  <a:cubicBezTo>
                    <a:pt x="2179" y="1360"/>
                    <a:pt x="2143" y="1348"/>
                    <a:pt x="2179" y="1348"/>
                  </a:cubicBezTo>
                  <a:cubicBezTo>
                    <a:pt x="2227" y="1348"/>
                    <a:pt x="2215" y="1336"/>
                    <a:pt x="2179" y="1324"/>
                  </a:cubicBezTo>
                  <a:cubicBezTo>
                    <a:pt x="2173" y="1318"/>
                    <a:pt x="2167" y="1315"/>
                    <a:pt x="2160" y="1315"/>
                  </a:cubicBezTo>
                  <a:cubicBezTo>
                    <a:pt x="2152" y="1315"/>
                    <a:pt x="2143" y="1318"/>
                    <a:pt x="2131" y="1324"/>
                  </a:cubicBezTo>
                  <a:cubicBezTo>
                    <a:pt x="2131" y="1324"/>
                    <a:pt x="2131" y="1312"/>
                    <a:pt x="2155" y="1312"/>
                  </a:cubicBezTo>
                  <a:lnTo>
                    <a:pt x="2203" y="1312"/>
                  </a:lnTo>
                  <a:cubicBezTo>
                    <a:pt x="2215" y="1300"/>
                    <a:pt x="2167" y="1288"/>
                    <a:pt x="2203" y="1288"/>
                  </a:cubicBezTo>
                  <a:cubicBezTo>
                    <a:pt x="2215" y="1282"/>
                    <a:pt x="2238" y="1282"/>
                    <a:pt x="2252" y="1282"/>
                  </a:cubicBezTo>
                  <a:cubicBezTo>
                    <a:pt x="2265" y="1282"/>
                    <a:pt x="2268" y="1282"/>
                    <a:pt x="2238" y="1276"/>
                  </a:cubicBezTo>
                  <a:cubicBezTo>
                    <a:pt x="2203" y="1276"/>
                    <a:pt x="2143" y="1264"/>
                    <a:pt x="2179" y="1252"/>
                  </a:cubicBezTo>
                  <a:lnTo>
                    <a:pt x="2250" y="1252"/>
                  </a:lnTo>
                  <a:cubicBezTo>
                    <a:pt x="2250" y="1252"/>
                    <a:pt x="2262" y="1229"/>
                    <a:pt x="2250" y="1229"/>
                  </a:cubicBezTo>
                  <a:cubicBezTo>
                    <a:pt x="2227" y="1229"/>
                    <a:pt x="2155" y="1229"/>
                    <a:pt x="2167" y="1217"/>
                  </a:cubicBezTo>
                  <a:cubicBezTo>
                    <a:pt x="2171" y="1213"/>
                    <a:pt x="2178" y="1211"/>
                    <a:pt x="2186" y="1211"/>
                  </a:cubicBezTo>
                  <a:cubicBezTo>
                    <a:pt x="2201" y="1211"/>
                    <a:pt x="2223" y="1217"/>
                    <a:pt x="2238" y="1217"/>
                  </a:cubicBezTo>
                  <a:lnTo>
                    <a:pt x="2179" y="1205"/>
                  </a:lnTo>
                  <a:cubicBezTo>
                    <a:pt x="2155" y="1205"/>
                    <a:pt x="2167" y="1205"/>
                    <a:pt x="2191" y="1193"/>
                  </a:cubicBezTo>
                  <a:cubicBezTo>
                    <a:pt x="2215" y="1181"/>
                    <a:pt x="2262" y="1169"/>
                    <a:pt x="2238" y="1169"/>
                  </a:cubicBezTo>
                  <a:cubicBezTo>
                    <a:pt x="2221" y="1163"/>
                    <a:pt x="2200" y="1160"/>
                    <a:pt x="2179" y="1160"/>
                  </a:cubicBezTo>
                  <a:cubicBezTo>
                    <a:pt x="2173" y="1160"/>
                    <a:pt x="2168" y="1160"/>
                    <a:pt x="2162" y="1161"/>
                  </a:cubicBezTo>
                  <a:lnTo>
                    <a:pt x="2162" y="1161"/>
                  </a:lnTo>
                  <a:cubicBezTo>
                    <a:pt x="2164" y="1160"/>
                    <a:pt x="2166" y="1159"/>
                    <a:pt x="2167" y="1157"/>
                  </a:cubicBezTo>
                  <a:cubicBezTo>
                    <a:pt x="2179" y="1157"/>
                    <a:pt x="2191" y="1145"/>
                    <a:pt x="2203" y="1145"/>
                  </a:cubicBezTo>
                  <a:cubicBezTo>
                    <a:pt x="2203" y="1145"/>
                    <a:pt x="2274" y="1110"/>
                    <a:pt x="2262" y="1110"/>
                  </a:cubicBezTo>
                  <a:cubicBezTo>
                    <a:pt x="2256" y="1104"/>
                    <a:pt x="2241" y="1104"/>
                    <a:pt x="2230" y="1104"/>
                  </a:cubicBezTo>
                  <a:cubicBezTo>
                    <a:pt x="2218" y="1104"/>
                    <a:pt x="2209" y="1104"/>
                    <a:pt x="2215" y="1098"/>
                  </a:cubicBezTo>
                  <a:cubicBezTo>
                    <a:pt x="2227" y="1092"/>
                    <a:pt x="2235" y="1092"/>
                    <a:pt x="2243" y="1092"/>
                  </a:cubicBezTo>
                  <a:cubicBezTo>
                    <a:pt x="2250" y="1092"/>
                    <a:pt x="2256" y="1092"/>
                    <a:pt x="2262" y="1086"/>
                  </a:cubicBezTo>
                  <a:cubicBezTo>
                    <a:pt x="2262" y="1074"/>
                    <a:pt x="2167" y="1074"/>
                    <a:pt x="2167" y="1062"/>
                  </a:cubicBezTo>
                  <a:cubicBezTo>
                    <a:pt x="2162" y="1062"/>
                    <a:pt x="2180" y="1057"/>
                    <a:pt x="2203" y="1051"/>
                  </a:cubicBezTo>
                  <a:lnTo>
                    <a:pt x="2203" y="1051"/>
                  </a:lnTo>
                  <a:cubicBezTo>
                    <a:pt x="2206" y="1051"/>
                    <a:pt x="2212" y="1052"/>
                    <a:pt x="2218" y="1052"/>
                  </a:cubicBezTo>
                  <a:cubicBezTo>
                    <a:pt x="2237" y="1052"/>
                    <a:pt x="2262" y="1048"/>
                    <a:pt x="2262" y="1038"/>
                  </a:cubicBezTo>
                  <a:lnTo>
                    <a:pt x="2262" y="1038"/>
                  </a:lnTo>
                  <a:cubicBezTo>
                    <a:pt x="2252" y="1039"/>
                    <a:pt x="2243" y="1040"/>
                    <a:pt x="2235" y="1041"/>
                  </a:cubicBezTo>
                  <a:lnTo>
                    <a:pt x="2235" y="1041"/>
                  </a:lnTo>
                  <a:cubicBezTo>
                    <a:pt x="2250" y="1035"/>
                    <a:pt x="2262" y="1030"/>
                    <a:pt x="2262" y="1026"/>
                  </a:cubicBezTo>
                  <a:cubicBezTo>
                    <a:pt x="2250" y="1026"/>
                    <a:pt x="2227" y="1026"/>
                    <a:pt x="2215" y="1038"/>
                  </a:cubicBezTo>
                  <a:cubicBezTo>
                    <a:pt x="2215" y="1026"/>
                    <a:pt x="2262" y="1026"/>
                    <a:pt x="2262" y="1014"/>
                  </a:cubicBezTo>
                  <a:cubicBezTo>
                    <a:pt x="2250" y="1014"/>
                    <a:pt x="2238" y="1002"/>
                    <a:pt x="2238" y="990"/>
                  </a:cubicBezTo>
                  <a:lnTo>
                    <a:pt x="2215" y="990"/>
                  </a:lnTo>
                  <a:cubicBezTo>
                    <a:pt x="2191" y="990"/>
                    <a:pt x="2203" y="990"/>
                    <a:pt x="2215" y="979"/>
                  </a:cubicBezTo>
                  <a:cubicBezTo>
                    <a:pt x="2227" y="967"/>
                    <a:pt x="2227" y="955"/>
                    <a:pt x="2215" y="955"/>
                  </a:cubicBezTo>
                  <a:lnTo>
                    <a:pt x="2167" y="955"/>
                  </a:lnTo>
                  <a:cubicBezTo>
                    <a:pt x="2227" y="943"/>
                    <a:pt x="2286" y="931"/>
                    <a:pt x="2227" y="931"/>
                  </a:cubicBezTo>
                  <a:cubicBezTo>
                    <a:pt x="2209" y="931"/>
                    <a:pt x="2176" y="934"/>
                    <a:pt x="2154" y="934"/>
                  </a:cubicBezTo>
                  <a:cubicBezTo>
                    <a:pt x="2131" y="934"/>
                    <a:pt x="2119" y="931"/>
                    <a:pt x="2143" y="919"/>
                  </a:cubicBezTo>
                  <a:cubicBezTo>
                    <a:pt x="2144" y="919"/>
                    <a:pt x="2144" y="918"/>
                    <a:pt x="2145" y="918"/>
                  </a:cubicBezTo>
                  <a:lnTo>
                    <a:pt x="2145" y="918"/>
                  </a:lnTo>
                  <a:cubicBezTo>
                    <a:pt x="2155" y="917"/>
                    <a:pt x="2165" y="914"/>
                    <a:pt x="2179" y="907"/>
                  </a:cubicBezTo>
                  <a:cubicBezTo>
                    <a:pt x="2179" y="907"/>
                    <a:pt x="2179" y="905"/>
                    <a:pt x="2177" y="904"/>
                  </a:cubicBezTo>
                  <a:lnTo>
                    <a:pt x="2177" y="904"/>
                  </a:lnTo>
                  <a:cubicBezTo>
                    <a:pt x="2193" y="897"/>
                    <a:pt x="2208" y="890"/>
                    <a:pt x="2215" y="883"/>
                  </a:cubicBezTo>
                  <a:cubicBezTo>
                    <a:pt x="2221" y="877"/>
                    <a:pt x="2218" y="877"/>
                    <a:pt x="2213" y="877"/>
                  </a:cubicBezTo>
                  <a:cubicBezTo>
                    <a:pt x="2209" y="877"/>
                    <a:pt x="2203" y="877"/>
                    <a:pt x="2203" y="871"/>
                  </a:cubicBezTo>
                  <a:cubicBezTo>
                    <a:pt x="2191" y="859"/>
                    <a:pt x="2238" y="848"/>
                    <a:pt x="2238" y="836"/>
                  </a:cubicBezTo>
                  <a:lnTo>
                    <a:pt x="2203" y="836"/>
                  </a:lnTo>
                  <a:cubicBezTo>
                    <a:pt x="2155" y="836"/>
                    <a:pt x="2262" y="800"/>
                    <a:pt x="2250" y="800"/>
                  </a:cubicBezTo>
                  <a:cubicBezTo>
                    <a:pt x="2250" y="799"/>
                    <a:pt x="2249" y="798"/>
                    <a:pt x="2247" y="798"/>
                  </a:cubicBezTo>
                  <a:cubicBezTo>
                    <a:pt x="2233" y="798"/>
                    <a:pt x="2173" y="823"/>
                    <a:pt x="2164" y="823"/>
                  </a:cubicBezTo>
                  <a:cubicBezTo>
                    <a:pt x="2161" y="823"/>
                    <a:pt x="2165" y="820"/>
                    <a:pt x="2179" y="812"/>
                  </a:cubicBezTo>
                  <a:cubicBezTo>
                    <a:pt x="2203" y="788"/>
                    <a:pt x="2203" y="800"/>
                    <a:pt x="2203" y="788"/>
                  </a:cubicBezTo>
                  <a:cubicBezTo>
                    <a:pt x="2210" y="781"/>
                    <a:pt x="2222" y="773"/>
                    <a:pt x="2233" y="769"/>
                  </a:cubicBezTo>
                  <a:lnTo>
                    <a:pt x="2233" y="769"/>
                  </a:lnTo>
                  <a:cubicBezTo>
                    <a:pt x="2225" y="770"/>
                    <a:pt x="2219" y="771"/>
                    <a:pt x="2214" y="771"/>
                  </a:cubicBezTo>
                  <a:cubicBezTo>
                    <a:pt x="2194" y="771"/>
                    <a:pt x="2202" y="757"/>
                    <a:pt x="2185" y="757"/>
                  </a:cubicBezTo>
                  <a:cubicBezTo>
                    <a:pt x="2179" y="757"/>
                    <a:pt x="2170" y="759"/>
                    <a:pt x="2155" y="764"/>
                  </a:cubicBezTo>
                  <a:cubicBezTo>
                    <a:pt x="2191" y="740"/>
                    <a:pt x="2179" y="729"/>
                    <a:pt x="2179" y="717"/>
                  </a:cubicBezTo>
                  <a:lnTo>
                    <a:pt x="2151" y="717"/>
                  </a:lnTo>
                  <a:cubicBezTo>
                    <a:pt x="2170" y="708"/>
                    <a:pt x="2191" y="699"/>
                    <a:pt x="2203" y="693"/>
                  </a:cubicBezTo>
                  <a:cubicBezTo>
                    <a:pt x="2179" y="693"/>
                    <a:pt x="2155" y="705"/>
                    <a:pt x="2131" y="705"/>
                  </a:cubicBezTo>
                  <a:cubicBezTo>
                    <a:pt x="2096" y="729"/>
                    <a:pt x="2060" y="740"/>
                    <a:pt x="2048" y="740"/>
                  </a:cubicBezTo>
                  <a:cubicBezTo>
                    <a:pt x="2048" y="729"/>
                    <a:pt x="2143" y="693"/>
                    <a:pt x="2143" y="693"/>
                  </a:cubicBezTo>
                  <a:cubicBezTo>
                    <a:pt x="2147" y="689"/>
                    <a:pt x="2146" y="688"/>
                    <a:pt x="2142" y="688"/>
                  </a:cubicBezTo>
                  <a:cubicBezTo>
                    <a:pt x="2134" y="688"/>
                    <a:pt x="2115" y="693"/>
                    <a:pt x="2107" y="693"/>
                  </a:cubicBezTo>
                  <a:cubicBezTo>
                    <a:pt x="2101" y="696"/>
                    <a:pt x="2098" y="698"/>
                    <a:pt x="2097" y="698"/>
                  </a:cubicBezTo>
                  <a:cubicBezTo>
                    <a:pt x="2096" y="698"/>
                    <a:pt x="2107" y="689"/>
                    <a:pt x="2107" y="681"/>
                  </a:cubicBezTo>
                  <a:cubicBezTo>
                    <a:pt x="2107" y="669"/>
                    <a:pt x="2131" y="657"/>
                    <a:pt x="2131" y="645"/>
                  </a:cubicBezTo>
                  <a:lnTo>
                    <a:pt x="2131" y="645"/>
                  </a:lnTo>
                  <a:cubicBezTo>
                    <a:pt x="2131" y="645"/>
                    <a:pt x="2079" y="671"/>
                    <a:pt x="2071" y="671"/>
                  </a:cubicBezTo>
                  <a:cubicBezTo>
                    <a:pt x="2070" y="671"/>
                    <a:pt x="2070" y="671"/>
                    <a:pt x="2072" y="669"/>
                  </a:cubicBezTo>
                  <a:lnTo>
                    <a:pt x="2096" y="657"/>
                  </a:lnTo>
                  <a:cubicBezTo>
                    <a:pt x="2096" y="645"/>
                    <a:pt x="2096" y="645"/>
                    <a:pt x="2096" y="633"/>
                  </a:cubicBezTo>
                  <a:lnTo>
                    <a:pt x="2072" y="633"/>
                  </a:lnTo>
                  <a:cubicBezTo>
                    <a:pt x="2062" y="624"/>
                    <a:pt x="2084" y="606"/>
                    <a:pt x="2080" y="606"/>
                  </a:cubicBezTo>
                  <a:lnTo>
                    <a:pt x="2080" y="606"/>
                  </a:lnTo>
                  <a:cubicBezTo>
                    <a:pt x="2079" y="606"/>
                    <a:pt x="2076" y="607"/>
                    <a:pt x="2072" y="609"/>
                  </a:cubicBezTo>
                  <a:cubicBezTo>
                    <a:pt x="2067" y="609"/>
                    <a:pt x="2063" y="609"/>
                    <a:pt x="2058" y="610"/>
                  </a:cubicBezTo>
                  <a:lnTo>
                    <a:pt x="2058" y="610"/>
                  </a:lnTo>
                  <a:cubicBezTo>
                    <a:pt x="2091" y="593"/>
                    <a:pt x="2105" y="584"/>
                    <a:pt x="2096" y="574"/>
                  </a:cubicBezTo>
                  <a:lnTo>
                    <a:pt x="2096" y="574"/>
                  </a:lnTo>
                  <a:lnTo>
                    <a:pt x="2072" y="586"/>
                  </a:lnTo>
                  <a:cubicBezTo>
                    <a:pt x="2072" y="586"/>
                    <a:pt x="2072" y="555"/>
                    <a:pt x="2060" y="555"/>
                  </a:cubicBezTo>
                  <a:cubicBezTo>
                    <a:pt x="2057" y="555"/>
                    <a:pt x="2053" y="557"/>
                    <a:pt x="2048" y="562"/>
                  </a:cubicBezTo>
                  <a:cubicBezTo>
                    <a:pt x="2048" y="562"/>
                    <a:pt x="1988" y="598"/>
                    <a:pt x="1988" y="598"/>
                  </a:cubicBezTo>
                  <a:cubicBezTo>
                    <a:pt x="2000" y="586"/>
                    <a:pt x="2024" y="562"/>
                    <a:pt x="2024" y="550"/>
                  </a:cubicBezTo>
                  <a:cubicBezTo>
                    <a:pt x="2036" y="538"/>
                    <a:pt x="2048" y="502"/>
                    <a:pt x="2024" y="490"/>
                  </a:cubicBezTo>
                  <a:cubicBezTo>
                    <a:pt x="2022" y="488"/>
                    <a:pt x="2019" y="487"/>
                    <a:pt x="2016" y="487"/>
                  </a:cubicBezTo>
                  <a:cubicBezTo>
                    <a:pt x="2004" y="487"/>
                    <a:pt x="1988" y="502"/>
                    <a:pt x="1988" y="502"/>
                  </a:cubicBezTo>
                  <a:cubicBezTo>
                    <a:pt x="1985" y="499"/>
                    <a:pt x="1982" y="498"/>
                    <a:pt x="1977" y="498"/>
                  </a:cubicBezTo>
                  <a:cubicBezTo>
                    <a:pt x="1964" y="498"/>
                    <a:pt x="1944" y="511"/>
                    <a:pt x="1917" y="538"/>
                  </a:cubicBezTo>
                  <a:cubicBezTo>
                    <a:pt x="1927" y="528"/>
                    <a:pt x="1984" y="462"/>
                    <a:pt x="1965" y="462"/>
                  </a:cubicBezTo>
                  <a:cubicBezTo>
                    <a:pt x="1963" y="462"/>
                    <a:pt x="1959" y="464"/>
                    <a:pt x="1953" y="467"/>
                  </a:cubicBezTo>
                  <a:cubicBezTo>
                    <a:pt x="1917" y="502"/>
                    <a:pt x="1893" y="550"/>
                    <a:pt x="1869" y="574"/>
                  </a:cubicBezTo>
                  <a:lnTo>
                    <a:pt x="1905" y="514"/>
                  </a:lnTo>
                  <a:cubicBezTo>
                    <a:pt x="1941" y="478"/>
                    <a:pt x="1965" y="455"/>
                    <a:pt x="1988" y="419"/>
                  </a:cubicBezTo>
                  <a:lnTo>
                    <a:pt x="1988" y="419"/>
                  </a:lnTo>
                  <a:cubicBezTo>
                    <a:pt x="1962" y="445"/>
                    <a:pt x="1952" y="451"/>
                    <a:pt x="1946" y="451"/>
                  </a:cubicBezTo>
                  <a:cubicBezTo>
                    <a:pt x="1942" y="451"/>
                    <a:pt x="1939" y="447"/>
                    <a:pt x="1934" y="447"/>
                  </a:cubicBezTo>
                  <a:cubicBezTo>
                    <a:pt x="1931" y="447"/>
                    <a:pt x="1925" y="449"/>
                    <a:pt x="1917" y="455"/>
                  </a:cubicBezTo>
                  <a:cubicBezTo>
                    <a:pt x="1917" y="455"/>
                    <a:pt x="1917" y="443"/>
                    <a:pt x="1953" y="419"/>
                  </a:cubicBezTo>
                  <a:cubicBezTo>
                    <a:pt x="1988" y="383"/>
                    <a:pt x="1965" y="395"/>
                    <a:pt x="1988" y="371"/>
                  </a:cubicBezTo>
                  <a:lnTo>
                    <a:pt x="1988" y="371"/>
                  </a:lnTo>
                  <a:lnTo>
                    <a:pt x="1881" y="467"/>
                  </a:lnTo>
                  <a:cubicBezTo>
                    <a:pt x="1881" y="467"/>
                    <a:pt x="1953" y="383"/>
                    <a:pt x="1953" y="383"/>
                  </a:cubicBezTo>
                  <a:lnTo>
                    <a:pt x="1953" y="383"/>
                  </a:lnTo>
                  <a:cubicBezTo>
                    <a:pt x="1944" y="383"/>
                    <a:pt x="1904" y="408"/>
                    <a:pt x="1892" y="408"/>
                  </a:cubicBezTo>
                  <a:cubicBezTo>
                    <a:pt x="1887" y="408"/>
                    <a:pt x="1887" y="405"/>
                    <a:pt x="1893" y="395"/>
                  </a:cubicBezTo>
                  <a:cubicBezTo>
                    <a:pt x="1911" y="378"/>
                    <a:pt x="1928" y="341"/>
                    <a:pt x="1913" y="341"/>
                  </a:cubicBezTo>
                  <a:cubicBezTo>
                    <a:pt x="1907" y="341"/>
                    <a:pt x="1897" y="347"/>
                    <a:pt x="1881" y="359"/>
                  </a:cubicBezTo>
                  <a:cubicBezTo>
                    <a:pt x="1876" y="364"/>
                    <a:pt x="1873" y="366"/>
                    <a:pt x="1870" y="366"/>
                  </a:cubicBezTo>
                  <a:cubicBezTo>
                    <a:pt x="1863" y="366"/>
                    <a:pt x="1863" y="353"/>
                    <a:pt x="1857" y="353"/>
                  </a:cubicBezTo>
                  <a:cubicBezTo>
                    <a:pt x="1854" y="353"/>
                    <a:pt x="1851" y="354"/>
                    <a:pt x="1846" y="359"/>
                  </a:cubicBezTo>
                  <a:cubicBezTo>
                    <a:pt x="1843" y="361"/>
                    <a:pt x="1842" y="361"/>
                    <a:pt x="1841" y="361"/>
                  </a:cubicBezTo>
                  <a:cubicBezTo>
                    <a:pt x="1830" y="361"/>
                    <a:pt x="1869" y="311"/>
                    <a:pt x="1869" y="300"/>
                  </a:cubicBezTo>
                  <a:cubicBezTo>
                    <a:pt x="1869" y="298"/>
                    <a:pt x="1869" y="297"/>
                    <a:pt x="1867" y="297"/>
                  </a:cubicBezTo>
                  <a:cubicBezTo>
                    <a:pt x="1861" y="297"/>
                    <a:pt x="1842" y="314"/>
                    <a:pt x="1836" y="314"/>
                  </a:cubicBezTo>
                  <a:cubicBezTo>
                    <a:pt x="1834" y="314"/>
                    <a:pt x="1834" y="314"/>
                    <a:pt x="1834" y="312"/>
                  </a:cubicBezTo>
                  <a:cubicBezTo>
                    <a:pt x="1834" y="312"/>
                    <a:pt x="1846" y="300"/>
                    <a:pt x="1869" y="276"/>
                  </a:cubicBezTo>
                  <a:cubicBezTo>
                    <a:pt x="1873" y="268"/>
                    <a:pt x="1873" y="266"/>
                    <a:pt x="1872" y="266"/>
                  </a:cubicBezTo>
                  <a:lnTo>
                    <a:pt x="1872" y="266"/>
                  </a:lnTo>
                  <a:cubicBezTo>
                    <a:pt x="1868" y="266"/>
                    <a:pt x="1857" y="276"/>
                    <a:pt x="1857" y="276"/>
                  </a:cubicBezTo>
                  <a:lnTo>
                    <a:pt x="1846" y="276"/>
                  </a:lnTo>
                  <a:cubicBezTo>
                    <a:pt x="1846" y="276"/>
                    <a:pt x="1788" y="347"/>
                    <a:pt x="1781" y="347"/>
                  </a:cubicBezTo>
                  <a:cubicBezTo>
                    <a:pt x="1778" y="347"/>
                    <a:pt x="1782" y="337"/>
                    <a:pt x="1798" y="312"/>
                  </a:cubicBezTo>
                  <a:cubicBezTo>
                    <a:pt x="1820" y="283"/>
                    <a:pt x="1824" y="267"/>
                    <a:pt x="1816" y="267"/>
                  </a:cubicBezTo>
                  <a:cubicBezTo>
                    <a:pt x="1810" y="267"/>
                    <a:pt x="1800" y="274"/>
                    <a:pt x="1786" y="288"/>
                  </a:cubicBezTo>
                  <a:cubicBezTo>
                    <a:pt x="1769" y="305"/>
                    <a:pt x="1758" y="316"/>
                    <a:pt x="1755" y="316"/>
                  </a:cubicBezTo>
                  <a:cubicBezTo>
                    <a:pt x="1752" y="316"/>
                    <a:pt x="1761" y="302"/>
                    <a:pt x="1786" y="264"/>
                  </a:cubicBezTo>
                  <a:cubicBezTo>
                    <a:pt x="1793" y="251"/>
                    <a:pt x="1792" y="247"/>
                    <a:pt x="1788" y="247"/>
                  </a:cubicBezTo>
                  <a:cubicBezTo>
                    <a:pt x="1782" y="247"/>
                    <a:pt x="1767" y="258"/>
                    <a:pt x="1760" y="258"/>
                  </a:cubicBezTo>
                  <a:cubicBezTo>
                    <a:pt x="1756" y="258"/>
                    <a:pt x="1756" y="254"/>
                    <a:pt x="1762" y="240"/>
                  </a:cubicBezTo>
                  <a:lnTo>
                    <a:pt x="1762" y="240"/>
                  </a:lnTo>
                  <a:cubicBezTo>
                    <a:pt x="1746" y="264"/>
                    <a:pt x="1710" y="303"/>
                    <a:pt x="1704" y="303"/>
                  </a:cubicBezTo>
                  <a:cubicBezTo>
                    <a:pt x="1701" y="303"/>
                    <a:pt x="1706" y="293"/>
                    <a:pt x="1726" y="264"/>
                  </a:cubicBezTo>
                  <a:cubicBezTo>
                    <a:pt x="1752" y="234"/>
                    <a:pt x="1756" y="225"/>
                    <a:pt x="1751" y="225"/>
                  </a:cubicBezTo>
                  <a:cubicBezTo>
                    <a:pt x="1744" y="225"/>
                    <a:pt x="1721" y="240"/>
                    <a:pt x="1715" y="240"/>
                  </a:cubicBezTo>
                  <a:cubicBezTo>
                    <a:pt x="1703" y="240"/>
                    <a:pt x="1703" y="240"/>
                    <a:pt x="1703" y="228"/>
                  </a:cubicBezTo>
                  <a:cubicBezTo>
                    <a:pt x="1703" y="217"/>
                    <a:pt x="1715" y="205"/>
                    <a:pt x="1715" y="205"/>
                  </a:cubicBezTo>
                  <a:cubicBezTo>
                    <a:pt x="1703" y="205"/>
                    <a:pt x="1679" y="205"/>
                    <a:pt x="1655" y="240"/>
                  </a:cubicBezTo>
                  <a:cubicBezTo>
                    <a:pt x="1679" y="205"/>
                    <a:pt x="1691" y="181"/>
                    <a:pt x="1691" y="169"/>
                  </a:cubicBezTo>
                  <a:cubicBezTo>
                    <a:pt x="1689" y="168"/>
                    <a:pt x="1688" y="167"/>
                    <a:pt x="1686" y="167"/>
                  </a:cubicBezTo>
                  <a:cubicBezTo>
                    <a:pt x="1678" y="167"/>
                    <a:pt x="1667" y="182"/>
                    <a:pt x="1664" y="182"/>
                  </a:cubicBezTo>
                  <a:cubicBezTo>
                    <a:pt x="1663" y="182"/>
                    <a:pt x="1664" y="179"/>
                    <a:pt x="1667" y="169"/>
                  </a:cubicBezTo>
                  <a:cubicBezTo>
                    <a:pt x="1655" y="169"/>
                    <a:pt x="1655" y="181"/>
                    <a:pt x="1643" y="193"/>
                  </a:cubicBezTo>
                  <a:cubicBezTo>
                    <a:pt x="1643" y="193"/>
                    <a:pt x="1643" y="167"/>
                    <a:pt x="1635" y="167"/>
                  </a:cubicBezTo>
                  <a:cubicBezTo>
                    <a:pt x="1635" y="167"/>
                    <a:pt x="1634" y="167"/>
                    <a:pt x="1633" y="168"/>
                  </a:cubicBezTo>
                  <a:lnTo>
                    <a:pt x="1633" y="168"/>
                  </a:lnTo>
                  <a:cubicBezTo>
                    <a:pt x="1638" y="158"/>
                    <a:pt x="1641" y="152"/>
                    <a:pt x="1638" y="152"/>
                  </a:cubicBezTo>
                  <a:lnTo>
                    <a:pt x="1638" y="152"/>
                  </a:lnTo>
                  <a:cubicBezTo>
                    <a:pt x="1637" y="152"/>
                    <a:pt x="1635" y="153"/>
                    <a:pt x="1631" y="157"/>
                  </a:cubicBezTo>
                  <a:cubicBezTo>
                    <a:pt x="1614" y="174"/>
                    <a:pt x="1609" y="186"/>
                    <a:pt x="1608" y="186"/>
                  </a:cubicBezTo>
                  <a:cubicBezTo>
                    <a:pt x="1607" y="186"/>
                    <a:pt x="1607" y="184"/>
                    <a:pt x="1607" y="181"/>
                  </a:cubicBezTo>
                  <a:cubicBezTo>
                    <a:pt x="1619" y="157"/>
                    <a:pt x="1631" y="145"/>
                    <a:pt x="1631" y="121"/>
                  </a:cubicBezTo>
                  <a:lnTo>
                    <a:pt x="1607" y="121"/>
                  </a:lnTo>
                  <a:cubicBezTo>
                    <a:pt x="1596" y="121"/>
                    <a:pt x="1584" y="145"/>
                    <a:pt x="1560" y="193"/>
                  </a:cubicBezTo>
                  <a:cubicBezTo>
                    <a:pt x="1548" y="193"/>
                    <a:pt x="1560" y="181"/>
                    <a:pt x="1572" y="145"/>
                  </a:cubicBezTo>
                  <a:lnTo>
                    <a:pt x="1572" y="145"/>
                  </a:lnTo>
                  <a:lnTo>
                    <a:pt x="1536" y="205"/>
                  </a:lnTo>
                  <a:cubicBezTo>
                    <a:pt x="1560" y="157"/>
                    <a:pt x="1572" y="109"/>
                    <a:pt x="1584" y="62"/>
                  </a:cubicBezTo>
                  <a:lnTo>
                    <a:pt x="1584" y="62"/>
                  </a:lnTo>
                  <a:cubicBezTo>
                    <a:pt x="1572" y="86"/>
                    <a:pt x="1560" y="109"/>
                    <a:pt x="1536" y="145"/>
                  </a:cubicBezTo>
                  <a:cubicBezTo>
                    <a:pt x="1530" y="157"/>
                    <a:pt x="1524" y="163"/>
                    <a:pt x="1518" y="163"/>
                  </a:cubicBezTo>
                  <a:cubicBezTo>
                    <a:pt x="1512" y="163"/>
                    <a:pt x="1506" y="157"/>
                    <a:pt x="1500" y="145"/>
                  </a:cubicBezTo>
                  <a:cubicBezTo>
                    <a:pt x="1500" y="131"/>
                    <a:pt x="1496" y="118"/>
                    <a:pt x="1491" y="118"/>
                  </a:cubicBezTo>
                  <a:cubicBezTo>
                    <a:pt x="1487" y="118"/>
                    <a:pt x="1481" y="125"/>
                    <a:pt x="1476" y="145"/>
                  </a:cubicBezTo>
                  <a:lnTo>
                    <a:pt x="1441" y="264"/>
                  </a:lnTo>
                  <a:cubicBezTo>
                    <a:pt x="1441" y="229"/>
                    <a:pt x="1453" y="193"/>
                    <a:pt x="1465" y="157"/>
                  </a:cubicBezTo>
                  <a:lnTo>
                    <a:pt x="1465" y="157"/>
                  </a:lnTo>
                  <a:cubicBezTo>
                    <a:pt x="1462" y="165"/>
                    <a:pt x="1460" y="168"/>
                    <a:pt x="1460" y="168"/>
                  </a:cubicBezTo>
                  <a:cubicBezTo>
                    <a:pt x="1457" y="168"/>
                    <a:pt x="1465" y="128"/>
                    <a:pt x="1465" y="109"/>
                  </a:cubicBezTo>
                  <a:cubicBezTo>
                    <a:pt x="1465" y="86"/>
                    <a:pt x="1488" y="50"/>
                    <a:pt x="1476" y="50"/>
                  </a:cubicBezTo>
                  <a:lnTo>
                    <a:pt x="1476" y="50"/>
                  </a:lnTo>
                  <a:lnTo>
                    <a:pt x="1446" y="160"/>
                  </a:lnTo>
                  <a:lnTo>
                    <a:pt x="1446" y="160"/>
                  </a:lnTo>
                  <a:cubicBezTo>
                    <a:pt x="1457" y="107"/>
                    <a:pt x="1428" y="97"/>
                    <a:pt x="1417" y="97"/>
                  </a:cubicBezTo>
                  <a:cubicBezTo>
                    <a:pt x="1414" y="97"/>
                    <a:pt x="1413" y="100"/>
                    <a:pt x="1412" y="103"/>
                  </a:cubicBezTo>
                  <a:lnTo>
                    <a:pt x="1412" y="103"/>
                  </a:lnTo>
                  <a:cubicBezTo>
                    <a:pt x="1413" y="85"/>
                    <a:pt x="1414" y="69"/>
                    <a:pt x="1408" y="69"/>
                  </a:cubicBezTo>
                  <a:cubicBezTo>
                    <a:pt x="1405" y="69"/>
                    <a:pt x="1400" y="74"/>
                    <a:pt x="1393" y="86"/>
                  </a:cubicBezTo>
                  <a:cubicBezTo>
                    <a:pt x="1393" y="95"/>
                    <a:pt x="1379" y="133"/>
                    <a:pt x="1378" y="133"/>
                  </a:cubicBezTo>
                  <a:cubicBezTo>
                    <a:pt x="1378" y="133"/>
                    <a:pt x="1379" y="129"/>
                    <a:pt x="1381" y="121"/>
                  </a:cubicBezTo>
                  <a:cubicBezTo>
                    <a:pt x="1381" y="97"/>
                    <a:pt x="1405" y="38"/>
                    <a:pt x="1393" y="38"/>
                  </a:cubicBezTo>
                  <a:cubicBezTo>
                    <a:pt x="1383" y="38"/>
                    <a:pt x="1373" y="64"/>
                    <a:pt x="1362" y="64"/>
                  </a:cubicBezTo>
                  <a:cubicBezTo>
                    <a:pt x="1361" y="64"/>
                    <a:pt x="1359" y="63"/>
                    <a:pt x="1357" y="62"/>
                  </a:cubicBezTo>
                  <a:cubicBezTo>
                    <a:pt x="1357" y="50"/>
                    <a:pt x="1357" y="26"/>
                    <a:pt x="1345" y="26"/>
                  </a:cubicBezTo>
                  <a:cubicBezTo>
                    <a:pt x="1335" y="26"/>
                    <a:pt x="1314" y="84"/>
                    <a:pt x="1319" y="96"/>
                  </a:cubicBezTo>
                  <a:lnTo>
                    <a:pt x="1319" y="96"/>
                  </a:lnTo>
                  <a:cubicBezTo>
                    <a:pt x="1315" y="94"/>
                    <a:pt x="1310" y="91"/>
                    <a:pt x="1310" y="86"/>
                  </a:cubicBezTo>
                  <a:cubicBezTo>
                    <a:pt x="1310" y="74"/>
                    <a:pt x="1310" y="50"/>
                    <a:pt x="1310" y="38"/>
                  </a:cubicBezTo>
                  <a:cubicBezTo>
                    <a:pt x="1310" y="34"/>
                    <a:pt x="1310" y="33"/>
                    <a:pt x="1309" y="33"/>
                  </a:cubicBezTo>
                  <a:cubicBezTo>
                    <a:pt x="1308" y="33"/>
                    <a:pt x="1306" y="38"/>
                    <a:pt x="1298" y="38"/>
                  </a:cubicBezTo>
                  <a:cubicBezTo>
                    <a:pt x="1286" y="62"/>
                    <a:pt x="1286" y="86"/>
                    <a:pt x="1286" y="109"/>
                  </a:cubicBezTo>
                  <a:cubicBezTo>
                    <a:pt x="1286" y="102"/>
                    <a:pt x="1287" y="100"/>
                    <a:pt x="1288" y="100"/>
                  </a:cubicBezTo>
                  <a:lnTo>
                    <a:pt x="1288" y="100"/>
                  </a:lnTo>
                  <a:cubicBezTo>
                    <a:pt x="1291" y="100"/>
                    <a:pt x="1294" y="116"/>
                    <a:pt x="1286" y="133"/>
                  </a:cubicBezTo>
                  <a:cubicBezTo>
                    <a:pt x="1276" y="143"/>
                    <a:pt x="1274" y="160"/>
                    <a:pt x="1268" y="160"/>
                  </a:cubicBezTo>
                  <a:cubicBezTo>
                    <a:pt x="1266" y="160"/>
                    <a:pt x="1264" y="159"/>
                    <a:pt x="1262" y="157"/>
                  </a:cubicBezTo>
                  <a:cubicBezTo>
                    <a:pt x="1262" y="145"/>
                    <a:pt x="1286" y="62"/>
                    <a:pt x="1262" y="62"/>
                  </a:cubicBezTo>
                  <a:cubicBezTo>
                    <a:pt x="1250" y="74"/>
                    <a:pt x="1238" y="97"/>
                    <a:pt x="1238" y="121"/>
                  </a:cubicBezTo>
                  <a:cubicBezTo>
                    <a:pt x="1238" y="145"/>
                    <a:pt x="1238" y="181"/>
                    <a:pt x="1238" y="205"/>
                  </a:cubicBezTo>
                  <a:cubicBezTo>
                    <a:pt x="1238" y="213"/>
                    <a:pt x="1233" y="227"/>
                    <a:pt x="1229" y="227"/>
                  </a:cubicBezTo>
                  <a:cubicBezTo>
                    <a:pt x="1228" y="227"/>
                    <a:pt x="1226" y="224"/>
                    <a:pt x="1226" y="217"/>
                  </a:cubicBezTo>
                  <a:cubicBezTo>
                    <a:pt x="1215" y="181"/>
                    <a:pt x="1238" y="50"/>
                    <a:pt x="1238" y="50"/>
                  </a:cubicBezTo>
                  <a:cubicBezTo>
                    <a:pt x="1234" y="46"/>
                    <a:pt x="1232" y="45"/>
                    <a:pt x="1230" y="45"/>
                  </a:cubicBezTo>
                  <a:cubicBezTo>
                    <a:pt x="1225" y="45"/>
                    <a:pt x="1222" y="50"/>
                    <a:pt x="1215" y="50"/>
                  </a:cubicBezTo>
                  <a:cubicBezTo>
                    <a:pt x="1215" y="62"/>
                    <a:pt x="1215" y="109"/>
                    <a:pt x="1203" y="133"/>
                  </a:cubicBezTo>
                  <a:cubicBezTo>
                    <a:pt x="1202" y="134"/>
                    <a:pt x="1202" y="134"/>
                    <a:pt x="1201" y="134"/>
                  </a:cubicBezTo>
                  <a:cubicBezTo>
                    <a:pt x="1193" y="134"/>
                    <a:pt x="1200" y="55"/>
                    <a:pt x="1194" y="55"/>
                  </a:cubicBezTo>
                  <a:lnTo>
                    <a:pt x="1194" y="55"/>
                  </a:lnTo>
                  <a:cubicBezTo>
                    <a:pt x="1193" y="55"/>
                    <a:pt x="1192" y="57"/>
                    <a:pt x="1191" y="62"/>
                  </a:cubicBezTo>
                  <a:cubicBezTo>
                    <a:pt x="1191" y="97"/>
                    <a:pt x="1179" y="133"/>
                    <a:pt x="1179" y="169"/>
                  </a:cubicBezTo>
                  <a:cubicBezTo>
                    <a:pt x="1179" y="133"/>
                    <a:pt x="1179" y="97"/>
                    <a:pt x="1179" y="62"/>
                  </a:cubicBezTo>
                  <a:cubicBezTo>
                    <a:pt x="1179" y="41"/>
                    <a:pt x="1169" y="0"/>
                    <a:pt x="1159"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grpSp>
      <p:grpSp>
        <p:nvGrpSpPr>
          <p:cNvPr id="5274" name="Google Shape;5274;p43"/>
          <p:cNvGrpSpPr/>
          <p:nvPr/>
        </p:nvGrpSpPr>
        <p:grpSpPr>
          <a:xfrm>
            <a:off x="10753642" y="6878636"/>
            <a:ext cx="993585" cy="840784"/>
            <a:chOff x="3714838" y="4508358"/>
            <a:chExt cx="678328" cy="574010"/>
          </a:xfrm>
        </p:grpSpPr>
        <p:sp>
          <p:nvSpPr>
            <p:cNvPr id="5275" name="Google Shape;5275;p43"/>
            <p:cNvSpPr/>
            <p:nvPr/>
          </p:nvSpPr>
          <p:spPr>
            <a:xfrm>
              <a:off x="3714838" y="4508358"/>
              <a:ext cx="678328" cy="574010"/>
            </a:xfrm>
            <a:custGeom>
              <a:avLst/>
              <a:gdLst/>
              <a:ahLst/>
              <a:cxnLst/>
              <a:rect l="l" t="t" r="r" b="b"/>
              <a:pathLst>
                <a:path w="13372" h="11315" extrusionOk="0">
                  <a:moveTo>
                    <a:pt x="8651" y="1062"/>
                  </a:moveTo>
                  <a:lnTo>
                    <a:pt x="8651" y="1062"/>
                  </a:lnTo>
                  <a:cubicBezTo>
                    <a:pt x="8659" y="1069"/>
                    <a:pt x="8669" y="1077"/>
                    <a:pt x="8680" y="1084"/>
                  </a:cubicBezTo>
                  <a:lnTo>
                    <a:pt x="8680" y="1084"/>
                  </a:lnTo>
                  <a:cubicBezTo>
                    <a:pt x="8680" y="1080"/>
                    <a:pt x="8680" y="1076"/>
                    <a:pt x="8680" y="1072"/>
                  </a:cubicBezTo>
                  <a:lnTo>
                    <a:pt x="8651" y="1062"/>
                  </a:lnTo>
                  <a:close/>
                  <a:moveTo>
                    <a:pt x="1822" y="1119"/>
                  </a:moveTo>
                  <a:lnTo>
                    <a:pt x="1822" y="1119"/>
                  </a:lnTo>
                  <a:cubicBezTo>
                    <a:pt x="1822" y="1121"/>
                    <a:pt x="1823" y="1123"/>
                    <a:pt x="1824" y="1125"/>
                  </a:cubicBezTo>
                  <a:lnTo>
                    <a:pt x="1824" y="1125"/>
                  </a:lnTo>
                  <a:cubicBezTo>
                    <a:pt x="1823" y="1123"/>
                    <a:pt x="1823" y="1121"/>
                    <a:pt x="1822" y="1119"/>
                  </a:cubicBezTo>
                  <a:close/>
                  <a:moveTo>
                    <a:pt x="1868" y="1196"/>
                  </a:moveTo>
                  <a:cubicBezTo>
                    <a:pt x="1876" y="1196"/>
                    <a:pt x="1882" y="1201"/>
                    <a:pt x="1882" y="1215"/>
                  </a:cubicBezTo>
                  <a:cubicBezTo>
                    <a:pt x="1882" y="1226"/>
                    <a:pt x="1882" y="1226"/>
                    <a:pt x="1882" y="1238"/>
                  </a:cubicBezTo>
                  <a:lnTo>
                    <a:pt x="1834" y="1286"/>
                  </a:lnTo>
                  <a:cubicBezTo>
                    <a:pt x="1822" y="1262"/>
                    <a:pt x="1798" y="1238"/>
                    <a:pt x="1822" y="1215"/>
                  </a:cubicBezTo>
                  <a:cubicBezTo>
                    <a:pt x="1837" y="1207"/>
                    <a:pt x="1856" y="1196"/>
                    <a:pt x="1868" y="1196"/>
                  </a:cubicBezTo>
                  <a:close/>
                  <a:moveTo>
                    <a:pt x="1370" y="1822"/>
                  </a:moveTo>
                  <a:lnTo>
                    <a:pt x="1346" y="1857"/>
                  </a:lnTo>
                  <a:cubicBezTo>
                    <a:pt x="1334" y="1846"/>
                    <a:pt x="1322" y="1822"/>
                    <a:pt x="1334" y="1822"/>
                  </a:cubicBezTo>
                  <a:close/>
                  <a:moveTo>
                    <a:pt x="288" y="4569"/>
                  </a:moveTo>
                  <a:lnTo>
                    <a:pt x="288" y="4569"/>
                  </a:lnTo>
                  <a:cubicBezTo>
                    <a:pt x="288" y="4574"/>
                    <a:pt x="287" y="4579"/>
                    <a:pt x="286" y="4584"/>
                  </a:cubicBezTo>
                  <a:cubicBezTo>
                    <a:pt x="287" y="4581"/>
                    <a:pt x="288" y="4576"/>
                    <a:pt x="288" y="4569"/>
                  </a:cubicBezTo>
                  <a:close/>
                  <a:moveTo>
                    <a:pt x="12609" y="5441"/>
                  </a:moveTo>
                  <a:cubicBezTo>
                    <a:pt x="12621" y="5453"/>
                    <a:pt x="12621" y="5453"/>
                    <a:pt x="12609" y="5477"/>
                  </a:cubicBezTo>
                  <a:cubicBezTo>
                    <a:pt x="12599" y="5487"/>
                    <a:pt x="12580" y="5515"/>
                    <a:pt x="12560" y="5515"/>
                  </a:cubicBezTo>
                  <a:cubicBezTo>
                    <a:pt x="12556" y="5515"/>
                    <a:pt x="12553" y="5514"/>
                    <a:pt x="12550" y="5513"/>
                  </a:cubicBezTo>
                  <a:lnTo>
                    <a:pt x="12609" y="5441"/>
                  </a:lnTo>
                  <a:close/>
                  <a:moveTo>
                    <a:pt x="477" y="8192"/>
                  </a:moveTo>
                  <a:lnTo>
                    <a:pt x="477" y="8192"/>
                  </a:lnTo>
                  <a:cubicBezTo>
                    <a:pt x="477" y="8192"/>
                    <a:pt x="477" y="8192"/>
                    <a:pt x="477" y="8193"/>
                  </a:cubicBezTo>
                  <a:lnTo>
                    <a:pt x="477" y="8193"/>
                  </a:lnTo>
                  <a:cubicBezTo>
                    <a:pt x="477" y="8192"/>
                    <a:pt x="477" y="8192"/>
                    <a:pt x="477" y="8192"/>
                  </a:cubicBezTo>
                  <a:close/>
                  <a:moveTo>
                    <a:pt x="191" y="9823"/>
                  </a:moveTo>
                  <a:cubicBezTo>
                    <a:pt x="191" y="9835"/>
                    <a:pt x="191" y="9847"/>
                    <a:pt x="203" y="9858"/>
                  </a:cubicBezTo>
                  <a:cubicBezTo>
                    <a:pt x="191" y="9858"/>
                    <a:pt x="191" y="9847"/>
                    <a:pt x="179" y="9835"/>
                  </a:cubicBezTo>
                  <a:lnTo>
                    <a:pt x="191" y="9823"/>
                  </a:lnTo>
                  <a:close/>
                  <a:moveTo>
                    <a:pt x="584" y="10621"/>
                  </a:moveTo>
                  <a:lnTo>
                    <a:pt x="608" y="10644"/>
                  </a:lnTo>
                  <a:lnTo>
                    <a:pt x="596" y="10644"/>
                  </a:lnTo>
                  <a:cubicBezTo>
                    <a:pt x="596" y="10644"/>
                    <a:pt x="596" y="10632"/>
                    <a:pt x="584" y="10621"/>
                  </a:cubicBezTo>
                  <a:close/>
                  <a:moveTo>
                    <a:pt x="5323" y="0"/>
                  </a:moveTo>
                  <a:cubicBezTo>
                    <a:pt x="5215" y="0"/>
                    <a:pt x="5096" y="12"/>
                    <a:pt x="4989" y="24"/>
                  </a:cubicBezTo>
                  <a:cubicBezTo>
                    <a:pt x="4954" y="24"/>
                    <a:pt x="4918" y="36"/>
                    <a:pt x="4882" y="60"/>
                  </a:cubicBezTo>
                  <a:cubicBezTo>
                    <a:pt x="4870" y="83"/>
                    <a:pt x="4834" y="83"/>
                    <a:pt x="4811" y="83"/>
                  </a:cubicBezTo>
                  <a:cubicBezTo>
                    <a:pt x="4823" y="83"/>
                    <a:pt x="4846" y="60"/>
                    <a:pt x="4823" y="48"/>
                  </a:cubicBezTo>
                  <a:lnTo>
                    <a:pt x="4620" y="48"/>
                  </a:lnTo>
                  <a:cubicBezTo>
                    <a:pt x="4596" y="48"/>
                    <a:pt x="4525" y="48"/>
                    <a:pt x="4513" y="72"/>
                  </a:cubicBezTo>
                  <a:cubicBezTo>
                    <a:pt x="4501" y="83"/>
                    <a:pt x="4501" y="95"/>
                    <a:pt x="4513" y="107"/>
                  </a:cubicBezTo>
                  <a:lnTo>
                    <a:pt x="4453" y="107"/>
                  </a:lnTo>
                  <a:lnTo>
                    <a:pt x="4453" y="83"/>
                  </a:lnTo>
                  <a:cubicBezTo>
                    <a:pt x="4453" y="62"/>
                    <a:pt x="4441" y="55"/>
                    <a:pt x="4423" y="55"/>
                  </a:cubicBezTo>
                  <a:cubicBezTo>
                    <a:pt x="4402" y="55"/>
                    <a:pt x="4372" y="65"/>
                    <a:pt x="4346" y="72"/>
                  </a:cubicBezTo>
                  <a:cubicBezTo>
                    <a:pt x="4287" y="83"/>
                    <a:pt x="4215" y="83"/>
                    <a:pt x="4144" y="83"/>
                  </a:cubicBezTo>
                  <a:cubicBezTo>
                    <a:pt x="4132" y="83"/>
                    <a:pt x="4120" y="60"/>
                    <a:pt x="4108" y="60"/>
                  </a:cubicBezTo>
                  <a:cubicBezTo>
                    <a:pt x="4072" y="72"/>
                    <a:pt x="4061" y="107"/>
                    <a:pt x="4037" y="119"/>
                  </a:cubicBezTo>
                  <a:cubicBezTo>
                    <a:pt x="4021" y="135"/>
                    <a:pt x="4001" y="140"/>
                    <a:pt x="3979" y="140"/>
                  </a:cubicBezTo>
                  <a:cubicBezTo>
                    <a:pt x="3936" y="140"/>
                    <a:pt x="3886" y="119"/>
                    <a:pt x="3846" y="119"/>
                  </a:cubicBezTo>
                  <a:cubicBezTo>
                    <a:pt x="3787" y="119"/>
                    <a:pt x="3775" y="167"/>
                    <a:pt x="3751" y="214"/>
                  </a:cubicBezTo>
                  <a:lnTo>
                    <a:pt x="3751" y="226"/>
                  </a:lnTo>
                  <a:lnTo>
                    <a:pt x="3715" y="238"/>
                  </a:lnTo>
                  <a:cubicBezTo>
                    <a:pt x="3703" y="214"/>
                    <a:pt x="3703" y="179"/>
                    <a:pt x="3691" y="167"/>
                  </a:cubicBezTo>
                  <a:cubicBezTo>
                    <a:pt x="3688" y="162"/>
                    <a:pt x="3684" y="160"/>
                    <a:pt x="3681" y="160"/>
                  </a:cubicBezTo>
                  <a:cubicBezTo>
                    <a:pt x="3658" y="160"/>
                    <a:pt x="3630" y="238"/>
                    <a:pt x="3620" y="238"/>
                  </a:cubicBezTo>
                  <a:cubicBezTo>
                    <a:pt x="3607" y="251"/>
                    <a:pt x="3595" y="256"/>
                    <a:pt x="3585" y="256"/>
                  </a:cubicBezTo>
                  <a:cubicBezTo>
                    <a:pt x="3557" y="256"/>
                    <a:pt x="3535" y="223"/>
                    <a:pt x="3501" y="214"/>
                  </a:cubicBezTo>
                  <a:cubicBezTo>
                    <a:pt x="3453" y="214"/>
                    <a:pt x="3394" y="238"/>
                    <a:pt x="3358" y="262"/>
                  </a:cubicBezTo>
                  <a:cubicBezTo>
                    <a:pt x="3331" y="271"/>
                    <a:pt x="3241" y="329"/>
                    <a:pt x="3195" y="329"/>
                  </a:cubicBezTo>
                  <a:cubicBezTo>
                    <a:pt x="3180" y="329"/>
                    <a:pt x="3170" y="324"/>
                    <a:pt x="3168" y="310"/>
                  </a:cubicBezTo>
                  <a:cubicBezTo>
                    <a:pt x="3120" y="322"/>
                    <a:pt x="3084" y="345"/>
                    <a:pt x="3060" y="369"/>
                  </a:cubicBezTo>
                  <a:cubicBezTo>
                    <a:pt x="2941" y="441"/>
                    <a:pt x="2810" y="524"/>
                    <a:pt x="2703" y="607"/>
                  </a:cubicBezTo>
                  <a:cubicBezTo>
                    <a:pt x="2668" y="619"/>
                    <a:pt x="2644" y="655"/>
                    <a:pt x="2644" y="679"/>
                  </a:cubicBezTo>
                  <a:lnTo>
                    <a:pt x="2632" y="679"/>
                  </a:lnTo>
                  <a:cubicBezTo>
                    <a:pt x="2620" y="667"/>
                    <a:pt x="2608" y="643"/>
                    <a:pt x="2584" y="643"/>
                  </a:cubicBezTo>
                  <a:cubicBezTo>
                    <a:pt x="2560" y="643"/>
                    <a:pt x="2560" y="679"/>
                    <a:pt x="2525" y="691"/>
                  </a:cubicBezTo>
                  <a:lnTo>
                    <a:pt x="2477" y="703"/>
                  </a:lnTo>
                  <a:cubicBezTo>
                    <a:pt x="2418" y="726"/>
                    <a:pt x="2358" y="762"/>
                    <a:pt x="2298" y="798"/>
                  </a:cubicBezTo>
                  <a:cubicBezTo>
                    <a:pt x="2287" y="834"/>
                    <a:pt x="2179" y="905"/>
                    <a:pt x="2179" y="917"/>
                  </a:cubicBezTo>
                  <a:cubicBezTo>
                    <a:pt x="2191" y="941"/>
                    <a:pt x="2203" y="953"/>
                    <a:pt x="2203" y="965"/>
                  </a:cubicBezTo>
                  <a:lnTo>
                    <a:pt x="2167" y="1000"/>
                  </a:lnTo>
                  <a:cubicBezTo>
                    <a:pt x="2162" y="984"/>
                    <a:pt x="2152" y="978"/>
                    <a:pt x="2138" y="978"/>
                  </a:cubicBezTo>
                  <a:cubicBezTo>
                    <a:pt x="2121" y="978"/>
                    <a:pt x="2098" y="987"/>
                    <a:pt x="2072" y="1000"/>
                  </a:cubicBezTo>
                  <a:cubicBezTo>
                    <a:pt x="2037" y="1036"/>
                    <a:pt x="2013" y="1048"/>
                    <a:pt x="2013" y="1084"/>
                  </a:cubicBezTo>
                  <a:cubicBezTo>
                    <a:pt x="2013" y="1107"/>
                    <a:pt x="2025" y="1107"/>
                    <a:pt x="1989" y="1119"/>
                  </a:cubicBezTo>
                  <a:cubicBezTo>
                    <a:pt x="1976" y="1132"/>
                    <a:pt x="1927" y="1142"/>
                    <a:pt x="1885" y="1142"/>
                  </a:cubicBezTo>
                  <a:cubicBezTo>
                    <a:pt x="1856" y="1142"/>
                    <a:pt x="1830" y="1137"/>
                    <a:pt x="1824" y="1125"/>
                  </a:cubicBezTo>
                  <a:lnTo>
                    <a:pt x="1824" y="1125"/>
                  </a:lnTo>
                  <a:cubicBezTo>
                    <a:pt x="1833" y="1169"/>
                    <a:pt x="1820" y="1192"/>
                    <a:pt x="1775" y="1226"/>
                  </a:cubicBezTo>
                  <a:cubicBezTo>
                    <a:pt x="1739" y="1262"/>
                    <a:pt x="1715" y="1298"/>
                    <a:pt x="1691" y="1346"/>
                  </a:cubicBezTo>
                  <a:cubicBezTo>
                    <a:pt x="1691" y="1357"/>
                    <a:pt x="1679" y="1417"/>
                    <a:pt x="1667" y="1417"/>
                  </a:cubicBezTo>
                  <a:cubicBezTo>
                    <a:pt x="1659" y="1417"/>
                    <a:pt x="1636" y="1412"/>
                    <a:pt x="1617" y="1412"/>
                  </a:cubicBezTo>
                  <a:cubicBezTo>
                    <a:pt x="1608" y="1412"/>
                    <a:pt x="1600" y="1413"/>
                    <a:pt x="1596" y="1417"/>
                  </a:cubicBezTo>
                  <a:cubicBezTo>
                    <a:pt x="1584" y="1429"/>
                    <a:pt x="1572" y="1476"/>
                    <a:pt x="1548" y="1512"/>
                  </a:cubicBezTo>
                  <a:lnTo>
                    <a:pt x="1477" y="1596"/>
                  </a:lnTo>
                  <a:cubicBezTo>
                    <a:pt x="1405" y="1607"/>
                    <a:pt x="1453" y="1667"/>
                    <a:pt x="1477" y="1691"/>
                  </a:cubicBezTo>
                  <a:lnTo>
                    <a:pt x="1441" y="1738"/>
                  </a:lnTo>
                  <a:cubicBezTo>
                    <a:pt x="1423" y="1727"/>
                    <a:pt x="1411" y="1718"/>
                    <a:pt x="1398" y="1718"/>
                  </a:cubicBezTo>
                  <a:cubicBezTo>
                    <a:pt x="1385" y="1718"/>
                    <a:pt x="1370" y="1727"/>
                    <a:pt x="1346" y="1750"/>
                  </a:cubicBezTo>
                  <a:cubicBezTo>
                    <a:pt x="1263" y="1857"/>
                    <a:pt x="1191" y="1965"/>
                    <a:pt x="1120" y="2072"/>
                  </a:cubicBezTo>
                  <a:cubicBezTo>
                    <a:pt x="1120" y="2072"/>
                    <a:pt x="1036" y="2191"/>
                    <a:pt x="1072" y="2191"/>
                  </a:cubicBezTo>
                  <a:cubicBezTo>
                    <a:pt x="1108" y="2191"/>
                    <a:pt x="1084" y="2250"/>
                    <a:pt x="1072" y="2274"/>
                  </a:cubicBezTo>
                  <a:cubicBezTo>
                    <a:pt x="1066" y="2280"/>
                    <a:pt x="1060" y="2283"/>
                    <a:pt x="1055" y="2283"/>
                  </a:cubicBezTo>
                  <a:cubicBezTo>
                    <a:pt x="1044" y="2283"/>
                    <a:pt x="1035" y="2272"/>
                    <a:pt x="1023" y="2272"/>
                  </a:cubicBezTo>
                  <a:cubicBezTo>
                    <a:pt x="1019" y="2272"/>
                    <a:pt x="1016" y="2272"/>
                    <a:pt x="1013" y="2274"/>
                  </a:cubicBezTo>
                  <a:cubicBezTo>
                    <a:pt x="989" y="2286"/>
                    <a:pt x="977" y="2298"/>
                    <a:pt x="977" y="2322"/>
                  </a:cubicBezTo>
                  <a:cubicBezTo>
                    <a:pt x="953" y="2346"/>
                    <a:pt x="894" y="2429"/>
                    <a:pt x="905" y="2465"/>
                  </a:cubicBezTo>
                  <a:cubicBezTo>
                    <a:pt x="917" y="2512"/>
                    <a:pt x="882" y="2524"/>
                    <a:pt x="882" y="2560"/>
                  </a:cubicBezTo>
                  <a:cubicBezTo>
                    <a:pt x="870" y="2608"/>
                    <a:pt x="894" y="2608"/>
                    <a:pt x="894" y="2631"/>
                  </a:cubicBezTo>
                  <a:lnTo>
                    <a:pt x="894" y="2655"/>
                  </a:lnTo>
                  <a:lnTo>
                    <a:pt x="846" y="2655"/>
                  </a:lnTo>
                  <a:cubicBezTo>
                    <a:pt x="810" y="2691"/>
                    <a:pt x="786" y="2727"/>
                    <a:pt x="774" y="2762"/>
                  </a:cubicBezTo>
                  <a:cubicBezTo>
                    <a:pt x="739" y="2834"/>
                    <a:pt x="715" y="2893"/>
                    <a:pt x="703" y="2965"/>
                  </a:cubicBezTo>
                  <a:cubicBezTo>
                    <a:pt x="691" y="2989"/>
                    <a:pt x="703" y="3012"/>
                    <a:pt x="727" y="3024"/>
                  </a:cubicBezTo>
                  <a:lnTo>
                    <a:pt x="727" y="3036"/>
                  </a:lnTo>
                  <a:cubicBezTo>
                    <a:pt x="712" y="3031"/>
                    <a:pt x="697" y="3028"/>
                    <a:pt x="684" y="3028"/>
                  </a:cubicBezTo>
                  <a:cubicBezTo>
                    <a:pt x="666" y="3028"/>
                    <a:pt x="650" y="3034"/>
                    <a:pt x="643" y="3048"/>
                  </a:cubicBezTo>
                  <a:cubicBezTo>
                    <a:pt x="632" y="3072"/>
                    <a:pt x="584" y="3155"/>
                    <a:pt x="608" y="3167"/>
                  </a:cubicBezTo>
                  <a:cubicBezTo>
                    <a:pt x="620" y="3191"/>
                    <a:pt x="679" y="3227"/>
                    <a:pt x="620" y="3286"/>
                  </a:cubicBezTo>
                  <a:cubicBezTo>
                    <a:pt x="584" y="3346"/>
                    <a:pt x="548" y="3417"/>
                    <a:pt x="536" y="3489"/>
                  </a:cubicBezTo>
                  <a:cubicBezTo>
                    <a:pt x="536" y="3512"/>
                    <a:pt x="548" y="3536"/>
                    <a:pt x="560" y="3560"/>
                  </a:cubicBezTo>
                  <a:cubicBezTo>
                    <a:pt x="560" y="3584"/>
                    <a:pt x="548" y="3620"/>
                    <a:pt x="536" y="3643"/>
                  </a:cubicBezTo>
                  <a:cubicBezTo>
                    <a:pt x="501" y="3655"/>
                    <a:pt x="441" y="3655"/>
                    <a:pt x="417" y="3703"/>
                  </a:cubicBezTo>
                  <a:cubicBezTo>
                    <a:pt x="405" y="3733"/>
                    <a:pt x="417" y="3739"/>
                    <a:pt x="435" y="3739"/>
                  </a:cubicBezTo>
                  <a:cubicBezTo>
                    <a:pt x="447" y="3739"/>
                    <a:pt x="462" y="3736"/>
                    <a:pt x="473" y="3736"/>
                  </a:cubicBezTo>
                  <a:cubicBezTo>
                    <a:pt x="479" y="3736"/>
                    <a:pt x="485" y="3737"/>
                    <a:pt x="489" y="3739"/>
                  </a:cubicBezTo>
                  <a:cubicBezTo>
                    <a:pt x="477" y="3774"/>
                    <a:pt x="393" y="3774"/>
                    <a:pt x="405" y="3810"/>
                  </a:cubicBezTo>
                  <a:cubicBezTo>
                    <a:pt x="405" y="3810"/>
                    <a:pt x="453" y="3834"/>
                    <a:pt x="489" y="3858"/>
                  </a:cubicBezTo>
                  <a:cubicBezTo>
                    <a:pt x="489" y="3882"/>
                    <a:pt x="477" y="3893"/>
                    <a:pt x="465" y="3917"/>
                  </a:cubicBezTo>
                  <a:cubicBezTo>
                    <a:pt x="453" y="3917"/>
                    <a:pt x="429" y="3917"/>
                    <a:pt x="405" y="3941"/>
                  </a:cubicBezTo>
                  <a:cubicBezTo>
                    <a:pt x="393" y="3965"/>
                    <a:pt x="393" y="3989"/>
                    <a:pt x="393" y="4013"/>
                  </a:cubicBezTo>
                  <a:cubicBezTo>
                    <a:pt x="393" y="4048"/>
                    <a:pt x="417" y="4048"/>
                    <a:pt x="441" y="4048"/>
                  </a:cubicBezTo>
                  <a:cubicBezTo>
                    <a:pt x="441" y="4072"/>
                    <a:pt x="429" y="4096"/>
                    <a:pt x="429" y="4108"/>
                  </a:cubicBezTo>
                  <a:cubicBezTo>
                    <a:pt x="405" y="4108"/>
                    <a:pt x="382" y="4120"/>
                    <a:pt x="370" y="4132"/>
                  </a:cubicBezTo>
                  <a:cubicBezTo>
                    <a:pt x="348" y="4165"/>
                    <a:pt x="305" y="4218"/>
                    <a:pt x="356" y="4235"/>
                  </a:cubicBezTo>
                  <a:lnTo>
                    <a:pt x="356" y="4235"/>
                  </a:lnTo>
                  <a:cubicBezTo>
                    <a:pt x="349" y="4234"/>
                    <a:pt x="342" y="4233"/>
                    <a:pt x="337" y="4233"/>
                  </a:cubicBezTo>
                  <a:cubicBezTo>
                    <a:pt x="287" y="4233"/>
                    <a:pt x="292" y="4284"/>
                    <a:pt x="322" y="4334"/>
                  </a:cubicBezTo>
                  <a:cubicBezTo>
                    <a:pt x="320" y="4334"/>
                    <a:pt x="319" y="4334"/>
                    <a:pt x="318" y="4334"/>
                  </a:cubicBezTo>
                  <a:cubicBezTo>
                    <a:pt x="269" y="4334"/>
                    <a:pt x="292" y="4510"/>
                    <a:pt x="288" y="4569"/>
                  </a:cubicBezTo>
                  <a:lnTo>
                    <a:pt x="288" y="4569"/>
                  </a:lnTo>
                  <a:cubicBezTo>
                    <a:pt x="296" y="4531"/>
                    <a:pt x="314" y="4513"/>
                    <a:pt x="329" y="4513"/>
                  </a:cubicBezTo>
                  <a:cubicBezTo>
                    <a:pt x="349" y="4513"/>
                    <a:pt x="365" y="4544"/>
                    <a:pt x="346" y="4596"/>
                  </a:cubicBezTo>
                  <a:cubicBezTo>
                    <a:pt x="322" y="4667"/>
                    <a:pt x="298" y="4727"/>
                    <a:pt x="298" y="4798"/>
                  </a:cubicBezTo>
                  <a:cubicBezTo>
                    <a:pt x="310" y="4798"/>
                    <a:pt x="334" y="4798"/>
                    <a:pt x="334" y="4786"/>
                  </a:cubicBezTo>
                  <a:lnTo>
                    <a:pt x="334" y="4846"/>
                  </a:lnTo>
                  <a:cubicBezTo>
                    <a:pt x="320" y="4846"/>
                    <a:pt x="307" y="4838"/>
                    <a:pt x="293" y="4838"/>
                  </a:cubicBezTo>
                  <a:cubicBezTo>
                    <a:pt x="283" y="4838"/>
                    <a:pt x="273" y="4843"/>
                    <a:pt x="262" y="4858"/>
                  </a:cubicBezTo>
                  <a:cubicBezTo>
                    <a:pt x="215" y="4953"/>
                    <a:pt x="298" y="4977"/>
                    <a:pt x="298" y="5072"/>
                  </a:cubicBezTo>
                  <a:cubicBezTo>
                    <a:pt x="298" y="5132"/>
                    <a:pt x="262" y="5191"/>
                    <a:pt x="203" y="5239"/>
                  </a:cubicBezTo>
                  <a:cubicBezTo>
                    <a:pt x="251" y="5239"/>
                    <a:pt x="298" y="5298"/>
                    <a:pt x="310" y="5334"/>
                  </a:cubicBezTo>
                  <a:lnTo>
                    <a:pt x="310" y="5370"/>
                  </a:lnTo>
                  <a:cubicBezTo>
                    <a:pt x="310" y="5376"/>
                    <a:pt x="301" y="5376"/>
                    <a:pt x="292" y="5376"/>
                  </a:cubicBezTo>
                  <a:cubicBezTo>
                    <a:pt x="283" y="5376"/>
                    <a:pt x="274" y="5376"/>
                    <a:pt x="274" y="5382"/>
                  </a:cubicBezTo>
                  <a:cubicBezTo>
                    <a:pt x="274" y="5382"/>
                    <a:pt x="274" y="5394"/>
                    <a:pt x="274" y="5394"/>
                  </a:cubicBezTo>
                  <a:lnTo>
                    <a:pt x="239" y="5394"/>
                  </a:lnTo>
                  <a:cubicBezTo>
                    <a:pt x="227" y="5441"/>
                    <a:pt x="227" y="5489"/>
                    <a:pt x="239" y="5537"/>
                  </a:cubicBezTo>
                  <a:cubicBezTo>
                    <a:pt x="239" y="5572"/>
                    <a:pt x="251" y="5644"/>
                    <a:pt x="286" y="5667"/>
                  </a:cubicBezTo>
                  <a:cubicBezTo>
                    <a:pt x="322" y="5691"/>
                    <a:pt x="322" y="5691"/>
                    <a:pt x="310" y="5727"/>
                  </a:cubicBezTo>
                  <a:cubicBezTo>
                    <a:pt x="310" y="5739"/>
                    <a:pt x="298" y="5763"/>
                    <a:pt x="274" y="5775"/>
                  </a:cubicBezTo>
                  <a:cubicBezTo>
                    <a:pt x="251" y="5775"/>
                    <a:pt x="262" y="5787"/>
                    <a:pt x="262" y="5822"/>
                  </a:cubicBezTo>
                  <a:cubicBezTo>
                    <a:pt x="262" y="5846"/>
                    <a:pt x="298" y="5894"/>
                    <a:pt x="310" y="5929"/>
                  </a:cubicBezTo>
                  <a:cubicBezTo>
                    <a:pt x="322" y="5977"/>
                    <a:pt x="322" y="6013"/>
                    <a:pt x="322" y="6060"/>
                  </a:cubicBezTo>
                  <a:cubicBezTo>
                    <a:pt x="322" y="6084"/>
                    <a:pt x="286" y="6120"/>
                    <a:pt x="286" y="6144"/>
                  </a:cubicBezTo>
                  <a:cubicBezTo>
                    <a:pt x="286" y="6148"/>
                    <a:pt x="289" y="6149"/>
                    <a:pt x="292" y="6149"/>
                  </a:cubicBezTo>
                  <a:cubicBezTo>
                    <a:pt x="300" y="6149"/>
                    <a:pt x="310" y="6144"/>
                    <a:pt x="310" y="6144"/>
                  </a:cubicBezTo>
                  <a:lnTo>
                    <a:pt x="310" y="6179"/>
                  </a:lnTo>
                  <a:lnTo>
                    <a:pt x="322" y="6334"/>
                  </a:lnTo>
                  <a:cubicBezTo>
                    <a:pt x="322" y="6382"/>
                    <a:pt x="322" y="6489"/>
                    <a:pt x="370" y="6501"/>
                  </a:cubicBezTo>
                  <a:lnTo>
                    <a:pt x="370" y="6513"/>
                  </a:lnTo>
                  <a:cubicBezTo>
                    <a:pt x="334" y="6537"/>
                    <a:pt x="334" y="6632"/>
                    <a:pt x="346" y="6656"/>
                  </a:cubicBezTo>
                  <a:cubicBezTo>
                    <a:pt x="346" y="6727"/>
                    <a:pt x="393" y="6727"/>
                    <a:pt x="393" y="6787"/>
                  </a:cubicBezTo>
                  <a:cubicBezTo>
                    <a:pt x="393" y="6810"/>
                    <a:pt x="346" y="6799"/>
                    <a:pt x="334" y="6822"/>
                  </a:cubicBezTo>
                  <a:cubicBezTo>
                    <a:pt x="334" y="6846"/>
                    <a:pt x="334" y="6882"/>
                    <a:pt x="334" y="6906"/>
                  </a:cubicBezTo>
                  <a:cubicBezTo>
                    <a:pt x="346" y="6941"/>
                    <a:pt x="358" y="6965"/>
                    <a:pt x="382" y="6989"/>
                  </a:cubicBezTo>
                  <a:cubicBezTo>
                    <a:pt x="386" y="6993"/>
                    <a:pt x="389" y="6994"/>
                    <a:pt x="394" y="6994"/>
                  </a:cubicBezTo>
                  <a:cubicBezTo>
                    <a:pt x="403" y="6994"/>
                    <a:pt x="413" y="6989"/>
                    <a:pt x="429" y="6989"/>
                  </a:cubicBezTo>
                  <a:cubicBezTo>
                    <a:pt x="370" y="7013"/>
                    <a:pt x="429" y="7072"/>
                    <a:pt x="429" y="7108"/>
                  </a:cubicBezTo>
                  <a:cubicBezTo>
                    <a:pt x="441" y="7144"/>
                    <a:pt x="310" y="7120"/>
                    <a:pt x="334" y="7180"/>
                  </a:cubicBezTo>
                  <a:cubicBezTo>
                    <a:pt x="351" y="7222"/>
                    <a:pt x="386" y="7228"/>
                    <a:pt x="422" y="7228"/>
                  </a:cubicBezTo>
                  <a:cubicBezTo>
                    <a:pt x="437" y="7228"/>
                    <a:pt x="451" y="7227"/>
                    <a:pt x="465" y="7227"/>
                  </a:cubicBezTo>
                  <a:lnTo>
                    <a:pt x="477" y="7311"/>
                  </a:lnTo>
                  <a:cubicBezTo>
                    <a:pt x="477" y="7322"/>
                    <a:pt x="465" y="7322"/>
                    <a:pt x="453" y="7322"/>
                  </a:cubicBezTo>
                  <a:lnTo>
                    <a:pt x="477" y="7322"/>
                  </a:lnTo>
                  <a:cubicBezTo>
                    <a:pt x="477" y="7358"/>
                    <a:pt x="489" y="7406"/>
                    <a:pt x="501" y="7442"/>
                  </a:cubicBezTo>
                  <a:cubicBezTo>
                    <a:pt x="501" y="7477"/>
                    <a:pt x="524" y="7549"/>
                    <a:pt x="536" y="7608"/>
                  </a:cubicBezTo>
                  <a:cubicBezTo>
                    <a:pt x="513" y="7608"/>
                    <a:pt x="524" y="7703"/>
                    <a:pt x="548" y="7715"/>
                  </a:cubicBezTo>
                  <a:cubicBezTo>
                    <a:pt x="548" y="7751"/>
                    <a:pt x="560" y="7787"/>
                    <a:pt x="560" y="7834"/>
                  </a:cubicBezTo>
                  <a:lnTo>
                    <a:pt x="536" y="7811"/>
                  </a:lnTo>
                  <a:lnTo>
                    <a:pt x="536" y="7811"/>
                  </a:lnTo>
                  <a:cubicBezTo>
                    <a:pt x="501" y="7855"/>
                    <a:pt x="518" y="7879"/>
                    <a:pt x="539" y="7879"/>
                  </a:cubicBezTo>
                  <a:cubicBezTo>
                    <a:pt x="546" y="7879"/>
                    <a:pt x="554" y="7876"/>
                    <a:pt x="560" y="7870"/>
                  </a:cubicBezTo>
                  <a:lnTo>
                    <a:pt x="560" y="7918"/>
                  </a:lnTo>
                  <a:cubicBezTo>
                    <a:pt x="548" y="7930"/>
                    <a:pt x="536" y="7942"/>
                    <a:pt x="536" y="7953"/>
                  </a:cubicBezTo>
                  <a:cubicBezTo>
                    <a:pt x="513" y="7989"/>
                    <a:pt x="513" y="8037"/>
                    <a:pt x="536" y="8073"/>
                  </a:cubicBezTo>
                  <a:cubicBezTo>
                    <a:pt x="570" y="8117"/>
                    <a:pt x="489" y="8193"/>
                    <a:pt x="478" y="8193"/>
                  </a:cubicBezTo>
                  <a:cubicBezTo>
                    <a:pt x="478" y="8193"/>
                    <a:pt x="477" y="8193"/>
                    <a:pt x="477" y="8193"/>
                  </a:cubicBezTo>
                  <a:lnTo>
                    <a:pt x="477" y="8193"/>
                  </a:lnTo>
                  <a:cubicBezTo>
                    <a:pt x="484" y="8206"/>
                    <a:pt x="495" y="8211"/>
                    <a:pt x="505" y="8211"/>
                  </a:cubicBezTo>
                  <a:cubicBezTo>
                    <a:pt x="513" y="8211"/>
                    <a:pt x="519" y="8208"/>
                    <a:pt x="524" y="8204"/>
                  </a:cubicBezTo>
                  <a:lnTo>
                    <a:pt x="524" y="8204"/>
                  </a:lnTo>
                  <a:cubicBezTo>
                    <a:pt x="513" y="8263"/>
                    <a:pt x="501" y="8311"/>
                    <a:pt x="477" y="8358"/>
                  </a:cubicBezTo>
                  <a:lnTo>
                    <a:pt x="465" y="8358"/>
                  </a:lnTo>
                  <a:cubicBezTo>
                    <a:pt x="429" y="8370"/>
                    <a:pt x="465" y="8382"/>
                    <a:pt x="465" y="8394"/>
                  </a:cubicBezTo>
                  <a:cubicBezTo>
                    <a:pt x="429" y="8465"/>
                    <a:pt x="393" y="8549"/>
                    <a:pt x="358" y="8608"/>
                  </a:cubicBezTo>
                  <a:cubicBezTo>
                    <a:pt x="346" y="8608"/>
                    <a:pt x="322" y="8608"/>
                    <a:pt x="322" y="8620"/>
                  </a:cubicBezTo>
                  <a:cubicBezTo>
                    <a:pt x="274" y="8680"/>
                    <a:pt x="251" y="8739"/>
                    <a:pt x="227" y="8811"/>
                  </a:cubicBezTo>
                  <a:cubicBezTo>
                    <a:pt x="227" y="8811"/>
                    <a:pt x="246" y="8762"/>
                    <a:pt x="268" y="8762"/>
                  </a:cubicBezTo>
                  <a:cubicBezTo>
                    <a:pt x="270" y="8762"/>
                    <a:pt x="272" y="8762"/>
                    <a:pt x="274" y="8763"/>
                  </a:cubicBezTo>
                  <a:cubicBezTo>
                    <a:pt x="298" y="8787"/>
                    <a:pt x="274" y="8775"/>
                    <a:pt x="274" y="8787"/>
                  </a:cubicBezTo>
                  <a:cubicBezTo>
                    <a:pt x="251" y="8835"/>
                    <a:pt x="239" y="8882"/>
                    <a:pt x="215" y="8918"/>
                  </a:cubicBezTo>
                  <a:cubicBezTo>
                    <a:pt x="191" y="8977"/>
                    <a:pt x="167" y="9037"/>
                    <a:pt x="167" y="9096"/>
                  </a:cubicBezTo>
                  <a:cubicBezTo>
                    <a:pt x="155" y="9144"/>
                    <a:pt x="155" y="9180"/>
                    <a:pt x="143" y="9216"/>
                  </a:cubicBezTo>
                  <a:cubicBezTo>
                    <a:pt x="143" y="9204"/>
                    <a:pt x="143" y="9180"/>
                    <a:pt x="143" y="9168"/>
                  </a:cubicBezTo>
                  <a:cubicBezTo>
                    <a:pt x="143" y="9204"/>
                    <a:pt x="143" y="9287"/>
                    <a:pt x="108" y="9311"/>
                  </a:cubicBezTo>
                  <a:cubicBezTo>
                    <a:pt x="96" y="9319"/>
                    <a:pt x="83" y="9321"/>
                    <a:pt x="69" y="9321"/>
                  </a:cubicBezTo>
                  <a:cubicBezTo>
                    <a:pt x="43" y="9321"/>
                    <a:pt x="16" y="9311"/>
                    <a:pt x="1" y="9311"/>
                  </a:cubicBezTo>
                  <a:cubicBezTo>
                    <a:pt x="48" y="9347"/>
                    <a:pt x="84" y="9370"/>
                    <a:pt x="132" y="9406"/>
                  </a:cubicBezTo>
                  <a:lnTo>
                    <a:pt x="132" y="9573"/>
                  </a:lnTo>
                  <a:cubicBezTo>
                    <a:pt x="118" y="9559"/>
                    <a:pt x="104" y="9553"/>
                    <a:pt x="90" y="9553"/>
                  </a:cubicBezTo>
                  <a:cubicBezTo>
                    <a:pt x="80" y="9553"/>
                    <a:pt x="70" y="9556"/>
                    <a:pt x="60" y="9561"/>
                  </a:cubicBezTo>
                  <a:cubicBezTo>
                    <a:pt x="24" y="9573"/>
                    <a:pt x="60" y="9632"/>
                    <a:pt x="72" y="9644"/>
                  </a:cubicBezTo>
                  <a:cubicBezTo>
                    <a:pt x="96" y="9668"/>
                    <a:pt x="108" y="9668"/>
                    <a:pt x="120" y="9704"/>
                  </a:cubicBezTo>
                  <a:cubicBezTo>
                    <a:pt x="132" y="9728"/>
                    <a:pt x="143" y="9763"/>
                    <a:pt x="143" y="9799"/>
                  </a:cubicBezTo>
                  <a:cubicBezTo>
                    <a:pt x="143" y="9894"/>
                    <a:pt x="179" y="9989"/>
                    <a:pt x="227" y="10061"/>
                  </a:cubicBezTo>
                  <a:cubicBezTo>
                    <a:pt x="239" y="10085"/>
                    <a:pt x="251" y="10109"/>
                    <a:pt x="251" y="10132"/>
                  </a:cubicBezTo>
                  <a:cubicBezTo>
                    <a:pt x="251" y="10144"/>
                    <a:pt x="239" y="10168"/>
                    <a:pt x="239" y="10192"/>
                  </a:cubicBezTo>
                  <a:cubicBezTo>
                    <a:pt x="227" y="10275"/>
                    <a:pt x="274" y="10359"/>
                    <a:pt x="334" y="10406"/>
                  </a:cubicBezTo>
                  <a:cubicBezTo>
                    <a:pt x="358" y="10418"/>
                    <a:pt x="405" y="10418"/>
                    <a:pt x="405" y="10430"/>
                  </a:cubicBezTo>
                  <a:cubicBezTo>
                    <a:pt x="405" y="10454"/>
                    <a:pt x="346" y="10466"/>
                    <a:pt x="370" y="10501"/>
                  </a:cubicBezTo>
                  <a:cubicBezTo>
                    <a:pt x="370" y="10501"/>
                    <a:pt x="382" y="10498"/>
                    <a:pt x="396" y="10498"/>
                  </a:cubicBezTo>
                  <a:cubicBezTo>
                    <a:pt x="411" y="10498"/>
                    <a:pt x="429" y="10501"/>
                    <a:pt x="441" y="10513"/>
                  </a:cubicBezTo>
                  <a:cubicBezTo>
                    <a:pt x="461" y="10533"/>
                    <a:pt x="472" y="10552"/>
                    <a:pt x="489" y="10552"/>
                  </a:cubicBezTo>
                  <a:cubicBezTo>
                    <a:pt x="492" y="10552"/>
                    <a:pt x="496" y="10551"/>
                    <a:pt x="501" y="10549"/>
                  </a:cubicBezTo>
                  <a:lnTo>
                    <a:pt x="536" y="10585"/>
                  </a:lnTo>
                  <a:lnTo>
                    <a:pt x="513" y="10585"/>
                  </a:lnTo>
                  <a:cubicBezTo>
                    <a:pt x="489" y="10585"/>
                    <a:pt x="501" y="10597"/>
                    <a:pt x="501" y="10620"/>
                  </a:cubicBezTo>
                  <a:cubicBezTo>
                    <a:pt x="513" y="10632"/>
                    <a:pt x="608" y="10680"/>
                    <a:pt x="596" y="10728"/>
                  </a:cubicBezTo>
                  <a:cubicBezTo>
                    <a:pt x="596" y="10740"/>
                    <a:pt x="596" y="10751"/>
                    <a:pt x="620" y="10763"/>
                  </a:cubicBezTo>
                  <a:cubicBezTo>
                    <a:pt x="620" y="10740"/>
                    <a:pt x="620" y="10716"/>
                    <a:pt x="632" y="10704"/>
                  </a:cubicBezTo>
                  <a:lnTo>
                    <a:pt x="655" y="10716"/>
                  </a:lnTo>
                  <a:lnTo>
                    <a:pt x="620" y="10763"/>
                  </a:lnTo>
                  <a:cubicBezTo>
                    <a:pt x="667" y="10811"/>
                    <a:pt x="727" y="10847"/>
                    <a:pt x="786" y="10871"/>
                  </a:cubicBezTo>
                  <a:cubicBezTo>
                    <a:pt x="798" y="10871"/>
                    <a:pt x="798" y="10859"/>
                    <a:pt x="810" y="10847"/>
                  </a:cubicBezTo>
                  <a:cubicBezTo>
                    <a:pt x="858" y="10894"/>
                    <a:pt x="929" y="10930"/>
                    <a:pt x="989" y="10966"/>
                  </a:cubicBezTo>
                  <a:cubicBezTo>
                    <a:pt x="1007" y="11020"/>
                    <a:pt x="1032" y="11081"/>
                    <a:pt x="1053" y="11081"/>
                  </a:cubicBezTo>
                  <a:cubicBezTo>
                    <a:pt x="1060" y="11081"/>
                    <a:pt x="1066" y="11075"/>
                    <a:pt x="1072" y="11061"/>
                  </a:cubicBezTo>
                  <a:cubicBezTo>
                    <a:pt x="1068" y="11053"/>
                    <a:pt x="1064" y="11050"/>
                    <a:pt x="1060" y="11050"/>
                  </a:cubicBezTo>
                  <a:cubicBezTo>
                    <a:pt x="1052" y="11050"/>
                    <a:pt x="1044" y="11061"/>
                    <a:pt x="1036" y="11061"/>
                  </a:cubicBezTo>
                  <a:cubicBezTo>
                    <a:pt x="1024" y="11061"/>
                    <a:pt x="1048" y="11037"/>
                    <a:pt x="1060" y="11013"/>
                  </a:cubicBezTo>
                  <a:lnTo>
                    <a:pt x="1155" y="11061"/>
                  </a:lnTo>
                  <a:cubicBezTo>
                    <a:pt x="1144" y="11085"/>
                    <a:pt x="1132" y="11109"/>
                    <a:pt x="1155" y="11132"/>
                  </a:cubicBezTo>
                  <a:cubicBezTo>
                    <a:pt x="1191" y="11156"/>
                    <a:pt x="1227" y="11168"/>
                    <a:pt x="1263" y="11180"/>
                  </a:cubicBezTo>
                  <a:cubicBezTo>
                    <a:pt x="1294" y="11180"/>
                    <a:pt x="1288" y="11142"/>
                    <a:pt x="1329" y="11142"/>
                  </a:cubicBezTo>
                  <a:cubicBezTo>
                    <a:pt x="1334" y="11142"/>
                    <a:pt x="1339" y="11143"/>
                    <a:pt x="1346" y="11144"/>
                  </a:cubicBezTo>
                  <a:cubicBezTo>
                    <a:pt x="1394" y="11156"/>
                    <a:pt x="1405" y="11156"/>
                    <a:pt x="1394" y="11192"/>
                  </a:cubicBezTo>
                  <a:cubicBezTo>
                    <a:pt x="1394" y="11192"/>
                    <a:pt x="1358" y="11216"/>
                    <a:pt x="1358" y="11228"/>
                  </a:cubicBezTo>
                  <a:cubicBezTo>
                    <a:pt x="1358" y="11229"/>
                    <a:pt x="1359" y="11229"/>
                    <a:pt x="1361" y="11229"/>
                  </a:cubicBezTo>
                  <a:cubicBezTo>
                    <a:pt x="1379" y="11229"/>
                    <a:pt x="1482" y="11180"/>
                    <a:pt x="1536" y="11180"/>
                  </a:cubicBezTo>
                  <a:lnTo>
                    <a:pt x="1548" y="11180"/>
                  </a:lnTo>
                  <a:cubicBezTo>
                    <a:pt x="1548" y="11180"/>
                    <a:pt x="1560" y="11192"/>
                    <a:pt x="1560" y="11192"/>
                  </a:cubicBezTo>
                  <a:cubicBezTo>
                    <a:pt x="1572" y="11240"/>
                    <a:pt x="1548" y="11275"/>
                    <a:pt x="1608" y="11287"/>
                  </a:cubicBezTo>
                  <a:lnTo>
                    <a:pt x="1703" y="11287"/>
                  </a:lnTo>
                  <a:cubicBezTo>
                    <a:pt x="1691" y="11287"/>
                    <a:pt x="1620" y="11216"/>
                    <a:pt x="1620" y="11204"/>
                  </a:cubicBezTo>
                  <a:lnTo>
                    <a:pt x="1679" y="11204"/>
                  </a:lnTo>
                  <a:cubicBezTo>
                    <a:pt x="1703" y="11216"/>
                    <a:pt x="1739" y="11228"/>
                    <a:pt x="1775" y="11228"/>
                  </a:cubicBezTo>
                  <a:lnTo>
                    <a:pt x="1846" y="11228"/>
                  </a:lnTo>
                  <a:cubicBezTo>
                    <a:pt x="1853" y="11228"/>
                    <a:pt x="1861" y="11228"/>
                    <a:pt x="1865" y="11225"/>
                  </a:cubicBezTo>
                  <a:lnTo>
                    <a:pt x="1865" y="11225"/>
                  </a:lnTo>
                  <a:cubicBezTo>
                    <a:pt x="1859" y="11245"/>
                    <a:pt x="1849" y="11291"/>
                    <a:pt x="1858" y="11299"/>
                  </a:cubicBezTo>
                  <a:cubicBezTo>
                    <a:pt x="1858" y="11310"/>
                    <a:pt x="1863" y="11315"/>
                    <a:pt x="1870" y="11315"/>
                  </a:cubicBezTo>
                  <a:cubicBezTo>
                    <a:pt x="1885" y="11315"/>
                    <a:pt x="1909" y="11295"/>
                    <a:pt x="1917" y="11287"/>
                  </a:cubicBezTo>
                  <a:cubicBezTo>
                    <a:pt x="1928" y="11267"/>
                    <a:pt x="1947" y="11237"/>
                    <a:pt x="1967" y="11237"/>
                  </a:cubicBezTo>
                  <a:cubicBezTo>
                    <a:pt x="1970" y="11237"/>
                    <a:pt x="1974" y="11238"/>
                    <a:pt x="1977" y="11240"/>
                  </a:cubicBezTo>
                  <a:cubicBezTo>
                    <a:pt x="2013" y="11263"/>
                    <a:pt x="1989" y="11287"/>
                    <a:pt x="2001" y="11311"/>
                  </a:cubicBezTo>
                  <a:cubicBezTo>
                    <a:pt x="1989" y="11287"/>
                    <a:pt x="2084" y="11228"/>
                    <a:pt x="2108" y="11216"/>
                  </a:cubicBezTo>
                  <a:cubicBezTo>
                    <a:pt x="2125" y="11207"/>
                    <a:pt x="2142" y="11199"/>
                    <a:pt x="2158" y="11199"/>
                  </a:cubicBezTo>
                  <a:cubicBezTo>
                    <a:pt x="2165" y="11199"/>
                    <a:pt x="2172" y="11200"/>
                    <a:pt x="2179" y="11204"/>
                  </a:cubicBezTo>
                  <a:cubicBezTo>
                    <a:pt x="2203" y="11204"/>
                    <a:pt x="2203" y="11228"/>
                    <a:pt x="2227" y="11228"/>
                  </a:cubicBezTo>
                  <a:cubicBezTo>
                    <a:pt x="2233" y="11231"/>
                    <a:pt x="2244" y="11232"/>
                    <a:pt x="2256" y="11232"/>
                  </a:cubicBezTo>
                  <a:cubicBezTo>
                    <a:pt x="2290" y="11232"/>
                    <a:pt x="2334" y="11221"/>
                    <a:pt x="2334" y="11204"/>
                  </a:cubicBezTo>
                  <a:cubicBezTo>
                    <a:pt x="2334" y="11192"/>
                    <a:pt x="2334" y="11180"/>
                    <a:pt x="2334" y="11168"/>
                  </a:cubicBezTo>
                  <a:lnTo>
                    <a:pt x="2406" y="11144"/>
                  </a:lnTo>
                  <a:lnTo>
                    <a:pt x="2406" y="11144"/>
                  </a:lnTo>
                  <a:cubicBezTo>
                    <a:pt x="2406" y="11168"/>
                    <a:pt x="2346" y="11240"/>
                    <a:pt x="2406" y="11252"/>
                  </a:cubicBezTo>
                  <a:cubicBezTo>
                    <a:pt x="2450" y="11252"/>
                    <a:pt x="2453" y="11191"/>
                    <a:pt x="2500" y="11191"/>
                  </a:cubicBezTo>
                  <a:cubicBezTo>
                    <a:pt x="2504" y="11191"/>
                    <a:pt x="2508" y="11191"/>
                    <a:pt x="2513" y="11192"/>
                  </a:cubicBezTo>
                  <a:cubicBezTo>
                    <a:pt x="2521" y="11194"/>
                    <a:pt x="2528" y="11194"/>
                    <a:pt x="2535" y="11194"/>
                  </a:cubicBezTo>
                  <a:cubicBezTo>
                    <a:pt x="2555" y="11194"/>
                    <a:pt x="2571" y="11189"/>
                    <a:pt x="2587" y="11180"/>
                  </a:cubicBezTo>
                  <a:lnTo>
                    <a:pt x="2587" y="11180"/>
                  </a:lnTo>
                  <a:cubicBezTo>
                    <a:pt x="2593" y="11181"/>
                    <a:pt x="2599" y="11182"/>
                    <a:pt x="2605" y="11182"/>
                  </a:cubicBezTo>
                  <a:cubicBezTo>
                    <a:pt x="2641" y="11182"/>
                    <a:pt x="2649" y="11161"/>
                    <a:pt x="2640" y="11137"/>
                  </a:cubicBezTo>
                  <a:lnTo>
                    <a:pt x="2640" y="11137"/>
                  </a:lnTo>
                  <a:cubicBezTo>
                    <a:pt x="2623" y="11153"/>
                    <a:pt x="2606" y="11169"/>
                    <a:pt x="2587" y="11180"/>
                  </a:cubicBezTo>
                  <a:lnTo>
                    <a:pt x="2587" y="11180"/>
                  </a:lnTo>
                  <a:cubicBezTo>
                    <a:pt x="2586" y="11180"/>
                    <a:pt x="2585" y="11180"/>
                    <a:pt x="2584" y="11180"/>
                  </a:cubicBezTo>
                  <a:cubicBezTo>
                    <a:pt x="2560" y="11168"/>
                    <a:pt x="2548" y="11144"/>
                    <a:pt x="2537" y="11132"/>
                  </a:cubicBezTo>
                  <a:lnTo>
                    <a:pt x="2620" y="11109"/>
                  </a:lnTo>
                  <a:lnTo>
                    <a:pt x="2620" y="11109"/>
                  </a:lnTo>
                  <a:cubicBezTo>
                    <a:pt x="2629" y="11118"/>
                    <a:pt x="2636" y="11127"/>
                    <a:pt x="2640" y="11137"/>
                  </a:cubicBezTo>
                  <a:lnTo>
                    <a:pt x="2640" y="11137"/>
                  </a:lnTo>
                  <a:cubicBezTo>
                    <a:pt x="2641" y="11135"/>
                    <a:pt x="2642" y="11134"/>
                    <a:pt x="2644" y="11132"/>
                  </a:cubicBezTo>
                  <a:cubicBezTo>
                    <a:pt x="2668" y="11115"/>
                    <a:pt x="2673" y="11109"/>
                    <a:pt x="2676" y="11109"/>
                  </a:cubicBezTo>
                  <a:cubicBezTo>
                    <a:pt x="2679" y="11109"/>
                    <a:pt x="2679" y="11115"/>
                    <a:pt x="2691" y="11121"/>
                  </a:cubicBezTo>
                  <a:cubicBezTo>
                    <a:pt x="2715" y="11121"/>
                    <a:pt x="2739" y="11097"/>
                    <a:pt x="2751" y="11085"/>
                  </a:cubicBezTo>
                  <a:cubicBezTo>
                    <a:pt x="2751" y="11073"/>
                    <a:pt x="2763" y="11061"/>
                    <a:pt x="2763" y="11049"/>
                  </a:cubicBezTo>
                  <a:lnTo>
                    <a:pt x="2834" y="11037"/>
                  </a:lnTo>
                  <a:cubicBezTo>
                    <a:pt x="2834" y="11046"/>
                    <a:pt x="2866" y="11099"/>
                    <a:pt x="2893" y="11099"/>
                  </a:cubicBezTo>
                  <a:cubicBezTo>
                    <a:pt x="2902" y="11099"/>
                    <a:pt x="2911" y="11092"/>
                    <a:pt x="2918" y="11073"/>
                  </a:cubicBezTo>
                  <a:cubicBezTo>
                    <a:pt x="2918" y="11049"/>
                    <a:pt x="2918" y="11025"/>
                    <a:pt x="2953" y="11013"/>
                  </a:cubicBezTo>
                  <a:cubicBezTo>
                    <a:pt x="3001" y="11013"/>
                    <a:pt x="2977" y="11049"/>
                    <a:pt x="2989" y="11061"/>
                  </a:cubicBezTo>
                  <a:cubicBezTo>
                    <a:pt x="2993" y="11065"/>
                    <a:pt x="3000" y="11066"/>
                    <a:pt x="3007" y="11066"/>
                  </a:cubicBezTo>
                  <a:cubicBezTo>
                    <a:pt x="3022" y="11066"/>
                    <a:pt x="3041" y="11061"/>
                    <a:pt x="3049" y="11061"/>
                  </a:cubicBezTo>
                  <a:lnTo>
                    <a:pt x="3037" y="11001"/>
                  </a:lnTo>
                  <a:cubicBezTo>
                    <a:pt x="3013" y="11001"/>
                    <a:pt x="3001" y="10990"/>
                    <a:pt x="2989" y="10978"/>
                  </a:cubicBezTo>
                  <a:lnTo>
                    <a:pt x="3096" y="10942"/>
                  </a:lnTo>
                  <a:cubicBezTo>
                    <a:pt x="3108" y="10954"/>
                    <a:pt x="3120" y="10954"/>
                    <a:pt x="3132" y="10966"/>
                  </a:cubicBezTo>
                  <a:lnTo>
                    <a:pt x="3227" y="10966"/>
                  </a:lnTo>
                  <a:cubicBezTo>
                    <a:pt x="3239" y="10954"/>
                    <a:pt x="3203" y="10918"/>
                    <a:pt x="3251" y="10894"/>
                  </a:cubicBezTo>
                  <a:cubicBezTo>
                    <a:pt x="3275" y="10894"/>
                    <a:pt x="3299" y="10894"/>
                    <a:pt x="3299" y="10882"/>
                  </a:cubicBezTo>
                  <a:lnTo>
                    <a:pt x="3561" y="10787"/>
                  </a:lnTo>
                  <a:lnTo>
                    <a:pt x="3572" y="10811"/>
                  </a:lnTo>
                  <a:cubicBezTo>
                    <a:pt x="3580" y="10818"/>
                    <a:pt x="3589" y="10821"/>
                    <a:pt x="3600" y="10821"/>
                  </a:cubicBezTo>
                  <a:cubicBezTo>
                    <a:pt x="3623" y="10821"/>
                    <a:pt x="3651" y="10807"/>
                    <a:pt x="3668" y="10799"/>
                  </a:cubicBezTo>
                  <a:cubicBezTo>
                    <a:pt x="3691" y="10775"/>
                    <a:pt x="3751" y="10799"/>
                    <a:pt x="3751" y="10751"/>
                  </a:cubicBezTo>
                  <a:cubicBezTo>
                    <a:pt x="3763" y="10704"/>
                    <a:pt x="3787" y="10728"/>
                    <a:pt x="3811" y="10716"/>
                  </a:cubicBezTo>
                  <a:cubicBezTo>
                    <a:pt x="3811" y="10716"/>
                    <a:pt x="3822" y="10704"/>
                    <a:pt x="3822" y="10704"/>
                  </a:cubicBezTo>
                  <a:lnTo>
                    <a:pt x="4061" y="10609"/>
                  </a:lnTo>
                  <a:cubicBezTo>
                    <a:pt x="4061" y="10617"/>
                    <a:pt x="4072" y="10625"/>
                    <a:pt x="4084" y="10625"/>
                  </a:cubicBezTo>
                  <a:cubicBezTo>
                    <a:pt x="4088" y="10625"/>
                    <a:pt x="4093" y="10624"/>
                    <a:pt x="4096" y="10620"/>
                  </a:cubicBezTo>
                  <a:cubicBezTo>
                    <a:pt x="4156" y="10609"/>
                    <a:pt x="4192" y="10597"/>
                    <a:pt x="4239" y="10573"/>
                  </a:cubicBezTo>
                  <a:cubicBezTo>
                    <a:pt x="4263" y="10561"/>
                    <a:pt x="4275" y="10549"/>
                    <a:pt x="4287" y="10525"/>
                  </a:cubicBezTo>
                  <a:lnTo>
                    <a:pt x="4608" y="10406"/>
                  </a:lnTo>
                  <a:lnTo>
                    <a:pt x="4668" y="10406"/>
                  </a:lnTo>
                  <a:cubicBezTo>
                    <a:pt x="4677" y="10433"/>
                    <a:pt x="4699" y="10446"/>
                    <a:pt x="4725" y="10446"/>
                  </a:cubicBezTo>
                  <a:cubicBezTo>
                    <a:pt x="4733" y="10446"/>
                    <a:pt x="4742" y="10445"/>
                    <a:pt x="4751" y="10442"/>
                  </a:cubicBezTo>
                  <a:lnTo>
                    <a:pt x="4727" y="10382"/>
                  </a:lnTo>
                  <a:cubicBezTo>
                    <a:pt x="4737" y="10377"/>
                    <a:pt x="4746" y="10375"/>
                    <a:pt x="4755" y="10375"/>
                  </a:cubicBezTo>
                  <a:cubicBezTo>
                    <a:pt x="4778" y="10375"/>
                    <a:pt x="4796" y="10389"/>
                    <a:pt x="4819" y="10389"/>
                  </a:cubicBezTo>
                  <a:cubicBezTo>
                    <a:pt x="4827" y="10389"/>
                    <a:pt x="4836" y="10387"/>
                    <a:pt x="4846" y="10382"/>
                  </a:cubicBezTo>
                  <a:cubicBezTo>
                    <a:pt x="4882" y="10359"/>
                    <a:pt x="4906" y="10323"/>
                    <a:pt x="4918" y="10287"/>
                  </a:cubicBezTo>
                  <a:lnTo>
                    <a:pt x="5049" y="10239"/>
                  </a:lnTo>
                  <a:cubicBezTo>
                    <a:pt x="5063" y="10239"/>
                    <a:pt x="5077" y="10241"/>
                    <a:pt x="5091" y="10241"/>
                  </a:cubicBezTo>
                  <a:cubicBezTo>
                    <a:pt x="5111" y="10241"/>
                    <a:pt x="5130" y="10237"/>
                    <a:pt x="5144" y="10216"/>
                  </a:cubicBezTo>
                  <a:cubicBezTo>
                    <a:pt x="5156" y="10204"/>
                    <a:pt x="5156" y="10192"/>
                    <a:pt x="5168" y="10192"/>
                  </a:cubicBezTo>
                  <a:lnTo>
                    <a:pt x="5311" y="10132"/>
                  </a:lnTo>
                  <a:cubicBezTo>
                    <a:pt x="5327" y="10141"/>
                    <a:pt x="5344" y="10154"/>
                    <a:pt x="5356" y="10154"/>
                  </a:cubicBezTo>
                  <a:cubicBezTo>
                    <a:pt x="5362" y="10154"/>
                    <a:pt x="5367" y="10152"/>
                    <a:pt x="5370" y="10144"/>
                  </a:cubicBezTo>
                  <a:cubicBezTo>
                    <a:pt x="5382" y="10132"/>
                    <a:pt x="5382" y="10109"/>
                    <a:pt x="5370" y="10097"/>
                  </a:cubicBezTo>
                  <a:lnTo>
                    <a:pt x="5430" y="10073"/>
                  </a:lnTo>
                  <a:cubicBezTo>
                    <a:pt x="5430" y="10100"/>
                    <a:pt x="5437" y="10128"/>
                    <a:pt x="5462" y="10128"/>
                  </a:cubicBezTo>
                  <a:cubicBezTo>
                    <a:pt x="5470" y="10128"/>
                    <a:pt x="5479" y="10126"/>
                    <a:pt x="5489" y="10120"/>
                  </a:cubicBezTo>
                  <a:cubicBezTo>
                    <a:pt x="5537" y="10109"/>
                    <a:pt x="5489" y="10073"/>
                    <a:pt x="5513" y="10049"/>
                  </a:cubicBezTo>
                  <a:cubicBezTo>
                    <a:pt x="5513" y="10037"/>
                    <a:pt x="5525" y="10037"/>
                    <a:pt x="5525" y="10037"/>
                  </a:cubicBezTo>
                  <a:lnTo>
                    <a:pt x="5608" y="10001"/>
                  </a:lnTo>
                  <a:lnTo>
                    <a:pt x="5680" y="9978"/>
                  </a:lnTo>
                  <a:cubicBezTo>
                    <a:pt x="5811" y="9966"/>
                    <a:pt x="5942" y="9918"/>
                    <a:pt x="6061" y="9870"/>
                  </a:cubicBezTo>
                  <a:cubicBezTo>
                    <a:pt x="6097" y="9847"/>
                    <a:pt x="6085" y="9811"/>
                    <a:pt x="6108" y="9787"/>
                  </a:cubicBezTo>
                  <a:lnTo>
                    <a:pt x="6108" y="9775"/>
                  </a:lnTo>
                  <a:lnTo>
                    <a:pt x="6132" y="9763"/>
                  </a:lnTo>
                  <a:cubicBezTo>
                    <a:pt x="6132" y="9775"/>
                    <a:pt x="6144" y="9787"/>
                    <a:pt x="6144" y="9799"/>
                  </a:cubicBezTo>
                  <a:cubicBezTo>
                    <a:pt x="6156" y="9799"/>
                    <a:pt x="6251" y="9739"/>
                    <a:pt x="6251" y="9716"/>
                  </a:cubicBezTo>
                  <a:cubicBezTo>
                    <a:pt x="6256" y="9706"/>
                    <a:pt x="6257" y="9702"/>
                    <a:pt x="6256" y="9701"/>
                  </a:cubicBezTo>
                  <a:lnTo>
                    <a:pt x="6256" y="9701"/>
                  </a:lnTo>
                  <a:lnTo>
                    <a:pt x="6299" y="9680"/>
                  </a:lnTo>
                  <a:lnTo>
                    <a:pt x="6323" y="9704"/>
                  </a:lnTo>
                  <a:lnTo>
                    <a:pt x="6323" y="9668"/>
                  </a:lnTo>
                  <a:lnTo>
                    <a:pt x="6382" y="9632"/>
                  </a:lnTo>
                  <a:cubicBezTo>
                    <a:pt x="6406" y="9632"/>
                    <a:pt x="6418" y="9632"/>
                    <a:pt x="6430" y="9620"/>
                  </a:cubicBezTo>
                  <a:lnTo>
                    <a:pt x="6585" y="9537"/>
                  </a:lnTo>
                  <a:cubicBezTo>
                    <a:pt x="6585" y="9559"/>
                    <a:pt x="6590" y="9567"/>
                    <a:pt x="6599" y="9567"/>
                  </a:cubicBezTo>
                  <a:cubicBezTo>
                    <a:pt x="6619" y="9567"/>
                    <a:pt x="6655" y="9523"/>
                    <a:pt x="6680" y="9489"/>
                  </a:cubicBezTo>
                  <a:lnTo>
                    <a:pt x="6739" y="9466"/>
                  </a:lnTo>
                  <a:cubicBezTo>
                    <a:pt x="6774" y="9474"/>
                    <a:pt x="6803" y="9528"/>
                    <a:pt x="6830" y="9528"/>
                  </a:cubicBezTo>
                  <a:cubicBezTo>
                    <a:pt x="6839" y="9528"/>
                    <a:pt x="6849" y="9520"/>
                    <a:pt x="6859" y="9501"/>
                  </a:cubicBezTo>
                  <a:cubicBezTo>
                    <a:pt x="6835" y="9466"/>
                    <a:pt x="6811" y="9454"/>
                    <a:pt x="6787" y="9442"/>
                  </a:cubicBezTo>
                  <a:lnTo>
                    <a:pt x="7013" y="9323"/>
                  </a:lnTo>
                  <a:cubicBezTo>
                    <a:pt x="7025" y="9323"/>
                    <a:pt x="7037" y="9323"/>
                    <a:pt x="7037" y="9335"/>
                  </a:cubicBezTo>
                  <a:cubicBezTo>
                    <a:pt x="7037" y="9323"/>
                    <a:pt x="7025" y="9323"/>
                    <a:pt x="7025" y="9311"/>
                  </a:cubicBezTo>
                  <a:lnTo>
                    <a:pt x="7216" y="9216"/>
                  </a:lnTo>
                  <a:lnTo>
                    <a:pt x="7216" y="9216"/>
                  </a:lnTo>
                  <a:cubicBezTo>
                    <a:pt x="7192" y="9239"/>
                    <a:pt x="7180" y="9263"/>
                    <a:pt x="7204" y="9287"/>
                  </a:cubicBezTo>
                  <a:cubicBezTo>
                    <a:pt x="7221" y="9297"/>
                    <a:pt x="7236" y="9301"/>
                    <a:pt x="7248" y="9301"/>
                  </a:cubicBezTo>
                  <a:cubicBezTo>
                    <a:pt x="7280" y="9301"/>
                    <a:pt x="7296" y="9273"/>
                    <a:pt x="7287" y="9239"/>
                  </a:cubicBezTo>
                  <a:cubicBezTo>
                    <a:pt x="7287" y="9203"/>
                    <a:pt x="7375" y="9147"/>
                    <a:pt x="7434" y="9147"/>
                  </a:cubicBezTo>
                  <a:cubicBezTo>
                    <a:pt x="7453" y="9147"/>
                    <a:pt x="7469" y="9153"/>
                    <a:pt x="7478" y="9168"/>
                  </a:cubicBezTo>
                  <a:cubicBezTo>
                    <a:pt x="7478" y="9156"/>
                    <a:pt x="7442" y="9108"/>
                    <a:pt x="7454" y="9096"/>
                  </a:cubicBezTo>
                  <a:lnTo>
                    <a:pt x="7561" y="9037"/>
                  </a:lnTo>
                  <a:cubicBezTo>
                    <a:pt x="7680" y="9025"/>
                    <a:pt x="7799" y="8989"/>
                    <a:pt x="7906" y="8930"/>
                  </a:cubicBezTo>
                  <a:cubicBezTo>
                    <a:pt x="7942" y="8894"/>
                    <a:pt x="7978" y="8858"/>
                    <a:pt x="8013" y="8823"/>
                  </a:cubicBezTo>
                  <a:lnTo>
                    <a:pt x="8061" y="8787"/>
                  </a:lnTo>
                  <a:cubicBezTo>
                    <a:pt x="8061" y="8799"/>
                    <a:pt x="8061" y="8799"/>
                    <a:pt x="8073" y="8811"/>
                  </a:cubicBezTo>
                  <a:lnTo>
                    <a:pt x="8109" y="8775"/>
                  </a:lnTo>
                  <a:cubicBezTo>
                    <a:pt x="8121" y="8775"/>
                    <a:pt x="8109" y="8775"/>
                    <a:pt x="8133" y="8787"/>
                  </a:cubicBezTo>
                  <a:cubicBezTo>
                    <a:pt x="8142" y="8797"/>
                    <a:pt x="8156" y="8803"/>
                    <a:pt x="8168" y="8803"/>
                  </a:cubicBezTo>
                  <a:cubicBezTo>
                    <a:pt x="8184" y="8803"/>
                    <a:pt x="8194" y="8791"/>
                    <a:pt x="8180" y="8763"/>
                  </a:cubicBezTo>
                  <a:cubicBezTo>
                    <a:pt x="8180" y="8751"/>
                    <a:pt x="8168" y="8739"/>
                    <a:pt x="8168" y="8727"/>
                  </a:cubicBezTo>
                  <a:lnTo>
                    <a:pt x="8275" y="8668"/>
                  </a:lnTo>
                  <a:cubicBezTo>
                    <a:pt x="8275" y="8668"/>
                    <a:pt x="8281" y="8673"/>
                    <a:pt x="8288" y="8673"/>
                  </a:cubicBezTo>
                  <a:cubicBezTo>
                    <a:pt x="8291" y="8673"/>
                    <a:pt x="8295" y="8672"/>
                    <a:pt x="8299" y="8668"/>
                  </a:cubicBezTo>
                  <a:lnTo>
                    <a:pt x="8394" y="8608"/>
                  </a:lnTo>
                  <a:cubicBezTo>
                    <a:pt x="8406" y="8608"/>
                    <a:pt x="8418" y="8596"/>
                    <a:pt x="8418" y="8585"/>
                  </a:cubicBezTo>
                  <a:lnTo>
                    <a:pt x="8514" y="8525"/>
                  </a:lnTo>
                  <a:lnTo>
                    <a:pt x="8549" y="8525"/>
                  </a:lnTo>
                  <a:cubicBezTo>
                    <a:pt x="8597" y="8525"/>
                    <a:pt x="8621" y="8513"/>
                    <a:pt x="8561" y="8501"/>
                  </a:cubicBezTo>
                  <a:lnTo>
                    <a:pt x="8644" y="8454"/>
                  </a:lnTo>
                  <a:lnTo>
                    <a:pt x="8656" y="8454"/>
                  </a:lnTo>
                  <a:cubicBezTo>
                    <a:pt x="8656" y="8454"/>
                    <a:pt x="8672" y="8459"/>
                    <a:pt x="8686" y="8459"/>
                  </a:cubicBezTo>
                  <a:cubicBezTo>
                    <a:pt x="8693" y="8459"/>
                    <a:pt x="8700" y="8458"/>
                    <a:pt x="8704" y="8454"/>
                  </a:cubicBezTo>
                  <a:cubicBezTo>
                    <a:pt x="8704" y="8442"/>
                    <a:pt x="8680" y="8442"/>
                    <a:pt x="8668" y="8430"/>
                  </a:cubicBezTo>
                  <a:lnTo>
                    <a:pt x="8728" y="8394"/>
                  </a:lnTo>
                  <a:lnTo>
                    <a:pt x="8764" y="8406"/>
                  </a:lnTo>
                  <a:cubicBezTo>
                    <a:pt x="8790" y="8413"/>
                    <a:pt x="8806" y="8416"/>
                    <a:pt x="8813" y="8416"/>
                  </a:cubicBezTo>
                  <a:cubicBezTo>
                    <a:pt x="8832" y="8416"/>
                    <a:pt x="8798" y="8396"/>
                    <a:pt x="8764" y="8370"/>
                  </a:cubicBezTo>
                  <a:lnTo>
                    <a:pt x="8859" y="8323"/>
                  </a:lnTo>
                  <a:cubicBezTo>
                    <a:pt x="8942" y="8287"/>
                    <a:pt x="9014" y="8251"/>
                    <a:pt x="9085" y="8192"/>
                  </a:cubicBezTo>
                  <a:cubicBezTo>
                    <a:pt x="9109" y="8180"/>
                    <a:pt x="9133" y="8156"/>
                    <a:pt x="9145" y="8144"/>
                  </a:cubicBezTo>
                  <a:lnTo>
                    <a:pt x="9240" y="8084"/>
                  </a:lnTo>
                  <a:cubicBezTo>
                    <a:pt x="9264" y="8084"/>
                    <a:pt x="9276" y="8084"/>
                    <a:pt x="9287" y="8073"/>
                  </a:cubicBezTo>
                  <a:cubicBezTo>
                    <a:pt x="9287" y="8061"/>
                    <a:pt x="9287" y="8061"/>
                    <a:pt x="9287" y="8049"/>
                  </a:cubicBezTo>
                  <a:lnTo>
                    <a:pt x="9311" y="8025"/>
                  </a:lnTo>
                  <a:cubicBezTo>
                    <a:pt x="9311" y="8057"/>
                    <a:pt x="9322" y="8088"/>
                    <a:pt x="9336" y="8088"/>
                  </a:cubicBezTo>
                  <a:cubicBezTo>
                    <a:pt x="9343" y="8088"/>
                    <a:pt x="9351" y="8080"/>
                    <a:pt x="9359" y="8061"/>
                  </a:cubicBezTo>
                  <a:cubicBezTo>
                    <a:pt x="9371" y="8001"/>
                    <a:pt x="9406" y="8013"/>
                    <a:pt x="9395" y="7977"/>
                  </a:cubicBezTo>
                  <a:lnTo>
                    <a:pt x="9466" y="7930"/>
                  </a:lnTo>
                  <a:cubicBezTo>
                    <a:pt x="9480" y="7944"/>
                    <a:pt x="9494" y="7949"/>
                    <a:pt x="9508" y="7949"/>
                  </a:cubicBezTo>
                  <a:cubicBezTo>
                    <a:pt x="9518" y="7949"/>
                    <a:pt x="9528" y="7947"/>
                    <a:pt x="9537" y="7942"/>
                  </a:cubicBezTo>
                  <a:cubicBezTo>
                    <a:pt x="9561" y="7942"/>
                    <a:pt x="9561" y="7906"/>
                    <a:pt x="9549" y="7882"/>
                  </a:cubicBezTo>
                  <a:lnTo>
                    <a:pt x="9680" y="7799"/>
                  </a:lnTo>
                  <a:cubicBezTo>
                    <a:pt x="9704" y="7823"/>
                    <a:pt x="9716" y="7846"/>
                    <a:pt x="9740" y="7870"/>
                  </a:cubicBezTo>
                  <a:cubicBezTo>
                    <a:pt x="9740" y="7834"/>
                    <a:pt x="9740" y="7787"/>
                    <a:pt x="9752" y="7751"/>
                  </a:cubicBezTo>
                  <a:lnTo>
                    <a:pt x="9823" y="7692"/>
                  </a:lnTo>
                  <a:cubicBezTo>
                    <a:pt x="9847" y="7703"/>
                    <a:pt x="9859" y="7703"/>
                    <a:pt x="9871" y="7715"/>
                  </a:cubicBezTo>
                  <a:cubicBezTo>
                    <a:pt x="9847" y="7680"/>
                    <a:pt x="9907" y="7656"/>
                    <a:pt x="9930" y="7632"/>
                  </a:cubicBezTo>
                  <a:lnTo>
                    <a:pt x="10002" y="7584"/>
                  </a:lnTo>
                  <a:cubicBezTo>
                    <a:pt x="10007" y="7590"/>
                    <a:pt x="10012" y="7595"/>
                    <a:pt x="10020" y="7595"/>
                  </a:cubicBezTo>
                  <a:cubicBezTo>
                    <a:pt x="10029" y="7595"/>
                    <a:pt x="10042" y="7587"/>
                    <a:pt x="10061" y="7561"/>
                  </a:cubicBezTo>
                  <a:cubicBezTo>
                    <a:pt x="10080" y="7535"/>
                    <a:pt x="10099" y="7520"/>
                    <a:pt x="10118" y="7520"/>
                  </a:cubicBezTo>
                  <a:cubicBezTo>
                    <a:pt x="10135" y="7520"/>
                    <a:pt x="10152" y="7532"/>
                    <a:pt x="10168" y="7561"/>
                  </a:cubicBezTo>
                  <a:cubicBezTo>
                    <a:pt x="10204" y="7537"/>
                    <a:pt x="10168" y="7525"/>
                    <a:pt x="10168" y="7501"/>
                  </a:cubicBezTo>
                  <a:cubicBezTo>
                    <a:pt x="10168" y="7477"/>
                    <a:pt x="10228" y="7453"/>
                    <a:pt x="10240" y="7418"/>
                  </a:cubicBezTo>
                  <a:lnTo>
                    <a:pt x="10419" y="7299"/>
                  </a:lnTo>
                  <a:lnTo>
                    <a:pt x="10419" y="7299"/>
                  </a:lnTo>
                  <a:cubicBezTo>
                    <a:pt x="10419" y="7311"/>
                    <a:pt x="10419" y="7322"/>
                    <a:pt x="10407" y="7322"/>
                  </a:cubicBezTo>
                  <a:cubicBezTo>
                    <a:pt x="10407" y="7334"/>
                    <a:pt x="10383" y="7346"/>
                    <a:pt x="10395" y="7370"/>
                  </a:cubicBezTo>
                  <a:cubicBezTo>
                    <a:pt x="10430" y="7346"/>
                    <a:pt x="10454" y="7311"/>
                    <a:pt x="10454" y="7275"/>
                  </a:cubicBezTo>
                  <a:lnTo>
                    <a:pt x="10526" y="7227"/>
                  </a:lnTo>
                  <a:cubicBezTo>
                    <a:pt x="10526" y="7227"/>
                    <a:pt x="10526" y="7227"/>
                    <a:pt x="10538" y="7215"/>
                  </a:cubicBezTo>
                  <a:lnTo>
                    <a:pt x="10633" y="7144"/>
                  </a:lnTo>
                  <a:cubicBezTo>
                    <a:pt x="10669" y="7144"/>
                    <a:pt x="10716" y="7120"/>
                    <a:pt x="10704" y="7096"/>
                  </a:cubicBezTo>
                  <a:lnTo>
                    <a:pt x="10728" y="7072"/>
                  </a:lnTo>
                  <a:cubicBezTo>
                    <a:pt x="10728" y="7084"/>
                    <a:pt x="10740" y="7084"/>
                    <a:pt x="10740" y="7096"/>
                  </a:cubicBezTo>
                  <a:cubicBezTo>
                    <a:pt x="10747" y="7103"/>
                    <a:pt x="10753" y="7106"/>
                    <a:pt x="10758" y="7106"/>
                  </a:cubicBezTo>
                  <a:cubicBezTo>
                    <a:pt x="10770" y="7106"/>
                    <a:pt x="10776" y="7089"/>
                    <a:pt x="10776" y="7072"/>
                  </a:cubicBezTo>
                  <a:cubicBezTo>
                    <a:pt x="10788" y="7061"/>
                    <a:pt x="10800" y="7049"/>
                    <a:pt x="10800" y="7025"/>
                  </a:cubicBezTo>
                  <a:lnTo>
                    <a:pt x="10907" y="6953"/>
                  </a:lnTo>
                  <a:cubicBezTo>
                    <a:pt x="10911" y="6955"/>
                    <a:pt x="10915" y="6956"/>
                    <a:pt x="10920" y="6956"/>
                  </a:cubicBezTo>
                  <a:cubicBezTo>
                    <a:pt x="10942" y="6956"/>
                    <a:pt x="10966" y="6935"/>
                    <a:pt x="10966" y="6906"/>
                  </a:cubicBezTo>
                  <a:lnTo>
                    <a:pt x="10978" y="6906"/>
                  </a:lnTo>
                  <a:cubicBezTo>
                    <a:pt x="10990" y="6918"/>
                    <a:pt x="11002" y="6924"/>
                    <a:pt x="11015" y="6924"/>
                  </a:cubicBezTo>
                  <a:cubicBezTo>
                    <a:pt x="11029" y="6924"/>
                    <a:pt x="11044" y="6918"/>
                    <a:pt x="11061" y="6906"/>
                  </a:cubicBezTo>
                  <a:lnTo>
                    <a:pt x="11014" y="6858"/>
                  </a:lnTo>
                  <a:lnTo>
                    <a:pt x="11073" y="6822"/>
                  </a:lnTo>
                  <a:cubicBezTo>
                    <a:pt x="11079" y="6834"/>
                    <a:pt x="11091" y="6840"/>
                    <a:pt x="11105" y="6840"/>
                  </a:cubicBezTo>
                  <a:cubicBezTo>
                    <a:pt x="11118" y="6840"/>
                    <a:pt x="11133" y="6834"/>
                    <a:pt x="11145" y="6822"/>
                  </a:cubicBezTo>
                  <a:cubicBezTo>
                    <a:pt x="11181" y="6810"/>
                    <a:pt x="11169" y="6775"/>
                    <a:pt x="11204" y="6763"/>
                  </a:cubicBezTo>
                  <a:cubicBezTo>
                    <a:pt x="11208" y="6768"/>
                    <a:pt x="11213" y="6770"/>
                    <a:pt x="11219" y="6770"/>
                  </a:cubicBezTo>
                  <a:cubicBezTo>
                    <a:pt x="11260" y="6770"/>
                    <a:pt x="11349" y="6688"/>
                    <a:pt x="11359" y="6668"/>
                  </a:cubicBezTo>
                  <a:cubicBezTo>
                    <a:pt x="11383" y="6644"/>
                    <a:pt x="11347" y="6632"/>
                    <a:pt x="11323" y="6620"/>
                  </a:cubicBezTo>
                  <a:lnTo>
                    <a:pt x="11371" y="6596"/>
                  </a:lnTo>
                  <a:cubicBezTo>
                    <a:pt x="11395" y="6608"/>
                    <a:pt x="11419" y="6620"/>
                    <a:pt x="11442" y="6632"/>
                  </a:cubicBezTo>
                  <a:cubicBezTo>
                    <a:pt x="11446" y="6636"/>
                    <a:pt x="11451" y="6637"/>
                    <a:pt x="11457" y="6637"/>
                  </a:cubicBezTo>
                  <a:cubicBezTo>
                    <a:pt x="11485" y="6637"/>
                    <a:pt x="11528" y="6594"/>
                    <a:pt x="11538" y="6584"/>
                  </a:cubicBezTo>
                  <a:cubicBezTo>
                    <a:pt x="11585" y="6549"/>
                    <a:pt x="11633" y="6501"/>
                    <a:pt x="11669" y="6441"/>
                  </a:cubicBezTo>
                  <a:cubicBezTo>
                    <a:pt x="11669" y="6429"/>
                    <a:pt x="11716" y="6322"/>
                    <a:pt x="11740" y="6322"/>
                  </a:cubicBezTo>
                  <a:cubicBezTo>
                    <a:pt x="11751" y="6322"/>
                    <a:pt x="11742" y="6447"/>
                    <a:pt x="11758" y="6447"/>
                  </a:cubicBezTo>
                  <a:cubicBezTo>
                    <a:pt x="11759" y="6447"/>
                    <a:pt x="11761" y="6445"/>
                    <a:pt x="11764" y="6441"/>
                  </a:cubicBezTo>
                  <a:cubicBezTo>
                    <a:pt x="11800" y="6406"/>
                    <a:pt x="11871" y="6251"/>
                    <a:pt x="11847" y="6227"/>
                  </a:cubicBezTo>
                  <a:lnTo>
                    <a:pt x="11847" y="6227"/>
                  </a:lnTo>
                  <a:cubicBezTo>
                    <a:pt x="11865" y="6245"/>
                    <a:pt x="11883" y="6254"/>
                    <a:pt x="11901" y="6254"/>
                  </a:cubicBezTo>
                  <a:cubicBezTo>
                    <a:pt x="11919" y="6254"/>
                    <a:pt x="11937" y="6245"/>
                    <a:pt x="11954" y="6227"/>
                  </a:cubicBezTo>
                  <a:cubicBezTo>
                    <a:pt x="11978" y="6215"/>
                    <a:pt x="12014" y="6179"/>
                    <a:pt x="12026" y="6156"/>
                  </a:cubicBezTo>
                  <a:cubicBezTo>
                    <a:pt x="12038" y="6132"/>
                    <a:pt x="12026" y="6096"/>
                    <a:pt x="12038" y="6072"/>
                  </a:cubicBezTo>
                  <a:cubicBezTo>
                    <a:pt x="12085" y="6001"/>
                    <a:pt x="12169" y="6013"/>
                    <a:pt x="12240" y="5977"/>
                  </a:cubicBezTo>
                  <a:cubicBezTo>
                    <a:pt x="12252" y="5977"/>
                    <a:pt x="12240" y="5965"/>
                    <a:pt x="12240" y="5953"/>
                  </a:cubicBezTo>
                  <a:cubicBezTo>
                    <a:pt x="12252" y="5929"/>
                    <a:pt x="12276" y="5918"/>
                    <a:pt x="12288" y="5894"/>
                  </a:cubicBezTo>
                  <a:cubicBezTo>
                    <a:pt x="12312" y="5882"/>
                    <a:pt x="12324" y="5810"/>
                    <a:pt x="12359" y="5775"/>
                  </a:cubicBezTo>
                  <a:cubicBezTo>
                    <a:pt x="12395" y="5751"/>
                    <a:pt x="12419" y="5727"/>
                    <a:pt x="12454" y="5715"/>
                  </a:cubicBezTo>
                  <a:cubicBezTo>
                    <a:pt x="12478" y="5703"/>
                    <a:pt x="12502" y="5679"/>
                    <a:pt x="12502" y="5644"/>
                  </a:cubicBezTo>
                  <a:cubicBezTo>
                    <a:pt x="12502" y="5620"/>
                    <a:pt x="12597" y="5525"/>
                    <a:pt x="12621" y="5489"/>
                  </a:cubicBezTo>
                  <a:cubicBezTo>
                    <a:pt x="12645" y="5465"/>
                    <a:pt x="12681" y="5334"/>
                    <a:pt x="12681" y="5334"/>
                  </a:cubicBezTo>
                  <a:cubicBezTo>
                    <a:pt x="12693" y="5334"/>
                    <a:pt x="12716" y="5382"/>
                    <a:pt x="12716" y="5382"/>
                  </a:cubicBezTo>
                  <a:lnTo>
                    <a:pt x="12728" y="5310"/>
                  </a:lnTo>
                  <a:lnTo>
                    <a:pt x="12728" y="5286"/>
                  </a:lnTo>
                  <a:lnTo>
                    <a:pt x="12752" y="5239"/>
                  </a:lnTo>
                  <a:lnTo>
                    <a:pt x="12776" y="5239"/>
                  </a:lnTo>
                  <a:cubicBezTo>
                    <a:pt x="12800" y="5227"/>
                    <a:pt x="12824" y="5191"/>
                    <a:pt x="12835" y="5179"/>
                  </a:cubicBezTo>
                  <a:cubicBezTo>
                    <a:pt x="12846" y="5159"/>
                    <a:pt x="12847" y="5088"/>
                    <a:pt x="12876" y="5088"/>
                  </a:cubicBezTo>
                  <a:cubicBezTo>
                    <a:pt x="12881" y="5088"/>
                    <a:pt x="12888" y="5090"/>
                    <a:pt x="12895" y="5096"/>
                  </a:cubicBezTo>
                  <a:cubicBezTo>
                    <a:pt x="12895" y="5096"/>
                    <a:pt x="12883" y="5072"/>
                    <a:pt x="12883" y="5048"/>
                  </a:cubicBezTo>
                  <a:lnTo>
                    <a:pt x="12895" y="5036"/>
                  </a:lnTo>
                  <a:cubicBezTo>
                    <a:pt x="12919" y="5036"/>
                    <a:pt x="12943" y="5013"/>
                    <a:pt x="12966" y="4977"/>
                  </a:cubicBezTo>
                  <a:cubicBezTo>
                    <a:pt x="12978" y="4953"/>
                    <a:pt x="12990" y="4929"/>
                    <a:pt x="13002" y="4894"/>
                  </a:cubicBezTo>
                  <a:cubicBezTo>
                    <a:pt x="13002" y="4882"/>
                    <a:pt x="12990" y="4882"/>
                    <a:pt x="12990" y="4870"/>
                  </a:cubicBezTo>
                  <a:lnTo>
                    <a:pt x="13002" y="4858"/>
                  </a:lnTo>
                  <a:cubicBezTo>
                    <a:pt x="13026" y="4822"/>
                    <a:pt x="13062" y="4810"/>
                    <a:pt x="13086" y="4763"/>
                  </a:cubicBezTo>
                  <a:cubicBezTo>
                    <a:pt x="13096" y="4741"/>
                    <a:pt x="13137" y="4629"/>
                    <a:pt x="13172" y="4629"/>
                  </a:cubicBezTo>
                  <a:cubicBezTo>
                    <a:pt x="13175" y="4629"/>
                    <a:pt x="13178" y="4630"/>
                    <a:pt x="13181" y="4632"/>
                  </a:cubicBezTo>
                  <a:cubicBezTo>
                    <a:pt x="13205" y="4584"/>
                    <a:pt x="13145" y="4596"/>
                    <a:pt x="13133" y="4572"/>
                  </a:cubicBezTo>
                  <a:lnTo>
                    <a:pt x="13145" y="4536"/>
                  </a:lnTo>
                  <a:cubicBezTo>
                    <a:pt x="13157" y="4524"/>
                    <a:pt x="13181" y="4524"/>
                    <a:pt x="13193" y="4524"/>
                  </a:cubicBezTo>
                  <a:cubicBezTo>
                    <a:pt x="13205" y="4513"/>
                    <a:pt x="13216" y="4501"/>
                    <a:pt x="13228" y="4477"/>
                  </a:cubicBezTo>
                  <a:cubicBezTo>
                    <a:pt x="13251" y="4442"/>
                    <a:pt x="13219" y="4262"/>
                    <a:pt x="13271" y="4262"/>
                  </a:cubicBezTo>
                  <a:cubicBezTo>
                    <a:pt x="13272" y="4262"/>
                    <a:pt x="13274" y="4262"/>
                    <a:pt x="13276" y="4263"/>
                  </a:cubicBezTo>
                  <a:lnTo>
                    <a:pt x="13240" y="4251"/>
                  </a:lnTo>
                  <a:cubicBezTo>
                    <a:pt x="13240" y="4215"/>
                    <a:pt x="13252" y="4167"/>
                    <a:pt x="13264" y="4132"/>
                  </a:cubicBezTo>
                  <a:cubicBezTo>
                    <a:pt x="13264" y="4108"/>
                    <a:pt x="13276" y="4084"/>
                    <a:pt x="13264" y="4060"/>
                  </a:cubicBezTo>
                  <a:lnTo>
                    <a:pt x="13264" y="4048"/>
                  </a:lnTo>
                  <a:cubicBezTo>
                    <a:pt x="13264" y="4036"/>
                    <a:pt x="13276" y="4036"/>
                    <a:pt x="13276" y="4024"/>
                  </a:cubicBezTo>
                  <a:cubicBezTo>
                    <a:pt x="13278" y="4023"/>
                    <a:pt x="13281" y="4023"/>
                    <a:pt x="13283" y="4023"/>
                  </a:cubicBezTo>
                  <a:cubicBezTo>
                    <a:pt x="13306" y="4023"/>
                    <a:pt x="13341" y="4062"/>
                    <a:pt x="13355" y="4062"/>
                  </a:cubicBezTo>
                  <a:cubicBezTo>
                    <a:pt x="13357" y="4062"/>
                    <a:pt x="13358" y="4061"/>
                    <a:pt x="13359" y="4060"/>
                  </a:cubicBezTo>
                  <a:cubicBezTo>
                    <a:pt x="13371" y="4048"/>
                    <a:pt x="13324" y="3965"/>
                    <a:pt x="13324" y="3941"/>
                  </a:cubicBezTo>
                  <a:cubicBezTo>
                    <a:pt x="13336" y="3882"/>
                    <a:pt x="13359" y="3810"/>
                    <a:pt x="13371" y="3751"/>
                  </a:cubicBezTo>
                  <a:cubicBezTo>
                    <a:pt x="13371" y="3703"/>
                    <a:pt x="13288" y="3727"/>
                    <a:pt x="13276" y="3703"/>
                  </a:cubicBezTo>
                  <a:lnTo>
                    <a:pt x="13276" y="3679"/>
                  </a:lnTo>
                  <a:cubicBezTo>
                    <a:pt x="13276" y="3679"/>
                    <a:pt x="13276" y="3667"/>
                    <a:pt x="13288" y="3655"/>
                  </a:cubicBezTo>
                  <a:cubicBezTo>
                    <a:pt x="13312" y="3608"/>
                    <a:pt x="13347" y="3584"/>
                    <a:pt x="13312" y="3512"/>
                  </a:cubicBezTo>
                  <a:cubicBezTo>
                    <a:pt x="13300" y="3489"/>
                    <a:pt x="13193" y="3453"/>
                    <a:pt x="13252" y="3417"/>
                  </a:cubicBezTo>
                  <a:cubicBezTo>
                    <a:pt x="13324" y="3393"/>
                    <a:pt x="13240" y="3322"/>
                    <a:pt x="13205" y="3310"/>
                  </a:cubicBezTo>
                  <a:cubicBezTo>
                    <a:pt x="13121" y="3274"/>
                    <a:pt x="13181" y="3215"/>
                    <a:pt x="13157" y="3155"/>
                  </a:cubicBezTo>
                  <a:cubicBezTo>
                    <a:pt x="13148" y="3133"/>
                    <a:pt x="13141" y="3126"/>
                    <a:pt x="13134" y="3126"/>
                  </a:cubicBezTo>
                  <a:cubicBezTo>
                    <a:pt x="13121" y="3126"/>
                    <a:pt x="13108" y="3148"/>
                    <a:pt x="13086" y="3155"/>
                  </a:cubicBezTo>
                  <a:cubicBezTo>
                    <a:pt x="13074" y="3143"/>
                    <a:pt x="13062" y="3120"/>
                    <a:pt x="13050" y="3108"/>
                  </a:cubicBezTo>
                  <a:cubicBezTo>
                    <a:pt x="13038" y="3084"/>
                    <a:pt x="13050" y="3060"/>
                    <a:pt x="13038" y="3060"/>
                  </a:cubicBezTo>
                  <a:cubicBezTo>
                    <a:pt x="13032" y="3066"/>
                    <a:pt x="13032" y="3066"/>
                    <a:pt x="13032" y="3066"/>
                  </a:cubicBezTo>
                  <a:cubicBezTo>
                    <a:pt x="13032" y="3066"/>
                    <a:pt x="13032" y="3066"/>
                    <a:pt x="13026" y="3072"/>
                  </a:cubicBezTo>
                  <a:cubicBezTo>
                    <a:pt x="13014" y="3060"/>
                    <a:pt x="13002" y="3036"/>
                    <a:pt x="12990" y="3012"/>
                  </a:cubicBezTo>
                  <a:cubicBezTo>
                    <a:pt x="13002" y="3000"/>
                    <a:pt x="13038" y="3000"/>
                    <a:pt x="13014" y="2941"/>
                  </a:cubicBezTo>
                  <a:cubicBezTo>
                    <a:pt x="12943" y="2846"/>
                    <a:pt x="12859" y="2774"/>
                    <a:pt x="12740" y="2739"/>
                  </a:cubicBezTo>
                  <a:cubicBezTo>
                    <a:pt x="12716" y="2739"/>
                    <a:pt x="12693" y="2739"/>
                    <a:pt x="12669" y="2727"/>
                  </a:cubicBezTo>
                  <a:cubicBezTo>
                    <a:pt x="12662" y="2729"/>
                    <a:pt x="12656" y="2730"/>
                    <a:pt x="12652" y="2730"/>
                  </a:cubicBezTo>
                  <a:cubicBezTo>
                    <a:pt x="12613" y="2730"/>
                    <a:pt x="12681" y="2643"/>
                    <a:pt x="12681" y="2643"/>
                  </a:cubicBezTo>
                  <a:cubicBezTo>
                    <a:pt x="12675" y="2641"/>
                    <a:pt x="12670" y="2640"/>
                    <a:pt x="12665" y="2640"/>
                  </a:cubicBezTo>
                  <a:cubicBezTo>
                    <a:pt x="12634" y="2640"/>
                    <a:pt x="12617" y="2681"/>
                    <a:pt x="12592" y="2681"/>
                  </a:cubicBezTo>
                  <a:cubicBezTo>
                    <a:pt x="12581" y="2681"/>
                    <a:pt x="12567" y="2671"/>
                    <a:pt x="12550" y="2643"/>
                  </a:cubicBezTo>
                  <a:cubicBezTo>
                    <a:pt x="12538" y="2643"/>
                    <a:pt x="12514" y="2631"/>
                    <a:pt x="12502" y="2631"/>
                  </a:cubicBezTo>
                  <a:cubicBezTo>
                    <a:pt x="12498" y="2630"/>
                    <a:pt x="12490" y="2629"/>
                    <a:pt x="12480" y="2629"/>
                  </a:cubicBezTo>
                  <a:cubicBezTo>
                    <a:pt x="12441" y="2629"/>
                    <a:pt x="12364" y="2638"/>
                    <a:pt x="12301" y="2638"/>
                  </a:cubicBezTo>
                  <a:cubicBezTo>
                    <a:pt x="12248" y="2638"/>
                    <a:pt x="12204" y="2632"/>
                    <a:pt x="12204" y="2608"/>
                  </a:cubicBezTo>
                  <a:lnTo>
                    <a:pt x="12157" y="2643"/>
                  </a:lnTo>
                  <a:lnTo>
                    <a:pt x="12050" y="2631"/>
                  </a:lnTo>
                  <a:cubicBezTo>
                    <a:pt x="12038" y="2619"/>
                    <a:pt x="12026" y="2619"/>
                    <a:pt x="12014" y="2619"/>
                  </a:cubicBezTo>
                  <a:cubicBezTo>
                    <a:pt x="11966" y="2619"/>
                    <a:pt x="11966" y="2572"/>
                    <a:pt x="11954" y="2548"/>
                  </a:cubicBezTo>
                  <a:cubicBezTo>
                    <a:pt x="11950" y="2541"/>
                    <a:pt x="11945" y="2538"/>
                    <a:pt x="11941" y="2538"/>
                  </a:cubicBezTo>
                  <a:cubicBezTo>
                    <a:pt x="11921" y="2538"/>
                    <a:pt x="11900" y="2591"/>
                    <a:pt x="11871" y="2619"/>
                  </a:cubicBezTo>
                  <a:lnTo>
                    <a:pt x="11835" y="2619"/>
                  </a:lnTo>
                  <a:cubicBezTo>
                    <a:pt x="11847" y="2584"/>
                    <a:pt x="11859" y="2524"/>
                    <a:pt x="11847" y="2524"/>
                  </a:cubicBezTo>
                  <a:cubicBezTo>
                    <a:pt x="11836" y="2521"/>
                    <a:pt x="11825" y="2520"/>
                    <a:pt x="11816" y="2520"/>
                  </a:cubicBezTo>
                  <a:cubicBezTo>
                    <a:pt x="11783" y="2520"/>
                    <a:pt x="11758" y="2535"/>
                    <a:pt x="11740" y="2572"/>
                  </a:cubicBezTo>
                  <a:cubicBezTo>
                    <a:pt x="11740" y="2572"/>
                    <a:pt x="11740" y="2596"/>
                    <a:pt x="11740" y="2608"/>
                  </a:cubicBezTo>
                  <a:lnTo>
                    <a:pt x="11681" y="2596"/>
                  </a:lnTo>
                  <a:cubicBezTo>
                    <a:pt x="11657" y="2560"/>
                    <a:pt x="11704" y="2512"/>
                    <a:pt x="11681" y="2477"/>
                  </a:cubicBezTo>
                  <a:lnTo>
                    <a:pt x="11681" y="2477"/>
                  </a:lnTo>
                  <a:lnTo>
                    <a:pt x="11645" y="2512"/>
                  </a:lnTo>
                  <a:cubicBezTo>
                    <a:pt x="11621" y="2536"/>
                    <a:pt x="11585" y="2536"/>
                    <a:pt x="11562" y="2536"/>
                  </a:cubicBezTo>
                  <a:cubicBezTo>
                    <a:pt x="11538" y="2536"/>
                    <a:pt x="11538" y="2512"/>
                    <a:pt x="11514" y="2512"/>
                  </a:cubicBezTo>
                  <a:cubicBezTo>
                    <a:pt x="11490" y="2524"/>
                    <a:pt x="11478" y="2536"/>
                    <a:pt x="11454" y="2560"/>
                  </a:cubicBezTo>
                  <a:lnTo>
                    <a:pt x="11431" y="2560"/>
                  </a:lnTo>
                  <a:cubicBezTo>
                    <a:pt x="11431" y="2539"/>
                    <a:pt x="11422" y="2510"/>
                    <a:pt x="11404" y="2510"/>
                  </a:cubicBezTo>
                  <a:cubicBezTo>
                    <a:pt x="11401" y="2510"/>
                    <a:pt x="11398" y="2511"/>
                    <a:pt x="11395" y="2512"/>
                  </a:cubicBezTo>
                  <a:cubicBezTo>
                    <a:pt x="11383" y="2524"/>
                    <a:pt x="11371" y="2524"/>
                    <a:pt x="11359" y="2536"/>
                  </a:cubicBezTo>
                  <a:lnTo>
                    <a:pt x="11323" y="2536"/>
                  </a:lnTo>
                  <a:cubicBezTo>
                    <a:pt x="11371" y="2524"/>
                    <a:pt x="11395" y="2500"/>
                    <a:pt x="11323" y="2477"/>
                  </a:cubicBezTo>
                  <a:cubicBezTo>
                    <a:pt x="11299" y="2467"/>
                    <a:pt x="11276" y="2461"/>
                    <a:pt x="11256" y="2461"/>
                  </a:cubicBezTo>
                  <a:cubicBezTo>
                    <a:pt x="11228" y="2461"/>
                    <a:pt x="11206" y="2473"/>
                    <a:pt x="11192" y="2500"/>
                  </a:cubicBezTo>
                  <a:cubicBezTo>
                    <a:pt x="11216" y="2417"/>
                    <a:pt x="10966" y="2369"/>
                    <a:pt x="10895" y="2334"/>
                  </a:cubicBezTo>
                  <a:cubicBezTo>
                    <a:pt x="10878" y="2327"/>
                    <a:pt x="10867" y="2324"/>
                    <a:pt x="10860" y="2324"/>
                  </a:cubicBezTo>
                  <a:cubicBezTo>
                    <a:pt x="10841" y="2324"/>
                    <a:pt x="10847" y="2344"/>
                    <a:pt x="10847" y="2369"/>
                  </a:cubicBezTo>
                  <a:lnTo>
                    <a:pt x="10776" y="2346"/>
                  </a:lnTo>
                  <a:cubicBezTo>
                    <a:pt x="10776" y="2274"/>
                    <a:pt x="10669" y="2191"/>
                    <a:pt x="10609" y="2179"/>
                  </a:cubicBezTo>
                  <a:cubicBezTo>
                    <a:pt x="10594" y="2156"/>
                    <a:pt x="10569" y="2148"/>
                    <a:pt x="10541" y="2148"/>
                  </a:cubicBezTo>
                  <a:cubicBezTo>
                    <a:pt x="10525" y="2148"/>
                    <a:pt x="10507" y="2151"/>
                    <a:pt x="10490" y="2155"/>
                  </a:cubicBezTo>
                  <a:cubicBezTo>
                    <a:pt x="10472" y="2161"/>
                    <a:pt x="10451" y="2164"/>
                    <a:pt x="10429" y="2164"/>
                  </a:cubicBezTo>
                  <a:cubicBezTo>
                    <a:pt x="10417" y="2164"/>
                    <a:pt x="10405" y="2163"/>
                    <a:pt x="10392" y="2162"/>
                  </a:cubicBezTo>
                  <a:lnTo>
                    <a:pt x="10392" y="2162"/>
                  </a:lnTo>
                  <a:cubicBezTo>
                    <a:pt x="10433" y="2161"/>
                    <a:pt x="10452" y="2124"/>
                    <a:pt x="10395" y="2096"/>
                  </a:cubicBezTo>
                  <a:lnTo>
                    <a:pt x="10216" y="2000"/>
                  </a:lnTo>
                  <a:cubicBezTo>
                    <a:pt x="10175" y="1980"/>
                    <a:pt x="10149" y="1967"/>
                    <a:pt x="10123" y="1967"/>
                  </a:cubicBezTo>
                  <a:cubicBezTo>
                    <a:pt x="10107" y="1967"/>
                    <a:pt x="10091" y="1972"/>
                    <a:pt x="10071" y="1983"/>
                  </a:cubicBezTo>
                  <a:lnTo>
                    <a:pt x="10071" y="1983"/>
                  </a:lnTo>
                  <a:cubicBezTo>
                    <a:pt x="10091" y="1970"/>
                    <a:pt x="10109" y="1948"/>
                    <a:pt x="10109" y="1917"/>
                  </a:cubicBezTo>
                  <a:cubicBezTo>
                    <a:pt x="10109" y="1907"/>
                    <a:pt x="10083" y="1879"/>
                    <a:pt x="10068" y="1879"/>
                  </a:cubicBezTo>
                  <a:cubicBezTo>
                    <a:pt x="10065" y="1879"/>
                    <a:pt x="10063" y="1880"/>
                    <a:pt x="10061" y="1881"/>
                  </a:cubicBezTo>
                  <a:cubicBezTo>
                    <a:pt x="10056" y="1887"/>
                    <a:pt x="10049" y="1889"/>
                    <a:pt x="10042" y="1889"/>
                  </a:cubicBezTo>
                  <a:cubicBezTo>
                    <a:pt x="10021" y="1889"/>
                    <a:pt x="9996" y="1867"/>
                    <a:pt x="9978" y="1857"/>
                  </a:cubicBezTo>
                  <a:cubicBezTo>
                    <a:pt x="9973" y="1856"/>
                    <a:pt x="9969" y="1855"/>
                    <a:pt x="9965" y="1855"/>
                  </a:cubicBezTo>
                  <a:cubicBezTo>
                    <a:pt x="9942" y="1855"/>
                    <a:pt x="9939" y="1881"/>
                    <a:pt x="9918" y="1881"/>
                  </a:cubicBezTo>
                  <a:cubicBezTo>
                    <a:pt x="9895" y="1881"/>
                    <a:pt x="9895" y="1834"/>
                    <a:pt x="9871" y="1822"/>
                  </a:cubicBezTo>
                  <a:cubicBezTo>
                    <a:pt x="9859" y="1798"/>
                    <a:pt x="9835" y="1786"/>
                    <a:pt x="9823" y="1774"/>
                  </a:cubicBezTo>
                  <a:cubicBezTo>
                    <a:pt x="9811" y="1768"/>
                    <a:pt x="9796" y="1765"/>
                    <a:pt x="9782" y="1765"/>
                  </a:cubicBezTo>
                  <a:cubicBezTo>
                    <a:pt x="9767" y="1765"/>
                    <a:pt x="9752" y="1768"/>
                    <a:pt x="9740" y="1774"/>
                  </a:cubicBezTo>
                  <a:cubicBezTo>
                    <a:pt x="9735" y="1776"/>
                    <a:pt x="9731" y="1777"/>
                    <a:pt x="9727" y="1777"/>
                  </a:cubicBezTo>
                  <a:cubicBezTo>
                    <a:pt x="9711" y="1777"/>
                    <a:pt x="9697" y="1760"/>
                    <a:pt x="9668" y="1750"/>
                  </a:cubicBezTo>
                  <a:cubicBezTo>
                    <a:pt x="9692" y="1715"/>
                    <a:pt x="9716" y="1715"/>
                    <a:pt x="9657" y="1703"/>
                  </a:cubicBezTo>
                  <a:cubicBezTo>
                    <a:pt x="9633" y="1691"/>
                    <a:pt x="9597" y="1679"/>
                    <a:pt x="9561" y="1679"/>
                  </a:cubicBezTo>
                  <a:lnTo>
                    <a:pt x="9514" y="1679"/>
                  </a:lnTo>
                  <a:cubicBezTo>
                    <a:pt x="9514" y="1679"/>
                    <a:pt x="9537" y="1679"/>
                    <a:pt x="9549" y="1655"/>
                  </a:cubicBezTo>
                  <a:cubicBezTo>
                    <a:pt x="9526" y="1643"/>
                    <a:pt x="9514" y="1640"/>
                    <a:pt x="9503" y="1640"/>
                  </a:cubicBezTo>
                  <a:cubicBezTo>
                    <a:pt x="9493" y="1640"/>
                    <a:pt x="9484" y="1643"/>
                    <a:pt x="9466" y="1643"/>
                  </a:cubicBezTo>
                  <a:lnTo>
                    <a:pt x="9454" y="1643"/>
                  </a:lnTo>
                  <a:lnTo>
                    <a:pt x="9383" y="1607"/>
                  </a:lnTo>
                  <a:cubicBezTo>
                    <a:pt x="9383" y="1560"/>
                    <a:pt x="9418" y="1572"/>
                    <a:pt x="9371" y="1512"/>
                  </a:cubicBezTo>
                  <a:cubicBezTo>
                    <a:pt x="9347" y="1488"/>
                    <a:pt x="9323" y="1453"/>
                    <a:pt x="9287" y="1429"/>
                  </a:cubicBezTo>
                  <a:cubicBezTo>
                    <a:pt x="9279" y="1423"/>
                    <a:pt x="9273" y="1421"/>
                    <a:pt x="9269" y="1421"/>
                  </a:cubicBezTo>
                  <a:cubicBezTo>
                    <a:pt x="9256" y="1421"/>
                    <a:pt x="9261" y="1446"/>
                    <a:pt x="9252" y="1465"/>
                  </a:cubicBezTo>
                  <a:cubicBezTo>
                    <a:pt x="9243" y="1469"/>
                    <a:pt x="9233" y="1472"/>
                    <a:pt x="9223" y="1472"/>
                  </a:cubicBezTo>
                  <a:cubicBezTo>
                    <a:pt x="9205" y="1472"/>
                    <a:pt x="9188" y="1463"/>
                    <a:pt x="9180" y="1441"/>
                  </a:cubicBezTo>
                  <a:cubicBezTo>
                    <a:pt x="9180" y="1431"/>
                    <a:pt x="9147" y="1388"/>
                    <a:pt x="9129" y="1388"/>
                  </a:cubicBezTo>
                  <a:cubicBezTo>
                    <a:pt x="9126" y="1388"/>
                    <a:pt x="9123" y="1389"/>
                    <a:pt x="9121" y="1393"/>
                  </a:cubicBezTo>
                  <a:cubicBezTo>
                    <a:pt x="9156" y="1322"/>
                    <a:pt x="8990" y="1298"/>
                    <a:pt x="8954" y="1286"/>
                  </a:cubicBezTo>
                  <a:cubicBezTo>
                    <a:pt x="8918" y="1262"/>
                    <a:pt x="8930" y="1250"/>
                    <a:pt x="8906" y="1226"/>
                  </a:cubicBezTo>
                  <a:cubicBezTo>
                    <a:pt x="8883" y="1203"/>
                    <a:pt x="8847" y="1179"/>
                    <a:pt x="8811" y="1167"/>
                  </a:cubicBezTo>
                  <a:cubicBezTo>
                    <a:pt x="8797" y="1153"/>
                    <a:pt x="8729" y="1118"/>
                    <a:pt x="8680" y="1084"/>
                  </a:cubicBezTo>
                  <a:lnTo>
                    <a:pt x="8680" y="1084"/>
                  </a:lnTo>
                  <a:cubicBezTo>
                    <a:pt x="8680" y="1104"/>
                    <a:pt x="8680" y="1121"/>
                    <a:pt x="8680" y="1131"/>
                  </a:cubicBezTo>
                  <a:lnTo>
                    <a:pt x="8644" y="1119"/>
                  </a:lnTo>
                  <a:cubicBezTo>
                    <a:pt x="8633" y="1107"/>
                    <a:pt x="8633" y="1084"/>
                    <a:pt x="8644" y="1060"/>
                  </a:cubicBezTo>
                  <a:lnTo>
                    <a:pt x="8651" y="1062"/>
                  </a:lnTo>
                  <a:lnTo>
                    <a:pt x="8651" y="1062"/>
                  </a:lnTo>
                  <a:cubicBezTo>
                    <a:pt x="8635" y="1047"/>
                    <a:pt x="8626" y="1034"/>
                    <a:pt x="8633" y="1024"/>
                  </a:cubicBezTo>
                  <a:cubicBezTo>
                    <a:pt x="8611" y="1013"/>
                    <a:pt x="8597" y="1007"/>
                    <a:pt x="8586" y="1007"/>
                  </a:cubicBezTo>
                  <a:cubicBezTo>
                    <a:pt x="8572" y="1007"/>
                    <a:pt x="8562" y="1016"/>
                    <a:pt x="8549" y="1036"/>
                  </a:cubicBezTo>
                  <a:cubicBezTo>
                    <a:pt x="8532" y="1053"/>
                    <a:pt x="8508" y="1064"/>
                    <a:pt x="8487" y="1064"/>
                  </a:cubicBezTo>
                  <a:cubicBezTo>
                    <a:pt x="8479" y="1064"/>
                    <a:pt x="8472" y="1063"/>
                    <a:pt x="8466" y="1060"/>
                  </a:cubicBezTo>
                  <a:cubicBezTo>
                    <a:pt x="8478" y="1036"/>
                    <a:pt x="8478" y="1012"/>
                    <a:pt x="8478" y="976"/>
                  </a:cubicBezTo>
                  <a:cubicBezTo>
                    <a:pt x="8454" y="941"/>
                    <a:pt x="8418" y="917"/>
                    <a:pt x="8383" y="917"/>
                  </a:cubicBezTo>
                  <a:cubicBezTo>
                    <a:pt x="8347" y="917"/>
                    <a:pt x="8311" y="917"/>
                    <a:pt x="8275" y="905"/>
                  </a:cubicBezTo>
                  <a:cubicBezTo>
                    <a:pt x="8275" y="905"/>
                    <a:pt x="8275" y="857"/>
                    <a:pt x="8263" y="857"/>
                  </a:cubicBezTo>
                  <a:cubicBezTo>
                    <a:pt x="8256" y="845"/>
                    <a:pt x="8248" y="841"/>
                    <a:pt x="8239" y="841"/>
                  </a:cubicBezTo>
                  <a:cubicBezTo>
                    <a:pt x="8207" y="841"/>
                    <a:pt x="8166" y="906"/>
                    <a:pt x="8138" y="906"/>
                  </a:cubicBezTo>
                  <a:cubicBezTo>
                    <a:pt x="8136" y="906"/>
                    <a:pt x="8134" y="906"/>
                    <a:pt x="8133" y="905"/>
                  </a:cubicBezTo>
                  <a:cubicBezTo>
                    <a:pt x="8085" y="881"/>
                    <a:pt x="8168" y="822"/>
                    <a:pt x="8133" y="786"/>
                  </a:cubicBezTo>
                  <a:cubicBezTo>
                    <a:pt x="8105" y="763"/>
                    <a:pt x="8072" y="756"/>
                    <a:pt x="8038" y="756"/>
                  </a:cubicBezTo>
                  <a:cubicBezTo>
                    <a:pt x="7984" y="756"/>
                    <a:pt x="7926" y="774"/>
                    <a:pt x="7882" y="774"/>
                  </a:cubicBezTo>
                  <a:cubicBezTo>
                    <a:pt x="7871" y="774"/>
                    <a:pt x="7728" y="726"/>
                    <a:pt x="7799" y="714"/>
                  </a:cubicBezTo>
                  <a:lnTo>
                    <a:pt x="7799" y="714"/>
                  </a:lnTo>
                  <a:cubicBezTo>
                    <a:pt x="7815" y="721"/>
                    <a:pt x="7829" y="724"/>
                    <a:pt x="7840" y="724"/>
                  </a:cubicBezTo>
                  <a:cubicBezTo>
                    <a:pt x="7871" y="724"/>
                    <a:pt x="7878" y="702"/>
                    <a:pt x="7835" y="667"/>
                  </a:cubicBezTo>
                  <a:cubicBezTo>
                    <a:pt x="7827" y="659"/>
                    <a:pt x="7792" y="643"/>
                    <a:pt x="7767" y="643"/>
                  </a:cubicBezTo>
                  <a:cubicBezTo>
                    <a:pt x="7751" y="643"/>
                    <a:pt x="7740" y="649"/>
                    <a:pt x="7740" y="667"/>
                  </a:cubicBezTo>
                  <a:cubicBezTo>
                    <a:pt x="7740" y="679"/>
                    <a:pt x="7752" y="714"/>
                    <a:pt x="7740" y="738"/>
                  </a:cubicBezTo>
                  <a:lnTo>
                    <a:pt x="7728" y="738"/>
                  </a:lnTo>
                  <a:cubicBezTo>
                    <a:pt x="7706" y="706"/>
                    <a:pt x="7665" y="604"/>
                    <a:pt x="7639" y="604"/>
                  </a:cubicBezTo>
                  <a:cubicBezTo>
                    <a:pt x="7637" y="604"/>
                    <a:pt x="7635" y="605"/>
                    <a:pt x="7632" y="607"/>
                  </a:cubicBezTo>
                  <a:cubicBezTo>
                    <a:pt x="7609" y="631"/>
                    <a:pt x="7609" y="655"/>
                    <a:pt x="7597" y="679"/>
                  </a:cubicBezTo>
                  <a:lnTo>
                    <a:pt x="7537" y="655"/>
                  </a:lnTo>
                  <a:cubicBezTo>
                    <a:pt x="7537" y="631"/>
                    <a:pt x="7537" y="607"/>
                    <a:pt x="7490" y="584"/>
                  </a:cubicBezTo>
                  <a:cubicBezTo>
                    <a:pt x="7482" y="584"/>
                    <a:pt x="7442" y="578"/>
                    <a:pt x="7409" y="578"/>
                  </a:cubicBezTo>
                  <a:cubicBezTo>
                    <a:pt x="7393" y="578"/>
                    <a:pt x="7378" y="580"/>
                    <a:pt x="7371" y="584"/>
                  </a:cubicBezTo>
                  <a:lnTo>
                    <a:pt x="7323" y="572"/>
                  </a:lnTo>
                  <a:cubicBezTo>
                    <a:pt x="7323" y="548"/>
                    <a:pt x="7335" y="536"/>
                    <a:pt x="7335" y="512"/>
                  </a:cubicBezTo>
                  <a:cubicBezTo>
                    <a:pt x="7323" y="488"/>
                    <a:pt x="7287" y="464"/>
                    <a:pt x="7251" y="464"/>
                  </a:cubicBezTo>
                  <a:cubicBezTo>
                    <a:pt x="7207" y="464"/>
                    <a:pt x="7173" y="501"/>
                    <a:pt x="7147" y="501"/>
                  </a:cubicBezTo>
                  <a:cubicBezTo>
                    <a:pt x="7130" y="501"/>
                    <a:pt x="7118" y="486"/>
                    <a:pt x="7109" y="441"/>
                  </a:cubicBezTo>
                  <a:cubicBezTo>
                    <a:pt x="7121" y="408"/>
                    <a:pt x="7118" y="398"/>
                    <a:pt x="7107" y="398"/>
                  </a:cubicBezTo>
                  <a:cubicBezTo>
                    <a:pt x="7087" y="398"/>
                    <a:pt x="7042" y="430"/>
                    <a:pt x="7011" y="430"/>
                  </a:cubicBezTo>
                  <a:cubicBezTo>
                    <a:pt x="7007" y="430"/>
                    <a:pt x="7004" y="429"/>
                    <a:pt x="7001" y="429"/>
                  </a:cubicBezTo>
                  <a:cubicBezTo>
                    <a:pt x="6957" y="418"/>
                    <a:pt x="6944" y="356"/>
                    <a:pt x="6914" y="356"/>
                  </a:cubicBezTo>
                  <a:cubicBezTo>
                    <a:pt x="6911" y="356"/>
                    <a:pt x="6909" y="356"/>
                    <a:pt x="6906" y="357"/>
                  </a:cubicBezTo>
                  <a:cubicBezTo>
                    <a:pt x="6882" y="369"/>
                    <a:pt x="6859" y="381"/>
                    <a:pt x="6835" y="393"/>
                  </a:cubicBezTo>
                  <a:cubicBezTo>
                    <a:pt x="6823" y="357"/>
                    <a:pt x="6859" y="357"/>
                    <a:pt x="6811" y="322"/>
                  </a:cubicBezTo>
                  <a:cubicBezTo>
                    <a:pt x="6802" y="305"/>
                    <a:pt x="6776" y="288"/>
                    <a:pt x="6753" y="288"/>
                  </a:cubicBezTo>
                  <a:cubicBezTo>
                    <a:pt x="6744" y="288"/>
                    <a:pt x="6735" y="291"/>
                    <a:pt x="6728" y="298"/>
                  </a:cubicBezTo>
                  <a:cubicBezTo>
                    <a:pt x="6720" y="305"/>
                    <a:pt x="6712" y="308"/>
                    <a:pt x="6702" y="308"/>
                  </a:cubicBezTo>
                  <a:cubicBezTo>
                    <a:pt x="6682" y="308"/>
                    <a:pt x="6657" y="294"/>
                    <a:pt x="6632" y="286"/>
                  </a:cubicBezTo>
                  <a:cubicBezTo>
                    <a:pt x="6628" y="285"/>
                    <a:pt x="6625" y="284"/>
                    <a:pt x="6622" y="284"/>
                  </a:cubicBezTo>
                  <a:cubicBezTo>
                    <a:pt x="6596" y="284"/>
                    <a:pt x="6593" y="322"/>
                    <a:pt x="6561" y="322"/>
                  </a:cubicBezTo>
                  <a:lnTo>
                    <a:pt x="6549" y="322"/>
                  </a:lnTo>
                  <a:lnTo>
                    <a:pt x="6561" y="262"/>
                  </a:lnTo>
                  <a:cubicBezTo>
                    <a:pt x="6551" y="262"/>
                    <a:pt x="6540" y="260"/>
                    <a:pt x="6529" y="260"/>
                  </a:cubicBezTo>
                  <a:cubicBezTo>
                    <a:pt x="6512" y="260"/>
                    <a:pt x="6497" y="264"/>
                    <a:pt x="6489" y="286"/>
                  </a:cubicBezTo>
                  <a:cubicBezTo>
                    <a:pt x="6476" y="290"/>
                    <a:pt x="6466" y="293"/>
                    <a:pt x="6458" y="293"/>
                  </a:cubicBezTo>
                  <a:cubicBezTo>
                    <a:pt x="6443" y="293"/>
                    <a:pt x="6433" y="285"/>
                    <a:pt x="6418" y="262"/>
                  </a:cubicBezTo>
                  <a:cubicBezTo>
                    <a:pt x="6394" y="262"/>
                    <a:pt x="6394" y="262"/>
                    <a:pt x="6382" y="274"/>
                  </a:cubicBezTo>
                  <a:lnTo>
                    <a:pt x="6323" y="262"/>
                  </a:lnTo>
                  <a:lnTo>
                    <a:pt x="6335" y="191"/>
                  </a:lnTo>
                  <a:lnTo>
                    <a:pt x="6335" y="191"/>
                  </a:lnTo>
                  <a:cubicBezTo>
                    <a:pt x="6329" y="214"/>
                    <a:pt x="6299" y="220"/>
                    <a:pt x="6268" y="220"/>
                  </a:cubicBezTo>
                  <a:cubicBezTo>
                    <a:pt x="6236" y="220"/>
                    <a:pt x="6204" y="214"/>
                    <a:pt x="6192" y="214"/>
                  </a:cubicBezTo>
                  <a:cubicBezTo>
                    <a:pt x="6156" y="203"/>
                    <a:pt x="6156" y="167"/>
                    <a:pt x="6120" y="155"/>
                  </a:cubicBezTo>
                  <a:cubicBezTo>
                    <a:pt x="5977" y="83"/>
                    <a:pt x="5823" y="48"/>
                    <a:pt x="5668" y="36"/>
                  </a:cubicBezTo>
                  <a:cubicBezTo>
                    <a:pt x="5668" y="36"/>
                    <a:pt x="5668" y="12"/>
                    <a:pt x="5644" y="0"/>
                  </a:cubicBezTo>
                  <a:close/>
                </a:path>
              </a:pathLst>
            </a:custGeom>
            <a:solidFill>
              <a:schemeClr val="accent3"/>
            </a:solidFill>
            <a:ln>
              <a:noFill/>
            </a:ln>
          </p:spPr>
          <p:txBody>
            <a:bodyPr spcFirstLastPara="1" wrap="square" lIns="133916" tIns="133916" rIns="133916" bIns="133916" anchor="ctr" anchorCtr="0">
              <a:noAutofit/>
            </a:bodyPr>
            <a:lstStyle/>
            <a:p>
              <a:endParaRPr sz="2637"/>
            </a:p>
          </p:txBody>
        </p:sp>
        <p:sp>
          <p:nvSpPr>
            <p:cNvPr id="5276" name="Google Shape;5276;p43"/>
            <p:cNvSpPr/>
            <p:nvPr/>
          </p:nvSpPr>
          <p:spPr>
            <a:xfrm>
              <a:off x="4140046" y="4719339"/>
              <a:ext cx="74925" cy="78987"/>
            </a:xfrm>
            <a:custGeom>
              <a:avLst/>
              <a:gdLst/>
              <a:ahLst/>
              <a:cxnLst/>
              <a:rect l="l" t="t" r="r" b="b"/>
              <a:pathLst>
                <a:path w="1477" h="1557" extrusionOk="0">
                  <a:moveTo>
                    <a:pt x="531" y="1"/>
                  </a:moveTo>
                  <a:cubicBezTo>
                    <a:pt x="289" y="1"/>
                    <a:pt x="67" y="170"/>
                    <a:pt x="24" y="425"/>
                  </a:cubicBezTo>
                  <a:cubicBezTo>
                    <a:pt x="1" y="675"/>
                    <a:pt x="72" y="925"/>
                    <a:pt x="227" y="1116"/>
                  </a:cubicBezTo>
                  <a:cubicBezTo>
                    <a:pt x="370" y="1366"/>
                    <a:pt x="620" y="1520"/>
                    <a:pt x="905" y="1556"/>
                  </a:cubicBezTo>
                  <a:cubicBezTo>
                    <a:pt x="1013" y="1556"/>
                    <a:pt x="1108" y="1520"/>
                    <a:pt x="1191" y="1473"/>
                  </a:cubicBezTo>
                  <a:cubicBezTo>
                    <a:pt x="1477" y="1270"/>
                    <a:pt x="1477" y="842"/>
                    <a:pt x="1203" y="437"/>
                  </a:cubicBezTo>
                  <a:cubicBezTo>
                    <a:pt x="1072" y="223"/>
                    <a:pt x="870" y="80"/>
                    <a:pt x="620" y="8"/>
                  </a:cubicBezTo>
                  <a:cubicBezTo>
                    <a:pt x="590" y="3"/>
                    <a:pt x="560" y="1"/>
                    <a:pt x="531" y="1"/>
                  </a:cubicBezTo>
                  <a:close/>
                </a:path>
              </a:pathLst>
            </a:custGeom>
            <a:solidFill>
              <a:schemeClr val="dk1"/>
            </a:solidFill>
            <a:ln>
              <a:noFill/>
            </a:ln>
          </p:spPr>
          <p:txBody>
            <a:bodyPr spcFirstLastPara="1" wrap="square" lIns="133916" tIns="133916" rIns="133916" bIns="133916" anchor="ctr" anchorCtr="0">
              <a:noAutofit/>
            </a:bodyPr>
            <a:lstStyle/>
            <a:p>
              <a:endParaRPr sz="2637"/>
            </a:p>
          </p:txBody>
        </p:sp>
        <p:sp>
          <p:nvSpPr>
            <p:cNvPr id="5277" name="Google Shape;5277;p43"/>
            <p:cNvSpPr/>
            <p:nvPr/>
          </p:nvSpPr>
          <p:spPr>
            <a:xfrm>
              <a:off x="4172665" y="4768647"/>
              <a:ext cx="51" cy="4870"/>
            </a:xfrm>
            <a:custGeom>
              <a:avLst/>
              <a:gdLst/>
              <a:ahLst/>
              <a:cxnLst/>
              <a:rect l="l" t="t" r="r" b="b"/>
              <a:pathLst>
                <a:path w="1" h="96" extrusionOk="0">
                  <a:moveTo>
                    <a:pt x="0" y="84"/>
                  </a:moveTo>
                  <a:close/>
                  <a:moveTo>
                    <a:pt x="0" y="84"/>
                  </a:moveTo>
                  <a:close/>
                  <a:moveTo>
                    <a:pt x="0" y="72"/>
                  </a:moveTo>
                  <a:close/>
                  <a:moveTo>
                    <a:pt x="0" y="1"/>
                  </a:moveTo>
                  <a:close/>
                  <a:moveTo>
                    <a:pt x="0" y="60"/>
                  </a:moveTo>
                  <a:close/>
                  <a:moveTo>
                    <a:pt x="0" y="60"/>
                  </a:moveTo>
                  <a:close/>
                  <a:moveTo>
                    <a:pt x="0" y="48"/>
                  </a:moveTo>
                  <a:close/>
                  <a:moveTo>
                    <a:pt x="0" y="36"/>
                  </a:moveTo>
                  <a:close/>
                  <a:moveTo>
                    <a:pt x="0" y="48"/>
                  </a:moveTo>
                  <a:close/>
                  <a:moveTo>
                    <a:pt x="0" y="48"/>
                  </a:moveTo>
                  <a:lnTo>
                    <a:pt x="0" y="36"/>
                  </a:lnTo>
                  <a:lnTo>
                    <a:pt x="0" y="36"/>
                  </a:lnTo>
                  <a:close/>
                  <a:moveTo>
                    <a:pt x="0" y="72"/>
                  </a:moveTo>
                  <a:close/>
                  <a:moveTo>
                    <a:pt x="0" y="48"/>
                  </a:moveTo>
                  <a:close/>
                  <a:moveTo>
                    <a:pt x="0" y="48"/>
                  </a:moveTo>
                  <a:close/>
                  <a:moveTo>
                    <a:pt x="0" y="36"/>
                  </a:moveTo>
                  <a:close/>
                  <a:moveTo>
                    <a:pt x="0" y="36"/>
                  </a:moveTo>
                  <a:lnTo>
                    <a:pt x="0" y="48"/>
                  </a:lnTo>
                  <a:cubicBezTo>
                    <a:pt x="0" y="48"/>
                    <a:pt x="0" y="48"/>
                    <a:pt x="0" y="48"/>
                  </a:cubicBezTo>
                  <a:lnTo>
                    <a:pt x="0" y="48"/>
                  </a:lnTo>
                  <a:lnTo>
                    <a:pt x="0" y="48"/>
                  </a:lnTo>
                  <a:lnTo>
                    <a:pt x="0" y="48"/>
                  </a:lnTo>
                  <a:lnTo>
                    <a:pt x="0" y="48"/>
                  </a:lnTo>
                  <a:lnTo>
                    <a:pt x="0" y="48"/>
                  </a:lnTo>
                  <a:lnTo>
                    <a:pt x="0" y="48"/>
                  </a:lnTo>
                  <a:lnTo>
                    <a:pt x="0" y="36"/>
                  </a:lnTo>
                  <a:lnTo>
                    <a:pt x="0" y="36"/>
                  </a:lnTo>
                  <a:lnTo>
                    <a:pt x="0" y="36"/>
                  </a:lnTo>
                  <a:lnTo>
                    <a:pt x="0" y="36"/>
                  </a:lnTo>
                  <a:lnTo>
                    <a:pt x="0" y="36"/>
                  </a:lnTo>
                  <a:lnTo>
                    <a:pt x="0" y="36"/>
                  </a:lnTo>
                  <a:lnTo>
                    <a:pt x="0" y="48"/>
                  </a:lnTo>
                  <a:cubicBezTo>
                    <a:pt x="0" y="36"/>
                    <a:pt x="0" y="48"/>
                    <a:pt x="0" y="48"/>
                  </a:cubicBezTo>
                  <a:lnTo>
                    <a:pt x="0" y="48"/>
                  </a:lnTo>
                  <a:lnTo>
                    <a:pt x="0" y="48"/>
                  </a:lnTo>
                  <a:lnTo>
                    <a:pt x="0" y="36"/>
                  </a:lnTo>
                  <a:lnTo>
                    <a:pt x="0" y="36"/>
                  </a:lnTo>
                  <a:lnTo>
                    <a:pt x="0" y="36"/>
                  </a:lnTo>
                  <a:lnTo>
                    <a:pt x="0" y="36"/>
                  </a:lnTo>
                  <a:lnTo>
                    <a:pt x="0" y="48"/>
                  </a:lnTo>
                  <a:lnTo>
                    <a:pt x="0" y="48"/>
                  </a:lnTo>
                  <a:lnTo>
                    <a:pt x="0" y="25"/>
                  </a:lnTo>
                  <a:lnTo>
                    <a:pt x="0" y="25"/>
                  </a:lnTo>
                  <a:lnTo>
                    <a:pt x="0" y="25"/>
                  </a:lnTo>
                  <a:lnTo>
                    <a:pt x="0" y="25"/>
                  </a:lnTo>
                  <a:lnTo>
                    <a:pt x="0" y="25"/>
                  </a:lnTo>
                  <a:lnTo>
                    <a:pt x="0" y="25"/>
                  </a:lnTo>
                  <a:lnTo>
                    <a:pt x="0" y="25"/>
                  </a:lnTo>
                  <a:lnTo>
                    <a:pt x="0" y="25"/>
                  </a:lnTo>
                  <a:lnTo>
                    <a:pt x="0" y="25"/>
                  </a:lnTo>
                  <a:lnTo>
                    <a:pt x="0" y="25"/>
                  </a:lnTo>
                  <a:lnTo>
                    <a:pt x="0" y="25"/>
                  </a:lnTo>
                  <a:lnTo>
                    <a:pt x="0" y="25"/>
                  </a:lnTo>
                  <a:lnTo>
                    <a:pt x="0" y="25"/>
                  </a:lnTo>
                  <a:lnTo>
                    <a:pt x="0" y="36"/>
                  </a:lnTo>
                  <a:lnTo>
                    <a:pt x="0" y="36"/>
                  </a:lnTo>
                  <a:lnTo>
                    <a:pt x="0" y="48"/>
                  </a:lnTo>
                  <a:lnTo>
                    <a:pt x="0" y="48"/>
                  </a:lnTo>
                  <a:lnTo>
                    <a:pt x="0" y="25"/>
                  </a:lnTo>
                  <a:lnTo>
                    <a:pt x="0" y="25"/>
                  </a:lnTo>
                  <a:lnTo>
                    <a:pt x="0" y="25"/>
                  </a:lnTo>
                  <a:lnTo>
                    <a:pt x="0" y="25"/>
                  </a:lnTo>
                  <a:lnTo>
                    <a:pt x="0" y="25"/>
                  </a:lnTo>
                  <a:lnTo>
                    <a:pt x="0" y="25"/>
                  </a:lnTo>
                  <a:lnTo>
                    <a:pt x="0" y="36"/>
                  </a:lnTo>
                  <a:lnTo>
                    <a:pt x="0" y="36"/>
                  </a:lnTo>
                  <a:lnTo>
                    <a:pt x="0" y="36"/>
                  </a:lnTo>
                  <a:lnTo>
                    <a:pt x="0" y="36"/>
                  </a:lnTo>
                  <a:lnTo>
                    <a:pt x="0" y="25"/>
                  </a:lnTo>
                  <a:lnTo>
                    <a:pt x="0" y="25"/>
                  </a:lnTo>
                  <a:lnTo>
                    <a:pt x="0" y="25"/>
                  </a:lnTo>
                  <a:lnTo>
                    <a:pt x="0" y="25"/>
                  </a:lnTo>
                  <a:lnTo>
                    <a:pt x="0" y="25"/>
                  </a:lnTo>
                  <a:lnTo>
                    <a:pt x="0" y="25"/>
                  </a:lnTo>
                  <a:lnTo>
                    <a:pt x="0" y="25"/>
                  </a:lnTo>
                  <a:lnTo>
                    <a:pt x="0" y="25"/>
                  </a:lnTo>
                  <a:lnTo>
                    <a:pt x="0" y="25"/>
                  </a:lnTo>
                  <a:lnTo>
                    <a:pt x="0" y="25"/>
                  </a:lnTo>
                  <a:lnTo>
                    <a:pt x="0" y="25"/>
                  </a:lnTo>
                  <a:lnTo>
                    <a:pt x="0" y="25"/>
                  </a:lnTo>
                  <a:lnTo>
                    <a:pt x="0" y="25"/>
                  </a:lnTo>
                  <a:lnTo>
                    <a:pt x="0" y="25"/>
                  </a:lnTo>
                  <a:lnTo>
                    <a:pt x="0" y="25"/>
                  </a:lnTo>
                  <a:lnTo>
                    <a:pt x="0" y="25"/>
                  </a:lnTo>
                  <a:lnTo>
                    <a:pt x="0" y="25"/>
                  </a:lnTo>
                  <a:lnTo>
                    <a:pt x="0" y="48"/>
                  </a:lnTo>
                  <a:lnTo>
                    <a:pt x="0" y="48"/>
                  </a:lnTo>
                  <a:lnTo>
                    <a:pt x="0" y="25"/>
                  </a:lnTo>
                  <a:lnTo>
                    <a:pt x="0" y="25"/>
                  </a:lnTo>
                  <a:lnTo>
                    <a:pt x="0" y="36"/>
                  </a:lnTo>
                  <a:lnTo>
                    <a:pt x="0" y="36"/>
                  </a:lnTo>
                  <a:lnTo>
                    <a:pt x="0" y="13"/>
                  </a:lnTo>
                  <a:lnTo>
                    <a:pt x="0" y="13"/>
                  </a:lnTo>
                  <a:lnTo>
                    <a:pt x="0" y="36"/>
                  </a:lnTo>
                  <a:lnTo>
                    <a:pt x="0" y="36"/>
                  </a:lnTo>
                  <a:lnTo>
                    <a:pt x="0" y="36"/>
                  </a:lnTo>
                  <a:lnTo>
                    <a:pt x="0" y="36"/>
                  </a:lnTo>
                  <a:lnTo>
                    <a:pt x="0" y="36"/>
                  </a:lnTo>
                  <a:lnTo>
                    <a:pt x="0" y="36"/>
                  </a:lnTo>
                  <a:lnTo>
                    <a:pt x="0" y="36"/>
                  </a:lnTo>
                  <a:lnTo>
                    <a:pt x="0" y="36"/>
                  </a:lnTo>
                  <a:lnTo>
                    <a:pt x="0" y="36"/>
                  </a:lnTo>
                  <a:lnTo>
                    <a:pt x="0" y="36"/>
                  </a:lnTo>
                  <a:lnTo>
                    <a:pt x="0" y="36"/>
                  </a:lnTo>
                  <a:lnTo>
                    <a:pt x="0" y="36"/>
                  </a:lnTo>
                  <a:lnTo>
                    <a:pt x="0" y="36"/>
                  </a:lnTo>
                  <a:lnTo>
                    <a:pt x="0" y="36"/>
                  </a:lnTo>
                  <a:lnTo>
                    <a:pt x="0" y="72"/>
                  </a:lnTo>
                  <a:lnTo>
                    <a:pt x="0" y="72"/>
                  </a:lnTo>
                  <a:lnTo>
                    <a:pt x="0" y="96"/>
                  </a:lnTo>
                  <a:lnTo>
                    <a:pt x="0" y="96"/>
                  </a:lnTo>
                  <a:lnTo>
                    <a:pt x="0" y="96"/>
                  </a:lnTo>
                  <a:lnTo>
                    <a:pt x="0" y="96"/>
                  </a:lnTo>
                  <a:lnTo>
                    <a:pt x="0" y="96"/>
                  </a:lnTo>
                  <a:lnTo>
                    <a:pt x="0" y="96"/>
                  </a:lnTo>
                  <a:lnTo>
                    <a:pt x="0" y="96"/>
                  </a:lnTo>
                  <a:lnTo>
                    <a:pt x="0" y="96"/>
                  </a:lnTo>
                  <a:lnTo>
                    <a:pt x="0" y="96"/>
                  </a:lnTo>
                  <a:lnTo>
                    <a:pt x="0" y="96"/>
                  </a:lnTo>
                  <a:lnTo>
                    <a:pt x="0" y="96"/>
                  </a:lnTo>
                  <a:lnTo>
                    <a:pt x="0" y="96"/>
                  </a:lnTo>
                  <a:lnTo>
                    <a:pt x="0" y="96"/>
                  </a:lnTo>
                  <a:lnTo>
                    <a:pt x="0" y="96"/>
                  </a:lnTo>
                  <a:lnTo>
                    <a:pt x="0" y="96"/>
                  </a:lnTo>
                  <a:lnTo>
                    <a:pt x="0" y="96"/>
                  </a:lnTo>
                  <a:lnTo>
                    <a:pt x="0" y="96"/>
                  </a:lnTo>
                  <a:lnTo>
                    <a:pt x="0" y="96"/>
                  </a:lnTo>
                  <a:lnTo>
                    <a:pt x="0" y="96"/>
                  </a:lnTo>
                  <a:lnTo>
                    <a:pt x="0" y="96"/>
                  </a:lnTo>
                  <a:lnTo>
                    <a:pt x="0" y="96"/>
                  </a:lnTo>
                  <a:lnTo>
                    <a:pt x="0" y="96"/>
                  </a:lnTo>
                  <a:lnTo>
                    <a:pt x="0" y="96"/>
                  </a:lnTo>
                  <a:lnTo>
                    <a:pt x="0" y="96"/>
                  </a:lnTo>
                  <a:lnTo>
                    <a:pt x="0" y="96"/>
                  </a:lnTo>
                  <a:lnTo>
                    <a:pt x="0" y="72"/>
                  </a:lnTo>
                  <a:lnTo>
                    <a:pt x="0" y="72"/>
                  </a:lnTo>
                  <a:lnTo>
                    <a:pt x="0" y="72"/>
                  </a:lnTo>
                  <a:lnTo>
                    <a:pt x="0" y="72"/>
                  </a:lnTo>
                  <a:lnTo>
                    <a:pt x="0" y="96"/>
                  </a:lnTo>
                  <a:lnTo>
                    <a:pt x="0" y="96"/>
                  </a:lnTo>
                  <a:lnTo>
                    <a:pt x="0" y="96"/>
                  </a:lnTo>
                  <a:lnTo>
                    <a:pt x="0" y="96"/>
                  </a:lnTo>
                  <a:lnTo>
                    <a:pt x="0" y="96"/>
                  </a:lnTo>
                  <a:lnTo>
                    <a:pt x="0" y="96"/>
                  </a:lnTo>
                  <a:lnTo>
                    <a:pt x="0" y="72"/>
                  </a:lnTo>
                  <a:lnTo>
                    <a:pt x="0" y="72"/>
                  </a:lnTo>
                  <a:lnTo>
                    <a:pt x="0" y="72"/>
                  </a:lnTo>
                  <a:lnTo>
                    <a:pt x="0" y="72"/>
                  </a:lnTo>
                  <a:lnTo>
                    <a:pt x="0" y="84"/>
                  </a:lnTo>
                  <a:lnTo>
                    <a:pt x="0" y="84"/>
                  </a:lnTo>
                  <a:lnTo>
                    <a:pt x="0" y="84"/>
                  </a:lnTo>
                  <a:lnTo>
                    <a:pt x="0" y="84"/>
                  </a:lnTo>
                  <a:lnTo>
                    <a:pt x="0" y="84"/>
                  </a:lnTo>
                  <a:lnTo>
                    <a:pt x="0" y="84"/>
                  </a:lnTo>
                  <a:lnTo>
                    <a:pt x="0" y="96"/>
                  </a:lnTo>
                  <a:lnTo>
                    <a:pt x="0" y="96"/>
                  </a:lnTo>
                  <a:lnTo>
                    <a:pt x="0" y="96"/>
                  </a:lnTo>
                  <a:lnTo>
                    <a:pt x="0" y="96"/>
                  </a:lnTo>
                  <a:lnTo>
                    <a:pt x="0" y="96"/>
                  </a:lnTo>
                  <a:lnTo>
                    <a:pt x="0" y="96"/>
                  </a:lnTo>
                  <a:lnTo>
                    <a:pt x="0" y="96"/>
                  </a:lnTo>
                  <a:lnTo>
                    <a:pt x="0" y="96"/>
                  </a:lnTo>
                  <a:lnTo>
                    <a:pt x="0" y="84"/>
                  </a:lnTo>
                  <a:lnTo>
                    <a:pt x="0" y="84"/>
                  </a:lnTo>
                  <a:lnTo>
                    <a:pt x="0" y="84"/>
                  </a:lnTo>
                  <a:lnTo>
                    <a:pt x="0" y="96"/>
                  </a:lnTo>
                  <a:lnTo>
                    <a:pt x="0" y="96"/>
                  </a:lnTo>
                  <a:lnTo>
                    <a:pt x="0" y="60"/>
                  </a:lnTo>
                  <a:lnTo>
                    <a:pt x="0" y="60"/>
                  </a:lnTo>
                  <a:lnTo>
                    <a:pt x="0" y="13"/>
                  </a:lnTo>
                  <a:cubicBezTo>
                    <a:pt x="0" y="25"/>
                    <a:pt x="0" y="13"/>
                    <a:pt x="0" y="13"/>
                  </a:cubicBezTo>
                  <a:lnTo>
                    <a:pt x="0" y="13"/>
                  </a:lnTo>
                  <a:lnTo>
                    <a:pt x="0" y="13"/>
                  </a:lnTo>
                  <a:lnTo>
                    <a:pt x="0" y="13"/>
                  </a:lnTo>
                  <a:lnTo>
                    <a:pt x="0" y="13"/>
                  </a:lnTo>
                  <a:lnTo>
                    <a:pt x="0" y="13"/>
                  </a:lnTo>
                  <a:lnTo>
                    <a:pt x="0" y="13"/>
                  </a:lnTo>
                  <a:lnTo>
                    <a:pt x="0" y="13"/>
                  </a:lnTo>
                  <a:lnTo>
                    <a:pt x="0" y="13"/>
                  </a:lnTo>
                  <a:lnTo>
                    <a:pt x="0" y="13"/>
                  </a:lnTo>
                  <a:lnTo>
                    <a:pt x="0" y="36"/>
                  </a:lnTo>
                  <a:close/>
                  <a:moveTo>
                    <a:pt x="0" y="1"/>
                  </a:moveTo>
                  <a:close/>
                  <a:moveTo>
                    <a:pt x="0" y="48"/>
                  </a:moveTo>
                  <a:lnTo>
                    <a:pt x="0" y="48"/>
                  </a:lnTo>
                  <a:lnTo>
                    <a:pt x="0" y="36"/>
                  </a:lnTo>
                  <a:lnTo>
                    <a:pt x="0" y="25"/>
                  </a:lnTo>
                  <a:lnTo>
                    <a:pt x="0" y="48"/>
                  </a:lnTo>
                  <a:lnTo>
                    <a:pt x="0" y="48"/>
                  </a:lnTo>
                  <a:lnTo>
                    <a:pt x="0" y="48"/>
                  </a:lnTo>
                  <a:lnTo>
                    <a:pt x="0" y="48"/>
                  </a:lnTo>
                  <a:lnTo>
                    <a:pt x="0" y="13"/>
                  </a:lnTo>
                  <a:lnTo>
                    <a:pt x="0" y="13"/>
                  </a:lnTo>
                  <a:lnTo>
                    <a:pt x="0" y="13"/>
                  </a:lnTo>
                  <a:lnTo>
                    <a:pt x="0" y="13"/>
                  </a:lnTo>
                  <a:lnTo>
                    <a:pt x="0" y="13"/>
                  </a:lnTo>
                  <a:lnTo>
                    <a:pt x="0" y="25"/>
                  </a:lnTo>
                  <a:lnTo>
                    <a:pt x="0" y="25"/>
                  </a:lnTo>
                  <a:lnTo>
                    <a:pt x="0" y="25"/>
                  </a:lnTo>
                  <a:cubicBezTo>
                    <a:pt x="0" y="13"/>
                    <a:pt x="0" y="25"/>
                    <a:pt x="0" y="25"/>
                  </a:cubicBezTo>
                  <a:lnTo>
                    <a:pt x="0" y="48"/>
                  </a:lnTo>
                  <a:lnTo>
                    <a:pt x="0" y="48"/>
                  </a:lnTo>
                  <a:close/>
                  <a:moveTo>
                    <a:pt x="0" y="60"/>
                  </a:moveTo>
                  <a:close/>
                  <a:moveTo>
                    <a:pt x="0" y="48"/>
                  </a:moveTo>
                  <a:close/>
                  <a:moveTo>
                    <a:pt x="0" y="25"/>
                  </a:moveTo>
                  <a:close/>
                  <a:moveTo>
                    <a:pt x="0" y="48"/>
                  </a:moveTo>
                  <a:close/>
                  <a:moveTo>
                    <a:pt x="0" y="48"/>
                  </a:moveTo>
                  <a:close/>
                  <a:moveTo>
                    <a:pt x="0" y="48"/>
                  </a:moveTo>
                  <a:close/>
                  <a:moveTo>
                    <a:pt x="0" y="36"/>
                  </a:moveTo>
                  <a:close/>
                  <a:moveTo>
                    <a:pt x="0" y="13"/>
                  </a:moveTo>
                  <a:lnTo>
                    <a:pt x="0" y="72"/>
                  </a:lnTo>
                  <a:lnTo>
                    <a:pt x="0" y="72"/>
                  </a:lnTo>
                  <a:lnTo>
                    <a:pt x="0" y="72"/>
                  </a:lnTo>
                  <a:lnTo>
                    <a:pt x="0" y="72"/>
                  </a:lnTo>
                  <a:lnTo>
                    <a:pt x="0" y="72"/>
                  </a:lnTo>
                  <a:lnTo>
                    <a:pt x="0" y="72"/>
                  </a:lnTo>
                  <a:lnTo>
                    <a:pt x="0" y="48"/>
                  </a:lnTo>
                  <a:lnTo>
                    <a:pt x="0" y="48"/>
                  </a:lnTo>
                  <a:lnTo>
                    <a:pt x="0" y="72"/>
                  </a:lnTo>
                  <a:lnTo>
                    <a:pt x="0" y="72"/>
                  </a:lnTo>
                  <a:lnTo>
                    <a:pt x="0" y="60"/>
                  </a:lnTo>
                  <a:lnTo>
                    <a:pt x="0" y="60"/>
                  </a:lnTo>
                  <a:lnTo>
                    <a:pt x="0" y="60"/>
                  </a:lnTo>
                  <a:lnTo>
                    <a:pt x="0" y="60"/>
                  </a:lnTo>
                  <a:lnTo>
                    <a:pt x="0" y="60"/>
                  </a:lnTo>
                  <a:lnTo>
                    <a:pt x="0" y="60"/>
                  </a:lnTo>
                  <a:lnTo>
                    <a:pt x="0" y="36"/>
                  </a:lnTo>
                  <a:lnTo>
                    <a:pt x="0" y="36"/>
                  </a:lnTo>
                  <a:lnTo>
                    <a:pt x="0" y="36"/>
                  </a:lnTo>
                  <a:lnTo>
                    <a:pt x="0" y="36"/>
                  </a:lnTo>
                  <a:lnTo>
                    <a:pt x="0" y="25"/>
                  </a:lnTo>
                  <a:lnTo>
                    <a:pt x="0" y="25"/>
                  </a:lnTo>
                  <a:lnTo>
                    <a:pt x="0" y="36"/>
                  </a:lnTo>
                  <a:lnTo>
                    <a:pt x="0" y="36"/>
                  </a:lnTo>
                  <a:lnTo>
                    <a:pt x="0" y="25"/>
                  </a:lnTo>
                  <a:lnTo>
                    <a:pt x="0" y="25"/>
                  </a:lnTo>
                  <a:lnTo>
                    <a:pt x="0" y="36"/>
                  </a:lnTo>
                  <a:lnTo>
                    <a:pt x="0" y="36"/>
                  </a:lnTo>
                  <a:lnTo>
                    <a:pt x="0" y="36"/>
                  </a:lnTo>
                  <a:lnTo>
                    <a:pt x="0" y="36"/>
                  </a:lnTo>
                  <a:lnTo>
                    <a:pt x="0" y="36"/>
                  </a:lnTo>
                  <a:lnTo>
                    <a:pt x="0" y="36"/>
                  </a:lnTo>
                  <a:lnTo>
                    <a:pt x="0" y="48"/>
                  </a:lnTo>
                  <a:lnTo>
                    <a:pt x="0" y="48"/>
                  </a:lnTo>
                  <a:lnTo>
                    <a:pt x="0" y="60"/>
                  </a:lnTo>
                  <a:lnTo>
                    <a:pt x="0" y="60"/>
                  </a:lnTo>
                  <a:lnTo>
                    <a:pt x="0" y="60"/>
                  </a:lnTo>
                  <a:lnTo>
                    <a:pt x="0" y="60"/>
                  </a:lnTo>
                  <a:lnTo>
                    <a:pt x="0" y="60"/>
                  </a:lnTo>
                  <a:lnTo>
                    <a:pt x="0" y="60"/>
                  </a:lnTo>
                  <a:lnTo>
                    <a:pt x="0" y="48"/>
                  </a:lnTo>
                  <a:lnTo>
                    <a:pt x="0" y="48"/>
                  </a:lnTo>
                  <a:lnTo>
                    <a:pt x="0" y="48"/>
                  </a:lnTo>
                  <a:lnTo>
                    <a:pt x="0" y="48"/>
                  </a:lnTo>
                  <a:lnTo>
                    <a:pt x="0" y="48"/>
                  </a:lnTo>
                  <a:lnTo>
                    <a:pt x="0" y="48"/>
                  </a:lnTo>
                  <a:lnTo>
                    <a:pt x="0" y="36"/>
                  </a:lnTo>
                  <a:lnTo>
                    <a:pt x="0" y="36"/>
                  </a:lnTo>
                  <a:lnTo>
                    <a:pt x="0" y="36"/>
                  </a:lnTo>
                  <a:lnTo>
                    <a:pt x="0" y="36"/>
                  </a:lnTo>
                  <a:lnTo>
                    <a:pt x="0" y="36"/>
                  </a:lnTo>
                  <a:lnTo>
                    <a:pt x="0" y="36"/>
                  </a:lnTo>
                  <a:lnTo>
                    <a:pt x="0" y="36"/>
                  </a:lnTo>
                  <a:lnTo>
                    <a:pt x="0" y="36"/>
                  </a:lnTo>
                  <a:lnTo>
                    <a:pt x="0" y="48"/>
                  </a:lnTo>
                  <a:lnTo>
                    <a:pt x="0" y="48"/>
                  </a:lnTo>
                  <a:lnTo>
                    <a:pt x="0" y="48"/>
                  </a:lnTo>
                  <a:lnTo>
                    <a:pt x="0" y="48"/>
                  </a:lnTo>
                  <a:lnTo>
                    <a:pt x="0" y="48"/>
                  </a:lnTo>
                  <a:lnTo>
                    <a:pt x="0" y="48"/>
                  </a:lnTo>
                  <a:lnTo>
                    <a:pt x="0" y="36"/>
                  </a:lnTo>
                  <a:lnTo>
                    <a:pt x="0" y="36"/>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3"/>
                  </a:lnTo>
                  <a:lnTo>
                    <a:pt x="0" y="13"/>
                  </a:lnTo>
                  <a:lnTo>
                    <a:pt x="0" y="13"/>
                  </a:lnTo>
                  <a:lnTo>
                    <a:pt x="0" y="13"/>
                  </a:lnTo>
                  <a:lnTo>
                    <a:pt x="0" y="13"/>
                  </a:lnTo>
                  <a:lnTo>
                    <a:pt x="0" y="13"/>
                  </a:lnTo>
                  <a:lnTo>
                    <a:pt x="0" y="13"/>
                  </a:lnTo>
                  <a:lnTo>
                    <a:pt x="0" y="13"/>
                  </a:lnTo>
                  <a:lnTo>
                    <a:pt x="0" y="13"/>
                  </a:lnTo>
                  <a:lnTo>
                    <a:pt x="0" y="13"/>
                  </a:lnTo>
                  <a:lnTo>
                    <a:pt x="0" y="13"/>
                  </a:lnTo>
                  <a:lnTo>
                    <a:pt x="0" y="13"/>
                  </a:lnTo>
                  <a:lnTo>
                    <a:pt x="0" y="13"/>
                  </a:lnTo>
                  <a:lnTo>
                    <a:pt x="0" y="13"/>
                  </a:lnTo>
                  <a:lnTo>
                    <a:pt x="0" y="13"/>
                  </a:lnTo>
                  <a:lnTo>
                    <a:pt x="0" y="13"/>
                  </a:lnTo>
                  <a:lnTo>
                    <a:pt x="0" y="13"/>
                  </a:lnTo>
                  <a:lnTo>
                    <a:pt x="0" y="13"/>
                  </a:lnTo>
                  <a:lnTo>
                    <a:pt x="0" y="13"/>
                  </a:lnTo>
                  <a:lnTo>
                    <a:pt x="0" y="13"/>
                  </a:lnTo>
                  <a:lnTo>
                    <a:pt x="0" y="1"/>
                  </a:lnTo>
                  <a:lnTo>
                    <a:pt x="0" y="1"/>
                  </a:lnTo>
                  <a:lnTo>
                    <a:pt x="0" y="1"/>
                  </a:lnTo>
                  <a:close/>
                </a:path>
              </a:pathLst>
            </a:custGeom>
            <a:solidFill>
              <a:srgbClr val="4A3524"/>
            </a:solidFill>
            <a:ln>
              <a:noFill/>
            </a:ln>
          </p:spPr>
          <p:txBody>
            <a:bodyPr spcFirstLastPara="1" wrap="square" lIns="133916" tIns="133916" rIns="133916" bIns="133916" anchor="ctr" anchorCtr="0">
              <a:noAutofit/>
            </a:bodyPr>
            <a:lstStyle/>
            <a:p>
              <a:endParaRPr sz="2637"/>
            </a:p>
          </p:txBody>
        </p:sp>
        <p:sp>
          <p:nvSpPr>
            <p:cNvPr id="5278" name="Google Shape;5278;p43"/>
            <p:cNvSpPr/>
            <p:nvPr/>
          </p:nvSpPr>
          <p:spPr>
            <a:xfrm>
              <a:off x="4136901" y="4720759"/>
              <a:ext cx="75077" cy="81117"/>
            </a:xfrm>
            <a:custGeom>
              <a:avLst/>
              <a:gdLst/>
              <a:ahLst/>
              <a:cxnLst/>
              <a:rect l="l" t="t" r="r" b="b"/>
              <a:pathLst>
                <a:path w="1480" h="1599" extrusionOk="0">
                  <a:moveTo>
                    <a:pt x="408" y="4"/>
                  </a:moveTo>
                  <a:cubicBezTo>
                    <a:pt x="408" y="4"/>
                    <a:pt x="408" y="16"/>
                    <a:pt x="408" y="28"/>
                  </a:cubicBezTo>
                  <a:cubicBezTo>
                    <a:pt x="408" y="28"/>
                    <a:pt x="419" y="17"/>
                    <a:pt x="420" y="16"/>
                  </a:cubicBezTo>
                  <a:lnTo>
                    <a:pt x="420" y="16"/>
                  </a:lnTo>
                  <a:cubicBezTo>
                    <a:pt x="417" y="18"/>
                    <a:pt x="415" y="19"/>
                    <a:pt x="414" y="19"/>
                  </a:cubicBezTo>
                  <a:cubicBezTo>
                    <a:pt x="408" y="19"/>
                    <a:pt x="408" y="4"/>
                    <a:pt x="408" y="4"/>
                  </a:cubicBezTo>
                  <a:close/>
                  <a:moveTo>
                    <a:pt x="848" y="28"/>
                  </a:moveTo>
                  <a:cubicBezTo>
                    <a:pt x="848" y="32"/>
                    <a:pt x="850" y="33"/>
                    <a:pt x="851" y="33"/>
                  </a:cubicBezTo>
                  <a:cubicBezTo>
                    <a:pt x="855" y="33"/>
                    <a:pt x="860" y="28"/>
                    <a:pt x="860" y="28"/>
                  </a:cubicBezTo>
                  <a:close/>
                  <a:moveTo>
                    <a:pt x="336" y="40"/>
                  </a:moveTo>
                  <a:cubicBezTo>
                    <a:pt x="336" y="40"/>
                    <a:pt x="343" y="47"/>
                    <a:pt x="341" y="50"/>
                  </a:cubicBezTo>
                  <a:lnTo>
                    <a:pt x="341" y="50"/>
                  </a:lnTo>
                  <a:cubicBezTo>
                    <a:pt x="341" y="48"/>
                    <a:pt x="339" y="46"/>
                    <a:pt x="336" y="40"/>
                  </a:cubicBezTo>
                  <a:close/>
                  <a:moveTo>
                    <a:pt x="323" y="64"/>
                  </a:moveTo>
                  <a:cubicBezTo>
                    <a:pt x="319" y="64"/>
                    <a:pt x="319" y="67"/>
                    <a:pt x="319" y="69"/>
                  </a:cubicBezTo>
                  <a:lnTo>
                    <a:pt x="319" y="69"/>
                  </a:lnTo>
                  <a:cubicBezTo>
                    <a:pt x="321" y="67"/>
                    <a:pt x="322" y="65"/>
                    <a:pt x="323" y="64"/>
                  </a:cubicBezTo>
                  <a:close/>
                  <a:moveTo>
                    <a:pt x="301" y="52"/>
                  </a:moveTo>
                  <a:cubicBezTo>
                    <a:pt x="301" y="64"/>
                    <a:pt x="301" y="64"/>
                    <a:pt x="301" y="76"/>
                  </a:cubicBezTo>
                  <a:lnTo>
                    <a:pt x="313" y="76"/>
                  </a:lnTo>
                  <a:cubicBezTo>
                    <a:pt x="301" y="76"/>
                    <a:pt x="301" y="64"/>
                    <a:pt x="301" y="52"/>
                  </a:cubicBezTo>
                  <a:close/>
                  <a:moveTo>
                    <a:pt x="319" y="69"/>
                  </a:moveTo>
                  <a:cubicBezTo>
                    <a:pt x="317" y="71"/>
                    <a:pt x="315" y="73"/>
                    <a:pt x="313" y="76"/>
                  </a:cubicBezTo>
                  <a:cubicBezTo>
                    <a:pt x="319" y="76"/>
                    <a:pt x="319" y="73"/>
                    <a:pt x="319" y="69"/>
                  </a:cubicBezTo>
                  <a:close/>
                  <a:moveTo>
                    <a:pt x="289" y="76"/>
                  </a:moveTo>
                  <a:cubicBezTo>
                    <a:pt x="297" y="76"/>
                    <a:pt x="299" y="81"/>
                    <a:pt x="300" y="81"/>
                  </a:cubicBezTo>
                  <a:cubicBezTo>
                    <a:pt x="301" y="81"/>
                    <a:pt x="301" y="80"/>
                    <a:pt x="301" y="76"/>
                  </a:cubicBezTo>
                  <a:close/>
                  <a:moveTo>
                    <a:pt x="472" y="1"/>
                  </a:moveTo>
                  <a:cubicBezTo>
                    <a:pt x="471" y="1"/>
                    <a:pt x="470" y="2"/>
                    <a:pt x="467" y="4"/>
                  </a:cubicBezTo>
                  <a:cubicBezTo>
                    <a:pt x="467" y="16"/>
                    <a:pt x="455" y="28"/>
                    <a:pt x="455" y="28"/>
                  </a:cubicBezTo>
                  <a:lnTo>
                    <a:pt x="455" y="16"/>
                  </a:lnTo>
                  <a:lnTo>
                    <a:pt x="444" y="16"/>
                  </a:lnTo>
                  <a:cubicBezTo>
                    <a:pt x="444" y="16"/>
                    <a:pt x="444" y="4"/>
                    <a:pt x="444" y="4"/>
                  </a:cubicBezTo>
                  <a:cubicBezTo>
                    <a:pt x="432" y="4"/>
                    <a:pt x="444" y="16"/>
                    <a:pt x="444" y="16"/>
                  </a:cubicBezTo>
                  <a:cubicBezTo>
                    <a:pt x="436" y="16"/>
                    <a:pt x="433" y="11"/>
                    <a:pt x="432" y="11"/>
                  </a:cubicBezTo>
                  <a:cubicBezTo>
                    <a:pt x="432" y="11"/>
                    <a:pt x="432" y="12"/>
                    <a:pt x="432" y="16"/>
                  </a:cubicBezTo>
                  <a:cubicBezTo>
                    <a:pt x="432" y="20"/>
                    <a:pt x="432" y="25"/>
                    <a:pt x="432" y="28"/>
                  </a:cubicBezTo>
                  <a:cubicBezTo>
                    <a:pt x="432" y="16"/>
                    <a:pt x="432" y="16"/>
                    <a:pt x="420" y="16"/>
                  </a:cubicBezTo>
                  <a:lnTo>
                    <a:pt x="420" y="28"/>
                  </a:lnTo>
                  <a:lnTo>
                    <a:pt x="396" y="28"/>
                  </a:lnTo>
                  <a:cubicBezTo>
                    <a:pt x="396" y="28"/>
                    <a:pt x="396" y="40"/>
                    <a:pt x="396" y="40"/>
                  </a:cubicBezTo>
                  <a:cubicBezTo>
                    <a:pt x="384" y="28"/>
                    <a:pt x="396" y="28"/>
                    <a:pt x="396" y="28"/>
                  </a:cubicBezTo>
                  <a:cubicBezTo>
                    <a:pt x="384" y="28"/>
                    <a:pt x="384" y="16"/>
                    <a:pt x="384" y="16"/>
                  </a:cubicBezTo>
                  <a:cubicBezTo>
                    <a:pt x="384" y="28"/>
                    <a:pt x="384" y="40"/>
                    <a:pt x="384" y="52"/>
                  </a:cubicBezTo>
                  <a:cubicBezTo>
                    <a:pt x="372" y="40"/>
                    <a:pt x="360" y="16"/>
                    <a:pt x="360" y="16"/>
                  </a:cubicBezTo>
                  <a:lnTo>
                    <a:pt x="360" y="16"/>
                  </a:lnTo>
                  <a:cubicBezTo>
                    <a:pt x="360" y="28"/>
                    <a:pt x="372" y="52"/>
                    <a:pt x="360" y="52"/>
                  </a:cubicBezTo>
                  <a:cubicBezTo>
                    <a:pt x="347" y="52"/>
                    <a:pt x="341" y="44"/>
                    <a:pt x="338" y="40"/>
                  </a:cubicBezTo>
                  <a:lnTo>
                    <a:pt x="338" y="40"/>
                  </a:lnTo>
                  <a:cubicBezTo>
                    <a:pt x="344" y="39"/>
                    <a:pt x="341" y="35"/>
                    <a:pt x="339" y="35"/>
                  </a:cubicBezTo>
                  <a:lnTo>
                    <a:pt x="339" y="35"/>
                  </a:lnTo>
                  <a:cubicBezTo>
                    <a:pt x="338" y="35"/>
                    <a:pt x="337" y="35"/>
                    <a:pt x="337" y="37"/>
                  </a:cubicBezTo>
                  <a:lnTo>
                    <a:pt x="337" y="37"/>
                  </a:lnTo>
                  <a:cubicBezTo>
                    <a:pt x="337" y="37"/>
                    <a:pt x="337" y="36"/>
                    <a:pt x="337" y="36"/>
                  </a:cubicBezTo>
                  <a:cubicBezTo>
                    <a:pt x="336" y="36"/>
                    <a:pt x="336" y="37"/>
                    <a:pt x="336" y="40"/>
                  </a:cubicBezTo>
                  <a:lnTo>
                    <a:pt x="336" y="52"/>
                  </a:lnTo>
                  <a:cubicBezTo>
                    <a:pt x="339" y="52"/>
                    <a:pt x="341" y="51"/>
                    <a:pt x="341" y="50"/>
                  </a:cubicBezTo>
                  <a:lnTo>
                    <a:pt x="341" y="50"/>
                  </a:lnTo>
                  <a:cubicBezTo>
                    <a:pt x="342" y="52"/>
                    <a:pt x="342" y="52"/>
                    <a:pt x="341" y="52"/>
                  </a:cubicBezTo>
                  <a:cubicBezTo>
                    <a:pt x="339" y="52"/>
                    <a:pt x="336" y="52"/>
                    <a:pt x="336" y="64"/>
                  </a:cubicBezTo>
                  <a:lnTo>
                    <a:pt x="336" y="52"/>
                  </a:lnTo>
                  <a:lnTo>
                    <a:pt x="324" y="52"/>
                  </a:lnTo>
                  <a:cubicBezTo>
                    <a:pt x="324" y="58"/>
                    <a:pt x="324" y="61"/>
                    <a:pt x="323" y="64"/>
                  </a:cubicBezTo>
                  <a:lnTo>
                    <a:pt x="323" y="64"/>
                  </a:lnTo>
                  <a:cubicBezTo>
                    <a:pt x="323" y="64"/>
                    <a:pt x="324" y="64"/>
                    <a:pt x="324" y="64"/>
                  </a:cubicBezTo>
                  <a:cubicBezTo>
                    <a:pt x="324" y="64"/>
                    <a:pt x="336" y="76"/>
                    <a:pt x="336" y="76"/>
                  </a:cubicBezTo>
                  <a:cubicBezTo>
                    <a:pt x="348" y="64"/>
                    <a:pt x="348" y="64"/>
                    <a:pt x="348" y="64"/>
                  </a:cubicBezTo>
                  <a:lnTo>
                    <a:pt x="396" y="64"/>
                  </a:lnTo>
                  <a:cubicBezTo>
                    <a:pt x="408" y="64"/>
                    <a:pt x="396" y="52"/>
                    <a:pt x="408" y="52"/>
                  </a:cubicBezTo>
                  <a:cubicBezTo>
                    <a:pt x="412" y="48"/>
                    <a:pt x="413" y="46"/>
                    <a:pt x="414" y="46"/>
                  </a:cubicBezTo>
                  <a:lnTo>
                    <a:pt x="414" y="46"/>
                  </a:lnTo>
                  <a:cubicBezTo>
                    <a:pt x="414" y="46"/>
                    <a:pt x="412" y="52"/>
                    <a:pt x="420" y="52"/>
                  </a:cubicBezTo>
                  <a:cubicBezTo>
                    <a:pt x="424" y="56"/>
                    <a:pt x="425" y="57"/>
                    <a:pt x="425" y="57"/>
                  </a:cubicBezTo>
                  <a:cubicBezTo>
                    <a:pt x="426" y="57"/>
                    <a:pt x="424" y="52"/>
                    <a:pt x="432" y="52"/>
                  </a:cubicBezTo>
                  <a:lnTo>
                    <a:pt x="444" y="52"/>
                  </a:lnTo>
                  <a:cubicBezTo>
                    <a:pt x="444" y="58"/>
                    <a:pt x="444" y="61"/>
                    <a:pt x="445" y="61"/>
                  </a:cubicBezTo>
                  <a:cubicBezTo>
                    <a:pt x="447" y="61"/>
                    <a:pt x="449" y="58"/>
                    <a:pt x="455" y="52"/>
                  </a:cubicBezTo>
                  <a:cubicBezTo>
                    <a:pt x="455" y="52"/>
                    <a:pt x="444" y="52"/>
                    <a:pt x="455" y="40"/>
                  </a:cubicBezTo>
                  <a:cubicBezTo>
                    <a:pt x="455" y="40"/>
                    <a:pt x="467" y="52"/>
                    <a:pt x="467" y="52"/>
                  </a:cubicBezTo>
                  <a:cubicBezTo>
                    <a:pt x="467" y="64"/>
                    <a:pt x="467" y="64"/>
                    <a:pt x="467" y="76"/>
                  </a:cubicBezTo>
                  <a:cubicBezTo>
                    <a:pt x="467" y="64"/>
                    <a:pt x="467" y="64"/>
                    <a:pt x="479" y="52"/>
                  </a:cubicBezTo>
                  <a:cubicBezTo>
                    <a:pt x="489" y="52"/>
                    <a:pt x="491" y="67"/>
                    <a:pt x="491" y="67"/>
                  </a:cubicBezTo>
                  <a:cubicBezTo>
                    <a:pt x="491" y="67"/>
                    <a:pt x="491" y="66"/>
                    <a:pt x="491" y="64"/>
                  </a:cubicBezTo>
                  <a:lnTo>
                    <a:pt x="491" y="52"/>
                  </a:lnTo>
                  <a:lnTo>
                    <a:pt x="503" y="52"/>
                  </a:lnTo>
                  <a:cubicBezTo>
                    <a:pt x="503" y="52"/>
                    <a:pt x="491" y="87"/>
                    <a:pt x="503" y="87"/>
                  </a:cubicBezTo>
                  <a:cubicBezTo>
                    <a:pt x="503" y="76"/>
                    <a:pt x="515" y="76"/>
                    <a:pt x="503" y="64"/>
                  </a:cubicBezTo>
                  <a:cubicBezTo>
                    <a:pt x="503" y="52"/>
                    <a:pt x="515" y="52"/>
                    <a:pt x="527" y="52"/>
                  </a:cubicBezTo>
                  <a:cubicBezTo>
                    <a:pt x="539" y="52"/>
                    <a:pt x="515" y="76"/>
                    <a:pt x="527" y="76"/>
                  </a:cubicBezTo>
                  <a:lnTo>
                    <a:pt x="551" y="76"/>
                  </a:lnTo>
                  <a:cubicBezTo>
                    <a:pt x="532" y="76"/>
                    <a:pt x="535" y="60"/>
                    <a:pt x="544" y="60"/>
                  </a:cubicBezTo>
                  <a:cubicBezTo>
                    <a:pt x="546" y="60"/>
                    <a:pt x="548" y="61"/>
                    <a:pt x="551" y="64"/>
                  </a:cubicBezTo>
                  <a:lnTo>
                    <a:pt x="563" y="64"/>
                  </a:lnTo>
                  <a:lnTo>
                    <a:pt x="563" y="52"/>
                  </a:lnTo>
                  <a:cubicBezTo>
                    <a:pt x="551" y="52"/>
                    <a:pt x="551" y="40"/>
                    <a:pt x="539" y="40"/>
                  </a:cubicBezTo>
                  <a:lnTo>
                    <a:pt x="527" y="40"/>
                  </a:lnTo>
                  <a:cubicBezTo>
                    <a:pt x="515" y="40"/>
                    <a:pt x="515" y="40"/>
                    <a:pt x="515" y="28"/>
                  </a:cubicBezTo>
                  <a:cubicBezTo>
                    <a:pt x="515" y="28"/>
                    <a:pt x="510" y="33"/>
                    <a:pt x="506" y="33"/>
                  </a:cubicBezTo>
                  <a:cubicBezTo>
                    <a:pt x="504" y="33"/>
                    <a:pt x="503" y="32"/>
                    <a:pt x="503" y="28"/>
                  </a:cubicBezTo>
                  <a:cubicBezTo>
                    <a:pt x="503" y="16"/>
                    <a:pt x="503" y="16"/>
                    <a:pt x="503" y="4"/>
                  </a:cubicBezTo>
                  <a:cubicBezTo>
                    <a:pt x="491" y="4"/>
                    <a:pt x="491" y="28"/>
                    <a:pt x="491" y="28"/>
                  </a:cubicBezTo>
                  <a:lnTo>
                    <a:pt x="491" y="16"/>
                  </a:lnTo>
                  <a:cubicBezTo>
                    <a:pt x="491" y="20"/>
                    <a:pt x="490" y="21"/>
                    <a:pt x="488" y="21"/>
                  </a:cubicBezTo>
                  <a:cubicBezTo>
                    <a:pt x="485" y="21"/>
                    <a:pt x="479" y="16"/>
                    <a:pt x="479" y="16"/>
                  </a:cubicBezTo>
                  <a:lnTo>
                    <a:pt x="467" y="16"/>
                  </a:lnTo>
                  <a:cubicBezTo>
                    <a:pt x="467" y="16"/>
                    <a:pt x="475" y="1"/>
                    <a:pt x="472" y="1"/>
                  </a:cubicBezTo>
                  <a:close/>
                  <a:moveTo>
                    <a:pt x="265" y="76"/>
                  </a:moveTo>
                  <a:cubicBezTo>
                    <a:pt x="265" y="76"/>
                    <a:pt x="273" y="84"/>
                    <a:pt x="279" y="91"/>
                  </a:cubicBezTo>
                  <a:lnTo>
                    <a:pt x="279" y="91"/>
                  </a:lnTo>
                  <a:cubicBezTo>
                    <a:pt x="283" y="86"/>
                    <a:pt x="289" y="84"/>
                    <a:pt x="289" y="76"/>
                  </a:cubicBezTo>
                  <a:lnTo>
                    <a:pt x="289" y="76"/>
                  </a:lnTo>
                  <a:cubicBezTo>
                    <a:pt x="289" y="80"/>
                    <a:pt x="286" y="81"/>
                    <a:pt x="283" y="81"/>
                  </a:cubicBezTo>
                  <a:cubicBezTo>
                    <a:pt x="276" y="81"/>
                    <a:pt x="265" y="76"/>
                    <a:pt x="265" y="76"/>
                  </a:cubicBezTo>
                  <a:close/>
                  <a:moveTo>
                    <a:pt x="607" y="88"/>
                  </a:moveTo>
                  <a:cubicBezTo>
                    <a:pt x="602" y="90"/>
                    <a:pt x="608" y="97"/>
                    <a:pt x="610" y="99"/>
                  </a:cubicBezTo>
                  <a:lnTo>
                    <a:pt x="610" y="99"/>
                  </a:lnTo>
                  <a:cubicBezTo>
                    <a:pt x="609" y="96"/>
                    <a:pt x="608" y="91"/>
                    <a:pt x="607" y="88"/>
                  </a:cubicBezTo>
                  <a:close/>
                  <a:moveTo>
                    <a:pt x="231" y="96"/>
                  </a:moveTo>
                  <a:cubicBezTo>
                    <a:pt x="230" y="96"/>
                    <a:pt x="229" y="97"/>
                    <a:pt x="229" y="99"/>
                  </a:cubicBezTo>
                  <a:cubicBezTo>
                    <a:pt x="229" y="99"/>
                    <a:pt x="229" y="99"/>
                    <a:pt x="229" y="99"/>
                  </a:cubicBezTo>
                  <a:lnTo>
                    <a:pt x="229" y="99"/>
                  </a:lnTo>
                  <a:cubicBezTo>
                    <a:pt x="229" y="99"/>
                    <a:pt x="232" y="99"/>
                    <a:pt x="236" y="100"/>
                  </a:cubicBezTo>
                  <a:lnTo>
                    <a:pt x="236" y="100"/>
                  </a:lnTo>
                  <a:cubicBezTo>
                    <a:pt x="233" y="98"/>
                    <a:pt x="232" y="96"/>
                    <a:pt x="231" y="96"/>
                  </a:cubicBezTo>
                  <a:close/>
                  <a:moveTo>
                    <a:pt x="610" y="99"/>
                  </a:moveTo>
                  <a:cubicBezTo>
                    <a:pt x="610" y="101"/>
                    <a:pt x="610" y="102"/>
                    <a:pt x="610" y="102"/>
                  </a:cubicBezTo>
                  <a:cubicBezTo>
                    <a:pt x="610" y="102"/>
                    <a:pt x="610" y="101"/>
                    <a:pt x="610" y="99"/>
                  </a:cubicBezTo>
                  <a:cubicBezTo>
                    <a:pt x="610" y="99"/>
                    <a:pt x="610" y="99"/>
                    <a:pt x="610" y="99"/>
                  </a:cubicBezTo>
                  <a:close/>
                  <a:moveTo>
                    <a:pt x="265" y="87"/>
                  </a:moveTo>
                  <a:cubicBezTo>
                    <a:pt x="265" y="87"/>
                    <a:pt x="265" y="87"/>
                    <a:pt x="265" y="99"/>
                  </a:cubicBezTo>
                  <a:lnTo>
                    <a:pt x="277" y="99"/>
                  </a:lnTo>
                  <a:cubicBezTo>
                    <a:pt x="265" y="99"/>
                    <a:pt x="265" y="87"/>
                    <a:pt x="265" y="87"/>
                  </a:cubicBezTo>
                  <a:lnTo>
                    <a:pt x="265" y="87"/>
                  </a:lnTo>
                  <a:lnTo>
                    <a:pt x="277" y="99"/>
                  </a:lnTo>
                  <a:cubicBezTo>
                    <a:pt x="279" y="102"/>
                    <a:pt x="281" y="103"/>
                    <a:pt x="281" y="103"/>
                  </a:cubicBezTo>
                  <a:cubicBezTo>
                    <a:pt x="282" y="103"/>
                    <a:pt x="282" y="102"/>
                    <a:pt x="282" y="101"/>
                  </a:cubicBezTo>
                  <a:lnTo>
                    <a:pt x="282" y="101"/>
                  </a:lnTo>
                  <a:cubicBezTo>
                    <a:pt x="283" y="102"/>
                    <a:pt x="283" y="102"/>
                    <a:pt x="284" y="102"/>
                  </a:cubicBezTo>
                  <a:cubicBezTo>
                    <a:pt x="287" y="102"/>
                    <a:pt x="284" y="97"/>
                    <a:pt x="279" y="91"/>
                  </a:cubicBezTo>
                  <a:lnTo>
                    <a:pt x="279" y="91"/>
                  </a:lnTo>
                  <a:cubicBezTo>
                    <a:pt x="279" y="92"/>
                    <a:pt x="278" y="94"/>
                    <a:pt x="278" y="95"/>
                  </a:cubicBezTo>
                  <a:lnTo>
                    <a:pt x="278" y="95"/>
                  </a:lnTo>
                  <a:cubicBezTo>
                    <a:pt x="274" y="91"/>
                    <a:pt x="270" y="87"/>
                    <a:pt x="265" y="87"/>
                  </a:cubicBezTo>
                  <a:close/>
                  <a:moveTo>
                    <a:pt x="253" y="99"/>
                  </a:moveTo>
                  <a:cubicBezTo>
                    <a:pt x="248" y="99"/>
                    <a:pt x="247" y="101"/>
                    <a:pt x="248" y="103"/>
                  </a:cubicBezTo>
                  <a:lnTo>
                    <a:pt x="248" y="103"/>
                  </a:lnTo>
                  <a:cubicBezTo>
                    <a:pt x="244" y="101"/>
                    <a:pt x="239" y="100"/>
                    <a:pt x="236" y="100"/>
                  </a:cubicBezTo>
                  <a:lnTo>
                    <a:pt x="236" y="100"/>
                  </a:lnTo>
                  <a:cubicBezTo>
                    <a:pt x="240" y="104"/>
                    <a:pt x="247" y="111"/>
                    <a:pt x="253" y="111"/>
                  </a:cubicBezTo>
                  <a:cubicBezTo>
                    <a:pt x="265" y="111"/>
                    <a:pt x="265" y="99"/>
                    <a:pt x="265" y="99"/>
                  </a:cubicBezTo>
                  <a:close/>
                  <a:moveTo>
                    <a:pt x="253" y="111"/>
                  </a:moveTo>
                  <a:cubicBezTo>
                    <a:pt x="257" y="115"/>
                    <a:pt x="260" y="117"/>
                    <a:pt x="261" y="117"/>
                  </a:cubicBezTo>
                  <a:cubicBezTo>
                    <a:pt x="264" y="117"/>
                    <a:pt x="261" y="111"/>
                    <a:pt x="253" y="111"/>
                  </a:cubicBezTo>
                  <a:close/>
                  <a:moveTo>
                    <a:pt x="229" y="99"/>
                  </a:moveTo>
                  <a:lnTo>
                    <a:pt x="229" y="99"/>
                  </a:lnTo>
                  <a:cubicBezTo>
                    <a:pt x="229" y="99"/>
                    <a:pt x="238" y="116"/>
                    <a:pt x="240" y="121"/>
                  </a:cubicBezTo>
                  <a:lnTo>
                    <a:pt x="240" y="121"/>
                  </a:lnTo>
                  <a:cubicBezTo>
                    <a:pt x="248" y="118"/>
                    <a:pt x="238" y="109"/>
                    <a:pt x="229" y="99"/>
                  </a:cubicBezTo>
                  <a:close/>
                  <a:moveTo>
                    <a:pt x="705" y="108"/>
                  </a:moveTo>
                  <a:cubicBezTo>
                    <a:pt x="704" y="112"/>
                    <a:pt x="702" y="115"/>
                    <a:pt x="694" y="123"/>
                  </a:cubicBezTo>
                  <a:lnTo>
                    <a:pt x="705" y="111"/>
                  </a:lnTo>
                  <a:cubicBezTo>
                    <a:pt x="705" y="110"/>
                    <a:pt x="705" y="109"/>
                    <a:pt x="705" y="108"/>
                  </a:cubicBezTo>
                  <a:close/>
                  <a:moveTo>
                    <a:pt x="705" y="111"/>
                  </a:moveTo>
                  <a:cubicBezTo>
                    <a:pt x="705" y="116"/>
                    <a:pt x="705" y="120"/>
                    <a:pt x="705" y="123"/>
                  </a:cubicBezTo>
                  <a:cubicBezTo>
                    <a:pt x="717" y="111"/>
                    <a:pt x="717" y="111"/>
                    <a:pt x="729" y="111"/>
                  </a:cubicBezTo>
                  <a:close/>
                  <a:moveTo>
                    <a:pt x="979" y="111"/>
                  </a:moveTo>
                  <a:cubicBezTo>
                    <a:pt x="991" y="111"/>
                    <a:pt x="979" y="111"/>
                    <a:pt x="991" y="123"/>
                  </a:cubicBezTo>
                  <a:cubicBezTo>
                    <a:pt x="1003" y="123"/>
                    <a:pt x="1003" y="111"/>
                    <a:pt x="1003" y="111"/>
                  </a:cubicBezTo>
                  <a:close/>
                  <a:moveTo>
                    <a:pt x="801" y="123"/>
                  </a:moveTo>
                  <a:cubicBezTo>
                    <a:pt x="801" y="123"/>
                    <a:pt x="801" y="123"/>
                    <a:pt x="801" y="123"/>
                  </a:cubicBezTo>
                  <a:lnTo>
                    <a:pt x="801" y="123"/>
                  </a:lnTo>
                  <a:close/>
                  <a:moveTo>
                    <a:pt x="240" y="121"/>
                  </a:moveTo>
                  <a:lnTo>
                    <a:pt x="240" y="121"/>
                  </a:lnTo>
                  <a:cubicBezTo>
                    <a:pt x="238" y="123"/>
                    <a:pt x="235" y="123"/>
                    <a:pt x="229" y="123"/>
                  </a:cubicBezTo>
                  <a:lnTo>
                    <a:pt x="229" y="135"/>
                  </a:lnTo>
                  <a:lnTo>
                    <a:pt x="241" y="123"/>
                  </a:lnTo>
                  <a:cubicBezTo>
                    <a:pt x="241" y="123"/>
                    <a:pt x="241" y="123"/>
                    <a:pt x="240" y="121"/>
                  </a:cubicBezTo>
                  <a:close/>
                  <a:moveTo>
                    <a:pt x="607" y="58"/>
                  </a:moveTo>
                  <a:cubicBezTo>
                    <a:pt x="604" y="58"/>
                    <a:pt x="598" y="64"/>
                    <a:pt x="598" y="64"/>
                  </a:cubicBezTo>
                  <a:lnTo>
                    <a:pt x="586" y="64"/>
                  </a:lnTo>
                  <a:cubicBezTo>
                    <a:pt x="598" y="64"/>
                    <a:pt x="586" y="76"/>
                    <a:pt x="586" y="87"/>
                  </a:cubicBezTo>
                  <a:cubicBezTo>
                    <a:pt x="586" y="93"/>
                    <a:pt x="583" y="96"/>
                    <a:pt x="583" y="96"/>
                  </a:cubicBezTo>
                  <a:cubicBezTo>
                    <a:pt x="583" y="96"/>
                    <a:pt x="586" y="93"/>
                    <a:pt x="598" y="87"/>
                  </a:cubicBezTo>
                  <a:cubicBezTo>
                    <a:pt x="600" y="86"/>
                    <a:pt x="602" y="85"/>
                    <a:pt x="603" y="85"/>
                  </a:cubicBezTo>
                  <a:cubicBezTo>
                    <a:pt x="604" y="85"/>
                    <a:pt x="606" y="86"/>
                    <a:pt x="607" y="88"/>
                  </a:cubicBezTo>
                  <a:lnTo>
                    <a:pt x="607" y="88"/>
                  </a:lnTo>
                  <a:cubicBezTo>
                    <a:pt x="608" y="88"/>
                    <a:pt x="609" y="87"/>
                    <a:pt x="610" y="87"/>
                  </a:cubicBezTo>
                  <a:cubicBezTo>
                    <a:pt x="610" y="87"/>
                    <a:pt x="634" y="99"/>
                    <a:pt x="634" y="111"/>
                  </a:cubicBezTo>
                  <a:lnTo>
                    <a:pt x="646" y="87"/>
                  </a:lnTo>
                  <a:lnTo>
                    <a:pt x="646" y="99"/>
                  </a:lnTo>
                  <a:lnTo>
                    <a:pt x="646" y="111"/>
                  </a:lnTo>
                  <a:lnTo>
                    <a:pt x="646" y="135"/>
                  </a:lnTo>
                  <a:lnTo>
                    <a:pt x="658" y="111"/>
                  </a:lnTo>
                  <a:cubicBezTo>
                    <a:pt x="658" y="103"/>
                    <a:pt x="659" y="101"/>
                    <a:pt x="661" y="101"/>
                  </a:cubicBezTo>
                  <a:cubicBezTo>
                    <a:pt x="664" y="101"/>
                    <a:pt x="670" y="111"/>
                    <a:pt x="670" y="111"/>
                  </a:cubicBezTo>
                  <a:lnTo>
                    <a:pt x="694" y="111"/>
                  </a:lnTo>
                  <a:lnTo>
                    <a:pt x="702" y="103"/>
                  </a:lnTo>
                  <a:lnTo>
                    <a:pt x="702" y="103"/>
                  </a:lnTo>
                  <a:cubicBezTo>
                    <a:pt x="703" y="104"/>
                    <a:pt x="705" y="106"/>
                    <a:pt x="705" y="108"/>
                  </a:cubicBezTo>
                  <a:lnTo>
                    <a:pt x="705" y="108"/>
                  </a:lnTo>
                  <a:cubicBezTo>
                    <a:pt x="705" y="106"/>
                    <a:pt x="705" y="103"/>
                    <a:pt x="705" y="99"/>
                  </a:cubicBezTo>
                  <a:lnTo>
                    <a:pt x="705" y="99"/>
                  </a:lnTo>
                  <a:lnTo>
                    <a:pt x="702" y="103"/>
                  </a:lnTo>
                  <a:lnTo>
                    <a:pt x="702" y="103"/>
                  </a:lnTo>
                  <a:cubicBezTo>
                    <a:pt x="699" y="99"/>
                    <a:pt x="694" y="99"/>
                    <a:pt x="694" y="99"/>
                  </a:cubicBezTo>
                  <a:lnTo>
                    <a:pt x="670" y="99"/>
                  </a:lnTo>
                  <a:cubicBezTo>
                    <a:pt x="658" y="87"/>
                    <a:pt x="658" y="76"/>
                    <a:pt x="646" y="76"/>
                  </a:cubicBezTo>
                  <a:lnTo>
                    <a:pt x="622" y="76"/>
                  </a:lnTo>
                  <a:cubicBezTo>
                    <a:pt x="622" y="76"/>
                    <a:pt x="622" y="68"/>
                    <a:pt x="622" y="64"/>
                  </a:cubicBezTo>
                  <a:cubicBezTo>
                    <a:pt x="622" y="76"/>
                    <a:pt x="598" y="76"/>
                    <a:pt x="598" y="76"/>
                  </a:cubicBezTo>
                  <a:cubicBezTo>
                    <a:pt x="598" y="76"/>
                    <a:pt x="610" y="64"/>
                    <a:pt x="610" y="64"/>
                  </a:cubicBezTo>
                  <a:cubicBezTo>
                    <a:pt x="610" y="60"/>
                    <a:pt x="609" y="58"/>
                    <a:pt x="607" y="58"/>
                  </a:cubicBezTo>
                  <a:close/>
                  <a:moveTo>
                    <a:pt x="741" y="111"/>
                  </a:moveTo>
                  <a:cubicBezTo>
                    <a:pt x="741" y="123"/>
                    <a:pt x="729" y="123"/>
                    <a:pt x="741" y="123"/>
                  </a:cubicBezTo>
                  <a:cubicBezTo>
                    <a:pt x="749" y="123"/>
                    <a:pt x="746" y="128"/>
                    <a:pt x="747" y="128"/>
                  </a:cubicBezTo>
                  <a:cubicBezTo>
                    <a:pt x="748" y="128"/>
                    <a:pt x="749" y="127"/>
                    <a:pt x="753" y="123"/>
                  </a:cubicBezTo>
                  <a:lnTo>
                    <a:pt x="753" y="123"/>
                  </a:lnTo>
                  <a:cubicBezTo>
                    <a:pt x="753" y="123"/>
                    <a:pt x="744" y="149"/>
                    <a:pt x="749" y="149"/>
                  </a:cubicBezTo>
                  <a:cubicBezTo>
                    <a:pt x="750" y="149"/>
                    <a:pt x="751" y="149"/>
                    <a:pt x="753" y="147"/>
                  </a:cubicBezTo>
                  <a:cubicBezTo>
                    <a:pt x="757" y="139"/>
                    <a:pt x="760" y="136"/>
                    <a:pt x="761" y="136"/>
                  </a:cubicBezTo>
                  <a:cubicBezTo>
                    <a:pt x="765" y="136"/>
                    <a:pt x="765" y="147"/>
                    <a:pt x="765" y="147"/>
                  </a:cubicBezTo>
                  <a:cubicBezTo>
                    <a:pt x="765" y="147"/>
                    <a:pt x="765" y="142"/>
                    <a:pt x="769" y="142"/>
                  </a:cubicBezTo>
                  <a:cubicBezTo>
                    <a:pt x="770" y="142"/>
                    <a:pt x="773" y="143"/>
                    <a:pt x="777" y="147"/>
                  </a:cubicBezTo>
                  <a:cubicBezTo>
                    <a:pt x="789" y="147"/>
                    <a:pt x="777" y="159"/>
                    <a:pt x="777" y="159"/>
                  </a:cubicBezTo>
                  <a:lnTo>
                    <a:pt x="801" y="159"/>
                  </a:lnTo>
                  <a:cubicBezTo>
                    <a:pt x="801" y="159"/>
                    <a:pt x="801" y="171"/>
                    <a:pt x="813" y="171"/>
                  </a:cubicBezTo>
                  <a:cubicBezTo>
                    <a:pt x="821" y="171"/>
                    <a:pt x="829" y="166"/>
                    <a:pt x="829" y="166"/>
                  </a:cubicBezTo>
                  <a:lnTo>
                    <a:pt x="829" y="166"/>
                  </a:lnTo>
                  <a:cubicBezTo>
                    <a:pt x="830" y="166"/>
                    <a:pt x="829" y="167"/>
                    <a:pt x="825" y="171"/>
                  </a:cubicBezTo>
                  <a:cubicBezTo>
                    <a:pt x="818" y="177"/>
                    <a:pt x="816" y="179"/>
                    <a:pt x="816" y="179"/>
                  </a:cubicBezTo>
                  <a:cubicBezTo>
                    <a:pt x="817" y="179"/>
                    <a:pt x="829" y="168"/>
                    <a:pt x="834" y="168"/>
                  </a:cubicBezTo>
                  <a:cubicBezTo>
                    <a:pt x="836" y="168"/>
                    <a:pt x="836" y="169"/>
                    <a:pt x="836" y="171"/>
                  </a:cubicBezTo>
                  <a:cubicBezTo>
                    <a:pt x="836" y="159"/>
                    <a:pt x="836" y="159"/>
                    <a:pt x="825" y="159"/>
                  </a:cubicBezTo>
                  <a:cubicBezTo>
                    <a:pt x="813" y="147"/>
                    <a:pt x="813" y="135"/>
                    <a:pt x="813" y="135"/>
                  </a:cubicBezTo>
                  <a:lnTo>
                    <a:pt x="801" y="135"/>
                  </a:lnTo>
                  <a:lnTo>
                    <a:pt x="801" y="123"/>
                  </a:lnTo>
                  <a:cubicBezTo>
                    <a:pt x="801" y="135"/>
                    <a:pt x="789" y="135"/>
                    <a:pt x="789" y="135"/>
                  </a:cubicBezTo>
                  <a:cubicBezTo>
                    <a:pt x="801" y="123"/>
                    <a:pt x="789" y="123"/>
                    <a:pt x="789" y="123"/>
                  </a:cubicBezTo>
                  <a:lnTo>
                    <a:pt x="777" y="123"/>
                  </a:lnTo>
                  <a:lnTo>
                    <a:pt x="777" y="111"/>
                  </a:lnTo>
                  <a:lnTo>
                    <a:pt x="765" y="123"/>
                  </a:lnTo>
                  <a:lnTo>
                    <a:pt x="753" y="123"/>
                  </a:lnTo>
                  <a:lnTo>
                    <a:pt x="753" y="111"/>
                  </a:lnTo>
                  <a:close/>
                  <a:moveTo>
                    <a:pt x="1086" y="171"/>
                  </a:moveTo>
                  <a:cubicBezTo>
                    <a:pt x="1075" y="171"/>
                    <a:pt x="1063" y="171"/>
                    <a:pt x="1075" y="183"/>
                  </a:cubicBezTo>
                  <a:cubicBezTo>
                    <a:pt x="1086" y="183"/>
                    <a:pt x="1086" y="171"/>
                    <a:pt x="1086" y="171"/>
                  </a:cubicBezTo>
                  <a:close/>
                  <a:moveTo>
                    <a:pt x="874" y="193"/>
                  </a:moveTo>
                  <a:cubicBezTo>
                    <a:pt x="873" y="194"/>
                    <a:pt x="872" y="195"/>
                    <a:pt x="872" y="195"/>
                  </a:cubicBezTo>
                  <a:lnTo>
                    <a:pt x="877" y="195"/>
                  </a:lnTo>
                  <a:cubicBezTo>
                    <a:pt x="876" y="193"/>
                    <a:pt x="875" y="193"/>
                    <a:pt x="874" y="193"/>
                  </a:cubicBezTo>
                  <a:close/>
                  <a:moveTo>
                    <a:pt x="848" y="159"/>
                  </a:moveTo>
                  <a:cubicBezTo>
                    <a:pt x="836" y="159"/>
                    <a:pt x="836" y="171"/>
                    <a:pt x="836" y="171"/>
                  </a:cubicBezTo>
                  <a:cubicBezTo>
                    <a:pt x="836" y="177"/>
                    <a:pt x="842" y="177"/>
                    <a:pt x="847" y="177"/>
                  </a:cubicBezTo>
                  <a:cubicBezTo>
                    <a:pt x="851" y="177"/>
                    <a:pt x="854" y="177"/>
                    <a:pt x="848" y="183"/>
                  </a:cubicBezTo>
                  <a:cubicBezTo>
                    <a:pt x="848" y="191"/>
                    <a:pt x="848" y="200"/>
                    <a:pt x="853" y="200"/>
                  </a:cubicBezTo>
                  <a:cubicBezTo>
                    <a:pt x="854" y="200"/>
                    <a:pt x="857" y="198"/>
                    <a:pt x="860" y="195"/>
                  </a:cubicBezTo>
                  <a:cubicBezTo>
                    <a:pt x="865" y="195"/>
                    <a:pt x="870" y="193"/>
                    <a:pt x="873" y="193"/>
                  </a:cubicBezTo>
                  <a:cubicBezTo>
                    <a:pt x="873" y="193"/>
                    <a:pt x="874" y="193"/>
                    <a:pt x="874" y="193"/>
                  </a:cubicBezTo>
                  <a:lnTo>
                    <a:pt x="874" y="193"/>
                  </a:lnTo>
                  <a:cubicBezTo>
                    <a:pt x="877" y="189"/>
                    <a:pt x="884" y="183"/>
                    <a:pt x="884" y="183"/>
                  </a:cubicBezTo>
                  <a:lnTo>
                    <a:pt x="884" y="171"/>
                  </a:lnTo>
                  <a:cubicBezTo>
                    <a:pt x="884" y="171"/>
                    <a:pt x="877" y="178"/>
                    <a:pt x="872" y="183"/>
                  </a:cubicBezTo>
                  <a:cubicBezTo>
                    <a:pt x="884" y="171"/>
                    <a:pt x="848" y="171"/>
                    <a:pt x="848" y="171"/>
                  </a:cubicBezTo>
                  <a:cubicBezTo>
                    <a:pt x="848" y="171"/>
                    <a:pt x="860" y="159"/>
                    <a:pt x="848" y="159"/>
                  </a:cubicBezTo>
                  <a:close/>
                  <a:moveTo>
                    <a:pt x="877" y="195"/>
                  </a:moveTo>
                  <a:cubicBezTo>
                    <a:pt x="878" y="197"/>
                    <a:pt x="877" y="204"/>
                    <a:pt x="872" y="218"/>
                  </a:cubicBezTo>
                  <a:cubicBezTo>
                    <a:pt x="872" y="226"/>
                    <a:pt x="873" y="229"/>
                    <a:pt x="875" y="229"/>
                  </a:cubicBezTo>
                  <a:cubicBezTo>
                    <a:pt x="879" y="229"/>
                    <a:pt x="884" y="218"/>
                    <a:pt x="884" y="218"/>
                  </a:cubicBezTo>
                  <a:lnTo>
                    <a:pt x="896" y="218"/>
                  </a:lnTo>
                  <a:cubicBezTo>
                    <a:pt x="896" y="225"/>
                    <a:pt x="896" y="237"/>
                    <a:pt x="896" y="242"/>
                  </a:cubicBezTo>
                  <a:cubicBezTo>
                    <a:pt x="898" y="240"/>
                    <a:pt x="900" y="239"/>
                    <a:pt x="901" y="239"/>
                  </a:cubicBezTo>
                  <a:cubicBezTo>
                    <a:pt x="903" y="239"/>
                    <a:pt x="902" y="246"/>
                    <a:pt x="909" y="246"/>
                  </a:cubicBezTo>
                  <a:cubicBezTo>
                    <a:pt x="911" y="246"/>
                    <a:pt x="915" y="245"/>
                    <a:pt x="920" y="242"/>
                  </a:cubicBezTo>
                  <a:cubicBezTo>
                    <a:pt x="920" y="230"/>
                    <a:pt x="920" y="242"/>
                    <a:pt x="920" y="218"/>
                  </a:cubicBezTo>
                  <a:cubicBezTo>
                    <a:pt x="920" y="212"/>
                    <a:pt x="919" y="210"/>
                    <a:pt x="918" y="210"/>
                  </a:cubicBezTo>
                  <a:cubicBezTo>
                    <a:pt x="915" y="210"/>
                    <a:pt x="910" y="221"/>
                    <a:pt x="909" y="221"/>
                  </a:cubicBezTo>
                  <a:cubicBezTo>
                    <a:pt x="908" y="221"/>
                    <a:pt x="908" y="220"/>
                    <a:pt x="908" y="218"/>
                  </a:cubicBezTo>
                  <a:cubicBezTo>
                    <a:pt x="896" y="207"/>
                    <a:pt x="896" y="195"/>
                    <a:pt x="896" y="195"/>
                  </a:cubicBezTo>
                  <a:close/>
                  <a:moveTo>
                    <a:pt x="934" y="237"/>
                  </a:moveTo>
                  <a:cubicBezTo>
                    <a:pt x="932" y="237"/>
                    <a:pt x="928" y="238"/>
                    <a:pt x="925" y="240"/>
                  </a:cubicBezTo>
                  <a:lnTo>
                    <a:pt x="925" y="240"/>
                  </a:lnTo>
                  <a:cubicBezTo>
                    <a:pt x="925" y="240"/>
                    <a:pt x="924" y="240"/>
                    <a:pt x="924" y="240"/>
                  </a:cubicBezTo>
                  <a:cubicBezTo>
                    <a:pt x="923" y="240"/>
                    <a:pt x="921" y="241"/>
                    <a:pt x="920" y="242"/>
                  </a:cubicBezTo>
                  <a:cubicBezTo>
                    <a:pt x="920" y="242"/>
                    <a:pt x="922" y="241"/>
                    <a:pt x="925" y="240"/>
                  </a:cubicBezTo>
                  <a:lnTo>
                    <a:pt x="925" y="240"/>
                  </a:lnTo>
                  <a:cubicBezTo>
                    <a:pt x="932" y="241"/>
                    <a:pt x="932" y="266"/>
                    <a:pt x="932" y="266"/>
                  </a:cubicBezTo>
                  <a:lnTo>
                    <a:pt x="956" y="266"/>
                  </a:lnTo>
                  <a:cubicBezTo>
                    <a:pt x="944" y="254"/>
                    <a:pt x="956" y="242"/>
                    <a:pt x="944" y="242"/>
                  </a:cubicBezTo>
                  <a:lnTo>
                    <a:pt x="932" y="242"/>
                  </a:lnTo>
                  <a:cubicBezTo>
                    <a:pt x="936" y="238"/>
                    <a:pt x="936" y="237"/>
                    <a:pt x="934" y="237"/>
                  </a:cubicBezTo>
                  <a:close/>
                  <a:moveTo>
                    <a:pt x="972" y="251"/>
                  </a:moveTo>
                  <a:cubicBezTo>
                    <a:pt x="971" y="251"/>
                    <a:pt x="970" y="252"/>
                    <a:pt x="967" y="254"/>
                  </a:cubicBezTo>
                  <a:cubicBezTo>
                    <a:pt x="967" y="254"/>
                    <a:pt x="956" y="266"/>
                    <a:pt x="956" y="266"/>
                  </a:cubicBezTo>
                  <a:lnTo>
                    <a:pt x="944" y="278"/>
                  </a:lnTo>
                  <a:lnTo>
                    <a:pt x="967" y="266"/>
                  </a:lnTo>
                  <a:lnTo>
                    <a:pt x="967" y="266"/>
                  </a:lnTo>
                  <a:lnTo>
                    <a:pt x="967" y="266"/>
                  </a:lnTo>
                  <a:cubicBezTo>
                    <a:pt x="967" y="266"/>
                    <a:pt x="975" y="251"/>
                    <a:pt x="972" y="251"/>
                  </a:cubicBezTo>
                  <a:close/>
                  <a:moveTo>
                    <a:pt x="967" y="266"/>
                  </a:moveTo>
                  <a:cubicBezTo>
                    <a:pt x="967" y="277"/>
                    <a:pt x="958" y="278"/>
                    <a:pt x="965" y="287"/>
                  </a:cubicBezTo>
                  <a:lnTo>
                    <a:pt x="965" y="287"/>
                  </a:lnTo>
                  <a:cubicBezTo>
                    <a:pt x="966" y="285"/>
                    <a:pt x="967" y="282"/>
                    <a:pt x="967" y="278"/>
                  </a:cubicBezTo>
                  <a:lnTo>
                    <a:pt x="967" y="266"/>
                  </a:lnTo>
                  <a:close/>
                  <a:moveTo>
                    <a:pt x="130" y="286"/>
                  </a:moveTo>
                  <a:cubicBezTo>
                    <a:pt x="131" y="287"/>
                    <a:pt x="133" y="288"/>
                    <a:pt x="134" y="290"/>
                  </a:cubicBezTo>
                  <a:cubicBezTo>
                    <a:pt x="139" y="290"/>
                    <a:pt x="136" y="288"/>
                    <a:pt x="130" y="286"/>
                  </a:cubicBezTo>
                  <a:close/>
                  <a:moveTo>
                    <a:pt x="965" y="287"/>
                  </a:moveTo>
                  <a:cubicBezTo>
                    <a:pt x="962" y="290"/>
                    <a:pt x="960" y="290"/>
                    <a:pt x="967" y="290"/>
                  </a:cubicBezTo>
                  <a:cubicBezTo>
                    <a:pt x="966" y="289"/>
                    <a:pt x="965" y="288"/>
                    <a:pt x="965" y="287"/>
                  </a:cubicBezTo>
                  <a:close/>
                  <a:moveTo>
                    <a:pt x="967" y="290"/>
                  </a:moveTo>
                  <a:cubicBezTo>
                    <a:pt x="967" y="290"/>
                    <a:pt x="973" y="295"/>
                    <a:pt x="980" y="302"/>
                  </a:cubicBezTo>
                  <a:cubicBezTo>
                    <a:pt x="980" y="300"/>
                    <a:pt x="981" y="297"/>
                    <a:pt x="982" y="295"/>
                  </a:cubicBezTo>
                  <a:lnTo>
                    <a:pt x="982" y="295"/>
                  </a:lnTo>
                  <a:cubicBezTo>
                    <a:pt x="982" y="295"/>
                    <a:pt x="982" y="295"/>
                    <a:pt x="982" y="295"/>
                  </a:cubicBezTo>
                  <a:cubicBezTo>
                    <a:pt x="985" y="295"/>
                    <a:pt x="987" y="294"/>
                    <a:pt x="991" y="290"/>
                  </a:cubicBezTo>
                  <a:cubicBezTo>
                    <a:pt x="986" y="290"/>
                    <a:pt x="983" y="292"/>
                    <a:pt x="982" y="295"/>
                  </a:cubicBezTo>
                  <a:lnTo>
                    <a:pt x="982" y="295"/>
                  </a:lnTo>
                  <a:cubicBezTo>
                    <a:pt x="978" y="295"/>
                    <a:pt x="975" y="290"/>
                    <a:pt x="967" y="290"/>
                  </a:cubicBezTo>
                  <a:close/>
                  <a:moveTo>
                    <a:pt x="200" y="94"/>
                  </a:moveTo>
                  <a:cubicBezTo>
                    <a:pt x="194" y="94"/>
                    <a:pt x="186" y="99"/>
                    <a:pt x="194" y="99"/>
                  </a:cubicBezTo>
                  <a:cubicBezTo>
                    <a:pt x="194" y="99"/>
                    <a:pt x="182" y="99"/>
                    <a:pt x="182" y="111"/>
                  </a:cubicBezTo>
                  <a:cubicBezTo>
                    <a:pt x="188" y="117"/>
                    <a:pt x="179" y="117"/>
                    <a:pt x="168" y="117"/>
                  </a:cubicBezTo>
                  <a:cubicBezTo>
                    <a:pt x="158" y="117"/>
                    <a:pt x="146" y="117"/>
                    <a:pt x="146" y="123"/>
                  </a:cubicBezTo>
                  <a:cubicBezTo>
                    <a:pt x="140" y="115"/>
                    <a:pt x="137" y="112"/>
                    <a:pt x="136" y="112"/>
                  </a:cubicBezTo>
                  <a:lnTo>
                    <a:pt x="136" y="112"/>
                  </a:lnTo>
                  <a:cubicBezTo>
                    <a:pt x="131" y="112"/>
                    <a:pt x="143" y="147"/>
                    <a:pt x="134" y="147"/>
                  </a:cubicBezTo>
                  <a:cubicBezTo>
                    <a:pt x="127" y="140"/>
                    <a:pt x="124" y="133"/>
                    <a:pt x="123" y="133"/>
                  </a:cubicBezTo>
                  <a:cubicBezTo>
                    <a:pt x="122" y="133"/>
                    <a:pt x="122" y="137"/>
                    <a:pt x="122" y="147"/>
                  </a:cubicBezTo>
                  <a:cubicBezTo>
                    <a:pt x="122" y="147"/>
                    <a:pt x="122" y="159"/>
                    <a:pt x="134" y="171"/>
                  </a:cubicBezTo>
                  <a:cubicBezTo>
                    <a:pt x="126" y="171"/>
                    <a:pt x="123" y="166"/>
                    <a:pt x="119" y="166"/>
                  </a:cubicBezTo>
                  <a:cubicBezTo>
                    <a:pt x="117" y="166"/>
                    <a:pt x="114" y="167"/>
                    <a:pt x="110" y="171"/>
                  </a:cubicBezTo>
                  <a:cubicBezTo>
                    <a:pt x="98" y="183"/>
                    <a:pt x="122" y="183"/>
                    <a:pt x="110" y="183"/>
                  </a:cubicBezTo>
                  <a:cubicBezTo>
                    <a:pt x="98" y="183"/>
                    <a:pt x="98" y="171"/>
                    <a:pt x="98" y="171"/>
                  </a:cubicBezTo>
                  <a:lnTo>
                    <a:pt x="98" y="183"/>
                  </a:lnTo>
                  <a:lnTo>
                    <a:pt x="98" y="195"/>
                  </a:lnTo>
                  <a:cubicBezTo>
                    <a:pt x="98" y="195"/>
                    <a:pt x="86" y="207"/>
                    <a:pt x="74" y="207"/>
                  </a:cubicBezTo>
                  <a:cubicBezTo>
                    <a:pt x="74" y="203"/>
                    <a:pt x="73" y="201"/>
                    <a:pt x="71" y="201"/>
                  </a:cubicBezTo>
                  <a:cubicBezTo>
                    <a:pt x="68" y="201"/>
                    <a:pt x="63" y="207"/>
                    <a:pt x="63" y="207"/>
                  </a:cubicBezTo>
                  <a:lnTo>
                    <a:pt x="63" y="218"/>
                  </a:lnTo>
                  <a:cubicBezTo>
                    <a:pt x="63" y="218"/>
                    <a:pt x="51" y="218"/>
                    <a:pt x="51" y="230"/>
                  </a:cubicBezTo>
                  <a:cubicBezTo>
                    <a:pt x="39" y="230"/>
                    <a:pt x="27" y="242"/>
                    <a:pt x="39" y="242"/>
                  </a:cubicBezTo>
                  <a:cubicBezTo>
                    <a:pt x="39" y="242"/>
                    <a:pt x="39" y="254"/>
                    <a:pt x="39" y="254"/>
                  </a:cubicBezTo>
                  <a:cubicBezTo>
                    <a:pt x="27" y="266"/>
                    <a:pt x="27" y="266"/>
                    <a:pt x="27" y="266"/>
                  </a:cubicBezTo>
                  <a:cubicBezTo>
                    <a:pt x="27" y="278"/>
                    <a:pt x="27" y="278"/>
                    <a:pt x="27" y="278"/>
                  </a:cubicBezTo>
                  <a:lnTo>
                    <a:pt x="27" y="290"/>
                  </a:lnTo>
                  <a:cubicBezTo>
                    <a:pt x="15" y="290"/>
                    <a:pt x="3" y="290"/>
                    <a:pt x="15" y="302"/>
                  </a:cubicBezTo>
                  <a:cubicBezTo>
                    <a:pt x="15" y="302"/>
                    <a:pt x="17" y="302"/>
                    <a:pt x="18" y="303"/>
                  </a:cubicBezTo>
                  <a:lnTo>
                    <a:pt x="18" y="303"/>
                  </a:lnTo>
                  <a:cubicBezTo>
                    <a:pt x="54" y="282"/>
                    <a:pt x="134" y="242"/>
                    <a:pt x="134" y="242"/>
                  </a:cubicBezTo>
                  <a:cubicBezTo>
                    <a:pt x="134" y="242"/>
                    <a:pt x="134" y="237"/>
                    <a:pt x="138" y="237"/>
                  </a:cubicBezTo>
                  <a:cubicBezTo>
                    <a:pt x="139" y="237"/>
                    <a:pt x="142" y="238"/>
                    <a:pt x="146" y="242"/>
                  </a:cubicBezTo>
                  <a:cubicBezTo>
                    <a:pt x="148" y="245"/>
                    <a:pt x="150" y="246"/>
                    <a:pt x="151" y="246"/>
                  </a:cubicBezTo>
                  <a:cubicBezTo>
                    <a:pt x="152" y="246"/>
                    <a:pt x="152" y="243"/>
                    <a:pt x="152" y="242"/>
                  </a:cubicBezTo>
                  <a:lnTo>
                    <a:pt x="152" y="242"/>
                  </a:lnTo>
                  <a:cubicBezTo>
                    <a:pt x="155" y="245"/>
                    <a:pt x="159" y="247"/>
                    <a:pt x="161" y="247"/>
                  </a:cubicBezTo>
                  <a:cubicBezTo>
                    <a:pt x="162" y="247"/>
                    <a:pt x="161" y="246"/>
                    <a:pt x="158" y="242"/>
                  </a:cubicBezTo>
                  <a:cubicBezTo>
                    <a:pt x="155" y="240"/>
                    <a:pt x="154" y="239"/>
                    <a:pt x="153" y="239"/>
                  </a:cubicBezTo>
                  <a:cubicBezTo>
                    <a:pt x="152" y="239"/>
                    <a:pt x="152" y="240"/>
                    <a:pt x="152" y="242"/>
                  </a:cubicBezTo>
                  <a:lnTo>
                    <a:pt x="152" y="242"/>
                  </a:lnTo>
                  <a:cubicBezTo>
                    <a:pt x="149" y="238"/>
                    <a:pt x="146" y="234"/>
                    <a:pt x="146" y="230"/>
                  </a:cubicBezTo>
                  <a:cubicBezTo>
                    <a:pt x="146" y="224"/>
                    <a:pt x="152" y="224"/>
                    <a:pt x="156" y="224"/>
                  </a:cubicBezTo>
                  <a:cubicBezTo>
                    <a:pt x="161" y="224"/>
                    <a:pt x="164" y="224"/>
                    <a:pt x="158" y="218"/>
                  </a:cubicBezTo>
                  <a:lnTo>
                    <a:pt x="158" y="207"/>
                  </a:lnTo>
                  <a:lnTo>
                    <a:pt x="170" y="207"/>
                  </a:lnTo>
                  <a:cubicBezTo>
                    <a:pt x="170" y="207"/>
                    <a:pt x="170" y="230"/>
                    <a:pt x="182" y="230"/>
                  </a:cubicBezTo>
                  <a:cubicBezTo>
                    <a:pt x="182" y="230"/>
                    <a:pt x="194" y="230"/>
                    <a:pt x="182" y="218"/>
                  </a:cubicBezTo>
                  <a:cubicBezTo>
                    <a:pt x="173" y="210"/>
                    <a:pt x="177" y="202"/>
                    <a:pt x="184" y="202"/>
                  </a:cubicBezTo>
                  <a:cubicBezTo>
                    <a:pt x="187" y="202"/>
                    <a:pt x="190" y="203"/>
                    <a:pt x="194" y="207"/>
                  </a:cubicBezTo>
                  <a:cubicBezTo>
                    <a:pt x="217" y="207"/>
                    <a:pt x="182" y="195"/>
                    <a:pt x="182" y="195"/>
                  </a:cubicBezTo>
                  <a:cubicBezTo>
                    <a:pt x="182" y="195"/>
                    <a:pt x="182" y="183"/>
                    <a:pt x="182" y="183"/>
                  </a:cubicBezTo>
                  <a:cubicBezTo>
                    <a:pt x="182" y="171"/>
                    <a:pt x="217" y="171"/>
                    <a:pt x="217" y="159"/>
                  </a:cubicBezTo>
                  <a:cubicBezTo>
                    <a:pt x="221" y="155"/>
                    <a:pt x="224" y="151"/>
                    <a:pt x="225" y="147"/>
                  </a:cubicBezTo>
                  <a:lnTo>
                    <a:pt x="225" y="147"/>
                  </a:lnTo>
                  <a:cubicBezTo>
                    <a:pt x="227" y="147"/>
                    <a:pt x="228" y="147"/>
                    <a:pt x="229" y="147"/>
                  </a:cubicBezTo>
                  <a:cubicBezTo>
                    <a:pt x="228" y="146"/>
                    <a:pt x="227" y="145"/>
                    <a:pt x="226" y="144"/>
                  </a:cubicBezTo>
                  <a:lnTo>
                    <a:pt x="226" y="144"/>
                  </a:lnTo>
                  <a:cubicBezTo>
                    <a:pt x="226" y="145"/>
                    <a:pt x="226" y="146"/>
                    <a:pt x="225" y="147"/>
                  </a:cubicBezTo>
                  <a:lnTo>
                    <a:pt x="225" y="147"/>
                  </a:lnTo>
                  <a:cubicBezTo>
                    <a:pt x="220" y="145"/>
                    <a:pt x="219" y="140"/>
                    <a:pt x="222" y="137"/>
                  </a:cubicBezTo>
                  <a:lnTo>
                    <a:pt x="222" y="137"/>
                  </a:lnTo>
                  <a:cubicBezTo>
                    <a:pt x="223" y="139"/>
                    <a:pt x="224" y="141"/>
                    <a:pt x="226" y="144"/>
                  </a:cubicBezTo>
                  <a:lnTo>
                    <a:pt x="226" y="144"/>
                  </a:lnTo>
                  <a:cubicBezTo>
                    <a:pt x="226" y="141"/>
                    <a:pt x="226" y="138"/>
                    <a:pt x="225" y="136"/>
                  </a:cubicBezTo>
                  <a:lnTo>
                    <a:pt x="225" y="136"/>
                  </a:lnTo>
                  <a:cubicBezTo>
                    <a:pt x="227" y="135"/>
                    <a:pt x="228" y="135"/>
                    <a:pt x="229" y="135"/>
                  </a:cubicBezTo>
                  <a:cubicBezTo>
                    <a:pt x="229" y="135"/>
                    <a:pt x="229" y="111"/>
                    <a:pt x="217" y="111"/>
                  </a:cubicBezTo>
                  <a:lnTo>
                    <a:pt x="217" y="99"/>
                  </a:lnTo>
                  <a:cubicBezTo>
                    <a:pt x="217" y="99"/>
                    <a:pt x="212" y="105"/>
                    <a:pt x="209" y="105"/>
                  </a:cubicBezTo>
                  <a:cubicBezTo>
                    <a:pt x="207" y="105"/>
                    <a:pt x="205" y="103"/>
                    <a:pt x="205" y="99"/>
                  </a:cubicBezTo>
                  <a:cubicBezTo>
                    <a:pt x="205" y="95"/>
                    <a:pt x="203" y="94"/>
                    <a:pt x="200" y="94"/>
                  </a:cubicBezTo>
                  <a:close/>
                  <a:moveTo>
                    <a:pt x="18" y="303"/>
                  </a:moveTo>
                  <a:lnTo>
                    <a:pt x="18" y="303"/>
                  </a:lnTo>
                  <a:cubicBezTo>
                    <a:pt x="7" y="309"/>
                    <a:pt x="0" y="314"/>
                    <a:pt x="3" y="314"/>
                  </a:cubicBezTo>
                  <a:cubicBezTo>
                    <a:pt x="3" y="314"/>
                    <a:pt x="3" y="319"/>
                    <a:pt x="7" y="319"/>
                  </a:cubicBezTo>
                  <a:cubicBezTo>
                    <a:pt x="8" y="319"/>
                    <a:pt x="11" y="318"/>
                    <a:pt x="15" y="314"/>
                  </a:cubicBezTo>
                  <a:cubicBezTo>
                    <a:pt x="22" y="307"/>
                    <a:pt x="21" y="304"/>
                    <a:pt x="18" y="303"/>
                  </a:cubicBezTo>
                  <a:close/>
                  <a:moveTo>
                    <a:pt x="991" y="302"/>
                  </a:moveTo>
                  <a:cubicBezTo>
                    <a:pt x="989" y="304"/>
                    <a:pt x="987" y="307"/>
                    <a:pt x="987" y="309"/>
                  </a:cubicBezTo>
                  <a:lnTo>
                    <a:pt x="987" y="309"/>
                  </a:lnTo>
                  <a:cubicBezTo>
                    <a:pt x="984" y="307"/>
                    <a:pt x="982" y="304"/>
                    <a:pt x="980" y="302"/>
                  </a:cubicBezTo>
                  <a:lnTo>
                    <a:pt x="980" y="302"/>
                  </a:lnTo>
                  <a:cubicBezTo>
                    <a:pt x="979" y="306"/>
                    <a:pt x="979" y="310"/>
                    <a:pt x="979" y="314"/>
                  </a:cubicBezTo>
                  <a:lnTo>
                    <a:pt x="979" y="326"/>
                  </a:lnTo>
                  <a:cubicBezTo>
                    <a:pt x="989" y="326"/>
                    <a:pt x="983" y="318"/>
                    <a:pt x="987" y="309"/>
                  </a:cubicBezTo>
                  <a:lnTo>
                    <a:pt x="987" y="309"/>
                  </a:lnTo>
                  <a:cubicBezTo>
                    <a:pt x="988" y="311"/>
                    <a:pt x="990" y="312"/>
                    <a:pt x="991" y="314"/>
                  </a:cubicBezTo>
                  <a:cubicBezTo>
                    <a:pt x="994" y="308"/>
                    <a:pt x="997" y="302"/>
                    <a:pt x="991" y="302"/>
                  </a:cubicBezTo>
                  <a:close/>
                  <a:moveTo>
                    <a:pt x="991" y="314"/>
                  </a:moveTo>
                  <a:cubicBezTo>
                    <a:pt x="988" y="320"/>
                    <a:pt x="985" y="326"/>
                    <a:pt x="991" y="326"/>
                  </a:cubicBezTo>
                  <a:cubicBezTo>
                    <a:pt x="991" y="326"/>
                    <a:pt x="1003" y="314"/>
                    <a:pt x="1003" y="314"/>
                  </a:cubicBezTo>
                  <a:close/>
                  <a:moveTo>
                    <a:pt x="1005" y="320"/>
                  </a:moveTo>
                  <a:cubicBezTo>
                    <a:pt x="1002" y="320"/>
                    <a:pt x="991" y="326"/>
                    <a:pt x="991" y="326"/>
                  </a:cubicBezTo>
                  <a:lnTo>
                    <a:pt x="1003" y="326"/>
                  </a:lnTo>
                  <a:cubicBezTo>
                    <a:pt x="1007" y="322"/>
                    <a:pt x="1007" y="320"/>
                    <a:pt x="1005" y="320"/>
                  </a:cubicBezTo>
                  <a:close/>
                  <a:moveTo>
                    <a:pt x="1003" y="326"/>
                  </a:moveTo>
                  <a:cubicBezTo>
                    <a:pt x="1003" y="326"/>
                    <a:pt x="1039" y="337"/>
                    <a:pt x="1027" y="349"/>
                  </a:cubicBezTo>
                  <a:lnTo>
                    <a:pt x="1039" y="349"/>
                  </a:lnTo>
                  <a:cubicBezTo>
                    <a:pt x="1039" y="337"/>
                    <a:pt x="1039" y="326"/>
                    <a:pt x="1027" y="326"/>
                  </a:cubicBezTo>
                  <a:close/>
                  <a:moveTo>
                    <a:pt x="1039" y="349"/>
                  </a:moveTo>
                  <a:cubicBezTo>
                    <a:pt x="1039" y="349"/>
                    <a:pt x="1039" y="361"/>
                    <a:pt x="1039" y="361"/>
                  </a:cubicBezTo>
                  <a:cubicBezTo>
                    <a:pt x="1039" y="365"/>
                    <a:pt x="1039" y="367"/>
                    <a:pt x="1039" y="367"/>
                  </a:cubicBezTo>
                  <a:cubicBezTo>
                    <a:pt x="1040" y="367"/>
                    <a:pt x="1043" y="361"/>
                    <a:pt x="1051" y="361"/>
                  </a:cubicBezTo>
                  <a:cubicBezTo>
                    <a:pt x="1051" y="361"/>
                    <a:pt x="1051" y="349"/>
                    <a:pt x="1051" y="349"/>
                  </a:cubicBezTo>
                  <a:close/>
                  <a:moveTo>
                    <a:pt x="1051" y="361"/>
                  </a:moveTo>
                  <a:lnTo>
                    <a:pt x="1051" y="373"/>
                  </a:lnTo>
                  <a:cubicBezTo>
                    <a:pt x="1051" y="377"/>
                    <a:pt x="1053" y="378"/>
                    <a:pt x="1057" y="378"/>
                  </a:cubicBezTo>
                  <a:cubicBezTo>
                    <a:pt x="1060" y="378"/>
                    <a:pt x="1063" y="378"/>
                    <a:pt x="1066" y="377"/>
                  </a:cubicBezTo>
                  <a:lnTo>
                    <a:pt x="1066" y="377"/>
                  </a:lnTo>
                  <a:cubicBezTo>
                    <a:pt x="1066" y="377"/>
                    <a:pt x="1066" y="377"/>
                    <a:pt x="1067" y="378"/>
                  </a:cubicBezTo>
                  <a:lnTo>
                    <a:pt x="1067" y="378"/>
                  </a:lnTo>
                  <a:cubicBezTo>
                    <a:pt x="1070" y="375"/>
                    <a:pt x="1074" y="373"/>
                    <a:pt x="1075" y="373"/>
                  </a:cubicBezTo>
                  <a:lnTo>
                    <a:pt x="1075" y="373"/>
                  </a:lnTo>
                  <a:cubicBezTo>
                    <a:pt x="1074" y="373"/>
                    <a:pt x="1070" y="375"/>
                    <a:pt x="1066" y="377"/>
                  </a:cubicBezTo>
                  <a:lnTo>
                    <a:pt x="1066" y="377"/>
                  </a:lnTo>
                  <a:cubicBezTo>
                    <a:pt x="1065" y="376"/>
                    <a:pt x="1064" y="374"/>
                    <a:pt x="1063" y="373"/>
                  </a:cubicBezTo>
                  <a:cubicBezTo>
                    <a:pt x="1063" y="373"/>
                    <a:pt x="1063" y="361"/>
                    <a:pt x="1051" y="361"/>
                  </a:cubicBezTo>
                  <a:close/>
                  <a:moveTo>
                    <a:pt x="1067" y="378"/>
                  </a:moveTo>
                  <a:cubicBezTo>
                    <a:pt x="1061" y="381"/>
                    <a:pt x="1056" y="385"/>
                    <a:pt x="1063" y="385"/>
                  </a:cubicBezTo>
                  <a:cubicBezTo>
                    <a:pt x="1063" y="389"/>
                    <a:pt x="1063" y="390"/>
                    <a:pt x="1063" y="390"/>
                  </a:cubicBezTo>
                  <a:cubicBezTo>
                    <a:pt x="1064" y="390"/>
                    <a:pt x="1066" y="387"/>
                    <a:pt x="1071" y="386"/>
                  </a:cubicBezTo>
                  <a:lnTo>
                    <a:pt x="1071" y="386"/>
                  </a:lnTo>
                  <a:cubicBezTo>
                    <a:pt x="1073" y="392"/>
                    <a:pt x="1070" y="397"/>
                    <a:pt x="1063" y="397"/>
                  </a:cubicBezTo>
                  <a:lnTo>
                    <a:pt x="1075" y="397"/>
                  </a:lnTo>
                  <a:cubicBezTo>
                    <a:pt x="1075" y="397"/>
                    <a:pt x="1063" y="397"/>
                    <a:pt x="1073" y="408"/>
                  </a:cubicBezTo>
                  <a:lnTo>
                    <a:pt x="1073" y="408"/>
                  </a:lnTo>
                  <a:cubicBezTo>
                    <a:pt x="1080" y="406"/>
                    <a:pt x="1086" y="403"/>
                    <a:pt x="1086" y="397"/>
                  </a:cubicBezTo>
                  <a:cubicBezTo>
                    <a:pt x="1086" y="391"/>
                    <a:pt x="1086" y="391"/>
                    <a:pt x="1086" y="391"/>
                  </a:cubicBezTo>
                  <a:cubicBezTo>
                    <a:pt x="1086" y="391"/>
                    <a:pt x="1086" y="391"/>
                    <a:pt x="1086" y="385"/>
                  </a:cubicBezTo>
                  <a:lnTo>
                    <a:pt x="1075" y="385"/>
                  </a:lnTo>
                  <a:cubicBezTo>
                    <a:pt x="1073" y="385"/>
                    <a:pt x="1072" y="385"/>
                    <a:pt x="1071" y="386"/>
                  </a:cubicBezTo>
                  <a:lnTo>
                    <a:pt x="1071" y="386"/>
                  </a:lnTo>
                  <a:cubicBezTo>
                    <a:pt x="1070" y="383"/>
                    <a:pt x="1069" y="380"/>
                    <a:pt x="1067" y="378"/>
                  </a:cubicBezTo>
                  <a:close/>
                  <a:moveTo>
                    <a:pt x="1073" y="408"/>
                  </a:moveTo>
                  <a:cubicBezTo>
                    <a:pt x="1068" y="409"/>
                    <a:pt x="1063" y="409"/>
                    <a:pt x="1063" y="409"/>
                  </a:cubicBezTo>
                  <a:lnTo>
                    <a:pt x="1075" y="409"/>
                  </a:lnTo>
                  <a:cubicBezTo>
                    <a:pt x="1074" y="409"/>
                    <a:pt x="1074" y="408"/>
                    <a:pt x="1073" y="408"/>
                  </a:cubicBezTo>
                  <a:close/>
                  <a:moveTo>
                    <a:pt x="1098" y="409"/>
                  </a:moveTo>
                  <a:cubicBezTo>
                    <a:pt x="1098" y="409"/>
                    <a:pt x="1086" y="421"/>
                    <a:pt x="1098" y="421"/>
                  </a:cubicBezTo>
                  <a:lnTo>
                    <a:pt x="1098" y="409"/>
                  </a:lnTo>
                  <a:close/>
                  <a:moveTo>
                    <a:pt x="1098" y="421"/>
                  </a:moveTo>
                  <a:cubicBezTo>
                    <a:pt x="1098" y="421"/>
                    <a:pt x="1098" y="421"/>
                    <a:pt x="1098" y="421"/>
                  </a:cubicBezTo>
                  <a:cubicBezTo>
                    <a:pt x="1098" y="421"/>
                    <a:pt x="1098" y="421"/>
                    <a:pt x="1098" y="421"/>
                  </a:cubicBezTo>
                  <a:close/>
                  <a:moveTo>
                    <a:pt x="51" y="421"/>
                  </a:moveTo>
                  <a:cubicBezTo>
                    <a:pt x="43" y="421"/>
                    <a:pt x="45" y="426"/>
                    <a:pt x="48" y="426"/>
                  </a:cubicBezTo>
                  <a:cubicBezTo>
                    <a:pt x="49" y="426"/>
                    <a:pt x="51" y="425"/>
                    <a:pt x="51" y="421"/>
                  </a:cubicBezTo>
                  <a:close/>
                  <a:moveTo>
                    <a:pt x="1110" y="421"/>
                  </a:moveTo>
                  <a:cubicBezTo>
                    <a:pt x="1108" y="423"/>
                    <a:pt x="1107" y="426"/>
                    <a:pt x="1107" y="429"/>
                  </a:cubicBezTo>
                  <a:lnTo>
                    <a:pt x="1107" y="429"/>
                  </a:lnTo>
                  <a:cubicBezTo>
                    <a:pt x="1109" y="428"/>
                    <a:pt x="1110" y="425"/>
                    <a:pt x="1110" y="421"/>
                  </a:cubicBezTo>
                  <a:close/>
                  <a:moveTo>
                    <a:pt x="86" y="428"/>
                  </a:moveTo>
                  <a:cubicBezTo>
                    <a:pt x="86" y="431"/>
                    <a:pt x="86" y="433"/>
                    <a:pt x="86" y="433"/>
                  </a:cubicBezTo>
                  <a:lnTo>
                    <a:pt x="98" y="433"/>
                  </a:lnTo>
                  <a:cubicBezTo>
                    <a:pt x="98" y="433"/>
                    <a:pt x="92" y="430"/>
                    <a:pt x="86" y="428"/>
                  </a:cubicBezTo>
                  <a:close/>
                  <a:moveTo>
                    <a:pt x="1098" y="421"/>
                  </a:moveTo>
                  <a:cubicBezTo>
                    <a:pt x="1098" y="433"/>
                    <a:pt x="1098" y="433"/>
                    <a:pt x="1098" y="433"/>
                  </a:cubicBezTo>
                  <a:lnTo>
                    <a:pt x="1107" y="433"/>
                  </a:lnTo>
                  <a:cubicBezTo>
                    <a:pt x="1107" y="431"/>
                    <a:pt x="1107" y="430"/>
                    <a:pt x="1107" y="429"/>
                  </a:cubicBezTo>
                  <a:lnTo>
                    <a:pt x="1107" y="429"/>
                  </a:lnTo>
                  <a:cubicBezTo>
                    <a:pt x="1106" y="429"/>
                    <a:pt x="1105" y="430"/>
                    <a:pt x="1104" y="430"/>
                  </a:cubicBezTo>
                  <a:cubicBezTo>
                    <a:pt x="1101" y="430"/>
                    <a:pt x="1098" y="427"/>
                    <a:pt x="1098" y="421"/>
                  </a:cubicBezTo>
                  <a:close/>
                  <a:moveTo>
                    <a:pt x="1107" y="433"/>
                  </a:moveTo>
                  <a:cubicBezTo>
                    <a:pt x="1107" y="433"/>
                    <a:pt x="1107" y="433"/>
                    <a:pt x="1107" y="433"/>
                  </a:cubicBezTo>
                  <a:lnTo>
                    <a:pt x="1107" y="433"/>
                  </a:lnTo>
                  <a:cubicBezTo>
                    <a:pt x="1109" y="433"/>
                    <a:pt x="1110" y="433"/>
                    <a:pt x="1110" y="433"/>
                  </a:cubicBezTo>
                  <a:close/>
                  <a:moveTo>
                    <a:pt x="1107" y="433"/>
                  </a:moveTo>
                  <a:cubicBezTo>
                    <a:pt x="1101" y="433"/>
                    <a:pt x="1089" y="435"/>
                    <a:pt x="1098" y="445"/>
                  </a:cubicBezTo>
                  <a:cubicBezTo>
                    <a:pt x="1098" y="449"/>
                    <a:pt x="1100" y="450"/>
                    <a:pt x="1101" y="450"/>
                  </a:cubicBezTo>
                  <a:cubicBezTo>
                    <a:pt x="1105" y="450"/>
                    <a:pt x="1110" y="445"/>
                    <a:pt x="1110" y="445"/>
                  </a:cubicBezTo>
                  <a:lnTo>
                    <a:pt x="1112" y="445"/>
                  </a:lnTo>
                  <a:cubicBezTo>
                    <a:pt x="1110" y="441"/>
                    <a:pt x="1108" y="437"/>
                    <a:pt x="1107" y="433"/>
                  </a:cubicBezTo>
                  <a:close/>
                  <a:moveTo>
                    <a:pt x="1112" y="445"/>
                  </a:moveTo>
                  <a:cubicBezTo>
                    <a:pt x="1113" y="448"/>
                    <a:pt x="1115" y="452"/>
                    <a:pt x="1117" y="455"/>
                  </a:cubicBezTo>
                  <a:lnTo>
                    <a:pt x="1117" y="455"/>
                  </a:lnTo>
                  <a:cubicBezTo>
                    <a:pt x="1123" y="451"/>
                    <a:pt x="1125" y="445"/>
                    <a:pt x="1134" y="445"/>
                  </a:cubicBezTo>
                  <a:close/>
                  <a:moveTo>
                    <a:pt x="1117" y="455"/>
                  </a:moveTo>
                  <a:cubicBezTo>
                    <a:pt x="1115" y="456"/>
                    <a:pt x="1113" y="457"/>
                    <a:pt x="1110" y="457"/>
                  </a:cubicBezTo>
                  <a:lnTo>
                    <a:pt x="1118" y="457"/>
                  </a:lnTo>
                  <a:cubicBezTo>
                    <a:pt x="1118" y="456"/>
                    <a:pt x="1117" y="455"/>
                    <a:pt x="1117" y="455"/>
                  </a:cubicBezTo>
                  <a:close/>
                  <a:moveTo>
                    <a:pt x="1118" y="457"/>
                  </a:moveTo>
                  <a:cubicBezTo>
                    <a:pt x="1120" y="461"/>
                    <a:pt x="1122" y="465"/>
                    <a:pt x="1122" y="468"/>
                  </a:cubicBezTo>
                  <a:lnTo>
                    <a:pt x="1131" y="468"/>
                  </a:lnTo>
                  <a:cubicBezTo>
                    <a:pt x="1132" y="462"/>
                    <a:pt x="1134" y="457"/>
                    <a:pt x="1134" y="457"/>
                  </a:cubicBezTo>
                  <a:close/>
                  <a:moveTo>
                    <a:pt x="1131" y="468"/>
                  </a:moveTo>
                  <a:cubicBezTo>
                    <a:pt x="1129" y="475"/>
                    <a:pt x="1128" y="483"/>
                    <a:pt x="1130" y="483"/>
                  </a:cubicBezTo>
                  <a:cubicBezTo>
                    <a:pt x="1131" y="483"/>
                    <a:pt x="1132" y="482"/>
                    <a:pt x="1134" y="480"/>
                  </a:cubicBezTo>
                  <a:cubicBezTo>
                    <a:pt x="1135" y="479"/>
                    <a:pt x="1136" y="478"/>
                    <a:pt x="1137" y="477"/>
                  </a:cubicBezTo>
                  <a:lnTo>
                    <a:pt x="1137" y="477"/>
                  </a:lnTo>
                  <a:cubicBezTo>
                    <a:pt x="1136" y="485"/>
                    <a:pt x="1139" y="497"/>
                    <a:pt x="1146" y="504"/>
                  </a:cubicBezTo>
                  <a:lnTo>
                    <a:pt x="1158" y="504"/>
                  </a:lnTo>
                  <a:cubicBezTo>
                    <a:pt x="1158" y="500"/>
                    <a:pt x="1158" y="498"/>
                    <a:pt x="1158" y="496"/>
                  </a:cubicBezTo>
                  <a:cubicBezTo>
                    <a:pt x="1158" y="496"/>
                    <a:pt x="1158" y="495"/>
                    <a:pt x="1158" y="492"/>
                  </a:cubicBezTo>
                  <a:lnTo>
                    <a:pt x="1158" y="480"/>
                  </a:lnTo>
                  <a:cubicBezTo>
                    <a:pt x="1158" y="474"/>
                    <a:pt x="1155" y="471"/>
                    <a:pt x="1150" y="471"/>
                  </a:cubicBezTo>
                  <a:cubicBezTo>
                    <a:pt x="1147" y="471"/>
                    <a:pt x="1142" y="473"/>
                    <a:pt x="1137" y="477"/>
                  </a:cubicBezTo>
                  <a:lnTo>
                    <a:pt x="1137" y="477"/>
                  </a:lnTo>
                  <a:cubicBezTo>
                    <a:pt x="1139" y="472"/>
                    <a:pt x="1141" y="468"/>
                    <a:pt x="1146" y="468"/>
                  </a:cubicBezTo>
                  <a:close/>
                  <a:moveTo>
                    <a:pt x="1168" y="501"/>
                  </a:moveTo>
                  <a:cubicBezTo>
                    <a:pt x="1166" y="501"/>
                    <a:pt x="1162" y="507"/>
                    <a:pt x="1160" y="508"/>
                  </a:cubicBezTo>
                  <a:lnTo>
                    <a:pt x="1160" y="508"/>
                  </a:lnTo>
                  <a:lnTo>
                    <a:pt x="1158" y="504"/>
                  </a:lnTo>
                  <a:lnTo>
                    <a:pt x="1158" y="504"/>
                  </a:lnTo>
                  <a:cubicBezTo>
                    <a:pt x="1158" y="507"/>
                    <a:pt x="1158" y="508"/>
                    <a:pt x="1159" y="508"/>
                  </a:cubicBezTo>
                  <a:cubicBezTo>
                    <a:pt x="1159" y="508"/>
                    <a:pt x="1159" y="508"/>
                    <a:pt x="1160" y="508"/>
                  </a:cubicBezTo>
                  <a:lnTo>
                    <a:pt x="1160" y="508"/>
                  </a:lnTo>
                  <a:lnTo>
                    <a:pt x="1170" y="528"/>
                  </a:lnTo>
                  <a:cubicBezTo>
                    <a:pt x="1170" y="534"/>
                    <a:pt x="1173" y="537"/>
                    <a:pt x="1177" y="538"/>
                  </a:cubicBezTo>
                  <a:lnTo>
                    <a:pt x="1177" y="538"/>
                  </a:lnTo>
                  <a:cubicBezTo>
                    <a:pt x="1174" y="535"/>
                    <a:pt x="1182" y="525"/>
                    <a:pt x="1182" y="516"/>
                  </a:cubicBezTo>
                  <a:lnTo>
                    <a:pt x="1170" y="516"/>
                  </a:lnTo>
                  <a:cubicBezTo>
                    <a:pt x="1158" y="516"/>
                    <a:pt x="1170" y="504"/>
                    <a:pt x="1170" y="504"/>
                  </a:cubicBezTo>
                  <a:cubicBezTo>
                    <a:pt x="1170" y="502"/>
                    <a:pt x="1169" y="501"/>
                    <a:pt x="1168" y="501"/>
                  </a:cubicBezTo>
                  <a:close/>
                  <a:moveTo>
                    <a:pt x="1193" y="535"/>
                  </a:moveTo>
                  <a:cubicBezTo>
                    <a:pt x="1192" y="535"/>
                    <a:pt x="1190" y="539"/>
                    <a:pt x="1184" y="540"/>
                  </a:cubicBezTo>
                  <a:lnTo>
                    <a:pt x="1184" y="540"/>
                  </a:lnTo>
                  <a:cubicBezTo>
                    <a:pt x="1182" y="539"/>
                    <a:pt x="1179" y="539"/>
                    <a:pt x="1177" y="538"/>
                  </a:cubicBezTo>
                  <a:lnTo>
                    <a:pt x="1177" y="538"/>
                  </a:lnTo>
                  <a:cubicBezTo>
                    <a:pt x="1178" y="539"/>
                    <a:pt x="1179" y="540"/>
                    <a:pt x="1182" y="540"/>
                  </a:cubicBezTo>
                  <a:cubicBezTo>
                    <a:pt x="1183" y="540"/>
                    <a:pt x="1184" y="540"/>
                    <a:pt x="1184" y="540"/>
                  </a:cubicBezTo>
                  <a:lnTo>
                    <a:pt x="1184" y="540"/>
                  </a:lnTo>
                  <a:cubicBezTo>
                    <a:pt x="1187" y="540"/>
                    <a:pt x="1190" y="540"/>
                    <a:pt x="1194" y="540"/>
                  </a:cubicBezTo>
                  <a:cubicBezTo>
                    <a:pt x="1194" y="536"/>
                    <a:pt x="1194" y="535"/>
                    <a:pt x="1193" y="535"/>
                  </a:cubicBezTo>
                  <a:close/>
                  <a:moveTo>
                    <a:pt x="1194" y="540"/>
                  </a:moveTo>
                  <a:cubicBezTo>
                    <a:pt x="1194" y="540"/>
                    <a:pt x="1194" y="540"/>
                    <a:pt x="1182" y="552"/>
                  </a:cubicBezTo>
                  <a:cubicBezTo>
                    <a:pt x="1182" y="564"/>
                    <a:pt x="1182" y="564"/>
                    <a:pt x="1206" y="564"/>
                  </a:cubicBezTo>
                  <a:cubicBezTo>
                    <a:pt x="1204" y="562"/>
                    <a:pt x="1203" y="561"/>
                    <a:pt x="1202" y="560"/>
                  </a:cubicBezTo>
                  <a:lnTo>
                    <a:pt x="1202" y="560"/>
                  </a:lnTo>
                  <a:cubicBezTo>
                    <a:pt x="1203" y="560"/>
                    <a:pt x="1204" y="561"/>
                    <a:pt x="1204" y="561"/>
                  </a:cubicBezTo>
                  <a:cubicBezTo>
                    <a:pt x="1206" y="561"/>
                    <a:pt x="1206" y="558"/>
                    <a:pt x="1206" y="552"/>
                  </a:cubicBezTo>
                  <a:lnTo>
                    <a:pt x="1206" y="552"/>
                  </a:lnTo>
                  <a:cubicBezTo>
                    <a:pt x="1206" y="552"/>
                    <a:pt x="1196" y="552"/>
                    <a:pt x="1202" y="560"/>
                  </a:cubicBezTo>
                  <a:lnTo>
                    <a:pt x="1202" y="560"/>
                  </a:lnTo>
                  <a:cubicBezTo>
                    <a:pt x="1200" y="559"/>
                    <a:pt x="1198" y="556"/>
                    <a:pt x="1194" y="552"/>
                  </a:cubicBezTo>
                  <a:cubicBezTo>
                    <a:pt x="1194" y="540"/>
                    <a:pt x="1206" y="540"/>
                    <a:pt x="1194" y="540"/>
                  </a:cubicBezTo>
                  <a:close/>
                  <a:moveTo>
                    <a:pt x="1206" y="564"/>
                  </a:moveTo>
                  <a:cubicBezTo>
                    <a:pt x="1229" y="564"/>
                    <a:pt x="1206" y="576"/>
                    <a:pt x="1206" y="576"/>
                  </a:cubicBezTo>
                  <a:lnTo>
                    <a:pt x="1217" y="576"/>
                  </a:lnTo>
                  <a:cubicBezTo>
                    <a:pt x="1218" y="576"/>
                    <a:pt x="1218" y="577"/>
                    <a:pt x="1219" y="577"/>
                  </a:cubicBezTo>
                  <a:lnTo>
                    <a:pt x="1219" y="577"/>
                  </a:lnTo>
                  <a:cubicBezTo>
                    <a:pt x="1220" y="576"/>
                    <a:pt x="1223" y="576"/>
                    <a:pt x="1229" y="576"/>
                  </a:cubicBezTo>
                  <a:cubicBezTo>
                    <a:pt x="1241" y="564"/>
                    <a:pt x="1241" y="564"/>
                    <a:pt x="1229" y="564"/>
                  </a:cubicBezTo>
                  <a:close/>
                  <a:moveTo>
                    <a:pt x="1408" y="576"/>
                  </a:moveTo>
                  <a:lnTo>
                    <a:pt x="1408" y="576"/>
                  </a:lnTo>
                  <a:cubicBezTo>
                    <a:pt x="1394" y="582"/>
                    <a:pt x="1396" y="589"/>
                    <a:pt x="1401" y="589"/>
                  </a:cubicBezTo>
                  <a:cubicBezTo>
                    <a:pt x="1404" y="589"/>
                    <a:pt x="1408" y="586"/>
                    <a:pt x="1408" y="576"/>
                  </a:cubicBezTo>
                  <a:close/>
                  <a:moveTo>
                    <a:pt x="1219" y="577"/>
                  </a:moveTo>
                  <a:cubicBezTo>
                    <a:pt x="1217" y="579"/>
                    <a:pt x="1217" y="582"/>
                    <a:pt x="1217" y="588"/>
                  </a:cubicBezTo>
                  <a:cubicBezTo>
                    <a:pt x="1217" y="588"/>
                    <a:pt x="1217" y="599"/>
                    <a:pt x="1217" y="599"/>
                  </a:cubicBezTo>
                  <a:lnTo>
                    <a:pt x="1229" y="599"/>
                  </a:lnTo>
                  <a:cubicBezTo>
                    <a:pt x="1229" y="588"/>
                    <a:pt x="1229" y="588"/>
                    <a:pt x="1219" y="577"/>
                  </a:cubicBezTo>
                  <a:close/>
                  <a:moveTo>
                    <a:pt x="116" y="281"/>
                  </a:moveTo>
                  <a:cubicBezTo>
                    <a:pt x="110" y="281"/>
                    <a:pt x="104" y="284"/>
                    <a:pt x="98" y="290"/>
                  </a:cubicBezTo>
                  <a:lnTo>
                    <a:pt x="74" y="290"/>
                  </a:lnTo>
                  <a:cubicBezTo>
                    <a:pt x="86" y="290"/>
                    <a:pt x="74" y="290"/>
                    <a:pt x="74" y="302"/>
                  </a:cubicBezTo>
                  <a:cubicBezTo>
                    <a:pt x="74" y="302"/>
                    <a:pt x="63" y="302"/>
                    <a:pt x="63" y="314"/>
                  </a:cubicBezTo>
                  <a:cubicBezTo>
                    <a:pt x="74" y="326"/>
                    <a:pt x="74" y="326"/>
                    <a:pt x="63" y="326"/>
                  </a:cubicBezTo>
                  <a:cubicBezTo>
                    <a:pt x="63" y="326"/>
                    <a:pt x="70" y="340"/>
                    <a:pt x="67" y="341"/>
                  </a:cubicBezTo>
                  <a:lnTo>
                    <a:pt x="67" y="341"/>
                  </a:lnTo>
                  <a:cubicBezTo>
                    <a:pt x="67" y="339"/>
                    <a:pt x="65" y="337"/>
                    <a:pt x="63" y="337"/>
                  </a:cubicBezTo>
                  <a:cubicBezTo>
                    <a:pt x="65" y="340"/>
                    <a:pt x="66" y="341"/>
                    <a:pt x="67" y="341"/>
                  </a:cubicBezTo>
                  <a:cubicBezTo>
                    <a:pt x="67" y="341"/>
                    <a:pt x="67" y="341"/>
                    <a:pt x="67" y="341"/>
                  </a:cubicBezTo>
                  <a:lnTo>
                    <a:pt x="67" y="341"/>
                  </a:lnTo>
                  <a:cubicBezTo>
                    <a:pt x="70" y="347"/>
                    <a:pt x="63" y="361"/>
                    <a:pt x="63" y="361"/>
                  </a:cubicBezTo>
                  <a:cubicBezTo>
                    <a:pt x="63" y="367"/>
                    <a:pt x="63" y="367"/>
                    <a:pt x="64" y="367"/>
                  </a:cubicBezTo>
                  <a:cubicBezTo>
                    <a:pt x="66" y="367"/>
                    <a:pt x="68" y="367"/>
                    <a:pt x="74" y="373"/>
                  </a:cubicBezTo>
                  <a:cubicBezTo>
                    <a:pt x="74" y="377"/>
                    <a:pt x="73" y="378"/>
                    <a:pt x="71" y="378"/>
                  </a:cubicBezTo>
                  <a:cubicBezTo>
                    <a:pt x="67" y="378"/>
                    <a:pt x="59" y="373"/>
                    <a:pt x="51" y="373"/>
                  </a:cubicBezTo>
                  <a:cubicBezTo>
                    <a:pt x="51" y="373"/>
                    <a:pt x="51" y="385"/>
                    <a:pt x="51" y="385"/>
                  </a:cubicBezTo>
                  <a:cubicBezTo>
                    <a:pt x="51" y="397"/>
                    <a:pt x="51" y="409"/>
                    <a:pt x="51" y="409"/>
                  </a:cubicBezTo>
                  <a:lnTo>
                    <a:pt x="51" y="421"/>
                  </a:lnTo>
                  <a:cubicBezTo>
                    <a:pt x="51" y="421"/>
                    <a:pt x="51" y="421"/>
                    <a:pt x="51" y="433"/>
                  </a:cubicBezTo>
                  <a:cubicBezTo>
                    <a:pt x="63" y="445"/>
                    <a:pt x="51" y="445"/>
                    <a:pt x="51" y="457"/>
                  </a:cubicBezTo>
                  <a:cubicBezTo>
                    <a:pt x="39" y="457"/>
                    <a:pt x="39" y="457"/>
                    <a:pt x="51" y="468"/>
                  </a:cubicBezTo>
                  <a:cubicBezTo>
                    <a:pt x="39" y="468"/>
                    <a:pt x="39" y="480"/>
                    <a:pt x="51" y="480"/>
                  </a:cubicBezTo>
                  <a:cubicBezTo>
                    <a:pt x="51" y="480"/>
                    <a:pt x="51" y="492"/>
                    <a:pt x="51" y="492"/>
                  </a:cubicBezTo>
                  <a:lnTo>
                    <a:pt x="39" y="492"/>
                  </a:lnTo>
                  <a:lnTo>
                    <a:pt x="39" y="504"/>
                  </a:lnTo>
                  <a:lnTo>
                    <a:pt x="51" y="504"/>
                  </a:lnTo>
                  <a:cubicBezTo>
                    <a:pt x="51" y="516"/>
                    <a:pt x="51" y="516"/>
                    <a:pt x="51" y="516"/>
                  </a:cubicBezTo>
                  <a:cubicBezTo>
                    <a:pt x="51" y="528"/>
                    <a:pt x="39" y="528"/>
                    <a:pt x="39" y="540"/>
                  </a:cubicBezTo>
                  <a:cubicBezTo>
                    <a:pt x="51" y="552"/>
                    <a:pt x="39" y="552"/>
                    <a:pt x="39" y="552"/>
                  </a:cubicBezTo>
                  <a:cubicBezTo>
                    <a:pt x="39" y="558"/>
                    <a:pt x="42" y="558"/>
                    <a:pt x="45" y="558"/>
                  </a:cubicBezTo>
                  <a:cubicBezTo>
                    <a:pt x="48" y="558"/>
                    <a:pt x="51" y="558"/>
                    <a:pt x="51" y="564"/>
                  </a:cubicBezTo>
                  <a:cubicBezTo>
                    <a:pt x="51" y="565"/>
                    <a:pt x="50" y="566"/>
                    <a:pt x="50" y="567"/>
                  </a:cubicBezTo>
                  <a:lnTo>
                    <a:pt x="50" y="567"/>
                  </a:lnTo>
                  <a:cubicBezTo>
                    <a:pt x="49" y="564"/>
                    <a:pt x="47" y="564"/>
                    <a:pt x="39" y="564"/>
                  </a:cubicBezTo>
                  <a:cubicBezTo>
                    <a:pt x="39" y="564"/>
                    <a:pt x="44" y="569"/>
                    <a:pt x="48" y="569"/>
                  </a:cubicBezTo>
                  <a:cubicBezTo>
                    <a:pt x="49" y="569"/>
                    <a:pt x="50" y="568"/>
                    <a:pt x="50" y="567"/>
                  </a:cubicBezTo>
                  <a:lnTo>
                    <a:pt x="50" y="567"/>
                  </a:lnTo>
                  <a:cubicBezTo>
                    <a:pt x="51" y="569"/>
                    <a:pt x="51" y="572"/>
                    <a:pt x="51" y="576"/>
                  </a:cubicBezTo>
                  <a:cubicBezTo>
                    <a:pt x="63" y="588"/>
                    <a:pt x="51" y="588"/>
                    <a:pt x="51" y="588"/>
                  </a:cubicBezTo>
                  <a:cubicBezTo>
                    <a:pt x="51" y="588"/>
                    <a:pt x="51" y="588"/>
                    <a:pt x="51" y="599"/>
                  </a:cubicBezTo>
                  <a:cubicBezTo>
                    <a:pt x="51" y="603"/>
                    <a:pt x="53" y="605"/>
                    <a:pt x="57" y="605"/>
                  </a:cubicBezTo>
                  <a:cubicBezTo>
                    <a:pt x="64" y="605"/>
                    <a:pt x="74" y="599"/>
                    <a:pt x="74" y="599"/>
                  </a:cubicBezTo>
                  <a:cubicBezTo>
                    <a:pt x="74" y="599"/>
                    <a:pt x="86" y="599"/>
                    <a:pt x="86" y="588"/>
                  </a:cubicBezTo>
                  <a:lnTo>
                    <a:pt x="98" y="588"/>
                  </a:lnTo>
                  <a:cubicBezTo>
                    <a:pt x="98" y="588"/>
                    <a:pt x="98" y="576"/>
                    <a:pt x="98" y="576"/>
                  </a:cubicBezTo>
                  <a:cubicBezTo>
                    <a:pt x="98" y="576"/>
                    <a:pt x="98" y="564"/>
                    <a:pt x="86" y="564"/>
                  </a:cubicBezTo>
                  <a:cubicBezTo>
                    <a:pt x="74" y="564"/>
                    <a:pt x="86" y="552"/>
                    <a:pt x="63" y="552"/>
                  </a:cubicBezTo>
                  <a:cubicBezTo>
                    <a:pt x="86" y="552"/>
                    <a:pt x="86" y="540"/>
                    <a:pt x="86" y="528"/>
                  </a:cubicBezTo>
                  <a:cubicBezTo>
                    <a:pt x="86" y="522"/>
                    <a:pt x="86" y="522"/>
                    <a:pt x="86" y="522"/>
                  </a:cubicBezTo>
                  <a:cubicBezTo>
                    <a:pt x="86" y="522"/>
                    <a:pt x="86" y="522"/>
                    <a:pt x="86" y="516"/>
                  </a:cubicBezTo>
                  <a:cubicBezTo>
                    <a:pt x="86" y="516"/>
                    <a:pt x="98" y="516"/>
                    <a:pt x="98" y="504"/>
                  </a:cubicBezTo>
                  <a:cubicBezTo>
                    <a:pt x="86" y="492"/>
                    <a:pt x="86" y="492"/>
                    <a:pt x="74" y="480"/>
                  </a:cubicBezTo>
                  <a:cubicBezTo>
                    <a:pt x="74" y="480"/>
                    <a:pt x="98" y="468"/>
                    <a:pt x="74" y="457"/>
                  </a:cubicBezTo>
                  <a:cubicBezTo>
                    <a:pt x="74" y="457"/>
                    <a:pt x="74" y="445"/>
                    <a:pt x="74" y="445"/>
                  </a:cubicBezTo>
                  <a:lnTo>
                    <a:pt x="98" y="445"/>
                  </a:lnTo>
                  <a:cubicBezTo>
                    <a:pt x="86" y="445"/>
                    <a:pt x="74" y="445"/>
                    <a:pt x="74" y="433"/>
                  </a:cubicBezTo>
                  <a:cubicBezTo>
                    <a:pt x="74" y="429"/>
                    <a:pt x="77" y="427"/>
                    <a:pt x="81" y="427"/>
                  </a:cubicBezTo>
                  <a:cubicBezTo>
                    <a:pt x="82" y="427"/>
                    <a:pt x="84" y="428"/>
                    <a:pt x="86" y="428"/>
                  </a:cubicBezTo>
                  <a:lnTo>
                    <a:pt x="86" y="428"/>
                  </a:lnTo>
                  <a:cubicBezTo>
                    <a:pt x="86" y="424"/>
                    <a:pt x="86" y="416"/>
                    <a:pt x="86" y="409"/>
                  </a:cubicBezTo>
                  <a:cubicBezTo>
                    <a:pt x="86" y="409"/>
                    <a:pt x="110" y="385"/>
                    <a:pt x="110" y="373"/>
                  </a:cubicBezTo>
                  <a:cubicBezTo>
                    <a:pt x="110" y="364"/>
                    <a:pt x="110" y="362"/>
                    <a:pt x="110" y="362"/>
                  </a:cubicBezTo>
                  <a:cubicBezTo>
                    <a:pt x="109" y="362"/>
                    <a:pt x="108" y="365"/>
                    <a:pt x="105" y="365"/>
                  </a:cubicBezTo>
                  <a:cubicBezTo>
                    <a:pt x="103" y="365"/>
                    <a:pt x="101" y="364"/>
                    <a:pt x="98" y="361"/>
                  </a:cubicBezTo>
                  <a:cubicBezTo>
                    <a:pt x="94" y="357"/>
                    <a:pt x="93" y="356"/>
                    <a:pt x="93" y="356"/>
                  </a:cubicBezTo>
                  <a:lnTo>
                    <a:pt x="93" y="356"/>
                  </a:lnTo>
                  <a:cubicBezTo>
                    <a:pt x="94" y="356"/>
                    <a:pt x="102" y="361"/>
                    <a:pt x="110" y="361"/>
                  </a:cubicBezTo>
                  <a:cubicBezTo>
                    <a:pt x="110" y="361"/>
                    <a:pt x="110" y="349"/>
                    <a:pt x="110" y="337"/>
                  </a:cubicBezTo>
                  <a:lnTo>
                    <a:pt x="86" y="326"/>
                  </a:lnTo>
                  <a:lnTo>
                    <a:pt x="98" y="326"/>
                  </a:lnTo>
                  <a:cubicBezTo>
                    <a:pt x="110" y="326"/>
                    <a:pt x="98" y="326"/>
                    <a:pt x="98" y="314"/>
                  </a:cubicBezTo>
                  <a:cubicBezTo>
                    <a:pt x="98" y="305"/>
                    <a:pt x="98" y="297"/>
                    <a:pt x="102" y="297"/>
                  </a:cubicBezTo>
                  <a:cubicBezTo>
                    <a:pt x="104" y="297"/>
                    <a:pt x="107" y="298"/>
                    <a:pt x="110" y="302"/>
                  </a:cubicBezTo>
                  <a:cubicBezTo>
                    <a:pt x="113" y="304"/>
                    <a:pt x="114" y="305"/>
                    <a:pt x="115" y="305"/>
                  </a:cubicBezTo>
                  <a:cubicBezTo>
                    <a:pt x="118" y="305"/>
                    <a:pt x="110" y="290"/>
                    <a:pt x="110" y="290"/>
                  </a:cubicBezTo>
                  <a:cubicBezTo>
                    <a:pt x="110" y="286"/>
                    <a:pt x="114" y="285"/>
                    <a:pt x="119" y="285"/>
                  </a:cubicBezTo>
                  <a:cubicBezTo>
                    <a:pt x="123" y="285"/>
                    <a:pt x="127" y="285"/>
                    <a:pt x="130" y="286"/>
                  </a:cubicBezTo>
                  <a:lnTo>
                    <a:pt x="130" y="286"/>
                  </a:lnTo>
                  <a:cubicBezTo>
                    <a:pt x="125" y="283"/>
                    <a:pt x="121" y="281"/>
                    <a:pt x="116" y="281"/>
                  </a:cubicBezTo>
                  <a:close/>
                  <a:moveTo>
                    <a:pt x="74" y="635"/>
                  </a:moveTo>
                  <a:lnTo>
                    <a:pt x="74" y="647"/>
                  </a:lnTo>
                  <a:cubicBezTo>
                    <a:pt x="74" y="649"/>
                    <a:pt x="75" y="650"/>
                    <a:pt x="76" y="650"/>
                  </a:cubicBezTo>
                  <a:cubicBezTo>
                    <a:pt x="79" y="650"/>
                    <a:pt x="86" y="635"/>
                    <a:pt x="86" y="635"/>
                  </a:cubicBezTo>
                  <a:close/>
                  <a:moveTo>
                    <a:pt x="1420" y="695"/>
                  </a:moveTo>
                  <a:cubicBezTo>
                    <a:pt x="1408" y="695"/>
                    <a:pt x="1408" y="707"/>
                    <a:pt x="1408" y="707"/>
                  </a:cubicBezTo>
                  <a:cubicBezTo>
                    <a:pt x="1420" y="707"/>
                    <a:pt x="1420" y="695"/>
                    <a:pt x="1420" y="695"/>
                  </a:cubicBezTo>
                  <a:close/>
                  <a:moveTo>
                    <a:pt x="200" y="737"/>
                  </a:moveTo>
                  <a:cubicBezTo>
                    <a:pt x="196" y="737"/>
                    <a:pt x="194" y="738"/>
                    <a:pt x="194" y="742"/>
                  </a:cubicBezTo>
                  <a:cubicBezTo>
                    <a:pt x="182" y="754"/>
                    <a:pt x="182" y="766"/>
                    <a:pt x="194" y="766"/>
                  </a:cubicBezTo>
                  <a:lnTo>
                    <a:pt x="205" y="766"/>
                  </a:lnTo>
                  <a:cubicBezTo>
                    <a:pt x="217" y="766"/>
                    <a:pt x="205" y="778"/>
                    <a:pt x="205" y="778"/>
                  </a:cubicBezTo>
                  <a:lnTo>
                    <a:pt x="217" y="778"/>
                  </a:lnTo>
                  <a:cubicBezTo>
                    <a:pt x="229" y="778"/>
                    <a:pt x="217" y="778"/>
                    <a:pt x="217" y="766"/>
                  </a:cubicBezTo>
                  <a:lnTo>
                    <a:pt x="217" y="742"/>
                  </a:lnTo>
                  <a:cubicBezTo>
                    <a:pt x="217" y="742"/>
                    <a:pt x="207" y="737"/>
                    <a:pt x="200" y="737"/>
                  </a:cubicBezTo>
                  <a:close/>
                  <a:moveTo>
                    <a:pt x="140" y="773"/>
                  </a:moveTo>
                  <a:cubicBezTo>
                    <a:pt x="133" y="773"/>
                    <a:pt x="122" y="778"/>
                    <a:pt x="122" y="778"/>
                  </a:cubicBezTo>
                  <a:lnTo>
                    <a:pt x="134" y="778"/>
                  </a:lnTo>
                  <a:lnTo>
                    <a:pt x="134" y="790"/>
                  </a:lnTo>
                  <a:cubicBezTo>
                    <a:pt x="134" y="790"/>
                    <a:pt x="134" y="778"/>
                    <a:pt x="146" y="778"/>
                  </a:cubicBezTo>
                  <a:cubicBezTo>
                    <a:pt x="146" y="774"/>
                    <a:pt x="143" y="773"/>
                    <a:pt x="140" y="773"/>
                  </a:cubicBezTo>
                  <a:close/>
                  <a:moveTo>
                    <a:pt x="217" y="778"/>
                  </a:moveTo>
                  <a:cubicBezTo>
                    <a:pt x="217" y="778"/>
                    <a:pt x="205" y="778"/>
                    <a:pt x="205" y="790"/>
                  </a:cubicBezTo>
                  <a:cubicBezTo>
                    <a:pt x="205" y="790"/>
                    <a:pt x="205" y="802"/>
                    <a:pt x="217" y="802"/>
                  </a:cubicBezTo>
                  <a:cubicBezTo>
                    <a:pt x="217" y="802"/>
                    <a:pt x="229" y="814"/>
                    <a:pt x="229" y="814"/>
                  </a:cubicBezTo>
                  <a:cubicBezTo>
                    <a:pt x="229" y="814"/>
                    <a:pt x="217" y="790"/>
                    <a:pt x="217" y="778"/>
                  </a:cubicBezTo>
                  <a:close/>
                  <a:moveTo>
                    <a:pt x="238" y="808"/>
                  </a:moveTo>
                  <a:cubicBezTo>
                    <a:pt x="235" y="808"/>
                    <a:pt x="229" y="814"/>
                    <a:pt x="229" y="814"/>
                  </a:cubicBezTo>
                  <a:lnTo>
                    <a:pt x="205" y="814"/>
                  </a:lnTo>
                  <a:cubicBezTo>
                    <a:pt x="205" y="814"/>
                    <a:pt x="217" y="838"/>
                    <a:pt x="229" y="838"/>
                  </a:cubicBezTo>
                  <a:lnTo>
                    <a:pt x="241" y="826"/>
                  </a:lnTo>
                  <a:cubicBezTo>
                    <a:pt x="241" y="814"/>
                    <a:pt x="241" y="814"/>
                    <a:pt x="241" y="814"/>
                  </a:cubicBezTo>
                  <a:cubicBezTo>
                    <a:pt x="241" y="810"/>
                    <a:pt x="240" y="808"/>
                    <a:pt x="238" y="808"/>
                  </a:cubicBezTo>
                  <a:close/>
                  <a:moveTo>
                    <a:pt x="229" y="838"/>
                  </a:moveTo>
                  <a:cubicBezTo>
                    <a:pt x="229" y="838"/>
                    <a:pt x="229" y="838"/>
                    <a:pt x="229" y="849"/>
                  </a:cubicBezTo>
                  <a:cubicBezTo>
                    <a:pt x="253" y="838"/>
                    <a:pt x="253" y="838"/>
                    <a:pt x="241" y="838"/>
                  </a:cubicBezTo>
                  <a:close/>
                  <a:moveTo>
                    <a:pt x="229" y="849"/>
                  </a:moveTo>
                  <a:cubicBezTo>
                    <a:pt x="217" y="861"/>
                    <a:pt x="229" y="861"/>
                    <a:pt x="229" y="861"/>
                  </a:cubicBezTo>
                  <a:lnTo>
                    <a:pt x="229" y="849"/>
                  </a:lnTo>
                  <a:close/>
                  <a:moveTo>
                    <a:pt x="229" y="861"/>
                  </a:moveTo>
                  <a:cubicBezTo>
                    <a:pt x="229" y="867"/>
                    <a:pt x="229" y="870"/>
                    <a:pt x="231" y="870"/>
                  </a:cubicBezTo>
                  <a:cubicBezTo>
                    <a:pt x="232" y="870"/>
                    <a:pt x="235" y="868"/>
                    <a:pt x="240" y="863"/>
                  </a:cubicBezTo>
                  <a:lnTo>
                    <a:pt x="240" y="863"/>
                  </a:lnTo>
                  <a:cubicBezTo>
                    <a:pt x="241" y="864"/>
                    <a:pt x="241" y="867"/>
                    <a:pt x="241" y="873"/>
                  </a:cubicBezTo>
                  <a:cubicBezTo>
                    <a:pt x="241" y="873"/>
                    <a:pt x="241" y="861"/>
                    <a:pt x="253" y="861"/>
                  </a:cubicBezTo>
                  <a:lnTo>
                    <a:pt x="241" y="861"/>
                  </a:lnTo>
                  <a:cubicBezTo>
                    <a:pt x="241" y="862"/>
                    <a:pt x="240" y="862"/>
                    <a:pt x="240" y="863"/>
                  </a:cubicBezTo>
                  <a:lnTo>
                    <a:pt x="240" y="863"/>
                  </a:lnTo>
                  <a:cubicBezTo>
                    <a:pt x="238" y="861"/>
                    <a:pt x="235" y="861"/>
                    <a:pt x="229" y="861"/>
                  </a:cubicBezTo>
                  <a:close/>
                  <a:moveTo>
                    <a:pt x="190" y="880"/>
                  </a:moveTo>
                  <a:cubicBezTo>
                    <a:pt x="188" y="880"/>
                    <a:pt x="186" y="881"/>
                    <a:pt x="182" y="885"/>
                  </a:cubicBezTo>
                  <a:lnTo>
                    <a:pt x="194" y="885"/>
                  </a:lnTo>
                  <a:cubicBezTo>
                    <a:pt x="194" y="885"/>
                    <a:pt x="194" y="880"/>
                    <a:pt x="190" y="880"/>
                  </a:cubicBezTo>
                  <a:close/>
                  <a:moveTo>
                    <a:pt x="241" y="873"/>
                  </a:moveTo>
                  <a:cubicBezTo>
                    <a:pt x="241" y="885"/>
                    <a:pt x="241" y="885"/>
                    <a:pt x="241" y="885"/>
                  </a:cubicBezTo>
                  <a:lnTo>
                    <a:pt x="253" y="885"/>
                  </a:lnTo>
                  <a:cubicBezTo>
                    <a:pt x="253" y="885"/>
                    <a:pt x="241" y="885"/>
                    <a:pt x="241" y="873"/>
                  </a:cubicBezTo>
                  <a:close/>
                  <a:moveTo>
                    <a:pt x="241" y="897"/>
                  </a:moveTo>
                  <a:cubicBezTo>
                    <a:pt x="241" y="897"/>
                    <a:pt x="241" y="909"/>
                    <a:pt x="241" y="909"/>
                  </a:cubicBezTo>
                  <a:cubicBezTo>
                    <a:pt x="241" y="897"/>
                    <a:pt x="253" y="897"/>
                    <a:pt x="241" y="897"/>
                  </a:cubicBezTo>
                  <a:close/>
                  <a:moveTo>
                    <a:pt x="241" y="909"/>
                  </a:moveTo>
                  <a:lnTo>
                    <a:pt x="241" y="921"/>
                  </a:lnTo>
                  <a:cubicBezTo>
                    <a:pt x="241" y="921"/>
                    <a:pt x="241" y="933"/>
                    <a:pt x="241" y="933"/>
                  </a:cubicBezTo>
                  <a:cubicBezTo>
                    <a:pt x="244" y="935"/>
                    <a:pt x="245" y="936"/>
                    <a:pt x="247" y="936"/>
                  </a:cubicBezTo>
                  <a:cubicBezTo>
                    <a:pt x="251" y="936"/>
                    <a:pt x="253" y="928"/>
                    <a:pt x="253" y="924"/>
                  </a:cubicBezTo>
                  <a:lnTo>
                    <a:pt x="253" y="924"/>
                  </a:lnTo>
                  <a:cubicBezTo>
                    <a:pt x="253" y="924"/>
                    <a:pt x="253" y="924"/>
                    <a:pt x="253" y="924"/>
                  </a:cubicBezTo>
                  <a:lnTo>
                    <a:pt x="253" y="924"/>
                  </a:lnTo>
                  <a:cubicBezTo>
                    <a:pt x="253" y="923"/>
                    <a:pt x="253" y="922"/>
                    <a:pt x="253" y="921"/>
                  </a:cubicBezTo>
                  <a:cubicBezTo>
                    <a:pt x="253" y="921"/>
                    <a:pt x="253" y="922"/>
                    <a:pt x="253" y="924"/>
                  </a:cubicBezTo>
                  <a:lnTo>
                    <a:pt x="253" y="924"/>
                  </a:lnTo>
                  <a:cubicBezTo>
                    <a:pt x="246" y="919"/>
                    <a:pt x="241" y="917"/>
                    <a:pt x="241" y="909"/>
                  </a:cubicBezTo>
                  <a:close/>
                  <a:moveTo>
                    <a:pt x="253" y="924"/>
                  </a:moveTo>
                  <a:cubicBezTo>
                    <a:pt x="253" y="926"/>
                    <a:pt x="253" y="929"/>
                    <a:pt x="253" y="933"/>
                  </a:cubicBezTo>
                  <a:cubicBezTo>
                    <a:pt x="259" y="939"/>
                    <a:pt x="259" y="939"/>
                    <a:pt x="256" y="939"/>
                  </a:cubicBezTo>
                  <a:cubicBezTo>
                    <a:pt x="253" y="939"/>
                    <a:pt x="247" y="939"/>
                    <a:pt x="241" y="945"/>
                  </a:cubicBezTo>
                  <a:cubicBezTo>
                    <a:pt x="241" y="957"/>
                    <a:pt x="265" y="957"/>
                    <a:pt x="265" y="957"/>
                  </a:cubicBezTo>
                  <a:cubicBezTo>
                    <a:pt x="265" y="954"/>
                    <a:pt x="265" y="951"/>
                    <a:pt x="265" y="945"/>
                  </a:cubicBezTo>
                  <a:cubicBezTo>
                    <a:pt x="265" y="933"/>
                    <a:pt x="265" y="933"/>
                    <a:pt x="265" y="933"/>
                  </a:cubicBezTo>
                  <a:cubicBezTo>
                    <a:pt x="261" y="929"/>
                    <a:pt x="257" y="926"/>
                    <a:pt x="253" y="924"/>
                  </a:cubicBezTo>
                  <a:close/>
                  <a:moveTo>
                    <a:pt x="1467" y="957"/>
                  </a:moveTo>
                  <a:cubicBezTo>
                    <a:pt x="1467" y="957"/>
                    <a:pt x="1467" y="962"/>
                    <a:pt x="1471" y="962"/>
                  </a:cubicBezTo>
                  <a:cubicBezTo>
                    <a:pt x="1473" y="962"/>
                    <a:pt x="1475" y="961"/>
                    <a:pt x="1479" y="957"/>
                  </a:cubicBezTo>
                  <a:close/>
                  <a:moveTo>
                    <a:pt x="265" y="957"/>
                  </a:moveTo>
                  <a:cubicBezTo>
                    <a:pt x="265" y="969"/>
                    <a:pt x="253" y="969"/>
                    <a:pt x="265" y="969"/>
                  </a:cubicBezTo>
                  <a:cubicBezTo>
                    <a:pt x="265" y="963"/>
                    <a:pt x="265" y="960"/>
                    <a:pt x="265" y="957"/>
                  </a:cubicBezTo>
                  <a:close/>
                  <a:moveTo>
                    <a:pt x="277" y="969"/>
                  </a:moveTo>
                  <a:cubicBezTo>
                    <a:pt x="277" y="969"/>
                    <a:pt x="277" y="969"/>
                    <a:pt x="277" y="980"/>
                  </a:cubicBezTo>
                  <a:cubicBezTo>
                    <a:pt x="277" y="980"/>
                    <a:pt x="277" y="969"/>
                    <a:pt x="289" y="969"/>
                  </a:cubicBezTo>
                  <a:close/>
                  <a:moveTo>
                    <a:pt x="277" y="980"/>
                  </a:moveTo>
                  <a:cubicBezTo>
                    <a:pt x="277" y="980"/>
                    <a:pt x="253" y="992"/>
                    <a:pt x="253" y="992"/>
                  </a:cubicBezTo>
                  <a:lnTo>
                    <a:pt x="277" y="992"/>
                  </a:lnTo>
                  <a:cubicBezTo>
                    <a:pt x="278" y="991"/>
                    <a:pt x="279" y="990"/>
                    <a:pt x="279" y="990"/>
                  </a:cubicBezTo>
                  <a:lnTo>
                    <a:pt x="279" y="990"/>
                  </a:lnTo>
                  <a:cubicBezTo>
                    <a:pt x="279" y="991"/>
                    <a:pt x="279" y="991"/>
                    <a:pt x="279" y="991"/>
                  </a:cubicBezTo>
                  <a:lnTo>
                    <a:pt x="279" y="991"/>
                  </a:lnTo>
                  <a:cubicBezTo>
                    <a:pt x="279" y="991"/>
                    <a:pt x="279" y="990"/>
                    <a:pt x="279" y="990"/>
                  </a:cubicBezTo>
                  <a:lnTo>
                    <a:pt x="279" y="990"/>
                  </a:lnTo>
                  <a:cubicBezTo>
                    <a:pt x="279" y="990"/>
                    <a:pt x="279" y="990"/>
                    <a:pt x="279" y="990"/>
                  </a:cubicBezTo>
                  <a:lnTo>
                    <a:pt x="279" y="990"/>
                  </a:lnTo>
                  <a:cubicBezTo>
                    <a:pt x="278" y="987"/>
                    <a:pt x="277" y="984"/>
                    <a:pt x="277" y="980"/>
                  </a:cubicBezTo>
                  <a:close/>
                  <a:moveTo>
                    <a:pt x="217" y="992"/>
                  </a:moveTo>
                  <a:lnTo>
                    <a:pt x="217" y="1004"/>
                  </a:lnTo>
                  <a:cubicBezTo>
                    <a:pt x="220" y="1007"/>
                    <a:pt x="222" y="1008"/>
                    <a:pt x="224" y="1008"/>
                  </a:cubicBezTo>
                  <a:cubicBezTo>
                    <a:pt x="234" y="1008"/>
                    <a:pt x="241" y="992"/>
                    <a:pt x="241" y="992"/>
                  </a:cubicBezTo>
                  <a:close/>
                  <a:moveTo>
                    <a:pt x="279" y="991"/>
                  </a:moveTo>
                  <a:cubicBezTo>
                    <a:pt x="278" y="995"/>
                    <a:pt x="255" y="1028"/>
                    <a:pt x="265" y="1028"/>
                  </a:cubicBezTo>
                  <a:lnTo>
                    <a:pt x="277" y="1028"/>
                  </a:lnTo>
                  <a:cubicBezTo>
                    <a:pt x="277" y="1028"/>
                    <a:pt x="265" y="1040"/>
                    <a:pt x="277" y="1040"/>
                  </a:cubicBezTo>
                  <a:cubicBezTo>
                    <a:pt x="289" y="1040"/>
                    <a:pt x="289" y="1028"/>
                    <a:pt x="289" y="1028"/>
                  </a:cubicBezTo>
                  <a:cubicBezTo>
                    <a:pt x="296" y="1028"/>
                    <a:pt x="307" y="1032"/>
                    <a:pt x="313" y="1038"/>
                  </a:cubicBezTo>
                  <a:lnTo>
                    <a:pt x="313" y="1038"/>
                  </a:lnTo>
                  <a:cubicBezTo>
                    <a:pt x="313" y="1037"/>
                    <a:pt x="313" y="1034"/>
                    <a:pt x="313" y="1028"/>
                  </a:cubicBezTo>
                  <a:cubicBezTo>
                    <a:pt x="313" y="1028"/>
                    <a:pt x="313" y="1016"/>
                    <a:pt x="313" y="1016"/>
                  </a:cubicBezTo>
                  <a:lnTo>
                    <a:pt x="289" y="1016"/>
                  </a:lnTo>
                  <a:cubicBezTo>
                    <a:pt x="289" y="1008"/>
                    <a:pt x="283" y="999"/>
                    <a:pt x="279" y="991"/>
                  </a:cubicBezTo>
                  <a:close/>
                  <a:moveTo>
                    <a:pt x="313" y="1038"/>
                  </a:moveTo>
                  <a:cubicBezTo>
                    <a:pt x="313" y="1040"/>
                    <a:pt x="313" y="1040"/>
                    <a:pt x="313" y="1040"/>
                  </a:cubicBezTo>
                  <a:cubicBezTo>
                    <a:pt x="313" y="1040"/>
                    <a:pt x="313" y="1045"/>
                    <a:pt x="316" y="1045"/>
                  </a:cubicBezTo>
                  <a:lnTo>
                    <a:pt x="316" y="1045"/>
                  </a:lnTo>
                  <a:cubicBezTo>
                    <a:pt x="316" y="1043"/>
                    <a:pt x="315" y="1040"/>
                    <a:pt x="313" y="1038"/>
                  </a:cubicBezTo>
                  <a:close/>
                  <a:moveTo>
                    <a:pt x="324" y="1040"/>
                  </a:moveTo>
                  <a:cubicBezTo>
                    <a:pt x="321" y="1044"/>
                    <a:pt x="318" y="1045"/>
                    <a:pt x="316" y="1045"/>
                  </a:cubicBezTo>
                  <a:cubicBezTo>
                    <a:pt x="316" y="1045"/>
                    <a:pt x="316" y="1045"/>
                    <a:pt x="316" y="1045"/>
                  </a:cubicBezTo>
                  <a:lnTo>
                    <a:pt x="316" y="1045"/>
                  </a:lnTo>
                  <a:cubicBezTo>
                    <a:pt x="316" y="1047"/>
                    <a:pt x="315" y="1050"/>
                    <a:pt x="313" y="1052"/>
                  </a:cubicBezTo>
                  <a:cubicBezTo>
                    <a:pt x="301" y="1052"/>
                    <a:pt x="313" y="1064"/>
                    <a:pt x="313" y="1064"/>
                  </a:cubicBezTo>
                  <a:cubicBezTo>
                    <a:pt x="313" y="1064"/>
                    <a:pt x="289" y="1076"/>
                    <a:pt x="289" y="1076"/>
                  </a:cubicBezTo>
                  <a:lnTo>
                    <a:pt x="336" y="1076"/>
                  </a:lnTo>
                  <a:cubicBezTo>
                    <a:pt x="324" y="1076"/>
                    <a:pt x="324" y="1076"/>
                    <a:pt x="336" y="1064"/>
                  </a:cubicBezTo>
                  <a:cubicBezTo>
                    <a:pt x="336" y="1064"/>
                    <a:pt x="336" y="1052"/>
                    <a:pt x="336" y="1052"/>
                  </a:cubicBezTo>
                  <a:cubicBezTo>
                    <a:pt x="324" y="1052"/>
                    <a:pt x="336" y="1040"/>
                    <a:pt x="324" y="1040"/>
                  </a:cubicBezTo>
                  <a:close/>
                  <a:moveTo>
                    <a:pt x="292" y="1094"/>
                  </a:moveTo>
                  <a:cubicBezTo>
                    <a:pt x="289" y="1094"/>
                    <a:pt x="289" y="1099"/>
                    <a:pt x="289" y="1099"/>
                  </a:cubicBezTo>
                  <a:lnTo>
                    <a:pt x="289" y="1111"/>
                  </a:lnTo>
                  <a:cubicBezTo>
                    <a:pt x="289" y="1111"/>
                    <a:pt x="301" y="1111"/>
                    <a:pt x="301" y="1099"/>
                  </a:cubicBezTo>
                  <a:cubicBezTo>
                    <a:pt x="297" y="1096"/>
                    <a:pt x="294" y="1094"/>
                    <a:pt x="292" y="1094"/>
                  </a:cubicBezTo>
                  <a:close/>
                  <a:moveTo>
                    <a:pt x="324" y="1135"/>
                  </a:moveTo>
                  <a:cubicBezTo>
                    <a:pt x="313" y="1135"/>
                    <a:pt x="313" y="1147"/>
                    <a:pt x="313" y="1147"/>
                  </a:cubicBezTo>
                  <a:lnTo>
                    <a:pt x="313" y="1159"/>
                  </a:lnTo>
                  <a:lnTo>
                    <a:pt x="324" y="1135"/>
                  </a:lnTo>
                  <a:close/>
                  <a:moveTo>
                    <a:pt x="336" y="1076"/>
                  </a:moveTo>
                  <a:cubicBezTo>
                    <a:pt x="336" y="1088"/>
                    <a:pt x="324" y="1088"/>
                    <a:pt x="324" y="1088"/>
                  </a:cubicBezTo>
                  <a:lnTo>
                    <a:pt x="336" y="1088"/>
                  </a:lnTo>
                  <a:cubicBezTo>
                    <a:pt x="348" y="1099"/>
                    <a:pt x="348" y="1099"/>
                    <a:pt x="348" y="1111"/>
                  </a:cubicBezTo>
                  <a:cubicBezTo>
                    <a:pt x="348" y="1123"/>
                    <a:pt x="348" y="1135"/>
                    <a:pt x="348" y="1135"/>
                  </a:cubicBezTo>
                  <a:cubicBezTo>
                    <a:pt x="348" y="1135"/>
                    <a:pt x="348" y="1130"/>
                    <a:pt x="352" y="1130"/>
                  </a:cubicBezTo>
                  <a:cubicBezTo>
                    <a:pt x="354" y="1130"/>
                    <a:pt x="356" y="1131"/>
                    <a:pt x="360" y="1135"/>
                  </a:cubicBezTo>
                  <a:cubicBezTo>
                    <a:pt x="360" y="1135"/>
                    <a:pt x="372" y="1147"/>
                    <a:pt x="372" y="1159"/>
                  </a:cubicBezTo>
                  <a:lnTo>
                    <a:pt x="384" y="1171"/>
                  </a:lnTo>
                  <a:lnTo>
                    <a:pt x="396" y="1171"/>
                  </a:lnTo>
                  <a:cubicBezTo>
                    <a:pt x="396" y="1183"/>
                    <a:pt x="384" y="1183"/>
                    <a:pt x="384" y="1183"/>
                  </a:cubicBezTo>
                  <a:lnTo>
                    <a:pt x="396" y="1183"/>
                  </a:lnTo>
                  <a:cubicBezTo>
                    <a:pt x="408" y="1171"/>
                    <a:pt x="420" y="1171"/>
                    <a:pt x="432" y="1171"/>
                  </a:cubicBezTo>
                  <a:cubicBezTo>
                    <a:pt x="420" y="1171"/>
                    <a:pt x="396" y="1171"/>
                    <a:pt x="408" y="1159"/>
                  </a:cubicBezTo>
                  <a:cubicBezTo>
                    <a:pt x="432" y="1147"/>
                    <a:pt x="396" y="1135"/>
                    <a:pt x="408" y="1123"/>
                  </a:cubicBezTo>
                  <a:lnTo>
                    <a:pt x="384" y="1123"/>
                  </a:lnTo>
                  <a:cubicBezTo>
                    <a:pt x="384" y="1111"/>
                    <a:pt x="396" y="1111"/>
                    <a:pt x="396" y="1111"/>
                  </a:cubicBezTo>
                  <a:lnTo>
                    <a:pt x="384" y="1111"/>
                  </a:lnTo>
                  <a:lnTo>
                    <a:pt x="384" y="1099"/>
                  </a:lnTo>
                  <a:lnTo>
                    <a:pt x="372" y="1099"/>
                  </a:lnTo>
                  <a:cubicBezTo>
                    <a:pt x="372" y="1094"/>
                    <a:pt x="372" y="1094"/>
                    <a:pt x="372" y="1094"/>
                  </a:cubicBezTo>
                  <a:cubicBezTo>
                    <a:pt x="372" y="1094"/>
                    <a:pt x="372" y="1094"/>
                    <a:pt x="372" y="1088"/>
                  </a:cubicBezTo>
                  <a:cubicBezTo>
                    <a:pt x="360" y="1076"/>
                    <a:pt x="348" y="1076"/>
                    <a:pt x="348" y="1076"/>
                  </a:cubicBezTo>
                  <a:close/>
                  <a:moveTo>
                    <a:pt x="432" y="1171"/>
                  </a:moveTo>
                  <a:cubicBezTo>
                    <a:pt x="420" y="1171"/>
                    <a:pt x="408" y="1183"/>
                    <a:pt x="408" y="1183"/>
                  </a:cubicBezTo>
                  <a:cubicBezTo>
                    <a:pt x="408" y="1195"/>
                    <a:pt x="420" y="1207"/>
                    <a:pt x="420" y="1207"/>
                  </a:cubicBezTo>
                  <a:lnTo>
                    <a:pt x="408" y="1207"/>
                  </a:lnTo>
                  <a:cubicBezTo>
                    <a:pt x="408" y="1207"/>
                    <a:pt x="408" y="1219"/>
                    <a:pt x="408" y="1219"/>
                  </a:cubicBezTo>
                  <a:lnTo>
                    <a:pt x="420" y="1219"/>
                  </a:lnTo>
                  <a:cubicBezTo>
                    <a:pt x="432" y="1219"/>
                    <a:pt x="432" y="1219"/>
                    <a:pt x="432" y="1230"/>
                  </a:cubicBezTo>
                  <a:cubicBezTo>
                    <a:pt x="432" y="1236"/>
                    <a:pt x="435" y="1236"/>
                    <a:pt x="436" y="1236"/>
                  </a:cubicBezTo>
                  <a:cubicBezTo>
                    <a:pt x="438" y="1236"/>
                    <a:pt x="438" y="1236"/>
                    <a:pt x="432" y="1242"/>
                  </a:cubicBezTo>
                  <a:cubicBezTo>
                    <a:pt x="436" y="1238"/>
                    <a:pt x="438" y="1237"/>
                    <a:pt x="440" y="1237"/>
                  </a:cubicBezTo>
                  <a:cubicBezTo>
                    <a:pt x="444" y="1237"/>
                    <a:pt x="444" y="1242"/>
                    <a:pt x="444" y="1242"/>
                  </a:cubicBezTo>
                  <a:lnTo>
                    <a:pt x="444" y="1230"/>
                  </a:lnTo>
                  <a:cubicBezTo>
                    <a:pt x="448" y="1230"/>
                    <a:pt x="451" y="1232"/>
                    <a:pt x="454" y="1235"/>
                  </a:cubicBezTo>
                  <a:lnTo>
                    <a:pt x="454" y="1235"/>
                  </a:lnTo>
                  <a:cubicBezTo>
                    <a:pt x="453" y="1234"/>
                    <a:pt x="454" y="1232"/>
                    <a:pt x="455" y="1230"/>
                  </a:cubicBezTo>
                  <a:cubicBezTo>
                    <a:pt x="467" y="1230"/>
                    <a:pt x="467" y="1219"/>
                    <a:pt x="467" y="1219"/>
                  </a:cubicBezTo>
                  <a:lnTo>
                    <a:pt x="455" y="1219"/>
                  </a:lnTo>
                  <a:cubicBezTo>
                    <a:pt x="455" y="1219"/>
                    <a:pt x="455" y="1207"/>
                    <a:pt x="455" y="1207"/>
                  </a:cubicBezTo>
                  <a:cubicBezTo>
                    <a:pt x="455" y="1195"/>
                    <a:pt x="444" y="1195"/>
                    <a:pt x="444" y="1195"/>
                  </a:cubicBezTo>
                  <a:cubicBezTo>
                    <a:pt x="432" y="1183"/>
                    <a:pt x="432" y="1183"/>
                    <a:pt x="432" y="1171"/>
                  </a:cubicBezTo>
                  <a:close/>
                  <a:moveTo>
                    <a:pt x="454" y="1235"/>
                  </a:moveTo>
                  <a:cubicBezTo>
                    <a:pt x="454" y="1239"/>
                    <a:pt x="457" y="1244"/>
                    <a:pt x="462" y="1248"/>
                  </a:cubicBezTo>
                  <a:lnTo>
                    <a:pt x="462" y="1248"/>
                  </a:lnTo>
                  <a:cubicBezTo>
                    <a:pt x="459" y="1243"/>
                    <a:pt x="456" y="1239"/>
                    <a:pt x="454" y="1235"/>
                  </a:cubicBezTo>
                  <a:close/>
                  <a:moveTo>
                    <a:pt x="432" y="1242"/>
                  </a:moveTo>
                  <a:cubicBezTo>
                    <a:pt x="426" y="1248"/>
                    <a:pt x="426" y="1248"/>
                    <a:pt x="427" y="1248"/>
                  </a:cubicBezTo>
                  <a:cubicBezTo>
                    <a:pt x="429" y="1248"/>
                    <a:pt x="432" y="1248"/>
                    <a:pt x="432" y="1254"/>
                  </a:cubicBezTo>
                  <a:cubicBezTo>
                    <a:pt x="432" y="1254"/>
                    <a:pt x="432" y="1254"/>
                    <a:pt x="432" y="1242"/>
                  </a:cubicBezTo>
                  <a:close/>
                  <a:moveTo>
                    <a:pt x="465" y="1273"/>
                  </a:moveTo>
                  <a:lnTo>
                    <a:pt x="465" y="1273"/>
                  </a:lnTo>
                  <a:cubicBezTo>
                    <a:pt x="462" y="1273"/>
                    <a:pt x="459" y="1278"/>
                    <a:pt x="467" y="1278"/>
                  </a:cubicBezTo>
                  <a:cubicBezTo>
                    <a:pt x="467" y="1274"/>
                    <a:pt x="466" y="1273"/>
                    <a:pt x="465" y="1273"/>
                  </a:cubicBezTo>
                  <a:close/>
                  <a:moveTo>
                    <a:pt x="462" y="1248"/>
                  </a:moveTo>
                  <a:lnTo>
                    <a:pt x="462" y="1248"/>
                  </a:lnTo>
                  <a:cubicBezTo>
                    <a:pt x="464" y="1250"/>
                    <a:pt x="465" y="1252"/>
                    <a:pt x="467" y="1254"/>
                  </a:cubicBezTo>
                  <a:cubicBezTo>
                    <a:pt x="467" y="1266"/>
                    <a:pt x="444" y="1266"/>
                    <a:pt x="444" y="1266"/>
                  </a:cubicBezTo>
                  <a:lnTo>
                    <a:pt x="467" y="1266"/>
                  </a:lnTo>
                  <a:lnTo>
                    <a:pt x="467" y="1290"/>
                  </a:lnTo>
                  <a:lnTo>
                    <a:pt x="467" y="1302"/>
                  </a:lnTo>
                  <a:cubicBezTo>
                    <a:pt x="479" y="1290"/>
                    <a:pt x="491" y="1278"/>
                    <a:pt x="491" y="1278"/>
                  </a:cubicBezTo>
                  <a:lnTo>
                    <a:pt x="491" y="1278"/>
                  </a:lnTo>
                  <a:cubicBezTo>
                    <a:pt x="491" y="1278"/>
                    <a:pt x="479" y="1290"/>
                    <a:pt x="491" y="1290"/>
                  </a:cubicBezTo>
                  <a:cubicBezTo>
                    <a:pt x="491" y="1290"/>
                    <a:pt x="491" y="1290"/>
                    <a:pt x="503" y="1302"/>
                  </a:cubicBezTo>
                  <a:lnTo>
                    <a:pt x="503" y="1314"/>
                  </a:lnTo>
                  <a:cubicBezTo>
                    <a:pt x="503" y="1326"/>
                    <a:pt x="503" y="1326"/>
                    <a:pt x="503" y="1326"/>
                  </a:cubicBezTo>
                  <a:lnTo>
                    <a:pt x="515" y="1326"/>
                  </a:lnTo>
                  <a:cubicBezTo>
                    <a:pt x="527" y="1326"/>
                    <a:pt x="539" y="1326"/>
                    <a:pt x="527" y="1338"/>
                  </a:cubicBezTo>
                  <a:cubicBezTo>
                    <a:pt x="515" y="1350"/>
                    <a:pt x="515" y="1350"/>
                    <a:pt x="527" y="1350"/>
                  </a:cubicBezTo>
                  <a:cubicBezTo>
                    <a:pt x="527" y="1350"/>
                    <a:pt x="527" y="1361"/>
                    <a:pt x="527" y="1361"/>
                  </a:cubicBezTo>
                  <a:cubicBezTo>
                    <a:pt x="527" y="1361"/>
                    <a:pt x="527" y="1385"/>
                    <a:pt x="527" y="1385"/>
                  </a:cubicBezTo>
                  <a:cubicBezTo>
                    <a:pt x="539" y="1373"/>
                    <a:pt x="551" y="1361"/>
                    <a:pt x="563" y="1361"/>
                  </a:cubicBezTo>
                  <a:cubicBezTo>
                    <a:pt x="563" y="1361"/>
                    <a:pt x="539" y="1373"/>
                    <a:pt x="551" y="1385"/>
                  </a:cubicBezTo>
                  <a:cubicBezTo>
                    <a:pt x="563" y="1385"/>
                    <a:pt x="551" y="1397"/>
                    <a:pt x="563" y="1397"/>
                  </a:cubicBezTo>
                  <a:lnTo>
                    <a:pt x="563" y="1385"/>
                  </a:lnTo>
                  <a:lnTo>
                    <a:pt x="575" y="1385"/>
                  </a:lnTo>
                  <a:cubicBezTo>
                    <a:pt x="575" y="1385"/>
                    <a:pt x="575" y="1397"/>
                    <a:pt x="575" y="1397"/>
                  </a:cubicBezTo>
                  <a:cubicBezTo>
                    <a:pt x="582" y="1397"/>
                    <a:pt x="585" y="1392"/>
                    <a:pt x="590" y="1392"/>
                  </a:cubicBezTo>
                  <a:cubicBezTo>
                    <a:pt x="592" y="1392"/>
                    <a:pt x="594" y="1393"/>
                    <a:pt x="598" y="1397"/>
                  </a:cubicBezTo>
                  <a:lnTo>
                    <a:pt x="598" y="1385"/>
                  </a:lnTo>
                  <a:lnTo>
                    <a:pt x="586" y="1385"/>
                  </a:lnTo>
                  <a:cubicBezTo>
                    <a:pt x="586" y="1373"/>
                    <a:pt x="586" y="1361"/>
                    <a:pt x="586" y="1361"/>
                  </a:cubicBezTo>
                  <a:lnTo>
                    <a:pt x="575" y="1361"/>
                  </a:lnTo>
                  <a:cubicBezTo>
                    <a:pt x="575" y="1361"/>
                    <a:pt x="586" y="1361"/>
                    <a:pt x="575" y="1350"/>
                  </a:cubicBezTo>
                  <a:cubicBezTo>
                    <a:pt x="575" y="1346"/>
                    <a:pt x="573" y="1344"/>
                    <a:pt x="571" y="1344"/>
                  </a:cubicBezTo>
                  <a:cubicBezTo>
                    <a:pt x="568" y="1344"/>
                    <a:pt x="563" y="1350"/>
                    <a:pt x="563" y="1350"/>
                  </a:cubicBezTo>
                  <a:lnTo>
                    <a:pt x="563" y="1338"/>
                  </a:lnTo>
                  <a:lnTo>
                    <a:pt x="563" y="1326"/>
                  </a:lnTo>
                  <a:lnTo>
                    <a:pt x="539" y="1326"/>
                  </a:lnTo>
                  <a:cubicBezTo>
                    <a:pt x="539" y="1314"/>
                    <a:pt x="551" y="1314"/>
                    <a:pt x="551" y="1314"/>
                  </a:cubicBezTo>
                  <a:lnTo>
                    <a:pt x="539" y="1314"/>
                  </a:lnTo>
                  <a:cubicBezTo>
                    <a:pt x="527" y="1314"/>
                    <a:pt x="539" y="1302"/>
                    <a:pt x="539" y="1302"/>
                  </a:cubicBezTo>
                  <a:lnTo>
                    <a:pt x="515" y="1302"/>
                  </a:lnTo>
                  <a:cubicBezTo>
                    <a:pt x="515" y="1302"/>
                    <a:pt x="503" y="1302"/>
                    <a:pt x="503" y="1290"/>
                  </a:cubicBezTo>
                  <a:cubicBezTo>
                    <a:pt x="491" y="1290"/>
                    <a:pt x="503" y="1278"/>
                    <a:pt x="491" y="1278"/>
                  </a:cubicBezTo>
                  <a:cubicBezTo>
                    <a:pt x="491" y="1271"/>
                    <a:pt x="473" y="1259"/>
                    <a:pt x="462" y="1248"/>
                  </a:cubicBezTo>
                  <a:close/>
                  <a:moveTo>
                    <a:pt x="1182" y="1409"/>
                  </a:moveTo>
                  <a:cubicBezTo>
                    <a:pt x="1186" y="1413"/>
                    <a:pt x="1190" y="1414"/>
                    <a:pt x="1192" y="1414"/>
                  </a:cubicBezTo>
                  <a:cubicBezTo>
                    <a:pt x="1198" y="1414"/>
                    <a:pt x="1198" y="1409"/>
                    <a:pt x="1182" y="1409"/>
                  </a:cubicBezTo>
                  <a:close/>
                  <a:moveTo>
                    <a:pt x="603" y="1380"/>
                  </a:moveTo>
                  <a:cubicBezTo>
                    <a:pt x="598" y="1380"/>
                    <a:pt x="598" y="1389"/>
                    <a:pt x="598" y="1397"/>
                  </a:cubicBezTo>
                  <a:cubicBezTo>
                    <a:pt x="598" y="1397"/>
                    <a:pt x="598" y="1414"/>
                    <a:pt x="598" y="1421"/>
                  </a:cubicBezTo>
                  <a:cubicBezTo>
                    <a:pt x="602" y="1413"/>
                    <a:pt x="606" y="1410"/>
                    <a:pt x="610" y="1410"/>
                  </a:cubicBezTo>
                  <a:cubicBezTo>
                    <a:pt x="617" y="1410"/>
                    <a:pt x="622" y="1421"/>
                    <a:pt x="622" y="1421"/>
                  </a:cubicBezTo>
                  <a:lnTo>
                    <a:pt x="634" y="1421"/>
                  </a:lnTo>
                  <a:cubicBezTo>
                    <a:pt x="634" y="1421"/>
                    <a:pt x="634" y="1414"/>
                    <a:pt x="634" y="1409"/>
                  </a:cubicBezTo>
                  <a:cubicBezTo>
                    <a:pt x="622" y="1409"/>
                    <a:pt x="610" y="1409"/>
                    <a:pt x="610" y="1397"/>
                  </a:cubicBezTo>
                  <a:cubicBezTo>
                    <a:pt x="610" y="1385"/>
                    <a:pt x="622" y="1385"/>
                    <a:pt x="610" y="1385"/>
                  </a:cubicBezTo>
                  <a:cubicBezTo>
                    <a:pt x="607" y="1382"/>
                    <a:pt x="604" y="1380"/>
                    <a:pt x="603" y="1380"/>
                  </a:cubicBezTo>
                  <a:close/>
                  <a:moveTo>
                    <a:pt x="646" y="1421"/>
                  </a:moveTo>
                  <a:lnTo>
                    <a:pt x="646" y="1433"/>
                  </a:lnTo>
                  <a:lnTo>
                    <a:pt x="658" y="1433"/>
                  </a:lnTo>
                  <a:cubicBezTo>
                    <a:pt x="646" y="1433"/>
                    <a:pt x="646" y="1421"/>
                    <a:pt x="646" y="1421"/>
                  </a:cubicBezTo>
                  <a:close/>
                  <a:moveTo>
                    <a:pt x="658" y="1433"/>
                  </a:moveTo>
                  <a:lnTo>
                    <a:pt x="670" y="1445"/>
                  </a:lnTo>
                  <a:cubicBezTo>
                    <a:pt x="670" y="1445"/>
                    <a:pt x="670" y="1445"/>
                    <a:pt x="670" y="1433"/>
                  </a:cubicBezTo>
                  <a:close/>
                  <a:moveTo>
                    <a:pt x="694" y="1445"/>
                  </a:moveTo>
                  <a:cubicBezTo>
                    <a:pt x="694" y="1445"/>
                    <a:pt x="695" y="1446"/>
                    <a:pt x="696" y="1447"/>
                  </a:cubicBezTo>
                  <a:lnTo>
                    <a:pt x="696" y="1447"/>
                  </a:lnTo>
                  <a:cubicBezTo>
                    <a:pt x="699" y="1445"/>
                    <a:pt x="700" y="1445"/>
                    <a:pt x="694" y="1445"/>
                  </a:cubicBezTo>
                  <a:close/>
                  <a:moveTo>
                    <a:pt x="729" y="1457"/>
                  </a:moveTo>
                  <a:cubicBezTo>
                    <a:pt x="729" y="1457"/>
                    <a:pt x="729" y="1457"/>
                    <a:pt x="729" y="1457"/>
                  </a:cubicBezTo>
                  <a:cubicBezTo>
                    <a:pt x="729" y="1457"/>
                    <a:pt x="729" y="1457"/>
                    <a:pt x="729" y="1457"/>
                  </a:cubicBezTo>
                  <a:close/>
                  <a:moveTo>
                    <a:pt x="1217" y="1445"/>
                  </a:moveTo>
                  <a:cubicBezTo>
                    <a:pt x="1217" y="1445"/>
                    <a:pt x="1206" y="1457"/>
                    <a:pt x="1217" y="1469"/>
                  </a:cubicBezTo>
                  <a:lnTo>
                    <a:pt x="1217" y="1457"/>
                  </a:lnTo>
                  <a:lnTo>
                    <a:pt x="1217" y="1445"/>
                  </a:lnTo>
                  <a:close/>
                  <a:moveTo>
                    <a:pt x="696" y="1447"/>
                  </a:moveTo>
                  <a:cubicBezTo>
                    <a:pt x="692" y="1448"/>
                    <a:pt x="687" y="1451"/>
                    <a:pt x="682" y="1457"/>
                  </a:cubicBezTo>
                  <a:cubicBezTo>
                    <a:pt x="682" y="1461"/>
                    <a:pt x="682" y="1462"/>
                    <a:pt x="682" y="1462"/>
                  </a:cubicBezTo>
                  <a:cubicBezTo>
                    <a:pt x="683" y="1462"/>
                    <a:pt x="686" y="1457"/>
                    <a:pt x="694" y="1457"/>
                  </a:cubicBezTo>
                  <a:cubicBezTo>
                    <a:pt x="705" y="1457"/>
                    <a:pt x="705" y="1457"/>
                    <a:pt x="705" y="1469"/>
                  </a:cubicBezTo>
                  <a:cubicBezTo>
                    <a:pt x="703" y="1471"/>
                    <a:pt x="703" y="1472"/>
                    <a:pt x="703" y="1472"/>
                  </a:cubicBezTo>
                  <a:cubicBezTo>
                    <a:pt x="704" y="1472"/>
                    <a:pt x="705" y="1472"/>
                    <a:pt x="706" y="1471"/>
                  </a:cubicBezTo>
                  <a:lnTo>
                    <a:pt x="706" y="1471"/>
                  </a:lnTo>
                  <a:cubicBezTo>
                    <a:pt x="706" y="1472"/>
                    <a:pt x="706" y="1472"/>
                    <a:pt x="707" y="1472"/>
                  </a:cubicBezTo>
                  <a:cubicBezTo>
                    <a:pt x="707" y="1472"/>
                    <a:pt x="709" y="1471"/>
                    <a:pt x="710" y="1469"/>
                  </a:cubicBezTo>
                  <a:lnTo>
                    <a:pt x="710" y="1469"/>
                  </a:lnTo>
                  <a:cubicBezTo>
                    <a:pt x="711" y="1469"/>
                    <a:pt x="711" y="1469"/>
                    <a:pt x="712" y="1468"/>
                  </a:cubicBezTo>
                  <a:lnTo>
                    <a:pt x="712" y="1468"/>
                  </a:lnTo>
                  <a:cubicBezTo>
                    <a:pt x="712" y="1469"/>
                    <a:pt x="714" y="1469"/>
                    <a:pt x="717" y="1469"/>
                  </a:cubicBezTo>
                  <a:cubicBezTo>
                    <a:pt x="720" y="1466"/>
                    <a:pt x="720" y="1465"/>
                    <a:pt x="719" y="1465"/>
                  </a:cubicBezTo>
                  <a:lnTo>
                    <a:pt x="719" y="1465"/>
                  </a:lnTo>
                  <a:cubicBezTo>
                    <a:pt x="718" y="1465"/>
                    <a:pt x="715" y="1467"/>
                    <a:pt x="712" y="1468"/>
                  </a:cubicBezTo>
                  <a:lnTo>
                    <a:pt x="712" y="1468"/>
                  </a:lnTo>
                  <a:cubicBezTo>
                    <a:pt x="712" y="1467"/>
                    <a:pt x="717" y="1465"/>
                    <a:pt x="717" y="1457"/>
                  </a:cubicBezTo>
                  <a:lnTo>
                    <a:pt x="717" y="1457"/>
                  </a:lnTo>
                  <a:cubicBezTo>
                    <a:pt x="717" y="1457"/>
                    <a:pt x="717" y="1457"/>
                    <a:pt x="717" y="1457"/>
                  </a:cubicBezTo>
                  <a:cubicBezTo>
                    <a:pt x="706" y="1457"/>
                    <a:pt x="706" y="1457"/>
                    <a:pt x="696" y="1447"/>
                  </a:cubicBezTo>
                  <a:close/>
                  <a:moveTo>
                    <a:pt x="1075" y="1469"/>
                  </a:moveTo>
                  <a:cubicBezTo>
                    <a:pt x="1079" y="1473"/>
                    <a:pt x="1081" y="1474"/>
                    <a:pt x="1083" y="1474"/>
                  </a:cubicBezTo>
                  <a:cubicBezTo>
                    <a:pt x="1085" y="1474"/>
                    <a:pt x="1083" y="1469"/>
                    <a:pt x="1075" y="1469"/>
                  </a:cubicBezTo>
                  <a:close/>
                  <a:moveTo>
                    <a:pt x="1229" y="599"/>
                  </a:moveTo>
                  <a:cubicBezTo>
                    <a:pt x="1217" y="599"/>
                    <a:pt x="1229" y="611"/>
                    <a:pt x="1229" y="611"/>
                  </a:cubicBezTo>
                  <a:cubicBezTo>
                    <a:pt x="1217" y="611"/>
                    <a:pt x="1229" y="623"/>
                    <a:pt x="1229" y="635"/>
                  </a:cubicBezTo>
                  <a:lnTo>
                    <a:pt x="1229" y="647"/>
                  </a:lnTo>
                  <a:cubicBezTo>
                    <a:pt x="1229" y="647"/>
                    <a:pt x="1229" y="647"/>
                    <a:pt x="1229" y="659"/>
                  </a:cubicBezTo>
                  <a:cubicBezTo>
                    <a:pt x="1229" y="659"/>
                    <a:pt x="1241" y="683"/>
                    <a:pt x="1229" y="683"/>
                  </a:cubicBezTo>
                  <a:lnTo>
                    <a:pt x="1253" y="683"/>
                  </a:lnTo>
                  <a:lnTo>
                    <a:pt x="1241" y="695"/>
                  </a:lnTo>
                  <a:cubicBezTo>
                    <a:pt x="1241" y="695"/>
                    <a:pt x="1241" y="707"/>
                    <a:pt x="1241" y="707"/>
                  </a:cubicBezTo>
                  <a:lnTo>
                    <a:pt x="1253" y="707"/>
                  </a:lnTo>
                  <a:cubicBezTo>
                    <a:pt x="1253" y="710"/>
                    <a:pt x="1255" y="711"/>
                    <a:pt x="1257" y="712"/>
                  </a:cubicBezTo>
                  <a:lnTo>
                    <a:pt x="1257" y="712"/>
                  </a:lnTo>
                  <a:cubicBezTo>
                    <a:pt x="1255" y="713"/>
                    <a:pt x="1253" y="716"/>
                    <a:pt x="1253" y="718"/>
                  </a:cubicBezTo>
                  <a:cubicBezTo>
                    <a:pt x="1253" y="730"/>
                    <a:pt x="1277" y="742"/>
                    <a:pt x="1277" y="742"/>
                  </a:cubicBezTo>
                  <a:cubicBezTo>
                    <a:pt x="1277" y="751"/>
                    <a:pt x="1283" y="759"/>
                    <a:pt x="1282" y="759"/>
                  </a:cubicBezTo>
                  <a:cubicBezTo>
                    <a:pt x="1282" y="759"/>
                    <a:pt x="1280" y="758"/>
                    <a:pt x="1277" y="754"/>
                  </a:cubicBezTo>
                  <a:cubicBezTo>
                    <a:pt x="1269" y="754"/>
                    <a:pt x="1266" y="749"/>
                    <a:pt x="1266" y="749"/>
                  </a:cubicBezTo>
                  <a:cubicBezTo>
                    <a:pt x="1265" y="749"/>
                    <a:pt x="1265" y="750"/>
                    <a:pt x="1265" y="754"/>
                  </a:cubicBezTo>
                  <a:cubicBezTo>
                    <a:pt x="1265" y="766"/>
                    <a:pt x="1265" y="766"/>
                    <a:pt x="1277" y="766"/>
                  </a:cubicBezTo>
                  <a:lnTo>
                    <a:pt x="1289" y="766"/>
                  </a:lnTo>
                  <a:cubicBezTo>
                    <a:pt x="1289" y="766"/>
                    <a:pt x="1265" y="778"/>
                    <a:pt x="1277" y="778"/>
                  </a:cubicBezTo>
                  <a:lnTo>
                    <a:pt x="1301" y="778"/>
                  </a:lnTo>
                  <a:cubicBezTo>
                    <a:pt x="1289" y="778"/>
                    <a:pt x="1277" y="778"/>
                    <a:pt x="1277" y="790"/>
                  </a:cubicBezTo>
                  <a:cubicBezTo>
                    <a:pt x="1277" y="798"/>
                    <a:pt x="1283" y="807"/>
                    <a:pt x="1291" y="807"/>
                  </a:cubicBezTo>
                  <a:cubicBezTo>
                    <a:pt x="1294" y="807"/>
                    <a:pt x="1297" y="805"/>
                    <a:pt x="1301" y="802"/>
                  </a:cubicBezTo>
                  <a:lnTo>
                    <a:pt x="1301" y="873"/>
                  </a:lnTo>
                  <a:lnTo>
                    <a:pt x="1277" y="873"/>
                  </a:lnTo>
                  <a:cubicBezTo>
                    <a:pt x="1277" y="873"/>
                    <a:pt x="1277" y="873"/>
                    <a:pt x="1277" y="885"/>
                  </a:cubicBezTo>
                  <a:cubicBezTo>
                    <a:pt x="1277" y="885"/>
                    <a:pt x="1313" y="885"/>
                    <a:pt x="1289" y="897"/>
                  </a:cubicBezTo>
                  <a:cubicBezTo>
                    <a:pt x="1277" y="903"/>
                    <a:pt x="1277" y="903"/>
                    <a:pt x="1280" y="903"/>
                  </a:cubicBezTo>
                  <a:cubicBezTo>
                    <a:pt x="1283" y="903"/>
                    <a:pt x="1289" y="903"/>
                    <a:pt x="1289" y="909"/>
                  </a:cubicBezTo>
                  <a:cubicBezTo>
                    <a:pt x="1289" y="921"/>
                    <a:pt x="1277" y="921"/>
                    <a:pt x="1289" y="921"/>
                  </a:cubicBezTo>
                  <a:cubicBezTo>
                    <a:pt x="1289" y="921"/>
                    <a:pt x="1289" y="933"/>
                    <a:pt x="1289" y="933"/>
                  </a:cubicBezTo>
                  <a:lnTo>
                    <a:pt x="1289" y="945"/>
                  </a:lnTo>
                  <a:lnTo>
                    <a:pt x="1289" y="957"/>
                  </a:lnTo>
                  <a:lnTo>
                    <a:pt x="1289" y="969"/>
                  </a:lnTo>
                  <a:lnTo>
                    <a:pt x="1265" y="969"/>
                  </a:lnTo>
                  <a:cubicBezTo>
                    <a:pt x="1277" y="969"/>
                    <a:pt x="1277" y="980"/>
                    <a:pt x="1277" y="992"/>
                  </a:cubicBezTo>
                  <a:lnTo>
                    <a:pt x="1265" y="992"/>
                  </a:lnTo>
                  <a:cubicBezTo>
                    <a:pt x="1265" y="1016"/>
                    <a:pt x="1253" y="1028"/>
                    <a:pt x="1253" y="1052"/>
                  </a:cubicBezTo>
                  <a:lnTo>
                    <a:pt x="1253" y="1123"/>
                  </a:lnTo>
                  <a:lnTo>
                    <a:pt x="1253" y="1135"/>
                  </a:lnTo>
                  <a:lnTo>
                    <a:pt x="1253" y="1147"/>
                  </a:lnTo>
                  <a:cubicBezTo>
                    <a:pt x="1253" y="1147"/>
                    <a:pt x="1253" y="1159"/>
                    <a:pt x="1253" y="1171"/>
                  </a:cubicBezTo>
                  <a:lnTo>
                    <a:pt x="1253" y="1183"/>
                  </a:lnTo>
                  <a:cubicBezTo>
                    <a:pt x="1253" y="1183"/>
                    <a:pt x="1253" y="1183"/>
                    <a:pt x="1253" y="1195"/>
                  </a:cubicBezTo>
                  <a:cubicBezTo>
                    <a:pt x="1241" y="1195"/>
                    <a:pt x="1241" y="1207"/>
                    <a:pt x="1241" y="1207"/>
                  </a:cubicBezTo>
                  <a:lnTo>
                    <a:pt x="1241" y="1219"/>
                  </a:lnTo>
                  <a:cubicBezTo>
                    <a:pt x="1241" y="1230"/>
                    <a:pt x="1229" y="1230"/>
                    <a:pt x="1217" y="1242"/>
                  </a:cubicBezTo>
                  <a:cubicBezTo>
                    <a:pt x="1217" y="1242"/>
                    <a:pt x="1217" y="1254"/>
                    <a:pt x="1217" y="1254"/>
                  </a:cubicBezTo>
                  <a:cubicBezTo>
                    <a:pt x="1217" y="1258"/>
                    <a:pt x="1217" y="1260"/>
                    <a:pt x="1217" y="1260"/>
                  </a:cubicBezTo>
                  <a:cubicBezTo>
                    <a:pt x="1216" y="1260"/>
                    <a:pt x="1213" y="1254"/>
                    <a:pt x="1206" y="1254"/>
                  </a:cubicBezTo>
                  <a:cubicBezTo>
                    <a:pt x="1206" y="1254"/>
                    <a:pt x="1206" y="1266"/>
                    <a:pt x="1206" y="1266"/>
                  </a:cubicBezTo>
                  <a:lnTo>
                    <a:pt x="1194" y="1266"/>
                  </a:lnTo>
                  <a:cubicBezTo>
                    <a:pt x="1182" y="1266"/>
                    <a:pt x="1182" y="1278"/>
                    <a:pt x="1182" y="1278"/>
                  </a:cubicBezTo>
                  <a:cubicBezTo>
                    <a:pt x="1182" y="1290"/>
                    <a:pt x="1170" y="1302"/>
                    <a:pt x="1170" y="1302"/>
                  </a:cubicBezTo>
                  <a:cubicBezTo>
                    <a:pt x="1166" y="1298"/>
                    <a:pt x="1165" y="1297"/>
                    <a:pt x="1165" y="1297"/>
                  </a:cubicBezTo>
                  <a:lnTo>
                    <a:pt x="1165" y="1297"/>
                  </a:lnTo>
                  <a:cubicBezTo>
                    <a:pt x="1164" y="1297"/>
                    <a:pt x="1170" y="1305"/>
                    <a:pt x="1170" y="1314"/>
                  </a:cubicBezTo>
                  <a:cubicBezTo>
                    <a:pt x="1170" y="1314"/>
                    <a:pt x="1146" y="1338"/>
                    <a:pt x="1134" y="1350"/>
                  </a:cubicBezTo>
                  <a:cubicBezTo>
                    <a:pt x="1134" y="1361"/>
                    <a:pt x="1134" y="1361"/>
                    <a:pt x="1134" y="1373"/>
                  </a:cubicBezTo>
                  <a:cubicBezTo>
                    <a:pt x="1134" y="1373"/>
                    <a:pt x="1134" y="1361"/>
                    <a:pt x="1122" y="1361"/>
                  </a:cubicBezTo>
                  <a:cubicBezTo>
                    <a:pt x="1122" y="1361"/>
                    <a:pt x="1110" y="1361"/>
                    <a:pt x="1098" y="1373"/>
                  </a:cubicBezTo>
                  <a:lnTo>
                    <a:pt x="1086" y="1385"/>
                  </a:lnTo>
                  <a:cubicBezTo>
                    <a:pt x="1086" y="1385"/>
                    <a:pt x="1110" y="1409"/>
                    <a:pt x="1110" y="1421"/>
                  </a:cubicBezTo>
                  <a:cubicBezTo>
                    <a:pt x="1110" y="1424"/>
                    <a:pt x="1109" y="1426"/>
                    <a:pt x="1108" y="1426"/>
                  </a:cubicBezTo>
                  <a:cubicBezTo>
                    <a:pt x="1104" y="1426"/>
                    <a:pt x="1098" y="1417"/>
                    <a:pt x="1098" y="1409"/>
                  </a:cubicBezTo>
                  <a:cubicBezTo>
                    <a:pt x="1098" y="1397"/>
                    <a:pt x="1098" y="1397"/>
                    <a:pt x="1075" y="1397"/>
                  </a:cubicBezTo>
                  <a:cubicBezTo>
                    <a:pt x="1063" y="1397"/>
                    <a:pt x="1075" y="1397"/>
                    <a:pt x="1075" y="1409"/>
                  </a:cubicBezTo>
                  <a:cubicBezTo>
                    <a:pt x="1075" y="1409"/>
                    <a:pt x="1051" y="1409"/>
                    <a:pt x="1051" y="1397"/>
                  </a:cubicBezTo>
                  <a:cubicBezTo>
                    <a:pt x="1051" y="1402"/>
                    <a:pt x="1051" y="1409"/>
                    <a:pt x="1051" y="1409"/>
                  </a:cubicBezTo>
                  <a:cubicBezTo>
                    <a:pt x="1051" y="1409"/>
                    <a:pt x="1051" y="1409"/>
                    <a:pt x="1039" y="1421"/>
                  </a:cubicBezTo>
                  <a:lnTo>
                    <a:pt x="1039" y="1433"/>
                  </a:lnTo>
                  <a:lnTo>
                    <a:pt x="1015" y="1433"/>
                  </a:lnTo>
                  <a:cubicBezTo>
                    <a:pt x="1003" y="1433"/>
                    <a:pt x="1015" y="1445"/>
                    <a:pt x="1015" y="1445"/>
                  </a:cubicBezTo>
                  <a:cubicBezTo>
                    <a:pt x="1027" y="1445"/>
                    <a:pt x="1027" y="1457"/>
                    <a:pt x="1027" y="1457"/>
                  </a:cubicBezTo>
                  <a:lnTo>
                    <a:pt x="1039" y="1492"/>
                  </a:lnTo>
                  <a:lnTo>
                    <a:pt x="1063" y="1492"/>
                  </a:lnTo>
                  <a:cubicBezTo>
                    <a:pt x="1063" y="1480"/>
                    <a:pt x="1075" y="1492"/>
                    <a:pt x="1063" y="1469"/>
                  </a:cubicBezTo>
                  <a:cubicBezTo>
                    <a:pt x="1063" y="1457"/>
                    <a:pt x="1063" y="1457"/>
                    <a:pt x="1063" y="1457"/>
                  </a:cubicBezTo>
                  <a:cubicBezTo>
                    <a:pt x="1063" y="1469"/>
                    <a:pt x="1063" y="1469"/>
                    <a:pt x="1075" y="1469"/>
                  </a:cubicBezTo>
                  <a:cubicBezTo>
                    <a:pt x="1075" y="1469"/>
                    <a:pt x="1086" y="1457"/>
                    <a:pt x="1098" y="1457"/>
                  </a:cubicBezTo>
                  <a:cubicBezTo>
                    <a:pt x="1101" y="1459"/>
                    <a:pt x="1102" y="1460"/>
                    <a:pt x="1103" y="1460"/>
                  </a:cubicBezTo>
                  <a:cubicBezTo>
                    <a:pt x="1106" y="1460"/>
                    <a:pt x="1098" y="1445"/>
                    <a:pt x="1098" y="1445"/>
                  </a:cubicBezTo>
                  <a:lnTo>
                    <a:pt x="1098" y="1445"/>
                  </a:lnTo>
                  <a:cubicBezTo>
                    <a:pt x="1098" y="1445"/>
                    <a:pt x="1104" y="1450"/>
                    <a:pt x="1107" y="1450"/>
                  </a:cubicBezTo>
                  <a:cubicBezTo>
                    <a:pt x="1109" y="1450"/>
                    <a:pt x="1110" y="1449"/>
                    <a:pt x="1110" y="1445"/>
                  </a:cubicBezTo>
                  <a:cubicBezTo>
                    <a:pt x="1110" y="1445"/>
                    <a:pt x="1110" y="1445"/>
                    <a:pt x="1110" y="1433"/>
                  </a:cubicBezTo>
                  <a:lnTo>
                    <a:pt x="1122" y="1445"/>
                  </a:lnTo>
                  <a:cubicBezTo>
                    <a:pt x="1122" y="1445"/>
                    <a:pt x="1122" y="1433"/>
                    <a:pt x="1134" y="1433"/>
                  </a:cubicBezTo>
                  <a:lnTo>
                    <a:pt x="1170" y="1433"/>
                  </a:lnTo>
                  <a:cubicBezTo>
                    <a:pt x="1182" y="1433"/>
                    <a:pt x="1182" y="1433"/>
                    <a:pt x="1182" y="1421"/>
                  </a:cubicBezTo>
                  <a:cubicBezTo>
                    <a:pt x="1182" y="1409"/>
                    <a:pt x="1170" y="1409"/>
                    <a:pt x="1182" y="1409"/>
                  </a:cubicBezTo>
                  <a:cubicBezTo>
                    <a:pt x="1170" y="1409"/>
                    <a:pt x="1182" y="1397"/>
                    <a:pt x="1182" y="1397"/>
                  </a:cubicBezTo>
                  <a:cubicBezTo>
                    <a:pt x="1182" y="1397"/>
                    <a:pt x="1187" y="1402"/>
                    <a:pt x="1194" y="1402"/>
                  </a:cubicBezTo>
                  <a:cubicBezTo>
                    <a:pt x="1198" y="1402"/>
                    <a:pt x="1202" y="1401"/>
                    <a:pt x="1206" y="1397"/>
                  </a:cubicBezTo>
                  <a:lnTo>
                    <a:pt x="1206" y="1373"/>
                  </a:lnTo>
                  <a:lnTo>
                    <a:pt x="1229" y="1373"/>
                  </a:lnTo>
                  <a:cubicBezTo>
                    <a:pt x="1229" y="1361"/>
                    <a:pt x="1229" y="1361"/>
                    <a:pt x="1229" y="1350"/>
                  </a:cubicBezTo>
                  <a:lnTo>
                    <a:pt x="1229" y="1338"/>
                  </a:lnTo>
                  <a:lnTo>
                    <a:pt x="1253" y="1338"/>
                  </a:lnTo>
                  <a:cubicBezTo>
                    <a:pt x="1253" y="1338"/>
                    <a:pt x="1253" y="1326"/>
                    <a:pt x="1241" y="1326"/>
                  </a:cubicBezTo>
                  <a:cubicBezTo>
                    <a:pt x="1229" y="1314"/>
                    <a:pt x="1265" y="1314"/>
                    <a:pt x="1253" y="1302"/>
                  </a:cubicBezTo>
                  <a:lnTo>
                    <a:pt x="1265" y="1302"/>
                  </a:lnTo>
                  <a:cubicBezTo>
                    <a:pt x="1277" y="1302"/>
                    <a:pt x="1265" y="1302"/>
                    <a:pt x="1265" y="1290"/>
                  </a:cubicBezTo>
                  <a:cubicBezTo>
                    <a:pt x="1265" y="1278"/>
                    <a:pt x="1277" y="1278"/>
                    <a:pt x="1277" y="1278"/>
                  </a:cubicBezTo>
                  <a:cubicBezTo>
                    <a:pt x="1289" y="1278"/>
                    <a:pt x="1277" y="1266"/>
                    <a:pt x="1277" y="1266"/>
                  </a:cubicBezTo>
                  <a:cubicBezTo>
                    <a:pt x="1277" y="1266"/>
                    <a:pt x="1289" y="1254"/>
                    <a:pt x="1277" y="1242"/>
                  </a:cubicBezTo>
                  <a:cubicBezTo>
                    <a:pt x="1277" y="1242"/>
                    <a:pt x="1277" y="1230"/>
                    <a:pt x="1277" y="1230"/>
                  </a:cubicBezTo>
                  <a:cubicBezTo>
                    <a:pt x="1277" y="1230"/>
                    <a:pt x="1289" y="1207"/>
                    <a:pt x="1289" y="1207"/>
                  </a:cubicBezTo>
                  <a:cubicBezTo>
                    <a:pt x="1285" y="1203"/>
                    <a:pt x="1284" y="1201"/>
                    <a:pt x="1284" y="1201"/>
                  </a:cubicBezTo>
                  <a:lnTo>
                    <a:pt x="1284" y="1201"/>
                  </a:lnTo>
                  <a:cubicBezTo>
                    <a:pt x="1285" y="1201"/>
                    <a:pt x="1293" y="1207"/>
                    <a:pt x="1301" y="1207"/>
                  </a:cubicBezTo>
                  <a:cubicBezTo>
                    <a:pt x="1301" y="1207"/>
                    <a:pt x="1301" y="1207"/>
                    <a:pt x="1301" y="1195"/>
                  </a:cubicBezTo>
                  <a:cubicBezTo>
                    <a:pt x="1301" y="1183"/>
                    <a:pt x="1301" y="1183"/>
                    <a:pt x="1301" y="1183"/>
                  </a:cubicBezTo>
                  <a:lnTo>
                    <a:pt x="1301" y="1171"/>
                  </a:lnTo>
                  <a:cubicBezTo>
                    <a:pt x="1301" y="1159"/>
                    <a:pt x="1313" y="1147"/>
                    <a:pt x="1301" y="1147"/>
                  </a:cubicBezTo>
                  <a:cubicBezTo>
                    <a:pt x="1313" y="1147"/>
                    <a:pt x="1313" y="1111"/>
                    <a:pt x="1313" y="1111"/>
                  </a:cubicBezTo>
                  <a:cubicBezTo>
                    <a:pt x="1301" y="1099"/>
                    <a:pt x="1337" y="1099"/>
                    <a:pt x="1325" y="1088"/>
                  </a:cubicBezTo>
                  <a:cubicBezTo>
                    <a:pt x="1313" y="1082"/>
                    <a:pt x="1307" y="1082"/>
                    <a:pt x="1307" y="1082"/>
                  </a:cubicBezTo>
                  <a:cubicBezTo>
                    <a:pt x="1307" y="1082"/>
                    <a:pt x="1313" y="1082"/>
                    <a:pt x="1325" y="1076"/>
                  </a:cubicBezTo>
                  <a:cubicBezTo>
                    <a:pt x="1337" y="1064"/>
                    <a:pt x="1325" y="1064"/>
                    <a:pt x="1325" y="1064"/>
                  </a:cubicBezTo>
                  <a:cubicBezTo>
                    <a:pt x="1337" y="1064"/>
                    <a:pt x="1325" y="1064"/>
                    <a:pt x="1325" y="1052"/>
                  </a:cubicBezTo>
                  <a:cubicBezTo>
                    <a:pt x="1325" y="1040"/>
                    <a:pt x="1337" y="1040"/>
                    <a:pt x="1337" y="1028"/>
                  </a:cubicBezTo>
                  <a:lnTo>
                    <a:pt x="1337" y="1028"/>
                  </a:lnTo>
                  <a:cubicBezTo>
                    <a:pt x="1331" y="1034"/>
                    <a:pt x="1325" y="1037"/>
                    <a:pt x="1319" y="1037"/>
                  </a:cubicBezTo>
                  <a:cubicBezTo>
                    <a:pt x="1313" y="1037"/>
                    <a:pt x="1307" y="1034"/>
                    <a:pt x="1301" y="1028"/>
                  </a:cubicBezTo>
                  <a:lnTo>
                    <a:pt x="1325" y="1028"/>
                  </a:lnTo>
                  <a:cubicBezTo>
                    <a:pt x="1325" y="1028"/>
                    <a:pt x="1325" y="1016"/>
                    <a:pt x="1325" y="1016"/>
                  </a:cubicBezTo>
                  <a:cubicBezTo>
                    <a:pt x="1325" y="1016"/>
                    <a:pt x="1337" y="1016"/>
                    <a:pt x="1337" y="1004"/>
                  </a:cubicBezTo>
                  <a:cubicBezTo>
                    <a:pt x="1348" y="1004"/>
                    <a:pt x="1348" y="1004"/>
                    <a:pt x="1348" y="992"/>
                  </a:cubicBezTo>
                  <a:cubicBezTo>
                    <a:pt x="1348" y="980"/>
                    <a:pt x="1348" y="969"/>
                    <a:pt x="1337" y="957"/>
                  </a:cubicBezTo>
                  <a:lnTo>
                    <a:pt x="1325" y="957"/>
                  </a:lnTo>
                  <a:cubicBezTo>
                    <a:pt x="1325" y="945"/>
                    <a:pt x="1348" y="945"/>
                    <a:pt x="1337" y="945"/>
                  </a:cubicBezTo>
                  <a:lnTo>
                    <a:pt x="1348" y="945"/>
                  </a:lnTo>
                  <a:cubicBezTo>
                    <a:pt x="1348" y="933"/>
                    <a:pt x="1348" y="933"/>
                    <a:pt x="1348" y="933"/>
                  </a:cubicBezTo>
                  <a:cubicBezTo>
                    <a:pt x="1348" y="921"/>
                    <a:pt x="1348" y="921"/>
                    <a:pt x="1348" y="909"/>
                  </a:cubicBezTo>
                  <a:lnTo>
                    <a:pt x="1337" y="909"/>
                  </a:lnTo>
                  <a:cubicBezTo>
                    <a:pt x="1325" y="909"/>
                    <a:pt x="1325" y="897"/>
                    <a:pt x="1337" y="897"/>
                  </a:cubicBezTo>
                  <a:cubicBezTo>
                    <a:pt x="1337" y="897"/>
                    <a:pt x="1348" y="885"/>
                    <a:pt x="1337" y="873"/>
                  </a:cubicBezTo>
                  <a:lnTo>
                    <a:pt x="1325" y="873"/>
                  </a:lnTo>
                  <a:cubicBezTo>
                    <a:pt x="1319" y="867"/>
                    <a:pt x="1319" y="867"/>
                    <a:pt x="1320" y="867"/>
                  </a:cubicBezTo>
                  <a:cubicBezTo>
                    <a:pt x="1322" y="867"/>
                    <a:pt x="1325" y="867"/>
                    <a:pt x="1325" y="861"/>
                  </a:cubicBezTo>
                  <a:lnTo>
                    <a:pt x="1325" y="838"/>
                  </a:lnTo>
                  <a:cubicBezTo>
                    <a:pt x="1325" y="838"/>
                    <a:pt x="1313" y="838"/>
                    <a:pt x="1325" y="826"/>
                  </a:cubicBezTo>
                  <a:cubicBezTo>
                    <a:pt x="1337" y="826"/>
                    <a:pt x="1325" y="814"/>
                    <a:pt x="1325" y="814"/>
                  </a:cubicBezTo>
                  <a:lnTo>
                    <a:pt x="1325" y="802"/>
                  </a:lnTo>
                  <a:cubicBezTo>
                    <a:pt x="1325" y="796"/>
                    <a:pt x="1322" y="796"/>
                    <a:pt x="1320" y="796"/>
                  </a:cubicBezTo>
                  <a:cubicBezTo>
                    <a:pt x="1319" y="796"/>
                    <a:pt x="1319" y="796"/>
                    <a:pt x="1325" y="790"/>
                  </a:cubicBezTo>
                  <a:cubicBezTo>
                    <a:pt x="1325" y="782"/>
                    <a:pt x="1331" y="773"/>
                    <a:pt x="1330" y="773"/>
                  </a:cubicBezTo>
                  <a:lnTo>
                    <a:pt x="1330" y="773"/>
                  </a:lnTo>
                  <a:cubicBezTo>
                    <a:pt x="1330" y="773"/>
                    <a:pt x="1328" y="775"/>
                    <a:pt x="1325" y="778"/>
                  </a:cubicBezTo>
                  <a:lnTo>
                    <a:pt x="1313" y="778"/>
                  </a:lnTo>
                  <a:cubicBezTo>
                    <a:pt x="1313" y="778"/>
                    <a:pt x="1313" y="778"/>
                    <a:pt x="1313" y="754"/>
                  </a:cubicBezTo>
                  <a:cubicBezTo>
                    <a:pt x="1313" y="742"/>
                    <a:pt x="1313" y="742"/>
                    <a:pt x="1313" y="742"/>
                  </a:cubicBezTo>
                  <a:cubicBezTo>
                    <a:pt x="1313" y="742"/>
                    <a:pt x="1307" y="748"/>
                    <a:pt x="1304" y="748"/>
                  </a:cubicBezTo>
                  <a:cubicBezTo>
                    <a:pt x="1302" y="748"/>
                    <a:pt x="1301" y="746"/>
                    <a:pt x="1301" y="742"/>
                  </a:cubicBezTo>
                  <a:cubicBezTo>
                    <a:pt x="1301" y="736"/>
                    <a:pt x="1304" y="736"/>
                    <a:pt x="1307" y="736"/>
                  </a:cubicBezTo>
                  <a:cubicBezTo>
                    <a:pt x="1310" y="736"/>
                    <a:pt x="1313" y="736"/>
                    <a:pt x="1313" y="730"/>
                  </a:cubicBezTo>
                  <a:lnTo>
                    <a:pt x="1301" y="730"/>
                  </a:lnTo>
                  <a:cubicBezTo>
                    <a:pt x="1301" y="730"/>
                    <a:pt x="1301" y="718"/>
                    <a:pt x="1301" y="718"/>
                  </a:cubicBezTo>
                  <a:lnTo>
                    <a:pt x="1277" y="718"/>
                  </a:lnTo>
                  <a:lnTo>
                    <a:pt x="1277" y="707"/>
                  </a:lnTo>
                  <a:cubicBezTo>
                    <a:pt x="1277" y="707"/>
                    <a:pt x="1277" y="695"/>
                    <a:pt x="1277" y="695"/>
                  </a:cubicBezTo>
                  <a:cubicBezTo>
                    <a:pt x="1277" y="695"/>
                    <a:pt x="1289" y="671"/>
                    <a:pt x="1277" y="671"/>
                  </a:cubicBezTo>
                  <a:lnTo>
                    <a:pt x="1265" y="671"/>
                  </a:lnTo>
                  <a:cubicBezTo>
                    <a:pt x="1265" y="671"/>
                    <a:pt x="1265" y="671"/>
                    <a:pt x="1265" y="659"/>
                  </a:cubicBezTo>
                  <a:cubicBezTo>
                    <a:pt x="1265" y="659"/>
                    <a:pt x="1241" y="659"/>
                    <a:pt x="1241" y="647"/>
                  </a:cubicBezTo>
                  <a:cubicBezTo>
                    <a:pt x="1229" y="635"/>
                    <a:pt x="1253" y="635"/>
                    <a:pt x="1253" y="623"/>
                  </a:cubicBezTo>
                  <a:lnTo>
                    <a:pt x="1241" y="623"/>
                  </a:lnTo>
                  <a:lnTo>
                    <a:pt x="1241" y="611"/>
                  </a:lnTo>
                  <a:cubicBezTo>
                    <a:pt x="1241" y="611"/>
                    <a:pt x="1229" y="611"/>
                    <a:pt x="1229" y="599"/>
                  </a:cubicBezTo>
                  <a:close/>
                  <a:moveTo>
                    <a:pt x="1098" y="1504"/>
                  </a:moveTo>
                  <a:cubicBezTo>
                    <a:pt x="1098" y="1504"/>
                    <a:pt x="1098" y="1516"/>
                    <a:pt x="1098" y="1516"/>
                  </a:cubicBezTo>
                  <a:lnTo>
                    <a:pt x="1110" y="1516"/>
                  </a:lnTo>
                  <a:cubicBezTo>
                    <a:pt x="1110" y="1516"/>
                    <a:pt x="1098" y="1504"/>
                    <a:pt x="1098" y="1504"/>
                  </a:cubicBezTo>
                  <a:close/>
                  <a:moveTo>
                    <a:pt x="1186" y="1506"/>
                  </a:moveTo>
                  <a:cubicBezTo>
                    <a:pt x="1183" y="1506"/>
                    <a:pt x="1186" y="1516"/>
                    <a:pt x="1194" y="1516"/>
                  </a:cubicBezTo>
                  <a:cubicBezTo>
                    <a:pt x="1190" y="1508"/>
                    <a:pt x="1187" y="1506"/>
                    <a:pt x="1186" y="1506"/>
                  </a:cubicBezTo>
                  <a:close/>
                  <a:moveTo>
                    <a:pt x="1003" y="1445"/>
                  </a:moveTo>
                  <a:lnTo>
                    <a:pt x="956" y="1457"/>
                  </a:lnTo>
                  <a:cubicBezTo>
                    <a:pt x="956" y="1457"/>
                    <a:pt x="944" y="1457"/>
                    <a:pt x="944" y="1469"/>
                  </a:cubicBezTo>
                  <a:lnTo>
                    <a:pt x="872" y="1469"/>
                  </a:lnTo>
                  <a:lnTo>
                    <a:pt x="872" y="1480"/>
                  </a:lnTo>
                  <a:cubicBezTo>
                    <a:pt x="872" y="1485"/>
                    <a:pt x="875" y="1490"/>
                    <a:pt x="879" y="1494"/>
                  </a:cubicBezTo>
                  <a:lnTo>
                    <a:pt x="879" y="1494"/>
                  </a:lnTo>
                  <a:cubicBezTo>
                    <a:pt x="879" y="1496"/>
                    <a:pt x="879" y="1497"/>
                    <a:pt x="879" y="1499"/>
                  </a:cubicBezTo>
                  <a:lnTo>
                    <a:pt x="879" y="1499"/>
                  </a:lnTo>
                  <a:cubicBezTo>
                    <a:pt x="874" y="1508"/>
                    <a:pt x="873" y="1519"/>
                    <a:pt x="872" y="1519"/>
                  </a:cubicBezTo>
                  <a:cubicBezTo>
                    <a:pt x="872" y="1519"/>
                    <a:pt x="872" y="1518"/>
                    <a:pt x="872" y="1516"/>
                  </a:cubicBezTo>
                  <a:cubicBezTo>
                    <a:pt x="860" y="1504"/>
                    <a:pt x="872" y="1504"/>
                    <a:pt x="872" y="1504"/>
                  </a:cubicBezTo>
                  <a:cubicBezTo>
                    <a:pt x="866" y="1498"/>
                    <a:pt x="863" y="1495"/>
                    <a:pt x="862" y="1495"/>
                  </a:cubicBezTo>
                  <a:cubicBezTo>
                    <a:pt x="860" y="1495"/>
                    <a:pt x="860" y="1498"/>
                    <a:pt x="860" y="1504"/>
                  </a:cubicBezTo>
                  <a:cubicBezTo>
                    <a:pt x="860" y="1504"/>
                    <a:pt x="860" y="1516"/>
                    <a:pt x="848" y="1516"/>
                  </a:cubicBezTo>
                  <a:cubicBezTo>
                    <a:pt x="848" y="1504"/>
                    <a:pt x="848" y="1504"/>
                    <a:pt x="848" y="1492"/>
                  </a:cubicBezTo>
                  <a:cubicBezTo>
                    <a:pt x="848" y="1492"/>
                    <a:pt x="843" y="1487"/>
                    <a:pt x="840" y="1487"/>
                  </a:cubicBezTo>
                  <a:cubicBezTo>
                    <a:pt x="838" y="1487"/>
                    <a:pt x="836" y="1488"/>
                    <a:pt x="836" y="1492"/>
                  </a:cubicBezTo>
                  <a:cubicBezTo>
                    <a:pt x="836" y="1486"/>
                    <a:pt x="836" y="1483"/>
                    <a:pt x="835" y="1483"/>
                  </a:cubicBezTo>
                  <a:cubicBezTo>
                    <a:pt x="833" y="1483"/>
                    <a:pt x="830" y="1486"/>
                    <a:pt x="825" y="1492"/>
                  </a:cubicBezTo>
                  <a:cubicBezTo>
                    <a:pt x="813" y="1492"/>
                    <a:pt x="801" y="1492"/>
                    <a:pt x="801" y="1480"/>
                  </a:cubicBezTo>
                  <a:cubicBezTo>
                    <a:pt x="801" y="1484"/>
                    <a:pt x="801" y="1489"/>
                    <a:pt x="801" y="1492"/>
                  </a:cubicBezTo>
                  <a:cubicBezTo>
                    <a:pt x="789" y="1480"/>
                    <a:pt x="789" y="1480"/>
                    <a:pt x="777" y="1480"/>
                  </a:cubicBezTo>
                  <a:cubicBezTo>
                    <a:pt x="777" y="1492"/>
                    <a:pt x="789" y="1504"/>
                    <a:pt x="801" y="1504"/>
                  </a:cubicBezTo>
                  <a:lnTo>
                    <a:pt x="777" y="1504"/>
                  </a:lnTo>
                  <a:cubicBezTo>
                    <a:pt x="777" y="1504"/>
                    <a:pt x="765" y="1504"/>
                    <a:pt x="765" y="1492"/>
                  </a:cubicBezTo>
                  <a:lnTo>
                    <a:pt x="765" y="1480"/>
                  </a:lnTo>
                  <a:cubicBezTo>
                    <a:pt x="765" y="1477"/>
                    <a:pt x="764" y="1475"/>
                    <a:pt x="761" y="1475"/>
                  </a:cubicBezTo>
                  <a:cubicBezTo>
                    <a:pt x="757" y="1475"/>
                    <a:pt x="749" y="1480"/>
                    <a:pt x="741" y="1480"/>
                  </a:cubicBezTo>
                  <a:cubicBezTo>
                    <a:pt x="729" y="1480"/>
                    <a:pt x="729" y="1469"/>
                    <a:pt x="729" y="1457"/>
                  </a:cubicBezTo>
                  <a:cubicBezTo>
                    <a:pt x="729" y="1469"/>
                    <a:pt x="717" y="1469"/>
                    <a:pt x="717" y="1469"/>
                  </a:cubicBezTo>
                  <a:cubicBezTo>
                    <a:pt x="711" y="1475"/>
                    <a:pt x="716" y="1482"/>
                    <a:pt x="721" y="1482"/>
                  </a:cubicBezTo>
                  <a:cubicBezTo>
                    <a:pt x="725" y="1482"/>
                    <a:pt x="729" y="1479"/>
                    <a:pt x="729" y="1469"/>
                  </a:cubicBezTo>
                  <a:cubicBezTo>
                    <a:pt x="729" y="1469"/>
                    <a:pt x="729" y="1480"/>
                    <a:pt x="729" y="1480"/>
                  </a:cubicBezTo>
                  <a:lnTo>
                    <a:pt x="729" y="1492"/>
                  </a:lnTo>
                  <a:cubicBezTo>
                    <a:pt x="729" y="1496"/>
                    <a:pt x="731" y="1498"/>
                    <a:pt x="732" y="1498"/>
                  </a:cubicBezTo>
                  <a:cubicBezTo>
                    <a:pt x="736" y="1498"/>
                    <a:pt x="741" y="1492"/>
                    <a:pt x="741" y="1492"/>
                  </a:cubicBezTo>
                  <a:lnTo>
                    <a:pt x="753" y="1504"/>
                  </a:lnTo>
                  <a:cubicBezTo>
                    <a:pt x="753" y="1504"/>
                    <a:pt x="765" y="1516"/>
                    <a:pt x="765" y="1516"/>
                  </a:cubicBezTo>
                  <a:lnTo>
                    <a:pt x="777" y="1516"/>
                  </a:lnTo>
                  <a:lnTo>
                    <a:pt x="777" y="1528"/>
                  </a:lnTo>
                  <a:lnTo>
                    <a:pt x="789" y="1528"/>
                  </a:lnTo>
                  <a:cubicBezTo>
                    <a:pt x="789" y="1528"/>
                    <a:pt x="801" y="1516"/>
                    <a:pt x="801" y="1516"/>
                  </a:cubicBezTo>
                  <a:cubicBezTo>
                    <a:pt x="801" y="1528"/>
                    <a:pt x="801" y="1540"/>
                    <a:pt x="801" y="1540"/>
                  </a:cubicBezTo>
                  <a:cubicBezTo>
                    <a:pt x="801" y="1540"/>
                    <a:pt x="811" y="1535"/>
                    <a:pt x="818" y="1535"/>
                  </a:cubicBezTo>
                  <a:cubicBezTo>
                    <a:pt x="822" y="1535"/>
                    <a:pt x="825" y="1536"/>
                    <a:pt x="825" y="1540"/>
                  </a:cubicBezTo>
                  <a:cubicBezTo>
                    <a:pt x="825" y="1552"/>
                    <a:pt x="836" y="1552"/>
                    <a:pt x="848" y="1552"/>
                  </a:cubicBezTo>
                  <a:lnTo>
                    <a:pt x="860" y="1552"/>
                  </a:lnTo>
                  <a:cubicBezTo>
                    <a:pt x="860" y="1552"/>
                    <a:pt x="860" y="1564"/>
                    <a:pt x="872" y="1564"/>
                  </a:cubicBezTo>
                  <a:cubicBezTo>
                    <a:pt x="872" y="1567"/>
                    <a:pt x="872" y="1572"/>
                    <a:pt x="872" y="1576"/>
                  </a:cubicBezTo>
                  <a:cubicBezTo>
                    <a:pt x="876" y="1568"/>
                    <a:pt x="877" y="1565"/>
                    <a:pt x="878" y="1565"/>
                  </a:cubicBezTo>
                  <a:lnTo>
                    <a:pt x="878" y="1565"/>
                  </a:lnTo>
                  <a:cubicBezTo>
                    <a:pt x="879" y="1565"/>
                    <a:pt x="876" y="1576"/>
                    <a:pt x="884" y="1576"/>
                  </a:cubicBezTo>
                  <a:cubicBezTo>
                    <a:pt x="896" y="1576"/>
                    <a:pt x="896" y="1564"/>
                    <a:pt x="908" y="1564"/>
                  </a:cubicBezTo>
                  <a:cubicBezTo>
                    <a:pt x="912" y="1568"/>
                    <a:pt x="914" y="1569"/>
                    <a:pt x="917" y="1569"/>
                  </a:cubicBezTo>
                  <a:cubicBezTo>
                    <a:pt x="921" y="1569"/>
                    <a:pt x="924" y="1564"/>
                    <a:pt x="932" y="1564"/>
                  </a:cubicBezTo>
                  <a:cubicBezTo>
                    <a:pt x="932" y="1570"/>
                    <a:pt x="935" y="1573"/>
                    <a:pt x="938" y="1573"/>
                  </a:cubicBezTo>
                  <a:cubicBezTo>
                    <a:pt x="941" y="1573"/>
                    <a:pt x="944" y="1570"/>
                    <a:pt x="944" y="1564"/>
                  </a:cubicBezTo>
                  <a:lnTo>
                    <a:pt x="956" y="1564"/>
                  </a:lnTo>
                  <a:cubicBezTo>
                    <a:pt x="966" y="1564"/>
                    <a:pt x="976" y="1590"/>
                    <a:pt x="986" y="1590"/>
                  </a:cubicBezTo>
                  <a:cubicBezTo>
                    <a:pt x="988" y="1590"/>
                    <a:pt x="990" y="1589"/>
                    <a:pt x="991" y="1588"/>
                  </a:cubicBezTo>
                  <a:lnTo>
                    <a:pt x="1003" y="1588"/>
                  </a:lnTo>
                  <a:cubicBezTo>
                    <a:pt x="1003" y="1588"/>
                    <a:pt x="1019" y="1598"/>
                    <a:pt x="1033" y="1598"/>
                  </a:cubicBezTo>
                  <a:cubicBezTo>
                    <a:pt x="1040" y="1598"/>
                    <a:pt x="1047" y="1596"/>
                    <a:pt x="1051" y="1588"/>
                  </a:cubicBezTo>
                  <a:cubicBezTo>
                    <a:pt x="1063" y="1576"/>
                    <a:pt x="956" y="1564"/>
                    <a:pt x="967" y="1564"/>
                  </a:cubicBezTo>
                  <a:lnTo>
                    <a:pt x="967" y="1552"/>
                  </a:lnTo>
                  <a:cubicBezTo>
                    <a:pt x="967" y="1552"/>
                    <a:pt x="979" y="1504"/>
                    <a:pt x="967" y="1504"/>
                  </a:cubicBezTo>
                  <a:cubicBezTo>
                    <a:pt x="963" y="1500"/>
                    <a:pt x="961" y="1499"/>
                    <a:pt x="959" y="1499"/>
                  </a:cubicBezTo>
                  <a:cubicBezTo>
                    <a:pt x="956" y="1499"/>
                    <a:pt x="956" y="1504"/>
                    <a:pt x="956" y="1504"/>
                  </a:cubicBezTo>
                  <a:cubicBezTo>
                    <a:pt x="944" y="1504"/>
                    <a:pt x="956" y="1516"/>
                    <a:pt x="944" y="1516"/>
                  </a:cubicBezTo>
                  <a:cubicBezTo>
                    <a:pt x="938" y="1510"/>
                    <a:pt x="932" y="1507"/>
                    <a:pt x="927" y="1507"/>
                  </a:cubicBezTo>
                  <a:cubicBezTo>
                    <a:pt x="923" y="1507"/>
                    <a:pt x="920" y="1510"/>
                    <a:pt x="920" y="1516"/>
                  </a:cubicBezTo>
                  <a:cubicBezTo>
                    <a:pt x="920" y="1516"/>
                    <a:pt x="908" y="1528"/>
                    <a:pt x="896" y="1528"/>
                  </a:cubicBezTo>
                  <a:cubicBezTo>
                    <a:pt x="896" y="1518"/>
                    <a:pt x="896" y="1509"/>
                    <a:pt x="890" y="1499"/>
                  </a:cubicBezTo>
                  <a:lnTo>
                    <a:pt x="890" y="1499"/>
                  </a:lnTo>
                  <a:cubicBezTo>
                    <a:pt x="893" y="1498"/>
                    <a:pt x="896" y="1493"/>
                    <a:pt x="896" y="1480"/>
                  </a:cubicBezTo>
                  <a:cubicBezTo>
                    <a:pt x="896" y="1480"/>
                    <a:pt x="908" y="1480"/>
                    <a:pt x="920" y="1492"/>
                  </a:cubicBezTo>
                  <a:lnTo>
                    <a:pt x="932" y="1492"/>
                  </a:lnTo>
                  <a:cubicBezTo>
                    <a:pt x="944" y="1480"/>
                    <a:pt x="967" y="1480"/>
                    <a:pt x="991" y="1480"/>
                  </a:cubicBezTo>
                  <a:cubicBezTo>
                    <a:pt x="1003" y="1480"/>
                    <a:pt x="1027" y="1480"/>
                    <a:pt x="1015" y="1457"/>
                  </a:cubicBezTo>
                  <a:cubicBezTo>
                    <a:pt x="1015" y="1457"/>
                    <a:pt x="1015" y="1445"/>
                    <a:pt x="1003" y="1445"/>
                  </a:cubicBezTo>
                  <a:close/>
                </a:path>
              </a:pathLst>
            </a:custGeom>
            <a:solidFill>
              <a:schemeClr val="dk1"/>
            </a:solidFill>
            <a:ln>
              <a:noFill/>
            </a:ln>
          </p:spPr>
          <p:txBody>
            <a:bodyPr spcFirstLastPara="1" wrap="square" lIns="133916" tIns="133916" rIns="133916" bIns="133916" anchor="ctr" anchorCtr="0">
              <a:noAutofit/>
            </a:bodyPr>
            <a:lstStyle/>
            <a:p>
              <a:endParaRPr sz="2637"/>
            </a:p>
          </p:txBody>
        </p:sp>
        <p:sp>
          <p:nvSpPr>
            <p:cNvPr id="5279" name="Google Shape;5279;p43"/>
            <p:cNvSpPr/>
            <p:nvPr/>
          </p:nvSpPr>
          <p:spPr>
            <a:xfrm>
              <a:off x="3836841" y="4883091"/>
              <a:ext cx="66504" cy="84313"/>
            </a:xfrm>
            <a:custGeom>
              <a:avLst/>
              <a:gdLst/>
              <a:ahLst/>
              <a:cxnLst/>
              <a:rect l="l" t="t" r="r" b="b"/>
              <a:pathLst>
                <a:path w="1311" h="1662" extrusionOk="0">
                  <a:moveTo>
                    <a:pt x="580" y="1"/>
                  </a:moveTo>
                  <a:cubicBezTo>
                    <a:pt x="323" y="1"/>
                    <a:pt x="70" y="187"/>
                    <a:pt x="48" y="495"/>
                  </a:cubicBezTo>
                  <a:cubicBezTo>
                    <a:pt x="1" y="828"/>
                    <a:pt x="84" y="1162"/>
                    <a:pt x="298" y="1424"/>
                  </a:cubicBezTo>
                  <a:cubicBezTo>
                    <a:pt x="405" y="1567"/>
                    <a:pt x="560" y="1650"/>
                    <a:pt x="739" y="1662"/>
                  </a:cubicBezTo>
                  <a:cubicBezTo>
                    <a:pt x="786" y="1650"/>
                    <a:pt x="822" y="1650"/>
                    <a:pt x="870" y="1638"/>
                  </a:cubicBezTo>
                  <a:cubicBezTo>
                    <a:pt x="1084" y="1579"/>
                    <a:pt x="1227" y="1388"/>
                    <a:pt x="1263" y="1174"/>
                  </a:cubicBezTo>
                  <a:cubicBezTo>
                    <a:pt x="1310" y="840"/>
                    <a:pt x="1215" y="495"/>
                    <a:pt x="1013" y="233"/>
                  </a:cubicBezTo>
                  <a:cubicBezTo>
                    <a:pt x="903" y="73"/>
                    <a:pt x="741" y="1"/>
                    <a:pt x="580" y="1"/>
                  </a:cubicBezTo>
                  <a:close/>
                </a:path>
              </a:pathLst>
            </a:custGeom>
            <a:solidFill>
              <a:schemeClr val="dk1"/>
            </a:solidFill>
            <a:ln>
              <a:noFill/>
            </a:ln>
          </p:spPr>
          <p:txBody>
            <a:bodyPr spcFirstLastPara="1" wrap="square" lIns="133916" tIns="133916" rIns="133916" bIns="133916" anchor="ctr" anchorCtr="0">
              <a:noAutofit/>
            </a:bodyPr>
            <a:lstStyle/>
            <a:p>
              <a:endParaRPr sz="2637"/>
            </a:p>
          </p:txBody>
        </p:sp>
        <p:sp>
          <p:nvSpPr>
            <p:cNvPr id="5280" name="Google Shape;5280;p43"/>
            <p:cNvSpPr/>
            <p:nvPr/>
          </p:nvSpPr>
          <p:spPr>
            <a:xfrm>
              <a:off x="3833848" y="4883751"/>
              <a:ext cx="68279" cy="86038"/>
            </a:xfrm>
            <a:custGeom>
              <a:avLst/>
              <a:gdLst/>
              <a:ahLst/>
              <a:cxnLst/>
              <a:rect l="l" t="t" r="r" b="b"/>
              <a:pathLst>
                <a:path w="1346" h="1696" extrusionOk="0">
                  <a:moveTo>
                    <a:pt x="488" y="18"/>
                  </a:moveTo>
                  <a:cubicBezTo>
                    <a:pt x="481" y="25"/>
                    <a:pt x="478" y="32"/>
                    <a:pt x="477" y="36"/>
                  </a:cubicBezTo>
                  <a:lnTo>
                    <a:pt x="477" y="36"/>
                  </a:lnTo>
                  <a:cubicBezTo>
                    <a:pt x="477" y="36"/>
                    <a:pt x="477" y="36"/>
                    <a:pt x="477" y="36"/>
                  </a:cubicBezTo>
                  <a:cubicBezTo>
                    <a:pt x="476" y="36"/>
                    <a:pt x="476" y="38"/>
                    <a:pt x="476" y="42"/>
                  </a:cubicBezTo>
                  <a:cubicBezTo>
                    <a:pt x="476" y="42"/>
                    <a:pt x="476" y="40"/>
                    <a:pt x="477" y="36"/>
                  </a:cubicBezTo>
                  <a:lnTo>
                    <a:pt x="477" y="36"/>
                  </a:lnTo>
                  <a:cubicBezTo>
                    <a:pt x="478" y="37"/>
                    <a:pt x="481" y="42"/>
                    <a:pt x="488" y="42"/>
                  </a:cubicBezTo>
                  <a:lnTo>
                    <a:pt x="500" y="42"/>
                  </a:lnTo>
                  <a:cubicBezTo>
                    <a:pt x="500" y="34"/>
                    <a:pt x="500" y="24"/>
                    <a:pt x="500" y="18"/>
                  </a:cubicBezTo>
                  <a:close/>
                  <a:moveTo>
                    <a:pt x="548" y="34"/>
                  </a:moveTo>
                  <a:cubicBezTo>
                    <a:pt x="548" y="39"/>
                    <a:pt x="548" y="41"/>
                    <a:pt x="548" y="44"/>
                  </a:cubicBezTo>
                  <a:lnTo>
                    <a:pt x="548" y="44"/>
                  </a:lnTo>
                  <a:cubicBezTo>
                    <a:pt x="545" y="41"/>
                    <a:pt x="546" y="37"/>
                    <a:pt x="548" y="34"/>
                  </a:cubicBezTo>
                  <a:close/>
                  <a:moveTo>
                    <a:pt x="536" y="42"/>
                  </a:moveTo>
                  <a:cubicBezTo>
                    <a:pt x="536" y="45"/>
                    <a:pt x="535" y="46"/>
                    <a:pt x="533" y="47"/>
                  </a:cubicBezTo>
                  <a:lnTo>
                    <a:pt x="533" y="47"/>
                  </a:lnTo>
                  <a:cubicBezTo>
                    <a:pt x="534" y="45"/>
                    <a:pt x="535" y="43"/>
                    <a:pt x="536" y="42"/>
                  </a:cubicBezTo>
                  <a:close/>
                  <a:moveTo>
                    <a:pt x="517" y="26"/>
                  </a:moveTo>
                  <a:cubicBezTo>
                    <a:pt x="516" y="26"/>
                    <a:pt x="514" y="27"/>
                    <a:pt x="512" y="30"/>
                  </a:cubicBezTo>
                  <a:cubicBezTo>
                    <a:pt x="500" y="42"/>
                    <a:pt x="500" y="53"/>
                    <a:pt x="500" y="53"/>
                  </a:cubicBezTo>
                  <a:cubicBezTo>
                    <a:pt x="508" y="53"/>
                    <a:pt x="511" y="59"/>
                    <a:pt x="512" y="59"/>
                  </a:cubicBezTo>
                  <a:cubicBezTo>
                    <a:pt x="512" y="59"/>
                    <a:pt x="512" y="57"/>
                    <a:pt x="512" y="53"/>
                  </a:cubicBezTo>
                  <a:cubicBezTo>
                    <a:pt x="512" y="53"/>
                    <a:pt x="524" y="53"/>
                    <a:pt x="512" y="42"/>
                  </a:cubicBezTo>
                  <a:cubicBezTo>
                    <a:pt x="512" y="37"/>
                    <a:pt x="513" y="35"/>
                    <a:pt x="516" y="33"/>
                  </a:cubicBezTo>
                  <a:lnTo>
                    <a:pt x="516" y="33"/>
                  </a:lnTo>
                  <a:cubicBezTo>
                    <a:pt x="514" y="37"/>
                    <a:pt x="512" y="42"/>
                    <a:pt x="512" y="42"/>
                  </a:cubicBezTo>
                  <a:lnTo>
                    <a:pt x="524" y="42"/>
                  </a:lnTo>
                  <a:cubicBezTo>
                    <a:pt x="524" y="42"/>
                    <a:pt x="529" y="47"/>
                    <a:pt x="533" y="47"/>
                  </a:cubicBezTo>
                  <a:cubicBezTo>
                    <a:pt x="533" y="47"/>
                    <a:pt x="533" y="47"/>
                    <a:pt x="533" y="47"/>
                  </a:cubicBezTo>
                  <a:lnTo>
                    <a:pt x="533" y="47"/>
                  </a:lnTo>
                  <a:cubicBezTo>
                    <a:pt x="532" y="51"/>
                    <a:pt x="532" y="53"/>
                    <a:pt x="536" y="53"/>
                  </a:cubicBezTo>
                  <a:lnTo>
                    <a:pt x="536" y="42"/>
                  </a:lnTo>
                  <a:cubicBezTo>
                    <a:pt x="539" y="36"/>
                    <a:pt x="542" y="30"/>
                    <a:pt x="536" y="30"/>
                  </a:cubicBezTo>
                  <a:cubicBezTo>
                    <a:pt x="528" y="30"/>
                    <a:pt x="520" y="30"/>
                    <a:pt x="516" y="33"/>
                  </a:cubicBezTo>
                  <a:lnTo>
                    <a:pt x="516" y="33"/>
                  </a:lnTo>
                  <a:cubicBezTo>
                    <a:pt x="517" y="29"/>
                    <a:pt x="518" y="26"/>
                    <a:pt x="517" y="26"/>
                  </a:cubicBezTo>
                  <a:close/>
                  <a:moveTo>
                    <a:pt x="548" y="53"/>
                  </a:moveTo>
                  <a:cubicBezTo>
                    <a:pt x="548" y="57"/>
                    <a:pt x="549" y="59"/>
                    <a:pt x="551" y="59"/>
                  </a:cubicBezTo>
                  <a:cubicBezTo>
                    <a:pt x="554" y="59"/>
                    <a:pt x="560" y="53"/>
                    <a:pt x="560" y="53"/>
                  </a:cubicBezTo>
                  <a:close/>
                  <a:moveTo>
                    <a:pt x="893" y="65"/>
                  </a:moveTo>
                  <a:cubicBezTo>
                    <a:pt x="889" y="69"/>
                    <a:pt x="889" y="71"/>
                    <a:pt x="891" y="71"/>
                  </a:cubicBezTo>
                  <a:cubicBezTo>
                    <a:pt x="894" y="71"/>
                    <a:pt x="905" y="65"/>
                    <a:pt x="905" y="65"/>
                  </a:cubicBezTo>
                  <a:close/>
                  <a:moveTo>
                    <a:pt x="655" y="65"/>
                  </a:moveTo>
                  <a:lnTo>
                    <a:pt x="649" y="77"/>
                  </a:lnTo>
                  <a:lnTo>
                    <a:pt x="655" y="77"/>
                  </a:lnTo>
                  <a:lnTo>
                    <a:pt x="655" y="65"/>
                  </a:lnTo>
                  <a:close/>
                  <a:moveTo>
                    <a:pt x="655" y="77"/>
                  </a:moveTo>
                  <a:cubicBezTo>
                    <a:pt x="655" y="77"/>
                    <a:pt x="655" y="77"/>
                    <a:pt x="655" y="77"/>
                  </a:cubicBezTo>
                  <a:lnTo>
                    <a:pt x="655" y="77"/>
                  </a:lnTo>
                  <a:close/>
                  <a:moveTo>
                    <a:pt x="619" y="77"/>
                  </a:moveTo>
                  <a:cubicBezTo>
                    <a:pt x="619" y="77"/>
                    <a:pt x="619" y="77"/>
                    <a:pt x="619" y="77"/>
                  </a:cubicBezTo>
                  <a:lnTo>
                    <a:pt x="619" y="77"/>
                  </a:lnTo>
                  <a:cubicBezTo>
                    <a:pt x="619" y="79"/>
                    <a:pt x="619" y="80"/>
                    <a:pt x="619" y="80"/>
                  </a:cubicBezTo>
                  <a:cubicBezTo>
                    <a:pt x="619" y="80"/>
                    <a:pt x="619" y="79"/>
                    <a:pt x="619" y="77"/>
                  </a:cubicBezTo>
                  <a:close/>
                  <a:moveTo>
                    <a:pt x="548" y="30"/>
                  </a:moveTo>
                  <a:cubicBezTo>
                    <a:pt x="536" y="30"/>
                    <a:pt x="536" y="53"/>
                    <a:pt x="536" y="53"/>
                  </a:cubicBezTo>
                  <a:lnTo>
                    <a:pt x="548" y="53"/>
                  </a:lnTo>
                  <a:cubicBezTo>
                    <a:pt x="548" y="49"/>
                    <a:pt x="548" y="47"/>
                    <a:pt x="548" y="44"/>
                  </a:cubicBezTo>
                  <a:lnTo>
                    <a:pt x="548" y="44"/>
                  </a:lnTo>
                  <a:cubicBezTo>
                    <a:pt x="550" y="47"/>
                    <a:pt x="554" y="50"/>
                    <a:pt x="560" y="53"/>
                  </a:cubicBezTo>
                  <a:cubicBezTo>
                    <a:pt x="560" y="65"/>
                    <a:pt x="560" y="65"/>
                    <a:pt x="572" y="65"/>
                  </a:cubicBezTo>
                  <a:lnTo>
                    <a:pt x="583" y="65"/>
                  </a:lnTo>
                  <a:cubicBezTo>
                    <a:pt x="588" y="65"/>
                    <a:pt x="590" y="67"/>
                    <a:pt x="593" y="69"/>
                  </a:cubicBezTo>
                  <a:lnTo>
                    <a:pt x="593" y="69"/>
                  </a:lnTo>
                  <a:cubicBezTo>
                    <a:pt x="592" y="70"/>
                    <a:pt x="592" y="71"/>
                    <a:pt x="593" y="71"/>
                  </a:cubicBezTo>
                  <a:cubicBezTo>
                    <a:pt x="593" y="71"/>
                    <a:pt x="594" y="70"/>
                    <a:pt x="594" y="70"/>
                  </a:cubicBezTo>
                  <a:lnTo>
                    <a:pt x="594" y="70"/>
                  </a:lnTo>
                  <a:cubicBezTo>
                    <a:pt x="598" y="73"/>
                    <a:pt x="601" y="77"/>
                    <a:pt x="607" y="77"/>
                  </a:cubicBezTo>
                  <a:cubicBezTo>
                    <a:pt x="607" y="81"/>
                    <a:pt x="607" y="83"/>
                    <a:pt x="608" y="83"/>
                  </a:cubicBezTo>
                  <a:cubicBezTo>
                    <a:pt x="609" y="83"/>
                    <a:pt x="611" y="77"/>
                    <a:pt x="619" y="77"/>
                  </a:cubicBezTo>
                  <a:lnTo>
                    <a:pt x="619" y="77"/>
                  </a:lnTo>
                  <a:cubicBezTo>
                    <a:pt x="619" y="77"/>
                    <a:pt x="619" y="77"/>
                    <a:pt x="619" y="77"/>
                  </a:cubicBezTo>
                  <a:lnTo>
                    <a:pt x="619" y="77"/>
                  </a:lnTo>
                  <a:cubicBezTo>
                    <a:pt x="619" y="77"/>
                    <a:pt x="619" y="77"/>
                    <a:pt x="619" y="77"/>
                  </a:cubicBezTo>
                  <a:lnTo>
                    <a:pt x="636" y="77"/>
                  </a:lnTo>
                  <a:cubicBezTo>
                    <a:pt x="629" y="70"/>
                    <a:pt x="619" y="65"/>
                    <a:pt x="619" y="65"/>
                  </a:cubicBezTo>
                  <a:cubicBezTo>
                    <a:pt x="618" y="65"/>
                    <a:pt x="617" y="66"/>
                    <a:pt x="616" y="66"/>
                  </a:cubicBezTo>
                  <a:lnTo>
                    <a:pt x="616" y="66"/>
                  </a:lnTo>
                  <a:cubicBezTo>
                    <a:pt x="615" y="64"/>
                    <a:pt x="613" y="63"/>
                    <a:pt x="612" y="63"/>
                  </a:cubicBezTo>
                  <a:cubicBezTo>
                    <a:pt x="611" y="63"/>
                    <a:pt x="609" y="64"/>
                    <a:pt x="607" y="65"/>
                  </a:cubicBezTo>
                  <a:cubicBezTo>
                    <a:pt x="601" y="65"/>
                    <a:pt x="598" y="66"/>
                    <a:pt x="595" y="67"/>
                  </a:cubicBezTo>
                  <a:lnTo>
                    <a:pt x="595" y="67"/>
                  </a:lnTo>
                  <a:cubicBezTo>
                    <a:pt x="595" y="67"/>
                    <a:pt x="595" y="66"/>
                    <a:pt x="595" y="65"/>
                  </a:cubicBezTo>
                  <a:cubicBezTo>
                    <a:pt x="595" y="53"/>
                    <a:pt x="607" y="42"/>
                    <a:pt x="595" y="42"/>
                  </a:cubicBezTo>
                  <a:lnTo>
                    <a:pt x="572" y="42"/>
                  </a:lnTo>
                  <a:cubicBezTo>
                    <a:pt x="572" y="42"/>
                    <a:pt x="560" y="42"/>
                    <a:pt x="560" y="30"/>
                  </a:cubicBezTo>
                  <a:cubicBezTo>
                    <a:pt x="555" y="30"/>
                    <a:pt x="550" y="31"/>
                    <a:pt x="548" y="34"/>
                  </a:cubicBezTo>
                  <a:lnTo>
                    <a:pt x="548" y="34"/>
                  </a:lnTo>
                  <a:cubicBezTo>
                    <a:pt x="548" y="33"/>
                    <a:pt x="548" y="31"/>
                    <a:pt x="548" y="30"/>
                  </a:cubicBezTo>
                  <a:close/>
                  <a:moveTo>
                    <a:pt x="636" y="77"/>
                  </a:moveTo>
                  <a:cubicBezTo>
                    <a:pt x="640" y="81"/>
                    <a:pt x="643" y="85"/>
                    <a:pt x="643" y="89"/>
                  </a:cubicBezTo>
                  <a:lnTo>
                    <a:pt x="649" y="77"/>
                  </a:lnTo>
                  <a:close/>
                  <a:moveTo>
                    <a:pt x="667" y="89"/>
                  </a:moveTo>
                  <a:lnTo>
                    <a:pt x="662" y="98"/>
                  </a:lnTo>
                  <a:lnTo>
                    <a:pt x="662" y="98"/>
                  </a:lnTo>
                  <a:cubicBezTo>
                    <a:pt x="665" y="96"/>
                    <a:pt x="667" y="94"/>
                    <a:pt x="667" y="89"/>
                  </a:cubicBezTo>
                  <a:close/>
                  <a:moveTo>
                    <a:pt x="655" y="77"/>
                  </a:moveTo>
                  <a:cubicBezTo>
                    <a:pt x="655" y="89"/>
                    <a:pt x="643" y="101"/>
                    <a:pt x="643" y="101"/>
                  </a:cubicBezTo>
                  <a:cubicBezTo>
                    <a:pt x="647" y="101"/>
                    <a:pt x="651" y="101"/>
                    <a:pt x="655" y="101"/>
                  </a:cubicBezTo>
                  <a:lnTo>
                    <a:pt x="655" y="101"/>
                  </a:lnTo>
                  <a:lnTo>
                    <a:pt x="655" y="113"/>
                  </a:lnTo>
                  <a:lnTo>
                    <a:pt x="662" y="98"/>
                  </a:lnTo>
                  <a:lnTo>
                    <a:pt x="662" y="98"/>
                  </a:lnTo>
                  <a:cubicBezTo>
                    <a:pt x="660" y="99"/>
                    <a:pt x="658" y="100"/>
                    <a:pt x="655" y="101"/>
                  </a:cubicBezTo>
                  <a:lnTo>
                    <a:pt x="655" y="101"/>
                  </a:lnTo>
                  <a:lnTo>
                    <a:pt x="655" y="89"/>
                  </a:lnTo>
                  <a:lnTo>
                    <a:pt x="655" y="77"/>
                  </a:lnTo>
                  <a:close/>
                  <a:moveTo>
                    <a:pt x="293" y="129"/>
                  </a:moveTo>
                  <a:cubicBezTo>
                    <a:pt x="293" y="132"/>
                    <a:pt x="298" y="137"/>
                    <a:pt x="298" y="137"/>
                  </a:cubicBezTo>
                  <a:cubicBezTo>
                    <a:pt x="298" y="133"/>
                    <a:pt x="296" y="131"/>
                    <a:pt x="293" y="129"/>
                  </a:cubicBezTo>
                  <a:close/>
                  <a:moveTo>
                    <a:pt x="714" y="77"/>
                  </a:moveTo>
                  <a:lnTo>
                    <a:pt x="703" y="89"/>
                  </a:lnTo>
                  <a:lnTo>
                    <a:pt x="679" y="89"/>
                  </a:lnTo>
                  <a:cubicBezTo>
                    <a:pt x="679" y="89"/>
                    <a:pt x="673" y="84"/>
                    <a:pt x="670" y="84"/>
                  </a:cubicBezTo>
                  <a:cubicBezTo>
                    <a:pt x="668" y="84"/>
                    <a:pt x="667" y="85"/>
                    <a:pt x="667" y="89"/>
                  </a:cubicBezTo>
                  <a:cubicBezTo>
                    <a:pt x="679" y="89"/>
                    <a:pt x="667" y="101"/>
                    <a:pt x="667" y="101"/>
                  </a:cubicBezTo>
                  <a:lnTo>
                    <a:pt x="691" y="101"/>
                  </a:lnTo>
                  <a:cubicBezTo>
                    <a:pt x="703" y="101"/>
                    <a:pt x="703" y="113"/>
                    <a:pt x="714" y="125"/>
                  </a:cubicBezTo>
                  <a:lnTo>
                    <a:pt x="738" y="125"/>
                  </a:lnTo>
                  <a:cubicBezTo>
                    <a:pt x="738" y="125"/>
                    <a:pt x="738" y="137"/>
                    <a:pt x="750" y="137"/>
                  </a:cubicBezTo>
                  <a:cubicBezTo>
                    <a:pt x="762" y="137"/>
                    <a:pt x="774" y="137"/>
                    <a:pt x="774" y="149"/>
                  </a:cubicBezTo>
                  <a:lnTo>
                    <a:pt x="810" y="149"/>
                  </a:lnTo>
                  <a:lnTo>
                    <a:pt x="810" y="161"/>
                  </a:lnTo>
                  <a:lnTo>
                    <a:pt x="822" y="161"/>
                  </a:lnTo>
                  <a:cubicBezTo>
                    <a:pt x="845" y="149"/>
                    <a:pt x="822" y="149"/>
                    <a:pt x="822" y="149"/>
                  </a:cubicBezTo>
                  <a:cubicBezTo>
                    <a:pt x="810" y="149"/>
                    <a:pt x="810" y="149"/>
                    <a:pt x="810" y="137"/>
                  </a:cubicBezTo>
                  <a:cubicBezTo>
                    <a:pt x="810" y="137"/>
                    <a:pt x="804" y="131"/>
                    <a:pt x="797" y="131"/>
                  </a:cubicBezTo>
                  <a:cubicBezTo>
                    <a:pt x="795" y="131"/>
                    <a:pt x="793" y="132"/>
                    <a:pt x="791" y="133"/>
                  </a:cubicBezTo>
                  <a:lnTo>
                    <a:pt x="791" y="133"/>
                  </a:lnTo>
                  <a:cubicBezTo>
                    <a:pt x="792" y="129"/>
                    <a:pt x="791" y="125"/>
                    <a:pt x="786" y="125"/>
                  </a:cubicBezTo>
                  <a:lnTo>
                    <a:pt x="774" y="125"/>
                  </a:lnTo>
                  <a:cubicBezTo>
                    <a:pt x="774" y="125"/>
                    <a:pt x="774" y="114"/>
                    <a:pt x="770" y="114"/>
                  </a:cubicBezTo>
                  <a:cubicBezTo>
                    <a:pt x="769" y="114"/>
                    <a:pt x="766" y="117"/>
                    <a:pt x="762" y="125"/>
                  </a:cubicBezTo>
                  <a:cubicBezTo>
                    <a:pt x="756" y="131"/>
                    <a:pt x="754" y="133"/>
                    <a:pt x="754" y="133"/>
                  </a:cubicBezTo>
                  <a:cubicBezTo>
                    <a:pt x="753" y="133"/>
                    <a:pt x="771" y="113"/>
                    <a:pt x="762" y="113"/>
                  </a:cubicBezTo>
                  <a:lnTo>
                    <a:pt x="750" y="113"/>
                  </a:lnTo>
                  <a:cubicBezTo>
                    <a:pt x="738" y="113"/>
                    <a:pt x="762" y="101"/>
                    <a:pt x="750" y="101"/>
                  </a:cubicBezTo>
                  <a:lnTo>
                    <a:pt x="738" y="101"/>
                  </a:lnTo>
                  <a:cubicBezTo>
                    <a:pt x="726" y="101"/>
                    <a:pt x="726" y="101"/>
                    <a:pt x="714" y="113"/>
                  </a:cubicBezTo>
                  <a:cubicBezTo>
                    <a:pt x="714" y="110"/>
                    <a:pt x="714" y="105"/>
                    <a:pt x="714" y="101"/>
                  </a:cubicBezTo>
                  <a:lnTo>
                    <a:pt x="703" y="101"/>
                  </a:lnTo>
                  <a:cubicBezTo>
                    <a:pt x="714" y="101"/>
                    <a:pt x="714" y="89"/>
                    <a:pt x="714" y="77"/>
                  </a:cubicBezTo>
                  <a:close/>
                  <a:moveTo>
                    <a:pt x="1018" y="155"/>
                  </a:moveTo>
                  <a:lnTo>
                    <a:pt x="1018" y="155"/>
                  </a:lnTo>
                  <a:cubicBezTo>
                    <a:pt x="1017" y="155"/>
                    <a:pt x="1020" y="161"/>
                    <a:pt x="1012" y="161"/>
                  </a:cubicBezTo>
                  <a:lnTo>
                    <a:pt x="1024" y="161"/>
                  </a:lnTo>
                  <a:cubicBezTo>
                    <a:pt x="1020" y="157"/>
                    <a:pt x="1019" y="155"/>
                    <a:pt x="1018" y="155"/>
                  </a:cubicBezTo>
                  <a:close/>
                  <a:moveTo>
                    <a:pt x="1024" y="161"/>
                  </a:moveTo>
                  <a:cubicBezTo>
                    <a:pt x="1024" y="165"/>
                    <a:pt x="1025" y="166"/>
                    <a:pt x="1027" y="166"/>
                  </a:cubicBezTo>
                  <a:cubicBezTo>
                    <a:pt x="1031" y="166"/>
                    <a:pt x="1036" y="161"/>
                    <a:pt x="1036" y="161"/>
                  </a:cubicBezTo>
                  <a:close/>
                  <a:moveTo>
                    <a:pt x="869" y="212"/>
                  </a:moveTo>
                  <a:cubicBezTo>
                    <a:pt x="864" y="216"/>
                    <a:pt x="862" y="220"/>
                    <a:pt x="869" y="220"/>
                  </a:cubicBezTo>
                  <a:cubicBezTo>
                    <a:pt x="869" y="217"/>
                    <a:pt x="869" y="214"/>
                    <a:pt x="869" y="212"/>
                  </a:cubicBezTo>
                  <a:close/>
                  <a:moveTo>
                    <a:pt x="0" y="220"/>
                  </a:moveTo>
                  <a:cubicBezTo>
                    <a:pt x="0" y="220"/>
                    <a:pt x="2" y="221"/>
                    <a:pt x="6" y="221"/>
                  </a:cubicBezTo>
                  <a:lnTo>
                    <a:pt x="6" y="221"/>
                  </a:lnTo>
                  <a:cubicBezTo>
                    <a:pt x="4" y="221"/>
                    <a:pt x="3" y="220"/>
                    <a:pt x="0" y="220"/>
                  </a:cubicBezTo>
                  <a:close/>
                  <a:moveTo>
                    <a:pt x="841" y="157"/>
                  </a:moveTo>
                  <a:cubicBezTo>
                    <a:pt x="836" y="157"/>
                    <a:pt x="827" y="162"/>
                    <a:pt x="822" y="163"/>
                  </a:cubicBezTo>
                  <a:lnTo>
                    <a:pt x="822" y="163"/>
                  </a:lnTo>
                  <a:cubicBezTo>
                    <a:pt x="822" y="163"/>
                    <a:pt x="822" y="162"/>
                    <a:pt x="822" y="161"/>
                  </a:cubicBezTo>
                  <a:cubicBezTo>
                    <a:pt x="819" y="163"/>
                    <a:pt x="819" y="164"/>
                    <a:pt x="820" y="164"/>
                  </a:cubicBezTo>
                  <a:cubicBezTo>
                    <a:pt x="820" y="164"/>
                    <a:pt x="821" y="164"/>
                    <a:pt x="822" y="163"/>
                  </a:cubicBezTo>
                  <a:lnTo>
                    <a:pt x="822" y="163"/>
                  </a:lnTo>
                  <a:cubicBezTo>
                    <a:pt x="823" y="167"/>
                    <a:pt x="825" y="167"/>
                    <a:pt x="826" y="167"/>
                  </a:cubicBezTo>
                  <a:cubicBezTo>
                    <a:pt x="828" y="167"/>
                    <a:pt x="828" y="167"/>
                    <a:pt x="822" y="172"/>
                  </a:cubicBezTo>
                  <a:cubicBezTo>
                    <a:pt x="822" y="176"/>
                    <a:pt x="823" y="178"/>
                    <a:pt x="825" y="178"/>
                  </a:cubicBezTo>
                  <a:cubicBezTo>
                    <a:pt x="828" y="178"/>
                    <a:pt x="834" y="172"/>
                    <a:pt x="834" y="172"/>
                  </a:cubicBezTo>
                  <a:cubicBezTo>
                    <a:pt x="834" y="172"/>
                    <a:pt x="834" y="184"/>
                    <a:pt x="834" y="184"/>
                  </a:cubicBezTo>
                  <a:cubicBezTo>
                    <a:pt x="834" y="188"/>
                    <a:pt x="834" y="190"/>
                    <a:pt x="834" y="190"/>
                  </a:cubicBezTo>
                  <a:cubicBezTo>
                    <a:pt x="835" y="190"/>
                    <a:pt x="837" y="184"/>
                    <a:pt x="845" y="184"/>
                  </a:cubicBezTo>
                  <a:cubicBezTo>
                    <a:pt x="845" y="184"/>
                    <a:pt x="845" y="196"/>
                    <a:pt x="857" y="196"/>
                  </a:cubicBezTo>
                  <a:cubicBezTo>
                    <a:pt x="866" y="205"/>
                    <a:pt x="868" y="207"/>
                    <a:pt x="869" y="212"/>
                  </a:cubicBezTo>
                  <a:lnTo>
                    <a:pt x="869" y="212"/>
                  </a:lnTo>
                  <a:cubicBezTo>
                    <a:pt x="869" y="212"/>
                    <a:pt x="870" y="212"/>
                    <a:pt x="870" y="211"/>
                  </a:cubicBezTo>
                  <a:lnTo>
                    <a:pt x="870" y="211"/>
                  </a:lnTo>
                  <a:cubicBezTo>
                    <a:pt x="871" y="213"/>
                    <a:pt x="873" y="213"/>
                    <a:pt x="875" y="213"/>
                  </a:cubicBezTo>
                  <a:cubicBezTo>
                    <a:pt x="877" y="213"/>
                    <a:pt x="879" y="213"/>
                    <a:pt x="881" y="213"/>
                  </a:cubicBezTo>
                  <a:lnTo>
                    <a:pt x="881" y="213"/>
                  </a:lnTo>
                  <a:cubicBezTo>
                    <a:pt x="881" y="216"/>
                    <a:pt x="881" y="220"/>
                    <a:pt x="881" y="220"/>
                  </a:cubicBezTo>
                  <a:cubicBezTo>
                    <a:pt x="881" y="220"/>
                    <a:pt x="894" y="220"/>
                    <a:pt x="900" y="225"/>
                  </a:cubicBezTo>
                  <a:lnTo>
                    <a:pt x="900" y="225"/>
                  </a:lnTo>
                  <a:cubicBezTo>
                    <a:pt x="902" y="220"/>
                    <a:pt x="905" y="214"/>
                    <a:pt x="905" y="208"/>
                  </a:cubicBezTo>
                  <a:lnTo>
                    <a:pt x="893" y="208"/>
                  </a:lnTo>
                  <a:cubicBezTo>
                    <a:pt x="893" y="208"/>
                    <a:pt x="887" y="211"/>
                    <a:pt x="881" y="213"/>
                  </a:cubicBezTo>
                  <a:lnTo>
                    <a:pt x="881" y="213"/>
                  </a:lnTo>
                  <a:cubicBezTo>
                    <a:pt x="881" y="210"/>
                    <a:pt x="881" y="208"/>
                    <a:pt x="881" y="208"/>
                  </a:cubicBezTo>
                  <a:cubicBezTo>
                    <a:pt x="877" y="208"/>
                    <a:pt x="873" y="210"/>
                    <a:pt x="870" y="211"/>
                  </a:cubicBezTo>
                  <a:lnTo>
                    <a:pt x="870" y="211"/>
                  </a:lnTo>
                  <a:cubicBezTo>
                    <a:pt x="870" y="211"/>
                    <a:pt x="869" y="210"/>
                    <a:pt x="869" y="208"/>
                  </a:cubicBezTo>
                  <a:cubicBezTo>
                    <a:pt x="881" y="184"/>
                    <a:pt x="869" y="184"/>
                    <a:pt x="869" y="184"/>
                  </a:cubicBezTo>
                  <a:cubicBezTo>
                    <a:pt x="866" y="188"/>
                    <a:pt x="862" y="189"/>
                    <a:pt x="859" y="189"/>
                  </a:cubicBezTo>
                  <a:cubicBezTo>
                    <a:pt x="852" y="189"/>
                    <a:pt x="849" y="181"/>
                    <a:pt x="857" y="172"/>
                  </a:cubicBezTo>
                  <a:cubicBezTo>
                    <a:pt x="863" y="167"/>
                    <a:pt x="857" y="167"/>
                    <a:pt x="851" y="167"/>
                  </a:cubicBezTo>
                  <a:cubicBezTo>
                    <a:pt x="845" y="167"/>
                    <a:pt x="839" y="167"/>
                    <a:pt x="845" y="161"/>
                  </a:cubicBezTo>
                  <a:cubicBezTo>
                    <a:pt x="845" y="158"/>
                    <a:pt x="844" y="157"/>
                    <a:pt x="841" y="157"/>
                  </a:cubicBezTo>
                  <a:close/>
                  <a:moveTo>
                    <a:pt x="900" y="225"/>
                  </a:moveTo>
                  <a:cubicBezTo>
                    <a:pt x="899" y="229"/>
                    <a:pt x="899" y="232"/>
                    <a:pt x="905" y="232"/>
                  </a:cubicBezTo>
                  <a:cubicBezTo>
                    <a:pt x="905" y="229"/>
                    <a:pt x="903" y="226"/>
                    <a:pt x="900" y="225"/>
                  </a:cubicBezTo>
                  <a:close/>
                  <a:moveTo>
                    <a:pt x="917" y="220"/>
                  </a:moveTo>
                  <a:cubicBezTo>
                    <a:pt x="917" y="220"/>
                    <a:pt x="912" y="227"/>
                    <a:pt x="908" y="232"/>
                  </a:cubicBezTo>
                  <a:lnTo>
                    <a:pt x="908" y="232"/>
                  </a:lnTo>
                  <a:cubicBezTo>
                    <a:pt x="907" y="232"/>
                    <a:pt x="906" y="232"/>
                    <a:pt x="905" y="232"/>
                  </a:cubicBezTo>
                  <a:cubicBezTo>
                    <a:pt x="902" y="238"/>
                    <a:pt x="901" y="240"/>
                    <a:pt x="902" y="240"/>
                  </a:cubicBezTo>
                  <a:cubicBezTo>
                    <a:pt x="902" y="240"/>
                    <a:pt x="905" y="237"/>
                    <a:pt x="908" y="232"/>
                  </a:cubicBezTo>
                  <a:lnTo>
                    <a:pt x="908" y="232"/>
                  </a:lnTo>
                  <a:cubicBezTo>
                    <a:pt x="912" y="234"/>
                    <a:pt x="910" y="237"/>
                    <a:pt x="911" y="237"/>
                  </a:cubicBezTo>
                  <a:cubicBezTo>
                    <a:pt x="912" y="237"/>
                    <a:pt x="913" y="236"/>
                    <a:pt x="917" y="232"/>
                  </a:cubicBezTo>
                  <a:lnTo>
                    <a:pt x="917" y="220"/>
                  </a:lnTo>
                  <a:close/>
                  <a:moveTo>
                    <a:pt x="202" y="239"/>
                  </a:moveTo>
                  <a:lnTo>
                    <a:pt x="202" y="244"/>
                  </a:lnTo>
                  <a:lnTo>
                    <a:pt x="214" y="244"/>
                  </a:lnTo>
                  <a:cubicBezTo>
                    <a:pt x="214" y="244"/>
                    <a:pt x="208" y="241"/>
                    <a:pt x="202" y="239"/>
                  </a:cubicBezTo>
                  <a:close/>
                  <a:moveTo>
                    <a:pt x="1107" y="232"/>
                  </a:moveTo>
                  <a:cubicBezTo>
                    <a:pt x="1095" y="232"/>
                    <a:pt x="1084" y="232"/>
                    <a:pt x="1095" y="244"/>
                  </a:cubicBezTo>
                  <a:cubicBezTo>
                    <a:pt x="1107" y="244"/>
                    <a:pt x="1107" y="232"/>
                    <a:pt x="1107" y="232"/>
                  </a:cubicBezTo>
                  <a:close/>
                  <a:moveTo>
                    <a:pt x="203" y="1"/>
                  </a:moveTo>
                  <a:cubicBezTo>
                    <a:pt x="197" y="1"/>
                    <a:pt x="195" y="6"/>
                    <a:pt x="202" y="6"/>
                  </a:cubicBezTo>
                  <a:cubicBezTo>
                    <a:pt x="202" y="6"/>
                    <a:pt x="191" y="6"/>
                    <a:pt x="191" y="18"/>
                  </a:cubicBezTo>
                  <a:cubicBezTo>
                    <a:pt x="197" y="24"/>
                    <a:pt x="188" y="24"/>
                    <a:pt x="177" y="24"/>
                  </a:cubicBezTo>
                  <a:cubicBezTo>
                    <a:pt x="167" y="24"/>
                    <a:pt x="155" y="24"/>
                    <a:pt x="155" y="30"/>
                  </a:cubicBezTo>
                  <a:cubicBezTo>
                    <a:pt x="149" y="21"/>
                    <a:pt x="146" y="18"/>
                    <a:pt x="145" y="18"/>
                  </a:cubicBezTo>
                  <a:lnTo>
                    <a:pt x="145" y="18"/>
                  </a:lnTo>
                  <a:cubicBezTo>
                    <a:pt x="140" y="18"/>
                    <a:pt x="152" y="53"/>
                    <a:pt x="143" y="53"/>
                  </a:cubicBezTo>
                  <a:cubicBezTo>
                    <a:pt x="136" y="47"/>
                    <a:pt x="133" y="40"/>
                    <a:pt x="132" y="40"/>
                  </a:cubicBezTo>
                  <a:cubicBezTo>
                    <a:pt x="131" y="40"/>
                    <a:pt x="131" y="43"/>
                    <a:pt x="131" y="53"/>
                  </a:cubicBezTo>
                  <a:cubicBezTo>
                    <a:pt x="131" y="53"/>
                    <a:pt x="131" y="65"/>
                    <a:pt x="131" y="77"/>
                  </a:cubicBezTo>
                  <a:cubicBezTo>
                    <a:pt x="131" y="77"/>
                    <a:pt x="131" y="72"/>
                    <a:pt x="128" y="72"/>
                  </a:cubicBezTo>
                  <a:cubicBezTo>
                    <a:pt x="126" y="72"/>
                    <a:pt x="123" y="73"/>
                    <a:pt x="119" y="77"/>
                  </a:cubicBezTo>
                  <a:cubicBezTo>
                    <a:pt x="107" y="89"/>
                    <a:pt x="131" y="89"/>
                    <a:pt x="119" y="89"/>
                  </a:cubicBezTo>
                  <a:cubicBezTo>
                    <a:pt x="107" y="89"/>
                    <a:pt x="107" y="77"/>
                    <a:pt x="95" y="77"/>
                  </a:cubicBezTo>
                  <a:lnTo>
                    <a:pt x="95" y="89"/>
                  </a:lnTo>
                  <a:lnTo>
                    <a:pt x="95" y="101"/>
                  </a:lnTo>
                  <a:cubicBezTo>
                    <a:pt x="95" y="101"/>
                    <a:pt x="95" y="113"/>
                    <a:pt x="83" y="113"/>
                  </a:cubicBezTo>
                  <a:cubicBezTo>
                    <a:pt x="79" y="109"/>
                    <a:pt x="77" y="108"/>
                    <a:pt x="75" y="108"/>
                  </a:cubicBezTo>
                  <a:cubicBezTo>
                    <a:pt x="72" y="108"/>
                    <a:pt x="72" y="113"/>
                    <a:pt x="72" y="113"/>
                  </a:cubicBezTo>
                  <a:lnTo>
                    <a:pt x="72" y="125"/>
                  </a:lnTo>
                  <a:cubicBezTo>
                    <a:pt x="72" y="125"/>
                    <a:pt x="72" y="125"/>
                    <a:pt x="60" y="137"/>
                  </a:cubicBezTo>
                  <a:cubicBezTo>
                    <a:pt x="48" y="137"/>
                    <a:pt x="36" y="149"/>
                    <a:pt x="36" y="149"/>
                  </a:cubicBezTo>
                  <a:cubicBezTo>
                    <a:pt x="48" y="149"/>
                    <a:pt x="36" y="161"/>
                    <a:pt x="36" y="161"/>
                  </a:cubicBezTo>
                  <a:cubicBezTo>
                    <a:pt x="36" y="172"/>
                    <a:pt x="36" y="172"/>
                    <a:pt x="36" y="172"/>
                  </a:cubicBezTo>
                  <a:cubicBezTo>
                    <a:pt x="36" y="172"/>
                    <a:pt x="36" y="184"/>
                    <a:pt x="36" y="184"/>
                  </a:cubicBezTo>
                  <a:lnTo>
                    <a:pt x="36" y="196"/>
                  </a:lnTo>
                  <a:cubicBezTo>
                    <a:pt x="24" y="196"/>
                    <a:pt x="12" y="196"/>
                    <a:pt x="24" y="208"/>
                  </a:cubicBezTo>
                  <a:cubicBezTo>
                    <a:pt x="24" y="208"/>
                    <a:pt x="24" y="208"/>
                    <a:pt x="24" y="220"/>
                  </a:cubicBezTo>
                  <a:cubicBezTo>
                    <a:pt x="22" y="222"/>
                    <a:pt x="21" y="223"/>
                    <a:pt x="19" y="224"/>
                  </a:cubicBezTo>
                  <a:lnTo>
                    <a:pt x="19" y="224"/>
                  </a:lnTo>
                  <a:cubicBezTo>
                    <a:pt x="14" y="223"/>
                    <a:pt x="9" y="222"/>
                    <a:pt x="6" y="221"/>
                  </a:cubicBezTo>
                  <a:lnTo>
                    <a:pt x="6" y="221"/>
                  </a:lnTo>
                  <a:cubicBezTo>
                    <a:pt x="10" y="223"/>
                    <a:pt x="12" y="225"/>
                    <a:pt x="15" y="225"/>
                  </a:cubicBezTo>
                  <a:cubicBezTo>
                    <a:pt x="16" y="225"/>
                    <a:pt x="18" y="225"/>
                    <a:pt x="19" y="224"/>
                  </a:cubicBezTo>
                  <a:lnTo>
                    <a:pt x="19" y="224"/>
                  </a:lnTo>
                  <a:cubicBezTo>
                    <a:pt x="65" y="233"/>
                    <a:pt x="179" y="256"/>
                    <a:pt x="179" y="256"/>
                  </a:cubicBezTo>
                  <a:cubicBezTo>
                    <a:pt x="179" y="256"/>
                    <a:pt x="179" y="251"/>
                    <a:pt x="182" y="251"/>
                  </a:cubicBezTo>
                  <a:cubicBezTo>
                    <a:pt x="184" y="251"/>
                    <a:pt x="187" y="252"/>
                    <a:pt x="191" y="256"/>
                  </a:cubicBezTo>
                  <a:cubicBezTo>
                    <a:pt x="196" y="258"/>
                    <a:pt x="199" y="259"/>
                    <a:pt x="200" y="259"/>
                  </a:cubicBezTo>
                  <a:cubicBezTo>
                    <a:pt x="201" y="259"/>
                    <a:pt x="201" y="259"/>
                    <a:pt x="201" y="259"/>
                  </a:cubicBezTo>
                  <a:lnTo>
                    <a:pt x="201" y="259"/>
                  </a:lnTo>
                  <a:cubicBezTo>
                    <a:pt x="203" y="260"/>
                    <a:pt x="204" y="261"/>
                    <a:pt x="205" y="261"/>
                  </a:cubicBezTo>
                  <a:cubicBezTo>
                    <a:pt x="206" y="261"/>
                    <a:pt x="206" y="259"/>
                    <a:pt x="202" y="256"/>
                  </a:cubicBezTo>
                  <a:cubicBezTo>
                    <a:pt x="200" y="253"/>
                    <a:pt x="199" y="252"/>
                    <a:pt x="199" y="252"/>
                  </a:cubicBezTo>
                  <a:lnTo>
                    <a:pt x="199" y="252"/>
                  </a:lnTo>
                  <a:cubicBezTo>
                    <a:pt x="199" y="252"/>
                    <a:pt x="203" y="258"/>
                    <a:pt x="201" y="259"/>
                  </a:cubicBezTo>
                  <a:lnTo>
                    <a:pt x="201" y="259"/>
                  </a:lnTo>
                  <a:cubicBezTo>
                    <a:pt x="197" y="256"/>
                    <a:pt x="191" y="250"/>
                    <a:pt x="191" y="244"/>
                  </a:cubicBezTo>
                  <a:cubicBezTo>
                    <a:pt x="191" y="240"/>
                    <a:pt x="193" y="239"/>
                    <a:pt x="197" y="239"/>
                  </a:cubicBezTo>
                  <a:cubicBezTo>
                    <a:pt x="199" y="239"/>
                    <a:pt x="200" y="239"/>
                    <a:pt x="202" y="239"/>
                  </a:cubicBezTo>
                  <a:lnTo>
                    <a:pt x="202" y="239"/>
                  </a:lnTo>
                  <a:lnTo>
                    <a:pt x="202" y="232"/>
                  </a:lnTo>
                  <a:lnTo>
                    <a:pt x="214" y="232"/>
                  </a:lnTo>
                  <a:cubicBezTo>
                    <a:pt x="214" y="232"/>
                    <a:pt x="214" y="244"/>
                    <a:pt x="226" y="256"/>
                  </a:cubicBezTo>
                  <a:cubicBezTo>
                    <a:pt x="226" y="256"/>
                    <a:pt x="238" y="256"/>
                    <a:pt x="226" y="244"/>
                  </a:cubicBezTo>
                  <a:cubicBezTo>
                    <a:pt x="218" y="235"/>
                    <a:pt x="221" y="227"/>
                    <a:pt x="228" y="227"/>
                  </a:cubicBezTo>
                  <a:cubicBezTo>
                    <a:pt x="231" y="227"/>
                    <a:pt x="235" y="229"/>
                    <a:pt x="238" y="232"/>
                  </a:cubicBezTo>
                  <a:cubicBezTo>
                    <a:pt x="243" y="234"/>
                    <a:pt x="245" y="235"/>
                    <a:pt x="246" y="235"/>
                  </a:cubicBezTo>
                  <a:cubicBezTo>
                    <a:pt x="249" y="235"/>
                    <a:pt x="226" y="220"/>
                    <a:pt x="226" y="220"/>
                  </a:cubicBezTo>
                  <a:cubicBezTo>
                    <a:pt x="238" y="220"/>
                    <a:pt x="226" y="208"/>
                    <a:pt x="226" y="208"/>
                  </a:cubicBezTo>
                  <a:cubicBezTo>
                    <a:pt x="226" y="196"/>
                    <a:pt x="262" y="196"/>
                    <a:pt x="262" y="184"/>
                  </a:cubicBezTo>
                  <a:cubicBezTo>
                    <a:pt x="266" y="180"/>
                    <a:pt x="269" y="176"/>
                    <a:pt x="270" y="172"/>
                  </a:cubicBezTo>
                  <a:lnTo>
                    <a:pt x="270" y="172"/>
                  </a:lnTo>
                  <a:cubicBezTo>
                    <a:pt x="271" y="172"/>
                    <a:pt x="272" y="172"/>
                    <a:pt x="274" y="172"/>
                  </a:cubicBezTo>
                  <a:cubicBezTo>
                    <a:pt x="273" y="172"/>
                    <a:pt x="271" y="172"/>
                    <a:pt x="270" y="172"/>
                  </a:cubicBezTo>
                  <a:lnTo>
                    <a:pt x="270" y="172"/>
                  </a:lnTo>
                  <a:cubicBezTo>
                    <a:pt x="270" y="172"/>
                    <a:pt x="270" y="172"/>
                    <a:pt x="270" y="172"/>
                  </a:cubicBezTo>
                  <a:lnTo>
                    <a:pt x="270" y="172"/>
                  </a:lnTo>
                  <a:cubicBezTo>
                    <a:pt x="270" y="172"/>
                    <a:pt x="269" y="171"/>
                    <a:pt x="269" y="171"/>
                  </a:cubicBezTo>
                  <a:lnTo>
                    <a:pt x="269" y="171"/>
                  </a:lnTo>
                  <a:cubicBezTo>
                    <a:pt x="269" y="171"/>
                    <a:pt x="270" y="171"/>
                    <a:pt x="270" y="172"/>
                  </a:cubicBezTo>
                  <a:lnTo>
                    <a:pt x="270" y="172"/>
                  </a:lnTo>
                  <a:cubicBezTo>
                    <a:pt x="271" y="169"/>
                    <a:pt x="271" y="167"/>
                    <a:pt x="271" y="164"/>
                  </a:cubicBezTo>
                  <a:lnTo>
                    <a:pt x="271" y="164"/>
                  </a:lnTo>
                  <a:cubicBezTo>
                    <a:pt x="272" y="162"/>
                    <a:pt x="274" y="161"/>
                    <a:pt x="274" y="161"/>
                  </a:cubicBezTo>
                  <a:lnTo>
                    <a:pt x="286" y="149"/>
                  </a:lnTo>
                  <a:cubicBezTo>
                    <a:pt x="286" y="149"/>
                    <a:pt x="274" y="125"/>
                    <a:pt x="274" y="125"/>
                  </a:cubicBezTo>
                  <a:lnTo>
                    <a:pt x="274" y="125"/>
                  </a:lnTo>
                  <a:cubicBezTo>
                    <a:pt x="274" y="125"/>
                    <a:pt x="286" y="125"/>
                    <a:pt x="293" y="129"/>
                  </a:cubicBezTo>
                  <a:lnTo>
                    <a:pt x="293" y="129"/>
                  </a:lnTo>
                  <a:cubicBezTo>
                    <a:pt x="292" y="127"/>
                    <a:pt x="293" y="125"/>
                    <a:pt x="298" y="125"/>
                  </a:cubicBezTo>
                  <a:lnTo>
                    <a:pt x="322" y="125"/>
                  </a:lnTo>
                  <a:cubicBezTo>
                    <a:pt x="310" y="125"/>
                    <a:pt x="310" y="113"/>
                    <a:pt x="310" y="113"/>
                  </a:cubicBezTo>
                  <a:lnTo>
                    <a:pt x="322" y="113"/>
                  </a:lnTo>
                  <a:cubicBezTo>
                    <a:pt x="326" y="115"/>
                    <a:pt x="329" y="116"/>
                    <a:pt x="329" y="116"/>
                  </a:cubicBezTo>
                  <a:cubicBezTo>
                    <a:pt x="332" y="116"/>
                    <a:pt x="310" y="101"/>
                    <a:pt x="310" y="101"/>
                  </a:cubicBezTo>
                  <a:lnTo>
                    <a:pt x="310" y="101"/>
                  </a:lnTo>
                  <a:cubicBezTo>
                    <a:pt x="310" y="101"/>
                    <a:pt x="320" y="106"/>
                    <a:pt x="327" y="106"/>
                  </a:cubicBezTo>
                  <a:cubicBezTo>
                    <a:pt x="331" y="106"/>
                    <a:pt x="333" y="105"/>
                    <a:pt x="333" y="101"/>
                  </a:cubicBezTo>
                  <a:cubicBezTo>
                    <a:pt x="322" y="101"/>
                    <a:pt x="357" y="101"/>
                    <a:pt x="369" y="89"/>
                  </a:cubicBezTo>
                  <a:cubicBezTo>
                    <a:pt x="369" y="89"/>
                    <a:pt x="369" y="89"/>
                    <a:pt x="381" y="77"/>
                  </a:cubicBezTo>
                  <a:lnTo>
                    <a:pt x="393" y="77"/>
                  </a:lnTo>
                  <a:lnTo>
                    <a:pt x="393" y="71"/>
                  </a:lnTo>
                  <a:lnTo>
                    <a:pt x="393" y="71"/>
                  </a:lnTo>
                  <a:cubicBezTo>
                    <a:pt x="396" y="74"/>
                    <a:pt x="401" y="77"/>
                    <a:pt x="405" y="77"/>
                  </a:cubicBezTo>
                  <a:cubicBezTo>
                    <a:pt x="417" y="77"/>
                    <a:pt x="405" y="53"/>
                    <a:pt x="405" y="42"/>
                  </a:cubicBezTo>
                  <a:lnTo>
                    <a:pt x="405" y="42"/>
                  </a:lnTo>
                  <a:cubicBezTo>
                    <a:pt x="405" y="42"/>
                    <a:pt x="429" y="65"/>
                    <a:pt x="429" y="77"/>
                  </a:cubicBezTo>
                  <a:cubicBezTo>
                    <a:pt x="429" y="65"/>
                    <a:pt x="429" y="53"/>
                    <a:pt x="429" y="42"/>
                  </a:cubicBezTo>
                  <a:cubicBezTo>
                    <a:pt x="429" y="51"/>
                    <a:pt x="429" y="53"/>
                    <a:pt x="435" y="53"/>
                  </a:cubicBezTo>
                  <a:lnTo>
                    <a:pt x="435" y="53"/>
                  </a:lnTo>
                  <a:cubicBezTo>
                    <a:pt x="435" y="57"/>
                    <a:pt x="436" y="61"/>
                    <a:pt x="441" y="65"/>
                  </a:cubicBezTo>
                  <a:lnTo>
                    <a:pt x="441" y="53"/>
                  </a:lnTo>
                  <a:cubicBezTo>
                    <a:pt x="441" y="53"/>
                    <a:pt x="441" y="42"/>
                    <a:pt x="441" y="42"/>
                  </a:cubicBezTo>
                  <a:cubicBezTo>
                    <a:pt x="442" y="42"/>
                    <a:pt x="443" y="41"/>
                    <a:pt x="444" y="41"/>
                  </a:cubicBezTo>
                  <a:lnTo>
                    <a:pt x="444" y="41"/>
                  </a:lnTo>
                  <a:cubicBezTo>
                    <a:pt x="446" y="43"/>
                    <a:pt x="449" y="45"/>
                    <a:pt x="453" y="45"/>
                  </a:cubicBezTo>
                  <a:cubicBezTo>
                    <a:pt x="456" y="45"/>
                    <a:pt x="460" y="44"/>
                    <a:pt x="464" y="42"/>
                  </a:cubicBezTo>
                  <a:cubicBezTo>
                    <a:pt x="468" y="38"/>
                    <a:pt x="469" y="37"/>
                    <a:pt x="470" y="37"/>
                  </a:cubicBezTo>
                  <a:lnTo>
                    <a:pt x="470" y="37"/>
                  </a:lnTo>
                  <a:cubicBezTo>
                    <a:pt x="471" y="37"/>
                    <a:pt x="468" y="45"/>
                    <a:pt x="476" y="53"/>
                  </a:cubicBezTo>
                  <a:cubicBezTo>
                    <a:pt x="476" y="50"/>
                    <a:pt x="476" y="46"/>
                    <a:pt x="476" y="42"/>
                  </a:cubicBezTo>
                  <a:cubicBezTo>
                    <a:pt x="476" y="42"/>
                    <a:pt x="476" y="30"/>
                    <a:pt x="476" y="30"/>
                  </a:cubicBezTo>
                  <a:cubicBezTo>
                    <a:pt x="476" y="30"/>
                    <a:pt x="469" y="14"/>
                    <a:pt x="466" y="14"/>
                  </a:cubicBezTo>
                  <a:cubicBezTo>
                    <a:pt x="465" y="14"/>
                    <a:pt x="464" y="15"/>
                    <a:pt x="464" y="18"/>
                  </a:cubicBezTo>
                  <a:cubicBezTo>
                    <a:pt x="453" y="18"/>
                    <a:pt x="464" y="18"/>
                    <a:pt x="464" y="30"/>
                  </a:cubicBezTo>
                  <a:lnTo>
                    <a:pt x="453" y="30"/>
                  </a:lnTo>
                  <a:cubicBezTo>
                    <a:pt x="453" y="30"/>
                    <a:pt x="453" y="18"/>
                    <a:pt x="441" y="18"/>
                  </a:cubicBezTo>
                  <a:cubicBezTo>
                    <a:pt x="429" y="18"/>
                    <a:pt x="441" y="30"/>
                    <a:pt x="429" y="30"/>
                  </a:cubicBezTo>
                  <a:cubicBezTo>
                    <a:pt x="419" y="30"/>
                    <a:pt x="425" y="14"/>
                    <a:pt x="421" y="14"/>
                  </a:cubicBezTo>
                  <a:lnTo>
                    <a:pt x="421" y="14"/>
                  </a:lnTo>
                  <a:cubicBezTo>
                    <a:pt x="421" y="14"/>
                    <a:pt x="419" y="15"/>
                    <a:pt x="417" y="18"/>
                  </a:cubicBezTo>
                  <a:cubicBezTo>
                    <a:pt x="405" y="30"/>
                    <a:pt x="417" y="42"/>
                    <a:pt x="405" y="42"/>
                  </a:cubicBezTo>
                  <a:lnTo>
                    <a:pt x="405" y="30"/>
                  </a:lnTo>
                  <a:lnTo>
                    <a:pt x="357" y="30"/>
                  </a:lnTo>
                  <a:cubicBezTo>
                    <a:pt x="357" y="30"/>
                    <a:pt x="357" y="42"/>
                    <a:pt x="345" y="42"/>
                  </a:cubicBezTo>
                  <a:cubicBezTo>
                    <a:pt x="345" y="42"/>
                    <a:pt x="333" y="30"/>
                    <a:pt x="333" y="30"/>
                  </a:cubicBezTo>
                  <a:cubicBezTo>
                    <a:pt x="322" y="30"/>
                    <a:pt x="333" y="42"/>
                    <a:pt x="322" y="42"/>
                  </a:cubicBezTo>
                  <a:cubicBezTo>
                    <a:pt x="319" y="44"/>
                    <a:pt x="317" y="45"/>
                    <a:pt x="316" y="45"/>
                  </a:cubicBezTo>
                  <a:cubicBezTo>
                    <a:pt x="310" y="45"/>
                    <a:pt x="310" y="30"/>
                    <a:pt x="310" y="30"/>
                  </a:cubicBezTo>
                  <a:cubicBezTo>
                    <a:pt x="310" y="30"/>
                    <a:pt x="310" y="42"/>
                    <a:pt x="310" y="42"/>
                  </a:cubicBezTo>
                  <a:cubicBezTo>
                    <a:pt x="310" y="49"/>
                    <a:pt x="310" y="52"/>
                    <a:pt x="309" y="52"/>
                  </a:cubicBezTo>
                  <a:cubicBezTo>
                    <a:pt x="308" y="52"/>
                    <a:pt x="306" y="42"/>
                    <a:pt x="298" y="42"/>
                  </a:cubicBezTo>
                  <a:cubicBezTo>
                    <a:pt x="298" y="65"/>
                    <a:pt x="286" y="53"/>
                    <a:pt x="286" y="65"/>
                  </a:cubicBezTo>
                  <a:lnTo>
                    <a:pt x="286" y="65"/>
                  </a:lnTo>
                  <a:cubicBezTo>
                    <a:pt x="281" y="61"/>
                    <a:pt x="274" y="53"/>
                    <a:pt x="274" y="53"/>
                  </a:cubicBezTo>
                  <a:cubicBezTo>
                    <a:pt x="268" y="59"/>
                    <a:pt x="268" y="59"/>
                    <a:pt x="269" y="59"/>
                  </a:cubicBezTo>
                  <a:cubicBezTo>
                    <a:pt x="271" y="59"/>
                    <a:pt x="274" y="59"/>
                    <a:pt x="274" y="65"/>
                  </a:cubicBezTo>
                  <a:cubicBezTo>
                    <a:pt x="274" y="77"/>
                    <a:pt x="274" y="77"/>
                    <a:pt x="262" y="77"/>
                  </a:cubicBezTo>
                  <a:cubicBezTo>
                    <a:pt x="259" y="80"/>
                    <a:pt x="257" y="81"/>
                    <a:pt x="255" y="81"/>
                  </a:cubicBezTo>
                  <a:cubicBezTo>
                    <a:pt x="248" y="81"/>
                    <a:pt x="242" y="74"/>
                    <a:pt x="240" y="74"/>
                  </a:cubicBezTo>
                  <a:cubicBezTo>
                    <a:pt x="239" y="74"/>
                    <a:pt x="238" y="75"/>
                    <a:pt x="238" y="77"/>
                  </a:cubicBezTo>
                  <a:cubicBezTo>
                    <a:pt x="238" y="86"/>
                    <a:pt x="250" y="94"/>
                    <a:pt x="249" y="94"/>
                  </a:cubicBezTo>
                  <a:cubicBezTo>
                    <a:pt x="248" y="94"/>
                    <a:pt x="245" y="93"/>
                    <a:pt x="238" y="89"/>
                  </a:cubicBezTo>
                  <a:lnTo>
                    <a:pt x="226" y="89"/>
                  </a:lnTo>
                  <a:lnTo>
                    <a:pt x="226" y="42"/>
                  </a:lnTo>
                  <a:cubicBezTo>
                    <a:pt x="226" y="42"/>
                    <a:pt x="226" y="18"/>
                    <a:pt x="226" y="18"/>
                  </a:cubicBezTo>
                  <a:lnTo>
                    <a:pt x="226" y="6"/>
                  </a:lnTo>
                  <a:cubicBezTo>
                    <a:pt x="226" y="6"/>
                    <a:pt x="221" y="11"/>
                    <a:pt x="217" y="11"/>
                  </a:cubicBezTo>
                  <a:cubicBezTo>
                    <a:pt x="216" y="11"/>
                    <a:pt x="214" y="10"/>
                    <a:pt x="214" y="6"/>
                  </a:cubicBezTo>
                  <a:cubicBezTo>
                    <a:pt x="210" y="2"/>
                    <a:pt x="206" y="1"/>
                    <a:pt x="203" y="1"/>
                  </a:cubicBezTo>
                  <a:close/>
                  <a:moveTo>
                    <a:pt x="917" y="232"/>
                  </a:moveTo>
                  <a:lnTo>
                    <a:pt x="917" y="244"/>
                  </a:lnTo>
                  <a:cubicBezTo>
                    <a:pt x="917" y="244"/>
                    <a:pt x="905" y="244"/>
                    <a:pt x="905" y="256"/>
                  </a:cubicBezTo>
                  <a:lnTo>
                    <a:pt x="917" y="256"/>
                  </a:lnTo>
                  <a:cubicBezTo>
                    <a:pt x="917" y="256"/>
                    <a:pt x="917" y="268"/>
                    <a:pt x="929" y="280"/>
                  </a:cubicBezTo>
                  <a:cubicBezTo>
                    <a:pt x="935" y="280"/>
                    <a:pt x="941" y="274"/>
                    <a:pt x="945" y="271"/>
                  </a:cubicBezTo>
                  <a:lnTo>
                    <a:pt x="945" y="271"/>
                  </a:lnTo>
                  <a:lnTo>
                    <a:pt x="941" y="280"/>
                  </a:lnTo>
                  <a:lnTo>
                    <a:pt x="952" y="274"/>
                  </a:lnTo>
                  <a:lnTo>
                    <a:pt x="952" y="274"/>
                  </a:lnTo>
                  <a:cubicBezTo>
                    <a:pt x="952" y="275"/>
                    <a:pt x="953" y="277"/>
                    <a:pt x="953" y="280"/>
                  </a:cubicBezTo>
                  <a:cubicBezTo>
                    <a:pt x="941" y="292"/>
                    <a:pt x="953" y="292"/>
                    <a:pt x="953" y="292"/>
                  </a:cubicBezTo>
                  <a:cubicBezTo>
                    <a:pt x="953" y="296"/>
                    <a:pt x="955" y="297"/>
                    <a:pt x="958" y="297"/>
                  </a:cubicBezTo>
                  <a:cubicBezTo>
                    <a:pt x="959" y="297"/>
                    <a:pt x="960" y="297"/>
                    <a:pt x="961" y="297"/>
                  </a:cubicBezTo>
                  <a:lnTo>
                    <a:pt x="961" y="297"/>
                  </a:lnTo>
                  <a:cubicBezTo>
                    <a:pt x="962" y="299"/>
                    <a:pt x="965" y="301"/>
                    <a:pt x="969" y="302"/>
                  </a:cubicBezTo>
                  <a:lnTo>
                    <a:pt x="969" y="302"/>
                  </a:lnTo>
                  <a:cubicBezTo>
                    <a:pt x="972" y="296"/>
                    <a:pt x="976" y="292"/>
                    <a:pt x="976" y="292"/>
                  </a:cubicBezTo>
                  <a:lnTo>
                    <a:pt x="964" y="292"/>
                  </a:lnTo>
                  <a:cubicBezTo>
                    <a:pt x="953" y="292"/>
                    <a:pt x="964" y="292"/>
                    <a:pt x="964" y="280"/>
                  </a:cubicBezTo>
                  <a:lnTo>
                    <a:pt x="964" y="268"/>
                  </a:lnTo>
                  <a:lnTo>
                    <a:pt x="952" y="274"/>
                  </a:lnTo>
                  <a:lnTo>
                    <a:pt x="952" y="274"/>
                  </a:lnTo>
                  <a:cubicBezTo>
                    <a:pt x="952" y="270"/>
                    <a:pt x="951" y="269"/>
                    <a:pt x="949" y="269"/>
                  </a:cubicBezTo>
                  <a:cubicBezTo>
                    <a:pt x="948" y="269"/>
                    <a:pt x="947" y="270"/>
                    <a:pt x="945" y="271"/>
                  </a:cubicBezTo>
                  <a:lnTo>
                    <a:pt x="953" y="256"/>
                  </a:lnTo>
                  <a:lnTo>
                    <a:pt x="929" y="256"/>
                  </a:lnTo>
                  <a:cubicBezTo>
                    <a:pt x="929" y="256"/>
                    <a:pt x="929" y="232"/>
                    <a:pt x="917" y="232"/>
                  </a:cubicBezTo>
                  <a:close/>
                  <a:moveTo>
                    <a:pt x="969" y="302"/>
                  </a:moveTo>
                  <a:cubicBezTo>
                    <a:pt x="966" y="306"/>
                    <a:pt x="964" y="311"/>
                    <a:pt x="964" y="315"/>
                  </a:cubicBezTo>
                  <a:lnTo>
                    <a:pt x="964" y="327"/>
                  </a:lnTo>
                  <a:cubicBezTo>
                    <a:pt x="973" y="327"/>
                    <a:pt x="969" y="314"/>
                    <a:pt x="976" y="307"/>
                  </a:cubicBezTo>
                  <a:lnTo>
                    <a:pt x="976" y="307"/>
                  </a:lnTo>
                  <a:cubicBezTo>
                    <a:pt x="976" y="311"/>
                    <a:pt x="976" y="319"/>
                    <a:pt x="976" y="327"/>
                  </a:cubicBezTo>
                  <a:cubicBezTo>
                    <a:pt x="976" y="327"/>
                    <a:pt x="988" y="315"/>
                    <a:pt x="988" y="315"/>
                  </a:cubicBezTo>
                  <a:lnTo>
                    <a:pt x="988" y="315"/>
                  </a:lnTo>
                  <a:cubicBezTo>
                    <a:pt x="985" y="321"/>
                    <a:pt x="982" y="327"/>
                    <a:pt x="988" y="327"/>
                  </a:cubicBezTo>
                  <a:cubicBezTo>
                    <a:pt x="988" y="327"/>
                    <a:pt x="1000" y="315"/>
                    <a:pt x="988" y="315"/>
                  </a:cubicBezTo>
                  <a:cubicBezTo>
                    <a:pt x="991" y="309"/>
                    <a:pt x="994" y="303"/>
                    <a:pt x="988" y="303"/>
                  </a:cubicBezTo>
                  <a:cubicBezTo>
                    <a:pt x="982" y="303"/>
                    <a:pt x="979" y="305"/>
                    <a:pt x="976" y="307"/>
                  </a:cubicBezTo>
                  <a:lnTo>
                    <a:pt x="976" y="307"/>
                  </a:lnTo>
                  <a:cubicBezTo>
                    <a:pt x="976" y="305"/>
                    <a:pt x="976" y="303"/>
                    <a:pt x="976" y="303"/>
                  </a:cubicBezTo>
                  <a:cubicBezTo>
                    <a:pt x="974" y="303"/>
                    <a:pt x="971" y="303"/>
                    <a:pt x="969" y="302"/>
                  </a:cubicBezTo>
                  <a:close/>
                  <a:moveTo>
                    <a:pt x="997" y="322"/>
                  </a:moveTo>
                  <a:cubicBezTo>
                    <a:pt x="994" y="322"/>
                    <a:pt x="988" y="327"/>
                    <a:pt x="988" y="327"/>
                  </a:cubicBezTo>
                  <a:cubicBezTo>
                    <a:pt x="988" y="333"/>
                    <a:pt x="985" y="333"/>
                    <a:pt x="982" y="333"/>
                  </a:cubicBezTo>
                  <a:cubicBezTo>
                    <a:pt x="979" y="333"/>
                    <a:pt x="976" y="333"/>
                    <a:pt x="976" y="339"/>
                  </a:cubicBezTo>
                  <a:cubicBezTo>
                    <a:pt x="988" y="363"/>
                    <a:pt x="988" y="363"/>
                    <a:pt x="1000" y="375"/>
                  </a:cubicBezTo>
                  <a:lnTo>
                    <a:pt x="1012" y="375"/>
                  </a:lnTo>
                  <a:cubicBezTo>
                    <a:pt x="1012" y="375"/>
                    <a:pt x="1000" y="387"/>
                    <a:pt x="1000" y="387"/>
                  </a:cubicBezTo>
                  <a:cubicBezTo>
                    <a:pt x="1000" y="387"/>
                    <a:pt x="1011" y="382"/>
                    <a:pt x="1014" y="382"/>
                  </a:cubicBezTo>
                  <a:cubicBezTo>
                    <a:pt x="1016" y="382"/>
                    <a:pt x="1016" y="383"/>
                    <a:pt x="1012" y="387"/>
                  </a:cubicBezTo>
                  <a:cubicBezTo>
                    <a:pt x="1012" y="387"/>
                    <a:pt x="1048" y="411"/>
                    <a:pt x="1036" y="411"/>
                  </a:cubicBezTo>
                  <a:cubicBezTo>
                    <a:pt x="1048" y="411"/>
                    <a:pt x="1060" y="411"/>
                    <a:pt x="1048" y="399"/>
                  </a:cubicBezTo>
                  <a:cubicBezTo>
                    <a:pt x="1048" y="399"/>
                    <a:pt x="1048" y="375"/>
                    <a:pt x="1036" y="375"/>
                  </a:cubicBezTo>
                  <a:cubicBezTo>
                    <a:pt x="1028" y="375"/>
                    <a:pt x="1025" y="380"/>
                    <a:pt x="1024" y="380"/>
                  </a:cubicBezTo>
                  <a:cubicBezTo>
                    <a:pt x="1024" y="380"/>
                    <a:pt x="1024" y="379"/>
                    <a:pt x="1024" y="375"/>
                  </a:cubicBezTo>
                  <a:lnTo>
                    <a:pt x="1024" y="363"/>
                  </a:lnTo>
                  <a:cubicBezTo>
                    <a:pt x="1024" y="351"/>
                    <a:pt x="1024" y="339"/>
                    <a:pt x="1012" y="327"/>
                  </a:cubicBezTo>
                  <a:lnTo>
                    <a:pt x="1000" y="327"/>
                  </a:lnTo>
                  <a:cubicBezTo>
                    <a:pt x="1000" y="323"/>
                    <a:pt x="999" y="322"/>
                    <a:pt x="997" y="322"/>
                  </a:cubicBezTo>
                  <a:close/>
                  <a:moveTo>
                    <a:pt x="1048" y="411"/>
                  </a:moveTo>
                  <a:cubicBezTo>
                    <a:pt x="1048" y="411"/>
                    <a:pt x="1048" y="423"/>
                    <a:pt x="1048" y="423"/>
                  </a:cubicBezTo>
                  <a:cubicBezTo>
                    <a:pt x="1048" y="430"/>
                    <a:pt x="1053" y="433"/>
                    <a:pt x="1057" y="434"/>
                  </a:cubicBezTo>
                  <a:lnTo>
                    <a:pt x="1057" y="434"/>
                  </a:lnTo>
                  <a:cubicBezTo>
                    <a:pt x="1060" y="427"/>
                    <a:pt x="1060" y="423"/>
                    <a:pt x="1060" y="423"/>
                  </a:cubicBezTo>
                  <a:cubicBezTo>
                    <a:pt x="1048" y="423"/>
                    <a:pt x="1048" y="423"/>
                    <a:pt x="1060" y="411"/>
                  </a:cubicBezTo>
                  <a:close/>
                  <a:moveTo>
                    <a:pt x="119" y="446"/>
                  </a:moveTo>
                  <a:cubicBezTo>
                    <a:pt x="123" y="448"/>
                    <a:pt x="126" y="450"/>
                    <a:pt x="128" y="450"/>
                  </a:cubicBezTo>
                  <a:cubicBezTo>
                    <a:pt x="130" y="450"/>
                    <a:pt x="131" y="449"/>
                    <a:pt x="131" y="446"/>
                  </a:cubicBezTo>
                  <a:close/>
                  <a:moveTo>
                    <a:pt x="1057" y="434"/>
                  </a:moveTo>
                  <a:cubicBezTo>
                    <a:pt x="1055" y="438"/>
                    <a:pt x="1052" y="442"/>
                    <a:pt x="1048" y="446"/>
                  </a:cubicBezTo>
                  <a:cubicBezTo>
                    <a:pt x="1048" y="452"/>
                    <a:pt x="1051" y="455"/>
                    <a:pt x="1055" y="455"/>
                  </a:cubicBezTo>
                  <a:cubicBezTo>
                    <a:pt x="1057" y="455"/>
                    <a:pt x="1058" y="455"/>
                    <a:pt x="1060" y="454"/>
                  </a:cubicBezTo>
                  <a:lnTo>
                    <a:pt x="1060" y="454"/>
                  </a:lnTo>
                  <a:cubicBezTo>
                    <a:pt x="1060" y="455"/>
                    <a:pt x="1060" y="457"/>
                    <a:pt x="1060" y="458"/>
                  </a:cubicBezTo>
                  <a:lnTo>
                    <a:pt x="1072" y="458"/>
                  </a:lnTo>
                  <a:cubicBezTo>
                    <a:pt x="1072" y="458"/>
                    <a:pt x="1072" y="446"/>
                    <a:pt x="1072" y="446"/>
                  </a:cubicBezTo>
                  <a:lnTo>
                    <a:pt x="1072" y="434"/>
                  </a:lnTo>
                  <a:lnTo>
                    <a:pt x="1060" y="434"/>
                  </a:lnTo>
                  <a:cubicBezTo>
                    <a:pt x="1060" y="434"/>
                    <a:pt x="1058" y="434"/>
                    <a:pt x="1057" y="434"/>
                  </a:cubicBezTo>
                  <a:close/>
                  <a:moveTo>
                    <a:pt x="1083" y="453"/>
                  </a:moveTo>
                  <a:cubicBezTo>
                    <a:pt x="1082" y="453"/>
                    <a:pt x="1080" y="458"/>
                    <a:pt x="1072" y="458"/>
                  </a:cubicBezTo>
                  <a:lnTo>
                    <a:pt x="1084" y="458"/>
                  </a:lnTo>
                  <a:cubicBezTo>
                    <a:pt x="1084" y="454"/>
                    <a:pt x="1084" y="453"/>
                    <a:pt x="1083" y="453"/>
                  </a:cubicBezTo>
                  <a:close/>
                  <a:moveTo>
                    <a:pt x="1084" y="458"/>
                  </a:moveTo>
                  <a:cubicBezTo>
                    <a:pt x="1084" y="470"/>
                    <a:pt x="1060" y="470"/>
                    <a:pt x="1072" y="470"/>
                  </a:cubicBezTo>
                  <a:lnTo>
                    <a:pt x="1084" y="470"/>
                  </a:lnTo>
                  <a:cubicBezTo>
                    <a:pt x="1084" y="470"/>
                    <a:pt x="1084" y="458"/>
                    <a:pt x="1084" y="458"/>
                  </a:cubicBezTo>
                  <a:close/>
                  <a:moveTo>
                    <a:pt x="1089" y="465"/>
                  </a:moveTo>
                  <a:cubicBezTo>
                    <a:pt x="1086" y="465"/>
                    <a:pt x="1084" y="466"/>
                    <a:pt x="1084" y="470"/>
                  </a:cubicBezTo>
                  <a:cubicBezTo>
                    <a:pt x="1084" y="482"/>
                    <a:pt x="1095" y="482"/>
                    <a:pt x="1095" y="482"/>
                  </a:cubicBezTo>
                  <a:cubicBezTo>
                    <a:pt x="1095" y="482"/>
                    <a:pt x="1095" y="482"/>
                    <a:pt x="1095" y="470"/>
                  </a:cubicBezTo>
                  <a:cubicBezTo>
                    <a:pt x="1103" y="470"/>
                    <a:pt x="1095" y="465"/>
                    <a:pt x="1089" y="465"/>
                  </a:cubicBezTo>
                  <a:close/>
                  <a:moveTo>
                    <a:pt x="1095" y="482"/>
                  </a:moveTo>
                  <a:cubicBezTo>
                    <a:pt x="1084" y="482"/>
                    <a:pt x="1095" y="518"/>
                    <a:pt x="1095" y="518"/>
                  </a:cubicBezTo>
                  <a:cubicBezTo>
                    <a:pt x="1095" y="522"/>
                    <a:pt x="1097" y="523"/>
                    <a:pt x="1099" y="523"/>
                  </a:cubicBezTo>
                  <a:cubicBezTo>
                    <a:pt x="1103" y="523"/>
                    <a:pt x="1111" y="518"/>
                    <a:pt x="1119" y="518"/>
                  </a:cubicBezTo>
                  <a:cubicBezTo>
                    <a:pt x="1119" y="516"/>
                    <a:pt x="1119" y="515"/>
                    <a:pt x="1119" y="515"/>
                  </a:cubicBezTo>
                  <a:lnTo>
                    <a:pt x="1119" y="515"/>
                  </a:lnTo>
                  <a:cubicBezTo>
                    <a:pt x="1122" y="516"/>
                    <a:pt x="1126" y="518"/>
                    <a:pt x="1131" y="518"/>
                  </a:cubicBezTo>
                  <a:cubicBezTo>
                    <a:pt x="1123" y="518"/>
                    <a:pt x="1121" y="512"/>
                    <a:pt x="1120" y="512"/>
                  </a:cubicBezTo>
                  <a:cubicBezTo>
                    <a:pt x="1119" y="512"/>
                    <a:pt x="1119" y="513"/>
                    <a:pt x="1119" y="515"/>
                  </a:cubicBezTo>
                  <a:lnTo>
                    <a:pt x="1119" y="515"/>
                  </a:lnTo>
                  <a:cubicBezTo>
                    <a:pt x="1113" y="510"/>
                    <a:pt x="1113" y="503"/>
                    <a:pt x="1106" y="503"/>
                  </a:cubicBezTo>
                  <a:cubicBezTo>
                    <a:pt x="1104" y="503"/>
                    <a:pt x="1102" y="503"/>
                    <a:pt x="1100" y="504"/>
                  </a:cubicBezTo>
                  <a:lnTo>
                    <a:pt x="1100" y="504"/>
                  </a:lnTo>
                  <a:cubicBezTo>
                    <a:pt x="1104" y="498"/>
                    <a:pt x="1095" y="482"/>
                    <a:pt x="1095" y="482"/>
                  </a:cubicBezTo>
                  <a:close/>
                  <a:moveTo>
                    <a:pt x="116" y="527"/>
                  </a:moveTo>
                  <a:cubicBezTo>
                    <a:pt x="112" y="530"/>
                    <a:pt x="107" y="530"/>
                    <a:pt x="107" y="530"/>
                  </a:cubicBezTo>
                  <a:lnTo>
                    <a:pt x="119" y="530"/>
                  </a:lnTo>
                  <a:cubicBezTo>
                    <a:pt x="119" y="530"/>
                    <a:pt x="118" y="528"/>
                    <a:pt x="116" y="527"/>
                  </a:cubicBezTo>
                  <a:close/>
                  <a:moveTo>
                    <a:pt x="1119" y="518"/>
                  </a:moveTo>
                  <a:cubicBezTo>
                    <a:pt x="1119" y="524"/>
                    <a:pt x="1119" y="524"/>
                    <a:pt x="1119" y="524"/>
                  </a:cubicBezTo>
                  <a:cubicBezTo>
                    <a:pt x="1119" y="524"/>
                    <a:pt x="1119" y="524"/>
                    <a:pt x="1119" y="530"/>
                  </a:cubicBezTo>
                  <a:cubicBezTo>
                    <a:pt x="1131" y="518"/>
                    <a:pt x="1131" y="518"/>
                    <a:pt x="1119" y="518"/>
                  </a:cubicBezTo>
                  <a:close/>
                  <a:moveTo>
                    <a:pt x="48" y="577"/>
                  </a:moveTo>
                  <a:cubicBezTo>
                    <a:pt x="48" y="577"/>
                    <a:pt x="52" y="580"/>
                    <a:pt x="57" y="581"/>
                  </a:cubicBezTo>
                  <a:lnTo>
                    <a:pt x="57" y="581"/>
                  </a:lnTo>
                  <a:cubicBezTo>
                    <a:pt x="55" y="579"/>
                    <a:pt x="52" y="577"/>
                    <a:pt x="48" y="577"/>
                  </a:cubicBezTo>
                  <a:close/>
                  <a:moveTo>
                    <a:pt x="1131" y="530"/>
                  </a:moveTo>
                  <a:cubicBezTo>
                    <a:pt x="1131" y="530"/>
                    <a:pt x="1121" y="535"/>
                    <a:pt x="1117" y="535"/>
                  </a:cubicBezTo>
                  <a:cubicBezTo>
                    <a:pt x="1115" y="535"/>
                    <a:pt x="1115" y="534"/>
                    <a:pt x="1119" y="530"/>
                  </a:cubicBezTo>
                  <a:lnTo>
                    <a:pt x="1119" y="530"/>
                  </a:lnTo>
                  <a:cubicBezTo>
                    <a:pt x="1107" y="542"/>
                    <a:pt x="1095" y="553"/>
                    <a:pt x="1107" y="565"/>
                  </a:cubicBezTo>
                  <a:cubicBezTo>
                    <a:pt x="1107" y="565"/>
                    <a:pt x="1107" y="577"/>
                    <a:pt x="1119" y="577"/>
                  </a:cubicBezTo>
                  <a:cubicBezTo>
                    <a:pt x="1131" y="577"/>
                    <a:pt x="1131" y="577"/>
                    <a:pt x="1131" y="589"/>
                  </a:cubicBezTo>
                  <a:cubicBezTo>
                    <a:pt x="1143" y="577"/>
                    <a:pt x="1143" y="577"/>
                    <a:pt x="1143" y="577"/>
                  </a:cubicBezTo>
                  <a:lnTo>
                    <a:pt x="1143" y="565"/>
                  </a:lnTo>
                  <a:lnTo>
                    <a:pt x="1143" y="553"/>
                  </a:lnTo>
                  <a:lnTo>
                    <a:pt x="1131" y="553"/>
                  </a:lnTo>
                  <a:cubicBezTo>
                    <a:pt x="1119" y="553"/>
                    <a:pt x="1143" y="542"/>
                    <a:pt x="1131" y="530"/>
                  </a:cubicBezTo>
                  <a:close/>
                  <a:moveTo>
                    <a:pt x="1131" y="589"/>
                  </a:moveTo>
                  <a:cubicBezTo>
                    <a:pt x="1130" y="591"/>
                    <a:pt x="1129" y="593"/>
                    <a:pt x="1129" y="594"/>
                  </a:cubicBezTo>
                  <a:lnTo>
                    <a:pt x="1129" y="594"/>
                  </a:lnTo>
                  <a:cubicBezTo>
                    <a:pt x="1130" y="594"/>
                    <a:pt x="1131" y="593"/>
                    <a:pt x="1131" y="589"/>
                  </a:cubicBezTo>
                  <a:close/>
                  <a:moveTo>
                    <a:pt x="119" y="292"/>
                  </a:moveTo>
                  <a:cubicBezTo>
                    <a:pt x="119" y="292"/>
                    <a:pt x="119" y="292"/>
                    <a:pt x="119" y="303"/>
                  </a:cubicBezTo>
                  <a:cubicBezTo>
                    <a:pt x="119" y="309"/>
                    <a:pt x="116" y="309"/>
                    <a:pt x="113" y="309"/>
                  </a:cubicBezTo>
                  <a:cubicBezTo>
                    <a:pt x="110" y="309"/>
                    <a:pt x="107" y="309"/>
                    <a:pt x="107" y="315"/>
                  </a:cubicBezTo>
                  <a:cubicBezTo>
                    <a:pt x="107" y="327"/>
                    <a:pt x="119" y="327"/>
                    <a:pt x="107" y="327"/>
                  </a:cubicBezTo>
                  <a:cubicBezTo>
                    <a:pt x="95" y="327"/>
                    <a:pt x="119" y="351"/>
                    <a:pt x="95" y="351"/>
                  </a:cubicBezTo>
                  <a:cubicBezTo>
                    <a:pt x="107" y="351"/>
                    <a:pt x="95" y="363"/>
                    <a:pt x="95" y="375"/>
                  </a:cubicBezTo>
                  <a:lnTo>
                    <a:pt x="107" y="375"/>
                  </a:lnTo>
                  <a:cubicBezTo>
                    <a:pt x="107" y="379"/>
                    <a:pt x="106" y="380"/>
                    <a:pt x="104" y="380"/>
                  </a:cubicBezTo>
                  <a:cubicBezTo>
                    <a:pt x="101" y="380"/>
                    <a:pt x="95" y="375"/>
                    <a:pt x="95" y="375"/>
                  </a:cubicBezTo>
                  <a:cubicBezTo>
                    <a:pt x="83" y="375"/>
                    <a:pt x="95" y="387"/>
                    <a:pt x="95" y="399"/>
                  </a:cubicBezTo>
                  <a:cubicBezTo>
                    <a:pt x="95" y="399"/>
                    <a:pt x="83" y="411"/>
                    <a:pt x="83" y="411"/>
                  </a:cubicBezTo>
                  <a:lnTo>
                    <a:pt x="83" y="423"/>
                  </a:lnTo>
                  <a:lnTo>
                    <a:pt x="83" y="434"/>
                  </a:lnTo>
                  <a:lnTo>
                    <a:pt x="72" y="434"/>
                  </a:lnTo>
                  <a:cubicBezTo>
                    <a:pt x="72" y="434"/>
                    <a:pt x="83" y="434"/>
                    <a:pt x="83" y="446"/>
                  </a:cubicBezTo>
                  <a:cubicBezTo>
                    <a:pt x="83" y="446"/>
                    <a:pt x="72" y="446"/>
                    <a:pt x="72" y="458"/>
                  </a:cubicBezTo>
                  <a:cubicBezTo>
                    <a:pt x="60" y="458"/>
                    <a:pt x="60" y="470"/>
                    <a:pt x="60" y="470"/>
                  </a:cubicBezTo>
                  <a:cubicBezTo>
                    <a:pt x="60" y="470"/>
                    <a:pt x="60" y="482"/>
                    <a:pt x="60" y="482"/>
                  </a:cubicBezTo>
                  <a:cubicBezTo>
                    <a:pt x="60" y="482"/>
                    <a:pt x="72" y="494"/>
                    <a:pt x="72" y="494"/>
                  </a:cubicBezTo>
                  <a:lnTo>
                    <a:pt x="60" y="494"/>
                  </a:lnTo>
                  <a:lnTo>
                    <a:pt x="60" y="518"/>
                  </a:lnTo>
                  <a:lnTo>
                    <a:pt x="72" y="518"/>
                  </a:lnTo>
                  <a:cubicBezTo>
                    <a:pt x="72" y="518"/>
                    <a:pt x="72" y="530"/>
                    <a:pt x="72" y="530"/>
                  </a:cubicBezTo>
                  <a:cubicBezTo>
                    <a:pt x="72" y="542"/>
                    <a:pt x="48" y="542"/>
                    <a:pt x="60" y="553"/>
                  </a:cubicBezTo>
                  <a:cubicBezTo>
                    <a:pt x="60" y="565"/>
                    <a:pt x="60" y="565"/>
                    <a:pt x="60" y="565"/>
                  </a:cubicBezTo>
                  <a:cubicBezTo>
                    <a:pt x="60" y="571"/>
                    <a:pt x="63" y="571"/>
                    <a:pt x="66" y="571"/>
                  </a:cubicBezTo>
                  <a:cubicBezTo>
                    <a:pt x="69" y="571"/>
                    <a:pt x="72" y="571"/>
                    <a:pt x="72" y="577"/>
                  </a:cubicBezTo>
                  <a:cubicBezTo>
                    <a:pt x="72" y="581"/>
                    <a:pt x="69" y="583"/>
                    <a:pt x="65" y="583"/>
                  </a:cubicBezTo>
                  <a:cubicBezTo>
                    <a:pt x="63" y="583"/>
                    <a:pt x="60" y="582"/>
                    <a:pt x="57" y="581"/>
                  </a:cubicBezTo>
                  <a:lnTo>
                    <a:pt x="57" y="581"/>
                  </a:lnTo>
                  <a:cubicBezTo>
                    <a:pt x="61" y="585"/>
                    <a:pt x="64" y="589"/>
                    <a:pt x="72" y="589"/>
                  </a:cubicBezTo>
                  <a:cubicBezTo>
                    <a:pt x="72" y="589"/>
                    <a:pt x="72" y="601"/>
                    <a:pt x="60" y="601"/>
                  </a:cubicBezTo>
                  <a:lnTo>
                    <a:pt x="48" y="601"/>
                  </a:lnTo>
                  <a:cubicBezTo>
                    <a:pt x="48" y="601"/>
                    <a:pt x="58" y="606"/>
                    <a:pt x="65" y="606"/>
                  </a:cubicBezTo>
                  <a:cubicBezTo>
                    <a:pt x="69" y="606"/>
                    <a:pt x="72" y="605"/>
                    <a:pt x="72" y="601"/>
                  </a:cubicBezTo>
                  <a:cubicBezTo>
                    <a:pt x="72" y="601"/>
                    <a:pt x="82" y="606"/>
                    <a:pt x="89" y="606"/>
                  </a:cubicBezTo>
                  <a:cubicBezTo>
                    <a:pt x="93" y="606"/>
                    <a:pt x="95" y="605"/>
                    <a:pt x="95" y="601"/>
                  </a:cubicBezTo>
                  <a:lnTo>
                    <a:pt x="107" y="601"/>
                  </a:lnTo>
                  <a:cubicBezTo>
                    <a:pt x="107" y="601"/>
                    <a:pt x="107" y="589"/>
                    <a:pt x="107" y="589"/>
                  </a:cubicBezTo>
                  <a:cubicBezTo>
                    <a:pt x="107" y="589"/>
                    <a:pt x="107" y="577"/>
                    <a:pt x="95" y="577"/>
                  </a:cubicBezTo>
                  <a:cubicBezTo>
                    <a:pt x="83" y="565"/>
                    <a:pt x="95" y="565"/>
                    <a:pt x="83" y="565"/>
                  </a:cubicBezTo>
                  <a:cubicBezTo>
                    <a:pt x="95" y="565"/>
                    <a:pt x="107" y="542"/>
                    <a:pt x="107" y="542"/>
                  </a:cubicBezTo>
                  <a:cubicBezTo>
                    <a:pt x="107" y="536"/>
                    <a:pt x="107" y="536"/>
                    <a:pt x="107" y="536"/>
                  </a:cubicBezTo>
                  <a:cubicBezTo>
                    <a:pt x="107" y="536"/>
                    <a:pt x="107" y="536"/>
                    <a:pt x="107" y="530"/>
                  </a:cubicBezTo>
                  <a:cubicBezTo>
                    <a:pt x="107" y="526"/>
                    <a:pt x="109" y="524"/>
                    <a:pt x="110" y="524"/>
                  </a:cubicBezTo>
                  <a:cubicBezTo>
                    <a:pt x="112" y="524"/>
                    <a:pt x="114" y="525"/>
                    <a:pt x="116" y="527"/>
                  </a:cubicBezTo>
                  <a:lnTo>
                    <a:pt x="116" y="527"/>
                  </a:lnTo>
                  <a:cubicBezTo>
                    <a:pt x="118" y="525"/>
                    <a:pt x="119" y="522"/>
                    <a:pt x="119" y="518"/>
                  </a:cubicBezTo>
                  <a:cubicBezTo>
                    <a:pt x="119" y="506"/>
                    <a:pt x="107" y="506"/>
                    <a:pt x="107" y="506"/>
                  </a:cubicBezTo>
                  <a:cubicBezTo>
                    <a:pt x="107" y="494"/>
                    <a:pt x="107" y="494"/>
                    <a:pt x="107" y="494"/>
                  </a:cubicBezTo>
                  <a:cubicBezTo>
                    <a:pt x="107" y="494"/>
                    <a:pt x="119" y="482"/>
                    <a:pt x="119" y="482"/>
                  </a:cubicBezTo>
                  <a:cubicBezTo>
                    <a:pt x="107" y="470"/>
                    <a:pt x="107" y="470"/>
                    <a:pt x="119" y="458"/>
                  </a:cubicBezTo>
                  <a:lnTo>
                    <a:pt x="131" y="458"/>
                  </a:lnTo>
                  <a:cubicBezTo>
                    <a:pt x="119" y="458"/>
                    <a:pt x="107" y="458"/>
                    <a:pt x="107" y="446"/>
                  </a:cubicBezTo>
                  <a:cubicBezTo>
                    <a:pt x="107" y="444"/>
                    <a:pt x="108" y="443"/>
                    <a:pt x="110" y="443"/>
                  </a:cubicBezTo>
                  <a:cubicBezTo>
                    <a:pt x="112" y="443"/>
                    <a:pt x="116" y="445"/>
                    <a:pt x="119" y="446"/>
                  </a:cubicBezTo>
                  <a:lnTo>
                    <a:pt x="119" y="446"/>
                  </a:lnTo>
                  <a:cubicBezTo>
                    <a:pt x="119" y="434"/>
                    <a:pt x="119" y="423"/>
                    <a:pt x="119" y="423"/>
                  </a:cubicBezTo>
                  <a:cubicBezTo>
                    <a:pt x="119" y="411"/>
                    <a:pt x="143" y="399"/>
                    <a:pt x="143" y="375"/>
                  </a:cubicBezTo>
                  <a:cubicBezTo>
                    <a:pt x="143" y="369"/>
                    <a:pt x="143" y="369"/>
                    <a:pt x="143" y="369"/>
                  </a:cubicBezTo>
                  <a:cubicBezTo>
                    <a:pt x="143" y="369"/>
                    <a:pt x="143" y="369"/>
                    <a:pt x="143" y="363"/>
                  </a:cubicBezTo>
                  <a:cubicBezTo>
                    <a:pt x="155" y="363"/>
                    <a:pt x="143" y="351"/>
                    <a:pt x="143" y="351"/>
                  </a:cubicBezTo>
                  <a:lnTo>
                    <a:pt x="131" y="339"/>
                  </a:lnTo>
                  <a:lnTo>
                    <a:pt x="143" y="339"/>
                  </a:lnTo>
                  <a:cubicBezTo>
                    <a:pt x="143" y="339"/>
                    <a:pt x="143" y="339"/>
                    <a:pt x="143" y="327"/>
                  </a:cubicBezTo>
                  <a:cubicBezTo>
                    <a:pt x="143" y="319"/>
                    <a:pt x="143" y="310"/>
                    <a:pt x="147" y="310"/>
                  </a:cubicBezTo>
                  <a:cubicBezTo>
                    <a:pt x="149" y="310"/>
                    <a:pt x="151" y="312"/>
                    <a:pt x="155" y="315"/>
                  </a:cubicBezTo>
                  <a:cubicBezTo>
                    <a:pt x="157" y="318"/>
                    <a:pt x="159" y="319"/>
                    <a:pt x="159" y="319"/>
                  </a:cubicBezTo>
                  <a:cubicBezTo>
                    <a:pt x="163" y="319"/>
                    <a:pt x="155" y="301"/>
                    <a:pt x="155" y="292"/>
                  </a:cubicBezTo>
                  <a:lnTo>
                    <a:pt x="155" y="292"/>
                  </a:lnTo>
                  <a:cubicBezTo>
                    <a:pt x="155" y="292"/>
                    <a:pt x="171" y="297"/>
                    <a:pt x="178" y="297"/>
                  </a:cubicBezTo>
                  <a:cubicBezTo>
                    <a:pt x="181" y="297"/>
                    <a:pt x="183" y="296"/>
                    <a:pt x="179" y="292"/>
                  </a:cubicBezTo>
                  <a:close/>
                  <a:moveTo>
                    <a:pt x="1309" y="608"/>
                  </a:moveTo>
                  <a:cubicBezTo>
                    <a:pt x="1306" y="608"/>
                    <a:pt x="1302" y="609"/>
                    <a:pt x="1298" y="613"/>
                  </a:cubicBezTo>
                  <a:lnTo>
                    <a:pt x="1310" y="613"/>
                  </a:lnTo>
                  <a:cubicBezTo>
                    <a:pt x="1318" y="613"/>
                    <a:pt x="1315" y="608"/>
                    <a:pt x="1309" y="608"/>
                  </a:cubicBezTo>
                  <a:close/>
                  <a:moveTo>
                    <a:pt x="1119" y="589"/>
                  </a:moveTo>
                  <a:lnTo>
                    <a:pt x="1119" y="613"/>
                  </a:lnTo>
                  <a:cubicBezTo>
                    <a:pt x="1119" y="613"/>
                    <a:pt x="1119" y="625"/>
                    <a:pt x="1143" y="625"/>
                  </a:cubicBezTo>
                  <a:cubicBezTo>
                    <a:pt x="1143" y="625"/>
                    <a:pt x="1167" y="625"/>
                    <a:pt x="1155" y="613"/>
                  </a:cubicBezTo>
                  <a:cubicBezTo>
                    <a:pt x="1133" y="602"/>
                    <a:pt x="1121" y="611"/>
                    <a:pt x="1129" y="594"/>
                  </a:cubicBezTo>
                  <a:lnTo>
                    <a:pt x="1129" y="594"/>
                  </a:lnTo>
                  <a:cubicBezTo>
                    <a:pt x="1128" y="594"/>
                    <a:pt x="1128" y="594"/>
                    <a:pt x="1128" y="594"/>
                  </a:cubicBezTo>
                  <a:cubicBezTo>
                    <a:pt x="1125" y="594"/>
                    <a:pt x="1119" y="589"/>
                    <a:pt x="1119" y="589"/>
                  </a:cubicBezTo>
                  <a:close/>
                  <a:moveTo>
                    <a:pt x="1119" y="625"/>
                  </a:moveTo>
                  <a:lnTo>
                    <a:pt x="1119" y="637"/>
                  </a:lnTo>
                  <a:lnTo>
                    <a:pt x="1131" y="637"/>
                  </a:lnTo>
                  <a:cubicBezTo>
                    <a:pt x="1131" y="649"/>
                    <a:pt x="1131" y="649"/>
                    <a:pt x="1131" y="649"/>
                  </a:cubicBezTo>
                  <a:lnTo>
                    <a:pt x="1143" y="649"/>
                  </a:lnTo>
                  <a:lnTo>
                    <a:pt x="1155" y="661"/>
                  </a:lnTo>
                  <a:cubicBezTo>
                    <a:pt x="1167" y="661"/>
                    <a:pt x="1167" y="661"/>
                    <a:pt x="1155" y="673"/>
                  </a:cubicBezTo>
                  <a:cubicBezTo>
                    <a:pt x="1149" y="678"/>
                    <a:pt x="1146" y="678"/>
                    <a:pt x="1145" y="678"/>
                  </a:cubicBezTo>
                  <a:cubicBezTo>
                    <a:pt x="1143" y="678"/>
                    <a:pt x="1143" y="678"/>
                    <a:pt x="1143" y="684"/>
                  </a:cubicBezTo>
                  <a:cubicBezTo>
                    <a:pt x="1143" y="684"/>
                    <a:pt x="1143" y="684"/>
                    <a:pt x="1143" y="696"/>
                  </a:cubicBezTo>
                  <a:lnTo>
                    <a:pt x="1155" y="696"/>
                  </a:lnTo>
                  <a:cubicBezTo>
                    <a:pt x="1155" y="684"/>
                    <a:pt x="1167" y="684"/>
                    <a:pt x="1167" y="673"/>
                  </a:cubicBezTo>
                  <a:cubicBezTo>
                    <a:pt x="1167" y="673"/>
                    <a:pt x="1167" y="661"/>
                    <a:pt x="1167" y="661"/>
                  </a:cubicBezTo>
                  <a:cubicBezTo>
                    <a:pt x="1155" y="661"/>
                    <a:pt x="1167" y="649"/>
                    <a:pt x="1155" y="649"/>
                  </a:cubicBezTo>
                  <a:lnTo>
                    <a:pt x="1155" y="637"/>
                  </a:lnTo>
                  <a:cubicBezTo>
                    <a:pt x="1155" y="637"/>
                    <a:pt x="1155" y="625"/>
                    <a:pt x="1155" y="625"/>
                  </a:cubicBezTo>
                  <a:close/>
                  <a:moveTo>
                    <a:pt x="1345" y="696"/>
                  </a:moveTo>
                  <a:cubicBezTo>
                    <a:pt x="1330" y="696"/>
                    <a:pt x="1335" y="707"/>
                    <a:pt x="1340" y="707"/>
                  </a:cubicBezTo>
                  <a:cubicBezTo>
                    <a:pt x="1343" y="707"/>
                    <a:pt x="1345" y="704"/>
                    <a:pt x="1345" y="696"/>
                  </a:cubicBezTo>
                  <a:close/>
                  <a:moveTo>
                    <a:pt x="107" y="804"/>
                  </a:moveTo>
                  <a:lnTo>
                    <a:pt x="107" y="815"/>
                  </a:lnTo>
                  <a:cubicBezTo>
                    <a:pt x="110" y="815"/>
                    <a:pt x="113" y="815"/>
                    <a:pt x="115" y="814"/>
                  </a:cubicBezTo>
                  <a:lnTo>
                    <a:pt x="115" y="814"/>
                  </a:lnTo>
                  <a:cubicBezTo>
                    <a:pt x="119" y="815"/>
                    <a:pt x="125" y="815"/>
                    <a:pt x="131" y="815"/>
                  </a:cubicBezTo>
                  <a:cubicBezTo>
                    <a:pt x="131" y="811"/>
                    <a:pt x="130" y="810"/>
                    <a:pt x="128" y="810"/>
                  </a:cubicBezTo>
                  <a:cubicBezTo>
                    <a:pt x="125" y="810"/>
                    <a:pt x="120" y="812"/>
                    <a:pt x="115" y="814"/>
                  </a:cubicBezTo>
                  <a:lnTo>
                    <a:pt x="115" y="814"/>
                  </a:lnTo>
                  <a:cubicBezTo>
                    <a:pt x="110" y="813"/>
                    <a:pt x="107" y="810"/>
                    <a:pt x="107" y="804"/>
                  </a:cubicBezTo>
                  <a:close/>
                  <a:moveTo>
                    <a:pt x="202" y="768"/>
                  </a:moveTo>
                  <a:cubicBezTo>
                    <a:pt x="202" y="768"/>
                    <a:pt x="202" y="780"/>
                    <a:pt x="202" y="780"/>
                  </a:cubicBezTo>
                  <a:cubicBezTo>
                    <a:pt x="191" y="792"/>
                    <a:pt x="191" y="792"/>
                    <a:pt x="202" y="804"/>
                  </a:cubicBezTo>
                  <a:lnTo>
                    <a:pt x="214" y="804"/>
                  </a:lnTo>
                  <a:cubicBezTo>
                    <a:pt x="214" y="804"/>
                    <a:pt x="214" y="804"/>
                    <a:pt x="214" y="815"/>
                  </a:cubicBezTo>
                  <a:lnTo>
                    <a:pt x="202" y="815"/>
                  </a:lnTo>
                  <a:cubicBezTo>
                    <a:pt x="202" y="815"/>
                    <a:pt x="214" y="827"/>
                    <a:pt x="214" y="827"/>
                  </a:cubicBezTo>
                  <a:cubicBezTo>
                    <a:pt x="214" y="823"/>
                    <a:pt x="214" y="822"/>
                    <a:pt x="215" y="822"/>
                  </a:cubicBezTo>
                  <a:cubicBezTo>
                    <a:pt x="216" y="822"/>
                    <a:pt x="218" y="827"/>
                    <a:pt x="226" y="827"/>
                  </a:cubicBezTo>
                  <a:cubicBezTo>
                    <a:pt x="238" y="827"/>
                    <a:pt x="226" y="815"/>
                    <a:pt x="226" y="815"/>
                  </a:cubicBezTo>
                  <a:lnTo>
                    <a:pt x="226" y="804"/>
                  </a:lnTo>
                  <a:lnTo>
                    <a:pt x="226" y="780"/>
                  </a:lnTo>
                  <a:cubicBezTo>
                    <a:pt x="226" y="780"/>
                    <a:pt x="202" y="768"/>
                    <a:pt x="202" y="768"/>
                  </a:cubicBezTo>
                  <a:close/>
                  <a:moveTo>
                    <a:pt x="1322" y="815"/>
                  </a:moveTo>
                  <a:cubicBezTo>
                    <a:pt x="1322" y="815"/>
                    <a:pt x="1322" y="816"/>
                    <a:pt x="1310" y="827"/>
                  </a:cubicBezTo>
                  <a:cubicBezTo>
                    <a:pt x="1322" y="827"/>
                    <a:pt x="1322" y="815"/>
                    <a:pt x="1322" y="815"/>
                  </a:cubicBezTo>
                  <a:close/>
                  <a:moveTo>
                    <a:pt x="214" y="827"/>
                  </a:moveTo>
                  <a:lnTo>
                    <a:pt x="214" y="839"/>
                  </a:lnTo>
                  <a:lnTo>
                    <a:pt x="226" y="839"/>
                  </a:lnTo>
                  <a:cubicBezTo>
                    <a:pt x="226" y="839"/>
                    <a:pt x="214" y="827"/>
                    <a:pt x="214" y="827"/>
                  </a:cubicBezTo>
                  <a:close/>
                  <a:moveTo>
                    <a:pt x="214" y="839"/>
                  </a:moveTo>
                  <a:cubicBezTo>
                    <a:pt x="207" y="839"/>
                    <a:pt x="209" y="844"/>
                    <a:pt x="214" y="851"/>
                  </a:cubicBezTo>
                  <a:lnTo>
                    <a:pt x="214" y="851"/>
                  </a:lnTo>
                  <a:lnTo>
                    <a:pt x="214" y="839"/>
                  </a:lnTo>
                  <a:close/>
                  <a:moveTo>
                    <a:pt x="214" y="851"/>
                  </a:moveTo>
                  <a:lnTo>
                    <a:pt x="214" y="851"/>
                  </a:lnTo>
                  <a:lnTo>
                    <a:pt x="215" y="851"/>
                  </a:lnTo>
                  <a:cubicBezTo>
                    <a:pt x="215" y="851"/>
                    <a:pt x="215" y="851"/>
                    <a:pt x="214" y="851"/>
                  </a:cubicBezTo>
                  <a:close/>
                  <a:moveTo>
                    <a:pt x="1173" y="842"/>
                  </a:moveTo>
                  <a:cubicBezTo>
                    <a:pt x="1170" y="842"/>
                    <a:pt x="1167" y="845"/>
                    <a:pt x="1167" y="851"/>
                  </a:cubicBezTo>
                  <a:cubicBezTo>
                    <a:pt x="1167" y="851"/>
                    <a:pt x="1167" y="856"/>
                    <a:pt x="1170" y="856"/>
                  </a:cubicBezTo>
                  <a:cubicBezTo>
                    <a:pt x="1172" y="856"/>
                    <a:pt x="1175" y="855"/>
                    <a:pt x="1179" y="851"/>
                  </a:cubicBezTo>
                  <a:cubicBezTo>
                    <a:pt x="1179" y="845"/>
                    <a:pt x="1176" y="842"/>
                    <a:pt x="1173" y="842"/>
                  </a:cubicBezTo>
                  <a:close/>
                  <a:moveTo>
                    <a:pt x="215" y="851"/>
                  </a:moveTo>
                  <a:cubicBezTo>
                    <a:pt x="218" y="855"/>
                    <a:pt x="222" y="859"/>
                    <a:pt x="226" y="863"/>
                  </a:cubicBezTo>
                  <a:cubicBezTo>
                    <a:pt x="238" y="851"/>
                    <a:pt x="226" y="851"/>
                    <a:pt x="226" y="851"/>
                  </a:cubicBezTo>
                  <a:close/>
                  <a:moveTo>
                    <a:pt x="226" y="863"/>
                  </a:moveTo>
                  <a:lnTo>
                    <a:pt x="214" y="875"/>
                  </a:lnTo>
                  <a:lnTo>
                    <a:pt x="226" y="875"/>
                  </a:lnTo>
                  <a:cubicBezTo>
                    <a:pt x="226" y="863"/>
                    <a:pt x="226" y="863"/>
                    <a:pt x="226" y="863"/>
                  </a:cubicBezTo>
                  <a:close/>
                  <a:moveTo>
                    <a:pt x="226" y="875"/>
                  </a:moveTo>
                  <a:lnTo>
                    <a:pt x="226" y="887"/>
                  </a:lnTo>
                  <a:lnTo>
                    <a:pt x="226" y="887"/>
                  </a:lnTo>
                  <a:cubicBezTo>
                    <a:pt x="238" y="886"/>
                    <a:pt x="236" y="884"/>
                    <a:pt x="226" y="875"/>
                  </a:cubicBezTo>
                  <a:close/>
                  <a:moveTo>
                    <a:pt x="226" y="887"/>
                  </a:moveTo>
                  <a:cubicBezTo>
                    <a:pt x="223" y="887"/>
                    <a:pt x="219" y="887"/>
                    <a:pt x="214" y="887"/>
                  </a:cubicBezTo>
                  <a:cubicBezTo>
                    <a:pt x="202" y="887"/>
                    <a:pt x="214" y="899"/>
                    <a:pt x="214" y="899"/>
                  </a:cubicBezTo>
                  <a:cubicBezTo>
                    <a:pt x="219" y="899"/>
                    <a:pt x="223" y="899"/>
                    <a:pt x="226" y="899"/>
                  </a:cubicBezTo>
                  <a:lnTo>
                    <a:pt x="226" y="899"/>
                  </a:lnTo>
                  <a:cubicBezTo>
                    <a:pt x="226" y="899"/>
                    <a:pt x="226" y="899"/>
                    <a:pt x="226" y="899"/>
                  </a:cubicBezTo>
                  <a:cubicBezTo>
                    <a:pt x="238" y="887"/>
                    <a:pt x="238" y="887"/>
                    <a:pt x="238" y="887"/>
                  </a:cubicBezTo>
                  <a:lnTo>
                    <a:pt x="226" y="887"/>
                  </a:lnTo>
                  <a:lnTo>
                    <a:pt x="226" y="887"/>
                  </a:lnTo>
                  <a:close/>
                  <a:moveTo>
                    <a:pt x="226" y="899"/>
                  </a:moveTo>
                  <a:cubicBezTo>
                    <a:pt x="226" y="911"/>
                    <a:pt x="226" y="911"/>
                    <a:pt x="226" y="911"/>
                  </a:cubicBezTo>
                  <a:cubicBezTo>
                    <a:pt x="234" y="903"/>
                    <a:pt x="232" y="900"/>
                    <a:pt x="226" y="899"/>
                  </a:cubicBezTo>
                  <a:close/>
                  <a:moveTo>
                    <a:pt x="226" y="911"/>
                  </a:moveTo>
                  <a:cubicBezTo>
                    <a:pt x="214" y="923"/>
                    <a:pt x="226" y="923"/>
                    <a:pt x="226" y="923"/>
                  </a:cubicBezTo>
                  <a:cubicBezTo>
                    <a:pt x="226" y="923"/>
                    <a:pt x="226" y="911"/>
                    <a:pt x="226" y="911"/>
                  </a:cubicBezTo>
                  <a:close/>
                  <a:moveTo>
                    <a:pt x="202" y="923"/>
                  </a:moveTo>
                  <a:cubicBezTo>
                    <a:pt x="202" y="923"/>
                    <a:pt x="208" y="926"/>
                    <a:pt x="214" y="927"/>
                  </a:cubicBezTo>
                  <a:lnTo>
                    <a:pt x="214" y="927"/>
                  </a:lnTo>
                  <a:lnTo>
                    <a:pt x="214" y="923"/>
                  </a:lnTo>
                  <a:close/>
                  <a:moveTo>
                    <a:pt x="226" y="923"/>
                  </a:moveTo>
                  <a:cubicBezTo>
                    <a:pt x="226" y="927"/>
                    <a:pt x="224" y="928"/>
                    <a:pt x="220" y="928"/>
                  </a:cubicBezTo>
                  <a:cubicBezTo>
                    <a:pt x="218" y="928"/>
                    <a:pt x="216" y="928"/>
                    <a:pt x="214" y="927"/>
                  </a:cubicBezTo>
                  <a:lnTo>
                    <a:pt x="214" y="927"/>
                  </a:lnTo>
                  <a:lnTo>
                    <a:pt x="214" y="946"/>
                  </a:lnTo>
                  <a:cubicBezTo>
                    <a:pt x="214" y="958"/>
                    <a:pt x="238" y="958"/>
                    <a:pt x="238" y="958"/>
                  </a:cubicBezTo>
                  <a:cubicBezTo>
                    <a:pt x="238" y="958"/>
                    <a:pt x="226" y="946"/>
                    <a:pt x="226" y="934"/>
                  </a:cubicBezTo>
                  <a:lnTo>
                    <a:pt x="226" y="923"/>
                  </a:lnTo>
                  <a:close/>
                  <a:moveTo>
                    <a:pt x="1345" y="1077"/>
                  </a:moveTo>
                  <a:lnTo>
                    <a:pt x="1334" y="1089"/>
                  </a:lnTo>
                  <a:cubicBezTo>
                    <a:pt x="1334" y="1089"/>
                    <a:pt x="1334" y="1095"/>
                    <a:pt x="1337" y="1095"/>
                  </a:cubicBezTo>
                  <a:cubicBezTo>
                    <a:pt x="1339" y="1095"/>
                    <a:pt x="1342" y="1093"/>
                    <a:pt x="1345" y="1089"/>
                  </a:cubicBezTo>
                  <a:cubicBezTo>
                    <a:pt x="1345" y="1077"/>
                    <a:pt x="1345" y="1077"/>
                    <a:pt x="1345" y="1077"/>
                  </a:cubicBezTo>
                  <a:close/>
                  <a:moveTo>
                    <a:pt x="214" y="958"/>
                  </a:moveTo>
                  <a:lnTo>
                    <a:pt x="214" y="970"/>
                  </a:lnTo>
                  <a:cubicBezTo>
                    <a:pt x="214" y="970"/>
                    <a:pt x="214" y="982"/>
                    <a:pt x="214" y="982"/>
                  </a:cubicBezTo>
                  <a:cubicBezTo>
                    <a:pt x="214" y="984"/>
                    <a:pt x="215" y="985"/>
                    <a:pt x="216" y="985"/>
                  </a:cubicBezTo>
                  <a:cubicBezTo>
                    <a:pt x="219" y="985"/>
                    <a:pt x="226" y="970"/>
                    <a:pt x="226" y="970"/>
                  </a:cubicBezTo>
                  <a:cubicBezTo>
                    <a:pt x="226" y="982"/>
                    <a:pt x="226" y="982"/>
                    <a:pt x="226" y="982"/>
                  </a:cubicBezTo>
                  <a:cubicBezTo>
                    <a:pt x="226" y="988"/>
                    <a:pt x="223" y="988"/>
                    <a:pt x="220" y="988"/>
                  </a:cubicBezTo>
                  <a:cubicBezTo>
                    <a:pt x="217" y="988"/>
                    <a:pt x="214" y="988"/>
                    <a:pt x="214" y="994"/>
                  </a:cubicBezTo>
                  <a:cubicBezTo>
                    <a:pt x="202" y="994"/>
                    <a:pt x="238" y="1006"/>
                    <a:pt x="238" y="1006"/>
                  </a:cubicBezTo>
                  <a:lnTo>
                    <a:pt x="226" y="1006"/>
                  </a:lnTo>
                  <a:cubicBezTo>
                    <a:pt x="226" y="1018"/>
                    <a:pt x="226" y="1018"/>
                    <a:pt x="226" y="1018"/>
                  </a:cubicBezTo>
                  <a:lnTo>
                    <a:pt x="238" y="1018"/>
                  </a:lnTo>
                  <a:cubicBezTo>
                    <a:pt x="238" y="1018"/>
                    <a:pt x="238" y="1030"/>
                    <a:pt x="238" y="1030"/>
                  </a:cubicBezTo>
                  <a:cubicBezTo>
                    <a:pt x="238" y="1036"/>
                    <a:pt x="232" y="1036"/>
                    <a:pt x="226" y="1036"/>
                  </a:cubicBezTo>
                  <a:cubicBezTo>
                    <a:pt x="220" y="1036"/>
                    <a:pt x="214" y="1036"/>
                    <a:pt x="214" y="1042"/>
                  </a:cubicBezTo>
                  <a:lnTo>
                    <a:pt x="238" y="1042"/>
                  </a:lnTo>
                  <a:cubicBezTo>
                    <a:pt x="250" y="1042"/>
                    <a:pt x="214" y="1077"/>
                    <a:pt x="214" y="1077"/>
                  </a:cubicBezTo>
                  <a:cubicBezTo>
                    <a:pt x="214" y="1077"/>
                    <a:pt x="220" y="1072"/>
                    <a:pt x="223" y="1072"/>
                  </a:cubicBezTo>
                  <a:cubicBezTo>
                    <a:pt x="225" y="1072"/>
                    <a:pt x="226" y="1073"/>
                    <a:pt x="226" y="1077"/>
                  </a:cubicBezTo>
                  <a:cubicBezTo>
                    <a:pt x="238" y="1077"/>
                    <a:pt x="226" y="1089"/>
                    <a:pt x="226" y="1089"/>
                  </a:cubicBezTo>
                  <a:cubicBezTo>
                    <a:pt x="234" y="1082"/>
                    <a:pt x="242" y="1079"/>
                    <a:pt x="246" y="1078"/>
                  </a:cubicBezTo>
                  <a:lnTo>
                    <a:pt x="246" y="1078"/>
                  </a:lnTo>
                  <a:cubicBezTo>
                    <a:pt x="238" y="1080"/>
                    <a:pt x="240" y="1089"/>
                    <a:pt x="250" y="1089"/>
                  </a:cubicBezTo>
                  <a:cubicBezTo>
                    <a:pt x="250" y="1089"/>
                    <a:pt x="250" y="1095"/>
                    <a:pt x="254" y="1095"/>
                  </a:cubicBezTo>
                  <a:cubicBezTo>
                    <a:pt x="255" y="1095"/>
                    <a:pt x="257" y="1094"/>
                    <a:pt x="259" y="1092"/>
                  </a:cubicBezTo>
                  <a:lnTo>
                    <a:pt x="259" y="1092"/>
                  </a:lnTo>
                  <a:cubicBezTo>
                    <a:pt x="261" y="1094"/>
                    <a:pt x="263" y="1096"/>
                    <a:pt x="264" y="1097"/>
                  </a:cubicBezTo>
                  <a:lnTo>
                    <a:pt x="264" y="1097"/>
                  </a:lnTo>
                  <a:cubicBezTo>
                    <a:pt x="266" y="1093"/>
                    <a:pt x="269" y="1086"/>
                    <a:pt x="267" y="1086"/>
                  </a:cubicBezTo>
                  <a:lnTo>
                    <a:pt x="267" y="1086"/>
                  </a:lnTo>
                  <a:cubicBezTo>
                    <a:pt x="266" y="1086"/>
                    <a:pt x="264" y="1087"/>
                    <a:pt x="262" y="1089"/>
                  </a:cubicBezTo>
                  <a:cubicBezTo>
                    <a:pt x="261" y="1090"/>
                    <a:pt x="260" y="1091"/>
                    <a:pt x="259" y="1092"/>
                  </a:cubicBezTo>
                  <a:lnTo>
                    <a:pt x="259" y="1092"/>
                  </a:lnTo>
                  <a:cubicBezTo>
                    <a:pt x="255" y="1088"/>
                    <a:pt x="250" y="1083"/>
                    <a:pt x="250" y="1077"/>
                  </a:cubicBezTo>
                  <a:cubicBezTo>
                    <a:pt x="250" y="1077"/>
                    <a:pt x="249" y="1077"/>
                    <a:pt x="246" y="1078"/>
                  </a:cubicBezTo>
                  <a:lnTo>
                    <a:pt x="246" y="1078"/>
                  </a:lnTo>
                  <a:cubicBezTo>
                    <a:pt x="247" y="1078"/>
                    <a:pt x="249" y="1077"/>
                    <a:pt x="250" y="1077"/>
                  </a:cubicBezTo>
                  <a:cubicBezTo>
                    <a:pt x="250" y="1077"/>
                    <a:pt x="250" y="1065"/>
                    <a:pt x="250" y="1065"/>
                  </a:cubicBezTo>
                  <a:lnTo>
                    <a:pt x="250" y="1054"/>
                  </a:lnTo>
                  <a:cubicBezTo>
                    <a:pt x="250" y="1042"/>
                    <a:pt x="250" y="1030"/>
                    <a:pt x="250" y="1018"/>
                  </a:cubicBezTo>
                  <a:cubicBezTo>
                    <a:pt x="250" y="1018"/>
                    <a:pt x="250" y="1018"/>
                    <a:pt x="262" y="1006"/>
                  </a:cubicBezTo>
                  <a:cubicBezTo>
                    <a:pt x="262" y="1000"/>
                    <a:pt x="256" y="1000"/>
                    <a:pt x="250" y="1000"/>
                  </a:cubicBezTo>
                  <a:cubicBezTo>
                    <a:pt x="244" y="1000"/>
                    <a:pt x="238" y="1000"/>
                    <a:pt x="238" y="994"/>
                  </a:cubicBezTo>
                  <a:cubicBezTo>
                    <a:pt x="238" y="994"/>
                    <a:pt x="238" y="994"/>
                    <a:pt x="238" y="982"/>
                  </a:cubicBezTo>
                  <a:cubicBezTo>
                    <a:pt x="250" y="970"/>
                    <a:pt x="238" y="970"/>
                    <a:pt x="238" y="970"/>
                  </a:cubicBezTo>
                  <a:cubicBezTo>
                    <a:pt x="238" y="970"/>
                    <a:pt x="238" y="970"/>
                    <a:pt x="238" y="958"/>
                  </a:cubicBezTo>
                  <a:close/>
                  <a:moveTo>
                    <a:pt x="264" y="1097"/>
                  </a:moveTo>
                  <a:cubicBezTo>
                    <a:pt x="263" y="1099"/>
                    <a:pt x="262" y="1101"/>
                    <a:pt x="262" y="1101"/>
                  </a:cubicBezTo>
                  <a:cubicBezTo>
                    <a:pt x="266" y="1101"/>
                    <a:pt x="266" y="1100"/>
                    <a:pt x="264" y="1097"/>
                  </a:cubicBezTo>
                  <a:close/>
                  <a:moveTo>
                    <a:pt x="262" y="1101"/>
                  </a:moveTo>
                  <a:cubicBezTo>
                    <a:pt x="257" y="1106"/>
                    <a:pt x="256" y="1110"/>
                    <a:pt x="257" y="1114"/>
                  </a:cubicBezTo>
                  <a:lnTo>
                    <a:pt x="257" y="1114"/>
                  </a:lnTo>
                  <a:cubicBezTo>
                    <a:pt x="258" y="1113"/>
                    <a:pt x="260" y="1113"/>
                    <a:pt x="262" y="1113"/>
                  </a:cubicBezTo>
                  <a:cubicBezTo>
                    <a:pt x="262" y="1113"/>
                    <a:pt x="262" y="1101"/>
                    <a:pt x="262" y="1101"/>
                  </a:cubicBezTo>
                  <a:close/>
                  <a:moveTo>
                    <a:pt x="257" y="1114"/>
                  </a:moveTo>
                  <a:cubicBezTo>
                    <a:pt x="254" y="1115"/>
                    <a:pt x="253" y="1118"/>
                    <a:pt x="253" y="1120"/>
                  </a:cubicBezTo>
                  <a:lnTo>
                    <a:pt x="253" y="1120"/>
                  </a:lnTo>
                  <a:cubicBezTo>
                    <a:pt x="254" y="1120"/>
                    <a:pt x="255" y="1120"/>
                    <a:pt x="256" y="1120"/>
                  </a:cubicBezTo>
                  <a:cubicBezTo>
                    <a:pt x="257" y="1120"/>
                    <a:pt x="258" y="1120"/>
                    <a:pt x="259" y="1120"/>
                  </a:cubicBezTo>
                  <a:lnTo>
                    <a:pt x="259" y="1120"/>
                  </a:lnTo>
                  <a:cubicBezTo>
                    <a:pt x="258" y="1118"/>
                    <a:pt x="257" y="1116"/>
                    <a:pt x="257" y="1114"/>
                  </a:cubicBezTo>
                  <a:close/>
                  <a:moveTo>
                    <a:pt x="259" y="1120"/>
                  </a:moveTo>
                  <a:cubicBezTo>
                    <a:pt x="260" y="1123"/>
                    <a:pt x="262" y="1125"/>
                    <a:pt x="262" y="1125"/>
                  </a:cubicBezTo>
                  <a:cubicBezTo>
                    <a:pt x="262" y="1122"/>
                    <a:pt x="261" y="1121"/>
                    <a:pt x="259" y="1120"/>
                  </a:cubicBezTo>
                  <a:close/>
                  <a:moveTo>
                    <a:pt x="253" y="1120"/>
                  </a:moveTo>
                  <a:lnTo>
                    <a:pt x="253" y="1120"/>
                  </a:lnTo>
                  <a:cubicBezTo>
                    <a:pt x="246" y="1121"/>
                    <a:pt x="238" y="1125"/>
                    <a:pt x="238" y="1125"/>
                  </a:cubicBezTo>
                  <a:cubicBezTo>
                    <a:pt x="244" y="1131"/>
                    <a:pt x="247" y="1134"/>
                    <a:pt x="250" y="1134"/>
                  </a:cubicBezTo>
                  <a:cubicBezTo>
                    <a:pt x="253" y="1134"/>
                    <a:pt x="256" y="1131"/>
                    <a:pt x="262" y="1125"/>
                  </a:cubicBezTo>
                  <a:cubicBezTo>
                    <a:pt x="257" y="1125"/>
                    <a:pt x="254" y="1123"/>
                    <a:pt x="253" y="1120"/>
                  </a:cubicBezTo>
                  <a:close/>
                  <a:moveTo>
                    <a:pt x="274" y="1125"/>
                  </a:moveTo>
                  <a:cubicBezTo>
                    <a:pt x="274" y="1137"/>
                    <a:pt x="262" y="1137"/>
                    <a:pt x="262" y="1137"/>
                  </a:cubicBezTo>
                  <a:lnTo>
                    <a:pt x="274" y="1137"/>
                  </a:lnTo>
                  <a:cubicBezTo>
                    <a:pt x="274" y="1137"/>
                    <a:pt x="274" y="1125"/>
                    <a:pt x="274" y="1125"/>
                  </a:cubicBezTo>
                  <a:close/>
                  <a:moveTo>
                    <a:pt x="191" y="1149"/>
                  </a:moveTo>
                  <a:lnTo>
                    <a:pt x="191" y="1161"/>
                  </a:lnTo>
                  <a:cubicBezTo>
                    <a:pt x="191" y="1161"/>
                    <a:pt x="194" y="1158"/>
                    <a:pt x="197" y="1156"/>
                  </a:cubicBezTo>
                  <a:lnTo>
                    <a:pt x="197" y="1156"/>
                  </a:lnTo>
                  <a:cubicBezTo>
                    <a:pt x="200" y="1162"/>
                    <a:pt x="202" y="1166"/>
                    <a:pt x="202" y="1166"/>
                  </a:cubicBezTo>
                  <a:cubicBezTo>
                    <a:pt x="202" y="1166"/>
                    <a:pt x="202" y="1164"/>
                    <a:pt x="202" y="1161"/>
                  </a:cubicBezTo>
                  <a:cubicBezTo>
                    <a:pt x="202" y="1157"/>
                    <a:pt x="201" y="1155"/>
                    <a:pt x="199" y="1155"/>
                  </a:cubicBezTo>
                  <a:cubicBezTo>
                    <a:pt x="199" y="1155"/>
                    <a:pt x="198" y="1156"/>
                    <a:pt x="197" y="1156"/>
                  </a:cubicBezTo>
                  <a:lnTo>
                    <a:pt x="197" y="1156"/>
                  </a:lnTo>
                  <a:cubicBezTo>
                    <a:pt x="195" y="1154"/>
                    <a:pt x="193" y="1151"/>
                    <a:pt x="191" y="1149"/>
                  </a:cubicBezTo>
                  <a:close/>
                  <a:moveTo>
                    <a:pt x="266" y="1179"/>
                  </a:moveTo>
                  <a:cubicBezTo>
                    <a:pt x="263" y="1179"/>
                    <a:pt x="266" y="1185"/>
                    <a:pt x="274" y="1185"/>
                  </a:cubicBezTo>
                  <a:cubicBezTo>
                    <a:pt x="270" y="1181"/>
                    <a:pt x="267" y="1179"/>
                    <a:pt x="266" y="1179"/>
                  </a:cubicBezTo>
                  <a:close/>
                  <a:moveTo>
                    <a:pt x="218" y="1203"/>
                  </a:moveTo>
                  <a:cubicBezTo>
                    <a:pt x="214" y="1203"/>
                    <a:pt x="214" y="1208"/>
                    <a:pt x="214" y="1208"/>
                  </a:cubicBezTo>
                  <a:lnTo>
                    <a:pt x="226" y="1208"/>
                  </a:lnTo>
                  <a:cubicBezTo>
                    <a:pt x="222" y="1204"/>
                    <a:pt x="220" y="1203"/>
                    <a:pt x="218" y="1203"/>
                  </a:cubicBezTo>
                  <a:close/>
                  <a:moveTo>
                    <a:pt x="310" y="1304"/>
                  </a:moveTo>
                  <a:cubicBezTo>
                    <a:pt x="286" y="1315"/>
                    <a:pt x="310" y="1315"/>
                    <a:pt x="310" y="1315"/>
                  </a:cubicBezTo>
                  <a:cubicBezTo>
                    <a:pt x="310" y="1315"/>
                    <a:pt x="298" y="1315"/>
                    <a:pt x="310" y="1304"/>
                  </a:cubicBezTo>
                  <a:close/>
                  <a:moveTo>
                    <a:pt x="331" y="1358"/>
                  </a:moveTo>
                  <a:lnTo>
                    <a:pt x="331" y="1358"/>
                  </a:lnTo>
                  <a:cubicBezTo>
                    <a:pt x="328" y="1358"/>
                    <a:pt x="326" y="1363"/>
                    <a:pt x="333" y="1363"/>
                  </a:cubicBezTo>
                  <a:cubicBezTo>
                    <a:pt x="333" y="1359"/>
                    <a:pt x="332" y="1358"/>
                    <a:pt x="331" y="1358"/>
                  </a:cubicBezTo>
                  <a:close/>
                  <a:moveTo>
                    <a:pt x="1036" y="1446"/>
                  </a:moveTo>
                  <a:cubicBezTo>
                    <a:pt x="1040" y="1450"/>
                    <a:pt x="1044" y="1452"/>
                    <a:pt x="1046" y="1452"/>
                  </a:cubicBezTo>
                  <a:cubicBezTo>
                    <a:pt x="1052" y="1452"/>
                    <a:pt x="1052" y="1446"/>
                    <a:pt x="1036" y="1446"/>
                  </a:cubicBezTo>
                  <a:close/>
                  <a:moveTo>
                    <a:pt x="855" y="1492"/>
                  </a:moveTo>
                  <a:cubicBezTo>
                    <a:pt x="856" y="1493"/>
                    <a:pt x="857" y="1494"/>
                    <a:pt x="857" y="1494"/>
                  </a:cubicBezTo>
                  <a:lnTo>
                    <a:pt x="857" y="1506"/>
                  </a:lnTo>
                  <a:cubicBezTo>
                    <a:pt x="857" y="1506"/>
                    <a:pt x="857" y="1498"/>
                    <a:pt x="855" y="1492"/>
                  </a:cubicBezTo>
                  <a:close/>
                  <a:moveTo>
                    <a:pt x="572" y="1518"/>
                  </a:moveTo>
                  <a:cubicBezTo>
                    <a:pt x="567" y="1518"/>
                    <a:pt x="564" y="1520"/>
                    <a:pt x="562" y="1522"/>
                  </a:cubicBezTo>
                  <a:lnTo>
                    <a:pt x="562" y="1522"/>
                  </a:lnTo>
                  <a:cubicBezTo>
                    <a:pt x="565" y="1521"/>
                    <a:pt x="568" y="1520"/>
                    <a:pt x="572" y="1518"/>
                  </a:cubicBezTo>
                  <a:close/>
                  <a:moveTo>
                    <a:pt x="845" y="1482"/>
                  </a:moveTo>
                  <a:lnTo>
                    <a:pt x="798" y="1494"/>
                  </a:lnTo>
                  <a:lnTo>
                    <a:pt x="786" y="1494"/>
                  </a:lnTo>
                  <a:cubicBezTo>
                    <a:pt x="798" y="1494"/>
                    <a:pt x="786" y="1506"/>
                    <a:pt x="786" y="1506"/>
                  </a:cubicBezTo>
                  <a:lnTo>
                    <a:pt x="786" y="1494"/>
                  </a:lnTo>
                  <a:lnTo>
                    <a:pt x="762" y="1494"/>
                  </a:lnTo>
                  <a:cubicBezTo>
                    <a:pt x="762" y="1506"/>
                    <a:pt x="762" y="1506"/>
                    <a:pt x="762" y="1506"/>
                  </a:cubicBezTo>
                  <a:lnTo>
                    <a:pt x="726" y="1506"/>
                  </a:lnTo>
                  <a:lnTo>
                    <a:pt x="726" y="1518"/>
                  </a:lnTo>
                  <a:cubicBezTo>
                    <a:pt x="726" y="1525"/>
                    <a:pt x="735" y="1537"/>
                    <a:pt x="739" y="1537"/>
                  </a:cubicBezTo>
                  <a:cubicBezTo>
                    <a:pt x="742" y="1537"/>
                    <a:pt x="743" y="1533"/>
                    <a:pt x="739" y="1521"/>
                  </a:cubicBezTo>
                  <a:lnTo>
                    <a:pt x="739" y="1521"/>
                  </a:lnTo>
                  <a:cubicBezTo>
                    <a:pt x="741" y="1524"/>
                    <a:pt x="746" y="1524"/>
                    <a:pt x="750" y="1524"/>
                  </a:cubicBezTo>
                  <a:cubicBezTo>
                    <a:pt x="756" y="1524"/>
                    <a:pt x="762" y="1524"/>
                    <a:pt x="762" y="1530"/>
                  </a:cubicBezTo>
                  <a:lnTo>
                    <a:pt x="774" y="1530"/>
                  </a:lnTo>
                  <a:cubicBezTo>
                    <a:pt x="798" y="1530"/>
                    <a:pt x="810" y="1518"/>
                    <a:pt x="834" y="1518"/>
                  </a:cubicBezTo>
                  <a:cubicBezTo>
                    <a:pt x="845" y="1518"/>
                    <a:pt x="881" y="1518"/>
                    <a:pt x="869" y="1506"/>
                  </a:cubicBezTo>
                  <a:lnTo>
                    <a:pt x="869" y="1482"/>
                  </a:lnTo>
                  <a:lnTo>
                    <a:pt x="857" y="1482"/>
                  </a:lnTo>
                  <a:cubicBezTo>
                    <a:pt x="853" y="1482"/>
                    <a:pt x="852" y="1484"/>
                    <a:pt x="852" y="1486"/>
                  </a:cubicBezTo>
                  <a:lnTo>
                    <a:pt x="852" y="1486"/>
                  </a:lnTo>
                  <a:cubicBezTo>
                    <a:pt x="850" y="1484"/>
                    <a:pt x="848" y="1482"/>
                    <a:pt x="845" y="1482"/>
                  </a:cubicBezTo>
                  <a:close/>
                  <a:moveTo>
                    <a:pt x="1155" y="696"/>
                  </a:moveTo>
                  <a:cubicBezTo>
                    <a:pt x="1143" y="696"/>
                    <a:pt x="1155" y="708"/>
                    <a:pt x="1155" y="708"/>
                  </a:cubicBezTo>
                  <a:cubicBezTo>
                    <a:pt x="1143" y="708"/>
                    <a:pt x="1155" y="720"/>
                    <a:pt x="1155" y="732"/>
                  </a:cubicBezTo>
                  <a:cubicBezTo>
                    <a:pt x="1155" y="744"/>
                    <a:pt x="1155" y="744"/>
                    <a:pt x="1155" y="744"/>
                  </a:cubicBezTo>
                  <a:lnTo>
                    <a:pt x="1155" y="780"/>
                  </a:lnTo>
                  <a:lnTo>
                    <a:pt x="1167" y="780"/>
                  </a:lnTo>
                  <a:cubicBezTo>
                    <a:pt x="1167" y="780"/>
                    <a:pt x="1167" y="792"/>
                    <a:pt x="1167" y="792"/>
                  </a:cubicBezTo>
                  <a:cubicBezTo>
                    <a:pt x="1167" y="792"/>
                    <a:pt x="1167" y="792"/>
                    <a:pt x="1167" y="804"/>
                  </a:cubicBezTo>
                  <a:lnTo>
                    <a:pt x="1179" y="804"/>
                  </a:lnTo>
                  <a:cubicBezTo>
                    <a:pt x="1179" y="807"/>
                    <a:pt x="1177" y="809"/>
                    <a:pt x="1175" y="809"/>
                  </a:cubicBezTo>
                  <a:cubicBezTo>
                    <a:pt x="1171" y="809"/>
                    <a:pt x="1163" y="804"/>
                    <a:pt x="1155" y="804"/>
                  </a:cubicBezTo>
                  <a:cubicBezTo>
                    <a:pt x="1155" y="804"/>
                    <a:pt x="1179" y="827"/>
                    <a:pt x="1179" y="839"/>
                  </a:cubicBezTo>
                  <a:cubicBezTo>
                    <a:pt x="1191" y="839"/>
                    <a:pt x="1179" y="851"/>
                    <a:pt x="1179" y="851"/>
                  </a:cubicBezTo>
                  <a:lnTo>
                    <a:pt x="1191" y="851"/>
                  </a:lnTo>
                  <a:cubicBezTo>
                    <a:pt x="1191" y="851"/>
                    <a:pt x="1167" y="875"/>
                    <a:pt x="1167" y="875"/>
                  </a:cubicBezTo>
                  <a:lnTo>
                    <a:pt x="1203" y="875"/>
                  </a:lnTo>
                  <a:cubicBezTo>
                    <a:pt x="1215" y="875"/>
                    <a:pt x="1179" y="875"/>
                    <a:pt x="1179" y="887"/>
                  </a:cubicBezTo>
                  <a:cubicBezTo>
                    <a:pt x="1179" y="887"/>
                    <a:pt x="1179" y="899"/>
                    <a:pt x="1191" y="899"/>
                  </a:cubicBezTo>
                  <a:lnTo>
                    <a:pt x="1179" y="899"/>
                  </a:lnTo>
                  <a:cubicBezTo>
                    <a:pt x="1179" y="911"/>
                    <a:pt x="1179" y="911"/>
                    <a:pt x="1179" y="911"/>
                  </a:cubicBezTo>
                  <a:cubicBezTo>
                    <a:pt x="1179" y="923"/>
                    <a:pt x="1203" y="923"/>
                    <a:pt x="1179" y="934"/>
                  </a:cubicBezTo>
                  <a:cubicBezTo>
                    <a:pt x="1155" y="934"/>
                    <a:pt x="1179" y="934"/>
                    <a:pt x="1179" y="946"/>
                  </a:cubicBezTo>
                  <a:cubicBezTo>
                    <a:pt x="1179" y="952"/>
                    <a:pt x="1176" y="952"/>
                    <a:pt x="1173" y="952"/>
                  </a:cubicBezTo>
                  <a:cubicBezTo>
                    <a:pt x="1170" y="952"/>
                    <a:pt x="1167" y="952"/>
                    <a:pt x="1167" y="958"/>
                  </a:cubicBezTo>
                  <a:lnTo>
                    <a:pt x="1167" y="982"/>
                  </a:lnTo>
                  <a:lnTo>
                    <a:pt x="1167" y="994"/>
                  </a:lnTo>
                  <a:lnTo>
                    <a:pt x="1167" y="1006"/>
                  </a:lnTo>
                  <a:lnTo>
                    <a:pt x="1143" y="1006"/>
                  </a:lnTo>
                  <a:cubicBezTo>
                    <a:pt x="1155" y="1006"/>
                    <a:pt x="1155" y="1030"/>
                    <a:pt x="1143" y="1030"/>
                  </a:cubicBezTo>
                  <a:cubicBezTo>
                    <a:pt x="1131" y="1030"/>
                    <a:pt x="1131" y="1030"/>
                    <a:pt x="1131" y="1042"/>
                  </a:cubicBezTo>
                  <a:cubicBezTo>
                    <a:pt x="1131" y="1054"/>
                    <a:pt x="1119" y="1065"/>
                    <a:pt x="1119" y="1089"/>
                  </a:cubicBezTo>
                  <a:lnTo>
                    <a:pt x="1119" y="1101"/>
                  </a:lnTo>
                  <a:lnTo>
                    <a:pt x="1119" y="1125"/>
                  </a:lnTo>
                  <a:lnTo>
                    <a:pt x="1119" y="1161"/>
                  </a:lnTo>
                  <a:cubicBezTo>
                    <a:pt x="1119" y="1173"/>
                    <a:pt x="1119" y="1173"/>
                    <a:pt x="1119" y="1173"/>
                  </a:cubicBezTo>
                  <a:lnTo>
                    <a:pt x="1119" y="1185"/>
                  </a:lnTo>
                  <a:cubicBezTo>
                    <a:pt x="1119" y="1196"/>
                    <a:pt x="1107" y="1196"/>
                    <a:pt x="1107" y="1208"/>
                  </a:cubicBezTo>
                  <a:lnTo>
                    <a:pt x="1107" y="1220"/>
                  </a:lnTo>
                  <a:cubicBezTo>
                    <a:pt x="1107" y="1220"/>
                    <a:pt x="1095" y="1220"/>
                    <a:pt x="1095" y="1232"/>
                  </a:cubicBezTo>
                  <a:cubicBezTo>
                    <a:pt x="1095" y="1244"/>
                    <a:pt x="1095" y="1244"/>
                    <a:pt x="1084" y="1256"/>
                  </a:cubicBezTo>
                  <a:lnTo>
                    <a:pt x="1084" y="1268"/>
                  </a:lnTo>
                  <a:cubicBezTo>
                    <a:pt x="1084" y="1268"/>
                    <a:pt x="1072" y="1280"/>
                    <a:pt x="1072" y="1280"/>
                  </a:cubicBezTo>
                  <a:cubicBezTo>
                    <a:pt x="1060" y="1292"/>
                    <a:pt x="1072" y="1292"/>
                    <a:pt x="1072" y="1304"/>
                  </a:cubicBezTo>
                  <a:lnTo>
                    <a:pt x="1060" y="1304"/>
                  </a:lnTo>
                  <a:cubicBezTo>
                    <a:pt x="1048" y="1304"/>
                    <a:pt x="1060" y="1315"/>
                    <a:pt x="1060" y="1315"/>
                  </a:cubicBezTo>
                  <a:lnTo>
                    <a:pt x="1036" y="1315"/>
                  </a:lnTo>
                  <a:cubicBezTo>
                    <a:pt x="1036" y="1315"/>
                    <a:pt x="1036" y="1327"/>
                    <a:pt x="1024" y="1327"/>
                  </a:cubicBezTo>
                  <a:cubicBezTo>
                    <a:pt x="1024" y="1327"/>
                    <a:pt x="1024" y="1343"/>
                    <a:pt x="1018" y="1343"/>
                  </a:cubicBezTo>
                  <a:cubicBezTo>
                    <a:pt x="1016" y="1343"/>
                    <a:pt x="1014" y="1342"/>
                    <a:pt x="1012" y="1339"/>
                  </a:cubicBezTo>
                  <a:cubicBezTo>
                    <a:pt x="1000" y="1339"/>
                    <a:pt x="1012" y="1351"/>
                    <a:pt x="1012" y="1351"/>
                  </a:cubicBezTo>
                  <a:cubicBezTo>
                    <a:pt x="1000" y="1363"/>
                    <a:pt x="1000" y="1387"/>
                    <a:pt x="988" y="1399"/>
                  </a:cubicBezTo>
                  <a:cubicBezTo>
                    <a:pt x="984" y="1399"/>
                    <a:pt x="981" y="1400"/>
                    <a:pt x="980" y="1402"/>
                  </a:cubicBezTo>
                  <a:lnTo>
                    <a:pt x="980" y="1402"/>
                  </a:lnTo>
                  <a:cubicBezTo>
                    <a:pt x="978" y="1400"/>
                    <a:pt x="976" y="1399"/>
                    <a:pt x="976" y="1399"/>
                  </a:cubicBezTo>
                  <a:cubicBezTo>
                    <a:pt x="964" y="1411"/>
                    <a:pt x="953" y="1411"/>
                    <a:pt x="953" y="1411"/>
                  </a:cubicBezTo>
                  <a:lnTo>
                    <a:pt x="941" y="1435"/>
                  </a:lnTo>
                  <a:cubicBezTo>
                    <a:pt x="941" y="1435"/>
                    <a:pt x="953" y="1446"/>
                    <a:pt x="953" y="1458"/>
                  </a:cubicBezTo>
                  <a:cubicBezTo>
                    <a:pt x="956" y="1462"/>
                    <a:pt x="956" y="1463"/>
                    <a:pt x="955" y="1463"/>
                  </a:cubicBezTo>
                  <a:cubicBezTo>
                    <a:pt x="953" y="1463"/>
                    <a:pt x="941" y="1455"/>
                    <a:pt x="941" y="1446"/>
                  </a:cubicBezTo>
                  <a:cubicBezTo>
                    <a:pt x="941" y="1440"/>
                    <a:pt x="941" y="1438"/>
                    <a:pt x="939" y="1438"/>
                  </a:cubicBezTo>
                  <a:cubicBezTo>
                    <a:pt x="938" y="1438"/>
                    <a:pt x="935" y="1440"/>
                    <a:pt x="929" y="1446"/>
                  </a:cubicBezTo>
                  <a:cubicBezTo>
                    <a:pt x="929" y="1446"/>
                    <a:pt x="905" y="1446"/>
                    <a:pt x="905" y="1435"/>
                  </a:cubicBezTo>
                  <a:cubicBezTo>
                    <a:pt x="905" y="1439"/>
                    <a:pt x="905" y="1446"/>
                    <a:pt x="905" y="1446"/>
                  </a:cubicBezTo>
                  <a:cubicBezTo>
                    <a:pt x="893" y="1458"/>
                    <a:pt x="893" y="1458"/>
                    <a:pt x="893" y="1458"/>
                  </a:cubicBezTo>
                  <a:lnTo>
                    <a:pt x="893" y="1470"/>
                  </a:lnTo>
                  <a:lnTo>
                    <a:pt x="881" y="1470"/>
                  </a:lnTo>
                  <a:cubicBezTo>
                    <a:pt x="869" y="1470"/>
                    <a:pt x="881" y="1470"/>
                    <a:pt x="869" y="1482"/>
                  </a:cubicBezTo>
                  <a:cubicBezTo>
                    <a:pt x="869" y="1494"/>
                    <a:pt x="881" y="1494"/>
                    <a:pt x="881" y="1506"/>
                  </a:cubicBezTo>
                  <a:lnTo>
                    <a:pt x="893" y="1542"/>
                  </a:lnTo>
                  <a:lnTo>
                    <a:pt x="917" y="1542"/>
                  </a:lnTo>
                  <a:cubicBezTo>
                    <a:pt x="917" y="1518"/>
                    <a:pt x="929" y="1530"/>
                    <a:pt x="917" y="1518"/>
                  </a:cubicBezTo>
                  <a:cubicBezTo>
                    <a:pt x="908" y="1509"/>
                    <a:pt x="912" y="1501"/>
                    <a:pt x="915" y="1501"/>
                  </a:cubicBezTo>
                  <a:lnTo>
                    <a:pt x="915" y="1501"/>
                  </a:lnTo>
                  <a:cubicBezTo>
                    <a:pt x="916" y="1501"/>
                    <a:pt x="917" y="1502"/>
                    <a:pt x="917" y="1506"/>
                  </a:cubicBezTo>
                  <a:cubicBezTo>
                    <a:pt x="917" y="1506"/>
                    <a:pt x="917" y="1518"/>
                    <a:pt x="929" y="1518"/>
                  </a:cubicBezTo>
                  <a:cubicBezTo>
                    <a:pt x="929" y="1518"/>
                    <a:pt x="936" y="1503"/>
                    <a:pt x="946" y="1503"/>
                  </a:cubicBezTo>
                  <a:cubicBezTo>
                    <a:pt x="948" y="1503"/>
                    <a:pt x="950" y="1504"/>
                    <a:pt x="953" y="1506"/>
                  </a:cubicBezTo>
                  <a:cubicBezTo>
                    <a:pt x="964" y="1506"/>
                    <a:pt x="953" y="1482"/>
                    <a:pt x="953" y="1482"/>
                  </a:cubicBezTo>
                  <a:lnTo>
                    <a:pt x="953" y="1482"/>
                  </a:lnTo>
                  <a:cubicBezTo>
                    <a:pt x="953" y="1482"/>
                    <a:pt x="964" y="1494"/>
                    <a:pt x="964" y="1494"/>
                  </a:cubicBezTo>
                  <a:cubicBezTo>
                    <a:pt x="964" y="1494"/>
                    <a:pt x="964" y="1482"/>
                    <a:pt x="964" y="1482"/>
                  </a:cubicBezTo>
                  <a:lnTo>
                    <a:pt x="976" y="1494"/>
                  </a:lnTo>
                  <a:cubicBezTo>
                    <a:pt x="976" y="1482"/>
                    <a:pt x="976" y="1470"/>
                    <a:pt x="988" y="1470"/>
                  </a:cubicBezTo>
                  <a:cubicBezTo>
                    <a:pt x="988" y="1476"/>
                    <a:pt x="991" y="1479"/>
                    <a:pt x="994" y="1479"/>
                  </a:cubicBezTo>
                  <a:cubicBezTo>
                    <a:pt x="997" y="1479"/>
                    <a:pt x="1000" y="1476"/>
                    <a:pt x="1000" y="1470"/>
                  </a:cubicBezTo>
                  <a:lnTo>
                    <a:pt x="1012" y="1470"/>
                  </a:lnTo>
                  <a:cubicBezTo>
                    <a:pt x="1012" y="1466"/>
                    <a:pt x="1013" y="1465"/>
                    <a:pt x="1015" y="1465"/>
                  </a:cubicBezTo>
                  <a:cubicBezTo>
                    <a:pt x="1019" y="1465"/>
                    <a:pt x="1024" y="1470"/>
                    <a:pt x="1024" y="1470"/>
                  </a:cubicBezTo>
                  <a:cubicBezTo>
                    <a:pt x="1024" y="1470"/>
                    <a:pt x="1036" y="1470"/>
                    <a:pt x="1036" y="1458"/>
                  </a:cubicBezTo>
                  <a:cubicBezTo>
                    <a:pt x="1036" y="1446"/>
                    <a:pt x="1024" y="1446"/>
                    <a:pt x="1036" y="1446"/>
                  </a:cubicBezTo>
                  <a:cubicBezTo>
                    <a:pt x="1012" y="1446"/>
                    <a:pt x="1036" y="1435"/>
                    <a:pt x="1036" y="1435"/>
                  </a:cubicBezTo>
                  <a:cubicBezTo>
                    <a:pt x="1036" y="1435"/>
                    <a:pt x="1041" y="1440"/>
                    <a:pt x="1045" y="1440"/>
                  </a:cubicBezTo>
                  <a:cubicBezTo>
                    <a:pt x="1046" y="1440"/>
                    <a:pt x="1048" y="1439"/>
                    <a:pt x="1048" y="1435"/>
                  </a:cubicBezTo>
                  <a:cubicBezTo>
                    <a:pt x="1048" y="1423"/>
                    <a:pt x="1048" y="1411"/>
                    <a:pt x="1048" y="1411"/>
                  </a:cubicBezTo>
                  <a:cubicBezTo>
                    <a:pt x="1060" y="1411"/>
                    <a:pt x="1060" y="1399"/>
                    <a:pt x="1060" y="1399"/>
                  </a:cubicBezTo>
                  <a:cubicBezTo>
                    <a:pt x="1066" y="1405"/>
                    <a:pt x="1069" y="1408"/>
                    <a:pt x="1072" y="1408"/>
                  </a:cubicBezTo>
                  <a:cubicBezTo>
                    <a:pt x="1075" y="1408"/>
                    <a:pt x="1078" y="1405"/>
                    <a:pt x="1084" y="1399"/>
                  </a:cubicBezTo>
                  <a:cubicBezTo>
                    <a:pt x="1084" y="1399"/>
                    <a:pt x="1084" y="1399"/>
                    <a:pt x="1084" y="1387"/>
                  </a:cubicBezTo>
                  <a:lnTo>
                    <a:pt x="1084" y="1375"/>
                  </a:lnTo>
                  <a:cubicBezTo>
                    <a:pt x="1095" y="1375"/>
                    <a:pt x="1095" y="1375"/>
                    <a:pt x="1107" y="1363"/>
                  </a:cubicBezTo>
                  <a:cubicBezTo>
                    <a:pt x="1107" y="1363"/>
                    <a:pt x="1107" y="1363"/>
                    <a:pt x="1095" y="1351"/>
                  </a:cubicBezTo>
                  <a:cubicBezTo>
                    <a:pt x="1084" y="1351"/>
                    <a:pt x="1107" y="1351"/>
                    <a:pt x="1107" y="1339"/>
                  </a:cubicBezTo>
                  <a:cubicBezTo>
                    <a:pt x="1107" y="1327"/>
                    <a:pt x="1107" y="1327"/>
                    <a:pt x="1107" y="1327"/>
                  </a:cubicBezTo>
                  <a:cubicBezTo>
                    <a:pt x="1107" y="1331"/>
                    <a:pt x="1107" y="1333"/>
                    <a:pt x="1108" y="1333"/>
                  </a:cubicBezTo>
                  <a:cubicBezTo>
                    <a:pt x="1109" y="1333"/>
                    <a:pt x="1111" y="1327"/>
                    <a:pt x="1119" y="1327"/>
                  </a:cubicBezTo>
                  <a:cubicBezTo>
                    <a:pt x="1119" y="1315"/>
                    <a:pt x="1119" y="1315"/>
                    <a:pt x="1131" y="1315"/>
                  </a:cubicBezTo>
                  <a:cubicBezTo>
                    <a:pt x="1131" y="1315"/>
                    <a:pt x="1131" y="1304"/>
                    <a:pt x="1131" y="1304"/>
                  </a:cubicBezTo>
                  <a:cubicBezTo>
                    <a:pt x="1131" y="1292"/>
                    <a:pt x="1131" y="1292"/>
                    <a:pt x="1131" y="1280"/>
                  </a:cubicBezTo>
                  <a:cubicBezTo>
                    <a:pt x="1119" y="1280"/>
                    <a:pt x="1119" y="1268"/>
                    <a:pt x="1131" y="1268"/>
                  </a:cubicBezTo>
                  <a:cubicBezTo>
                    <a:pt x="1131" y="1268"/>
                    <a:pt x="1143" y="1244"/>
                    <a:pt x="1131" y="1244"/>
                  </a:cubicBezTo>
                  <a:cubicBezTo>
                    <a:pt x="1131" y="1240"/>
                    <a:pt x="1132" y="1239"/>
                    <a:pt x="1134" y="1239"/>
                  </a:cubicBezTo>
                  <a:cubicBezTo>
                    <a:pt x="1138" y="1239"/>
                    <a:pt x="1143" y="1244"/>
                    <a:pt x="1143" y="1244"/>
                  </a:cubicBezTo>
                  <a:cubicBezTo>
                    <a:pt x="1155" y="1244"/>
                    <a:pt x="1143" y="1244"/>
                    <a:pt x="1143" y="1232"/>
                  </a:cubicBezTo>
                  <a:cubicBezTo>
                    <a:pt x="1155" y="1220"/>
                    <a:pt x="1155" y="1220"/>
                    <a:pt x="1143" y="1220"/>
                  </a:cubicBezTo>
                  <a:lnTo>
                    <a:pt x="1143" y="1208"/>
                  </a:lnTo>
                  <a:cubicBezTo>
                    <a:pt x="1143" y="1196"/>
                    <a:pt x="1167" y="1196"/>
                    <a:pt x="1143" y="1185"/>
                  </a:cubicBezTo>
                  <a:cubicBezTo>
                    <a:pt x="1167" y="1185"/>
                    <a:pt x="1167" y="1161"/>
                    <a:pt x="1167" y="1149"/>
                  </a:cubicBezTo>
                  <a:cubicBezTo>
                    <a:pt x="1155" y="1137"/>
                    <a:pt x="1191" y="1149"/>
                    <a:pt x="1179" y="1125"/>
                  </a:cubicBezTo>
                  <a:cubicBezTo>
                    <a:pt x="1167" y="1119"/>
                    <a:pt x="1161" y="1119"/>
                    <a:pt x="1161" y="1119"/>
                  </a:cubicBezTo>
                  <a:cubicBezTo>
                    <a:pt x="1161" y="1119"/>
                    <a:pt x="1167" y="1119"/>
                    <a:pt x="1179" y="1113"/>
                  </a:cubicBezTo>
                  <a:lnTo>
                    <a:pt x="1179" y="1101"/>
                  </a:lnTo>
                  <a:cubicBezTo>
                    <a:pt x="1191" y="1101"/>
                    <a:pt x="1179" y="1101"/>
                    <a:pt x="1179" y="1089"/>
                  </a:cubicBezTo>
                  <a:cubicBezTo>
                    <a:pt x="1179" y="1089"/>
                    <a:pt x="1191" y="1077"/>
                    <a:pt x="1191" y="1077"/>
                  </a:cubicBezTo>
                  <a:lnTo>
                    <a:pt x="1179" y="1077"/>
                  </a:lnTo>
                  <a:cubicBezTo>
                    <a:pt x="1191" y="1077"/>
                    <a:pt x="1179" y="1065"/>
                    <a:pt x="1179" y="1065"/>
                  </a:cubicBezTo>
                  <a:cubicBezTo>
                    <a:pt x="1179" y="1059"/>
                    <a:pt x="1182" y="1059"/>
                    <a:pt x="1185" y="1059"/>
                  </a:cubicBezTo>
                  <a:cubicBezTo>
                    <a:pt x="1188" y="1059"/>
                    <a:pt x="1191" y="1059"/>
                    <a:pt x="1191" y="1054"/>
                  </a:cubicBezTo>
                  <a:cubicBezTo>
                    <a:pt x="1191" y="1048"/>
                    <a:pt x="1188" y="1048"/>
                    <a:pt x="1186" y="1048"/>
                  </a:cubicBezTo>
                  <a:cubicBezTo>
                    <a:pt x="1185" y="1048"/>
                    <a:pt x="1185" y="1048"/>
                    <a:pt x="1191" y="1042"/>
                  </a:cubicBezTo>
                  <a:cubicBezTo>
                    <a:pt x="1203" y="1042"/>
                    <a:pt x="1203" y="1042"/>
                    <a:pt x="1203" y="1030"/>
                  </a:cubicBezTo>
                  <a:cubicBezTo>
                    <a:pt x="1203" y="1018"/>
                    <a:pt x="1203" y="1006"/>
                    <a:pt x="1203" y="1006"/>
                  </a:cubicBezTo>
                  <a:lnTo>
                    <a:pt x="1215" y="1006"/>
                  </a:lnTo>
                  <a:cubicBezTo>
                    <a:pt x="1226" y="1006"/>
                    <a:pt x="1203" y="1006"/>
                    <a:pt x="1203" y="994"/>
                  </a:cubicBezTo>
                  <a:cubicBezTo>
                    <a:pt x="1215" y="982"/>
                    <a:pt x="1226" y="982"/>
                    <a:pt x="1215" y="982"/>
                  </a:cubicBezTo>
                  <a:lnTo>
                    <a:pt x="1226" y="982"/>
                  </a:lnTo>
                  <a:cubicBezTo>
                    <a:pt x="1226" y="982"/>
                    <a:pt x="1226" y="970"/>
                    <a:pt x="1226" y="970"/>
                  </a:cubicBezTo>
                  <a:cubicBezTo>
                    <a:pt x="1226" y="958"/>
                    <a:pt x="1226" y="958"/>
                    <a:pt x="1226" y="946"/>
                  </a:cubicBezTo>
                  <a:cubicBezTo>
                    <a:pt x="1226" y="946"/>
                    <a:pt x="1221" y="941"/>
                    <a:pt x="1218" y="941"/>
                  </a:cubicBezTo>
                  <a:cubicBezTo>
                    <a:pt x="1216" y="941"/>
                    <a:pt x="1215" y="942"/>
                    <a:pt x="1215" y="946"/>
                  </a:cubicBezTo>
                  <a:cubicBezTo>
                    <a:pt x="1212" y="949"/>
                    <a:pt x="1211" y="950"/>
                    <a:pt x="1210" y="950"/>
                  </a:cubicBezTo>
                  <a:cubicBezTo>
                    <a:pt x="1207" y="950"/>
                    <a:pt x="1215" y="934"/>
                    <a:pt x="1215" y="934"/>
                  </a:cubicBezTo>
                  <a:cubicBezTo>
                    <a:pt x="1215" y="923"/>
                    <a:pt x="1226" y="923"/>
                    <a:pt x="1226" y="923"/>
                  </a:cubicBezTo>
                  <a:cubicBezTo>
                    <a:pt x="1220" y="917"/>
                    <a:pt x="1217" y="917"/>
                    <a:pt x="1216" y="917"/>
                  </a:cubicBezTo>
                  <a:cubicBezTo>
                    <a:pt x="1215" y="917"/>
                    <a:pt x="1215" y="917"/>
                    <a:pt x="1215" y="911"/>
                  </a:cubicBezTo>
                  <a:cubicBezTo>
                    <a:pt x="1215" y="905"/>
                    <a:pt x="1215" y="905"/>
                    <a:pt x="1215" y="905"/>
                  </a:cubicBezTo>
                  <a:cubicBezTo>
                    <a:pt x="1215" y="905"/>
                    <a:pt x="1215" y="905"/>
                    <a:pt x="1215" y="899"/>
                  </a:cubicBezTo>
                  <a:lnTo>
                    <a:pt x="1215" y="875"/>
                  </a:lnTo>
                  <a:cubicBezTo>
                    <a:pt x="1215" y="875"/>
                    <a:pt x="1203" y="875"/>
                    <a:pt x="1215" y="863"/>
                  </a:cubicBezTo>
                  <a:cubicBezTo>
                    <a:pt x="1226" y="863"/>
                    <a:pt x="1215" y="851"/>
                    <a:pt x="1215" y="851"/>
                  </a:cubicBezTo>
                  <a:cubicBezTo>
                    <a:pt x="1215" y="851"/>
                    <a:pt x="1203" y="863"/>
                    <a:pt x="1203" y="863"/>
                  </a:cubicBezTo>
                  <a:cubicBezTo>
                    <a:pt x="1203" y="851"/>
                    <a:pt x="1203" y="851"/>
                    <a:pt x="1203" y="851"/>
                  </a:cubicBezTo>
                  <a:lnTo>
                    <a:pt x="1215" y="839"/>
                  </a:lnTo>
                  <a:cubicBezTo>
                    <a:pt x="1226" y="827"/>
                    <a:pt x="1215" y="827"/>
                    <a:pt x="1215" y="827"/>
                  </a:cubicBezTo>
                  <a:cubicBezTo>
                    <a:pt x="1215" y="815"/>
                    <a:pt x="1226" y="815"/>
                    <a:pt x="1215" y="815"/>
                  </a:cubicBezTo>
                  <a:cubicBezTo>
                    <a:pt x="1191" y="815"/>
                    <a:pt x="1191" y="815"/>
                    <a:pt x="1203" y="804"/>
                  </a:cubicBezTo>
                  <a:cubicBezTo>
                    <a:pt x="1203" y="798"/>
                    <a:pt x="1206" y="798"/>
                    <a:pt x="1209" y="798"/>
                  </a:cubicBezTo>
                  <a:cubicBezTo>
                    <a:pt x="1212" y="798"/>
                    <a:pt x="1215" y="798"/>
                    <a:pt x="1215" y="792"/>
                  </a:cubicBezTo>
                  <a:cubicBezTo>
                    <a:pt x="1215" y="780"/>
                    <a:pt x="1215" y="780"/>
                    <a:pt x="1215" y="780"/>
                  </a:cubicBezTo>
                  <a:lnTo>
                    <a:pt x="1191" y="780"/>
                  </a:lnTo>
                  <a:cubicBezTo>
                    <a:pt x="1191" y="780"/>
                    <a:pt x="1203" y="756"/>
                    <a:pt x="1191" y="756"/>
                  </a:cubicBezTo>
                  <a:lnTo>
                    <a:pt x="1167" y="756"/>
                  </a:lnTo>
                  <a:cubicBezTo>
                    <a:pt x="1167" y="756"/>
                    <a:pt x="1167" y="756"/>
                    <a:pt x="1179" y="744"/>
                  </a:cubicBezTo>
                  <a:cubicBezTo>
                    <a:pt x="1179" y="744"/>
                    <a:pt x="1179" y="744"/>
                    <a:pt x="1179" y="732"/>
                  </a:cubicBezTo>
                  <a:cubicBezTo>
                    <a:pt x="1179" y="732"/>
                    <a:pt x="1191" y="720"/>
                    <a:pt x="1191" y="708"/>
                  </a:cubicBezTo>
                  <a:lnTo>
                    <a:pt x="1179" y="708"/>
                  </a:lnTo>
                  <a:cubicBezTo>
                    <a:pt x="1179" y="708"/>
                    <a:pt x="1155" y="708"/>
                    <a:pt x="1155" y="696"/>
                  </a:cubicBezTo>
                  <a:close/>
                  <a:moveTo>
                    <a:pt x="544" y="1581"/>
                  </a:moveTo>
                  <a:cubicBezTo>
                    <a:pt x="542" y="1583"/>
                    <a:pt x="540" y="1585"/>
                    <a:pt x="536" y="1589"/>
                  </a:cubicBezTo>
                  <a:cubicBezTo>
                    <a:pt x="536" y="1592"/>
                    <a:pt x="536" y="1593"/>
                    <a:pt x="537" y="1593"/>
                  </a:cubicBezTo>
                  <a:cubicBezTo>
                    <a:pt x="539" y="1593"/>
                    <a:pt x="542" y="1587"/>
                    <a:pt x="544" y="1581"/>
                  </a:cubicBezTo>
                  <a:close/>
                  <a:moveTo>
                    <a:pt x="679" y="1624"/>
                  </a:moveTo>
                  <a:lnTo>
                    <a:pt x="679" y="1624"/>
                  </a:lnTo>
                  <a:cubicBezTo>
                    <a:pt x="679" y="1624"/>
                    <a:pt x="679" y="1625"/>
                    <a:pt x="679" y="1625"/>
                  </a:cubicBezTo>
                  <a:lnTo>
                    <a:pt x="679" y="1625"/>
                  </a:lnTo>
                  <a:cubicBezTo>
                    <a:pt x="679" y="1625"/>
                    <a:pt x="679" y="1624"/>
                    <a:pt x="679" y="1624"/>
                  </a:cubicBezTo>
                  <a:close/>
                  <a:moveTo>
                    <a:pt x="675" y="1620"/>
                  </a:moveTo>
                  <a:cubicBezTo>
                    <a:pt x="673" y="1620"/>
                    <a:pt x="671" y="1621"/>
                    <a:pt x="667" y="1625"/>
                  </a:cubicBezTo>
                  <a:lnTo>
                    <a:pt x="667" y="1625"/>
                  </a:lnTo>
                  <a:cubicBezTo>
                    <a:pt x="670" y="1623"/>
                    <a:pt x="674" y="1622"/>
                    <a:pt x="676" y="1622"/>
                  </a:cubicBezTo>
                  <a:cubicBezTo>
                    <a:pt x="677" y="1622"/>
                    <a:pt x="678" y="1622"/>
                    <a:pt x="679" y="1624"/>
                  </a:cubicBezTo>
                  <a:lnTo>
                    <a:pt x="679" y="1624"/>
                  </a:lnTo>
                  <a:cubicBezTo>
                    <a:pt x="678" y="1622"/>
                    <a:pt x="678" y="1620"/>
                    <a:pt x="675" y="1620"/>
                  </a:cubicBezTo>
                  <a:close/>
                  <a:moveTo>
                    <a:pt x="655" y="1622"/>
                  </a:moveTo>
                  <a:lnTo>
                    <a:pt x="655" y="1625"/>
                  </a:lnTo>
                  <a:cubicBezTo>
                    <a:pt x="655" y="1628"/>
                    <a:pt x="656" y="1628"/>
                    <a:pt x="658" y="1628"/>
                  </a:cubicBezTo>
                  <a:cubicBezTo>
                    <a:pt x="660" y="1628"/>
                    <a:pt x="663" y="1627"/>
                    <a:pt x="667" y="1625"/>
                  </a:cubicBezTo>
                  <a:lnTo>
                    <a:pt x="667" y="1625"/>
                  </a:lnTo>
                  <a:cubicBezTo>
                    <a:pt x="663" y="1625"/>
                    <a:pt x="659" y="1624"/>
                    <a:pt x="655" y="1622"/>
                  </a:cubicBezTo>
                  <a:close/>
                  <a:moveTo>
                    <a:pt x="679" y="1625"/>
                  </a:moveTo>
                  <a:cubicBezTo>
                    <a:pt x="679" y="1632"/>
                    <a:pt x="682" y="1635"/>
                    <a:pt x="688" y="1636"/>
                  </a:cubicBezTo>
                  <a:lnTo>
                    <a:pt x="688" y="1636"/>
                  </a:lnTo>
                  <a:cubicBezTo>
                    <a:pt x="687" y="1633"/>
                    <a:pt x="684" y="1630"/>
                    <a:pt x="679" y="1625"/>
                  </a:cubicBezTo>
                  <a:close/>
                  <a:moveTo>
                    <a:pt x="274" y="1137"/>
                  </a:moveTo>
                  <a:cubicBezTo>
                    <a:pt x="274" y="1149"/>
                    <a:pt x="286" y="1161"/>
                    <a:pt x="274" y="1173"/>
                  </a:cubicBezTo>
                  <a:cubicBezTo>
                    <a:pt x="274" y="1173"/>
                    <a:pt x="274" y="1185"/>
                    <a:pt x="274" y="1185"/>
                  </a:cubicBezTo>
                  <a:cubicBezTo>
                    <a:pt x="286" y="1185"/>
                    <a:pt x="286" y="1196"/>
                    <a:pt x="286" y="1208"/>
                  </a:cubicBezTo>
                  <a:cubicBezTo>
                    <a:pt x="286" y="1208"/>
                    <a:pt x="286" y="1220"/>
                    <a:pt x="286" y="1220"/>
                  </a:cubicBezTo>
                  <a:lnTo>
                    <a:pt x="298" y="1220"/>
                  </a:lnTo>
                  <a:cubicBezTo>
                    <a:pt x="298" y="1220"/>
                    <a:pt x="310" y="1220"/>
                    <a:pt x="298" y="1232"/>
                  </a:cubicBezTo>
                  <a:lnTo>
                    <a:pt x="286" y="1232"/>
                  </a:lnTo>
                  <a:lnTo>
                    <a:pt x="298" y="1244"/>
                  </a:lnTo>
                  <a:lnTo>
                    <a:pt x="322" y="1244"/>
                  </a:lnTo>
                  <a:cubicBezTo>
                    <a:pt x="322" y="1244"/>
                    <a:pt x="310" y="1256"/>
                    <a:pt x="310" y="1256"/>
                  </a:cubicBezTo>
                  <a:cubicBezTo>
                    <a:pt x="298" y="1268"/>
                    <a:pt x="310" y="1280"/>
                    <a:pt x="310" y="1280"/>
                  </a:cubicBezTo>
                  <a:lnTo>
                    <a:pt x="298" y="1280"/>
                  </a:lnTo>
                  <a:cubicBezTo>
                    <a:pt x="286" y="1280"/>
                    <a:pt x="286" y="1292"/>
                    <a:pt x="298" y="1292"/>
                  </a:cubicBezTo>
                  <a:lnTo>
                    <a:pt x="310" y="1292"/>
                  </a:lnTo>
                  <a:cubicBezTo>
                    <a:pt x="310" y="1292"/>
                    <a:pt x="314" y="1296"/>
                    <a:pt x="318" y="1300"/>
                  </a:cubicBezTo>
                  <a:lnTo>
                    <a:pt x="318" y="1300"/>
                  </a:lnTo>
                  <a:cubicBezTo>
                    <a:pt x="316" y="1301"/>
                    <a:pt x="313" y="1302"/>
                    <a:pt x="310" y="1304"/>
                  </a:cubicBezTo>
                  <a:cubicBezTo>
                    <a:pt x="319" y="1304"/>
                    <a:pt x="321" y="1319"/>
                    <a:pt x="321" y="1319"/>
                  </a:cubicBezTo>
                  <a:cubicBezTo>
                    <a:pt x="322" y="1319"/>
                    <a:pt x="322" y="1318"/>
                    <a:pt x="322" y="1315"/>
                  </a:cubicBezTo>
                  <a:lnTo>
                    <a:pt x="322" y="1304"/>
                  </a:lnTo>
                  <a:cubicBezTo>
                    <a:pt x="322" y="1315"/>
                    <a:pt x="333" y="1315"/>
                    <a:pt x="333" y="1327"/>
                  </a:cubicBezTo>
                  <a:cubicBezTo>
                    <a:pt x="333" y="1339"/>
                    <a:pt x="310" y="1339"/>
                    <a:pt x="310" y="1339"/>
                  </a:cubicBezTo>
                  <a:cubicBezTo>
                    <a:pt x="322" y="1339"/>
                    <a:pt x="322" y="1351"/>
                    <a:pt x="322" y="1351"/>
                  </a:cubicBezTo>
                  <a:lnTo>
                    <a:pt x="333" y="1351"/>
                  </a:lnTo>
                  <a:cubicBezTo>
                    <a:pt x="333" y="1363"/>
                    <a:pt x="333" y="1363"/>
                    <a:pt x="333" y="1363"/>
                  </a:cubicBezTo>
                  <a:lnTo>
                    <a:pt x="333" y="1375"/>
                  </a:lnTo>
                  <a:cubicBezTo>
                    <a:pt x="333" y="1375"/>
                    <a:pt x="345" y="1363"/>
                    <a:pt x="345" y="1363"/>
                  </a:cubicBezTo>
                  <a:lnTo>
                    <a:pt x="345" y="1363"/>
                  </a:lnTo>
                  <a:cubicBezTo>
                    <a:pt x="345" y="1363"/>
                    <a:pt x="334" y="1375"/>
                    <a:pt x="345" y="1375"/>
                  </a:cubicBezTo>
                  <a:cubicBezTo>
                    <a:pt x="345" y="1375"/>
                    <a:pt x="357" y="1375"/>
                    <a:pt x="357" y="1387"/>
                  </a:cubicBezTo>
                  <a:lnTo>
                    <a:pt x="357" y="1399"/>
                  </a:lnTo>
                  <a:cubicBezTo>
                    <a:pt x="357" y="1399"/>
                    <a:pt x="357" y="1411"/>
                    <a:pt x="369" y="1411"/>
                  </a:cubicBezTo>
                  <a:cubicBezTo>
                    <a:pt x="369" y="1411"/>
                    <a:pt x="381" y="1411"/>
                    <a:pt x="369" y="1423"/>
                  </a:cubicBezTo>
                  <a:cubicBezTo>
                    <a:pt x="357" y="1435"/>
                    <a:pt x="357" y="1435"/>
                    <a:pt x="369" y="1435"/>
                  </a:cubicBezTo>
                  <a:cubicBezTo>
                    <a:pt x="381" y="1435"/>
                    <a:pt x="369" y="1446"/>
                    <a:pt x="369" y="1446"/>
                  </a:cubicBezTo>
                  <a:lnTo>
                    <a:pt x="393" y="1446"/>
                  </a:lnTo>
                  <a:cubicBezTo>
                    <a:pt x="393" y="1446"/>
                    <a:pt x="385" y="1462"/>
                    <a:pt x="388" y="1462"/>
                  </a:cubicBezTo>
                  <a:cubicBezTo>
                    <a:pt x="389" y="1462"/>
                    <a:pt x="391" y="1461"/>
                    <a:pt x="393" y="1458"/>
                  </a:cubicBezTo>
                  <a:cubicBezTo>
                    <a:pt x="405" y="1458"/>
                    <a:pt x="417" y="1446"/>
                    <a:pt x="417" y="1446"/>
                  </a:cubicBezTo>
                  <a:cubicBezTo>
                    <a:pt x="429" y="1446"/>
                    <a:pt x="405" y="1458"/>
                    <a:pt x="405" y="1470"/>
                  </a:cubicBezTo>
                  <a:cubicBezTo>
                    <a:pt x="405" y="1470"/>
                    <a:pt x="405" y="1482"/>
                    <a:pt x="405" y="1482"/>
                  </a:cubicBezTo>
                  <a:lnTo>
                    <a:pt x="429" y="1482"/>
                  </a:lnTo>
                  <a:cubicBezTo>
                    <a:pt x="429" y="1494"/>
                    <a:pt x="429" y="1494"/>
                    <a:pt x="429" y="1494"/>
                  </a:cubicBezTo>
                  <a:lnTo>
                    <a:pt x="453" y="1494"/>
                  </a:lnTo>
                  <a:cubicBezTo>
                    <a:pt x="453" y="1504"/>
                    <a:pt x="445" y="1521"/>
                    <a:pt x="448" y="1521"/>
                  </a:cubicBezTo>
                  <a:cubicBezTo>
                    <a:pt x="449" y="1521"/>
                    <a:pt x="450" y="1520"/>
                    <a:pt x="453" y="1518"/>
                  </a:cubicBezTo>
                  <a:cubicBezTo>
                    <a:pt x="453" y="1514"/>
                    <a:pt x="454" y="1513"/>
                    <a:pt x="456" y="1513"/>
                  </a:cubicBezTo>
                  <a:cubicBezTo>
                    <a:pt x="459" y="1513"/>
                    <a:pt x="464" y="1518"/>
                    <a:pt x="464" y="1518"/>
                  </a:cubicBezTo>
                  <a:lnTo>
                    <a:pt x="488" y="1530"/>
                  </a:lnTo>
                  <a:lnTo>
                    <a:pt x="488" y="1542"/>
                  </a:lnTo>
                  <a:cubicBezTo>
                    <a:pt x="488" y="1542"/>
                    <a:pt x="488" y="1554"/>
                    <a:pt x="500" y="1554"/>
                  </a:cubicBezTo>
                  <a:lnTo>
                    <a:pt x="512" y="1554"/>
                  </a:lnTo>
                  <a:cubicBezTo>
                    <a:pt x="512" y="1554"/>
                    <a:pt x="512" y="1554"/>
                    <a:pt x="512" y="1566"/>
                  </a:cubicBezTo>
                  <a:lnTo>
                    <a:pt x="524" y="1566"/>
                  </a:lnTo>
                  <a:cubicBezTo>
                    <a:pt x="524" y="1560"/>
                    <a:pt x="527" y="1557"/>
                    <a:pt x="530" y="1557"/>
                  </a:cubicBezTo>
                  <a:cubicBezTo>
                    <a:pt x="533" y="1557"/>
                    <a:pt x="536" y="1560"/>
                    <a:pt x="536" y="1566"/>
                  </a:cubicBezTo>
                  <a:lnTo>
                    <a:pt x="548" y="1566"/>
                  </a:lnTo>
                  <a:cubicBezTo>
                    <a:pt x="548" y="1570"/>
                    <a:pt x="546" y="1576"/>
                    <a:pt x="544" y="1581"/>
                  </a:cubicBezTo>
                  <a:lnTo>
                    <a:pt x="544" y="1581"/>
                  </a:lnTo>
                  <a:cubicBezTo>
                    <a:pt x="548" y="1577"/>
                    <a:pt x="548" y="1577"/>
                    <a:pt x="548" y="1577"/>
                  </a:cubicBezTo>
                  <a:cubicBezTo>
                    <a:pt x="548" y="1577"/>
                    <a:pt x="548" y="1589"/>
                    <a:pt x="548" y="1589"/>
                  </a:cubicBezTo>
                  <a:cubicBezTo>
                    <a:pt x="560" y="1589"/>
                    <a:pt x="572" y="1577"/>
                    <a:pt x="572" y="1577"/>
                  </a:cubicBezTo>
                  <a:cubicBezTo>
                    <a:pt x="572" y="1589"/>
                    <a:pt x="572" y="1601"/>
                    <a:pt x="583" y="1601"/>
                  </a:cubicBezTo>
                  <a:cubicBezTo>
                    <a:pt x="591" y="1601"/>
                    <a:pt x="599" y="1596"/>
                    <a:pt x="604" y="1596"/>
                  </a:cubicBezTo>
                  <a:cubicBezTo>
                    <a:pt x="606" y="1596"/>
                    <a:pt x="607" y="1597"/>
                    <a:pt x="607" y="1601"/>
                  </a:cubicBezTo>
                  <a:lnTo>
                    <a:pt x="607" y="1613"/>
                  </a:lnTo>
                  <a:cubicBezTo>
                    <a:pt x="607" y="1613"/>
                    <a:pt x="607" y="1625"/>
                    <a:pt x="619" y="1625"/>
                  </a:cubicBezTo>
                  <a:lnTo>
                    <a:pt x="631" y="1637"/>
                  </a:lnTo>
                  <a:cubicBezTo>
                    <a:pt x="631" y="1625"/>
                    <a:pt x="619" y="1625"/>
                    <a:pt x="619" y="1601"/>
                  </a:cubicBezTo>
                  <a:lnTo>
                    <a:pt x="619" y="1601"/>
                  </a:lnTo>
                  <a:cubicBezTo>
                    <a:pt x="619" y="1613"/>
                    <a:pt x="631" y="1613"/>
                    <a:pt x="631" y="1625"/>
                  </a:cubicBezTo>
                  <a:cubicBezTo>
                    <a:pt x="631" y="1625"/>
                    <a:pt x="631" y="1613"/>
                    <a:pt x="631" y="1613"/>
                  </a:cubicBezTo>
                  <a:cubicBezTo>
                    <a:pt x="639" y="1613"/>
                    <a:pt x="647" y="1618"/>
                    <a:pt x="655" y="1622"/>
                  </a:cubicBezTo>
                  <a:lnTo>
                    <a:pt x="655" y="1622"/>
                  </a:lnTo>
                  <a:lnTo>
                    <a:pt x="655" y="1601"/>
                  </a:lnTo>
                  <a:cubicBezTo>
                    <a:pt x="655" y="1601"/>
                    <a:pt x="655" y="1613"/>
                    <a:pt x="643" y="1613"/>
                  </a:cubicBezTo>
                  <a:lnTo>
                    <a:pt x="643" y="1601"/>
                  </a:lnTo>
                  <a:lnTo>
                    <a:pt x="619" y="1601"/>
                  </a:lnTo>
                  <a:cubicBezTo>
                    <a:pt x="607" y="1601"/>
                    <a:pt x="607" y="1589"/>
                    <a:pt x="607" y="1589"/>
                  </a:cubicBezTo>
                  <a:lnTo>
                    <a:pt x="595" y="1577"/>
                  </a:lnTo>
                  <a:cubicBezTo>
                    <a:pt x="595" y="1577"/>
                    <a:pt x="590" y="1583"/>
                    <a:pt x="587" y="1583"/>
                  </a:cubicBezTo>
                  <a:cubicBezTo>
                    <a:pt x="585" y="1583"/>
                    <a:pt x="583" y="1581"/>
                    <a:pt x="583" y="1577"/>
                  </a:cubicBezTo>
                  <a:lnTo>
                    <a:pt x="583" y="1566"/>
                  </a:lnTo>
                  <a:cubicBezTo>
                    <a:pt x="583" y="1554"/>
                    <a:pt x="583" y="1554"/>
                    <a:pt x="583" y="1554"/>
                  </a:cubicBezTo>
                  <a:cubicBezTo>
                    <a:pt x="580" y="1557"/>
                    <a:pt x="577" y="1559"/>
                    <a:pt x="574" y="1559"/>
                  </a:cubicBezTo>
                  <a:cubicBezTo>
                    <a:pt x="567" y="1559"/>
                    <a:pt x="563" y="1550"/>
                    <a:pt x="572" y="1542"/>
                  </a:cubicBezTo>
                  <a:cubicBezTo>
                    <a:pt x="574" y="1539"/>
                    <a:pt x="574" y="1538"/>
                    <a:pt x="574" y="1538"/>
                  </a:cubicBezTo>
                  <a:lnTo>
                    <a:pt x="574" y="1538"/>
                  </a:lnTo>
                  <a:cubicBezTo>
                    <a:pt x="571" y="1538"/>
                    <a:pt x="560" y="1545"/>
                    <a:pt x="558" y="1545"/>
                  </a:cubicBezTo>
                  <a:cubicBezTo>
                    <a:pt x="557" y="1545"/>
                    <a:pt x="557" y="1544"/>
                    <a:pt x="560" y="1542"/>
                  </a:cubicBezTo>
                  <a:cubicBezTo>
                    <a:pt x="560" y="1530"/>
                    <a:pt x="548" y="1530"/>
                    <a:pt x="548" y="1530"/>
                  </a:cubicBezTo>
                  <a:cubicBezTo>
                    <a:pt x="555" y="1530"/>
                    <a:pt x="558" y="1525"/>
                    <a:pt x="562" y="1522"/>
                  </a:cubicBezTo>
                  <a:lnTo>
                    <a:pt x="562" y="1522"/>
                  </a:lnTo>
                  <a:cubicBezTo>
                    <a:pt x="558" y="1523"/>
                    <a:pt x="555" y="1523"/>
                    <a:pt x="552" y="1523"/>
                  </a:cubicBezTo>
                  <a:cubicBezTo>
                    <a:pt x="541" y="1523"/>
                    <a:pt x="536" y="1518"/>
                    <a:pt x="536" y="1518"/>
                  </a:cubicBezTo>
                  <a:lnTo>
                    <a:pt x="524" y="1506"/>
                  </a:lnTo>
                  <a:cubicBezTo>
                    <a:pt x="512" y="1506"/>
                    <a:pt x="512" y="1494"/>
                    <a:pt x="512" y="1494"/>
                  </a:cubicBezTo>
                  <a:lnTo>
                    <a:pt x="500" y="1494"/>
                  </a:lnTo>
                  <a:cubicBezTo>
                    <a:pt x="500" y="1494"/>
                    <a:pt x="512" y="1470"/>
                    <a:pt x="500" y="1470"/>
                  </a:cubicBezTo>
                  <a:cubicBezTo>
                    <a:pt x="497" y="1474"/>
                    <a:pt x="494" y="1475"/>
                    <a:pt x="492" y="1475"/>
                  </a:cubicBezTo>
                  <a:cubicBezTo>
                    <a:pt x="488" y="1475"/>
                    <a:pt x="488" y="1467"/>
                    <a:pt x="488" y="1458"/>
                  </a:cubicBezTo>
                  <a:cubicBezTo>
                    <a:pt x="488" y="1452"/>
                    <a:pt x="488" y="1452"/>
                    <a:pt x="488" y="1452"/>
                  </a:cubicBezTo>
                  <a:cubicBezTo>
                    <a:pt x="488" y="1452"/>
                    <a:pt x="488" y="1452"/>
                    <a:pt x="488" y="1446"/>
                  </a:cubicBezTo>
                  <a:cubicBezTo>
                    <a:pt x="476" y="1446"/>
                    <a:pt x="476" y="1458"/>
                    <a:pt x="476" y="1458"/>
                  </a:cubicBezTo>
                  <a:lnTo>
                    <a:pt x="476" y="1446"/>
                  </a:lnTo>
                  <a:lnTo>
                    <a:pt x="453" y="1446"/>
                  </a:lnTo>
                  <a:cubicBezTo>
                    <a:pt x="453" y="1435"/>
                    <a:pt x="464" y="1423"/>
                    <a:pt x="453" y="1423"/>
                  </a:cubicBezTo>
                  <a:cubicBezTo>
                    <a:pt x="453" y="1423"/>
                    <a:pt x="453" y="1423"/>
                    <a:pt x="453" y="1411"/>
                  </a:cubicBezTo>
                  <a:lnTo>
                    <a:pt x="429" y="1411"/>
                  </a:lnTo>
                  <a:lnTo>
                    <a:pt x="429" y="1399"/>
                  </a:lnTo>
                  <a:lnTo>
                    <a:pt x="429" y="1387"/>
                  </a:lnTo>
                  <a:cubicBezTo>
                    <a:pt x="429" y="1393"/>
                    <a:pt x="426" y="1396"/>
                    <a:pt x="421" y="1396"/>
                  </a:cubicBezTo>
                  <a:cubicBezTo>
                    <a:pt x="417" y="1396"/>
                    <a:pt x="411" y="1393"/>
                    <a:pt x="405" y="1387"/>
                  </a:cubicBezTo>
                  <a:cubicBezTo>
                    <a:pt x="393" y="1387"/>
                    <a:pt x="405" y="1375"/>
                    <a:pt x="405" y="1375"/>
                  </a:cubicBezTo>
                  <a:lnTo>
                    <a:pt x="393" y="1375"/>
                  </a:lnTo>
                  <a:cubicBezTo>
                    <a:pt x="381" y="1375"/>
                    <a:pt x="381" y="1363"/>
                    <a:pt x="381" y="1363"/>
                  </a:cubicBezTo>
                  <a:cubicBezTo>
                    <a:pt x="381" y="1363"/>
                    <a:pt x="381" y="1351"/>
                    <a:pt x="381" y="1339"/>
                  </a:cubicBezTo>
                  <a:cubicBezTo>
                    <a:pt x="369" y="1339"/>
                    <a:pt x="345" y="1304"/>
                    <a:pt x="345" y="1292"/>
                  </a:cubicBezTo>
                  <a:cubicBezTo>
                    <a:pt x="357" y="1292"/>
                    <a:pt x="357" y="1280"/>
                    <a:pt x="357" y="1280"/>
                  </a:cubicBezTo>
                  <a:cubicBezTo>
                    <a:pt x="357" y="1268"/>
                    <a:pt x="369" y="1268"/>
                    <a:pt x="357" y="1268"/>
                  </a:cubicBezTo>
                  <a:cubicBezTo>
                    <a:pt x="357" y="1256"/>
                    <a:pt x="345" y="1244"/>
                    <a:pt x="345" y="1244"/>
                  </a:cubicBezTo>
                  <a:cubicBezTo>
                    <a:pt x="345" y="1244"/>
                    <a:pt x="345" y="1232"/>
                    <a:pt x="333" y="1232"/>
                  </a:cubicBezTo>
                  <a:cubicBezTo>
                    <a:pt x="333" y="1220"/>
                    <a:pt x="310" y="1220"/>
                    <a:pt x="322" y="1208"/>
                  </a:cubicBezTo>
                  <a:cubicBezTo>
                    <a:pt x="333" y="1208"/>
                    <a:pt x="298" y="1185"/>
                    <a:pt x="322" y="1173"/>
                  </a:cubicBezTo>
                  <a:lnTo>
                    <a:pt x="310" y="1173"/>
                  </a:lnTo>
                  <a:cubicBezTo>
                    <a:pt x="310" y="1173"/>
                    <a:pt x="310" y="1178"/>
                    <a:pt x="306" y="1178"/>
                  </a:cubicBezTo>
                  <a:cubicBezTo>
                    <a:pt x="304" y="1178"/>
                    <a:pt x="302" y="1177"/>
                    <a:pt x="298" y="1173"/>
                  </a:cubicBezTo>
                  <a:cubicBezTo>
                    <a:pt x="298" y="1161"/>
                    <a:pt x="298" y="1161"/>
                    <a:pt x="298" y="1161"/>
                  </a:cubicBezTo>
                  <a:cubicBezTo>
                    <a:pt x="298" y="1155"/>
                    <a:pt x="298" y="1155"/>
                    <a:pt x="298" y="1155"/>
                  </a:cubicBezTo>
                  <a:cubicBezTo>
                    <a:pt x="298" y="1155"/>
                    <a:pt x="298" y="1155"/>
                    <a:pt x="298" y="1149"/>
                  </a:cubicBezTo>
                  <a:cubicBezTo>
                    <a:pt x="286" y="1149"/>
                    <a:pt x="274" y="1149"/>
                    <a:pt x="274" y="1137"/>
                  </a:cubicBezTo>
                  <a:close/>
                  <a:moveTo>
                    <a:pt x="929" y="1625"/>
                  </a:moveTo>
                  <a:cubicBezTo>
                    <a:pt x="929" y="1625"/>
                    <a:pt x="929" y="1637"/>
                    <a:pt x="929" y="1637"/>
                  </a:cubicBezTo>
                  <a:lnTo>
                    <a:pt x="941" y="1637"/>
                  </a:lnTo>
                  <a:cubicBezTo>
                    <a:pt x="941" y="1625"/>
                    <a:pt x="929" y="1625"/>
                    <a:pt x="929" y="1625"/>
                  </a:cubicBezTo>
                  <a:close/>
                  <a:moveTo>
                    <a:pt x="1016" y="1626"/>
                  </a:moveTo>
                  <a:cubicBezTo>
                    <a:pt x="1013" y="1626"/>
                    <a:pt x="1016" y="1637"/>
                    <a:pt x="1024" y="1637"/>
                  </a:cubicBezTo>
                  <a:cubicBezTo>
                    <a:pt x="1020" y="1629"/>
                    <a:pt x="1017" y="1626"/>
                    <a:pt x="1016" y="1626"/>
                  </a:cubicBezTo>
                  <a:close/>
                  <a:moveTo>
                    <a:pt x="688" y="1636"/>
                  </a:moveTo>
                  <a:cubicBezTo>
                    <a:pt x="688" y="1639"/>
                    <a:pt x="685" y="1642"/>
                    <a:pt x="679" y="1649"/>
                  </a:cubicBezTo>
                  <a:cubicBezTo>
                    <a:pt x="703" y="1649"/>
                    <a:pt x="703" y="1637"/>
                    <a:pt x="703" y="1637"/>
                  </a:cubicBezTo>
                  <a:cubicBezTo>
                    <a:pt x="697" y="1637"/>
                    <a:pt x="692" y="1637"/>
                    <a:pt x="688" y="1636"/>
                  </a:cubicBezTo>
                  <a:close/>
                  <a:moveTo>
                    <a:pt x="726" y="1625"/>
                  </a:moveTo>
                  <a:cubicBezTo>
                    <a:pt x="721" y="1625"/>
                    <a:pt x="720" y="1628"/>
                    <a:pt x="722" y="1631"/>
                  </a:cubicBezTo>
                  <a:lnTo>
                    <a:pt x="722" y="1631"/>
                  </a:lnTo>
                  <a:cubicBezTo>
                    <a:pt x="719" y="1636"/>
                    <a:pt x="717" y="1641"/>
                    <a:pt x="715" y="1644"/>
                  </a:cubicBezTo>
                  <a:lnTo>
                    <a:pt x="715" y="1644"/>
                  </a:lnTo>
                  <a:cubicBezTo>
                    <a:pt x="714" y="1641"/>
                    <a:pt x="714" y="1637"/>
                    <a:pt x="714" y="1637"/>
                  </a:cubicBezTo>
                  <a:lnTo>
                    <a:pt x="703" y="1637"/>
                  </a:lnTo>
                  <a:cubicBezTo>
                    <a:pt x="703" y="1637"/>
                    <a:pt x="703" y="1637"/>
                    <a:pt x="703" y="1649"/>
                  </a:cubicBezTo>
                  <a:cubicBezTo>
                    <a:pt x="705" y="1651"/>
                    <a:pt x="707" y="1652"/>
                    <a:pt x="708" y="1652"/>
                  </a:cubicBezTo>
                  <a:cubicBezTo>
                    <a:pt x="711" y="1652"/>
                    <a:pt x="713" y="1649"/>
                    <a:pt x="715" y="1644"/>
                  </a:cubicBezTo>
                  <a:lnTo>
                    <a:pt x="715" y="1644"/>
                  </a:lnTo>
                  <a:cubicBezTo>
                    <a:pt x="716" y="1648"/>
                    <a:pt x="717" y="1652"/>
                    <a:pt x="721" y="1652"/>
                  </a:cubicBezTo>
                  <a:cubicBezTo>
                    <a:pt x="722" y="1652"/>
                    <a:pt x="724" y="1651"/>
                    <a:pt x="726" y="1649"/>
                  </a:cubicBezTo>
                  <a:cubicBezTo>
                    <a:pt x="726" y="1649"/>
                    <a:pt x="726" y="1649"/>
                    <a:pt x="726" y="1661"/>
                  </a:cubicBezTo>
                  <a:cubicBezTo>
                    <a:pt x="730" y="1653"/>
                    <a:pt x="732" y="1650"/>
                    <a:pt x="732" y="1650"/>
                  </a:cubicBezTo>
                  <a:lnTo>
                    <a:pt x="732" y="1650"/>
                  </a:lnTo>
                  <a:cubicBezTo>
                    <a:pt x="733" y="1650"/>
                    <a:pt x="730" y="1661"/>
                    <a:pt x="738" y="1661"/>
                  </a:cubicBezTo>
                  <a:cubicBezTo>
                    <a:pt x="738" y="1649"/>
                    <a:pt x="738" y="1637"/>
                    <a:pt x="726" y="1625"/>
                  </a:cubicBezTo>
                  <a:close/>
                  <a:moveTo>
                    <a:pt x="750" y="1649"/>
                  </a:moveTo>
                  <a:lnTo>
                    <a:pt x="750" y="1649"/>
                  </a:lnTo>
                  <a:cubicBezTo>
                    <a:pt x="750" y="1649"/>
                    <a:pt x="738" y="1661"/>
                    <a:pt x="738" y="1661"/>
                  </a:cubicBezTo>
                  <a:cubicBezTo>
                    <a:pt x="750" y="1661"/>
                    <a:pt x="750" y="1649"/>
                    <a:pt x="750" y="1649"/>
                  </a:cubicBezTo>
                  <a:close/>
                  <a:moveTo>
                    <a:pt x="798" y="1673"/>
                  </a:moveTo>
                  <a:cubicBezTo>
                    <a:pt x="798" y="1674"/>
                    <a:pt x="799" y="1675"/>
                    <a:pt x="801" y="1676"/>
                  </a:cubicBezTo>
                  <a:lnTo>
                    <a:pt x="801" y="1676"/>
                  </a:lnTo>
                  <a:lnTo>
                    <a:pt x="798" y="1673"/>
                  </a:lnTo>
                  <a:close/>
                  <a:moveTo>
                    <a:pt x="798" y="1632"/>
                  </a:moveTo>
                  <a:cubicBezTo>
                    <a:pt x="791" y="1632"/>
                    <a:pt x="786" y="1637"/>
                    <a:pt x="786" y="1637"/>
                  </a:cubicBezTo>
                  <a:cubicBezTo>
                    <a:pt x="786" y="1637"/>
                    <a:pt x="786" y="1649"/>
                    <a:pt x="774" y="1649"/>
                  </a:cubicBezTo>
                  <a:cubicBezTo>
                    <a:pt x="774" y="1643"/>
                    <a:pt x="771" y="1640"/>
                    <a:pt x="767" y="1640"/>
                  </a:cubicBezTo>
                  <a:cubicBezTo>
                    <a:pt x="762" y="1640"/>
                    <a:pt x="756" y="1643"/>
                    <a:pt x="750" y="1649"/>
                  </a:cubicBezTo>
                  <a:cubicBezTo>
                    <a:pt x="762" y="1649"/>
                    <a:pt x="750" y="1661"/>
                    <a:pt x="750" y="1661"/>
                  </a:cubicBezTo>
                  <a:lnTo>
                    <a:pt x="774" y="1661"/>
                  </a:lnTo>
                  <a:cubicBezTo>
                    <a:pt x="774" y="1661"/>
                    <a:pt x="786" y="1673"/>
                    <a:pt x="786" y="1673"/>
                  </a:cubicBezTo>
                  <a:lnTo>
                    <a:pt x="798" y="1673"/>
                  </a:lnTo>
                  <a:cubicBezTo>
                    <a:pt x="801" y="1673"/>
                    <a:pt x="805" y="1675"/>
                    <a:pt x="808" y="1677"/>
                  </a:cubicBezTo>
                  <a:lnTo>
                    <a:pt x="808" y="1677"/>
                  </a:lnTo>
                  <a:cubicBezTo>
                    <a:pt x="805" y="1677"/>
                    <a:pt x="802" y="1676"/>
                    <a:pt x="801" y="1676"/>
                  </a:cubicBezTo>
                  <a:lnTo>
                    <a:pt x="801" y="1676"/>
                  </a:lnTo>
                  <a:lnTo>
                    <a:pt x="810" y="1685"/>
                  </a:lnTo>
                  <a:cubicBezTo>
                    <a:pt x="810" y="1685"/>
                    <a:pt x="810" y="1682"/>
                    <a:pt x="810" y="1678"/>
                  </a:cubicBezTo>
                  <a:lnTo>
                    <a:pt x="810" y="1678"/>
                  </a:lnTo>
                  <a:cubicBezTo>
                    <a:pt x="815" y="1683"/>
                    <a:pt x="821" y="1688"/>
                    <a:pt x="826" y="1688"/>
                  </a:cubicBezTo>
                  <a:cubicBezTo>
                    <a:pt x="829" y="1688"/>
                    <a:pt x="831" y="1687"/>
                    <a:pt x="834" y="1685"/>
                  </a:cubicBezTo>
                  <a:lnTo>
                    <a:pt x="845" y="1685"/>
                  </a:lnTo>
                  <a:cubicBezTo>
                    <a:pt x="845" y="1685"/>
                    <a:pt x="861" y="1695"/>
                    <a:pt x="875" y="1695"/>
                  </a:cubicBezTo>
                  <a:cubicBezTo>
                    <a:pt x="882" y="1695"/>
                    <a:pt x="889" y="1693"/>
                    <a:pt x="893" y="1685"/>
                  </a:cubicBezTo>
                  <a:cubicBezTo>
                    <a:pt x="899" y="1679"/>
                    <a:pt x="875" y="1679"/>
                    <a:pt x="850" y="1679"/>
                  </a:cubicBezTo>
                  <a:cubicBezTo>
                    <a:pt x="835" y="1679"/>
                    <a:pt x="820" y="1679"/>
                    <a:pt x="810" y="1677"/>
                  </a:cubicBezTo>
                  <a:lnTo>
                    <a:pt x="810" y="1677"/>
                  </a:lnTo>
                  <a:cubicBezTo>
                    <a:pt x="810" y="1664"/>
                    <a:pt x="810" y="1637"/>
                    <a:pt x="810" y="1637"/>
                  </a:cubicBezTo>
                  <a:cubicBezTo>
                    <a:pt x="806" y="1633"/>
                    <a:pt x="802" y="1632"/>
                    <a:pt x="798" y="1632"/>
                  </a:cubicBezTo>
                  <a:close/>
                </a:path>
              </a:pathLst>
            </a:custGeom>
            <a:solidFill>
              <a:schemeClr val="dk1"/>
            </a:solidFill>
            <a:ln>
              <a:noFill/>
            </a:ln>
          </p:spPr>
          <p:txBody>
            <a:bodyPr spcFirstLastPara="1" wrap="square" lIns="133916" tIns="133916" rIns="133916" bIns="133916" anchor="ctr" anchorCtr="0">
              <a:noAutofit/>
            </a:bodyPr>
            <a:lstStyle/>
            <a:p>
              <a:endParaRPr sz="2637"/>
            </a:p>
          </p:txBody>
        </p:sp>
        <p:sp>
          <p:nvSpPr>
            <p:cNvPr id="5281" name="Google Shape;5281;p43"/>
            <p:cNvSpPr/>
            <p:nvPr/>
          </p:nvSpPr>
          <p:spPr>
            <a:xfrm>
              <a:off x="3934595" y="4832008"/>
              <a:ext cx="185713" cy="108258"/>
            </a:xfrm>
            <a:custGeom>
              <a:avLst/>
              <a:gdLst/>
              <a:ahLst/>
              <a:cxnLst/>
              <a:rect l="l" t="t" r="r" b="b"/>
              <a:pathLst>
                <a:path w="3661" h="2134" extrusionOk="0">
                  <a:moveTo>
                    <a:pt x="3155" y="0"/>
                  </a:moveTo>
                  <a:cubicBezTo>
                    <a:pt x="3017" y="0"/>
                    <a:pt x="2880" y="74"/>
                    <a:pt x="2812" y="252"/>
                  </a:cubicBezTo>
                  <a:cubicBezTo>
                    <a:pt x="2739" y="424"/>
                    <a:pt x="2578" y="515"/>
                    <a:pt x="2417" y="515"/>
                  </a:cubicBezTo>
                  <a:cubicBezTo>
                    <a:pt x="2288" y="515"/>
                    <a:pt x="2159" y="457"/>
                    <a:pt x="2074" y="335"/>
                  </a:cubicBezTo>
                  <a:cubicBezTo>
                    <a:pt x="1994" y="224"/>
                    <a:pt x="1879" y="174"/>
                    <a:pt x="1766" y="174"/>
                  </a:cubicBezTo>
                  <a:cubicBezTo>
                    <a:pt x="1576" y="174"/>
                    <a:pt x="1391" y="314"/>
                    <a:pt x="1384" y="538"/>
                  </a:cubicBezTo>
                  <a:cubicBezTo>
                    <a:pt x="1372" y="764"/>
                    <a:pt x="1288" y="990"/>
                    <a:pt x="1145" y="1181"/>
                  </a:cubicBezTo>
                  <a:cubicBezTo>
                    <a:pt x="1042" y="1295"/>
                    <a:pt x="893" y="1364"/>
                    <a:pt x="738" y="1364"/>
                  </a:cubicBezTo>
                  <a:cubicBezTo>
                    <a:pt x="715" y="1364"/>
                    <a:pt x="692" y="1362"/>
                    <a:pt x="669" y="1359"/>
                  </a:cubicBezTo>
                  <a:cubicBezTo>
                    <a:pt x="623" y="1346"/>
                    <a:pt x="580" y="1340"/>
                    <a:pt x="539" y="1340"/>
                  </a:cubicBezTo>
                  <a:cubicBezTo>
                    <a:pt x="108" y="1340"/>
                    <a:pt x="1" y="2033"/>
                    <a:pt x="491" y="2109"/>
                  </a:cubicBezTo>
                  <a:cubicBezTo>
                    <a:pt x="574" y="2121"/>
                    <a:pt x="657" y="2133"/>
                    <a:pt x="741" y="2133"/>
                  </a:cubicBezTo>
                  <a:cubicBezTo>
                    <a:pt x="1110" y="2121"/>
                    <a:pt x="1467" y="1966"/>
                    <a:pt x="1705" y="1681"/>
                  </a:cubicBezTo>
                  <a:cubicBezTo>
                    <a:pt x="1836" y="1538"/>
                    <a:pt x="1943" y="1383"/>
                    <a:pt x="2003" y="1204"/>
                  </a:cubicBezTo>
                  <a:cubicBezTo>
                    <a:pt x="2141" y="1256"/>
                    <a:pt x="2282" y="1280"/>
                    <a:pt x="2421" y="1280"/>
                  </a:cubicBezTo>
                  <a:cubicBezTo>
                    <a:pt x="2891" y="1280"/>
                    <a:pt x="3331" y="1000"/>
                    <a:pt x="3515" y="550"/>
                  </a:cubicBezTo>
                  <a:cubicBezTo>
                    <a:pt x="3661" y="243"/>
                    <a:pt x="3406" y="0"/>
                    <a:pt x="3155" y="0"/>
                  </a:cubicBezTo>
                  <a:close/>
                </a:path>
              </a:pathLst>
            </a:custGeom>
            <a:solidFill>
              <a:schemeClr val="dk1"/>
            </a:solidFill>
            <a:ln>
              <a:noFill/>
            </a:ln>
          </p:spPr>
          <p:txBody>
            <a:bodyPr spcFirstLastPara="1" wrap="square" lIns="133916" tIns="133916" rIns="133916" bIns="133916" anchor="ctr" anchorCtr="0">
              <a:noAutofit/>
            </a:bodyPr>
            <a:lstStyle/>
            <a:p>
              <a:endParaRPr sz="2637"/>
            </a:p>
          </p:txBody>
        </p:sp>
        <p:sp>
          <p:nvSpPr>
            <p:cNvPr id="5282" name="Google Shape;5282;p43"/>
            <p:cNvSpPr/>
            <p:nvPr/>
          </p:nvSpPr>
          <p:spPr>
            <a:xfrm>
              <a:off x="3941951" y="4831247"/>
              <a:ext cx="173387" cy="111606"/>
            </a:xfrm>
            <a:custGeom>
              <a:avLst/>
              <a:gdLst/>
              <a:ahLst/>
              <a:cxnLst/>
              <a:rect l="l" t="t" r="r" b="b"/>
              <a:pathLst>
                <a:path w="3418" h="2200" extrusionOk="0">
                  <a:moveTo>
                    <a:pt x="2891" y="0"/>
                  </a:moveTo>
                  <a:lnTo>
                    <a:pt x="2891" y="0"/>
                  </a:lnTo>
                  <a:cubicBezTo>
                    <a:pt x="2890" y="0"/>
                    <a:pt x="2888" y="2"/>
                    <a:pt x="2888" y="5"/>
                  </a:cubicBezTo>
                  <a:lnTo>
                    <a:pt x="2888" y="5"/>
                  </a:lnTo>
                  <a:cubicBezTo>
                    <a:pt x="2890" y="5"/>
                    <a:pt x="2892" y="5"/>
                    <a:pt x="2894" y="5"/>
                  </a:cubicBezTo>
                  <a:cubicBezTo>
                    <a:pt x="2894" y="1"/>
                    <a:pt x="2892" y="0"/>
                    <a:pt x="2891" y="0"/>
                  </a:cubicBezTo>
                  <a:close/>
                  <a:moveTo>
                    <a:pt x="3009" y="38"/>
                  </a:moveTo>
                  <a:cubicBezTo>
                    <a:pt x="3007" y="44"/>
                    <a:pt x="3006" y="53"/>
                    <a:pt x="3013" y="53"/>
                  </a:cubicBezTo>
                  <a:cubicBezTo>
                    <a:pt x="3013" y="48"/>
                    <a:pt x="3013" y="44"/>
                    <a:pt x="3013" y="41"/>
                  </a:cubicBezTo>
                  <a:cubicBezTo>
                    <a:pt x="3012" y="40"/>
                    <a:pt x="3010" y="39"/>
                    <a:pt x="3009" y="38"/>
                  </a:cubicBezTo>
                  <a:close/>
                  <a:moveTo>
                    <a:pt x="3026" y="20"/>
                  </a:moveTo>
                  <a:cubicBezTo>
                    <a:pt x="3019" y="20"/>
                    <a:pt x="3013" y="23"/>
                    <a:pt x="3013" y="29"/>
                  </a:cubicBezTo>
                  <a:cubicBezTo>
                    <a:pt x="3013" y="29"/>
                    <a:pt x="3013" y="34"/>
                    <a:pt x="3013" y="41"/>
                  </a:cubicBezTo>
                  <a:lnTo>
                    <a:pt x="3060" y="41"/>
                  </a:lnTo>
                  <a:cubicBezTo>
                    <a:pt x="3072" y="41"/>
                    <a:pt x="3072" y="53"/>
                    <a:pt x="3084" y="53"/>
                  </a:cubicBezTo>
                  <a:lnTo>
                    <a:pt x="3096" y="53"/>
                  </a:lnTo>
                  <a:cubicBezTo>
                    <a:pt x="3102" y="53"/>
                    <a:pt x="3111" y="56"/>
                    <a:pt x="3120" y="60"/>
                  </a:cubicBezTo>
                  <a:lnTo>
                    <a:pt x="3120" y="60"/>
                  </a:lnTo>
                  <a:cubicBezTo>
                    <a:pt x="3120" y="54"/>
                    <a:pt x="3120" y="47"/>
                    <a:pt x="3120" y="41"/>
                  </a:cubicBezTo>
                  <a:lnTo>
                    <a:pt x="3096" y="41"/>
                  </a:lnTo>
                  <a:cubicBezTo>
                    <a:pt x="3084" y="41"/>
                    <a:pt x="3060" y="41"/>
                    <a:pt x="3048" y="29"/>
                  </a:cubicBezTo>
                  <a:cubicBezTo>
                    <a:pt x="3042" y="23"/>
                    <a:pt x="3033" y="20"/>
                    <a:pt x="3026" y="20"/>
                  </a:cubicBezTo>
                  <a:close/>
                  <a:moveTo>
                    <a:pt x="3120" y="60"/>
                  </a:moveTo>
                  <a:cubicBezTo>
                    <a:pt x="3120" y="65"/>
                    <a:pt x="3120" y="71"/>
                    <a:pt x="3120" y="76"/>
                  </a:cubicBezTo>
                  <a:cubicBezTo>
                    <a:pt x="3128" y="76"/>
                    <a:pt x="3131" y="70"/>
                    <a:pt x="3131" y="67"/>
                  </a:cubicBezTo>
                  <a:lnTo>
                    <a:pt x="3131" y="67"/>
                  </a:lnTo>
                  <a:cubicBezTo>
                    <a:pt x="3132" y="67"/>
                    <a:pt x="3132" y="67"/>
                    <a:pt x="3132" y="67"/>
                  </a:cubicBezTo>
                  <a:lnTo>
                    <a:pt x="3132" y="67"/>
                  </a:lnTo>
                  <a:cubicBezTo>
                    <a:pt x="3132" y="66"/>
                    <a:pt x="3132" y="65"/>
                    <a:pt x="3132" y="64"/>
                  </a:cubicBezTo>
                  <a:cubicBezTo>
                    <a:pt x="3132" y="64"/>
                    <a:pt x="3132" y="65"/>
                    <a:pt x="3131" y="67"/>
                  </a:cubicBezTo>
                  <a:lnTo>
                    <a:pt x="3131" y="67"/>
                  </a:lnTo>
                  <a:cubicBezTo>
                    <a:pt x="3128" y="64"/>
                    <a:pt x="3124" y="62"/>
                    <a:pt x="3120" y="60"/>
                  </a:cubicBezTo>
                  <a:close/>
                  <a:moveTo>
                    <a:pt x="3034" y="83"/>
                  </a:moveTo>
                  <a:cubicBezTo>
                    <a:pt x="3032" y="83"/>
                    <a:pt x="3032" y="84"/>
                    <a:pt x="3036" y="88"/>
                  </a:cubicBezTo>
                  <a:lnTo>
                    <a:pt x="3048" y="88"/>
                  </a:lnTo>
                  <a:cubicBezTo>
                    <a:pt x="3048" y="88"/>
                    <a:pt x="3038" y="83"/>
                    <a:pt x="3034" y="83"/>
                  </a:cubicBezTo>
                  <a:close/>
                  <a:moveTo>
                    <a:pt x="3203" y="76"/>
                  </a:moveTo>
                  <a:lnTo>
                    <a:pt x="3203" y="76"/>
                  </a:lnTo>
                  <a:cubicBezTo>
                    <a:pt x="3203" y="76"/>
                    <a:pt x="3215" y="100"/>
                    <a:pt x="3215" y="100"/>
                  </a:cubicBezTo>
                  <a:lnTo>
                    <a:pt x="3227" y="100"/>
                  </a:lnTo>
                  <a:lnTo>
                    <a:pt x="3215" y="88"/>
                  </a:lnTo>
                  <a:lnTo>
                    <a:pt x="3203" y="76"/>
                  </a:lnTo>
                  <a:close/>
                  <a:moveTo>
                    <a:pt x="2916" y="2"/>
                  </a:moveTo>
                  <a:cubicBezTo>
                    <a:pt x="2912" y="2"/>
                    <a:pt x="2909" y="3"/>
                    <a:pt x="2905" y="5"/>
                  </a:cubicBezTo>
                  <a:cubicBezTo>
                    <a:pt x="2897" y="13"/>
                    <a:pt x="2895" y="22"/>
                    <a:pt x="2894" y="22"/>
                  </a:cubicBezTo>
                  <a:cubicBezTo>
                    <a:pt x="2894" y="22"/>
                    <a:pt x="2894" y="20"/>
                    <a:pt x="2894" y="17"/>
                  </a:cubicBezTo>
                  <a:cubicBezTo>
                    <a:pt x="2889" y="13"/>
                    <a:pt x="2888" y="8"/>
                    <a:pt x="2888" y="5"/>
                  </a:cubicBezTo>
                  <a:lnTo>
                    <a:pt x="2888" y="5"/>
                  </a:lnTo>
                  <a:cubicBezTo>
                    <a:pt x="2878" y="5"/>
                    <a:pt x="2868" y="7"/>
                    <a:pt x="2858" y="17"/>
                  </a:cubicBezTo>
                  <a:cubicBezTo>
                    <a:pt x="2852" y="11"/>
                    <a:pt x="2846" y="8"/>
                    <a:pt x="2838" y="8"/>
                  </a:cubicBezTo>
                  <a:cubicBezTo>
                    <a:pt x="2831" y="8"/>
                    <a:pt x="2822" y="11"/>
                    <a:pt x="2810" y="17"/>
                  </a:cubicBezTo>
                  <a:cubicBezTo>
                    <a:pt x="2798" y="17"/>
                    <a:pt x="2798" y="29"/>
                    <a:pt x="2810" y="29"/>
                  </a:cubicBezTo>
                  <a:lnTo>
                    <a:pt x="2786" y="41"/>
                  </a:lnTo>
                  <a:lnTo>
                    <a:pt x="2774" y="41"/>
                  </a:lnTo>
                  <a:cubicBezTo>
                    <a:pt x="2768" y="35"/>
                    <a:pt x="2766" y="32"/>
                    <a:pt x="2764" y="32"/>
                  </a:cubicBezTo>
                  <a:cubicBezTo>
                    <a:pt x="2763" y="32"/>
                    <a:pt x="2763" y="35"/>
                    <a:pt x="2763" y="41"/>
                  </a:cubicBezTo>
                  <a:cubicBezTo>
                    <a:pt x="2751" y="41"/>
                    <a:pt x="2763" y="41"/>
                    <a:pt x="2763" y="53"/>
                  </a:cubicBezTo>
                  <a:cubicBezTo>
                    <a:pt x="2751" y="53"/>
                    <a:pt x="2751" y="64"/>
                    <a:pt x="2739" y="64"/>
                  </a:cubicBezTo>
                  <a:cubicBezTo>
                    <a:pt x="2729" y="64"/>
                    <a:pt x="2735" y="49"/>
                    <a:pt x="2731" y="49"/>
                  </a:cubicBezTo>
                  <a:lnTo>
                    <a:pt x="2731" y="49"/>
                  </a:lnTo>
                  <a:cubicBezTo>
                    <a:pt x="2731" y="49"/>
                    <a:pt x="2729" y="50"/>
                    <a:pt x="2727" y="53"/>
                  </a:cubicBezTo>
                  <a:cubicBezTo>
                    <a:pt x="2715" y="64"/>
                    <a:pt x="2691" y="76"/>
                    <a:pt x="2703" y="88"/>
                  </a:cubicBezTo>
                  <a:lnTo>
                    <a:pt x="2715" y="88"/>
                  </a:lnTo>
                  <a:cubicBezTo>
                    <a:pt x="2715" y="93"/>
                    <a:pt x="2715" y="97"/>
                    <a:pt x="2714" y="101"/>
                  </a:cubicBezTo>
                  <a:lnTo>
                    <a:pt x="2714" y="101"/>
                  </a:lnTo>
                  <a:cubicBezTo>
                    <a:pt x="2715" y="101"/>
                    <a:pt x="2715" y="100"/>
                    <a:pt x="2715" y="100"/>
                  </a:cubicBezTo>
                  <a:cubicBezTo>
                    <a:pt x="2727" y="100"/>
                    <a:pt x="2751" y="88"/>
                    <a:pt x="2763" y="88"/>
                  </a:cubicBezTo>
                  <a:cubicBezTo>
                    <a:pt x="2763" y="76"/>
                    <a:pt x="2751" y="76"/>
                    <a:pt x="2751" y="64"/>
                  </a:cubicBezTo>
                  <a:lnTo>
                    <a:pt x="2798" y="64"/>
                  </a:lnTo>
                  <a:lnTo>
                    <a:pt x="2834" y="53"/>
                  </a:lnTo>
                  <a:cubicBezTo>
                    <a:pt x="2834" y="53"/>
                    <a:pt x="2858" y="29"/>
                    <a:pt x="2870" y="29"/>
                  </a:cubicBezTo>
                  <a:cubicBezTo>
                    <a:pt x="2870" y="29"/>
                    <a:pt x="2852" y="55"/>
                    <a:pt x="2862" y="55"/>
                  </a:cubicBezTo>
                  <a:cubicBezTo>
                    <a:pt x="2864" y="55"/>
                    <a:pt x="2866" y="54"/>
                    <a:pt x="2870" y="53"/>
                  </a:cubicBezTo>
                  <a:cubicBezTo>
                    <a:pt x="2882" y="53"/>
                    <a:pt x="2905" y="29"/>
                    <a:pt x="2905" y="29"/>
                  </a:cubicBezTo>
                  <a:cubicBezTo>
                    <a:pt x="2905" y="26"/>
                    <a:pt x="2906" y="25"/>
                    <a:pt x="2907" y="25"/>
                  </a:cubicBezTo>
                  <a:cubicBezTo>
                    <a:pt x="2910" y="25"/>
                    <a:pt x="2920" y="41"/>
                    <a:pt x="2929" y="41"/>
                  </a:cubicBezTo>
                  <a:lnTo>
                    <a:pt x="2953" y="41"/>
                  </a:lnTo>
                  <a:cubicBezTo>
                    <a:pt x="2953" y="41"/>
                    <a:pt x="2953" y="29"/>
                    <a:pt x="2965" y="29"/>
                  </a:cubicBezTo>
                  <a:cubicBezTo>
                    <a:pt x="2965" y="25"/>
                    <a:pt x="2968" y="24"/>
                    <a:pt x="2973" y="24"/>
                  </a:cubicBezTo>
                  <a:cubicBezTo>
                    <a:pt x="2982" y="24"/>
                    <a:pt x="2999" y="30"/>
                    <a:pt x="3009" y="38"/>
                  </a:cubicBezTo>
                  <a:lnTo>
                    <a:pt x="3009" y="38"/>
                  </a:lnTo>
                  <a:cubicBezTo>
                    <a:pt x="3011" y="33"/>
                    <a:pt x="3013" y="29"/>
                    <a:pt x="3013" y="29"/>
                  </a:cubicBezTo>
                  <a:cubicBezTo>
                    <a:pt x="3013" y="23"/>
                    <a:pt x="3010" y="23"/>
                    <a:pt x="3007" y="23"/>
                  </a:cubicBezTo>
                  <a:cubicBezTo>
                    <a:pt x="3004" y="23"/>
                    <a:pt x="3001" y="23"/>
                    <a:pt x="3001" y="17"/>
                  </a:cubicBezTo>
                  <a:lnTo>
                    <a:pt x="3001" y="29"/>
                  </a:lnTo>
                  <a:cubicBezTo>
                    <a:pt x="3001" y="5"/>
                    <a:pt x="2953" y="5"/>
                    <a:pt x="2941" y="5"/>
                  </a:cubicBezTo>
                  <a:cubicBezTo>
                    <a:pt x="2953" y="5"/>
                    <a:pt x="2953" y="17"/>
                    <a:pt x="2953" y="17"/>
                  </a:cubicBezTo>
                  <a:cubicBezTo>
                    <a:pt x="2953" y="19"/>
                    <a:pt x="2953" y="19"/>
                    <a:pt x="2952" y="19"/>
                  </a:cubicBezTo>
                  <a:cubicBezTo>
                    <a:pt x="2947" y="19"/>
                    <a:pt x="2932" y="2"/>
                    <a:pt x="2916" y="2"/>
                  </a:cubicBezTo>
                  <a:close/>
                  <a:moveTo>
                    <a:pt x="2714" y="101"/>
                  </a:moveTo>
                  <a:lnTo>
                    <a:pt x="2714" y="101"/>
                  </a:lnTo>
                  <a:cubicBezTo>
                    <a:pt x="2711" y="104"/>
                    <a:pt x="2710" y="107"/>
                    <a:pt x="2709" y="110"/>
                  </a:cubicBezTo>
                  <a:lnTo>
                    <a:pt x="2709" y="110"/>
                  </a:lnTo>
                  <a:cubicBezTo>
                    <a:pt x="2712" y="108"/>
                    <a:pt x="2714" y="105"/>
                    <a:pt x="2714" y="101"/>
                  </a:cubicBezTo>
                  <a:close/>
                  <a:moveTo>
                    <a:pt x="3132" y="67"/>
                  </a:moveTo>
                  <a:lnTo>
                    <a:pt x="3132" y="67"/>
                  </a:lnTo>
                  <a:cubicBezTo>
                    <a:pt x="3133" y="78"/>
                    <a:pt x="3144" y="88"/>
                    <a:pt x="3144" y="88"/>
                  </a:cubicBezTo>
                  <a:lnTo>
                    <a:pt x="3167" y="88"/>
                  </a:lnTo>
                  <a:cubicBezTo>
                    <a:pt x="3179" y="88"/>
                    <a:pt x="3191" y="88"/>
                    <a:pt x="3191" y="100"/>
                  </a:cubicBezTo>
                  <a:cubicBezTo>
                    <a:pt x="3203" y="112"/>
                    <a:pt x="3179" y="112"/>
                    <a:pt x="3191" y="112"/>
                  </a:cubicBezTo>
                  <a:lnTo>
                    <a:pt x="3215" y="112"/>
                  </a:lnTo>
                  <a:cubicBezTo>
                    <a:pt x="3215" y="100"/>
                    <a:pt x="3203" y="100"/>
                    <a:pt x="3203" y="100"/>
                  </a:cubicBezTo>
                  <a:cubicBezTo>
                    <a:pt x="3203" y="88"/>
                    <a:pt x="3203" y="88"/>
                    <a:pt x="3203" y="88"/>
                  </a:cubicBezTo>
                  <a:lnTo>
                    <a:pt x="3179" y="88"/>
                  </a:lnTo>
                  <a:cubicBezTo>
                    <a:pt x="3167" y="76"/>
                    <a:pt x="3155" y="76"/>
                    <a:pt x="3144" y="76"/>
                  </a:cubicBezTo>
                  <a:cubicBezTo>
                    <a:pt x="3140" y="73"/>
                    <a:pt x="3136" y="70"/>
                    <a:pt x="3132" y="67"/>
                  </a:cubicBezTo>
                  <a:close/>
                  <a:moveTo>
                    <a:pt x="3215" y="112"/>
                  </a:moveTo>
                  <a:cubicBezTo>
                    <a:pt x="3219" y="112"/>
                    <a:pt x="3219" y="117"/>
                    <a:pt x="3217" y="122"/>
                  </a:cubicBezTo>
                  <a:lnTo>
                    <a:pt x="3217" y="122"/>
                  </a:lnTo>
                  <a:cubicBezTo>
                    <a:pt x="3219" y="121"/>
                    <a:pt x="3220" y="121"/>
                    <a:pt x="3222" y="121"/>
                  </a:cubicBezTo>
                  <a:cubicBezTo>
                    <a:pt x="3224" y="121"/>
                    <a:pt x="3226" y="122"/>
                    <a:pt x="3229" y="124"/>
                  </a:cubicBezTo>
                  <a:lnTo>
                    <a:pt x="3229" y="124"/>
                  </a:lnTo>
                  <a:cubicBezTo>
                    <a:pt x="3238" y="123"/>
                    <a:pt x="3226" y="112"/>
                    <a:pt x="3215" y="112"/>
                  </a:cubicBezTo>
                  <a:close/>
                  <a:moveTo>
                    <a:pt x="3229" y="124"/>
                  </a:moveTo>
                  <a:cubicBezTo>
                    <a:pt x="3228" y="124"/>
                    <a:pt x="3228" y="124"/>
                    <a:pt x="3227" y="124"/>
                  </a:cubicBezTo>
                  <a:cubicBezTo>
                    <a:pt x="3227" y="128"/>
                    <a:pt x="3229" y="129"/>
                    <a:pt x="3233" y="129"/>
                  </a:cubicBezTo>
                  <a:lnTo>
                    <a:pt x="3233" y="129"/>
                  </a:lnTo>
                  <a:cubicBezTo>
                    <a:pt x="3232" y="127"/>
                    <a:pt x="3230" y="125"/>
                    <a:pt x="3229" y="124"/>
                  </a:cubicBezTo>
                  <a:close/>
                  <a:moveTo>
                    <a:pt x="3217" y="122"/>
                  </a:moveTo>
                  <a:lnTo>
                    <a:pt x="3217" y="122"/>
                  </a:lnTo>
                  <a:cubicBezTo>
                    <a:pt x="3216" y="123"/>
                    <a:pt x="3216" y="123"/>
                    <a:pt x="3215" y="124"/>
                  </a:cubicBezTo>
                  <a:cubicBezTo>
                    <a:pt x="3212" y="130"/>
                    <a:pt x="3211" y="132"/>
                    <a:pt x="3212" y="132"/>
                  </a:cubicBezTo>
                  <a:cubicBezTo>
                    <a:pt x="3212" y="132"/>
                    <a:pt x="3215" y="127"/>
                    <a:pt x="3217" y="122"/>
                  </a:cubicBezTo>
                  <a:close/>
                  <a:moveTo>
                    <a:pt x="3251" y="124"/>
                  </a:moveTo>
                  <a:cubicBezTo>
                    <a:pt x="3251" y="124"/>
                    <a:pt x="3240" y="129"/>
                    <a:pt x="3233" y="129"/>
                  </a:cubicBezTo>
                  <a:cubicBezTo>
                    <a:pt x="3233" y="129"/>
                    <a:pt x="3233" y="129"/>
                    <a:pt x="3233" y="129"/>
                  </a:cubicBezTo>
                  <a:lnTo>
                    <a:pt x="3233" y="129"/>
                  </a:lnTo>
                  <a:cubicBezTo>
                    <a:pt x="3236" y="135"/>
                    <a:pt x="3239" y="143"/>
                    <a:pt x="3239" y="148"/>
                  </a:cubicBezTo>
                  <a:cubicBezTo>
                    <a:pt x="3239" y="160"/>
                    <a:pt x="3239" y="160"/>
                    <a:pt x="3239" y="160"/>
                  </a:cubicBezTo>
                  <a:cubicBezTo>
                    <a:pt x="3247" y="160"/>
                    <a:pt x="3249" y="154"/>
                    <a:pt x="3250" y="154"/>
                  </a:cubicBezTo>
                  <a:cubicBezTo>
                    <a:pt x="3251" y="154"/>
                    <a:pt x="3251" y="156"/>
                    <a:pt x="3251" y="160"/>
                  </a:cubicBezTo>
                  <a:cubicBezTo>
                    <a:pt x="3251" y="160"/>
                    <a:pt x="3256" y="160"/>
                    <a:pt x="3262" y="163"/>
                  </a:cubicBezTo>
                  <a:lnTo>
                    <a:pt x="3262" y="163"/>
                  </a:lnTo>
                  <a:cubicBezTo>
                    <a:pt x="3261" y="158"/>
                    <a:pt x="3259" y="156"/>
                    <a:pt x="3251" y="148"/>
                  </a:cubicBezTo>
                  <a:cubicBezTo>
                    <a:pt x="3251" y="148"/>
                    <a:pt x="3251" y="124"/>
                    <a:pt x="3251" y="124"/>
                  </a:cubicBezTo>
                  <a:close/>
                  <a:moveTo>
                    <a:pt x="1703" y="184"/>
                  </a:moveTo>
                  <a:cubicBezTo>
                    <a:pt x="1702" y="185"/>
                    <a:pt x="1701" y="186"/>
                    <a:pt x="1701" y="187"/>
                  </a:cubicBezTo>
                  <a:lnTo>
                    <a:pt x="1701" y="187"/>
                  </a:lnTo>
                  <a:cubicBezTo>
                    <a:pt x="1702" y="186"/>
                    <a:pt x="1703" y="185"/>
                    <a:pt x="1703" y="184"/>
                  </a:cubicBezTo>
                  <a:close/>
                  <a:moveTo>
                    <a:pt x="3262" y="163"/>
                  </a:moveTo>
                  <a:cubicBezTo>
                    <a:pt x="3263" y="165"/>
                    <a:pt x="3263" y="168"/>
                    <a:pt x="3263" y="172"/>
                  </a:cubicBezTo>
                  <a:cubicBezTo>
                    <a:pt x="3263" y="172"/>
                    <a:pt x="3263" y="182"/>
                    <a:pt x="3273" y="194"/>
                  </a:cubicBezTo>
                  <a:lnTo>
                    <a:pt x="3273" y="194"/>
                  </a:lnTo>
                  <a:cubicBezTo>
                    <a:pt x="3276" y="191"/>
                    <a:pt x="3282" y="186"/>
                    <a:pt x="3275" y="172"/>
                  </a:cubicBezTo>
                  <a:cubicBezTo>
                    <a:pt x="3270" y="167"/>
                    <a:pt x="3266" y="165"/>
                    <a:pt x="3262" y="163"/>
                  </a:cubicBezTo>
                  <a:close/>
                  <a:moveTo>
                    <a:pt x="3273" y="194"/>
                  </a:moveTo>
                  <a:cubicBezTo>
                    <a:pt x="3271" y="195"/>
                    <a:pt x="3270" y="195"/>
                    <a:pt x="3275" y="195"/>
                  </a:cubicBezTo>
                  <a:cubicBezTo>
                    <a:pt x="3274" y="195"/>
                    <a:pt x="3273" y="194"/>
                    <a:pt x="3273" y="194"/>
                  </a:cubicBezTo>
                  <a:close/>
                  <a:moveTo>
                    <a:pt x="1808" y="206"/>
                  </a:moveTo>
                  <a:lnTo>
                    <a:pt x="1808" y="206"/>
                  </a:lnTo>
                  <a:cubicBezTo>
                    <a:pt x="1808" y="206"/>
                    <a:pt x="1809" y="207"/>
                    <a:pt x="1811" y="208"/>
                  </a:cubicBezTo>
                  <a:lnTo>
                    <a:pt x="1811" y="208"/>
                  </a:lnTo>
                  <a:cubicBezTo>
                    <a:pt x="1814" y="207"/>
                    <a:pt x="1815" y="207"/>
                    <a:pt x="1810" y="207"/>
                  </a:cubicBezTo>
                  <a:cubicBezTo>
                    <a:pt x="1809" y="206"/>
                    <a:pt x="1808" y="206"/>
                    <a:pt x="1808" y="206"/>
                  </a:cubicBezTo>
                  <a:close/>
                  <a:moveTo>
                    <a:pt x="1810" y="219"/>
                  </a:moveTo>
                  <a:lnTo>
                    <a:pt x="1810" y="219"/>
                  </a:lnTo>
                  <a:cubicBezTo>
                    <a:pt x="1810" y="219"/>
                    <a:pt x="1813" y="219"/>
                    <a:pt x="1816" y="222"/>
                  </a:cubicBezTo>
                  <a:lnTo>
                    <a:pt x="1816" y="222"/>
                  </a:lnTo>
                  <a:cubicBezTo>
                    <a:pt x="1814" y="221"/>
                    <a:pt x="1812" y="220"/>
                    <a:pt x="1810" y="219"/>
                  </a:cubicBezTo>
                  <a:close/>
                  <a:moveTo>
                    <a:pt x="3277" y="192"/>
                  </a:moveTo>
                  <a:cubicBezTo>
                    <a:pt x="3275" y="192"/>
                    <a:pt x="3275" y="193"/>
                    <a:pt x="3275" y="195"/>
                  </a:cubicBezTo>
                  <a:cubicBezTo>
                    <a:pt x="3286" y="207"/>
                    <a:pt x="3298" y="231"/>
                    <a:pt x="3286" y="231"/>
                  </a:cubicBezTo>
                  <a:cubicBezTo>
                    <a:pt x="3286" y="235"/>
                    <a:pt x="3288" y="236"/>
                    <a:pt x="3290" y="236"/>
                  </a:cubicBezTo>
                  <a:cubicBezTo>
                    <a:pt x="3292" y="236"/>
                    <a:pt x="3296" y="235"/>
                    <a:pt x="3300" y="233"/>
                  </a:cubicBezTo>
                  <a:lnTo>
                    <a:pt x="3300" y="233"/>
                  </a:lnTo>
                  <a:cubicBezTo>
                    <a:pt x="3304" y="237"/>
                    <a:pt x="3310" y="246"/>
                    <a:pt x="3310" y="255"/>
                  </a:cubicBezTo>
                  <a:cubicBezTo>
                    <a:pt x="3310" y="243"/>
                    <a:pt x="3322" y="231"/>
                    <a:pt x="3310" y="231"/>
                  </a:cubicBezTo>
                  <a:cubicBezTo>
                    <a:pt x="3307" y="231"/>
                    <a:pt x="3303" y="232"/>
                    <a:pt x="3300" y="233"/>
                  </a:cubicBezTo>
                  <a:lnTo>
                    <a:pt x="3300" y="233"/>
                  </a:lnTo>
                  <a:cubicBezTo>
                    <a:pt x="3299" y="232"/>
                    <a:pt x="3298" y="231"/>
                    <a:pt x="3298" y="231"/>
                  </a:cubicBezTo>
                  <a:lnTo>
                    <a:pt x="3298" y="219"/>
                  </a:lnTo>
                  <a:cubicBezTo>
                    <a:pt x="3298" y="210"/>
                    <a:pt x="3283" y="192"/>
                    <a:pt x="3277" y="192"/>
                  </a:cubicBezTo>
                  <a:close/>
                  <a:moveTo>
                    <a:pt x="3310" y="255"/>
                  </a:moveTo>
                  <a:lnTo>
                    <a:pt x="3310" y="267"/>
                  </a:lnTo>
                  <a:cubicBezTo>
                    <a:pt x="3310" y="267"/>
                    <a:pt x="3314" y="272"/>
                    <a:pt x="3317" y="279"/>
                  </a:cubicBezTo>
                  <a:lnTo>
                    <a:pt x="3317" y="279"/>
                  </a:lnTo>
                  <a:cubicBezTo>
                    <a:pt x="3318" y="279"/>
                    <a:pt x="3320" y="279"/>
                    <a:pt x="3322" y="279"/>
                  </a:cubicBezTo>
                  <a:cubicBezTo>
                    <a:pt x="3327" y="281"/>
                    <a:pt x="3329" y="282"/>
                    <a:pt x="3331" y="282"/>
                  </a:cubicBezTo>
                  <a:cubicBezTo>
                    <a:pt x="3337" y="282"/>
                    <a:pt x="3320" y="265"/>
                    <a:pt x="3310" y="255"/>
                  </a:cubicBezTo>
                  <a:close/>
                  <a:moveTo>
                    <a:pt x="2613" y="281"/>
                  </a:moveTo>
                  <a:lnTo>
                    <a:pt x="2613" y="281"/>
                  </a:lnTo>
                  <a:cubicBezTo>
                    <a:pt x="2613" y="282"/>
                    <a:pt x="2613" y="282"/>
                    <a:pt x="2613" y="283"/>
                  </a:cubicBezTo>
                  <a:lnTo>
                    <a:pt x="2613" y="283"/>
                  </a:lnTo>
                  <a:cubicBezTo>
                    <a:pt x="2613" y="282"/>
                    <a:pt x="2613" y="281"/>
                    <a:pt x="2613" y="281"/>
                  </a:cubicBezTo>
                  <a:close/>
                  <a:moveTo>
                    <a:pt x="3317" y="279"/>
                  </a:moveTo>
                  <a:cubicBezTo>
                    <a:pt x="3314" y="280"/>
                    <a:pt x="3316" y="281"/>
                    <a:pt x="3320" y="284"/>
                  </a:cubicBezTo>
                  <a:lnTo>
                    <a:pt x="3320" y="284"/>
                  </a:lnTo>
                  <a:cubicBezTo>
                    <a:pt x="3319" y="282"/>
                    <a:pt x="3318" y="281"/>
                    <a:pt x="3317" y="279"/>
                  </a:cubicBezTo>
                  <a:close/>
                  <a:moveTo>
                    <a:pt x="1897" y="313"/>
                  </a:moveTo>
                  <a:lnTo>
                    <a:pt x="1897" y="313"/>
                  </a:lnTo>
                  <a:cubicBezTo>
                    <a:pt x="1896" y="313"/>
                    <a:pt x="1895" y="314"/>
                    <a:pt x="1894" y="314"/>
                  </a:cubicBezTo>
                  <a:lnTo>
                    <a:pt x="1894" y="314"/>
                  </a:lnTo>
                  <a:cubicBezTo>
                    <a:pt x="1896" y="314"/>
                    <a:pt x="1897" y="314"/>
                    <a:pt x="1897" y="313"/>
                  </a:cubicBezTo>
                  <a:close/>
                  <a:moveTo>
                    <a:pt x="3320" y="284"/>
                  </a:moveTo>
                  <a:cubicBezTo>
                    <a:pt x="3325" y="295"/>
                    <a:pt x="3329" y="308"/>
                    <a:pt x="3322" y="315"/>
                  </a:cubicBezTo>
                  <a:lnTo>
                    <a:pt x="3338" y="315"/>
                  </a:lnTo>
                  <a:cubicBezTo>
                    <a:pt x="3336" y="310"/>
                    <a:pt x="3334" y="306"/>
                    <a:pt x="3334" y="303"/>
                  </a:cubicBezTo>
                  <a:cubicBezTo>
                    <a:pt x="3341" y="295"/>
                    <a:pt x="3327" y="288"/>
                    <a:pt x="3320" y="284"/>
                  </a:cubicBezTo>
                  <a:close/>
                  <a:moveTo>
                    <a:pt x="1894" y="314"/>
                  </a:moveTo>
                  <a:cubicBezTo>
                    <a:pt x="1894" y="314"/>
                    <a:pt x="1894" y="315"/>
                    <a:pt x="1893" y="315"/>
                  </a:cubicBezTo>
                  <a:cubicBezTo>
                    <a:pt x="1891" y="317"/>
                    <a:pt x="1890" y="318"/>
                    <a:pt x="1890" y="318"/>
                  </a:cubicBezTo>
                  <a:cubicBezTo>
                    <a:pt x="1890" y="318"/>
                    <a:pt x="1892" y="316"/>
                    <a:pt x="1894" y="314"/>
                  </a:cubicBezTo>
                  <a:close/>
                  <a:moveTo>
                    <a:pt x="3338" y="315"/>
                  </a:moveTo>
                  <a:cubicBezTo>
                    <a:pt x="3340" y="319"/>
                    <a:pt x="3343" y="323"/>
                    <a:pt x="3345" y="327"/>
                  </a:cubicBezTo>
                  <a:lnTo>
                    <a:pt x="3345" y="327"/>
                  </a:lnTo>
                  <a:cubicBezTo>
                    <a:pt x="3345" y="327"/>
                    <a:pt x="3346" y="327"/>
                    <a:pt x="3346" y="326"/>
                  </a:cubicBezTo>
                  <a:cubicBezTo>
                    <a:pt x="3346" y="326"/>
                    <a:pt x="3346" y="315"/>
                    <a:pt x="3346" y="315"/>
                  </a:cubicBezTo>
                  <a:close/>
                  <a:moveTo>
                    <a:pt x="1920" y="329"/>
                  </a:moveTo>
                  <a:cubicBezTo>
                    <a:pt x="1921" y="334"/>
                    <a:pt x="1924" y="338"/>
                    <a:pt x="1929" y="338"/>
                  </a:cubicBezTo>
                  <a:cubicBezTo>
                    <a:pt x="1929" y="338"/>
                    <a:pt x="1925" y="334"/>
                    <a:pt x="1920" y="329"/>
                  </a:cubicBezTo>
                  <a:close/>
                  <a:moveTo>
                    <a:pt x="3394" y="326"/>
                  </a:moveTo>
                  <a:cubicBezTo>
                    <a:pt x="3405" y="326"/>
                    <a:pt x="3405" y="338"/>
                    <a:pt x="3405" y="338"/>
                  </a:cubicBezTo>
                  <a:lnTo>
                    <a:pt x="3417" y="338"/>
                  </a:lnTo>
                  <a:lnTo>
                    <a:pt x="3405" y="326"/>
                  </a:lnTo>
                  <a:close/>
                  <a:moveTo>
                    <a:pt x="1930" y="336"/>
                  </a:moveTo>
                  <a:cubicBezTo>
                    <a:pt x="1930" y="336"/>
                    <a:pt x="1929" y="337"/>
                    <a:pt x="1929" y="338"/>
                  </a:cubicBezTo>
                  <a:cubicBezTo>
                    <a:pt x="1929" y="338"/>
                    <a:pt x="1934" y="338"/>
                    <a:pt x="1937" y="341"/>
                  </a:cubicBezTo>
                  <a:lnTo>
                    <a:pt x="1937" y="341"/>
                  </a:lnTo>
                  <a:cubicBezTo>
                    <a:pt x="1934" y="338"/>
                    <a:pt x="1932" y="336"/>
                    <a:pt x="1930" y="336"/>
                  </a:cubicBezTo>
                  <a:close/>
                  <a:moveTo>
                    <a:pt x="1937" y="341"/>
                  </a:moveTo>
                  <a:cubicBezTo>
                    <a:pt x="1938" y="342"/>
                    <a:pt x="1939" y="343"/>
                    <a:pt x="1939" y="344"/>
                  </a:cubicBezTo>
                  <a:lnTo>
                    <a:pt x="1939" y="344"/>
                  </a:lnTo>
                  <a:cubicBezTo>
                    <a:pt x="1939" y="343"/>
                    <a:pt x="1938" y="342"/>
                    <a:pt x="1937" y="341"/>
                  </a:cubicBezTo>
                  <a:close/>
                  <a:moveTo>
                    <a:pt x="3345" y="327"/>
                  </a:moveTo>
                  <a:lnTo>
                    <a:pt x="3345" y="327"/>
                  </a:lnTo>
                  <a:cubicBezTo>
                    <a:pt x="3334" y="338"/>
                    <a:pt x="3334" y="339"/>
                    <a:pt x="3346" y="350"/>
                  </a:cubicBezTo>
                  <a:cubicBezTo>
                    <a:pt x="3352" y="345"/>
                    <a:pt x="3349" y="336"/>
                    <a:pt x="3345" y="327"/>
                  </a:cubicBezTo>
                  <a:close/>
                  <a:moveTo>
                    <a:pt x="3346" y="350"/>
                  </a:moveTo>
                  <a:cubicBezTo>
                    <a:pt x="3340" y="356"/>
                    <a:pt x="3337" y="359"/>
                    <a:pt x="3337" y="362"/>
                  </a:cubicBezTo>
                  <a:lnTo>
                    <a:pt x="3346" y="362"/>
                  </a:lnTo>
                  <a:lnTo>
                    <a:pt x="3346" y="350"/>
                  </a:lnTo>
                  <a:close/>
                  <a:moveTo>
                    <a:pt x="1956" y="415"/>
                  </a:moveTo>
                  <a:cubicBezTo>
                    <a:pt x="1951" y="418"/>
                    <a:pt x="1946" y="422"/>
                    <a:pt x="1953" y="422"/>
                  </a:cubicBezTo>
                  <a:cubicBezTo>
                    <a:pt x="1955" y="420"/>
                    <a:pt x="1956" y="417"/>
                    <a:pt x="1956" y="415"/>
                  </a:cubicBezTo>
                  <a:close/>
                  <a:moveTo>
                    <a:pt x="1503" y="178"/>
                  </a:moveTo>
                  <a:cubicBezTo>
                    <a:pt x="1500" y="178"/>
                    <a:pt x="1497" y="180"/>
                    <a:pt x="1489" y="184"/>
                  </a:cubicBezTo>
                  <a:cubicBezTo>
                    <a:pt x="1477" y="195"/>
                    <a:pt x="1489" y="195"/>
                    <a:pt x="1477" y="195"/>
                  </a:cubicBezTo>
                  <a:cubicBezTo>
                    <a:pt x="1473" y="199"/>
                    <a:pt x="1469" y="201"/>
                    <a:pt x="1465" y="201"/>
                  </a:cubicBezTo>
                  <a:cubicBezTo>
                    <a:pt x="1457" y="201"/>
                    <a:pt x="1449" y="195"/>
                    <a:pt x="1441" y="195"/>
                  </a:cubicBezTo>
                  <a:cubicBezTo>
                    <a:pt x="1429" y="195"/>
                    <a:pt x="1417" y="207"/>
                    <a:pt x="1405" y="207"/>
                  </a:cubicBezTo>
                  <a:cubicBezTo>
                    <a:pt x="1393" y="219"/>
                    <a:pt x="1393" y="219"/>
                    <a:pt x="1381" y="231"/>
                  </a:cubicBezTo>
                  <a:cubicBezTo>
                    <a:pt x="1381" y="231"/>
                    <a:pt x="1381" y="255"/>
                    <a:pt x="1370" y="255"/>
                  </a:cubicBezTo>
                  <a:cubicBezTo>
                    <a:pt x="1358" y="255"/>
                    <a:pt x="1369" y="243"/>
                    <a:pt x="1370" y="243"/>
                  </a:cubicBezTo>
                  <a:lnTo>
                    <a:pt x="1370" y="243"/>
                  </a:lnTo>
                  <a:cubicBezTo>
                    <a:pt x="1369" y="243"/>
                    <a:pt x="1346" y="255"/>
                    <a:pt x="1346" y="255"/>
                  </a:cubicBezTo>
                  <a:cubicBezTo>
                    <a:pt x="1346" y="255"/>
                    <a:pt x="1346" y="267"/>
                    <a:pt x="1346" y="267"/>
                  </a:cubicBezTo>
                  <a:cubicBezTo>
                    <a:pt x="1346" y="268"/>
                    <a:pt x="1346" y="269"/>
                    <a:pt x="1345" y="270"/>
                  </a:cubicBezTo>
                  <a:lnTo>
                    <a:pt x="1345" y="270"/>
                  </a:lnTo>
                  <a:cubicBezTo>
                    <a:pt x="1346" y="266"/>
                    <a:pt x="1346" y="262"/>
                    <a:pt x="1346" y="255"/>
                  </a:cubicBezTo>
                  <a:lnTo>
                    <a:pt x="1346" y="255"/>
                  </a:lnTo>
                  <a:lnTo>
                    <a:pt x="1334" y="279"/>
                  </a:lnTo>
                  <a:cubicBezTo>
                    <a:pt x="1336" y="279"/>
                    <a:pt x="1338" y="279"/>
                    <a:pt x="1340" y="279"/>
                  </a:cubicBezTo>
                  <a:lnTo>
                    <a:pt x="1340" y="279"/>
                  </a:lnTo>
                  <a:cubicBezTo>
                    <a:pt x="1337" y="282"/>
                    <a:pt x="1334" y="285"/>
                    <a:pt x="1334" y="291"/>
                  </a:cubicBezTo>
                  <a:cubicBezTo>
                    <a:pt x="1310" y="303"/>
                    <a:pt x="1298" y="291"/>
                    <a:pt x="1286" y="315"/>
                  </a:cubicBezTo>
                  <a:cubicBezTo>
                    <a:pt x="1286" y="326"/>
                    <a:pt x="1286" y="338"/>
                    <a:pt x="1274" y="338"/>
                  </a:cubicBezTo>
                  <a:lnTo>
                    <a:pt x="1274" y="362"/>
                  </a:lnTo>
                  <a:cubicBezTo>
                    <a:pt x="1274" y="365"/>
                    <a:pt x="1274" y="366"/>
                    <a:pt x="1273" y="366"/>
                  </a:cubicBezTo>
                  <a:cubicBezTo>
                    <a:pt x="1271" y="366"/>
                    <a:pt x="1266" y="359"/>
                    <a:pt x="1264" y="359"/>
                  </a:cubicBezTo>
                  <a:cubicBezTo>
                    <a:pt x="1263" y="359"/>
                    <a:pt x="1262" y="360"/>
                    <a:pt x="1262" y="362"/>
                  </a:cubicBezTo>
                  <a:cubicBezTo>
                    <a:pt x="1262" y="374"/>
                    <a:pt x="1262" y="386"/>
                    <a:pt x="1262" y="398"/>
                  </a:cubicBezTo>
                  <a:cubicBezTo>
                    <a:pt x="1262" y="392"/>
                    <a:pt x="1262" y="390"/>
                    <a:pt x="1260" y="390"/>
                  </a:cubicBezTo>
                  <a:cubicBezTo>
                    <a:pt x="1256" y="390"/>
                    <a:pt x="1247" y="410"/>
                    <a:pt x="1239" y="410"/>
                  </a:cubicBezTo>
                  <a:cubicBezTo>
                    <a:pt x="1239" y="416"/>
                    <a:pt x="1236" y="416"/>
                    <a:pt x="1233" y="416"/>
                  </a:cubicBezTo>
                  <a:cubicBezTo>
                    <a:pt x="1230" y="416"/>
                    <a:pt x="1227" y="416"/>
                    <a:pt x="1227" y="422"/>
                  </a:cubicBezTo>
                  <a:cubicBezTo>
                    <a:pt x="1218" y="430"/>
                    <a:pt x="1234" y="439"/>
                    <a:pt x="1243" y="439"/>
                  </a:cubicBezTo>
                  <a:cubicBezTo>
                    <a:pt x="1247" y="439"/>
                    <a:pt x="1250" y="437"/>
                    <a:pt x="1250" y="434"/>
                  </a:cubicBezTo>
                  <a:lnTo>
                    <a:pt x="1250" y="445"/>
                  </a:lnTo>
                  <a:cubicBezTo>
                    <a:pt x="1250" y="443"/>
                    <a:pt x="1250" y="442"/>
                    <a:pt x="1251" y="442"/>
                  </a:cubicBezTo>
                  <a:cubicBezTo>
                    <a:pt x="1251" y="442"/>
                    <a:pt x="1252" y="449"/>
                    <a:pt x="1256" y="449"/>
                  </a:cubicBezTo>
                  <a:cubicBezTo>
                    <a:pt x="1258" y="449"/>
                    <a:pt x="1260" y="448"/>
                    <a:pt x="1262" y="445"/>
                  </a:cubicBezTo>
                  <a:lnTo>
                    <a:pt x="1274" y="445"/>
                  </a:lnTo>
                  <a:cubicBezTo>
                    <a:pt x="1274" y="434"/>
                    <a:pt x="1274" y="422"/>
                    <a:pt x="1286" y="410"/>
                  </a:cubicBezTo>
                  <a:cubicBezTo>
                    <a:pt x="1286" y="410"/>
                    <a:pt x="1286" y="398"/>
                    <a:pt x="1286" y="386"/>
                  </a:cubicBezTo>
                  <a:cubicBezTo>
                    <a:pt x="1286" y="374"/>
                    <a:pt x="1298" y="374"/>
                    <a:pt x="1286" y="362"/>
                  </a:cubicBezTo>
                  <a:lnTo>
                    <a:pt x="1286" y="362"/>
                  </a:lnTo>
                  <a:cubicBezTo>
                    <a:pt x="1288" y="364"/>
                    <a:pt x="1290" y="365"/>
                    <a:pt x="1291" y="365"/>
                  </a:cubicBezTo>
                  <a:cubicBezTo>
                    <a:pt x="1301" y="365"/>
                    <a:pt x="1312" y="338"/>
                    <a:pt x="1322" y="338"/>
                  </a:cubicBezTo>
                  <a:cubicBezTo>
                    <a:pt x="1334" y="326"/>
                    <a:pt x="1334" y="326"/>
                    <a:pt x="1346" y="326"/>
                  </a:cubicBezTo>
                  <a:lnTo>
                    <a:pt x="1358" y="326"/>
                  </a:lnTo>
                  <a:lnTo>
                    <a:pt x="1358" y="315"/>
                  </a:lnTo>
                  <a:cubicBezTo>
                    <a:pt x="1358" y="309"/>
                    <a:pt x="1361" y="309"/>
                    <a:pt x="1365" y="309"/>
                  </a:cubicBezTo>
                  <a:cubicBezTo>
                    <a:pt x="1370" y="309"/>
                    <a:pt x="1375" y="309"/>
                    <a:pt x="1381" y="303"/>
                  </a:cubicBezTo>
                  <a:cubicBezTo>
                    <a:pt x="1381" y="291"/>
                    <a:pt x="1381" y="279"/>
                    <a:pt x="1393" y="279"/>
                  </a:cubicBezTo>
                  <a:lnTo>
                    <a:pt x="1405" y="279"/>
                  </a:lnTo>
                  <a:cubicBezTo>
                    <a:pt x="1417" y="279"/>
                    <a:pt x="1429" y="279"/>
                    <a:pt x="1441" y="267"/>
                  </a:cubicBezTo>
                  <a:cubicBezTo>
                    <a:pt x="1441" y="255"/>
                    <a:pt x="1453" y="243"/>
                    <a:pt x="1465" y="243"/>
                  </a:cubicBezTo>
                  <a:cubicBezTo>
                    <a:pt x="1465" y="243"/>
                    <a:pt x="1475" y="248"/>
                    <a:pt x="1482" y="248"/>
                  </a:cubicBezTo>
                  <a:cubicBezTo>
                    <a:pt x="1486" y="248"/>
                    <a:pt x="1489" y="247"/>
                    <a:pt x="1489" y="243"/>
                  </a:cubicBezTo>
                  <a:cubicBezTo>
                    <a:pt x="1489" y="231"/>
                    <a:pt x="1465" y="219"/>
                    <a:pt x="1489" y="219"/>
                  </a:cubicBezTo>
                  <a:cubicBezTo>
                    <a:pt x="1490" y="218"/>
                    <a:pt x="1492" y="217"/>
                    <a:pt x="1492" y="217"/>
                  </a:cubicBezTo>
                  <a:cubicBezTo>
                    <a:pt x="1497" y="217"/>
                    <a:pt x="1494" y="234"/>
                    <a:pt x="1504" y="234"/>
                  </a:cubicBezTo>
                  <a:cubicBezTo>
                    <a:pt x="1506" y="234"/>
                    <a:pt x="1509" y="233"/>
                    <a:pt x="1512" y="231"/>
                  </a:cubicBezTo>
                  <a:cubicBezTo>
                    <a:pt x="1536" y="231"/>
                    <a:pt x="1512" y="231"/>
                    <a:pt x="1512" y="219"/>
                  </a:cubicBezTo>
                  <a:cubicBezTo>
                    <a:pt x="1520" y="219"/>
                    <a:pt x="1528" y="214"/>
                    <a:pt x="1536" y="214"/>
                  </a:cubicBezTo>
                  <a:cubicBezTo>
                    <a:pt x="1540" y="214"/>
                    <a:pt x="1544" y="215"/>
                    <a:pt x="1548" y="219"/>
                  </a:cubicBezTo>
                  <a:lnTo>
                    <a:pt x="1667" y="219"/>
                  </a:lnTo>
                  <a:cubicBezTo>
                    <a:pt x="1671" y="223"/>
                    <a:pt x="1675" y="225"/>
                    <a:pt x="1679" y="225"/>
                  </a:cubicBezTo>
                  <a:cubicBezTo>
                    <a:pt x="1687" y="225"/>
                    <a:pt x="1695" y="219"/>
                    <a:pt x="1703" y="219"/>
                  </a:cubicBezTo>
                  <a:lnTo>
                    <a:pt x="1715" y="219"/>
                  </a:lnTo>
                  <a:cubicBezTo>
                    <a:pt x="1715" y="219"/>
                    <a:pt x="1726" y="213"/>
                    <a:pt x="1733" y="210"/>
                  </a:cubicBezTo>
                  <a:lnTo>
                    <a:pt x="1733" y="210"/>
                  </a:lnTo>
                  <a:cubicBezTo>
                    <a:pt x="1733" y="213"/>
                    <a:pt x="1739" y="219"/>
                    <a:pt x="1739" y="219"/>
                  </a:cubicBezTo>
                  <a:cubicBezTo>
                    <a:pt x="1739" y="219"/>
                    <a:pt x="1751" y="231"/>
                    <a:pt x="1751" y="231"/>
                  </a:cubicBezTo>
                  <a:cubicBezTo>
                    <a:pt x="1762" y="231"/>
                    <a:pt x="1798" y="231"/>
                    <a:pt x="1786" y="243"/>
                  </a:cubicBezTo>
                  <a:cubicBezTo>
                    <a:pt x="1774" y="255"/>
                    <a:pt x="1810" y="255"/>
                    <a:pt x="1810" y="255"/>
                  </a:cubicBezTo>
                  <a:cubicBezTo>
                    <a:pt x="1822" y="267"/>
                    <a:pt x="1810" y="291"/>
                    <a:pt x="1822" y="291"/>
                  </a:cubicBezTo>
                  <a:cubicBezTo>
                    <a:pt x="1834" y="291"/>
                    <a:pt x="1822" y="255"/>
                    <a:pt x="1822" y="243"/>
                  </a:cubicBezTo>
                  <a:cubicBezTo>
                    <a:pt x="1822" y="231"/>
                    <a:pt x="1819" y="225"/>
                    <a:pt x="1816" y="222"/>
                  </a:cubicBezTo>
                  <a:lnTo>
                    <a:pt x="1816" y="222"/>
                  </a:lnTo>
                  <a:cubicBezTo>
                    <a:pt x="1819" y="224"/>
                    <a:pt x="1821" y="225"/>
                    <a:pt x="1822" y="225"/>
                  </a:cubicBezTo>
                  <a:cubicBezTo>
                    <a:pt x="1823" y="225"/>
                    <a:pt x="1821" y="223"/>
                    <a:pt x="1823" y="221"/>
                  </a:cubicBezTo>
                  <a:lnTo>
                    <a:pt x="1823" y="221"/>
                  </a:lnTo>
                  <a:cubicBezTo>
                    <a:pt x="1838" y="237"/>
                    <a:pt x="1858" y="260"/>
                    <a:pt x="1858" y="267"/>
                  </a:cubicBezTo>
                  <a:lnTo>
                    <a:pt x="1870" y="279"/>
                  </a:lnTo>
                  <a:cubicBezTo>
                    <a:pt x="1870" y="279"/>
                    <a:pt x="1893" y="291"/>
                    <a:pt x="1881" y="303"/>
                  </a:cubicBezTo>
                  <a:cubicBezTo>
                    <a:pt x="1881" y="303"/>
                    <a:pt x="1895" y="310"/>
                    <a:pt x="1897" y="313"/>
                  </a:cubicBezTo>
                  <a:lnTo>
                    <a:pt x="1897" y="313"/>
                  </a:lnTo>
                  <a:cubicBezTo>
                    <a:pt x="1899" y="311"/>
                    <a:pt x="1901" y="310"/>
                    <a:pt x="1904" y="308"/>
                  </a:cubicBezTo>
                  <a:lnTo>
                    <a:pt x="1904" y="308"/>
                  </a:lnTo>
                  <a:cubicBezTo>
                    <a:pt x="1905" y="310"/>
                    <a:pt x="1905" y="312"/>
                    <a:pt x="1905" y="315"/>
                  </a:cubicBezTo>
                  <a:cubicBezTo>
                    <a:pt x="1910" y="320"/>
                    <a:pt x="1916" y="325"/>
                    <a:pt x="1920" y="329"/>
                  </a:cubicBezTo>
                  <a:lnTo>
                    <a:pt x="1920" y="329"/>
                  </a:lnTo>
                  <a:cubicBezTo>
                    <a:pt x="1917" y="321"/>
                    <a:pt x="1917" y="310"/>
                    <a:pt x="1917" y="303"/>
                  </a:cubicBezTo>
                  <a:cubicBezTo>
                    <a:pt x="1913" y="303"/>
                    <a:pt x="1908" y="305"/>
                    <a:pt x="1904" y="308"/>
                  </a:cubicBezTo>
                  <a:lnTo>
                    <a:pt x="1904" y="308"/>
                  </a:lnTo>
                  <a:cubicBezTo>
                    <a:pt x="1900" y="302"/>
                    <a:pt x="1893" y="300"/>
                    <a:pt x="1893" y="291"/>
                  </a:cubicBezTo>
                  <a:lnTo>
                    <a:pt x="1881" y="279"/>
                  </a:lnTo>
                  <a:lnTo>
                    <a:pt x="1870" y="267"/>
                  </a:lnTo>
                  <a:cubicBezTo>
                    <a:pt x="1870" y="267"/>
                    <a:pt x="1846" y="255"/>
                    <a:pt x="1846" y="243"/>
                  </a:cubicBezTo>
                  <a:cubicBezTo>
                    <a:pt x="1858" y="243"/>
                    <a:pt x="1846" y="231"/>
                    <a:pt x="1834" y="219"/>
                  </a:cubicBezTo>
                  <a:cubicBezTo>
                    <a:pt x="1827" y="219"/>
                    <a:pt x="1824" y="220"/>
                    <a:pt x="1823" y="221"/>
                  </a:cubicBezTo>
                  <a:lnTo>
                    <a:pt x="1823" y="221"/>
                  </a:lnTo>
                  <a:cubicBezTo>
                    <a:pt x="1818" y="216"/>
                    <a:pt x="1814" y="211"/>
                    <a:pt x="1811" y="208"/>
                  </a:cubicBezTo>
                  <a:lnTo>
                    <a:pt x="1811" y="208"/>
                  </a:lnTo>
                  <a:cubicBezTo>
                    <a:pt x="1808" y="210"/>
                    <a:pt x="1803" y="213"/>
                    <a:pt x="1810" y="219"/>
                  </a:cubicBezTo>
                  <a:lnTo>
                    <a:pt x="1798" y="219"/>
                  </a:lnTo>
                  <a:cubicBezTo>
                    <a:pt x="1786" y="207"/>
                    <a:pt x="1774" y="195"/>
                    <a:pt x="1762" y="195"/>
                  </a:cubicBezTo>
                  <a:lnTo>
                    <a:pt x="1739" y="195"/>
                  </a:lnTo>
                  <a:cubicBezTo>
                    <a:pt x="1739" y="195"/>
                    <a:pt x="1701" y="195"/>
                    <a:pt x="1701" y="187"/>
                  </a:cubicBezTo>
                  <a:lnTo>
                    <a:pt x="1701" y="187"/>
                  </a:lnTo>
                  <a:cubicBezTo>
                    <a:pt x="1699" y="188"/>
                    <a:pt x="1697" y="189"/>
                    <a:pt x="1693" y="189"/>
                  </a:cubicBezTo>
                  <a:cubicBezTo>
                    <a:pt x="1682" y="189"/>
                    <a:pt x="1663" y="184"/>
                    <a:pt x="1655" y="184"/>
                  </a:cubicBezTo>
                  <a:cubicBezTo>
                    <a:pt x="1643" y="184"/>
                    <a:pt x="1655" y="195"/>
                    <a:pt x="1643" y="195"/>
                  </a:cubicBezTo>
                  <a:cubicBezTo>
                    <a:pt x="1631" y="195"/>
                    <a:pt x="1631" y="184"/>
                    <a:pt x="1631" y="184"/>
                  </a:cubicBezTo>
                  <a:lnTo>
                    <a:pt x="1512" y="184"/>
                  </a:lnTo>
                  <a:cubicBezTo>
                    <a:pt x="1504" y="184"/>
                    <a:pt x="1507" y="178"/>
                    <a:pt x="1503" y="178"/>
                  </a:cubicBezTo>
                  <a:close/>
                  <a:moveTo>
                    <a:pt x="2501" y="481"/>
                  </a:moveTo>
                  <a:cubicBezTo>
                    <a:pt x="2501" y="481"/>
                    <a:pt x="2501" y="481"/>
                    <a:pt x="2501" y="481"/>
                  </a:cubicBezTo>
                  <a:cubicBezTo>
                    <a:pt x="2501" y="481"/>
                    <a:pt x="2501" y="481"/>
                    <a:pt x="2501" y="481"/>
                  </a:cubicBezTo>
                  <a:close/>
                  <a:moveTo>
                    <a:pt x="2501" y="481"/>
                  </a:moveTo>
                  <a:cubicBezTo>
                    <a:pt x="2501" y="493"/>
                    <a:pt x="2489" y="493"/>
                    <a:pt x="2489" y="493"/>
                  </a:cubicBezTo>
                  <a:lnTo>
                    <a:pt x="2501" y="493"/>
                  </a:lnTo>
                  <a:cubicBezTo>
                    <a:pt x="2501" y="493"/>
                    <a:pt x="2501" y="481"/>
                    <a:pt x="2501" y="481"/>
                  </a:cubicBezTo>
                  <a:close/>
                  <a:moveTo>
                    <a:pt x="2194" y="508"/>
                  </a:moveTo>
                  <a:cubicBezTo>
                    <a:pt x="2195" y="512"/>
                    <a:pt x="2198" y="517"/>
                    <a:pt x="2203" y="517"/>
                  </a:cubicBezTo>
                  <a:cubicBezTo>
                    <a:pt x="2200" y="514"/>
                    <a:pt x="2197" y="511"/>
                    <a:pt x="2194" y="508"/>
                  </a:cubicBezTo>
                  <a:close/>
                  <a:moveTo>
                    <a:pt x="2453" y="505"/>
                  </a:moveTo>
                  <a:cubicBezTo>
                    <a:pt x="2453" y="505"/>
                    <a:pt x="2441" y="517"/>
                    <a:pt x="2453" y="517"/>
                  </a:cubicBezTo>
                  <a:lnTo>
                    <a:pt x="2453" y="505"/>
                  </a:lnTo>
                  <a:close/>
                  <a:moveTo>
                    <a:pt x="2203" y="517"/>
                  </a:moveTo>
                  <a:cubicBezTo>
                    <a:pt x="2203" y="521"/>
                    <a:pt x="2204" y="522"/>
                    <a:pt x="2206" y="522"/>
                  </a:cubicBezTo>
                  <a:cubicBezTo>
                    <a:pt x="2208" y="522"/>
                    <a:pt x="2211" y="517"/>
                    <a:pt x="2203" y="517"/>
                  </a:cubicBezTo>
                  <a:close/>
                  <a:moveTo>
                    <a:pt x="2679" y="76"/>
                  </a:moveTo>
                  <a:cubicBezTo>
                    <a:pt x="2679" y="88"/>
                    <a:pt x="2667" y="88"/>
                    <a:pt x="2667" y="100"/>
                  </a:cubicBezTo>
                  <a:lnTo>
                    <a:pt x="2667" y="112"/>
                  </a:lnTo>
                  <a:cubicBezTo>
                    <a:pt x="2667" y="116"/>
                    <a:pt x="2665" y="117"/>
                    <a:pt x="2661" y="117"/>
                  </a:cubicBezTo>
                  <a:cubicBezTo>
                    <a:pt x="2653" y="117"/>
                    <a:pt x="2640" y="112"/>
                    <a:pt x="2632" y="112"/>
                  </a:cubicBezTo>
                  <a:cubicBezTo>
                    <a:pt x="2632" y="124"/>
                    <a:pt x="2632" y="136"/>
                    <a:pt x="2632" y="148"/>
                  </a:cubicBezTo>
                  <a:cubicBezTo>
                    <a:pt x="2632" y="148"/>
                    <a:pt x="2632" y="136"/>
                    <a:pt x="2620" y="136"/>
                  </a:cubicBezTo>
                  <a:cubicBezTo>
                    <a:pt x="2608" y="136"/>
                    <a:pt x="2596" y="136"/>
                    <a:pt x="2584" y="148"/>
                  </a:cubicBezTo>
                  <a:cubicBezTo>
                    <a:pt x="2584" y="148"/>
                    <a:pt x="2596" y="148"/>
                    <a:pt x="2596" y="160"/>
                  </a:cubicBezTo>
                  <a:cubicBezTo>
                    <a:pt x="2596" y="172"/>
                    <a:pt x="2596" y="172"/>
                    <a:pt x="2584" y="184"/>
                  </a:cubicBezTo>
                  <a:cubicBezTo>
                    <a:pt x="2584" y="184"/>
                    <a:pt x="2572" y="184"/>
                    <a:pt x="2560" y="195"/>
                  </a:cubicBezTo>
                  <a:cubicBezTo>
                    <a:pt x="2560" y="207"/>
                    <a:pt x="2560" y="207"/>
                    <a:pt x="2560" y="219"/>
                  </a:cubicBezTo>
                  <a:cubicBezTo>
                    <a:pt x="2560" y="225"/>
                    <a:pt x="2557" y="225"/>
                    <a:pt x="2554" y="225"/>
                  </a:cubicBezTo>
                  <a:cubicBezTo>
                    <a:pt x="2551" y="225"/>
                    <a:pt x="2548" y="225"/>
                    <a:pt x="2548" y="231"/>
                  </a:cubicBezTo>
                  <a:cubicBezTo>
                    <a:pt x="2548" y="243"/>
                    <a:pt x="2560" y="243"/>
                    <a:pt x="2560" y="255"/>
                  </a:cubicBezTo>
                  <a:lnTo>
                    <a:pt x="2560" y="291"/>
                  </a:lnTo>
                  <a:cubicBezTo>
                    <a:pt x="2560" y="291"/>
                    <a:pt x="2548" y="291"/>
                    <a:pt x="2548" y="303"/>
                  </a:cubicBezTo>
                  <a:cubicBezTo>
                    <a:pt x="2548" y="315"/>
                    <a:pt x="2548" y="315"/>
                    <a:pt x="2548" y="315"/>
                  </a:cubicBezTo>
                  <a:cubicBezTo>
                    <a:pt x="2536" y="326"/>
                    <a:pt x="2536" y="326"/>
                    <a:pt x="2524" y="326"/>
                  </a:cubicBezTo>
                  <a:cubicBezTo>
                    <a:pt x="2513" y="326"/>
                    <a:pt x="2524" y="350"/>
                    <a:pt x="2513" y="362"/>
                  </a:cubicBezTo>
                  <a:lnTo>
                    <a:pt x="2489" y="362"/>
                  </a:lnTo>
                  <a:cubicBezTo>
                    <a:pt x="2477" y="374"/>
                    <a:pt x="2489" y="386"/>
                    <a:pt x="2489" y="386"/>
                  </a:cubicBezTo>
                  <a:cubicBezTo>
                    <a:pt x="2489" y="389"/>
                    <a:pt x="2488" y="391"/>
                    <a:pt x="2486" y="391"/>
                  </a:cubicBezTo>
                  <a:cubicBezTo>
                    <a:pt x="2482" y="391"/>
                    <a:pt x="2473" y="382"/>
                    <a:pt x="2465" y="374"/>
                  </a:cubicBezTo>
                  <a:cubicBezTo>
                    <a:pt x="2465" y="386"/>
                    <a:pt x="2465" y="398"/>
                    <a:pt x="2465" y="410"/>
                  </a:cubicBezTo>
                  <a:cubicBezTo>
                    <a:pt x="2465" y="414"/>
                    <a:pt x="2465" y="415"/>
                    <a:pt x="2464" y="415"/>
                  </a:cubicBezTo>
                  <a:cubicBezTo>
                    <a:pt x="2464" y="415"/>
                    <a:pt x="2461" y="410"/>
                    <a:pt x="2453" y="410"/>
                  </a:cubicBezTo>
                  <a:cubicBezTo>
                    <a:pt x="2453" y="407"/>
                    <a:pt x="2452" y="407"/>
                    <a:pt x="2451" y="407"/>
                  </a:cubicBezTo>
                  <a:cubicBezTo>
                    <a:pt x="2445" y="407"/>
                    <a:pt x="2431" y="424"/>
                    <a:pt x="2441" y="434"/>
                  </a:cubicBezTo>
                  <a:lnTo>
                    <a:pt x="2417" y="434"/>
                  </a:lnTo>
                  <a:cubicBezTo>
                    <a:pt x="2417" y="434"/>
                    <a:pt x="2417" y="445"/>
                    <a:pt x="2405" y="445"/>
                  </a:cubicBezTo>
                  <a:cubicBezTo>
                    <a:pt x="2393" y="457"/>
                    <a:pt x="2393" y="469"/>
                    <a:pt x="2382" y="469"/>
                  </a:cubicBezTo>
                  <a:cubicBezTo>
                    <a:pt x="2382" y="469"/>
                    <a:pt x="2371" y="464"/>
                    <a:pt x="2364" y="464"/>
                  </a:cubicBezTo>
                  <a:cubicBezTo>
                    <a:pt x="2360" y="464"/>
                    <a:pt x="2358" y="465"/>
                    <a:pt x="2358" y="469"/>
                  </a:cubicBezTo>
                  <a:cubicBezTo>
                    <a:pt x="2358" y="481"/>
                    <a:pt x="2370" y="493"/>
                    <a:pt x="2358" y="493"/>
                  </a:cubicBezTo>
                  <a:lnTo>
                    <a:pt x="2334" y="493"/>
                  </a:lnTo>
                  <a:lnTo>
                    <a:pt x="2334" y="481"/>
                  </a:lnTo>
                  <a:lnTo>
                    <a:pt x="2322" y="481"/>
                  </a:lnTo>
                  <a:cubicBezTo>
                    <a:pt x="2310" y="481"/>
                    <a:pt x="2322" y="481"/>
                    <a:pt x="2322" y="469"/>
                  </a:cubicBezTo>
                  <a:cubicBezTo>
                    <a:pt x="2322" y="465"/>
                    <a:pt x="2321" y="464"/>
                    <a:pt x="2319" y="464"/>
                  </a:cubicBezTo>
                  <a:cubicBezTo>
                    <a:pt x="2315" y="464"/>
                    <a:pt x="2310" y="469"/>
                    <a:pt x="2310" y="469"/>
                  </a:cubicBezTo>
                  <a:lnTo>
                    <a:pt x="2286" y="469"/>
                  </a:lnTo>
                  <a:cubicBezTo>
                    <a:pt x="2286" y="469"/>
                    <a:pt x="2276" y="464"/>
                    <a:pt x="2269" y="464"/>
                  </a:cubicBezTo>
                  <a:cubicBezTo>
                    <a:pt x="2265" y="464"/>
                    <a:pt x="2262" y="465"/>
                    <a:pt x="2262" y="469"/>
                  </a:cubicBezTo>
                  <a:cubicBezTo>
                    <a:pt x="2262" y="475"/>
                    <a:pt x="2257" y="475"/>
                    <a:pt x="2251" y="475"/>
                  </a:cubicBezTo>
                  <a:cubicBezTo>
                    <a:pt x="2245" y="475"/>
                    <a:pt x="2239" y="475"/>
                    <a:pt x="2239" y="481"/>
                  </a:cubicBezTo>
                  <a:cubicBezTo>
                    <a:pt x="2239" y="481"/>
                    <a:pt x="2212" y="461"/>
                    <a:pt x="2193" y="461"/>
                  </a:cubicBezTo>
                  <a:cubicBezTo>
                    <a:pt x="2187" y="461"/>
                    <a:pt x="2182" y="463"/>
                    <a:pt x="2179" y="469"/>
                  </a:cubicBezTo>
                  <a:cubicBezTo>
                    <a:pt x="2183" y="455"/>
                    <a:pt x="2182" y="451"/>
                    <a:pt x="2179" y="451"/>
                  </a:cubicBezTo>
                  <a:cubicBezTo>
                    <a:pt x="2173" y="451"/>
                    <a:pt x="2157" y="471"/>
                    <a:pt x="2147" y="471"/>
                  </a:cubicBezTo>
                  <a:cubicBezTo>
                    <a:pt x="2146" y="471"/>
                    <a:pt x="2145" y="470"/>
                    <a:pt x="2143" y="469"/>
                  </a:cubicBezTo>
                  <a:cubicBezTo>
                    <a:pt x="2143" y="457"/>
                    <a:pt x="2143" y="445"/>
                    <a:pt x="2132" y="445"/>
                  </a:cubicBezTo>
                  <a:lnTo>
                    <a:pt x="2096" y="469"/>
                  </a:lnTo>
                  <a:cubicBezTo>
                    <a:pt x="2096" y="457"/>
                    <a:pt x="2108" y="445"/>
                    <a:pt x="2096" y="445"/>
                  </a:cubicBezTo>
                  <a:cubicBezTo>
                    <a:pt x="2080" y="445"/>
                    <a:pt x="2085" y="451"/>
                    <a:pt x="2083" y="451"/>
                  </a:cubicBezTo>
                  <a:cubicBezTo>
                    <a:pt x="2083" y="451"/>
                    <a:pt x="2080" y="449"/>
                    <a:pt x="2072" y="445"/>
                  </a:cubicBezTo>
                  <a:cubicBezTo>
                    <a:pt x="2060" y="434"/>
                    <a:pt x="2084" y="434"/>
                    <a:pt x="2072" y="422"/>
                  </a:cubicBezTo>
                  <a:cubicBezTo>
                    <a:pt x="2064" y="422"/>
                    <a:pt x="2061" y="416"/>
                    <a:pt x="2057" y="416"/>
                  </a:cubicBezTo>
                  <a:cubicBezTo>
                    <a:pt x="2055" y="416"/>
                    <a:pt x="2052" y="418"/>
                    <a:pt x="2048" y="422"/>
                  </a:cubicBezTo>
                  <a:cubicBezTo>
                    <a:pt x="2048" y="426"/>
                    <a:pt x="2046" y="427"/>
                    <a:pt x="2042" y="427"/>
                  </a:cubicBezTo>
                  <a:cubicBezTo>
                    <a:pt x="2035" y="427"/>
                    <a:pt x="2024" y="422"/>
                    <a:pt x="2024" y="422"/>
                  </a:cubicBezTo>
                  <a:cubicBezTo>
                    <a:pt x="2024" y="422"/>
                    <a:pt x="2001" y="410"/>
                    <a:pt x="2001" y="398"/>
                  </a:cubicBezTo>
                  <a:cubicBezTo>
                    <a:pt x="2001" y="386"/>
                    <a:pt x="2001" y="374"/>
                    <a:pt x="1989" y="374"/>
                  </a:cubicBezTo>
                  <a:lnTo>
                    <a:pt x="1965" y="374"/>
                  </a:lnTo>
                  <a:cubicBezTo>
                    <a:pt x="1965" y="374"/>
                    <a:pt x="1953" y="362"/>
                    <a:pt x="1953" y="362"/>
                  </a:cubicBezTo>
                  <a:cubicBezTo>
                    <a:pt x="1953" y="362"/>
                    <a:pt x="1946" y="352"/>
                    <a:pt x="1939" y="344"/>
                  </a:cubicBezTo>
                  <a:lnTo>
                    <a:pt x="1939" y="344"/>
                  </a:lnTo>
                  <a:cubicBezTo>
                    <a:pt x="1940" y="346"/>
                    <a:pt x="1941" y="348"/>
                    <a:pt x="1941" y="350"/>
                  </a:cubicBezTo>
                  <a:cubicBezTo>
                    <a:pt x="1941" y="362"/>
                    <a:pt x="1953" y="374"/>
                    <a:pt x="1941" y="374"/>
                  </a:cubicBezTo>
                  <a:cubicBezTo>
                    <a:pt x="1931" y="374"/>
                    <a:pt x="1922" y="359"/>
                    <a:pt x="1912" y="359"/>
                  </a:cubicBezTo>
                  <a:cubicBezTo>
                    <a:pt x="1910" y="359"/>
                    <a:pt x="1908" y="360"/>
                    <a:pt x="1905" y="362"/>
                  </a:cubicBezTo>
                  <a:cubicBezTo>
                    <a:pt x="1905" y="374"/>
                    <a:pt x="1905" y="374"/>
                    <a:pt x="1929" y="374"/>
                  </a:cubicBezTo>
                  <a:cubicBezTo>
                    <a:pt x="1939" y="374"/>
                    <a:pt x="1958" y="400"/>
                    <a:pt x="1956" y="415"/>
                  </a:cubicBezTo>
                  <a:lnTo>
                    <a:pt x="1956" y="415"/>
                  </a:lnTo>
                  <a:cubicBezTo>
                    <a:pt x="1960" y="412"/>
                    <a:pt x="1965" y="410"/>
                    <a:pt x="1965" y="410"/>
                  </a:cubicBezTo>
                  <a:cubicBezTo>
                    <a:pt x="1965" y="410"/>
                    <a:pt x="1977" y="422"/>
                    <a:pt x="1989" y="422"/>
                  </a:cubicBezTo>
                  <a:cubicBezTo>
                    <a:pt x="1989" y="421"/>
                    <a:pt x="1989" y="420"/>
                    <a:pt x="1989" y="420"/>
                  </a:cubicBezTo>
                  <a:cubicBezTo>
                    <a:pt x="1995" y="420"/>
                    <a:pt x="2025" y="469"/>
                    <a:pt x="2036" y="469"/>
                  </a:cubicBezTo>
                  <a:cubicBezTo>
                    <a:pt x="2052" y="477"/>
                    <a:pt x="2067" y="485"/>
                    <a:pt x="2083" y="486"/>
                  </a:cubicBezTo>
                  <a:lnTo>
                    <a:pt x="2083" y="486"/>
                  </a:lnTo>
                  <a:cubicBezTo>
                    <a:pt x="2081" y="488"/>
                    <a:pt x="2081" y="490"/>
                    <a:pt x="2084" y="493"/>
                  </a:cubicBezTo>
                  <a:lnTo>
                    <a:pt x="2096" y="493"/>
                  </a:lnTo>
                  <a:cubicBezTo>
                    <a:pt x="2096" y="493"/>
                    <a:pt x="2096" y="504"/>
                    <a:pt x="2099" y="504"/>
                  </a:cubicBezTo>
                  <a:cubicBezTo>
                    <a:pt x="2101" y="504"/>
                    <a:pt x="2104" y="501"/>
                    <a:pt x="2108" y="493"/>
                  </a:cubicBezTo>
                  <a:cubicBezTo>
                    <a:pt x="2108" y="487"/>
                    <a:pt x="2108" y="484"/>
                    <a:pt x="2109" y="484"/>
                  </a:cubicBezTo>
                  <a:cubicBezTo>
                    <a:pt x="2111" y="484"/>
                    <a:pt x="2114" y="487"/>
                    <a:pt x="2120" y="493"/>
                  </a:cubicBezTo>
                  <a:lnTo>
                    <a:pt x="2132" y="493"/>
                  </a:lnTo>
                  <a:lnTo>
                    <a:pt x="2155" y="505"/>
                  </a:lnTo>
                  <a:cubicBezTo>
                    <a:pt x="2179" y="505"/>
                    <a:pt x="2179" y="493"/>
                    <a:pt x="2167" y="481"/>
                  </a:cubicBezTo>
                  <a:lnTo>
                    <a:pt x="2167" y="481"/>
                  </a:lnTo>
                  <a:cubicBezTo>
                    <a:pt x="2168" y="482"/>
                    <a:pt x="2182" y="496"/>
                    <a:pt x="2194" y="508"/>
                  </a:cubicBezTo>
                  <a:lnTo>
                    <a:pt x="2194" y="508"/>
                  </a:lnTo>
                  <a:cubicBezTo>
                    <a:pt x="2194" y="505"/>
                    <a:pt x="2195" y="502"/>
                    <a:pt x="2197" y="502"/>
                  </a:cubicBezTo>
                  <a:cubicBezTo>
                    <a:pt x="2199" y="502"/>
                    <a:pt x="2201" y="503"/>
                    <a:pt x="2203" y="505"/>
                  </a:cubicBezTo>
                  <a:cubicBezTo>
                    <a:pt x="2215" y="505"/>
                    <a:pt x="2215" y="517"/>
                    <a:pt x="2227" y="517"/>
                  </a:cubicBezTo>
                  <a:lnTo>
                    <a:pt x="2227" y="505"/>
                  </a:lnTo>
                  <a:cubicBezTo>
                    <a:pt x="2227" y="503"/>
                    <a:pt x="2227" y="502"/>
                    <a:pt x="2228" y="502"/>
                  </a:cubicBezTo>
                  <a:cubicBezTo>
                    <a:pt x="2231" y="502"/>
                    <a:pt x="2239" y="517"/>
                    <a:pt x="2239" y="517"/>
                  </a:cubicBezTo>
                  <a:cubicBezTo>
                    <a:pt x="2245" y="523"/>
                    <a:pt x="2248" y="525"/>
                    <a:pt x="2249" y="525"/>
                  </a:cubicBezTo>
                  <a:cubicBezTo>
                    <a:pt x="2252" y="525"/>
                    <a:pt x="2239" y="505"/>
                    <a:pt x="2239" y="505"/>
                  </a:cubicBezTo>
                  <a:lnTo>
                    <a:pt x="2239" y="505"/>
                  </a:lnTo>
                  <a:cubicBezTo>
                    <a:pt x="2239" y="505"/>
                    <a:pt x="2255" y="516"/>
                    <a:pt x="2265" y="516"/>
                  </a:cubicBezTo>
                  <a:cubicBezTo>
                    <a:pt x="2270" y="516"/>
                    <a:pt x="2274" y="513"/>
                    <a:pt x="2274" y="505"/>
                  </a:cubicBezTo>
                  <a:cubicBezTo>
                    <a:pt x="2274" y="513"/>
                    <a:pt x="2281" y="516"/>
                    <a:pt x="2290" y="516"/>
                  </a:cubicBezTo>
                  <a:cubicBezTo>
                    <a:pt x="2307" y="516"/>
                    <a:pt x="2334" y="505"/>
                    <a:pt x="2334" y="505"/>
                  </a:cubicBezTo>
                  <a:cubicBezTo>
                    <a:pt x="2346" y="505"/>
                    <a:pt x="2358" y="505"/>
                    <a:pt x="2370" y="493"/>
                  </a:cubicBezTo>
                  <a:lnTo>
                    <a:pt x="2393" y="493"/>
                  </a:lnTo>
                  <a:cubicBezTo>
                    <a:pt x="2393" y="493"/>
                    <a:pt x="2405" y="481"/>
                    <a:pt x="2405" y="481"/>
                  </a:cubicBezTo>
                  <a:lnTo>
                    <a:pt x="2405" y="481"/>
                  </a:lnTo>
                  <a:cubicBezTo>
                    <a:pt x="2405" y="481"/>
                    <a:pt x="2399" y="501"/>
                    <a:pt x="2400" y="501"/>
                  </a:cubicBezTo>
                  <a:cubicBezTo>
                    <a:pt x="2401" y="501"/>
                    <a:pt x="2402" y="499"/>
                    <a:pt x="2405" y="493"/>
                  </a:cubicBezTo>
                  <a:cubicBezTo>
                    <a:pt x="2417" y="481"/>
                    <a:pt x="2417" y="481"/>
                    <a:pt x="2417" y="481"/>
                  </a:cubicBezTo>
                  <a:cubicBezTo>
                    <a:pt x="2417" y="475"/>
                    <a:pt x="2420" y="475"/>
                    <a:pt x="2423" y="475"/>
                  </a:cubicBezTo>
                  <a:cubicBezTo>
                    <a:pt x="2426" y="475"/>
                    <a:pt x="2429" y="475"/>
                    <a:pt x="2429" y="469"/>
                  </a:cubicBezTo>
                  <a:cubicBezTo>
                    <a:pt x="2429" y="469"/>
                    <a:pt x="2434" y="475"/>
                    <a:pt x="2442" y="475"/>
                  </a:cubicBezTo>
                  <a:cubicBezTo>
                    <a:pt x="2445" y="475"/>
                    <a:pt x="2449" y="473"/>
                    <a:pt x="2453" y="469"/>
                  </a:cubicBezTo>
                  <a:cubicBezTo>
                    <a:pt x="2465" y="469"/>
                    <a:pt x="2453" y="445"/>
                    <a:pt x="2453" y="445"/>
                  </a:cubicBezTo>
                  <a:cubicBezTo>
                    <a:pt x="2453" y="442"/>
                    <a:pt x="2456" y="441"/>
                    <a:pt x="2460" y="441"/>
                  </a:cubicBezTo>
                  <a:cubicBezTo>
                    <a:pt x="2471" y="441"/>
                    <a:pt x="2489" y="449"/>
                    <a:pt x="2489" y="457"/>
                  </a:cubicBezTo>
                  <a:lnTo>
                    <a:pt x="2501" y="410"/>
                  </a:lnTo>
                  <a:cubicBezTo>
                    <a:pt x="2507" y="416"/>
                    <a:pt x="2513" y="419"/>
                    <a:pt x="2517" y="419"/>
                  </a:cubicBezTo>
                  <a:cubicBezTo>
                    <a:pt x="2521" y="419"/>
                    <a:pt x="2524" y="416"/>
                    <a:pt x="2524" y="410"/>
                  </a:cubicBezTo>
                  <a:cubicBezTo>
                    <a:pt x="2524" y="410"/>
                    <a:pt x="2536" y="398"/>
                    <a:pt x="2536" y="398"/>
                  </a:cubicBezTo>
                  <a:cubicBezTo>
                    <a:pt x="2543" y="391"/>
                    <a:pt x="2542" y="384"/>
                    <a:pt x="2540" y="380"/>
                  </a:cubicBezTo>
                  <a:lnTo>
                    <a:pt x="2540" y="380"/>
                  </a:lnTo>
                  <a:cubicBezTo>
                    <a:pt x="2542" y="382"/>
                    <a:pt x="2545" y="385"/>
                    <a:pt x="2549" y="385"/>
                  </a:cubicBezTo>
                  <a:cubicBezTo>
                    <a:pt x="2552" y="385"/>
                    <a:pt x="2556" y="382"/>
                    <a:pt x="2560" y="374"/>
                  </a:cubicBezTo>
                  <a:cubicBezTo>
                    <a:pt x="2567" y="360"/>
                    <a:pt x="2570" y="354"/>
                    <a:pt x="2574" y="354"/>
                  </a:cubicBezTo>
                  <a:cubicBezTo>
                    <a:pt x="2576" y="354"/>
                    <a:pt x="2579" y="357"/>
                    <a:pt x="2584" y="362"/>
                  </a:cubicBezTo>
                  <a:cubicBezTo>
                    <a:pt x="2586" y="365"/>
                    <a:pt x="2588" y="365"/>
                    <a:pt x="2589" y="365"/>
                  </a:cubicBezTo>
                  <a:cubicBezTo>
                    <a:pt x="2592" y="365"/>
                    <a:pt x="2584" y="350"/>
                    <a:pt x="2584" y="350"/>
                  </a:cubicBezTo>
                  <a:cubicBezTo>
                    <a:pt x="2584" y="338"/>
                    <a:pt x="2596" y="338"/>
                    <a:pt x="2596" y="326"/>
                  </a:cubicBezTo>
                  <a:cubicBezTo>
                    <a:pt x="2596" y="320"/>
                    <a:pt x="2596" y="320"/>
                    <a:pt x="2596" y="320"/>
                  </a:cubicBezTo>
                  <a:cubicBezTo>
                    <a:pt x="2596" y="320"/>
                    <a:pt x="2596" y="320"/>
                    <a:pt x="2596" y="315"/>
                  </a:cubicBezTo>
                  <a:cubicBezTo>
                    <a:pt x="2584" y="303"/>
                    <a:pt x="2596" y="303"/>
                    <a:pt x="2596" y="303"/>
                  </a:cubicBezTo>
                  <a:cubicBezTo>
                    <a:pt x="2592" y="299"/>
                    <a:pt x="2591" y="297"/>
                    <a:pt x="2591" y="297"/>
                  </a:cubicBezTo>
                  <a:lnTo>
                    <a:pt x="2591" y="297"/>
                  </a:lnTo>
                  <a:cubicBezTo>
                    <a:pt x="2592" y="297"/>
                    <a:pt x="2600" y="303"/>
                    <a:pt x="2608" y="303"/>
                  </a:cubicBezTo>
                  <a:cubicBezTo>
                    <a:pt x="2612" y="294"/>
                    <a:pt x="2613" y="288"/>
                    <a:pt x="2613" y="283"/>
                  </a:cubicBezTo>
                  <a:lnTo>
                    <a:pt x="2613" y="283"/>
                  </a:lnTo>
                  <a:cubicBezTo>
                    <a:pt x="2613" y="285"/>
                    <a:pt x="2611" y="287"/>
                    <a:pt x="2608" y="291"/>
                  </a:cubicBezTo>
                  <a:lnTo>
                    <a:pt x="2608" y="279"/>
                  </a:lnTo>
                  <a:cubicBezTo>
                    <a:pt x="2608" y="279"/>
                    <a:pt x="2611" y="279"/>
                    <a:pt x="2613" y="281"/>
                  </a:cubicBezTo>
                  <a:lnTo>
                    <a:pt x="2613" y="281"/>
                  </a:lnTo>
                  <a:cubicBezTo>
                    <a:pt x="2611" y="274"/>
                    <a:pt x="2608" y="268"/>
                    <a:pt x="2608" y="255"/>
                  </a:cubicBezTo>
                  <a:cubicBezTo>
                    <a:pt x="2608" y="251"/>
                    <a:pt x="2609" y="250"/>
                    <a:pt x="2611" y="250"/>
                  </a:cubicBezTo>
                  <a:cubicBezTo>
                    <a:pt x="2614" y="250"/>
                    <a:pt x="2620" y="255"/>
                    <a:pt x="2620" y="255"/>
                  </a:cubicBezTo>
                  <a:lnTo>
                    <a:pt x="2620" y="243"/>
                  </a:lnTo>
                  <a:lnTo>
                    <a:pt x="2620" y="231"/>
                  </a:lnTo>
                  <a:cubicBezTo>
                    <a:pt x="2620" y="219"/>
                    <a:pt x="2655" y="207"/>
                    <a:pt x="2620" y="207"/>
                  </a:cubicBezTo>
                  <a:lnTo>
                    <a:pt x="2620" y="195"/>
                  </a:lnTo>
                  <a:cubicBezTo>
                    <a:pt x="2620" y="193"/>
                    <a:pt x="2620" y="192"/>
                    <a:pt x="2621" y="192"/>
                  </a:cubicBezTo>
                  <a:cubicBezTo>
                    <a:pt x="2624" y="192"/>
                    <a:pt x="2634" y="207"/>
                    <a:pt x="2643" y="207"/>
                  </a:cubicBezTo>
                  <a:cubicBezTo>
                    <a:pt x="2643" y="207"/>
                    <a:pt x="2643" y="207"/>
                    <a:pt x="2643" y="195"/>
                  </a:cubicBezTo>
                  <a:cubicBezTo>
                    <a:pt x="2643" y="184"/>
                    <a:pt x="2620" y="172"/>
                    <a:pt x="2643" y="148"/>
                  </a:cubicBezTo>
                  <a:cubicBezTo>
                    <a:pt x="2643" y="148"/>
                    <a:pt x="2655" y="160"/>
                    <a:pt x="2655" y="160"/>
                  </a:cubicBezTo>
                  <a:cubicBezTo>
                    <a:pt x="2667" y="160"/>
                    <a:pt x="2667" y="148"/>
                    <a:pt x="2667" y="136"/>
                  </a:cubicBezTo>
                  <a:cubicBezTo>
                    <a:pt x="2667" y="142"/>
                    <a:pt x="2670" y="145"/>
                    <a:pt x="2675" y="145"/>
                  </a:cubicBezTo>
                  <a:cubicBezTo>
                    <a:pt x="2679" y="145"/>
                    <a:pt x="2685" y="142"/>
                    <a:pt x="2691" y="136"/>
                  </a:cubicBezTo>
                  <a:cubicBezTo>
                    <a:pt x="2691" y="136"/>
                    <a:pt x="2667" y="124"/>
                    <a:pt x="2679" y="124"/>
                  </a:cubicBezTo>
                  <a:cubicBezTo>
                    <a:pt x="2687" y="120"/>
                    <a:pt x="2692" y="119"/>
                    <a:pt x="2696" y="119"/>
                  </a:cubicBezTo>
                  <a:cubicBezTo>
                    <a:pt x="2703" y="119"/>
                    <a:pt x="2703" y="124"/>
                    <a:pt x="2703" y="124"/>
                  </a:cubicBezTo>
                  <a:cubicBezTo>
                    <a:pt x="2711" y="124"/>
                    <a:pt x="2708" y="118"/>
                    <a:pt x="2709" y="110"/>
                  </a:cubicBezTo>
                  <a:lnTo>
                    <a:pt x="2709" y="110"/>
                  </a:lnTo>
                  <a:cubicBezTo>
                    <a:pt x="2708" y="112"/>
                    <a:pt x="2706" y="112"/>
                    <a:pt x="2703" y="112"/>
                  </a:cubicBezTo>
                  <a:cubicBezTo>
                    <a:pt x="2691" y="112"/>
                    <a:pt x="2679" y="76"/>
                    <a:pt x="2679" y="76"/>
                  </a:cubicBezTo>
                  <a:close/>
                  <a:moveTo>
                    <a:pt x="3402" y="547"/>
                  </a:moveTo>
                  <a:cubicBezTo>
                    <a:pt x="3399" y="547"/>
                    <a:pt x="3394" y="553"/>
                    <a:pt x="3394" y="553"/>
                  </a:cubicBezTo>
                  <a:cubicBezTo>
                    <a:pt x="3394" y="553"/>
                    <a:pt x="3399" y="558"/>
                    <a:pt x="3402" y="558"/>
                  </a:cubicBezTo>
                  <a:cubicBezTo>
                    <a:pt x="3404" y="558"/>
                    <a:pt x="3405" y="557"/>
                    <a:pt x="3405" y="553"/>
                  </a:cubicBezTo>
                  <a:cubicBezTo>
                    <a:pt x="3405" y="549"/>
                    <a:pt x="3404" y="547"/>
                    <a:pt x="3402" y="547"/>
                  </a:cubicBezTo>
                  <a:close/>
                  <a:moveTo>
                    <a:pt x="1215" y="541"/>
                  </a:moveTo>
                  <a:cubicBezTo>
                    <a:pt x="1215" y="555"/>
                    <a:pt x="1223" y="560"/>
                    <a:pt x="1230" y="560"/>
                  </a:cubicBezTo>
                  <a:cubicBezTo>
                    <a:pt x="1234" y="560"/>
                    <a:pt x="1239" y="558"/>
                    <a:pt x="1239" y="553"/>
                  </a:cubicBezTo>
                  <a:cubicBezTo>
                    <a:pt x="1239" y="547"/>
                    <a:pt x="1236" y="544"/>
                    <a:pt x="1233" y="544"/>
                  </a:cubicBezTo>
                  <a:cubicBezTo>
                    <a:pt x="1230" y="544"/>
                    <a:pt x="1227" y="547"/>
                    <a:pt x="1227" y="553"/>
                  </a:cubicBezTo>
                  <a:lnTo>
                    <a:pt x="1215" y="541"/>
                  </a:lnTo>
                  <a:close/>
                  <a:moveTo>
                    <a:pt x="3284" y="653"/>
                  </a:moveTo>
                  <a:cubicBezTo>
                    <a:pt x="3286" y="654"/>
                    <a:pt x="3286" y="657"/>
                    <a:pt x="3286" y="660"/>
                  </a:cubicBezTo>
                  <a:cubicBezTo>
                    <a:pt x="3289" y="662"/>
                    <a:pt x="3291" y="663"/>
                    <a:pt x="3292" y="663"/>
                  </a:cubicBezTo>
                  <a:cubicBezTo>
                    <a:pt x="3295" y="663"/>
                    <a:pt x="3296" y="661"/>
                    <a:pt x="3297" y="659"/>
                  </a:cubicBezTo>
                  <a:lnTo>
                    <a:pt x="3297" y="659"/>
                  </a:lnTo>
                  <a:lnTo>
                    <a:pt x="3298" y="660"/>
                  </a:lnTo>
                  <a:cubicBezTo>
                    <a:pt x="3298" y="657"/>
                    <a:pt x="3298" y="656"/>
                    <a:pt x="3298" y="656"/>
                  </a:cubicBezTo>
                  <a:cubicBezTo>
                    <a:pt x="3298" y="656"/>
                    <a:pt x="3298" y="658"/>
                    <a:pt x="3297" y="659"/>
                  </a:cubicBezTo>
                  <a:lnTo>
                    <a:pt x="3297" y="659"/>
                  </a:lnTo>
                  <a:lnTo>
                    <a:pt x="3284" y="653"/>
                  </a:lnTo>
                  <a:close/>
                  <a:moveTo>
                    <a:pt x="3322" y="362"/>
                  </a:moveTo>
                  <a:cubicBezTo>
                    <a:pt x="3322" y="362"/>
                    <a:pt x="3334" y="374"/>
                    <a:pt x="3334" y="386"/>
                  </a:cubicBezTo>
                  <a:cubicBezTo>
                    <a:pt x="3334" y="398"/>
                    <a:pt x="3322" y="410"/>
                    <a:pt x="3322" y="422"/>
                  </a:cubicBezTo>
                  <a:cubicBezTo>
                    <a:pt x="3322" y="434"/>
                    <a:pt x="3346" y="422"/>
                    <a:pt x="3334" y="445"/>
                  </a:cubicBezTo>
                  <a:cubicBezTo>
                    <a:pt x="3322" y="469"/>
                    <a:pt x="3310" y="457"/>
                    <a:pt x="3310" y="481"/>
                  </a:cubicBezTo>
                  <a:cubicBezTo>
                    <a:pt x="3310" y="493"/>
                    <a:pt x="3322" y="505"/>
                    <a:pt x="3310" y="505"/>
                  </a:cubicBezTo>
                  <a:cubicBezTo>
                    <a:pt x="3308" y="503"/>
                    <a:pt x="3307" y="502"/>
                    <a:pt x="3306" y="502"/>
                  </a:cubicBezTo>
                  <a:lnTo>
                    <a:pt x="3306" y="502"/>
                  </a:lnTo>
                  <a:cubicBezTo>
                    <a:pt x="3302" y="502"/>
                    <a:pt x="3310" y="519"/>
                    <a:pt x="3310" y="529"/>
                  </a:cubicBezTo>
                  <a:cubicBezTo>
                    <a:pt x="3310" y="541"/>
                    <a:pt x="3286" y="541"/>
                    <a:pt x="3286" y="553"/>
                  </a:cubicBezTo>
                  <a:cubicBezTo>
                    <a:pt x="3275" y="565"/>
                    <a:pt x="3298" y="565"/>
                    <a:pt x="3298" y="576"/>
                  </a:cubicBezTo>
                  <a:cubicBezTo>
                    <a:pt x="3310" y="576"/>
                    <a:pt x="3275" y="576"/>
                    <a:pt x="3275" y="588"/>
                  </a:cubicBezTo>
                  <a:cubicBezTo>
                    <a:pt x="3278" y="592"/>
                    <a:pt x="3280" y="594"/>
                    <a:pt x="3280" y="594"/>
                  </a:cubicBezTo>
                  <a:cubicBezTo>
                    <a:pt x="3281" y="594"/>
                    <a:pt x="3278" y="588"/>
                    <a:pt x="3286" y="588"/>
                  </a:cubicBezTo>
                  <a:cubicBezTo>
                    <a:pt x="3286" y="588"/>
                    <a:pt x="3286" y="600"/>
                    <a:pt x="3286" y="600"/>
                  </a:cubicBezTo>
                  <a:cubicBezTo>
                    <a:pt x="3278" y="600"/>
                    <a:pt x="3276" y="595"/>
                    <a:pt x="3271" y="595"/>
                  </a:cubicBezTo>
                  <a:cubicBezTo>
                    <a:pt x="3269" y="595"/>
                    <a:pt x="3267" y="596"/>
                    <a:pt x="3263" y="600"/>
                  </a:cubicBezTo>
                  <a:cubicBezTo>
                    <a:pt x="3251" y="624"/>
                    <a:pt x="3239" y="648"/>
                    <a:pt x="3227" y="672"/>
                  </a:cubicBezTo>
                  <a:cubicBezTo>
                    <a:pt x="3227" y="672"/>
                    <a:pt x="3227" y="684"/>
                    <a:pt x="3227" y="684"/>
                  </a:cubicBezTo>
                  <a:cubicBezTo>
                    <a:pt x="3227" y="692"/>
                    <a:pt x="3226" y="694"/>
                    <a:pt x="3224" y="694"/>
                  </a:cubicBezTo>
                  <a:cubicBezTo>
                    <a:pt x="3220" y="694"/>
                    <a:pt x="3215" y="684"/>
                    <a:pt x="3215" y="684"/>
                  </a:cubicBezTo>
                  <a:lnTo>
                    <a:pt x="3215" y="684"/>
                  </a:lnTo>
                  <a:cubicBezTo>
                    <a:pt x="3215" y="684"/>
                    <a:pt x="3223" y="699"/>
                    <a:pt x="3219" y="705"/>
                  </a:cubicBezTo>
                  <a:lnTo>
                    <a:pt x="3219" y="705"/>
                  </a:lnTo>
                  <a:lnTo>
                    <a:pt x="3239" y="696"/>
                  </a:lnTo>
                  <a:cubicBezTo>
                    <a:pt x="3247" y="696"/>
                    <a:pt x="3255" y="690"/>
                    <a:pt x="3263" y="690"/>
                  </a:cubicBezTo>
                  <a:cubicBezTo>
                    <a:pt x="3267" y="690"/>
                    <a:pt x="3271" y="692"/>
                    <a:pt x="3275" y="696"/>
                  </a:cubicBezTo>
                  <a:cubicBezTo>
                    <a:pt x="3275" y="689"/>
                    <a:pt x="3275" y="668"/>
                    <a:pt x="3275" y="660"/>
                  </a:cubicBezTo>
                  <a:cubicBezTo>
                    <a:pt x="3275" y="654"/>
                    <a:pt x="3277" y="651"/>
                    <a:pt x="3280" y="651"/>
                  </a:cubicBezTo>
                  <a:lnTo>
                    <a:pt x="3280" y="651"/>
                  </a:lnTo>
                  <a:lnTo>
                    <a:pt x="3284" y="653"/>
                  </a:lnTo>
                  <a:lnTo>
                    <a:pt x="3284" y="653"/>
                  </a:lnTo>
                  <a:cubicBezTo>
                    <a:pt x="3283" y="652"/>
                    <a:pt x="3282" y="651"/>
                    <a:pt x="3280" y="651"/>
                  </a:cubicBezTo>
                  <a:lnTo>
                    <a:pt x="3275" y="648"/>
                  </a:lnTo>
                  <a:cubicBezTo>
                    <a:pt x="3275" y="636"/>
                    <a:pt x="3310" y="636"/>
                    <a:pt x="3310" y="636"/>
                  </a:cubicBezTo>
                  <a:cubicBezTo>
                    <a:pt x="3310" y="636"/>
                    <a:pt x="3298" y="600"/>
                    <a:pt x="3310" y="600"/>
                  </a:cubicBezTo>
                  <a:cubicBezTo>
                    <a:pt x="3310" y="588"/>
                    <a:pt x="3346" y="565"/>
                    <a:pt x="3334" y="553"/>
                  </a:cubicBezTo>
                  <a:cubicBezTo>
                    <a:pt x="3322" y="541"/>
                    <a:pt x="3346" y="529"/>
                    <a:pt x="3334" y="517"/>
                  </a:cubicBezTo>
                  <a:cubicBezTo>
                    <a:pt x="3322" y="505"/>
                    <a:pt x="3346" y="505"/>
                    <a:pt x="3346" y="493"/>
                  </a:cubicBezTo>
                  <a:cubicBezTo>
                    <a:pt x="3346" y="481"/>
                    <a:pt x="3346" y="481"/>
                    <a:pt x="3346" y="469"/>
                  </a:cubicBezTo>
                  <a:cubicBezTo>
                    <a:pt x="3346" y="463"/>
                    <a:pt x="3346" y="460"/>
                    <a:pt x="3347" y="460"/>
                  </a:cubicBezTo>
                  <a:cubicBezTo>
                    <a:pt x="3349" y="460"/>
                    <a:pt x="3352" y="463"/>
                    <a:pt x="3358" y="469"/>
                  </a:cubicBezTo>
                  <a:cubicBezTo>
                    <a:pt x="3360" y="471"/>
                    <a:pt x="3361" y="472"/>
                    <a:pt x="3362" y="472"/>
                  </a:cubicBezTo>
                  <a:cubicBezTo>
                    <a:pt x="3367" y="472"/>
                    <a:pt x="3358" y="445"/>
                    <a:pt x="3358" y="445"/>
                  </a:cubicBezTo>
                  <a:lnTo>
                    <a:pt x="3358" y="434"/>
                  </a:lnTo>
                  <a:cubicBezTo>
                    <a:pt x="3358" y="434"/>
                    <a:pt x="3322" y="434"/>
                    <a:pt x="3346" y="422"/>
                  </a:cubicBezTo>
                  <a:cubicBezTo>
                    <a:pt x="3358" y="410"/>
                    <a:pt x="3358" y="386"/>
                    <a:pt x="3346" y="374"/>
                  </a:cubicBezTo>
                  <a:cubicBezTo>
                    <a:pt x="3340" y="368"/>
                    <a:pt x="3337" y="365"/>
                    <a:pt x="3337" y="362"/>
                  </a:cubicBezTo>
                  <a:close/>
                  <a:moveTo>
                    <a:pt x="3219" y="705"/>
                  </a:moveTo>
                  <a:lnTo>
                    <a:pt x="3215" y="707"/>
                  </a:lnTo>
                  <a:cubicBezTo>
                    <a:pt x="3217" y="707"/>
                    <a:pt x="3219" y="707"/>
                    <a:pt x="3219" y="705"/>
                  </a:cubicBezTo>
                  <a:close/>
                  <a:moveTo>
                    <a:pt x="1179" y="493"/>
                  </a:moveTo>
                  <a:cubicBezTo>
                    <a:pt x="1179" y="505"/>
                    <a:pt x="1179" y="505"/>
                    <a:pt x="1179" y="505"/>
                  </a:cubicBezTo>
                  <a:cubicBezTo>
                    <a:pt x="1179" y="517"/>
                    <a:pt x="1167" y="517"/>
                    <a:pt x="1167" y="529"/>
                  </a:cubicBezTo>
                  <a:cubicBezTo>
                    <a:pt x="1155" y="541"/>
                    <a:pt x="1155" y="553"/>
                    <a:pt x="1155" y="565"/>
                  </a:cubicBezTo>
                  <a:cubicBezTo>
                    <a:pt x="1155" y="576"/>
                    <a:pt x="1167" y="565"/>
                    <a:pt x="1167" y="588"/>
                  </a:cubicBezTo>
                  <a:cubicBezTo>
                    <a:pt x="1167" y="600"/>
                    <a:pt x="1167" y="600"/>
                    <a:pt x="1155" y="612"/>
                  </a:cubicBezTo>
                  <a:lnTo>
                    <a:pt x="1167" y="624"/>
                  </a:lnTo>
                  <a:cubicBezTo>
                    <a:pt x="1167" y="624"/>
                    <a:pt x="1167" y="636"/>
                    <a:pt x="1167" y="636"/>
                  </a:cubicBezTo>
                  <a:cubicBezTo>
                    <a:pt x="1167" y="636"/>
                    <a:pt x="1161" y="633"/>
                    <a:pt x="1155" y="633"/>
                  </a:cubicBezTo>
                  <a:cubicBezTo>
                    <a:pt x="1149" y="633"/>
                    <a:pt x="1143" y="636"/>
                    <a:pt x="1143" y="648"/>
                  </a:cubicBezTo>
                  <a:cubicBezTo>
                    <a:pt x="1143" y="660"/>
                    <a:pt x="1143" y="660"/>
                    <a:pt x="1155" y="660"/>
                  </a:cubicBezTo>
                  <a:cubicBezTo>
                    <a:pt x="1155" y="672"/>
                    <a:pt x="1155" y="672"/>
                    <a:pt x="1155" y="672"/>
                  </a:cubicBezTo>
                  <a:cubicBezTo>
                    <a:pt x="1155" y="696"/>
                    <a:pt x="1155" y="707"/>
                    <a:pt x="1155" y="719"/>
                  </a:cubicBezTo>
                  <a:cubicBezTo>
                    <a:pt x="1155" y="719"/>
                    <a:pt x="1143" y="696"/>
                    <a:pt x="1143" y="696"/>
                  </a:cubicBezTo>
                  <a:cubicBezTo>
                    <a:pt x="1131" y="696"/>
                    <a:pt x="1143" y="743"/>
                    <a:pt x="1143" y="743"/>
                  </a:cubicBezTo>
                  <a:lnTo>
                    <a:pt x="1143" y="767"/>
                  </a:lnTo>
                  <a:lnTo>
                    <a:pt x="1143" y="779"/>
                  </a:lnTo>
                  <a:lnTo>
                    <a:pt x="1143" y="803"/>
                  </a:lnTo>
                  <a:lnTo>
                    <a:pt x="1155" y="803"/>
                  </a:lnTo>
                  <a:cubicBezTo>
                    <a:pt x="1167" y="803"/>
                    <a:pt x="1191" y="803"/>
                    <a:pt x="1179" y="791"/>
                  </a:cubicBezTo>
                  <a:cubicBezTo>
                    <a:pt x="1173" y="785"/>
                    <a:pt x="1170" y="785"/>
                    <a:pt x="1170" y="785"/>
                  </a:cubicBezTo>
                  <a:cubicBezTo>
                    <a:pt x="1170" y="785"/>
                    <a:pt x="1173" y="785"/>
                    <a:pt x="1179" y="779"/>
                  </a:cubicBezTo>
                  <a:cubicBezTo>
                    <a:pt x="1183" y="775"/>
                    <a:pt x="1184" y="774"/>
                    <a:pt x="1185" y="774"/>
                  </a:cubicBezTo>
                  <a:lnTo>
                    <a:pt x="1185" y="774"/>
                  </a:lnTo>
                  <a:cubicBezTo>
                    <a:pt x="1186" y="774"/>
                    <a:pt x="1183" y="779"/>
                    <a:pt x="1191" y="779"/>
                  </a:cubicBezTo>
                  <a:cubicBezTo>
                    <a:pt x="1203" y="779"/>
                    <a:pt x="1191" y="767"/>
                    <a:pt x="1191" y="767"/>
                  </a:cubicBezTo>
                  <a:lnTo>
                    <a:pt x="1179" y="767"/>
                  </a:lnTo>
                  <a:cubicBezTo>
                    <a:pt x="1179" y="767"/>
                    <a:pt x="1179" y="779"/>
                    <a:pt x="1167" y="779"/>
                  </a:cubicBezTo>
                  <a:cubicBezTo>
                    <a:pt x="1155" y="779"/>
                    <a:pt x="1167" y="755"/>
                    <a:pt x="1167" y="755"/>
                  </a:cubicBezTo>
                  <a:cubicBezTo>
                    <a:pt x="1167" y="755"/>
                    <a:pt x="1167" y="755"/>
                    <a:pt x="1179" y="743"/>
                  </a:cubicBezTo>
                  <a:cubicBezTo>
                    <a:pt x="1191" y="719"/>
                    <a:pt x="1191" y="719"/>
                    <a:pt x="1191" y="719"/>
                  </a:cubicBezTo>
                  <a:cubicBezTo>
                    <a:pt x="1191" y="719"/>
                    <a:pt x="1179" y="719"/>
                    <a:pt x="1179" y="707"/>
                  </a:cubicBezTo>
                  <a:cubicBezTo>
                    <a:pt x="1179" y="696"/>
                    <a:pt x="1179" y="696"/>
                    <a:pt x="1179" y="696"/>
                  </a:cubicBezTo>
                  <a:lnTo>
                    <a:pt x="1179" y="636"/>
                  </a:lnTo>
                  <a:cubicBezTo>
                    <a:pt x="1179" y="630"/>
                    <a:pt x="1179" y="630"/>
                    <a:pt x="1180" y="630"/>
                  </a:cubicBezTo>
                  <a:cubicBezTo>
                    <a:pt x="1182" y="630"/>
                    <a:pt x="1185" y="630"/>
                    <a:pt x="1191" y="624"/>
                  </a:cubicBezTo>
                  <a:cubicBezTo>
                    <a:pt x="1203" y="624"/>
                    <a:pt x="1191" y="612"/>
                    <a:pt x="1191" y="612"/>
                  </a:cubicBezTo>
                  <a:lnTo>
                    <a:pt x="1191" y="588"/>
                  </a:lnTo>
                  <a:lnTo>
                    <a:pt x="1191" y="565"/>
                  </a:lnTo>
                  <a:lnTo>
                    <a:pt x="1191" y="553"/>
                  </a:lnTo>
                  <a:cubicBezTo>
                    <a:pt x="1191" y="553"/>
                    <a:pt x="1191" y="541"/>
                    <a:pt x="1191" y="529"/>
                  </a:cubicBezTo>
                  <a:cubicBezTo>
                    <a:pt x="1191" y="517"/>
                    <a:pt x="1179" y="493"/>
                    <a:pt x="1179" y="493"/>
                  </a:cubicBezTo>
                  <a:close/>
                  <a:moveTo>
                    <a:pt x="1191" y="826"/>
                  </a:moveTo>
                  <a:cubicBezTo>
                    <a:pt x="1191" y="832"/>
                    <a:pt x="1191" y="835"/>
                    <a:pt x="1191" y="838"/>
                  </a:cubicBezTo>
                  <a:cubicBezTo>
                    <a:pt x="1191" y="838"/>
                    <a:pt x="1203" y="850"/>
                    <a:pt x="1215" y="850"/>
                  </a:cubicBezTo>
                  <a:cubicBezTo>
                    <a:pt x="1227" y="826"/>
                    <a:pt x="1203" y="826"/>
                    <a:pt x="1191" y="826"/>
                  </a:cubicBezTo>
                  <a:close/>
                  <a:moveTo>
                    <a:pt x="3243" y="704"/>
                  </a:moveTo>
                  <a:cubicBezTo>
                    <a:pt x="3236" y="704"/>
                    <a:pt x="3229" y="711"/>
                    <a:pt x="3223" y="711"/>
                  </a:cubicBezTo>
                  <a:cubicBezTo>
                    <a:pt x="3220" y="711"/>
                    <a:pt x="3217" y="710"/>
                    <a:pt x="3215" y="707"/>
                  </a:cubicBezTo>
                  <a:cubicBezTo>
                    <a:pt x="3215" y="719"/>
                    <a:pt x="3215" y="719"/>
                    <a:pt x="3215" y="719"/>
                  </a:cubicBezTo>
                  <a:cubicBezTo>
                    <a:pt x="3215" y="719"/>
                    <a:pt x="3195" y="780"/>
                    <a:pt x="3182" y="780"/>
                  </a:cubicBezTo>
                  <a:cubicBezTo>
                    <a:pt x="3181" y="780"/>
                    <a:pt x="3180" y="780"/>
                    <a:pt x="3179" y="779"/>
                  </a:cubicBezTo>
                  <a:lnTo>
                    <a:pt x="3179" y="815"/>
                  </a:lnTo>
                  <a:cubicBezTo>
                    <a:pt x="3167" y="815"/>
                    <a:pt x="3155" y="815"/>
                    <a:pt x="3155" y="826"/>
                  </a:cubicBezTo>
                  <a:lnTo>
                    <a:pt x="3132" y="826"/>
                  </a:lnTo>
                  <a:cubicBezTo>
                    <a:pt x="3120" y="826"/>
                    <a:pt x="3132" y="850"/>
                    <a:pt x="3132" y="850"/>
                  </a:cubicBezTo>
                  <a:cubicBezTo>
                    <a:pt x="3132" y="853"/>
                    <a:pt x="3131" y="854"/>
                    <a:pt x="3130" y="854"/>
                  </a:cubicBezTo>
                  <a:cubicBezTo>
                    <a:pt x="3127" y="854"/>
                    <a:pt x="3120" y="838"/>
                    <a:pt x="3120" y="838"/>
                  </a:cubicBezTo>
                  <a:cubicBezTo>
                    <a:pt x="3108" y="838"/>
                    <a:pt x="3108" y="862"/>
                    <a:pt x="3108" y="862"/>
                  </a:cubicBezTo>
                  <a:cubicBezTo>
                    <a:pt x="3108" y="868"/>
                    <a:pt x="3111" y="868"/>
                    <a:pt x="3112" y="868"/>
                  </a:cubicBezTo>
                  <a:cubicBezTo>
                    <a:pt x="3114" y="868"/>
                    <a:pt x="3114" y="868"/>
                    <a:pt x="3108" y="874"/>
                  </a:cubicBezTo>
                  <a:lnTo>
                    <a:pt x="3096" y="874"/>
                  </a:lnTo>
                  <a:cubicBezTo>
                    <a:pt x="3084" y="874"/>
                    <a:pt x="3084" y="862"/>
                    <a:pt x="3072" y="862"/>
                  </a:cubicBezTo>
                  <a:lnTo>
                    <a:pt x="3072" y="922"/>
                  </a:lnTo>
                  <a:cubicBezTo>
                    <a:pt x="3072" y="928"/>
                    <a:pt x="3072" y="931"/>
                    <a:pt x="3072" y="934"/>
                  </a:cubicBezTo>
                  <a:cubicBezTo>
                    <a:pt x="3072" y="934"/>
                    <a:pt x="3084" y="922"/>
                    <a:pt x="3084" y="910"/>
                  </a:cubicBezTo>
                  <a:cubicBezTo>
                    <a:pt x="3084" y="910"/>
                    <a:pt x="3108" y="910"/>
                    <a:pt x="3108" y="898"/>
                  </a:cubicBezTo>
                  <a:cubicBezTo>
                    <a:pt x="3108" y="886"/>
                    <a:pt x="3108" y="886"/>
                    <a:pt x="3108" y="886"/>
                  </a:cubicBezTo>
                  <a:cubicBezTo>
                    <a:pt x="3108" y="886"/>
                    <a:pt x="3113" y="891"/>
                    <a:pt x="3120" y="891"/>
                  </a:cubicBezTo>
                  <a:cubicBezTo>
                    <a:pt x="3124" y="891"/>
                    <a:pt x="3128" y="890"/>
                    <a:pt x="3132" y="886"/>
                  </a:cubicBezTo>
                  <a:cubicBezTo>
                    <a:pt x="3132" y="874"/>
                    <a:pt x="3167" y="850"/>
                    <a:pt x="3167" y="850"/>
                  </a:cubicBezTo>
                  <a:cubicBezTo>
                    <a:pt x="3161" y="844"/>
                    <a:pt x="3155" y="844"/>
                    <a:pt x="3152" y="844"/>
                  </a:cubicBezTo>
                  <a:cubicBezTo>
                    <a:pt x="3149" y="844"/>
                    <a:pt x="3149" y="844"/>
                    <a:pt x="3155" y="838"/>
                  </a:cubicBezTo>
                  <a:cubicBezTo>
                    <a:pt x="3155" y="832"/>
                    <a:pt x="3158" y="832"/>
                    <a:pt x="3163" y="832"/>
                  </a:cubicBezTo>
                  <a:cubicBezTo>
                    <a:pt x="3167" y="832"/>
                    <a:pt x="3173" y="832"/>
                    <a:pt x="3179" y="826"/>
                  </a:cubicBezTo>
                  <a:cubicBezTo>
                    <a:pt x="3191" y="815"/>
                    <a:pt x="3203" y="791"/>
                    <a:pt x="3215" y="779"/>
                  </a:cubicBezTo>
                  <a:cubicBezTo>
                    <a:pt x="3215" y="767"/>
                    <a:pt x="3215" y="755"/>
                    <a:pt x="3227" y="755"/>
                  </a:cubicBezTo>
                  <a:cubicBezTo>
                    <a:pt x="3239" y="743"/>
                    <a:pt x="3227" y="731"/>
                    <a:pt x="3227" y="719"/>
                  </a:cubicBezTo>
                  <a:cubicBezTo>
                    <a:pt x="3227" y="713"/>
                    <a:pt x="3236" y="713"/>
                    <a:pt x="3243" y="713"/>
                  </a:cubicBezTo>
                  <a:cubicBezTo>
                    <a:pt x="3251" y="713"/>
                    <a:pt x="3257" y="713"/>
                    <a:pt x="3251" y="707"/>
                  </a:cubicBezTo>
                  <a:cubicBezTo>
                    <a:pt x="3248" y="705"/>
                    <a:pt x="3246" y="704"/>
                    <a:pt x="3243" y="704"/>
                  </a:cubicBezTo>
                  <a:close/>
                  <a:moveTo>
                    <a:pt x="3072" y="934"/>
                  </a:moveTo>
                  <a:lnTo>
                    <a:pt x="3060" y="946"/>
                  </a:lnTo>
                  <a:lnTo>
                    <a:pt x="3072" y="946"/>
                  </a:lnTo>
                  <a:cubicBezTo>
                    <a:pt x="3072" y="940"/>
                    <a:pt x="3072" y="937"/>
                    <a:pt x="3072" y="934"/>
                  </a:cubicBezTo>
                  <a:close/>
                  <a:moveTo>
                    <a:pt x="3048" y="946"/>
                  </a:moveTo>
                  <a:cubicBezTo>
                    <a:pt x="3048" y="946"/>
                    <a:pt x="3048" y="954"/>
                    <a:pt x="3048" y="960"/>
                  </a:cubicBezTo>
                  <a:lnTo>
                    <a:pt x="3048" y="960"/>
                  </a:lnTo>
                  <a:cubicBezTo>
                    <a:pt x="3045" y="959"/>
                    <a:pt x="3041" y="957"/>
                    <a:pt x="3036" y="957"/>
                  </a:cubicBezTo>
                  <a:cubicBezTo>
                    <a:pt x="3036" y="957"/>
                    <a:pt x="3036" y="958"/>
                    <a:pt x="3036" y="959"/>
                  </a:cubicBezTo>
                  <a:lnTo>
                    <a:pt x="3036" y="959"/>
                  </a:lnTo>
                  <a:cubicBezTo>
                    <a:pt x="3034" y="960"/>
                    <a:pt x="3031" y="963"/>
                    <a:pt x="3024" y="969"/>
                  </a:cubicBezTo>
                  <a:cubicBezTo>
                    <a:pt x="3022" y="972"/>
                    <a:pt x="3020" y="974"/>
                    <a:pt x="3019" y="975"/>
                  </a:cubicBezTo>
                  <a:lnTo>
                    <a:pt x="3019" y="975"/>
                  </a:lnTo>
                  <a:cubicBezTo>
                    <a:pt x="3024" y="970"/>
                    <a:pt x="3027" y="969"/>
                    <a:pt x="3034" y="969"/>
                  </a:cubicBezTo>
                  <a:lnTo>
                    <a:pt x="3034" y="969"/>
                  </a:lnTo>
                  <a:cubicBezTo>
                    <a:pt x="3031" y="973"/>
                    <a:pt x="3028" y="978"/>
                    <a:pt x="3024" y="981"/>
                  </a:cubicBezTo>
                  <a:cubicBezTo>
                    <a:pt x="3036" y="981"/>
                    <a:pt x="3036" y="969"/>
                    <a:pt x="3036" y="969"/>
                  </a:cubicBezTo>
                  <a:cubicBezTo>
                    <a:pt x="3036" y="969"/>
                    <a:pt x="3035" y="969"/>
                    <a:pt x="3034" y="969"/>
                  </a:cubicBezTo>
                  <a:lnTo>
                    <a:pt x="3034" y="969"/>
                  </a:lnTo>
                  <a:cubicBezTo>
                    <a:pt x="3035" y="968"/>
                    <a:pt x="3036" y="967"/>
                    <a:pt x="3036" y="965"/>
                  </a:cubicBezTo>
                  <a:lnTo>
                    <a:pt x="3036" y="965"/>
                  </a:lnTo>
                  <a:cubicBezTo>
                    <a:pt x="3036" y="967"/>
                    <a:pt x="3036" y="969"/>
                    <a:pt x="3036" y="969"/>
                  </a:cubicBezTo>
                  <a:lnTo>
                    <a:pt x="3048" y="969"/>
                  </a:lnTo>
                  <a:cubicBezTo>
                    <a:pt x="3048" y="969"/>
                    <a:pt x="3048" y="965"/>
                    <a:pt x="3048" y="960"/>
                  </a:cubicBezTo>
                  <a:lnTo>
                    <a:pt x="3048" y="960"/>
                  </a:lnTo>
                  <a:cubicBezTo>
                    <a:pt x="3052" y="962"/>
                    <a:pt x="3055" y="963"/>
                    <a:pt x="3057" y="963"/>
                  </a:cubicBezTo>
                  <a:cubicBezTo>
                    <a:pt x="3059" y="963"/>
                    <a:pt x="3060" y="961"/>
                    <a:pt x="3060" y="957"/>
                  </a:cubicBezTo>
                  <a:cubicBezTo>
                    <a:pt x="3060" y="946"/>
                    <a:pt x="3060" y="946"/>
                    <a:pt x="3060" y="946"/>
                  </a:cubicBezTo>
                  <a:close/>
                  <a:moveTo>
                    <a:pt x="3019" y="975"/>
                  </a:moveTo>
                  <a:lnTo>
                    <a:pt x="3019" y="975"/>
                  </a:lnTo>
                  <a:cubicBezTo>
                    <a:pt x="3017" y="977"/>
                    <a:pt x="3015" y="979"/>
                    <a:pt x="3013" y="981"/>
                  </a:cubicBezTo>
                  <a:cubicBezTo>
                    <a:pt x="3013" y="981"/>
                    <a:pt x="3014" y="981"/>
                    <a:pt x="3014" y="981"/>
                  </a:cubicBezTo>
                  <a:lnTo>
                    <a:pt x="3014" y="981"/>
                  </a:lnTo>
                  <a:cubicBezTo>
                    <a:pt x="3015" y="980"/>
                    <a:pt x="3016" y="978"/>
                    <a:pt x="3019" y="975"/>
                  </a:cubicBezTo>
                  <a:close/>
                  <a:moveTo>
                    <a:pt x="3014" y="981"/>
                  </a:moveTo>
                  <a:cubicBezTo>
                    <a:pt x="3013" y="984"/>
                    <a:pt x="3013" y="987"/>
                    <a:pt x="3013" y="993"/>
                  </a:cubicBezTo>
                  <a:cubicBezTo>
                    <a:pt x="3024" y="993"/>
                    <a:pt x="3024" y="982"/>
                    <a:pt x="3014" y="981"/>
                  </a:cubicBezTo>
                  <a:close/>
                  <a:moveTo>
                    <a:pt x="3006" y="978"/>
                  </a:moveTo>
                  <a:cubicBezTo>
                    <a:pt x="3005" y="978"/>
                    <a:pt x="3003" y="979"/>
                    <a:pt x="3001" y="981"/>
                  </a:cubicBezTo>
                  <a:cubicBezTo>
                    <a:pt x="2989" y="981"/>
                    <a:pt x="3001" y="993"/>
                    <a:pt x="3001" y="1005"/>
                  </a:cubicBezTo>
                  <a:cubicBezTo>
                    <a:pt x="3001" y="1005"/>
                    <a:pt x="3001" y="1006"/>
                    <a:pt x="3002" y="1008"/>
                  </a:cubicBezTo>
                  <a:lnTo>
                    <a:pt x="3002" y="1008"/>
                  </a:lnTo>
                  <a:cubicBezTo>
                    <a:pt x="3011" y="1002"/>
                    <a:pt x="3017" y="997"/>
                    <a:pt x="3013" y="993"/>
                  </a:cubicBezTo>
                  <a:cubicBezTo>
                    <a:pt x="3013" y="993"/>
                    <a:pt x="3013" y="978"/>
                    <a:pt x="3006" y="978"/>
                  </a:cubicBezTo>
                  <a:close/>
                  <a:moveTo>
                    <a:pt x="2989" y="1005"/>
                  </a:moveTo>
                  <a:lnTo>
                    <a:pt x="2989" y="1014"/>
                  </a:lnTo>
                  <a:lnTo>
                    <a:pt x="2989" y="1014"/>
                  </a:lnTo>
                  <a:cubicBezTo>
                    <a:pt x="2991" y="1013"/>
                    <a:pt x="2992" y="1013"/>
                    <a:pt x="2994" y="1012"/>
                  </a:cubicBezTo>
                  <a:lnTo>
                    <a:pt x="2994" y="1012"/>
                  </a:lnTo>
                  <a:cubicBezTo>
                    <a:pt x="2997" y="1016"/>
                    <a:pt x="3001" y="1023"/>
                    <a:pt x="3001" y="1029"/>
                  </a:cubicBezTo>
                  <a:cubicBezTo>
                    <a:pt x="3010" y="1029"/>
                    <a:pt x="3005" y="1014"/>
                    <a:pt x="3002" y="1008"/>
                  </a:cubicBezTo>
                  <a:lnTo>
                    <a:pt x="3002" y="1008"/>
                  </a:lnTo>
                  <a:cubicBezTo>
                    <a:pt x="3000" y="1009"/>
                    <a:pt x="2997" y="1010"/>
                    <a:pt x="2994" y="1012"/>
                  </a:cubicBezTo>
                  <a:lnTo>
                    <a:pt x="2994" y="1012"/>
                  </a:lnTo>
                  <a:cubicBezTo>
                    <a:pt x="2991" y="1008"/>
                    <a:pt x="2989" y="1005"/>
                    <a:pt x="2989" y="1005"/>
                  </a:cubicBezTo>
                  <a:close/>
                  <a:moveTo>
                    <a:pt x="2989" y="1014"/>
                  </a:moveTo>
                  <a:cubicBezTo>
                    <a:pt x="2970" y="1022"/>
                    <a:pt x="2947" y="1029"/>
                    <a:pt x="2941" y="1029"/>
                  </a:cubicBezTo>
                  <a:cubicBezTo>
                    <a:pt x="2932" y="1038"/>
                    <a:pt x="2937" y="1040"/>
                    <a:pt x="2940" y="1046"/>
                  </a:cubicBezTo>
                  <a:lnTo>
                    <a:pt x="2940" y="1046"/>
                  </a:lnTo>
                  <a:cubicBezTo>
                    <a:pt x="2945" y="1041"/>
                    <a:pt x="2968" y="1041"/>
                    <a:pt x="2977" y="1041"/>
                  </a:cubicBezTo>
                  <a:cubicBezTo>
                    <a:pt x="2977" y="1029"/>
                    <a:pt x="2989" y="1029"/>
                    <a:pt x="2989" y="1017"/>
                  </a:cubicBezTo>
                  <a:lnTo>
                    <a:pt x="2989" y="1014"/>
                  </a:lnTo>
                  <a:close/>
                  <a:moveTo>
                    <a:pt x="2940" y="1046"/>
                  </a:moveTo>
                  <a:cubicBezTo>
                    <a:pt x="2938" y="1048"/>
                    <a:pt x="2938" y="1050"/>
                    <a:pt x="2941" y="1053"/>
                  </a:cubicBezTo>
                  <a:cubicBezTo>
                    <a:pt x="2941" y="1050"/>
                    <a:pt x="2941" y="1048"/>
                    <a:pt x="2940" y="1046"/>
                  </a:cubicBezTo>
                  <a:close/>
                  <a:moveTo>
                    <a:pt x="2941" y="1053"/>
                  </a:moveTo>
                  <a:cubicBezTo>
                    <a:pt x="2941" y="1065"/>
                    <a:pt x="2941" y="1065"/>
                    <a:pt x="2929" y="1065"/>
                  </a:cubicBezTo>
                  <a:cubicBezTo>
                    <a:pt x="2926" y="1061"/>
                    <a:pt x="2920" y="1060"/>
                    <a:pt x="2914" y="1060"/>
                  </a:cubicBezTo>
                  <a:cubicBezTo>
                    <a:pt x="2898" y="1060"/>
                    <a:pt x="2878" y="1068"/>
                    <a:pt x="2870" y="1077"/>
                  </a:cubicBezTo>
                  <a:cubicBezTo>
                    <a:pt x="2858" y="1077"/>
                    <a:pt x="2858" y="1088"/>
                    <a:pt x="2846" y="1088"/>
                  </a:cubicBezTo>
                  <a:cubicBezTo>
                    <a:pt x="2846" y="1097"/>
                    <a:pt x="2846" y="1105"/>
                    <a:pt x="2842" y="1114"/>
                  </a:cubicBezTo>
                  <a:lnTo>
                    <a:pt x="2842" y="1114"/>
                  </a:lnTo>
                  <a:cubicBezTo>
                    <a:pt x="2843" y="1110"/>
                    <a:pt x="2843" y="1107"/>
                    <a:pt x="2841" y="1107"/>
                  </a:cubicBezTo>
                  <a:cubicBezTo>
                    <a:pt x="2840" y="1107"/>
                    <a:pt x="2837" y="1109"/>
                    <a:pt x="2834" y="1112"/>
                  </a:cubicBezTo>
                  <a:lnTo>
                    <a:pt x="2786" y="1136"/>
                  </a:lnTo>
                  <a:cubicBezTo>
                    <a:pt x="2778" y="1136"/>
                    <a:pt x="2770" y="1141"/>
                    <a:pt x="2766" y="1149"/>
                  </a:cubicBezTo>
                  <a:lnTo>
                    <a:pt x="2766" y="1149"/>
                  </a:lnTo>
                  <a:cubicBezTo>
                    <a:pt x="2768" y="1148"/>
                    <a:pt x="2771" y="1148"/>
                    <a:pt x="2774" y="1148"/>
                  </a:cubicBezTo>
                  <a:lnTo>
                    <a:pt x="2810" y="1148"/>
                  </a:lnTo>
                  <a:cubicBezTo>
                    <a:pt x="2810" y="1148"/>
                    <a:pt x="2810" y="1136"/>
                    <a:pt x="2822" y="1136"/>
                  </a:cubicBezTo>
                  <a:lnTo>
                    <a:pt x="2846" y="1136"/>
                  </a:lnTo>
                  <a:cubicBezTo>
                    <a:pt x="2846" y="1136"/>
                    <a:pt x="2846" y="1136"/>
                    <a:pt x="2846" y="1124"/>
                  </a:cubicBezTo>
                  <a:cubicBezTo>
                    <a:pt x="2846" y="1120"/>
                    <a:pt x="2849" y="1119"/>
                    <a:pt x="2852" y="1119"/>
                  </a:cubicBezTo>
                  <a:cubicBezTo>
                    <a:pt x="2860" y="1119"/>
                    <a:pt x="2874" y="1124"/>
                    <a:pt x="2882" y="1124"/>
                  </a:cubicBezTo>
                  <a:cubicBezTo>
                    <a:pt x="2894" y="1112"/>
                    <a:pt x="2858" y="1100"/>
                    <a:pt x="2882" y="1100"/>
                  </a:cubicBezTo>
                  <a:cubicBezTo>
                    <a:pt x="2905" y="1100"/>
                    <a:pt x="2894" y="1100"/>
                    <a:pt x="2905" y="1088"/>
                  </a:cubicBezTo>
                  <a:lnTo>
                    <a:pt x="2917" y="1088"/>
                  </a:lnTo>
                  <a:cubicBezTo>
                    <a:pt x="2917" y="1088"/>
                    <a:pt x="2953" y="1065"/>
                    <a:pt x="2941" y="1053"/>
                  </a:cubicBezTo>
                  <a:close/>
                  <a:moveTo>
                    <a:pt x="2846" y="1172"/>
                  </a:moveTo>
                  <a:cubicBezTo>
                    <a:pt x="2846" y="1176"/>
                    <a:pt x="2844" y="1180"/>
                    <a:pt x="2843" y="1184"/>
                  </a:cubicBezTo>
                  <a:lnTo>
                    <a:pt x="2846" y="1184"/>
                  </a:lnTo>
                  <a:lnTo>
                    <a:pt x="2846" y="1172"/>
                  </a:lnTo>
                  <a:close/>
                  <a:moveTo>
                    <a:pt x="2834" y="1184"/>
                  </a:moveTo>
                  <a:lnTo>
                    <a:pt x="2834" y="1196"/>
                  </a:lnTo>
                  <a:cubicBezTo>
                    <a:pt x="2834" y="1196"/>
                    <a:pt x="2839" y="1191"/>
                    <a:pt x="2843" y="1184"/>
                  </a:cubicBezTo>
                  <a:close/>
                  <a:moveTo>
                    <a:pt x="1893" y="1231"/>
                  </a:moveTo>
                  <a:lnTo>
                    <a:pt x="1905" y="1243"/>
                  </a:lnTo>
                  <a:lnTo>
                    <a:pt x="1893" y="1243"/>
                  </a:lnTo>
                  <a:cubicBezTo>
                    <a:pt x="1893" y="1243"/>
                    <a:pt x="1893" y="1231"/>
                    <a:pt x="1893" y="1231"/>
                  </a:cubicBezTo>
                  <a:close/>
                  <a:moveTo>
                    <a:pt x="2657" y="1271"/>
                  </a:moveTo>
                  <a:cubicBezTo>
                    <a:pt x="2648" y="1271"/>
                    <a:pt x="2641" y="1281"/>
                    <a:pt x="2648" y="1281"/>
                  </a:cubicBezTo>
                  <a:cubicBezTo>
                    <a:pt x="2649" y="1281"/>
                    <a:pt x="2652" y="1281"/>
                    <a:pt x="2655" y="1279"/>
                  </a:cubicBezTo>
                  <a:lnTo>
                    <a:pt x="2667" y="1279"/>
                  </a:lnTo>
                  <a:cubicBezTo>
                    <a:pt x="2664" y="1273"/>
                    <a:pt x="2660" y="1271"/>
                    <a:pt x="2657" y="1271"/>
                  </a:cubicBezTo>
                  <a:close/>
                  <a:moveTo>
                    <a:pt x="1875" y="1286"/>
                  </a:moveTo>
                  <a:cubicBezTo>
                    <a:pt x="1869" y="1286"/>
                    <a:pt x="1862" y="1291"/>
                    <a:pt x="1870" y="1291"/>
                  </a:cubicBezTo>
                  <a:cubicBezTo>
                    <a:pt x="1873" y="1291"/>
                    <a:pt x="1875" y="1289"/>
                    <a:pt x="1875" y="1286"/>
                  </a:cubicBezTo>
                  <a:close/>
                  <a:moveTo>
                    <a:pt x="920" y="1301"/>
                  </a:moveTo>
                  <a:cubicBezTo>
                    <a:pt x="920" y="1302"/>
                    <a:pt x="919" y="1302"/>
                    <a:pt x="919" y="1302"/>
                  </a:cubicBezTo>
                  <a:lnTo>
                    <a:pt x="919" y="1302"/>
                  </a:lnTo>
                  <a:cubicBezTo>
                    <a:pt x="919" y="1302"/>
                    <a:pt x="920" y="1302"/>
                    <a:pt x="920" y="1301"/>
                  </a:cubicBezTo>
                  <a:close/>
                  <a:moveTo>
                    <a:pt x="919" y="1302"/>
                  </a:moveTo>
                  <a:lnTo>
                    <a:pt x="919" y="1302"/>
                  </a:lnTo>
                  <a:cubicBezTo>
                    <a:pt x="918" y="1303"/>
                    <a:pt x="918" y="1303"/>
                    <a:pt x="917" y="1303"/>
                  </a:cubicBezTo>
                  <a:cubicBezTo>
                    <a:pt x="917" y="1303"/>
                    <a:pt x="905" y="1303"/>
                    <a:pt x="905" y="1315"/>
                  </a:cubicBezTo>
                  <a:cubicBezTo>
                    <a:pt x="905" y="1315"/>
                    <a:pt x="911" y="1309"/>
                    <a:pt x="919" y="1302"/>
                  </a:cubicBezTo>
                  <a:close/>
                  <a:moveTo>
                    <a:pt x="321" y="1359"/>
                  </a:moveTo>
                  <a:lnTo>
                    <a:pt x="321" y="1359"/>
                  </a:lnTo>
                  <a:cubicBezTo>
                    <a:pt x="320" y="1359"/>
                    <a:pt x="318" y="1361"/>
                    <a:pt x="317" y="1364"/>
                  </a:cubicBezTo>
                  <a:lnTo>
                    <a:pt x="317" y="1364"/>
                  </a:lnTo>
                  <a:cubicBezTo>
                    <a:pt x="320" y="1363"/>
                    <a:pt x="322" y="1362"/>
                    <a:pt x="322" y="1362"/>
                  </a:cubicBezTo>
                  <a:cubicBezTo>
                    <a:pt x="322" y="1360"/>
                    <a:pt x="321" y="1359"/>
                    <a:pt x="321" y="1359"/>
                  </a:cubicBezTo>
                  <a:close/>
                  <a:moveTo>
                    <a:pt x="738" y="1350"/>
                  </a:moveTo>
                  <a:lnTo>
                    <a:pt x="738" y="1362"/>
                  </a:lnTo>
                  <a:cubicBezTo>
                    <a:pt x="750" y="1362"/>
                    <a:pt x="750" y="1374"/>
                    <a:pt x="738" y="1374"/>
                  </a:cubicBezTo>
                  <a:cubicBezTo>
                    <a:pt x="727" y="1374"/>
                    <a:pt x="727" y="1362"/>
                    <a:pt x="738" y="1350"/>
                  </a:cubicBezTo>
                  <a:close/>
                  <a:moveTo>
                    <a:pt x="643" y="1374"/>
                  </a:moveTo>
                  <a:cubicBezTo>
                    <a:pt x="655" y="1374"/>
                    <a:pt x="655" y="1386"/>
                    <a:pt x="643" y="1386"/>
                  </a:cubicBezTo>
                  <a:cubicBezTo>
                    <a:pt x="631" y="1386"/>
                    <a:pt x="619" y="1374"/>
                    <a:pt x="631" y="1374"/>
                  </a:cubicBezTo>
                  <a:close/>
                  <a:moveTo>
                    <a:pt x="1524" y="1779"/>
                  </a:moveTo>
                  <a:lnTo>
                    <a:pt x="1524" y="1791"/>
                  </a:lnTo>
                  <a:cubicBezTo>
                    <a:pt x="1524" y="1791"/>
                    <a:pt x="1536" y="1779"/>
                    <a:pt x="1524" y="1779"/>
                  </a:cubicBezTo>
                  <a:close/>
                  <a:moveTo>
                    <a:pt x="1089" y="2036"/>
                  </a:moveTo>
                  <a:cubicBezTo>
                    <a:pt x="1093" y="2036"/>
                    <a:pt x="1096" y="2037"/>
                    <a:pt x="1096" y="2041"/>
                  </a:cubicBezTo>
                  <a:cubicBezTo>
                    <a:pt x="1096" y="2041"/>
                    <a:pt x="1084" y="2053"/>
                    <a:pt x="1072" y="2053"/>
                  </a:cubicBezTo>
                  <a:cubicBezTo>
                    <a:pt x="1072" y="2048"/>
                    <a:pt x="1072" y="2041"/>
                    <a:pt x="1072" y="2041"/>
                  </a:cubicBezTo>
                  <a:cubicBezTo>
                    <a:pt x="1072" y="2041"/>
                    <a:pt x="1082" y="2036"/>
                    <a:pt x="1089" y="2036"/>
                  </a:cubicBezTo>
                  <a:close/>
                  <a:moveTo>
                    <a:pt x="250" y="2077"/>
                  </a:moveTo>
                  <a:lnTo>
                    <a:pt x="250" y="2077"/>
                  </a:lnTo>
                  <a:cubicBezTo>
                    <a:pt x="264" y="2084"/>
                    <a:pt x="266" y="2090"/>
                    <a:pt x="263" y="2090"/>
                  </a:cubicBezTo>
                  <a:cubicBezTo>
                    <a:pt x="260" y="2090"/>
                    <a:pt x="255" y="2087"/>
                    <a:pt x="250" y="2077"/>
                  </a:cubicBezTo>
                  <a:close/>
                  <a:moveTo>
                    <a:pt x="881" y="2124"/>
                  </a:moveTo>
                  <a:lnTo>
                    <a:pt x="881" y="2136"/>
                  </a:lnTo>
                  <a:lnTo>
                    <a:pt x="858" y="2136"/>
                  </a:lnTo>
                  <a:cubicBezTo>
                    <a:pt x="858" y="2136"/>
                    <a:pt x="858" y="2124"/>
                    <a:pt x="858" y="2124"/>
                  </a:cubicBezTo>
                  <a:close/>
                  <a:moveTo>
                    <a:pt x="1155" y="803"/>
                  </a:moveTo>
                  <a:cubicBezTo>
                    <a:pt x="1155" y="803"/>
                    <a:pt x="1143" y="803"/>
                    <a:pt x="1143" y="815"/>
                  </a:cubicBezTo>
                  <a:cubicBezTo>
                    <a:pt x="1131" y="826"/>
                    <a:pt x="1131" y="838"/>
                    <a:pt x="1143" y="838"/>
                  </a:cubicBezTo>
                  <a:cubicBezTo>
                    <a:pt x="1143" y="850"/>
                    <a:pt x="1143" y="850"/>
                    <a:pt x="1143" y="862"/>
                  </a:cubicBezTo>
                  <a:lnTo>
                    <a:pt x="1143" y="874"/>
                  </a:lnTo>
                  <a:cubicBezTo>
                    <a:pt x="1131" y="886"/>
                    <a:pt x="1131" y="886"/>
                    <a:pt x="1131" y="898"/>
                  </a:cubicBezTo>
                  <a:cubicBezTo>
                    <a:pt x="1119" y="910"/>
                    <a:pt x="1119" y="922"/>
                    <a:pt x="1119" y="946"/>
                  </a:cubicBezTo>
                  <a:lnTo>
                    <a:pt x="1108" y="946"/>
                  </a:lnTo>
                  <a:cubicBezTo>
                    <a:pt x="1096" y="957"/>
                    <a:pt x="1096" y="969"/>
                    <a:pt x="1096" y="981"/>
                  </a:cubicBezTo>
                  <a:lnTo>
                    <a:pt x="1096" y="993"/>
                  </a:lnTo>
                  <a:cubicBezTo>
                    <a:pt x="1096" y="1005"/>
                    <a:pt x="1084" y="1017"/>
                    <a:pt x="1084" y="1017"/>
                  </a:cubicBezTo>
                  <a:cubicBezTo>
                    <a:pt x="1072" y="1029"/>
                    <a:pt x="1084" y="1041"/>
                    <a:pt x="1084" y="1041"/>
                  </a:cubicBezTo>
                  <a:cubicBezTo>
                    <a:pt x="1084" y="1041"/>
                    <a:pt x="1060" y="1041"/>
                    <a:pt x="1060" y="1053"/>
                  </a:cubicBezTo>
                  <a:cubicBezTo>
                    <a:pt x="1048" y="1077"/>
                    <a:pt x="1036" y="1088"/>
                    <a:pt x="1024" y="1112"/>
                  </a:cubicBezTo>
                  <a:lnTo>
                    <a:pt x="1012" y="1136"/>
                  </a:lnTo>
                  <a:lnTo>
                    <a:pt x="1012" y="1148"/>
                  </a:lnTo>
                  <a:lnTo>
                    <a:pt x="1000" y="1148"/>
                  </a:lnTo>
                  <a:cubicBezTo>
                    <a:pt x="989" y="1148"/>
                    <a:pt x="989" y="1148"/>
                    <a:pt x="977" y="1160"/>
                  </a:cubicBezTo>
                  <a:cubicBezTo>
                    <a:pt x="977" y="1160"/>
                    <a:pt x="965" y="1172"/>
                    <a:pt x="977" y="1172"/>
                  </a:cubicBezTo>
                  <a:cubicBezTo>
                    <a:pt x="989" y="1184"/>
                    <a:pt x="965" y="1196"/>
                    <a:pt x="965" y="1196"/>
                  </a:cubicBezTo>
                  <a:cubicBezTo>
                    <a:pt x="965" y="1200"/>
                    <a:pt x="963" y="1201"/>
                    <a:pt x="961" y="1201"/>
                  </a:cubicBezTo>
                  <a:cubicBezTo>
                    <a:pt x="957" y="1201"/>
                    <a:pt x="949" y="1196"/>
                    <a:pt x="941" y="1196"/>
                  </a:cubicBezTo>
                  <a:cubicBezTo>
                    <a:pt x="929" y="1207"/>
                    <a:pt x="929" y="1207"/>
                    <a:pt x="929" y="1219"/>
                  </a:cubicBezTo>
                  <a:lnTo>
                    <a:pt x="929" y="1231"/>
                  </a:lnTo>
                  <a:cubicBezTo>
                    <a:pt x="917" y="1231"/>
                    <a:pt x="917" y="1243"/>
                    <a:pt x="917" y="1243"/>
                  </a:cubicBezTo>
                  <a:lnTo>
                    <a:pt x="893" y="1243"/>
                  </a:lnTo>
                  <a:lnTo>
                    <a:pt x="881" y="1255"/>
                  </a:lnTo>
                  <a:cubicBezTo>
                    <a:pt x="869" y="1255"/>
                    <a:pt x="869" y="1267"/>
                    <a:pt x="858" y="1279"/>
                  </a:cubicBezTo>
                  <a:cubicBezTo>
                    <a:pt x="854" y="1283"/>
                    <a:pt x="851" y="1284"/>
                    <a:pt x="849" y="1284"/>
                  </a:cubicBezTo>
                  <a:cubicBezTo>
                    <a:pt x="846" y="1284"/>
                    <a:pt x="846" y="1279"/>
                    <a:pt x="846" y="1279"/>
                  </a:cubicBezTo>
                  <a:cubicBezTo>
                    <a:pt x="834" y="1279"/>
                    <a:pt x="834" y="1279"/>
                    <a:pt x="834" y="1291"/>
                  </a:cubicBezTo>
                  <a:lnTo>
                    <a:pt x="834" y="1303"/>
                  </a:lnTo>
                  <a:lnTo>
                    <a:pt x="822" y="1303"/>
                  </a:lnTo>
                  <a:cubicBezTo>
                    <a:pt x="810" y="1303"/>
                    <a:pt x="810" y="1315"/>
                    <a:pt x="810" y="1327"/>
                  </a:cubicBezTo>
                  <a:cubicBezTo>
                    <a:pt x="810" y="1327"/>
                    <a:pt x="810" y="1311"/>
                    <a:pt x="804" y="1311"/>
                  </a:cubicBezTo>
                  <a:cubicBezTo>
                    <a:pt x="802" y="1311"/>
                    <a:pt x="800" y="1312"/>
                    <a:pt x="798" y="1315"/>
                  </a:cubicBezTo>
                  <a:cubicBezTo>
                    <a:pt x="786" y="1315"/>
                    <a:pt x="786" y="1327"/>
                    <a:pt x="786" y="1338"/>
                  </a:cubicBezTo>
                  <a:cubicBezTo>
                    <a:pt x="784" y="1334"/>
                    <a:pt x="779" y="1332"/>
                    <a:pt x="774" y="1332"/>
                  </a:cubicBezTo>
                  <a:cubicBezTo>
                    <a:pt x="755" y="1332"/>
                    <a:pt x="725" y="1352"/>
                    <a:pt x="717" y="1352"/>
                  </a:cubicBezTo>
                  <a:cubicBezTo>
                    <a:pt x="715" y="1352"/>
                    <a:pt x="715" y="1352"/>
                    <a:pt x="715" y="1350"/>
                  </a:cubicBezTo>
                  <a:cubicBezTo>
                    <a:pt x="711" y="1343"/>
                    <a:pt x="707" y="1340"/>
                    <a:pt x="704" y="1340"/>
                  </a:cubicBezTo>
                  <a:cubicBezTo>
                    <a:pt x="695" y="1340"/>
                    <a:pt x="687" y="1354"/>
                    <a:pt x="679" y="1362"/>
                  </a:cubicBezTo>
                  <a:lnTo>
                    <a:pt x="643" y="1362"/>
                  </a:lnTo>
                  <a:cubicBezTo>
                    <a:pt x="631" y="1362"/>
                    <a:pt x="619" y="1374"/>
                    <a:pt x="608" y="1374"/>
                  </a:cubicBezTo>
                  <a:lnTo>
                    <a:pt x="560" y="1374"/>
                  </a:lnTo>
                  <a:cubicBezTo>
                    <a:pt x="560" y="1374"/>
                    <a:pt x="548" y="1350"/>
                    <a:pt x="560" y="1350"/>
                  </a:cubicBezTo>
                  <a:cubicBezTo>
                    <a:pt x="560" y="1338"/>
                    <a:pt x="465" y="1338"/>
                    <a:pt x="441" y="1338"/>
                  </a:cubicBezTo>
                  <a:lnTo>
                    <a:pt x="405" y="1338"/>
                  </a:lnTo>
                  <a:cubicBezTo>
                    <a:pt x="393" y="1338"/>
                    <a:pt x="369" y="1350"/>
                    <a:pt x="369" y="1350"/>
                  </a:cubicBezTo>
                  <a:cubicBezTo>
                    <a:pt x="369" y="1350"/>
                    <a:pt x="360" y="1360"/>
                    <a:pt x="356" y="1367"/>
                  </a:cubicBezTo>
                  <a:lnTo>
                    <a:pt x="356" y="1367"/>
                  </a:lnTo>
                  <a:cubicBezTo>
                    <a:pt x="354" y="1363"/>
                    <a:pt x="351" y="1359"/>
                    <a:pt x="345" y="1359"/>
                  </a:cubicBezTo>
                  <a:cubicBezTo>
                    <a:pt x="342" y="1359"/>
                    <a:pt x="338" y="1360"/>
                    <a:pt x="334" y="1362"/>
                  </a:cubicBezTo>
                  <a:cubicBezTo>
                    <a:pt x="310" y="1374"/>
                    <a:pt x="322" y="1374"/>
                    <a:pt x="322" y="1374"/>
                  </a:cubicBezTo>
                  <a:cubicBezTo>
                    <a:pt x="316" y="1374"/>
                    <a:pt x="316" y="1368"/>
                    <a:pt x="317" y="1364"/>
                  </a:cubicBezTo>
                  <a:lnTo>
                    <a:pt x="317" y="1364"/>
                  </a:lnTo>
                  <a:cubicBezTo>
                    <a:pt x="308" y="1368"/>
                    <a:pt x="286" y="1377"/>
                    <a:pt x="286" y="1386"/>
                  </a:cubicBezTo>
                  <a:cubicBezTo>
                    <a:pt x="290" y="1390"/>
                    <a:pt x="290" y="1391"/>
                    <a:pt x="288" y="1391"/>
                  </a:cubicBezTo>
                  <a:cubicBezTo>
                    <a:pt x="285" y="1391"/>
                    <a:pt x="274" y="1386"/>
                    <a:pt x="274" y="1386"/>
                  </a:cubicBezTo>
                  <a:lnTo>
                    <a:pt x="238" y="1386"/>
                  </a:lnTo>
                  <a:lnTo>
                    <a:pt x="238" y="1410"/>
                  </a:lnTo>
                  <a:cubicBezTo>
                    <a:pt x="238" y="1410"/>
                    <a:pt x="227" y="1410"/>
                    <a:pt x="215" y="1422"/>
                  </a:cubicBezTo>
                  <a:cubicBezTo>
                    <a:pt x="215" y="1422"/>
                    <a:pt x="215" y="1422"/>
                    <a:pt x="203" y="1434"/>
                  </a:cubicBezTo>
                  <a:cubicBezTo>
                    <a:pt x="191" y="1434"/>
                    <a:pt x="191" y="1434"/>
                    <a:pt x="179" y="1446"/>
                  </a:cubicBezTo>
                  <a:cubicBezTo>
                    <a:pt x="167" y="1446"/>
                    <a:pt x="155" y="1458"/>
                    <a:pt x="167" y="1469"/>
                  </a:cubicBezTo>
                  <a:lnTo>
                    <a:pt x="143" y="1469"/>
                  </a:lnTo>
                  <a:cubicBezTo>
                    <a:pt x="143" y="1469"/>
                    <a:pt x="155" y="1469"/>
                    <a:pt x="143" y="1481"/>
                  </a:cubicBezTo>
                  <a:cubicBezTo>
                    <a:pt x="139" y="1485"/>
                    <a:pt x="137" y="1487"/>
                    <a:pt x="135" y="1487"/>
                  </a:cubicBezTo>
                  <a:cubicBezTo>
                    <a:pt x="131" y="1487"/>
                    <a:pt x="131" y="1481"/>
                    <a:pt x="131" y="1481"/>
                  </a:cubicBezTo>
                  <a:cubicBezTo>
                    <a:pt x="119" y="1493"/>
                    <a:pt x="107" y="1517"/>
                    <a:pt x="107" y="1517"/>
                  </a:cubicBezTo>
                  <a:cubicBezTo>
                    <a:pt x="107" y="1529"/>
                    <a:pt x="84" y="1529"/>
                    <a:pt x="84" y="1541"/>
                  </a:cubicBezTo>
                  <a:cubicBezTo>
                    <a:pt x="72" y="1541"/>
                    <a:pt x="84" y="1541"/>
                    <a:pt x="84" y="1553"/>
                  </a:cubicBezTo>
                  <a:lnTo>
                    <a:pt x="84" y="1565"/>
                  </a:lnTo>
                  <a:cubicBezTo>
                    <a:pt x="84" y="1577"/>
                    <a:pt x="60" y="1588"/>
                    <a:pt x="60" y="1600"/>
                  </a:cubicBezTo>
                  <a:cubicBezTo>
                    <a:pt x="60" y="1600"/>
                    <a:pt x="60" y="1600"/>
                    <a:pt x="60" y="1612"/>
                  </a:cubicBezTo>
                  <a:lnTo>
                    <a:pt x="48" y="1648"/>
                  </a:lnTo>
                  <a:lnTo>
                    <a:pt x="48" y="1684"/>
                  </a:lnTo>
                  <a:cubicBezTo>
                    <a:pt x="48" y="1686"/>
                    <a:pt x="47" y="1687"/>
                    <a:pt x="47" y="1687"/>
                  </a:cubicBezTo>
                  <a:cubicBezTo>
                    <a:pt x="44" y="1687"/>
                    <a:pt x="36" y="1672"/>
                    <a:pt x="36" y="1672"/>
                  </a:cubicBezTo>
                  <a:cubicBezTo>
                    <a:pt x="24" y="1672"/>
                    <a:pt x="36" y="1684"/>
                    <a:pt x="36" y="1696"/>
                  </a:cubicBezTo>
                  <a:cubicBezTo>
                    <a:pt x="36" y="1696"/>
                    <a:pt x="36" y="1719"/>
                    <a:pt x="24" y="1719"/>
                  </a:cubicBezTo>
                  <a:cubicBezTo>
                    <a:pt x="12" y="1731"/>
                    <a:pt x="48" y="1743"/>
                    <a:pt x="24" y="1743"/>
                  </a:cubicBezTo>
                  <a:cubicBezTo>
                    <a:pt x="0" y="1743"/>
                    <a:pt x="12" y="1779"/>
                    <a:pt x="24" y="1779"/>
                  </a:cubicBezTo>
                  <a:cubicBezTo>
                    <a:pt x="36" y="1779"/>
                    <a:pt x="12" y="1779"/>
                    <a:pt x="12" y="1791"/>
                  </a:cubicBezTo>
                  <a:cubicBezTo>
                    <a:pt x="12" y="1803"/>
                    <a:pt x="12" y="1803"/>
                    <a:pt x="12" y="1803"/>
                  </a:cubicBezTo>
                  <a:lnTo>
                    <a:pt x="12" y="1827"/>
                  </a:lnTo>
                  <a:cubicBezTo>
                    <a:pt x="12" y="1839"/>
                    <a:pt x="12" y="1850"/>
                    <a:pt x="24" y="1850"/>
                  </a:cubicBezTo>
                  <a:lnTo>
                    <a:pt x="24" y="1886"/>
                  </a:lnTo>
                  <a:cubicBezTo>
                    <a:pt x="24" y="1898"/>
                    <a:pt x="24" y="1910"/>
                    <a:pt x="24" y="1922"/>
                  </a:cubicBezTo>
                  <a:cubicBezTo>
                    <a:pt x="24" y="1922"/>
                    <a:pt x="48" y="1934"/>
                    <a:pt x="48" y="1934"/>
                  </a:cubicBezTo>
                  <a:cubicBezTo>
                    <a:pt x="48" y="1934"/>
                    <a:pt x="48" y="1946"/>
                    <a:pt x="48" y="1958"/>
                  </a:cubicBezTo>
                  <a:lnTo>
                    <a:pt x="84" y="1958"/>
                  </a:lnTo>
                  <a:cubicBezTo>
                    <a:pt x="72" y="1958"/>
                    <a:pt x="84" y="1981"/>
                    <a:pt x="84" y="1993"/>
                  </a:cubicBezTo>
                  <a:cubicBezTo>
                    <a:pt x="84" y="2005"/>
                    <a:pt x="107" y="1993"/>
                    <a:pt x="107" y="2017"/>
                  </a:cubicBezTo>
                  <a:cubicBezTo>
                    <a:pt x="107" y="2029"/>
                    <a:pt x="131" y="2053"/>
                    <a:pt x="131" y="2053"/>
                  </a:cubicBezTo>
                  <a:cubicBezTo>
                    <a:pt x="143" y="2065"/>
                    <a:pt x="155" y="2065"/>
                    <a:pt x="167" y="2077"/>
                  </a:cubicBezTo>
                  <a:cubicBezTo>
                    <a:pt x="167" y="2077"/>
                    <a:pt x="179" y="2100"/>
                    <a:pt x="179" y="2100"/>
                  </a:cubicBezTo>
                  <a:lnTo>
                    <a:pt x="179" y="2089"/>
                  </a:lnTo>
                  <a:lnTo>
                    <a:pt x="191" y="2089"/>
                  </a:lnTo>
                  <a:cubicBezTo>
                    <a:pt x="191" y="2089"/>
                    <a:pt x="203" y="2100"/>
                    <a:pt x="203" y="2112"/>
                  </a:cubicBezTo>
                  <a:cubicBezTo>
                    <a:pt x="206" y="2106"/>
                    <a:pt x="208" y="2104"/>
                    <a:pt x="210" y="2104"/>
                  </a:cubicBezTo>
                  <a:cubicBezTo>
                    <a:pt x="215" y="2104"/>
                    <a:pt x="218" y="2124"/>
                    <a:pt x="227" y="2124"/>
                  </a:cubicBezTo>
                  <a:cubicBezTo>
                    <a:pt x="234" y="2128"/>
                    <a:pt x="240" y="2130"/>
                    <a:pt x="244" y="2130"/>
                  </a:cubicBezTo>
                  <a:cubicBezTo>
                    <a:pt x="252" y="2130"/>
                    <a:pt x="254" y="2124"/>
                    <a:pt x="262" y="2124"/>
                  </a:cubicBezTo>
                  <a:cubicBezTo>
                    <a:pt x="274" y="2124"/>
                    <a:pt x="274" y="2136"/>
                    <a:pt x="274" y="2136"/>
                  </a:cubicBezTo>
                  <a:cubicBezTo>
                    <a:pt x="278" y="2140"/>
                    <a:pt x="282" y="2141"/>
                    <a:pt x="286" y="2141"/>
                  </a:cubicBezTo>
                  <a:cubicBezTo>
                    <a:pt x="294" y="2141"/>
                    <a:pt x="302" y="2136"/>
                    <a:pt x="310" y="2136"/>
                  </a:cubicBezTo>
                  <a:cubicBezTo>
                    <a:pt x="322" y="2148"/>
                    <a:pt x="334" y="2148"/>
                    <a:pt x="357" y="2148"/>
                  </a:cubicBezTo>
                  <a:lnTo>
                    <a:pt x="369" y="2148"/>
                  </a:lnTo>
                  <a:cubicBezTo>
                    <a:pt x="390" y="2148"/>
                    <a:pt x="410" y="2174"/>
                    <a:pt x="431" y="2174"/>
                  </a:cubicBezTo>
                  <a:cubicBezTo>
                    <a:pt x="434" y="2174"/>
                    <a:pt x="437" y="2174"/>
                    <a:pt x="441" y="2172"/>
                  </a:cubicBezTo>
                  <a:lnTo>
                    <a:pt x="453" y="2172"/>
                  </a:lnTo>
                  <a:cubicBezTo>
                    <a:pt x="453" y="2184"/>
                    <a:pt x="465" y="2184"/>
                    <a:pt x="465" y="2184"/>
                  </a:cubicBezTo>
                  <a:cubicBezTo>
                    <a:pt x="465" y="2184"/>
                    <a:pt x="518" y="2199"/>
                    <a:pt x="552" y="2199"/>
                  </a:cubicBezTo>
                  <a:cubicBezTo>
                    <a:pt x="560" y="2199"/>
                    <a:pt x="567" y="2198"/>
                    <a:pt x="572" y="2196"/>
                  </a:cubicBezTo>
                  <a:cubicBezTo>
                    <a:pt x="596" y="2184"/>
                    <a:pt x="572" y="2184"/>
                    <a:pt x="584" y="2184"/>
                  </a:cubicBezTo>
                  <a:lnTo>
                    <a:pt x="596" y="2196"/>
                  </a:lnTo>
                  <a:cubicBezTo>
                    <a:pt x="603" y="2196"/>
                    <a:pt x="606" y="2176"/>
                    <a:pt x="604" y="2159"/>
                  </a:cubicBezTo>
                  <a:lnTo>
                    <a:pt x="604" y="2159"/>
                  </a:lnTo>
                  <a:cubicBezTo>
                    <a:pt x="610" y="2163"/>
                    <a:pt x="618" y="2167"/>
                    <a:pt x="624" y="2167"/>
                  </a:cubicBezTo>
                  <a:cubicBezTo>
                    <a:pt x="631" y="2167"/>
                    <a:pt x="635" y="2163"/>
                    <a:pt x="632" y="2151"/>
                  </a:cubicBezTo>
                  <a:lnTo>
                    <a:pt x="632" y="2151"/>
                  </a:lnTo>
                  <a:cubicBezTo>
                    <a:pt x="635" y="2154"/>
                    <a:pt x="642" y="2154"/>
                    <a:pt x="651" y="2154"/>
                  </a:cubicBezTo>
                  <a:cubicBezTo>
                    <a:pt x="661" y="2154"/>
                    <a:pt x="673" y="2154"/>
                    <a:pt x="679" y="2160"/>
                  </a:cubicBezTo>
                  <a:cubicBezTo>
                    <a:pt x="683" y="2168"/>
                    <a:pt x="684" y="2171"/>
                    <a:pt x="685" y="2171"/>
                  </a:cubicBezTo>
                  <a:cubicBezTo>
                    <a:pt x="686" y="2171"/>
                    <a:pt x="683" y="2160"/>
                    <a:pt x="691" y="2160"/>
                  </a:cubicBezTo>
                  <a:lnTo>
                    <a:pt x="715" y="2160"/>
                  </a:lnTo>
                  <a:cubicBezTo>
                    <a:pt x="750" y="2160"/>
                    <a:pt x="786" y="2148"/>
                    <a:pt x="834" y="2148"/>
                  </a:cubicBezTo>
                  <a:cubicBezTo>
                    <a:pt x="858" y="2148"/>
                    <a:pt x="905" y="2148"/>
                    <a:pt x="905" y="2112"/>
                  </a:cubicBezTo>
                  <a:lnTo>
                    <a:pt x="905" y="2100"/>
                  </a:lnTo>
                  <a:cubicBezTo>
                    <a:pt x="905" y="2100"/>
                    <a:pt x="905" y="2112"/>
                    <a:pt x="917" y="2112"/>
                  </a:cubicBezTo>
                  <a:lnTo>
                    <a:pt x="929" y="2148"/>
                  </a:lnTo>
                  <a:lnTo>
                    <a:pt x="977" y="2148"/>
                  </a:lnTo>
                  <a:cubicBezTo>
                    <a:pt x="977" y="2136"/>
                    <a:pt x="989" y="2136"/>
                    <a:pt x="989" y="2124"/>
                  </a:cubicBezTo>
                  <a:cubicBezTo>
                    <a:pt x="989" y="2116"/>
                    <a:pt x="989" y="2107"/>
                    <a:pt x="993" y="2107"/>
                  </a:cubicBezTo>
                  <a:cubicBezTo>
                    <a:pt x="994" y="2107"/>
                    <a:pt x="997" y="2109"/>
                    <a:pt x="1000" y="2112"/>
                  </a:cubicBezTo>
                  <a:cubicBezTo>
                    <a:pt x="1024" y="2112"/>
                    <a:pt x="1000" y="2124"/>
                    <a:pt x="1024" y="2124"/>
                  </a:cubicBezTo>
                  <a:cubicBezTo>
                    <a:pt x="1036" y="2124"/>
                    <a:pt x="1036" y="2124"/>
                    <a:pt x="1036" y="2112"/>
                  </a:cubicBezTo>
                  <a:cubicBezTo>
                    <a:pt x="1036" y="2106"/>
                    <a:pt x="1036" y="2106"/>
                    <a:pt x="1038" y="2106"/>
                  </a:cubicBezTo>
                  <a:cubicBezTo>
                    <a:pt x="1039" y="2106"/>
                    <a:pt x="1042" y="2106"/>
                    <a:pt x="1048" y="2100"/>
                  </a:cubicBezTo>
                  <a:cubicBezTo>
                    <a:pt x="1048" y="2100"/>
                    <a:pt x="1063" y="2085"/>
                    <a:pt x="1082" y="2085"/>
                  </a:cubicBezTo>
                  <a:cubicBezTo>
                    <a:pt x="1086" y="2085"/>
                    <a:pt x="1091" y="2086"/>
                    <a:pt x="1096" y="2089"/>
                  </a:cubicBezTo>
                  <a:cubicBezTo>
                    <a:pt x="1108" y="2089"/>
                    <a:pt x="1108" y="2065"/>
                    <a:pt x="1108" y="2065"/>
                  </a:cubicBezTo>
                  <a:lnTo>
                    <a:pt x="1131" y="2065"/>
                  </a:lnTo>
                  <a:cubicBezTo>
                    <a:pt x="1131" y="2053"/>
                    <a:pt x="1131" y="2053"/>
                    <a:pt x="1131" y="2041"/>
                  </a:cubicBezTo>
                  <a:lnTo>
                    <a:pt x="1143" y="2053"/>
                  </a:lnTo>
                  <a:cubicBezTo>
                    <a:pt x="1143" y="2041"/>
                    <a:pt x="1155" y="2029"/>
                    <a:pt x="1167" y="2029"/>
                  </a:cubicBezTo>
                  <a:cubicBezTo>
                    <a:pt x="1173" y="2035"/>
                    <a:pt x="1179" y="2038"/>
                    <a:pt x="1183" y="2038"/>
                  </a:cubicBezTo>
                  <a:cubicBezTo>
                    <a:pt x="1188" y="2038"/>
                    <a:pt x="1191" y="2035"/>
                    <a:pt x="1191" y="2029"/>
                  </a:cubicBezTo>
                  <a:lnTo>
                    <a:pt x="1215" y="2029"/>
                  </a:lnTo>
                  <a:cubicBezTo>
                    <a:pt x="1227" y="2029"/>
                    <a:pt x="1215" y="2029"/>
                    <a:pt x="1215" y="2017"/>
                  </a:cubicBezTo>
                  <a:cubicBezTo>
                    <a:pt x="1215" y="2005"/>
                    <a:pt x="1239" y="2005"/>
                    <a:pt x="1239" y="2005"/>
                  </a:cubicBezTo>
                  <a:cubicBezTo>
                    <a:pt x="1250" y="2005"/>
                    <a:pt x="1262" y="1993"/>
                    <a:pt x="1274" y="1993"/>
                  </a:cubicBezTo>
                  <a:cubicBezTo>
                    <a:pt x="1274" y="1981"/>
                    <a:pt x="1262" y="1969"/>
                    <a:pt x="1286" y="1969"/>
                  </a:cubicBezTo>
                  <a:cubicBezTo>
                    <a:pt x="1290" y="1973"/>
                    <a:pt x="1294" y="1975"/>
                    <a:pt x="1297" y="1975"/>
                  </a:cubicBezTo>
                  <a:cubicBezTo>
                    <a:pt x="1303" y="1975"/>
                    <a:pt x="1306" y="1969"/>
                    <a:pt x="1298" y="1969"/>
                  </a:cubicBezTo>
                  <a:cubicBezTo>
                    <a:pt x="1274" y="1958"/>
                    <a:pt x="1298" y="1946"/>
                    <a:pt x="1310" y="1946"/>
                  </a:cubicBezTo>
                  <a:cubicBezTo>
                    <a:pt x="1318" y="1946"/>
                    <a:pt x="1321" y="1951"/>
                    <a:pt x="1325" y="1951"/>
                  </a:cubicBezTo>
                  <a:cubicBezTo>
                    <a:pt x="1327" y="1951"/>
                    <a:pt x="1330" y="1950"/>
                    <a:pt x="1334" y="1946"/>
                  </a:cubicBezTo>
                  <a:cubicBezTo>
                    <a:pt x="1346" y="1934"/>
                    <a:pt x="1346" y="1922"/>
                    <a:pt x="1346" y="1922"/>
                  </a:cubicBezTo>
                  <a:cubicBezTo>
                    <a:pt x="1346" y="1922"/>
                    <a:pt x="1346" y="1934"/>
                    <a:pt x="1346" y="1934"/>
                  </a:cubicBezTo>
                  <a:cubicBezTo>
                    <a:pt x="1346" y="1934"/>
                    <a:pt x="1358" y="1922"/>
                    <a:pt x="1358" y="1910"/>
                  </a:cubicBezTo>
                  <a:cubicBezTo>
                    <a:pt x="1370" y="1910"/>
                    <a:pt x="1381" y="1898"/>
                    <a:pt x="1381" y="1898"/>
                  </a:cubicBezTo>
                  <a:cubicBezTo>
                    <a:pt x="1393" y="1898"/>
                    <a:pt x="1405" y="1898"/>
                    <a:pt x="1405" y="1886"/>
                  </a:cubicBezTo>
                  <a:cubicBezTo>
                    <a:pt x="1417" y="1886"/>
                    <a:pt x="1429" y="1874"/>
                    <a:pt x="1429" y="1862"/>
                  </a:cubicBezTo>
                  <a:cubicBezTo>
                    <a:pt x="1429" y="1862"/>
                    <a:pt x="1429" y="1850"/>
                    <a:pt x="1453" y="1850"/>
                  </a:cubicBezTo>
                  <a:cubicBezTo>
                    <a:pt x="1465" y="1850"/>
                    <a:pt x="1477" y="1839"/>
                    <a:pt x="1477" y="1827"/>
                  </a:cubicBezTo>
                  <a:lnTo>
                    <a:pt x="1477" y="1815"/>
                  </a:lnTo>
                  <a:cubicBezTo>
                    <a:pt x="1477" y="1815"/>
                    <a:pt x="1512" y="1803"/>
                    <a:pt x="1512" y="1791"/>
                  </a:cubicBezTo>
                  <a:cubicBezTo>
                    <a:pt x="1512" y="1779"/>
                    <a:pt x="1524" y="1779"/>
                    <a:pt x="1524" y="1779"/>
                  </a:cubicBezTo>
                  <a:lnTo>
                    <a:pt x="1524" y="1767"/>
                  </a:lnTo>
                  <a:cubicBezTo>
                    <a:pt x="1536" y="1767"/>
                    <a:pt x="1536" y="1755"/>
                    <a:pt x="1548" y="1755"/>
                  </a:cubicBezTo>
                  <a:cubicBezTo>
                    <a:pt x="1560" y="1755"/>
                    <a:pt x="1548" y="1743"/>
                    <a:pt x="1560" y="1731"/>
                  </a:cubicBezTo>
                  <a:cubicBezTo>
                    <a:pt x="1572" y="1731"/>
                    <a:pt x="1584" y="1708"/>
                    <a:pt x="1584" y="1696"/>
                  </a:cubicBezTo>
                  <a:cubicBezTo>
                    <a:pt x="1596" y="1684"/>
                    <a:pt x="1596" y="1684"/>
                    <a:pt x="1608" y="1672"/>
                  </a:cubicBezTo>
                  <a:cubicBezTo>
                    <a:pt x="1620" y="1660"/>
                    <a:pt x="1631" y="1648"/>
                    <a:pt x="1631" y="1636"/>
                  </a:cubicBezTo>
                  <a:cubicBezTo>
                    <a:pt x="1637" y="1630"/>
                    <a:pt x="1640" y="1630"/>
                    <a:pt x="1643" y="1630"/>
                  </a:cubicBezTo>
                  <a:cubicBezTo>
                    <a:pt x="1646" y="1630"/>
                    <a:pt x="1649" y="1630"/>
                    <a:pt x="1655" y="1624"/>
                  </a:cubicBezTo>
                  <a:cubicBezTo>
                    <a:pt x="1655" y="1624"/>
                    <a:pt x="1655" y="1612"/>
                    <a:pt x="1667" y="1612"/>
                  </a:cubicBezTo>
                  <a:cubicBezTo>
                    <a:pt x="1667" y="1600"/>
                    <a:pt x="1679" y="1588"/>
                    <a:pt x="1679" y="1588"/>
                  </a:cubicBezTo>
                  <a:cubicBezTo>
                    <a:pt x="1679" y="1577"/>
                    <a:pt x="1679" y="1577"/>
                    <a:pt x="1691" y="1565"/>
                  </a:cubicBezTo>
                  <a:cubicBezTo>
                    <a:pt x="1703" y="1553"/>
                    <a:pt x="1727" y="1541"/>
                    <a:pt x="1703" y="1529"/>
                  </a:cubicBezTo>
                  <a:lnTo>
                    <a:pt x="1703" y="1529"/>
                  </a:lnTo>
                  <a:cubicBezTo>
                    <a:pt x="1705" y="1530"/>
                    <a:pt x="1707" y="1531"/>
                    <a:pt x="1709" y="1531"/>
                  </a:cubicBezTo>
                  <a:cubicBezTo>
                    <a:pt x="1731" y="1531"/>
                    <a:pt x="1751" y="1480"/>
                    <a:pt x="1751" y="1469"/>
                  </a:cubicBezTo>
                  <a:cubicBezTo>
                    <a:pt x="1751" y="1446"/>
                    <a:pt x="1786" y="1458"/>
                    <a:pt x="1774" y="1434"/>
                  </a:cubicBezTo>
                  <a:cubicBezTo>
                    <a:pt x="1762" y="1410"/>
                    <a:pt x="1762" y="1422"/>
                    <a:pt x="1774" y="1410"/>
                  </a:cubicBezTo>
                  <a:cubicBezTo>
                    <a:pt x="1786" y="1398"/>
                    <a:pt x="1786" y="1398"/>
                    <a:pt x="1786" y="1386"/>
                  </a:cubicBezTo>
                  <a:cubicBezTo>
                    <a:pt x="1786" y="1374"/>
                    <a:pt x="1798" y="1374"/>
                    <a:pt x="1798" y="1374"/>
                  </a:cubicBezTo>
                  <a:cubicBezTo>
                    <a:pt x="1798" y="1350"/>
                    <a:pt x="1822" y="1338"/>
                    <a:pt x="1822" y="1327"/>
                  </a:cubicBezTo>
                  <a:lnTo>
                    <a:pt x="1822" y="1327"/>
                  </a:lnTo>
                  <a:cubicBezTo>
                    <a:pt x="1816" y="1332"/>
                    <a:pt x="1810" y="1335"/>
                    <a:pt x="1804" y="1335"/>
                  </a:cubicBezTo>
                  <a:cubicBezTo>
                    <a:pt x="1798" y="1335"/>
                    <a:pt x="1792" y="1332"/>
                    <a:pt x="1786" y="1327"/>
                  </a:cubicBezTo>
                  <a:cubicBezTo>
                    <a:pt x="1786" y="1323"/>
                    <a:pt x="1788" y="1321"/>
                    <a:pt x="1790" y="1321"/>
                  </a:cubicBezTo>
                  <a:cubicBezTo>
                    <a:pt x="1794" y="1321"/>
                    <a:pt x="1802" y="1327"/>
                    <a:pt x="1810" y="1327"/>
                  </a:cubicBezTo>
                  <a:cubicBezTo>
                    <a:pt x="1810" y="1327"/>
                    <a:pt x="1810" y="1315"/>
                    <a:pt x="1822" y="1315"/>
                  </a:cubicBezTo>
                  <a:cubicBezTo>
                    <a:pt x="1822" y="1303"/>
                    <a:pt x="1834" y="1303"/>
                    <a:pt x="1834" y="1291"/>
                  </a:cubicBezTo>
                  <a:cubicBezTo>
                    <a:pt x="1838" y="1287"/>
                    <a:pt x="1840" y="1286"/>
                    <a:pt x="1842" y="1286"/>
                  </a:cubicBezTo>
                  <a:cubicBezTo>
                    <a:pt x="1846" y="1286"/>
                    <a:pt x="1846" y="1291"/>
                    <a:pt x="1846" y="1291"/>
                  </a:cubicBezTo>
                  <a:lnTo>
                    <a:pt x="1858" y="1291"/>
                  </a:lnTo>
                  <a:cubicBezTo>
                    <a:pt x="1870" y="1291"/>
                    <a:pt x="1858" y="1279"/>
                    <a:pt x="1870" y="1267"/>
                  </a:cubicBezTo>
                  <a:cubicBezTo>
                    <a:pt x="1870" y="1267"/>
                    <a:pt x="1875" y="1279"/>
                    <a:pt x="1875" y="1286"/>
                  </a:cubicBezTo>
                  <a:lnTo>
                    <a:pt x="1875" y="1286"/>
                  </a:lnTo>
                  <a:cubicBezTo>
                    <a:pt x="1875" y="1286"/>
                    <a:pt x="1875" y="1286"/>
                    <a:pt x="1876" y="1286"/>
                  </a:cubicBezTo>
                  <a:cubicBezTo>
                    <a:pt x="1879" y="1286"/>
                    <a:pt x="1881" y="1287"/>
                    <a:pt x="1881" y="1291"/>
                  </a:cubicBezTo>
                  <a:cubicBezTo>
                    <a:pt x="1881" y="1303"/>
                    <a:pt x="1881" y="1303"/>
                    <a:pt x="1881" y="1303"/>
                  </a:cubicBezTo>
                  <a:cubicBezTo>
                    <a:pt x="1881" y="1305"/>
                    <a:pt x="1882" y="1306"/>
                    <a:pt x="1883" y="1306"/>
                  </a:cubicBezTo>
                  <a:cubicBezTo>
                    <a:pt x="1886" y="1306"/>
                    <a:pt x="1891" y="1299"/>
                    <a:pt x="1898" y="1299"/>
                  </a:cubicBezTo>
                  <a:cubicBezTo>
                    <a:pt x="1900" y="1299"/>
                    <a:pt x="1903" y="1300"/>
                    <a:pt x="1905" y="1303"/>
                  </a:cubicBezTo>
                  <a:cubicBezTo>
                    <a:pt x="1915" y="1303"/>
                    <a:pt x="1917" y="1318"/>
                    <a:pt x="1917" y="1318"/>
                  </a:cubicBezTo>
                  <a:cubicBezTo>
                    <a:pt x="1917" y="1318"/>
                    <a:pt x="1917" y="1317"/>
                    <a:pt x="1917" y="1315"/>
                  </a:cubicBezTo>
                  <a:cubicBezTo>
                    <a:pt x="1917" y="1303"/>
                    <a:pt x="1917" y="1303"/>
                    <a:pt x="1917" y="1303"/>
                  </a:cubicBezTo>
                  <a:lnTo>
                    <a:pt x="1929" y="1303"/>
                  </a:lnTo>
                  <a:lnTo>
                    <a:pt x="1929" y="1327"/>
                  </a:lnTo>
                  <a:lnTo>
                    <a:pt x="1989" y="1327"/>
                  </a:lnTo>
                  <a:cubicBezTo>
                    <a:pt x="2001" y="1327"/>
                    <a:pt x="2012" y="1327"/>
                    <a:pt x="1989" y="1315"/>
                  </a:cubicBezTo>
                  <a:cubicBezTo>
                    <a:pt x="2001" y="1315"/>
                    <a:pt x="2012" y="1315"/>
                    <a:pt x="2024" y="1327"/>
                  </a:cubicBezTo>
                  <a:cubicBezTo>
                    <a:pt x="2024" y="1327"/>
                    <a:pt x="2036" y="1338"/>
                    <a:pt x="2048" y="1338"/>
                  </a:cubicBezTo>
                  <a:lnTo>
                    <a:pt x="2191" y="1338"/>
                  </a:lnTo>
                  <a:cubicBezTo>
                    <a:pt x="2191" y="1338"/>
                    <a:pt x="2179" y="1327"/>
                    <a:pt x="2167" y="1327"/>
                  </a:cubicBezTo>
                  <a:lnTo>
                    <a:pt x="2191" y="1327"/>
                  </a:lnTo>
                  <a:cubicBezTo>
                    <a:pt x="2191" y="1327"/>
                    <a:pt x="2203" y="1338"/>
                    <a:pt x="2215" y="1338"/>
                  </a:cubicBezTo>
                  <a:lnTo>
                    <a:pt x="2239" y="1338"/>
                  </a:lnTo>
                  <a:cubicBezTo>
                    <a:pt x="2247" y="1338"/>
                    <a:pt x="2255" y="1344"/>
                    <a:pt x="2259" y="1344"/>
                  </a:cubicBezTo>
                  <a:cubicBezTo>
                    <a:pt x="2261" y="1344"/>
                    <a:pt x="2262" y="1342"/>
                    <a:pt x="2262" y="1338"/>
                  </a:cubicBezTo>
                  <a:cubicBezTo>
                    <a:pt x="2269" y="1324"/>
                    <a:pt x="2268" y="1319"/>
                    <a:pt x="2271" y="1319"/>
                  </a:cubicBezTo>
                  <a:cubicBezTo>
                    <a:pt x="2273" y="1319"/>
                    <a:pt x="2276" y="1322"/>
                    <a:pt x="2286" y="1327"/>
                  </a:cubicBezTo>
                  <a:cubicBezTo>
                    <a:pt x="2298" y="1327"/>
                    <a:pt x="2298" y="1327"/>
                    <a:pt x="2310" y="1338"/>
                  </a:cubicBezTo>
                  <a:lnTo>
                    <a:pt x="2334" y="1338"/>
                  </a:lnTo>
                  <a:cubicBezTo>
                    <a:pt x="2334" y="1338"/>
                    <a:pt x="2322" y="1315"/>
                    <a:pt x="2334" y="1315"/>
                  </a:cubicBezTo>
                  <a:cubicBezTo>
                    <a:pt x="2346" y="1315"/>
                    <a:pt x="2334" y="1327"/>
                    <a:pt x="2346" y="1327"/>
                  </a:cubicBezTo>
                  <a:lnTo>
                    <a:pt x="2358" y="1315"/>
                  </a:lnTo>
                  <a:lnTo>
                    <a:pt x="2417" y="1315"/>
                  </a:lnTo>
                  <a:cubicBezTo>
                    <a:pt x="2417" y="1315"/>
                    <a:pt x="2417" y="1291"/>
                    <a:pt x="2417" y="1291"/>
                  </a:cubicBezTo>
                  <a:lnTo>
                    <a:pt x="2441" y="1291"/>
                  </a:lnTo>
                  <a:cubicBezTo>
                    <a:pt x="2429" y="1291"/>
                    <a:pt x="2429" y="1291"/>
                    <a:pt x="2417" y="1279"/>
                  </a:cubicBezTo>
                  <a:lnTo>
                    <a:pt x="2441" y="1279"/>
                  </a:lnTo>
                  <a:lnTo>
                    <a:pt x="2441" y="1291"/>
                  </a:lnTo>
                  <a:lnTo>
                    <a:pt x="2453" y="1291"/>
                  </a:lnTo>
                  <a:cubicBezTo>
                    <a:pt x="2453" y="1291"/>
                    <a:pt x="2464" y="1296"/>
                    <a:pt x="2474" y="1296"/>
                  </a:cubicBezTo>
                  <a:cubicBezTo>
                    <a:pt x="2479" y="1296"/>
                    <a:pt x="2485" y="1295"/>
                    <a:pt x="2489" y="1291"/>
                  </a:cubicBezTo>
                  <a:cubicBezTo>
                    <a:pt x="2501" y="1279"/>
                    <a:pt x="2501" y="1279"/>
                    <a:pt x="2501" y="1279"/>
                  </a:cubicBezTo>
                  <a:lnTo>
                    <a:pt x="2513" y="1279"/>
                  </a:lnTo>
                  <a:cubicBezTo>
                    <a:pt x="2524" y="1279"/>
                    <a:pt x="2536" y="1255"/>
                    <a:pt x="2548" y="1243"/>
                  </a:cubicBezTo>
                  <a:cubicBezTo>
                    <a:pt x="2556" y="1243"/>
                    <a:pt x="2564" y="1248"/>
                    <a:pt x="2576" y="1248"/>
                  </a:cubicBezTo>
                  <a:cubicBezTo>
                    <a:pt x="2581" y="1248"/>
                    <a:pt x="2588" y="1247"/>
                    <a:pt x="2596" y="1243"/>
                  </a:cubicBezTo>
                  <a:lnTo>
                    <a:pt x="2620" y="1243"/>
                  </a:lnTo>
                  <a:cubicBezTo>
                    <a:pt x="2620" y="1231"/>
                    <a:pt x="2632" y="1231"/>
                    <a:pt x="2643" y="1219"/>
                  </a:cubicBezTo>
                  <a:lnTo>
                    <a:pt x="2655" y="1219"/>
                  </a:lnTo>
                  <a:cubicBezTo>
                    <a:pt x="2655" y="1215"/>
                    <a:pt x="2657" y="1214"/>
                    <a:pt x="2658" y="1214"/>
                  </a:cubicBezTo>
                  <a:cubicBezTo>
                    <a:pt x="2662" y="1214"/>
                    <a:pt x="2667" y="1219"/>
                    <a:pt x="2667" y="1219"/>
                  </a:cubicBezTo>
                  <a:cubicBezTo>
                    <a:pt x="2679" y="1207"/>
                    <a:pt x="2691" y="1207"/>
                    <a:pt x="2703" y="1196"/>
                  </a:cubicBezTo>
                  <a:cubicBezTo>
                    <a:pt x="2703" y="1196"/>
                    <a:pt x="2715" y="1184"/>
                    <a:pt x="2727" y="1184"/>
                  </a:cubicBezTo>
                  <a:cubicBezTo>
                    <a:pt x="2727" y="1184"/>
                    <a:pt x="2727" y="1194"/>
                    <a:pt x="2730" y="1194"/>
                  </a:cubicBezTo>
                  <a:cubicBezTo>
                    <a:pt x="2732" y="1194"/>
                    <a:pt x="2735" y="1192"/>
                    <a:pt x="2739" y="1184"/>
                  </a:cubicBezTo>
                  <a:cubicBezTo>
                    <a:pt x="2748" y="1165"/>
                    <a:pt x="2750" y="1153"/>
                    <a:pt x="2763" y="1149"/>
                  </a:cubicBezTo>
                  <a:lnTo>
                    <a:pt x="2763" y="1149"/>
                  </a:lnTo>
                  <a:lnTo>
                    <a:pt x="2763" y="1160"/>
                  </a:lnTo>
                  <a:cubicBezTo>
                    <a:pt x="2763" y="1156"/>
                    <a:pt x="2764" y="1152"/>
                    <a:pt x="2766" y="1149"/>
                  </a:cubicBezTo>
                  <a:lnTo>
                    <a:pt x="2766" y="1149"/>
                  </a:lnTo>
                  <a:cubicBezTo>
                    <a:pt x="2765" y="1149"/>
                    <a:pt x="2764" y="1149"/>
                    <a:pt x="2763" y="1149"/>
                  </a:cubicBezTo>
                  <a:lnTo>
                    <a:pt x="2763" y="1149"/>
                  </a:lnTo>
                  <a:lnTo>
                    <a:pt x="2763" y="1136"/>
                  </a:lnTo>
                  <a:lnTo>
                    <a:pt x="2751" y="1136"/>
                  </a:lnTo>
                  <a:cubicBezTo>
                    <a:pt x="2751" y="1136"/>
                    <a:pt x="2739" y="1148"/>
                    <a:pt x="2739" y="1160"/>
                  </a:cubicBezTo>
                  <a:cubicBezTo>
                    <a:pt x="2727" y="1160"/>
                    <a:pt x="2739" y="1160"/>
                    <a:pt x="2739" y="1172"/>
                  </a:cubicBezTo>
                  <a:lnTo>
                    <a:pt x="2703" y="1172"/>
                  </a:lnTo>
                  <a:cubicBezTo>
                    <a:pt x="2703" y="1172"/>
                    <a:pt x="2691" y="1172"/>
                    <a:pt x="2691" y="1184"/>
                  </a:cubicBezTo>
                  <a:lnTo>
                    <a:pt x="2667" y="1184"/>
                  </a:lnTo>
                  <a:cubicBezTo>
                    <a:pt x="2667" y="1186"/>
                    <a:pt x="2667" y="1187"/>
                    <a:pt x="2667" y="1187"/>
                  </a:cubicBezTo>
                  <a:cubicBezTo>
                    <a:pt x="2667" y="1187"/>
                    <a:pt x="2666" y="1180"/>
                    <a:pt x="2661" y="1180"/>
                  </a:cubicBezTo>
                  <a:cubicBezTo>
                    <a:pt x="2660" y="1180"/>
                    <a:pt x="2658" y="1181"/>
                    <a:pt x="2655" y="1184"/>
                  </a:cubicBezTo>
                  <a:lnTo>
                    <a:pt x="2643" y="1207"/>
                  </a:lnTo>
                  <a:cubicBezTo>
                    <a:pt x="2643" y="1207"/>
                    <a:pt x="2638" y="1213"/>
                    <a:pt x="2635" y="1213"/>
                  </a:cubicBezTo>
                  <a:cubicBezTo>
                    <a:pt x="2633" y="1213"/>
                    <a:pt x="2632" y="1211"/>
                    <a:pt x="2632" y="1207"/>
                  </a:cubicBezTo>
                  <a:lnTo>
                    <a:pt x="2632" y="1196"/>
                  </a:lnTo>
                  <a:cubicBezTo>
                    <a:pt x="2632" y="1192"/>
                    <a:pt x="2631" y="1191"/>
                    <a:pt x="2629" y="1191"/>
                  </a:cubicBezTo>
                  <a:cubicBezTo>
                    <a:pt x="2626" y="1191"/>
                    <a:pt x="2620" y="1199"/>
                    <a:pt x="2620" y="1207"/>
                  </a:cubicBezTo>
                  <a:cubicBezTo>
                    <a:pt x="2608" y="1219"/>
                    <a:pt x="2608" y="1219"/>
                    <a:pt x="2596" y="1219"/>
                  </a:cubicBezTo>
                  <a:cubicBezTo>
                    <a:pt x="2596" y="1207"/>
                    <a:pt x="2596" y="1207"/>
                    <a:pt x="2584" y="1207"/>
                  </a:cubicBezTo>
                  <a:lnTo>
                    <a:pt x="2548" y="1207"/>
                  </a:lnTo>
                  <a:cubicBezTo>
                    <a:pt x="2548" y="1207"/>
                    <a:pt x="2548" y="1207"/>
                    <a:pt x="2548" y="1219"/>
                  </a:cubicBezTo>
                  <a:cubicBezTo>
                    <a:pt x="2548" y="1219"/>
                    <a:pt x="2548" y="1231"/>
                    <a:pt x="2536" y="1231"/>
                  </a:cubicBezTo>
                  <a:lnTo>
                    <a:pt x="2524" y="1231"/>
                  </a:lnTo>
                  <a:cubicBezTo>
                    <a:pt x="2524" y="1223"/>
                    <a:pt x="2519" y="1221"/>
                    <a:pt x="2512" y="1221"/>
                  </a:cubicBezTo>
                  <a:cubicBezTo>
                    <a:pt x="2498" y="1221"/>
                    <a:pt x="2477" y="1231"/>
                    <a:pt x="2477" y="1231"/>
                  </a:cubicBezTo>
                  <a:lnTo>
                    <a:pt x="2429" y="1231"/>
                  </a:lnTo>
                  <a:cubicBezTo>
                    <a:pt x="2429" y="1231"/>
                    <a:pt x="2408" y="1237"/>
                    <a:pt x="2394" y="1237"/>
                  </a:cubicBezTo>
                  <a:cubicBezTo>
                    <a:pt x="2387" y="1237"/>
                    <a:pt x="2382" y="1235"/>
                    <a:pt x="2382" y="1231"/>
                  </a:cubicBezTo>
                  <a:cubicBezTo>
                    <a:pt x="2378" y="1228"/>
                    <a:pt x="2375" y="1226"/>
                    <a:pt x="2371" y="1226"/>
                  </a:cubicBezTo>
                  <a:cubicBezTo>
                    <a:pt x="2364" y="1226"/>
                    <a:pt x="2358" y="1235"/>
                    <a:pt x="2358" y="1243"/>
                  </a:cubicBezTo>
                  <a:cubicBezTo>
                    <a:pt x="2358" y="1243"/>
                    <a:pt x="2358" y="1255"/>
                    <a:pt x="2346" y="1255"/>
                  </a:cubicBezTo>
                  <a:cubicBezTo>
                    <a:pt x="2346" y="1243"/>
                    <a:pt x="2346" y="1243"/>
                    <a:pt x="2346" y="1243"/>
                  </a:cubicBezTo>
                  <a:cubicBezTo>
                    <a:pt x="2340" y="1237"/>
                    <a:pt x="2334" y="1234"/>
                    <a:pt x="2329" y="1234"/>
                  </a:cubicBezTo>
                  <a:cubicBezTo>
                    <a:pt x="2325" y="1234"/>
                    <a:pt x="2322" y="1237"/>
                    <a:pt x="2322" y="1243"/>
                  </a:cubicBezTo>
                  <a:lnTo>
                    <a:pt x="2298" y="1243"/>
                  </a:lnTo>
                  <a:lnTo>
                    <a:pt x="2286" y="1231"/>
                  </a:lnTo>
                  <a:cubicBezTo>
                    <a:pt x="2274" y="1231"/>
                    <a:pt x="2274" y="1255"/>
                    <a:pt x="2262" y="1255"/>
                  </a:cubicBezTo>
                  <a:cubicBezTo>
                    <a:pt x="2251" y="1255"/>
                    <a:pt x="2262" y="1231"/>
                    <a:pt x="2251" y="1231"/>
                  </a:cubicBezTo>
                  <a:cubicBezTo>
                    <a:pt x="2239" y="1231"/>
                    <a:pt x="2215" y="1243"/>
                    <a:pt x="2203" y="1243"/>
                  </a:cubicBezTo>
                  <a:cubicBezTo>
                    <a:pt x="2195" y="1247"/>
                    <a:pt x="2187" y="1248"/>
                    <a:pt x="2181" y="1248"/>
                  </a:cubicBezTo>
                  <a:cubicBezTo>
                    <a:pt x="2169" y="1248"/>
                    <a:pt x="2163" y="1243"/>
                    <a:pt x="2179" y="1243"/>
                  </a:cubicBezTo>
                  <a:cubicBezTo>
                    <a:pt x="2191" y="1243"/>
                    <a:pt x="2191" y="1243"/>
                    <a:pt x="2179" y="1231"/>
                  </a:cubicBezTo>
                  <a:lnTo>
                    <a:pt x="2143" y="1231"/>
                  </a:lnTo>
                  <a:cubicBezTo>
                    <a:pt x="2143" y="1231"/>
                    <a:pt x="2155" y="1243"/>
                    <a:pt x="2143" y="1255"/>
                  </a:cubicBezTo>
                  <a:cubicBezTo>
                    <a:pt x="2143" y="1255"/>
                    <a:pt x="2126" y="1229"/>
                    <a:pt x="2121" y="1229"/>
                  </a:cubicBezTo>
                  <a:cubicBezTo>
                    <a:pt x="2120" y="1229"/>
                    <a:pt x="2120" y="1230"/>
                    <a:pt x="2120" y="1231"/>
                  </a:cubicBezTo>
                  <a:cubicBezTo>
                    <a:pt x="2120" y="1231"/>
                    <a:pt x="2120" y="1243"/>
                    <a:pt x="2120" y="1243"/>
                  </a:cubicBezTo>
                  <a:cubicBezTo>
                    <a:pt x="2120" y="1249"/>
                    <a:pt x="2117" y="1249"/>
                    <a:pt x="2114" y="1249"/>
                  </a:cubicBezTo>
                  <a:cubicBezTo>
                    <a:pt x="2111" y="1249"/>
                    <a:pt x="2108" y="1249"/>
                    <a:pt x="2108" y="1255"/>
                  </a:cubicBezTo>
                  <a:cubicBezTo>
                    <a:pt x="2106" y="1257"/>
                    <a:pt x="2105" y="1258"/>
                    <a:pt x="2104" y="1258"/>
                  </a:cubicBezTo>
                  <a:cubicBezTo>
                    <a:pt x="2099" y="1258"/>
                    <a:pt x="2106" y="1231"/>
                    <a:pt x="2096" y="1231"/>
                  </a:cubicBezTo>
                  <a:cubicBezTo>
                    <a:pt x="2072" y="1231"/>
                    <a:pt x="2060" y="1231"/>
                    <a:pt x="2060" y="1243"/>
                  </a:cubicBezTo>
                  <a:lnTo>
                    <a:pt x="2048" y="1243"/>
                  </a:lnTo>
                  <a:lnTo>
                    <a:pt x="2048" y="1231"/>
                  </a:lnTo>
                  <a:cubicBezTo>
                    <a:pt x="2048" y="1219"/>
                    <a:pt x="2036" y="1219"/>
                    <a:pt x="2024" y="1219"/>
                  </a:cubicBezTo>
                  <a:cubicBezTo>
                    <a:pt x="2016" y="1219"/>
                    <a:pt x="2008" y="1230"/>
                    <a:pt x="2001" y="1230"/>
                  </a:cubicBezTo>
                  <a:cubicBezTo>
                    <a:pt x="1997" y="1230"/>
                    <a:pt x="1993" y="1227"/>
                    <a:pt x="1989" y="1219"/>
                  </a:cubicBezTo>
                  <a:cubicBezTo>
                    <a:pt x="1989" y="1211"/>
                    <a:pt x="1987" y="1209"/>
                    <a:pt x="1985" y="1209"/>
                  </a:cubicBezTo>
                  <a:cubicBezTo>
                    <a:pt x="1981" y="1209"/>
                    <a:pt x="1973" y="1219"/>
                    <a:pt x="1965" y="1219"/>
                  </a:cubicBezTo>
                  <a:cubicBezTo>
                    <a:pt x="1953" y="1219"/>
                    <a:pt x="1953" y="1207"/>
                    <a:pt x="1941" y="1207"/>
                  </a:cubicBezTo>
                  <a:lnTo>
                    <a:pt x="1929" y="1207"/>
                  </a:lnTo>
                  <a:lnTo>
                    <a:pt x="1929" y="1196"/>
                  </a:lnTo>
                  <a:cubicBezTo>
                    <a:pt x="1929" y="1190"/>
                    <a:pt x="1926" y="1187"/>
                    <a:pt x="1922" y="1187"/>
                  </a:cubicBezTo>
                  <a:cubicBezTo>
                    <a:pt x="1917" y="1187"/>
                    <a:pt x="1911" y="1190"/>
                    <a:pt x="1905" y="1196"/>
                  </a:cubicBezTo>
                  <a:cubicBezTo>
                    <a:pt x="1905" y="1200"/>
                    <a:pt x="1904" y="1201"/>
                    <a:pt x="1902" y="1201"/>
                  </a:cubicBezTo>
                  <a:cubicBezTo>
                    <a:pt x="1897" y="1201"/>
                    <a:pt x="1889" y="1196"/>
                    <a:pt x="1881" y="1196"/>
                  </a:cubicBezTo>
                  <a:cubicBezTo>
                    <a:pt x="1881" y="1196"/>
                    <a:pt x="1876" y="1201"/>
                    <a:pt x="1873" y="1201"/>
                  </a:cubicBezTo>
                  <a:cubicBezTo>
                    <a:pt x="1871" y="1201"/>
                    <a:pt x="1870" y="1200"/>
                    <a:pt x="1870" y="1196"/>
                  </a:cubicBezTo>
                  <a:lnTo>
                    <a:pt x="1870" y="1219"/>
                  </a:lnTo>
                  <a:lnTo>
                    <a:pt x="1834" y="1219"/>
                  </a:lnTo>
                  <a:cubicBezTo>
                    <a:pt x="1834" y="1231"/>
                    <a:pt x="1834" y="1231"/>
                    <a:pt x="1834" y="1243"/>
                  </a:cubicBezTo>
                  <a:lnTo>
                    <a:pt x="1810" y="1219"/>
                  </a:lnTo>
                  <a:cubicBezTo>
                    <a:pt x="1810" y="1231"/>
                    <a:pt x="1810" y="1255"/>
                    <a:pt x="1810" y="1267"/>
                  </a:cubicBezTo>
                  <a:cubicBezTo>
                    <a:pt x="1798" y="1267"/>
                    <a:pt x="1798" y="1267"/>
                    <a:pt x="1798" y="1279"/>
                  </a:cubicBezTo>
                  <a:cubicBezTo>
                    <a:pt x="1774" y="1303"/>
                    <a:pt x="1762" y="1338"/>
                    <a:pt x="1739" y="1374"/>
                  </a:cubicBezTo>
                  <a:lnTo>
                    <a:pt x="1727" y="1386"/>
                  </a:lnTo>
                  <a:lnTo>
                    <a:pt x="1703" y="1434"/>
                  </a:lnTo>
                  <a:lnTo>
                    <a:pt x="1667" y="1505"/>
                  </a:lnTo>
                  <a:cubicBezTo>
                    <a:pt x="1667" y="1517"/>
                    <a:pt x="1667" y="1517"/>
                    <a:pt x="1667" y="1529"/>
                  </a:cubicBezTo>
                  <a:cubicBezTo>
                    <a:pt x="1667" y="1529"/>
                    <a:pt x="1667" y="1541"/>
                    <a:pt x="1655" y="1541"/>
                  </a:cubicBezTo>
                  <a:cubicBezTo>
                    <a:pt x="1655" y="1553"/>
                    <a:pt x="1643" y="1565"/>
                    <a:pt x="1631" y="1577"/>
                  </a:cubicBezTo>
                  <a:cubicBezTo>
                    <a:pt x="1631" y="1577"/>
                    <a:pt x="1620" y="1600"/>
                    <a:pt x="1620" y="1600"/>
                  </a:cubicBezTo>
                  <a:cubicBezTo>
                    <a:pt x="1620" y="1612"/>
                    <a:pt x="1631" y="1612"/>
                    <a:pt x="1643" y="1612"/>
                  </a:cubicBezTo>
                  <a:cubicBezTo>
                    <a:pt x="1643" y="1616"/>
                    <a:pt x="1641" y="1618"/>
                    <a:pt x="1637" y="1618"/>
                  </a:cubicBezTo>
                  <a:cubicBezTo>
                    <a:pt x="1629" y="1618"/>
                    <a:pt x="1616" y="1612"/>
                    <a:pt x="1608" y="1612"/>
                  </a:cubicBezTo>
                  <a:cubicBezTo>
                    <a:pt x="1608" y="1612"/>
                    <a:pt x="1596" y="1612"/>
                    <a:pt x="1596" y="1636"/>
                  </a:cubicBezTo>
                  <a:cubicBezTo>
                    <a:pt x="1584" y="1648"/>
                    <a:pt x="1572" y="1660"/>
                    <a:pt x="1560" y="1672"/>
                  </a:cubicBezTo>
                  <a:lnTo>
                    <a:pt x="1548" y="1672"/>
                  </a:lnTo>
                  <a:cubicBezTo>
                    <a:pt x="1548" y="1672"/>
                    <a:pt x="1548" y="1684"/>
                    <a:pt x="1548" y="1684"/>
                  </a:cubicBezTo>
                  <a:cubicBezTo>
                    <a:pt x="1548" y="1708"/>
                    <a:pt x="1524" y="1708"/>
                    <a:pt x="1512" y="1719"/>
                  </a:cubicBezTo>
                  <a:cubicBezTo>
                    <a:pt x="1500" y="1719"/>
                    <a:pt x="1512" y="1731"/>
                    <a:pt x="1512" y="1743"/>
                  </a:cubicBezTo>
                  <a:cubicBezTo>
                    <a:pt x="1516" y="1747"/>
                    <a:pt x="1516" y="1749"/>
                    <a:pt x="1515" y="1749"/>
                  </a:cubicBezTo>
                  <a:cubicBezTo>
                    <a:pt x="1511" y="1749"/>
                    <a:pt x="1500" y="1743"/>
                    <a:pt x="1500" y="1743"/>
                  </a:cubicBezTo>
                  <a:cubicBezTo>
                    <a:pt x="1489" y="1743"/>
                    <a:pt x="1489" y="1767"/>
                    <a:pt x="1489" y="1767"/>
                  </a:cubicBezTo>
                  <a:cubicBezTo>
                    <a:pt x="1489" y="1767"/>
                    <a:pt x="1477" y="1767"/>
                    <a:pt x="1465" y="1779"/>
                  </a:cubicBezTo>
                  <a:cubicBezTo>
                    <a:pt x="1453" y="1779"/>
                    <a:pt x="1441" y="1791"/>
                    <a:pt x="1441" y="1803"/>
                  </a:cubicBezTo>
                  <a:cubicBezTo>
                    <a:pt x="1441" y="1803"/>
                    <a:pt x="1415" y="1829"/>
                    <a:pt x="1407" y="1829"/>
                  </a:cubicBezTo>
                  <a:cubicBezTo>
                    <a:pt x="1406" y="1829"/>
                    <a:pt x="1405" y="1828"/>
                    <a:pt x="1405" y="1827"/>
                  </a:cubicBezTo>
                  <a:cubicBezTo>
                    <a:pt x="1393" y="1827"/>
                    <a:pt x="1381" y="1839"/>
                    <a:pt x="1381" y="1839"/>
                  </a:cubicBezTo>
                  <a:cubicBezTo>
                    <a:pt x="1358" y="1874"/>
                    <a:pt x="1322" y="1886"/>
                    <a:pt x="1298" y="1910"/>
                  </a:cubicBezTo>
                  <a:cubicBezTo>
                    <a:pt x="1287" y="1921"/>
                    <a:pt x="1284" y="1924"/>
                    <a:pt x="1283" y="1926"/>
                  </a:cubicBezTo>
                  <a:lnTo>
                    <a:pt x="1283" y="1926"/>
                  </a:lnTo>
                  <a:cubicBezTo>
                    <a:pt x="1281" y="1924"/>
                    <a:pt x="1277" y="1922"/>
                    <a:pt x="1274" y="1922"/>
                  </a:cubicBezTo>
                  <a:cubicBezTo>
                    <a:pt x="1262" y="1922"/>
                    <a:pt x="1274" y="1922"/>
                    <a:pt x="1262" y="1934"/>
                  </a:cubicBezTo>
                  <a:lnTo>
                    <a:pt x="1250" y="1934"/>
                  </a:lnTo>
                  <a:cubicBezTo>
                    <a:pt x="1239" y="1934"/>
                    <a:pt x="1227" y="1946"/>
                    <a:pt x="1215" y="1958"/>
                  </a:cubicBezTo>
                  <a:cubicBezTo>
                    <a:pt x="1215" y="1958"/>
                    <a:pt x="1179" y="1969"/>
                    <a:pt x="1179" y="1969"/>
                  </a:cubicBezTo>
                  <a:cubicBezTo>
                    <a:pt x="1179" y="1969"/>
                    <a:pt x="1191" y="1993"/>
                    <a:pt x="1191" y="2017"/>
                  </a:cubicBezTo>
                  <a:cubicBezTo>
                    <a:pt x="1191" y="2020"/>
                    <a:pt x="1189" y="2022"/>
                    <a:pt x="1187" y="2022"/>
                  </a:cubicBezTo>
                  <a:cubicBezTo>
                    <a:pt x="1180" y="2022"/>
                    <a:pt x="1167" y="2011"/>
                    <a:pt x="1167" y="1993"/>
                  </a:cubicBezTo>
                  <a:cubicBezTo>
                    <a:pt x="1173" y="1987"/>
                    <a:pt x="1173" y="1984"/>
                    <a:pt x="1170" y="1984"/>
                  </a:cubicBezTo>
                  <a:cubicBezTo>
                    <a:pt x="1167" y="1984"/>
                    <a:pt x="1161" y="1987"/>
                    <a:pt x="1155" y="1993"/>
                  </a:cubicBezTo>
                  <a:cubicBezTo>
                    <a:pt x="1131" y="1993"/>
                    <a:pt x="1131" y="1993"/>
                    <a:pt x="1131" y="2005"/>
                  </a:cubicBezTo>
                  <a:cubicBezTo>
                    <a:pt x="1131" y="2011"/>
                    <a:pt x="1131" y="2011"/>
                    <a:pt x="1131" y="2011"/>
                  </a:cubicBezTo>
                  <a:cubicBezTo>
                    <a:pt x="1131" y="2011"/>
                    <a:pt x="1131" y="2011"/>
                    <a:pt x="1131" y="2017"/>
                  </a:cubicBezTo>
                  <a:cubicBezTo>
                    <a:pt x="1131" y="2017"/>
                    <a:pt x="1096" y="2017"/>
                    <a:pt x="1096" y="2005"/>
                  </a:cubicBezTo>
                  <a:cubicBezTo>
                    <a:pt x="1096" y="2003"/>
                    <a:pt x="1096" y="2002"/>
                    <a:pt x="1095" y="2002"/>
                  </a:cubicBezTo>
                  <a:cubicBezTo>
                    <a:pt x="1095" y="2002"/>
                    <a:pt x="1091" y="2017"/>
                    <a:pt x="1072" y="2017"/>
                  </a:cubicBezTo>
                  <a:cubicBezTo>
                    <a:pt x="1060" y="2029"/>
                    <a:pt x="1048" y="2029"/>
                    <a:pt x="1048" y="2041"/>
                  </a:cubicBezTo>
                  <a:cubicBezTo>
                    <a:pt x="1048" y="2041"/>
                    <a:pt x="1036" y="2053"/>
                    <a:pt x="1036" y="2053"/>
                  </a:cubicBezTo>
                  <a:lnTo>
                    <a:pt x="1024" y="2053"/>
                  </a:lnTo>
                  <a:cubicBezTo>
                    <a:pt x="1012" y="2053"/>
                    <a:pt x="1012" y="2065"/>
                    <a:pt x="1000" y="2065"/>
                  </a:cubicBezTo>
                  <a:lnTo>
                    <a:pt x="977" y="2077"/>
                  </a:lnTo>
                  <a:cubicBezTo>
                    <a:pt x="953" y="2077"/>
                    <a:pt x="965" y="2077"/>
                    <a:pt x="965" y="2089"/>
                  </a:cubicBezTo>
                  <a:cubicBezTo>
                    <a:pt x="965" y="2089"/>
                    <a:pt x="965" y="2100"/>
                    <a:pt x="953" y="2100"/>
                  </a:cubicBezTo>
                  <a:cubicBezTo>
                    <a:pt x="934" y="2100"/>
                    <a:pt x="945" y="2085"/>
                    <a:pt x="938" y="2085"/>
                  </a:cubicBezTo>
                  <a:cubicBezTo>
                    <a:pt x="937" y="2085"/>
                    <a:pt x="934" y="2086"/>
                    <a:pt x="929" y="2089"/>
                  </a:cubicBezTo>
                  <a:lnTo>
                    <a:pt x="834" y="2100"/>
                  </a:lnTo>
                  <a:cubicBezTo>
                    <a:pt x="834" y="2100"/>
                    <a:pt x="810" y="2100"/>
                    <a:pt x="810" y="2112"/>
                  </a:cubicBezTo>
                  <a:cubicBezTo>
                    <a:pt x="810" y="2124"/>
                    <a:pt x="798" y="2124"/>
                    <a:pt x="798" y="2124"/>
                  </a:cubicBezTo>
                  <a:cubicBezTo>
                    <a:pt x="786" y="2124"/>
                    <a:pt x="798" y="2124"/>
                    <a:pt x="786" y="2112"/>
                  </a:cubicBezTo>
                  <a:lnTo>
                    <a:pt x="774" y="2112"/>
                  </a:lnTo>
                  <a:cubicBezTo>
                    <a:pt x="762" y="2112"/>
                    <a:pt x="738" y="2112"/>
                    <a:pt x="738" y="2124"/>
                  </a:cubicBezTo>
                  <a:cubicBezTo>
                    <a:pt x="735" y="2128"/>
                    <a:pt x="732" y="2130"/>
                    <a:pt x="730" y="2130"/>
                  </a:cubicBezTo>
                  <a:cubicBezTo>
                    <a:pt x="725" y="2130"/>
                    <a:pt x="723" y="2124"/>
                    <a:pt x="715" y="2124"/>
                  </a:cubicBezTo>
                  <a:cubicBezTo>
                    <a:pt x="703" y="2124"/>
                    <a:pt x="703" y="2136"/>
                    <a:pt x="703" y="2136"/>
                  </a:cubicBezTo>
                  <a:lnTo>
                    <a:pt x="608" y="2136"/>
                  </a:lnTo>
                  <a:cubicBezTo>
                    <a:pt x="601" y="2136"/>
                    <a:pt x="598" y="2136"/>
                    <a:pt x="597" y="2138"/>
                  </a:cubicBezTo>
                  <a:lnTo>
                    <a:pt x="597" y="2138"/>
                  </a:lnTo>
                  <a:cubicBezTo>
                    <a:pt x="597" y="2137"/>
                    <a:pt x="596" y="2137"/>
                    <a:pt x="596" y="2136"/>
                  </a:cubicBezTo>
                  <a:lnTo>
                    <a:pt x="560" y="2136"/>
                  </a:lnTo>
                  <a:cubicBezTo>
                    <a:pt x="560" y="2136"/>
                    <a:pt x="560" y="2151"/>
                    <a:pt x="548" y="2151"/>
                  </a:cubicBezTo>
                  <a:cubicBezTo>
                    <a:pt x="545" y="2151"/>
                    <a:pt x="541" y="2150"/>
                    <a:pt x="536" y="2148"/>
                  </a:cubicBezTo>
                  <a:cubicBezTo>
                    <a:pt x="524" y="2136"/>
                    <a:pt x="500" y="2136"/>
                    <a:pt x="488" y="2136"/>
                  </a:cubicBezTo>
                  <a:cubicBezTo>
                    <a:pt x="477" y="2136"/>
                    <a:pt x="465" y="2148"/>
                    <a:pt x="453" y="2148"/>
                  </a:cubicBezTo>
                  <a:cubicBezTo>
                    <a:pt x="453" y="2148"/>
                    <a:pt x="441" y="2124"/>
                    <a:pt x="429" y="2124"/>
                  </a:cubicBezTo>
                  <a:cubicBezTo>
                    <a:pt x="427" y="2122"/>
                    <a:pt x="425" y="2121"/>
                    <a:pt x="424" y="2121"/>
                  </a:cubicBezTo>
                  <a:lnTo>
                    <a:pt x="424" y="2121"/>
                  </a:lnTo>
                  <a:cubicBezTo>
                    <a:pt x="421" y="2121"/>
                    <a:pt x="429" y="2136"/>
                    <a:pt x="429" y="2136"/>
                  </a:cubicBezTo>
                  <a:cubicBezTo>
                    <a:pt x="429" y="2136"/>
                    <a:pt x="421" y="2121"/>
                    <a:pt x="418" y="2121"/>
                  </a:cubicBezTo>
                  <a:cubicBezTo>
                    <a:pt x="417" y="2121"/>
                    <a:pt x="417" y="2122"/>
                    <a:pt x="417" y="2124"/>
                  </a:cubicBezTo>
                  <a:cubicBezTo>
                    <a:pt x="407" y="2124"/>
                    <a:pt x="406" y="2139"/>
                    <a:pt x="399" y="2139"/>
                  </a:cubicBezTo>
                  <a:cubicBezTo>
                    <a:pt x="397" y="2139"/>
                    <a:pt x="396" y="2139"/>
                    <a:pt x="393" y="2136"/>
                  </a:cubicBezTo>
                  <a:cubicBezTo>
                    <a:pt x="381" y="2124"/>
                    <a:pt x="393" y="2124"/>
                    <a:pt x="393" y="2124"/>
                  </a:cubicBezTo>
                  <a:lnTo>
                    <a:pt x="369" y="2124"/>
                  </a:lnTo>
                  <a:cubicBezTo>
                    <a:pt x="360" y="2124"/>
                    <a:pt x="366" y="2139"/>
                    <a:pt x="356" y="2139"/>
                  </a:cubicBezTo>
                  <a:cubicBezTo>
                    <a:pt x="354" y="2139"/>
                    <a:pt x="350" y="2139"/>
                    <a:pt x="346" y="2136"/>
                  </a:cubicBezTo>
                  <a:cubicBezTo>
                    <a:pt x="357" y="2124"/>
                    <a:pt x="357" y="2124"/>
                    <a:pt x="346" y="2112"/>
                  </a:cubicBezTo>
                  <a:cubicBezTo>
                    <a:pt x="346" y="2112"/>
                    <a:pt x="340" y="2107"/>
                    <a:pt x="333" y="2107"/>
                  </a:cubicBezTo>
                  <a:cubicBezTo>
                    <a:pt x="330" y="2107"/>
                    <a:pt x="326" y="2108"/>
                    <a:pt x="322" y="2112"/>
                  </a:cubicBezTo>
                  <a:cubicBezTo>
                    <a:pt x="322" y="2100"/>
                    <a:pt x="322" y="2100"/>
                    <a:pt x="310" y="2100"/>
                  </a:cubicBezTo>
                  <a:cubicBezTo>
                    <a:pt x="286" y="2100"/>
                    <a:pt x="262" y="2077"/>
                    <a:pt x="250" y="2077"/>
                  </a:cubicBezTo>
                  <a:lnTo>
                    <a:pt x="215" y="2041"/>
                  </a:lnTo>
                  <a:lnTo>
                    <a:pt x="215" y="2041"/>
                  </a:lnTo>
                  <a:cubicBezTo>
                    <a:pt x="203" y="2053"/>
                    <a:pt x="238" y="2089"/>
                    <a:pt x="238" y="2100"/>
                  </a:cubicBezTo>
                  <a:cubicBezTo>
                    <a:pt x="227" y="2089"/>
                    <a:pt x="215" y="2077"/>
                    <a:pt x="215" y="2077"/>
                  </a:cubicBezTo>
                  <a:cubicBezTo>
                    <a:pt x="215" y="2077"/>
                    <a:pt x="191" y="2053"/>
                    <a:pt x="191" y="2053"/>
                  </a:cubicBezTo>
                  <a:cubicBezTo>
                    <a:pt x="203" y="2041"/>
                    <a:pt x="203" y="2053"/>
                    <a:pt x="191" y="2029"/>
                  </a:cubicBezTo>
                  <a:cubicBezTo>
                    <a:pt x="179" y="2017"/>
                    <a:pt x="167" y="2017"/>
                    <a:pt x="155" y="2005"/>
                  </a:cubicBezTo>
                  <a:cubicBezTo>
                    <a:pt x="143" y="1993"/>
                    <a:pt x="143" y="1981"/>
                    <a:pt x="143" y="1958"/>
                  </a:cubicBezTo>
                  <a:lnTo>
                    <a:pt x="119" y="1958"/>
                  </a:lnTo>
                  <a:cubicBezTo>
                    <a:pt x="107" y="1958"/>
                    <a:pt x="119" y="1958"/>
                    <a:pt x="119" y="1946"/>
                  </a:cubicBezTo>
                  <a:cubicBezTo>
                    <a:pt x="119" y="1934"/>
                    <a:pt x="107" y="1922"/>
                    <a:pt x="107" y="1910"/>
                  </a:cubicBezTo>
                  <a:cubicBezTo>
                    <a:pt x="107" y="1910"/>
                    <a:pt x="96" y="1886"/>
                    <a:pt x="84" y="1886"/>
                  </a:cubicBezTo>
                  <a:cubicBezTo>
                    <a:pt x="84" y="1886"/>
                    <a:pt x="84" y="1886"/>
                    <a:pt x="84" y="1874"/>
                  </a:cubicBezTo>
                  <a:cubicBezTo>
                    <a:pt x="72" y="1874"/>
                    <a:pt x="72" y="1874"/>
                    <a:pt x="84" y="1862"/>
                  </a:cubicBezTo>
                  <a:lnTo>
                    <a:pt x="84" y="1850"/>
                  </a:lnTo>
                  <a:cubicBezTo>
                    <a:pt x="84" y="1839"/>
                    <a:pt x="72" y="1839"/>
                    <a:pt x="60" y="1827"/>
                  </a:cubicBezTo>
                  <a:cubicBezTo>
                    <a:pt x="60" y="1815"/>
                    <a:pt x="60" y="1815"/>
                    <a:pt x="60" y="1803"/>
                  </a:cubicBezTo>
                  <a:cubicBezTo>
                    <a:pt x="60" y="1803"/>
                    <a:pt x="72" y="1779"/>
                    <a:pt x="72" y="1779"/>
                  </a:cubicBezTo>
                  <a:lnTo>
                    <a:pt x="72" y="1767"/>
                  </a:lnTo>
                  <a:lnTo>
                    <a:pt x="72" y="1731"/>
                  </a:lnTo>
                  <a:cubicBezTo>
                    <a:pt x="72" y="1719"/>
                    <a:pt x="84" y="1696"/>
                    <a:pt x="72" y="1696"/>
                  </a:cubicBezTo>
                  <a:cubicBezTo>
                    <a:pt x="84" y="1696"/>
                    <a:pt x="96" y="1672"/>
                    <a:pt x="96" y="1660"/>
                  </a:cubicBezTo>
                  <a:cubicBezTo>
                    <a:pt x="96" y="1648"/>
                    <a:pt x="96" y="1636"/>
                    <a:pt x="96" y="1624"/>
                  </a:cubicBezTo>
                  <a:cubicBezTo>
                    <a:pt x="96" y="1620"/>
                    <a:pt x="97" y="1619"/>
                    <a:pt x="99" y="1619"/>
                  </a:cubicBezTo>
                  <a:cubicBezTo>
                    <a:pt x="102" y="1619"/>
                    <a:pt x="107" y="1624"/>
                    <a:pt x="107" y="1624"/>
                  </a:cubicBezTo>
                  <a:cubicBezTo>
                    <a:pt x="107" y="1624"/>
                    <a:pt x="107" y="1624"/>
                    <a:pt x="119" y="1612"/>
                  </a:cubicBezTo>
                  <a:cubicBezTo>
                    <a:pt x="119" y="1600"/>
                    <a:pt x="119" y="1600"/>
                    <a:pt x="119" y="1588"/>
                  </a:cubicBezTo>
                  <a:lnTo>
                    <a:pt x="107" y="1577"/>
                  </a:lnTo>
                  <a:cubicBezTo>
                    <a:pt x="96" y="1577"/>
                    <a:pt x="119" y="1565"/>
                    <a:pt x="119" y="1565"/>
                  </a:cubicBezTo>
                  <a:cubicBezTo>
                    <a:pt x="122" y="1562"/>
                    <a:pt x="124" y="1561"/>
                    <a:pt x="127" y="1561"/>
                  </a:cubicBezTo>
                  <a:cubicBezTo>
                    <a:pt x="134" y="1561"/>
                    <a:pt x="141" y="1568"/>
                    <a:pt x="148" y="1568"/>
                  </a:cubicBezTo>
                  <a:cubicBezTo>
                    <a:pt x="150" y="1568"/>
                    <a:pt x="153" y="1567"/>
                    <a:pt x="155" y="1565"/>
                  </a:cubicBezTo>
                  <a:cubicBezTo>
                    <a:pt x="155" y="1541"/>
                    <a:pt x="143" y="1541"/>
                    <a:pt x="131" y="1529"/>
                  </a:cubicBezTo>
                  <a:cubicBezTo>
                    <a:pt x="131" y="1523"/>
                    <a:pt x="137" y="1520"/>
                    <a:pt x="143" y="1520"/>
                  </a:cubicBezTo>
                  <a:cubicBezTo>
                    <a:pt x="149" y="1520"/>
                    <a:pt x="155" y="1523"/>
                    <a:pt x="155" y="1529"/>
                  </a:cubicBezTo>
                  <a:lnTo>
                    <a:pt x="155" y="1517"/>
                  </a:lnTo>
                  <a:cubicBezTo>
                    <a:pt x="155" y="1511"/>
                    <a:pt x="158" y="1511"/>
                    <a:pt x="161" y="1511"/>
                  </a:cubicBezTo>
                  <a:cubicBezTo>
                    <a:pt x="164" y="1511"/>
                    <a:pt x="167" y="1511"/>
                    <a:pt x="167" y="1505"/>
                  </a:cubicBezTo>
                  <a:cubicBezTo>
                    <a:pt x="167" y="1499"/>
                    <a:pt x="167" y="1499"/>
                    <a:pt x="167" y="1499"/>
                  </a:cubicBezTo>
                  <a:cubicBezTo>
                    <a:pt x="167" y="1499"/>
                    <a:pt x="167" y="1499"/>
                    <a:pt x="167" y="1493"/>
                  </a:cubicBezTo>
                  <a:cubicBezTo>
                    <a:pt x="167" y="1481"/>
                    <a:pt x="167" y="1481"/>
                    <a:pt x="179" y="1481"/>
                  </a:cubicBezTo>
                  <a:cubicBezTo>
                    <a:pt x="187" y="1481"/>
                    <a:pt x="189" y="1487"/>
                    <a:pt x="190" y="1487"/>
                  </a:cubicBezTo>
                  <a:cubicBezTo>
                    <a:pt x="191" y="1487"/>
                    <a:pt x="191" y="1485"/>
                    <a:pt x="191" y="1481"/>
                  </a:cubicBezTo>
                  <a:cubicBezTo>
                    <a:pt x="203" y="1469"/>
                    <a:pt x="203" y="1469"/>
                    <a:pt x="215" y="1469"/>
                  </a:cubicBezTo>
                  <a:cubicBezTo>
                    <a:pt x="218" y="1473"/>
                    <a:pt x="221" y="1474"/>
                    <a:pt x="222" y="1474"/>
                  </a:cubicBezTo>
                  <a:cubicBezTo>
                    <a:pt x="227" y="1474"/>
                    <a:pt x="227" y="1466"/>
                    <a:pt x="227" y="1458"/>
                  </a:cubicBezTo>
                  <a:cubicBezTo>
                    <a:pt x="238" y="1446"/>
                    <a:pt x="250" y="1446"/>
                    <a:pt x="262" y="1434"/>
                  </a:cubicBezTo>
                  <a:lnTo>
                    <a:pt x="286" y="1434"/>
                  </a:lnTo>
                  <a:cubicBezTo>
                    <a:pt x="298" y="1434"/>
                    <a:pt x="310" y="1434"/>
                    <a:pt x="310" y="1422"/>
                  </a:cubicBezTo>
                  <a:cubicBezTo>
                    <a:pt x="310" y="1418"/>
                    <a:pt x="314" y="1417"/>
                    <a:pt x="319" y="1417"/>
                  </a:cubicBezTo>
                  <a:cubicBezTo>
                    <a:pt x="330" y="1417"/>
                    <a:pt x="346" y="1422"/>
                    <a:pt x="346" y="1422"/>
                  </a:cubicBezTo>
                  <a:cubicBezTo>
                    <a:pt x="346" y="1422"/>
                    <a:pt x="322" y="1410"/>
                    <a:pt x="322" y="1410"/>
                  </a:cubicBezTo>
                  <a:cubicBezTo>
                    <a:pt x="322" y="1406"/>
                    <a:pt x="323" y="1405"/>
                    <a:pt x="325" y="1405"/>
                  </a:cubicBezTo>
                  <a:cubicBezTo>
                    <a:pt x="328" y="1405"/>
                    <a:pt x="334" y="1410"/>
                    <a:pt x="334" y="1410"/>
                  </a:cubicBezTo>
                  <a:lnTo>
                    <a:pt x="381" y="1410"/>
                  </a:lnTo>
                  <a:cubicBezTo>
                    <a:pt x="385" y="1414"/>
                    <a:pt x="387" y="1415"/>
                    <a:pt x="387" y="1415"/>
                  </a:cubicBezTo>
                  <a:cubicBezTo>
                    <a:pt x="388" y="1415"/>
                    <a:pt x="385" y="1410"/>
                    <a:pt x="393" y="1410"/>
                  </a:cubicBezTo>
                  <a:lnTo>
                    <a:pt x="405" y="1410"/>
                  </a:lnTo>
                  <a:cubicBezTo>
                    <a:pt x="417" y="1410"/>
                    <a:pt x="429" y="1410"/>
                    <a:pt x="441" y="1398"/>
                  </a:cubicBezTo>
                  <a:cubicBezTo>
                    <a:pt x="445" y="1394"/>
                    <a:pt x="447" y="1393"/>
                    <a:pt x="449" y="1393"/>
                  </a:cubicBezTo>
                  <a:cubicBezTo>
                    <a:pt x="453" y="1393"/>
                    <a:pt x="453" y="1398"/>
                    <a:pt x="453" y="1398"/>
                  </a:cubicBezTo>
                  <a:cubicBezTo>
                    <a:pt x="453" y="1398"/>
                    <a:pt x="441" y="1422"/>
                    <a:pt x="453" y="1422"/>
                  </a:cubicBezTo>
                  <a:lnTo>
                    <a:pt x="512" y="1422"/>
                  </a:lnTo>
                  <a:cubicBezTo>
                    <a:pt x="512" y="1422"/>
                    <a:pt x="500" y="1410"/>
                    <a:pt x="500" y="1410"/>
                  </a:cubicBezTo>
                  <a:cubicBezTo>
                    <a:pt x="500" y="1410"/>
                    <a:pt x="516" y="1405"/>
                    <a:pt x="523" y="1405"/>
                  </a:cubicBezTo>
                  <a:cubicBezTo>
                    <a:pt x="527" y="1405"/>
                    <a:pt x="528" y="1406"/>
                    <a:pt x="524" y="1410"/>
                  </a:cubicBezTo>
                  <a:cubicBezTo>
                    <a:pt x="524" y="1422"/>
                    <a:pt x="512" y="1422"/>
                    <a:pt x="524" y="1422"/>
                  </a:cubicBezTo>
                  <a:lnTo>
                    <a:pt x="572" y="1422"/>
                  </a:lnTo>
                  <a:cubicBezTo>
                    <a:pt x="584" y="1422"/>
                    <a:pt x="572" y="1410"/>
                    <a:pt x="572" y="1410"/>
                  </a:cubicBezTo>
                  <a:cubicBezTo>
                    <a:pt x="584" y="1410"/>
                    <a:pt x="596" y="1410"/>
                    <a:pt x="608" y="1422"/>
                  </a:cubicBezTo>
                  <a:lnTo>
                    <a:pt x="619" y="1422"/>
                  </a:lnTo>
                  <a:cubicBezTo>
                    <a:pt x="631" y="1422"/>
                    <a:pt x="619" y="1434"/>
                    <a:pt x="619" y="1446"/>
                  </a:cubicBezTo>
                  <a:cubicBezTo>
                    <a:pt x="631" y="1434"/>
                    <a:pt x="631" y="1422"/>
                    <a:pt x="643" y="1410"/>
                  </a:cubicBezTo>
                  <a:lnTo>
                    <a:pt x="667" y="1410"/>
                  </a:lnTo>
                  <a:cubicBezTo>
                    <a:pt x="667" y="1410"/>
                    <a:pt x="667" y="1405"/>
                    <a:pt x="671" y="1405"/>
                  </a:cubicBezTo>
                  <a:cubicBezTo>
                    <a:pt x="672" y="1405"/>
                    <a:pt x="675" y="1406"/>
                    <a:pt x="679" y="1410"/>
                  </a:cubicBezTo>
                  <a:cubicBezTo>
                    <a:pt x="691" y="1422"/>
                    <a:pt x="679" y="1422"/>
                    <a:pt x="679" y="1434"/>
                  </a:cubicBezTo>
                  <a:cubicBezTo>
                    <a:pt x="679" y="1438"/>
                    <a:pt x="680" y="1439"/>
                    <a:pt x="682" y="1439"/>
                  </a:cubicBezTo>
                  <a:cubicBezTo>
                    <a:pt x="687" y="1439"/>
                    <a:pt x="695" y="1434"/>
                    <a:pt x="703" y="1434"/>
                  </a:cubicBezTo>
                  <a:cubicBezTo>
                    <a:pt x="703" y="1434"/>
                    <a:pt x="703" y="1422"/>
                    <a:pt x="715" y="1422"/>
                  </a:cubicBezTo>
                  <a:lnTo>
                    <a:pt x="738" y="1422"/>
                  </a:lnTo>
                  <a:cubicBezTo>
                    <a:pt x="750" y="1410"/>
                    <a:pt x="774" y="1410"/>
                    <a:pt x="798" y="1386"/>
                  </a:cubicBezTo>
                  <a:lnTo>
                    <a:pt x="822" y="1386"/>
                  </a:lnTo>
                  <a:cubicBezTo>
                    <a:pt x="846" y="1386"/>
                    <a:pt x="858" y="1374"/>
                    <a:pt x="881" y="1350"/>
                  </a:cubicBezTo>
                  <a:cubicBezTo>
                    <a:pt x="881" y="1350"/>
                    <a:pt x="881" y="1350"/>
                    <a:pt x="881" y="1338"/>
                  </a:cubicBezTo>
                  <a:cubicBezTo>
                    <a:pt x="881" y="1338"/>
                    <a:pt x="881" y="1344"/>
                    <a:pt x="885" y="1344"/>
                  </a:cubicBezTo>
                  <a:cubicBezTo>
                    <a:pt x="887" y="1344"/>
                    <a:pt x="889" y="1342"/>
                    <a:pt x="893" y="1338"/>
                  </a:cubicBezTo>
                  <a:cubicBezTo>
                    <a:pt x="905" y="1327"/>
                    <a:pt x="893" y="1327"/>
                    <a:pt x="893" y="1327"/>
                  </a:cubicBezTo>
                  <a:cubicBezTo>
                    <a:pt x="893" y="1327"/>
                    <a:pt x="905" y="1327"/>
                    <a:pt x="905" y="1315"/>
                  </a:cubicBezTo>
                  <a:cubicBezTo>
                    <a:pt x="905" y="1303"/>
                    <a:pt x="905" y="1303"/>
                    <a:pt x="905" y="1291"/>
                  </a:cubicBezTo>
                  <a:cubicBezTo>
                    <a:pt x="905" y="1288"/>
                    <a:pt x="906" y="1287"/>
                    <a:pt x="908" y="1287"/>
                  </a:cubicBezTo>
                  <a:cubicBezTo>
                    <a:pt x="912" y="1287"/>
                    <a:pt x="922" y="1298"/>
                    <a:pt x="920" y="1301"/>
                  </a:cubicBezTo>
                  <a:lnTo>
                    <a:pt x="920" y="1301"/>
                  </a:lnTo>
                  <a:cubicBezTo>
                    <a:pt x="927" y="1296"/>
                    <a:pt x="935" y="1291"/>
                    <a:pt x="941" y="1291"/>
                  </a:cubicBezTo>
                  <a:cubicBezTo>
                    <a:pt x="953" y="1291"/>
                    <a:pt x="965" y="1255"/>
                    <a:pt x="977" y="1243"/>
                  </a:cubicBezTo>
                  <a:cubicBezTo>
                    <a:pt x="981" y="1239"/>
                    <a:pt x="981" y="1238"/>
                    <a:pt x="978" y="1238"/>
                  </a:cubicBezTo>
                  <a:cubicBezTo>
                    <a:pt x="974" y="1238"/>
                    <a:pt x="961" y="1243"/>
                    <a:pt x="953" y="1243"/>
                  </a:cubicBezTo>
                  <a:lnTo>
                    <a:pt x="965" y="1255"/>
                  </a:lnTo>
                  <a:cubicBezTo>
                    <a:pt x="953" y="1255"/>
                    <a:pt x="941" y="1243"/>
                    <a:pt x="941" y="1231"/>
                  </a:cubicBezTo>
                  <a:lnTo>
                    <a:pt x="941" y="1231"/>
                  </a:lnTo>
                  <a:lnTo>
                    <a:pt x="953" y="1243"/>
                  </a:lnTo>
                  <a:cubicBezTo>
                    <a:pt x="953" y="1237"/>
                    <a:pt x="959" y="1237"/>
                    <a:pt x="965" y="1237"/>
                  </a:cubicBezTo>
                  <a:cubicBezTo>
                    <a:pt x="971" y="1237"/>
                    <a:pt x="977" y="1237"/>
                    <a:pt x="977" y="1231"/>
                  </a:cubicBezTo>
                  <a:cubicBezTo>
                    <a:pt x="989" y="1219"/>
                    <a:pt x="977" y="1219"/>
                    <a:pt x="977" y="1207"/>
                  </a:cubicBezTo>
                  <a:cubicBezTo>
                    <a:pt x="977" y="1196"/>
                    <a:pt x="1048" y="1207"/>
                    <a:pt x="1024" y="1184"/>
                  </a:cubicBezTo>
                  <a:cubicBezTo>
                    <a:pt x="1021" y="1176"/>
                    <a:pt x="1019" y="1173"/>
                    <a:pt x="1019" y="1173"/>
                  </a:cubicBezTo>
                  <a:lnTo>
                    <a:pt x="1019" y="1173"/>
                  </a:lnTo>
                  <a:cubicBezTo>
                    <a:pt x="1019" y="1173"/>
                    <a:pt x="1021" y="1178"/>
                    <a:pt x="1022" y="1184"/>
                  </a:cubicBezTo>
                  <a:lnTo>
                    <a:pt x="1022" y="1184"/>
                  </a:lnTo>
                  <a:cubicBezTo>
                    <a:pt x="1012" y="1182"/>
                    <a:pt x="1013" y="1172"/>
                    <a:pt x="1024" y="1172"/>
                  </a:cubicBezTo>
                  <a:cubicBezTo>
                    <a:pt x="1027" y="1169"/>
                    <a:pt x="1029" y="1168"/>
                    <a:pt x="1030" y="1168"/>
                  </a:cubicBezTo>
                  <a:cubicBezTo>
                    <a:pt x="1035" y="1168"/>
                    <a:pt x="1037" y="1175"/>
                    <a:pt x="1042" y="1175"/>
                  </a:cubicBezTo>
                  <a:cubicBezTo>
                    <a:pt x="1044" y="1175"/>
                    <a:pt x="1046" y="1174"/>
                    <a:pt x="1048" y="1172"/>
                  </a:cubicBezTo>
                  <a:cubicBezTo>
                    <a:pt x="1048" y="1160"/>
                    <a:pt x="1060" y="1160"/>
                    <a:pt x="1060" y="1148"/>
                  </a:cubicBezTo>
                  <a:lnTo>
                    <a:pt x="1060" y="1124"/>
                  </a:lnTo>
                  <a:cubicBezTo>
                    <a:pt x="1060" y="1118"/>
                    <a:pt x="1060" y="1115"/>
                    <a:pt x="1061" y="1115"/>
                  </a:cubicBezTo>
                  <a:cubicBezTo>
                    <a:pt x="1063" y="1115"/>
                    <a:pt x="1066" y="1118"/>
                    <a:pt x="1072" y="1124"/>
                  </a:cubicBezTo>
                  <a:cubicBezTo>
                    <a:pt x="1072" y="1124"/>
                    <a:pt x="1072" y="1077"/>
                    <a:pt x="1084" y="1077"/>
                  </a:cubicBezTo>
                  <a:lnTo>
                    <a:pt x="1108" y="1077"/>
                  </a:lnTo>
                  <a:cubicBezTo>
                    <a:pt x="1119" y="1077"/>
                    <a:pt x="1131" y="1065"/>
                    <a:pt x="1108" y="1065"/>
                  </a:cubicBezTo>
                  <a:cubicBezTo>
                    <a:pt x="1108" y="1065"/>
                    <a:pt x="1092" y="1070"/>
                    <a:pt x="1085" y="1070"/>
                  </a:cubicBezTo>
                  <a:cubicBezTo>
                    <a:pt x="1081" y="1070"/>
                    <a:pt x="1080" y="1069"/>
                    <a:pt x="1084" y="1065"/>
                  </a:cubicBezTo>
                  <a:cubicBezTo>
                    <a:pt x="1084" y="1065"/>
                    <a:pt x="1096" y="1053"/>
                    <a:pt x="1096" y="1041"/>
                  </a:cubicBezTo>
                  <a:lnTo>
                    <a:pt x="1108" y="1029"/>
                  </a:lnTo>
                  <a:lnTo>
                    <a:pt x="1119" y="1041"/>
                  </a:lnTo>
                  <a:lnTo>
                    <a:pt x="1119" y="1017"/>
                  </a:lnTo>
                  <a:lnTo>
                    <a:pt x="1119" y="1005"/>
                  </a:lnTo>
                  <a:lnTo>
                    <a:pt x="1131" y="1005"/>
                  </a:lnTo>
                  <a:cubicBezTo>
                    <a:pt x="1143" y="1005"/>
                    <a:pt x="1131" y="981"/>
                    <a:pt x="1131" y="969"/>
                  </a:cubicBezTo>
                  <a:cubicBezTo>
                    <a:pt x="1131" y="969"/>
                    <a:pt x="1131" y="957"/>
                    <a:pt x="1131" y="957"/>
                  </a:cubicBezTo>
                  <a:lnTo>
                    <a:pt x="1143" y="957"/>
                  </a:lnTo>
                  <a:cubicBezTo>
                    <a:pt x="1155" y="957"/>
                    <a:pt x="1155" y="934"/>
                    <a:pt x="1143" y="934"/>
                  </a:cubicBezTo>
                  <a:cubicBezTo>
                    <a:pt x="1137" y="928"/>
                    <a:pt x="1137" y="928"/>
                    <a:pt x="1139" y="928"/>
                  </a:cubicBezTo>
                  <a:cubicBezTo>
                    <a:pt x="1140" y="928"/>
                    <a:pt x="1143" y="928"/>
                    <a:pt x="1143" y="922"/>
                  </a:cubicBezTo>
                  <a:lnTo>
                    <a:pt x="1143" y="910"/>
                  </a:lnTo>
                  <a:cubicBezTo>
                    <a:pt x="1143" y="910"/>
                    <a:pt x="1151" y="925"/>
                    <a:pt x="1154" y="925"/>
                  </a:cubicBezTo>
                  <a:cubicBezTo>
                    <a:pt x="1155" y="925"/>
                    <a:pt x="1155" y="924"/>
                    <a:pt x="1155" y="922"/>
                  </a:cubicBezTo>
                  <a:cubicBezTo>
                    <a:pt x="1167" y="910"/>
                    <a:pt x="1155" y="898"/>
                    <a:pt x="1155" y="886"/>
                  </a:cubicBezTo>
                  <a:lnTo>
                    <a:pt x="1155" y="862"/>
                  </a:lnTo>
                  <a:lnTo>
                    <a:pt x="1155" y="850"/>
                  </a:lnTo>
                  <a:lnTo>
                    <a:pt x="1155" y="826"/>
                  </a:lnTo>
                  <a:cubicBezTo>
                    <a:pt x="1155" y="826"/>
                    <a:pt x="1155" y="803"/>
                    <a:pt x="1155" y="803"/>
                  </a:cubicBezTo>
                  <a:close/>
                </a:path>
              </a:pathLst>
            </a:custGeom>
            <a:solidFill>
              <a:schemeClr val="dk1"/>
            </a:solidFill>
            <a:ln>
              <a:noFill/>
            </a:ln>
          </p:spPr>
          <p:txBody>
            <a:bodyPr spcFirstLastPara="1" wrap="square" lIns="133916" tIns="133916" rIns="133916" bIns="133916" anchor="ctr" anchorCtr="0">
              <a:noAutofit/>
            </a:bodyPr>
            <a:lstStyle/>
            <a:p>
              <a:endParaRPr sz="2637"/>
            </a:p>
          </p:txBody>
        </p:sp>
        <p:sp>
          <p:nvSpPr>
            <p:cNvPr id="5283" name="Google Shape;5283;p43"/>
            <p:cNvSpPr/>
            <p:nvPr/>
          </p:nvSpPr>
          <p:spPr>
            <a:xfrm>
              <a:off x="3971525" y="4807455"/>
              <a:ext cx="77968" cy="61586"/>
            </a:xfrm>
            <a:custGeom>
              <a:avLst/>
              <a:gdLst/>
              <a:ahLst/>
              <a:cxnLst/>
              <a:rect l="l" t="t" r="r" b="b"/>
              <a:pathLst>
                <a:path w="1537" h="1214" extrusionOk="0">
                  <a:moveTo>
                    <a:pt x="691" y="474"/>
                  </a:moveTo>
                  <a:cubicBezTo>
                    <a:pt x="739" y="498"/>
                    <a:pt x="787" y="533"/>
                    <a:pt x="810" y="581"/>
                  </a:cubicBezTo>
                  <a:lnTo>
                    <a:pt x="822" y="581"/>
                  </a:lnTo>
                  <a:cubicBezTo>
                    <a:pt x="846" y="629"/>
                    <a:pt x="858" y="688"/>
                    <a:pt x="858" y="736"/>
                  </a:cubicBezTo>
                  <a:cubicBezTo>
                    <a:pt x="810" y="712"/>
                    <a:pt x="763" y="676"/>
                    <a:pt x="739" y="629"/>
                  </a:cubicBezTo>
                  <a:cubicBezTo>
                    <a:pt x="703" y="581"/>
                    <a:pt x="691" y="522"/>
                    <a:pt x="691" y="474"/>
                  </a:cubicBezTo>
                  <a:close/>
                  <a:moveTo>
                    <a:pt x="939" y="1"/>
                  </a:moveTo>
                  <a:cubicBezTo>
                    <a:pt x="794" y="1"/>
                    <a:pt x="633" y="47"/>
                    <a:pt x="477" y="141"/>
                  </a:cubicBezTo>
                  <a:cubicBezTo>
                    <a:pt x="132" y="355"/>
                    <a:pt x="1" y="712"/>
                    <a:pt x="167" y="986"/>
                  </a:cubicBezTo>
                  <a:cubicBezTo>
                    <a:pt x="257" y="1121"/>
                    <a:pt x="411" y="1213"/>
                    <a:pt x="578" y="1213"/>
                  </a:cubicBezTo>
                  <a:cubicBezTo>
                    <a:pt x="588" y="1213"/>
                    <a:pt x="598" y="1213"/>
                    <a:pt x="608" y="1212"/>
                  </a:cubicBezTo>
                  <a:cubicBezTo>
                    <a:pt x="763" y="1212"/>
                    <a:pt x="917" y="1153"/>
                    <a:pt x="1060" y="1069"/>
                  </a:cubicBezTo>
                  <a:cubicBezTo>
                    <a:pt x="1406" y="855"/>
                    <a:pt x="1537" y="498"/>
                    <a:pt x="1370" y="224"/>
                  </a:cubicBezTo>
                  <a:cubicBezTo>
                    <a:pt x="1283" y="77"/>
                    <a:pt x="1124" y="1"/>
                    <a:pt x="939" y="1"/>
                  </a:cubicBezTo>
                  <a:close/>
                </a:path>
              </a:pathLst>
            </a:custGeom>
            <a:solidFill>
              <a:schemeClr val="dk1"/>
            </a:solidFill>
            <a:ln>
              <a:noFill/>
            </a:ln>
          </p:spPr>
          <p:txBody>
            <a:bodyPr spcFirstLastPara="1" wrap="square" lIns="133916" tIns="133916" rIns="133916" bIns="133916" anchor="ctr" anchorCtr="0">
              <a:noAutofit/>
            </a:bodyPr>
            <a:lstStyle/>
            <a:p>
              <a:endParaRPr sz="2637"/>
            </a:p>
          </p:txBody>
        </p:sp>
        <p:sp>
          <p:nvSpPr>
            <p:cNvPr id="5284" name="Google Shape;5284;p43"/>
            <p:cNvSpPr/>
            <p:nvPr/>
          </p:nvSpPr>
          <p:spPr>
            <a:xfrm>
              <a:off x="4005970" y="4832667"/>
              <a:ext cx="6696" cy="8015"/>
            </a:xfrm>
            <a:custGeom>
              <a:avLst/>
              <a:gdLst/>
              <a:ahLst/>
              <a:cxnLst/>
              <a:rect l="l" t="t" r="r" b="b"/>
              <a:pathLst>
                <a:path w="132" h="158" extrusionOk="0">
                  <a:moveTo>
                    <a:pt x="36" y="1"/>
                  </a:moveTo>
                  <a:lnTo>
                    <a:pt x="36" y="1"/>
                  </a:lnTo>
                  <a:lnTo>
                    <a:pt x="36" y="1"/>
                  </a:lnTo>
                  <a:cubicBezTo>
                    <a:pt x="28" y="5"/>
                    <a:pt x="27" y="6"/>
                    <a:pt x="29" y="6"/>
                  </a:cubicBezTo>
                  <a:cubicBezTo>
                    <a:pt x="33" y="6"/>
                    <a:pt x="52" y="1"/>
                    <a:pt x="60" y="1"/>
                  </a:cubicBezTo>
                  <a:close/>
                  <a:moveTo>
                    <a:pt x="24" y="13"/>
                  </a:moveTo>
                  <a:cubicBezTo>
                    <a:pt x="12" y="13"/>
                    <a:pt x="0" y="25"/>
                    <a:pt x="12" y="25"/>
                  </a:cubicBezTo>
                  <a:lnTo>
                    <a:pt x="24" y="25"/>
                  </a:lnTo>
                  <a:lnTo>
                    <a:pt x="12" y="36"/>
                  </a:lnTo>
                  <a:lnTo>
                    <a:pt x="24" y="36"/>
                  </a:lnTo>
                  <a:lnTo>
                    <a:pt x="48" y="13"/>
                  </a:lnTo>
                  <a:close/>
                  <a:moveTo>
                    <a:pt x="79" y="84"/>
                  </a:moveTo>
                  <a:lnTo>
                    <a:pt x="79" y="84"/>
                  </a:lnTo>
                  <a:cubicBezTo>
                    <a:pt x="79" y="84"/>
                    <a:pt x="79" y="84"/>
                    <a:pt x="80" y="84"/>
                  </a:cubicBezTo>
                  <a:lnTo>
                    <a:pt x="80" y="84"/>
                  </a:lnTo>
                  <a:lnTo>
                    <a:pt x="79" y="86"/>
                  </a:lnTo>
                  <a:lnTo>
                    <a:pt x="79" y="86"/>
                  </a:lnTo>
                  <a:cubicBezTo>
                    <a:pt x="78" y="86"/>
                    <a:pt x="78" y="85"/>
                    <a:pt x="79" y="84"/>
                  </a:cubicBezTo>
                  <a:close/>
                  <a:moveTo>
                    <a:pt x="84" y="92"/>
                  </a:moveTo>
                  <a:lnTo>
                    <a:pt x="84" y="96"/>
                  </a:lnTo>
                  <a:lnTo>
                    <a:pt x="87" y="93"/>
                  </a:lnTo>
                  <a:lnTo>
                    <a:pt x="84" y="92"/>
                  </a:lnTo>
                  <a:close/>
                  <a:moveTo>
                    <a:pt x="72" y="96"/>
                  </a:moveTo>
                  <a:lnTo>
                    <a:pt x="72" y="96"/>
                  </a:lnTo>
                  <a:lnTo>
                    <a:pt x="72" y="96"/>
                  </a:lnTo>
                  <a:cubicBezTo>
                    <a:pt x="72" y="96"/>
                    <a:pt x="72" y="96"/>
                    <a:pt x="72" y="96"/>
                  </a:cubicBezTo>
                  <a:close/>
                  <a:moveTo>
                    <a:pt x="72" y="96"/>
                  </a:moveTo>
                  <a:lnTo>
                    <a:pt x="72" y="96"/>
                  </a:lnTo>
                  <a:lnTo>
                    <a:pt x="72" y="96"/>
                  </a:lnTo>
                  <a:close/>
                  <a:moveTo>
                    <a:pt x="72" y="96"/>
                  </a:moveTo>
                  <a:cubicBezTo>
                    <a:pt x="72" y="97"/>
                    <a:pt x="72" y="99"/>
                    <a:pt x="73" y="100"/>
                  </a:cubicBezTo>
                  <a:lnTo>
                    <a:pt x="73" y="100"/>
                  </a:lnTo>
                  <a:lnTo>
                    <a:pt x="72" y="100"/>
                  </a:lnTo>
                  <a:lnTo>
                    <a:pt x="72" y="100"/>
                  </a:lnTo>
                  <a:cubicBezTo>
                    <a:pt x="72" y="101"/>
                    <a:pt x="72" y="102"/>
                    <a:pt x="73" y="102"/>
                  </a:cubicBezTo>
                  <a:lnTo>
                    <a:pt x="73" y="102"/>
                  </a:lnTo>
                  <a:cubicBezTo>
                    <a:pt x="73" y="101"/>
                    <a:pt x="73" y="101"/>
                    <a:pt x="73" y="100"/>
                  </a:cubicBezTo>
                  <a:lnTo>
                    <a:pt x="73" y="100"/>
                  </a:lnTo>
                  <a:lnTo>
                    <a:pt x="78" y="102"/>
                  </a:lnTo>
                  <a:cubicBezTo>
                    <a:pt x="76" y="100"/>
                    <a:pt x="74" y="98"/>
                    <a:pt x="72" y="96"/>
                  </a:cubicBezTo>
                  <a:close/>
                  <a:moveTo>
                    <a:pt x="96" y="96"/>
                  </a:moveTo>
                  <a:lnTo>
                    <a:pt x="102" y="102"/>
                  </a:lnTo>
                  <a:lnTo>
                    <a:pt x="102" y="102"/>
                  </a:lnTo>
                  <a:lnTo>
                    <a:pt x="100" y="104"/>
                  </a:lnTo>
                  <a:lnTo>
                    <a:pt x="100" y="104"/>
                  </a:lnTo>
                  <a:lnTo>
                    <a:pt x="95" y="102"/>
                  </a:lnTo>
                  <a:lnTo>
                    <a:pt x="95" y="102"/>
                  </a:lnTo>
                  <a:cubicBezTo>
                    <a:pt x="95" y="100"/>
                    <a:pt x="96" y="98"/>
                    <a:pt x="96" y="96"/>
                  </a:cubicBezTo>
                  <a:lnTo>
                    <a:pt x="96" y="96"/>
                  </a:lnTo>
                  <a:cubicBezTo>
                    <a:pt x="95" y="98"/>
                    <a:pt x="94" y="99"/>
                    <a:pt x="93" y="101"/>
                  </a:cubicBezTo>
                  <a:lnTo>
                    <a:pt x="93" y="101"/>
                  </a:lnTo>
                  <a:lnTo>
                    <a:pt x="92" y="100"/>
                  </a:lnTo>
                  <a:lnTo>
                    <a:pt x="92" y="100"/>
                  </a:lnTo>
                  <a:cubicBezTo>
                    <a:pt x="93" y="99"/>
                    <a:pt x="94" y="98"/>
                    <a:pt x="96" y="96"/>
                  </a:cubicBezTo>
                  <a:lnTo>
                    <a:pt x="96" y="96"/>
                  </a:lnTo>
                  <a:cubicBezTo>
                    <a:pt x="96" y="96"/>
                    <a:pt x="96" y="96"/>
                    <a:pt x="96" y="96"/>
                  </a:cubicBezTo>
                  <a:lnTo>
                    <a:pt x="96" y="96"/>
                  </a:lnTo>
                  <a:cubicBezTo>
                    <a:pt x="96" y="96"/>
                    <a:pt x="96" y="96"/>
                    <a:pt x="96" y="96"/>
                  </a:cubicBezTo>
                  <a:close/>
                  <a:moveTo>
                    <a:pt x="104" y="104"/>
                  </a:moveTo>
                  <a:lnTo>
                    <a:pt x="108" y="108"/>
                  </a:lnTo>
                  <a:lnTo>
                    <a:pt x="103" y="106"/>
                  </a:lnTo>
                  <a:lnTo>
                    <a:pt x="103" y="106"/>
                  </a:lnTo>
                  <a:lnTo>
                    <a:pt x="104" y="104"/>
                  </a:lnTo>
                  <a:close/>
                  <a:moveTo>
                    <a:pt x="48" y="96"/>
                  </a:moveTo>
                  <a:lnTo>
                    <a:pt x="54" y="114"/>
                  </a:lnTo>
                  <a:lnTo>
                    <a:pt x="48" y="108"/>
                  </a:lnTo>
                  <a:lnTo>
                    <a:pt x="48" y="96"/>
                  </a:lnTo>
                  <a:close/>
                  <a:moveTo>
                    <a:pt x="57" y="114"/>
                  </a:moveTo>
                  <a:lnTo>
                    <a:pt x="57" y="114"/>
                  </a:lnTo>
                  <a:lnTo>
                    <a:pt x="57" y="114"/>
                  </a:lnTo>
                  <a:close/>
                  <a:moveTo>
                    <a:pt x="57" y="114"/>
                  </a:moveTo>
                  <a:lnTo>
                    <a:pt x="56" y="116"/>
                  </a:lnTo>
                  <a:lnTo>
                    <a:pt x="60" y="120"/>
                  </a:lnTo>
                  <a:lnTo>
                    <a:pt x="57" y="114"/>
                  </a:lnTo>
                  <a:close/>
                  <a:moveTo>
                    <a:pt x="73" y="102"/>
                  </a:moveTo>
                  <a:cubicBezTo>
                    <a:pt x="73" y="104"/>
                    <a:pt x="74" y="107"/>
                    <a:pt x="74" y="110"/>
                  </a:cubicBezTo>
                  <a:lnTo>
                    <a:pt x="74" y="110"/>
                  </a:lnTo>
                  <a:lnTo>
                    <a:pt x="72" y="108"/>
                  </a:lnTo>
                  <a:lnTo>
                    <a:pt x="72" y="108"/>
                  </a:lnTo>
                  <a:cubicBezTo>
                    <a:pt x="73" y="116"/>
                    <a:pt x="76" y="124"/>
                    <a:pt x="84" y="132"/>
                  </a:cubicBezTo>
                  <a:cubicBezTo>
                    <a:pt x="79" y="127"/>
                    <a:pt x="76" y="118"/>
                    <a:pt x="74" y="110"/>
                  </a:cubicBezTo>
                  <a:lnTo>
                    <a:pt x="74" y="110"/>
                  </a:lnTo>
                  <a:lnTo>
                    <a:pt x="84" y="120"/>
                  </a:lnTo>
                  <a:lnTo>
                    <a:pt x="84" y="108"/>
                  </a:lnTo>
                  <a:cubicBezTo>
                    <a:pt x="84" y="108"/>
                    <a:pt x="81" y="105"/>
                    <a:pt x="78" y="102"/>
                  </a:cubicBezTo>
                  <a:lnTo>
                    <a:pt x="78" y="102"/>
                  </a:lnTo>
                  <a:cubicBezTo>
                    <a:pt x="78" y="102"/>
                    <a:pt x="78" y="102"/>
                    <a:pt x="78" y="102"/>
                  </a:cubicBezTo>
                  <a:lnTo>
                    <a:pt x="78" y="102"/>
                  </a:lnTo>
                  <a:lnTo>
                    <a:pt x="78" y="102"/>
                  </a:lnTo>
                  <a:lnTo>
                    <a:pt x="78" y="102"/>
                  </a:lnTo>
                  <a:cubicBezTo>
                    <a:pt x="78" y="102"/>
                    <a:pt x="78" y="102"/>
                    <a:pt x="78" y="102"/>
                  </a:cubicBezTo>
                  <a:lnTo>
                    <a:pt x="78" y="102"/>
                  </a:lnTo>
                  <a:cubicBezTo>
                    <a:pt x="77" y="102"/>
                    <a:pt x="76" y="102"/>
                    <a:pt x="75" y="102"/>
                  </a:cubicBezTo>
                  <a:cubicBezTo>
                    <a:pt x="74" y="102"/>
                    <a:pt x="73" y="102"/>
                    <a:pt x="73" y="102"/>
                  </a:cubicBezTo>
                  <a:close/>
                  <a:moveTo>
                    <a:pt x="96" y="120"/>
                  </a:moveTo>
                  <a:cubicBezTo>
                    <a:pt x="96" y="120"/>
                    <a:pt x="108" y="144"/>
                    <a:pt x="108" y="144"/>
                  </a:cubicBezTo>
                  <a:cubicBezTo>
                    <a:pt x="108" y="132"/>
                    <a:pt x="108" y="132"/>
                    <a:pt x="96" y="120"/>
                  </a:cubicBezTo>
                  <a:close/>
                  <a:moveTo>
                    <a:pt x="72" y="120"/>
                  </a:moveTo>
                  <a:lnTo>
                    <a:pt x="60" y="156"/>
                  </a:lnTo>
                  <a:lnTo>
                    <a:pt x="72" y="132"/>
                  </a:lnTo>
                  <a:lnTo>
                    <a:pt x="72" y="120"/>
                  </a:lnTo>
                  <a:close/>
                  <a:moveTo>
                    <a:pt x="96" y="36"/>
                  </a:moveTo>
                  <a:lnTo>
                    <a:pt x="84" y="60"/>
                  </a:lnTo>
                  <a:cubicBezTo>
                    <a:pt x="84" y="60"/>
                    <a:pt x="84" y="72"/>
                    <a:pt x="84" y="72"/>
                  </a:cubicBezTo>
                  <a:lnTo>
                    <a:pt x="96" y="60"/>
                  </a:lnTo>
                  <a:lnTo>
                    <a:pt x="96" y="60"/>
                  </a:lnTo>
                  <a:lnTo>
                    <a:pt x="88" y="72"/>
                  </a:lnTo>
                  <a:lnTo>
                    <a:pt x="88" y="72"/>
                  </a:lnTo>
                  <a:cubicBezTo>
                    <a:pt x="87" y="72"/>
                    <a:pt x="86" y="72"/>
                    <a:pt x="84" y="72"/>
                  </a:cubicBezTo>
                  <a:lnTo>
                    <a:pt x="84" y="78"/>
                  </a:lnTo>
                  <a:lnTo>
                    <a:pt x="82" y="81"/>
                  </a:lnTo>
                  <a:lnTo>
                    <a:pt x="82" y="81"/>
                  </a:lnTo>
                  <a:cubicBezTo>
                    <a:pt x="83" y="78"/>
                    <a:pt x="84" y="75"/>
                    <a:pt x="84" y="72"/>
                  </a:cubicBezTo>
                  <a:lnTo>
                    <a:pt x="84" y="72"/>
                  </a:lnTo>
                  <a:cubicBezTo>
                    <a:pt x="84" y="72"/>
                    <a:pt x="84" y="72"/>
                    <a:pt x="84" y="72"/>
                  </a:cubicBezTo>
                  <a:lnTo>
                    <a:pt x="84" y="72"/>
                  </a:lnTo>
                  <a:cubicBezTo>
                    <a:pt x="74" y="82"/>
                    <a:pt x="72" y="84"/>
                    <a:pt x="78" y="84"/>
                  </a:cubicBezTo>
                  <a:lnTo>
                    <a:pt x="78" y="84"/>
                  </a:lnTo>
                  <a:cubicBezTo>
                    <a:pt x="78" y="84"/>
                    <a:pt x="79" y="83"/>
                    <a:pt x="79" y="83"/>
                  </a:cubicBezTo>
                  <a:lnTo>
                    <a:pt x="79" y="83"/>
                  </a:lnTo>
                  <a:cubicBezTo>
                    <a:pt x="79" y="83"/>
                    <a:pt x="79" y="84"/>
                    <a:pt x="79" y="84"/>
                  </a:cubicBezTo>
                  <a:lnTo>
                    <a:pt x="79" y="84"/>
                  </a:lnTo>
                  <a:cubicBezTo>
                    <a:pt x="78" y="84"/>
                    <a:pt x="78" y="84"/>
                    <a:pt x="78" y="84"/>
                  </a:cubicBezTo>
                  <a:lnTo>
                    <a:pt x="78" y="84"/>
                  </a:lnTo>
                  <a:cubicBezTo>
                    <a:pt x="77" y="85"/>
                    <a:pt x="76" y="85"/>
                    <a:pt x="76" y="86"/>
                  </a:cubicBezTo>
                  <a:lnTo>
                    <a:pt x="76" y="86"/>
                  </a:lnTo>
                  <a:lnTo>
                    <a:pt x="72" y="84"/>
                  </a:lnTo>
                  <a:lnTo>
                    <a:pt x="60" y="84"/>
                  </a:lnTo>
                  <a:lnTo>
                    <a:pt x="60" y="84"/>
                  </a:lnTo>
                  <a:lnTo>
                    <a:pt x="60" y="84"/>
                  </a:lnTo>
                  <a:cubicBezTo>
                    <a:pt x="60" y="84"/>
                    <a:pt x="60" y="84"/>
                    <a:pt x="72" y="96"/>
                  </a:cubicBezTo>
                  <a:lnTo>
                    <a:pt x="65" y="96"/>
                  </a:lnTo>
                  <a:cubicBezTo>
                    <a:pt x="63" y="94"/>
                    <a:pt x="62" y="93"/>
                    <a:pt x="61" y="93"/>
                  </a:cubicBezTo>
                  <a:cubicBezTo>
                    <a:pt x="60" y="93"/>
                    <a:pt x="60" y="94"/>
                    <a:pt x="60" y="96"/>
                  </a:cubicBezTo>
                  <a:lnTo>
                    <a:pt x="60" y="72"/>
                  </a:lnTo>
                  <a:lnTo>
                    <a:pt x="48" y="84"/>
                  </a:lnTo>
                  <a:lnTo>
                    <a:pt x="48" y="72"/>
                  </a:lnTo>
                  <a:lnTo>
                    <a:pt x="24" y="96"/>
                  </a:lnTo>
                  <a:lnTo>
                    <a:pt x="36" y="120"/>
                  </a:lnTo>
                  <a:lnTo>
                    <a:pt x="36" y="132"/>
                  </a:lnTo>
                  <a:lnTo>
                    <a:pt x="48" y="120"/>
                  </a:lnTo>
                  <a:lnTo>
                    <a:pt x="48" y="132"/>
                  </a:lnTo>
                  <a:lnTo>
                    <a:pt x="55" y="117"/>
                  </a:lnTo>
                  <a:lnTo>
                    <a:pt x="55" y="117"/>
                  </a:lnTo>
                  <a:lnTo>
                    <a:pt x="55" y="118"/>
                  </a:lnTo>
                  <a:lnTo>
                    <a:pt x="56" y="113"/>
                  </a:lnTo>
                  <a:lnTo>
                    <a:pt x="57" y="114"/>
                  </a:lnTo>
                  <a:lnTo>
                    <a:pt x="60" y="108"/>
                  </a:lnTo>
                  <a:lnTo>
                    <a:pt x="60" y="120"/>
                  </a:lnTo>
                  <a:cubicBezTo>
                    <a:pt x="60" y="120"/>
                    <a:pt x="59" y="123"/>
                    <a:pt x="58" y="127"/>
                  </a:cubicBezTo>
                  <a:lnTo>
                    <a:pt x="58" y="127"/>
                  </a:lnTo>
                  <a:lnTo>
                    <a:pt x="55" y="118"/>
                  </a:lnTo>
                  <a:lnTo>
                    <a:pt x="48" y="156"/>
                  </a:lnTo>
                  <a:cubicBezTo>
                    <a:pt x="48" y="157"/>
                    <a:pt x="48" y="157"/>
                    <a:pt x="48" y="157"/>
                  </a:cubicBezTo>
                  <a:cubicBezTo>
                    <a:pt x="50" y="157"/>
                    <a:pt x="55" y="137"/>
                    <a:pt x="58" y="127"/>
                  </a:cubicBezTo>
                  <a:lnTo>
                    <a:pt x="58" y="127"/>
                  </a:lnTo>
                  <a:lnTo>
                    <a:pt x="60" y="132"/>
                  </a:lnTo>
                  <a:lnTo>
                    <a:pt x="60" y="144"/>
                  </a:lnTo>
                  <a:cubicBezTo>
                    <a:pt x="60" y="132"/>
                    <a:pt x="72" y="120"/>
                    <a:pt x="72" y="108"/>
                  </a:cubicBezTo>
                  <a:cubicBezTo>
                    <a:pt x="72" y="108"/>
                    <a:pt x="69" y="103"/>
                    <a:pt x="66" y="98"/>
                  </a:cubicBezTo>
                  <a:lnTo>
                    <a:pt x="66" y="98"/>
                  </a:lnTo>
                  <a:lnTo>
                    <a:pt x="72" y="100"/>
                  </a:lnTo>
                  <a:lnTo>
                    <a:pt x="72" y="108"/>
                  </a:lnTo>
                  <a:lnTo>
                    <a:pt x="72" y="108"/>
                  </a:lnTo>
                  <a:lnTo>
                    <a:pt x="72" y="108"/>
                  </a:lnTo>
                  <a:cubicBezTo>
                    <a:pt x="72" y="106"/>
                    <a:pt x="72" y="103"/>
                    <a:pt x="72" y="100"/>
                  </a:cubicBezTo>
                  <a:lnTo>
                    <a:pt x="72" y="100"/>
                  </a:lnTo>
                  <a:lnTo>
                    <a:pt x="72" y="100"/>
                  </a:lnTo>
                  <a:lnTo>
                    <a:pt x="72" y="100"/>
                  </a:lnTo>
                  <a:cubicBezTo>
                    <a:pt x="72" y="99"/>
                    <a:pt x="72" y="98"/>
                    <a:pt x="72" y="96"/>
                  </a:cubicBezTo>
                  <a:lnTo>
                    <a:pt x="72" y="96"/>
                  </a:lnTo>
                  <a:cubicBezTo>
                    <a:pt x="72" y="96"/>
                    <a:pt x="72" y="96"/>
                    <a:pt x="72" y="96"/>
                  </a:cubicBezTo>
                  <a:lnTo>
                    <a:pt x="72" y="96"/>
                  </a:lnTo>
                  <a:lnTo>
                    <a:pt x="72" y="96"/>
                  </a:lnTo>
                  <a:lnTo>
                    <a:pt x="72" y="96"/>
                  </a:lnTo>
                  <a:cubicBezTo>
                    <a:pt x="72" y="96"/>
                    <a:pt x="72" y="96"/>
                    <a:pt x="72" y="96"/>
                  </a:cubicBezTo>
                  <a:lnTo>
                    <a:pt x="72" y="96"/>
                  </a:lnTo>
                  <a:cubicBezTo>
                    <a:pt x="72" y="96"/>
                    <a:pt x="72" y="96"/>
                    <a:pt x="72" y="96"/>
                  </a:cubicBezTo>
                  <a:lnTo>
                    <a:pt x="84" y="96"/>
                  </a:lnTo>
                  <a:cubicBezTo>
                    <a:pt x="84" y="96"/>
                    <a:pt x="81" y="93"/>
                    <a:pt x="78" y="90"/>
                  </a:cubicBezTo>
                  <a:lnTo>
                    <a:pt x="78" y="90"/>
                  </a:lnTo>
                  <a:lnTo>
                    <a:pt x="84" y="92"/>
                  </a:lnTo>
                  <a:lnTo>
                    <a:pt x="84" y="90"/>
                  </a:lnTo>
                  <a:lnTo>
                    <a:pt x="78" y="87"/>
                  </a:lnTo>
                  <a:lnTo>
                    <a:pt x="79" y="86"/>
                  </a:lnTo>
                  <a:lnTo>
                    <a:pt x="79" y="86"/>
                  </a:lnTo>
                  <a:cubicBezTo>
                    <a:pt x="79" y="86"/>
                    <a:pt x="79" y="86"/>
                    <a:pt x="79" y="86"/>
                  </a:cubicBezTo>
                  <a:cubicBezTo>
                    <a:pt x="79" y="86"/>
                    <a:pt x="80" y="85"/>
                    <a:pt x="80" y="84"/>
                  </a:cubicBezTo>
                  <a:lnTo>
                    <a:pt x="80" y="84"/>
                  </a:lnTo>
                  <a:cubicBezTo>
                    <a:pt x="81" y="84"/>
                    <a:pt x="82" y="84"/>
                    <a:pt x="84" y="84"/>
                  </a:cubicBezTo>
                  <a:lnTo>
                    <a:pt x="84" y="90"/>
                  </a:lnTo>
                  <a:lnTo>
                    <a:pt x="88" y="92"/>
                  </a:lnTo>
                  <a:lnTo>
                    <a:pt x="90" y="90"/>
                  </a:lnTo>
                  <a:lnTo>
                    <a:pt x="91" y="91"/>
                  </a:lnTo>
                  <a:lnTo>
                    <a:pt x="91" y="91"/>
                  </a:lnTo>
                  <a:cubicBezTo>
                    <a:pt x="90" y="92"/>
                    <a:pt x="90" y="93"/>
                    <a:pt x="91" y="93"/>
                  </a:cubicBezTo>
                  <a:cubicBezTo>
                    <a:pt x="91" y="93"/>
                    <a:pt x="92" y="93"/>
                    <a:pt x="92" y="93"/>
                  </a:cubicBezTo>
                  <a:lnTo>
                    <a:pt x="92" y="93"/>
                  </a:lnTo>
                  <a:lnTo>
                    <a:pt x="93" y="94"/>
                  </a:lnTo>
                  <a:lnTo>
                    <a:pt x="93" y="94"/>
                  </a:lnTo>
                  <a:cubicBezTo>
                    <a:pt x="93" y="94"/>
                    <a:pt x="93" y="94"/>
                    <a:pt x="92" y="94"/>
                  </a:cubicBezTo>
                  <a:lnTo>
                    <a:pt x="92" y="94"/>
                  </a:lnTo>
                  <a:lnTo>
                    <a:pt x="88" y="92"/>
                  </a:lnTo>
                  <a:lnTo>
                    <a:pt x="87" y="93"/>
                  </a:lnTo>
                  <a:lnTo>
                    <a:pt x="92" y="95"/>
                  </a:lnTo>
                  <a:lnTo>
                    <a:pt x="92" y="95"/>
                  </a:lnTo>
                  <a:cubicBezTo>
                    <a:pt x="92" y="95"/>
                    <a:pt x="92" y="94"/>
                    <a:pt x="92" y="94"/>
                  </a:cubicBezTo>
                  <a:lnTo>
                    <a:pt x="92" y="94"/>
                  </a:lnTo>
                  <a:lnTo>
                    <a:pt x="96" y="96"/>
                  </a:lnTo>
                  <a:lnTo>
                    <a:pt x="92" y="95"/>
                  </a:lnTo>
                  <a:lnTo>
                    <a:pt x="92" y="95"/>
                  </a:lnTo>
                  <a:cubicBezTo>
                    <a:pt x="91" y="96"/>
                    <a:pt x="89" y="97"/>
                    <a:pt x="88" y="98"/>
                  </a:cubicBezTo>
                  <a:lnTo>
                    <a:pt x="88" y="98"/>
                  </a:lnTo>
                  <a:lnTo>
                    <a:pt x="84" y="96"/>
                  </a:lnTo>
                  <a:lnTo>
                    <a:pt x="84" y="103"/>
                  </a:lnTo>
                  <a:lnTo>
                    <a:pt x="84" y="103"/>
                  </a:lnTo>
                  <a:cubicBezTo>
                    <a:pt x="82" y="101"/>
                    <a:pt x="78" y="99"/>
                    <a:pt x="72" y="96"/>
                  </a:cubicBezTo>
                  <a:lnTo>
                    <a:pt x="72" y="96"/>
                  </a:lnTo>
                  <a:cubicBezTo>
                    <a:pt x="72" y="96"/>
                    <a:pt x="72" y="96"/>
                    <a:pt x="72" y="96"/>
                  </a:cubicBezTo>
                  <a:lnTo>
                    <a:pt x="72" y="96"/>
                  </a:lnTo>
                  <a:cubicBezTo>
                    <a:pt x="72" y="96"/>
                    <a:pt x="72" y="96"/>
                    <a:pt x="72" y="96"/>
                  </a:cubicBezTo>
                  <a:lnTo>
                    <a:pt x="72" y="96"/>
                  </a:lnTo>
                  <a:cubicBezTo>
                    <a:pt x="72" y="96"/>
                    <a:pt x="72" y="96"/>
                    <a:pt x="72" y="96"/>
                  </a:cubicBezTo>
                  <a:lnTo>
                    <a:pt x="72" y="96"/>
                  </a:lnTo>
                  <a:cubicBezTo>
                    <a:pt x="72" y="96"/>
                    <a:pt x="72" y="96"/>
                    <a:pt x="72" y="96"/>
                  </a:cubicBezTo>
                  <a:lnTo>
                    <a:pt x="72" y="96"/>
                  </a:lnTo>
                  <a:cubicBezTo>
                    <a:pt x="75" y="99"/>
                    <a:pt x="77" y="101"/>
                    <a:pt x="79" y="102"/>
                  </a:cubicBezTo>
                  <a:lnTo>
                    <a:pt x="79" y="102"/>
                  </a:lnTo>
                  <a:cubicBezTo>
                    <a:pt x="79" y="102"/>
                    <a:pt x="79" y="102"/>
                    <a:pt x="78" y="102"/>
                  </a:cubicBezTo>
                  <a:lnTo>
                    <a:pt x="78" y="102"/>
                  </a:lnTo>
                  <a:lnTo>
                    <a:pt x="80" y="103"/>
                  </a:lnTo>
                  <a:lnTo>
                    <a:pt x="80" y="103"/>
                  </a:lnTo>
                  <a:cubicBezTo>
                    <a:pt x="82" y="104"/>
                    <a:pt x="83" y="104"/>
                    <a:pt x="84" y="105"/>
                  </a:cubicBezTo>
                  <a:lnTo>
                    <a:pt x="84" y="105"/>
                  </a:lnTo>
                  <a:lnTo>
                    <a:pt x="84" y="108"/>
                  </a:lnTo>
                  <a:cubicBezTo>
                    <a:pt x="84" y="108"/>
                    <a:pt x="84" y="108"/>
                    <a:pt x="84" y="108"/>
                  </a:cubicBezTo>
                  <a:lnTo>
                    <a:pt x="84" y="108"/>
                  </a:lnTo>
                  <a:cubicBezTo>
                    <a:pt x="84" y="108"/>
                    <a:pt x="96" y="120"/>
                    <a:pt x="84" y="120"/>
                  </a:cubicBezTo>
                  <a:lnTo>
                    <a:pt x="96" y="132"/>
                  </a:lnTo>
                  <a:lnTo>
                    <a:pt x="96" y="120"/>
                  </a:lnTo>
                  <a:cubicBezTo>
                    <a:pt x="108" y="120"/>
                    <a:pt x="108" y="132"/>
                    <a:pt x="108" y="132"/>
                  </a:cubicBezTo>
                  <a:cubicBezTo>
                    <a:pt x="119" y="132"/>
                    <a:pt x="119" y="120"/>
                    <a:pt x="131" y="120"/>
                  </a:cubicBezTo>
                  <a:lnTo>
                    <a:pt x="119" y="120"/>
                  </a:lnTo>
                  <a:lnTo>
                    <a:pt x="131" y="108"/>
                  </a:lnTo>
                  <a:lnTo>
                    <a:pt x="119" y="108"/>
                  </a:lnTo>
                  <a:lnTo>
                    <a:pt x="119" y="108"/>
                  </a:lnTo>
                  <a:lnTo>
                    <a:pt x="119" y="108"/>
                  </a:lnTo>
                  <a:cubicBezTo>
                    <a:pt x="119" y="108"/>
                    <a:pt x="115" y="108"/>
                    <a:pt x="112" y="111"/>
                  </a:cubicBezTo>
                  <a:lnTo>
                    <a:pt x="112" y="111"/>
                  </a:lnTo>
                  <a:cubicBezTo>
                    <a:pt x="113" y="107"/>
                    <a:pt x="113" y="105"/>
                    <a:pt x="112" y="105"/>
                  </a:cubicBezTo>
                  <a:lnTo>
                    <a:pt x="112" y="105"/>
                  </a:lnTo>
                  <a:cubicBezTo>
                    <a:pt x="111" y="105"/>
                    <a:pt x="110" y="106"/>
                    <a:pt x="108" y="108"/>
                  </a:cubicBezTo>
                  <a:lnTo>
                    <a:pt x="108" y="96"/>
                  </a:lnTo>
                  <a:lnTo>
                    <a:pt x="119" y="84"/>
                  </a:lnTo>
                  <a:lnTo>
                    <a:pt x="119" y="72"/>
                  </a:lnTo>
                  <a:lnTo>
                    <a:pt x="108" y="72"/>
                  </a:lnTo>
                  <a:lnTo>
                    <a:pt x="108" y="72"/>
                  </a:lnTo>
                  <a:lnTo>
                    <a:pt x="96" y="84"/>
                  </a:lnTo>
                  <a:cubicBezTo>
                    <a:pt x="96" y="81"/>
                    <a:pt x="96" y="77"/>
                    <a:pt x="96" y="72"/>
                  </a:cubicBezTo>
                  <a:cubicBezTo>
                    <a:pt x="96" y="72"/>
                    <a:pt x="103" y="57"/>
                    <a:pt x="100" y="57"/>
                  </a:cubicBezTo>
                  <a:lnTo>
                    <a:pt x="100" y="57"/>
                  </a:lnTo>
                  <a:cubicBezTo>
                    <a:pt x="99" y="57"/>
                    <a:pt x="98" y="58"/>
                    <a:pt x="96" y="60"/>
                  </a:cubicBezTo>
                  <a:lnTo>
                    <a:pt x="108" y="48"/>
                  </a:lnTo>
                  <a:lnTo>
                    <a:pt x="108" y="36"/>
                  </a:lnTo>
                  <a:cubicBezTo>
                    <a:pt x="102" y="52"/>
                    <a:pt x="99" y="56"/>
                    <a:pt x="98" y="56"/>
                  </a:cubicBezTo>
                  <a:cubicBezTo>
                    <a:pt x="96" y="56"/>
                    <a:pt x="96" y="48"/>
                    <a:pt x="96" y="48"/>
                  </a:cubicBezTo>
                  <a:lnTo>
                    <a:pt x="96" y="36"/>
                  </a:lnTo>
                  <a:close/>
                </a:path>
              </a:pathLst>
            </a:custGeom>
            <a:solidFill>
              <a:srgbClr val="4A3524"/>
            </a:solidFill>
            <a:ln>
              <a:noFill/>
            </a:ln>
          </p:spPr>
          <p:txBody>
            <a:bodyPr spcFirstLastPara="1" wrap="square" lIns="133916" tIns="133916" rIns="133916" bIns="133916" anchor="ctr" anchorCtr="0">
              <a:noAutofit/>
            </a:bodyPr>
            <a:lstStyle/>
            <a:p>
              <a:endParaRPr sz="2637"/>
            </a:p>
          </p:txBody>
        </p:sp>
        <p:sp>
          <p:nvSpPr>
            <p:cNvPr id="5285" name="Google Shape;5285;p43"/>
            <p:cNvSpPr/>
            <p:nvPr/>
          </p:nvSpPr>
          <p:spPr>
            <a:xfrm>
              <a:off x="4007796" y="4836218"/>
              <a:ext cx="8776" cy="9487"/>
            </a:xfrm>
            <a:custGeom>
              <a:avLst/>
              <a:gdLst/>
              <a:ahLst/>
              <a:cxnLst/>
              <a:rect l="l" t="t" r="r" b="b"/>
              <a:pathLst>
                <a:path w="173" h="187" extrusionOk="0">
                  <a:moveTo>
                    <a:pt x="83" y="2"/>
                  </a:moveTo>
                  <a:lnTo>
                    <a:pt x="83" y="8"/>
                  </a:lnTo>
                  <a:lnTo>
                    <a:pt x="83" y="8"/>
                  </a:lnTo>
                  <a:lnTo>
                    <a:pt x="89" y="11"/>
                  </a:lnTo>
                  <a:lnTo>
                    <a:pt x="89" y="11"/>
                  </a:lnTo>
                  <a:cubicBezTo>
                    <a:pt x="86" y="6"/>
                    <a:pt x="83" y="2"/>
                    <a:pt x="83" y="2"/>
                  </a:cubicBezTo>
                  <a:close/>
                  <a:moveTo>
                    <a:pt x="78" y="0"/>
                  </a:moveTo>
                  <a:lnTo>
                    <a:pt x="78" y="0"/>
                  </a:lnTo>
                  <a:cubicBezTo>
                    <a:pt x="78" y="0"/>
                    <a:pt x="78" y="2"/>
                    <a:pt x="80" y="6"/>
                  </a:cubicBezTo>
                  <a:lnTo>
                    <a:pt x="80" y="6"/>
                  </a:lnTo>
                  <a:lnTo>
                    <a:pt x="72" y="2"/>
                  </a:lnTo>
                  <a:lnTo>
                    <a:pt x="83" y="14"/>
                  </a:lnTo>
                  <a:cubicBezTo>
                    <a:pt x="82" y="11"/>
                    <a:pt x="81" y="8"/>
                    <a:pt x="80" y="6"/>
                  </a:cubicBezTo>
                  <a:lnTo>
                    <a:pt x="80" y="6"/>
                  </a:lnTo>
                  <a:lnTo>
                    <a:pt x="82" y="8"/>
                  </a:lnTo>
                  <a:lnTo>
                    <a:pt x="82" y="8"/>
                  </a:lnTo>
                  <a:cubicBezTo>
                    <a:pt x="81" y="3"/>
                    <a:pt x="79" y="0"/>
                    <a:pt x="78" y="0"/>
                  </a:cubicBezTo>
                  <a:close/>
                  <a:moveTo>
                    <a:pt x="82" y="8"/>
                  </a:moveTo>
                  <a:lnTo>
                    <a:pt x="82" y="8"/>
                  </a:lnTo>
                  <a:cubicBezTo>
                    <a:pt x="83" y="10"/>
                    <a:pt x="83" y="12"/>
                    <a:pt x="83" y="14"/>
                  </a:cubicBezTo>
                  <a:lnTo>
                    <a:pt x="83" y="8"/>
                  </a:lnTo>
                  <a:lnTo>
                    <a:pt x="83" y="8"/>
                  </a:lnTo>
                  <a:lnTo>
                    <a:pt x="82" y="8"/>
                  </a:lnTo>
                  <a:close/>
                  <a:moveTo>
                    <a:pt x="83" y="14"/>
                  </a:moveTo>
                  <a:lnTo>
                    <a:pt x="83" y="26"/>
                  </a:lnTo>
                  <a:lnTo>
                    <a:pt x="89" y="26"/>
                  </a:lnTo>
                  <a:lnTo>
                    <a:pt x="83" y="14"/>
                  </a:lnTo>
                  <a:lnTo>
                    <a:pt x="83" y="14"/>
                  </a:lnTo>
                  <a:cubicBezTo>
                    <a:pt x="83" y="14"/>
                    <a:pt x="83" y="14"/>
                    <a:pt x="83" y="14"/>
                  </a:cubicBezTo>
                  <a:close/>
                  <a:moveTo>
                    <a:pt x="84" y="15"/>
                  </a:moveTo>
                  <a:cubicBezTo>
                    <a:pt x="90" y="20"/>
                    <a:pt x="92" y="23"/>
                    <a:pt x="94" y="26"/>
                  </a:cubicBezTo>
                  <a:lnTo>
                    <a:pt x="95" y="26"/>
                  </a:lnTo>
                  <a:lnTo>
                    <a:pt x="84" y="15"/>
                  </a:lnTo>
                  <a:close/>
                  <a:moveTo>
                    <a:pt x="143" y="14"/>
                  </a:moveTo>
                  <a:cubicBezTo>
                    <a:pt x="143" y="14"/>
                    <a:pt x="147" y="22"/>
                    <a:pt x="150" y="26"/>
                  </a:cubicBezTo>
                  <a:lnTo>
                    <a:pt x="155" y="26"/>
                  </a:lnTo>
                  <a:lnTo>
                    <a:pt x="143" y="14"/>
                  </a:lnTo>
                  <a:close/>
                  <a:moveTo>
                    <a:pt x="95" y="26"/>
                  </a:moveTo>
                  <a:cubicBezTo>
                    <a:pt x="97" y="28"/>
                    <a:pt x="98" y="28"/>
                    <a:pt x="98" y="28"/>
                  </a:cubicBezTo>
                  <a:cubicBezTo>
                    <a:pt x="99" y="28"/>
                    <a:pt x="99" y="28"/>
                    <a:pt x="98" y="26"/>
                  </a:cubicBezTo>
                  <a:close/>
                  <a:moveTo>
                    <a:pt x="72" y="26"/>
                  </a:moveTo>
                  <a:lnTo>
                    <a:pt x="83" y="32"/>
                  </a:lnTo>
                  <a:lnTo>
                    <a:pt x="83" y="26"/>
                  </a:lnTo>
                  <a:close/>
                  <a:moveTo>
                    <a:pt x="131" y="14"/>
                  </a:moveTo>
                  <a:lnTo>
                    <a:pt x="131" y="26"/>
                  </a:lnTo>
                  <a:lnTo>
                    <a:pt x="119" y="26"/>
                  </a:lnTo>
                  <a:lnTo>
                    <a:pt x="128" y="35"/>
                  </a:lnTo>
                  <a:lnTo>
                    <a:pt x="151" y="27"/>
                  </a:lnTo>
                  <a:lnTo>
                    <a:pt x="151" y="27"/>
                  </a:lnTo>
                  <a:cubicBezTo>
                    <a:pt x="152" y="29"/>
                    <a:pt x="153" y="29"/>
                    <a:pt x="154" y="29"/>
                  </a:cubicBezTo>
                  <a:cubicBezTo>
                    <a:pt x="154" y="29"/>
                    <a:pt x="155" y="28"/>
                    <a:pt x="155" y="26"/>
                  </a:cubicBezTo>
                  <a:lnTo>
                    <a:pt x="155" y="26"/>
                  </a:lnTo>
                  <a:lnTo>
                    <a:pt x="151" y="27"/>
                  </a:lnTo>
                  <a:lnTo>
                    <a:pt x="151" y="27"/>
                  </a:lnTo>
                  <a:cubicBezTo>
                    <a:pt x="151" y="27"/>
                    <a:pt x="150" y="26"/>
                    <a:pt x="150" y="26"/>
                  </a:cubicBezTo>
                  <a:lnTo>
                    <a:pt x="143" y="26"/>
                  </a:lnTo>
                  <a:lnTo>
                    <a:pt x="131" y="14"/>
                  </a:lnTo>
                  <a:close/>
                  <a:moveTo>
                    <a:pt x="89" y="26"/>
                  </a:moveTo>
                  <a:lnTo>
                    <a:pt x="95" y="38"/>
                  </a:lnTo>
                  <a:cubicBezTo>
                    <a:pt x="95" y="32"/>
                    <a:pt x="95" y="29"/>
                    <a:pt x="94" y="26"/>
                  </a:cubicBezTo>
                  <a:close/>
                  <a:moveTo>
                    <a:pt x="95" y="2"/>
                  </a:moveTo>
                  <a:lnTo>
                    <a:pt x="95" y="14"/>
                  </a:lnTo>
                  <a:lnTo>
                    <a:pt x="89" y="11"/>
                  </a:lnTo>
                  <a:lnTo>
                    <a:pt x="89" y="11"/>
                  </a:lnTo>
                  <a:cubicBezTo>
                    <a:pt x="93" y="16"/>
                    <a:pt x="96" y="23"/>
                    <a:pt x="98" y="26"/>
                  </a:cubicBezTo>
                  <a:lnTo>
                    <a:pt x="107" y="26"/>
                  </a:lnTo>
                  <a:lnTo>
                    <a:pt x="119" y="38"/>
                  </a:lnTo>
                  <a:lnTo>
                    <a:pt x="95" y="2"/>
                  </a:lnTo>
                  <a:close/>
                  <a:moveTo>
                    <a:pt x="83" y="32"/>
                  </a:moveTo>
                  <a:lnTo>
                    <a:pt x="83" y="38"/>
                  </a:lnTo>
                  <a:lnTo>
                    <a:pt x="95" y="38"/>
                  </a:lnTo>
                  <a:lnTo>
                    <a:pt x="83" y="32"/>
                  </a:lnTo>
                  <a:close/>
                  <a:moveTo>
                    <a:pt x="128" y="35"/>
                  </a:moveTo>
                  <a:lnTo>
                    <a:pt x="119" y="38"/>
                  </a:lnTo>
                  <a:lnTo>
                    <a:pt x="131" y="38"/>
                  </a:lnTo>
                  <a:lnTo>
                    <a:pt x="128" y="35"/>
                  </a:lnTo>
                  <a:close/>
                  <a:moveTo>
                    <a:pt x="0" y="38"/>
                  </a:moveTo>
                  <a:lnTo>
                    <a:pt x="24" y="50"/>
                  </a:lnTo>
                  <a:lnTo>
                    <a:pt x="36" y="50"/>
                  </a:lnTo>
                  <a:lnTo>
                    <a:pt x="0" y="38"/>
                  </a:lnTo>
                  <a:close/>
                  <a:moveTo>
                    <a:pt x="12" y="38"/>
                  </a:moveTo>
                  <a:lnTo>
                    <a:pt x="36" y="50"/>
                  </a:lnTo>
                  <a:lnTo>
                    <a:pt x="48" y="50"/>
                  </a:lnTo>
                  <a:lnTo>
                    <a:pt x="36" y="38"/>
                  </a:lnTo>
                  <a:close/>
                  <a:moveTo>
                    <a:pt x="72" y="38"/>
                  </a:moveTo>
                  <a:lnTo>
                    <a:pt x="83" y="50"/>
                  </a:lnTo>
                  <a:lnTo>
                    <a:pt x="83" y="38"/>
                  </a:lnTo>
                  <a:close/>
                  <a:moveTo>
                    <a:pt x="60" y="26"/>
                  </a:moveTo>
                  <a:cubicBezTo>
                    <a:pt x="48" y="26"/>
                    <a:pt x="72" y="50"/>
                    <a:pt x="72" y="50"/>
                  </a:cubicBezTo>
                  <a:cubicBezTo>
                    <a:pt x="72" y="50"/>
                    <a:pt x="77" y="55"/>
                    <a:pt x="80" y="55"/>
                  </a:cubicBezTo>
                  <a:cubicBezTo>
                    <a:pt x="82" y="55"/>
                    <a:pt x="83" y="54"/>
                    <a:pt x="83" y="50"/>
                  </a:cubicBezTo>
                  <a:cubicBezTo>
                    <a:pt x="72" y="50"/>
                    <a:pt x="60" y="38"/>
                    <a:pt x="60" y="26"/>
                  </a:cubicBezTo>
                  <a:close/>
                  <a:moveTo>
                    <a:pt x="143" y="74"/>
                  </a:moveTo>
                  <a:lnTo>
                    <a:pt x="131" y="86"/>
                  </a:lnTo>
                  <a:lnTo>
                    <a:pt x="131" y="97"/>
                  </a:lnTo>
                  <a:lnTo>
                    <a:pt x="143" y="74"/>
                  </a:lnTo>
                  <a:close/>
                  <a:moveTo>
                    <a:pt x="68" y="116"/>
                  </a:moveTo>
                  <a:lnTo>
                    <a:pt x="60" y="121"/>
                  </a:lnTo>
                  <a:cubicBezTo>
                    <a:pt x="60" y="124"/>
                    <a:pt x="60" y="125"/>
                    <a:pt x="61" y="125"/>
                  </a:cubicBezTo>
                  <a:cubicBezTo>
                    <a:pt x="63" y="125"/>
                    <a:pt x="66" y="120"/>
                    <a:pt x="68" y="116"/>
                  </a:cubicBezTo>
                  <a:close/>
                  <a:moveTo>
                    <a:pt x="107" y="62"/>
                  </a:moveTo>
                  <a:lnTo>
                    <a:pt x="93" y="91"/>
                  </a:lnTo>
                  <a:lnTo>
                    <a:pt x="93" y="91"/>
                  </a:lnTo>
                  <a:cubicBezTo>
                    <a:pt x="90" y="91"/>
                    <a:pt x="87" y="86"/>
                    <a:pt x="95" y="86"/>
                  </a:cubicBezTo>
                  <a:lnTo>
                    <a:pt x="83" y="86"/>
                  </a:lnTo>
                  <a:lnTo>
                    <a:pt x="66" y="91"/>
                  </a:lnTo>
                  <a:lnTo>
                    <a:pt x="72" y="86"/>
                  </a:lnTo>
                  <a:lnTo>
                    <a:pt x="48" y="97"/>
                  </a:lnTo>
                  <a:lnTo>
                    <a:pt x="60" y="97"/>
                  </a:lnTo>
                  <a:cubicBezTo>
                    <a:pt x="60" y="97"/>
                    <a:pt x="60" y="109"/>
                    <a:pt x="60" y="109"/>
                  </a:cubicBezTo>
                  <a:lnTo>
                    <a:pt x="72" y="109"/>
                  </a:lnTo>
                  <a:cubicBezTo>
                    <a:pt x="72" y="109"/>
                    <a:pt x="70" y="112"/>
                    <a:pt x="68" y="116"/>
                  </a:cubicBezTo>
                  <a:lnTo>
                    <a:pt x="68" y="116"/>
                  </a:lnTo>
                  <a:lnTo>
                    <a:pt x="86" y="103"/>
                  </a:lnTo>
                  <a:lnTo>
                    <a:pt x="86" y="103"/>
                  </a:lnTo>
                  <a:lnTo>
                    <a:pt x="83" y="109"/>
                  </a:lnTo>
                  <a:lnTo>
                    <a:pt x="72" y="121"/>
                  </a:lnTo>
                  <a:lnTo>
                    <a:pt x="95" y="109"/>
                  </a:lnTo>
                  <a:lnTo>
                    <a:pt x="95" y="121"/>
                  </a:lnTo>
                  <a:lnTo>
                    <a:pt x="95" y="121"/>
                  </a:lnTo>
                  <a:cubicBezTo>
                    <a:pt x="100" y="117"/>
                    <a:pt x="107" y="109"/>
                    <a:pt x="107" y="109"/>
                  </a:cubicBezTo>
                  <a:lnTo>
                    <a:pt x="119" y="109"/>
                  </a:lnTo>
                  <a:cubicBezTo>
                    <a:pt x="119" y="109"/>
                    <a:pt x="119" y="109"/>
                    <a:pt x="119" y="109"/>
                  </a:cubicBezTo>
                  <a:lnTo>
                    <a:pt x="119" y="109"/>
                  </a:lnTo>
                  <a:cubicBezTo>
                    <a:pt x="119" y="109"/>
                    <a:pt x="107" y="133"/>
                    <a:pt x="107" y="133"/>
                  </a:cubicBezTo>
                  <a:lnTo>
                    <a:pt x="119" y="121"/>
                  </a:lnTo>
                  <a:lnTo>
                    <a:pt x="119" y="133"/>
                  </a:lnTo>
                  <a:lnTo>
                    <a:pt x="131" y="121"/>
                  </a:lnTo>
                  <a:lnTo>
                    <a:pt x="143" y="97"/>
                  </a:lnTo>
                  <a:cubicBezTo>
                    <a:pt x="143" y="97"/>
                    <a:pt x="143" y="86"/>
                    <a:pt x="143" y="86"/>
                  </a:cubicBezTo>
                  <a:lnTo>
                    <a:pt x="131" y="97"/>
                  </a:lnTo>
                  <a:cubicBezTo>
                    <a:pt x="128" y="101"/>
                    <a:pt x="126" y="102"/>
                    <a:pt x="126" y="102"/>
                  </a:cubicBezTo>
                  <a:cubicBezTo>
                    <a:pt x="125" y="102"/>
                    <a:pt x="131" y="94"/>
                    <a:pt x="131" y="86"/>
                  </a:cubicBezTo>
                  <a:cubicBezTo>
                    <a:pt x="131" y="82"/>
                    <a:pt x="131" y="81"/>
                    <a:pt x="131" y="81"/>
                  </a:cubicBezTo>
                  <a:cubicBezTo>
                    <a:pt x="130" y="81"/>
                    <a:pt x="128" y="89"/>
                    <a:pt x="119" y="97"/>
                  </a:cubicBezTo>
                  <a:lnTo>
                    <a:pt x="119" y="86"/>
                  </a:lnTo>
                  <a:lnTo>
                    <a:pt x="107" y="97"/>
                  </a:lnTo>
                  <a:cubicBezTo>
                    <a:pt x="107" y="97"/>
                    <a:pt x="131" y="74"/>
                    <a:pt x="119" y="74"/>
                  </a:cubicBezTo>
                  <a:lnTo>
                    <a:pt x="119" y="74"/>
                  </a:lnTo>
                  <a:lnTo>
                    <a:pt x="119" y="74"/>
                  </a:lnTo>
                  <a:lnTo>
                    <a:pt x="107" y="86"/>
                  </a:lnTo>
                  <a:cubicBezTo>
                    <a:pt x="107" y="86"/>
                    <a:pt x="114" y="79"/>
                    <a:pt x="112" y="75"/>
                  </a:cubicBezTo>
                  <a:lnTo>
                    <a:pt x="112" y="75"/>
                  </a:lnTo>
                  <a:lnTo>
                    <a:pt x="119" y="62"/>
                  </a:lnTo>
                  <a:close/>
                  <a:moveTo>
                    <a:pt x="95" y="133"/>
                  </a:moveTo>
                  <a:cubicBezTo>
                    <a:pt x="88" y="133"/>
                    <a:pt x="90" y="133"/>
                    <a:pt x="89" y="136"/>
                  </a:cubicBezTo>
                  <a:lnTo>
                    <a:pt x="89" y="136"/>
                  </a:lnTo>
                  <a:lnTo>
                    <a:pt x="95" y="133"/>
                  </a:lnTo>
                  <a:lnTo>
                    <a:pt x="95" y="133"/>
                  </a:lnTo>
                  <a:cubicBezTo>
                    <a:pt x="95" y="133"/>
                    <a:pt x="95" y="133"/>
                    <a:pt x="95" y="133"/>
                  </a:cubicBezTo>
                  <a:close/>
                  <a:moveTo>
                    <a:pt x="89" y="136"/>
                  </a:moveTo>
                  <a:lnTo>
                    <a:pt x="72" y="145"/>
                  </a:lnTo>
                  <a:lnTo>
                    <a:pt x="83" y="145"/>
                  </a:lnTo>
                  <a:cubicBezTo>
                    <a:pt x="88" y="141"/>
                    <a:pt x="89" y="138"/>
                    <a:pt x="89" y="136"/>
                  </a:cubicBezTo>
                  <a:close/>
                  <a:moveTo>
                    <a:pt x="171" y="136"/>
                  </a:moveTo>
                  <a:cubicBezTo>
                    <a:pt x="170" y="136"/>
                    <a:pt x="167" y="139"/>
                    <a:pt x="167" y="145"/>
                  </a:cubicBezTo>
                  <a:cubicBezTo>
                    <a:pt x="173" y="139"/>
                    <a:pt x="173" y="136"/>
                    <a:pt x="171" y="136"/>
                  </a:cubicBezTo>
                  <a:close/>
                  <a:moveTo>
                    <a:pt x="95" y="133"/>
                  </a:moveTo>
                  <a:cubicBezTo>
                    <a:pt x="90" y="139"/>
                    <a:pt x="84" y="147"/>
                    <a:pt x="82" y="150"/>
                  </a:cubicBezTo>
                  <a:lnTo>
                    <a:pt x="82" y="150"/>
                  </a:lnTo>
                  <a:cubicBezTo>
                    <a:pt x="83" y="150"/>
                    <a:pt x="83" y="150"/>
                    <a:pt x="83" y="150"/>
                  </a:cubicBezTo>
                  <a:lnTo>
                    <a:pt x="83" y="150"/>
                  </a:lnTo>
                  <a:cubicBezTo>
                    <a:pt x="82" y="151"/>
                    <a:pt x="82" y="152"/>
                    <a:pt x="82" y="152"/>
                  </a:cubicBezTo>
                  <a:cubicBezTo>
                    <a:pt x="81" y="152"/>
                    <a:pt x="82" y="151"/>
                    <a:pt x="82" y="150"/>
                  </a:cubicBezTo>
                  <a:lnTo>
                    <a:pt x="82" y="150"/>
                  </a:lnTo>
                  <a:cubicBezTo>
                    <a:pt x="82" y="150"/>
                    <a:pt x="82" y="150"/>
                    <a:pt x="82" y="150"/>
                  </a:cubicBezTo>
                  <a:cubicBezTo>
                    <a:pt x="78" y="150"/>
                    <a:pt x="83" y="145"/>
                    <a:pt x="83" y="145"/>
                  </a:cubicBezTo>
                  <a:lnTo>
                    <a:pt x="83" y="145"/>
                  </a:lnTo>
                  <a:lnTo>
                    <a:pt x="83" y="145"/>
                  </a:lnTo>
                  <a:lnTo>
                    <a:pt x="48" y="169"/>
                  </a:lnTo>
                  <a:lnTo>
                    <a:pt x="72" y="157"/>
                  </a:lnTo>
                  <a:lnTo>
                    <a:pt x="95" y="157"/>
                  </a:lnTo>
                  <a:lnTo>
                    <a:pt x="107" y="145"/>
                  </a:lnTo>
                  <a:lnTo>
                    <a:pt x="95" y="145"/>
                  </a:lnTo>
                  <a:cubicBezTo>
                    <a:pt x="89" y="148"/>
                    <a:pt x="86" y="150"/>
                    <a:pt x="83" y="150"/>
                  </a:cubicBezTo>
                  <a:lnTo>
                    <a:pt x="83" y="150"/>
                  </a:lnTo>
                  <a:cubicBezTo>
                    <a:pt x="85" y="148"/>
                    <a:pt x="89" y="142"/>
                    <a:pt x="95" y="133"/>
                  </a:cubicBezTo>
                  <a:close/>
                  <a:moveTo>
                    <a:pt x="143" y="97"/>
                  </a:moveTo>
                  <a:lnTo>
                    <a:pt x="137" y="115"/>
                  </a:lnTo>
                  <a:lnTo>
                    <a:pt x="143" y="109"/>
                  </a:lnTo>
                  <a:lnTo>
                    <a:pt x="131" y="133"/>
                  </a:lnTo>
                  <a:lnTo>
                    <a:pt x="137" y="115"/>
                  </a:lnTo>
                  <a:lnTo>
                    <a:pt x="131" y="121"/>
                  </a:lnTo>
                  <a:lnTo>
                    <a:pt x="119" y="145"/>
                  </a:lnTo>
                  <a:lnTo>
                    <a:pt x="119" y="157"/>
                  </a:lnTo>
                  <a:lnTo>
                    <a:pt x="113" y="157"/>
                  </a:lnTo>
                  <a:lnTo>
                    <a:pt x="119" y="145"/>
                  </a:lnTo>
                  <a:cubicBezTo>
                    <a:pt x="119" y="143"/>
                    <a:pt x="119" y="142"/>
                    <a:pt x="118" y="142"/>
                  </a:cubicBezTo>
                  <a:cubicBezTo>
                    <a:pt x="115" y="142"/>
                    <a:pt x="107" y="157"/>
                    <a:pt x="107" y="157"/>
                  </a:cubicBezTo>
                  <a:lnTo>
                    <a:pt x="95" y="157"/>
                  </a:lnTo>
                  <a:lnTo>
                    <a:pt x="60" y="169"/>
                  </a:lnTo>
                  <a:lnTo>
                    <a:pt x="72" y="169"/>
                  </a:lnTo>
                  <a:lnTo>
                    <a:pt x="60" y="181"/>
                  </a:lnTo>
                  <a:lnTo>
                    <a:pt x="72" y="181"/>
                  </a:lnTo>
                  <a:lnTo>
                    <a:pt x="107" y="169"/>
                  </a:lnTo>
                  <a:lnTo>
                    <a:pt x="119" y="169"/>
                  </a:lnTo>
                  <a:lnTo>
                    <a:pt x="167" y="133"/>
                  </a:lnTo>
                  <a:lnTo>
                    <a:pt x="167" y="133"/>
                  </a:lnTo>
                  <a:cubicBezTo>
                    <a:pt x="167" y="133"/>
                    <a:pt x="160" y="153"/>
                    <a:pt x="162" y="153"/>
                  </a:cubicBezTo>
                  <a:cubicBezTo>
                    <a:pt x="162" y="153"/>
                    <a:pt x="164" y="151"/>
                    <a:pt x="167" y="145"/>
                  </a:cubicBezTo>
                  <a:lnTo>
                    <a:pt x="167" y="145"/>
                  </a:lnTo>
                  <a:cubicBezTo>
                    <a:pt x="167" y="145"/>
                    <a:pt x="167" y="145"/>
                    <a:pt x="167" y="145"/>
                  </a:cubicBezTo>
                  <a:lnTo>
                    <a:pt x="167" y="133"/>
                  </a:lnTo>
                  <a:lnTo>
                    <a:pt x="167" y="121"/>
                  </a:lnTo>
                  <a:lnTo>
                    <a:pt x="155" y="133"/>
                  </a:lnTo>
                  <a:lnTo>
                    <a:pt x="155" y="121"/>
                  </a:lnTo>
                  <a:lnTo>
                    <a:pt x="155" y="109"/>
                  </a:lnTo>
                  <a:lnTo>
                    <a:pt x="148" y="123"/>
                  </a:lnTo>
                  <a:lnTo>
                    <a:pt x="148" y="123"/>
                  </a:lnTo>
                  <a:cubicBezTo>
                    <a:pt x="148" y="123"/>
                    <a:pt x="148" y="123"/>
                    <a:pt x="147" y="123"/>
                  </a:cubicBezTo>
                  <a:lnTo>
                    <a:pt x="147" y="123"/>
                  </a:lnTo>
                  <a:cubicBezTo>
                    <a:pt x="148" y="120"/>
                    <a:pt x="149" y="118"/>
                    <a:pt x="148" y="118"/>
                  </a:cubicBezTo>
                  <a:lnTo>
                    <a:pt x="148" y="118"/>
                  </a:lnTo>
                  <a:cubicBezTo>
                    <a:pt x="147" y="118"/>
                    <a:pt x="145" y="119"/>
                    <a:pt x="143" y="121"/>
                  </a:cubicBezTo>
                  <a:lnTo>
                    <a:pt x="143" y="109"/>
                  </a:lnTo>
                  <a:cubicBezTo>
                    <a:pt x="143" y="109"/>
                    <a:pt x="155" y="97"/>
                    <a:pt x="143" y="97"/>
                  </a:cubicBezTo>
                  <a:close/>
                  <a:moveTo>
                    <a:pt x="72" y="181"/>
                  </a:moveTo>
                  <a:cubicBezTo>
                    <a:pt x="64" y="185"/>
                    <a:pt x="62" y="186"/>
                    <a:pt x="64" y="186"/>
                  </a:cubicBezTo>
                  <a:cubicBezTo>
                    <a:pt x="66" y="186"/>
                    <a:pt x="79" y="181"/>
                    <a:pt x="72" y="181"/>
                  </a:cubicBezTo>
                  <a:close/>
                </a:path>
              </a:pathLst>
            </a:custGeom>
            <a:solidFill>
              <a:srgbClr val="4A3524"/>
            </a:solidFill>
            <a:ln>
              <a:noFill/>
            </a:ln>
          </p:spPr>
          <p:txBody>
            <a:bodyPr spcFirstLastPara="1" wrap="square" lIns="133916" tIns="133916" rIns="133916" bIns="133916" anchor="ctr" anchorCtr="0">
              <a:noAutofit/>
            </a:bodyPr>
            <a:lstStyle/>
            <a:p>
              <a:endParaRPr sz="2637"/>
            </a:p>
          </p:txBody>
        </p:sp>
        <p:sp>
          <p:nvSpPr>
            <p:cNvPr id="5286" name="Google Shape;5286;p43"/>
            <p:cNvSpPr/>
            <p:nvPr/>
          </p:nvSpPr>
          <p:spPr>
            <a:xfrm>
              <a:off x="3976345" y="4807201"/>
              <a:ext cx="70714" cy="64123"/>
            </a:xfrm>
            <a:custGeom>
              <a:avLst/>
              <a:gdLst/>
              <a:ahLst/>
              <a:cxnLst/>
              <a:rect l="l" t="t" r="r" b="b"/>
              <a:pathLst>
                <a:path w="1394" h="1264" extrusionOk="0">
                  <a:moveTo>
                    <a:pt x="715" y="3"/>
                  </a:moveTo>
                  <a:cubicBezTo>
                    <a:pt x="715" y="3"/>
                    <a:pt x="704" y="14"/>
                    <a:pt x="715" y="15"/>
                  </a:cubicBezTo>
                  <a:lnTo>
                    <a:pt x="715" y="15"/>
                  </a:lnTo>
                  <a:cubicBezTo>
                    <a:pt x="715" y="11"/>
                    <a:pt x="715" y="7"/>
                    <a:pt x="715" y="3"/>
                  </a:cubicBezTo>
                  <a:close/>
                  <a:moveTo>
                    <a:pt x="647" y="9"/>
                  </a:moveTo>
                  <a:cubicBezTo>
                    <a:pt x="645" y="9"/>
                    <a:pt x="644" y="11"/>
                    <a:pt x="644" y="15"/>
                  </a:cubicBezTo>
                  <a:cubicBezTo>
                    <a:pt x="652" y="15"/>
                    <a:pt x="649" y="9"/>
                    <a:pt x="647" y="9"/>
                  </a:cubicBezTo>
                  <a:close/>
                  <a:moveTo>
                    <a:pt x="680" y="3"/>
                  </a:moveTo>
                  <a:cubicBezTo>
                    <a:pt x="680" y="7"/>
                    <a:pt x="680" y="11"/>
                    <a:pt x="680" y="15"/>
                  </a:cubicBezTo>
                  <a:lnTo>
                    <a:pt x="692" y="15"/>
                  </a:lnTo>
                  <a:cubicBezTo>
                    <a:pt x="692" y="15"/>
                    <a:pt x="692" y="15"/>
                    <a:pt x="680" y="3"/>
                  </a:cubicBezTo>
                  <a:close/>
                  <a:moveTo>
                    <a:pt x="769" y="11"/>
                  </a:moveTo>
                  <a:cubicBezTo>
                    <a:pt x="767" y="11"/>
                    <a:pt x="765" y="12"/>
                    <a:pt x="763" y="15"/>
                  </a:cubicBezTo>
                  <a:lnTo>
                    <a:pt x="773" y="15"/>
                  </a:lnTo>
                  <a:cubicBezTo>
                    <a:pt x="772" y="13"/>
                    <a:pt x="771" y="11"/>
                    <a:pt x="769" y="11"/>
                  </a:cubicBezTo>
                  <a:close/>
                  <a:moveTo>
                    <a:pt x="787" y="3"/>
                  </a:moveTo>
                  <a:cubicBezTo>
                    <a:pt x="781" y="3"/>
                    <a:pt x="778" y="9"/>
                    <a:pt x="776" y="15"/>
                  </a:cubicBezTo>
                  <a:lnTo>
                    <a:pt x="787" y="15"/>
                  </a:lnTo>
                  <a:cubicBezTo>
                    <a:pt x="787" y="8"/>
                    <a:pt x="787" y="3"/>
                    <a:pt x="787" y="3"/>
                  </a:cubicBezTo>
                  <a:close/>
                  <a:moveTo>
                    <a:pt x="668" y="15"/>
                  </a:moveTo>
                  <a:cubicBezTo>
                    <a:pt x="668" y="15"/>
                    <a:pt x="668" y="15"/>
                    <a:pt x="668" y="15"/>
                  </a:cubicBezTo>
                  <a:cubicBezTo>
                    <a:pt x="668" y="15"/>
                    <a:pt x="668" y="15"/>
                    <a:pt x="668" y="15"/>
                  </a:cubicBezTo>
                  <a:close/>
                  <a:moveTo>
                    <a:pt x="715" y="15"/>
                  </a:moveTo>
                  <a:cubicBezTo>
                    <a:pt x="715" y="15"/>
                    <a:pt x="715" y="15"/>
                    <a:pt x="715" y="15"/>
                  </a:cubicBezTo>
                  <a:lnTo>
                    <a:pt x="715" y="15"/>
                  </a:lnTo>
                  <a:cubicBezTo>
                    <a:pt x="715" y="15"/>
                    <a:pt x="715" y="15"/>
                    <a:pt x="715" y="15"/>
                  </a:cubicBezTo>
                  <a:cubicBezTo>
                    <a:pt x="715" y="15"/>
                    <a:pt x="715" y="15"/>
                    <a:pt x="715" y="15"/>
                  </a:cubicBezTo>
                  <a:close/>
                  <a:moveTo>
                    <a:pt x="644" y="15"/>
                  </a:moveTo>
                  <a:cubicBezTo>
                    <a:pt x="644" y="15"/>
                    <a:pt x="644" y="18"/>
                    <a:pt x="646" y="21"/>
                  </a:cubicBezTo>
                  <a:lnTo>
                    <a:pt x="646" y="21"/>
                  </a:lnTo>
                  <a:cubicBezTo>
                    <a:pt x="647" y="21"/>
                    <a:pt x="648" y="21"/>
                    <a:pt x="648" y="21"/>
                  </a:cubicBezTo>
                  <a:cubicBezTo>
                    <a:pt x="650" y="21"/>
                    <a:pt x="650" y="21"/>
                    <a:pt x="644" y="15"/>
                  </a:cubicBezTo>
                  <a:close/>
                  <a:moveTo>
                    <a:pt x="632" y="15"/>
                  </a:moveTo>
                  <a:cubicBezTo>
                    <a:pt x="632" y="15"/>
                    <a:pt x="632" y="27"/>
                    <a:pt x="632" y="27"/>
                  </a:cubicBezTo>
                  <a:cubicBezTo>
                    <a:pt x="636" y="23"/>
                    <a:pt x="639" y="21"/>
                    <a:pt x="640" y="21"/>
                  </a:cubicBezTo>
                  <a:cubicBezTo>
                    <a:pt x="644" y="21"/>
                    <a:pt x="644" y="27"/>
                    <a:pt x="644" y="27"/>
                  </a:cubicBezTo>
                  <a:cubicBezTo>
                    <a:pt x="644" y="24"/>
                    <a:pt x="644" y="23"/>
                    <a:pt x="645" y="22"/>
                  </a:cubicBezTo>
                  <a:lnTo>
                    <a:pt x="645" y="22"/>
                  </a:lnTo>
                  <a:cubicBezTo>
                    <a:pt x="648" y="24"/>
                    <a:pt x="651" y="27"/>
                    <a:pt x="656" y="27"/>
                  </a:cubicBezTo>
                  <a:cubicBezTo>
                    <a:pt x="650" y="27"/>
                    <a:pt x="647" y="24"/>
                    <a:pt x="646" y="21"/>
                  </a:cubicBezTo>
                  <a:lnTo>
                    <a:pt x="646" y="21"/>
                  </a:lnTo>
                  <a:cubicBezTo>
                    <a:pt x="645" y="21"/>
                    <a:pt x="645" y="22"/>
                    <a:pt x="645" y="22"/>
                  </a:cubicBezTo>
                  <a:lnTo>
                    <a:pt x="645" y="22"/>
                  </a:lnTo>
                  <a:cubicBezTo>
                    <a:pt x="642" y="18"/>
                    <a:pt x="639" y="15"/>
                    <a:pt x="632" y="15"/>
                  </a:cubicBezTo>
                  <a:close/>
                  <a:moveTo>
                    <a:pt x="656" y="3"/>
                  </a:moveTo>
                  <a:lnTo>
                    <a:pt x="656" y="3"/>
                  </a:lnTo>
                  <a:cubicBezTo>
                    <a:pt x="656" y="3"/>
                    <a:pt x="668" y="27"/>
                    <a:pt x="656" y="27"/>
                  </a:cubicBezTo>
                  <a:cubicBezTo>
                    <a:pt x="665" y="27"/>
                    <a:pt x="667" y="19"/>
                    <a:pt x="668" y="16"/>
                  </a:cubicBezTo>
                  <a:lnTo>
                    <a:pt x="668" y="16"/>
                  </a:lnTo>
                  <a:cubicBezTo>
                    <a:pt x="668" y="16"/>
                    <a:pt x="668" y="16"/>
                    <a:pt x="668" y="16"/>
                  </a:cubicBezTo>
                  <a:lnTo>
                    <a:pt x="668" y="16"/>
                  </a:lnTo>
                  <a:cubicBezTo>
                    <a:pt x="668" y="16"/>
                    <a:pt x="668" y="15"/>
                    <a:pt x="668" y="15"/>
                  </a:cubicBezTo>
                  <a:cubicBezTo>
                    <a:pt x="668" y="15"/>
                    <a:pt x="668" y="15"/>
                    <a:pt x="668" y="16"/>
                  </a:cubicBezTo>
                  <a:lnTo>
                    <a:pt x="668" y="16"/>
                  </a:lnTo>
                  <a:cubicBezTo>
                    <a:pt x="662" y="9"/>
                    <a:pt x="656" y="3"/>
                    <a:pt x="656" y="3"/>
                  </a:cubicBezTo>
                  <a:close/>
                  <a:moveTo>
                    <a:pt x="703" y="0"/>
                  </a:moveTo>
                  <a:cubicBezTo>
                    <a:pt x="703" y="0"/>
                    <a:pt x="703" y="1"/>
                    <a:pt x="703" y="3"/>
                  </a:cubicBezTo>
                  <a:cubicBezTo>
                    <a:pt x="703" y="3"/>
                    <a:pt x="703" y="3"/>
                    <a:pt x="703" y="15"/>
                  </a:cubicBezTo>
                  <a:lnTo>
                    <a:pt x="703" y="27"/>
                  </a:lnTo>
                  <a:cubicBezTo>
                    <a:pt x="711" y="27"/>
                    <a:pt x="714" y="22"/>
                    <a:pt x="715" y="15"/>
                  </a:cubicBezTo>
                  <a:lnTo>
                    <a:pt x="715" y="15"/>
                  </a:lnTo>
                  <a:cubicBezTo>
                    <a:pt x="713" y="17"/>
                    <a:pt x="712" y="17"/>
                    <a:pt x="711" y="17"/>
                  </a:cubicBezTo>
                  <a:cubicBezTo>
                    <a:pt x="705" y="17"/>
                    <a:pt x="704" y="0"/>
                    <a:pt x="703" y="0"/>
                  </a:cubicBezTo>
                  <a:close/>
                  <a:moveTo>
                    <a:pt x="715" y="3"/>
                  </a:moveTo>
                  <a:cubicBezTo>
                    <a:pt x="715" y="7"/>
                    <a:pt x="715" y="11"/>
                    <a:pt x="715" y="15"/>
                  </a:cubicBezTo>
                  <a:cubicBezTo>
                    <a:pt x="719" y="11"/>
                    <a:pt x="720" y="10"/>
                    <a:pt x="721" y="10"/>
                  </a:cubicBezTo>
                  <a:lnTo>
                    <a:pt x="721" y="10"/>
                  </a:lnTo>
                  <a:cubicBezTo>
                    <a:pt x="722" y="10"/>
                    <a:pt x="719" y="18"/>
                    <a:pt x="727" y="27"/>
                  </a:cubicBezTo>
                  <a:cubicBezTo>
                    <a:pt x="727" y="27"/>
                    <a:pt x="727" y="27"/>
                    <a:pt x="727" y="15"/>
                  </a:cubicBezTo>
                  <a:cubicBezTo>
                    <a:pt x="727" y="15"/>
                    <a:pt x="727" y="3"/>
                    <a:pt x="715" y="3"/>
                  </a:cubicBezTo>
                  <a:close/>
                  <a:moveTo>
                    <a:pt x="773" y="15"/>
                  </a:moveTo>
                  <a:cubicBezTo>
                    <a:pt x="775" y="19"/>
                    <a:pt x="775" y="27"/>
                    <a:pt x="775" y="27"/>
                  </a:cubicBezTo>
                  <a:cubicBezTo>
                    <a:pt x="775" y="27"/>
                    <a:pt x="775" y="21"/>
                    <a:pt x="776" y="15"/>
                  </a:cubicBezTo>
                  <a:close/>
                  <a:moveTo>
                    <a:pt x="703" y="27"/>
                  </a:moveTo>
                  <a:cubicBezTo>
                    <a:pt x="703" y="27"/>
                    <a:pt x="692" y="38"/>
                    <a:pt x="703" y="38"/>
                  </a:cubicBezTo>
                  <a:lnTo>
                    <a:pt x="703" y="27"/>
                  </a:lnTo>
                  <a:close/>
                  <a:moveTo>
                    <a:pt x="727" y="3"/>
                  </a:moveTo>
                  <a:cubicBezTo>
                    <a:pt x="727" y="3"/>
                    <a:pt x="739" y="15"/>
                    <a:pt x="727" y="15"/>
                  </a:cubicBezTo>
                  <a:lnTo>
                    <a:pt x="739" y="15"/>
                  </a:lnTo>
                  <a:cubicBezTo>
                    <a:pt x="739" y="15"/>
                    <a:pt x="743" y="11"/>
                    <a:pt x="749" y="7"/>
                  </a:cubicBezTo>
                  <a:lnTo>
                    <a:pt x="749" y="7"/>
                  </a:lnTo>
                  <a:cubicBezTo>
                    <a:pt x="751" y="11"/>
                    <a:pt x="751" y="15"/>
                    <a:pt x="751" y="15"/>
                  </a:cubicBezTo>
                  <a:cubicBezTo>
                    <a:pt x="751" y="27"/>
                    <a:pt x="751" y="27"/>
                    <a:pt x="751" y="38"/>
                  </a:cubicBezTo>
                  <a:cubicBezTo>
                    <a:pt x="751" y="27"/>
                    <a:pt x="763" y="15"/>
                    <a:pt x="763" y="15"/>
                  </a:cubicBezTo>
                  <a:cubicBezTo>
                    <a:pt x="763" y="15"/>
                    <a:pt x="763" y="7"/>
                    <a:pt x="763" y="3"/>
                  </a:cubicBezTo>
                  <a:cubicBezTo>
                    <a:pt x="758" y="3"/>
                    <a:pt x="753" y="5"/>
                    <a:pt x="749" y="7"/>
                  </a:cubicBezTo>
                  <a:lnTo>
                    <a:pt x="749" y="7"/>
                  </a:lnTo>
                  <a:cubicBezTo>
                    <a:pt x="747" y="5"/>
                    <a:pt x="744" y="3"/>
                    <a:pt x="739" y="3"/>
                  </a:cubicBezTo>
                  <a:close/>
                  <a:moveTo>
                    <a:pt x="811" y="15"/>
                  </a:moveTo>
                  <a:cubicBezTo>
                    <a:pt x="811" y="15"/>
                    <a:pt x="787" y="15"/>
                    <a:pt x="787" y="27"/>
                  </a:cubicBezTo>
                  <a:lnTo>
                    <a:pt x="799" y="27"/>
                  </a:lnTo>
                  <a:lnTo>
                    <a:pt x="799" y="38"/>
                  </a:lnTo>
                  <a:lnTo>
                    <a:pt x="811" y="38"/>
                  </a:lnTo>
                  <a:cubicBezTo>
                    <a:pt x="799" y="38"/>
                    <a:pt x="811" y="15"/>
                    <a:pt x="811" y="15"/>
                  </a:cubicBezTo>
                  <a:close/>
                  <a:moveTo>
                    <a:pt x="573" y="35"/>
                  </a:moveTo>
                  <a:cubicBezTo>
                    <a:pt x="572" y="35"/>
                    <a:pt x="572" y="36"/>
                    <a:pt x="572" y="38"/>
                  </a:cubicBezTo>
                  <a:cubicBezTo>
                    <a:pt x="572" y="38"/>
                    <a:pt x="572" y="38"/>
                    <a:pt x="572" y="38"/>
                  </a:cubicBezTo>
                  <a:lnTo>
                    <a:pt x="572" y="38"/>
                  </a:lnTo>
                  <a:cubicBezTo>
                    <a:pt x="572" y="38"/>
                    <a:pt x="573" y="39"/>
                    <a:pt x="574" y="40"/>
                  </a:cubicBezTo>
                  <a:lnTo>
                    <a:pt x="574" y="40"/>
                  </a:lnTo>
                  <a:cubicBezTo>
                    <a:pt x="573" y="37"/>
                    <a:pt x="573" y="35"/>
                    <a:pt x="573" y="35"/>
                  </a:cubicBezTo>
                  <a:close/>
                  <a:moveTo>
                    <a:pt x="596" y="38"/>
                  </a:moveTo>
                  <a:lnTo>
                    <a:pt x="596" y="38"/>
                  </a:lnTo>
                  <a:cubicBezTo>
                    <a:pt x="596" y="39"/>
                    <a:pt x="596" y="40"/>
                    <a:pt x="596" y="42"/>
                  </a:cubicBezTo>
                  <a:lnTo>
                    <a:pt x="596" y="42"/>
                  </a:lnTo>
                  <a:cubicBezTo>
                    <a:pt x="596" y="41"/>
                    <a:pt x="596" y="40"/>
                    <a:pt x="596" y="38"/>
                  </a:cubicBezTo>
                  <a:close/>
                  <a:moveTo>
                    <a:pt x="620" y="15"/>
                  </a:moveTo>
                  <a:cubicBezTo>
                    <a:pt x="620" y="27"/>
                    <a:pt x="617" y="27"/>
                    <a:pt x="614" y="27"/>
                  </a:cubicBezTo>
                  <a:cubicBezTo>
                    <a:pt x="611" y="27"/>
                    <a:pt x="608" y="27"/>
                    <a:pt x="608" y="38"/>
                  </a:cubicBezTo>
                  <a:cubicBezTo>
                    <a:pt x="608" y="40"/>
                    <a:pt x="608" y="42"/>
                    <a:pt x="608" y="43"/>
                  </a:cubicBezTo>
                  <a:lnTo>
                    <a:pt x="608" y="43"/>
                  </a:lnTo>
                  <a:cubicBezTo>
                    <a:pt x="614" y="41"/>
                    <a:pt x="620" y="38"/>
                    <a:pt x="620" y="38"/>
                  </a:cubicBezTo>
                  <a:cubicBezTo>
                    <a:pt x="632" y="38"/>
                    <a:pt x="632" y="27"/>
                    <a:pt x="632" y="27"/>
                  </a:cubicBezTo>
                  <a:lnTo>
                    <a:pt x="632" y="27"/>
                  </a:lnTo>
                  <a:cubicBezTo>
                    <a:pt x="630" y="29"/>
                    <a:pt x="628" y="30"/>
                    <a:pt x="627" y="30"/>
                  </a:cubicBezTo>
                  <a:cubicBezTo>
                    <a:pt x="624" y="30"/>
                    <a:pt x="630" y="15"/>
                    <a:pt x="620" y="15"/>
                  </a:cubicBezTo>
                  <a:close/>
                  <a:moveTo>
                    <a:pt x="596" y="27"/>
                  </a:moveTo>
                  <a:cubicBezTo>
                    <a:pt x="596" y="27"/>
                    <a:pt x="596" y="27"/>
                    <a:pt x="596" y="38"/>
                  </a:cubicBezTo>
                  <a:cubicBezTo>
                    <a:pt x="596" y="42"/>
                    <a:pt x="599" y="44"/>
                    <a:pt x="602" y="44"/>
                  </a:cubicBezTo>
                  <a:cubicBezTo>
                    <a:pt x="603" y="44"/>
                    <a:pt x="603" y="44"/>
                    <a:pt x="603" y="44"/>
                  </a:cubicBezTo>
                  <a:lnTo>
                    <a:pt x="603" y="44"/>
                  </a:lnTo>
                  <a:cubicBezTo>
                    <a:pt x="604" y="45"/>
                    <a:pt x="605" y="47"/>
                    <a:pt x="606" y="47"/>
                  </a:cubicBezTo>
                  <a:cubicBezTo>
                    <a:pt x="607" y="47"/>
                    <a:pt x="608" y="46"/>
                    <a:pt x="608" y="43"/>
                  </a:cubicBezTo>
                  <a:lnTo>
                    <a:pt x="608" y="43"/>
                  </a:lnTo>
                  <a:cubicBezTo>
                    <a:pt x="606" y="43"/>
                    <a:pt x="605" y="44"/>
                    <a:pt x="603" y="44"/>
                  </a:cubicBezTo>
                  <a:lnTo>
                    <a:pt x="603" y="44"/>
                  </a:lnTo>
                  <a:cubicBezTo>
                    <a:pt x="600" y="38"/>
                    <a:pt x="596" y="27"/>
                    <a:pt x="596" y="27"/>
                  </a:cubicBezTo>
                  <a:close/>
                  <a:moveTo>
                    <a:pt x="574" y="40"/>
                  </a:moveTo>
                  <a:cubicBezTo>
                    <a:pt x="575" y="44"/>
                    <a:pt x="578" y="50"/>
                    <a:pt x="584" y="50"/>
                  </a:cubicBezTo>
                  <a:cubicBezTo>
                    <a:pt x="584" y="50"/>
                    <a:pt x="577" y="43"/>
                    <a:pt x="574" y="40"/>
                  </a:cubicBezTo>
                  <a:close/>
                  <a:moveTo>
                    <a:pt x="584" y="38"/>
                  </a:moveTo>
                  <a:cubicBezTo>
                    <a:pt x="584" y="38"/>
                    <a:pt x="584" y="50"/>
                    <a:pt x="584" y="50"/>
                  </a:cubicBezTo>
                  <a:cubicBezTo>
                    <a:pt x="592" y="50"/>
                    <a:pt x="595" y="45"/>
                    <a:pt x="596" y="42"/>
                  </a:cubicBezTo>
                  <a:lnTo>
                    <a:pt x="596" y="42"/>
                  </a:lnTo>
                  <a:cubicBezTo>
                    <a:pt x="595" y="43"/>
                    <a:pt x="594" y="44"/>
                    <a:pt x="593" y="44"/>
                  </a:cubicBezTo>
                  <a:cubicBezTo>
                    <a:pt x="590" y="44"/>
                    <a:pt x="584" y="38"/>
                    <a:pt x="584" y="38"/>
                  </a:cubicBezTo>
                  <a:close/>
                  <a:moveTo>
                    <a:pt x="680" y="15"/>
                  </a:moveTo>
                  <a:cubicBezTo>
                    <a:pt x="676" y="18"/>
                    <a:pt x="674" y="20"/>
                    <a:pt x="672" y="22"/>
                  </a:cubicBezTo>
                  <a:lnTo>
                    <a:pt x="672" y="22"/>
                  </a:lnTo>
                  <a:cubicBezTo>
                    <a:pt x="671" y="20"/>
                    <a:pt x="669" y="18"/>
                    <a:pt x="668" y="16"/>
                  </a:cubicBezTo>
                  <a:lnTo>
                    <a:pt x="668" y="16"/>
                  </a:lnTo>
                  <a:cubicBezTo>
                    <a:pt x="668" y="21"/>
                    <a:pt x="668" y="24"/>
                    <a:pt x="669" y="24"/>
                  </a:cubicBezTo>
                  <a:cubicBezTo>
                    <a:pt x="670" y="24"/>
                    <a:pt x="671" y="23"/>
                    <a:pt x="672" y="22"/>
                  </a:cubicBezTo>
                  <a:lnTo>
                    <a:pt x="672" y="22"/>
                  </a:lnTo>
                  <a:cubicBezTo>
                    <a:pt x="674" y="25"/>
                    <a:pt x="676" y="27"/>
                    <a:pt x="677" y="30"/>
                  </a:cubicBezTo>
                  <a:lnTo>
                    <a:pt x="677" y="30"/>
                  </a:lnTo>
                  <a:cubicBezTo>
                    <a:pt x="674" y="34"/>
                    <a:pt x="672" y="42"/>
                    <a:pt x="680" y="50"/>
                  </a:cubicBezTo>
                  <a:cubicBezTo>
                    <a:pt x="680" y="44"/>
                    <a:pt x="680" y="41"/>
                    <a:pt x="680" y="38"/>
                  </a:cubicBezTo>
                  <a:cubicBezTo>
                    <a:pt x="680" y="30"/>
                    <a:pt x="680" y="23"/>
                    <a:pt x="680" y="15"/>
                  </a:cubicBezTo>
                  <a:close/>
                  <a:moveTo>
                    <a:pt x="787" y="15"/>
                  </a:moveTo>
                  <a:cubicBezTo>
                    <a:pt x="787" y="15"/>
                    <a:pt x="775" y="50"/>
                    <a:pt x="787" y="50"/>
                  </a:cubicBezTo>
                  <a:cubicBezTo>
                    <a:pt x="787" y="38"/>
                    <a:pt x="799" y="38"/>
                    <a:pt x="787" y="27"/>
                  </a:cubicBezTo>
                  <a:cubicBezTo>
                    <a:pt x="787" y="22"/>
                    <a:pt x="787" y="18"/>
                    <a:pt x="787" y="15"/>
                  </a:cubicBezTo>
                  <a:close/>
                  <a:moveTo>
                    <a:pt x="822" y="15"/>
                  </a:moveTo>
                  <a:cubicBezTo>
                    <a:pt x="822" y="15"/>
                    <a:pt x="811" y="27"/>
                    <a:pt x="822" y="38"/>
                  </a:cubicBezTo>
                  <a:lnTo>
                    <a:pt x="811" y="38"/>
                  </a:lnTo>
                  <a:cubicBezTo>
                    <a:pt x="822" y="38"/>
                    <a:pt x="822" y="50"/>
                    <a:pt x="834" y="50"/>
                  </a:cubicBezTo>
                  <a:lnTo>
                    <a:pt x="858" y="50"/>
                  </a:lnTo>
                  <a:cubicBezTo>
                    <a:pt x="858" y="50"/>
                    <a:pt x="868" y="41"/>
                    <a:pt x="870" y="39"/>
                  </a:cubicBezTo>
                  <a:lnTo>
                    <a:pt x="870" y="39"/>
                  </a:lnTo>
                  <a:cubicBezTo>
                    <a:pt x="864" y="45"/>
                    <a:pt x="861" y="47"/>
                    <a:pt x="860" y="47"/>
                  </a:cubicBezTo>
                  <a:cubicBezTo>
                    <a:pt x="858" y="47"/>
                    <a:pt x="858" y="44"/>
                    <a:pt x="858" y="38"/>
                  </a:cubicBezTo>
                  <a:cubicBezTo>
                    <a:pt x="858" y="27"/>
                    <a:pt x="870" y="27"/>
                    <a:pt x="858" y="27"/>
                  </a:cubicBezTo>
                  <a:lnTo>
                    <a:pt x="846" y="27"/>
                  </a:lnTo>
                  <a:cubicBezTo>
                    <a:pt x="834" y="27"/>
                    <a:pt x="834" y="15"/>
                    <a:pt x="822" y="15"/>
                  </a:cubicBezTo>
                  <a:close/>
                  <a:moveTo>
                    <a:pt x="882" y="50"/>
                  </a:moveTo>
                  <a:cubicBezTo>
                    <a:pt x="882" y="50"/>
                    <a:pt x="882" y="50"/>
                    <a:pt x="882" y="54"/>
                  </a:cubicBezTo>
                  <a:lnTo>
                    <a:pt x="882" y="54"/>
                  </a:lnTo>
                  <a:cubicBezTo>
                    <a:pt x="885" y="52"/>
                    <a:pt x="887" y="51"/>
                    <a:pt x="890" y="51"/>
                  </a:cubicBezTo>
                  <a:lnTo>
                    <a:pt x="890" y="51"/>
                  </a:lnTo>
                  <a:cubicBezTo>
                    <a:pt x="892" y="51"/>
                    <a:pt x="893" y="51"/>
                    <a:pt x="894" y="51"/>
                  </a:cubicBezTo>
                  <a:lnTo>
                    <a:pt x="894" y="51"/>
                  </a:lnTo>
                  <a:cubicBezTo>
                    <a:pt x="894" y="51"/>
                    <a:pt x="894" y="51"/>
                    <a:pt x="894" y="50"/>
                  </a:cubicBezTo>
                  <a:cubicBezTo>
                    <a:pt x="893" y="50"/>
                    <a:pt x="892" y="50"/>
                    <a:pt x="890" y="51"/>
                  </a:cubicBezTo>
                  <a:lnTo>
                    <a:pt x="890" y="51"/>
                  </a:lnTo>
                  <a:cubicBezTo>
                    <a:pt x="888" y="50"/>
                    <a:pt x="885" y="50"/>
                    <a:pt x="882" y="50"/>
                  </a:cubicBezTo>
                  <a:close/>
                  <a:moveTo>
                    <a:pt x="549" y="38"/>
                  </a:moveTo>
                  <a:cubicBezTo>
                    <a:pt x="549" y="38"/>
                    <a:pt x="554" y="49"/>
                    <a:pt x="561" y="56"/>
                  </a:cubicBezTo>
                  <a:lnTo>
                    <a:pt x="561" y="56"/>
                  </a:lnTo>
                  <a:lnTo>
                    <a:pt x="561" y="38"/>
                  </a:lnTo>
                  <a:close/>
                  <a:moveTo>
                    <a:pt x="1084" y="50"/>
                  </a:moveTo>
                  <a:cubicBezTo>
                    <a:pt x="1084" y="54"/>
                    <a:pt x="1086" y="56"/>
                    <a:pt x="1088" y="56"/>
                  </a:cubicBezTo>
                  <a:cubicBezTo>
                    <a:pt x="1091" y="56"/>
                    <a:pt x="1096" y="50"/>
                    <a:pt x="1096" y="50"/>
                  </a:cubicBezTo>
                  <a:close/>
                  <a:moveTo>
                    <a:pt x="561" y="56"/>
                  </a:moveTo>
                  <a:lnTo>
                    <a:pt x="561" y="62"/>
                  </a:lnTo>
                  <a:cubicBezTo>
                    <a:pt x="562" y="61"/>
                    <a:pt x="563" y="60"/>
                    <a:pt x="564" y="59"/>
                  </a:cubicBezTo>
                  <a:lnTo>
                    <a:pt x="564" y="59"/>
                  </a:lnTo>
                  <a:cubicBezTo>
                    <a:pt x="567" y="61"/>
                    <a:pt x="569" y="62"/>
                    <a:pt x="572" y="62"/>
                  </a:cubicBezTo>
                  <a:cubicBezTo>
                    <a:pt x="569" y="62"/>
                    <a:pt x="566" y="60"/>
                    <a:pt x="565" y="57"/>
                  </a:cubicBezTo>
                  <a:lnTo>
                    <a:pt x="565" y="57"/>
                  </a:lnTo>
                  <a:cubicBezTo>
                    <a:pt x="565" y="58"/>
                    <a:pt x="564" y="58"/>
                    <a:pt x="564" y="59"/>
                  </a:cubicBezTo>
                  <a:lnTo>
                    <a:pt x="564" y="59"/>
                  </a:lnTo>
                  <a:cubicBezTo>
                    <a:pt x="563" y="58"/>
                    <a:pt x="562" y="57"/>
                    <a:pt x="561" y="56"/>
                  </a:cubicBezTo>
                  <a:close/>
                  <a:moveTo>
                    <a:pt x="572" y="38"/>
                  </a:moveTo>
                  <a:cubicBezTo>
                    <a:pt x="569" y="42"/>
                    <a:pt x="569" y="45"/>
                    <a:pt x="569" y="48"/>
                  </a:cubicBezTo>
                  <a:lnTo>
                    <a:pt x="569" y="48"/>
                  </a:lnTo>
                  <a:cubicBezTo>
                    <a:pt x="568" y="47"/>
                    <a:pt x="567" y="47"/>
                    <a:pt x="567" y="47"/>
                  </a:cubicBezTo>
                  <a:cubicBezTo>
                    <a:pt x="563" y="47"/>
                    <a:pt x="563" y="53"/>
                    <a:pt x="565" y="57"/>
                  </a:cubicBezTo>
                  <a:lnTo>
                    <a:pt x="565" y="57"/>
                  </a:lnTo>
                  <a:cubicBezTo>
                    <a:pt x="566" y="55"/>
                    <a:pt x="566" y="53"/>
                    <a:pt x="566" y="53"/>
                  </a:cubicBezTo>
                  <a:cubicBezTo>
                    <a:pt x="566" y="53"/>
                    <a:pt x="566" y="56"/>
                    <a:pt x="572" y="62"/>
                  </a:cubicBezTo>
                  <a:cubicBezTo>
                    <a:pt x="581" y="62"/>
                    <a:pt x="571" y="56"/>
                    <a:pt x="569" y="48"/>
                  </a:cubicBezTo>
                  <a:lnTo>
                    <a:pt x="569" y="48"/>
                  </a:lnTo>
                  <a:cubicBezTo>
                    <a:pt x="570" y="48"/>
                    <a:pt x="571" y="49"/>
                    <a:pt x="572" y="50"/>
                  </a:cubicBezTo>
                  <a:lnTo>
                    <a:pt x="584" y="50"/>
                  </a:lnTo>
                  <a:cubicBezTo>
                    <a:pt x="572" y="50"/>
                    <a:pt x="572" y="38"/>
                    <a:pt x="572" y="38"/>
                  </a:cubicBezTo>
                  <a:close/>
                  <a:moveTo>
                    <a:pt x="875" y="36"/>
                  </a:moveTo>
                  <a:cubicBezTo>
                    <a:pt x="873" y="36"/>
                    <a:pt x="872" y="37"/>
                    <a:pt x="870" y="38"/>
                  </a:cubicBezTo>
                  <a:cubicBezTo>
                    <a:pt x="882" y="50"/>
                    <a:pt x="858" y="62"/>
                    <a:pt x="870" y="62"/>
                  </a:cubicBezTo>
                  <a:cubicBezTo>
                    <a:pt x="870" y="62"/>
                    <a:pt x="875" y="57"/>
                    <a:pt x="882" y="54"/>
                  </a:cubicBezTo>
                  <a:lnTo>
                    <a:pt x="882" y="54"/>
                  </a:lnTo>
                  <a:cubicBezTo>
                    <a:pt x="882" y="58"/>
                    <a:pt x="882" y="62"/>
                    <a:pt x="882" y="62"/>
                  </a:cubicBezTo>
                  <a:cubicBezTo>
                    <a:pt x="882" y="58"/>
                    <a:pt x="882" y="55"/>
                    <a:pt x="882" y="54"/>
                  </a:cubicBezTo>
                  <a:lnTo>
                    <a:pt x="882" y="54"/>
                  </a:lnTo>
                  <a:cubicBezTo>
                    <a:pt x="882" y="54"/>
                    <a:pt x="882" y="54"/>
                    <a:pt x="882" y="54"/>
                  </a:cubicBezTo>
                  <a:lnTo>
                    <a:pt x="882" y="54"/>
                  </a:lnTo>
                  <a:cubicBezTo>
                    <a:pt x="881" y="46"/>
                    <a:pt x="879" y="36"/>
                    <a:pt x="875" y="36"/>
                  </a:cubicBezTo>
                  <a:close/>
                  <a:moveTo>
                    <a:pt x="894" y="51"/>
                  </a:moveTo>
                  <a:cubicBezTo>
                    <a:pt x="894" y="56"/>
                    <a:pt x="894" y="62"/>
                    <a:pt x="894" y="62"/>
                  </a:cubicBezTo>
                  <a:lnTo>
                    <a:pt x="904" y="62"/>
                  </a:lnTo>
                  <a:cubicBezTo>
                    <a:pt x="902" y="56"/>
                    <a:pt x="899" y="53"/>
                    <a:pt x="894" y="51"/>
                  </a:cubicBezTo>
                  <a:close/>
                  <a:moveTo>
                    <a:pt x="524" y="62"/>
                  </a:moveTo>
                  <a:cubicBezTo>
                    <a:pt x="523" y="65"/>
                    <a:pt x="522" y="68"/>
                    <a:pt x="522" y="71"/>
                  </a:cubicBezTo>
                  <a:lnTo>
                    <a:pt x="522" y="71"/>
                  </a:lnTo>
                  <a:cubicBezTo>
                    <a:pt x="517" y="64"/>
                    <a:pt x="521" y="63"/>
                    <a:pt x="524" y="62"/>
                  </a:cubicBezTo>
                  <a:close/>
                  <a:moveTo>
                    <a:pt x="918" y="38"/>
                  </a:moveTo>
                  <a:lnTo>
                    <a:pt x="910" y="63"/>
                  </a:lnTo>
                  <a:lnTo>
                    <a:pt x="910" y="63"/>
                  </a:lnTo>
                  <a:cubicBezTo>
                    <a:pt x="909" y="62"/>
                    <a:pt x="907" y="62"/>
                    <a:pt x="906" y="62"/>
                  </a:cubicBezTo>
                  <a:lnTo>
                    <a:pt x="904" y="62"/>
                  </a:lnTo>
                  <a:cubicBezTo>
                    <a:pt x="905" y="65"/>
                    <a:pt x="906" y="69"/>
                    <a:pt x="906" y="74"/>
                  </a:cubicBezTo>
                  <a:lnTo>
                    <a:pt x="910" y="63"/>
                  </a:lnTo>
                  <a:lnTo>
                    <a:pt x="910" y="63"/>
                  </a:lnTo>
                  <a:cubicBezTo>
                    <a:pt x="918" y="65"/>
                    <a:pt x="919" y="76"/>
                    <a:pt x="930" y="86"/>
                  </a:cubicBezTo>
                  <a:lnTo>
                    <a:pt x="965" y="86"/>
                  </a:lnTo>
                  <a:cubicBezTo>
                    <a:pt x="965" y="74"/>
                    <a:pt x="977" y="62"/>
                    <a:pt x="977" y="50"/>
                  </a:cubicBezTo>
                  <a:lnTo>
                    <a:pt x="977" y="50"/>
                  </a:lnTo>
                  <a:lnTo>
                    <a:pt x="953" y="62"/>
                  </a:lnTo>
                  <a:cubicBezTo>
                    <a:pt x="953" y="66"/>
                    <a:pt x="952" y="68"/>
                    <a:pt x="950" y="68"/>
                  </a:cubicBezTo>
                  <a:cubicBezTo>
                    <a:pt x="947" y="68"/>
                    <a:pt x="942" y="62"/>
                    <a:pt x="942" y="62"/>
                  </a:cubicBezTo>
                  <a:cubicBezTo>
                    <a:pt x="934" y="62"/>
                    <a:pt x="931" y="57"/>
                    <a:pt x="927" y="57"/>
                  </a:cubicBezTo>
                  <a:cubicBezTo>
                    <a:pt x="924" y="57"/>
                    <a:pt x="922" y="58"/>
                    <a:pt x="918" y="62"/>
                  </a:cubicBezTo>
                  <a:lnTo>
                    <a:pt x="918" y="50"/>
                  </a:lnTo>
                  <a:lnTo>
                    <a:pt x="918" y="38"/>
                  </a:lnTo>
                  <a:close/>
                  <a:moveTo>
                    <a:pt x="977" y="74"/>
                  </a:moveTo>
                  <a:lnTo>
                    <a:pt x="965" y="86"/>
                  </a:lnTo>
                  <a:lnTo>
                    <a:pt x="974" y="86"/>
                  </a:lnTo>
                  <a:cubicBezTo>
                    <a:pt x="976" y="83"/>
                    <a:pt x="977" y="78"/>
                    <a:pt x="977" y="74"/>
                  </a:cubicBezTo>
                  <a:close/>
                  <a:moveTo>
                    <a:pt x="1015" y="84"/>
                  </a:moveTo>
                  <a:cubicBezTo>
                    <a:pt x="1015" y="84"/>
                    <a:pt x="1015" y="84"/>
                    <a:pt x="1013" y="86"/>
                  </a:cubicBezTo>
                  <a:cubicBezTo>
                    <a:pt x="1013" y="86"/>
                    <a:pt x="1013" y="86"/>
                    <a:pt x="1013" y="86"/>
                  </a:cubicBezTo>
                  <a:lnTo>
                    <a:pt x="1013" y="86"/>
                  </a:lnTo>
                  <a:cubicBezTo>
                    <a:pt x="1014" y="85"/>
                    <a:pt x="1016" y="84"/>
                    <a:pt x="1015" y="84"/>
                  </a:cubicBezTo>
                  <a:close/>
                  <a:moveTo>
                    <a:pt x="974" y="86"/>
                  </a:moveTo>
                  <a:cubicBezTo>
                    <a:pt x="973" y="89"/>
                    <a:pt x="972" y="91"/>
                    <a:pt x="972" y="91"/>
                  </a:cubicBezTo>
                  <a:cubicBezTo>
                    <a:pt x="972" y="91"/>
                    <a:pt x="974" y="90"/>
                    <a:pt x="977" y="86"/>
                  </a:cubicBezTo>
                  <a:close/>
                  <a:moveTo>
                    <a:pt x="989" y="74"/>
                  </a:moveTo>
                  <a:cubicBezTo>
                    <a:pt x="977" y="74"/>
                    <a:pt x="977" y="74"/>
                    <a:pt x="977" y="86"/>
                  </a:cubicBezTo>
                  <a:lnTo>
                    <a:pt x="989" y="86"/>
                  </a:lnTo>
                  <a:lnTo>
                    <a:pt x="989" y="98"/>
                  </a:lnTo>
                  <a:lnTo>
                    <a:pt x="1001" y="98"/>
                  </a:lnTo>
                  <a:lnTo>
                    <a:pt x="1013" y="86"/>
                  </a:lnTo>
                  <a:lnTo>
                    <a:pt x="1001" y="86"/>
                  </a:lnTo>
                  <a:cubicBezTo>
                    <a:pt x="989" y="86"/>
                    <a:pt x="1013" y="74"/>
                    <a:pt x="1001" y="74"/>
                  </a:cubicBezTo>
                  <a:close/>
                  <a:moveTo>
                    <a:pt x="1013" y="86"/>
                  </a:moveTo>
                  <a:cubicBezTo>
                    <a:pt x="1009" y="91"/>
                    <a:pt x="1001" y="100"/>
                    <a:pt x="1006" y="100"/>
                  </a:cubicBezTo>
                  <a:cubicBezTo>
                    <a:pt x="1007" y="100"/>
                    <a:pt x="1009" y="100"/>
                    <a:pt x="1013" y="98"/>
                  </a:cubicBezTo>
                  <a:cubicBezTo>
                    <a:pt x="1013" y="98"/>
                    <a:pt x="1013" y="98"/>
                    <a:pt x="1013" y="86"/>
                  </a:cubicBezTo>
                  <a:close/>
                  <a:moveTo>
                    <a:pt x="1021" y="87"/>
                  </a:moveTo>
                  <a:cubicBezTo>
                    <a:pt x="1020" y="87"/>
                    <a:pt x="1017" y="90"/>
                    <a:pt x="1013" y="98"/>
                  </a:cubicBezTo>
                  <a:cubicBezTo>
                    <a:pt x="1013" y="98"/>
                    <a:pt x="1024" y="98"/>
                    <a:pt x="1025" y="109"/>
                  </a:cubicBezTo>
                  <a:lnTo>
                    <a:pt x="1025" y="109"/>
                  </a:lnTo>
                  <a:cubicBezTo>
                    <a:pt x="1029" y="108"/>
                    <a:pt x="1037" y="105"/>
                    <a:pt x="1037" y="98"/>
                  </a:cubicBezTo>
                  <a:lnTo>
                    <a:pt x="1025" y="98"/>
                  </a:lnTo>
                  <a:cubicBezTo>
                    <a:pt x="1025" y="98"/>
                    <a:pt x="1025" y="87"/>
                    <a:pt x="1021" y="87"/>
                  </a:cubicBezTo>
                  <a:close/>
                  <a:moveTo>
                    <a:pt x="1025" y="109"/>
                  </a:moveTo>
                  <a:cubicBezTo>
                    <a:pt x="1021" y="110"/>
                    <a:pt x="1020" y="110"/>
                    <a:pt x="1025" y="110"/>
                  </a:cubicBezTo>
                  <a:cubicBezTo>
                    <a:pt x="1025" y="110"/>
                    <a:pt x="1025" y="109"/>
                    <a:pt x="1025" y="109"/>
                  </a:cubicBezTo>
                  <a:close/>
                  <a:moveTo>
                    <a:pt x="1037" y="98"/>
                  </a:moveTo>
                  <a:lnTo>
                    <a:pt x="1037" y="110"/>
                  </a:lnTo>
                  <a:cubicBezTo>
                    <a:pt x="1037" y="110"/>
                    <a:pt x="1049" y="98"/>
                    <a:pt x="1037" y="98"/>
                  </a:cubicBezTo>
                  <a:close/>
                  <a:moveTo>
                    <a:pt x="322" y="110"/>
                  </a:moveTo>
                  <a:cubicBezTo>
                    <a:pt x="319" y="110"/>
                    <a:pt x="324" y="112"/>
                    <a:pt x="332" y="115"/>
                  </a:cubicBezTo>
                  <a:lnTo>
                    <a:pt x="332" y="115"/>
                  </a:lnTo>
                  <a:cubicBezTo>
                    <a:pt x="331" y="112"/>
                    <a:pt x="328" y="110"/>
                    <a:pt x="322" y="110"/>
                  </a:cubicBezTo>
                  <a:close/>
                  <a:moveTo>
                    <a:pt x="475" y="108"/>
                  </a:moveTo>
                  <a:cubicBezTo>
                    <a:pt x="477" y="113"/>
                    <a:pt x="480" y="118"/>
                    <a:pt x="481" y="118"/>
                  </a:cubicBezTo>
                  <a:cubicBezTo>
                    <a:pt x="481" y="118"/>
                    <a:pt x="480" y="116"/>
                    <a:pt x="477" y="110"/>
                  </a:cubicBezTo>
                  <a:cubicBezTo>
                    <a:pt x="476" y="109"/>
                    <a:pt x="476" y="109"/>
                    <a:pt x="475" y="108"/>
                  </a:cubicBezTo>
                  <a:close/>
                  <a:moveTo>
                    <a:pt x="491" y="27"/>
                  </a:moveTo>
                  <a:cubicBezTo>
                    <a:pt x="487" y="27"/>
                    <a:pt x="496" y="52"/>
                    <a:pt x="492" y="52"/>
                  </a:cubicBezTo>
                  <a:cubicBezTo>
                    <a:pt x="491" y="52"/>
                    <a:pt x="490" y="51"/>
                    <a:pt x="489" y="50"/>
                  </a:cubicBezTo>
                  <a:cubicBezTo>
                    <a:pt x="481" y="50"/>
                    <a:pt x="479" y="45"/>
                    <a:pt x="474" y="45"/>
                  </a:cubicBezTo>
                  <a:cubicBezTo>
                    <a:pt x="472" y="45"/>
                    <a:pt x="469" y="46"/>
                    <a:pt x="465" y="50"/>
                  </a:cubicBezTo>
                  <a:cubicBezTo>
                    <a:pt x="465" y="74"/>
                    <a:pt x="465" y="86"/>
                    <a:pt x="465" y="86"/>
                  </a:cubicBezTo>
                  <a:cubicBezTo>
                    <a:pt x="465" y="86"/>
                    <a:pt x="465" y="71"/>
                    <a:pt x="459" y="71"/>
                  </a:cubicBezTo>
                  <a:cubicBezTo>
                    <a:pt x="458" y="71"/>
                    <a:pt x="456" y="72"/>
                    <a:pt x="453" y="74"/>
                  </a:cubicBezTo>
                  <a:cubicBezTo>
                    <a:pt x="453" y="74"/>
                    <a:pt x="452" y="74"/>
                    <a:pt x="452" y="74"/>
                  </a:cubicBezTo>
                  <a:lnTo>
                    <a:pt x="452" y="74"/>
                  </a:lnTo>
                  <a:cubicBezTo>
                    <a:pt x="450" y="68"/>
                    <a:pt x="447" y="62"/>
                    <a:pt x="441" y="62"/>
                  </a:cubicBezTo>
                  <a:cubicBezTo>
                    <a:pt x="430" y="62"/>
                    <a:pt x="441" y="62"/>
                    <a:pt x="441" y="74"/>
                  </a:cubicBezTo>
                  <a:cubicBezTo>
                    <a:pt x="453" y="74"/>
                    <a:pt x="441" y="86"/>
                    <a:pt x="441" y="86"/>
                  </a:cubicBezTo>
                  <a:lnTo>
                    <a:pt x="418" y="86"/>
                  </a:lnTo>
                  <a:cubicBezTo>
                    <a:pt x="418" y="80"/>
                    <a:pt x="415" y="77"/>
                    <a:pt x="412" y="77"/>
                  </a:cubicBezTo>
                  <a:cubicBezTo>
                    <a:pt x="409" y="77"/>
                    <a:pt x="406" y="80"/>
                    <a:pt x="406" y="86"/>
                  </a:cubicBezTo>
                  <a:cubicBezTo>
                    <a:pt x="406" y="92"/>
                    <a:pt x="406" y="92"/>
                    <a:pt x="406" y="92"/>
                  </a:cubicBezTo>
                  <a:cubicBezTo>
                    <a:pt x="406" y="92"/>
                    <a:pt x="406" y="92"/>
                    <a:pt x="406" y="98"/>
                  </a:cubicBezTo>
                  <a:lnTo>
                    <a:pt x="382" y="98"/>
                  </a:lnTo>
                  <a:cubicBezTo>
                    <a:pt x="382" y="98"/>
                    <a:pt x="382" y="110"/>
                    <a:pt x="370" y="110"/>
                  </a:cubicBezTo>
                  <a:lnTo>
                    <a:pt x="358" y="110"/>
                  </a:lnTo>
                  <a:cubicBezTo>
                    <a:pt x="358" y="110"/>
                    <a:pt x="358" y="115"/>
                    <a:pt x="355" y="115"/>
                  </a:cubicBezTo>
                  <a:cubicBezTo>
                    <a:pt x="353" y="115"/>
                    <a:pt x="350" y="114"/>
                    <a:pt x="346" y="110"/>
                  </a:cubicBezTo>
                  <a:cubicBezTo>
                    <a:pt x="342" y="102"/>
                    <a:pt x="340" y="99"/>
                    <a:pt x="338" y="99"/>
                  </a:cubicBezTo>
                  <a:cubicBezTo>
                    <a:pt x="334" y="99"/>
                    <a:pt x="334" y="110"/>
                    <a:pt x="334" y="110"/>
                  </a:cubicBezTo>
                  <a:cubicBezTo>
                    <a:pt x="334" y="110"/>
                    <a:pt x="334" y="113"/>
                    <a:pt x="334" y="116"/>
                  </a:cubicBezTo>
                  <a:lnTo>
                    <a:pt x="334" y="116"/>
                  </a:lnTo>
                  <a:cubicBezTo>
                    <a:pt x="334" y="115"/>
                    <a:pt x="333" y="115"/>
                    <a:pt x="332" y="115"/>
                  </a:cubicBezTo>
                  <a:lnTo>
                    <a:pt x="332" y="115"/>
                  </a:lnTo>
                  <a:cubicBezTo>
                    <a:pt x="334" y="118"/>
                    <a:pt x="334" y="122"/>
                    <a:pt x="334" y="122"/>
                  </a:cubicBezTo>
                  <a:cubicBezTo>
                    <a:pt x="334" y="122"/>
                    <a:pt x="334" y="119"/>
                    <a:pt x="334" y="116"/>
                  </a:cubicBezTo>
                  <a:lnTo>
                    <a:pt x="334" y="116"/>
                  </a:lnTo>
                  <a:cubicBezTo>
                    <a:pt x="355" y="123"/>
                    <a:pt x="394" y="134"/>
                    <a:pt x="394" y="134"/>
                  </a:cubicBezTo>
                  <a:lnTo>
                    <a:pt x="406" y="134"/>
                  </a:lnTo>
                  <a:cubicBezTo>
                    <a:pt x="406" y="134"/>
                    <a:pt x="406" y="128"/>
                    <a:pt x="409" y="128"/>
                  </a:cubicBezTo>
                  <a:cubicBezTo>
                    <a:pt x="411" y="128"/>
                    <a:pt x="414" y="130"/>
                    <a:pt x="418" y="134"/>
                  </a:cubicBezTo>
                  <a:cubicBezTo>
                    <a:pt x="418" y="134"/>
                    <a:pt x="418" y="128"/>
                    <a:pt x="421" y="128"/>
                  </a:cubicBezTo>
                  <a:cubicBezTo>
                    <a:pt x="423" y="128"/>
                    <a:pt x="426" y="130"/>
                    <a:pt x="430" y="134"/>
                  </a:cubicBezTo>
                  <a:cubicBezTo>
                    <a:pt x="441" y="134"/>
                    <a:pt x="418" y="110"/>
                    <a:pt x="418" y="110"/>
                  </a:cubicBezTo>
                  <a:lnTo>
                    <a:pt x="418" y="110"/>
                  </a:lnTo>
                  <a:cubicBezTo>
                    <a:pt x="418" y="110"/>
                    <a:pt x="423" y="115"/>
                    <a:pt x="426" y="115"/>
                  </a:cubicBezTo>
                  <a:cubicBezTo>
                    <a:pt x="428" y="115"/>
                    <a:pt x="430" y="114"/>
                    <a:pt x="430" y="110"/>
                  </a:cubicBezTo>
                  <a:cubicBezTo>
                    <a:pt x="430" y="98"/>
                    <a:pt x="430" y="98"/>
                    <a:pt x="430" y="98"/>
                  </a:cubicBezTo>
                  <a:cubicBezTo>
                    <a:pt x="436" y="92"/>
                    <a:pt x="439" y="89"/>
                    <a:pt x="440" y="89"/>
                  </a:cubicBezTo>
                  <a:cubicBezTo>
                    <a:pt x="441" y="89"/>
                    <a:pt x="441" y="92"/>
                    <a:pt x="441" y="98"/>
                  </a:cubicBezTo>
                  <a:cubicBezTo>
                    <a:pt x="441" y="98"/>
                    <a:pt x="441" y="110"/>
                    <a:pt x="441" y="110"/>
                  </a:cubicBezTo>
                  <a:cubicBezTo>
                    <a:pt x="445" y="114"/>
                    <a:pt x="448" y="115"/>
                    <a:pt x="450" y="115"/>
                  </a:cubicBezTo>
                  <a:cubicBezTo>
                    <a:pt x="453" y="115"/>
                    <a:pt x="453" y="110"/>
                    <a:pt x="453" y="110"/>
                  </a:cubicBezTo>
                  <a:cubicBezTo>
                    <a:pt x="453" y="110"/>
                    <a:pt x="459" y="105"/>
                    <a:pt x="466" y="105"/>
                  </a:cubicBezTo>
                  <a:cubicBezTo>
                    <a:pt x="469" y="105"/>
                    <a:pt x="472" y="105"/>
                    <a:pt x="475" y="108"/>
                  </a:cubicBezTo>
                  <a:lnTo>
                    <a:pt x="475" y="108"/>
                  </a:lnTo>
                  <a:cubicBezTo>
                    <a:pt x="473" y="103"/>
                    <a:pt x="473" y="98"/>
                    <a:pt x="477" y="98"/>
                  </a:cubicBezTo>
                  <a:cubicBezTo>
                    <a:pt x="477" y="98"/>
                    <a:pt x="477" y="98"/>
                    <a:pt x="477" y="86"/>
                  </a:cubicBezTo>
                  <a:cubicBezTo>
                    <a:pt x="473" y="82"/>
                    <a:pt x="475" y="81"/>
                    <a:pt x="479" y="81"/>
                  </a:cubicBezTo>
                  <a:cubicBezTo>
                    <a:pt x="486" y="81"/>
                    <a:pt x="505" y="86"/>
                    <a:pt x="513" y="86"/>
                  </a:cubicBezTo>
                  <a:cubicBezTo>
                    <a:pt x="513" y="86"/>
                    <a:pt x="518" y="81"/>
                    <a:pt x="522" y="71"/>
                  </a:cubicBezTo>
                  <a:lnTo>
                    <a:pt x="522" y="71"/>
                  </a:lnTo>
                  <a:cubicBezTo>
                    <a:pt x="522" y="72"/>
                    <a:pt x="523" y="73"/>
                    <a:pt x="525" y="74"/>
                  </a:cubicBezTo>
                  <a:cubicBezTo>
                    <a:pt x="525" y="74"/>
                    <a:pt x="525" y="68"/>
                    <a:pt x="525" y="62"/>
                  </a:cubicBezTo>
                  <a:cubicBezTo>
                    <a:pt x="525" y="62"/>
                    <a:pt x="524" y="62"/>
                    <a:pt x="524" y="62"/>
                  </a:cubicBezTo>
                  <a:lnTo>
                    <a:pt x="524" y="62"/>
                  </a:lnTo>
                  <a:cubicBezTo>
                    <a:pt x="524" y="59"/>
                    <a:pt x="525" y="55"/>
                    <a:pt x="525" y="50"/>
                  </a:cubicBezTo>
                  <a:cubicBezTo>
                    <a:pt x="525" y="53"/>
                    <a:pt x="525" y="58"/>
                    <a:pt x="525" y="62"/>
                  </a:cubicBezTo>
                  <a:lnTo>
                    <a:pt x="549" y="62"/>
                  </a:lnTo>
                  <a:lnTo>
                    <a:pt x="549" y="38"/>
                  </a:lnTo>
                  <a:cubicBezTo>
                    <a:pt x="549" y="38"/>
                    <a:pt x="543" y="33"/>
                    <a:pt x="540" y="33"/>
                  </a:cubicBezTo>
                  <a:cubicBezTo>
                    <a:pt x="538" y="33"/>
                    <a:pt x="537" y="34"/>
                    <a:pt x="537" y="38"/>
                  </a:cubicBezTo>
                  <a:lnTo>
                    <a:pt x="525" y="38"/>
                  </a:lnTo>
                  <a:cubicBezTo>
                    <a:pt x="527" y="41"/>
                    <a:pt x="527" y="42"/>
                    <a:pt x="526" y="42"/>
                  </a:cubicBezTo>
                  <a:cubicBezTo>
                    <a:pt x="521" y="42"/>
                    <a:pt x="505" y="35"/>
                    <a:pt x="500" y="35"/>
                  </a:cubicBezTo>
                  <a:cubicBezTo>
                    <a:pt x="500" y="35"/>
                    <a:pt x="499" y="35"/>
                    <a:pt x="499" y="36"/>
                  </a:cubicBezTo>
                  <a:lnTo>
                    <a:pt x="499" y="36"/>
                  </a:lnTo>
                  <a:cubicBezTo>
                    <a:pt x="495" y="29"/>
                    <a:pt x="492" y="27"/>
                    <a:pt x="491" y="27"/>
                  </a:cubicBezTo>
                  <a:close/>
                  <a:moveTo>
                    <a:pt x="1061" y="140"/>
                  </a:moveTo>
                  <a:lnTo>
                    <a:pt x="1061" y="140"/>
                  </a:lnTo>
                  <a:cubicBezTo>
                    <a:pt x="1057" y="144"/>
                    <a:pt x="1055" y="149"/>
                    <a:pt x="1056" y="149"/>
                  </a:cubicBezTo>
                  <a:cubicBezTo>
                    <a:pt x="1057" y="149"/>
                    <a:pt x="1058" y="148"/>
                    <a:pt x="1061" y="146"/>
                  </a:cubicBezTo>
                  <a:cubicBezTo>
                    <a:pt x="1061" y="144"/>
                    <a:pt x="1061" y="142"/>
                    <a:pt x="1061" y="140"/>
                  </a:cubicBezTo>
                  <a:close/>
                  <a:moveTo>
                    <a:pt x="1037" y="110"/>
                  </a:moveTo>
                  <a:cubicBezTo>
                    <a:pt x="1037" y="110"/>
                    <a:pt x="1037" y="122"/>
                    <a:pt x="1049" y="122"/>
                  </a:cubicBezTo>
                  <a:cubicBezTo>
                    <a:pt x="1060" y="133"/>
                    <a:pt x="1061" y="124"/>
                    <a:pt x="1061" y="140"/>
                  </a:cubicBezTo>
                  <a:lnTo>
                    <a:pt x="1061" y="140"/>
                  </a:lnTo>
                  <a:cubicBezTo>
                    <a:pt x="1064" y="137"/>
                    <a:pt x="1068" y="134"/>
                    <a:pt x="1073" y="134"/>
                  </a:cubicBezTo>
                  <a:cubicBezTo>
                    <a:pt x="1073" y="134"/>
                    <a:pt x="1073" y="146"/>
                    <a:pt x="1073" y="146"/>
                  </a:cubicBezTo>
                  <a:cubicBezTo>
                    <a:pt x="1073" y="146"/>
                    <a:pt x="1096" y="146"/>
                    <a:pt x="1084" y="157"/>
                  </a:cubicBezTo>
                  <a:cubicBezTo>
                    <a:pt x="1084" y="160"/>
                    <a:pt x="1085" y="161"/>
                    <a:pt x="1087" y="161"/>
                  </a:cubicBezTo>
                  <a:cubicBezTo>
                    <a:pt x="1089" y="161"/>
                    <a:pt x="1092" y="159"/>
                    <a:pt x="1095" y="157"/>
                  </a:cubicBezTo>
                  <a:lnTo>
                    <a:pt x="1095" y="157"/>
                  </a:lnTo>
                  <a:cubicBezTo>
                    <a:pt x="1096" y="157"/>
                    <a:pt x="1096" y="157"/>
                    <a:pt x="1096" y="157"/>
                  </a:cubicBezTo>
                  <a:cubicBezTo>
                    <a:pt x="1101" y="153"/>
                    <a:pt x="1105" y="150"/>
                    <a:pt x="1108" y="150"/>
                  </a:cubicBezTo>
                  <a:lnTo>
                    <a:pt x="1108" y="150"/>
                  </a:lnTo>
                  <a:lnTo>
                    <a:pt x="1108" y="157"/>
                  </a:lnTo>
                  <a:cubicBezTo>
                    <a:pt x="1108" y="157"/>
                    <a:pt x="1096" y="169"/>
                    <a:pt x="1096" y="169"/>
                  </a:cubicBezTo>
                  <a:lnTo>
                    <a:pt x="1108" y="169"/>
                  </a:lnTo>
                  <a:cubicBezTo>
                    <a:pt x="1115" y="155"/>
                    <a:pt x="1114" y="150"/>
                    <a:pt x="1109" y="150"/>
                  </a:cubicBezTo>
                  <a:cubicBezTo>
                    <a:pt x="1109" y="150"/>
                    <a:pt x="1109" y="150"/>
                    <a:pt x="1108" y="150"/>
                  </a:cubicBezTo>
                  <a:lnTo>
                    <a:pt x="1108" y="150"/>
                  </a:lnTo>
                  <a:lnTo>
                    <a:pt x="1108" y="146"/>
                  </a:lnTo>
                  <a:cubicBezTo>
                    <a:pt x="1108" y="146"/>
                    <a:pt x="1101" y="153"/>
                    <a:pt x="1095" y="157"/>
                  </a:cubicBezTo>
                  <a:lnTo>
                    <a:pt x="1095" y="157"/>
                  </a:lnTo>
                  <a:cubicBezTo>
                    <a:pt x="1092" y="157"/>
                    <a:pt x="1087" y="154"/>
                    <a:pt x="1096" y="146"/>
                  </a:cubicBezTo>
                  <a:cubicBezTo>
                    <a:pt x="1108" y="140"/>
                    <a:pt x="1105" y="140"/>
                    <a:pt x="1099" y="140"/>
                  </a:cubicBezTo>
                  <a:cubicBezTo>
                    <a:pt x="1093" y="140"/>
                    <a:pt x="1084" y="140"/>
                    <a:pt x="1084" y="134"/>
                  </a:cubicBezTo>
                  <a:cubicBezTo>
                    <a:pt x="1088" y="126"/>
                    <a:pt x="1087" y="123"/>
                    <a:pt x="1084" y="123"/>
                  </a:cubicBezTo>
                  <a:cubicBezTo>
                    <a:pt x="1083" y="123"/>
                    <a:pt x="1082" y="123"/>
                    <a:pt x="1081" y="124"/>
                  </a:cubicBezTo>
                  <a:lnTo>
                    <a:pt x="1081" y="124"/>
                  </a:lnTo>
                  <a:cubicBezTo>
                    <a:pt x="1077" y="122"/>
                    <a:pt x="1067" y="122"/>
                    <a:pt x="1061" y="122"/>
                  </a:cubicBezTo>
                  <a:cubicBezTo>
                    <a:pt x="1061" y="122"/>
                    <a:pt x="1061" y="122"/>
                    <a:pt x="1061" y="110"/>
                  </a:cubicBezTo>
                  <a:close/>
                  <a:moveTo>
                    <a:pt x="1129" y="176"/>
                  </a:moveTo>
                  <a:cubicBezTo>
                    <a:pt x="1125" y="176"/>
                    <a:pt x="1120" y="181"/>
                    <a:pt x="1120" y="181"/>
                  </a:cubicBezTo>
                  <a:lnTo>
                    <a:pt x="1120" y="181"/>
                  </a:lnTo>
                  <a:cubicBezTo>
                    <a:pt x="1124" y="180"/>
                    <a:pt x="1127" y="178"/>
                    <a:pt x="1129" y="178"/>
                  </a:cubicBezTo>
                  <a:cubicBezTo>
                    <a:pt x="1131" y="178"/>
                    <a:pt x="1132" y="179"/>
                    <a:pt x="1132" y="181"/>
                  </a:cubicBezTo>
                  <a:cubicBezTo>
                    <a:pt x="1132" y="177"/>
                    <a:pt x="1131" y="176"/>
                    <a:pt x="1129" y="176"/>
                  </a:cubicBezTo>
                  <a:close/>
                  <a:moveTo>
                    <a:pt x="1108" y="169"/>
                  </a:moveTo>
                  <a:cubicBezTo>
                    <a:pt x="1104" y="177"/>
                    <a:pt x="1104" y="180"/>
                    <a:pt x="1106" y="180"/>
                  </a:cubicBezTo>
                  <a:cubicBezTo>
                    <a:pt x="1107" y="180"/>
                    <a:pt x="1107" y="180"/>
                    <a:pt x="1108" y="179"/>
                  </a:cubicBezTo>
                  <a:lnTo>
                    <a:pt x="1108" y="179"/>
                  </a:lnTo>
                  <a:cubicBezTo>
                    <a:pt x="1108" y="180"/>
                    <a:pt x="1108" y="181"/>
                    <a:pt x="1108" y="181"/>
                  </a:cubicBezTo>
                  <a:cubicBezTo>
                    <a:pt x="1108" y="184"/>
                    <a:pt x="1109" y="185"/>
                    <a:pt x="1111" y="185"/>
                  </a:cubicBezTo>
                  <a:cubicBezTo>
                    <a:pt x="1113" y="185"/>
                    <a:pt x="1117" y="183"/>
                    <a:pt x="1120" y="181"/>
                  </a:cubicBezTo>
                  <a:lnTo>
                    <a:pt x="1120" y="181"/>
                  </a:lnTo>
                  <a:cubicBezTo>
                    <a:pt x="1120" y="181"/>
                    <a:pt x="1120" y="181"/>
                    <a:pt x="1120" y="169"/>
                  </a:cubicBezTo>
                  <a:cubicBezTo>
                    <a:pt x="1120" y="169"/>
                    <a:pt x="1113" y="177"/>
                    <a:pt x="1108" y="179"/>
                  </a:cubicBezTo>
                  <a:lnTo>
                    <a:pt x="1108" y="179"/>
                  </a:lnTo>
                  <a:cubicBezTo>
                    <a:pt x="1108" y="176"/>
                    <a:pt x="1108" y="169"/>
                    <a:pt x="1108" y="169"/>
                  </a:cubicBezTo>
                  <a:close/>
                  <a:moveTo>
                    <a:pt x="1132" y="181"/>
                  </a:moveTo>
                  <a:lnTo>
                    <a:pt x="1132" y="181"/>
                  </a:lnTo>
                  <a:cubicBezTo>
                    <a:pt x="1132" y="181"/>
                    <a:pt x="1124" y="189"/>
                    <a:pt x="1128" y="192"/>
                  </a:cubicBezTo>
                  <a:lnTo>
                    <a:pt x="1128" y="192"/>
                  </a:lnTo>
                  <a:cubicBezTo>
                    <a:pt x="1128" y="189"/>
                    <a:pt x="1130" y="186"/>
                    <a:pt x="1132" y="181"/>
                  </a:cubicBezTo>
                  <a:close/>
                  <a:moveTo>
                    <a:pt x="1287" y="181"/>
                  </a:moveTo>
                  <a:cubicBezTo>
                    <a:pt x="1275" y="181"/>
                    <a:pt x="1275" y="181"/>
                    <a:pt x="1275" y="193"/>
                  </a:cubicBezTo>
                  <a:cubicBezTo>
                    <a:pt x="1275" y="193"/>
                    <a:pt x="1287" y="181"/>
                    <a:pt x="1287" y="181"/>
                  </a:cubicBezTo>
                  <a:close/>
                  <a:moveTo>
                    <a:pt x="1174" y="229"/>
                  </a:moveTo>
                  <a:lnTo>
                    <a:pt x="1173" y="230"/>
                  </a:lnTo>
                  <a:lnTo>
                    <a:pt x="1173" y="230"/>
                  </a:lnTo>
                  <a:cubicBezTo>
                    <a:pt x="1177" y="229"/>
                    <a:pt x="1180" y="229"/>
                    <a:pt x="1180" y="229"/>
                  </a:cubicBezTo>
                  <a:lnTo>
                    <a:pt x="1180" y="229"/>
                  </a:lnTo>
                  <a:cubicBezTo>
                    <a:pt x="1180" y="229"/>
                    <a:pt x="1180" y="229"/>
                    <a:pt x="1180" y="229"/>
                  </a:cubicBezTo>
                  <a:close/>
                  <a:moveTo>
                    <a:pt x="1128" y="192"/>
                  </a:moveTo>
                  <a:lnTo>
                    <a:pt x="1128" y="192"/>
                  </a:lnTo>
                  <a:cubicBezTo>
                    <a:pt x="1124" y="205"/>
                    <a:pt x="1132" y="205"/>
                    <a:pt x="1132" y="205"/>
                  </a:cubicBezTo>
                  <a:cubicBezTo>
                    <a:pt x="1120" y="205"/>
                    <a:pt x="1132" y="217"/>
                    <a:pt x="1144" y="217"/>
                  </a:cubicBezTo>
                  <a:cubicBezTo>
                    <a:pt x="1156" y="217"/>
                    <a:pt x="1144" y="229"/>
                    <a:pt x="1144" y="229"/>
                  </a:cubicBezTo>
                  <a:cubicBezTo>
                    <a:pt x="1144" y="231"/>
                    <a:pt x="1145" y="232"/>
                    <a:pt x="1146" y="232"/>
                  </a:cubicBezTo>
                  <a:cubicBezTo>
                    <a:pt x="1153" y="232"/>
                    <a:pt x="1168" y="217"/>
                    <a:pt x="1168" y="217"/>
                  </a:cubicBezTo>
                  <a:lnTo>
                    <a:pt x="1168" y="217"/>
                  </a:lnTo>
                  <a:cubicBezTo>
                    <a:pt x="1168" y="217"/>
                    <a:pt x="1160" y="232"/>
                    <a:pt x="1163" y="232"/>
                  </a:cubicBezTo>
                  <a:cubicBezTo>
                    <a:pt x="1164" y="232"/>
                    <a:pt x="1165" y="231"/>
                    <a:pt x="1168" y="229"/>
                  </a:cubicBezTo>
                  <a:lnTo>
                    <a:pt x="1174" y="229"/>
                  </a:lnTo>
                  <a:lnTo>
                    <a:pt x="1180" y="217"/>
                  </a:lnTo>
                  <a:lnTo>
                    <a:pt x="1156" y="217"/>
                  </a:lnTo>
                  <a:cubicBezTo>
                    <a:pt x="1165" y="217"/>
                    <a:pt x="1160" y="202"/>
                    <a:pt x="1151" y="202"/>
                  </a:cubicBezTo>
                  <a:cubicBezTo>
                    <a:pt x="1149" y="202"/>
                    <a:pt x="1146" y="203"/>
                    <a:pt x="1144" y="205"/>
                  </a:cubicBezTo>
                  <a:cubicBezTo>
                    <a:pt x="1144" y="205"/>
                    <a:pt x="1144" y="193"/>
                    <a:pt x="1132" y="193"/>
                  </a:cubicBezTo>
                  <a:cubicBezTo>
                    <a:pt x="1130" y="193"/>
                    <a:pt x="1128" y="193"/>
                    <a:pt x="1128" y="192"/>
                  </a:cubicBezTo>
                  <a:close/>
                  <a:moveTo>
                    <a:pt x="1192" y="229"/>
                  </a:moveTo>
                  <a:lnTo>
                    <a:pt x="1181" y="234"/>
                  </a:lnTo>
                  <a:lnTo>
                    <a:pt x="1181" y="234"/>
                  </a:lnTo>
                  <a:cubicBezTo>
                    <a:pt x="1180" y="231"/>
                    <a:pt x="1180" y="229"/>
                    <a:pt x="1180" y="229"/>
                  </a:cubicBezTo>
                  <a:cubicBezTo>
                    <a:pt x="1180" y="232"/>
                    <a:pt x="1179" y="234"/>
                    <a:pt x="1178" y="236"/>
                  </a:cubicBezTo>
                  <a:lnTo>
                    <a:pt x="1178" y="236"/>
                  </a:lnTo>
                  <a:lnTo>
                    <a:pt x="1181" y="234"/>
                  </a:lnTo>
                  <a:lnTo>
                    <a:pt x="1181" y="234"/>
                  </a:lnTo>
                  <a:cubicBezTo>
                    <a:pt x="1181" y="237"/>
                    <a:pt x="1183" y="241"/>
                    <a:pt x="1186" y="245"/>
                  </a:cubicBezTo>
                  <a:lnTo>
                    <a:pt x="1186" y="245"/>
                  </a:lnTo>
                  <a:cubicBezTo>
                    <a:pt x="1185" y="246"/>
                    <a:pt x="1184" y="246"/>
                    <a:pt x="1183" y="246"/>
                  </a:cubicBezTo>
                  <a:cubicBezTo>
                    <a:pt x="1180" y="246"/>
                    <a:pt x="1180" y="241"/>
                    <a:pt x="1180" y="241"/>
                  </a:cubicBezTo>
                  <a:cubicBezTo>
                    <a:pt x="1171" y="241"/>
                    <a:pt x="1175" y="241"/>
                    <a:pt x="1178" y="236"/>
                  </a:cubicBezTo>
                  <a:lnTo>
                    <a:pt x="1178" y="236"/>
                  </a:lnTo>
                  <a:lnTo>
                    <a:pt x="1168" y="241"/>
                  </a:lnTo>
                  <a:lnTo>
                    <a:pt x="1173" y="230"/>
                  </a:lnTo>
                  <a:lnTo>
                    <a:pt x="1173" y="230"/>
                  </a:lnTo>
                  <a:cubicBezTo>
                    <a:pt x="1167" y="232"/>
                    <a:pt x="1160" y="238"/>
                    <a:pt x="1168" y="253"/>
                  </a:cubicBezTo>
                  <a:cubicBezTo>
                    <a:pt x="1168" y="265"/>
                    <a:pt x="1168" y="277"/>
                    <a:pt x="1180" y="277"/>
                  </a:cubicBezTo>
                  <a:lnTo>
                    <a:pt x="1180" y="265"/>
                  </a:lnTo>
                  <a:cubicBezTo>
                    <a:pt x="1180" y="257"/>
                    <a:pt x="1185" y="254"/>
                    <a:pt x="1189" y="249"/>
                  </a:cubicBezTo>
                  <a:lnTo>
                    <a:pt x="1189" y="249"/>
                  </a:lnTo>
                  <a:cubicBezTo>
                    <a:pt x="1190" y="251"/>
                    <a:pt x="1190" y="252"/>
                    <a:pt x="1192" y="253"/>
                  </a:cubicBezTo>
                  <a:lnTo>
                    <a:pt x="1192" y="229"/>
                  </a:lnTo>
                  <a:close/>
                  <a:moveTo>
                    <a:pt x="361" y="140"/>
                  </a:moveTo>
                  <a:cubicBezTo>
                    <a:pt x="359" y="140"/>
                    <a:pt x="358" y="142"/>
                    <a:pt x="358" y="146"/>
                  </a:cubicBezTo>
                  <a:lnTo>
                    <a:pt x="346" y="146"/>
                  </a:lnTo>
                  <a:cubicBezTo>
                    <a:pt x="346" y="144"/>
                    <a:pt x="346" y="143"/>
                    <a:pt x="346" y="143"/>
                  </a:cubicBezTo>
                  <a:cubicBezTo>
                    <a:pt x="346" y="143"/>
                    <a:pt x="344" y="160"/>
                    <a:pt x="331" y="160"/>
                  </a:cubicBezTo>
                  <a:cubicBezTo>
                    <a:pt x="329" y="160"/>
                    <a:pt x="326" y="159"/>
                    <a:pt x="322" y="157"/>
                  </a:cubicBezTo>
                  <a:lnTo>
                    <a:pt x="322" y="157"/>
                  </a:lnTo>
                  <a:cubicBezTo>
                    <a:pt x="334" y="169"/>
                    <a:pt x="322" y="169"/>
                    <a:pt x="311" y="169"/>
                  </a:cubicBezTo>
                  <a:cubicBezTo>
                    <a:pt x="311" y="169"/>
                    <a:pt x="311" y="169"/>
                    <a:pt x="311" y="181"/>
                  </a:cubicBezTo>
                  <a:lnTo>
                    <a:pt x="299" y="181"/>
                  </a:lnTo>
                  <a:cubicBezTo>
                    <a:pt x="291" y="181"/>
                    <a:pt x="283" y="187"/>
                    <a:pt x="278" y="187"/>
                  </a:cubicBezTo>
                  <a:cubicBezTo>
                    <a:pt x="276" y="187"/>
                    <a:pt x="275" y="185"/>
                    <a:pt x="275" y="181"/>
                  </a:cubicBezTo>
                  <a:lnTo>
                    <a:pt x="251" y="181"/>
                  </a:lnTo>
                  <a:cubicBezTo>
                    <a:pt x="239" y="181"/>
                    <a:pt x="251" y="193"/>
                    <a:pt x="251" y="193"/>
                  </a:cubicBezTo>
                  <a:cubicBezTo>
                    <a:pt x="251" y="197"/>
                    <a:pt x="250" y="198"/>
                    <a:pt x="248" y="198"/>
                  </a:cubicBezTo>
                  <a:cubicBezTo>
                    <a:pt x="244" y="198"/>
                    <a:pt x="239" y="193"/>
                    <a:pt x="239" y="193"/>
                  </a:cubicBezTo>
                  <a:lnTo>
                    <a:pt x="227" y="193"/>
                  </a:lnTo>
                  <a:cubicBezTo>
                    <a:pt x="215" y="205"/>
                    <a:pt x="215" y="205"/>
                    <a:pt x="227" y="217"/>
                  </a:cubicBezTo>
                  <a:lnTo>
                    <a:pt x="227" y="229"/>
                  </a:lnTo>
                  <a:cubicBezTo>
                    <a:pt x="215" y="229"/>
                    <a:pt x="215" y="217"/>
                    <a:pt x="215" y="217"/>
                  </a:cubicBezTo>
                  <a:lnTo>
                    <a:pt x="203" y="217"/>
                  </a:lnTo>
                  <a:cubicBezTo>
                    <a:pt x="203" y="217"/>
                    <a:pt x="203" y="217"/>
                    <a:pt x="203" y="229"/>
                  </a:cubicBezTo>
                  <a:lnTo>
                    <a:pt x="191" y="229"/>
                  </a:lnTo>
                  <a:cubicBezTo>
                    <a:pt x="180" y="229"/>
                    <a:pt x="180" y="229"/>
                    <a:pt x="180" y="241"/>
                  </a:cubicBezTo>
                  <a:cubicBezTo>
                    <a:pt x="180" y="241"/>
                    <a:pt x="180" y="241"/>
                    <a:pt x="180" y="253"/>
                  </a:cubicBezTo>
                  <a:lnTo>
                    <a:pt x="180" y="265"/>
                  </a:lnTo>
                  <a:cubicBezTo>
                    <a:pt x="180" y="265"/>
                    <a:pt x="168" y="253"/>
                    <a:pt x="168" y="253"/>
                  </a:cubicBezTo>
                  <a:cubicBezTo>
                    <a:pt x="156" y="265"/>
                    <a:pt x="168" y="265"/>
                    <a:pt x="168" y="277"/>
                  </a:cubicBezTo>
                  <a:lnTo>
                    <a:pt x="144" y="277"/>
                  </a:lnTo>
                  <a:cubicBezTo>
                    <a:pt x="144" y="277"/>
                    <a:pt x="144" y="271"/>
                    <a:pt x="140" y="271"/>
                  </a:cubicBezTo>
                  <a:cubicBezTo>
                    <a:pt x="139" y="271"/>
                    <a:pt x="136" y="273"/>
                    <a:pt x="132" y="277"/>
                  </a:cubicBezTo>
                  <a:cubicBezTo>
                    <a:pt x="132" y="277"/>
                    <a:pt x="147" y="292"/>
                    <a:pt x="153" y="292"/>
                  </a:cubicBezTo>
                  <a:cubicBezTo>
                    <a:pt x="155" y="292"/>
                    <a:pt x="156" y="291"/>
                    <a:pt x="156" y="288"/>
                  </a:cubicBezTo>
                  <a:cubicBezTo>
                    <a:pt x="156" y="288"/>
                    <a:pt x="156" y="349"/>
                    <a:pt x="165" y="349"/>
                  </a:cubicBezTo>
                  <a:cubicBezTo>
                    <a:pt x="166" y="349"/>
                    <a:pt x="167" y="349"/>
                    <a:pt x="168" y="348"/>
                  </a:cubicBezTo>
                  <a:cubicBezTo>
                    <a:pt x="180" y="336"/>
                    <a:pt x="180" y="336"/>
                    <a:pt x="180" y="336"/>
                  </a:cubicBezTo>
                  <a:lnTo>
                    <a:pt x="180" y="312"/>
                  </a:lnTo>
                  <a:cubicBezTo>
                    <a:pt x="180" y="306"/>
                    <a:pt x="183" y="306"/>
                    <a:pt x="184" y="306"/>
                  </a:cubicBezTo>
                  <a:cubicBezTo>
                    <a:pt x="185" y="306"/>
                    <a:pt x="185" y="306"/>
                    <a:pt x="180" y="300"/>
                  </a:cubicBezTo>
                  <a:lnTo>
                    <a:pt x="180" y="300"/>
                  </a:lnTo>
                  <a:cubicBezTo>
                    <a:pt x="184" y="304"/>
                    <a:pt x="187" y="306"/>
                    <a:pt x="191" y="306"/>
                  </a:cubicBezTo>
                  <a:cubicBezTo>
                    <a:pt x="198" y="306"/>
                    <a:pt x="203" y="300"/>
                    <a:pt x="203" y="300"/>
                  </a:cubicBezTo>
                  <a:lnTo>
                    <a:pt x="227" y="300"/>
                  </a:lnTo>
                  <a:lnTo>
                    <a:pt x="215" y="288"/>
                  </a:lnTo>
                  <a:lnTo>
                    <a:pt x="239" y="288"/>
                  </a:lnTo>
                  <a:cubicBezTo>
                    <a:pt x="239" y="288"/>
                    <a:pt x="239" y="277"/>
                    <a:pt x="239" y="277"/>
                  </a:cubicBezTo>
                  <a:lnTo>
                    <a:pt x="251" y="277"/>
                  </a:lnTo>
                  <a:cubicBezTo>
                    <a:pt x="251" y="265"/>
                    <a:pt x="263" y="253"/>
                    <a:pt x="263" y="253"/>
                  </a:cubicBezTo>
                  <a:cubicBezTo>
                    <a:pt x="263" y="253"/>
                    <a:pt x="268" y="258"/>
                    <a:pt x="272" y="258"/>
                  </a:cubicBezTo>
                  <a:cubicBezTo>
                    <a:pt x="273" y="258"/>
                    <a:pt x="275" y="257"/>
                    <a:pt x="275" y="253"/>
                  </a:cubicBezTo>
                  <a:cubicBezTo>
                    <a:pt x="275" y="241"/>
                    <a:pt x="263" y="241"/>
                    <a:pt x="263" y="241"/>
                  </a:cubicBezTo>
                  <a:cubicBezTo>
                    <a:pt x="265" y="238"/>
                    <a:pt x="268" y="237"/>
                    <a:pt x="270" y="237"/>
                  </a:cubicBezTo>
                  <a:cubicBezTo>
                    <a:pt x="279" y="237"/>
                    <a:pt x="287" y="253"/>
                    <a:pt x="287" y="253"/>
                  </a:cubicBezTo>
                  <a:cubicBezTo>
                    <a:pt x="299" y="241"/>
                    <a:pt x="287" y="241"/>
                    <a:pt x="287" y="241"/>
                  </a:cubicBezTo>
                  <a:cubicBezTo>
                    <a:pt x="287" y="241"/>
                    <a:pt x="299" y="229"/>
                    <a:pt x="311" y="229"/>
                  </a:cubicBezTo>
                  <a:cubicBezTo>
                    <a:pt x="311" y="229"/>
                    <a:pt x="334" y="229"/>
                    <a:pt x="346" y="217"/>
                  </a:cubicBezTo>
                  <a:cubicBezTo>
                    <a:pt x="346" y="193"/>
                    <a:pt x="346" y="205"/>
                    <a:pt x="346" y="193"/>
                  </a:cubicBezTo>
                  <a:cubicBezTo>
                    <a:pt x="346" y="193"/>
                    <a:pt x="358" y="193"/>
                    <a:pt x="358" y="181"/>
                  </a:cubicBezTo>
                  <a:lnTo>
                    <a:pt x="346" y="157"/>
                  </a:lnTo>
                  <a:lnTo>
                    <a:pt x="346" y="157"/>
                  </a:lnTo>
                  <a:cubicBezTo>
                    <a:pt x="346" y="158"/>
                    <a:pt x="358" y="169"/>
                    <a:pt x="358" y="181"/>
                  </a:cubicBezTo>
                  <a:cubicBezTo>
                    <a:pt x="366" y="181"/>
                    <a:pt x="369" y="171"/>
                    <a:pt x="373" y="171"/>
                  </a:cubicBezTo>
                  <a:cubicBezTo>
                    <a:pt x="375" y="171"/>
                    <a:pt x="378" y="173"/>
                    <a:pt x="382" y="181"/>
                  </a:cubicBezTo>
                  <a:cubicBezTo>
                    <a:pt x="382" y="177"/>
                    <a:pt x="382" y="169"/>
                    <a:pt x="382" y="169"/>
                  </a:cubicBezTo>
                  <a:cubicBezTo>
                    <a:pt x="384" y="168"/>
                    <a:pt x="386" y="167"/>
                    <a:pt x="387" y="167"/>
                  </a:cubicBezTo>
                  <a:cubicBezTo>
                    <a:pt x="394" y="167"/>
                    <a:pt x="400" y="178"/>
                    <a:pt x="404" y="178"/>
                  </a:cubicBezTo>
                  <a:cubicBezTo>
                    <a:pt x="405" y="178"/>
                    <a:pt x="406" y="176"/>
                    <a:pt x="406" y="169"/>
                  </a:cubicBezTo>
                  <a:cubicBezTo>
                    <a:pt x="394" y="157"/>
                    <a:pt x="382" y="157"/>
                    <a:pt x="370" y="146"/>
                  </a:cubicBezTo>
                  <a:cubicBezTo>
                    <a:pt x="370" y="146"/>
                    <a:pt x="365" y="140"/>
                    <a:pt x="361" y="140"/>
                  </a:cubicBezTo>
                  <a:close/>
                  <a:moveTo>
                    <a:pt x="120" y="372"/>
                  </a:moveTo>
                  <a:cubicBezTo>
                    <a:pt x="120" y="372"/>
                    <a:pt x="125" y="377"/>
                    <a:pt x="129" y="377"/>
                  </a:cubicBezTo>
                  <a:cubicBezTo>
                    <a:pt x="131" y="377"/>
                    <a:pt x="132" y="376"/>
                    <a:pt x="132" y="372"/>
                  </a:cubicBezTo>
                  <a:close/>
                  <a:moveTo>
                    <a:pt x="72" y="479"/>
                  </a:moveTo>
                  <a:cubicBezTo>
                    <a:pt x="60" y="479"/>
                    <a:pt x="72" y="491"/>
                    <a:pt x="72" y="491"/>
                  </a:cubicBezTo>
                  <a:lnTo>
                    <a:pt x="84" y="491"/>
                  </a:lnTo>
                  <a:cubicBezTo>
                    <a:pt x="96" y="479"/>
                    <a:pt x="72" y="479"/>
                    <a:pt x="72" y="479"/>
                  </a:cubicBezTo>
                  <a:close/>
                  <a:moveTo>
                    <a:pt x="1382" y="538"/>
                  </a:moveTo>
                  <a:lnTo>
                    <a:pt x="1382" y="550"/>
                  </a:lnTo>
                  <a:cubicBezTo>
                    <a:pt x="1394" y="550"/>
                    <a:pt x="1394" y="538"/>
                    <a:pt x="1394" y="538"/>
                  </a:cubicBezTo>
                  <a:close/>
                  <a:moveTo>
                    <a:pt x="227" y="467"/>
                  </a:moveTo>
                  <a:cubicBezTo>
                    <a:pt x="227" y="467"/>
                    <a:pt x="215" y="479"/>
                    <a:pt x="215" y="479"/>
                  </a:cubicBezTo>
                  <a:cubicBezTo>
                    <a:pt x="215" y="479"/>
                    <a:pt x="227" y="491"/>
                    <a:pt x="227" y="503"/>
                  </a:cubicBezTo>
                  <a:lnTo>
                    <a:pt x="215" y="503"/>
                  </a:lnTo>
                  <a:cubicBezTo>
                    <a:pt x="215" y="503"/>
                    <a:pt x="210" y="497"/>
                    <a:pt x="203" y="497"/>
                  </a:cubicBezTo>
                  <a:cubicBezTo>
                    <a:pt x="199" y="497"/>
                    <a:pt x="195" y="499"/>
                    <a:pt x="191" y="503"/>
                  </a:cubicBezTo>
                  <a:cubicBezTo>
                    <a:pt x="191" y="515"/>
                    <a:pt x="191" y="515"/>
                    <a:pt x="191" y="527"/>
                  </a:cubicBezTo>
                  <a:lnTo>
                    <a:pt x="191" y="538"/>
                  </a:lnTo>
                  <a:cubicBezTo>
                    <a:pt x="191" y="538"/>
                    <a:pt x="180" y="527"/>
                    <a:pt x="180" y="527"/>
                  </a:cubicBezTo>
                  <a:cubicBezTo>
                    <a:pt x="180" y="527"/>
                    <a:pt x="180" y="550"/>
                    <a:pt x="180" y="550"/>
                  </a:cubicBezTo>
                  <a:cubicBezTo>
                    <a:pt x="180" y="550"/>
                    <a:pt x="180" y="562"/>
                    <a:pt x="191" y="562"/>
                  </a:cubicBezTo>
                  <a:lnTo>
                    <a:pt x="191" y="550"/>
                  </a:lnTo>
                  <a:lnTo>
                    <a:pt x="215" y="550"/>
                  </a:lnTo>
                  <a:cubicBezTo>
                    <a:pt x="215" y="550"/>
                    <a:pt x="203" y="550"/>
                    <a:pt x="215" y="538"/>
                  </a:cubicBezTo>
                  <a:cubicBezTo>
                    <a:pt x="215" y="538"/>
                    <a:pt x="215" y="515"/>
                    <a:pt x="227" y="515"/>
                  </a:cubicBezTo>
                  <a:lnTo>
                    <a:pt x="251" y="515"/>
                  </a:lnTo>
                  <a:cubicBezTo>
                    <a:pt x="251" y="515"/>
                    <a:pt x="251" y="515"/>
                    <a:pt x="251" y="503"/>
                  </a:cubicBezTo>
                  <a:cubicBezTo>
                    <a:pt x="263" y="491"/>
                    <a:pt x="251" y="467"/>
                    <a:pt x="239" y="467"/>
                  </a:cubicBezTo>
                  <a:close/>
                  <a:moveTo>
                    <a:pt x="209" y="557"/>
                  </a:moveTo>
                  <a:lnTo>
                    <a:pt x="209" y="557"/>
                  </a:lnTo>
                  <a:cubicBezTo>
                    <a:pt x="209" y="557"/>
                    <a:pt x="207" y="558"/>
                    <a:pt x="203" y="562"/>
                  </a:cubicBezTo>
                  <a:lnTo>
                    <a:pt x="215" y="562"/>
                  </a:lnTo>
                  <a:cubicBezTo>
                    <a:pt x="207" y="562"/>
                    <a:pt x="210" y="557"/>
                    <a:pt x="209" y="557"/>
                  </a:cubicBezTo>
                  <a:close/>
                  <a:moveTo>
                    <a:pt x="191" y="562"/>
                  </a:moveTo>
                  <a:cubicBezTo>
                    <a:pt x="191" y="568"/>
                    <a:pt x="197" y="571"/>
                    <a:pt x="202" y="571"/>
                  </a:cubicBezTo>
                  <a:cubicBezTo>
                    <a:pt x="206" y="571"/>
                    <a:pt x="209" y="568"/>
                    <a:pt x="203" y="562"/>
                  </a:cubicBezTo>
                  <a:close/>
                  <a:moveTo>
                    <a:pt x="180" y="562"/>
                  </a:moveTo>
                  <a:cubicBezTo>
                    <a:pt x="168" y="562"/>
                    <a:pt x="180" y="562"/>
                    <a:pt x="180" y="574"/>
                  </a:cubicBezTo>
                  <a:lnTo>
                    <a:pt x="180" y="586"/>
                  </a:lnTo>
                  <a:cubicBezTo>
                    <a:pt x="170" y="586"/>
                    <a:pt x="168" y="594"/>
                    <a:pt x="174" y="603"/>
                  </a:cubicBezTo>
                  <a:lnTo>
                    <a:pt x="174" y="603"/>
                  </a:lnTo>
                  <a:cubicBezTo>
                    <a:pt x="170" y="601"/>
                    <a:pt x="168" y="598"/>
                    <a:pt x="168" y="598"/>
                  </a:cubicBezTo>
                  <a:lnTo>
                    <a:pt x="168" y="598"/>
                  </a:lnTo>
                  <a:cubicBezTo>
                    <a:pt x="180" y="610"/>
                    <a:pt x="180" y="610"/>
                    <a:pt x="168" y="610"/>
                  </a:cubicBezTo>
                  <a:lnTo>
                    <a:pt x="180" y="610"/>
                  </a:lnTo>
                  <a:cubicBezTo>
                    <a:pt x="177" y="608"/>
                    <a:pt x="175" y="605"/>
                    <a:pt x="174" y="603"/>
                  </a:cubicBezTo>
                  <a:lnTo>
                    <a:pt x="174" y="603"/>
                  </a:lnTo>
                  <a:cubicBezTo>
                    <a:pt x="179" y="606"/>
                    <a:pt x="185" y="610"/>
                    <a:pt x="191" y="610"/>
                  </a:cubicBezTo>
                  <a:cubicBezTo>
                    <a:pt x="191" y="598"/>
                    <a:pt x="191" y="598"/>
                    <a:pt x="191" y="598"/>
                  </a:cubicBezTo>
                  <a:lnTo>
                    <a:pt x="191" y="574"/>
                  </a:lnTo>
                  <a:cubicBezTo>
                    <a:pt x="191" y="574"/>
                    <a:pt x="180" y="562"/>
                    <a:pt x="191" y="562"/>
                  </a:cubicBezTo>
                  <a:close/>
                  <a:moveTo>
                    <a:pt x="168" y="610"/>
                  </a:moveTo>
                  <a:cubicBezTo>
                    <a:pt x="156" y="610"/>
                    <a:pt x="156" y="622"/>
                    <a:pt x="168" y="622"/>
                  </a:cubicBezTo>
                  <a:cubicBezTo>
                    <a:pt x="168" y="610"/>
                    <a:pt x="168" y="610"/>
                    <a:pt x="168" y="610"/>
                  </a:cubicBezTo>
                  <a:close/>
                  <a:moveTo>
                    <a:pt x="168" y="622"/>
                  </a:moveTo>
                  <a:cubicBezTo>
                    <a:pt x="168" y="628"/>
                    <a:pt x="165" y="628"/>
                    <a:pt x="162" y="628"/>
                  </a:cubicBezTo>
                  <a:cubicBezTo>
                    <a:pt x="159" y="628"/>
                    <a:pt x="156" y="628"/>
                    <a:pt x="156" y="634"/>
                  </a:cubicBezTo>
                  <a:lnTo>
                    <a:pt x="180" y="634"/>
                  </a:lnTo>
                  <a:cubicBezTo>
                    <a:pt x="180" y="634"/>
                    <a:pt x="168" y="622"/>
                    <a:pt x="168" y="622"/>
                  </a:cubicBezTo>
                  <a:close/>
                  <a:moveTo>
                    <a:pt x="1382" y="634"/>
                  </a:moveTo>
                  <a:cubicBezTo>
                    <a:pt x="1366" y="634"/>
                    <a:pt x="1371" y="639"/>
                    <a:pt x="1377" y="639"/>
                  </a:cubicBezTo>
                  <a:cubicBezTo>
                    <a:pt x="1379" y="639"/>
                    <a:pt x="1382" y="638"/>
                    <a:pt x="1382" y="634"/>
                  </a:cubicBezTo>
                  <a:close/>
                  <a:moveTo>
                    <a:pt x="156" y="634"/>
                  </a:moveTo>
                  <a:cubicBezTo>
                    <a:pt x="156" y="634"/>
                    <a:pt x="156" y="646"/>
                    <a:pt x="156" y="646"/>
                  </a:cubicBezTo>
                  <a:lnTo>
                    <a:pt x="168" y="646"/>
                  </a:lnTo>
                  <a:cubicBezTo>
                    <a:pt x="168" y="646"/>
                    <a:pt x="156" y="646"/>
                    <a:pt x="156" y="634"/>
                  </a:cubicBezTo>
                  <a:close/>
                  <a:moveTo>
                    <a:pt x="144" y="646"/>
                  </a:moveTo>
                  <a:cubicBezTo>
                    <a:pt x="144" y="646"/>
                    <a:pt x="144" y="658"/>
                    <a:pt x="132" y="658"/>
                  </a:cubicBezTo>
                  <a:lnTo>
                    <a:pt x="144" y="658"/>
                  </a:lnTo>
                  <a:cubicBezTo>
                    <a:pt x="144" y="654"/>
                    <a:pt x="144" y="650"/>
                    <a:pt x="144" y="646"/>
                  </a:cubicBezTo>
                  <a:close/>
                  <a:moveTo>
                    <a:pt x="144" y="658"/>
                  </a:moveTo>
                  <a:cubicBezTo>
                    <a:pt x="144" y="662"/>
                    <a:pt x="144" y="665"/>
                    <a:pt x="144" y="669"/>
                  </a:cubicBezTo>
                  <a:lnTo>
                    <a:pt x="156" y="669"/>
                  </a:lnTo>
                  <a:cubicBezTo>
                    <a:pt x="156" y="669"/>
                    <a:pt x="156" y="658"/>
                    <a:pt x="156" y="658"/>
                  </a:cubicBezTo>
                  <a:close/>
                  <a:moveTo>
                    <a:pt x="1" y="681"/>
                  </a:moveTo>
                  <a:cubicBezTo>
                    <a:pt x="1" y="685"/>
                    <a:pt x="4" y="687"/>
                    <a:pt x="7" y="687"/>
                  </a:cubicBezTo>
                  <a:cubicBezTo>
                    <a:pt x="14" y="687"/>
                    <a:pt x="25" y="681"/>
                    <a:pt x="25" y="681"/>
                  </a:cubicBezTo>
                  <a:close/>
                  <a:moveTo>
                    <a:pt x="132" y="669"/>
                  </a:moveTo>
                  <a:cubicBezTo>
                    <a:pt x="132" y="669"/>
                    <a:pt x="144" y="693"/>
                    <a:pt x="144" y="693"/>
                  </a:cubicBezTo>
                  <a:lnTo>
                    <a:pt x="144" y="681"/>
                  </a:lnTo>
                  <a:cubicBezTo>
                    <a:pt x="144" y="677"/>
                    <a:pt x="144" y="673"/>
                    <a:pt x="144" y="669"/>
                  </a:cubicBezTo>
                  <a:close/>
                  <a:moveTo>
                    <a:pt x="132" y="688"/>
                  </a:moveTo>
                  <a:cubicBezTo>
                    <a:pt x="132" y="688"/>
                    <a:pt x="132" y="689"/>
                    <a:pt x="132" y="693"/>
                  </a:cubicBezTo>
                  <a:cubicBezTo>
                    <a:pt x="120" y="693"/>
                    <a:pt x="120" y="693"/>
                    <a:pt x="120" y="705"/>
                  </a:cubicBezTo>
                  <a:lnTo>
                    <a:pt x="144" y="705"/>
                  </a:lnTo>
                  <a:cubicBezTo>
                    <a:pt x="144" y="705"/>
                    <a:pt x="144" y="705"/>
                    <a:pt x="144" y="693"/>
                  </a:cubicBezTo>
                  <a:cubicBezTo>
                    <a:pt x="136" y="693"/>
                    <a:pt x="133" y="688"/>
                    <a:pt x="132" y="688"/>
                  </a:cubicBezTo>
                  <a:close/>
                  <a:moveTo>
                    <a:pt x="120" y="717"/>
                  </a:moveTo>
                  <a:lnTo>
                    <a:pt x="120" y="724"/>
                  </a:lnTo>
                  <a:lnTo>
                    <a:pt x="120" y="724"/>
                  </a:lnTo>
                  <a:cubicBezTo>
                    <a:pt x="132" y="721"/>
                    <a:pt x="146" y="717"/>
                    <a:pt x="132" y="717"/>
                  </a:cubicBezTo>
                  <a:close/>
                  <a:moveTo>
                    <a:pt x="120" y="724"/>
                  </a:moveTo>
                  <a:cubicBezTo>
                    <a:pt x="111" y="727"/>
                    <a:pt x="103" y="729"/>
                    <a:pt x="108" y="729"/>
                  </a:cubicBezTo>
                  <a:lnTo>
                    <a:pt x="120" y="729"/>
                  </a:lnTo>
                  <a:lnTo>
                    <a:pt x="120" y="724"/>
                  </a:lnTo>
                  <a:close/>
                  <a:moveTo>
                    <a:pt x="108" y="729"/>
                  </a:moveTo>
                  <a:cubicBezTo>
                    <a:pt x="108" y="729"/>
                    <a:pt x="108" y="741"/>
                    <a:pt x="108" y="741"/>
                  </a:cubicBezTo>
                  <a:lnTo>
                    <a:pt x="120" y="741"/>
                  </a:lnTo>
                  <a:cubicBezTo>
                    <a:pt x="120" y="741"/>
                    <a:pt x="108" y="741"/>
                    <a:pt x="108" y="729"/>
                  </a:cubicBezTo>
                  <a:close/>
                  <a:moveTo>
                    <a:pt x="120" y="741"/>
                  </a:moveTo>
                  <a:cubicBezTo>
                    <a:pt x="120" y="753"/>
                    <a:pt x="96" y="753"/>
                    <a:pt x="108" y="753"/>
                  </a:cubicBezTo>
                  <a:cubicBezTo>
                    <a:pt x="116" y="753"/>
                    <a:pt x="119" y="748"/>
                    <a:pt x="120" y="748"/>
                  </a:cubicBezTo>
                  <a:cubicBezTo>
                    <a:pt x="120" y="748"/>
                    <a:pt x="120" y="749"/>
                    <a:pt x="120" y="753"/>
                  </a:cubicBezTo>
                  <a:cubicBezTo>
                    <a:pt x="120" y="753"/>
                    <a:pt x="120" y="741"/>
                    <a:pt x="120" y="741"/>
                  </a:cubicBezTo>
                  <a:close/>
                  <a:moveTo>
                    <a:pt x="120" y="753"/>
                  </a:moveTo>
                  <a:lnTo>
                    <a:pt x="120" y="765"/>
                  </a:lnTo>
                  <a:cubicBezTo>
                    <a:pt x="128" y="765"/>
                    <a:pt x="136" y="770"/>
                    <a:pt x="137" y="770"/>
                  </a:cubicBezTo>
                  <a:cubicBezTo>
                    <a:pt x="137" y="770"/>
                    <a:pt x="136" y="769"/>
                    <a:pt x="132" y="765"/>
                  </a:cubicBezTo>
                  <a:cubicBezTo>
                    <a:pt x="120" y="765"/>
                    <a:pt x="120" y="765"/>
                    <a:pt x="120" y="753"/>
                  </a:cubicBezTo>
                  <a:close/>
                  <a:moveTo>
                    <a:pt x="120" y="765"/>
                  </a:moveTo>
                  <a:lnTo>
                    <a:pt x="120" y="777"/>
                  </a:lnTo>
                  <a:lnTo>
                    <a:pt x="132" y="777"/>
                  </a:lnTo>
                  <a:cubicBezTo>
                    <a:pt x="132" y="765"/>
                    <a:pt x="120" y="765"/>
                    <a:pt x="120" y="765"/>
                  </a:cubicBezTo>
                  <a:close/>
                  <a:moveTo>
                    <a:pt x="1" y="789"/>
                  </a:moveTo>
                  <a:lnTo>
                    <a:pt x="1" y="800"/>
                  </a:lnTo>
                  <a:cubicBezTo>
                    <a:pt x="1" y="800"/>
                    <a:pt x="13" y="789"/>
                    <a:pt x="13" y="789"/>
                  </a:cubicBezTo>
                  <a:close/>
                  <a:moveTo>
                    <a:pt x="120" y="777"/>
                  </a:moveTo>
                  <a:lnTo>
                    <a:pt x="120" y="789"/>
                  </a:lnTo>
                  <a:lnTo>
                    <a:pt x="108" y="789"/>
                  </a:lnTo>
                  <a:cubicBezTo>
                    <a:pt x="108" y="800"/>
                    <a:pt x="120" y="800"/>
                    <a:pt x="120" y="800"/>
                  </a:cubicBezTo>
                  <a:lnTo>
                    <a:pt x="132" y="800"/>
                  </a:lnTo>
                  <a:cubicBezTo>
                    <a:pt x="132" y="800"/>
                    <a:pt x="132" y="812"/>
                    <a:pt x="132" y="824"/>
                  </a:cubicBezTo>
                  <a:cubicBezTo>
                    <a:pt x="144" y="824"/>
                    <a:pt x="120" y="789"/>
                    <a:pt x="144" y="789"/>
                  </a:cubicBezTo>
                  <a:cubicBezTo>
                    <a:pt x="132" y="789"/>
                    <a:pt x="120" y="789"/>
                    <a:pt x="120" y="777"/>
                  </a:cubicBezTo>
                  <a:close/>
                  <a:moveTo>
                    <a:pt x="132" y="824"/>
                  </a:moveTo>
                  <a:cubicBezTo>
                    <a:pt x="119" y="824"/>
                    <a:pt x="120" y="828"/>
                    <a:pt x="123" y="832"/>
                  </a:cubicBezTo>
                  <a:lnTo>
                    <a:pt x="123" y="832"/>
                  </a:lnTo>
                  <a:cubicBezTo>
                    <a:pt x="126" y="831"/>
                    <a:pt x="128" y="828"/>
                    <a:pt x="132" y="824"/>
                  </a:cubicBezTo>
                  <a:close/>
                  <a:moveTo>
                    <a:pt x="1025" y="836"/>
                  </a:moveTo>
                  <a:cubicBezTo>
                    <a:pt x="1025" y="836"/>
                    <a:pt x="1025" y="836"/>
                    <a:pt x="1036" y="847"/>
                  </a:cubicBezTo>
                  <a:lnTo>
                    <a:pt x="1036" y="847"/>
                  </a:lnTo>
                  <a:cubicBezTo>
                    <a:pt x="1030" y="846"/>
                    <a:pt x="1025" y="844"/>
                    <a:pt x="1025" y="836"/>
                  </a:cubicBezTo>
                  <a:close/>
                  <a:moveTo>
                    <a:pt x="1" y="836"/>
                  </a:moveTo>
                  <a:lnTo>
                    <a:pt x="1" y="848"/>
                  </a:lnTo>
                  <a:lnTo>
                    <a:pt x="13" y="836"/>
                  </a:lnTo>
                  <a:close/>
                  <a:moveTo>
                    <a:pt x="94" y="878"/>
                  </a:moveTo>
                  <a:lnTo>
                    <a:pt x="94" y="878"/>
                  </a:lnTo>
                  <a:cubicBezTo>
                    <a:pt x="91" y="878"/>
                    <a:pt x="88" y="884"/>
                    <a:pt x="96" y="884"/>
                  </a:cubicBezTo>
                  <a:cubicBezTo>
                    <a:pt x="96" y="880"/>
                    <a:pt x="95" y="878"/>
                    <a:pt x="94" y="878"/>
                  </a:cubicBezTo>
                  <a:close/>
                  <a:moveTo>
                    <a:pt x="1180" y="908"/>
                  </a:moveTo>
                  <a:cubicBezTo>
                    <a:pt x="1168" y="908"/>
                    <a:pt x="1180" y="919"/>
                    <a:pt x="1180" y="919"/>
                  </a:cubicBezTo>
                  <a:lnTo>
                    <a:pt x="1180" y="908"/>
                  </a:lnTo>
                  <a:close/>
                  <a:moveTo>
                    <a:pt x="677" y="1022"/>
                  </a:moveTo>
                  <a:lnTo>
                    <a:pt x="677" y="1022"/>
                  </a:lnTo>
                  <a:cubicBezTo>
                    <a:pt x="679" y="1022"/>
                    <a:pt x="680" y="1023"/>
                    <a:pt x="680" y="1027"/>
                  </a:cubicBezTo>
                  <a:cubicBezTo>
                    <a:pt x="680" y="1033"/>
                    <a:pt x="680" y="1036"/>
                    <a:pt x="680" y="1039"/>
                  </a:cubicBezTo>
                  <a:cubicBezTo>
                    <a:pt x="671" y="1030"/>
                    <a:pt x="675" y="1022"/>
                    <a:pt x="677" y="1022"/>
                  </a:cubicBezTo>
                  <a:close/>
                  <a:moveTo>
                    <a:pt x="787" y="1027"/>
                  </a:moveTo>
                  <a:cubicBezTo>
                    <a:pt x="787" y="1037"/>
                    <a:pt x="789" y="1040"/>
                    <a:pt x="790" y="1040"/>
                  </a:cubicBezTo>
                  <a:cubicBezTo>
                    <a:pt x="793" y="1040"/>
                    <a:pt x="794" y="1034"/>
                    <a:pt x="787" y="1027"/>
                  </a:cubicBezTo>
                  <a:close/>
                  <a:moveTo>
                    <a:pt x="1192" y="253"/>
                  </a:moveTo>
                  <a:cubicBezTo>
                    <a:pt x="1180" y="265"/>
                    <a:pt x="1180" y="277"/>
                    <a:pt x="1180" y="277"/>
                  </a:cubicBezTo>
                  <a:lnTo>
                    <a:pt x="1168" y="288"/>
                  </a:lnTo>
                  <a:cubicBezTo>
                    <a:pt x="1168" y="288"/>
                    <a:pt x="1178" y="283"/>
                    <a:pt x="1182" y="283"/>
                  </a:cubicBezTo>
                  <a:cubicBezTo>
                    <a:pt x="1184" y="283"/>
                    <a:pt x="1184" y="284"/>
                    <a:pt x="1180" y="288"/>
                  </a:cubicBezTo>
                  <a:cubicBezTo>
                    <a:pt x="1180" y="288"/>
                    <a:pt x="1203" y="312"/>
                    <a:pt x="1192" y="312"/>
                  </a:cubicBezTo>
                  <a:lnTo>
                    <a:pt x="1215" y="312"/>
                  </a:lnTo>
                  <a:cubicBezTo>
                    <a:pt x="1203" y="312"/>
                    <a:pt x="1203" y="324"/>
                    <a:pt x="1203" y="324"/>
                  </a:cubicBezTo>
                  <a:cubicBezTo>
                    <a:pt x="1203" y="324"/>
                    <a:pt x="1203" y="324"/>
                    <a:pt x="1192" y="336"/>
                  </a:cubicBezTo>
                  <a:cubicBezTo>
                    <a:pt x="1188" y="340"/>
                    <a:pt x="1189" y="341"/>
                    <a:pt x="1192" y="341"/>
                  </a:cubicBezTo>
                  <a:cubicBezTo>
                    <a:pt x="1193" y="341"/>
                    <a:pt x="1194" y="341"/>
                    <a:pt x="1194" y="341"/>
                  </a:cubicBezTo>
                  <a:lnTo>
                    <a:pt x="1194" y="341"/>
                  </a:lnTo>
                  <a:cubicBezTo>
                    <a:pt x="1195" y="341"/>
                    <a:pt x="1195" y="341"/>
                    <a:pt x="1195" y="341"/>
                  </a:cubicBezTo>
                  <a:cubicBezTo>
                    <a:pt x="1196" y="341"/>
                    <a:pt x="1196" y="341"/>
                    <a:pt x="1197" y="341"/>
                  </a:cubicBezTo>
                  <a:lnTo>
                    <a:pt x="1197" y="341"/>
                  </a:lnTo>
                  <a:cubicBezTo>
                    <a:pt x="1205" y="340"/>
                    <a:pt x="1215" y="336"/>
                    <a:pt x="1215" y="336"/>
                  </a:cubicBezTo>
                  <a:lnTo>
                    <a:pt x="1203" y="336"/>
                  </a:lnTo>
                  <a:cubicBezTo>
                    <a:pt x="1211" y="332"/>
                    <a:pt x="1215" y="331"/>
                    <a:pt x="1217" y="331"/>
                  </a:cubicBezTo>
                  <a:cubicBezTo>
                    <a:pt x="1221" y="331"/>
                    <a:pt x="1215" y="336"/>
                    <a:pt x="1215" y="336"/>
                  </a:cubicBezTo>
                  <a:lnTo>
                    <a:pt x="1227" y="336"/>
                  </a:lnTo>
                  <a:cubicBezTo>
                    <a:pt x="1227" y="336"/>
                    <a:pt x="1215" y="336"/>
                    <a:pt x="1227" y="348"/>
                  </a:cubicBezTo>
                  <a:cubicBezTo>
                    <a:pt x="1227" y="348"/>
                    <a:pt x="1227" y="352"/>
                    <a:pt x="1229" y="353"/>
                  </a:cubicBezTo>
                  <a:lnTo>
                    <a:pt x="1229" y="353"/>
                  </a:lnTo>
                  <a:cubicBezTo>
                    <a:pt x="1225" y="363"/>
                    <a:pt x="1236" y="384"/>
                    <a:pt x="1227" y="384"/>
                  </a:cubicBezTo>
                  <a:cubicBezTo>
                    <a:pt x="1223" y="388"/>
                    <a:pt x="1223" y="389"/>
                    <a:pt x="1226" y="389"/>
                  </a:cubicBezTo>
                  <a:cubicBezTo>
                    <a:pt x="1227" y="389"/>
                    <a:pt x="1230" y="388"/>
                    <a:pt x="1234" y="387"/>
                  </a:cubicBezTo>
                  <a:lnTo>
                    <a:pt x="1234" y="387"/>
                  </a:lnTo>
                  <a:cubicBezTo>
                    <a:pt x="1226" y="392"/>
                    <a:pt x="1223" y="400"/>
                    <a:pt x="1215" y="408"/>
                  </a:cubicBezTo>
                  <a:cubicBezTo>
                    <a:pt x="1215" y="419"/>
                    <a:pt x="1215" y="419"/>
                    <a:pt x="1215" y="419"/>
                  </a:cubicBezTo>
                  <a:cubicBezTo>
                    <a:pt x="1227" y="419"/>
                    <a:pt x="1227" y="431"/>
                    <a:pt x="1227" y="443"/>
                  </a:cubicBezTo>
                  <a:cubicBezTo>
                    <a:pt x="1227" y="443"/>
                    <a:pt x="1222" y="438"/>
                    <a:pt x="1218" y="438"/>
                  </a:cubicBezTo>
                  <a:cubicBezTo>
                    <a:pt x="1217" y="438"/>
                    <a:pt x="1215" y="439"/>
                    <a:pt x="1215" y="443"/>
                  </a:cubicBezTo>
                  <a:lnTo>
                    <a:pt x="1215" y="455"/>
                  </a:lnTo>
                  <a:cubicBezTo>
                    <a:pt x="1215" y="467"/>
                    <a:pt x="1215" y="467"/>
                    <a:pt x="1227" y="479"/>
                  </a:cubicBezTo>
                  <a:lnTo>
                    <a:pt x="1215" y="479"/>
                  </a:lnTo>
                  <a:lnTo>
                    <a:pt x="1215" y="491"/>
                  </a:lnTo>
                  <a:lnTo>
                    <a:pt x="1215" y="503"/>
                  </a:lnTo>
                  <a:cubicBezTo>
                    <a:pt x="1215" y="507"/>
                    <a:pt x="1214" y="508"/>
                    <a:pt x="1212" y="508"/>
                  </a:cubicBezTo>
                  <a:cubicBezTo>
                    <a:pt x="1209" y="508"/>
                    <a:pt x="1203" y="503"/>
                    <a:pt x="1203" y="503"/>
                  </a:cubicBezTo>
                  <a:lnTo>
                    <a:pt x="1203" y="515"/>
                  </a:lnTo>
                  <a:lnTo>
                    <a:pt x="1203" y="527"/>
                  </a:lnTo>
                  <a:lnTo>
                    <a:pt x="1192" y="527"/>
                  </a:lnTo>
                  <a:cubicBezTo>
                    <a:pt x="1192" y="527"/>
                    <a:pt x="1180" y="527"/>
                    <a:pt x="1180" y="538"/>
                  </a:cubicBezTo>
                  <a:cubicBezTo>
                    <a:pt x="1180" y="542"/>
                    <a:pt x="1180" y="544"/>
                    <a:pt x="1180" y="544"/>
                  </a:cubicBezTo>
                  <a:cubicBezTo>
                    <a:pt x="1181" y="544"/>
                    <a:pt x="1184" y="538"/>
                    <a:pt x="1192" y="538"/>
                  </a:cubicBezTo>
                  <a:cubicBezTo>
                    <a:pt x="1203" y="538"/>
                    <a:pt x="1192" y="538"/>
                    <a:pt x="1192" y="550"/>
                  </a:cubicBezTo>
                  <a:cubicBezTo>
                    <a:pt x="1192" y="556"/>
                    <a:pt x="1189" y="556"/>
                    <a:pt x="1187" y="556"/>
                  </a:cubicBezTo>
                  <a:cubicBezTo>
                    <a:pt x="1186" y="556"/>
                    <a:pt x="1186" y="556"/>
                    <a:pt x="1192" y="562"/>
                  </a:cubicBezTo>
                  <a:cubicBezTo>
                    <a:pt x="1180" y="562"/>
                    <a:pt x="1180" y="574"/>
                    <a:pt x="1180" y="574"/>
                  </a:cubicBezTo>
                  <a:cubicBezTo>
                    <a:pt x="1180" y="574"/>
                    <a:pt x="1180" y="586"/>
                    <a:pt x="1180" y="586"/>
                  </a:cubicBezTo>
                  <a:cubicBezTo>
                    <a:pt x="1180" y="586"/>
                    <a:pt x="1180" y="601"/>
                    <a:pt x="1174" y="601"/>
                  </a:cubicBezTo>
                  <a:cubicBezTo>
                    <a:pt x="1172" y="601"/>
                    <a:pt x="1170" y="600"/>
                    <a:pt x="1168" y="598"/>
                  </a:cubicBezTo>
                  <a:cubicBezTo>
                    <a:pt x="1156" y="598"/>
                    <a:pt x="1168" y="598"/>
                    <a:pt x="1168" y="610"/>
                  </a:cubicBezTo>
                  <a:cubicBezTo>
                    <a:pt x="1168" y="622"/>
                    <a:pt x="1180" y="622"/>
                    <a:pt x="1168" y="622"/>
                  </a:cubicBezTo>
                  <a:lnTo>
                    <a:pt x="1156" y="622"/>
                  </a:lnTo>
                  <a:lnTo>
                    <a:pt x="1156" y="634"/>
                  </a:lnTo>
                  <a:cubicBezTo>
                    <a:pt x="1156" y="634"/>
                    <a:pt x="1156" y="646"/>
                    <a:pt x="1156" y="646"/>
                  </a:cubicBezTo>
                  <a:lnTo>
                    <a:pt x="1144" y="646"/>
                  </a:lnTo>
                  <a:cubicBezTo>
                    <a:pt x="1144" y="646"/>
                    <a:pt x="1168" y="658"/>
                    <a:pt x="1156" y="669"/>
                  </a:cubicBezTo>
                  <a:cubicBezTo>
                    <a:pt x="1156" y="669"/>
                    <a:pt x="1151" y="664"/>
                    <a:pt x="1147" y="664"/>
                  </a:cubicBezTo>
                  <a:cubicBezTo>
                    <a:pt x="1145" y="664"/>
                    <a:pt x="1144" y="665"/>
                    <a:pt x="1144" y="669"/>
                  </a:cubicBezTo>
                  <a:cubicBezTo>
                    <a:pt x="1132" y="669"/>
                    <a:pt x="1144" y="681"/>
                    <a:pt x="1144" y="693"/>
                  </a:cubicBezTo>
                  <a:cubicBezTo>
                    <a:pt x="1144" y="700"/>
                    <a:pt x="1144" y="707"/>
                    <a:pt x="1142" y="707"/>
                  </a:cubicBezTo>
                  <a:cubicBezTo>
                    <a:pt x="1140" y="707"/>
                    <a:pt x="1137" y="703"/>
                    <a:pt x="1132" y="693"/>
                  </a:cubicBezTo>
                  <a:cubicBezTo>
                    <a:pt x="1120" y="681"/>
                    <a:pt x="1132" y="681"/>
                    <a:pt x="1120" y="681"/>
                  </a:cubicBezTo>
                  <a:lnTo>
                    <a:pt x="1120" y="693"/>
                  </a:lnTo>
                  <a:lnTo>
                    <a:pt x="1108" y="693"/>
                  </a:lnTo>
                  <a:lnTo>
                    <a:pt x="1120" y="705"/>
                  </a:lnTo>
                  <a:cubicBezTo>
                    <a:pt x="1120" y="717"/>
                    <a:pt x="1120" y="717"/>
                    <a:pt x="1120" y="717"/>
                  </a:cubicBezTo>
                  <a:cubicBezTo>
                    <a:pt x="1112" y="717"/>
                    <a:pt x="1110" y="712"/>
                    <a:pt x="1109" y="712"/>
                  </a:cubicBezTo>
                  <a:cubicBezTo>
                    <a:pt x="1108" y="712"/>
                    <a:pt x="1108" y="713"/>
                    <a:pt x="1108" y="717"/>
                  </a:cubicBezTo>
                  <a:cubicBezTo>
                    <a:pt x="1096" y="729"/>
                    <a:pt x="1108" y="741"/>
                    <a:pt x="1108" y="741"/>
                  </a:cubicBezTo>
                  <a:lnTo>
                    <a:pt x="1096" y="729"/>
                  </a:lnTo>
                  <a:lnTo>
                    <a:pt x="1084" y="729"/>
                  </a:lnTo>
                  <a:cubicBezTo>
                    <a:pt x="1084" y="737"/>
                    <a:pt x="1090" y="746"/>
                    <a:pt x="1090" y="746"/>
                  </a:cubicBezTo>
                  <a:cubicBezTo>
                    <a:pt x="1089" y="746"/>
                    <a:pt x="1088" y="744"/>
                    <a:pt x="1084" y="741"/>
                  </a:cubicBezTo>
                  <a:cubicBezTo>
                    <a:pt x="1081" y="737"/>
                    <a:pt x="1079" y="736"/>
                    <a:pt x="1079" y="736"/>
                  </a:cubicBezTo>
                  <a:lnTo>
                    <a:pt x="1079" y="736"/>
                  </a:lnTo>
                  <a:cubicBezTo>
                    <a:pt x="1078" y="736"/>
                    <a:pt x="1084" y="744"/>
                    <a:pt x="1084" y="753"/>
                  </a:cubicBezTo>
                  <a:cubicBezTo>
                    <a:pt x="1084" y="757"/>
                    <a:pt x="1083" y="758"/>
                    <a:pt x="1081" y="758"/>
                  </a:cubicBezTo>
                  <a:cubicBezTo>
                    <a:pt x="1078" y="758"/>
                    <a:pt x="1073" y="753"/>
                    <a:pt x="1073" y="753"/>
                  </a:cubicBezTo>
                  <a:lnTo>
                    <a:pt x="1073" y="765"/>
                  </a:lnTo>
                  <a:lnTo>
                    <a:pt x="1061" y="765"/>
                  </a:lnTo>
                  <a:cubicBezTo>
                    <a:pt x="1049" y="765"/>
                    <a:pt x="1049" y="765"/>
                    <a:pt x="1061" y="777"/>
                  </a:cubicBezTo>
                  <a:cubicBezTo>
                    <a:pt x="1061" y="777"/>
                    <a:pt x="1061" y="777"/>
                    <a:pt x="1061" y="789"/>
                  </a:cubicBezTo>
                  <a:lnTo>
                    <a:pt x="1061" y="800"/>
                  </a:lnTo>
                  <a:lnTo>
                    <a:pt x="1049" y="789"/>
                  </a:lnTo>
                  <a:lnTo>
                    <a:pt x="1049" y="800"/>
                  </a:lnTo>
                  <a:lnTo>
                    <a:pt x="1049" y="812"/>
                  </a:lnTo>
                  <a:lnTo>
                    <a:pt x="1037" y="789"/>
                  </a:lnTo>
                  <a:lnTo>
                    <a:pt x="1037" y="812"/>
                  </a:lnTo>
                  <a:lnTo>
                    <a:pt x="1025" y="812"/>
                  </a:lnTo>
                  <a:cubicBezTo>
                    <a:pt x="1013" y="812"/>
                    <a:pt x="989" y="824"/>
                    <a:pt x="977" y="836"/>
                  </a:cubicBezTo>
                  <a:lnTo>
                    <a:pt x="965" y="848"/>
                  </a:lnTo>
                  <a:cubicBezTo>
                    <a:pt x="953" y="860"/>
                    <a:pt x="953" y="872"/>
                    <a:pt x="942" y="884"/>
                  </a:cubicBezTo>
                  <a:cubicBezTo>
                    <a:pt x="942" y="884"/>
                    <a:pt x="942" y="896"/>
                    <a:pt x="942" y="896"/>
                  </a:cubicBezTo>
                  <a:cubicBezTo>
                    <a:pt x="942" y="896"/>
                    <a:pt x="930" y="896"/>
                    <a:pt x="930" y="908"/>
                  </a:cubicBezTo>
                  <a:lnTo>
                    <a:pt x="918" y="908"/>
                  </a:lnTo>
                  <a:cubicBezTo>
                    <a:pt x="930" y="919"/>
                    <a:pt x="930" y="931"/>
                    <a:pt x="930" y="931"/>
                  </a:cubicBezTo>
                  <a:cubicBezTo>
                    <a:pt x="930" y="931"/>
                    <a:pt x="918" y="931"/>
                    <a:pt x="918" y="919"/>
                  </a:cubicBezTo>
                  <a:cubicBezTo>
                    <a:pt x="918" y="916"/>
                    <a:pt x="916" y="914"/>
                    <a:pt x="915" y="914"/>
                  </a:cubicBezTo>
                  <a:cubicBezTo>
                    <a:pt x="911" y="914"/>
                    <a:pt x="906" y="919"/>
                    <a:pt x="906" y="919"/>
                  </a:cubicBezTo>
                  <a:cubicBezTo>
                    <a:pt x="906" y="919"/>
                    <a:pt x="894" y="931"/>
                    <a:pt x="882" y="931"/>
                  </a:cubicBezTo>
                  <a:lnTo>
                    <a:pt x="882" y="943"/>
                  </a:lnTo>
                  <a:lnTo>
                    <a:pt x="870" y="943"/>
                  </a:lnTo>
                  <a:cubicBezTo>
                    <a:pt x="858" y="943"/>
                    <a:pt x="870" y="943"/>
                    <a:pt x="870" y="955"/>
                  </a:cubicBezTo>
                  <a:cubicBezTo>
                    <a:pt x="870" y="959"/>
                    <a:pt x="869" y="960"/>
                    <a:pt x="867" y="960"/>
                  </a:cubicBezTo>
                  <a:cubicBezTo>
                    <a:pt x="863" y="960"/>
                    <a:pt x="858" y="955"/>
                    <a:pt x="858" y="955"/>
                  </a:cubicBezTo>
                  <a:cubicBezTo>
                    <a:pt x="858" y="960"/>
                    <a:pt x="858" y="967"/>
                    <a:pt x="858" y="967"/>
                  </a:cubicBezTo>
                  <a:lnTo>
                    <a:pt x="822" y="967"/>
                  </a:lnTo>
                  <a:cubicBezTo>
                    <a:pt x="822" y="967"/>
                    <a:pt x="817" y="972"/>
                    <a:pt x="814" y="972"/>
                  </a:cubicBezTo>
                  <a:cubicBezTo>
                    <a:pt x="812" y="972"/>
                    <a:pt x="811" y="971"/>
                    <a:pt x="811" y="967"/>
                  </a:cubicBezTo>
                  <a:cubicBezTo>
                    <a:pt x="807" y="959"/>
                    <a:pt x="805" y="957"/>
                    <a:pt x="805" y="957"/>
                  </a:cubicBezTo>
                  <a:lnTo>
                    <a:pt x="805" y="957"/>
                  </a:lnTo>
                  <a:cubicBezTo>
                    <a:pt x="804" y="957"/>
                    <a:pt x="807" y="967"/>
                    <a:pt x="799" y="967"/>
                  </a:cubicBezTo>
                  <a:cubicBezTo>
                    <a:pt x="787" y="967"/>
                    <a:pt x="775" y="979"/>
                    <a:pt x="763" y="991"/>
                  </a:cubicBezTo>
                  <a:cubicBezTo>
                    <a:pt x="763" y="991"/>
                    <a:pt x="763" y="1003"/>
                    <a:pt x="763" y="1003"/>
                  </a:cubicBezTo>
                  <a:cubicBezTo>
                    <a:pt x="763" y="1003"/>
                    <a:pt x="763" y="991"/>
                    <a:pt x="751" y="991"/>
                  </a:cubicBezTo>
                  <a:lnTo>
                    <a:pt x="739" y="991"/>
                  </a:lnTo>
                  <a:lnTo>
                    <a:pt x="715" y="1003"/>
                  </a:lnTo>
                  <a:cubicBezTo>
                    <a:pt x="715" y="1003"/>
                    <a:pt x="727" y="1027"/>
                    <a:pt x="727" y="1039"/>
                  </a:cubicBezTo>
                  <a:cubicBezTo>
                    <a:pt x="727" y="1042"/>
                    <a:pt x="726" y="1043"/>
                    <a:pt x="725" y="1043"/>
                  </a:cubicBezTo>
                  <a:cubicBezTo>
                    <a:pt x="725" y="1043"/>
                    <a:pt x="724" y="1043"/>
                    <a:pt x="723" y="1042"/>
                  </a:cubicBezTo>
                  <a:lnTo>
                    <a:pt x="723" y="1042"/>
                  </a:lnTo>
                  <a:lnTo>
                    <a:pt x="727" y="1050"/>
                  </a:lnTo>
                  <a:cubicBezTo>
                    <a:pt x="727" y="1039"/>
                    <a:pt x="727" y="1027"/>
                    <a:pt x="739" y="1027"/>
                  </a:cubicBezTo>
                  <a:lnTo>
                    <a:pt x="787" y="1027"/>
                  </a:lnTo>
                  <a:cubicBezTo>
                    <a:pt x="775" y="1027"/>
                    <a:pt x="787" y="1015"/>
                    <a:pt x="787" y="1015"/>
                  </a:cubicBezTo>
                  <a:cubicBezTo>
                    <a:pt x="787" y="1021"/>
                    <a:pt x="790" y="1024"/>
                    <a:pt x="793" y="1024"/>
                  </a:cubicBezTo>
                  <a:cubicBezTo>
                    <a:pt x="796" y="1024"/>
                    <a:pt x="799" y="1021"/>
                    <a:pt x="799" y="1015"/>
                  </a:cubicBezTo>
                  <a:cubicBezTo>
                    <a:pt x="799" y="1003"/>
                    <a:pt x="799" y="1003"/>
                    <a:pt x="799" y="1003"/>
                  </a:cubicBezTo>
                  <a:lnTo>
                    <a:pt x="822" y="1003"/>
                  </a:lnTo>
                  <a:cubicBezTo>
                    <a:pt x="834" y="1003"/>
                    <a:pt x="834" y="1003"/>
                    <a:pt x="834" y="991"/>
                  </a:cubicBezTo>
                  <a:lnTo>
                    <a:pt x="858" y="991"/>
                  </a:lnTo>
                  <a:cubicBezTo>
                    <a:pt x="858" y="991"/>
                    <a:pt x="858" y="979"/>
                    <a:pt x="858" y="979"/>
                  </a:cubicBezTo>
                  <a:cubicBezTo>
                    <a:pt x="858" y="975"/>
                    <a:pt x="860" y="974"/>
                    <a:pt x="861" y="974"/>
                  </a:cubicBezTo>
                  <a:cubicBezTo>
                    <a:pt x="865" y="974"/>
                    <a:pt x="870" y="979"/>
                    <a:pt x="870" y="979"/>
                  </a:cubicBezTo>
                  <a:cubicBezTo>
                    <a:pt x="870" y="979"/>
                    <a:pt x="870" y="974"/>
                    <a:pt x="874" y="974"/>
                  </a:cubicBezTo>
                  <a:cubicBezTo>
                    <a:pt x="875" y="974"/>
                    <a:pt x="878" y="975"/>
                    <a:pt x="882" y="979"/>
                  </a:cubicBezTo>
                  <a:lnTo>
                    <a:pt x="894" y="979"/>
                  </a:lnTo>
                  <a:cubicBezTo>
                    <a:pt x="894" y="973"/>
                    <a:pt x="897" y="973"/>
                    <a:pt x="900" y="973"/>
                  </a:cubicBezTo>
                  <a:cubicBezTo>
                    <a:pt x="903" y="973"/>
                    <a:pt x="906" y="973"/>
                    <a:pt x="906" y="967"/>
                  </a:cubicBezTo>
                  <a:cubicBezTo>
                    <a:pt x="906" y="955"/>
                    <a:pt x="906" y="952"/>
                    <a:pt x="907" y="952"/>
                  </a:cubicBezTo>
                  <a:cubicBezTo>
                    <a:pt x="909" y="952"/>
                    <a:pt x="912" y="955"/>
                    <a:pt x="918" y="955"/>
                  </a:cubicBezTo>
                  <a:cubicBezTo>
                    <a:pt x="924" y="949"/>
                    <a:pt x="930" y="949"/>
                    <a:pt x="934" y="949"/>
                  </a:cubicBezTo>
                  <a:cubicBezTo>
                    <a:pt x="939" y="949"/>
                    <a:pt x="942" y="949"/>
                    <a:pt x="942" y="943"/>
                  </a:cubicBezTo>
                  <a:cubicBezTo>
                    <a:pt x="953" y="943"/>
                    <a:pt x="942" y="943"/>
                    <a:pt x="942" y="931"/>
                  </a:cubicBezTo>
                  <a:cubicBezTo>
                    <a:pt x="953" y="931"/>
                    <a:pt x="953" y="931"/>
                    <a:pt x="953" y="919"/>
                  </a:cubicBezTo>
                  <a:cubicBezTo>
                    <a:pt x="953" y="919"/>
                    <a:pt x="977" y="919"/>
                    <a:pt x="965" y="908"/>
                  </a:cubicBezTo>
                  <a:lnTo>
                    <a:pt x="965" y="908"/>
                  </a:lnTo>
                  <a:cubicBezTo>
                    <a:pt x="969" y="911"/>
                    <a:pt x="973" y="912"/>
                    <a:pt x="977" y="912"/>
                  </a:cubicBezTo>
                  <a:cubicBezTo>
                    <a:pt x="988" y="912"/>
                    <a:pt x="1001" y="901"/>
                    <a:pt x="1001" y="884"/>
                  </a:cubicBezTo>
                  <a:cubicBezTo>
                    <a:pt x="1001" y="881"/>
                    <a:pt x="1002" y="880"/>
                    <a:pt x="1004" y="880"/>
                  </a:cubicBezTo>
                  <a:cubicBezTo>
                    <a:pt x="1008" y="880"/>
                    <a:pt x="1016" y="887"/>
                    <a:pt x="1016" y="887"/>
                  </a:cubicBezTo>
                  <a:cubicBezTo>
                    <a:pt x="1016" y="887"/>
                    <a:pt x="1015" y="886"/>
                    <a:pt x="1013" y="884"/>
                  </a:cubicBezTo>
                  <a:cubicBezTo>
                    <a:pt x="1013" y="872"/>
                    <a:pt x="1013" y="872"/>
                    <a:pt x="1013" y="872"/>
                  </a:cubicBezTo>
                  <a:lnTo>
                    <a:pt x="1025" y="860"/>
                  </a:lnTo>
                  <a:cubicBezTo>
                    <a:pt x="1025" y="860"/>
                    <a:pt x="1037" y="860"/>
                    <a:pt x="1049" y="848"/>
                  </a:cubicBezTo>
                  <a:lnTo>
                    <a:pt x="1061" y="848"/>
                  </a:lnTo>
                  <a:lnTo>
                    <a:pt x="1061" y="836"/>
                  </a:lnTo>
                  <a:lnTo>
                    <a:pt x="1073" y="836"/>
                  </a:lnTo>
                  <a:cubicBezTo>
                    <a:pt x="1084" y="836"/>
                    <a:pt x="1084" y="812"/>
                    <a:pt x="1084" y="812"/>
                  </a:cubicBezTo>
                  <a:cubicBezTo>
                    <a:pt x="1096" y="812"/>
                    <a:pt x="1084" y="812"/>
                    <a:pt x="1073" y="800"/>
                  </a:cubicBezTo>
                  <a:cubicBezTo>
                    <a:pt x="1073" y="796"/>
                    <a:pt x="1075" y="795"/>
                    <a:pt x="1079" y="795"/>
                  </a:cubicBezTo>
                  <a:cubicBezTo>
                    <a:pt x="1086" y="795"/>
                    <a:pt x="1096" y="800"/>
                    <a:pt x="1096" y="800"/>
                  </a:cubicBezTo>
                  <a:cubicBezTo>
                    <a:pt x="1096" y="800"/>
                    <a:pt x="1096" y="789"/>
                    <a:pt x="1096" y="789"/>
                  </a:cubicBezTo>
                  <a:lnTo>
                    <a:pt x="1108" y="789"/>
                  </a:lnTo>
                  <a:cubicBezTo>
                    <a:pt x="1108" y="789"/>
                    <a:pt x="1096" y="777"/>
                    <a:pt x="1108" y="777"/>
                  </a:cubicBezTo>
                  <a:cubicBezTo>
                    <a:pt x="1112" y="773"/>
                    <a:pt x="1115" y="771"/>
                    <a:pt x="1117" y="771"/>
                  </a:cubicBezTo>
                  <a:cubicBezTo>
                    <a:pt x="1120" y="771"/>
                    <a:pt x="1120" y="777"/>
                    <a:pt x="1120" y="777"/>
                  </a:cubicBezTo>
                  <a:lnTo>
                    <a:pt x="1108" y="777"/>
                  </a:lnTo>
                  <a:cubicBezTo>
                    <a:pt x="1108" y="777"/>
                    <a:pt x="1114" y="782"/>
                    <a:pt x="1121" y="782"/>
                  </a:cubicBezTo>
                  <a:cubicBezTo>
                    <a:pt x="1124" y="782"/>
                    <a:pt x="1128" y="781"/>
                    <a:pt x="1132" y="777"/>
                  </a:cubicBezTo>
                  <a:cubicBezTo>
                    <a:pt x="1132" y="765"/>
                    <a:pt x="1132" y="765"/>
                    <a:pt x="1132" y="753"/>
                  </a:cubicBezTo>
                  <a:lnTo>
                    <a:pt x="1156" y="753"/>
                  </a:lnTo>
                  <a:cubicBezTo>
                    <a:pt x="1156" y="753"/>
                    <a:pt x="1156" y="753"/>
                    <a:pt x="1156" y="741"/>
                  </a:cubicBezTo>
                  <a:lnTo>
                    <a:pt x="1156" y="729"/>
                  </a:lnTo>
                  <a:lnTo>
                    <a:pt x="1156" y="717"/>
                  </a:lnTo>
                  <a:cubicBezTo>
                    <a:pt x="1156" y="717"/>
                    <a:pt x="1168" y="705"/>
                    <a:pt x="1168" y="705"/>
                  </a:cubicBezTo>
                  <a:cubicBezTo>
                    <a:pt x="1180" y="705"/>
                    <a:pt x="1168" y="693"/>
                    <a:pt x="1168" y="693"/>
                  </a:cubicBezTo>
                  <a:lnTo>
                    <a:pt x="1180" y="693"/>
                  </a:lnTo>
                  <a:cubicBezTo>
                    <a:pt x="1180" y="693"/>
                    <a:pt x="1168" y="681"/>
                    <a:pt x="1180" y="681"/>
                  </a:cubicBezTo>
                  <a:lnTo>
                    <a:pt x="1203" y="681"/>
                  </a:lnTo>
                  <a:cubicBezTo>
                    <a:pt x="1203" y="681"/>
                    <a:pt x="1215" y="669"/>
                    <a:pt x="1203" y="669"/>
                  </a:cubicBezTo>
                  <a:cubicBezTo>
                    <a:pt x="1198" y="663"/>
                    <a:pt x="1192" y="663"/>
                    <a:pt x="1189" y="663"/>
                  </a:cubicBezTo>
                  <a:cubicBezTo>
                    <a:pt x="1186" y="663"/>
                    <a:pt x="1186" y="663"/>
                    <a:pt x="1192" y="658"/>
                  </a:cubicBezTo>
                  <a:cubicBezTo>
                    <a:pt x="1192" y="654"/>
                    <a:pt x="1192" y="652"/>
                    <a:pt x="1192" y="652"/>
                  </a:cubicBezTo>
                  <a:cubicBezTo>
                    <a:pt x="1193" y="652"/>
                    <a:pt x="1196" y="658"/>
                    <a:pt x="1203" y="658"/>
                  </a:cubicBezTo>
                  <a:lnTo>
                    <a:pt x="1192" y="646"/>
                  </a:lnTo>
                  <a:cubicBezTo>
                    <a:pt x="1192" y="646"/>
                    <a:pt x="1215" y="634"/>
                    <a:pt x="1203" y="634"/>
                  </a:cubicBezTo>
                  <a:cubicBezTo>
                    <a:pt x="1203" y="622"/>
                    <a:pt x="1192" y="622"/>
                    <a:pt x="1192" y="622"/>
                  </a:cubicBezTo>
                  <a:lnTo>
                    <a:pt x="1203" y="622"/>
                  </a:lnTo>
                  <a:cubicBezTo>
                    <a:pt x="1203" y="622"/>
                    <a:pt x="1227" y="610"/>
                    <a:pt x="1227" y="610"/>
                  </a:cubicBezTo>
                  <a:cubicBezTo>
                    <a:pt x="1227" y="598"/>
                    <a:pt x="1215" y="598"/>
                    <a:pt x="1227" y="598"/>
                  </a:cubicBezTo>
                  <a:lnTo>
                    <a:pt x="1239" y="598"/>
                  </a:lnTo>
                  <a:cubicBezTo>
                    <a:pt x="1239" y="598"/>
                    <a:pt x="1215" y="586"/>
                    <a:pt x="1227" y="574"/>
                  </a:cubicBezTo>
                  <a:cubicBezTo>
                    <a:pt x="1227" y="568"/>
                    <a:pt x="1230" y="568"/>
                    <a:pt x="1235" y="568"/>
                  </a:cubicBezTo>
                  <a:cubicBezTo>
                    <a:pt x="1239" y="568"/>
                    <a:pt x="1245" y="568"/>
                    <a:pt x="1251" y="562"/>
                  </a:cubicBezTo>
                  <a:lnTo>
                    <a:pt x="1251" y="550"/>
                  </a:lnTo>
                  <a:cubicBezTo>
                    <a:pt x="1251" y="538"/>
                    <a:pt x="1251" y="538"/>
                    <a:pt x="1251" y="527"/>
                  </a:cubicBezTo>
                  <a:cubicBezTo>
                    <a:pt x="1251" y="527"/>
                    <a:pt x="1239" y="515"/>
                    <a:pt x="1251" y="515"/>
                  </a:cubicBezTo>
                  <a:lnTo>
                    <a:pt x="1263" y="515"/>
                  </a:lnTo>
                  <a:cubicBezTo>
                    <a:pt x="1251" y="515"/>
                    <a:pt x="1239" y="503"/>
                    <a:pt x="1251" y="503"/>
                  </a:cubicBezTo>
                  <a:cubicBezTo>
                    <a:pt x="1257" y="497"/>
                    <a:pt x="1260" y="497"/>
                    <a:pt x="1262" y="497"/>
                  </a:cubicBezTo>
                  <a:cubicBezTo>
                    <a:pt x="1263" y="497"/>
                    <a:pt x="1263" y="497"/>
                    <a:pt x="1263" y="491"/>
                  </a:cubicBezTo>
                  <a:cubicBezTo>
                    <a:pt x="1269" y="485"/>
                    <a:pt x="1269" y="485"/>
                    <a:pt x="1267" y="485"/>
                  </a:cubicBezTo>
                  <a:cubicBezTo>
                    <a:pt x="1266" y="485"/>
                    <a:pt x="1263" y="485"/>
                    <a:pt x="1263" y="479"/>
                  </a:cubicBezTo>
                  <a:cubicBezTo>
                    <a:pt x="1263" y="473"/>
                    <a:pt x="1266" y="473"/>
                    <a:pt x="1269" y="473"/>
                  </a:cubicBezTo>
                  <a:cubicBezTo>
                    <a:pt x="1272" y="473"/>
                    <a:pt x="1275" y="473"/>
                    <a:pt x="1275" y="467"/>
                  </a:cubicBezTo>
                  <a:cubicBezTo>
                    <a:pt x="1275" y="467"/>
                    <a:pt x="1287" y="455"/>
                    <a:pt x="1287" y="455"/>
                  </a:cubicBezTo>
                  <a:lnTo>
                    <a:pt x="1275" y="455"/>
                  </a:lnTo>
                  <a:cubicBezTo>
                    <a:pt x="1287" y="455"/>
                    <a:pt x="1275" y="455"/>
                    <a:pt x="1275" y="443"/>
                  </a:cubicBezTo>
                  <a:cubicBezTo>
                    <a:pt x="1275" y="441"/>
                    <a:pt x="1275" y="440"/>
                    <a:pt x="1275" y="439"/>
                  </a:cubicBezTo>
                  <a:lnTo>
                    <a:pt x="1275" y="439"/>
                  </a:lnTo>
                  <a:cubicBezTo>
                    <a:pt x="1275" y="441"/>
                    <a:pt x="1277" y="443"/>
                    <a:pt x="1287" y="443"/>
                  </a:cubicBezTo>
                  <a:cubicBezTo>
                    <a:pt x="1279" y="443"/>
                    <a:pt x="1276" y="438"/>
                    <a:pt x="1275" y="438"/>
                  </a:cubicBezTo>
                  <a:cubicBezTo>
                    <a:pt x="1275" y="438"/>
                    <a:pt x="1275" y="438"/>
                    <a:pt x="1275" y="439"/>
                  </a:cubicBezTo>
                  <a:lnTo>
                    <a:pt x="1275" y="439"/>
                  </a:lnTo>
                  <a:cubicBezTo>
                    <a:pt x="1275" y="435"/>
                    <a:pt x="1277" y="431"/>
                    <a:pt x="1263" y="431"/>
                  </a:cubicBezTo>
                  <a:cubicBezTo>
                    <a:pt x="1275" y="431"/>
                    <a:pt x="1275" y="419"/>
                    <a:pt x="1263" y="408"/>
                  </a:cubicBezTo>
                  <a:cubicBezTo>
                    <a:pt x="1263" y="408"/>
                    <a:pt x="1263" y="408"/>
                    <a:pt x="1263" y="396"/>
                  </a:cubicBezTo>
                  <a:cubicBezTo>
                    <a:pt x="1263" y="396"/>
                    <a:pt x="1263" y="396"/>
                    <a:pt x="1263" y="384"/>
                  </a:cubicBezTo>
                  <a:cubicBezTo>
                    <a:pt x="1263" y="380"/>
                    <a:pt x="1262" y="378"/>
                    <a:pt x="1260" y="378"/>
                  </a:cubicBezTo>
                  <a:cubicBezTo>
                    <a:pt x="1256" y="378"/>
                    <a:pt x="1251" y="384"/>
                    <a:pt x="1251" y="384"/>
                  </a:cubicBezTo>
                  <a:cubicBezTo>
                    <a:pt x="1251" y="384"/>
                    <a:pt x="1251" y="372"/>
                    <a:pt x="1239" y="372"/>
                  </a:cubicBezTo>
                  <a:cubicBezTo>
                    <a:pt x="1239" y="372"/>
                    <a:pt x="1239" y="360"/>
                    <a:pt x="1239" y="360"/>
                  </a:cubicBezTo>
                  <a:cubicBezTo>
                    <a:pt x="1239" y="360"/>
                    <a:pt x="1251" y="360"/>
                    <a:pt x="1251" y="348"/>
                  </a:cubicBezTo>
                  <a:cubicBezTo>
                    <a:pt x="1251" y="348"/>
                    <a:pt x="1251" y="324"/>
                    <a:pt x="1239" y="324"/>
                  </a:cubicBezTo>
                  <a:cubicBezTo>
                    <a:pt x="1231" y="324"/>
                    <a:pt x="1229" y="329"/>
                    <a:pt x="1228" y="329"/>
                  </a:cubicBezTo>
                  <a:cubicBezTo>
                    <a:pt x="1227" y="329"/>
                    <a:pt x="1227" y="328"/>
                    <a:pt x="1227" y="324"/>
                  </a:cubicBezTo>
                  <a:lnTo>
                    <a:pt x="1227" y="312"/>
                  </a:lnTo>
                  <a:cubicBezTo>
                    <a:pt x="1227" y="300"/>
                    <a:pt x="1227" y="300"/>
                    <a:pt x="1227" y="288"/>
                  </a:cubicBezTo>
                  <a:cubicBezTo>
                    <a:pt x="1227" y="288"/>
                    <a:pt x="1215" y="288"/>
                    <a:pt x="1215" y="277"/>
                  </a:cubicBezTo>
                  <a:cubicBezTo>
                    <a:pt x="1215" y="273"/>
                    <a:pt x="1214" y="271"/>
                    <a:pt x="1212" y="271"/>
                  </a:cubicBezTo>
                  <a:cubicBezTo>
                    <a:pt x="1207" y="271"/>
                    <a:pt x="1200" y="277"/>
                    <a:pt x="1192" y="277"/>
                  </a:cubicBezTo>
                  <a:cubicBezTo>
                    <a:pt x="1192" y="277"/>
                    <a:pt x="1215" y="253"/>
                    <a:pt x="1192" y="253"/>
                  </a:cubicBezTo>
                  <a:close/>
                  <a:moveTo>
                    <a:pt x="679" y="986"/>
                  </a:moveTo>
                  <a:cubicBezTo>
                    <a:pt x="679" y="986"/>
                    <a:pt x="676" y="994"/>
                    <a:pt x="668" y="1003"/>
                  </a:cubicBezTo>
                  <a:lnTo>
                    <a:pt x="632" y="1003"/>
                  </a:lnTo>
                  <a:lnTo>
                    <a:pt x="632" y="1015"/>
                  </a:lnTo>
                  <a:lnTo>
                    <a:pt x="572" y="1015"/>
                  </a:lnTo>
                  <a:cubicBezTo>
                    <a:pt x="580" y="1015"/>
                    <a:pt x="578" y="1020"/>
                    <a:pt x="575" y="1020"/>
                  </a:cubicBezTo>
                  <a:cubicBezTo>
                    <a:pt x="574" y="1020"/>
                    <a:pt x="572" y="1019"/>
                    <a:pt x="572" y="1015"/>
                  </a:cubicBezTo>
                  <a:lnTo>
                    <a:pt x="513" y="1015"/>
                  </a:lnTo>
                  <a:lnTo>
                    <a:pt x="513" y="1027"/>
                  </a:lnTo>
                  <a:cubicBezTo>
                    <a:pt x="513" y="1034"/>
                    <a:pt x="522" y="1046"/>
                    <a:pt x="526" y="1046"/>
                  </a:cubicBezTo>
                  <a:cubicBezTo>
                    <a:pt x="528" y="1046"/>
                    <a:pt x="529" y="1041"/>
                    <a:pt x="526" y="1030"/>
                  </a:cubicBezTo>
                  <a:lnTo>
                    <a:pt x="526" y="1030"/>
                  </a:lnTo>
                  <a:cubicBezTo>
                    <a:pt x="528" y="1033"/>
                    <a:pt x="532" y="1033"/>
                    <a:pt x="537" y="1033"/>
                  </a:cubicBezTo>
                  <a:cubicBezTo>
                    <a:pt x="543" y="1033"/>
                    <a:pt x="549" y="1033"/>
                    <a:pt x="549" y="1039"/>
                  </a:cubicBezTo>
                  <a:lnTo>
                    <a:pt x="608" y="1039"/>
                  </a:lnTo>
                  <a:cubicBezTo>
                    <a:pt x="614" y="1039"/>
                    <a:pt x="623" y="1042"/>
                    <a:pt x="630" y="1042"/>
                  </a:cubicBezTo>
                  <a:cubicBezTo>
                    <a:pt x="638" y="1042"/>
                    <a:pt x="644" y="1039"/>
                    <a:pt x="644" y="1027"/>
                  </a:cubicBezTo>
                  <a:lnTo>
                    <a:pt x="656" y="1062"/>
                  </a:lnTo>
                  <a:lnTo>
                    <a:pt x="680" y="1062"/>
                  </a:lnTo>
                  <a:cubicBezTo>
                    <a:pt x="680" y="1053"/>
                    <a:pt x="680" y="1058"/>
                    <a:pt x="680" y="1050"/>
                  </a:cubicBezTo>
                  <a:cubicBezTo>
                    <a:pt x="680" y="1050"/>
                    <a:pt x="685" y="1045"/>
                    <a:pt x="692" y="1045"/>
                  </a:cubicBezTo>
                  <a:cubicBezTo>
                    <a:pt x="695" y="1045"/>
                    <a:pt x="699" y="1046"/>
                    <a:pt x="703" y="1050"/>
                  </a:cubicBezTo>
                  <a:cubicBezTo>
                    <a:pt x="705" y="1052"/>
                    <a:pt x="706" y="1053"/>
                    <a:pt x="707" y="1053"/>
                  </a:cubicBezTo>
                  <a:cubicBezTo>
                    <a:pt x="712" y="1053"/>
                    <a:pt x="705" y="1027"/>
                    <a:pt x="715" y="1027"/>
                  </a:cubicBezTo>
                  <a:cubicBezTo>
                    <a:pt x="715" y="1039"/>
                    <a:pt x="715" y="1039"/>
                    <a:pt x="715" y="1039"/>
                  </a:cubicBezTo>
                  <a:cubicBezTo>
                    <a:pt x="718" y="1039"/>
                    <a:pt x="719" y="1038"/>
                    <a:pt x="720" y="1037"/>
                  </a:cubicBezTo>
                  <a:lnTo>
                    <a:pt x="720" y="1037"/>
                  </a:lnTo>
                  <a:cubicBezTo>
                    <a:pt x="721" y="1040"/>
                    <a:pt x="722" y="1041"/>
                    <a:pt x="723" y="1042"/>
                  </a:cubicBezTo>
                  <a:lnTo>
                    <a:pt x="723" y="1042"/>
                  </a:lnTo>
                  <a:lnTo>
                    <a:pt x="720" y="1037"/>
                  </a:lnTo>
                  <a:lnTo>
                    <a:pt x="720" y="1037"/>
                  </a:lnTo>
                  <a:cubicBezTo>
                    <a:pt x="720" y="1037"/>
                    <a:pt x="720" y="1037"/>
                    <a:pt x="720" y="1037"/>
                  </a:cubicBezTo>
                  <a:lnTo>
                    <a:pt x="720" y="1037"/>
                  </a:lnTo>
                  <a:cubicBezTo>
                    <a:pt x="719" y="1036"/>
                    <a:pt x="718" y="1033"/>
                    <a:pt x="717" y="1031"/>
                  </a:cubicBezTo>
                  <a:lnTo>
                    <a:pt x="717" y="1031"/>
                  </a:lnTo>
                  <a:lnTo>
                    <a:pt x="720" y="1037"/>
                  </a:lnTo>
                  <a:cubicBezTo>
                    <a:pt x="722" y="1034"/>
                    <a:pt x="719" y="1030"/>
                    <a:pt x="717" y="1028"/>
                  </a:cubicBezTo>
                  <a:lnTo>
                    <a:pt x="717" y="1028"/>
                  </a:lnTo>
                  <a:cubicBezTo>
                    <a:pt x="716" y="1024"/>
                    <a:pt x="715" y="1020"/>
                    <a:pt x="715" y="1015"/>
                  </a:cubicBezTo>
                  <a:cubicBezTo>
                    <a:pt x="715" y="1003"/>
                    <a:pt x="715" y="1003"/>
                    <a:pt x="703" y="1003"/>
                  </a:cubicBezTo>
                  <a:cubicBezTo>
                    <a:pt x="703" y="1003"/>
                    <a:pt x="680" y="991"/>
                    <a:pt x="680" y="991"/>
                  </a:cubicBezTo>
                  <a:cubicBezTo>
                    <a:pt x="680" y="987"/>
                    <a:pt x="680" y="986"/>
                    <a:pt x="679" y="986"/>
                  </a:cubicBezTo>
                  <a:close/>
                  <a:moveTo>
                    <a:pt x="123" y="832"/>
                  </a:moveTo>
                  <a:cubicBezTo>
                    <a:pt x="119" y="836"/>
                    <a:pt x="116" y="836"/>
                    <a:pt x="108" y="836"/>
                  </a:cubicBezTo>
                  <a:lnTo>
                    <a:pt x="108" y="860"/>
                  </a:lnTo>
                  <a:cubicBezTo>
                    <a:pt x="108" y="860"/>
                    <a:pt x="108" y="872"/>
                    <a:pt x="108" y="872"/>
                  </a:cubicBezTo>
                  <a:cubicBezTo>
                    <a:pt x="116" y="872"/>
                    <a:pt x="119" y="867"/>
                    <a:pt x="120" y="867"/>
                  </a:cubicBezTo>
                  <a:cubicBezTo>
                    <a:pt x="120" y="867"/>
                    <a:pt x="120" y="868"/>
                    <a:pt x="120" y="872"/>
                  </a:cubicBezTo>
                  <a:cubicBezTo>
                    <a:pt x="120" y="884"/>
                    <a:pt x="132" y="884"/>
                    <a:pt x="120" y="884"/>
                  </a:cubicBezTo>
                  <a:lnTo>
                    <a:pt x="108" y="884"/>
                  </a:lnTo>
                  <a:lnTo>
                    <a:pt x="108" y="908"/>
                  </a:lnTo>
                  <a:lnTo>
                    <a:pt x="96" y="908"/>
                  </a:lnTo>
                  <a:cubicBezTo>
                    <a:pt x="96" y="908"/>
                    <a:pt x="84" y="919"/>
                    <a:pt x="96" y="919"/>
                  </a:cubicBezTo>
                  <a:lnTo>
                    <a:pt x="108" y="919"/>
                  </a:lnTo>
                  <a:cubicBezTo>
                    <a:pt x="108" y="929"/>
                    <a:pt x="108" y="931"/>
                    <a:pt x="108" y="938"/>
                  </a:cubicBezTo>
                  <a:lnTo>
                    <a:pt x="108" y="938"/>
                  </a:lnTo>
                  <a:cubicBezTo>
                    <a:pt x="106" y="939"/>
                    <a:pt x="102" y="940"/>
                    <a:pt x="96" y="943"/>
                  </a:cubicBezTo>
                  <a:cubicBezTo>
                    <a:pt x="108" y="943"/>
                    <a:pt x="108" y="955"/>
                    <a:pt x="108" y="955"/>
                  </a:cubicBezTo>
                  <a:cubicBezTo>
                    <a:pt x="108" y="955"/>
                    <a:pt x="108" y="967"/>
                    <a:pt x="108" y="979"/>
                  </a:cubicBezTo>
                  <a:lnTo>
                    <a:pt x="84" y="979"/>
                  </a:lnTo>
                  <a:cubicBezTo>
                    <a:pt x="92" y="979"/>
                    <a:pt x="95" y="984"/>
                    <a:pt x="96" y="987"/>
                  </a:cubicBezTo>
                  <a:lnTo>
                    <a:pt x="96" y="987"/>
                  </a:lnTo>
                  <a:cubicBezTo>
                    <a:pt x="95" y="986"/>
                    <a:pt x="94" y="986"/>
                    <a:pt x="94" y="986"/>
                  </a:cubicBezTo>
                  <a:lnTo>
                    <a:pt x="94" y="986"/>
                  </a:lnTo>
                  <a:cubicBezTo>
                    <a:pt x="91" y="986"/>
                    <a:pt x="88" y="991"/>
                    <a:pt x="96" y="991"/>
                  </a:cubicBezTo>
                  <a:cubicBezTo>
                    <a:pt x="96" y="991"/>
                    <a:pt x="96" y="989"/>
                    <a:pt x="96" y="987"/>
                  </a:cubicBezTo>
                  <a:lnTo>
                    <a:pt x="96" y="987"/>
                  </a:lnTo>
                  <a:cubicBezTo>
                    <a:pt x="96" y="988"/>
                    <a:pt x="96" y="989"/>
                    <a:pt x="96" y="991"/>
                  </a:cubicBezTo>
                  <a:lnTo>
                    <a:pt x="108" y="991"/>
                  </a:lnTo>
                  <a:cubicBezTo>
                    <a:pt x="96" y="1003"/>
                    <a:pt x="96" y="1003"/>
                    <a:pt x="96" y="1003"/>
                  </a:cubicBezTo>
                  <a:lnTo>
                    <a:pt x="96" y="1015"/>
                  </a:lnTo>
                  <a:cubicBezTo>
                    <a:pt x="108" y="1015"/>
                    <a:pt x="120" y="1003"/>
                    <a:pt x="120" y="1003"/>
                  </a:cubicBezTo>
                  <a:lnTo>
                    <a:pt x="120" y="1015"/>
                  </a:lnTo>
                  <a:lnTo>
                    <a:pt x="120" y="1027"/>
                  </a:lnTo>
                  <a:lnTo>
                    <a:pt x="120" y="1039"/>
                  </a:lnTo>
                  <a:cubicBezTo>
                    <a:pt x="120" y="1039"/>
                    <a:pt x="120" y="1050"/>
                    <a:pt x="120" y="1050"/>
                  </a:cubicBezTo>
                  <a:lnTo>
                    <a:pt x="132" y="1050"/>
                  </a:lnTo>
                  <a:cubicBezTo>
                    <a:pt x="132" y="1050"/>
                    <a:pt x="132" y="1050"/>
                    <a:pt x="132" y="1062"/>
                  </a:cubicBezTo>
                  <a:cubicBezTo>
                    <a:pt x="126" y="1068"/>
                    <a:pt x="123" y="1068"/>
                    <a:pt x="123" y="1068"/>
                  </a:cubicBezTo>
                  <a:cubicBezTo>
                    <a:pt x="123" y="1068"/>
                    <a:pt x="126" y="1068"/>
                    <a:pt x="132" y="1074"/>
                  </a:cubicBezTo>
                  <a:cubicBezTo>
                    <a:pt x="132" y="1074"/>
                    <a:pt x="132" y="1086"/>
                    <a:pt x="132" y="1086"/>
                  </a:cubicBezTo>
                  <a:lnTo>
                    <a:pt x="144" y="1086"/>
                  </a:lnTo>
                  <a:cubicBezTo>
                    <a:pt x="144" y="1086"/>
                    <a:pt x="136" y="1101"/>
                    <a:pt x="139" y="1101"/>
                  </a:cubicBezTo>
                  <a:cubicBezTo>
                    <a:pt x="140" y="1101"/>
                    <a:pt x="141" y="1100"/>
                    <a:pt x="144" y="1098"/>
                  </a:cubicBezTo>
                  <a:cubicBezTo>
                    <a:pt x="156" y="1098"/>
                    <a:pt x="168" y="1086"/>
                    <a:pt x="180" y="1086"/>
                  </a:cubicBezTo>
                  <a:cubicBezTo>
                    <a:pt x="180" y="1086"/>
                    <a:pt x="168" y="1098"/>
                    <a:pt x="168" y="1098"/>
                  </a:cubicBezTo>
                  <a:cubicBezTo>
                    <a:pt x="168" y="1110"/>
                    <a:pt x="156" y="1110"/>
                    <a:pt x="168" y="1110"/>
                  </a:cubicBezTo>
                  <a:lnTo>
                    <a:pt x="180" y="1110"/>
                  </a:lnTo>
                  <a:cubicBezTo>
                    <a:pt x="180" y="1122"/>
                    <a:pt x="180" y="1122"/>
                    <a:pt x="180" y="1122"/>
                  </a:cubicBezTo>
                  <a:lnTo>
                    <a:pt x="191" y="1122"/>
                  </a:lnTo>
                  <a:cubicBezTo>
                    <a:pt x="191" y="1129"/>
                    <a:pt x="191" y="1140"/>
                    <a:pt x="191" y="1146"/>
                  </a:cubicBezTo>
                  <a:cubicBezTo>
                    <a:pt x="195" y="1142"/>
                    <a:pt x="199" y="1140"/>
                    <a:pt x="203" y="1140"/>
                  </a:cubicBezTo>
                  <a:cubicBezTo>
                    <a:pt x="210" y="1140"/>
                    <a:pt x="215" y="1146"/>
                    <a:pt x="215" y="1146"/>
                  </a:cubicBezTo>
                  <a:lnTo>
                    <a:pt x="227" y="1158"/>
                  </a:lnTo>
                  <a:cubicBezTo>
                    <a:pt x="227" y="1158"/>
                    <a:pt x="227" y="1158"/>
                    <a:pt x="227" y="1170"/>
                  </a:cubicBezTo>
                  <a:lnTo>
                    <a:pt x="263" y="1170"/>
                  </a:lnTo>
                  <a:cubicBezTo>
                    <a:pt x="251" y="1170"/>
                    <a:pt x="251" y="1170"/>
                    <a:pt x="263" y="1181"/>
                  </a:cubicBezTo>
                  <a:cubicBezTo>
                    <a:pt x="269" y="1175"/>
                    <a:pt x="272" y="1172"/>
                    <a:pt x="275" y="1172"/>
                  </a:cubicBezTo>
                  <a:cubicBezTo>
                    <a:pt x="278" y="1172"/>
                    <a:pt x="281" y="1175"/>
                    <a:pt x="287" y="1181"/>
                  </a:cubicBezTo>
                  <a:cubicBezTo>
                    <a:pt x="287" y="1181"/>
                    <a:pt x="287" y="1176"/>
                    <a:pt x="290" y="1176"/>
                  </a:cubicBezTo>
                  <a:cubicBezTo>
                    <a:pt x="292" y="1176"/>
                    <a:pt x="295" y="1177"/>
                    <a:pt x="299" y="1181"/>
                  </a:cubicBezTo>
                  <a:cubicBezTo>
                    <a:pt x="299" y="1181"/>
                    <a:pt x="299" y="1181"/>
                    <a:pt x="299" y="1181"/>
                  </a:cubicBezTo>
                  <a:lnTo>
                    <a:pt x="299" y="1181"/>
                  </a:lnTo>
                  <a:cubicBezTo>
                    <a:pt x="299" y="1181"/>
                    <a:pt x="275" y="1193"/>
                    <a:pt x="287" y="1193"/>
                  </a:cubicBezTo>
                  <a:cubicBezTo>
                    <a:pt x="290" y="1193"/>
                    <a:pt x="292" y="1193"/>
                    <a:pt x="294" y="1191"/>
                  </a:cubicBezTo>
                  <a:lnTo>
                    <a:pt x="294" y="1191"/>
                  </a:lnTo>
                  <a:cubicBezTo>
                    <a:pt x="294" y="1193"/>
                    <a:pt x="296" y="1193"/>
                    <a:pt x="299" y="1193"/>
                  </a:cubicBezTo>
                  <a:cubicBezTo>
                    <a:pt x="299" y="1181"/>
                    <a:pt x="311" y="1181"/>
                    <a:pt x="311" y="1170"/>
                  </a:cubicBezTo>
                  <a:lnTo>
                    <a:pt x="311" y="1158"/>
                  </a:lnTo>
                  <a:cubicBezTo>
                    <a:pt x="311" y="1158"/>
                    <a:pt x="311" y="1146"/>
                    <a:pt x="311" y="1146"/>
                  </a:cubicBezTo>
                  <a:cubicBezTo>
                    <a:pt x="305" y="1152"/>
                    <a:pt x="299" y="1155"/>
                    <a:pt x="296" y="1155"/>
                  </a:cubicBezTo>
                  <a:cubicBezTo>
                    <a:pt x="293" y="1155"/>
                    <a:pt x="293" y="1152"/>
                    <a:pt x="299" y="1146"/>
                  </a:cubicBezTo>
                  <a:cubicBezTo>
                    <a:pt x="301" y="1143"/>
                    <a:pt x="302" y="1142"/>
                    <a:pt x="301" y="1142"/>
                  </a:cubicBezTo>
                  <a:lnTo>
                    <a:pt x="301" y="1142"/>
                  </a:lnTo>
                  <a:cubicBezTo>
                    <a:pt x="298" y="1142"/>
                    <a:pt x="287" y="1149"/>
                    <a:pt x="285" y="1149"/>
                  </a:cubicBezTo>
                  <a:cubicBezTo>
                    <a:pt x="284" y="1149"/>
                    <a:pt x="284" y="1148"/>
                    <a:pt x="287" y="1146"/>
                  </a:cubicBezTo>
                  <a:cubicBezTo>
                    <a:pt x="299" y="1134"/>
                    <a:pt x="287" y="1134"/>
                    <a:pt x="287" y="1134"/>
                  </a:cubicBezTo>
                  <a:cubicBezTo>
                    <a:pt x="287" y="1134"/>
                    <a:pt x="298" y="1122"/>
                    <a:pt x="299" y="1122"/>
                  </a:cubicBezTo>
                  <a:lnTo>
                    <a:pt x="299" y="1122"/>
                  </a:lnTo>
                  <a:cubicBezTo>
                    <a:pt x="295" y="1126"/>
                    <a:pt x="291" y="1127"/>
                    <a:pt x="287" y="1127"/>
                  </a:cubicBezTo>
                  <a:cubicBezTo>
                    <a:pt x="280" y="1127"/>
                    <a:pt x="275" y="1122"/>
                    <a:pt x="275" y="1122"/>
                  </a:cubicBezTo>
                  <a:lnTo>
                    <a:pt x="263" y="1110"/>
                  </a:lnTo>
                  <a:cubicBezTo>
                    <a:pt x="251" y="1110"/>
                    <a:pt x="251" y="1098"/>
                    <a:pt x="251" y="1098"/>
                  </a:cubicBezTo>
                  <a:lnTo>
                    <a:pt x="239" y="1098"/>
                  </a:lnTo>
                  <a:cubicBezTo>
                    <a:pt x="239" y="1098"/>
                    <a:pt x="251" y="1074"/>
                    <a:pt x="239" y="1074"/>
                  </a:cubicBezTo>
                  <a:cubicBezTo>
                    <a:pt x="236" y="1078"/>
                    <a:pt x="233" y="1079"/>
                    <a:pt x="231" y="1079"/>
                  </a:cubicBezTo>
                  <a:cubicBezTo>
                    <a:pt x="227" y="1079"/>
                    <a:pt x="227" y="1071"/>
                    <a:pt x="227" y="1062"/>
                  </a:cubicBezTo>
                  <a:cubicBezTo>
                    <a:pt x="227" y="1058"/>
                    <a:pt x="226" y="1057"/>
                    <a:pt x="224" y="1057"/>
                  </a:cubicBezTo>
                  <a:cubicBezTo>
                    <a:pt x="221" y="1057"/>
                    <a:pt x="215" y="1062"/>
                    <a:pt x="215" y="1062"/>
                  </a:cubicBezTo>
                  <a:lnTo>
                    <a:pt x="215" y="1050"/>
                  </a:lnTo>
                  <a:lnTo>
                    <a:pt x="203" y="1050"/>
                  </a:lnTo>
                  <a:cubicBezTo>
                    <a:pt x="203" y="1050"/>
                    <a:pt x="203" y="1039"/>
                    <a:pt x="203" y="1039"/>
                  </a:cubicBezTo>
                  <a:lnTo>
                    <a:pt x="191" y="1039"/>
                  </a:lnTo>
                  <a:cubicBezTo>
                    <a:pt x="191" y="1027"/>
                    <a:pt x="191" y="1027"/>
                    <a:pt x="191" y="1027"/>
                  </a:cubicBezTo>
                  <a:lnTo>
                    <a:pt x="180" y="1027"/>
                  </a:lnTo>
                  <a:cubicBezTo>
                    <a:pt x="180" y="1027"/>
                    <a:pt x="168" y="1015"/>
                    <a:pt x="180" y="1015"/>
                  </a:cubicBezTo>
                  <a:cubicBezTo>
                    <a:pt x="180" y="1003"/>
                    <a:pt x="180" y="1003"/>
                    <a:pt x="180" y="1003"/>
                  </a:cubicBezTo>
                  <a:lnTo>
                    <a:pt x="168" y="1003"/>
                  </a:lnTo>
                  <a:cubicBezTo>
                    <a:pt x="156" y="991"/>
                    <a:pt x="168" y="979"/>
                    <a:pt x="168" y="979"/>
                  </a:cubicBezTo>
                  <a:lnTo>
                    <a:pt x="156" y="979"/>
                  </a:lnTo>
                  <a:cubicBezTo>
                    <a:pt x="144" y="979"/>
                    <a:pt x="144" y="979"/>
                    <a:pt x="144" y="967"/>
                  </a:cubicBezTo>
                  <a:cubicBezTo>
                    <a:pt x="144" y="967"/>
                    <a:pt x="144" y="955"/>
                    <a:pt x="144" y="955"/>
                  </a:cubicBezTo>
                  <a:cubicBezTo>
                    <a:pt x="144" y="943"/>
                    <a:pt x="108" y="908"/>
                    <a:pt x="120" y="908"/>
                  </a:cubicBezTo>
                  <a:cubicBezTo>
                    <a:pt x="120" y="908"/>
                    <a:pt x="132" y="896"/>
                    <a:pt x="132" y="896"/>
                  </a:cubicBezTo>
                  <a:cubicBezTo>
                    <a:pt x="132" y="884"/>
                    <a:pt x="144" y="884"/>
                    <a:pt x="132" y="884"/>
                  </a:cubicBezTo>
                  <a:cubicBezTo>
                    <a:pt x="132" y="872"/>
                    <a:pt x="132" y="860"/>
                    <a:pt x="132" y="860"/>
                  </a:cubicBezTo>
                  <a:cubicBezTo>
                    <a:pt x="132" y="860"/>
                    <a:pt x="132" y="848"/>
                    <a:pt x="132" y="848"/>
                  </a:cubicBezTo>
                  <a:cubicBezTo>
                    <a:pt x="132" y="842"/>
                    <a:pt x="127" y="837"/>
                    <a:pt x="123" y="832"/>
                  </a:cubicBezTo>
                  <a:close/>
                  <a:moveTo>
                    <a:pt x="322" y="1170"/>
                  </a:moveTo>
                  <a:cubicBezTo>
                    <a:pt x="322" y="1170"/>
                    <a:pt x="317" y="1175"/>
                    <a:pt x="314" y="1175"/>
                  </a:cubicBezTo>
                  <a:cubicBezTo>
                    <a:pt x="312" y="1175"/>
                    <a:pt x="311" y="1173"/>
                    <a:pt x="311" y="1170"/>
                  </a:cubicBezTo>
                  <a:lnTo>
                    <a:pt x="311" y="1170"/>
                  </a:lnTo>
                  <a:cubicBezTo>
                    <a:pt x="311" y="1181"/>
                    <a:pt x="311" y="1193"/>
                    <a:pt x="322" y="1193"/>
                  </a:cubicBezTo>
                  <a:lnTo>
                    <a:pt x="346" y="1193"/>
                  </a:lnTo>
                  <a:cubicBezTo>
                    <a:pt x="352" y="1193"/>
                    <a:pt x="355" y="1196"/>
                    <a:pt x="358" y="1199"/>
                  </a:cubicBezTo>
                  <a:lnTo>
                    <a:pt x="358" y="1199"/>
                  </a:lnTo>
                  <a:lnTo>
                    <a:pt x="358" y="1181"/>
                  </a:lnTo>
                  <a:cubicBezTo>
                    <a:pt x="358" y="1181"/>
                    <a:pt x="358" y="1187"/>
                    <a:pt x="355" y="1187"/>
                  </a:cubicBezTo>
                  <a:cubicBezTo>
                    <a:pt x="353" y="1187"/>
                    <a:pt x="350" y="1185"/>
                    <a:pt x="346" y="1181"/>
                  </a:cubicBezTo>
                  <a:cubicBezTo>
                    <a:pt x="334" y="1181"/>
                    <a:pt x="334" y="1170"/>
                    <a:pt x="334" y="1170"/>
                  </a:cubicBezTo>
                  <a:close/>
                  <a:moveTo>
                    <a:pt x="358" y="1199"/>
                  </a:moveTo>
                  <a:lnTo>
                    <a:pt x="358" y="1205"/>
                  </a:lnTo>
                  <a:lnTo>
                    <a:pt x="370" y="1205"/>
                  </a:lnTo>
                  <a:cubicBezTo>
                    <a:pt x="364" y="1205"/>
                    <a:pt x="361" y="1202"/>
                    <a:pt x="358" y="1199"/>
                  </a:cubicBezTo>
                  <a:close/>
                  <a:moveTo>
                    <a:pt x="382" y="1190"/>
                  </a:moveTo>
                  <a:cubicBezTo>
                    <a:pt x="382" y="1190"/>
                    <a:pt x="381" y="1194"/>
                    <a:pt x="379" y="1198"/>
                  </a:cubicBezTo>
                  <a:lnTo>
                    <a:pt x="379" y="1198"/>
                  </a:lnTo>
                  <a:cubicBezTo>
                    <a:pt x="374" y="1197"/>
                    <a:pt x="370" y="1193"/>
                    <a:pt x="370" y="1193"/>
                  </a:cubicBezTo>
                  <a:cubicBezTo>
                    <a:pt x="370" y="1193"/>
                    <a:pt x="370" y="1201"/>
                    <a:pt x="370" y="1205"/>
                  </a:cubicBezTo>
                  <a:cubicBezTo>
                    <a:pt x="375" y="1205"/>
                    <a:pt x="377" y="1202"/>
                    <a:pt x="379" y="1198"/>
                  </a:cubicBezTo>
                  <a:lnTo>
                    <a:pt x="379" y="1198"/>
                  </a:lnTo>
                  <a:cubicBezTo>
                    <a:pt x="380" y="1198"/>
                    <a:pt x="381" y="1199"/>
                    <a:pt x="382" y="1199"/>
                  </a:cubicBezTo>
                  <a:lnTo>
                    <a:pt x="382" y="1199"/>
                  </a:lnTo>
                  <a:lnTo>
                    <a:pt x="382" y="1193"/>
                  </a:lnTo>
                  <a:cubicBezTo>
                    <a:pt x="382" y="1191"/>
                    <a:pt x="382" y="1190"/>
                    <a:pt x="382" y="1190"/>
                  </a:cubicBezTo>
                  <a:close/>
                  <a:moveTo>
                    <a:pt x="430" y="1205"/>
                  </a:moveTo>
                  <a:lnTo>
                    <a:pt x="430" y="1205"/>
                  </a:lnTo>
                  <a:cubicBezTo>
                    <a:pt x="430" y="1205"/>
                    <a:pt x="420" y="1205"/>
                    <a:pt x="426" y="1214"/>
                  </a:cubicBezTo>
                  <a:lnTo>
                    <a:pt x="426" y="1214"/>
                  </a:lnTo>
                  <a:cubicBezTo>
                    <a:pt x="430" y="1210"/>
                    <a:pt x="430" y="1205"/>
                    <a:pt x="430" y="1205"/>
                  </a:cubicBezTo>
                  <a:close/>
                  <a:moveTo>
                    <a:pt x="346" y="1193"/>
                  </a:moveTo>
                  <a:lnTo>
                    <a:pt x="346" y="1205"/>
                  </a:lnTo>
                  <a:cubicBezTo>
                    <a:pt x="346" y="1217"/>
                    <a:pt x="346" y="1217"/>
                    <a:pt x="346" y="1217"/>
                  </a:cubicBezTo>
                  <a:lnTo>
                    <a:pt x="370" y="1217"/>
                  </a:lnTo>
                  <a:cubicBezTo>
                    <a:pt x="358" y="1217"/>
                    <a:pt x="346" y="1205"/>
                    <a:pt x="346" y="1193"/>
                  </a:cubicBezTo>
                  <a:close/>
                  <a:moveTo>
                    <a:pt x="426" y="1214"/>
                  </a:moveTo>
                  <a:cubicBezTo>
                    <a:pt x="425" y="1216"/>
                    <a:pt x="422" y="1217"/>
                    <a:pt x="418" y="1217"/>
                  </a:cubicBezTo>
                  <a:lnTo>
                    <a:pt x="430" y="1217"/>
                  </a:lnTo>
                  <a:cubicBezTo>
                    <a:pt x="428" y="1216"/>
                    <a:pt x="427" y="1215"/>
                    <a:pt x="426" y="1214"/>
                  </a:cubicBezTo>
                  <a:close/>
                  <a:moveTo>
                    <a:pt x="632" y="1205"/>
                  </a:moveTo>
                  <a:cubicBezTo>
                    <a:pt x="632" y="1205"/>
                    <a:pt x="620" y="1217"/>
                    <a:pt x="632" y="1217"/>
                  </a:cubicBezTo>
                  <a:lnTo>
                    <a:pt x="644" y="1217"/>
                  </a:lnTo>
                  <a:cubicBezTo>
                    <a:pt x="644" y="1217"/>
                    <a:pt x="632" y="1205"/>
                    <a:pt x="632" y="1205"/>
                  </a:cubicBezTo>
                  <a:close/>
                  <a:moveTo>
                    <a:pt x="404" y="1184"/>
                  </a:moveTo>
                  <a:cubicBezTo>
                    <a:pt x="403" y="1184"/>
                    <a:pt x="400" y="1187"/>
                    <a:pt x="394" y="1193"/>
                  </a:cubicBezTo>
                  <a:cubicBezTo>
                    <a:pt x="390" y="1197"/>
                    <a:pt x="386" y="1199"/>
                    <a:pt x="382" y="1199"/>
                  </a:cubicBezTo>
                  <a:cubicBezTo>
                    <a:pt x="382" y="1199"/>
                    <a:pt x="382" y="1199"/>
                    <a:pt x="382" y="1199"/>
                  </a:cubicBezTo>
                  <a:lnTo>
                    <a:pt x="382" y="1199"/>
                  </a:lnTo>
                  <a:lnTo>
                    <a:pt x="382" y="1205"/>
                  </a:lnTo>
                  <a:cubicBezTo>
                    <a:pt x="382" y="1208"/>
                    <a:pt x="382" y="1209"/>
                    <a:pt x="383" y="1209"/>
                  </a:cubicBezTo>
                  <a:cubicBezTo>
                    <a:pt x="386" y="1209"/>
                    <a:pt x="390" y="1202"/>
                    <a:pt x="392" y="1202"/>
                  </a:cubicBezTo>
                  <a:cubicBezTo>
                    <a:pt x="393" y="1202"/>
                    <a:pt x="394" y="1203"/>
                    <a:pt x="394" y="1205"/>
                  </a:cubicBezTo>
                  <a:cubicBezTo>
                    <a:pt x="394" y="1217"/>
                    <a:pt x="400" y="1220"/>
                    <a:pt x="406" y="1220"/>
                  </a:cubicBezTo>
                  <a:cubicBezTo>
                    <a:pt x="412" y="1220"/>
                    <a:pt x="418" y="1217"/>
                    <a:pt x="418" y="1217"/>
                  </a:cubicBezTo>
                  <a:cubicBezTo>
                    <a:pt x="418" y="1205"/>
                    <a:pt x="418" y="1205"/>
                    <a:pt x="418" y="1193"/>
                  </a:cubicBezTo>
                  <a:cubicBezTo>
                    <a:pt x="418" y="1193"/>
                    <a:pt x="412" y="1188"/>
                    <a:pt x="409" y="1188"/>
                  </a:cubicBezTo>
                  <a:cubicBezTo>
                    <a:pt x="407" y="1188"/>
                    <a:pt x="406" y="1189"/>
                    <a:pt x="406" y="1193"/>
                  </a:cubicBezTo>
                  <a:cubicBezTo>
                    <a:pt x="406" y="1187"/>
                    <a:pt x="406" y="1184"/>
                    <a:pt x="404" y="1184"/>
                  </a:cubicBezTo>
                  <a:close/>
                  <a:moveTo>
                    <a:pt x="710" y="1218"/>
                  </a:moveTo>
                  <a:cubicBezTo>
                    <a:pt x="705" y="1218"/>
                    <a:pt x="699" y="1229"/>
                    <a:pt x="715" y="1229"/>
                  </a:cubicBezTo>
                  <a:cubicBezTo>
                    <a:pt x="715" y="1221"/>
                    <a:pt x="713" y="1218"/>
                    <a:pt x="710" y="1218"/>
                  </a:cubicBezTo>
                  <a:close/>
                  <a:moveTo>
                    <a:pt x="441" y="1193"/>
                  </a:moveTo>
                  <a:cubicBezTo>
                    <a:pt x="431" y="1193"/>
                    <a:pt x="440" y="1203"/>
                    <a:pt x="441" y="1205"/>
                  </a:cubicBezTo>
                  <a:lnTo>
                    <a:pt x="441" y="1205"/>
                  </a:lnTo>
                  <a:cubicBezTo>
                    <a:pt x="441" y="1213"/>
                    <a:pt x="439" y="1220"/>
                    <a:pt x="435" y="1220"/>
                  </a:cubicBezTo>
                  <a:cubicBezTo>
                    <a:pt x="434" y="1220"/>
                    <a:pt x="432" y="1219"/>
                    <a:pt x="430" y="1217"/>
                  </a:cubicBezTo>
                  <a:cubicBezTo>
                    <a:pt x="430" y="1229"/>
                    <a:pt x="430" y="1229"/>
                    <a:pt x="430" y="1241"/>
                  </a:cubicBezTo>
                  <a:cubicBezTo>
                    <a:pt x="430" y="1233"/>
                    <a:pt x="430" y="1230"/>
                    <a:pt x="430" y="1230"/>
                  </a:cubicBezTo>
                  <a:cubicBezTo>
                    <a:pt x="431" y="1230"/>
                    <a:pt x="434" y="1241"/>
                    <a:pt x="441" y="1241"/>
                  </a:cubicBezTo>
                  <a:cubicBezTo>
                    <a:pt x="453" y="1241"/>
                    <a:pt x="453" y="1229"/>
                    <a:pt x="453" y="1229"/>
                  </a:cubicBezTo>
                  <a:lnTo>
                    <a:pt x="501" y="1229"/>
                  </a:lnTo>
                  <a:cubicBezTo>
                    <a:pt x="507" y="1229"/>
                    <a:pt x="510" y="1238"/>
                    <a:pt x="513" y="1245"/>
                  </a:cubicBezTo>
                  <a:lnTo>
                    <a:pt x="513" y="1245"/>
                  </a:lnTo>
                  <a:lnTo>
                    <a:pt x="513" y="1193"/>
                  </a:lnTo>
                  <a:lnTo>
                    <a:pt x="501" y="1193"/>
                  </a:lnTo>
                  <a:cubicBezTo>
                    <a:pt x="501" y="1193"/>
                    <a:pt x="501" y="1209"/>
                    <a:pt x="495" y="1209"/>
                  </a:cubicBezTo>
                  <a:cubicBezTo>
                    <a:pt x="493" y="1209"/>
                    <a:pt x="491" y="1208"/>
                    <a:pt x="489" y="1205"/>
                  </a:cubicBezTo>
                  <a:lnTo>
                    <a:pt x="465" y="1205"/>
                  </a:lnTo>
                  <a:cubicBezTo>
                    <a:pt x="465" y="1205"/>
                    <a:pt x="453" y="1217"/>
                    <a:pt x="453" y="1217"/>
                  </a:cubicBezTo>
                  <a:cubicBezTo>
                    <a:pt x="453" y="1217"/>
                    <a:pt x="453" y="1193"/>
                    <a:pt x="441" y="1193"/>
                  </a:cubicBezTo>
                  <a:close/>
                  <a:moveTo>
                    <a:pt x="529" y="1244"/>
                  </a:moveTo>
                  <a:cubicBezTo>
                    <a:pt x="528" y="1244"/>
                    <a:pt x="525" y="1247"/>
                    <a:pt x="525" y="1253"/>
                  </a:cubicBezTo>
                  <a:cubicBezTo>
                    <a:pt x="531" y="1247"/>
                    <a:pt x="531" y="1244"/>
                    <a:pt x="529" y="1244"/>
                  </a:cubicBezTo>
                  <a:close/>
                  <a:moveTo>
                    <a:pt x="513" y="1245"/>
                  </a:moveTo>
                  <a:lnTo>
                    <a:pt x="513" y="1253"/>
                  </a:lnTo>
                  <a:cubicBezTo>
                    <a:pt x="513" y="1255"/>
                    <a:pt x="515" y="1255"/>
                    <a:pt x="517" y="1255"/>
                  </a:cubicBezTo>
                  <a:cubicBezTo>
                    <a:pt x="518" y="1255"/>
                    <a:pt x="519" y="1255"/>
                    <a:pt x="520" y="1255"/>
                  </a:cubicBezTo>
                  <a:lnTo>
                    <a:pt x="520" y="1255"/>
                  </a:lnTo>
                  <a:cubicBezTo>
                    <a:pt x="520" y="1255"/>
                    <a:pt x="520" y="1255"/>
                    <a:pt x="520" y="1255"/>
                  </a:cubicBezTo>
                  <a:cubicBezTo>
                    <a:pt x="521" y="1255"/>
                    <a:pt x="522" y="1255"/>
                    <a:pt x="522" y="1255"/>
                  </a:cubicBezTo>
                  <a:lnTo>
                    <a:pt x="522" y="1255"/>
                  </a:lnTo>
                  <a:cubicBezTo>
                    <a:pt x="521" y="1255"/>
                    <a:pt x="520" y="1255"/>
                    <a:pt x="520" y="1255"/>
                  </a:cubicBezTo>
                  <a:lnTo>
                    <a:pt x="520" y="1255"/>
                  </a:lnTo>
                  <a:cubicBezTo>
                    <a:pt x="517" y="1255"/>
                    <a:pt x="515" y="1250"/>
                    <a:pt x="513" y="1245"/>
                  </a:cubicBezTo>
                  <a:close/>
                  <a:moveTo>
                    <a:pt x="567" y="1244"/>
                  </a:moveTo>
                  <a:cubicBezTo>
                    <a:pt x="558" y="1244"/>
                    <a:pt x="539" y="1251"/>
                    <a:pt x="527" y="1254"/>
                  </a:cubicBezTo>
                  <a:lnTo>
                    <a:pt x="527" y="1254"/>
                  </a:lnTo>
                  <a:cubicBezTo>
                    <a:pt x="525" y="1253"/>
                    <a:pt x="525" y="1253"/>
                    <a:pt x="525" y="1253"/>
                  </a:cubicBezTo>
                  <a:cubicBezTo>
                    <a:pt x="524" y="1254"/>
                    <a:pt x="523" y="1254"/>
                    <a:pt x="522" y="1255"/>
                  </a:cubicBezTo>
                  <a:lnTo>
                    <a:pt x="522" y="1255"/>
                  </a:lnTo>
                  <a:cubicBezTo>
                    <a:pt x="524" y="1255"/>
                    <a:pt x="525" y="1254"/>
                    <a:pt x="527" y="1254"/>
                  </a:cubicBezTo>
                  <a:lnTo>
                    <a:pt x="527" y="1254"/>
                  </a:lnTo>
                  <a:cubicBezTo>
                    <a:pt x="531" y="1257"/>
                    <a:pt x="544" y="1263"/>
                    <a:pt x="555" y="1263"/>
                  </a:cubicBezTo>
                  <a:cubicBezTo>
                    <a:pt x="562" y="1263"/>
                    <a:pt x="568" y="1261"/>
                    <a:pt x="572" y="1253"/>
                  </a:cubicBezTo>
                  <a:cubicBezTo>
                    <a:pt x="576" y="1247"/>
                    <a:pt x="573" y="1244"/>
                    <a:pt x="567" y="1244"/>
                  </a:cubicBezTo>
                  <a:close/>
                </a:path>
              </a:pathLst>
            </a:custGeom>
            <a:solidFill>
              <a:schemeClr val="dk1"/>
            </a:solidFill>
            <a:ln>
              <a:noFill/>
            </a:ln>
          </p:spPr>
          <p:txBody>
            <a:bodyPr spcFirstLastPara="1" wrap="square" lIns="133916" tIns="133916" rIns="133916" bIns="133916" anchor="ctr" anchorCtr="0">
              <a:noAutofit/>
            </a:bodyPr>
            <a:lstStyle/>
            <a:p>
              <a:endParaRPr sz="2637"/>
            </a:p>
          </p:txBody>
        </p:sp>
        <p:sp>
          <p:nvSpPr>
            <p:cNvPr id="5287" name="Google Shape;5287;p43"/>
            <p:cNvSpPr/>
            <p:nvPr/>
          </p:nvSpPr>
          <p:spPr>
            <a:xfrm>
              <a:off x="3981265" y="4551934"/>
              <a:ext cx="140718" cy="74827"/>
            </a:xfrm>
            <a:custGeom>
              <a:avLst/>
              <a:gdLst/>
              <a:ahLst/>
              <a:cxnLst/>
              <a:rect l="l" t="t" r="r" b="b"/>
              <a:pathLst>
                <a:path w="2774" h="1475" extrusionOk="0">
                  <a:moveTo>
                    <a:pt x="534" y="0"/>
                  </a:moveTo>
                  <a:cubicBezTo>
                    <a:pt x="114" y="0"/>
                    <a:pt x="1" y="707"/>
                    <a:pt x="499" y="772"/>
                  </a:cubicBezTo>
                  <a:cubicBezTo>
                    <a:pt x="1047" y="903"/>
                    <a:pt x="1571" y="1118"/>
                    <a:pt x="2047" y="1427"/>
                  </a:cubicBezTo>
                  <a:cubicBezTo>
                    <a:pt x="2107" y="1463"/>
                    <a:pt x="2178" y="1475"/>
                    <a:pt x="2249" y="1475"/>
                  </a:cubicBezTo>
                  <a:cubicBezTo>
                    <a:pt x="2630" y="1475"/>
                    <a:pt x="2773" y="975"/>
                    <a:pt x="2452" y="772"/>
                  </a:cubicBezTo>
                  <a:cubicBezTo>
                    <a:pt x="1904" y="427"/>
                    <a:pt x="1297" y="177"/>
                    <a:pt x="666" y="22"/>
                  </a:cubicBezTo>
                  <a:cubicBezTo>
                    <a:pt x="619" y="7"/>
                    <a:pt x="575" y="0"/>
                    <a:pt x="534" y="0"/>
                  </a:cubicBezTo>
                  <a:close/>
                </a:path>
              </a:pathLst>
            </a:custGeom>
            <a:solidFill>
              <a:schemeClr val="lt1"/>
            </a:solidFill>
            <a:ln>
              <a:noFill/>
            </a:ln>
          </p:spPr>
          <p:txBody>
            <a:bodyPr spcFirstLastPara="1" wrap="square" lIns="133916" tIns="133916" rIns="133916" bIns="133916" anchor="ctr" anchorCtr="0">
              <a:noAutofit/>
            </a:bodyPr>
            <a:lstStyle/>
            <a:p>
              <a:endParaRPr sz="2637"/>
            </a:p>
          </p:txBody>
        </p:sp>
        <p:sp>
          <p:nvSpPr>
            <p:cNvPr id="5288" name="Google Shape;5288;p43"/>
            <p:cNvSpPr/>
            <p:nvPr/>
          </p:nvSpPr>
          <p:spPr>
            <a:xfrm>
              <a:off x="3979388" y="4545085"/>
              <a:ext cx="137776" cy="87611"/>
            </a:xfrm>
            <a:custGeom>
              <a:avLst/>
              <a:gdLst/>
              <a:ahLst/>
              <a:cxnLst/>
              <a:rect l="l" t="t" r="r" b="b"/>
              <a:pathLst>
                <a:path w="2716" h="1727" extrusionOk="0">
                  <a:moveTo>
                    <a:pt x="625" y="121"/>
                  </a:moveTo>
                  <a:lnTo>
                    <a:pt x="625" y="121"/>
                  </a:lnTo>
                  <a:cubicBezTo>
                    <a:pt x="624" y="123"/>
                    <a:pt x="623" y="124"/>
                    <a:pt x="623" y="126"/>
                  </a:cubicBezTo>
                  <a:lnTo>
                    <a:pt x="623" y="126"/>
                  </a:lnTo>
                  <a:cubicBezTo>
                    <a:pt x="623" y="124"/>
                    <a:pt x="624" y="122"/>
                    <a:pt x="625" y="121"/>
                  </a:cubicBezTo>
                  <a:close/>
                  <a:moveTo>
                    <a:pt x="640" y="33"/>
                  </a:moveTo>
                  <a:cubicBezTo>
                    <a:pt x="635" y="33"/>
                    <a:pt x="628" y="38"/>
                    <a:pt x="620" y="38"/>
                  </a:cubicBezTo>
                  <a:cubicBezTo>
                    <a:pt x="620" y="38"/>
                    <a:pt x="620" y="74"/>
                    <a:pt x="608" y="86"/>
                  </a:cubicBezTo>
                  <a:cubicBezTo>
                    <a:pt x="608" y="110"/>
                    <a:pt x="608" y="121"/>
                    <a:pt x="608" y="145"/>
                  </a:cubicBezTo>
                  <a:cubicBezTo>
                    <a:pt x="608" y="158"/>
                    <a:pt x="609" y="163"/>
                    <a:pt x="611" y="163"/>
                  </a:cubicBezTo>
                  <a:cubicBezTo>
                    <a:pt x="615" y="163"/>
                    <a:pt x="620" y="148"/>
                    <a:pt x="620" y="133"/>
                  </a:cubicBezTo>
                  <a:cubicBezTo>
                    <a:pt x="621" y="131"/>
                    <a:pt x="622" y="129"/>
                    <a:pt x="623" y="126"/>
                  </a:cubicBezTo>
                  <a:lnTo>
                    <a:pt x="623" y="126"/>
                  </a:lnTo>
                  <a:cubicBezTo>
                    <a:pt x="622" y="129"/>
                    <a:pt x="622" y="132"/>
                    <a:pt x="621" y="137"/>
                  </a:cubicBezTo>
                  <a:lnTo>
                    <a:pt x="621" y="137"/>
                  </a:lnTo>
                  <a:cubicBezTo>
                    <a:pt x="621" y="136"/>
                    <a:pt x="620" y="135"/>
                    <a:pt x="620" y="133"/>
                  </a:cubicBezTo>
                  <a:lnTo>
                    <a:pt x="620" y="181"/>
                  </a:lnTo>
                  <a:cubicBezTo>
                    <a:pt x="620" y="181"/>
                    <a:pt x="620" y="155"/>
                    <a:pt x="621" y="137"/>
                  </a:cubicBezTo>
                  <a:lnTo>
                    <a:pt x="621" y="137"/>
                  </a:lnTo>
                  <a:cubicBezTo>
                    <a:pt x="626" y="144"/>
                    <a:pt x="630" y="147"/>
                    <a:pt x="634" y="147"/>
                  </a:cubicBezTo>
                  <a:cubicBezTo>
                    <a:pt x="634" y="147"/>
                    <a:pt x="635" y="147"/>
                    <a:pt x="635" y="147"/>
                  </a:cubicBezTo>
                  <a:lnTo>
                    <a:pt x="635" y="147"/>
                  </a:lnTo>
                  <a:cubicBezTo>
                    <a:pt x="634" y="143"/>
                    <a:pt x="633" y="138"/>
                    <a:pt x="632" y="133"/>
                  </a:cubicBezTo>
                  <a:cubicBezTo>
                    <a:pt x="629" y="124"/>
                    <a:pt x="627" y="120"/>
                    <a:pt x="626" y="120"/>
                  </a:cubicBezTo>
                  <a:cubicBezTo>
                    <a:pt x="625" y="120"/>
                    <a:pt x="625" y="120"/>
                    <a:pt x="625" y="121"/>
                  </a:cubicBezTo>
                  <a:lnTo>
                    <a:pt x="625" y="121"/>
                  </a:lnTo>
                  <a:cubicBezTo>
                    <a:pt x="632" y="98"/>
                    <a:pt x="633" y="68"/>
                    <a:pt x="643" y="38"/>
                  </a:cubicBezTo>
                  <a:cubicBezTo>
                    <a:pt x="643" y="34"/>
                    <a:pt x="642" y="33"/>
                    <a:pt x="640" y="33"/>
                  </a:cubicBezTo>
                  <a:close/>
                  <a:moveTo>
                    <a:pt x="1334" y="229"/>
                  </a:moveTo>
                  <a:cubicBezTo>
                    <a:pt x="1334" y="229"/>
                    <a:pt x="1333" y="232"/>
                    <a:pt x="1331" y="237"/>
                  </a:cubicBezTo>
                  <a:lnTo>
                    <a:pt x="1331" y="237"/>
                  </a:lnTo>
                  <a:cubicBezTo>
                    <a:pt x="1333" y="234"/>
                    <a:pt x="1334" y="231"/>
                    <a:pt x="1334" y="229"/>
                  </a:cubicBezTo>
                  <a:close/>
                  <a:moveTo>
                    <a:pt x="305" y="247"/>
                  </a:moveTo>
                  <a:cubicBezTo>
                    <a:pt x="309" y="247"/>
                    <a:pt x="314" y="248"/>
                    <a:pt x="322" y="252"/>
                  </a:cubicBezTo>
                  <a:lnTo>
                    <a:pt x="298" y="252"/>
                  </a:lnTo>
                  <a:cubicBezTo>
                    <a:pt x="298" y="252"/>
                    <a:pt x="298" y="247"/>
                    <a:pt x="305" y="247"/>
                  </a:cubicBezTo>
                  <a:close/>
                  <a:moveTo>
                    <a:pt x="405" y="229"/>
                  </a:moveTo>
                  <a:cubicBezTo>
                    <a:pt x="393" y="241"/>
                    <a:pt x="429" y="264"/>
                    <a:pt x="429" y="264"/>
                  </a:cubicBezTo>
                  <a:cubicBezTo>
                    <a:pt x="429" y="264"/>
                    <a:pt x="405" y="229"/>
                    <a:pt x="405" y="229"/>
                  </a:cubicBezTo>
                  <a:close/>
                  <a:moveTo>
                    <a:pt x="1004" y="253"/>
                  </a:moveTo>
                  <a:lnTo>
                    <a:pt x="1004" y="253"/>
                  </a:lnTo>
                  <a:cubicBezTo>
                    <a:pt x="1002" y="257"/>
                    <a:pt x="1001" y="260"/>
                    <a:pt x="1001" y="264"/>
                  </a:cubicBezTo>
                  <a:cubicBezTo>
                    <a:pt x="1002" y="260"/>
                    <a:pt x="1003" y="256"/>
                    <a:pt x="1004" y="253"/>
                  </a:cubicBezTo>
                  <a:close/>
                  <a:moveTo>
                    <a:pt x="393" y="264"/>
                  </a:moveTo>
                  <a:cubicBezTo>
                    <a:pt x="393" y="271"/>
                    <a:pt x="397" y="274"/>
                    <a:pt x="403" y="279"/>
                  </a:cubicBezTo>
                  <a:lnTo>
                    <a:pt x="403" y="279"/>
                  </a:lnTo>
                  <a:cubicBezTo>
                    <a:pt x="401" y="274"/>
                    <a:pt x="398" y="269"/>
                    <a:pt x="393" y="264"/>
                  </a:cubicBezTo>
                  <a:close/>
                  <a:moveTo>
                    <a:pt x="1191" y="241"/>
                  </a:moveTo>
                  <a:cubicBezTo>
                    <a:pt x="1191" y="252"/>
                    <a:pt x="1179" y="276"/>
                    <a:pt x="1179" y="276"/>
                  </a:cubicBezTo>
                  <a:cubicBezTo>
                    <a:pt x="1176" y="280"/>
                    <a:pt x="1173" y="281"/>
                    <a:pt x="1172" y="281"/>
                  </a:cubicBezTo>
                  <a:cubicBezTo>
                    <a:pt x="1168" y="281"/>
                    <a:pt x="1171" y="273"/>
                    <a:pt x="1179" y="264"/>
                  </a:cubicBezTo>
                  <a:lnTo>
                    <a:pt x="1191" y="241"/>
                  </a:lnTo>
                  <a:close/>
                  <a:moveTo>
                    <a:pt x="403" y="279"/>
                  </a:moveTo>
                  <a:cubicBezTo>
                    <a:pt x="407" y="286"/>
                    <a:pt x="410" y="293"/>
                    <a:pt x="417" y="300"/>
                  </a:cubicBezTo>
                  <a:lnTo>
                    <a:pt x="429" y="300"/>
                  </a:lnTo>
                  <a:cubicBezTo>
                    <a:pt x="418" y="289"/>
                    <a:pt x="409" y="283"/>
                    <a:pt x="403" y="279"/>
                  </a:cubicBezTo>
                  <a:close/>
                  <a:moveTo>
                    <a:pt x="1064" y="301"/>
                  </a:moveTo>
                  <a:cubicBezTo>
                    <a:pt x="1059" y="310"/>
                    <a:pt x="1056" y="318"/>
                    <a:pt x="1057" y="318"/>
                  </a:cubicBezTo>
                  <a:cubicBezTo>
                    <a:pt x="1057" y="318"/>
                    <a:pt x="1058" y="316"/>
                    <a:pt x="1060" y="312"/>
                  </a:cubicBezTo>
                  <a:cubicBezTo>
                    <a:pt x="1062" y="307"/>
                    <a:pt x="1063" y="304"/>
                    <a:pt x="1064" y="301"/>
                  </a:cubicBezTo>
                  <a:close/>
                  <a:moveTo>
                    <a:pt x="822" y="336"/>
                  </a:moveTo>
                  <a:cubicBezTo>
                    <a:pt x="822" y="342"/>
                    <a:pt x="822" y="345"/>
                    <a:pt x="822" y="348"/>
                  </a:cubicBezTo>
                  <a:cubicBezTo>
                    <a:pt x="824" y="350"/>
                    <a:pt x="826" y="351"/>
                    <a:pt x="827" y="351"/>
                  </a:cubicBezTo>
                  <a:cubicBezTo>
                    <a:pt x="830" y="351"/>
                    <a:pt x="822" y="336"/>
                    <a:pt x="822" y="336"/>
                  </a:cubicBezTo>
                  <a:close/>
                  <a:moveTo>
                    <a:pt x="1301" y="344"/>
                  </a:moveTo>
                  <a:cubicBezTo>
                    <a:pt x="1301" y="345"/>
                    <a:pt x="1300" y="346"/>
                    <a:pt x="1298" y="348"/>
                  </a:cubicBezTo>
                  <a:cubicBezTo>
                    <a:pt x="1298" y="351"/>
                    <a:pt x="1299" y="353"/>
                    <a:pt x="1299" y="353"/>
                  </a:cubicBezTo>
                  <a:cubicBezTo>
                    <a:pt x="1299" y="353"/>
                    <a:pt x="1300" y="349"/>
                    <a:pt x="1301" y="344"/>
                  </a:cubicBezTo>
                  <a:close/>
                  <a:moveTo>
                    <a:pt x="98" y="375"/>
                  </a:moveTo>
                  <a:cubicBezTo>
                    <a:pt x="108" y="378"/>
                    <a:pt x="120" y="377"/>
                    <a:pt x="120" y="383"/>
                  </a:cubicBezTo>
                  <a:cubicBezTo>
                    <a:pt x="112" y="380"/>
                    <a:pt x="105" y="377"/>
                    <a:pt x="98" y="375"/>
                  </a:cubicBezTo>
                  <a:close/>
                  <a:moveTo>
                    <a:pt x="1550" y="465"/>
                  </a:moveTo>
                  <a:cubicBezTo>
                    <a:pt x="1549" y="466"/>
                    <a:pt x="1549" y="466"/>
                    <a:pt x="1548" y="467"/>
                  </a:cubicBezTo>
                  <a:cubicBezTo>
                    <a:pt x="1548" y="468"/>
                    <a:pt x="1548" y="468"/>
                    <a:pt x="1549" y="468"/>
                  </a:cubicBezTo>
                  <a:cubicBezTo>
                    <a:pt x="1549" y="468"/>
                    <a:pt x="1549" y="467"/>
                    <a:pt x="1550" y="465"/>
                  </a:cubicBezTo>
                  <a:close/>
                  <a:moveTo>
                    <a:pt x="1867" y="462"/>
                  </a:moveTo>
                  <a:cubicBezTo>
                    <a:pt x="1864" y="462"/>
                    <a:pt x="1858" y="470"/>
                    <a:pt x="1858" y="479"/>
                  </a:cubicBezTo>
                  <a:cubicBezTo>
                    <a:pt x="1861" y="475"/>
                    <a:pt x="1866" y="471"/>
                    <a:pt x="1870" y="467"/>
                  </a:cubicBezTo>
                  <a:cubicBezTo>
                    <a:pt x="1870" y="463"/>
                    <a:pt x="1869" y="462"/>
                    <a:pt x="1867" y="462"/>
                  </a:cubicBezTo>
                  <a:close/>
                  <a:moveTo>
                    <a:pt x="1846" y="479"/>
                  </a:moveTo>
                  <a:lnTo>
                    <a:pt x="1846" y="491"/>
                  </a:lnTo>
                  <a:cubicBezTo>
                    <a:pt x="1846" y="491"/>
                    <a:pt x="1851" y="485"/>
                    <a:pt x="1858" y="479"/>
                  </a:cubicBezTo>
                  <a:close/>
                  <a:moveTo>
                    <a:pt x="1987" y="485"/>
                  </a:moveTo>
                  <a:cubicBezTo>
                    <a:pt x="1985" y="485"/>
                    <a:pt x="1985" y="487"/>
                    <a:pt x="1989" y="491"/>
                  </a:cubicBezTo>
                  <a:lnTo>
                    <a:pt x="2001" y="491"/>
                  </a:lnTo>
                  <a:cubicBezTo>
                    <a:pt x="2001" y="491"/>
                    <a:pt x="1990" y="485"/>
                    <a:pt x="1987" y="485"/>
                  </a:cubicBezTo>
                  <a:close/>
                  <a:moveTo>
                    <a:pt x="1989" y="491"/>
                  </a:moveTo>
                  <a:lnTo>
                    <a:pt x="1989" y="491"/>
                  </a:lnTo>
                  <a:cubicBezTo>
                    <a:pt x="1976" y="516"/>
                    <a:pt x="1975" y="525"/>
                    <a:pt x="1979" y="525"/>
                  </a:cubicBezTo>
                  <a:cubicBezTo>
                    <a:pt x="1985" y="525"/>
                    <a:pt x="2004" y="498"/>
                    <a:pt x="1989" y="491"/>
                  </a:cubicBezTo>
                  <a:close/>
                  <a:moveTo>
                    <a:pt x="561" y="0"/>
                  </a:moveTo>
                  <a:cubicBezTo>
                    <a:pt x="561" y="0"/>
                    <a:pt x="560" y="1"/>
                    <a:pt x="560" y="2"/>
                  </a:cubicBezTo>
                  <a:cubicBezTo>
                    <a:pt x="548" y="14"/>
                    <a:pt x="560" y="26"/>
                    <a:pt x="560" y="38"/>
                  </a:cubicBezTo>
                  <a:cubicBezTo>
                    <a:pt x="554" y="44"/>
                    <a:pt x="548" y="47"/>
                    <a:pt x="544" y="47"/>
                  </a:cubicBezTo>
                  <a:cubicBezTo>
                    <a:pt x="539" y="47"/>
                    <a:pt x="536" y="44"/>
                    <a:pt x="536" y="38"/>
                  </a:cubicBezTo>
                  <a:cubicBezTo>
                    <a:pt x="536" y="38"/>
                    <a:pt x="524" y="14"/>
                    <a:pt x="524" y="14"/>
                  </a:cubicBezTo>
                  <a:cubicBezTo>
                    <a:pt x="514" y="14"/>
                    <a:pt x="522" y="52"/>
                    <a:pt x="507" y="52"/>
                  </a:cubicBezTo>
                  <a:cubicBezTo>
                    <a:pt x="505" y="52"/>
                    <a:pt x="503" y="51"/>
                    <a:pt x="501" y="50"/>
                  </a:cubicBezTo>
                  <a:cubicBezTo>
                    <a:pt x="491" y="40"/>
                    <a:pt x="489" y="8"/>
                    <a:pt x="489" y="8"/>
                  </a:cubicBezTo>
                  <a:cubicBezTo>
                    <a:pt x="489" y="8"/>
                    <a:pt x="489" y="10"/>
                    <a:pt x="489" y="14"/>
                  </a:cubicBezTo>
                  <a:cubicBezTo>
                    <a:pt x="477" y="38"/>
                    <a:pt x="489" y="74"/>
                    <a:pt x="477" y="74"/>
                  </a:cubicBezTo>
                  <a:lnTo>
                    <a:pt x="477" y="50"/>
                  </a:lnTo>
                  <a:lnTo>
                    <a:pt x="477" y="38"/>
                  </a:lnTo>
                  <a:cubicBezTo>
                    <a:pt x="477" y="38"/>
                    <a:pt x="453" y="50"/>
                    <a:pt x="453" y="50"/>
                  </a:cubicBezTo>
                  <a:cubicBezTo>
                    <a:pt x="453" y="53"/>
                    <a:pt x="452" y="53"/>
                    <a:pt x="452" y="53"/>
                  </a:cubicBezTo>
                  <a:cubicBezTo>
                    <a:pt x="449" y="53"/>
                    <a:pt x="445" y="47"/>
                    <a:pt x="442" y="47"/>
                  </a:cubicBezTo>
                  <a:cubicBezTo>
                    <a:pt x="442" y="47"/>
                    <a:pt x="441" y="48"/>
                    <a:pt x="441" y="50"/>
                  </a:cubicBezTo>
                  <a:cubicBezTo>
                    <a:pt x="429" y="50"/>
                    <a:pt x="441" y="62"/>
                    <a:pt x="429" y="62"/>
                  </a:cubicBezTo>
                  <a:lnTo>
                    <a:pt x="405" y="62"/>
                  </a:lnTo>
                  <a:cubicBezTo>
                    <a:pt x="393" y="62"/>
                    <a:pt x="405" y="98"/>
                    <a:pt x="393" y="98"/>
                  </a:cubicBezTo>
                  <a:cubicBezTo>
                    <a:pt x="370" y="98"/>
                    <a:pt x="358" y="62"/>
                    <a:pt x="346" y="62"/>
                  </a:cubicBezTo>
                  <a:cubicBezTo>
                    <a:pt x="346" y="62"/>
                    <a:pt x="346" y="98"/>
                    <a:pt x="346" y="110"/>
                  </a:cubicBezTo>
                  <a:cubicBezTo>
                    <a:pt x="346" y="110"/>
                    <a:pt x="322" y="62"/>
                    <a:pt x="310" y="50"/>
                  </a:cubicBezTo>
                  <a:lnTo>
                    <a:pt x="310" y="50"/>
                  </a:lnTo>
                  <a:cubicBezTo>
                    <a:pt x="322" y="62"/>
                    <a:pt x="322" y="86"/>
                    <a:pt x="322" y="98"/>
                  </a:cubicBezTo>
                  <a:cubicBezTo>
                    <a:pt x="326" y="115"/>
                    <a:pt x="327" y="121"/>
                    <a:pt x="326" y="121"/>
                  </a:cubicBezTo>
                  <a:cubicBezTo>
                    <a:pt x="324" y="121"/>
                    <a:pt x="313" y="101"/>
                    <a:pt x="298" y="86"/>
                  </a:cubicBezTo>
                  <a:lnTo>
                    <a:pt x="298" y="86"/>
                  </a:lnTo>
                  <a:cubicBezTo>
                    <a:pt x="322" y="121"/>
                    <a:pt x="286" y="110"/>
                    <a:pt x="298" y="133"/>
                  </a:cubicBezTo>
                  <a:cubicBezTo>
                    <a:pt x="290" y="125"/>
                    <a:pt x="281" y="117"/>
                    <a:pt x="273" y="117"/>
                  </a:cubicBezTo>
                  <a:cubicBezTo>
                    <a:pt x="269" y="117"/>
                    <a:pt x="266" y="118"/>
                    <a:pt x="262" y="121"/>
                  </a:cubicBezTo>
                  <a:cubicBezTo>
                    <a:pt x="251" y="121"/>
                    <a:pt x="262" y="133"/>
                    <a:pt x="262" y="133"/>
                  </a:cubicBezTo>
                  <a:lnTo>
                    <a:pt x="262" y="181"/>
                  </a:lnTo>
                  <a:cubicBezTo>
                    <a:pt x="262" y="181"/>
                    <a:pt x="220" y="146"/>
                    <a:pt x="211" y="146"/>
                  </a:cubicBezTo>
                  <a:cubicBezTo>
                    <a:pt x="209" y="146"/>
                    <a:pt x="209" y="149"/>
                    <a:pt x="215" y="157"/>
                  </a:cubicBezTo>
                  <a:cubicBezTo>
                    <a:pt x="225" y="178"/>
                    <a:pt x="262" y="207"/>
                    <a:pt x="257" y="207"/>
                  </a:cubicBezTo>
                  <a:cubicBezTo>
                    <a:pt x="256" y="207"/>
                    <a:pt x="254" y="206"/>
                    <a:pt x="251" y="205"/>
                  </a:cubicBezTo>
                  <a:cubicBezTo>
                    <a:pt x="237" y="198"/>
                    <a:pt x="231" y="191"/>
                    <a:pt x="231" y="191"/>
                  </a:cubicBezTo>
                  <a:lnTo>
                    <a:pt x="231" y="191"/>
                  </a:lnTo>
                  <a:cubicBezTo>
                    <a:pt x="231" y="191"/>
                    <a:pt x="234" y="195"/>
                    <a:pt x="239" y="205"/>
                  </a:cubicBezTo>
                  <a:cubicBezTo>
                    <a:pt x="239" y="205"/>
                    <a:pt x="251" y="217"/>
                    <a:pt x="251" y="229"/>
                  </a:cubicBezTo>
                  <a:cubicBezTo>
                    <a:pt x="239" y="217"/>
                    <a:pt x="215" y="181"/>
                    <a:pt x="203" y="169"/>
                  </a:cubicBezTo>
                  <a:cubicBezTo>
                    <a:pt x="191" y="169"/>
                    <a:pt x="203" y="181"/>
                    <a:pt x="203" y="181"/>
                  </a:cubicBezTo>
                  <a:lnTo>
                    <a:pt x="203" y="205"/>
                  </a:lnTo>
                  <a:cubicBezTo>
                    <a:pt x="203" y="205"/>
                    <a:pt x="191" y="193"/>
                    <a:pt x="179" y="181"/>
                  </a:cubicBezTo>
                  <a:cubicBezTo>
                    <a:pt x="179" y="185"/>
                    <a:pt x="179" y="193"/>
                    <a:pt x="179" y="193"/>
                  </a:cubicBezTo>
                  <a:cubicBezTo>
                    <a:pt x="179" y="205"/>
                    <a:pt x="191" y="205"/>
                    <a:pt x="191" y="205"/>
                  </a:cubicBezTo>
                  <a:cubicBezTo>
                    <a:pt x="191" y="212"/>
                    <a:pt x="191" y="219"/>
                    <a:pt x="186" y="219"/>
                  </a:cubicBezTo>
                  <a:cubicBezTo>
                    <a:pt x="183" y="219"/>
                    <a:pt x="177" y="215"/>
                    <a:pt x="167" y="205"/>
                  </a:cubicBezTo>
                  <a:cubicBezTo>
                    <a:pt x="164" y="201"/>
                    <a:pt x="159" y="200"/>
                    <a:pt x="155" y="200"/>
                  </a:cubicBezTo>
                  <a:cubicBezTo>
                    <a:pt x="145" y="200"/>
                    <a:pt x="138" y="208"/>
                    <a:pt x="155" y="217"/>
                  </a:cubicBezTo>
                  <a:cubicBezTo>
                    <a:pt x="155" y="217"/>
                    <a:pt x="131" y="229"/>
                    <a:pt x="155" y="252"/>
                  </a:cubicBezTo>
                  <a:cubicBezTo>
                    <a:pt x="131" y="252"/>
                    <a:pt x="48" y="252"/>
                    <a:pt x="108" y="288"/>
                  </a:cubicBezTo>
                  <a:cubicBezTo>
                    <a:pt x="82" y="274"/>
                    <a:pt x="70" y="269"/>
                    <a:pt x="66" y="269"/>
                  </a:cubicBezTo>
                  <a:cubicBezTo>
                    <a:pt x="54" y="269"/>
                    <a:pt x="126" y="324"/>
                    <a:pt x="108" y="324"/>
                  </a:cubicBezTo>
                  <a:cubicBezTo>
                    <a:pt x="94" y="317"/>
                    <a:pt x="76" y="310"/>
                    <a:pt x="68" y="310"/>
                  </a:cubicBezTo>
                  <a:cubicBezTo>
                    <a:pt x="62" y="310"/>
                    <a:pt x="62" y="314"/>
                    <a:pt x="72" y="324"/>
                  </a:cubicBezTo>
                  <a:cubicBezTo>
                    <a:pt x="84" y="336"/>
                    <a:pt x="108" y="348"/>
                    <a:pt x="131" y="360"/>
                  </a:cubicBezTo>
                  <a:cubicBezTo>
                    <a:pt x="116" y="360"/>
                    <a:pt x="100" y="349"/>
                    <a:pt x="91" y="349"/>
                  </a:cubicBezTo>
                  <a:cubicBezTo>
                    <a:pt x="86" y="349"/>
                    <a:pt x="84" y="352"/>
                    <a:pt x="84" y="360"/>
                  </a:cubicBezTo>
                  <a:cubicBezTo>
                    <a:pt x="84" y="368"/>
                    <a:pt x="89" y="372"/>
                    <a:pt x="95" y="374"/>
                  </a:cubicBezTo>
                  <a:lnTo>
                    <a:pt x="95" y="374"/>
                  </a:lnTo>
                  <a:cubicBezTo>
                    <a:pt x="79" y="370"/>
                    <a:pt x="64" y="367"/>
                    <a:pt x="48" y="360"/>
                  </a:cubicBezTo>
                  <a:cubicBezTo>
                    <a:pt x="36" y="360"/>
                    <a:pt x="36" y="383"/>
                    <a:pt x="60" y="383"/>
                  </a:cubicBezTo>
                  <a:cubicBezTo>
                    <a:pt x="72" y="395"/>
                    <a:pt x="72" y="407"/>
                    <a:pt x="72" y="419"/>
                  </a:cubicBezTo>
                  <a:cubicBezTo>
                    <a:pt x="72" y="419"/>
                    <a:pt x="72" y="443"/>
                    <a:pt x="48" y="443"/>
                  </a:cubicBezTo>
                  <a:cubicBezTo>
                    <a:pt x="24" y="443"/>
                    <a:pt x="0" y="443"/>
                    <a:pt x="12" y="455"/>
                  </a:cubicBezTo>
                  <a:cubicBezTo>
                    <a:pt x="36" y="479"/>
                    <a:pt x="48" y="467"/>
                    <a:pt x="48" y="479"/>
                  </a:cubicBezTo>
                  <a:cubicBezTo>
                    <a:pt x="48" y="491"/>
                    <a:pt x="48" y="491"/>
                    <a:pt x="36" y="502"/>
                  </a:cubicBezTo>
                  <a:cubicBezTo>
                    <a:pt x="24" y="502"/>
                    <a:pt x="12" y="526"/>
                    <a:pt x="24" y="526"/>
                  </a:cubicBezTo>
                  <a:cubicBezTo>
                    <a:pt x="31" y="525"/>
                    <a:pt x="36" y="524"/>
                    <a:pt x="40" y="524"/>
                  </a:cubicBezTo>
                  <a:cubicBezTo>
                    <a:pt x="62" y="524"/>
                    <a:pt x="36" y="550"/>
                    <a:pt x="36" y="550"/>
                  </a:cubicBezTo>
                  <a:cubicBezTo>
                    <a:pt x="36" y="562"/>
                    <a:pt x="36" y="574"/>
                    <a:pt x="36" y="574"/>
                  </a:cubicBezTo>
                  <a:lnTo>
                    <a:pt x="60" y="574"/>
                  </a:lnTo>
                  <a:cubicBezTo>
                    <a:pt x="72" y="574"/>
                    <a:pt x="60" y="586"/>
                    <a:pt x="60" y="586"/>
                  </a:cubicBezTo>
                  <a:cubicBezTo>
                    <a:pt x="60" y="598"/>
                    <a:pt x="60" y="598"/>
                    <a:pt x="60" y="610"/>
                  </a:cubicBezTo>
                  <a:cubicBezTo>
                    <a:pt x="60" y="610"/>
                    <a:pt x="96" y="622"/>
                    <a:pt x="72" y="622"/>
                  </a:cubicBezTo>
                  <a:cubicBezTo>
                    <a:pt x="48" y="633"/>
                    <a:pt x="36" y="645"/>
                    <a:pt x="48" y="657"/>
                  </a:cubicBezTo>
                  <a:cubicBezTo>
                    <a:pt x="56" y="657"/>
                    <a:pt x="69" y="652"/>
                    <a:pt x="77" y="652"/>
                  </a:cubicBezTo>
                  <a:cubicBezTo>
                    <a:pt x="81" y="652"/>
                    <a:pt x="84" y="653"/>
                    <a:pt x="84" y="657"/>
                  </a:cubicBezTo>
                  <a:cubicBezTo>
                    <a:pt x="96" y="657"/>
                    <a:pt x="48" y="657"/>
                    <a:pt x="60" y="669"/>
                  </a:cubicBezTo>
                  <a:cubicBezTo>
                    <a:pt x="60" y="672"/>
                    <a:pt x="67" y="672"/>
                    <a:pt x="77" y="672"/>
                  </a:cubicBezTo>
                  <a:cubicBezTo>
                    <a:pt x="120" y="672"/>
                    <a:pt x="227" y="657"/>
                    <a:pt x="227" y="657"/>
                  </a:cubicBezTo>
                  <a:cubicBezTo>
                    <a:pt x="227" y="645"/>
                    <a:pt x="215" y="645"/>
                    <a:pt x="251" y="633"/>
                  </a:cubicBezTo>
                  <a:cubicBezTo>
                    <a:pt x="251" y="633"/>
                    <a:pt x="239" y="622"/>
                    <a:pt x="262" y="610"/>
                  </a:cubicBezTo>
                  <a:cubicBezTo>
                    <a:pt x="253" y="610"/>
                    <a:pt x="221" y="625"/>
                    <a:pt x="208" y="625"/>
                  </a:cubicBezTo>
                  <a:cubicBezTo>
                    <a:pt x="205" y="625"/>
                    <a:pt x="203" y="624"/>
                    <a:pt x="203" y="622"/>
                  </a:cubicBezTo>
                  <a:cubicBezTo>
                    <a:pt x="203" y="622"/>
                    <a:pt x="251" y="598"/>
                    <a:pt x="227" y="598"/>
                  </a:cubicBezTo>
                  <a:lnTo>
                    <a:pt x="203" y="598"/>
                  </a:lnTo>
                  <a:cubicBezTo>
                    <a:pt x="191" y="598"/>
                    <a:pt x="191" y="598"/>
                    <a:pt x="191" y="586"/>
                  </a:cubicBezTo>
                  <a:cubicBezTo>
                    <a:pt x="191" y="574"/>
                    <a:pt x="191" y="574"/>
                    <a:pt x="215" y="574"/>
                  </a:cubicBezTo>
                  <a:cubicBezTo>
                    <a:pt x="251" y="574"/>
                    <a:pt x="251" y="586"/>
                    <a:pt x="274" y="586"/>
                  </a:cubicBezTo>
                  <a:cubicBezTo>
                    <a:pt x="310" y="574"/>
                    <a:pt x="298" y="562"/>
                    <a:pt x="274" y="562"/>
                  </a:cubicBezTo>
                  <a:cubicBezTo>
                    <a:pt x="251" y="562"/>
                    <a:pt x="251" y="538"/>
                    <a:pt x="286" y="538"/>
                  </a:cubicBezTo>
                  <a:lnTo>
                    <a:pt x="251" y="538"/>
                  </a:lnTo>
                  <a:cubicBezTo>
                    <a:pt x="239" y="538"/>
                    <a:pt x="251" y="526"/>
                    <a:pt x="215" y="526"/>
                  </a:cubicBezTo>
                  <a:cubicBezTo>
                    <a:pt x="251" y="526"/>
                    <a:pt x="274" y="502"/>
                    <a:pt x="274" y="479"/>
                  </a:cubicBezTo>
                  <a:cubicBezTo>
                    <a:pt x="274" y="467"/>
                    <a:pt x="251" y="443"/>
                    <a:pt x="203" y="419"/>
                  </a:cubicBezTo>
                  <a:lnTo>
                    <a:pt x="203" y="419"/>
                  </a:lnTo>
                  <a:cubicBezTo>
                    <a:pt x="227" y="431"/>
                    <a:pt x="251" y="443"/>
                    <a:pt x="262" y="443"/>
                  </a:cubicBezTo>
                  <a:lnTo>
                    <a:pt x="274" y="443"/>
                  </a:lnTo>
                  <a:cubicBezTo>
                    <a:pt x="239" y="431"/>
                    <a:pt x="251" y="431"/>
                    <a:pt x="251" y="419"/>
                  </a:cubicBezTo>
                  <a:cubicBezTo>
                    <a:pt x="251" y="419"/>
                    <a:pt x="251" y="419"/>
                    <a:pt x="251" y="407"/>
                  </a:cubicBezTo>
                  <a:lnTo>
                    <a:pt x="262" y="407"/>
                  </a:lnTo>
                  <a:lnTo>
                    <a:pt x="262" y="395"/>
                  </a:lnTo>
                  <a:cubicBezTo>
                    <a:pt x="262" y="387"/>
                    <a:pt x="240" y="373"/>
                    <a:pt x="222" y="365"/>
                  </a:cubicBezTo>
                  <a:lnTo>
                    <a:pt x="222" y="365"/>
                  </a:lnTo>
                  <a:cubicBezTo>
                    <a:pt x="227" y="366"/>
                    <a:pt x="234" y="366"/>
                    <a:pt x="240" y="366"/>
                  </a:cubicBezTo>
                  <a:cubicBezTo>
                    <a:pt x="259" y="366"/>
                    <a:pt x="280" y="366"/>
                    <a:pt x="286" y="371"/>
                  </a:cubicBezTo>
                  <a:cubicBezTo>
                    <a:pt x="290" y="375"/>
                    <a:pt x="292" y="376"/>
                    <a:pt x="293" y="376"/>
                  </a:cubicBezTo>
                  <a:cubicBezTo>
                    <a:pt x="296" y="376"/>
                    <a:pt x="291" y="368"/>
                    <a:pt x="274" y="360"/>
                  </a:cubicBezTo>
                  <a:cubicBezTo>
                    <a:pt x="251" y="360"/>
                    <a:pt x="227" y="348"/>
                    <a:pt x="239" y="348"/>
                  </a:cubicBezTo>
                  <a:lnTo>
                    <a:pt x="298" y="348"/>
                  </a:lnTo>
                  <a:cubicBezTo>
                    <a:pt x="298" y="348"/>
                    <a:pt x="262" y="324"/>
                    <a:pt x="251" y="324"/>
                  </a:cubicBezTo>
                  <a:cubicBezTo>
                    <a:pt x="251" y="321"/>
                    <a:pt x="252" y="321"/>
                    <a:pt x="255" y="321"/>
                  </a:cubicBezTo>
                  <a:cubicBezTo>
                    <a:pt x="268" y="321"/>
                    <a:pt x="298" y="336"/>
                    <a:pt x="298" y="336"/>
                  </a:cubicBezTo>
                  <a:cubicBezTo>
                    <a:pt x="312" y="341"/>
                    <a:pt x="320" y="342"/>
                    <a:pt x="322" y="342"/>
                  </a:cubicBezTo>
                  <a:cubicBezTo>
                    <a:pt x="330" y="342"/>
                    <a:pt x="271" y="317"/>
                    <a:pt x="254" y="313"/>
                  </a:cubicBezTo>
                  <a:lnTo>
                    <a:pt x="254" y="313"/>
                  </a:lnTo>
                  <a:cubicBezTo>
                    <a:pt x="262" y="314"/>
                    <a:pt x="284" y="317"/>
                    <a:pt x="293" y="317"/>
                  </a:cubicBezTo>
                  <a:cubicBezTo>
                    <a:pt x="297" y="317"/>
                    <a:pt x="298" y="316"/>
                    <a:pt x="292" y="314"/>
                  </a:cubicBezTo>
                  <a:lnTo>
                    <a:pt x="292" y="314"/>
                  </a:lnTo>
                  <a:cubicBezTo>
                    <a:pt x="293" y="314"/>
                    <a:pt x="295" y="314"/>
                    <a:pt x="296" y="314"/>
                  </a:cubicBezTo>
                  <a:cubicBezTo>
                    <a:pt x="316" y="314"/>
                    <a:pt x="334" y="288"/>
                    <a:pt x="334" y="288"/>
                  </a:cubicBezTo>
                  <a:cubicBezTo>
                    <a:pt x="334" y="276"/>
                    <a:pt x="334" y="264"/>
                    <a:pt x="334" y="252"/>
                  </a:cubicBezTo>
                  <a:cubicBezTo>
                    <a:pt x="334" y="252"/>
                    <a:pt x="344" y="263"/>
                    <a:pt x="351" y="263"/>
                  </a:cubicBezTo>
                  <a:cubicBezTo>
                    <a:pt x="355" y="263"/>
                    <a:pt x="358" y="260"/>
                    <a:pt x="358" y="252"/>
                  </a:cubicBezTo>
                  <a:cubicBezTo>
                    <a:pt x="346" y="241"/>
                    <a:pt x="334" y="229"/>
                    <a:pt x="334" y="217"/>
                  </a:cubicBezTo>
                  <a:lnTo>
                    <a:pt x="334" y="217"/>
                  </a:lnTo>
                  <a:cubicBezTo>
                    <a:pt x="344" y="217"/>
                    <a:pt x="378" y="273"/>
                    <a:pt x="383" y="273"/>
                  </a:cubicBezTo>
                  <a:cubicBezTo>
                    <a:pt x="384" y="273"/>
                    <a:pt x="384" y="271"/>
                    <a:pt x="381" y="264"/>
                  </a:cubicBezTo>
                  <a:cubicBezTo>
                    <a:pt x="358" y="229"/>
                    <a:pt x="381" y="252"/>
                    <a:pt x="358" y="229"/>
                  </a:cubicBezTo>
                  <a:cubicBezTo>
                    <a:pt x="352" y="217"/>
                    <a:pt x="358" y="217"/>
                    <a:pt x="362" y="217"/>
                  </a:cubicBezTo>
                  <a:cubicBezTo>
                    <a:pt x="367" y="217"/>
                    <a:pt x="370" y="217"/>
                    <a:pt x="358" y="205"/>
                  </a:cubicBezTo>
                  <a:lnTo>
                    <a:pt x="358" y="205"/>
                  </a:lnTo>
                  <a:cubicBezTo>
                    <a:pt x="381" y="229"/>
                    <a:pt x="393" y="241"/>
                    <a:pt x="405" y="252"/>
                  </a:cubicBezTo>
                  <a:cubicBezTo>
                    <a:pt x="417" y="252"/>
                    <a:pt x="370" y="193"/>
                    <a:pt x="370" y="169"/>
                  </a:cubicBezTo>
                  <a:cubicBezTo>
                    <a:pt x="370" y="164"/>
                    <a:pt x="371" y="161"/>
                    <a:pt x="373" y="161"/>
                  </a:cubicBezTo>
                  <a:cubicBezTo>
                    <a:pt x="387" y="161"/>
                    <a:pt x="431" y="232"/>
                    <a:pt x="441" y="252"/>
                  </a:cubicBezTo>
                  <a:cubicBezTo>
                    <a:pt x="429" y="229"/>
                    <a:pt x="417" y="193"/>
                    <a:pt x="417" y="157"/>
                  </a:cubicBezTo>
                  <a:lnTo>
                    <a:pt x="417" y="157"/>
                  </a:lnTo>
                  <a:lnTo>
                    <a:pt x="453" y="205"/>
                  </a:lnTo>
                  <a:cubicBezTo>
                    <a:pt x="441" y="181"/>
                    <a:pt x="453" y="193"/>
                    <a:pt x="453" y="181"/>
                  </a:cubicBezTo>
                  <a:cubicBezTo>
                    <a:pt x="453" y="169"/>
                    <a:pt x="453" y="157"/>
                    <a:pt x="453" y="133"/>
                  </a:cubicBezTo>
                  <a:cubicBezTo>
                    <a:pt x="462" y="152"/>
                    <a:pt x="471" y="192"/>
                    <a:pt x="481" y="192"/>
                  </a:cubicBezTo>
                  <a:cubicBezTo>
                    <a:pt x="483" y="192"/>
                    <a:pt x="486" y="189"/>
                    <a:pt x="489" y="181"/>
                  </a:cubicBezTo>
                  <a:cubicBezTo>
                    <a:pt x="489" y="174"/>
                    <a:pt x="490" y="171"/>
                    <a:pt x="491" y="171"/>
                  </a:cubicBezTo>
                  <a:cubicBezTo>
                    <a:pt x="496" y="171"/>
                    <a:pt x="504" y="188"/>
                    <a:pt x="512" y="205"/>
                  </a:cubicBezTo>
                  <a:lnTo>
                    <a:pt x="512" y="181"/>
                  </a:lnTo>
                  <a:cubicBezTo>
                    <a:pt x="512" y="169"/>
                    <a:pt x="512" y="181"/>
                    <a:pt x="524" y="157"/>
                  </a:cubicBezTo>
                  <a:cubicBezTo>
                    <a:pt x="512" y="145"/>
                    <a:pt x="512" y="133"/>
                    <a:pt x="512" y="121"/>
                  </a:cubicBezTo>
                  <a:cubicBezTo>
                    <a:pt x="512" y="120"/>
                    <a:pt x="513" y="120"/>
                    <a:pt x="513" y="119"/>
                  </a:cubicBezTo>
                  <a:lnTo>
                    <a:pt x="513" y="119"/>
                  </a:lnTo>
                  <a:cubicBezTo>
                    <a:pt x="513" y="126"/>
                    <a:pt x="514" y="129"/>
                    <a:pt x="515" y="129"/>
                  </a:cubicBezTo>
                  <a:cubicBezTo>
                    <a:pt x="517" y="129"/>
                    <a:pt x="520" y="126"/>
                    <a:pt x="524" y="121"/>
                  </a:cubicBezTo>
                  <a:lnTo>
                    <a:pt x="536" y="121"/>
                  </a:lnTo>
                  <a:lnTo>
                    <a:pt x="536" y="169"/>
                  </a:lnTo>
                  <a:lnTo>
                    <a:pt x="536" y="181"/>
                  </a:lnTo>
                  <a:cubicBezTo>
                    <a:pt x="536" y="185"/>
                    <a:pt x="536" y="187"/>
                    <a:pt x="536" y="187"/>
                  </a:cubicBezTo>
                  <a:cubicBezTo>
                    <a:pt x="537" y="187"/>
                    <a:pt x="540" y="141"/>
                    <a:pt x="560" y="121"/>
                  </a:cubicBezTo>
                  <a:cubicBezTo>
                    <a:pt x="562" y="117"/>
                    <a:pt x="563" y="116"/>
                    <a:pt x="564" y="116"/>
                  </a:cubicBezTo>
                  <a:lnTo>
                    <a:pt x="564" y="116"/>
                  </a:lnTo>
                  <a:cubicBezTo>
                    <a:pt x="566" y="116"/>
                    <a:pt x="565" y="125"/>
                    <a:pt x="564" y="135"/>
                  </a:cubicBezTo>
                  <a:lnTo>
                    <a:pt x="564" y="135"/>
                  </a:lnTo>
                  <a:cubicBezTo>
                    <a:pt x="564" y="135"/>
                    <a:pt x="564" y="135"/>
                    <a:pt x="564" y="135"/>
                  </a:cubicBezTo>
                  <a:cubicBezTo>
                    <a:pt x="560" y="135"/>
                    <a:pt x="560" y="145"/>
                    <a:pt x="560" y="145"/>
                  </a:cubicBezTo>
                  <a:lnTo>
                    <a:pt x="560" y="157"/>
                  </a:lnTo>
                  <a:cubicBezTo>
                    <a:pt x="560" y="157"/>
                    <a:pt x="562" y="146"/>
                    <a:pt x="564" y="135"/>
                  </a:cubicBezTo>
                  <a:lnTo>
                    <a:pt x="564" y="135"/>
                  </a:lnTo>
                  <a:cubicBezTo>
                    <a:pt x="566" y="135"/>
                    <a:pt x="568" y="138"/>
                    <a:pt x="572" y="145"/>
                  </a:cubicBezTo>
                  <a:cubicBezTo>
                    <a:pt x="576" y="150"/>
                    <a:pt x="581" y="154"/>
                    <a:pt x="584" y="155"/>
                  </a:cubicBezTo>
                  <a:lnTo>
                    <a:pt x="584" y="155"/>
                  </a:lnTo>
                  <a:lnTo>
                    <a:pt x="584" y="169"/>
                  </a:lnTo>
                  <a:cubicBezTo>
                    <a:pt x="584" y="167"/>
                    <a:pt x="584" y="162"/>
                    <a:pt x="585" y="156"/>
                  </a:cubicBezTo>
                  <a:lnTo>
                    <a:pt x="585" y="156"/>
                  </a:lnTo>
                  <a:cubicBezTo>
                    <a:pt x="585" y="156"/>
                    <a:pt x="586" y="156"/>
                    <a:pt x="586" y="156"/>
                  </a:cubicBezTo>
                  <a:cubicBezTo>
                    <a:pt x="589" y="156"/>
                    <a:pt x="590" y="152"/>
                    <a:pt x="588" y="140"/>
                  </a:cubicBezTo>
                  <a:lnTo>
                    <a:pt x="588" y="140"/>
                  </a:lnTo>
                  <a:cubicBezTo>
                    <a:pt x="592" y="116"/>
                    <a:pt x="600" y="86"/>
                    <a:pt x="608" y="86"/>
                  </a:cubicBezTo>
                  <a:cubicBezTo>
                    <a:pt x="597" y="86"/>
                    <a:pt x="606" y="37"/>
                    <a:pt x="598" y="37"/>
                  </a:cubicBezTo>
                  <a:lnTo>
                    <a:pt x="598" y="37"/>
                  </a:lnTo>
                  <a:cubicBezTo>
                    <a:pt x="598" y="37"/>
                    <a:pt x="597" y="37"/>
                    <a:pt x="596" y="38"/>
                  </a:cubicBezTo>
                  <a:cubicBezTo>
                    <a:pt x="584" y="62"/>
                    <a:pt x="584" y="86"/>
                    <a:pt x="584" y="110"/>
                  </a:cubicBezTo>
                  <a:cubicBezTo>
                    <a:pt x="584" y="86"/>
                    <a:pt x="584" y="62"/>
                    <a:pt x="584" y="38"/>
                  </a:cubicBezTo>
                  <a:cubicBezTo>
                    <a:pt x="584" y="28"/>
                    <a:pt x="566" y="0"/>
                    <a:pt x="561" y="0"/>
                  </a:cubicBezTo>
                  <a:close/>
                  <a:moveTo>
                    <a:pt x="2063" y="679"/>
                  </a:moveTo>
                  <a:lnTo>
                    <a:pt x="2063" y="679"/>
                  </a:lnTo>
                  <a:cubicBezTo>
                    <a:pt x="2060" y="684"/>
                    <a:pt x="2054" y="693"/>
                    <a:pt x="2048" y="705"/>
                  </a:cubicBezTo>
                  <a:cubicBezTo>
                    <a:pt x="2048" y="696"/>
                    <a:pt x="2055" y="687"/>
                    <a:pt x="2063" y="679"/>
                  </a:cubicBezTo>
                  <a:close/>
                  <a:moveTo>
                    <a:pt x="2292" y="719"/>
                  </a:moveTo>
                  <a:cubicBezTo>
                    <a:pt x="2292" y="725"/>
                    <a:pt x="2293" y="729"/>
                    <a:pt x="2286" y="729"/>
                  </a:cubicBezTo>
                  <a:cubicBezTo>
                    <a:pt x="2286" y="729"/>
                    <a:pt x="2289" y="725"/>
                    <a:pt x="2292" y="719"/>
                  </a:cubicBezTo>
                  <a:close/>
                  <a:moveTo>
                    <a:pt x="2382" y="729"/>
                  </a:moveTo>
                  <a:cubicBezTo>
                    <a:pt x="2382" y="729"/>
                    <a:pt x="2382" y="729"/>
                    <a:pt x="2382" y="729"/>
                  </a:cubicBezTo>
                  <a:cubicBezTo>
                    <a:pt x="2382" y="729"/>
                    <a:pt x="2382" y="729"/>
                    <a:pt x="2382" y="729"/>
                  </a:cubicBezTo>
                  <a:close/>
                  <a:moveTo>
                    <a:pt x="229" y="814"/>
                  </a:moveTo>
                  <a:cubicBezTo>
                    <a:pt x="225" y="816"/>
                    <a:pt x="221" y="820"/>
                    <a:pt x="215" y="824"/>
                  </a:cubicBezTo>
                  <a:cubicBezTo>
                    <a:pt x="221" y="820"/>
                    <a:pt x="226" y="817"/>
                    <a:pt x="229" y="814"/>
                  </a:cubicBezTo>
                  <a:close/>
                  <a:moveTo>
                    <a:pt x="2390" y="807"/>
                  </a:moveTo>
                  <a:cubicBezTo>
                    <a:pt x="2392" y="807"/>
                    <a:pt x="2394" y="808"/>
                    <a:pt x="2394" y="812"/>
                  </a:cubicBezTo>
                  <a:cubicBezTo>
                    <a:pt x="2394" y="812"/>
                    <a:pt x="2370" y="836"/>
                    <a:pt x="2370" y="836"/>
                  </a:cubicBezTo>
                  <a:lnTo>
                    <a:pt x="2370" y="812"/>
                  </a:lnTo>
                  <a:cubicBezTo>
                    <a:pt x="2378" y="812"/>
                    <a:pt x="2386" y="807"/>
                    <a:pt x="2390" y="807"/>
                  </a:cubicBezTo>
                  <a:close/>
                  <a:moveTo>
                    <a:pt x="2230" y="834"/>
                  </a:moveTo>
                  <a:lnTo>
                    <a:pt x="2227" y="836"/>
                  </a:lnTo>
                  <a:cubicBezTo>
                    <a:pt x="2227" y="837"/>
                    <a:pt x="2227" y="838"/>
                    <a:pt x="2228" y="838"/>
                  </a:cubicBezTo>
                  <a:cubicBezTo>
                    <a:pt x="2228" y="838"/>
                    <a:pt x="2229" y="837"/>
                    <a:pt x="2230" y="834"/>
                  </a:cubicBezTo>
                  <a:close/>
                  <a:moveTo>
                    <a:pt x="2319" y="860"/>
                  </a:moveTo>
                  <a:cubicBezTo>
                    <a:pt x="2316" y="862"/>
                    <a:pt x="2313" y="866"/>
                    <a:pt x="2310" y="872"/>
                  </a:cubicBezTo>
                  <a:lnTo>
                    <a:pt x="2319" y="860"/>
                  </a:lnTo>
                  <a:close/>
                  <a:moveTo>
                    <a:pt x="893" y="978"/>
                  </a:moveTo>
                  <a:cubicBezTo>
                    <a:pt x="892" y="985"/>
                    <a:pt x="890" y="991"/>
                    <a:pt x="882" y="991"/>
                  </a:cubicBezTo>
                  <a:cubicBezTo>
                    <a:pt x="886" y="991"/>
                    <a:pt x="890" y="985"/>
                    <a:pt x="893" y="978"/>
                  </a:cubicBezTo>
                  <a:close/>
                  <a:moveTo>
                    <a:pt x="1023" y="986"/>
                  </a:moveTo>
                  <a:cubicBezTo>
                    <a:pt x="1022" y="986"/>
                    <a:pt x="1019" y="995"/>
                    <a:pt x="1013" y="1014"/>
                  </a:cubicBezTo>
                  <a:lnTo>
                    <a:pt x="1024" y="1003"/>
                  </a:lnTo>
                  <a:cubicBezTo>
                    <a:pt x="1024" y="992"/>
                    <a:pt x="1024" y="986"/>
                    <a:pt x="1023" y="986"/>
                  </a:cubicBezTo>
                  <a:close/>
                  <a:moveTo>
                    <a:pt x="452" y="993"/>
                  </a:moveTo>
                  <a:cubicBezTo>
                    <a:pt x="451" y="993"/>
                    <a:pt x="448" y="1006"/>
                    <a:pt x="441" y="1026"/>
                  </a:cubicBezTo>
                  <a:lnTo>
                    <a:pt x="453" y="1014"/>
                  </a:lnTo>
                  <a:cubicBezTo>
                    <a:pt x="453" y="999"/>
                    <a:pt x="453" y="993"/>
                    <a:pt x="452" y="993"/>
                  </a:cubicBezTo>
                  <a:close/>
                  <a:moveTo>
                    <a:pt x="318" y="643"/>
                  </a:moveTo>
                  <a:cubicBezTo>
                    <a:pt x="317" y="643"/>
                    <a:pt x="315" y="644"/>
                    <a:pt x="310" y="645"/>
                  </a:cubicBezTo>
                  <a:cubicBezTo>
                    <a:pt x="274" y="657"/>
                    <a:pt x="239" y="681"/>
                    <a:pt x="203" y="705"/>
                  </a:cubicBezTo>
                  <a:cubicBezTo>
                    <a:pt x="203" y="705"/>
                    <a:pt x="186" y="722"/>
                    <a:pt x="179" y="729"/>
                  </a:cubicBezTo>
                  <a:cubicBezTo>
                    <a:pt x="191" y="729"/>
                    <a:pt x="203" y="729"/>
                    <a:pt x="191" y="741"/>
                  </a:cubicBezTo>
                  <a:cubicBezTo>
                    <a:pt x="191" y="752"/>
                    <a:pt x="167" y="776"/>
                    <a:pt x="191" y="776"/>
                  </a:cubicBezTo>
                  <a:cubicBezTo>
                    <a:pt x="203" y="776"/>
                    <a:pt x="212" y="773"/>
                    <a:pt x="215" y="773"/>
                  </a:cubicBezTo>
                  <a:cubicBezTo>
                    <a:pt x="218" y="773"/>
                    <a:pt x="215" y="776"/>
                    <a:pt x="203" y="788"/>
                  </a:cubicBezTo>
                  <a:cubicBezTo>
                    <a:pt x="203" y="799"/>
                    <a:pt x="260" y="790"/>
                    <a:pt x="229" y="814"/>
                  </a:cubicBezTo>
                  <a:lnTo>
                    <a:pt x="229" y="814"/>
                  </a:lnTo>
                  <a:cubicBezTo>
                    <a:pt x="234" y="812"/>
                    <a:pt x="237" y="811"/>
                    <a:pt x="240" y="811"/>
                  </a:cubicBezTo>
                  <a:cubicBezTo>
                    <a:pt x="252" y="811"/>
                    <a:pt x="242" y="836"/>
                    <a:pt x="251" y="836"/>
                  </a:cubicBezTo>
                  <a:cubicBezTo>
                    <a:pt x="262" y="836"/>
                    <a:pt x="274" y="824"/>
                    <a:pt x="286" y="812"/>
                  </a:cubicBezTo>
                  <a:cubicBezTo>
                    <a:pt x="310" y="812"/>
                    <a:pt x="274" y="836"/>
                    <a:pt x="274" y="848"/>
                  </a:cubicBezTo>
                  <a:cubicBezTo>
                    <a:pt x="251" y="866"/>
                    <a:pt x="251" y="869"/>
                    <a:pt x="256" y="869"/>
                  </a:cubicBezTo>
                  <a:cubicBezTo>
                    <a:pt x="259" y="869"/>
                    <a:pt x="264" y="868"/>
                    <a:pt x="268" y="868"/>
                  </a:cubicBezTo>
                  <a:cubicBezTo>
                    <a:pt x="271" y="868"/>
                    <a:pt x="274" y="869"/>
                    <a:pt x="274" y="872"/>
                  </a:cubicBezTo>
                  <a:cubicBezTo>
                    <a:pt x="286" y="872"/>
                    <a:pt x="298" y="907"/>
                    <a:pt x="286" y="907"/>
                  </a:cubicBezTo>
                  <a:cubicBezTo>
                    <a:pt x="286" y="911"/>
                    <a:pt x="286" y="912"/>
                    <a:pt x="287" y="912"/>
                  </a:cubicBezTo>
                  <a:cubicBezTo>
                    <a:pt x="287" y="912"/>
                    <a:pt x="290" y="904"/>
                    <a:pt x="298" y="895"/>
                  </a:cubicBezTo>
                  <a:cubicBezTo>
                    <a:pt x="302" y="891"/>
                    <a:pt x="305" y="890"/>
                    <a:pt x="307" y="890"/>
                  </a:cubicBezTo>
                  <a:cubicBezTo>
                    <a:pt x="311" y="890"/>
                    <a:pt x="314" y="895"/>
                    <a:pt x="322" y="895"/>
                  </a:cubicBezTo>
                  <a:cubicBezTo>
                    <a:pt x="322" y="895"/>
                    <a:pt x="334" y="907"/>
                    <a:pt x="322" y="919"/>
                  </a:cubicBezTo>
                  <a:cubicBezTo>
                    <a:pt x="310" y="931"/>
                    <a:pt x="298" y="943"/>
                    <a:pt x="322" y="943"/>
                  </a:cubicBezTo>
                  <a:cubicBezTo>
                    <a:pt x="334" y="931"/>
                    <a:pt x="346" y="919"/>
                    <a:pt x="346" y="907"/>
                  </a:cubicBezTo>
                  <a:cubicBezTo>
                    <a:pt x="358" y="907"/>
                    <a:pt x="346" y="943"/>
                    <a:pt x="346" y="955"/>
                  </a:cubicBezTo>
                  <a:cubicBezTo>
                    <a:pt x="346" y="967"/>
                    <a:pt x="358" y="967"/>
                    <a:pt x="370" y="979"/>
                  </a:cubicBezTo>
                  <a:lnTo>
                    <a:pt x="393" y="979"/>
                  </a:lnTo>
                  <a:cubicBezTo>
                    <a:pt x="393" y="979"/>
                    <a:pt x="417" y="955"/>
                    <a:pt x="429" y="955"/>
                  </a:cubicBezTo>
                  <a:cubicBezTo>
                    <a:pt x="417" y="967"/>
                    <a:pt x="417" y="979"/>
                    <a:pt x="405" y="991"/>
                  </a:cubicBezTo>
                  <a:cubicBezTo>
                    <a:pt x="405" y="1003"/>
                    <a:pt x="417" y="1003"/>
                    <a:pt x="429" y="1003"/>
                  </a:cubicBezTo>
                  <a:cubicBezTo>
                    <a:pt x="429" y="1003"/>
                    <a:pt x="441" y="979"/>
                    <a:pt x="441" y="979"/>
                  </a:cubicBezTo>
                  <a:cubicBezTo>
                    <a:pt x="453" y="979"/>
                    <a:pt x="453" y="979"/>
                    <a:pt x="465" y="991"/>
                  </a:cubicBezTo>
                  <a:cubicBezTo>
                    <a:pt x="465" y="1000"/>
                    <a:pt x="465" y="1033"/>
                    <a:pt x="477" y="1033"/>
                  </a:cubicBezTo>
                  <a:cubicBezTo>
                    <a:pt x="480" y="1033"/>
                    <a:pt x="484" y="1031"/>
                    <a:pt x="489" y="1026"/>
                  </a:cubicBezTo>
                  <a:cubicBezTo>
                    <a:pt x="512" y="1014"/>
                    <a:pt x="501" y="1014"/>
                    <a:pt x="512" y="1014"/>
                  </a:cubicBezTo>
                  <a:cubicBezTo>
                    <a:pt x="524" y="1014"/>
                    <a:pt x="524" y="979"/>
                    <a:pt x="536" y="979"/>
                  </a:cubicBezTo>
                  <a:lnTo>
                    <a:pt x="536" y="979"/>
                  </a:lnTo>
                  <a:cubicBezTo>
                    <a:pt x="536" y="979"/>
                    <a:pt x="517" y="1028"/>
                    <a:pt x="531" y="1028"/>
                  </a:cubicBezTo>
                  <a:cubicBezTo>
                    <a:pt x="532" y="1028"/>
                    <a:pt x="534" y="1027"/>
                    <a:pt x="536" y="1026"/>
                  </a:cubicBezTo>
                  <a:cubicBezTo>
                    <a:pt x="543" y="1019"/>
                    <a:pt x="546" y="1012"/>
                    <a:pt x="550" y="1005"/>
                  </a:cubicBezTo>
                  <a:lnTo>
                    <a:pt x="550" y="1005"/>
                  </a:lnTo>
                  <a:cubicBezTo>
                    <a:pt x="551" y="1009"/>
                    <a:pt x="564" y="1007"/>
                    <a:pt x="572" y="1014"/>
                  </a:cubicBezTo>
                  <a:cubicBezTo>
                    <a:pt x="572" y="1014"/>
                    <a:pt x="560" y="1050"/>
                    <a:pt x="572" y="1050"/>
                  </a:cubicBezTo>
                  <a:cubicBezTo>
                    <a:pt x="572" y="1050"/>
                    <a:pt x="596" y="955"/>
                    <a:pt x="584" y="955"/>
                  </a:cubicBezTo>
                  <a:cubicBezTo>
                    <a:pt x="584" y="955"/>
                    <a:pt x="620" y="907"/>
                    <a:pt x="608" y="907"/>
                  </a:cubicBezTo>
                  <a:lnTo>
                    <a:pt x="584" y="907"/>
                  </a:lnTo>
                  <a:cubicBezTo>
                    <a:pt x="572" y="907"/>
                    <a:pt x="572" y="907"/>
                    <a:pt x="560" y="931"/>
                  </a:cubicBezTo>
                  <a:cubicBezTo>
                    <a:pt x="556" y="943"/>
                    <a:pt x="553" y="946"/>
                    <a:pt x="551" y="946"/>
                  </a:cubicBezTo>
                  <a:cubicBezTo>
                    <a:pt x="549" y="946"/>
                    <a:pt x="548" y="944"/>
                    <a:pt x="546" y="944"/>
                  </a:cubicBezTo>
                  <a:cubicBezTo>
                    <a:pt x="545" y="944"/>
                    <a:pt x="543" y="945"/>
                    <a:pt x="541" y="951"/>
                  </a:cubicBezTo>
                  <a:lnTo>
                    <a:pt x="541" y="951"/>
                  </a:lnTo>
                  <a:cubicBezTo>
                    <a:pt x="543" y="933"/>
                    <a:pt x="534" y="917"/>
                    <a:pt x="524" y="907"/>
                  </a:cubicBezTo>
                  <a:cubicBezTo>
                    <a:pt x="524" y="907"/>
                    <a:pt x="524" y="895"/>
                    <a:pt x="524" y="895"/>
                  </a:cubicBezTo>
                  <a:lnTo>
                    <a:pt x="524" y="848"/>
                  </a:lnTo>
                  <a:lnTo>
                    <a:pt x="512" y="883"/>
                  </a:lnTo>
                  <a:cubicBezTo>
                    <a:pt x="512" y="883"/>
                    <a:pt x="512" y="860"/>
                    <a:pt x="501" y="860"/>
                  </a:cubicBezTo>
                  <a:cubicBezTo>
                    <a:pt x="489" y="872"/>
                    <a:pt x="477" y="883"/>
                    <a:pt x="465" y="895"/>
                  </a:cubicBezTo>
                  <a:cubicBezTo>
                    <a:pt x="465" y="907"/>
                    <a:pt x="465" y="907"/>
                    <a:pt x="465" y="907"/>
                  </a:cubicBezTo>
                  <a:cubicBezTo>
                    <a:pt x="453" y="895"/>
                    <a:pt x="453" y="895"/>
                    <a:pt x="465" y="895"/>
                  </a:cubicBezTo>
                  <a:cubicBezTo>
                    <a:pt x="465" y="876"/>
                    <a:pt x="465" y="856"/>
                    <a:pt x="458" y="856"/>
                  </a:cubicBezTo>
                  <a:cubicBezTo>
                    <a:pt x="457" y="856"/>
                    <a:pt x="455" y="857"/>
                    <a:pt x="453" y="860"/>
                  </a:cubicBezTo>
                  <a:cubicBezTo>
                    <a:pt x="447" y="872"/>
                    <a:pt x="438" y="878"/>
                    <a:pt x="431" y="878"/>
                  </a:cubicBezTo>
                  <a:cubicBezTo>
                    <a:pt x="423" y="878"/>
                    <a:pt x="417" y="872"/>
                    <a:pt x="417" y="860"/>
                  </a:cubicBezTo>
                  <a:cubicBezTo>
                    <a:pt x="417" y="848"/>
                    <a:pt x="441" y="824"/>
                    <a:pt x="429" y="824"/>
                  </a:cubicBezTo>
                  <a:cubicBezTo>
                    <a:pt x="419" y="835"/>
                    <a:pt x="398" y="873"/>
                    <a:pt x="386" y="873"/>
                  </a:cubicBezTo>
                  <a:cubicBezTo>
                    <a:pt x="384" y="873"/>
                    <a:pt x="383" y="873"/>
                    <a:pt x="381" y="872"/>
                  </a:cubicBezTo>
                  <a:cubicBezTo>
                    <a:pt x="370" y="860"/>
                    <a:pt x="429" y="812"/>
                    <a:pt x="417" y="812"/>
                  </a:cubicBezTo>
                  <a:cubicBezTo>
                    <a:pt x="417" y="810"/>
                    <a:pt x="417" y="809"/>
                    <a:pt x="416" y="809"/>
                  </a:cubicBezTo>
                  <a:cubicBezTo>
                    <a:pt x="413" y="809"/>
                    <a:pt x="403" y="826"/>
                    <a:pt x="393" y="836"/>
                  </a:cubicBezTo>
                  <a:cubicBezTo>
                    <a:pt x="381" y="836"/>
                    <a:pt x="381" y="824"/>
                    <a:pt x="370" y="812"/>
                  </a:cubicBezTo>
                  <a:cubicBezTo>
                    <a:pt x="370" y="800"/>
                    <a:pt x="370" y="752"/>
                    <a:pt x="358" y="741"/>
                  </a:cubicBezTo>
                  <a:cubicBezTo>
                    <a:pt x="346" y="741"/>
                    <a:pt x="334" y="752"/>
                    <a:pt x="322" y="752"/>
                  </a:cubicBezTo>
                  <a:cubicBezTo>
                    <a:pt x="325" y="749"/>
                    <a:pt x="329" y="745"/>
                    <a:pt x="334" y="741"/>
                  </a:cubicBezTo>
                  <a:cubicBezTo>
                    <a:pt x="340" y="735"/>
                    <a:pt x="337" y="732"/>
                    <a:pt x="331" y="732"/>
                  </a:cubicBezTo>
                  <a:cubicBezTo>
                    <a:pt x="325" y="732"/>
                    <a:pt x="316" y="735"/>
                    <a:pt x="310" y="741"/>
                  </a:cubicBezTo>
                  <a:cubicBezTo>
                    <a:pt x="299" y="748"/>
                    <a:pt x="292" y="751"/>
                    <a:pt x="289" y="751"/>
                  </a:cubicBezTo>
                  <a:cubicBezTo>
                    <a:pt x="283" y="751"/>
                    <a:pt x="294" y="737"/>
                    <a:pt x="310" y="729"/>
                  </a:cubicBezTo>
                  <a:lnTo>
                    <a:pt x="310" y="729"/>
                  </a:lnTo>
                  <a:cubicBezTo>
                    <a:pt x="286" y="741"/>
                    <a:pt x="274" y="752"/>
                    <a:pt x="251" y="764"/>
                  </a:cubicBezTo>
                  <a:cubicBezTo>
                    <a:pt x="251" y="764"/>
                    <a:pt x="286" y="741"/>
                    <a:pt x="286" y="729"/>
                  </a:cubicBezTo>
                  <a:cubicBezTo>
                    <a:pt x="298" y="729"/>
                    <a:pt x="286" y="717"/>
                    <a:pt x="274" y="717"/>
                  </a:cubicBezTo>
                  <a:cubicBezTo>
                    <a:pt x="274" y="717"/>
                    <a:pt x="239" y="705"/>
                    <a:pt x="274" y="693"/>
                  </a:cubicBezTo>
                  <a:cubicBezTo>
                    <a:pt x="322" y="681"/>
                    <a:pt x="262" y="681"/>
                    <a:pt x="262" y="681"/>
                  </a:cubicBezTo>
                  <a:cubicBezTo>
                    <a:pt x="252" y="671"/>
                    <a:pt x="321" y="643"/>
                    <a:pt x="318" y="643"/>
                  </a:cubicBezTo>
                  <a:close/>
                  <a:moveTo>
                    <a:pt x="1167" y="1165"/>
                  </a:moveTo>
                  <a:cubicBezTo>
                    <a:pt x="1167" y="1166"/>
                    <a:pt x="1167" y="1167"/>
                    <a:pt x="1167" y="1169"/>
                  </a:cubicBezTo>
                  <a:cubicBezTo>
                    <a:pt x="1167" y="1168"/>
                    <a:pt x="1167" y="1166"/>
                    <a:pt x="1167" y="1165"/>
                  </a:cubicBezTo>
                  <a:close/>
                  <a:moveTo>
                    <a:pt x="1310" y="1133"/>
                  </a:moveTo>
                  <a:cubicBezTo>
                    <a:pt x="1310" y="1145"/>
                    <a:pt x="1298" y="1181"/>
                    <a:pt x="1298" y="1181"/>
                  </a:cubicBezTo>
                  <a:lnTo>
                    <a:pt x="1298" y="1169"/>
                  </a:lnTo>
                  <a:cubicBezTo>
                    <a:pt x="1298" y="1169"/>
                    <a:pt x="1298" y="1133"/>
                    <a:pt x="1310" y="1133"/>
                  </a:cubicBezTo>
                  <a:close/>
                  <a:moveTo>
                    <a:pt x="688" y="885"/>
                  </a:moveTo>
                  <a:cubicBezTo>
                    <a:pt x="686" y="885"/>
                    <a:pt x="683" y="887"/>
                    <a:pt x="679" y="895"/>
                  </a:cubicBezTo>
                  <a:cubicBezTo>
                    <a:pt x="679" y="899"/>
                    <a:pt x="679" y="901"/>
                    <a:pt x="679" y="901"/>
                  </a:cubicBezTo>
                  <a:cubicBezTo>
                    <a:pt x="678" y="901"/>
                    <a:pt x="675" y="895"/>
                    <a:pt x="667" y="895"/>
                  </a:cubicBezTo>
                  <a:cubicBezTo>
                    <a:pt x="665" y="893"/>
                    <a:pt x="663" y="892"/>
                    <a:pt x="663" y="892"/>
                  </a:cubicBezTo>
                  <a:lnTo>
                    <a:pt x="663" y="892"/>
                  </a:lnTo>
                  <a:cubicBezTo>
                    <a:pt x="659" y="892"/>
                    <a:pt x="665" y="907"/>
                    <a:pt x="655" y="907"/>
                  </a:cubicBezTo>
                  <a:cubicBezTo>
                    <a:pt x="643" y="907"/>
                    <a:pt x="655" y="907"/>
                    <a:pt x="643" y="895"/>
                  </a:cubicBezTo>
                  <a:cubicBezTo>
                    <a:pt x="620" y="919"/>
                    <a:pt x="608" y="943"/>
                    <a:pt x="608" y="979"/>
                  </a:cubicBezTo>
                  <a:lnTo>
                    <a:pt x="620" y="979"/>
                  </a:lnTo>
                  <a:cubicBezTo>
                    <a:pt x="620" y="979"/>
                    <a:pt x="620" y="991"/>
                    <a:pt x="620" y="1003"/>
                  </a:cubicBezTo>
                  <a:cubicBezTo>
                    <a:pt x="620" y="1014"/>
                    <a:pt x="632" y="1026"/>
                    <a:pt x="632" y="1026"/>
                  </a:cubicBezTo>
                  <a:cubicBezTo>
                    <a:pt x="643" y="1026"/>
                    <a:pt x="643" y="979"/>
                    <a:pt x="655" y="967"/>
                  </a:cubicBezTo>
                  <a:cubicBezTo>
                    <a:pt x="667" y="967"/>
                    <a:pt x="667" y="967"/>
                    <a:pt x="667" y="991"/>
                  </a:cubicBezTo>
                  <a:cubicBezTo>
                    <a:pt x="667" y="991"/>
                    <a:pt x="667" y="963"/>
                    <a:pt x="667" y="955"/>
                  </a:cubicBezTo>
                  <a:cubicBezTo>
                    <a:pt x="679" y="955"/>
                    <a:pt x="667" y="991"/>
                    <a:pt x="667" y="991"/>
                  </a:cubicBezTo>
                  <a:lnTo>
                    <a:pt x="667" y="1014"/>
                  </a:lnTo>
                  <a:cubicBezTo>
                    <a:pt x="667" y="1014"/>
                    <a:pt x="667" y="1014"/>
                    <a:pt x="679" y="991"/>
                  </a:cubicBezTo>
                  <a:cubicBezTo>
                    <a:pt x="685" y="979"/>
                    <a:pt x="688" y="973"/>
                    <a:pt x="690" y="973"/>
                  </a:cubicBezTo>
                  <a:cubicBezTo>
                    <a:pt x="691" y="973"/>
                    <a:pt x="691" y="979"/>
                    <a:pt x="691" y="991"/>
                  </a:cubicBezTo>
                  <a:cubicBezTo>
                    <a:pt x="691" y="1003"/>
                    <a:pt x="667" y="1038"/>
                    <a:pt x="691" y="1038"/>
                  </a:cubicBezTo>
                  <a:cubicBezTo>
                    <a:pt x="693" y="1041"/>
                    <a:pt x="695" y="1041"/>
                    <a:pt x="697" y="1041"/>
                  </a:cubicBezTo>
                  <a:cubicBezTo>
                    <a:pt x="703" y="1041"/>
                    <a:pt x="705" y="1024"/>
                    <a:pt x="715" y="1014"/>
                  </a:cubicBezTo>
                  <a:cubicBezTo>
                    <a:pt x="727" y="1014"/>
                    <a:pt x="751" y="991"/>
                    <a:pt x="751" y="991"/>
                  </a:cubicBezTo>
                  <a:lnTo>
                    <a:pt x="751" y="991"/>
                  </a:lnTo>
                  <a:cubicBezTo>
                    <a:pt x="751" y="1003"/>
                    <a:pt x="727" y="1038"/>
                    <a:pt x="727" y="1050"/>
                  </a:cubicBezTo>
                  <a:cubicBezTo>
                    <a:pt x="727" y="1038"/>
                    <a:pt x="762" y="1026"/>
                    <a:pt x="762" y="1014"/>
                  </a:cubicBezTo>
                  <a:cubicBezTo>
                    <a:pt x="774" y="1014"/>
                    <a:pt x="774" y="1014"/>
                    <a:pt x="774" y="1026"/>
                  </a:cubicBezTo>
                  <a:cubicBezTo>
                    <a:pt x="774" y="1030"/>
                    <a:pt x="774" y="1032"/>
                    <a:pt x="775" y="1032"/>
                  </a:cubicBezTo>
                  <a:cubicBezTo>
                    <a:pt x="776" y="1032"/>
                    <a:pt x="778" y="1026"/>
                    <a:pt x="786" y="1026"/>
                  </a:cubicBezTo>
                  <a:cubicBezTo>
                    <a:pt x="798" y="1026"/>
                    <a:pt x="786" y="1026"/>
                    <a:pt x="786" y="1050"/>
                  </a:cubicBezTo>
                  <a:cubicBezTo>
                    <a:pt x="798" y="1038"/>
                    <a:pt x="798" y="1026"/>
                    <a:pt x="798" y="1014"/>
                  </a:cubicBezTo>
                  <a:cubicBezTo>
                    <a:pt x="798" y="1005"/>
                    <a:pt x="806" y="987"/>
                    <a:pt x="809" y="987"/>
                  </a:cubicBezTo>
                  <a:cubicBezTo>
                    <a:pt x="810" y="987"/>
                    <a:pt x="810" y="988"/>
                    <a:pt x="810" y="991"/>
                  </a:cubicBezTo>
                  <a:cubicBezTo>
                    <a:pt x="810" y="1003"/>
                    <a:pt x="810" y="1014"/>
                    <a:pt x="810" y="1026"/>
                  </a:cubicBezTo>
                  <a:cubicBezTo>
                    <a:pt x="810" y="1030"/>
                    <a:pt x="811" y="1032"/>
                    <a:pt x="813" y="1032"/>
                  </a:cubicBezTo>
                  <a:cubicBezTo>
                    <a:pt x="817" y="1032"/>
                    <a:pt x="822" y="1026"/>
                    <a:pt x="822" y="1026"/>
                  </a:cubicBezTo>
                  <a:cubicBezTo>
                    <a:pt x="834" y="1026"/>
                    <a:pt x="822" y="1026"/>
                    <a:pt x="834" y="1038"/>
                  </a:cubicBezTo>
                  <a:cubicBezTo>
                    <a:pt x="834" y="1038"/>
                    <a:pt x="834" y="1050"/>
                    <a:pt x="834" y="1050"/>
                  </a:cubicBezTo>
                  <a:cubicBezTo>
                    <a:pt x="834" y="1050"/>
                    <a:pt x="846" y="1038"/>
                    <a:pt x="858" y="1038"/>
                  </a:cubicBezTo>
                  <a:cubicBezTo>
                    <a:pt x="858" y="1038"/>
                    <a:pt x="858" y="1050"/>
                    <a:pt x="858" y="1050"/>
                  </a:cubicBezTo>
                  <a:cubicBezTo>
                    <a:pt x="864" y="1050"/>
                    <a:pt x="870" y="1053"/>
                    <a:pt x="876" y="1053"/>
                  </a:cubicBezTo>
                  <a:cubicBezTo>
                    <a:pt x="882" y="1053"/>
                    <a:pt x="887" y="1050"/>
                    <a:pt x="893" y="1038"/>
                  </a:cubicBezTo>
                  <a:cubicBezTo>
                    <a:pt x="898" y="1033"/>
                    <a:pt x="901" y="1030"/>
                    <a:pt x="902" y="1030"/>
                  </a:cubicBezTo>
                  <a:lnTo>
                    <a:pt x="902" y="1030"/>
                  </a:lnTo>
                  <a:cubicBezTo>
                    <a:pt x="903" y="1030"/>
                    <a:pt x="900" y="1036"/>
                    <a:pt x="893" y="1050"/>
                  </a:cubicBezTo>
                  <a:cubicBezTo>
                    <a:pt x="886" y="1072"/>
                    <a:pt x="888" y="1076"/>
                    <a:pt x="890" y="1076"/>
                  </a:cubicBezTo>
                  <a:cubicBezTo>
                    <a:pt x="892" y="1076"/>
                    <a:pt x="893" y="1074"/>
                    <a:pt x="893" y="1074"/>
                  </a:cubicBezTo>
                  <a:lnTo>
                    <a:pt x="917" y="1074"/>
                  </a:lnTo>
                  <a:cubicBezTo>
                    <a:pt x="917" y="1074"/>
                    <a:pt x="925" y="1059"/>
                    <a:pt x="928" y="1059"/>
                  </a:cubicBezTo>
                  <a:cubicBezTo>
                    <a:pt x="929" y="1059"/>
                    <a:pt x="929" y="1060"/>
                    <a:pt x="929" y="1062"/>
                  </a:cubicBezTo>
                  <a:cubicBezTo>
                    <a:pt x="929" y="1072"/>
                    <a:pt x="929" y="1089"/>
                    <a:pt x="935" y="1089"/>
                  </a:cubicBezTo>
                  <a:cubicBezTo>
                    <a:pt x="937" y="1089"/>
                    <a:pt x="939" y="1088"/>
                    <a:pt x="941" y="1086"/>
                  </a:cubicBezTo>
                  <a:cubicBezTo>
                    <a:pt x="951" y="1086"/>
                    <a:pt x="961" y="1060"/>
                    <a:pt x="964" y="1060"/>
                  </a:cubicBezTo>
                  <a:cubicBezTo>
                    <a:pt x="965" y="1060"/>
                    <a:pt x="965" y="1060"/>
                    <a:pt x="965" y="1062"/>
                  </a:cubicBezTo>
                  <a:cubicBezTo>
                    <a:pt x="965" y="1074"/>
                    <a:pt x="965" y="1098"/>
                    <a:pt x="965" y="1098"/>
                  </a:cubicBezTo>
                  <a:cubicBezTo>
                    <a:pt x="977" y="1110"/>
                    <a:pt x="989" y="1110"/>
                    <a:pt x="1013" y="1110"/>
                  </a:cubicBezTo>
                  <a:lnTo>
                    <a:pt x="1024" y="1110"/>
                  </a:lnTo>
                  <a:cubicBezTo>
                    <a:pt x="1024" y="1110"/>
                    <a:pt x="1036" y="1098"/>
                    <a:pt x="1036" y="1098"/>
                  </a:cubicBezTo>
                  <a:cubicBezTo>
                    <a:pt x="1036" y="1098"/>
                    <a:pt x="1036" y="1133"/>
                    <a:pt x="1036" y="1133"/>
                  </a:cubicBezTo>
                  <a:cubicBezTo>
                    <a:pt x="1036" y="1145"/>
                    <a:pt x="1036" y="1157"/>
                    <a:pt x="1036" y="1157"/>
                  </a:cubicBezTo>
                  <a:cubicBezTo>
                    <a:pt x="1036" y="1157"/>
                    <a:pt x="1048" y="1157"/>
                    <a:pt x="1060" y="1133"/>
                  </a:cubicBezTo>
                  <a:cubicBezTo>
                    <a:pt x="1060" y="1141"/>
                    <a:pt x="1061" y="1144"/>
                    <a:pt x="1064" y="1144"/>
                  </a:cubicBezTo>
                  <a:cubicBezTo>
                    <a:pt x="1068" y="1144"/>
                    <a:pt x="1076" y="1133"/>
                    <a:pt x="1084" y="1133"/>
                  </a:cubicBezTo>
                  <a:cubicBezTo>
                    <a:pt x="1084" y="1140"/>
                    <a:pt x="1084" y="1161"/>
                    <a:pt x="1084" y="1169"/>
                  </a:cubicBezTo>
                  <a:cubicBezTo>
                    <a:pt x="1084" y="1169"/>
                    <a:pt x="1084" y="1175"/>
                    <a:pt x="1087" y="1175"/>
                  </a:cubicBezTo>
                  <a:cubicBezTo>
                    <a:pt x="1089" y="1175"/>
                    <a:pt x="1092" y="1173"/>
                    <a:pt x="1096" y="1169"/>
                  </a:cubicBezTo>
                  <a:cubicBezTo>
                    <a:pt x="1108" y="1169"/>
                    <a:pt x="1108" y="1145"/>
                    <a:pt x="1120" y="1133"/>
                  </a:cubicBezTo>
                  <a:lnTo>
                    <a:pt x="1120" y="1145"/>
                  </a:lnTo>
                  <a:cubicBezTo>
                    <a:pt x="1120" y="1157"/>
                    <a:pt x="1120" y="1157"/>
                    <a:pt x="1120" y="1169"/>
                  </a:cubicBezTo>
                  <a:lnTo>
                    <a:pt x="1132" y="1169"/>
                  </a:lnTo>
                  <a:cubicBezTo>
                    <a:pt x="1143" y="1169"/>
                    <a:pt x="1155" y="1157"/>
                    <a:pt x="1167" y="1133"/>
                  </a:cubicBezTo>
                  <a:cubicBezTo>
                    <a:pt x="1173" y="1131"/>
                    <a:pt x="1176" y="1129"/>
                    <a:pt x="1177" y="1129"/>
                  </a:cubicBezTo>
                  <a:lnTo>
                    <a:pt x="1177" y="1129"/>
                  </a:lnTo>
                  <a:cubicBezTo>
                    <a:pt x="1181" y="1129"/>
                    <a:pt x="1169" y="1141"/>
                    <a:pt x="1167" y="1165"/>
                  </a:cubicBezTo>
                  <a:lnTo>
                    <a:pt x="1167" y="1165"/>
                  </a:lnTo>
                  <a:cubicBezTo>
                    <a:pt x="1168" y="1163"/>
                    <a:pt x="1168" y="1163"/>
                    <a:pt x="1170" y="1163"/>
                  </a:cubicBezTo>
                  <a:cubicBezTo>
                    <a:pt x="1173" y="1163"/>
                    <a:pt x="1179" y="1163"/>
                    <a:pt x="1191" y="1157"/>
                  </a:cubicBezTo>
                  <a:lnTo>
                    <a:pt x="1191" y="1169"/>
                  </a:lnTo>
                  <a:cubicBezTo>
                    <a:pt x="1191" y="1169"/>
                    <a:pt x="1215" y="1145"/>
                    <a:pt x="1215" y="1145"/>
                  </a:cubicBezTo>
                  <a:cubicBezTo>
                    <a:pt x="1227" y="1145"/>
                    <a:pt x="1215" y="1157"/>
                    <a:pt x="1215" y="1157"/>
                  </a:cubicBezTo>
                  <a:cubicBezTo>
                    <a:pt x="1215" y="1169"/>
                    <a:pt x="1203" y="1205"/>
                    <a:pt x="1203" y="1205"/>
                  </a:cubicBezTo>
                  <a:cubicBezTo>
                    <a:pt x="1218" y="1197"/>
                    <a:pt x="1229" y="1185"/>
                    <a:pt x="1234" y="1174"/>
                  </a:cubicBezTo>
                  <a:lnTo>
                    <a:pt x="1234" y="1174"/>
                  </a:lnTo>
                  <a:cubicBezTo>
                    <a:pt x="1230" y="1210"/>
                    <a:pt x="1284" y="1185"/>
                    <a:pt x="1263" y="1217"/>
                  </a:cubicBezTo>
                  <a:cubicBezTo>
                    <a:pt x="1259" y="1233"/>
                    <a:pt x="1260" y="1238"/>
                    <a:pt x="1264" y="1238"/>
                  </a:cubicBezTo>
                  <a:cubicBezTo>
                    <a:pt x="1272" y="1238"/>
                    <a:pt x="1290" y="1217"/>
                    <a:pt x="1298" y="1217"/>
                  </a:cubicBezTo>
                  <a:lnTo>
                    <a:pt x="1346" y="1217"/>
                  </a:lnTo>
                  <a:cubicBezTo>
                    <a:pt x="1346" y="1217"/>
                    <a:pt x="1358" y="1181"/>
                    <a:pt x="1358" y="1181"/>
                  </a:cubicBezTo>
                  <a:lnTo>
                    <a:pt x="1358" y="1181"/>
                  </a:lnTo>
                  <a:cubicBezTo>
                    <a:pt x="1368" y="1191"/>
                    <a:pt x="1361" y="1218"/>
                    <a:pt x="1351" y="1226"/>
                  </a:cubicBezTo>
                  <a:lnTo>
                    <a:pt x="1351" y="1226"/>
                  </a:lnTo>
                  <a:cubicBezTo>
                    <a:pt x="1351" y="1223"/>
                    <a:pt x="1349" y="1220"/>
                    <a:pt x="1346" y="1217"/>
                  </a:cubicBezTo>
                  <a:lnTo>
                    <a:pt x="1346" y="1229"/>
                  </a:lnTo>
                  <a:cubicBezTo>
                    <a:pt x="1348" y="1229"/>
                    <a:pt x="1350" y="1228"/>
                    <a:pt x="1351" y="1226"/>
                  </a:cubicBezTo>
                  <a:lnTo>
                    <a:pt x="1351" y="1226"/>
                  </a:lnTo>
                  <a:cubicBezTo>
                    <a:pt x="1353" y="1235"/>
                    <a:pt x="1349" y="1244"/>
                    <a:pt x="1358" y="1253"/>
                  </a:cubicBezTo>
                  <a:lnTo>
                    <a:pt x="1370" y="1253"/>
                  </a:lnTo>
                  <a:cubicBezTo>
                    <a:pt x="1382" y="1253"/>
                    <a:pt x="1382" y="1229"/>
                    <a:pt x="1382" y="1229"/>
                  </a:cubicBezTo>
                  <a:cubicBezTo>
                    <a:pt x="1382" y="1217"/>
                    <a:pt x="1382" y="1202"/>
                    <a:pt x="1382" y="1193"/>
                  </a:cubicBezTo>
                  <a:cubicBezTo>
                    <a:pt x="1394" y="1193"/>
                    <a:pt x="1394" y="1181"/>
                    <a:pt x="1405" y="1181"/>
                  </a:cubicBezTo>
                  <a:cubicBezTo>
                    <a:pt x="1405" y="1181"/>
                    <a:pt x="1382" y="1181"/>
                    <a:pt x="1394" y="1169"/>
                  </a:cubicBezTo>
                  <a:cubicBezTo>
                    <a:pt x="1394" y="1145"/>
                    <a:pt x="1405" y="1122"/>
                    <a:pt x="1417" y="1098"/>
                  </a:cubicBezTo>
                  <a:lnTo>
                    <a:pt x="1417" y="1098"/>
                  </a:lnTo>
                  <a:cubicBezTo>
                    <a:pt x="1394" y="1122"/>
                    <a:pt x="1382" y="1145"/>
                    <a:pt x="1370" y="1181"/>
                  </a:cubicBezTo>
                  <a:lnTo>
                    <a:pt x="1346" y="1181"/>
                  </a:lnTo>
                  <a:cubicBezTo>
                    <a:pt x="1346" y="1181"/>
                    <a:pt x="1341" y="1192"/>
                    <a:pt x="1337" y="1192"/>
                  </a:cubicBezTo>
                  <a:cubicBezTo>
                    <a:pt x="1335" y="1192"/>
                    <a:pt x="1334" y="1189"/>
                    <a:pt x="1334" y="1181"/>
                  </a:cubicBezTo>
                  <a:cubicBezTo>
                    <a:pt x="1334" y="1169"/>
                    <a:pt x="1358" y="1145"/>
                    <a:pt x="1370" y="1122"/>
                  </a:cubicBezTo>
                  <a:cubicBezTo>
                    <a:pt x="1370" y="1110"/>
                    <a:pt x="1368" y="1106"/>
                    <a:pt x="1366" y="1106"/>
                  </a:cubicBezTo>
                  <a:cubicBezTo>
                    <a:pt x="1362" y="1106"/>
                    <a:pt x="1354" y="1122"/>
                    <a:pt x="1346" y="1122"/>
                  </a:cubicBezTo>
                  <a:cubicBezTo>
                    <a:pt x="1346" y="1122"/>
                    <a:pt x="1334" y="1133"/>
                    <a:pt x="1334" y="1133"/>
                  </a:cubicBezTo>
                  <a:lnTo>
                    <a:pt x="1322" y="1133"/>
                  </a:lnTo>
                  <a:cubicBezTo>
                    <a:pt x="1313" y="1133"/>
                    <a:pt x="1303" y="1118"/>
                    <a:pt x="1287" y="1118"/>
                  </a:cubicBezTo>
                  <a:cubicBezTo>
                    <a:pt x="1283" y="1118"/>
                    <a:pt x="1279" y="1119"/>
                    <a:pt x="1274" y="1122"/>
                  </a:cubicBezTo>
                  <a:cubicBezTo>
                    <a:pt x="1268" y="1128"/>
                    <a:pt x="1265" y="1132"/>
                    <a:pt x="1263" y="1135"/>
                  </a:cubicBezTo>
                  <a:lnTo>
                    <a:pt x="1263" y="1135"/>
                  </a:lnTo>
                  <a:lnTo>
                    <a:pt x="1263" y="1098"/>
                  </a:lnTo>
                  <a:cubicBezTo>
                    <a:pt x="1263" y="1088"/>
                    <a:pt x="1255" y="1071"/>
                    <a:pt x="1239" y="1071"/>
                  </a:cubicBezTo>
                  <a:cubicBezTo>
                    <a:pt x="1235" y="1071"/>
                    <a:pt x="1231" y="1072"/>
                    <a:pt x="1227" y="1074"/>
                  </a:cubicBezTo>
                  <a:cubicBezTo>
                    <a:pt x="1222" y="1078"/>
                    <a:pt x="1220" y="1083"/>
                    <a:pt x="1218" y="1087"/>
                  </a:cubicBezTo>
                  <a:lnTo>
                    <a:pt x="1218" y="1087"/>
                  </a:lnTo>
                  <a:cubicBezTo>
                    <a:pt x="1220" y="1075"/>
                    <a:pt x="1223" y="1058"/>
                    <a:pt x="1215" y="1050"/>
                  </a:cubicBezTo>
                  <a:cubicBezTo>
                    <a:pt x="1215" y="1050"/>
                    <a:pt x="1203" y="1086"/>
                    <a:pt x="1203" y="1086"/>
                  </a:cubicBezTo>
                  <a:cubicBezTo>
                    <a:pt x="1191" y="1086"/>
                    <a:pt x="1203" y="1086"/>
                    <a:pt x="1191" y="1098"/>
                  </a:cubicBezTo>
                  <a:cubicBezTo>
                    <a:pt x="1179" y="1110"/>
                    <a:pt x="1167" y="1133"/>
                    <a:pt x="1155" y="1145"/>
                  </a:cubicBezTo>
                  <a:cubicBezTo>
                    <a:pt x="1155" y="1122"/>
                    <a:pt x="1167" y="1110"/>
                    <a:pt x="1167" y="1086"/>
                  </a:cubicBezTo>
                  <a:cubicBezTo>
                    <a:pt x="1167" y="1086"/>
                    <a:pt x="1167" y="1091"/>
                    <a:pt x="1171" y="1091"/>
                  </a:cubicBezTo>
                  <a:cubicBezTo>
                    <a:pt x="1173" y="1091"/>
                    <a:pt x="1175" y="1090"/>
                    <a:pt x="1179" y="1086"/>
                  </a:cubicBezTo>
                  <a:cubicBezTo>
                    <a:pt x="1191" y="1062"/>
                    <a:pt x="1179" y="1074"/>
                    <a:pt x="1179" y="1062"/>
                  </a:cubicBezTo>
                  <a:cubicBezTo>
                    <a:pt x="1179" y="1062"/>
                    <a:pt x="1171" y="1070"/>
                    <a:pt x="1167" y="1070"/>
                  </a:cubicBezTo>
                  <a:cubicBezTo>
                    <a:pt x="1166" y="1070"/>
                    <a:pt x="1166" y="1070"/>
                    <a:pt x="1165" y="1069"/>
                  </a:cubicBezTo>
                  <a:lnTo>
                    <a:pt x="1165" y="1069"/>
                  </a:lnTo>
                  <a:cubicBezTo>
                    <a:pt x="1161" y="1089"/>
                    <a:pt x="1152" y="1110"/>
                    <a:pt x="1143" y="1110"/>
                  </a:cubicBezTo>
                  <a:lnTo>
                    <a:pt x="1143" y="1098"/>
                  </a:lnTo>
                  <a:lnTo>
                    <a:pt x="1167" y="1050"/>
                  </a:lnTo>
                  <a:lnTo>
                    <a:pt x="1167" y="1050"/>
                  </a:lnTo>
                  <a:cubicBezTo>
                    <a:pt x="1163" y="1062"/>
                    <a:pt x="1163" y="1068"/>
                    <a:pt x="1165" y="1069"/>
                  </a:cubicBezTo>
                  <a:lnTo>
                    <a:pt x="1165" y="1069"/>
                  </a:lnTo>
                  <a:cubicBezTo>
                    <a:pt x="1167" y="1063"/>
                    <a:pt x="1167" y="1056"/>
                    <a:pt x="1167" y="1050"/>
                  </a:cubicBezTo>
                  <a:lnTo>
                    <a:pt x="1167" y="1050"/>
                  </a:lnTo>
                  <a:lnTo>
                    <a:pt x="1167" y="1050"/>
                  </a:lnTo>
                  <a:lnTo>
                    <a:pt x="1167" y="1050"/>
                  </a:lnTo>
                  <a:cubicBezTo>
                    <a:pt x="1167" y="1050"/>
                    <a:pt x="1167" y="1050"/>
                    <a:pt x="1167" y="1050"/>
                  </a:cubicBezTo>
                  <a:cubicBezTo>
                    <a:pt x="1167" y="1042"/>
                    <a:pt x="1163" y="1040"/>
                    <a:pt x="1158" y="1040"/>
                  </a:cubicBezTo>
                  <a:cubicBezTo>
                    <a:pt x="1146" y="1040"/>
                    <a:pt x="1128" y="1050"/>
                    <a:pt x="1120" y="1050"/>
                  </a:cubicBezTo>
                  <a:cubicBezTo>
                    <a:pt x="1108" y="1086"/>
                    <a:pt x="1120" y="1086"/>
                    <a:pt x="1108" y="1110"/>
                  </a:cubicBezTo>
                  <a:lnTo>
                    <a:pt x="1108" y="1074"/>
                  </a:lnTo>
                  <a:cubicBezTo>
                    <a:pt x="1096" y="1086"/>
                    <a:pt x="1084" y="1098"/>
                    <a:pt x="1084" y="1121"/>
                  </a:cubicBezTo>
                  <a:lnTo>
                    <a:pt x="1084" y="1121"/>
                  </a:lnTo>
                  <a:cubicBezTo>
                    <a:pt x="1084" y="1102"/>
                    <a:pt x="1091" y="1017"/>
                    <a:pt x="1089" y="1017"/>
                  </a:cubicBezTo>
                  <a:lnTo>
                    <a:pt x="1089" y="1017"/>
                  </a:lnTo>
                  <a:cubicBezTo>
                    <a:pt x="1088" y="1017"/>
                    <a:pt x="1086" y="1023"/>
                    <a:pt x="1084" y="1038"/>
                  </a:cubicBezTo>
                  <a:cubicBezTo>
                    <a:pt x="1096" y="1038"/>
                    <a:pt x="1072" y="1062"/>
                    <a:pt x="1072" y="1074"/>
                  </a:cubicBezTo>
                  <a:cubicBezTo>
                    <a:pt x="1072" y="1074"/>
                    <a:pt x="1067" y="1079"/>
                    <a:pt x="1063" y="1079"/>
                  </a:cubicBezTo>
                  <a:cubicBezTo>
                    <a:pt x="1061" y="1079"/>
                    <a:pt x="1060" y="1078"/>
                    <a:pt x="1060" y="1074"/>
                  </a:cubicBezTo>
                  <a:cubicBezTo>
                    <a:pt x="1060" y="1062"/>
                    <a:pt x="1084" y="1026"/>
                    <a:pt x="1072" y="1003"/>
                  </a:cubicBezTo>
                  <a:lnTo>
                    <a:pt x="1060" y="1003"/>
                  </a:lnTo>
                  <a:cubicBezTo>
                    <a:pt x="1048" y="1003"/>
                    <a:pt x="1048" y="1038"/>
                    <a:pt x="1036" y="1038"/>
                  </a:cubicBezTo>
                  <a:cubicBezTo>
                    <a:pt x="1024" y="1038"/>
                    <a:pt x="1024" y="1038"/>
                    <a:pt x="1036" y="1014"/>
                  </a:cubicBezTo>
                  <a:cubicBezTo>
                    <a:pt x="1036" y="1003"/>
                    <a:pt x="1048" y="1003"/>
                    <a:pt x="1048" y="991"/>
                  </a:cubicBezTo>
                  <a:cubicBezTo>
                    <a:pt x="1048" y="990"/>
                    <a:pt x="1048" y="989"/>
                    <a:pt x="1047" y="989"/>
                  </a:cubicBezTo>
                  <a:cubicBezTo>
                    <a:pt x="1042" y="989"/>
                    <a:pt x="1012" y="1031"/>
                    <a:pt x="1003" y="1031"/>
                  </a:cubicBezTo>
                  <a:cubicBezTo>
                    <a:pt x="1002" y="1031"/>
                    <a:pt x="1001" y="1030"/>
                    <a:pt x="1001" y="1026"/>
                  </a:cubicBezTo>
                  <a:cubicBezTo>
                    <a:pt x="1013" y="1003"/>
                    <a:pt x="1024" y="979"/>
                    <a:pt x="1001" y="979"/>
                  </a:cubicBezTo>
                  <a:lnTo>
                    <a:pt x="989" y="979"/>
                  </a:lnTo>
                  <a:lnTo>
                    <a:pt x="989" y="1026"/>
                  </a:lnTo>
                  <a:cubicBezTo>
                    <a:pt x="989" y="1026"/>
                    <a:pt x="977" y="1014"/>
                    <a:pt x="977" y="1014"/>
                  </a:cubicBezTo>
                  <a:lnTo>
                    <a:pt x="965" y="1014"/>
                  </a:lnTo>
                  <a:cubicBezTo>
                    <a:pt x="965" y="991"/>
                    <a:pt x="977" y="979"/>
                    <a:pt x="977" y="967"/>
                  </a:cubicBezTo>
                  <a:cubicBezTo>
                    <a:pt x="977" y="959"/>
                    <a:pt x="975" y="956"/>
                    <a:pt x="974" y="956"/>
                  </a:cubicBezTo>
                  <a:cubicBezTo>
                    <a:pt x="970" y="956"/>
                    <a:pt x="965" y="967"/>
                    <a:pt x="965" y="967"/>
                  </a:cubicBezTo>
                  <a:cubicBezTo>
                    <a:pt x="965" y="967"/>
                    <a:pt x="957" y="982"/>
                    <a:pt x="954" y="982"/>
                  </a:cubicBezTo>
                  <a:cubicBezTo>
                    <a:pt x="953" y="982"/>
                    <a:pt x="953" y="981"/>
                    <a:pt x="953" y="979"/>
                  </a:cubicBezTo>
                  <a:cubicBezTo>
                    <a:pt x="953" y="967"/>
                    <a:pt x="953" y="955"/>
                    <a:pt x="965" y="943"/>
                  </a:cubicBezTo>
                  <a:lnTo>
                    <a:pt x="965" y="943"/>
                  </a:lnTo>
                  <a:cubicBezTo>
                    <a:pt x="953" y="955"/>
                    <a:pt x="941" y="979"/>
                    <a:pt x="929" y="991"/>
                  </a:cubicBezTo>
                  <a:lnTo>
                    <a:pt x="917" y="991"/>
                  </a:lnTo>
                  <a:cubicBezTo>
                    <a:pt x="917" y="991"/>
                    <a:pt x="917" y="967"/>
                    <a:pt x="917" y="967"/>
                  </a:cubicBezTo>
                  <a:cubicBezTo>
                    <a:pt x="917" y="960"/>
                    <a:pt x="913" y="953"/>
                    <a:pt x="908" y="953"/>
                  </a:cubicBezTo>
                  <a:cubicBezTo>
                    <a:pt x="906" y="953"/>
                    <a:pt x="903" y="954"/>
                    <a:pt x="901" y="956"/>
                  </a:cubicBezTo>
                  <a:lnTo>
                    <a:pt x="901" y="956"/>
                  </a:lnTo>
                  <a:cubicBezTo>
                    <a:pt x="904" y="946"/>
                    <a:pt x="905" y="936"/>
                    <a:pt x="905" y="931"/>
                  </a:cubicBezTo>
                  <a:cubicBezTo>
                    <a:pt x="904" y="930"/>
                    <a:pt x="903" y="929"/>
                    <a:pt x="901" y="929"/>
                  </a:cubicBezTo>
                  <a:cubicBezTo>
                    <a:pt x="893" y="929"/>
                    <a:pt x="886" y="950"/>
                    <a:pt x="883" y="950"/>
                  </a:cubicBezTo>
                  <a:cubicBezTo>
                    <a:pt x="882" y="950"/>
                    <a:pt x="882" y="948"/>
                    <a:pt x="882" y="943"/>
                  </a:cubicBezTo>
                  <a:cubicBezTo>
                    <a:pt x="882" y="936"/>
                    <a:pt x="880" y="933"/>
                    <a:pt x="878" y="933"/>
                  </a:cubicBezTo>
                  <a:cubicBezTo>
                    <a:pt x="876" y="933"/>
                    <a:pt x="871" y="939"/>
                    <a:pt x="865" y="946"/>
                  </a:cubicBezTo>
                  <a:lnTo>
                    <a:pt x="865" y="946"/>
                  </a:lnTo>
                  <a:cubicBezTo>
                    <a:pt x="864" y="944"/>
                    <a:pt x="863" y="944"/>
                    <a:pt x="862" y="944"/>
                  </a:cubicBezTo>
                  <a:cubicBezTo>
                    <a:pt x="859" y="944"/>
                    <a:pt x="856" y="948"/>
                    <a:pt x="854" y="955"/>
                  </a:cubicBezTo>
                  <a:lnTo>
                    <a:pt x="858" y="955"/>
                  </a:lnTo>
                  <a:cubicBezTo>
                    <a:pt x="860" y="952"/>
                    <a:pt x="863" y="949"/>
                    <a:pt x="865" y="946"/>
                  </a:cubicBezTo>
                  <a:lnTo>
                    <a:pt x="865" y="946"/>
                  </a:lnTo>
                  <a:cubicBezTo>
                    <a:pt x="867" y="948"/>
                    <a:pt x="868" y="951"/>
                    <a:pt x="870" y="955"/>
                  </a:cubicBezTo>
                  <a:cubicBezTo>
                    <a:pt x="870" y="967"/>
                    <a:pt x="870" y="979"/>
                    <a:pt x="858" y="991"/>
                  </a:cubicBezTo>
                  <a:cubicBezTo>
                    <a:pt x="858" y="999"/>
                    <a:pt x="852" y="1007"/>
                    <a:pt x="848" y="1007"/>
                  </a:cubicBezTo>
                  <a:cubicBezTo>
                    <a:pt x="847" y="1007"/>
                    <a:pt x="846" y="1006"/>
                    <a:pt x="846" y="1003"/>
                  </a:cubicBezTo>
                  <a:cubicBezTo>
                    <a:pt x="846" y="990"/>
                    <a:pt x="849" y="968"/>
                    <a:pt x="854" y="955"/>
                  </a:cubicBezTo>
                  <a:lnTo>
                    <a:pt x="846" y="955"/>
                  </a:lnTo>
                  <a:cubicBezTo>
                    <a:pt x="838" y="955"/>
                    <a:pt x="830" y="971"/>
                    <a:pt x="826" y="971"/>
                  </a:cubicBezTo>
                  <a:cubicBezTo>
                    <a:pt x="823" y="971"/>
                    <a:pt x="822" y="967"/>
                    <a:pt x="822" y="955"/>
                  </a:cubicBezTo>
                  <a:cubicBezTo>
                    <a:pt x="822" y="945"/>
                    <a:pt x="837" y="897"/>
                    <a:pt x="831" y="897"/>
                  </a:cubicBezTo>
                  <a:lnTo>
                    <a:pt x="831" y="897"/>
                  </a:lnTo>
                  <a:cubicBezTo>
                    <a:pt x="830" y="897"/>
                    <a:pt x="827" y="900"/>
                    <a:pt x="822" y="907"/>
                  </a:cubicBezTo>
                  <a:cubicBezTo>
                    <a:pt x="814" y="930"/>
                    <a:pt x="812" y="938"/>
                    <a:pt x="811" y="938"/>
                  </a:cubicBezTo>
                  <a:cubicBezTo>
                    <a:pt x="810" y="938"/>
                    <a:pt x="810" y="935"/>
                    <a:pt x="810" y="931"/>
                  </a:cubicBezTo>
                  <a:cubicBezTo>
                    <a:pt x="798" y="931"/>
                    <a:pt x="810" y="907"/>
                    <a:pt x="810" y="907"/>
                  </a:cubicBezTo>
                  <a:lnTo>
                    <a:pt x="810" y="895"/>
                  </a:lnTo>
                  <a:lnTo>
                    <a:pt x="798" y="931"/>
                  </a:lnTo>
                  <a:cubicBezTo>
                    <a:pt x="798" y="931"/>
                    <a:pt x="798" y="943"/>
                    <a:pt x="798" y="955"/>
                  </a:cubicBezTo>
                  <a:cubicBezTo>
                    <a:pt x="798" y="967"/>
                    <a:pt x="786" y="967"/>
                    <a:pt x="786" y="967"/>
                  </a:cubicBezTo>
                  <a:lnTo>
                    <a:pt x="786" y="931"/>
                  </a:lnTo>
                  <a:cubicBezTo>
                    <a:pt x="786" y="914"/>
                    <a:pt x="786" y="903"/>
                    <a:pt x="782" y="903"/>
                  </a:cubicBezTo>
                  <a:cubicBezTo>
                    <a:pt x="780" y="903"/>
                    <a:pt x="778" y="904"/>
                    <a:pt x="774" y="907"/>
                  </a:cubicBezTo>
                  <a:cubicBezTo>
                    <a:pt x="762" y="907"/>
                    <a:pt x="774" y="931"/>
                    <a:pt x="762" y="931"/>
                  </a:cubicBezTo>
                  <a:lnTo>
                    <a:pt x="751" y="931"/>
                  </a:lnTo>
                  <a:cubicBezTo>
                    <a:pt x="747" y="935"/>
                    <a:pt x="741" y="936"/>
                    <a:pt x="736" y="936"/>
                  </a:cubicBezTo>
                  <a:cubicBezTo>
                    <a:pt x="725" y="936"/>
                    <a:pt x="715" y="931"/>
                    <a:pt x="715" y="931"/>
                  </a:cubicBezTo>
                  <a:cubicBezTo>
                    <a:pt x="703" y="931"/>
                    <a:pt x="715" y="919"/>
                    <a:pt x="715" y="907"/>
                  </a:cubicBezTo>
                  <a:cubicBezTo>
                    <a:pt x="715" y="895"/>
                    <a:pt x="712" y="892"/>
                    <a:pt x="709" y="892"/>
                  </a:cubicBezTo>
                  <a:cubicBezTo>
                    <a:pt x="706" y="892"/>
                    <a:pt x="703" y="895"/>
                    <a:pt x="703" y="895"/>
                  </a:cubicBezTo>
                  <a:cubicBezTo>
                    <a:pt x="695" y="895"/>
                    <a:pt x="692" y="885"/>
                    <a:pt x="688" y="885"/>
                  </a:cubicBezTo>
                  <a:close/>
                  <a:moveTo>
                    <a:pt x="1373" y="1282"/>
                  </a:moveTo>
                  <a:cubicBezTo>
                    <a:pt x="1372" y="1284"/>
                    <a:pt x="1371" y="1286"/>
                    <a:pt x="1370" y="1288"/>
                  </a:cubicBezTo>
                  <a:cubicBezTo>
                    <a:pt x="1371" y="1286"/>
                    <a:pt x="1372" y="1284"/>
                    <a:pt x="1373" y="1282"/>
                  </a:cubicBezTo>
                  <a:close/>
                  <a:moveTo>
                    <a:pt x="1537" y="1288"/>
                  </a:moveTo>
                  <a:lnTo>
                    <a:pt x="1537" y="1288"/>
                  </a:lnTo>
                  <a:cubicBezTo>
                    <a:pt x="1536" y="1293"/>
                    <a:pt x="1536" y="1297"/>
                    <a:pt x="1536" y="1300"/>
                  </a:cubicBezTo>
                  <a:cubicBezTo>
                    <a:pt x="1536" y="1300"/>
                    <a:pt x="1536" y="1300"/>
                    <a:pt x="1536" y="1300"/>
                  </a:cubicBezTo>
                  <a:lnTo>
                    <a:pt x="1536" y="1300"/>
                  </a:lnTo>
                  <a:cubicBezTo>
                    <a:pt x="1536" y="1300"/>
                    <a:pt x="1536" y="1300"/>
                    <a:pt x="1528" y="1304"/>
                  </a:cubicBezTo>
                  <a:lnTo>
                    <a:pt x="1528" y="1304"/>
                  </a:lnTo>
                  <a:cubicBezTo>
                    <a:pt x="1526" y="1302"/>
                    <a:pt x="1529" y="1295"/>
                    <a:pt x="1536" y="1288"/>
                  </a:cubicBezTo>
                  <a:cubicBezTo>
                    <a:pt x="1536" y="1288"/>
                    <a:pt x="1537" y="1288"/>
                    <a:pt x="1537" y="1288"/>
                  </a:cubicBezTo>
                  <a:close/>
                  <a:moveTo>
                    <a:pt x="1679" y="1300"/>
                  </a:moveTo>
                  <a:cubicBezTo>
                    <a:pt x="1679" y="1303"/>
                    <a:pt x="1678" y="1308"/>
                    <a:pt x="1677" y="1314"/>
                  </a:cubicBezTo>
                  <a:lnTo>
                    <a:pt x="1677" y="1314"/>
                  </a:lnTo>
                  <a:cubicBezTo>
                    <a:pt x="1682" y="1307"/>
                    <a:pt x="1686" y="1300"/>
                    <a:pt x="1679" y="1300"/>
                  </a:cubicBezTo>
                  <a:close/>
                  <a:moveTo>
                    <a:pt x="1405" y="1193"/>
                  </a:moveTo>
                  <a:cubicBezTo>
                    <a:pt x="1405" y="1193"/>
                    <a:pt x="1397" y="1220"/>
                    <a:pt x="1386" y="1235"/>
                  </a:cubicBezTo>
                  <a:lnTo>
                    <a:pt x="1386" y="1235"/>
                  </a:lnTo>
                  <a:cubicBezTo>
                    <a:pt x="1386" y="1231"/>
                    <a:pt x="1385" y="1229"/>
                    <a:pt x="1382" y="1229"/>
                  </a:cubicBezTo>
                  <a:lnTo>
                    <a:pt x="1382" y="1229"/>
                  </a:lnTo>
                  <a:cubicBezTo>
                    <a:pt x="1382" y="1233"/>
                    <a:pt x="1382" y="1237"/>
                    <a:pt x="1382" y="1241"/>
                  </a:cubicBezTo>
                  <a:cubicBezTo>
                    <a:pt x="1383" y="1239"/>
                    <a:pt x="1385" y="1237"/>
                    <a:pt x="1386" y="1235"/>
                  </a:cubicBezTo>
                  <a:lnTo>
                    <a:pt x="1386" y="1235"/>
                  </a:lnTo>
                  <a:cubicBezTo>
                    <a:pt x="1387" y="1244"/>
                    <a:pt x="1381" y="1265"/>
                    <a:pt x="1373" y="1282"/>
                  </a:cubicBezTo>
                  <a:lnTo>
                    <a:pt x="1373" y="1282"/>
                  </a:lnTo>
                  <a:cubicBezTo>
                    <a:pt x="1376" y="1277"/>
                    <a:pt x="1381" y="1275"/>
                    <a:pt x="1386" y="1275"/>
                  </a:cubicBezTo>
                  <a:cubicBezTo>
                    <a:pt x="1405" y="1275"/>
                    <a:pt x="1432" y="1300"/>
                    <a:pt x="1441" y="1300"/>
                  </a:cubicBezTo>
                  <a:cubicBezTo>
                    <a:pt x="1441" y="1312"/>
                    <a:pt x="1441" y="1324"/>
                    <a:pt x="1453" y="1324"/>
                  </a:cubicBezTo>
                  <a:cubicBezTo>
                    <a:pt x="1465" y="1324"/>
                    <a:pt x="1477" y="1324"/>
                    <a:pt x="1489" y="1312"/>
                  </a:cubicBezTo>
                  <a:cubicBezTo>
                    <a:pt x="1489" y="1312"/>
                    <a:pt x="1494" y="1304"/>
                    <a:pt x="1500" y="1296"/>
                  </a:cubicBezTo>
                  <a:lnTo>
                    <a:pt x="1500" y="1296"/>
                  </a:lnTo>
                  <a:cubicBezTo>
                    <a:pt x="1498" y="1305"/>
                    <a:pt x="1499" y="1314"/>
                    <a:pt x="1506" y="1314"/>
                  </a:cubicBezTo>
                  <a:cubicBezTo>
                    <a:pt x="1508" y="1314"/>
                    <a:pt x="1510" y="1313"/>
                    <a:pt x="1513" y="1312"/>
                  </a:cubicBezTo>
                  <a:cubicBezTo>
                    <a:pt x="1519" y="1309"/>
                    <a:pt x="1524" y="1306"/>
                    <a:pt x="1528" y="1304"/>
                  </a:cubicBezTo>
                  <a:lnTo>
                    <a:pt x="1528" y="1304"/>
                  </a:lnTo>
                  <a:cubicBezTo>
                    <a:pt x="1528" y="1305"/>
                    <a:pt x="1528" y="1305"/>
                    <a:pt x="1529" y="1305"/>
                  </a:cubicBezTo>
                  <a:cubicBezTo>
                    <a:pt x="1530" y="1305"/>
                    <a:pt x="1533" y="1304"/>
                    <a:pt x="1536" y="1300"/>
                  </a:cubicBezTo>
                  <a:lnTo>
                    <a:pt x="1536" y="1300"/>
                  </a:lnTo>
                  <a:cubicBezTo>
                    <a:pt x="1524" y="1312"/>
                    <a:pt x="1501" y="1348"/>
                    <a:pt x="1513" y="1348"/>
                  </a:cubicBezTo>
                  <a:cubicBezTo>
                    <a:pt x="1524" y="1336"/>
                    <a:pt x="1536" y="1324"/>
                    <a:pt x="1548" y="1300"/>
                  </a:cubicBezTo>
                  <a:lnTo>
                    <a:pt x="1548" y="1300"/>
                  </a:lnTo>
                  <a:cubicBezTo>
                    <a:pt x="1548" y="1300"/>
                    <a:pt x="1548" y="1336"/>
                    <a:pt x="1536" y="1348"/>
                  </a:cubicBezTo>
                  <a:cubicBezTo>
                    <a:pt x="1536" y="1348"/>
                    <a:pt x="1536" y="1372"/>
                    <a:pt x="1536" y="1372"/>
                  </a:cubicBezTo>
                  <a:cubicBezTo>
                    <a:pt x="1536" y="1360"/>
                    <a:pt x="1560" y="1336"/>
                    <a:pt x="1572" y="1336"/>
                  </a:cubicBezTo>
                  <a:cubicBezTo>
                    <a:pt x="1572" y="1336"/>
                    <a:pt x="1572" y="1348"/>
                    <a:pt x="1584" y="1348"/>
                  </a:cubicBezTo>
                  <a:cubicBezTo>
                    <a:pt x="1596" y="1336"/>
                    <a:pt x="1596" y="1336"/>
                    <a:pt x="1596" y="1336"/>
                  </a:cubicBezTo>
                  <a:cubicBezTo>
                    <a:pt x="1608" y="1336"/>
                    <a:pt x="1596" y="1360"/>
                    <a:pt x="1596" y="1372"/>
                  </a:cubicBezTo>
                  <a:cubicBezTo>
                    <a:pt x="1596" y="1372"/>
                    <a:pt x="1608" y="1372"/>
                    <a:pt x="1620" y="1348"/>
                  </a:cubicBezTo>
                  <a:lnTo>
                    <a:pt x="1620" y="1384"/>
                  </a:lnTo>
                  <a:cubicBezTo>
                    <a:pt x="1620" y="1375"/>
                    <a:pt x="1625" y="1356"/>
                    <a:pt x="1633" y="1349"/>
                  </a:cubicBezTo>
                  <a:lnTo>
                    <a:pt x="1633" y="1349"/>
                  </a:lnTo>
                  <a:cubicBezTo>
                    <a:pt x="1634" y="1350"/>
                    <a:pt x="1638" y="1353"/>
                    <a:pt x="1640" y="1353"/>
                  </a:cubicBezTo>
                  <a:cubicBezTo>
                    <a:pt x="1642" y="1353"/>
                    <a:pt x="1644" y="1352"/>
                    <a:pt x="1644" y="1348"/>
                  </a:cubicBezTo>
                  <a:cubicBezTo>
                    <a:pt x="1642" y="1346"/>
                    <a:pt x="1640" y="1345"/>
                    <a:pt x="1639" y="1345"/>
                  </a:cubicBezTo>
                  <a:cubicBezTo>
                    <a:pt x="1636" y="1345"/>
                    <a:pt x="1634" y="1347"/>
                    <a:pt x="1633" y="1349"/>
                  </a:cubicBezTo>
                  <a:lnTo>
                    <a:pt x="1633" y="1349"/>
                  </a:lnTo>
                  <a:cubicBezTo>
                    <a:pt x="1632" y="1348"/>
                    <a:pt x="1632" y="1348"/>
                    <a:pt x="1632" y="1348"/>
                  </a:cubicBezTo>
                  <a:cubicBezTo>
                    <a:pt x="1632" y="1348"/>
                    <a:pt x="1644" y="1312"/>
                    <a:pt x="1632" y="1312"/>
                  </a:cubicBezTo>
                  <a:cubicBezTo>
                    <a:pt x="1626" y="1318"/>
                    <a:pt x="1620" y="1324"/>
                    <a:pt x="1618" y="1324"/>
                  </a:cubicBezTo>
                  <a:cubicBezTo>
                    <a:pt x="1617" y="1324"/>
                    <a:pt x="1620" y="1318"/>
                    <a:pt x="1632" y="1300"/>
                  </a:cubicBezTo>
                  <a:cubicBezTo>
                    <a:pt x="1632" y="1292"/>
                    <a:pt x="1632" y="1283"/>
                    <a:pt x="1627" y="1283"/>
                  </a:cubicBezTo>
                  <a:cubicBezTo>
                    <a:pt x="1626" y="1283"/>
                    <a:pt x="1623" y="1285"/>
                    <a:pt x="1620" y="1288"/>
                  </a:cubicBezTo>
                  <a:cubicBezTo>
                    <a:pt x="1608" y="1288"/>
                    <a:pt x="1608" y="1300"/>
                    <a:pt x="1608" y="1300"/>
                  </a:cubicBezTo>
                  <a:cubicBezTo>
                    <a:pt x="1604" y="1300"/>
                    <a:pt x="1600" y="1300"/>
                    <a:pt x="1596" y="1300"/>
                  </a:cubicBezTo>
                  <a:lnTo>
                    <a:pt x="1596" y="1300"/>
                  </a:lnTo>
                  <a:lnTo>
                    <a:pt x="1608" y="1288"/>
                  </a:lnTo>
                  <a:cubicBezTo>
                    <a:pt x="1611" y="1275"/>
                    <a:pt x="1611" y="1270"/>
                    <a:pt x="1609" y="1270"/>
                  </a:cubicBezTo>
                  <a:lnTo>
                    <a:pt x="1609" y="1270"/>
                  </a:lnTo>
                  <a:cubicBezTo>
                    <a:pt x="1604" y="1270"/>
                    <a:pt x="1590" y="1295"/>
                    <a:pt x="1594" y="1299"/>
                  </a:cubicBezTo>
                  <a:lnTo>
                    <a:pt x="1594" y="1299"/>
                  </a:lnTo>
                  <a:cubicBezTo>
                    <a:pt x="1588" y="1298"/>
                    <a:pt x="1584" y="1295"/>
                    <a:pt x="1584" y="1288"/>
                  </a:cubicBezTo>
                  <a:lnTo>
                    <a:pt x="1584" y="1253"/>
                  </a:lnTo>
                  <a:cubicBezTo>
                    <a:pt x="1584" y="1247"/>
                    <a:pt x="1584" y="1244"/>
                    <a:pt x="1583" y="1244"/>
                  </a:cubicBezTo>
                  <a:cubicBezTo>
                    <a:pt x="1581" y="1244"/>
                    <a:pt x="1578" y="1247"/>
                    <a:pt x="1572" y="1253"/>
                  </a:cubicBezTo>
                  <a:cubicBezTo>
                    <a:pt x="1570" y="1257"/>
                    <a:pt x="1568" y="1259"/>
                    <a:pt x="1566" y="1259"/>
                  </a:cubicBezTo>
                  <a:cubicBezTo>
                    <a:pt x="1560" y="1259"/>
                    <a:pt x="1560" y="1229"/>
                    <a:pt x="1560" y="1229"/>
                  </a:cubicBezTo>
                  <a:cubicBezTo>
                    <a:pt x="1545" y="1244"/>
                    <a:pt x="1539" y="1265"/>
                    <a:pt x="1537" y="1281"/>
                  </a:cubicBezTo>
                  <a:lnTo>
                    <a:pt x="1537" y="1281"/>
                  </a:lnTo>
                  <a:cubicBezTo>
                    <a:pt x="1534" y="1278"/>
                    <a:pt x="1529" y="1276"/>
                    <a:pt x="1524" y="1276"/>
                  </a:cubicBezTo>
                  <a:cubicBezTo>
                    <a:pt x="1522" y="1279"/>
                    <a:pt x="1521" y="1280"/>
                    <a:pt x="1520" y="1280"/>
                  </a:cubicBezTo>
                  <a:cubicBezTo>
                    <a:pt x="1517" y="1280"/>
                    <a:pt x="1527" y="1260"/>
                    <a:pt x="1536" y="1241"/>
                  </a:cubicBezTo>
                  <a:cubicBezTo>
                    <a:pt x="1536" y="1235"/>
                    <a:pt x="1536" y="1232"/>
                    <a:pt x="1535" y="1232"/>
                  </a:cubicBezTo>
                  <a:cubicBezTo>
                    <a:pt x="1531" y="1232"/>
                    <a:pt x="1524" y="1253"/>
                    <a:pt x="1524" y="1253"/>
                  </a:cubicBezTo>
                  <a:cubicBezTo>
                    <a:pt x="1513" y="1253"/>
                    <a:pt x="1501" y="1264"/>
                    <a:pt x="1501" y="1264"/>
                  </a:cubicBezTo>
                  <a:cubicBezTo>
                    <a:pt x="1501" y="1264"/>
                    <a:pt x="1501" y="1254"/>
                    <a:pt x="1494" y="1254"/>
                  </a:cubicBezTo>
                  <a:cubicBezTo>
                    <a:pt x="1490" y="1254"/>
                    <a:pt x="1485" y="1257"/>
                    <a:pt x="1477" y="1264"/>
                  </a:cubicBezTo>
                  <a:cubicBezTo>
                    <a:pt x="1477" y="1264"/>
                    <a:pt x="1472" y="1270"/>
                    <a:pt x="1468" y="1270"/>
                  </a:cubicBezTo>
                  <a:cubicBezTo>
                    <a:pt x="1466" y="1270"/>
                    <a:pt x="1465" y="1268"/>
                    <a:pt x="1465" y="1264"/>
                  </a:cubicBezTo>
                  <a:cubicBezTo>
                    <a:pt x="1465" y="1253"/>
                    <a:pt x="1501" y="1229"/>
                    <a:pt x="1489" y="1205"/>
                  </a:cubicBezTo>
                  <a:cubicBezTo>
                    <a:pt x="1489" y="1193"/>
                    <a:pt x="1477" y="1193"/>
                    <a:pt x="1465" y="1193"/>
                  </a:cubicBezTo>
                  <a:cubicBezTo>
                    <a:pt x="1453" y="1193"/>
                    <a:pt x="1465" y="1193"/>
                    <a:pt x="1465" y="1205"/>
                  </a:cubicBezTo>
                  <a:cubicBezTo>
                    <a:pt x="1461" y="1214"/>
                    <a:pt x="1456" y="1216"/>
                    <a:pt x="1452" y="1216"/>
                  </a:cubicBezTo>
                  <a:cubicBezTo>
                    <a:pt x="1448" y="1216"/>
                    <a:pt x="1445" y="1213"/>
                    <a:pt x="1443" y="1213"/>
                  </a:cubicBezTo>
                  <a:cubicBezTo>
                    <a:pt x="1442" y="1213"/>
                    <a:pt x="1441" y="1214"/>
                    <a:pt x="1441" y="1217"/>
                  </a:cubicBezTo>
                  <a:lnTo>
                    <a:pt x="1441" y="1241"/>
                  </a:lnTo>
                  <a:cubicBezTo>
                    <a:pt x="1441" y="1241"/>
                    <a:pt x="1425" y="1257"/>
                    <a:pt x="1418" y="1257"/>
                  </a:cubicBezTo>
                  <a:cubicBezTo>
                    <a:pt x="1415" y="1257"/>
                    <a:pt x="1413" y="1253"/>
                    <a:pt x="1417" y="1241"/>
                  </a:cubicBezTo>
                  <a:cubicBezTo>
                    <a:pt x="1417" y="1229"/>
                    <a:pt x="1441" y="1205"/>
                    <a:pt x="1441" y="1205"/>
                  </a:cubicBezTo>
                  <a:cubicBezTo>
                    <a:pt x="1429" y="1193"/>
                    <a:pt x="1417" y="1193"/>
                    <a:pt x="1405" y="1193"/>
                  </a:cubicBezTo>
                  <a:close/>
                  <a:moveTo>
                    <a:pt x="2537" y="1455"/>
                  </a:moveTo>
                  <a:cubicBezTo>
                    <a:pt x="2537" y="1455"/>
                    <a:pt x="2560" y="1455"/>
                    <a:pt x="2572" y="1479"/>
                  </a:cubicBezTo>
                  <a:lnTo>
                    <a:pt x="2560" y="1467"/>
                  </a:lnTo>
                  <a:lnTo>
                    <a:pt x="2560" y="1467"/>
                  </a:lnTo>
                  <a:cubicBezTo>
                    <a:pt x="2572" y="1479"/>
                    <a:pt x="2560" y="1479"/>
                    <a:pt x="2560" y="1491"/>
                  </a:cubicBezTo>
                  <a:cubicBezTo>
                    <a:pt x="2560" y="1491"/>
                    <a:pt x="2537" y="1467"/>
                    <a:pt x="2537" y="1455"/>
                  </a:cubicBezTo>
                  <a:close/>
                  <a:moveTo>
                    <a:pt x="2179" y="1537"/>
                  </a:moveTo>
                  <a:cubicBezTo>
                    <a:pt x="2179" y="1537"/>
                    <a:pt x="2178" y="1538"/>
                    <a:pt x="2178" y="1540"/>
                  </a:cubicBezTo>
                  <a:lnTo>
                    <a:pt x="2178" y="1540"/>
                  </a:lnTo>
                  <a:cubicBezTo>
                    <a:pt x="2178" y="1539"/>
                    <a:pt x="2179" y="1539"/>
                    <a:pt x="2179" y="1538"/>
                  </a:cubicBezTo>
                  <a:cubicBezTo>
                    <a:pt x="2179" y="1537"/>
                    <a:pt x="2179" y="1537"/>
                    <a:pt x="2179" y="1537"/>
                  </a:cubicBezTo>
                  <a:close/>
                  <a:moveTo>
                    <a:pt x="2590" y="1576"/>
                  </a:moveTo>
                  <a:cubicBezTo>
                    <a:pt x="2581" y="1576"/>
                    <a:pt x="2595" y="1602"/>
                    <a:pt x="2610" y="1602"/>
                  </a:cubicBezTo>
                  <a:cubicBezTo>
                    <a:pt x="2613" y="1602"/>
                    <a:pt x="2617" y="1601"/>
                    <a:pt x="2620" y="1598"/>
                  </a:cubicBezTo>
                  <a:cubicBezTo>
                    <a:pt x="2604" y="1582"/>
                    <a:pt x="2594" y="1576"/>
                    <a:pt x="2590" y="1576"/>
                  </a:cubicBezTo>
                  <a:close/>
                  <a:moveTo>
                    <a:pt x="739" y="38"/>
                  </a:moveTo>
                  <a:cubicBezTo>
                    <a:pt x="727" y="38"/>
                    <a:pt x="715" y="74"/>
                    <a:pt x="727" y="74"/>
                  </a:cubicBezTo>
                  <a:cubicBezTo>
                    <a:pt x="731" y="78"/>
                    <a:pt x="731" y="79"/>
                    <a:pt x="729" y="79"/>
                  </a:cubicBezTo>
                  <a:cubicBezTo>
                    <a:pt x="724" y="79"/>
                    <a:pt x="711" y="74"/>
                    <a:pt x="703" y="74"/>
                  </a:cubicBezTo>
                  <a:cubicBezTo>
                    <a:pt x="703" y="74"/>
                    <a:pt x="703" y="62"/>
                    <a:pt x="703" y="50"/>
                  </a:cubicBezTo>
                  <a:cubicBezTo>
                    <a:pt x="692" y="50"/>
                    <a:pt x="691" y="69"/>
                    <a:pt x="683" y="81"/>
                  </a:cubicBezTo>
                  <a:lnTo>
                    <a:pt x="683" y="81"/>
                  </a:lnTo>
                  <a:cubicBezTo>
                    <a:pt x="682" y="81"/>
                    <a:pt x="682" y="81"/>
                    <a:pt x="681" y="81"/>
                  </a:cubicBezTo>
                  <a:lnTo>
                    <a:pt x="681" y="81"/>
                  </a:lnTo>
                  <a:cubicBezTo>
                    <a:pt x="680" y="81"/>
                    <a:pt x="679" y="82"/>
                    <a:pt x="679" y="86"/>
                  </a:cubicBezTo>
                  <a:cubicBezTo>
                    <a:pt x="680" y="84"/>
                    <a:pt x="682" y="83"/>
                    <a:pt x="683" y="81"/>
                  </a:cubicBezTo>
                  <a:lnTo>
                    <a:pt x="683" y="81"/>
                  </a:lnTo>
                  <a:cubicBezTo>
                    <a:pt x="685" y="84"/>
                    <a:pt x="686" y="91"/>
                    <a:pt x="679" y="98"/>
                  </a:cubicBezTo>
                  <a:cubicBezTo>
                    <a:pt x="679" y="106"/>
                    <a:pt x="673" y="114"/>
                    <a:pt x="670" y="114"/>
                  </a:cubicBezTo>
                  <a:cubicBezTo>
                    <a:pt x="668" y="114"/>
                    <a:pt x="667" y="113"/>
                    <a:pt x="667" y="110"/>
                  </a:cubicBezTo>
                  <a:cubicBezTo>
                    <a:pt x="667" y="110"/>
                    <a:pt x="691" y="62"/>
                    <a:pt x="679" y="62"/>
                  </a:cubicBezTo>
                  <a:cubicBezTo>
                    <a:pt x="655" y="62"/>
                    <a:pt x="643" y="74"/>
                    <a:pt x="643" y="98"/>
                  </a:cubicBezTo>
                  <a:cubicBezTo>
                    <a:pt x="655" y="110"/>
                    <a:pt x="643" y="121"/>
                    <a:pt x="643" y="133"/>
                  </a:cubicBezTo>
                  <a:cubicBezTo>
                    <a:pt x="643" y="140"/>
                    <a:pt x="640" y="146"/>
                    <a:pt x="635" y="147"/>
                  </a:cubicBezTo>
                  <a:lnTo>
                    <a:pt x="635" y="147"/>
                  </a:lnTo>
                  <a:cubicBezTo>
                    <a:pt x="640" y="172"/>
                    <a:pt x="632" y="181"/>
                    <a:pt x="632" y="181"/>
                  </a:cubicBezTo>
                  <a:cubicBezTo>
                    <a:pt x="632" y="181"/>
                    <a:pt x="643" y="169"/>
                    <a:pt x="655" y="169"/>
                  </a:cubicBezTo>
                  <a:cubicBezTo>
                    <a:pt x="655" y="169"/>
                    <a:pt x="667" y="193"/>
                    <a:pt x="679" y="193"/>
                  </a:cubicBezTo>
                  <a:cubicBezTo>
                    <a:pt x="679" y="193"/>
                    <a:pt x="679" y="157"/>
                    <a:pt x="691" y="145"/>
                  </a:cubicBezTo>
                  <a:cubicBezTo>
                    <a:pt x="691" y="154"/>
                    <a:pt x="691" y="195"/>
                    <a:pt x="691" y="205"/>
                  </a:cubicBezTo>
                  <a:cubicBezTo>
                    <a:pt x="691" y="217"/>
                    <a:pt x="691" y="217"/>
                    <a:pt x="703" y="217"/>
                  </a:cubicBezTo>
                  <a:cubicBezTo>
                    <a:pt x="707" y="221"/>
                    <a:pt x="711" y="222"/>
                    <a:pt x="714" y="222"/>
                  </a:cubicBezTo>
                  <a:cubicBezTo>
                    <a:pt x="721" y="222"/>
                    <a:pt x="727" y="217"/>
                    <a:pt x="727" y="217"/>
                  </a:cubicBezTo>
                  <a:cubicBezTo>
                    <a:pt x="727" y="217"/>
                    <a:pt x="762" y="181"/>
                    <a:pt x="762" y="181"/>
                  </a:cubicBezTo>
                  <a:lnTo>
                    <a:pt x="762" y="181"/>
                  </a:lnTo>
                  <a:cubicBezTo>
                    <a:pt x="762" y="193"/>
                    <a:pt x="727" y="252"/>
                    <a:pt x="739" y="252"/>
                  </a:cubicBezTo>
                  <a:cubicBezTo>
                    <a:pt x="751" y="241"/>
                    <a:pt x="774" y="217"/>
                    <a:pt x="774" y="193"/>
                  </a:cubicBezTo>
                  <a:lnTo>
                    <a:pt x="774" y="241"/>
                  </a:lnTo>
                  <a:lnTo>
                    <a:pt x="798" y="241"/>
                  </a:lnTo>
                  <a:cubicBezTo>
                    <a:pt x="810" y="241"/>
                    <a:pt x="810" y="217"/>
                    <a:pt x="810" y="217"/>
                  </a:cubicBezTo>
                  <a:cubicBezTo>
                    <a:pt x="812" y="215"/>
                    <a:pt x="813" y="214"/>
                    <a:pt x="815" y="214"/>
                  </a:cubicBezTo>
                  <a:cubicBezTo>
                    <a:pt x="825" y="214"/>
                    <a:pt x="834" y="244"/>
                    <a:pt x="834" y="264"/>
                  </a:cubicBezTo>
                  <a:cubicBezTo>
                    <a:pt x="837" y="268"/>
                    <a:pt x="839" y="269"/>
                    <a:pt x="839" y="269"/>
                  </a:cubicBezTo>
                  <a:cubicBezTo>
                    <a:pt x="840" y="269"/>
                    <a:pt x="834" y="261"/>
                    <a:pt x="834" y="252"/>
                  </a:cubicBezTo>
                  <a:cubicBezTo>
                    <a:pt x="834" y="248"/>
                    <a:pt x="835" y="247"/>
                    <a:pt x="837" y="247"/>
                  </a:cubicBezTo>
                  <a:cubicBezTo>
                    <a:pt x="841" y="247"/>
                    <a:pt x="846" y="252"/>
                    <a:pt x="846" y="252"/>
                  </a:cubicBezTo>
                  <a:cubicBezTo>
                    <a:pt x="846" y="252"/>
                    <a:pt x="861" y="237"/>
                    <a:pt x="867" y="237"/>
                  </a:cubicBezTo>
                  <a:cubicBezTo>
                    <a:pt x="869" y="237"/>
                    <a:pt x="870" y="238"/>
                    <a:pt x="870" y="241"/>
                  </a:cubicBezTo>
                  <a:cubicBezTo>
                    <a:pt x="882" y="241"/>
                    <a:pt x="882" y="241"/>
                    <a:pt x="882" y="252"/>
                  </a:cubicBezTo>
                  <a:cubicBezTo>
                    <a:pt x="887" y="258"/>
                    <a:pt x="887" y="261"/>
                    <a:pt x="887" y="261"/>
                  </a:cubicBezTo>
                  <a:cubicBezTo>
                    <a:pt x="887" y="261"/>
                    <a:pt x="887" y="258"/>
                    <a:pt x="893" y="252"/>
                  </a:cubicBezTo>
                  <a:cubicBezTo>
                    <a:pt x="897" y="248"/>
                    <a:pt x="901" y="247"/>
                    <a:pt x="905" y="247"/>
                  </a:cubicBezTo>
                  <a:cubicBezTo>
                    <a:pt x="913" y="247"/>
                    <a:pt x="921" y="252"/>
                    <a:pt x="929" y="252"/>
                  </a:cubicBezTo>
                  <a:cubicBezTo>
                    <a:pt x="941" y="252"/>
                    <a:pt x="964" y="229"/>
                    <a:pt x="965" y="229"/>
                  </a:cubicBezTo>
                  <a:lnTo>
                    <a:pt x="965" y="229"/>
                  </a:lnTo>
                  <a:cubicBezTo>
                    <a:pt x="953" y="241"/>
                    <a:pt x="953" y="252"/>
                    <a:pt x="953" y="264"/>
                  </a:cubicBezTo>
                  <a:lnTo>
                    <a:pt x="965" y="241"/>
                  </a:lnTo>
                  <a:cubicBezTo>
                    <a:pt x="966" y="239"/>
                    <a:pt x="967" y="238"/>
                    <a:pt x="968" y="237"/>
                  </a:cubicBezTo>
                  <a:lnTo>
                    <a:pt x="968" y="237"/>
                  </a:lnTo>
                  <a:cubicBezTo>
                    <a:pt x="968" y="241"/>
                    <a:pt x="971" y="241"/>
                    <a:pt x="977" y="241"/>
                  </a:cubicBezTo>
                  <a:cubicBezTo>
                    <a:pt x="977" y="237"/>
                    <a:pt x="977" y="233"/>
                    <a:pt x="977" y="229"/>
                  </a:cubicBezTo>
                  <a:lnTo>
                    <a:pt x="977" y="229"/>
                  </a:lnTo>
                  <a:lnTo>
                    <a:pt x="977" y="223"/>
                  </a:lnTo>
                  <a:lnTo>
                    <a:pt x="977" y="223"/>
                  </a:lnTo>
                  <a:cubicBezTo>
                    <a:pt x="974" y="228"/>
                    <a:pt x="972" y="232"/>
                    <a:pt x="968" y="237"/>
                  </a:cubicBezTo>
                  <a:lnTo>
                    <a:pt x="968" y="237"/>
                  </a:lnTo>
                  <a:cubicBezTo>
                    <a:pt x="968" y="234"/>
                    <a:pt x="971" y="228"/>
                    <a:pt x="977" y="217"/>
                  </a:cubicBezTo>
                  <a:lnTo>
                    <a:pt x="977" y="223"/>
                  </a:lnTo>
                  <a:lnTo>
                    <a:pt x="977" y="223"/>
                  </a:lnTo>
                  <a:cubicBezTo>
                    <a:pt x="980" y="217"/>
                    <a:pt x="983" y="211"/>
                    <a:pt x="988" y="205"/>
                  </a:cubicBezTo>
                  <a:lnTo>
                    <a:pt x="988" y="205"/>
                  </a:lnTo>
                  <a:cubicBezTo>
                    <a:pt x="981" y="213"/>
                    <a:pt x="978" y="221"/>
                    <a:pt x="977" y="229"/>
                  </a:cubicBezTo>
                  <a:lnTo>
                    <a:pt x="989" y="229"/>
                  </a:lnTo>
                  <a:cubicBezTo>
                    <a:pt x="989" y="241"/>
                    <a:pt x="989" y="241"/>
                    <a:pt x="977" y="241"/>
                  </a:cubicBezTo>
                  <a:cubicBezTo>
                    <a:pt x="977" y="252"/>
                    <a:pt x="989" y="252"/>
                    <a:pt x="989" y="252"/>
                  </a:cubicBezTo>
                  <a:cubicBezTo>
                    <a:pt x="989" y="252"/>
                    <a:pt x="996" y="245"/>
                    <a:pt x="1001" y="245"/>
                  </a:cubicBezTo>
                  <a:cubicBezTo>
                    <a:pt x="1003" y="245"/>
                    <a:pt x="1005" y="247"/>
                    <a:pt x="1004" y="253"/>
                  </a:cubicBezTo>
                  <a:lnTo>
                    <a:pt x="1004" y="253"/>
                  </a:lnTo>
                  <a:cubicBezTo>
                    <a:pt x="1007" y="246"/>
                    <a:pt x="1013" y="241"/>
                    <a:pt x="1013" y="241"/>
                  </a:cubicBezTo>
                  <a:lnTo>
                    <a:pt x="1013" y="264"/>
                  </a:lnTo>
                  <a:lnTo>
                    <a:pt x="1036" y="264"/>
                  </a:lnTo>
                  <a:cubicBezTo>
                    <a:pt x="1036" y="264"/>
                    <a:pt x="1036" y="252"/>
                    <a:pt x="1036" y="252"/>
                  </a:cubicBezTo>
                  <a:cubicBezTo>
                    <a:pt x="1036" y="252"/>
                    <a:pt x="1036" y="276"/>
                    <a:pt x="1048" y="276"/>
                  </a:cubicBezTo>
                  <a:cubicBezTo>
                    <a:pt x="1059" y="287"/>
                    <a:pt x="1069" y="279"/>
                    <a:pt x="1064" y="301"/>
                  </a:cubicBezTo>
                  <a:lnTo>
                    <a:pt x="1064" y="301"/>
                  </a:lnTo>
                  <a:cubicBezTo>
                    <a:pt x="1070" y="287"/>
                    <a:pt x="1078" y="270"/>
                    <a:pt x="1084" y="264"/>
                  </a:cubicBezTo>
                  <a:cubicBezTo>
                    <a:pt x="1086" y="263"/>
                    <a:pt x="1087" y="262"/>
                    <a:pt x="1088" y="262"/>
                  </a:cubicBezTo>
                  <a:lnTo>
                    <a:pt x="1088" y="262"/>
                  </a:lnTo>
                  <a:cubicBezTo>
                    <a:pt x="1093" y="262"/>
                    <a:pt x="1084" y="290"/>
                    <a:pt x="1084" y="300"/>
                  </a:cubicBezTo>
                  <a:cubicBezTo>
                    <a:pt x="1084" y="300"/>
                    <a:pt x="1084" y="300"/>
                    <a:pt x="1084" y="312"/>
                  </a:cubicBezTo>
                  <a:cubicBezTo>
                    <a:pt x="1084" y="313"/>
                    <a:pt x="1085" y="314"/>
                    <a:pt x="1086" y="314"/>
                  </a:cubicBezTo>
                  <a:cubicBezTo>
                    <a:pt x="1091" y="314"/>
                    <a:pt x="1110" y="298"/>
                    <a:pt x="1118" y="298"/>
                  </a:cubicBezTo>
                  <a:cubicBezTo>
                    <a:pt x="1122" y="298"/>
                    <a:pt x="1123" y="302"/>
                    <a:pt x="1120" y="312"/>
                  </a:cubicBezTo>
                  <a:cubicBezTo>
                    <a:pt x="1132" y="288"/>
                    <a:pt x="1132" y="264"/>
                    <a:pt x="1143" y="252"/>
                  </a:cubicBezTo>
                  <a:cubicBezTo>
                    <a:pt x="1143" y="264"/>
                    <a:pt x="1143" y="264"/>
                    <a:pt x="1143" y="276"/>
                  </a:cubicBezTo>
                  <a:cubicBezTo>
                    <a:pt x="1143" y="276"/>
                    <a:pt x="1143" y="288"/>
                    <a:pt x="1143" y="288"/>
                  </a:cubicBezTo>
                  <a:cubicBezTo>
                    <a:pt x="1143" y="300"/>
                    <a:pt x="1143" y="300"/>
                    <a:pt x="1155" y="300"/>
                  </a:cubicBezTo>
                  <a:cubicBezTo>
                    <a:pt x="1155" y="300"/>
                    <a:pt x="1143" y="336"/>
                    <a:pt x="1143" y="348"/>
                  </a:cubicBezTo>
                  <a:cubicBezTo>
                    <a:pt x="1143" y="348"/>
                    <a:pt x="1155" y="324"/>
                    <a:pt x="1167" y="324"/>
                  </a:cubicBezTo>
                  <a:cubicBezTo>
                    <a:pt x="1167" y="324"/>
                    <a:pt x="1179" y="348"/>
                    <a:pt x="1179" y="360"/>
                  </a:cubicBezTo>
                  <a:cubicBezTo>
                    <a:pt x="1180" y="360"/>
                    <a:pt x="1181" y="361"/>
                    <a:pt x="1181" y="361"/>
                  </a:cubicBezTo>
                  <a:cubicBezTo>
                    <a:pt x="1191" y="361"/>
                    <a:pt x="1206" y="310"/>
                    <a:pt x="1212" y="310"/>
                  </a:cubicBezTo>
                  <a:cubicBezTo>
                    <a:pt x="1214" y="310"/>
                    <a:pt x="1215" y="314"/>
                    <a:pt x="1215" y="324"/>
                  </a:cubicBezTo>
                  <a:cubicBezTo>
                    <a:pt x="1215" y="360"/>
                    <a:pt x="1215" y="360"/>
                    <a:pt x="1215" y="360"/>
                  </a:cubicBezTo>
                  <a:cubicBezTo>
                    <a:pt x="1223" y="360"/>
                    <a:pt x="1238" y="329"/>
                    <a:pt x="1241" y="329"/>
                  </a:cubicBezTo>
                  <a:lnTo>
                    <a:pt x="1241" y="329"/>
                  </a:lnTo>
                  <a:cubicBezTo>
                    <a:pt x="1243" y="329"/>
                    <a:pt x="1242" y="334"/>
                    <a:pt x="1239" y="348"/>
                  </a:cubicBezTo>
                  <a:cubicBezTo>
                    <a:pt x="1234" y="366"/>
                    <a:pt x="1235" y="372"/>
                    <a:pt x="1238" y="372"/>
                  </a:cubicBezTo>
                  <a:cubicBezTo>
                    <a:pt x="1243" y="372"/>
                    <a:pt x="1255" y="355"/>
                    <a:pt x="1263" y="348"/>
                  </a:cubicBezTo>
                  <a:cubicBezTo>
                    <a:pt x="1264" y="346"/>
                    <a:pt x="1265" y="345"/>
                    <a:pt x="1266" y="345"/>
                  </a:cubicBezTo>
                  <a:lnTo>
                    <a:pt x="1266" y="345"/>
                  </a:lnTo>
                  <a:cubicBezTo>
                    <a:pt x="1272" y="345"/>
                    <a:pt x="1264" y="371"/>
                    <a:pt x="1274" y="371"/>
                  </a:cubicBezTo>
                  <a:cubicBezTo>
                    <a:pt x="1276" y="373"/>
                    <a:pt x="1277" y="373"/>
                    <a:pt x="1278" y="373"/>
                  </a:cubicBezTo>
                  <a:cubicBezTo>
                    <a:pt x="1288" y="373"/>
                    <a:pt x="1298" y="323"/>
                    <a:pt x="1298" y="312"/>
                  </a:cubicBezTo>
                  <a:cubicBezTo>
                    <a:pt x="1299" y="311"/>
                    <a:pt x="1300" y="311"/>
                    <a:pt x="1301" y="311"/>
                  </a:cubicBezTo>
                  <a:lnTo>
                    <a:pt x="1301" y="311"/>
                  </a:lnTo>
                  <a:cubicBezTo>
                    <a:pt x="1305" y="311"/>
                    <a:pt x="1303" y="332"/>
                    <a:pt x="1301" y="344"/>
                  </a:cubicBezTo>
                  <a:lnTo>
                    <a:pt x="1301" y="344"/>
                  </a:lnTo>
                  <a:cubicBezTo>
                    <a:pt x="1308" y="336"/>
                    <a:pt x="1300" y="335"/>
                    <a:pt x="1310" y="324"/>
                  </a:cubicBezTo>
                  <a:lnTo>
                    <a:pt x="1322" y="324"/>
                  </a:lnTo>
                  <a:cubicBezTo>
                    <a:pt x="1322" y="348"/>
                    <a:pt x="1298" y="371"/>
                    <a:pt x="1310" y="383"/>
                  </a:cubicBezTo>
                  <a:cubicBezTo>
                    <a:pt x="1317" y="397"/>
                    <a:pt x="1328" y="403"/>
                    <a:pt x="1339" y="403"/>
                  </a:cubicBezTo>
                  <a:cubicBezTo>
                    <a:pt x="1346" y="403"/>
                    <a:pt x="1353" y="400"/>
                    <a:pt x="1358" y="395"/>
                  </a:cubicBezTo>
                  <a:cubicBezTo>
                    <a:pt x="1358" y="395"/>
                    <a:pt x="1363" y="390"/>
                    <a:pt x="1367" y="390"/>
                  </a:cubicBezTo>
                  <a:cubicBezTo>
                    <a:pt x="1368" y="390"/>
                    <a:pt x="1370" y="391"/>
                    <a:pt x="1370" y="395"/>
                  </a:cubicBezTo>
                  <a:cubicBezTo>
                    <a:pt x="1373" y="392"/>
                    <a:pt x="1375" y="390"/>
                    <a:pt x="1377" y="390"/>
                  </a:cubicBezTo>
                  <a:lnTo>
                    <a:pt x="1377" y="390"/>
                  </a:lnTo>
                  <a:cubicBezTo>
                    <a:pt x="1384" y="390"/>
                    <a:pt x="1358" y="443"/>
                    <a:pt x="1358" y="443"/>
                  </a:cubicBezTo>
                  <a:cubicBezTo>
                    <a:pt x="1358" y="443"/>
                    <a:pt x="1378" y="403"/>
                    <a:pt x="1383" y="403"/>
                  </a:cubicBezTo>
                  <a:lnTo>
                    <a:pt x="1383" y="403"/>
                  </a:lnTo>
                  <a:cubicBezTo>
                    <a:pt x="1385" y="403"/>
                    <a:pt x="1385" y="407"/>
                    <a:pt x="1382" y="419"/>
                  </a:cubicBezTo>
                  <a:lnTo>
                    <a:pt x="1394" y="419"/>
                  </a:lnTo>
                  <a:cubicBezTo>
                    <a:pt x="1394" y="419"/>
                    <a:pt x="1420" y="409"/>
                    <a:pt x="1434" y="409"/>
                  </a:cubicBezTo>
                  <a:cubicBezTo>
                    <a:pt x="1441" y="409"/>
                    <a:pt x="1445" y="411"/>
                    <a:pt x="1441" y="419"/>
                  </a:cubicBezTo>
                  <a:lnTo>
                    <a:pt x="1477" y="383"/>
                  </a:lnTo>
                  <a:lnTo>
                    <a:pt x="1477" y="383"/>
                  </a:lnTo>
                  <a:cubicBezTo>
                    <a:pt x="1465" y="407"/>
                    <a:pt x="1477" y="419"/>
                    <a:pt x="1477" y="419"/>
                  </a:cubicBezTo>
                  <a:lnTo>
                    <a:pt x="1477" y="467"/>
                  </a:lnTo>
                  <a:cubicBezTo>
                    <a:pt x="1477" y="468"/>
                    <a:pt x="1477" y="468"/>
                    <a:pt x="1477" y="468"/>
                  </a:cubicBezTo>
                  <a:cubicBezTo>
                    <a:pt x="1480" y="468"/>
                    <a:pt x="1502" y="407"/>
                    <a:pt x="1513" y="407"/>
                  </a:cubicBezTo>
                  <a:lnTo>
                    <a:pt x="1513" y="407"/>
                  </a:lnTo>
                  <a:cubicBezTo>
                    <a:pt x="1501" y="431"/>
                    <a:pt x="1489" y="455"/>
                    <a:pt x="1489" y="479"/>
                  </a:cubicBezTo>
                  <a:cubicBezTo>
                    <a:pt x="1489" y="479"/>
                    <a:pt x="1501" y="479"/>
                    <a:pt x="1513" y="443"/>
                  </a:cubicBezTo>
                  <a:cubicBezTo>
                    <a:pt x="1524" y="419"/>
                    <a:pt x="1524" y="419"/>
                    <a:pt x="1524" y="419"/>
                  </a:cubicBezTo>
                  <a:cubicBezTo>
                    <a:pt x="1536" y="419"/>
                    <a:pt x="1524" y="419"/>
                    <a:pt x="1524" y="431"/>
                  </a:cubicBezTo>
                  <a:cubicBezTo>
                    <a:pt x="1524" y="455"/>
                    <a:pt x="1501" y="479"/>
                    <a:pt x="1501" y="502"/>
                  </a:cubicBezTo>
                  <a:cubicBezTo>
                    <a:pt x="1501" y="491"/>
                    <a:pt x="1513" y="491"/>
                    <a:pt x="1513" y="479"/>
                  </a:cubicBezTo>
                  <a:cubicBezTo>
                    <a:pt x="1524" y="467"/>
                    <a:pt x="1524" y="467"/>
                    <a:pt x="1536" y="467"/>
                  </a:cubicBezTo>
                  <a:cubicBezTo>
                    <a:pt x="1536" y="455"/>
                    <a:pt x="1548" y="443"/>
                    <a:pt x="1548" y="431"/>
                  </a:cubicBezTo>
                  <a:cubicBezTo>
                    <a:pt x="1549" y="430"/>
                    <a:pt x="1550" y="429"/>
                    <a:pt x="1551" y="429"/>
                  </a:cubicBezTo>
                  <a:lnTo>
                    <a:pt x="1551" y="429"/>
                  </a:lnTo>
                  <a:cubicBezTo>
                    <a:pt x="1556" y="429"/>
                    <a:pt x="1552" y="456"/>
                    <a:pt x="1550" y="465"/>
                  </a:cubicBezTo>
                  <a:lnTo>
                    <a:pt x="1550" y="465"/>
                  </a:lnTo>
                  <a:cubicBezTo>
                    <a:pt x="1560" y="454"/>
                    <a:pt x="1561" y="443"/>
                    <a:pt x="1572" y="443"/>
                  </a:cubicBezTo>
                  <a:cubicBezTo>
                    <a:pt x="1572" y="439"/>
                    <a:pt x="1572" y="438"/>
                    <a:pt x="1573" y="438"/>
                  </a:cubicBezTo>
                  <a:cubicBezTo>
                    <a:pt x="1573" y="438"/>
                    <a:pt x="1576" y="443"/>
                    <a:pt x="1584" y="443"/>
                  </a:cubicBezTo>
                  <a:cubicBezTo>
                    <a:pt x="1584" y="443"/>
                    <a:pt x="1548" y="467"/>
                    <a:pt x="1560" y="479"/>
                  </a:cubicBezTo>
                  <a:cubicBezTo>
                    <a:pt x="1572" y="479"/>
                    <a:pt x="1572" y="479"/>
                    <a:pt x="1584" y="455"/>
                  </a:cubicBezTo>
                  <a:lnTo>
                    <a:pt x="1584" y="455"/>
                  </a:lnTo>
                  <a:cubicBezTo>
                    <a:pt x="1572" y="502"/>
                    <a:pt x="1608" y="502"/>
                    <a:pt x="1620" y="502"/>
                  </a:cubicBezTo>
                  <a:cubicBezTo>
                    <a:pt x="1632" y="502"/>
                    <a:pt x="1644" y="479"/>
                    <a:pt x="1655" y="455"/>
                  </a:cubicBezTo>
                  <a:cubicBezTo>
                    <a:pt x="1661" y="439"/>
                    <a:pt x="1664" y="432"/>
                    <a:pt x="1664" y="432"/>
                  </a:cubicBezTo>
                  <a:lnTo>
                    <a:pt x="1664" y="432"/>
                  </a:lnTo>
                  <a:cubicBezTo>
                    <a:pt x="1665" y="432"/>
                    <a:pt x="1662" y="442"/>
                    <a:pt x="1655" y="455"/>
                  </a:cubicBezTo>
                  <a:cubicBezTo>
                    <a:pt x="1655" y="479"/>
                    <a:pt x="1655" y="538"/>
                    <a:pt x="1655" y="538"/>
                  </a:cubicBezTo>
                  <a:cubicBezTo>
                    <a:pt x="1659" y="542"/>
                    <a:pt x="1661" y="543"/>
                    <a:pt x="1663" y="543"/>
                  </a:cubicBezTo>
                  <a:cubicBezTo>
                    <a:pt x="1668" y="543"/>
                    <a:pt x="1671" y="535"/>
                    <a:pt x="1679" y="526"/>
                  </a:cubicBezTo>
                  <a:cubicBezTo>
                    <a:pt x="1691" y="526"/>
                    <a:pt x="1715" y="502"/>
                    <a:pt x="1715" y="502"/>
                  </a:cubicBezTo>
                  <a:lnTo>
                    <a:pt x="1715" y="502"/>
                  </a:lnTo>
                  <a:cubicBezTo>
                    <a:pt x="1727" y="514"/>
                    <a:pt x="1691" y="538"/>
                    <a:pt x="1703" y="538"/>
                  </a:cubicBezTo>
                  <a:lnTo>
                    <a:pt x="1727" y="550"/>
                  </a:lnTo>
                  <a:cubicBezTo>
                    <a:pt x="1739" y="550"/>
                    <a:pt x="1751" y="550"/>
                    <a:pt x="1774" y="526"/>
                  </a:cubicBezTo>
                  <a:lnTo>
                    <a:pt x="1774" y="526"/>
                  </a:lnTo>
                  <a:cubicBezTo>
                    <a:pt x="1763" y="538"/>
                    <a:pt x="1751" y="550"/>
                    <a:pt x="1739" y="574"/>
                  </a:cubicBezTo>
                  <a:lnTo>
                    <a:pt x="1739" y="586"/>
                  </a:lnTo>
                  <a:cubicBezTo>
                    <a:pt x="1739" y="578"/>
                    <a:pt x="1740" y="575"/>
                    <a:pt x="1742" y="575"/>
                  </a:cubicBezTo>
                  <a:cubicBezTo>
                    <a:pt x="1747" y="575"/>
                    <a:pt x="1755" y="586"/>
                    <a:pt x="1763" y="586"/>
                  </a:cubicBezTo>
                  <a:cubicBezTo>
                    <a:pt x="1763" y="586"/>
                    <a:pt x="1775" y="562"/>
                    <a:pt x="1775" y="562"/>
                  </a:cubicBezTo>
                  <a:cubicBezTo>
                    <a:pt x="1777" y="560"/>
                    <a:pt x="1778" y="559"/>
                    <a:pt x="1779" y="559"/>
                  </a:cubicBezTo>
                  <a:lnTo>
                    <a:pt x="1779" y="559"/>
                  </a:lnTo>
                  <a:cubicBezTo>
                    <a:pt x="1782" y="559"/>
                    <a:pt x="1775" y="574"/>
                    <a:pt x="1775" y="574"/>
                  </a:cubicBezTo>
                  <a:cubicBezTo>
                    <a:pt x="1775" y="586"/>
                    <a:pt x="1775" y="586"/>
                    <a:pt x="1786" y="586"/>
                  </a:cubicBezTo>
                  <a:cubicBezTo>
                    <a:pt x="1798" y="586"/>
                    <a:pt x="1798" y="586"/>
                    <a:pt x="1810" y="574"/>
                  </a:cubicBezTo>
                  <a:cubicBezTo>
                    <a:pt x="1810" y="570"/>
                    <a:pt x="1810" y="569"/>
                    <a:pt x="1811" y="569"/>
                  </a:cubicBezTo>
                  <a:cubicBezTo>
                    <a:pt x="1812" y="569"/>
                    <a:pt x="1814" y="574"/>
                    <a:pt x="1822" y="574"/>
                  </a:cubicBezTo>
                  <a:cubicBezTo>
                    <a:pt x="1822" y="574"/>
                    <a:pt x="1798" y="598"/>
                    <a:pt x="1822" y="598"/>
                  </a:cubicBezTo>
                  <a:lnTo>
                    <a:pt x="1846" y="586"/>
                  </a:lnTo>
                  <a:lnTo>
                    <a:pt x="1846" y="586"/>
                  </a:lnTo>
                  <a:cubicBezTo>
                    <a:pt x="1846" y="586"/>
                    <a:pt x="1834" y="598"/>
                    <a:pt x="1834" y="598"/>
                  </a:cubicBezTo>
                  <a:cubicBezTo>
                    <a:pt x="1834" y="598"/>
                    <a:pt x="1846" y="598"/>
                    <a:pt x="1858" y="586"/>
                  </a:cubicBezTo>
                  <a:cubicBezTo>
                    <a:pt x="1865" y="579"/>
                    <a:pt x="1872" y="572"/>
                    <a:pt x="1874" y="572"/>
                  </a:cubicBezTo>
                  <a:lnTo>
                    <a:pt x="1874" y="572"/>
                  </a:lnTo>
                  <a:cubicBezTo>
                    <a:pt x="1876" y="572"/>
                    <a:pt x="1875" y="576"/>
                    <a:pt x="1870" y="586"/>
                  </a:cubicBezTo>
                  <a:cubicBezTo>
                    <a:pt x="1858" y="610"/>
                    <a:pt x="1858" y="610"/>
                    <a:pt x="1858" y="633"/>
                  </a:cubicBezTo>
                  <a:cubicBezTo>
                    <a:pt x="1858" y="645"/>
                    <a:pt x="1858" y="657"/>
                    <a:pt x="1870" y="657"/>
                  </a:cubicBezTo>
                  <a:cubicBezTo>
                    <a:pt x="1882" y="657"/>
                    <a:pt x="1882" y="633"/>
                    <a:pt x="1882" y="633"/>
                  </a:cubicBezTo>
                  <a:cubicBezTo>
                    <a:pt x="1889" y="627"/>
                    <a:pt x="1895" y="620"/>
                    <a:pt x="1898" y="620"/>
                  </a:cubicBezTo>
                  <a:lnTo>
                    <a:pt x="1898" y="620"/>
                  </a:lnTo>
                  <a:cubicBezTo>
                    <a:pt x="1899" y="620"/>
                    <a:pt x="1899" y="623"/>
                    <a:pt x="1894" y="633"/>
                  </a:cubicBezTo>
                  <a:cubicBezTo>
                    <a:pt x="1894" y="640"/>
                    <a:pt x="1894" y="647"/>
                    <a:pt x="1896" y="647"/>
                  </a:cubicBezTo>
                  <a:cubicBezTo>
                    <a:pt x="1898" y="647"/>
                    <a:pt x="1900" y="644"/>
                    <a:pt x="1905" y="633"/>
                  </a:cubicBezTo>
                  <a:lnTo>
                    <a:pt x="1905" y="633"/>
                  </a:lnTo>
                  <a:cubicBezTo>
                    <a:pt x="1894" y="657"/>
                    <a:pt x="1900" y="663"/>
                    <a:pt x="1908" y="663"/>
                  </a:cubicBezTo>
                  <a:cubicBezTo>
                    <a:pt x="1917" y="663"/>
                    <a:pt x="1929" y="657"/>
                    <a:pt x="1929" y="657"/>
                  </a:cubicBezTo>
                  <a:cubicBezTo>
                    <a:pt x="1941" y="669"/>
                    <a:pt x="1929" y="669"/>
                    <a:pt x="1929" y="681"/>
                  </a:cubicBezTo>
                  <a:cubicBezTo>
                    <a:pt x="1929" y="681"/>
                    <a:pt x="1941" y="693"/>
                    <a:pt x="1941" y="693"/>
                  </a:cubicBezTo>
                  <a:cubicBezTo>
                    <a:pt x="1941" y="693"/>
                    <a:pt x="1977" y="705"/>
                    <a:pt x="1965" y="729"/>
                  </a:cubicBezTo>
                  <a:cubicBezTo>
                    <a:pt x="1962" y="736"/>
                    <a:pt x="1961" y="739"/>
                    <a:pt x="1963" y="739"/>
                  </a:cubicBezTo>
                  <a:cubicBezTo>
                    <a:pt x="1966" y="739"/>
                    <a:pt x="1980" y="722"/>
                    <a:pt x="1989" y="705"/>
                  </a:cubicBezTo>
                  <a:cubicBezTo>
                    <a:pt x="2001" y="681"/>
                    <a:pt x="2013" y="669"/>
                    <a:pt x="2013" y="669"/>
                  </a:cubicBezTo>
                  <a:lnTo>
                    <a:pt x="2013" y="669"/>
                  </a:lnTo>
                  <a:lnTo>
                    <a:pt x="2001" y="717"/>
                  </a:lnTo>
                  <a:cubicBezTo>
                    <a:pt x="2001" y="731"/>
                    <a:pt x="2001" y="737"/>
                    <a:pt x="2003" y="737"/>
                  </a:cubicBezTo>
                  <a:cubicBezTo>
                    <a:pt x="2005" y="737"/>
                    <a:pt x="2008" y="734"/>
                    <a:pt x="2013" y="729"/>
                  </a:cubicBezTo>
                  <a:cubicBezTo>
                    <a:pt x="2025" y="729"/>
                    <a:pt x="2025" y="717"/>
                    <a:pt x="2025" y="717"/>
                  </a:cubicBezTo>
                  <a:lnTo>
                    <a:pt x="2025" y="741"/>
                  </a:lnTo>
                  <a:cubicBezTo>
                    <a:pt x="2025" y="744"/>
                    <a:pt x="2026" y="745"/>
                    <a:pt x="2027" y="745"/>
                  </a:cubicBezTo>
                  <a:cubicBezTo>
                    <a:pt x="2037" y="745"/>
                    <a:pt x="2072" y="693"/>
                    <a:pt x="2072" y="693"/>
                  </a:cubicBezTo>
                  <a:lnTo>
                    <a:pt x="2072" y="693"/>
                  </a:lnTo>
                  <a:cubicBezTo>
                    <a:pt x="2084" y="705"/>
                    <a:pt x="2048" y="752"/>
                    <a:pt x="2048" y="752"/>
                  </a:cubicBezTo>
                  <a:cubicBezTo>
                    <a:pt x="2048" y="755"/>
                    <a:pt x="2050" y="756"/>
                    <a:pt x="2052" y="756"/>
                  </a:cubicBezTo>
                  <a:cubicBezTo>
                    <a:pt x="2062" y="756"/>
                    <a:pt x="2089" y="738"/>
                    <a:pt x="2108" y="729"/>
                  </a:cubicBezTo>
                  <a:cubicBezTo>
                    <a:pt x="2120" y="729"/>
                    <a:pt x="2132" y="729"/>
                    <a:pt x="2108" y="741"/>
                  </a:cubicBezTo>
                  <a:cubicBezTo>
                    <a:pt x="2108" y="741"/>
                    <a:pt x="2096" y="764"/>
                    <a:pt x="2096" y="776"/>
                  </a:cubicBezTo>
                  <a:cubicBezTo>
                    <a:pt x="2096" y="781"/>
                    <a:pt x="2098" y="784"/>
                    <a:pt x="2101" y="784"/>
                  </a:cubicBezTo>
                  <a:cubicBezTo>
                    <a:pt x="2106" y="784"/>
                    <a:pt x="2113" y="778"/>
                    <a:pt x="2120" y="764"/>
                  </a:cubicBezTo>
                  <a:cubicBezTo>
                    <a:pt x="2120" y="757"/>
                    <a:pt x="2124" y="750"/>
                    <a:pt x="2127" y="743"/>
                  </a:cubicBezTo>
                  <a:lnTo>
                    <a:pt x="2127" y="743"/>
                  </a:lnTo>
                  <a:cubicBezTo>
                    <a:pt x="2122" y="761"/>
                    <a:pt x="2116" y="790"/>
                    <a:pt x="2127" y="790"/>
                  </a:cubicBezTo>
                  <a:cubicBezTo>
                    <a:pt x="2128" y="790"/>
                    <a:pt x="2130" y="789"/>
                    <a:pt x="2132" y="788"/>
                  </a:cubicBezTo>
                  <a:lnTo>
                    <a:pt x="2156" y="741"/>
                  </a:lnTo>
                  <a:cubicBezTo>
                    <a:pt x="2164" y="732"/>
                    <a:pt x="2172" y="730"/>
                    <a:pt x="2176" y="725"/>
                  </a:cubicBezTo>
                  <a:lnTo>
                    <a:pt x="2176" y="725"/>
                  </a:lnTo>
                  <a:cubicBezTo>
                    <a:pt x="2166" y="754"/>
                    <a:pt x="2156" y="765"/>
                    <a:pt x="2167" y="776"/>
                  </a:cubicBezTo>
                  <a:cubicBezTo>
                    <a:pt x="2179" y="776"/>
                    <a:pt x="2191" y="764"/>
                    <a:pt x="2191" y="752"/>
                  </a:cubicBezTo>
                  <a:lnTo>
                    <a:pt x="2203" y="752"/>
                  </a:lnTo>
                  <a:cubicBezTo>
                    <a:pt x="2191" y="764"/>
                    <a:pt x="2191" y="776"/>
                    <a:pt x="2179" y="788"/>
                  </a:cubicBezTo>
                  <a:lnTo>
                    <a:pt x="2179" y="800"/>
                  </a:lnTo>
                  <a:cubicBezTo>
                    <a:pt x="2179" y="800"/>
                    <a:pt x="2206" y="774"/>
                    <a:pt x="2216" y="774"/>
                  </a:cubicBezTo>
                  <a:cubicBezTo>
                    <a:pt x="2222" y="774"/>
                    <a:pt x="2223" y="780"/>
                    <a:pt x="2215" y="800"/>
                  </a:cubicBezTo>
                  <a:cubicBezTo>
                    <a:pt x="2207" y="820"/>
                    <a:pt x="2206" y="827"/>
                    <a:pt x="2208" y="827"/>
                  </a:cubicBezTo>
                  <a:cubicBezTo>
                    <a:pt x="2211" y="827"/>
                    <a:pt x="2227" y="800"/>
                    <a:pt x="2227" y="800"/>
                  </a:cubicBezTo>
                  <a:cubicBezTo>
                    <a:pt x="2235" y="808"/>
                    <a:pt x="2232" y="826"/>
                    <a:pt x="2230" y="834"/>
                  </a:cubicBezTo>
                  <a:lnTo>
                    <a:pt x="2230" y="834"/>
                  </a:lnTo>
                  <a:lnTo>
                    <a:pt x="2263" y="812"/>
                  </a:lnTo>
                  <a:lnTo>
                    <a:pt x="2263" y="812"/>
                  </a:lnTo>
                  <a:cubicBezTo>
                    <a:pt x="2251" y="824"/>
                    <a:pt x="2239" y="836"/>
                    <a:pt x="2239" y="848"/>
                  </a:cubicBezTo>
                  <a:cubicBezTo>
                    <a:pt x="2239" y="855"/>
                    <a:pt x="2239" y="861"/>
                    <a:pt x="2241" y="861"/>
                  </a:cubicBezTo>
                  <a:cubicBezTo>
                    <a:pt x="2243" y="861"/>
                    <a:pt x="2246" y="858"/>
                    <a:pt x="2251" y="848"/>
                  </a:cubicBezTo>
                  <a:cubicBezTo>
                    <a:pt x="2259" y="844"/>
                    <a:pt x="2264" y="842"/>
                    <a:pt x="2268" y="842"/>
                  </a:cubicBezTo>
                  <a:cubicBezTo>
                    <a:pt x="2275" y="842"/>
                    <a:pt x="2275" y="848"/>
                    <a:pt x="2275" y="848"/>
                  </a:cubicBezTo>
                  <a:cubicBezTo>
                    <a:pt x="2275" y="848"/>
                    <a:pt x="2298" y="824"/>
                    <a:pt x="2298" y="824"/>
                  </a:cubicBezTo>
                  <a:lnTo>
                    <a:pt x="2298" y="824"/>
                  </a:lnTo>
                  <a:lnTo>
                    <a:pt x="2286" y="860"/>
                  </a:lnTo>
                  <a:cubicBezTo>
                    <a:pt x="2286" y="860"/>
                    <a:pt x="2286" y="860"/>
                    <a:pt x="2298" y="848"/>
                  </a:cubicBezTo>
                  <a:cubicBezTo>
                    <a:pt x="2304" y="842"/>
                    <a:pt x="2307" y="839"/>
                    <a:pt x="2309" y="839"/>
                  </a:cubicBezTo>
                  <a:cubicBezTo>
                    <a:pt x="2310" y="839"/>
                    <a:pt x="2310" y="842"/>
                    <a:pt x="2310" y="848"/>
                  </a:cubicBezTo>
                  <a:cubicBezTo>
                    <a:pt x="2310" y="851"/>
                    <a:pt x="2310" y="853"/>
                    <a:pt x="2311" y="853"/>
                  </a:cubicBezTo>
                  <a:cubicBezTo>
                    <a:pt x="2311" y="853"/>
                    <a:pt x="2314" y="844"/>
                    <a:pt x="2322" y="836"/>
                  </a:cubicBezTo>
                  <a:cubicBezTo>
                    <a:pt x="2328" y="824"/>
                    <a:pt x="2331" y="821"/>
                    <a:pt x="2334" y="821"/>
                  </a:cubicBezTo>
                  <a:cubicBezTo>
                    <a:pt x="2337" y="821"/>
                    <a:pt x="2340" y="824"/>
                    <a:pt x="2346" y="824"/>
                  </a:cubicBezTo>
                  <a:lnTo>
                    <a:pt x="2319" y="860"/>
                  </a:lnTo>
                  <a:cubicBezTo>
                    <a:pt x="2322" y="857"/>
                    <a:pt x="2325" y="857"/>
                    <a:pt x="2328" y="857"/>
                  </a:cubicBezTo>
                  <a:cubicBezTo>
                    <a:pt x="2334" y="857"/>
                    <a:pt x="2340" y="860"/>
                    <a:pt x="2346" y="860"/>
                  </a:cubicBezTo>
                  <a:cubicBezTo>
                    <a:pt x="2346" y="860"/>
                    <a:pt x="2346" y="883"/>
                    <a:pt x="2346" y="895"/>
                  </a:cubicBezTo>
                  <a:cubicBezTo>
                    <a:pt x="2346" y="919"/>
                    <a:pt x="2370" y="931"/>
                    <a:pt x="2394" y="943"/>
                  </a:cubicBezTo>
                  <a:cubicBezTo>
                    <a:pt x="2406" y="955"/>
                    <a:pt x="2382" y="955"/>
                    <a:pt x="2394" y="955"/>
                  </a:cubicBezTo>
                  <a:lnTo>
                    <a:pt x="2429" y="967"/>
                  </a:lnTo>
                  <a:cubicBezTo>
                    <a:pt x="2441" y="979"/>
                    <a:pt x="2465" y="979"/>
                    <a:pt x="2477" y="979"/>
                  </a:cubicBezTo>
                  <a:cubicBezTo>
                    <a:pt x="2483" y="985"/>
                    <a:pt x="2489" y="988"/>
                    <a:pt x="2493" y="988"/>
                  </a:cubicBezTo>
                  <a:cubicBezTo>
                    <a:pt x="2498" y="988"/>
                    <a:pt x="2501" y="985"/>
                    <a:pt x="2501" y="979"/>
                  </a:cubicBezTo>
                  <a:lnTo>
                    <a:pt x="2525" y="979"/>
                  </a:lnTo>
                  <a:cubicBezTo>
                    <a:pt x="2525" y="979"/>
                    <a:pt x="2501" y="979"/>
                    <a:pt x="2501" y="991"/>
                  </a:cubicBezTo>
                  <a:cubicBezTo>
                    <a:pt x="2501" y="1003"/>
                    <a:pt x="2501" y="1014"/>
                    <a:pt x="2513" y="1014"/>
                  </a:cubicBezTo>
                  <a:cubicBezTo>
                    <a:pt x="2521" y="1023"/>
                    <a:pt x="2518" y="1031"/>
                    <a:pt x="2523" y="1031"/>
                  </a:cubicBezTo>
                  <a:cubicBezTo>
                    <a:pt x="2526" y="1031"/>
                    <a:pt x="2530" y="1030"/>
                    <a:pt x="2537" y="1026"/>
                  </a:cubicBezTo>
                  <a:cubicBezTo>
                    <a:pt x="2548" y="1026"/>
                    <a:pt x="2584" y="1003"/>
                    <a:pt x="2596" y="991"/>
                  </a:cubicBezTo>
                  <a:lnTo>
                    <a:pt x="2596" y="991"/>
                  </a:lnTo>
                  <a:cubicBezTo>
                    <a:pt x="2608" y="991"/>
                    <a:pt x="2560" y="1026"/>
                    <a:pt x="2548" y="1026"/>
                  </a:cubicBezTo>
                  <a:cubicBezTo>
                    <a:pt x="2525" y="1038"/>
                    <a:pt x="2537" y="1050"/>
                    <a:pt x="2537" y="1050"/>
                  </a:cubicBezTo>
                  <a:cubicBezTo>
                    <a:pt x="2537" y="1062"/>
                    <a:pt x="2548" y="1074"/>
                    <a:pt x="2537" y="1086"/>
                  </a:cubicBezTo>
                  <a:lnTo>
                    <a:pt x="2548" y="1086"/>
                  </a:lnTo>
                  <a:cubicBezTo>
                    <a:pt x="2560" y="1086"/>
                    <a:pt x="2548" y="1110"/>
                    <a:pt x="2537" y="1122"/>
                  </a:cubicBezTo>
                  <a:cubicBezTo>
                    <a:pt x="2537" y="1126"/>
                    <a:pt x="2539" y="1127"/>
                    <a:pt x="2544" y="1127"/>
                  </a:cubicBezTo>
                  <a:cubicBezTo>
                    <a:pt x="2552" y="1127"/>
                    <a:pt x="2568" y="1122"/>
                    <a:pt x="2584" y="1122"/>
                  </a:cubicBezTo>
                  <a:cubicBezTo>
                    <a:pt x="2620" y="1122"/>
                    <a:pt x="2560" y="1133"/>
                    <a:pt x="2548" y="1133"/>
                  </a:cubicBezTo>
                  <a:cubicBezTo>
                    <a:pt x="2548" y="1133"/>
                    <a:pt x="2584" y="1133"/>
                    <a:pt x="2584" y="1145"/>
                  </a:cubicBezTo>
                  <a:cubicBezTo>
                    <a:pt x="2584" y="1157"/>
                    <a:pt x="2560" y="1157"/>
                    <a:pt x="2548" y="1169"/>
                  </a:cubicBezTo>
                  <a:cubicBezTo>
                    <a:pt x="2537" y="1169"/>
                    <a:pt x="2548" y="1181"/>
                    <a:pt x="2548" y="1181"/>
                  </a:cubicBezTo>
                  <a:cubicBezTo>
                    <a:pt x="2548" y="1193"/>
                    <a:pt x="2572" y="1217"/>
                    <a:pt x="2537" y="1217"/>
                  </a:cubicBezTo>
                  <a:lnTo>
                    <a:pt x="2537" y="1229"/>
                  </a:lnTo>
                  <a:cubicBezTo>
                    <a:pt x="2537" y="1229"/>
                    <a:pt x="2537" y="1264"/>
                    <a:pt x="2560" y="1288"/>
                  </a:cubicBezTo>
                  <a:cubicBezTo>
                    <a:pt x="2567" y="1301"/>
                    <a:pt x="2566" y="1307"/>
                    <a:pt x="2570" y="1312"/>
                  </a:cubicBezTo>
                  <a:lnTo>
                    <a:pt x="2570" y="1312"/>
                  </a:lnTo>
                  <a:cubicBezTo>
                    <a:pt x="2560" y="1309"/>
                    <a:pt x="2548" y="1306"/>
                    <a:pt x="2537" y="1300"/>
                  </a:cubicBezTo>
                  <a:cubicBezTo>
                    <a:pt x="2537" y="1300"/>
                    <a:pt x="2537" y="1300"/>
                    <a:pt x="2537" y="1312"/>
                  </a:cubicBezTo>
                  <a:cubicBezTo>
                    <a:pt x="2513" y="1312"/>
                    <a:pt x="2513" y="1324"/>
                    <a:pt x="2513" y="1336"/>
                  </a:cubicBezTo>
                  <a:cubicBezTo>
                    <a:pt x="2501" y="1348"/>
                    <a:pt x="2513" y="1360"/>
                    <a:pt x="2513" y="1360"/>
                  </a:cubicBezTo>
                  <a:cubicBezTo>
                    <a:pt x="2537" y="1384"/>
                    <a:pt x="2572" y="1395"/>
                    <a:pt x="2608" y="1419"/>
                  </a:cubicBezTo>
                  <a:cubicBezTo>
                    <a:pt x="2615" y="1426"/>
                    <a:pt x="2615" y="1429"/>
                    <a:pt x="2610" y="1429"/>
                  </a:cubicBezTo>
                  <a:cubicBezTo>
                    <a:pt x="2600" y="1429"/>
                    <a:pt x="2565" y="1412"/>
                    <a:pt x="2548" y="1395"/>
                  </a:cubicBezTo>
                  <a:cubicBezTo>
                    <a:pt x="2534" y="1381"/>
                    <a:pt x="2525" y="1376"/>
                    <a:pt x="2516" y="1376"/>
                  </a:cubicBezTo>
                  <a:cubicBezTo>
                    <a:pt x="2511" y="1376"/>
                    <a:pt x="2506" y="1379"/>
                    <a:pt x="2501" y="1384"/>
                  </a:cubicBezTo>
                  <a:cubicBezTo>
                    <a:pt x="2501" y="1389"/>
                    <a:pt x="2498" y="1389"/>
                    <a:pt x="2496" y="1389"/>
                  </a:cubicBezTo>
                  <a:cubicBezTo>
                    <a:pt x="2495" y="1389"/>
                    <a:pt x="2495" y="1389"/>
                    <a:pt x="2501" y="1395"/>
                  </a:cubicBezTo>
                  <a:cubicBezTo>
                    <a:pt x="2513" y="1419"/>
                    <a:pt x="2513" y="1407"/>
                    <a:pt x="2501" y="1419"/>
                  </a:cubicBezTo>
                  <a:cubicBezTo>
                    <a:pt x="2477" y="1407"/>
                    <a:pt x="2453" y="1395"/>
                    <a:pt x="2429" y="1384"/>
                  </a:cubicBezTo>
                  <a:lnTo>
                    <a:pt x="2429" y="1384"/>
                  </a:lnTo>
                  <a:cubicBezTo>
                    <a:pt x="2453" y="1407"/>
                    <a:pt x="2453" y="1407"/>
                    <a:pt x="2441" y="1407"/>
                  </a:cubicBezTo>
                  <a:cubicBezTo>
                    <a:pt x="2441" y="1419"/>
                    <a:pt x="2441" y="1419"/>
                    <a:pt x="2441" y="1431"/>
                  </a:cubicBezTo>
                  <a:cubicBezTo>
                    <a:pt x="2441" y="1443"/>
                    <a:pt x="2453" y="1455"/>
                    <a:pt x="2453" y="1455"/>
                  </a:cubicBezTo>
                  <a:cubicBezTo>
                    <a:pt x="2441" y="1455"/>
                    <a:pt x="2441" y="1443"/>
                    <a:pt x="2429" y="1443"/>
                  </a:cubicBezTo>
                  <a:lnTo>
                    <a:pt x="2429" y="1455"/>
                  </a:lnTo>
                  <a:lnTo>
                    <a:pt x="2417" y="1467"/>
                  </a:lnTo>
                  <a:cubicBezTo>
                    <a:pt x="2413" y="1462"/>
                    <a:pt x="2410" y="1460"/>
                    <a:pt x="2409" y="1460"/>
                  </a:cubicBezTo>
                  <a:lnTo>
                    <a:pt x="2409" y="1460"/>
                  </a:lnTo>
                  <a:cubicBezTo>
                    <a:pt x="2402" y="1460"/>
                    <a:pt x="2420" y="1493"/>
                    <a:pt x="2429" y="1503"/>
                  </a:cubicBezTo>
                  <a:cubicBezTo>
                    <a:pt x="2441" y="1514"/>
                    <a:pt x="2429" y="1526"/>
                    <a:pt x="2429" y="1526"/>
                  </a:cubicBezTo>
                  <a:cubicBezTo>
                    <a:pt x="2406" y="1491"/>
                    <a:pt x="2394" y="1479"/>
                    <a:pt x="2382" y="1479"/>
                  </a:cubicBezTo>
                  <a:cubicBezTo>
                    <a:pt x="2370" y="1491"/>
                    <a:pt x="2358" y="1503"/>
                    <a:pt x="2334" y="1503"/>
                  </a:cubicBezTo>
                  <a:cubicBezTo>
                    <a:pt x="2334" y="1503"/>
                    <a:pt x="2322" y="1503"/>
                    <a:pt x="2322" y="1526"/>
                  </a:cubicBezTo>
                  <a:cubicBezTo>
                    <a:pt x="2334" y="1538"/>
                    <a:pt x="2322" y="1550"/>
                    <a:pt x="2322" y="1550"/>
                  </a:cubicBezTo>
                  <a:cubicBezTo>
                    <a:pt x="2322" y="1550"/>
                    <a:pt x="2322" y="1526"/>
                    <a:pt x="2310" y="1526"/>
                  </a:cubicBezTo>
                  <a:cubicBezTo>
                    <a:pt x="2310" y="1520"/>
                    <a:pt x="2310" y="1517"/>
                    <a:pt x="2309" y="1517"/>
                  </a:cubicBezTo>
                  <a:cubicBezTo>
                    <a:pt x="2307" y="1517"/>
                    <a:pt x="2304" y="1520"/>
                    <a:pt x="2298" y="1526"/>
                  </a:cubicBezTo>
                  <a:cubicBezTo>
                    <a:pt x="2298" y="1526"/>
                    <a:pt x="2286" y="1526"/>
                    <a:pt x="2286" y="1538"/>
                  </a:cubicBezTo>
                  <a:cubicBezTo>
                    <a:pt x="2286" y="1544"/>
                    <a:pt x="2286" y="1544"/>
                    <a:pt x="2285" y="1544"/>
                  </a:cubicBezTo>
                  <a:cubicBezTo>
                    <a:pt x="2284" y="1544"/>
                    <a:pt x="2281" y="1544"/>
                    <a:pt x="2275" y="1550"/>
                  </a:cubicBezTo>
                  <a:cubicBezTo>
                    <a:pt x="2272" y="1553"/>
                    <a:pt x="2271" y="1555"/>
                    <a:pt x="2270" y="1558"/>
                  </a:cubicBezTo>
                  <a:lnTo>
                    <a:pt x="2270" y="1558"/>
                  </a:lnTo>
                  <a:cubicBezTo>
                    <a:pt x="2269" y="1558"/>
                    <a:pt x="2267" y="1557"/>
                    <a:pt x="2266" y="1557"/>
                  </a:cubicBezTo>
                  <a:cubicBezTo>
                    <a:pt x="2264" y="1557"/>
                    <a:pt x="2263" y="1558"/>
                    <a:pt x="2263" y="1562"/>
                  </a:cubicBezTo>
                  <a:cubicBezTo>
                    <a:pt x="2251" y="1550"/>
                    <a:pt x="2251" y="1538"/>
                    <a:pt x="2239" y="1538"/>
                  </a:cubicBezTo>
                  <a:cubicBezTo>
                    <a:pt x="2239" y="1550"/>
                    <a:pt x="2227" y="1550"/>
                    <a:pt x="2215" y="1550"/>
                  </a:cubicBezTo>
                  <a:lnTo>
                    <a:pt x="2215" y="1574"/>
                  </a:lnTo>
                  <a:cubicBezTo>
                    <a:pt x="2203" y="1574"/>
                    <a:pt x="2191" y="1610"/>
                    <a:pt x="2191" y="1610"/>
                  </a:cubicBezTo>
                  <a:cubicBezTo>
                    <a:pt x="2191" y="1598"/>
                    <a:pt x="2191" y="1538"/>
                    <a:pt x="2191" y="1526"/>
                  </a:cubicBezTo>
                  <a:cubicBezTo>
                    <a:pt x="2190" y="1525"/>
                    <a:pt x="2189" y="1525"/>
                    <a:pt x="2188" y="1525"/>
                  </a:cubicBezTo>
                  <a:cubicBezTo>
                    <a:pt x="2179" y="1525"/>
                    <a:pt x="2179" y="1563"/>
                    <a:pt x="2179" y="1574"/>
                  </a:cubicBezTo>
                  <a:cubicBezTo>
                    <a:pt x="2178" y="1575"/>
                    <a:pt x="2177" y="1576"/>
                    <a:pt x="2177" y="1576"/>
                  </a:cubicBezTo>
                  <a:cubicBezTo>
                    <a:pt x="2171" y="1576"/>
                    <a:pt x="2175" y="1550"/>
                    <a:pt x="2178" y="1540"/>
                  </a:cubicBezTo>
                  <a:lnTo>
                    <a:pt x="2178" y="1540"/>
                  </a:lnTo>
                  <a:cubicBezTo>
                    <a:pt x="2168" y="1554"/>
                    <a:pt x="2151" y="1607"/>
                    <a:pt x="2146" y="1607"/>
                  </a:cubicBezTo>
                  <a:cubicBezTo>
                    <a:pt x="2144" y="1607"/>
                    <a:pt x="2144" y="1604"/>
                    <a:pt x="2144" y="1598"/>
                  </a:cubicBezTo>
                  <a:cubicBezTo>
                    <a:pt x="2144" y="1562"/>
                    <a:pt x="2156" y="1562"/>
                    <a:pt x="2156" y="1550"/>
                  </a:cubicBezTo>
                  <a:cubicBezTo>
                    <a:pt x="2156" y="1540"/>
                    <a:pt x="2156" y="1536"/>
                    <a:pt x="2155" y="1536"/>
                  </a:cubicBezTo>
                  <a:cubicBezTo>
                    <a:pt x="2153" y="1536"/>
                    <a:pt x="2150" y="1543"/>
                    <a:pt x="2144" y="1550"/>
                  </a:cubicBezTo>
                  <a:cubicBezTo>
                    <a:pt x="2133" y="1550"/>
                    <a:pt x="2122" y="1588"/>
                    <a:pt x="2112" y="1588"/>
                  </a:cubicBezTo>
                  <a:cubicBezTo>
                    <a:pt x="2111" y="1588"/>
                    <a:pt x="2109" y="1587"/>
                    <a:pt x="2108" y="1586"/>
                  </a:cubicBezTo>
                  <a:cubicBezTo>
                    <a:pt x="2120" y="1574"/>
                    <a:pt x="2120" y="1550"/>
                    <a:pt x="2132" y="1538"/>
                  </a:cubicBezTo>
                  <a:cubicBezTo>
                    <a:pt x="2132" y="1531"/>
                    <a:pt x="2132" y="1519"/>
                    <a:pt x="2126" y="1519"/>
                  </a:cubicBezTo>
                  <a:cubicBezTo>
                    <a:pt x="2123" y="1519"/>
                    <a:pt x="2117" y="1524"/>
                    <a:pt x="2108" y="1538"/>
                  </a:cubicBezTo>
                  <a:cubicBezTo>
                    <a:pt x="2121" y="1512"/>
                    <a:pt x="2127" y="1504"/>
                    <a:pt x="2126" y="1504"/>
                  </a:cubicBezTo>
                  <a:lnTo>
                    <a:pt x="2126" y="1504"/>
                  </a:lnTo>
                  <a:cubicBezTo>
                    <a:pt x="2124" y="1504"/>
                    <a:pt x="2119" y="1509"/>
                    <a:pt x="2108" y="1514"/>
                  </a:cubicBezTo>
                  <a:cubicBezTo>
                    <a:pt x="2132" y="1491"/>
                    <a:pt x="2084" y="1503"/>
                    <a:pt x="2084" y="1491"/>
                  </a:cubicBezTo>
                  <a:cubicBezTo>
                    <a:pt x="2074" y="1491"/>
                    <a:pt x="2072" y="1532"/>
                    <a:pt x="2065" y="1532"/>
                  </a:cubicBezTo>
                  <a:cubicBezTo>
                    <a:pt x="2064" y="1532"/>
                    <a:pt x="2062" y="1530"/>
                    <a:pt x="2060" y="1526"/>
                  </a:cubicBezTo>
                  <a:cubicBezTo>
                    <a:pt x="2060" y="1514"/>
                    <a:pt x="2048" y="1503"/>
                    <a:pt x="2036" y="1491"/>
                  </a:cubicBezTo>
                  <a:cubicBezTo>
                    <a:pt x="2025" y="1514"/>
                    <a:pt x="2025" y="1538"/>
                    <a:pt x="2036" y="1562"/>
                  </a:cubicBezTo>
                  <a:cubicBezTo>
                    <a:pt x="2036" y="1562"/>
                    <a:pt x="2025" y="1550"/>
                    <a:pt x="2025" y="1550"/>
                  </a:cubicBezTo>
                  <a:cubicBezTo>
                    <a:pt x="2025" y="1550"/>
                    <a:pt x="2013" y="1538"/>
                    <a:pt x="2025" y="1514"/>
                  </a:cubicBezTo>
                  <a:cubicBezTo>
                    <a:pt x="2025" y="1491"/>
                    <a:pt x="2036" y="1491"/>
                    <a:pt x="2036" y="1467"/>
                  </a:cubicBezTo>
                  <a:cubicBezTo>
                    <a:pt x="2036" y="1464"/>
                    <a:pt x="2035" y="1463"/>
                    <a:pt x="2034" y="1463"/>
                  </a:cubicBezTo>
                  <a:cubicBezTo>
                    <a:pt x="2029" y="1463"/>
                    <a:pt x="2018" y="1470"/>
                    <a:pt x="2010" y="1470"/>
                  </a:cubicBezTo>
                  <a:cubicBezTo>
                    <a:pt x="2006" y="1470"/>
                    <a:pt x="2003" y="1469"/>
                    <a:pt x="2001" y="1467"/>
                  </a:cubicBezTo>
                  <a:cubicBezTo>
                    <a:pt x="1989" y="1467"/>
                    <a:pt x="2001" y="1443"/>
                    <a:pt x="2001" y="1419"/>
                  </a:cubicBezTo>
                  <a:lnTo>
                    <a:pt x="2001" y="1419"/>
                  </a:lnTo>
                  <a:cubicBezTo>
                    <a:pt x="1989" y="1431"/>
                    <a:pt x="1977" y="1455"/>
                    <a:pt x="1953" y="1467"/>
                  </a:cubicBezTo>
                  <a:cubicBezTo>
                    <a:pt x="1951" y="1469"/>
                    <a:pt x="1950" y="1469"/>
                    <a:pt x="1950" y="1469"/>
                  </a:cubicBezTo>
                  <a:cubicBezTo>
                    <a:pt x="1947" y="1469"/>
                    <a:pt x="1963" y="1443"/>
                    <a:pt x="1953" y="1443"/>
                  </a:cubicBezTo>
                  <a:cubicBezTo>
                    <a:pt x="1952" y="1443"/>
                    <a:pt x="1952" y="1443"/>
                    <a:pt x="1951" y="1443"/>
                  </a:cubicBezTo>
                  <a:lnTo>
                    <a:pt x="1951" y="1443"/>
                  </a:lnTo>
                  <a:cubicBezTo>
                    <a:pt x="1956" y="1436"/>
                    <a:pt x="1960" y="1429"/>
                    <a:pt x="1965" y="1419"/>
                  </a:cubicBezTo>
                  <a:cubicBezTo>
                    <a:pt x="1965" y="1407"/>
                    <a:pt x="1953" y="1407"/>
                    <a:pt x="1941" y="1407"/>
                  </a:cubicBezTo>
                  <a:cubicBezTo>
                    <a:pt x="1929" y="1407"/>
                    <a:pt x="1917" y="1407"/>
                    <a:pt x="1917" y="1419"/>
                  </a:cubicBezTo>
                  <a:cubicBezTo>
                    <a:pt x="1909" y="1428"/>
                    <a:pt x="1906" y="1436"/>
                    <a:pt x="1902" y="1436"/>
                  </a:cubicBezTo>
                  <a:cubicBezTo>
                    <a:pt x="1900" y="1436"/>
                    <a:pt x="1897" y="1435"/>
                    <a:pt x="1894" y="1431"/>
                  </a:cubicBezTo>
                  <a:cubicBezTo>
                    <a:pt x="1894" y="1431"/>
                    <a:pt x="1894" y="1419"/>
                    <a:pt x="1894" y="1407"/>
                  </a:cubicBezTo>
                  <a:lnTo>
                    <a:pt x="1894" y="1395"/>
                  </a:lnTo>
                  <a:cubicBezTo>
                    <a:pt x="1894" y="1395"/>
                    <a:pt x="1882" y="1407"/>
                    <a:pt x="1870" y="1407"/>
                  </a:cubicBezTo>
                  <a:cubicBezTo>
                    <a:pt x="1864" y="1413"/>
                    <a:pt x="1861" y="1416"/>
                    <a:pt x="1858" y="1416"/>
                  </a:cubicBezTo>
                  <a:cubicBezTo>
                    <a:pt x="1855" y="1416"/>
                    <a:pt x="1852" y="1413"/>
                    <a:pt x="1846" y="1407"/>
                  </a:cubicBezTo>
                  <a:lnTo>
                    <a:pt x="1846" y="1395"/>
                  </a:lnTo>
                  <a:lnTo>
                    <a:pt x="1822" y="1384"/>
                  </a:lnTo>
                  <a:cubicBezTo>
                    <a:pt x="1822" y="1384"/>
                    <a:pt x="1818" y="1376"/>
                    <a:pt x="1810" y="1376"/>
                  </a:cubicBezTo>
                  <a:cubicBezTo>
                    <a:pt x="1805" y="1376"/>
                    <a:pt x="1797" y="1380"/>
                    <a:pt x="1786" y="1395"/>
                  </a:cubicBezTo>
                  <a:cubicBezTo>
                    <a:pt x="1798" y="1372"/>
                    <a:pt x="1786" y="1360"/>
                    <a:pt x="1786" y="1348"/>
                  </a:cubicBezTo>
                  <a:cubicBezTo>
                    <a:pt x="1786" y="1348"/>
                    <a:pt x="1771" y="1363"/>
                    <a:pt x="1759" y="1363"/>
                  </a:cubicBezTo>
                  <a:cubicBezTo>
                    <a:pt x="1756" y="1363"/>
                    <a:pt x="1753" y="1362"/>
                    <a:pt x="1751" y="1360"/>
                  </a:cubicBezTo>
                  <a:cubicBezTo>
                    <a:pt x="1751" y="1360"/>
                    <a:pt x="1763" y="1336"/>
                    <a:pt x="1763" y="1324"/>
                  </a:cubicBezTo>
                  <a:cubicBezTo>
                    <a:pt x="1763" y="1324"/>
                    <a:pt x="1763" y="1312"/>
                    <a:pt x="1763" y="1312"/>
                  </a:cubicBezTo>
                  <a:lnTo>
                    <a:pt x="1739" y="1312"/>
                  </a:lnTo>
                  <a:cubicBezTo>
                    <a:pt x="1727" y="1324"/>
                    <a:pt x="1727" y="1336"/>
                    <a:pt x="1715" y="1348"/>
                  </a:cubicBezTo>
                  <a:cubicBezTo>
                    <a:pt x="1725" y="1327"/>
                    <a:pt x="1727" y="1322"/>
                    <a:pt x="1725" y="1322"/>
                  </a:cubicBezTo>
                  <a:lnTo>
                    <a:pt x="1725" y="1322"/>
                  </a:lnTo>
                  <a:cubicBezTo>
                    <a:pt x="1723" y="1322"/>
                    <a:pt x="1719" y="1327"/>
                    <a:pt x="1717" y="1327"/>
                  </a:cubicBezTo>
                  <a:cubicBezTo>
                    <a:pt x="1716" y="1327"/>
                    <a:pt x="1715" y="1326"/>
                    <a:pt x="1715" y="1324"/>
                  </a:cubicBezTo>
                  <a:cubicBezTo>
                    <a:pt x="1703" y="1324"/>
                    <a:pt x="1751" y="1264"/>
                    <a:pt x="1727" y="1264"/>
                  </a:cubicBezTo>
                  <a:cubicBezTo>
                    <a:pt x="1715" y="1264"/>
                    <a:pt x="1691" y="1324"/>
                    <a:pt x="1679" y="1348"/>
                  </a:cubicBezTo>
                  <a:cubicBezTo>
                    <a:pt x="1675" y="1352"/>
                    <a:pt x="1673" y="1353"/>
                    <a:pt x="1671" y="1353"/>
                  </a:cubicBezTo>
                  <a:cubicBezTo>
                    <a:pt x="1665" y="1353"/>
                    <a:pt x="1672" y="1330"/>
                    <a:pt x="1677" y="1314"/>
                  </a:cubicBezTo>
                  <a:lnTo>
                    <a:pt x="1677" y="1314"/>
                  </a:lnTo>
                  <a:cubicBezTo>
                    <a:pt x="1672" y="1319"/>
                    <a:pt x="1667" y="1324"/>
                    <a:pt x="1667" y="1324"/>
                  </a:cubicBezTo>
                  <a:lnTo>
                    <a:pt x="1655" y="1324"/>
                  </a:lnTo>
                  <a:cubicBezTo>
                    <a:pt x="1644" y="1324"/>
                    <a:pt x="1644" y="1348"/>
                    <a:pt x="1644" y="1348"/>
                  </a:cubicBezTo>
                  <a:cubicBezTo>
                    <a:pt x="1655" y="1348"/>
                    <a:pt x="1644" y="1360"/>
                    <a:pt x="1644" y="1372"/>
                  </a:cubicBezTo>
                  <a:cubicBezTo>
                    <a:pt x="1644" y="1372"/>
                    <a:pt x="1649" y="1382"/>
                    <a:pt x="1659" y="1382"/>
                  </a:cubicBezTo>
                  <a:cubicBezTo>
                    <a:pt x="1665" y="1382"/>
                    <a:pt x="1671" y="1380"/>
                    <a:pt x="1679" y="1372"/>
                  </a:cubicBezTo>
                  <a:lnTo>
                    <a:pt x="1679" y="1372"/>
                  </a:lnTo>
                  <a:cubicBezTo>
                    <a:pt x="1667" y="1384"/>
                    <a:pt x="1667" y="1395"/>
                    <a:pt x="1667" y="1419"/>
                  </a:cubicBezTo>
                  <a:cubicBezTo>
                    <a:pt x="1674" y="1405"/>
                    <a:pt x="1677" y="1400"/>
                    <a:pt x="1681" y="1400"/>
                  </a:cubicBezTo>
                  <a:cubicBezTo>
                    <a:pt x="1683" y="1400"/>
                    <a:pt x="1686" y="1402"/>
                    <a:pt x="1691" y="1407"/>
                  </a:cubicBezTo>
                  <a:cubicBezTo>
                    <a:pt x="1691" y="1407"/>
                    <a:pt x="1691" y="1407"/>
                    <a:pt x="1703" y="1395"/>
                  </a:cubicBezTo>
                  <a:cubicBezTo>
                    <a:pt x="1705" y="1394"/>
                    <a:pt x="1706" y="1393"/>
                    <a:pt x="1707" y="1393"/>
                  </a:cubicBezTo>
                  <a:lnTo>
                    <a:pt x="1707" y="1393"/>
                  </a:lnTo>
                  <a:cubicBezTo>
                    <a:pt x="1712" y="1393"/>
                    <a:pt x="1705" y="1419"/>
                    <a:pt x="1715" y="1419"/>
                  </a:cubicBezTo>
                  <a:cubicBezTo>
                    <a:pt x="1715" y="1419"/>
                    <a:pt x="1727" y="1407"/>
                    <a:pt x="1727" y="1407"/>
                  </a:cubicBezTo>
                  <a:cubicBezTo>
                    <a:pt x="1727" y="1407"/>
                    <a:pt x="1739" y="1407"/>
                    <a:pt x="1739" y="1419"/>
                  </a:cubicBezTo>
                  <a:cubicBezTo>
                    <a:pt x="1748" y="1419"/>
                    <a:pt x="1758" y="1419"/>
                    <a:pt x="1774" y="1401"/>
                  </a:cubicBezTo>
                  <a:lnTo>
                    <a:pt x="1774" y="1401"/>
                  </a:lnTo>
                  <a:cubicBezTo>
                    <a:pt x="1767" y="1412"/>
                    <a:pt x="1763" y="1424"/>
                    <a:pt x="1763" y="1431"/>
                  </a:cubicBezTo>
                  <a:cubicBezTo>
                    <a:pt x="1759" y="1435"/>
                    <a:pt x="1757" y="1436"/>
                    <a:pt x="1758" y="1436"/>
                  </a:cubicBezTo>
                  <a:cubicBezTo>
                    <a:pt x="1759" y="1436"/>
                    <a:pt x="1767" y="1431"/>
                    <a:pt x="1775" y="1431"/>
                  </a:cubicBezTo>
                  <a:cubicBezTo>
                    <a:pt x="1783" y="1419"/>
                    <a:pt x="1788" y="1413"/>
                    <a:pt x="1791" y="1413"/>
                  </a:cubicBezTo>
                  <a:lnTo>
                    <a:pt x="1791" y="1413"/>
                  </a:lnTo>
                  <a:cubicBezTo>
                    <a:pt x="1795" y="1413"/>
                    <a:pt x="1790" y="1432"/>
                    <a:pt x="1775" y="1455"/>
                  </a:cubicBezTo>
                  <a:cubicBezTo>
                    <a:pt x="1773" y="1461"/>
                    <a:pt x="1773" y="1463"/>
                    <a:pt x="1775" y="1463"/>
                  </a:cubicBezTo>
                  <a:cubicBezTo>
                    <a:pt x="1782" y="1463"/>
                    <a:pt x="1813" y="1423"/>
                    <a:pt x="1815" y="1423"/>
                  </a:cubicBezTo>
                  <a:lnTo>
                    <a:pt x="1815" y="1423"/>
                  </a:lnTo>
                  <a:cubicBezTo>
                    <a:pt x="1815" y="1423"/>
                    <a:pt x="1814" y="1425"/>
                    <a:pt x="1810" y="1431"/>
                  </a:cubicBezTo>
                  <a:cubicBezTo>
                    <a:pt x="1799" y="1453"/>
                    <a:pt x="1798" y="1463"/>
                    <a:pt x="1803" y="1463"/>
                  </a:cubicBezTo>
                  <a:cubicBezTo>
                    <a:pt x="1807" y="1463"/>
                    <a:pt x="1816" y="1455"/>
                    <a:pt x="1826" y="1442"/>
                  </a:cubicBezTo>
                  <a:lnTo>
                    <a:pt x="1826" y="1442"/>
                  </a:lnTo>
                  <a:cubicBezTo>
                    <a:pt x="1822" y="1451"/>
                    <a:pt x="1822" y="1459"/>
                    <a:pt x="1822" y="1467"/>
                  </a:cubicBezTo>
                  <a:cubicBezTo>
                    <a:pt x="1834" y="1467"/>
                    <a:pt x="1822" y="1491"/>
                    <a:pt x="1822" y="1491"/>
                  </a:cubicBezTo>
                  <a:lnTo>
                    <a:pt x="1846" y="1491"/>
                  </a:lnTo>
                  <a:cubicBezTo>
                    <a:pt x="1846" y="1491"/>
                    <a:pt x="1858" y="1503"/>
                    <a:pt x="1858" y="1503"/>
                  </a:cubicBezTo>
                  <a:cubicBezTo>
                    <a:pt x="1858" y="1514"/>
                    <a:pt x="1858" y="1526"/>
                    <a:pt x="1870" y="1526"/>
                  </a:cubicBezTo>
                  <a:cubicBezTo>
                    <a:pt x="1882" y="1526"/>
                    <a:pt x="1894" y="1503"/>
                    <a:pt x="1894" y="1503"/>
                  </a:cubicBezTo>
                  <a:lnTo>
                    <a:pt x="1894" y="1503"/>
                  </a:lnTo>
                  <a:cubicBezTo>
                    <a:pt x="1905" y="1514"/>
                    <a:pt x="1882" y="1538"/>
                    <a:pt x="1882" y="1550"/>
                  </a:cubicBezTo>
                  <a:cubicBezTo>
                    <a:pt x="1882" y="1550"/>
                    <a:pt x="1894" y="1538"/>
                    <a:pt x="1905" y="1526"/>
                  </a:cubicBezTo>
                  <a:cubicBezTo>
                    <a:pt x="1905" y="1517"/>
                    <a:pt x="1926" y="1495"/>
                    <a:pt x="1931" y="1495"/>
                  </a:cubicBezTo>
                  <a:lnTo>
                    <a:pt x="1931" y="1495"/>
                  </a:lnTo>
                  <a:cubicBezTo>
                    <a:pt x="1932" y="1495"/>
                    <a:pt x="1932" y="1497"/>
                    <a:pt x="1929" y="1503"/>
                  </a:cubicBezTo>
                  <a:cubicBezTo>
                    <a:pt x="1929" y="1514"/>
                    <a:pt x="1917" y="1526"/>
                    <a:pt x="1917" y="1550"/>
                  </a:cubicBezTo>
                  <a:cubicBezTo>
                    <a:pt x="1917" y="1551"/>
                    <a:pt x="1918" y="1552"/>
                    <a:pt x="1919" y="1552"/>
                  </a:cubicBezTo>
                  <a:cubicBezTo>
                    <a:pt x="1924" y="1552"/>
                    <a:pt x="1946" y="1527"/>
                    <a:pt x="1953" y="1527"/>
                  </a:cubicBezTo>
                  <a:cubicBezTo>
                    <a:pt x="1955" y="1527"/>
                    <a:pt x="1956" y="1530"/>
                    <a:pt x="1953" y="1538"/>
                  </a:cubicBezTo>
                  <a:cubicBezTo>
                    <a:pt x="1946" y="1560"/>
                    <a:pt x="1952" y="1564"/>
                    <a:pt x="1957" y="1564"/>
                  </a:cubicBezTo>
                  <a:cubicBezTo>
                    <a:pt x="1961" y="1564"/>
                    <a:pt x="1965" y="1562"/>
                    <a:pt x="1965" y="1562"/>
                  </a:cubicBezTo>
                  <a:lnTo>
                    <a:pt x="1989" y="1562"/>
                  </a:lnTo>
                  <a:cubicBezTo>
                    <a:pt x="1989" y="1562"/>
                    <a:pt x="1989" y="1598"/>
                    <a:pt x="1989" y="1598"/>
                  </a:cubicBezTo>
                  <a:cubicBezTo>
                    <a:pt x="1989" y="1586"/>
                    <a:pt x="1989" y="1574"/>
                    <a:pt x="2001" y="1562"/>
                  </a:cubicBezTo>
                  <a:lnTo>
                    <a:pt x="2013" y="1562"/>
                  </a:lnTo>
                  <a:cubicBezTo>
                    <a:pt x="2013" y="1562"/>
                    <a:pt x="2013" y="1586"/>
                    <a:pt x="2013" y="1610"/>
                  </a:cubicBezTo>
                  <a:cubicBezTo>
                    <a:pt x="2027" y="1588"/>
                    <a:pt x="2033" y="1581"/>
                    <a:pt x="2034" y="1581"/>
                  </a:cubicBezTo>
                  <a:lnTo>
                    <a:pt x="2034" y="1581"/>
                  </a:lnTo>
                  <a:cubicBezTo>
                    <a:pt x="2037" y="1581"/>
                    <a:pt x="2016" y="1622"/>
                    <a:pt x="2025" y="1622"/>
                  </a:cubicBezTo>
                  <a:cubicBezTo>
                    <a:pt x="2048" y="1622"/>
                    <a:pt x="2060" y="1586"/>
                    <a:pt x="2072" y="1586"/>
                  </a:cubicBezTo>
                  <a:cubicBezTo>
                    <a:pt x="2084" y="1586"/>
                    <a:pt x="2072" y="1610"/>
                    <a:pt x="2072" y="1610"/>
                  </a:cubicBezTo>
                  <a:cubicBezTo>
                    <a:pt x="2072" y="1612"/>
                    <a:pt x="2073" y="1613"/>
                    <a:pt x="2075" y="1613"/>
                  </a:cubicBezTo>
                  <a:cubicBezTo>
                    <a:pt x="2079" y="1613"/>
                    <a:pt x="2089" y="1606"/>
                    <a:pt x="2093" y="1606"/>
                  </a:cubicBezTo>
                  <a:cubicBezTo>
                    <a:pt x="2095" y="1606"/>
                    <a:pt x="2096" y="1607"/>
                    <a:pt x="2096" y="1610"/>
                  </a:cubicBezTo>
                  <a:cubicBezTo>
                    <a:pt x="2108" y="1634"/>
                    <a:pt x="2108" y="1634"/>
                    <a:pt x="2120" y="1634"/>
                  </a:cubicBezTo>
                  <a:cubicBezTo>
                    <a:pt x="2132" y="1634"/>
                    <a:pt x="2144" y="1622"/>
                    <a:pt x="2144" y="1622"/>
                  </a:cubicBezTo>
                  <a:cubicBezTo>
                    <a:pt x="2144" y="1622"/>
                    <a:pt x="2153" y="1685"/>
                    <a:pt x="2171" y="1685"/>
                  </a:cubicBezTo>
                  <a:cubicBezTo>
                    <a:pt x="2174" y="1685"/>
                    <a:pt x="2176" y="1684"/>
                    <a:pt x="2179" y="1681"/>
                  </a:cubicBezTo>
                  <a:cubicBezTo>
                    <a:pt x="2189" y="1676"/>
                    <a:pt x="2191" y="1672"/>
                    <a:pt x="2190" y="1668"/>
                  </a:cubicBezTo>
                  <a:lnTo>
                    <a:pt x="2190" y="1668"/>
                  </a:lnTo>
                  <a:cubicBezTo>
                    <a:pt x="2191" y="1669"/>
                    <a:pt x="2191" y="1669"/>
                    <a:pt x="2191" y="1669"/>
                  </a:cubicBezTo>
                  <a:cubicBezTo>
                    <a:pt x="2191" y="1669"/>
                    <a:pt x="2203" y="1681"/>
                    <a:pt x="2203" y="1681"/>
                  </a:cubicBezTo>
                  <a:cubicBezTo>
                    <a:pt x="2203" y="1681"/>
                    <a:pt x="2203" y="1669"/>
                    <a:pt x="2215" y="1669"/>
                  </a:cubicBezTo>
                  <a:cubicBezTo>
                    <a:pt x="2224" y="1669"/>
                    <a:pt x="2250" y="1700"/>
                    <a:pt x="2274" y="1700"/>
                  </a:cubicBezTo>
                  <a:cubicBezTo>
                    <a:pt x="2274" y="1700"/>
                    <a:pt x="2275" y="1700"/>
                    <a:pt x="2276" y="1700"/>
                  </a:cubicBezTo>
                  <a:lnTo>
                    <a:pt x="2276" y="1700"/>
                  </a:lnTo>
                  <a:cubicBezTo>
                    <a:pt x="2275" y="1701"/>
                    <a:pt x="2275" y="1703"/>
                    <a:pt x="2275" y="1705"/>
                  </a:cubicBezTo>
                  <a:lnTo>
                    <a:pt x="2275" y="1717"/>
                  </a:lnTo>
                  <a:cubicBezTo>
                    <a:pt x="2275" y="1724"/>
                    <a:pt x="2275" y="1726"/>
                    <a:pt x="2277" y="1726"/>
                  </a:cubicBezTo>
                  <a:cubicBezTo>
                    <a:pt x="2281" y="1726"/>
                    <a:pt x="2290" y="1707"/>
                    <a:pt x="2298" y="1681"/>
                  </a:cubicBezTo>
                  <a:lnTo>
                    <a:pt x="2298" y="1681"/>
                  </a:lnTo>
                  <a:cubicBezTo>
                    <a:pt x="2292" y="1694"/>
                    <a:pt x="2284" y="1699"/>
                    <a:pt x="2276" y="1700"/>
                  </a:cubicBezTo>
                  <a:lnTo>
                    <a:pt x="2276" y="1700"/>
                  </a:lnTo>
                  <a:cubicBezTo>
                    <a:pt x="2279" y="1686"/>
                    <a:pt x="2281" y="1672"/>
                    <a:pt x="2282" y="1659"/>
                  </a:cubicBezTo>
                  <a:lnTo>
                    <a:pt x="2282" y="1659"/>
                  </a:lnTo>
                  <a:cubicBezTo>
                    <a:pt x="2283" y="1658"/>
                    <a:pt x="2285" y="1657"/>
                    <a:pt x="2286" y="1657"/>
                  </a:cubicBezTo>
                  <a:cubicBezTo>
                    <a:pt x="2298" y="1657"/>
                    <a:pt x="2298" y="1657"/>
                    <a:pt x="2298" y="1645"/>
                  </a:cubicBezTo>
                  <a:cubicBezTo>
                    <a:pt x="2322" y="1622"/>
                    <a:pt x="2358" y="1610"/>
                    <a:pt x="2382" y="1610"/>
                  </a:cubicBezTo>
                  <a:cubicBezTo>
                    <a:pt x="2386" y="1610"/>
                    <a:pt x="2399" y="1614"/>
                    <a:pt x="2410" y="1614"/>
                  </a:cubicBezTo>
                  <a:cubicBezTo>
                    <a:pt x="2426" y="1614"/>
                    <a:pt x="2439" y="1605"/>
                    <a:pt x="2417" y="1562"/>
                  </a:cubicBezTo>
                  <a:cubicBezTo>
                    <a:pt x="2417" y="1562"/>
                    <a:pt x="2398" y="1513"/>
                    <a:pt x="2403" y="1513"/>
                  </a:cubicBezTo>
                  <a:lnTo>
                    <a:pt x="2403" y="1513"/>
                  </a:lnTo>
                  <a:cubicBezTo>
                    <a:pt x="2404" y="1513"/>
                    <a:pt x="2404" y="1513"/>
                    <a:pt x="2406" y="1514"/>
                  </a:cubicBezTo>
                  <a:cubicBezTo>
                    <a:pt x="2417" y="1526"/>
                    <a:pt x="2429" y="1550"/>
                    <a:pt x="2429" y="1562"/>
                  </a:cubicBezTo>
                  <a:cubicBezTo>
                    <a:pt x="2429" y="1562"/>
                    <a:pt x="2438" y="1574"/>
                    <a:pt x="2449" y="1589"/>
                  </a:cubicBezTo>
                  <a:lnTo>
                    <a:pt x="2449" y="1589"/>
                  </a:lnTo>
                  <a:cubicBezTo>
                    <a:pt x="2449" y="1587"/>
                    <a:pt x="2451" y="1586"/>
                    <a:pt x="2453" y="1586"/>
                  </a:cubicBezTo>
                  <a:lnTo>
                    <a:pt x="2453" y="1586"/>
                  </a:lnTo>
                  <a:cubicBezTo>
                    <a:pt x="2453" y="1586"/>
                    <a:pt x="2477" y="1586"/>
                    <a:pt x="2477" y="1610"/>
                  </a:cubicBezTo>
                  <a:lnTo>
                    <a:pt x="2465" y="1610"/>
                  </a:lnTo>
                  <a:cubicBezTo>
                    <a:pt x="2465" y="1611"/>
                    <a:pt x="2465" y="1611"/>
                    <a:pt x="2465" y="1612"/>
                  </a:cubicBezTo>
                  <a:lnTo>
                    <a:pt x="2465" y="1612"/>
                  </a:lnTo>
                  <a:cubicBezTo>
                    <a:pt x="2460" y="1605"/>
                    <a:pt x="2454" y="1597"/>
                    <a:pt x="2449" y="1589"/>
                  </a:cubicBezTo>
                  <a:lnTo>
                    <a:pt x="2449" y="1589"/>
                  </a:lnTo>
                  <a:cubicBezTo>
                    <a:pt x="2446" y="1598"/>
                    <a:pt x="2455" y="1622"/>
                    <a:pt x="2465" y="1622"/>
                  </a:cubicBezTo>
                  <a:cubicBezTo>
                    <a:pt x="2465" y="1622"/>
                    <a:pt x="2465" y="1622"/>
                    <a:pt x="2465" y="1612"/>
                  </a:cubicBezTo>
                  <a:lnTo>
                    <a:pt x="2465" y="1612"/>
                  </a:lnTo>
                  <a:cubicBezTo>
                    <a:pt x="2478" y="1630"/>
                    <a:pt x="2489" y="1645"/>
                    <a:pt x="2489" y="1645"/>
                  </a:cubicBezTo>
                  <a:cubicBezTo>
                    <a:pt x="2501" y="1645"/>
                    <a:pt x="2489" y="1634"/>
                    <a:pt x="2489" y="1634"/>
                  </a:cubicBezTo>
                  <a:cubicBezTo>
                    <a:pt x="2501" y="1622"/>
                    <a:pt x="2501" y="1622"/>
                    <a:pt x="2501" y="1622"/>
                  </a:cubicBezTo>
                  <a:cubicBezTo>
                    <a:pt x="2501" y="1622"/>
                    <a:pt x="2511" y="1616"/>
                    <a:pt x="2522" y="1616"/>
                  </a:cubicBezTo>
                  <a:cubicBezTo>
                    <a:pt x="2527" y="1616"/>
                    <a:pt x="2533" y="1618"/>
                    <a:pt x="2537" y="1622"/>
                  </a:cubicBezTo>
                  <a:cubicBezTo>
                    <a:pt x="2513" y="1586"/>
                    <a:pt x="2537" y="1610"/>
                    <a:pt x="2525" y="1574"/>
                  </a:cubicBezTo>
                  <a:cubicBezTo>
                    <a:pt x="2507" y="1548"/>
                    <a:pt x="2490" y="1529"/>
                    <a:pt x="2500" y="1529"/>
                  </a:cubicBezTo>
                  <a:cubicBezTo>
                    <a:pt x="2504" y="1529"/>
                    <a:pt x="2511" y="1532"/>
                    <a:pt x="2525" y="1538"/>
                  </a:cubicBezTo>
                  <a:cubicBezTo>
                    <a:pt x="2560" y="1562"/>
                    <a:pt x="2548" y="1574"/>
                    <a:pt x="2560" y="1574"/>
                  </a:cubicBezTo>
                  <a:cubicBezTo>
                    <a:pt x="2567" y="1578"/>
                    <a:pt x="2572" y="1579"/>
                    <a:pt x="2575" y="1579"/>
                  </a:cubicBezTo>
                  <a:cubicBezTo>
                    <a:pt x="2582" y="1579"/>
                    <a:pt x="2577" y="1571"/>
                    <a:pt x="2560" y="1562"/>
                  </a:cubicBezTo>
                  <a:cubicBezTo>
                    <a:pt x="2548" y="1550"/>
                    <a:pt x="2560" y="1550"/>
                    <a:pt x="2560" y="1538"/>
                  </a:cubicBezTo>
                  <a:cubicBezTo>
                    <a:pt x="2560" y="1538"/>
                    <a:pt x="2572" y="1550"/>
                    <a:pt x="2584" y="1562"/>
                  </a:cubicBezTo>
                  <a:cubicBezTo>
                    <a:pt x="2586" y="1563"/>
                    <a:pt x="2588" y="1564"/>
                    <a:pt x="2590" y="1564"/>
                  </a:cubicBezTo>
                  <a:cubicBezTo>
                    <a:pt x="2603" y="1564"/>
                    <a:pt x="2590" y="1525"/>
                    <a:pt x="2603" y="1525"/>
                  </a:cubicBezTo>
                  <a:cubicBezTo>
                    <a:pt x="2604" y="1525"/>
                    <a:pt x="2606" y="1525"/>
                    <a:pt x="2608" y="1526"/>
                  </a:cubicBezTo>
                  <a:cubicBezTo>
                    <a:pt x="2608" y="1526"/>
                    <a:pt x="2584" y="1479"/>
                    <a:pt x="2584" y="1479"/>
                  </a:cubicBezTo>
                  <a:lnTo>
                    <a:pt x="2584" y="1479"/>
                  </a:lnTo>
                  <a:cubicBezTo>
                    <a:pt x="2596" y="1491"/>
                    <a:pt x="2620" y="1503"/>
                    <a:pt x="2620" y="1503"/>
                  </a:cubicBezTo>
                  <a:cubicBezTo>
                    <a:pt x="2620" y="1491"/>
                    <a:pt x="2596" y="1479"/>
                    <a:pt x="2596" y="1467"/>
                  </a:cubicBezTo>
                  <a:lnTo>
                    <a:pt x="2596" y="1467"/>
                  </a:lnTo>
                  <a:lnTo>
                    <a:pt x="2644" y="1503"/>
                  </a:lnTo>
                  <a:cubicBezTo>
                    <a:pt x="2620" y="1479"/>
                    <a:pt x="2608" y="1455"/>
                    <a:pt x="2632" y="1455"/>
                  </a:cubicBezTo>
                  <a:cubicBezTo>
                    <a:pt x="2656" y="1455"/>
                    <a:pt x="2656" y="1455"/>
                    <a:pt x="2656" y="1443"/>
                  </a:cubicBezTo>
                  <a:cubicBezTo>
                    <a:pt x="2656" y="1443"/>
                    <a:pt x="2656" y="1438"/>
                    <a:pt x="2652" y="1438"/>
                  </a:cubicBezTo>
                  <a:cubicBezTo>
                    <a:pt x="2650" y="1438"/>
                    <a:pt x="2648" y="1439"/>
                    <a:pt x="2644" y="1443"/>
                  </a:cubicBezTo>
                  <a:lnTo>
                    <a:pt x="2656" y="1419"/>
                  </a:lnTo>
                  <a:cubicBezTo>
                    <a:pt x="2656" y="1419"/>
                    <a:pt x="2656" y="1419"/>
                    <a:pt x="2644" y="1407"/>
                  </a:cubicBezTo>
                  <a:cubicBezTo>
                    <a:pt x="2632" y="1395"/>
                    <a:pt x="2667" y="1395"/>
                    <a:pt x="2667" y="1395"/>
                  </a:cubicBezTo>
                  <a:cubicBezTo>
                    <a:pt x="2667" y="1384"/>
                    <a:pt x="2691" y="1384"/>
                    <a:pt x="2679" y="1372"/>
                  </a:cubicBezTo>
                  <a:cubicBezTo>
                    <a:pt x="2667" y="1360"/>
                    <a:pt x="2632" y="1348"/>
                    <a:pt x="2667" y="1348"/>
                  </a:cubicBezTo>
                  <a:cubicBezTo>
                    <a:pt x="2703" y="1348"/>
                    <a:pt x="2715" y="1348"/>
                    <a:pt x="2667" y="1336"/>
                  </a:cubicBezTo>
                  <a:cubicBezTo>
                    <a:pt x="2620" y="1336"/>
                    <a:pt x="2620" y="1324"/>
                    <a:pt x="2644" y="1312"/>
                  </a:cubicBezTo>
                  <a:cubicBezTo>
                    <a:pt x="2667" y="1312"/>
                    <a:pt x="2691" y="1312"/>
                    <a:pt x="2679" y="1300"/>
                  </a:cubicBezTo>
                  <a:cubicBezTo>
                    <a:pt x="2667" y="1288"/>
                    <a:pt x="2644" y="1276"/>
                    <a:pt x="2644" y="1276"/>
                  </a:cubicBezTo>
                  <a:lnTo>
                    <a:pt x="2644" y="1276"/>
                  </a:lnTo>
                  <a:cubicBezTo>
                    <a:pt x="2653" y="1276"/>
                    <a:pt x="2670" y="1292"/>
                    <a:pt x="2683" y="1292"/>
                  </a:cubicBezTo>
                  <a:cubicBezTo>
                    <a:pt x="2686" y="1292"/>
                    <a:pt x="2689" y="1291"/>
                    <a:pt x="2691" y="1288"/>
                  </a:cubicBezTo>
                  <a:cubicBezTo>
                    <a:pt x="2703" y="1288"/>
                    <a:pt x="2667" y="1276"/>
                    <a:pt x="2667" y="1264"/>
                  </a:cubicBezTo>
                  <a:cubicBezTo>
                    <a:pt x="2656" y="1264"/>
                    <a:pt x="2667" y="1253"/>
                    <a:pt x="2679" y="1253"/>
                  </a:cubicBezTo>
                  <a:cubicBezTo>
                    <a:pt x="2691" y="1241"/>
                    <a:pt x="2703" y="1241"/>
                    <a:pt x="2703" y="1229"/>
                  </a:cubicBezTo>
                  <a:cubicBezTo>
                    <a:pt x="2703" y="1217"/>
                    <a:pt x="2703" y="1205"/>
                    <a:pt x="2691" y="1205"/>
                  </a:cubicBezTo>
                  <a:cubicBezTo>
                    <a:pt x="2679" y="1193"/>
                    <a:pt x="2656" y="1193"/>
                    <a:pt x="2679" y="1181"/>
                  </a:cubicBezTo>
                  <a:cubicBezTo>
                    <a:pt x="2703" y="1181"/>
                    <a:pt x="2703" y="1169"/>
                    <a:pt x="2703" y="1157"/>
                  </a:cubicBezTo>
                  <a:cubicBezTo>
                    <a:pt x="2699" y="1153"/>
                    <a:pt x="2694" y="1152"/>
                    <a:pt x="2688" y="1152"/>
                  </a:cubicBezTo>
                  <a:cubicBezTo>
                    <a:pt x="2687" y="1152"/>
                    <a:pt x="2686" y="1152"/>
                    <a:pt x="2685" y="1152"/>
                  </a:cubicBezTo>
                  <a:lnTo>
                    <a:pt x="2685" y="1152"/>
                  </a:lnTo>
                  <a:cubicBezTo>
                    <a:pt x="2704" y="1142"/>
                    <a:pt x="2686" y="1122"/>
                    <a:pt x="2667" y="1122"/>
                  </a:cubicBezTo>
                  <a:cubicBezTo>
                    <a:pt x="2644" y="1122"/>
                    <a:pt x="2656" y="1110"/>
                    <a:pt x="2667" y="1110"/>
                  </a:cubicBezTo>
                  <a:cubicBezTo>
                    <a:pt x="2671" y="1106"/>
                    <a:pt x="2675" y="1104"/>
                    <a:pt x="2679" y="1104"/>
                  </a:cubicBezTo>
                  <a:cubicBezTo>
                    <a:pt x="2687" y="1104"/>
                    <a:pt x="2695" y="1110"/>
                    <a:pt x="2703" y="1110"/>
                  </a:cubicBezTo>
                  <a:cubicBezTo>
                    <a:pt x="2703" y="1110"/>
                    <a:pt x="2691" y="1110"/>
                    <a:pt x="2679" y="1098"/>
                  </a:cubicBezTo>
                  <a:cubicBezTo>
                    <a:pt x="2679" y="1086"/>
                    <a:pt x="2667" y="1086"/>
                    <a:pt x="2679" y="1074"/>
                  </a:cubicBezTo>
                  <a:cubicBezTo>
                    <a:pt x="2703" y="1062"/>
                    <a:pt x="2667" y="1062"/>
                    <a:pt x="2667" y="1062"/>
                  </a:cubicBezTo>
                  <a:cubicBezTo>
                    <a:pt x="2667" y="1050"/>
                    <a:pt x="2667" y="1038"/>
                    <a:pt x="2644" y="1026"/>
                  </a:cubicBezTo>
                  <a:cubicBezTo>
                    <a:pt x="2620" y="1026"/>
                    <a:pt x="2632" y="1014"/>
                    <a:pt x="2632" y="1003"/>
                  </a:cubicBezTo>
                  <a:cubicBezTo>
                    <a:pt x="2632" y="1003"/>
                    <a:pt x="2632" y="976"/>
                    <a:pt x="2617" y="976"/>
                  </a:cubicBezTo>
                  <a:cubicBezTo>
                    <a:pt x="2614" y="976"/>
                    <a:pt x="2611" y="977"/>
                    <a:pt x="2608" y="979"/>
                  </a:cubicBezTo>
                  <a:cubicBezTo>
                    <a:pt x="2584" y="979"/>
                    <a:pt x="2620" y="955"/>
                    <a:pt x="2620" y="955"/>
                  </a:cubicBezTo>
                  <a:cubicBezTo>
                    <a:pt x="2626" y="949"/>
                    <a:pt x="2623" y="949"/>
                    <a:pt x="2618" y="949"/>
                  </a:cubicBezTo>
                  <a:cubicBezTo>
                    <a:pt x="2614" y="949"/>
                    <a:pt x="2608" y="949"/>
                    <a:pt x="2608" y="943"/>
                  </a:cubicBezTo>
                  <a:cubicBezTo>
                    <a:pt x="2608" y="931"/>
                    <a:pt x="2596" y="931"/>
                    <a:pt x="2596" y="919"/>
                  </a:cubicBezTo>
                  <a:cubicBezTo>
                    <a:pt x="2588" y="919"/>
                    <a:pt x="2580" y="924"/>
                    <a:pt x="2576" y="924"/>
                  </a:cubicBezTo>
                  <a:cubicBezTo>
                    <a:pt x="2574" y="924"/>
                    <a:pt x="2572" y="923"/>
                    <a:pt x="2572" y="919"/>
                  </a:cubicBezTo>
                  <a:cubicBezTo>
                    <a:pt x="2580" y="904"/>
                    <a:pt x="2583" y="884"/>
                    <a:pt x="2574" y="884"/>
                  </a:cubicBezTo>
                  <a:cubicBezTo>
                    <a:pt x="2569" y="884"/>
                    <a:pt x="2561" y="890"/>
                    <a:pt x="2548" y="907"/>
                  </a:cubicBezTo>
                  <a:cubicBezTo>
                    <a:pt x="2578" y="868"/>
                    <a:pt x="2550" y="845"/>
                    <a:pt x="2527" y="845"/>
                  </a:cubicBezTo>
                  <a:cubicBezTo>
                    <a:pt x="2522" y="845"/>
                    <a:pt x="2517" y="846"/>
                    <a:pt x="2513" y="848"/>
                  </a:cubicBezTo>
                  <a:cubicBezTo>
                    <a:pt x="2511" y="849"/>
                    <a:pt x="2510" y="849"/>
                    <a:pt x="2509" y="849"/>
                  </a:cubicBezTo>
                  <a:cubicBezTo>
                    <a:pt x="2498" y="849"/>
                    <a:pt x="2521" y="803"/>
                    <a:pt x="2513" y="803"/>
                  </a:cubicBezTo>
                  <a:cubicBezTo>
                    <a:pt x="2511" y="803"/>
                    <a:pt x="2507" y="806"/>
                    <a:pt x="2501" y="812"/>
                  </a:cubicBezTo>
                  <a:cubicBezTo>
                    <a:pt x="2484" y="820"/>
                    <a:pt x="2468" y="834"/>
                    <a:pt x="2463" y="834"/>
                  </a:cubicBezTo>
                  <a:cubicBezTo>
                    <a:pt x="2461" y="834"/>
                    <a:pt x="2461" y="831"/>
                    <a:pt x="2465" y="824"/>
                  </a:cubicBezTo>
                  <a:cubicBezTo>
                    <a:pt x="2465" y="824"/>
                    <a:pt x="2457" y="820"/>
                    <a:pt x="2450" y="819"/>
                  </a:cubicBezTo>
                  <a:lnTo>
                    <a:pt x="2450" y="819"/>
                  </a:lnTo>
                  <a:cubicBezTo>
                    <a:pt x="2454" y="813"/>
                    <a:pt x="2460" y="805"/>
                    <a:pt x="2465" y="800"/>
                  </a:cubicBezTo>
                  <a:cubicBezTo>
                    <a:pt x="2465" y="800"/>
                    <a:pt x="2465" y="800"/>
                    <a:pt x="2453" y="788"/>
                  </a:cubicBezTo>
                  <a:cubicBezTo>
                    <a:pt x="2441" y="788"/>
                    <a:pt x="2453" y="764"/>
                    <a:pt x="2441" y="764"/>
                  </a:cubicBezTo>
                  <a:cubicBezTo>
                    <a:pt x="2429" y="788"/>
                    <a:pt x="2417" y="824"/>
                    <a:pt x="2394" y="848"/>
                  </a:cubicBezTo>
                  <a:cubicBezTo>
                    <a:pt x="2394" y="848"/>
                    <a:pt x="2406" y="812"/>
                    <a:pt x="2417" y="800"/>
                  </a:cubicBezTo>
                  <a:cubicBezTo>
                    <a:pt x="2417" y="788"/>
                    <a:pt x="2417" y="788"/>
                    <a:pt x="2406" y="788"/>
                  </a:cubicBezTo>
                  <a:cubicBezTo>
                    <a:pt x="2395" y="778"/>
                    <a:pt x="2411" y="750"/>
                    <a:pt x="2409" y="750"/>
                  </a:cubicBezTo>
                  <a:lnTo>
                    <a:pt x="2409" y="750"/>
                  </a:lnTo>
                  <a:cubicBezTo>
                    <a:pt x="2408" y="750"/>
                    <a:pt x="2407" y="751"/>
                    <a:pt x="2406" y="752"/>
                  </a:cubicBezTo>
                  <a:cubicBezTo>
                    <a:pt x="2397" y="761"/>
                    <a:pt x="2395" y="769"/>
                    <a:pt x="2390" y="769"/>
                  </a:cubicBezTo>
                  <a:cubicBezTo>
                    <a:pt x="2388" y="769"/>
                    <a:pt x="2385" y="768"/>
                    <a:pt x="2382" y="764"/>
                  </a:cubicBezTo>
                  <a:cubicBezTo>
                    <a:pt x="2382" y="764"/>
                    <a:pt x="2382" y="729"/>
                    <a:pt x="2382" y="729"/>
                  </a:cubicBezTo>
                  <a:cubicBezTo>
                    <a:pt x="2382" y="737"/>
                    <a:pt x="2378" y="739"/>
                    <a:pt x="2372" y="739"/>
                  </a:cubicBezTo>
                  <a:cubicBezTo>
                    <a:pt x="2362" y="739"/>
                    <a:pt x="2346" y="729"/>
                    <a:pt x="2346" y="729"/>
                  </a:cubicBezTo>
                  <a:cubicBezTo>
                    <a:pt x="2334" y="729"/>
                    <a:pt x="2322" y="764"/>
                    <a:pt x="2322" y="776"/>
                  </a:cubicBezTo>
                  <a:cubicBezTo>
                    <a:pt x="2310" y="776"/>
                    <a:pt x="2334" y="741"/>
                    <a:pt x="2334" y="729"/>
                  </a:cubicBezTo>
                  <a:lnTo>
                    <a:pt x="2334" y="729"/>
                  </a:lnTo>
                  <a:cubicBezTo>
                    <a:pt x="2331" y="732"/>
                    <a:pt x="2325" y="737"/>
                    <a:pt x="2322" y="741"/>
                  </a:cubicBezTo>
                  <a:cubicBezTo>
                    <a:pt x="2322" y="729"/>
                    <a:pt x="2334" y="717"/>
                    <a:pt x="2334" y="705"/>
                  </a:cubicBezTo>
                  <a:cubicBezTo>
                    <a:pt x="2334" y="704"/>
                    <a:pt x="2334" y="703"/>
                    <a:pt x="2333" y="703"/>
                  </a:cubicBezTo>
                  <a:cubicBezTo>
                    <a:pt x="2327" y="703"/>
                    <a:pt x="2305" y="731"/>
                    <a:pt x="2300" y="731"/>
                  </a:cubicBezTo>
                  <a:cubicBezTo>
                    <a:pt x="2299" y="731"/>
                    <a:pt x="2298" y="730"/>
                    <a:pt x="2298" y="729"/>
                  </a:cubicBezTo>
                  <a:cubicBezTo>
                    <a:pt x="2298" y="729"/>
                    <a:pt x="2304" y="706"/>
                    <a:pt x="2304" y="700"/>
                  </a:cubicBezTo>
                  <a:lnTo>
                    <a:pt x="2304" y="700"/>
                  </a:lnTo>
                  <a:cubicBezTo>
                    <a:pt x="2307" y="692"/>
                    <a:pt x="2310" y="685"/>
                    <a:pt x="2310" y="681"/>
                  </a:cubicBezTo>
                  <a:lnTo>
                    <a:pt x="2298" y="681"/>
                  </a:lnTo>
                  <a:cubicBezTo>
                    <a:pt x="2286" y="681"/>
                    <a:pt x="2286" y="693"/>
                    <a:pt x="2286" y="693"/>
                  </a:cubicBezTo>
                  <a:cubicBezTo>
                    <a:pt x="2286" y="693"/>
                    <a:pt x="2263" y="681"/>
                    <a:pt x="2263" y="681"/>
                  </a:cubicBezTo>
                  <a:cubicBezTo>
                    <a:pt x="2251" y="681"/>
                    <a:pt x="2239" y="693"/>
                    <a:pt x="2239" y="717"/>
                  </a:cubicBezTo>
                  <a:cubicBezTo>
                    <a:pt x="2239" y="720"/>
                    <a:pt x="2238" y="721"/>
                    <a:pt x="2237" y="721"/>
                  </a:cubicBezTo>
                  <a:cubicBezTo>
                    <a:pt x="2234" y="721"/>
                    <a:pt x="2227" y="708"/>
                    <a:pt x="2227" y="681"/>
                  </a:cubicBezTo>
                  <a:cubicBezTo>
                    <a:pt x="2237" y="662"/>
                    <a:pt x="2238" y="642"/>
                    <a:pt x="2232" y="642"/>
                  </a:cubicBezTo>
                  <a:cubicBezTo>
                    <a:pt x="2231" y="642"/>
                    <a:pt x="2229" y="643"/>
                    <a:pt x="2227" y="645"/>
                  </a:cubicBezTo>
                  <a:cubicBezTo>
                    <a:pt x="2227" y="657"/>
                    <a:pt x="2215" y="669"/>
                    <a:pt x="2203" y="669"/>
                  </a:cubicBezTo>
                  <a:cubicBezTo>
                    <a:pt x="2203" y="669"/>
                    <a:pt x="2191" y="681"/>
                    <a:pt x="2191" y="681"/>
                  </a:cubicBezTo>
                  <a:cubicBezTo>
                    <a:pt x="2183" y="681"/>
                    <a:pt x="2181" y="676"/>
                    <a:pt x="2176" y="676"/>
                  </a:cubicBezTo>
                  <a:cubicBezTo>
                    <a:pt x="2174" y="676"/>
                    <a:pt x="2171" y="677"/>
                    <a:pt x="2167" y="681"/>
                  </a:cubicBezTo>
                  <a:cubicBezTo>
                    <a:pt x="2162" y="686"/>
                    <a:pt x="2158" y="689"/>
                    <a:pt x="2154" y="689"/>
                  </a:cubicBezTo>
                  <a:cubicBezTo>
                    <a:pt x="2150" y="689"/>
                    <a:pt x="2149" y="683"/>
                    <a:pt x="2156" y="669"/>
                  </a:cubicBezTo>
                  <a:cubicBezTo>
                    <a:pt x="2156" y="655"/>
                    <a:pt x="2151" y="649"/>
                    <a:pt x="2146" y="649"/>
                  </a:cubicBezTo>
                  <a:cubicBezTo>
                    <a:pt x="2142" y="649"/>
                    <a:pt x="2137" y="652"/>
                    <a:pt x="2132" y="657"/>
                  </a:cubicBezTo>
                  <a:cubicBezTo>
                    <a:pt x="2132" y="669"/>
                    <a:pt x="2132" y="681"/>
                    <a:pt x="2132" y="693"/>
                  </a:cubicBezTo>
                  <a:cubicBezTo>
                    <a:pt x="2132" y="693"/>
                    <a:pt x="2120" y="693"/>
                    <a:pt x="2120" y="681"/>
                  </a:cubicBezTo>
                  <a:cubicBezTo>
                    <a:pt x="2120" y="669"/>
                    <a:pt x="2120" y="657"/>
                    <a:pt x="2120" y="645"/>
                  </a:cubicBezTo>
                  <a:cubicBezTo>
                    <a:pt x="2120" y="643"/>
                    <a:pt x="2119" y="642"/>
                    <a:pt x="2118" y="642"/>
                  </a:cubicBezTo>
                  <a:cubicBezTo>
                    <a:pt x="2116" y="642"/>
                    <a:pt x="2112" y="649"/>
                    <a:pt x="2109" y="649"/>
                  </a:cubicBezTo>
                  <a:cubicBezTo>
                    <a:pt x="2108" y="649"/>
                    <a:pt x="2108" y="648"/>
                    <a:pt x="2108" y="645"/>
                  </a:cubicBezTo>
                  <a:cubicBezTo>
                    <a:pt x="2108" y="637"/>
                    <a:pt x="2114" y="608"/>
                    <a:pt x="2113" y="608"/>
                  </a:cubicBezTo>
                  <a:lnTo>
                    <a:pt x="2113" y="608"/>
                  </a:lnTo>
                  <a:cubicBezTo>
                    <a:pt x="2113" y="608"/>
                    <a:pt x="2111" y="612"/>
                    <a:pt x="2108" y="622"/>
                  </a:cubicBezTo>
                  <a:cubicBezTo>
                    <a:pt x="2091" y="638"/>
                    <a:pt x="2080" y="655"/>
                    <a:pt x="2075" y="655"/>
                  </a:cubicBezTo>
                  <a:cubicBezTo>
                    <a:pt x="2073" y="655"/>
                    <a:pt x="2072" y="652"/>
                    <a:pt x="2072" y="645"/>
                  </a:cubicBezTo>
                  <a:cubicBezTo>
                    <a:pt x="2084" y="622"/>
                    <a:pt x="2084" y="622"/>
                    <a:pt x="2072" y="610"/>
                  </a:cubicBezTo>
                  <a:cubicBezTo>
                    <a:pt x="2072" y="601"/>
                    <a:pt x="2066" y="593"/>
                    <a:pt x="2063" y="593"/>
                  </a:cubicBezTo>
                  <a:cubicBezTo>
                    <a:pt x="2061" y="593"/>
                    <a:pt x="2060" y="594"/>
                    <a:pt x="2060" y="598"/>
                  </a:cubicBezTo>
                  <a:cubicBezTo>
                    <a:pt x="2048" y="610"/>
                    <a:pt x="2036" y="645"/>
                    <a:pt x="2025" y="645"/>
                  </a:cubicBezTo>
                  <a:cubicBezTo>
                    <a:pt x="2025" y="633"/>
                    <a:pt x="2048" y="610"/>
                    <a:pt x="2048" y="598"/>
                  </a:cubicBezTo>
                  <a:lnTo>
                    <a:pt x="2048" y="598"/>
                  </a:lnTo>
                  <a:lnTo>
                    <a:pt x="2025" y="622"/>
                  </a:lnTo>
                  <a:cubicBezTo>
                    <a:pt x="2021" y="625"/>
                    <a:pt x="2019" y="626"/>
                    <a:pt x="2017" y="626"/>
                  </a:cubicBezTo>
                  <a:cubicBezTo>
                    <a:pt x="2014" y="626"/>
                    <a:pt x="2016" y="618"/>
                    <a:pt x="2025" y="610"/>
                  </a:cubicBezTo>
                  <a:cubicBezTo>
                    <a:pt x="2036" y="598"/>
                    <a:pt x="2025" y="574"/>
                    <a:pt x="2013" y="574"/>
                  </a:cubicBezTo>
                  <a:cubicBezTo>
                    <a:pt x="2001" y="586"/>
                    <a:pt x="1977" y="645"/>
                    <a:pt x="1977" y="645"/>
                  </a:cubicBezTo>
                  <a:cubicBezTo>
                    <a:pt x="1977" y="645"/>
                    <a:pt x="1977" y="622"/>
                    <a:pt x="1977" y="610"/>
                  </a:cubicBezTo>
                  <a:cubicBezTo>
                    <a:pt x="1977" y="610"/>
                    <a:pt x="1977" y="598"/>
                    <a:pt x="1977" y="586"/>
                  </a:cubicBezTo>
                  <a:lnTo>
                    <a:pt x="1977" y="538"/>
                  </a:lnTo>
                  <a:cubicBezTo>
                    <a:pt x="1977" y="548"/>
                    <a:pt x="1961" y="565"/>
                    <a:pt x="1955" y="565"/>
                  </a:cubicBezTo>
                  <a:cubicBezTo>
                    <a:pt x="1954" y="565"/>
                    <a:pt x="1953" y="564"/>
                    <a:pt x="1953" y="562"/>
                  </a:cubicBezTo>
                  <a:cubicBezTo>
                    <a:pt x="1953" y="550"/>
                    <a:pt x="1965" y="538"/>
                    <a:pt x="1953" y="538"/>
                  </a:cubicBezTo>
                  <a:cubicBezTo>
                    <a:pt x="1941" y="538"/>
                    <a:pt x="1917" y="574"/>
                    <a:pt x="1905" y="574"/>
                  </a:cubicBezTo>
                  <a:cubicBezTo>
                    <a:pt x="1894" y="574"/>
                    <a:pt x="1917" y="514"/>
                    <a:pt x="1905" y="514"/>
                  </a:cubicBezTo>
                  <a:cubicBezTo>
                    <a:pt x="1904" y="513"/>
                    <a:pt x="1902" y="512"/>
                    <a:pt x="1901" y="512"/>
                  </a:cubicBezTo>
                  <a:cubicBezTo>
                    <a:pt x="1894" y="512"/>
                    <a:pt x="1894" y="538"/>
                    <a:pt x="1894" y="538"/>
                  </a:cubicBezTo>
                  <a:lnTo>
                    <a:pt x="1894" y="502"/>
                  </a:lnTo>
                  <a:lnTo>
                    <a:pt x="1846" y="502"/>
                  </a:lnTo>
                  <a:cubicBezTo>
                    <a:pt x="1846" y="502"/>
                    <a:pt x="1834" y="491"/>
                    <a:pt x="1822" y="491"/>
                  </a:cubicBezTo>
                  <a:cubicBezTo>
                    <a:pt x="1815" y="498"/>
                    <a:pt x="1804" y="509"/>
                    <a:pt x="1798" y="514"/>
                  </a:cubicBezTo>
                  <a:lnTo>
                    <a:pt x="1798" y="514"/>
                  </a:lnTo>
                  <a:cubicBezTo>
                    <a:pt x="1808" y="495"/>
                    <a:pt x="1825" y="460"/>
                    <a:pt x="1813" y="460"/>
                  </a:cubicBezTo>
                  <a:cubicBezTo>
                    <a:pt x="1810" y="460"/>
                    <a:pt x="1805" y="462"/>
                    <a:pt x="1798" y="467"/>
                  </a:cubicBezTo>
                  <a:cubicBezTo>
                    <a:pt x="1781" y="492"/>
                    <a:pt x="1764" y="512"/>
                    <a:pt x="1760" y="512"/>
                  </a:cubicBezTo>
                  <a:cubicBezTo>
                    <a:pt x="1759" y="512"/>
                    <a:pt x="1759" y="509"/>
                    <a:pt x="1763" y="502"/>
                  </a:cubicBezTo>
                  <a:cubicBezTo>
                    <a:pt x="1763" y="479"/>
                    <a:pt x="1763" y="467"/>
                    <a:pt x="1763" y="443"/>
                  </a:cubicBezTo>
                  <a:lnTo>
                    <a:pt x="1739" y="443"/>
                  </a:lnTo>
                  <a:cubicBezTo>
                    <a:pt x="1739" y="443"/>
                    <a:pt x="1739" y="419"/>
                    <a:pt x="1739" y="419"/>
                  </a:cubicBezTo>
                  <a:lnTo>
                    <a:pt x="1727" y="431"/>
                  </a:lnTo>
                  <a:cubicBezTo>
                    <a:pt x="1725" y="435"/>
                    <a:pt x="1724" y="437"/>
                    <a:pt x="1723" y="437"/>
                  </a:cubicBezTo>
                  <a:cubicBezTo>
                    <a:pt x="1719" y="437"/>
                    <a:pt x="1727" y="395"/>
                    <a:pt x="1727" y="395"/>
                  </a:cubicBezTo>
                  <a:cubicBezTo>
                    <a:pt x="1727" y="395"/>
                    <a:pt x="1727" y="394"/>
                    <a:pt x="1727" y="394"/>
                  </a:cubicBezTo>
                  <a:cubicBezTo>
                    <a:pt x="1724" y="394"/>
                    <a:pt x="1710" y="440"/>
                    <a:pt x="1705" y="440"/>
                  </a:cubicBezTo>
                  <a:cubicBezTo>
                    <a:pt x="1704" y="440"/>
                    <a:pt x="1703" y="437"/>
                    <a:pt x="1703" y="431"/>
                  </a:cubicBezTo>
                  <a:cubicBezTo>
                    <a:pt x="1703" y="417"/>
                    <a:pt x="1703" y="410"/>
                    <a:pt x="1703" y="407"/>
                  </a:cubicBezTo>
                  <a:cubicBezTo>
                    <a:pt x="1703" y="395"/>
                    <a:pt x="1703" y="395"/>
                    <a:pt x="1715" y="372"/>
                  </a:cubicBezTo>
                  <a:lnTo>
                    <a:pt x="1715" y="372"/>
                  </a:lnTo>
                  <a:cubicBezTo>
                    <a:pt x="1703" y="395"/>
                    <a:pt x="1694" y="395"/>
                    <a:pt x="1687" y="395"/>
                  </a:cubicBezTo>
                  <a:cubicBezTo>
                    <a:pt x="1680" y="395"/>
                    <a:pt x="1675" y="395"/>
                    <a:pt x="1669" y="412"/>
                  </a:cubicBezTo>
                  <a:lnTo>
                    <a:pt x="1669" y="412"/>
                  </a:lnTo>
                  <a:cubicBezTo>
                    <a:pt x="1676" y="383"/>
                    <a:pt x="1655" y="383"/>
                    <a:pt x="1644" y="383"/>
                  </a:cubicBezTo>
                  <a:lnTo>
                    <a:pt x="1632" y="383"/>
                  </a:lnTo>
                  <a:cubicBezTo>
                    <a:pt x="1632" y="395"/>
                    <a:pt x="1620" y="407"/>
                    <a:pt x="1620" y="407"/>
                  </a:cubicBezTo>
                  <a:cubicBezTo>
                    <a:pt x="1620" y="383"/>
                    <a:pt x="1632" y="371"/>
                    <a:pt x="1644" y="348"/>
                  </a:cubicBezTo>
                  <a:lnTo>
                    <a:pt x="1644" y="348"/>
                  </a:lnTo>
                  <a:cubicBezTo>
                    <a:pt x="1632" y="360"/>
                    <a:pt x="1620" y="371"/>
                    <a:pt x="1620" y="383"/>
                  </a:cubicBezTo>
                  <a:cubicBezTo>
                    <a:pt x="1608" y="407"/>
                    <a:pt x="1596" y="431"/>
                    <a:pt x="1584" y="431"/>
                  </a:cubicBezTo>
                  <a:cubicBezTo>
                    <a:pt x="1596" y="407"/>
                    <a:pt x="1608" y="383"/>
                    <a:pt x="1608" y="371"/>
                  </a:cubicBezTo>
                  <a:cubicBezTo>
                    <a:pt x="1608" y="369"/>
                    <a:pt x="1607" y="368"/>
                    <a:pt x="1607" y="368"/>
                  </a:cubicBezTo>
                  <a:cubicBezTo>
                    <a:pt x="1604" y="368"/>
                    <a:pt x="1596" y="383"/>
                    <a:pt x="1596" y="383"/>
                  </a:cubicBezTo>
                  <a:cubicBezTo>
                    <a:pt x="1584" y="383"/>
                    <a:pt x="1584" y="383"/>
                    <a:pt x="1584" y="371"/>
                  </a:cubicBezTo>
                  <a:lnTo>
                    <a:pt x="1584" y="348"/>
                  </a:lnTo>
                  <a:cubicBezTo>
                    <a:pt x="1584" y="348"/>
                    <a:pt x="1560" y="383"/>
                    <a:pt x="1560" y="383"/>
                  </a:cubicBezTo>
                  <a:lnTo>
                    <a:pt x="1560" y="360"/>
                  </a:lnTo>
                  <a:cubicBezTo>
                    <a:pt x="1560" y="360"/>
                    <a:pt x="1560" y="348"/>
                    <a:pt x="1560" y="348"/>
                  </a:cubicBezTo>
                  <a:lnTo>
                    <a:pt x="1536" y="348"/>
                  </a:lnTo>
                  <a:cubicBezTo>
                    <a:pt x="1527" y="348"/>
                    <a:pt x="1533" y="332"/>
                    <a:pt x="1529" y="332"/>
                  </a:cubicBezTo>
                  <a:lnTo>
                    <a:pt x="1529" y="332"/>
                  </a:lnTo>
                  <a:cubicBezTo>
                    <a:pt x="1528" y="332"/>
                    <a:pt x="1527" y="333"/>
                    <a:pt x="1524" y="336"/>
                  </a:cubicBezTo>
                  <a:cubicBezTo>
                    <a:pt x="1524" y="336"/>
                    <a:pt x="1520" y="340"/>
                    <a:pt x="1517" y="346"/>
                  </a:cubicBezTo>
                  <a:lnTo>
                    <a:pt x="1517" y="346"/>
                  </a:lnTo>
                  <a:cubicBezTo>
                    <a:pt x="1520" y="336"/>
                    <a:pt x="1522" y="328"/>
                    <a:pt x="1523" y="322"/>
                  </a:cubicBezTo>
                  <a:lnTo>
                    <a:pt x="1523" y="322"/>
                  </a:lnTo>
                  <a:cubicBezTo>
                    <a:pt x="1524" y="323"/>
                    <a:pt x="1524" y="324"/>
                    <a:pt x="1524" y="324"/>
                  </a:cubicBezTo>
                  <a:lnTo>
                    <a:pt x="1524" y="300"/>
                  </a:lnTo>
                  <a:cubicBezTo>
                    <a:pt x="1524" y="306"/>
                    <a:pt x="1524" y="313"/>
                    <a:pt x="1523" y="322"/>
                  </a:cubicBezTo>
                  <a:lnTo>
                    <a:pt x="1523" y="322"/>
                  </a:lnTo>
                  <a:cubicBezTo>
                    <a:pt x="1518" y="318"/>
                    <a:pt x="1507" y="309"/>
                    <a:pt x="1497" y="309"/>
                  </a:cubicBezTo>
                  <a:cubicBezTo>
                    <a:pt x="1494" y="309"/>
                    <a:pt x="1491" y="310"/>
                    <a:pt x="1489" y="312"/>
                  </a:cubicBezTo>
                  <a:cubicBezTo>
                    <a:pt x="1479" y="331"/>
                    <a:pt x="1477" y="351"/>
                    <a:pt x="1477" y="351"/>
                  </a:cubicBezTo>
                  <a:cubicBezTo>
                    <a:pt x="1477" y="351"/>
                    <a:pt x="1477" y="350"/>
                    <a:pt x="1477" y="348"/>
                  </a:cubicBezTo>
                  <a:cubicBezTo>
                    <a:pt x="1465" y="348"/>
                    <a:pt x="1477" y="324"/>
                    <a:pt x="1477" y="312"/>
                  </a:cubicBezTo>
                  <a:cubicBezTo>
                    <a:pt x="1477" y="312"/>
                    <a:pt x="1453" y="276"/>
                    <a:pt x="1441" y="276"/>
                  </a:cubicBezTo>
                  <a:cubicBezTo>
                    <a:pt x="1429" y="288"/>
                    <a:pt x="1417" y="300"/>
                    <a:pt x="1417" y="300"/>
                  </a:cubicBezTo>
                  <a:cubicBezTo>
                    <a:pt x="1405" y="300"/>
                    <a:pt x="1405" y="312"/>
                    <a:pt x="1382" y="336"/>
                  </a:cubicBezTo>
                  <a:cubicBezTo>
                    <a:pt x="1382" y="326"/>
                    <a:pt x="1397" y="278"/>
                    <a:pt x="1391" y="278"/>
                  </a:cubicBezTo>
                  <a:lnTo>
                    <a:pt x="1391" y="278"/>
                  </a:lnTo>
                  <a:cubicBezTo>
                    <a:pt x="1389" y="278"/>
                    <a:pt x="1386" y="281"/>
                    <a:pt x="1382" y="288"/>
                  </a:cubicBezTo>
                  <a:cubicBezTo>
                    <a:pt x="1370" y="324"/>
                    <a:pt x="1382" y="348"/>
                    <a:pt x="1370" y="371"/>
                  </a:cubicBezTo>
                  <a:lnTo>
                    <a:pt x="1370" y="324"/>
                  </a:lnTo>
                  <a:cubicBezTo>
                    <a:pt x="1370" y="300"/>
                    <a:pt x="1382" y="276"/>
                    <a:pt x="1382" y="252"/>
                  </a:cubicBezTo>
                  <a:lnTo>
                    <a:pt x="1382" y="252"/>
                  </a:lnTo>
                  <a:cubicBezTo>
                    <a:pt x="1370" y="288"/>
                    <a:pt x="1370" y="264"/>
                    <a:pt x="1346" y="288"/>
                  </a:cubicBezTo>
                  <a:cubicBezTo>
                    <a:pt x="1346" y="288"/>
                    <a:pt x="1346" y="276"/>
                    <a:pt x="1346" y="252"/>
                  </a:cubicBezTo>
                  <a:lnTo>
                    <a:pt x="1346" y="217"/>
                  </a:lnTo>
                  <a:lnTo>
                    <a:pt x="1329" y="276"/>
                  </a:lnTo>
                  <a:lnTo>
                    <a:pt x="1322" y="276"/>
                  </a:lnTo>
                  <a:cubicBezTo>
                    <a:pt x="1322" y="276"/>
                    <a:pt x="1322" y="279"/>
                    <a:pt x="1322" y="284"/>
                  </a:cubicBezTo>
                  <a:lnTo>
                    <a:pt x="1322" y="284"/>
                  </a:lnTo>
                  <a:cubicBezTo>
                    <a:pt x="1324" y="281"/>
                    <a:pt x="1326" y="279"/>
                    <a:pt x="1328" y="278"/>
                  </a:cubicBezTo>
                  <a:lnTo>
                    <a:pt x="1328" y="278"/>
                  </a:lnTo>
                  <a:lnTo>
                    <a:pt x="1322" y="300"/>
                  </a:lnTo>
                  <a:cubicBezTo>
                    <a:pt x="1321" y="300"/>
                    <a:pt x="1320" y="300"/>
                    <a:pt x="1320" y="298"/>
                  </a:cubicBezTo>
                  <a:lnTo>
                    <a:pt x="1320" y="298"/>
                  </a:lnTo>
                  <a:cubicBezTo>
                    <a:pt x="1318" y="306"/>
                    <a:pt x="1315" y="312"/>
                    <a:pt x="1310" y="312"/>
                  </a:cubicBezTo>
                  <a:cubicBezTo>
                    <a:pt x="1302" y="312"/>
                    <a:pt x="1310" y="297"/>
                    <a:pt x="1319" y="286"/>
                  </a:cubicBezTo>
                  <a:lnTo>
                    <a:pt x="1319" y="286"/>
                  </a:lnTo>
                  <a:cubicBezTo>
                    <a:pt x="1319" y="292"/>
                    <a:pt x="1319" y="296"/>
                    <a:pt x="1320" y="298"/>
                  </a:cubicBezTo>
                  <a:lnTo>
                    <a:pt x="1320" y="298"/>
                  </a:lnTo>
                  <a:cubicBezTo>
                    <a:pt x="1321" y="293"/>
                    <a:pt x="1321" y="288"/>
                    <a:pt x="1322" y="284"/>
                  </a:cubicBezTo>
                  <a:lnTo>
                    <a:pt x="1322" y="284"/>
                  </a:lnTo>
                  <a:cubicBezTo>
                    <a:pt x="1321" y="284"/>
                    <a:pt x="1320" y="285"/>
                    <a:pt x="1319" y="286"/>
                  </a:cubicBezTo>
                  <a:lnTo>
                    <a:pt x="1319" y="286"/>
                  </a:lnTo>
                  <a:cubicBezTo>
                    <a:pt x="1321" y="272"/>
                    <a:pt x="1327" y="249"/>
                    <a:pt x="1331" y="237"/>
                  </a:cubicBezTo>
                  <a:lnTo>
                    <a:pt x="1331" y="237"/>
                  </a:lnTo>
                  <a:cubicBezTo>
                    <a:pt x="1326" y="249"/>
                    <a:pt x="1312" y="265"/>
                    <a:pt x="1304" y="265"/>
                  </a:cubicBezTo>
                  <a:cubicBezTo>
                    <a:pt x="1301" y="265"/>
                    <a:pt x="1298" y="262"/>
                    <a:pt x="1298" y="252"/>
                  </a:cubicBezTo>
                  <a:cubicBezTo>
                    <a:pt x="1298" y="236"/>
                    <a:pt x="1292" y="214"/>
                    <a:pt x="1285" y="214"/>
                  </a:cubicBezTo>
                  <a:cubicBezTo>
                    <a:pt x="1282" y="214"/>
                    <a:pt x="1278" y="218"/>
                    <a:pt x="1274" y="229"/>
                  </a:cubicBezTo>
                  <a:cubicBezTo>
                    <a:pt x="1266" y="245"/>
                    <a:pt x="1262" y="250"/>
                    <a:pt x="1260" y="250"/>
                  </a:cubicBezTo>
                  <a:cubicBezTo>
                    <a:pt x="1257" y="250"/>
                    <a:pt x="1258" y="239"/>
                    <a:pt x="1254" y="239"/>
                  </a:cubicBezTo>
                  <a:cubicBezTo>
                    <a:pt x="1253" y="239"/>
                    <a:pt x="1252" y="239"/>
                    <a:pt x="1251" y="241"/>
                  </a:cubicBezTo>
                  <a:cubicBezTo>
                    <a:pt x="1249" y="242"/>
                    <a:pt x="1248" y="242"/>
                    <a:pt x="1247" y="242"/>
                  </a:cubicBezTo>
                  <a:cubicBezTo>
                    <a:pt x="1241" y="242"/>
                    <a:pt x="1251" y="205"/>
                    <a:pt x="1251" y="205"/>
                  </a:cubicBezTo>
                  <a:cubicBezTo>
                    <a:pt x="1251" y="202"/>
                    <a:pt x="1250" y="201"/>
                    <a:pt x="1248" y="201"/>
                  </a:cubicBezTo>
                  <a:cubicBezTo>
                    <a:pt x="1242" y="201"/>
                    <a:pt x="1227" y="217"/>
                    <a:pt x="1227" y="217"/>
                  </a:cubicBezTo>
                  <a:cubicBezTo>
                    <a:pt x="1215" y="217"/>
                    <a:pt x="1227" y="205"/>
                    <a:pt x="1227" y="193"/>
                  </a:cubicBezTo>
                  <a:cubicBezTo>
                    <a:pt x="1227" y="185"/>
                    <a:pt x="1225" y="182"/>
                    <a:pt x="1224" y="182"/>
                  </a:cubicBezTo>
                  <a:cubicBezTo>
                    <a:pt x="1220" y="182"/>
                    <a:pt x="1215" y="193"/>
                    <a:pt x="1215" y="193"/>
                  </a:cubicBezTo>
                  <a:lnTo>
                    <a:pt x="1203" y="193"/>
                  </a:lnTo>
                  <a:cubicBezTo>
                    <a:pt x="1203" y="193"/>
                    <a:pt x="1184" y="243"/>
                    <a:pt x="1178" y="243"/>
                  </a:cubicBezTo>
                  <a:cubicBezTo>
                    <a:pt x="1176" y="243"/>
                    <a:pt x="1176" y="236"/>
                    <a:pt x="1179" y="217"/>
                  </a:cubicBezTo>
                  <a:cubicBezTo>
                    <a:pt x="1179" y="197"/>
                    <a:pt x="1179" y="188"/>
                    <a:pt x="1177" y="188"/>
                  </a:cubicBezTo>
                  <a:cubicBezTo>
                    <a:pt x="1176" y="188"/>
                    <a:pt x="1173" y="194"/>
                    <a:pt x="1167" y="205"/>
                  </a:cubicBezTo>
                  <a:cubicBezTo>
                    <a:pt x="1156" y="216"/>
                    <a:pt x="1150" y="224"/>
                    <a:pt x="1148" y="224"/>
                  </a:cubicBezTo>
                  <a:cubicBezTo>
                    <a:pt x="1146" y="224"/>
                    <a:pt x="1149" y="213"/>
                    <a:pt x="1155" y="181"/>
                  </a:cubicBezTo>
                  <a:cubicBezTo>
                    <a:pt x="1155" y="169"/>
                    <a:pt x="1153" y="164"/>
                    <a:pt x="1150" y="164"/>
                  </a:cubicBezTo>
                  <a:cubicBezTo>
                    <a:pt x="1144" y="164"/>
                    <a:pt x="1136" y="176"/>
                    <a:pt x="1132" y="182"/>
                  </a:cubicBezTo>
                  <a:lnTo>
                    <a:pt x="1132" y="182"/>
                  </a:lnTo>
                  <a:cubicBezTo>
                    <a:pt x="1132" y="182"/>
                    <a:pt x="1132" y="181"/>
                    <a:pt x="1132" y="181"/>
                  </a:cubicBezTo>
                  <a:lnTo>
                    <a:pt x="1132" y="181"/>
                  </a:lnTo>
                  <a:cubicBezTo>
                    <a:pt x="1130" y="185"/>
                    <a:pt x="1129" y="186"/>
                    <a:pt x="1129" y="186"/>
                  </a:cubicBezTo>
                  <a:cubicBezTo>
                    <a:pt x="1129" y="186"/>
                    <a:pt x="1130" y="185"/>
                    <a:pt x="1132" y="182"/>
                  </a:cubicBezTo>
                  <a:lnTo>
                    <a:pt x="1132" y="182"/>
                  </a:lnTo>
                  <a:cubicBezTo>
                    <a:pt x="1130" y="198"/>
                    <a:pt x="1107" y="222"/>
                    <a:pt x="1099" y="222"/>
                  </a:cubicBezTo>
                  <a:cubicBezTo>
                    <a:pt x="1094" y="222"/>
                    <a:pt x="1095" y="214"/>
                    <a:pt x="1108" y="193"/>
                  </a:cubicBezTo>
                  <a:cubicBezTo>
                    <a:pt x="1117" y="174"/>
                    <a:pt x="1117" y="168"/>
                    <a:pt x="1113" y="168"/>
                  </a:cubicBezTo>
                  <a:cubicBezTo>
                    <a:pt x="1107" y="168"/>
                    <a:pt x="1091" y="181"/>
                    <a:pt x="1084" y="181"/>
                  </a:cubicBezTo>
                  <a:cubicBezTo>
                    <a:pt x="1084" y="181"/>
                    <a:pt x="1072" y="181"/>
                    <a:pt x="1072" y="169"/>
                  </a:cubicBezTo>
                  <a:lnTo>
                    <a:pt x="1072" y="157"/>
                  </a:lnTo>
                  <a:cubicBezTo>
                    <a:pt x="1072" y="157"/>
                    <a:pt x="1048" y="157"/>
                    <a:pt x="1036" y="181"/>
                  </a:cubicBezTo>
                  <a:cubicBezTo>
                    <a:pt x="1036" y="157"/>
                    <a:pt x="1060" y="133"/>
                    <a:pt x="1036" y="133"/>
                  </a:cubicBezTo>
                  <a:cubicBezTo>
                    <a:pt x="1028" y="133"/>
                    <a:pt x="1020" y="144"/>
                    <a:pt x="1020" y="144"/>
                  </a:cubicBezTo>
                  <a:cubicBezTo>
                    <a:pt x="1019" y="144"/>
                    <a:pt x="1020" y="141"/>
                    <a:pt x="1024" y="133"/>
                  </a:cubicBezTo>
                  <a:lnTo>
                    <a:pt x="1024" y="133"/>
                  </a:lnTo>
                  <a:cubicBezTo>
                    <a:pt x="1024" y="133"/>
                    <a:pt x="1013" y="145"/>
                    <a:pt x="1013" y="145"/>
                  </a:cubicBezTo>
                  <a:cubicBezTo>
                    <a:pt x="1013" y="145"/>
                    <a:pt x="1009" y="135"/>
                    <a:pt x="1004" y="135"/>
                  </a:cubicBezTo>
                  <a:cubicBezTo>
                    <a:pt x="1000" y="135"/>
                    <a:pt x="994" y="142"/>
                    <a:pt x="989" y="169"/>
                  </a:cubicBezTo>
                  <a:cubicBezTo>
                    <a:pt x="989" y="158"/>
                    <a:pt x="998" y="120"/>
                    <a:pt x="992" y="120"/>
                  </a:cubicBezTo>
                  <a:lnTo>
                    <a:pt x="992" y="120"/>
                  </a:lnTo>
                  <a:cubicBezTo>
                    <a:pt x="991" y="120"/>
                    <a:pt x="990" y="120"/>
                    <a:pt x="989" y="121"/>
                  </a:cubicBezTo>
                  <a:cubicBezTo>
                    <a:pt x="965" y="145"/>
                    <a:pt x="977" y="145"/>
                    <a:pt x="965" y="145"/>
                  </a:cubicBezTo>
                  <a:cubicBezTo>
                    <a:pt x="965" y="145"/>
                    <a:pt x="989" y="110"/>
                    <a:pt x="977" y="98"/>
                  </a:cubicBezTo>
                  <a:lnTo>
                    <a:pt x="965" y="98"/>
                  </a:lnTo>
                  <a:cubicBezTo>
                    <a:pt x="953" y="98"/>
                    <a:pt x="941" y="121"/>
                    <a:pt x="929" y="145"/>
                  </a:cubicBezTo>
                  <a:cubicBezTo>
                    <a:pt x="929" y="145"/>
                    <a:pt x="929" y="145"/>
                    <a:pt x="929" y="121"/>
                  </a:cubicBezTo>
                  <a:lnTo>
                    <a:pt x="926" y="132"/>
                  </a:lnTo>
                  <a:lnTo>
                    <a:pt x="926" y="132"/>
                  </a:lnTo>
                  <a:cubicBezTo>
                    <a:pt x="930" y="112"/>
                    <a:pt x="933" y="90"/>
                    <a:pt x="941" y="74"/>
                  </a:cubicBezTo>
                  <a:lnTo>
                    <a:pt x="941" y="74"/>
                  </a:lnTo>
                  <a:lnTo>
                    <a:pt x="905" y="121"/>
                  </a:lnTo>
                  <a:cubicBezTo>
                    <a:pt x="900" y="132"/>
                    <a:pt x="895" y="135"/>
                    <a:pt x="891" y="135"/>
                  </a:cubicBezTo>
                  <a:cubicBezTo>
                    <a:pt x="886" y="135"/>
                    <a:pt x="882" y="128"/>
                    <a:pt x="882" y="121"/>
                  </a:cubicBezTo>
                  <a:cubicBezTo>
                    <a:pt x="874" y="114"/>
                    <a:pt x="871" y="103"/>
                    <a:pt x="868" y="103"/>
                  </a:cubicBezTo>
                  <a:cubicBezTo>
                    <a:pt x="865" y="103"/>
                    <a:pt x="862" y="107"/>
                    <a:pt x="858" y="121"/>
                  </a:cubicBezTo>
                  <a:lnTo>
                    <a:pt x="834" y="193"/>
                  </a:lnTo>
                  <a:cubicBezTo>
                    <a:pt x="834" y="193"/>
                    <a:pt x="846" y="145"/>
                    <a:pt x="846" y="133"/>
                  </a:cubicBezTo>
                  <a:lnTo>
                    <a:pt x="846" y="98"/>
                  </a:lnTo>
                  <a:cubicBezTo>
                    <a:pt x="846" y="86"/>
                    <a:pt x="858" y="62"/>
                    <a:pt x="846" y="62"/>
                  </a:cubicBezTo>
                  <a:lnTo>
                    <a:pt x="822" y="145"/>
                  </a:lnTo>
                  <a:cubicBezTo>
                    <a:pt x="834" y="98"/>
                    <a:pt x="810" y="86"/>
                    <a:pt x="798" y="86"/>
                  </a:cubicBezTo>
                  <a:cubicBezTo>
                    <a:pt x="798" y="86"/>
                    <a:pt x="798" y="110"/>
                    <a:pt x="798" y="121"/>
                  </a:cubicBezTo>
                  <a:cubicBezTo>
                    <a:pt x="798" y="122"/>
                    <a:pt x="798" y="123"/>
                    <a:pt x="798" y="123"/>
                  </a:cubicBezTo>
                  <a:cubicBezTo>
                    <a:pt x="798" y="123"/>
                    <a:pt x="798" y="70"/>
                    <a:pt x="790" y="70"/>
                  </a:cubicBezTo>
                  <a:cubicBezTo>
                    <a:pt x="789" y="70"/>
                    <a:pt x="788" y="71"/>
                    <a:pt x="786" y="74"/>
                  </a:cubicBezTo>
                  <a:cubicBezTo>
                    <a:pt x="786" y="74"/>
                    <a:pt x="771" y="104"/>
                    <a:pt x="765" y="104"/>
                  </a:cubicBezTo>
                  <a:cubicBezTo>
                    <a:pt x="763" y="104"/>
                    <a:pt x="762" y="102"/>
                    <a:pt x="762" y="98"/>
                  </a:cubicBezTo>
                  <a:cubicBezTo>
                    <a:pt x="774" y="74"/>
                    <a:pt x="786" y="50"/>
                    <a:pt x="774" y="50"/>
                  </a:cubicBezTo>
                  <a:cubicBezTo>
                    <a:pt x="774" y="50"/>
                    <a:pt x="767" y="65"/>
                    <a:pt x="758" y="65"/>
                  </a:cubicBezTo>
                  <a:cubicBezTo>
                    <a:pt x="755" y="65"/>
                    <a:pt x="753" y="64"/>
                    <a:pt x="751" y="62"/>
                  </a:cubicBezTo>
                  <a:cubicBezTo>
                    <a:pt x="751" y="50"/>
                    <a:pt x="751" y="38"/>
                    <a:pt x="739" y="38"/>
                  </a:cubicBezTo>
                  <a:close/>
                </a:path>
              </a:pathLst>
            </a:custGeom>
            <a:solidFill>
              <a:schemeClr val="lt1"/>
            </a:solidFill>
            <a:ln>
              <a:noFill/>
            </a:ln>
          </p:spPr>
          <p:txBody>
            <a:bodyPr spcFirstLastPara="1" wrap="square" lIns="133916" tIns="133916" rIns="133916" bIns="133916" anchor="ctr" anchorCtr="0">
              <a:noAutofit/>
            </a:bodyPr>
            <a:lstStyle/>
            <a:p>
              <a:endParaRPr sz="2637"/>
            </a:p>
          </p:txBody>
        </p:sp>
        <p:sp>
          <p:nvSpPr>
            <p:cNvPr id="5289" name="Google Shape;5289;p43"/>
            <p:cNvSpPr/>
            <p:nvPr/>
          </p:nvSpPr>
          <p:spPr>
            <a:xfrm>
              <a:off x="3889396" y="4548180"/>
              <a:ext cx="77968" cy="42968"/>
            </a:xfrm>
            <a:custGeom>
              <a:avLst/>
              <a:gdLst/>
              <a:ahLst/>
              <a:cxnLst/>
              <a:rect l="l" t="t" r="r" b="b"/>
              <a:pathLst>
                <a:path w="1537" h="847" extrusionOk="0">
                  <a:moveTo>
                    <a:pt x="1152" y="0"/>
                  </a:moveTo>
                  <a:cubicBezTo>
                    <a:pt x="1145" y="0"/>
                    <a:pt x="1138" y="1"/>
                    <a:pt x="1132" y="1"/>
                  </a:cubicBezTo>
                  <a:cubicBezTo>
                    <a:pt x="893" y="1"/>
                    <a:pt x="655" y="37"/>
                    <a:pt x="429" y="96"/>
                  </a:cubicBezTo>
                  <a:cubicBezTo>
                    <a:pt x="0" y="203"/>
                    <a:pt x="72" y="834"/>
                    <a:pt x="524" y="846"/>
                  </a:cubicBezTo>
                  <a:cubicBezTo>
                    <a:pt x="548" y="846"/>
                    <a:pt x="584" y="846"/>
                    <a:pt x="608" y="834"/>
                  </a:cubicBezTo>
                  <a:cubicBezTo>
                    <a:pt x="786" y="799"/>
                    <a:pt x="977" y="763"/>
                    <a:pt x="1155" y="763"/>
                  </a:cubicBezTo>
                  <a:cubicBezTo>
                    <a:pt x="1370" y="751"/>
                    <a:pt x="1536" y="572"/>
                    <a:pt x="1524" y="358"/>
                  </a:cubicBezTo>
                  <a:cubicBezTo>
                    <a:pt x="1513" y="163"/>
                    <a:pt x="1346" y="0"/>
                    <a:pt x="1152" y="0"/>
                  </a:cubicBezTo>
                  <a:close/>
                </a:path>
              </a:pathLst>
            </a:custGeom>
            <a:solidFill>
              <a:schemeClr val="lt1"/>
            </a:solidFill>
            <a:ln>
              <a:noFill/>
            </a:ln>
          </p:spPr>
          <p:txBody>
            <a:bodyPr spcFirstLastPara="1" wrap="square" lIns="133916" tIns="133916" rIns="133916" bIns="133916" anchor="ctr" anchorCtr="0">
              <a:noAutofit/>
            </a:bodyPr>
            <a:lstStyle/>
            <a:p>
              <a:endParaRPr sz="2637"/>
            </a:p>
          </p:txBody>
        </p:sp>
        <p:sp>
          <p:nvSpPr>
            <p:cNvPr id="5290" name="Google Shape;5290;p43"/>
            <p:cNvSpPr/>
            <p:nvPr/>
          </p:nvSpPr>
          <p:spPr>
            <a:xfrm>
              <a:off x="3890258" y="4540976"/>
              <a:ext cx="82534" cy="58542"/>
            </a:xfrm>
            <a:custGeom>
              <a:avLst/>
              <a:gdLst/>
              <a:ahLst/>
              <a:cxnLst/>
              <a:rect l="l" t="t" r="r" b="b"/>
              <a:pathLst>
                <a:path w="1627" h="1154" extrusionOk="0">
                  <a:moveTo>
                    <a:pt x="1197" y="43"/>
                  </a:moveTo>
                  <a:cubicBezTo>
                    <a:pt x="1196" y="43"/>
                    <a:pt x="1195" y="49"/>
                    <a:pt x="1194" y="57"/>
                  </a:cubicBezTo>
                  <a:lnTo>
                    <a:pt x="1194" y="57"/>
                  </a:lnTo>
                  <a:cubicBezTo>
                    <a:pt x="1195" y="54"/>
                    <a:pt x="1196" y="51"/>
                    <a:pt x="1198" y="48"/>
                  </a:cubicBezTo>
                  <a:cubicBezTo>
                    <a:pt x="1198" y="44"/>
                    <a:pt x="1198" y="43"/>
                    <a:pt x="1197" y="43"/>
                  </a:cubicBezTo>
                  <a:close/>
                  <a:moveTo>
                    <a:pt x="614" y="95"/>
                  </a:moveTo>
                  <a:cubicBezTo>
                    <a:pt x="615" y="100"/>
                    <a:pt x="616" y="104"/>
                    <a:pt x="617" y="107"/>
                  </a:cubicBezTo>
                  <a:lnTo>
                    <a:pt x="617" y="107"/>
                  </a:lnTo>
                  <a:cubicBezTo>
                    <a:pt x="616" y="104"/>
                    <a:pt x="616" y="100"/>
                    <a:pt x="614" y="95"/>
                  </a:cubicBezTo>
                  <a:close/>
                  <a:moveTo>
                    <a:pt x="1015" y="80"/>
                  </a:moveTo>
                  <a:cubicBezTo>
                    <a:pt x="1014" y="80"/>
                    <a:pt x="1014" y="84"/>
                    <a:pt x="1015" y="91"/>
                  </a:cubicBezTo>
                  <a:lnTo>
                    <a:pt x="1015" y="91"/>
                  </a:lnTo>
                  <a:cubicBezTo>
                    <a:pt x="1016" y="91"/>
                    <a:pt x="1017" y="90"/>
                    <a:pt x="1018" y="89"/>
                  </a:cubicBezTo>
                  <a:lnTo>
                    <a:pt x="1018" y="89"/>
                  </a:lnTo>
                  <a:cubicBezTo>
                    <a:pt x="1019" y="93"/>
                    <a:pt x="1019" y="100"/>
                    <a:pt x="1019" y="107"/>
                  </a:cubicBezTo>
                  <a:lnTo>
                    <a:pt x="1019" y="83"/>
                  </a:lnTo>
                  <a:cubicBezTo>
                    <a:pt x="1019" y="86"/>
                    <a:pt x="1019" y="88"/>
                    <a:pt x="1018" y="89"/>
                  </a:cubicBezTo>
                  <a:lnTo>
                    <a:pt x="1018" y="89"/>
                  </a:lnTo>
                  <a:cubicBezTo>
                    <a:pt x="1017" y="83"/>
                    <a:pt x="1016" y="80"/>
                    <a:pt x="1015" y="80"/>
                  </a:cubicBezTo>
                  <a:close/>
                  <a:moveTo>
                    <a:pt x="460" y="95"/>
                  </a:moveTo>
                  <a:lnTo>
                    <a:pt x="460" y="107"/>
                  </a:lnTo>
                  <a:cubicBezTo>
                    <a:pt x="460" y="118"/>
                    <a:pt x="462" y="124"/>
                    <a:pt x="464" y="124"/>
                  </a:cubicBezTo>
                  <a:cubicBezTo>
                    <a:pt x="466" y="124"/>
                    <a:pt x="466" y="115"/>
                    <a:pt x="460" y="95"/>
                  </a:cubicBezTo>
                  <a:close/>
                  <a:moveTo>
                    <a:pt x="1213" y="103"/>
                  </a:moveTo>
                  <a:cubicBezTo>
                    <a:pt x="1222" y="122"/>
                    <a:pt x="1220" y="132"/>
                    <a:pt x="1210" y="143"/>
                  </a:cubicBezTo>
                  <a:cubicBezTo>
                    <a:pt x="1210" y="134"/>
                    <a:pt x="1211" y="119"/>
                    <a:pt x="1213" y="103"/>
                  </a:cubicBezTo>
                  <a:close/>
                  <a:moveTo>
                    <a:pt x="710" y="179"/>
                  </a:moveTo>
                  <a:cubicBezTo>
                    <a:pt x="710" y="179"/>
                    <a:pt x="710" y="179"/>
                    <a:pt x="710" y="179"/>
                  </a:cubicBezTo>
                  <a:cubicBezTo>
                    <a:pt x="710" y="179"/>
                    <a:pt x="710" y="179"/>
                    <a:pt x="710" y="179"/>
                  </a:cubicBezTo>
                  <a:close/>
                  <a:moveTo>
                    <a:pt x="853" y="179"/>
                  </a:moveTo>
                  <a:cubicBezTo>
                    <a:pt x="853" y="179"/>
                    <a:pt x="853" y="179"/>
                    <a:pt x="853" y="179"/>
                  </a:cubicBezTo>
                  <a:cubicBezTo>
                    <a:pt x="853" y="179"/>
                    <a:pt x="853" y="179"/>
                    <a:pt x="853" y="179"/>
                  </a:cubicBezTo>
                  <a:close/>
                  <a:moveTo>
                    <a:pt x="972" y="179"/>
                  </a:moveTo>
                  <a:lnTo>
                    <a:pt x="972" y="179"/>
                  </a:lnTo>
                  <a:lnTo>
                    <a:pt x="972" y="179"/>
                  </a:lnTo>
                  <a:close/>
                  <a:moveTo>
                    <a:pt x="714" y="182"/>
                  </a:moveTo>
                  <a:lnTo>
                    <a:pt x="714" y="182"/>
                  </a:lnTo>
                  <a:cubicBezTo>
                    <a:pt x="716" y="189"/>
                    <a:pt x="718" y="196"/>
                    <a:pt x="722" y="202"/>
                  </a:cubicBezTo>
                  <a:cubicBezTo>
                    <a:pt x="718" y="192"/>
                    <a:pt x="716" y="186"/>
                    <a:pt x="714" y="182"/>
                  </a:cubicBezTo>
                  <a:close/>
                  <a:moveTo>
                    <a:pt x="817" y="191"/>
                  </a:moveTo>
                  <a:cubicBezTo>
                    <a:pt x="817" y="198"/>
                    <a:pt x="821" y="209"/>
                    <a:pt x="822" y="209"/>
                  </a:cubicBezTo>
                  <a:cubicBezTo>
                    <a:pt x="823" y="209"/>
                    <a:pt x="822" y="205"/>
                    <a:pt x="817" y="191"/>
                  </a:cubicBezTo>
                  <a:close/>
                  <a:moveTo>
                    <a:pt x="1341" y="202"/>
                  </a:moveTo>
                  <a:cubicBezTo>
                    <a:pt x="1341" y="214"/>
                    <a:pt x="1329" y="214"/>
                    <a:pt x="1329" y="214"/>
                  </a:cubicBezTo>
                  <a:cubicBezTo>
                    <a:pt x="1329" y="214"/>
                    <a:pt x="1317" y="214"/>
                    <a:pt x="1341" y="202"/>
                  </a:cubicBezTo>
                  <a:close/>
                  <a:moveTo>
                    <a:pt x="972" y="191"/>
                  </a:moveTo>
                  <a:cubicBezTo>
                    <a:pt x="972" y="191"/>
                    <a:pt x="960" y="202"/>
                    <a:pt x="972" y="226"/>
                  </a:cubicBezTo>
                  <a:cubicBezTo>
                    <a:pt x="972" y="214"/>
                    <a:pt x="972" y="202"/>
                    <a:pt x="972" y="191"/>
                  </a:cubicBezTo>
                  <a:close/>
                  <a:moveTo>
                    <a:pt x="867" y="38"/>
                  </a:moveTo>
                  <a:cubicBezTo>
                    <a:pt x="866" y="38"/>
                    <a:pt x="865" y="41"/>
                    <a:pt x="865" y="48"/>
                  </a:cubicBezTo>
                  <a:cubicBezTo>
                    <a:pt x="865" y="71"/>
                    <a:pt x="865" y="83"/>
                    <a:pt x="865" y="83"/>
                  </a:cubicBezTo>
                  <a:cubicBezTo>
                    <a:pt x="865" y="83"/>
                    <a:pt x="853" y="83"/>
                    <a:pt x="853" y="71"/>
                  </a:cubicBezTo>
                  <a:cubicBezTo>
                    <a:pt x="853" y="65"/>
                    <a:pt x="849" y="58"/>
                    <a:pt x="845" y="58"/>
                  </a:cubicBezTo>
                  <a:cubicBezTo>
                    <a:pt x="843" y="58"/>
                    <a:pt x="841" y="61"/>
                    <a:pt x="841" y="71"/>
                  </a:cubicBezTo>
                  <a:cubicBezTo>
                    <a:pt x="845" y="91"/>
                    <a:pt x="845" y="96"/>
                    <a:pt x="842" y="96"/>
                  </a:cubicBezTo>
                  <a:cubicBezTo>
                    <a:pt x="837" y="96"/>
                    <a:pt x="829" y="83"/>
                    <a:pt x="829" y="83"/>
                  </a:cubicBezTo>
                  <a:lnTo>
                    <a:pt x="817" y="83"/>
                  </a:lnTo>
                  <a:lnTo>
                    <a:pt x="817" y="107"/>
                  </a:lnTo>
                  <a:cubicBezTo>
                    <a:pt x="817" y="107"/>
                    <a:pt x="817" y="118"/>
                    <a:pt x="813" y="118"/>
                  </a:cubicBezTo>
                  <a:cubicBezTo>
                    <a:pt x="812" y="118"/>
                    <a:pt x="809" y="115"/>
                    <a:pt x="805" y="107"/>
                  </a:cubicBezTo>
                  <a:cubicBezTo>
                    <a:pt x="793" y="71"/>
                    <a:pt x="793" y="71"/>
                    <a:pt x="793" y="71"/>
                  </a:cubicBezTo>
                  <a:cubicBezTo>
                    <a:pt x="793" y="83"/>
                    <a:pt x="793" y="107"/>
                    <a:pt x="793" y="107"/>
                  </a:cubicBezTo>
                  <a:cubicBezTo>
                    <a:pt x="793" y="107"/>
                    <a:pt x="793" y="71"/>
                    <a:pt x="781" y="71"/>
                  </a:cubicBezTo>
                  <a:cubicBezTo>
                    <a:pt x="745" y="95"/>
                    <a:pt x="710" y="119"/>
                    <a:pt x="686" y="155"/>
                  </a:cubicBezTo>
                  <a:cubicBezTo>
                    <a:pt x="686" y="155"/>
                    <a:pt x="688" y="153"/>
                    <a:pt x="691" y="153"/>
                  </a:cubicBezTo>
                  <a:cubicBezTo>
                    <a:pt x="695" y="153"/>
                    <a:pt x="703" y="157"/>
                    <a:pt x="710" y="179"/>
                  </a:cubicBezTo>
                  <a:cubicBezTo>
                    <a:pt x="710" y="179"/>
                    <a:pt x="710" y="177"/>
                    <a:pt x="710" y="177"/>
                  </a:cubicBezTo>
                  <a:cubicBezTo>
                    <a:pt x="711" y="177"/>
                    <a:pt x="712" y="178"/>
                    <a:pt x="714" y="182"/>
                  </a:cubicBezTo>
                  <a:lnTo>
                    <a:pt x="714" y="182"/>
                  </a:lnTo>
                  <a:cubicBezTo>
                    <a:pt x="710" y="165"/>
                    <a:pt x="710" y="148"/>
                    <a:pt x="710" y="131"/>
                  </a:cubicBezTo>
                  <a:lnTo>
                    <a:pt x="710" y="131"/>
                  </a:lnTo>
                  <a:cubicBezTo>
                    <a:pt x="710" y="131"/>
                    <a:pt x="719" y="169"/>
                    <a:pt x="721" y="169"/>
                  </a:cubicBezTo>
                  <a:cubicBezTo>
                    <a:pt x="721" y="169"/>
                    <a:pt x="722" y="168"/>
                    <a:pt x="722" y="167"/>
                  </a:cubicBezTo>
                  <a:cubicBezTo>
                    <a:pt x="722" y="155"/>
                    <a:pt x="722" y="143"/>
                    <a:pt x="722" y="143"/>
                  </a:cubicBezTo>
                  <a:lnTo>
                    <a:pt x="722" y="119"/>
                  </a:lnTo>
                  <a:cubicBezTo>
                    <a:pt x="722" y="119"/>
                    <a:pt x="734" y="131"/>
                    <a:pt x="734" y="155"/>
                  </a:cubicBezTo>
                  <a:cubicBezTo>
                    <a:pt x="734" y="191"/>
                    <a:pt x="734" y="179"/>
                    <a:pt x="734" y="214"/>
                  </a:cubicBezTo>
                  <a:cubicBezTo>
                    <a:pt x="739" y="226"/>
                    <a:pt x="742" y="232"/>
                    <a:pt x="744" y="232"/>
                  </a:cubicBezTo>
                  <a:cubicBezTo>
                    <a:pt x="745" y="232"/>
                    <a:pt x="745" y="226"/>
                    <a:pt x="745" y="214"/>
                  </a:cubicBezTo>
                  <a:cubicBezTo>
                    <a:pt x="745" y="202"/>
                    <a:pt x="748" y="194"/>
                    <a:pt x="753" y="194"/>
                  </a:cubicBezTo>
                  <a:cubicBezTo>
                    <a:pt x="757" y="194"/>
                    <a:pt x="763" y="202"/>
                    <a:pt x="769" y="226"/>
                  </a:cubicBezTo>
                  <a:cubicBezTo>
                    <a:pt x="769" y="214"/>
                    <a:pt x="769" y="191"/>
                    <a:pt x="769" y="179"/>
                  </a:cubicBezTo>
                  <a:cubicBezTo>
                    <a:pt x="769" y="179"/>
                    <a:pt x="769" y="179"/>
                    <a:pt x="769" y="155"/>
                  </a:cubicBezTo>
                  <a:cubicBezTo>
                    <a:pt x="769" y="187"/>
                    <a:pt x="780" y="197"/>
                    <a:pt x="790" y="197"/>
                  </a:cubicBezTo>
                  <a:cubicBezTo>
                    <a:pt x="796" y="197"/>
                    <a:pt x="801" y="195"/>
                    <a:pt x="805" y="191"/>
                  </a:cubicBezTo>
                  <a:cubicBezTo>
                    <a:pt x="805" y="191"/>
                    <a:pt x="817" y="167"/>
                    <a:pt x="817" y="119"/>
                  </a:cubicBezTo>
                  <a:cubicBezTo>
                    <a:pt x="817" y="139"/>
                    <a:pt x="817" y="150"/>
                    <a:pt x="817" y="167"/>
                  </a:cubicBezTo>
                  <a:cubicBezTo>
                    <a:pt x="817" y="167"/>
                    <a:pt x="805" y="167"/>
                    <a:pt x="817" y="191"/>
                  </a:cubicBezTo>
                  <a:lnTo>
                    <a:pt x="817" y="179"/>
                  </a:lnTo>
                  <a:lnTo>
                    <a:pt x="829" y="179"/>
                  </a:lnTo>
                  <a:lnTo>
                    <a:pt x="829" y="107"/>
                  </a:lnTo>
                  <a:cubicBezTo>
                    <a:pt x="841" y="131"/>
                    <a:pt x="841" y="155"/>
                    <a:pt x="853" y="179"/>
                  </a:cubicBezTo>
                  <a:cubicBezTo>
                    <a:pt x="853" y="176"/>
                    <a:pt x="853" y="172"/>
                    <a:pt x="853" y="167"/>
                  </a:cubicBezTo>
                  <a:cubicBezTo>
                    <a:pt x="843" y="147"/>
                    <a:pt x="841" y="128"/>
                    <a:pt x="847" y="128"/>
                  </a:cubicBezTo>
                  <a:cubicBezTo>
                    <a:pt x="849" y="128"/>
                    <a:pt x="850" y="129"/>
                    <a:pt x="853" y="131"/>
                  </a:cubicBezTo>
                  <a:cubicBezTo>
                    <a:pt x="853" y="143"/>
                    <a:pt x="865" y="155"/>
                    <a:pt x="865" y="167"/>
                  </a:cubicBezTo>
                  <a:lnTo>
                    <a:pt x="865" y="131"/>
                  </a:lnTo>
                  <a:cubicBezTo>
                    <a:pt x="865" y="130"/>
                    <a:pt x="865" y="129"/>
                    <a:pt x="865" y="129"/>
                  </a:cubicBezTo>
                  <a:cubicBezTo>
                    <a:pt x="867" y="129"/>
                    <a:pt x="876" y="179"/>
                    <a:pt x="876" y="179"/>
                  </a:cubicBezTo>
                  <a:cubicBezTo>
                    <a:pt x="882" y="195"/>
                    <a:pt x="885" y="201"/>
                    <a:pt x="886" y="201"/>
                  </a:cubicBezTo>
                  <a:cubicBezTo>
                    <a:pt x="890" y="201"/>
                    <a:pt x="877" y="133"/>
                    <a:pt x="876" y="131"/>
                  </a:cubicBezTo>
                  <a:lnTo>
                    <a:pt x="876" y="131"/>
                  </a:lnTo>
                  <a:cubicBezTo>
                    <a:pt x="877" y="132"/>
                    <a:pt x="884" y="166"/>
                    <a:pt x="887" y="166"/>
                  </a:cubicBezTo>
                  <a:cubicBezTo>
                    <a:pt x="888" y="166"/>
                    <a:pt x="888" y="163"/>
                    <a:pt x="888" y="155"/>
                  </a:cubicBezTo>
                  <a:cubicBezTo>
                    <a:pt x="888" y="173"/>
                    <a:pt x="894" y="179"/>
                    <a:pt x="900" y="179"/>
                  </a:cubicBezTo>
                  <a:cubicBezTo>
                    <a:pt x="906" y="179"/>
                    <a:pt x="912" y="173"/>
                    <a:pt x="912" y="167"/>
                  </a:cubicBezTo>
                  <a:cubicBezTo>
                    <a:pt x="912" y="167"/>
                    <a:pt x="924" y="155"/>
                    <a:pt x="924" y="155"/>
                  </a:cubicBezTo>
                  <a:cubicBezTo>
                    <a:pt x="924" y="153"/>
                    <a:pt x="924" y="152"/>
                    <a:pt x="925" y="152"/>
                  </a:cubicBezTo>
                  <a:cubicBezTo>
                    <a:pt x="927" y="152"/>
                    <a:pt x="933" y="169"/>
                    <a:pt x="935" y="169"/>
                  </a:cubicBezTo>
                  <a:cubicBezTo>
                    <a:pt x="936" y="169"/>
                    <a:pt x="936" y="168"/>
                    <a:pt x="936" y="167"/>
                  </a:cubicBezTo>
                  <a:lnTo>
                    <a:pt x="936" y="131"/>
                  </a:lnTo>
                  <a:cubicBezTo>
                    <a:pt x="936" y="112"/>
                    <a:pt x="936" y="92"/>
                    <a:pt x="929" y="92"/>
                  </a:cubicBezTo>
                  <a:cubicBezTo>
                    <a:pt x="928" y="92"/>
                    <a:pt x="926" y="93"/>
                    <a:pt x="924" y="95"/>
                  </a:cubicBezTo>
                  <a:cubicBezTo>
                    <a:pt x="912" y="95"/>
                    <a:pt x="924" y="131"/>
                    <a:pt x="924" y="131"/>
                  </a:cubicBezTo>
                  <a:cubicBezTo>
                    <a:pt x="912" y="107"/>
                    <a:pt x="912" y="83"/>
                    <a:pt x="912" y="60"/>
                  </a:cubicBezTo>
                  <a:cubicBezTo>
                    <a:pt x="912" y="56"/>
                    <a:pt x="911" y="55"/>
                    <a:pt x="910" y="55"/>
                  </a:cubicBezTo>
                  <a:lnTo>
                    <a:pt x="910" y="55"/>
                  </a:lnTo>
                  <a:cubicBezTo>
                    <a:pt x="907" y="55"/>
                    <a:pt x="904" y="63"/>
                    <a:pt x="912" y="71"/>
                  </a:cubicBezTo>
                  <a:cubicBezTo>
                    <a:pt x="912" y="83"/>
                    <a:pt x="900" y="95"/>
                    <a:pt x="900" y="95"/>
                  </a:cubicBezTo>
                  <a:cubicBezTo>
                    <a:pt x="900" y="95"/>
                    <a:pt x="888" y="95"/>
                    <a:pt x="876" y="71"/>
                  </a:cubicBezTo>
                  <a:cubicBezTo>
                    <a:pt x="876" y="55"/>
                    <a:pt x="870" y="38"/>
                    <a:pt x="867" y="38"/>
                  </a:cubicBezTo>
                  <a:close/>
                  <a:moveTo>
                    <a:pt x="353" y="202"/>
                  </a:moveTo>
                  <a:lnTo>
                    <a:pt x="353" y="202"/>
                  </a:lnTo>
                  <a:cubicBezTo>
                    <a:pt x="353" y="203"/>
                    <a:pt x="376" y="238"/>
                    <a:pt x="364" y="238"/>
                  </a:cubicBezTo>
                  <a:cubicBezTo>
                    <a:pt x="364" y="238"/>
                    <a:pt x="353" y="203"/>
                    <a:pt x="353" y="202"/>
                  </a:cubicBezTo>
                  <a:close/>
                  <a:moveTo>
                    <a:pt x="540" y="224"/>
                  </a:moveTo>
                  <a:cubicBezTo>
                    <a:pt x="541" y="235"/>
                    <a:pt x="543" y="246"/>
                    <a:pt x="543" y="250"/>
                  </a:cubicBezTo>
                  <a:lnTo>
                    <a:pt x="543" y="250"/>
                  </a:lnTo>
                  <a:cubicBezTo>
                    <a:pt x="543" y="248"/>
                    <a:pt x="543" y="234"/>
                    <a:pt x="540" y="224"/>
                  </a:cubicBezTo>
                  <a:close/>
                  <a:moveTo>
                    <a:pt x="543" y="250"/>
                  </a:moveTo>
                  <a:cubicBezTo>
                    <a:pt x="543" y="250"/>
                    <a:pt x="543" y="250"/>
                    <a:pt x="543" y="250"/>
                  </a:cubicBezTo>
                  <a:lnTo>
                    <a:pt x="543" y="250"/>
                  </a:lnTo>
                  <a:cubicBezTo>
                    <a:pt x="543" y="250"/>
                    <a:pt x="543" y="250"/>
                    <a:pt x="543" y="250"/>
                  </a:cubicBezTo>
                  <a:close/>
                  <a:moveTo>
                    <a:pt x="1175" y="237"/>
                  </a:moveTo>
                  <a:cubicBezTo>
                    <a:pt x="1174" y="238"/>
                    <a:pt x="1174" y="238"/>
                    <a:pt x="1174" y="238"/>
                  </a:cubicBezTo>
                  <a:lnTo>
                    <a:pt x="1174" y="250"/>
                  </a:lnTo>
                  <a:cubicBezTo>
                    <a:pt x="1174" y="246"/>
                    <a:pt x="1174" y="242"/>
                    <a:pt x="1175" y="237"/>
                  </a:cubicBezTo>
                  <a:close/>
                  <a:moveTo>
                    <a:pt x="629" y="80"/>
                  </a:moveTo>
                  <a:cubicBezTo>
                    <a:pt x="627" y="80"/>
                    <a:pt x="626" y="81"/>
                    <a:pt x="626" y="83"/>
                  </a:cubicBezTo>
                  <a:cubicBezTo>
                    <a:pt x="626" y="88"/>
                    <a:pt x="626" y="92"/>
                    <a:pt x="626" y="95"/>
                  </a:cubicBezTo>
                  <a:cubicBezTo>
                    <a:pt x="626" y="95"/>
                    <a:pt x="626" y="122"/>
                    <a:pt x="623" y="122"/>
                  </a:cubicBezTo>
                  <a:cubicBezTo>
                    <a:pt x="621" y="122"/>
                    <a:pt x="620" y="118"/>
                    <a:pt x="617" y="107"/>
                  </a:cubicBezTo>
                  <a:lnTo>
                    <a:pt x="617" y="107"/>
                  </a:lnTo>
                  <a:cubicBezTo>
                    <a:pt x="619" y="118"/>
                    <a:pt x="617" y="121"/>
                    <a:pt x="615" y="121"/>
                  </a:cubicBezTo>
                  <a:cubicBezTo>
                    <a:pt x="611" y="121"/>
                    <a:pt x="607" y="117"/>
                    <a:pt x="604" y="117"/>
                  </a:cubicBezTo>
                  <a:cubicBezTo>
                    <a:pt x="603" y="117"/>
                    <a:pt x="603" y="117"/>
                    <a:pt x="603" y="119"/>
                  </a:cubicBezTo>
                  <a:cubicBezTo>
                    <a:pt x="591" y="119"/>
                    <a:pt x="603" y="143"/>
                    <a:pt x="603" y="155"/>
                  </a:cubicBezTo>
                  <a:cubicBezTo>
                    <a:pt x="603" y="157"/>
                    <a:pt x="602" y="157"/>
                    <a:pt x="602" y="157"/>
                  </a:cubicBezTo>
                  <a:cubicBezTo>
                    <a:pt x="599" y="157"/>
                    <a:pt x="591" y="129"/>
                    <a:pt x="591" y="119"/>
                  </a:cubicBezTo>
                  <a:cubicBezTo>
                    <a:pt x="587" y="103"/>
                    <a:pt x="584" y="98"/>
                    <a:pt x="582" y="98"/>
                  </a:cubicBezTo>
                  <a:cubicBezTo>
                    <a:pt x="579" y="98"/>
                    <a:pt x="579" y="119"/>
                    <a:pt x="579" y="119"/>
                  </a:cubicBezTo>
                  <a:cubicBezTo>
                    <a:pt x="576" y="122"/>
                    <a:pt x="574" y="122"/>
                    <a:pt x="572" y="122"/>
                  </a:cubicBezTo>
                  <a:cubicBezTo>
                    <a:pt x="563" y="122"/>
                    <a:pt x="555" y="107"/>
                    <a:pt x="555" y="107"/>
                  </a:cubicBezTo>
                  <a:lnTo>
                    <a:pt x="555" y="119"/>
                  </a:lnTo>
                  <a:lnTo>
                    <a:pt x="555" y="131"/>
                  </a:lnTo>
                  <a:lnTo>
                    <a:pt x="543" y="119"/>
                  </a:lnTo>
                  <a:cubicBezTo>
                    <a:pt x="535" y="111"/>
                    <a:pt x="538" y="102"/>
                    <a:pt x="537" y="102"/>
                  </a:cubicBezTo>
                  <a:lnTo>
                    <a:pt x="537" y="102"/>
                  </a:lnTo>
                  <a:cubicBezTo>
                    <a:pt x="536" y="102"/>
                    <a:pt x="535" y="104"/>
                    <a:pt x="531" y="107"/>
                  </a:cubicBezTo>
                  <a:cubicBezTo>
                    <a:pt x="519" y="119"/>
                    <a:pt x="531" y="143"/>
                    <a:pt x="531" y="143"/>
                  </a:cubicBezTo>
                  <a:cubicBezTo>
                    <a:pt x="531" y="145"/>
                    <a:pt x="531" y="146"/>
                    <a:pt x="530" y="146"/>
                  </a:cubicBezTo>
                  <a:cubicBezTo>
                    <a:pt x="527" y="146"/>
                    <a:pt x="517" y="129"/>
                    <a:pt x="507" y="119"/>
                  </a:cubicBezTo>
                  <a:cubicBezTo>
                    <a:pt x="507" y="107"/>
                    <a:pt x="495" y="107"/>
                    <a:pt x="495" y="107"/>
                  </a:cubicBezTo>
                  <a:cubicBezTo>
                    <a:pt x="495" y="107"/>
                    <a:pt x="495" y="119"/>
                    <a:pt x="484" y="131"/>
                  </a:cubicBezTo>
                  <a:lnTo>
                    <a:pt x="484" y="119"/>
                  </a:lnTo>
                  <a:cubicBezTo>
                    <a:pt x="484" y="115"/>
                    <a:pt x="482" y="114"/>
                    <a:pt x="480" y="114"/>
                  </a:cubicBezTo>
                  <a:cubicBezTo>
                    <a:pt x="477" y="114"/>
                    <a:pt x="472" y="119"/>
                    <a:pt x="472" y="119"/>
                  </a:cubicBezTo>
                  <a:cubicBezTo>
                    <a:pt x="472" y="119"/>
                    <a:pt x="472" y="143"/>
                    <a:pt x="472" y="155"/>
                  </a:cubicBezTo>
                  <a:lnTo>
                    <a:pt x="460" y="155"/>
                  </a:lnTo>
                  <a:cubicBezTo>
                    <a:pt x="460" y="155"/>
                    <a:pt x="452" y="124"/>
                    <a:pt x="449" y="124"/>
                  </a:cubicBezTo>
                  <a:cubicBezTo>
                    <a:pt x="448" y="124"/>
                    <a:pt x="448" y="126"/>
                    <a:pt x="448" y="131"/>
                  </a:cubicBezTo>
                  <a:cubicBezTo>
                    <a:pt x="436" y="155"/>
                    <a:pt x="448" y="155"/>
                    <a:pt x="436" y="155"/>
                  </a:cubicBezTo>
                  <a:cubicBezTo>
                    <a:pt x="432" y="155"/>
                    <a:pt x="430" y="159"/>
                    <a:pt x="431" y="165"/>
                  </a:cubicBezTo>
                  <a:lnTo>
                    <a:pt x="431" y="165"/>
                  </a:lnTo>
                  <a:cubicBezTo>
                    <a:pt x="428" y="153"/>
                    <a:pt x="425" y="141"/>
                    <a:pt x="424" y="141"/>
                  </a:cubicBezTo>
                  <a:cubicBezTo>
                    <a:pt x="424" y="141"/>
                    <a:pt x="424" y="142"/>
                    <a:pt x="424" y="143"/>
                  </a:cubicBezTo>
                  <a:cubicBezTo>
                    <a:pt x="424" y="155"/>
                    <a:pt x="424" y="179"/>
                    <a:pt x="424" y="191"/>
                  </a:cubicBezTo>
                  <a:cubicBezTo>
                    <a:pt x="424" y="173"/>
                    <a:pt x="421" y="170"/>
                    <a:pt x="418" y="170"/>
                  </a:cubicBezTo>
                  <a:cubicBezTo>
                    <a:pt x="417" y="170"/>
                    <a:pt x="415" y="170"/>
                    <a:pt x="414" y="170"/>
                  </a:cubicBezTo>
                  <a:cubicBezTo>
                    <a:pt x="413" y="170"/>
                    <a:pt x="412" y="170"/>
                    <a:pt x="412" y="167"/>
                  </a:cubicBezTo>
                  <a:cubicBezTo>
                    <a:pt x="412" y="167"/>
                    <a:pt x="400" y="143"/>
                    <a:pt x="400" y="143"/>
                  </a:cubicBezTo>
                  <a:lnTo>
                    <a:pt x="400" y="143"/>
                  </a:lnTo>
                  <a:cubicBezTo>
                    <a:pt x="400" y="167"/>
                    <a:pt x="400" y="202"/>
                    <a:pt x="424" y="226"/>
                  </a:cubicBezTo>
                  <a:cubicBezTo>
                    <a:pt x="424" y="226"/>
                    <a:pt x="412" y="250"/>
                    <a:pt x="424" y="250"/>
                  </a:cubicBezTo>
                  <a:lnTo>
                    <a:pt x="424" y="262"/>
                  </a:lnTo>
                  <a:lnTo>
                    <a:pt x="436" y="262"/>
                  </a:lnTo>
                  <a:cubicBezTo>
                    <a:pt x="436" y="262"/>
                    <a:pt x="436" y="250"/>
                    <a:pt x="436" y="226"/>
                  </a:cubicBezTo>
                  <a:cubicBezTo>
                    <a:pt x="436" y="202"/>
                    <a:pt x="448" y="226"/>
                    <a:pt x="436" y="191"/>
                  </a:cubicBezTo>
                  <a:lnTo>
                    <a:pt x="436" y="191"/>
                  </a:lnTo>
                  <a:cubicBezTo>
                    <a:pt x="448" y="226"/>
                    <a:pt x="460" y="226"/>
                    <a:pt x="460" y="238"/>
                  </a:cubicBezTo>
                  <a:cubicBezTo>
                    <a:pt x="472" y="238"/>
                    <a:pt x="472" y="238"/>
                    <a:pt x="472" y="250"/>
                  </a:cubicBezTo>
                  <a:cubicBezTo>
                    <a:pt x="472" y="274"/>
                    <a:pt x="484" y="286"/>
                    <a:pt x="484" y="286"/>
                  </a:cubicBezTo>
                  <a:lnTo>
                    <a:pt x="484" y="250"/>
                  </a:lnTo>
                  <a:cubicBezTo>
                    <a:pt x="484" y="250"/>
                    <a:pt x="491" y="265"/>
                    <a:pt x="494" y="265"/>
                  </a:cubicBezTo>
                  <a:cubicBezTo>
                    <a:pt x="495" y="265"/>
                    <a:pt x="495" y="264"/>
                    <a:pt x="495" y="262"/>
                  </a:cubicBezTo>
                  <a:cubicBezTo>
                    <a:pt x="495" y="250"/>
                    <a:pt x="495" y="238"/>
                    <a:pt x="495" y="226"/>
                  </a:cubicBezTo>
                  <a:lnTo>
                    <a:pt x="495" y="202"/>
                  </a:lnTo>
                  <a:lnTo>
                    <a:pt x="507" y="214"/>
                  </a:lnTo>
                  <a:cubicBezTo>
                    <a:pt x="507" y="224"/>
                    <a:pt x="515" y="241"/>
                    <a:pt x="518" y="241"/>
                  </a:cubicBezTo>
                  <a:cubicBezTo>
                    <a:pt x="519" y="241"/>
                    <a:pt x="519" y="240"/>
                    <a:pt x="519" y="238"/>
                  </a:cubicBezTo>
                  <a:cubicBezTo>
                    <a:pt x="519" y="221"/>
                    <a:pt x="519" y="210"/>
                    <a:pt x="524" y="210"/>
                  </a:cubicBezTo>
                  <a:cubicBezTo>
                    <a:pt x="526" y="210"/>
                    <a:pt x="528" y="211"/>
                    <a:pt x="531" y="214"/>
                  </a:cubicBezTo>
                  <a:cubicBezTo>
                    <a:pt x="535" y="214"/>
                    <a:pt x="538" y="218"/>
                    <a:pt x="540" y="224"/>
                  </a:cubicBezTo>
                  <a:lnTo>
                    <a:pt x="540" y="224"/>
                  </a:lnTo>
                  <a:cubicBezTo>
                    <a:pt x="536" y="203"/>
                    <a:pt x="531" y="179"/>
                    <a:pt x="531" y="179"/>
                  </a:cubicBezTo>
                  <a:lnTo>
                    <a:pt x="531" y="179"/>
                  </a:lnTo>
                  <a:cubicBezTo>
                    <a:pt x="543" y="179"/>
                    <a:pt x="543" y="262"/>
                    <a:pt x="555" y="262"/>
                  </a:cubicBezTo>
                  <a:cubicBezTo>
                    <a:pt x="567" y="262"/>
                    <a:pt x="555" y="226"/>
                    <a:pt x="555" y="214"/>
                  </a:cubicBezTo>
                  <a:lnTo>
                    <a:pt x="579" y="214"/>
                  </a:lnTo>
                  <a:cubicBezTo>
                    <a:pt x="579" y="214"/>
                    <a:pt x="594" y="245"/>
                    <a:pt x="606" y="245"/>
                  </a:cubicBezTo>
                  <a:cubicBezTo>
                    <a:pt x="609" y="245"/>
                    <a:pt x="612" y="243"/>
                    <a:pt x="614" y="238"/>
                  </a:cubicBezTo>
                  <a:cubicBezTo>
                    <a:pt x="614" y="234"/>
                    <a:pt x="614" y="230"/>
                    <a:pt x="614" y="226"/>
                  </a:cubicBezTo>
                  <a:cubicBezTo>
                    <a:pt x="614" y="230"/>
                    <a:pt x="615" y="231"/>
                    <a:pt x="617" y="231"/>
                  </a:cubicBezTo>
                  <a:cubicBezTo>
                    <a:pt x="620" y="231"/>
                    <a:pt x="626" y="223"/>
                    <a:pt x="626" y="214"/>
                  </a:cubicBezTo>
                  <a:cubicBezTo>
                    <a:pt x="626" y="194"/>
                    <a:pt x="626" y="187"/>
                    <a:pt x="627" y="187"/>
                  </a:cubicBezTo>
                  <a:cubicBezTo>
                    <a:pt x="629" y="187"/>
                    <a:pt x="631" y="201"/>
                    <a:pt x="638" y="214"/>
                  </a:cubicBezTo>
                  <a:lnTo>
                    <a:pt x="628" y="150"/>
                  </a:lnTo>
                  <a:lnTo>
                    <a:pt x="628" y="150"/>
                  </a:lnTo>
                  <a:cubicBezTo>
                    <a:pt x="631" y="160"/>
                    <a:pt x="638" y="171"/>
                    <a:pt x="638" y="191"/>
                  </a:cubicBezTo>
                  <a:cubicBezTo>
                    <a:pt x="638" y="195"/>
                    <a:pt x="638" y="196"/>
                    <a:pt x="639" y="196"/>
                  </a:cubicBezTo>
                  <a:cubicBezTo>
                    <a:pt x="640" y="196"/>
                    <a:pt x="642" y="191"/>
                    <a:pt x="650" y="191"/>
                  </a:cubicBezTo>
                  <a:cubicBezTo>
                    <a:pt x="650" y="191"/>
                    <a:pt x="655" y="175"/>
                    <a:pt x="659" y="175"/>
                  </a:cubicBezTo>
                  <a:cubicBezTo>
                    <a:pt x="661" y="175"/>
                    <a:pt x="662" y="179"/>
                    <a:pt x="662" y="191"/>
                  </a:cubicBezTo>
                  <a:cubicBezTo>
                    <a:pt x="662" y="206"/>
                    <a:pt x="663" y="211"/>
                    <a:pt x="665" y="211"/>
                  </a:cubicBezTo>
                  <a:cubicBezTo>
                    <a:pt x="669" y="211"/>
                    <a:pt x="674" y="187"/>
                    <a:pt x="674" y="179"/>
                  </a:cubicBezTo>
                  <a:cubicBezTo>
                    <a:pt x="674" y="179"/>
                    <a:pt x="691" y="246"/>
                    <a:pt x="696" y="246"/>
                  </a:cubicBezTo>
                  <a:cubicBezTo>
                    <a:pt x="697" y="246"/>
                    <a:pt x="698" y="244"/>
                    <a:pt x="698" y="238"/>
                  </a:cubicBezTo>
                  <a:cubicBezTo>
                    <a:pt x="686" y="202"/>
                    <a:pt x="674" y="155"/>
                    <a:pt x="662" y="119"/>
                  </a:cubicBezTo>
                  <a:cubicBezTo>
                    <a:pt x="662" y="119"/>
                    <a:pt x="654" y="89"/>
                    <a:pt x="651" y="89"/>
                  </a:cubicBezTo>
                  <a:cubicBezTo>
                    <a:pt x="651" y="89"/>
                    <a:pt x="650" y="91"/>
                    <a:pt x="650" y="95"/>
                  </a:cubicBezTo>
                  <a:cubicBezTo>
                    <a:pt x="650" y="95"/>
                    <a:pt x="635" y="80"/>
                    <a:pt x="629" y="80"/>
                  </a:cubicBezTo>
                  <a:close/>
                  <a:moveTo>
                    <a:pt x="1460" y="262"/>
                  </a:moveTo>
                  <a:lnTo>
                    <a:pt x="1460" y="262"/>
                  </a:lnTo>
                  <a:cubicBezTo>
                    <a:pt x="1448" y="274"/>
                    <a:pt x="1436" y="286"/>
                    <a:pt x="1436" y="286"/>
                  </a:cubicBezTo>
                  <a:cubicBezTo>
                    <a:pt x="1424" y="286"/>
                    <a:pt x="1436" y="286"/>
                    <a:pt x="1436" y="274"/>
                  </a:cubicBezTo>
                  <a:lnTo>
                    <a:pt x="1460" y="262"/>
                  </a:lnTo>
                  <a:close/>
                  <a:moveTo>
                    <a:pt x="1210" y="298"/>
                  </a:moveTo>
                  <a:lnTo>
                    <a:pt x="1210" y="310"/>
                  </a:lnTo>
                  <a:cubicBezTo>
                    <a:pt x="1222" y="298"/>
                    <a:pt x="1210" y="298"/>
                    <a:pt x="1210" y="298"/>
                  </a:cubicBezTo>
                  <a:close/>
                  <a:moveTo>
                    <a:pt x="1330" y="309"/>
                  </a:moveTo>
                  <a:cubicBezTo>
                    <a:pt x="1326" y="312"/>
                    <a:pt x="1322" y="317"/>
                    <a:pt x="1317" y="322"/>
                  </a:cubicBezTo>
                  <a:cubicBezTo>
                    <a:pt x="1328" y="314"/>
                    <a:pt x="1331" y="311"/>
                    <a:pt x="1330" y="309"/>
                  </a:cubicBezTo>
                  <a:close/>
                  <a:moveTo>
                    <a:pt x="1531" y="333"/>
                  </a:moveTo>
                  <a:cubicBezTo>
                    <a:pt x="1531" y="333"/>
                    <a:pt x="1496" y="357"/>
                    <a:pt x="1496" y="357"/>
                  </a:cubicBezTo>
                  <a:cubicBezTo>
                    <a:pt x="1496" y="345"/>
                    <a:pt x="1531" y="333"/>
                    <a:pt x="1531" y="333"/>
                  </a:cubicBezTo>
                  <a:close/>
                  <a:moveTo>
                    <a:pt x="245" y="357"/>
                  </a:moveTo>
                  <a:lnTo>
                    <a:pt x="258" y="377"/>
                  </a:lnTo>
                  <a:lnTo>
                    <a:pt x="258" y="377"/>
                  </a:lnTo>
                  <a:cubicBezTo>
                    <a:pt x="242" y="370"/>
                    <a:pt x="213" y="357"/>
                    <a:pt x="222" y="357"/>
                  </a:cubicBezTo>
                  <a:close/>
                  <a:moveTo>
                    <a:pt x="1424" y="393"/>
                  </a:moveTo>
                  <a:cubicBezTo>
                    <a:pt x="1424" y="393"/>
                    <a:pt x="1414" y="396"/>
                    <a:pt x="1401" y="400"/>
                  </a:cubicBezTo>
                  <a:lnTo>
                    <a:pt x="1401" y="400"/>
                  </a:lnTo>
                  <a:cubicBezTo>
                    <a:pt x="1405" y="393"/>
                    <a:pt x="1414" y="393"/>
                    <a:pt x="1424" y="393"/>
                  </a:cubicBezTo>
                  <a:close/>
                  <a:moveTo>
                    <a:pt x="1365" y="403"/>
                  </a:moveTo>
                  <a:lnTo>
                    <a:pt x="1365" y="403"/>
                  </a:lnTo>
                  <a:cubicBezTo>
                    <a:pt x="1363" y="404"/>
                    <a:pt x="1362" y="405"/>
                    <a:pt x="1365" y="405"/>
                  </a:cubicBezTo>
                  <a:cubicBezTo>
                    <a:pt x="1365" y="404"/>
                    <a:pt x="1365" y="403"/>
                    <a:pt x="1365" y="403"/>
                  </a:cubicBezTo>
                  <a:close/>
                  <a:moveTo>
                    <a:pt x="222" y="393"/>
                  </a:moveTo>
                  <a:lnTo>
                    <a:pt x="233" y="405"/>
                  </a:lnTo>
                  <a:cubicBezTo>
                    <a:pt x="243" y="410"/>
                    <a:pt x="249" y="413"/>
                    <a:pt x="250" y="413"/>
                  </a:cubicBezTo>
                  <a:cubicBezTo>
                    <a:pt x="251" y="413"/>
                    <a:pt x="242" y="407"/>
                    <a:pt x="222" y="393"/>
                  </a:cubicBezTo>
                  <a:close/>
                  <a:moveTo>
                    <a:pt x="138" y="441"/>
                  </a:moveTo>
                  <a:lnTo>
                    <a:pt x="138" y="449"/>
                  </a:lnTo>
                  <a:lnTo>
                    <a:pt x="138" y="449"/>
                  </a:lnTo>
                  <a:cubicBezTo>
                    <a:pt x="136" y="446"/>
                    <a:pt x="136" y="443"/>
                    <a:pt x="138" y="441"/>
                  </a:cubicBezTo>
                  <a:close/>
                  <a:moveTo>
                    <a:pt x="67" y="476"/>
                  </a:moveTo>
                  <a:cubicBezTo>
                    <a:pt x="69" y="476"/>
                    <a:pt x="70" y="476"/>
                    <a:pt x="72" y="476"/>
                  </a:cubicBezTo>
                  <a:lnTo>
                    <a:pt x="72" y="476"/>
                  </a:lnTo>
                  <a:cubicBezTo>
                    <a:pt x="71" y="476"/>
                    <a:pt x="70" y="476"/>
                    <a:pt x="67" y="476"/>
                  </a:cubicBezTo>
                  <a:close/>
                  <a:moveTo>
                    <a:pt x="1365" y="488"/>
                  </a:moveTo>
                  <a:cubicBezTo>
                    <a:pt x="1361" y="488"/>
                    <a:pt x="1365" y="488"/>
                    <a:pt x="1371" y="488"/>
                  </a:cubicBezTo>
                  <a:lnTo>
                    <a:pt x="1371" y="488"/>
                  </a:lnTo>
                  <a:cubicBezTo>
                    <a:pt x="1369" y="488"/>
                    <a:pt x="1367" y="488"/>
                    <a:pt x="1365" y="488"/>
                  </a:cubicBezTo>
                  <a:close/>
                  <a:moveTo>
                    <a:pt x="1371" y="488"/>
                  </a:moveTo>
                  <a:cubicBezTo>
                    <a:pt x="1385" y="490"/>
                    <a:pt x="1398" y="494"/>
                    <a:pt x="1405" y="494"/>
                  </a:cubicBezTo>
                  <a:cubicBezTo>
                    <a:pt x="1407" y="494"/>
                    <a:pt x="1409" y="493"/>
                    <a:pt x="1410" y="493"/>
                  </a:cubicBezTo>
                  <a:lnTo>
                    <a:pt x="1410" y="493"/>
                  </a:lnTo>
                  <a:cubicBezTo>
                    <a:pt x="1398" y="490"/>
                    <a:pt x="1381" y="489"/>
                    <a:pt x="1371" y="488"/>
                  </a:cubicBezTo>
                  <a:close/>
                  <a:moveTo>
                    <a:pt x="1436" y="572"/>
                  </a:moveTo>
                  <a:cubicBezTo>
                    <a:pt x="1452" y="572"/>
                    <a:pt x="1457" y="577"/>
                    <a:pt x="1452" y="577"/>
                  </a:cubicBezTo>
                  <a:cubicBezTo>
                    <a:pt x="1449" y="577"/>
                    <a:pt x="1444" y="576"/>
                    <a:pt x="1436" y="572"/>
                  </a:cubicBezTo>
                  <a:close/>
                  <a:moveTo>
                    <a:pt x="165" y="595"/>
                  </a:moveTo>
                  <a:cubicBezTo>
                    <a:pt x="167" y="595"/>
                    <a:pt x="170" y="595"/>
                    <a:pt x="174" y="595"/>
                  </a:cubicBezTo>
                  <a:cubicBezTo>
                    <a:pt x="171" y="595"/>
                    <a:pt x="168" y="595"/>
                    <a:pt x="165" y="595"/>
                  </a:cubicBezTo>
                  <a:close/>
                  <a:moveTo>
                    <a:pt x="1353" y="619"/>
                  </a:moveTo>
                  <a:cubicBezTo>
                    <a:pt x="1354" y="619"/>
                    <a:pt x="1356" y="619"/>
                    <a:pt x="1358" y="620"/>
                  </a:cubicBezTo>
                  <a:lnTo>
                    <a:pt x="1358" y="620"/>
                  </a:lnTo>
                  <a:cubicBezTo>
                    <a:pt x="1358" y="619"/>
                    <a:pt x="1357" y="619"/>
                    <a:pt x="1353" y="619"/>
                  </a:cubicBezTo>
                  <a:close/>
                  <a:moveTo>
                    <a:pt x="1554" y="738"/>
                  </a:moveTo>
                  <a:lnTo>
                    <a:pt x="1554" y="738"/>
                  </a:lnTo>
                  <a:cubicBezTo>
                    <a:pt x="1555" y="740"/>
                    <a:pt x="1555" y="741"/>
                    <a:pt x="1555" y="741"/>
                  </a:cubicBezTo>
                  <a:cubicBezTo>
                    <a:pt x="1555" y="741"/>
                    <a:pt x="1555" y="741"/>
                    <a:pt x="1555" y="738"/>
                  </a:cubicBezTo>
                  <a:cubicBezTo>
                    <a:pt x="1555" y="738"/>
                    <a:pt x="1555" y="738"/>
                    <a:pt x="1554" y="738"/>
                  </a:cubicBezTo>
                  <a:close/>
                  <a:moveTo>
                    <a:pt x="1210" y="740"/>
                  </a:moveTo>
                  <a:cubicBezTo>
                    <a:pt x="1218" y="752"/>
                    <a:pt x="1246" y="789"/>
                    <a:pt x="1246" y="798"/>
                  </a:cubicBezTo>
                  <a:cubicBezTo>
                    <a:pt x="1234" y="798"/>
                    <a:pt x="1212" y="755"/>
                    <a:pt x="1210" y="740"/>
                  </a:cubicBezTo>
                  <a:close/>
                  <a:moveTo>
                    <a:pt x="1115" y="798"/>
                  </a:moveTo>
                  <a:cubicBezTo>
                    <a:pt x="1115" y="798"/>
                    <a:pt x="1115" y="798"/>
                    <a:pt x="1115" y="798"/>
                  </a:cubicBezTo>
                  <a:lnTo>
                    <a:pt x="1115" y="798"/>
                  </a:lnTo>
                  <a:close/>
                  <a:moveTo>
                    <a:pt x="1115" y="798"/>
                  </a:moveTo>
                  <a:cubicBezTo>
                    <a:pt x="1115" y="798"/>
                    <a:pt x="1115" y="798"/>
                    <a:pt x="1115" y="798"/>
                  </a:cubicBezTo>
                  <a:lnTo>
                    <a:pt x="1115" y="798"/>
                  </a:lnTo>
                  <a:close/>
                  <a:moveTo>
                    <a:pt x="186" y="798"/>
                  </a:moveTo>
                  <a:cubicBezTo>
                    <a:pt x="182" y="798"/>
                    <a:pt x="171" y="803"/>
                    <a:pt x="160" y="808"/>
                  </a:cubicBezTo>
                  <a:lnTo>
                    <a:pt x="160" y="808"/>
                  </a:lnTo>
                  <a:cubicBezTo>
                    <a:pt x="172" y="805"/>
                    <a:pt x="186" y="798"/>
                    <a:pt x="186" y="798"/>
                  </a:cubicBezTo>
                  <a:close/>
                  <a:moveTo>
                    <a:pt x="1115" y="798"/>
                  </a:moveTo>
                  <a:cubicBezTo>
                    <a:pt x="1115" y="802"/>
                    <a:pt x="1116" y="805"/>
                    <a:pt x="1117" y="809"/>
                  </a:cubicBezTo>
                  <a:lnTo>
                    <a:pt x="1117" y="809"/>
                  </a:lnTo>
                  <a:cubicBezTo>
                    <a:pt x="1120" y="808"/>
                    <a:pt x="1122" y="805"/>
                    <a:pt x="1115" y="798"/>
                  </a:cubicBezTo>
                  <a:close/>
                  <a:moveTo>
                    <a:pt x="1341" y="798"/>
                  </a:moveTo>
                  <a:cubicBezTo>
                    <a:pt x="1353" y="798"/>
                    <a:pt x="1365" y="810"/>
                    <a:pt x="1376" y="822"/>
                  </a:cubicBezTo>
                  <a:cubicBezTo>
                    <a:pt x="1376" y="822"/>
                    <a:pt x="1365" y="822"/>
                    <a:pt x="1341" y="798"/>
                  </a:cubicBezTo>
                  <a:close/>
                  <a:moveTo>
                    <a:pt x="1498" y="815"/>
                  </a:moveTo>
                  <a:cubicBezTo>
                    <a:pt x="1492" y="815"/>
                    <a:pt x="1515" y="835"/>
                    <a:pt x="1527" y="835"/>
                  </a:cubicBezTo>
                  <a:cubicBezTo>
                    <a:pt x="1529" y="835"/>
                    <a:pt x="1530" y="835"/>
                    <a:pt x="1531" y="833"/>
                  </a:cubicBezTo>
                  <a:cubicBezTo>
                    <a:pt x="1510" y="819"/>
                    <a:pt x="1501" y="815"/>
                    <a:pt x="1498" y="815"/>
                  </a:cubicBezTo>
                  <a:close/>
                  <a:moveTo>
                    <a:pt x="281" y="905"/>
                  </a:moveTo>
                  <a:lnTo>
                    <a:pt x="281" y="905"/>
                  </a:lnTo>
                  <a:cubicBezTo>
                    <a:pt x="274" y="919"/>
                    <a:pt x="271" y="925"/>
                    <a:pt x="270" y="925"/>
                  </a:cubicBezTo>
                  <a:cubicBezTo>
                    <a:pt x="269" y="925"/>
                    <a:pt x="269" y="922"/>
                    <a:pt x="269" y="917"/>
                  </a:cubicBezTo>
                  <a:cubicBezTo>
                    <a:pt x="269" y="917"/>
                    <a:pt x="281" y="905"/>
                    <a:pt x="281" y="905"/>
                  </a:cubicBezTo>
                  <a:close/>
                  <a:moveTo>
                    <a:pt x="710" y="929"/>
                  </a:moveTo>
                  <a:cubicBezTo>
                    <a:pt x="710" y="929"/>
                    <a:pt x="707" y="931"/>
                    <a:pt x="704" y="936"/>
                  </a:cubicBezTo>
                  <a:lnTo>
                    <a:pt x="704" y="936"/>
                  </a:lnTo>
                  <a:cubicBezTo>
                    <a:pt x="705" y="932"/>
                    <a:pt x="706" y="929"/>
                    <a:pt x="710" y="929"/>
                  </a:cubicBezTo>
                  <a:close/>
                  <a:moveTo>
                    <a:pt x="448" y="938"/>
                  </a:moveTo>
                  <a:cubicBezTo>
                    <a:pt x="448" y="938"/>
                    <a:pt x="448" y="941"/>
                    <a:pt x="447" y="945"/>
                  </a:cubicBezTo>
                  <a:lnTo>
                    <a:pt x="447" y="945"/>
                  </a:lnTo>
                  <a:cubicBezTo>
                    <a:pt x="447" y="942"/>
                    <a:pt x="448" y="941"/>
                    <a:pt x="448" y="941"/>
                  </a:cubicBezTo>
                  <a:cubicBezTo>
                    <a:pt x="448" y="939"/>
                    <a:pt x="448" y="938"/>
                    <a:pt x="448" y="938"/>
                  </a:cubicBezTo>
                  <a:close/>
                  <a:moveTo>
                    <a:pt x="447" y="945"/>
                  </a:moveTo>
                  <a:cubicBezTo>
                    <a:pt x="447" y="947"/>
                    <a:pt x="446" y="950"/>
                    <a:pt x="446" y="953"/>
                  </a:cubicBezTo>
                  <a:lnTo>
                    <a:pt x="446" y="953"/>
                  </a:lnTo>
                  <a:cubicBezTo>
                    <a:pt x="446" y="950"/>
                    <a:pt x="447" y="947"/>
                    <a:pt x="447" y="945"/>
                  </a:cubicBezTo>
                  <a:close/>
                  <a:moveTo>
                    <a:pt x="436" y="939"/>
                  </a:moveTo>
                  <a:cubicBezTo>
                    <a:pt x="434" y="939"/>
                    <a:pt x="430" y="963"/>
                    <a:pt x="431" y="973"/>
                  </a:cubicBezTo>
                  <a:lnTo>
                    <a:pt x="431" y="973"/>
                  </a:lnTo>
                  <a:cubicBezTo>
                    <a:pt x="434" y="960"/>
                    <a:pt x="436" y="948"/>
                    <a:pt x="436" y="941"/>
                  </a:cubicBezTo>
                  <a:cubicBezTo>
                    <a:pt x="436" y="940"/>
                    <a:pt x="436" y="939"/>
                    <a:pt x="436" y="939"/>
                  </a:cubicBezTo>
                  <a:close/>
                  <a:moveTo>
                    <a:pt x="424" y="964"/>
                  </a:moveTo>
                  <a:cubicBezTo>
                    <a:pt x="415" y="974"/>
                    <a:pt x="413" y="983"/>
                    <a:pt x="412" y="999"/>
                  </a:cubicBezTo>
                  <a:lnTo>
                    <a:pt x="412" y="999"/>
                  </a:lnTo>
                  <a:cubicBezTo>
                    <a:pt x="419" y="985"/>
                    <a:pt x="424" y="964"/>
                    <a:pt x="424" y="964"/>
                  </a:cubicBezTo>
                  <a:close/>
                  <a:moveTo>
                    <a:pt x="643" y="872"/>
                  </a:moveTo>
                  <a:cubicBezTo>
                    <a:pt x="635" y="872"/>
                    <a:pt x="626" y="875"/>
                    <a:pt x="614" y="881"/>
                  </a:cubicBezTo>
                  <a:cubicBezTo>
                    <a:pt x="614" y="881"/>
                    <a:pt x="603" y="881"/>
                    <a:pt x="614" y="893"/>
                  </a:cubicBezTo>
                  <a:cubicBezTo>
                    <a:pt x="614" y="905"/>
                    <a:pt x="614" y="917"/>
                    <a:pt x="614" y="917"/>
                  </a:cubicBezTo>
                  <a:cubicBezTo>
                    <a:pt x="603" y="905"/>
                    <a:pt x="603" y="893"/>
                    <a:pt x="603" y="881"/>
                  </a:cubicBezTo>
                  <a:cubicBezTo>
                    <a:pt x="603" y="881"/>
                    <a:pt x="600" y="878"/>
                    <a:pt x="597" y="878"/>
                  </a:cubicBezTo>
                  <a:cubicBezTo>
                    <a:pt x="594" y="878"/>
                    <a:pt x="591" y="881"/>
                    <a:pt x="591" y="893"/>
                  </a:cubicBezTo>
                  <a:lnTo>
                    <a:pt x="591" y="905"/>
                  </a:lnTo>
                  <a:cubicBezTo>
                    <a:pt x="591" y="909"/>
                    <a:pt x="591" y="913"/>
                    <a:pt x="591" y="917"/>
                  </a:cubicBezTo>
                  <a:cubicBezTo>
                    <a:pt x="591" y="905"/>
                    <a:pt x="579" y="893"/>
                    <a:pt x="579" y="893"/>
                  </a:cubicBezTo>
                  <a:cubicBezTo>
                    <a:pt x="567" y="893"/>
                    <a:pt x="567" y="905"/>
                    <a:pt x="555" y="905"/>
                  </a:cubicBezTo>
                  <a:cubicBezTo>
                    <a:pt x="555" y="917"/>
                    <a:pt x="555" y="929"/>
                    <a:pt x="555" y="941"/>
                  </a:cubicBezTo>
                  <a:cubicBezTo>
                    <a:pt x="555" y="971"/>
                    <a:pt x="565" y="1011"/>
                    <a:pt x="572" y="1011"/>
                  </a:cubicBezTo>
                  <a:cubicBezTo>
                    <a:pt x="576" y="1011"/>
                    <a:pt x="579" y="999"/>
                    <a:pt x="579" y="964"/>
                  </a:cubicBezTo>
                  <a:cubicBezTo>
                    <a:pt x="579" y="988"/>
                    <a:pt x="591" y="976"/>
                    <a:pt x="603" y="1000"/>
                  </a:cubicBezTo>
                  <a:cubicBezTo>
                    <a:pt x="617" y="986"/>
                    <a:pt x="626" y="980"/>
                    <a:pt x="637" y="980"/>
                  </a:cubicBezTo>
                  <a:cubicBezTo>
                    <a:pt x="644" y="980"/>
                    <a:pt x="652" y="983"/>
                    <a:pt x="662" y="988"/>
                  </a:cubicBezTo>
                  <a:cubicBezTo>
                    <a:pt x="668" y="988"/>
                    <a:pt x="677" y="997"/>
                    <a:pt x="681" y="997"/>
                  </a:cubicBezTo>
                  <a:cubicBezTo>
                    <a:pt x="686" y="997"/>
                    <a:pt x="686" y="988"/>
                    <a:pt x="674" y="953"/>
                  </a:cubicBezTo>
                  <a:cubicBezTo>
                    <a:pt x="674" y="953"/>
                    <a:pt x="669" y="926"/>
                    <a:pt x="669" y="912"/>
                  </a:cubicBezTo>
                  <a:lnTo>
                    <a:pt x="669" y="912"/>
                  </a:lnTo>
                  <a:cubicBezTo>
                    <a:pt x="670" y="917"/>
                    <a:pt x="672" y="922"/>
                    <a:pt x="674" y="929"/>
                  </a:cubicBezTo>
                  <a:lnTo>
                    <a:pt x="674" y="905"/>
                  </a:lnTo>
                  <a:cubicBezTo>
                    <a:pt x="673" y="904"/>
                    <a:pt x="672" y="903"/>
                    <a:pt x="671" y="903"/>
                  </a:cubicBezTo>
                  <a:lnTo>
                    <a:pt x="671" y="903"/>
                  </a:lnTo>
                  <a:cubicBezTo>
                    <a:pt x="669" y="903"/>
                    <a:pt x="669" y="907"/>
                    <a:pt x="669" y="912"/>
                  </a:cubicBezTo>
                  <a:lnTo>
                    <a:pt x="669" y="912"/>
                  </a:lnTo>
                  <a:cubicBezTo>
                    <a:pt x="662" y="889"/>
                    <a:pt x="662" y="881"/>
                    <a:pt x="662" y="881"/>
                  </a:cubicBezTo>
                  <a:cubicBezTo>
                    <a:pt x="656" y="875"/>
                    <a:pt x="650" y="872"/>
                    <a:pt x="643" y="872"/>
                  </a:cubicBezTo>
                  <a:close/>
                  <a:moveTo>
                    <a:pt x="345" y="968"/>
                  </a:moveTo>
                  <a:cubicBezTo>
                    <a:pt x="342" y="980"/>
                    <a:pt x="345" y="996"/>
                    <a:pt x="353" y="1012"/>
                  </a:cubicBezTo>
                  <a:cubicBezTo>
                    <a:pt x="353" y="1012"/>
                    <a:pt x="341" y="1000"/>
                    <a:pt x="341" y="1000"/>
                  </a:cubicBezTo>
                  <a:lnTo>
                    <a:pt x="341" y="976"/>
                  </a:lnTo>
                  <a:cubicBezTo>
                    <a:pt x="342" y="973"/>
                    <a:pt x="343" y="971"/>
                    <a:pt x="345" y="968"/>
                  </a:cubicBezTo>
                  <a:close/>
                  <a:moveTo>
                    <a:pt x="626" y="988"/>
                  </a:moveTo>
                  <a:cubicBezTo>
                    <a:pt x="614" y="988"/>
                    <a:pt x="626" y="1024"/>
                    <a:pt x="626" y="1024"/>
                  </a:cubicBezTo>
                  <a:cubicBezTo>
                    <a:pt x="626" y="1000"/>
                    <a:pt x="638" y="988"/>
                    <a:pt x="626" y="988"/>
                  </a:cubicBezTo>
                  <a:close/>
                  <a:moveTo>
                    <a:pt x="829" y="1000"/>
                  </a:moveTo>
                  <a:cubicBezTo>
                    <a:pt x="835" y="1018"/>
                    <a:pt x="841" y="1027"/>
                    <a:pt x="842" y="1027"/>
                  </a:cubicBezTo>
                  <a:cubicBezTo>
                    <a:pt x="844" y="1027"/>
                    <a:pt x="841" y="1018"/>
                    <a:pt x="829" y="1000"/>
                  </a:cubicBezTo>
                  <a:close/>
                  <a:moveTo>
                    <a:pt x="747" y="1038"/>
                  </a:moveTo>
                  <a:lnTo>
                    <a:pt x="747" y="1038"/>
                  </a:lnTo>
                  <a:cubicBezTo>
                    <a:pt x="751" y="1042"/>
                    <a:pt x="751" y="1044"/>
                    <a:pt x="751" y="1044"/>
                  </a:cubicBezTo>
                  <a:cubicBezTo>
                    <a:pt x="750" y="1044"/>
                    <a:pt x="748" y="1042"/>
                    <a:pt x="747" y="1038"/>
                  </a:cubicBezTo>
                  <a:close/>
                  <a:moveTo>
                    <a:pt x="1067" y="0"/>
                  </a:moveTo>
                  <a:lnTo>
                    <a:pt x="1067" y="24"/>
                  </a:lnTo>
                  <a:cubicBezTo>
                    <a:pt x="1067" y="49"/>
                    <a:pt x="1064" y="54"/>
                    <a:pt x="1062" y="59"/>
                  </a:cubicBezTo>
                  <a:lnTo>
                    <a:pt x="1062" y="59"/>
                  </a:lnTo>
                  <a:cubicBezTo>
                    <a:pt x="1059" y="49"/>
                    <a:pt x="1055" y="43"/>
                    <a:pt x="1055" y="36"/>
                  </a:cubicBezTo>
                  <a:lnTo>
                    <a:pt x="1055" y="60"/>
                  </a:lnTo>
                  <a:cubicBezTo>
                    <a:pt x="1055" y="60"/>
                    <a:pt x="1055" y="95"/>
                    <a:pt x="1043" y="95"/>
                  </a:cubicBezTo>
                  <a:cubicBezTo>
                    <a:pt x="1033" y="95"/>
                    <a:pt x="1022" y="31"/>
                    <a:pt x="1020" y="31"/>
                  </a:cubicBezTo>
                  <a:cubicBezTo>
                    <a:pt x="1019" y="31"/>
                    <a:pt x="1019" y="33"/>
                    <a:pt x="1019" y="36"/>
                  </a:cubicBezTo>
                  <a:cubicBezTo>
                    <a:pt x="1019" y="66"/>
                    <a:pt x="1028" y="113"/>
                    <a:pt x="1023" y="113"/>
                  </a:cubicBezTo>
                  <a:cubicBezTo>
                    <a:pt x="1022" y="113"/>
                    <a:pt x="1021" y="111"/>
                    <a:pt x="1019" y="107"/>
                  </a:cubicBezTo>
                  <a:cubicBezTo>
                    <a:pt x="1017" y="101"/>
                    <a:pt x="1016" y="95"/>
                    <a:pt x="1015" y="91"/>
                  </a:cubicBezTo>
                  <a:lnTo>
                    <a:pt x="1015" y="91"/>
                  </a:lnTo>
                  <a:cubicBezTo>
                    <a:pt x="1015" y="91"/>
                    <a:pt x="1015" y="91"/>
                    <a:pt x="1015" y="91"/>
                  </a:cubicBezTo>
                  <a:cubicBezTo>
                    <a:pt x="1011" y="91"/>
                    <a:pt x="1007" y="85"/>
                    <a:pt x="1007" y="71"/>
                  </a:cubicBezTo>
                  <a:cubicBezTo>
                    <a:pt x="1007" y="58"/>
                    <a:pt x="1004" y="49"/>
                    <a:pt x="1001" y="49"/>
                  </a:cubicBezTo>
                  <a:cubicBezTo>
                    <a:pt x="998" y="49"/>
                    <a:pt x="995" y="55"/>
                    <a:pt x="995" y="71"/>
                  </a:cubicBezTo>
                  <a:cubicBezTo>
                    <a:pt x="995" y="71"/>
                    <a:pt x="993" y="69"/>
                    <a:pt x="990" y="69"/>
                  </a:cubicBezTo>
                  <a:cubicBezTo>
                    <a:pt x="987" y="69"/>
                    <a:pt x="984" y="71"/>
                    <a:pt x="984" y="83"/>
                  </a:cubicBezTo>
                  <a:cubicBezTo>
                    <a:pt x="984" y="75"/>
                    <a:pt x="973" y="40"/>
                    <a:pt x="966" y="40"/>
                  </a:cubicBezTo>
                  <a:cubicBezTo>
                    <a:pt x="962" y="40"/>
                    <a:pt x="960" y="48"/>
                    <a:pt x="960" y="71"/>
                  </a:cubicBezTo>
                  <a:cubicBezTo>
                    <a:pt x="957" y="40"/>
                    <a:pt x="955" y="28"/>
                    <a:pt x="954" y="28"/>
                  </a:cubicBezTo>
                  <a:lnTo>
                    <a:pt x="954" y="28"/>
                  </a:lnTo>
                  <a:cubicBezTo>
                    <a:pt x="953" y="28"/>
                    <a:pt x="956" y="98"/>
                    <a:pt x="950" y="98"/>
                  </a:cubicBezTo>
                  <a:cubicBezTo>
                    <a:pt x="949" y="98"/>
                    <a:pt x="949" y="97"/>
                    <a:pt x="948" y="95"/>
                  </a:cubicBezTo>
                  <a:cubicBezTo>
                    <a:pt x="939" y="77"/>
                    <a:pt x="937" y="52"/>
                    <a:pt x="936" y="52"/>
                  </a:cubicBezTo>
                  <a:cubicBezTo>
                    <a:pt x="936" y="52"/>
                    <a:pt x="936" y="54"/>
                    <a:pt x="936" y="60"/>
                  </a:cubicBezTo>
                  <a:lnTo>
                    <a:pt x="936" y="131"/>
                  </a:lnTo>
                  <a:cubicBezTo>
                    <a:pt x="936" y="155"/>
                    <a:pt x="936" y="167"/>
                    <a:pt x="948" y="191"/>
                  </a:cubicBezTo>
                  <a:lnTo>
                    <a:pt x="948" y="107"/>
                  </a:lnTo>
                  <a:cubicBezTo>
                    <a:pt x="948" y="107"/>
                    <a:pt x="948" y="106"/>
                    <a:pt x="948" y="106"/>
                  </a:cubicBezTo>
                  <a:cubicBezTo>
                    <a:pt x="949" y="106"/>
                    <a:pt x="960" y="192"/>
                    <a:pt x="960" y="214"/>
                  </a:cubicBezTo>
                  <a:lnTo>
                    <a:pt x="960" y="119"/>
                  </a:lnTo>
                  <a:lnTo>
                    <a:pt x="972" y="179"/>
                  </a:lnTo>
                  <a:lnTo>
                    <a:pt x="972" y="155"/>
                  </a:lnTo>
                  <a:cubicBezTo>
                    <a:pt x="972" y="143"/>
                    <a:pt x="972" y="131"/>
                    <a:pt x="972" y="107"/>
                  </a:cubicBezTo>
                  <a:cubicBezTo>
                    <a:pt x="972" y="136"/>
                    <a:pt x="972" y="173"/>
                    <a:pt x="978" y="173"/>
                  </a:cubicBezTo>
                  <a:cubicBezTo>
                    <a:pt x="980" y="173"/>
                    <a:pt x="981" y="171"/>
                    <a:pt x="984" y="167"/>
                  </a:cubicBezTo>
                  <a:cubicBezTo>
                    <a:pt x="987" y="160"/>
                    <a:pt x="989" y="157"/>
                    <a:pt x="991" y="157"/>
                  </a:cubicBezTo>
                  <a:cubicBezTo>
                    <a:pt x="995" y="157"/>
                    <a:pt x="995" y="177"/>
                    <a:pt x="995" y="202"/>
                  </a:cubicBezTo>
                  <a:lnTo>
                    <a:pt x="995" y="167"/>
                  </a:lnTo>
                  <a:cubicBezTo>
                    <a:pt x="995" y="161"/>
                    <a:pt x="995" y="161"/>
                    <a:pt x="997" y="161"/>
                  </a:cubicBezTo>
                  <a:cubicBezTo>
                    <a:pt x="998" y="161"/>
                    <a:pt x="1001" y="161"/>
                    <a:pt x="1007" y="155"/>
                  </a:cubicBezTo>
                  <a:cubicBezTo>
                    <a:pt x="1016" y="146"/>
                    <a:pt x="1012" y="131"/>
                    <a:pt x="1009" y="119"/>
                  </a:cubicBezTo>
                  <a:lnTo>
                    <a:pt x="1019" y="119"/>
                  </a:lnTo>
                  <a:lnTo>
                    <a:pt x="1019" y="155"/>
                  </a:lnTo>
                  <a:lnTo>
                    <a:pt x="1019" y="179"/>
                  </a:lnTo>
                  <a:cubicBezTo>
                    <a:pt x="1019" y="182"/>
                    <a:pt x="1019" y="184"/>
                    <a:pt x="1019" y="184"/>
                  </a:cubicBezTo>
                  <a:cubicBezTo>
                    <a:pt x="1020" y="184"/>
                    <a:pt x="1021" y="139"/>
                    <a:pt x="1031" y="119"/>
                  </a:cubicBezTo>
                  <a:lnTo>
                    <a:pt x="1031" y="167"/>
                  </a:lnTo>
                  <a:cubicBezTo>
                    <a:pt x="1031" y="167"/>
                    <a:pt x="1031" y="159"/>
                    <a:pt x="1032" y="149"/>
                  </a:cubicBezTo>
                  <a:lnTo>
                    <a:pt x="1032" y="149"/>
                  </a:lnTo>
                  <a:cubicBezTo>
                    <a:pt x="1033" y="152"/>
                    <a:pt x="1034" y="154"/>
                    <a:pt x="1035" y="154"/>
                  </a:cubicBezTo>
                  <a:cubicBezTo>
                    <a:pt x="1037" y="154"/>
                    <a:pt x="1037" y="148"/>
                    <a:pt x="1034" y="132"/>
                  </a:cubicBezTo>
                  <a:lnTo>
                    <a:pt x="1034" y="132"/>
                  </a:lnTo>
                  <a:cubicBezTo>
                    <a:pt x="1037" y="114"/>
                    <a:pt x="1043" y="95"/>
                    <a:pt x="1055" y="95"/>
                  </a:cubicBezTo>
                  <a:lnTo>
                    <a:pt x="1055" y="155"/>
                  </a:lnTo>
                  <a:cubicBezTo>
                    <a:pt x="1055" y="168"/>
                    <a:pt x="1055" y="173"/>
                    <a:pt x="1056" y="173"/>
                  </a:cubicBezTo>
                  <a:cubicBezTo>
                    <a:pt x="1057" y="173"/>
                    <a:pt x="1059" y="158"/>
                    <a:pt x="1067" y="143"/>
                  </a:cubicBezTo>
                  <a:lnTo>
                    <a:pt x="1067" y="179"/>
                  </a:lnTo>
                  <a:cubicBezTo>
                    <a:pt x="1067" y="191"/>
                    <a:pt x="1070" y="194"/>
                    <a:pt x="1073" y="194"/>
                  </a:cubicBezTo>
                  <a:cubicBezTo>
                    <a:pt x="1076" y="194"/>
                    <a:pt x="1079" y="191"/>
                    <a:pt x="1079" y="191"/>
                  </a:cubicBezTo>
                  <a:cubicBezTo>
                    <a:pt x="1091" y="191"/>
                    <a:pt x="1079" y="155"/>
                    <a:pt x="1091" y="143"/>
                  </a:cubicBezTo>
                  <a:cubicBezTo>
                    <a:pt x="1103" y="143"/>
                    <a:pt x="1091" y="191"/>
                    <a:pt x="1091" y="202"/>
                  </a:cubicBezTo>
                  <a:lnTo>
                    <a:pt x="1091" y="226"/>
                  </a:lnTo>
                  <a:cubicBezTo>
                    <a:pt x="1091" y="226"/>
                    <a:pt x="1103" y="226"/>
                    <a:pt x="1115" y="202"/>
                  </a:cubicBezTo>
                  <a:cubicBezTo>
                    <a:pt x="1115" y="191"/>
                    <a:pt x="1126" y="179"/>
                    <a:pt x="1126" y="179"/>
                  </a:cubicBezTo>
                  <a:lnTo>
                    <a:pt x="1126" y="179"/>
                  </a:lnTo>
                  <a:cubicBezTo>
                    <a:pt x="1126" y="191"/>
                    <a:pt x="1103" y="250"/>
                    <a:pt x="1103" y="250"/>
                  </a:cubicBezTo>
                  <a:cubicBezTo>
                    <a:pt x="1126" y="226"/>
                    <a:pt x="1138" y="214"/>
                    <a:pt x="1138" y="191"/>
                  </a:cubicBezTo>
                  <a:cubicBezTo>
                    <a:pt x="1138" y="214"/>
                    <a:pt x="1138" y="226"/>
                    <a:pt x="1138" y="226"/>
                  </a:cubicBezTo>
                  <a:lnTo>
                    <a:pt x="1150" y="226"/>
                  </a:lnTo>
                  <a:lnTo>
                    <a:pt x="1174" y="202"/>
                  </a:lnTo>
                  <a:cubicBezTo>
                    <a:pt x="1176" y="201"/>
                    <a:pt x="1177" y="200"/>
                    <a:pt x="1178" y="200"/>
                  </a:cubicBezTo>
                  <a:lnTo>
                    <a:pt x="1178" y="200"/>
                  </a:lnTo>
                  <a:cubicBezTo>
                    <a:pt x="1182" y="200"/>
                    <a:pt x="1177" y="219"/>
                    <a:pt x="1175" y="237"/>
                  </a:cubicBezTo>
                  <a:lnTo>
                    <a:pt x="1175" y="237"/>
                  </a:lnTo>
                  <a:cubicBezTo>
                    <a:pt x="1178" y="235"/>
                    <a:pt x="1186" y="226"/>
                    <a:pt x="1186" y="226"/>
                  </a:cubicBezTo>
                  <a:cubicBezTo>
                    <a:pt x="1186" y="226"/>
                    <a:pt x="1186" y="238"/>
                    <a:pt x="1186" y="238"/>
                  </a:cubicBezTo>
                  <a:cubicBezTo>
                    <a:pt x="1186" y="244"/>
                    <a:pt x="1186" y="247"/>
                    <a:pt x="1187" y="247"/>
                  </a:cubicBezTo>
                  <a:cubicBezTo>
                    <a:pt x="1189" y="247"/>
                    <a:pt x="1192" y="244"/>
                    <a:pt x="1198" y="238"/>
                  </a:cubicBezTo>
                  <a:cubicBezTo>
                    <a:pt x="1198" y="234"/>
                    <a:pt x="1199" y="233"/>
                    <a:pt x="1201" y="233"/>
                  </a:cubicBezTo>
                  <a:cubicBezTo>
                    <a:pt x="1204" y="233"/>
                    <a:pt x="1210" y="238"/>
                    <a:pt x="1210" y="238"/>
                  </a:cubicBezTo>
                  <a:cubicBezTo>
                    <a:pt x="1222" y="238"/>
                    <a:pt x="1234" y="226"/>
                    <a:pt x="1246" y="226"/>
                  </a:cubicBezTo>
                  <a:lnTo>
                    <a:pt x="1234" y="238"/>
                  </a:lnTo>
                  <a:lnTo>
                    <a:pt x="1269" y="214"/>
                  </a:lnTo>
                  <a:lnTo>
                    <a:pt x="1269" y="214"/>
                  </a:lnTo>
                  <a:lnTo>
                    <a:pt x="1246" y="238"/>
                  </a:lnTo>
                  <a:lnTo>
                    <a:pt x="1246" y="250"/>
                  </a:lnTo>
                  <a:cubicBezTo>
                    <a:pt x="1246" y="250"/>
                    <a:pt x="1251" y="247"/>
                    <a:pt x="1254" y="247"/>
                  </a:cubicBezTo>
                  <a:cubicBezTo>
                    <a:pt x="1257" y="247"/>
                    <a:pt x="1257" y="250"/>
                    <a:pt x="1246" y="262"/>
                  </a:cubicBezTo>
                  <a:lnTo>
                    <a:pt x="1269" y="238"/>
                  </a:lnTo>
                  <a:lnTo>
                    <a:pt x="1269" y="238"/>
                  </a:lnTo>
                  <a:cubicBezTo>
                    <a:pt x="1257" y="262"/>
                    <a:pt x="1257" y="262"/>
                    <a:pt x="1257" y="262"/>
                  </a:cubicBezTo>
                  <a:lnTo>
                    <a:pt x="1269" y="262"/>
                  </a:lnTo>
                  <a:lnTo>
                    <a:pt x="1281" y="250"/>
                  </a:lnTo>
                  <a:lnTo>
                    <a:pt x="1281" y="250"/>
                  </a:lnTo>
                  <a:cubicBezTo>
                    <a:pt x="1281" y="250"/>
                    <a:pt x="1269" y="274"/>
                    <a:pt x="1281" y="274"/>
                  </a:cubicBezTo>
                  <a:cubicBezTo>
                    <a:pt x="1293" y="286"/>
                    <a:pt x="1293" y="274"/>
                    <a:pt x="1281" y="298"/>
                  </a:cubicBezTo>
                  <a:cubicBezTo>
                    <a:pt x="1281" y="298"/>
                    <a:pt x="1305" y="274"/>
                    <a:pt x="1317" y="274"/>
                  </a:cubicBezTo>
                  <a:cubicBezTo>
                    <a:pt x="1329" y="274"/>
                    <a:pt x="1305" y="298"/>
                    <a:pt x="1305" y="298"/>
                  </a:cubicBezTo>
                  <a:lnTo>
                    <a:pt x="1305" y="310"/>
                  </a:lnTo>
                  <a:cubicBezTo>
                    <a:pt x="1305" y="310"/>
                    <a:pt x="1317" y="307"/>
                    <a:pt x="1324" y="307"/>
                  </a:cubicBezTo>
                  <a:cubicBezTo>
                    <a:pt x="1327" y="307"/>
                    <a:pt x="1330" y="307"/>
                    <a:pt x="1330" y="309"/>
                  </a:cubicBezTo>
                  <a:lnTo>
                    <a:pt x="1330" y="309"/>
                  </a:lnTo>
                  <a:cubicBezTo>
                    <a:pt x="1346" y="293"/>
                    <a:pt x="1357" y="286"/>
                    <a:pt x="1376" y="286"/>
                  </a:cubicBezTo>
                  <a:lnTo>
                    <a:pt x="1353" y="298"/>
                  </a:lnTo>
                  <a:lnTo>
                    <a:pt x="1353" y="310"/>
                  </a:lnTo>
                  <a:lnTo>
                    <a:pt x="1353" y="322"/>
                  </a:lnTo>
                  <a:lnTo>
                    <a:pt x="1305" y="345"/>
                  </a:lnTo>
                  <a:cubicBezTo>
                    <a:pt x="1305" y="345"/>
                    <a:pt x="1316" y="340"/>
                    <a:pt x="1326" y="340"/>
                  </a:cubicBezTo>
                  <a:cubicBezTo>
                    <a:pt x="1331" y="340"/>
                    <a:pt x="1337" y="341"/>
                    <a:pt x="1341" y="345"/>
                  </a:cubicBezTo>
                  <a:cubicBezTo>
                    <a:pt x="1341" y="357"/>
                    <a:pt x="1329" y="369"/>
                    <a:pt x="1317" y="369"/>
                  </a:cubicBezTo>
                  <a:cubicBezTo>
                    <a:pt x="1317" y="370"/>
                    <a:pt x="1318" y="371"/>
                    <a:pt x="1319" y="371"/>
                  </a:cubicBezTo>
                  <a:cubicBezTo>
                    <a:pt x="1328" y="371"/>
                    <a:pt x="1366" y="346"/>
                    <a:pt x="1373" y="346"/>
                  </a:cubicBezTo>
                  <a:cubicBezTo>
                    <a:pt x="1375" y="346"/>
                    <a:pt x="1373" y="349"/>
                    <a:pt x="1365" y="357"/>
                  </a:cubicBezTo>
                  <a:cubicBezTo>
                    <a:pt x="1341" y="381"/>
                    <a:pt x="1329" y="381"/>
                    <a:pt x="1341" y="381"/>
                  </a:cubicBezTo>
                  <a:cubicBezTo>
                    <a:pt x="1349" y="381"/>
                    <a:pt x="1373" y="370"/>
                    <a:pt x="1377" y="370"/>
                  </a:cubicBezTo>
                  <a:cubicBezTo>
                    <a:pt x="1379" y="370"/>
                    <a:pt x="1376" y="373"/>
                    <a:pt x="1365" y="381"/>
                  </a:cubicBezTo>
                  <a:cubicBezTo>
                    <a:pt x="1349" y="391"/>
                    <a:pt x="1347" y="395"/>
                    <a:pt x="1350" y="395"/>
                  </a:cubicBezTo>
                  <a:cubicBezTo>
                    <a:pt x="1355" y="395"/>
                    <a:pt x="1370" y="388"/>
                    <a:pt x="1376" y="381"/>
                  </a:cubicBezTo>
                  <a:cubicBezTo>
                    <a:pt x="1379" y="379"/>
                    <a:pt x="1380" y="378"/>
                    <a:pt x="1380" y="378"/>
                  </a:cubicBezTo>
                  <a:lnTo>
                    <a:pt x="1380" y="378"/>
                  </a:lnTo>
                  <a:cubicBezTo>
                    <a:pt x="1380" y="378"/>
                    <a:pt x="1367" y="393"/>
                    <a:pt x="1365" y="403"/>
                  </a:cubicBezTo>
                  <a:lnTo>
                    <a:pt x="1365" y="403"/>
                  </a:lnTo>
                  <a:cubicBezTo>
                    <a:pt x="1374" y="397"/>
                    <a:pt x="1415" y="381"/>
                    <a:pt x="1424" y="381"/>
                  </a:cubicBezTo>
                  <a:cubicBezTo>
                    <a:pt x="1433" y="381"/>
                    <a:pt x="1400" y="395"/>
                    <a:pt x="1395" y="402"/>
                  </a:cubicBezTo>
                  <a:lnTo>
                    <a:pt x="1395" y="402"/>
                  </a:lnTo>
                  <a:cubicBezTo>
                    <a:pt x="1383" y="406"/>
                    <a:pt x="1370" y="411"/>
                    <a:pt x="1365" y="417"/>
                  </a:cubicBezTo>
                  <a:cubicBezTo>
                    <a:pt x="1353" y="429"/>
                    <a:pt x="1365" y="441"/>
                    <a:pt x="1376" y="441"/>
                  </a:cubicBezTo>
                  <a:cubicBezTo>
                    <a:pt x="1380" y="445"/>
                    <a:pt x="1383" y="446"/>
                    <a:pt x="1385" y="446"/>
                  </a:cubicBezTo>
                  <a:cubicBezTo>
                    <a:pt x="1388" y="446"/>
                    <a:pt x="1388" y="441"/>
                    <a:pt x="1388" y="441"/>
                  </a:cubicBezTo>
                  <a:cubicBezTo>
                    <a:pt x="1424" y="441"/>
                    <a:pt x="1353" y="452"/>
                    <a:pt x="1353" y="452"/>
                  </a:cubicBezTo>
                  <a:cubicBezTo>
                    <a:pt x="1353" y="452"/>
                    <a:pt x="1384" y="447"/>
                    <a:pt x="1391" y="447"/>
                  </a:cubicBezTo>
                  <a:cubicBezTo>
                    <a:pt x="1395" y="447"/>
                    <a:pt x="1392" y="449"/>
                    <a:pt x="1376" y="452"/>
                  </a:cubicBezTo>
                  <a:cubicBezTo>
                    <a:pt x="1376" y="452"/>
                    <a:pt x="1424" y="476"/>
                    <a:pt x="1388" y="476"/>
                  </a:cubicBezTo>
                  <a:lnTo>
                    <a:pt x="1448" y="476"/>
                  </a:lnTo>
                  <a:cubicBezTo>
                    <a:pt x="1424" y="476"/>
                    <a:pt x="1412" y="476"/>
                    <a:pt x="1412" y="488"/>
                  </a:cubicBezTo>
                  <a:cubicBezTo>
                    <a:pt x="1412" y="490"/>
                    <a:pt x="1411" y="492"/>
                    <a:pt x="1410" y="493"/>
                  </a:cubicBezTo>
                  <a:lnTo>
                    <a:pt x="1410" y="493"/>
                  </a:lnTo>
                  <a:cubicBezTo>
                    <a:pt x="1418" y="494"/>
                    <a:pt x="1424" y="497"/>
                    <a:pt x="1424" y="500"/>
                  </a:cubicBezTo>
                  <a:lnTo>
                    <a:pt x="1376" y="500"/>
                  </a:lnTo>
                  <a:cubicBezTo>
                    <a:pt x="1388" y="500"/>
                    <a:pt x="1388" y="500"/>
                    <a:pt x="1388" y="512"/>
                  </a:cubicBezTo>
                  <a:lnTo>
                    <a:pt x="1388" y="512"/>
                  </a:lnTo>
                  <a:lnTo>
                    <a:pt x="1388" y="512"/>
                  </a:lnTo>
                  <a:cubicBezTo>
                    <a:pt x="1388" y="512"/>
                    <a:pt x="1388" y="512"/>
                    <a:pt x="1388" y="512"/>
                  </a:cubicBezTo>
                  <a:cubicBezTo>
                    <a:pt x="1382" y="512"/>
                    <a:pt x="1382" y="516"/>
                    <a:pt x="1384" y="517"/>
                  </a:cubicBezTo>
                  <a:lnTo>
                    <a:pt x="1384" y="517"/>
                  </a:lnTo>
                  <a:cubicBezTo>
                    <a:pt x="1385" y="516"/>
                    <a:pt x="1386" y="514"/>
                    <a:pt x="1388" y="512"/>
                  </a:cubicBezTo>
                  <a:lnTo>
                    <a:pt x="1388" y="512"/>
                  </a:lnTo>
                  <a:cubicBezTo>
                    <a:pt x="1388" y="516"/>
                    <a:pt x="1387" y="517"/>
                    <a:pt x="1386" y="517"/>
                  </a:cubicBezTo>
                  <a:cubicBezTo>
                    <a:pt x="1385" y="517"/>
                    <a:pt x="1385" y="517"/>
                    <a:pt x="1384" y="517"/>
                  </a:cubicBezTo>
                  <a:lnTo>
                    <a:pt x="1384" y="517"/>
                  </a:lnTo>
                  <a:cubicBezTo>
                    <a:pt x="1381" y="524"/>
                    <a:pt x="1392" y="524"/>
                    <a:pt x="1412" y="524"/>
                  </a:cubicBezTo>
                  <a:cubicBezTo>
                    <a:pt x="1365" y="524"/>
                    <a:pt x="1376" y="548"/>
                    <a:pt x="1376" y="548"/>
                  </a:cubicBezTo>
                  <a:cubicBezTo>
                    <a:pt x="1376" y="553"/>
                    <a:pt x="1381" y="556"/>
                    <a:pt x="1389" y="558"/>
                  </a:cubicBezTo>
                  <a:lnTo>
                    <a:pt x="1389" y="558"/>
                  </a:lnTo>
                  <a:cubicBezTo>
                    <a:pt x="1385" y="558"/>
                    <a:pt x="1382" y="558"/>
                    <a:pt x="1379" y="558"/>
                  </a:cubicBezTo>
                  <a:cubicBezTo>
                    <a:pt x="1361" y="558"/>
                    <a:pt x="1353" y="565"/>
                    <a:pt x="1353" y="572"/>
                  </a:cubicBezTo>
                  <a:cubicBezTo>
                    <a:pt x="1353" y="572"/>
                    <a:pt x="1353" y="572"/>
                    <a:pt x="1365" y="583"/>
                  </a:cubicBezTo>
                  <a:cubicBezTo>
                    <a:pt x="1376" y="595"/>
                    <a:pt x="1400" y="607"/>
                    <a:pt x="1400" y="607"/>
                  </a:cubicBezTo>
                  <a:cubicBezTo>
                    <a:pt x="1399" y="609"/>
                    <a:pt x="1397" y="610"/>
                    <a:pt x="1394" y="610"/>
                  </a:cubicBezTo>
                  <a:cubicBezTo>
                    <a:pt x="1384" y="610"/>
                    <a:pt x="1370" y="593"/>
                    <a:pt x="1366" y="593"/>
                  </a:cubicBezTo>
                  <a:cubicBezTo>
                    <a:pt x="1365" y="593"/>
                    <a:pt x="1365" y="594"/>
                    <a:pt x="1365" y="595"/>
                  </a:cubicBezTo>
                  <a:cubicBezTo>
                    <a:pt x="1365" y="595"/>
                    <a:pt x="1365" y="607"/>
                    <a:pt x="1365" y="607"/>
                  </a:cubicBezTo>
                  <a:cubicBezTo>
                    <a:pt x="1365" y="607"/>
                    <a:pt x="1365" y="619"/>
                    <a:pt x="1400" y="643"/>
                  </a:cubicBezTo>
                  <a:cubicBezTo>
                    <a:pt x="1380" y="633"/>
                    <a:pt x="1368" y="623"/>
                    <a:pt x="1358" y="620"/>
                  </a:cubicBezTo>
                  <a:lnTo>
                    <a:pt x="1358" y="620"/>
                  </a:lnTo>
                  <a:cubicBezTo>
                    <a:pt x="1357" y="621"/>
                    <a:pt x="1353" y="624"/>
                    <a:pt x="1353" y="631"/>
                  </a:cubicBezTo>
                  <a:lnTo>
                    <a:pt x="1376" y="643"/>
                  </a:lnTo>
                  <a:cubicBezTo>
                    <a:pt x="1376" y="647"/>
                    <a:pt x="1374" y="648"/>
                    <a:pt x="1370" y="648"/>
                  </a:cubicBezTo>
                  <a:cubicBezTo>
                    <a:pt x="1363" y="648"/>
                    <a:pt x="1353" y="643"/>
                    <a:pt x="1353" y="643"/>
                  </a:cubicBezTo>
                  <a:lnTo>
                    <a:pt x="1353" y="643"/>
                  </a:lnTo>
                  <a:cubicBezTo>
                    <a:pt x="1353" y="643"/>
                    <a:pt x="1353" y="655"/>
                    <a:pt x="1365" y="667"/>
                  </a:cubicBezTo>
                  <a:cubicBezTo>
                    <a:pt x="1365" y="669"/>
                    <a:pt x="1364" y="670"/>
                    <a:pt x="1362" y="670"/>
                  </a:cubicBezTo>
                  <a:cubicBezTo>
                    <a:pt x="1357" y="670"/>
                    <a:pt x="1348" y="663"/>
                    <a:pt x="1343" y="663"/>
                  </a:cubicBezTo>
                  <a:cubicBezTo>
                    <a:pt x="1342" y="663"/>
                    <a:pt x="1341" y="664"/>
                    <a:pt x="1341" y="667"/>
                  </a:cubicBezTo>
                  <a:lnTo>
                    <a:pt x="1353" y="691"/>
                  </a:lnTo>
                  <a:cubicBezTo>
                    <a:pt x="1361" y="699"/>
                    <a:pt x="1370" y="707"/>
                    <a:pt x="1365" y="707"/>
                  </a:cubicBezTo>
                  <a:cubicBezTo>
                    <a:pt x="1364" y="707"/>
                    <a:pt x="1360" y="706"/>
                    <a:pt x="1353" y="703"/>
                  </a:cubicBezTo>
                  <a:cubicBezTo>
                    <a:pt x="1341" y="691"/>
                    <a:pt x="1329" y="679"/>
                    <a:pt x="1317" y="679"/>
                  </a:cubicBezTo>
                  <a:cubicBezTo>
                    <a:pt x="1313" y="675"/>
                    <a:pt x="1309" y="673"/>
                    <a:pt x="1305" y="673"/>
                  </a:cubicBezTo>
                  <a:cubicBezTo>
                    <a:pt x="1298" y="673"/>
                    <a:pt x="1293" y="679"/>
                    <a:pt x="1293" y="679"/>
                  </a:cubicBezTo>
                  <a:cubicBezTo>
                    <a:pt x="1293" y="679"/>
                    <a:pt x="1305" y="691"/>
                    <a:pt x="1317" y="691"/>
                  </a:cubicBezTo>
                  <a:cubicBezTo>
                    <a:pt x="1325" y="699"/>
                    <a:pt x="1334" y="707"/>
                    <a:pt x="1330" y="707"/>
                  </a:cubicBezTo>
                  <a:cubicBezTo>
                    <a:pt x="1328" y="707"/>
                    <a:pt x="1324" y="706"/>
                    <a:pt x="1317" y="703"/>
                  </a:cubicBezTo>
                  <a:cubicBezTo>
                    <a:pt x="1309" y="703"/>
                    <a:pt x="1301" y="697"/>
                    <a:pt x="1304" y="697"/>
                  </a:cubicBezTo>
                  <a:lnTo>
                    <a:pt x="1304" y="697"/>
                  </a:lnTo>
                  <a:cubicBezTo>
                    <a:pt x="1305" y="697"/>
                    <a:pt x="1309" y="699"/>
                    <a:pt x="1317" y="703"/>
                  </a:cubicBezTo>
                  <a:cubicBezTo>
                    <a:pt x="1301" y="691"/>
                    <a:pt x="1293" y="687"/>
                    <a:pt x="1290" y="687"/>
                  </a:cubicBezTo>
                  <a:cubicBezTo>
                    <a:pt x="1283" y="687"/>
                    <a:pt x="1293" y="703"/>
                    <a:pt x="1293" y="703"/>
                  </a:cubicBezTo>
                  <a:lnTo>
                    <a:pt x="1269" y="703"/>
                  </a:lnTo>
                  <a:cubicBezTo>
                    <a:pt x="1269" y="703"/>
                    <a:pt x="1264" y="713"/>
                    <a:pt x="1257" y="713"/>
                  </a:cubicBezTo>
                  <a:cubicBezTo>
                    <a:pt x="1253" y="713"/>
                    <a:pt x="1249" y="710"/>
                    <a:pt x="1246" y="703"/>
                  </a:cubicBezTo>
                  <a:lnTo>
                    <a:pt x="1246" y="703"/>
                  </a:lnTo>
                  <a:lnTo>
                    <a:pt x="1257" y="738"/>
                  </a:lnTo>
                  <a:cubicBezTo>
                    <a:pt x="1269" y="750"/>
                    <a:pt x="1269" y="762"/>
                    <a:pt x="1269" y="774"/>
                  </a:cubicBezTo>
                  <a:lnTo>
                    <a:pt x="1246" y="738"/>
                  </a:lnTo>
                  <a:cubicBezTo>
                    <a:pt x="1240" y="732"/>
                    <a:pt x="1237" y="729"/>
                    <a:pt x="1235" y="729"/>
                  </a:cubicBezTo>
                  <a:cubicBezTo>
                    <a:pt x="1234" y="729"/>
                    <a:pt x="1234" y="732"/>
                    <a:pt x="1234" y="738"/>
                  </a:cubicBezTo>
                  <a:cubicBezTo>
                    <a:pt x="1234" y="738"/>
                    <a:pt x="1234" y="750"/>
                    <a:pt x="1234" y="750"/>
                  </a:cubicBezTo>
                  <a:lnTo>
                    <a:pt x="1210" y="738"/>
                  </a:lnTo>
                  <a:lnTo>
                    <a:pt x="1210" y="738"/>
                  </a:lnTo>
                  <a:cubicBezTo>
                    <a:pt x="1210" y="738"/>
                    <a:pt x="1210" y="738"/>
                    <a:pt x="1210" y="738"/>
                  </a:cubicBezTo>
                  <a:cubicBezTo>
                    <a:pt x="1209" y="737"/>
                    <a:pt x="1208" y="737"/>
                    <a:pt x="1208" y="737"/>
                  </a:cubicBezTo>
                  <a:lnTo>
                    <a:pt x="1208" y="737"/>
                  </a:lnTo>
                  <a:cubicBezTo>
                    <a:pt x="1208" y="737"/>
                    <a:pt x="1208" y="737"/>
                    <a:pt x="1209" y="738"/>
                  </a:cubicBezTo>
                  <a:lnTo>
                    <a:pt x="1209" y="738"/>
                  </a:lnTo>
                  <a:cubicBezTo>
                    <a:pt x="1199" y="741"/>
                    <a:pt x="1210" y="775"/>
                    <a:pt x="1210" y="798"/>
                  </a:cubicBezTo>
                  <a:cubicBezTo>
                    <a:pt x="1210" y="805"/>
                    <a:pt x="1210" y="812"/>
                    <a:pt x="1207" y="812"/>
                  </a:cubicBezTo>
                  <a:cubicBezTo>
                    <a:pt x="1206" y="812"/>
                    <a:pt x="1203" y="808"/>
                    <a:pt x="1198" y="798"/>
                  </a:cubicBezTo>
                  <a:cubicBezTo>
                    <a:pt x="1198" y="798"/>
                    <a:pt x="1198" y="774"/>
                    <a:pt x="1186" y="762"/>
                  </a:cubicBezTo>
                  <a:cubicBezTo>
                    <a:pt x="1183" y="759"/>
                    <a:pt x="1180" y="757"/>
                    <a:pt x="1179" y="757"/>
                  </a:cubicBezTo>
                  <a:cubicBezTo>
                    <a:pt x="1175" y="757"/>
                    <a:pt x="1177" y="768"/>
                    <a:pt x="1186" y="786"/>
                  </a:cubicBezTo>
                  <a:cubicBezTo>
                    <a:pt x="1192" y="792"/>
                    <a:pt x="1195" y="798"/>
                    <a:pt x="1198" y="805"/>
                  </a:cubicBezTo>
                  <a:lnTo>
                    <a:pt x="1198" y="805"/>
                  </a:lnTo>
                  <a:cubicBezTo>
                    <a:pt x="1188" y="789"/>
                    <a:pt x="1174" y="769"/>
                    <a:pt x="1172" y="769"/>
                  </a:cubicBezTo>
                  <a:lnTo>
                    <a:pt x="1172" y="769"/>
                  </a:lnTo>
                  <a:cubicBezTo>
                    <a:pt x="1172" y="769"/>
                    <a:pt x="1172" y="771"/>
                    <a:pt x="1174" y="774"/>
                  </a:cubicBezTo>
                  <a:lnTo>
                    <a:pt x="1186" y="822"/>
                  </a:lnTo>
                  <a:cubicBezTo>
                    <a:pt x="1198" y="833"/>
                    <a:pt x="1198" y="845"/>
                    <a:pt x="1186" y="857"/>
                  </a:cubicBezTo>
                  <a:cubicBezTo>
                    <a:pt x="1174" y="822"/>
                    <a:pt x="1174" y="798"/>
                    <a:pt x="1162" y="798"/>
                  </a:cubicBezTo>
                  <a:cubicBezTo>
                    <a:pt x="1162" y="810"/>
                    <a:pt x="1162" y="822"/>
                    <a:pt x="1162" y="845"/>
                  </a:cubicBezTo>
                  <a:lnTo>
                    <a:pt x="1150" y="798"/>
                  </a:lnTo>
                  <a:cubicBezTo>
                    <a:pt x="1150" y="786"/>
                    <a:pt x="1138" y="786"/>
                    <a:pt x="1138" y="786"/>
                  </a:cubicBezTo>
                  <a:lnTo>
                    <a:pt x="1138" y="786"/>
                  </a:lnTo>
                  <a:cubicBezTo>
                    <a:pt x="1138" y="794"/>
                    <a:pt x="1144" y="833"/>
                    <a:pt x="1144" y="833"/>
                  </a:cubicBezTo>
                  <a:cubicBezTo>
                    <a:pt x="1143" y="833"/>
                    <a:pt x="1142" y="827"/>
                    <a:pt x="1138" y="810"/>
                  </a:cubicBezTo>
                  <a:cubicBezTo>
                    <a:pt x="1135" y="792"/>
                    <a:pt x="1133" y="786"/>
                    <a:pt x="1133" y="786"/>
                  </a:cubicBezTo>
                  <a:lnTo>
                    <a:pt x="1133" y="786"/>
                  </a:lnTo>
                  <a:cubicBezTo>
                    <a:pt x="1132" y="786"/>
                    <a:pt x="1138" y="822"/>
                    <a:pt x="1138" y="822"/>
                  </a:cubicBezTo>
                  <a:cubicBezTo>
                    <a:pt x="1138" y="822"/>
                    <a:pt x="1130" y="795"/>
                    <a:pt x="1127" y="795"/>
                  </a:cubicBezTo>
                  <a:cubicBezTo>
                    <a:pt x="1127" y="795"/>
                    <a:pt x="1126" y="796"/>
                    <a:pt x="1126" y="798"/>
                  </a:cubicBezTo>
                  <a:lnTo>
                    <a:pt x="1126" y="833"/>
                  </a:lnTo>
                  <a:cubicBezTo>
                    <a:pt x="1126" y="825"/>
                    <a:pt x="1121" y="817"/>
                    <a:pt x="1117" y="809"/>
                  </a:cubicBezTo>
                  <a:lnTo>
                    <a:pt x="1117" y="809"/>
                  </a:lnTo>
                  <a:cubicBezTo>
                    <a:pt x="1116" y="810"/>
                    <a:pt x="1115" y="810"/>
                    <a:pt x="1115" y="810"/>
                  </a:cubicBezTo>
                  <a:lnTo>
                    <a:pt x="1115" y="798"/>
                  </a:lnTo>
                  <a:cubicBezTo>
                    <a:pt x="1115" y="822"/>
                    <a:pt x="1103" y="833"/>
                    <a:pt x="1103" y="833"/>
                  </a:cubicBezTo>
                  <a:cubicBezTo>
                    <a:pt x="1103" y="833"/>
                    <a:pt x="1103" y="810"/>
                    <a:pt x="1091" y="810"/>
                  </a:cubicBezTo>
                  <a:cubicBezTo>
                    <a:pt x="1079" y="798"/>
                    <a:pt x="1067" y="798"/>
                    <a:pt x="1043" y="798"/>
                  </a:cubicBezTo>
                  <a:cubicBezTo>
                    <a:pt x="1031" y="798"/>
                    <a:pt x="1043" y="774"/>
                    <a:pt x="1043" y="774"/>
                  </a:cubicBezTo>
                  <a:lnTo>
                    <a:pt x="1043" y="774"/>
                  </a:lnTo>
                  <a:lnTo>
                    <a:pt x="1031" y="786"/>
                  </a:lnTo>
                  <a:cubicBezTo>
                    <a:pt x="1019" y="798"/>
                    <a:pt x="1007" y="810"/>
                    <a:pt x="995" y="822"/>
                  </a:cubicBezTo>
                  <a:cubicBezTo>
                    <a:pt x="995" y="822"/>
                    <a:pt x="984" y="833"/>
                    <a:pt x="984" y="845"/>
                  </a:cubicBezTo>
                  <a:lnTo>
                    <a:pt x="984" y="833"/>
                  </a:lnTo>
                  <a:lnTo>
                    <a:pt x="972" y="833"/>
                  </a:lnTo>
                  <a:cubicBezTo>
                    <a:pt x="960" y="833"/>
                    <a:pt x="960" y="833"/>
                    <a:pt x="960" y="845"/>
                  </a:cubicBezTo>
                  <a:lnTo>
                    <a:pt x="960" y="917"/>
                  </a:lnTo>
                  <a:cubicBezTo>
                    <a:pt x="960" y="917"/>
                    <a:pt x="948" y="881"/>
                    <a:pt x="948" y="857"/>
                  </a:cubicBezTo>
                  <a:cubicBezTo>
                    <a:pt x="948" y="833"/>
                    <a:pt x="948" y="833"/>
                    <a:pt x="936" y="833"/>
                  </a:cubicBezTo>
                  <a:lnTo>
                    <a:pt x="912" y="833"/>
                  </a:lnTo>
                  <a:cubicBezTo>
                    <a:pt x="912" y="840"/>
                    <a:pt x="912" y="845"/>
                    <a:pt x="912" y="845"/>
                  </a:cubicBezTo>
                  <a:cubicBezTo>
                    <a:pt x="912" y="851"/>
                    <a:pt x="911" y="854"/>
                    <a:pt x="910" y="854"/>
                  </a:cubicBezTo>
                  <a:cubicBezTo>
                    <a:pt x="907" y="854"/>
                    <a:pt x="900" y="833"/>
                    <a:pt x="900" y="833"/>
                  </a:cubicBezTo>
                  <a:cubicBezTo>
                    <a:pt x="888" y="833"/>
                    <a:pt x="900" y="857"/>
                    <a:pt x="900" y="881"/>
                  </a:cubicBezTo>
                  <a:cubicBezTo>
                    <a:pt x="900" y="886"/>
                    <a:pt x="900" y="888"/>
                    <a:pt x="900" y="888"/>
                  </a:cubicBezTo>
                  <a:cubicBezTo>
                    <a:pt x="900" y="888"/>
                    <a:pt x="898" y="855"/>
                    <a:pt x="888" y="845"/>
                  </a:cubicBezTo>
                  <a:cubicBezTo>
                    <a:pt x="887" y="844"/>
                    <a:pt x="885" y="843"/>
                    <a:pt x="885" y="843"/>
                  </a:cubicBezTo>
                  <a:lnTo>
                    <a:pt x="885" y="843"/>
                  </a:lnTo>
                  <a:cubicBezTo>
                    <a:pt x="880" y="843"/>
                    <a:pt x="888" y="869"/>
                    <a:pt x="888" y="869"/>
                  </a:cubicBezTo>
                  <a:cubicBezTo>
                    <a:pt x="888" y="869"/>
                    <a:pt x="876" y="845"/>
                    <a:pt x="876" y="833"/>
                  </a:cubicBezTo>
                  <a:lnTo>
                    <a:pt x="853" y="833"/>
                  </a:lnTo>
                  <a:cubicBezTo>
                    <a:pt x="853" y="833"/>
                    <a:pt x="847" y="844"/>
                    <a:pt x="844" y="844"/>
                  </a:cubicBezTo>
                  <a:cubicBezTo>
                    <a:pt x="842" y="844"/>
                    <a:pt x="841" y="841"/>
                    <a:pt x="841" y="833"/>
                  </a:cubicBezTo>
                  <a:lnTo>
                    <a:pt x="829" y="833"/>
                  </a:lnTo>
                  <a:cubicBezTo>
                    <a:pt x="829" y="845"/>
                    <a:pt x="805" y="857"/>
                    <a:pt x="793" y="869"/>
                  </a:cubicBezTo>
                  <a:cubicBezTo>
                    <a:pt x="781" y="881"/>
                    <a:pt x="793" y="893"/>
                    <a:pt x="793" y="917"/>
                  </a:cubicBezTo>
                  <a:cubicBezTo>
                    <a:pt x="793" y="893"/>
                    <a:pt x="781" y="881"/>
                    <a:pt x="781" y="869"/>
                  </a:cubicBezTo>
                  <a:lnTo>
                    <a:pt x="781" y="857"/>
                  </a:lnTo>
                  <a:cubicBezTo>
                    <a:pt x="769" y="845"/>
                    <a:pt x="769" y="845"/>
                    <a:pt x="757" y="845"/>
                  </a:cubicBezTo>
                  <a:cubicBezTo>
                    <a:pt x="757" y="845"/>
                    <a:pt x="745" y="857"/>
                    <a:pt x="745" y="869"/>
                  </a:cubicBezTo>
                  <a:lnTo>
                    <a:pt x="755" y="958"/>
                  </a:lnTo>
                  <a:lnTo>
                    <a:pt x="755" y="958"/>
                  </a:lnTo>
                  <a:cubicBezTo>
                    <a:pt x="752" y="941"/>
                    <a:pt x="745" y="926"/>
                    <a:pt x="745" y="917"/>
                  </a:cubicBezTo>
                  <a:cubicBezTo>
                    <a:pt x="745" y="881"/>
                    <a:pt x="745" y="869"/>
                    <a:pt x="734" y="869"/>
                  </a:cubicBezTo>
                  <a:cubicBezTo>
                    <a:pt x="722" y="869"/>
                    <a:pt x="722" y="869"/>
                    <a:pt x="734" y="881"/>
                  </a:cubicBezTo>
                  <a:cubicBezTo>
                    <a:pt x="742" y="890"/>
                    <a:pt x="738" y="898"/>
                    <a:pt x="736" y="898"/>
                  </a:cubicBezTo>
                  <a:cubicBezTo>
                    <a:pt x="735" y="898"/>
                    <a:pt x="734" y="897"/>
                    <a:pt x="734" y="893"/>
                  </a:cubicBezTo>
                  <a:cubicBezTo>
                    <a:pt x="722" y="869"/>
                    <a:pt x="710" y="845"/>
                    <a:pt x="710" y="822"/>
                  </a:cubicBezTo>
                  <a:lnTo>
                    <a:pt x="710" y="857"/>
                  </a:lnTo>
                  <a:cubicBezTo>
                    <a:pt x="710" y="857"/>
                    <a:pt x="698" y="857"/>
                    <a:pt x="698" y="869"/>
                  </a:cubicBezTo>
                  <a:cubicBezTo>
                    <a:pt x="698" y="881"/>
                    <a:pt x="698" y="893"/>
                    <a:pt x="698" y="893"/>
                  </a:cubicBezTo>
                  <a:cubicBezTo>
                    <a:pt x="698" y="881"/>
                    <a:pt x="686" y="869"/>
                    <a:pt x="686" y="857"/>
                  </a:cubicBezTo>
                  <a:lnTo>
                    <a:pt x="686" y="869"/>
                  </a:lnTo>
                  <a:lnTo>
                    <a:pt x="674" y="869"/>
                  </a:lnTo>
                  <a:cubicBezTo>
                    <a:pt x="672" y="865"/>
                    <a:pt x="670" y="863"/>
                    <a:pt x="669" y="863"/>
                  </a:cubicBezTo>
                  <a:lnTo>
                    <a:pt x="669" y="863"/>
                  </a:lnTo>
                  <a:cubicBezTo>
                    <a:pt x="666" y="863"/>
                    <a:pt x="674" y="895"/>
                    <a:pt x="674" y="905"/>
                  </a:cubicBezTo>
                  <a:lnTo>
                    <a:pt x="698" y="953"/>
                  </a:lnTo>
                  <a:lnTo>
                    <a:pt x="698" y="955"/>
                  </a:lnTo>
                  <a:lnTo>
                    <a:pt x="698" y="955"/>
                  </a:lnTo>
                  <a:cubicBezTo>
                    <a:pt x="698" y="958"/>
                    <a:pt x="698" y="961"/>
                    <a:pt x="698" y="964"/>
                  </a:cubicBezTo>
                  <a:lnTo>
                    <a:pt x="700" y="964"/>
                  </a:lnTo>
                  <a:lnTo>
                    <a:pt x="722" y="1060"/>
                  </a:lnTo>
                  <a:cubicBezTo>
                    <a:pt x="722" y="1060"/>
                    <a:pt x="722" y="1048"/>
                    <a:pt x="722" y="1048"/>
                  </a:cubicBezTo>
                  <a:cubicBezTo>
                    <a:pt x="722" y="1048"/>
                    <a:pt x="726" y="1048"/>
                    <a:pt x="729" y="1053"/>
                  </a:cubicBezTo>
                  <a:lnTo>
                    <a:pt x="729" y="1053"/>
                  </a:lnTo>
                  <a:cubicBezTo>
                    <a:pt x="726" y="1034"/>
                    <a:pt x="734" y="1051"/>
                    <a:pt x="734" y="1012"/>
                  </a:cubicBezTo>
                  <a:cubicBezTo>
                    <a:pt x="734" y="997"/>
                    <a:pt x="731" y="984"/>
                    <a:pt x="730" y="976"/>
                  </a:cubicBezTo>
                  <a:lnTo>
                    <a:pt x="730" y="976"/>
                  </a:lnTo>
                  <a:cubicBezTo>
                    <a:pt x="731" y="979"/>
                    <a:pt x="732" y="983"/>
                    <a:pt x="734" y="988"/>
                  </a:cubicBezTo>
                  <a:cubicBezTo>
                    <a:pt x="745" y="1024"/>
                    <a:pt x="745" y="1024"/>
                    <a:pt x="745" y="1036"/>
                  </a:cubicBezTo>
                  <a:cubicBezTo>
                    <a:pt x="748" y="1043"/>
                    <a:pt x="749" y="1046"/>
                    <a:pt x="750" y="1046"/>
                  </a:cubicBezTo>
                  <a:cubicBezTo>
                    <a:pt x="753" y="1046"/>
                    <a:pt x="752" y="1026"/>
                    <a:pt x="758" y="1026"/>
                  </a:cubicBezTo>
                  <a:cubicBezTo>
                    <a:pt x="761" y="1026"/>
                    <a:pt x="764" y="1028"/>
                    <a:pt x="769" y="1036"/>
                  </a:cubicBezTo>
                  <a:lnTo>
                    <a:pt x="769" y="1000"/>
                  </a:lnTo>
                  <a:cubicBezTo>
                    <a:pt x="769" y="1000"/>
                    <a:pt x="769" y="1012"/>
                    <a:pt x="781" y="1024"/>
                  </a:cubicBezTo>
                  <a:lnTo>
                    <a:pt x="781" y="988"/>
                  </a:lnTo>
                  <a:lnTo>
                    <a:pt x="793" y="1048"/>
                  </a:lnTo>
                  <a:lnTo>
                    <a:pt x="793" y="1012"/>
                  </a:lnTo>
                  <a:cubicBezTo>
                    <a:pt x="793" y="1026"/>
                    <a:pt x="797" y="1032"/>
                    <a:pt x="801" y="1032"/>
                  </a:cubicBezTo>
                  <a:cubicBezTo>
                    <a:pt x="803" y="1032"/>
                    <a:pt x="805" y="1029"/>
                    <a:pt x="805" y="1024"/>
                  </a:cubicBezTo>
                  <a:cubicBezTo>
                    <a:pt x="805" y="1024"/>
                    <a:pt x="805" y="1012"/>
                    <a:pt x="805" y="1012"/>
                  </a:cubicBezTo>
                  <a:lnTo>
                    <a:pt x="805" y="1000"/>
                  </a:lnTo>
                  <a:cubicBezTo>
                    <a:pt x="805" y="998"/>
                    <a:pt x="805" y="997"/>
                    <a:pt x="806" y="997"/>
                  </a:cubicBezTo>
                  <a:cubicBezTo>
                    <a:pt x="809" y="997"/>
                    <a:pt x="817" y="1012"/>
                    <a:pt x="817" y="1012"/>
                  </a:cubicBezTo>
                  <a:cubicBezTo>
                    <a:pt x="817" y="1012"/>
                    <a:pt x="822" y="1017"/>
                    <a:pt x="826" y="1017"/>
                  </a:cubicBezTo>
                  <a:cubicBezTo>
                    <a:pt x="827" y="1017"/>
                    <a:pt x="829" y="1016"/>
                    <a:pt x="829" y="1012"/>
                  </a:cubicBezTo>
                  <a:cubicBezTo>
                    <a:pt x="829" y="1009"/>
                    <a:pt x="829" y="1005"/>
                    <a:pt x="829" y="1000"/>
                  </a:cubicBezTo>
                  <a:cubicBezTo>
                    <a:pt x="821" y="977"/>
                    <a:pt x="823" y="964"/>
                    <a:pt x="826" y="964"/>
                  </a:cubicBezTo>
                  <a:lnTo>
                    <a:pt x="826" y="964"/>
                  </a:lnTo>
                  <a:cubicBezTo>
                    <a:pt x="827" y="964"/>
                    <a:pt x="829" y="968"/>
                    <a:pt x="829" y="976"/>
                  </a:cubicBezTo>
                  <a:cubicBezTo>
                    <a:pt x="829" y="993"/>
                    <a:pt x="835" y="1010"/>
                    <a:pt x="838" y="1010"/>
                  </a:cubicBezTo>
                  <a:cubicBezTo>
                    <a:pt x="840" y="1010"/>
                    <a:pt x="841" y="1007"/>
                    <a:pt x="841" y="1000"/>
                  </a:cubicBezTo>
                  <a:cubicBezTo>
                    <a:pt x="841" y="990"/>
                    <a:pt x="841" y="983"/>
                    <a:pt x="841" y="976"/>
                  </a:cubicBezTo>
                  <a:cubicBezTo>
                    <a:pt x="841" y="976"/>
                    <a:pt x="853" y="976"/>
                    <a:pt x="853" y="988"/>
                  </a:cubicBezTo>
                  <a:cubicBezTo>
                    <a:pt x="865" y="1000"/>
                    <a:pt x="865" y="1012"/>
                    <a:pt x="865" y="1012"/>
                  </a:cubicBezTo>
                  <a:cubicBezTo>
                    <a:pt x="876" y="1012"/>
                    <a:pt x="876" y="1012"/>
                    <a:pt x="876" y="1000"/>
                  </a:cubicBezTo>
                  <a:cubicBezTo>
                    <a:pt x="876" y="997"/>
                    <a:pt x="876" y="992"/>
                    <a:pt x="876" y="988"/>
                  </a:cubicBezTo>
                  <a:cubicBezTo>
                    <a:pt x="876" y="1006"/>
                    <a:pt x="883" y="1017"/>
                    <a:pt x="891" y="1017"/>
                  </a:cubicBezTo>
                  <a:cubicBezTo>
                    <a:pt x="894" y="1017"/>
                    <a:pt x="897" y="1015"/>
                    <a:pt x="900" y="1012"/>
                  </a:cubicBezTo>
                  <a:cubicBezTo>
                    <a:pt x="900" y="1000"/>
                    <a:pt x="900" y="988"/>
                    <a:pt x="900" y="976"/>
                  </a:cubicBezTo>
                  <a:cubicBezTo>
                    <a:pt x="900" y="1000"/>
                    <a:pt x="903" y="1009"/>
                    <a:pt x="906" y="1009"/>
                  </a:cubicBezTo>
                  <a:cubicBezTo>
                    <a:pt x="909" y="1009"/>
                    <a:pt x="912" y="1000"/>
                    <a:pt x="912" y="988"/>
                  </a:cubicBezTo>
                  <a:cubicBezTo>
                    <a:pt x="912" y="976"/>
                    <a:pt x="912" y="970"/>
                    <a:pt x="914" y="970"/>
                  </a:cubicBezTo>
                  <a:cubicBezTo>
                    <a:pt x="915" y="970"/>
                    <a:pt x="918" y="976"/>
                    <a:pt x="924" y="988"/>
                  </a:cubicBezTo>
                  <a:cubicBezTo>
                    <a:pt x="925" y="990"/>
                    <a:pt x="927" y="991"/>
                    <a:pt x="927" y="992"/>
                  </a:cubicBezTo>
                  <a:lnTo>
                    <a:pt x="927" y="992"/>
                  </a:lnTo>
                  <a:cubicBezTo>
                    <a:pt x="927" y="992"/>
                    <a:pt x="926" y="991"/>
                    <a:pt x="926" y="991"/>
                  </a:cubicBezTo>
                  <a:cubicBezTo>
                    <a:pt x="924" y="991"/>
                    <a:pt x="924" y="994"/>
                    <a:pt x="924" y="1000"/>
                  </a:cubicBezTo>
                  <a:lnTo>
                    <a:pt x="924" y="1012"/>
                  </a:lnTo>
                  <a:cubicBezTo>
                    <a:pt x="924" y="1002"/>
                    <a:pt x="933" y="1000"/>
                    <a:pt x="927" y="992"/>
                  </a:cubicBezTo>
                  <a:lnTo>
                    <a:pt x="927" y="992"/>
                  </a:lnTo>
                  <a:cubicBezTo>
                    <a:pt x="929" y="993"/>
                    <a:pt x="932" y="996"/>
                    <a:pt x="936" y="1000"/>
                  </a:cubicBezTo>
                  <a:cubicBezTo>
                    <a:pt x="938" y="1003"/>
                    <a:pt x="940" y="1004"/>
                    <a:pt x="941" y="1004"/>
                  </a:cubicBezTo>
                  <a:cubicBezTo>
                    <a:pt x="944" y="1004"/>
                    <a:pt x="936" y="988"/>
                    <a:pt x="936" y="988"/>
                  </a:cubicBezTo>
                  <a:cubicBezTo>
                    <a:pt x="936" y="988"/>
                    <a:pt x="948" y="988"/>
                    <a:pt x="948" y="976"/>
                  </a:cubicBezTo>
                  <a:cubicBezTo>
                    <a:pt x="960" y="964"/>
                    <a:pt x="960" y="964"/>
                    <a:pt x="960" y="964"/>
                  </a:cubicBezTo>
                  <a:cubicBezTo>
                    <a:pt x="967" y="971"/>
                    <a:pt x="974" y="978"/>
                    <a:pt x="978" y="978"/>
                  </a:cubicBezTo>
                  <a:cubicBezTo>
                    <a:pt x="981" y="978"/>
                    <a:pt x="984" y="975"/>
                    <a:pt x="984" y="964"/>
                  </a:cubicBezTo>
                  <a:cubicBezTo>
                    <a:pt x="984" y="963"/>
                    <a:pt x="984" y="962"/>
                    <a:pt x="984" y="962"/>
                  </a:cubicBezTo>
                  <a:cubicBezTo>
                    <a:pt x="984" y="962"/>
                    <a:pt x="985" y="990"/>
                    <a:pt x="995" y="1000"/>
                  </a:cubicBezTo>
                  <a:cubicBezTo>
                    <a:pt x="995" y="1000"/>
                    <a:pt x="995" y="988"/>
                    <a:pt x="995" y="988"/>
                  </a:cubicBezTo>
                  <a:lnTo>
                    <a:pt x="1007" y="988"/>
                  </a:lnTo>
                  <a:cubicBezTo>
                    <a:pt x="1007" y="988"/>
                    <a:pt x="1007" y="981"/>
                    <a:pt x="1007" y="976"/>
                  </a:cubicBezTo>
                  <a:cubicBezTo>
                    <a:pt x="1007" y="983"/>
                    <a:pt x="1011" y="998"/>
                    <a:pt x="1015" y="998"/>
                  </a:cubicBezTo>
                  <a:cubicBezTo>
                    <a:pt x="1017" y="998"/>
                    <a:pt x="1019" y="990"/>
                    <a:pt x="1019" y="964"/>
                  </a:cubicBezTo>
                  <a:cubicBezTo>
                    <a:pt x="1019" y="992"/>
                    <a:pt x="1024" y="1002"/>
                    <a:pt x="1030" y="1002"/>
                  </a:cubicBezTo>
                  <a:cubicBezTo>
                    <a:pt x="1036" y="1002"/>
                    <a:pt x="1043" y="989"/>
                    <a:pt x="1043" y="976"/>
                  </a:cubicBezTo>
                  <a:cubicBezTo>
                    <a:pt x="1044" y="974"/>
                    <a:pt x="1046" y="972"/>
                    <a:pt x="1047" y="972"/>
                  </a:cubicBezTo>
                  <a:cubicBezTo>
                    <a:pt x="1055" y="972"/>
                    <a:pt x="1062" y="1008"/>
                    <a:pt x="1065" y="1008"/>
                  </a:cubicBezTo>
                  <a:cubicBezTo>
                    <a:pt x="1066" y="1008"/>
                    <a:pt x="1067" y="1003"/>
                    <a:pt x="1067" y="988"/>
                  </a:cubicBezTo>
                  <a:lnTo>
                    <a:pt x="1067" y="964"/>
                  </a:lnTo>
                  <a:cubicBezTo>
                    <a:pt x="1067" y="964"/>
                    <a:pt x="1079" y="964"/>
                    <a:pt x="1079" y="953"/>
                  </a:cubicBezTo>
                  <a:cubicBezTo>
                    <a:pt x="1079" y="964"/>
                    <a:pt x="1079" y="976"/>
                    <a:pt x="1079" y="976"/>
                  </a:cubicBezTo>
                  <a:cubicBezTo>
                    <a:pt x="1079" y="976"/>
                    <a:pt x="1091" y="1000"/>
                    <a:pt x="1091" y="1000"/>
                  </a:cubicBezTo>
                  <a:cubicBezTo>
                    <a:pt x="1091" y="964"/>
                    <a:pt x="1079" y="929"/>
                    <a:pt x="1091" y="905"/>
                  </a:cubicBezTo>
                  <a:lnTo>
                    <a:pt x="1091" y="953"/>
                  </a:lnTo>
                  <a:cubicBezTo>
                    <a:pt x="1101" y="953"/>
                    <a:pt x="1102" y="979"/>
                    <a:pt x="1103" y="979"/>
                  </a:cubicBezTo>
                  <a:cubicBezTo>
                    <a:pt x="1103" y="979"/>
                    <a:pt x="1103" y="978"/>
                    <a:pt x="1103" y="976"/>
                  </a:cubicBezTo>
                  <a:cubicBezTo>
                    <a:pt x="1103" y="976"/>
                    <a:pt x="1103" y="953"/>
                    <a:pt x="1103" y="953"/>
                  </a:cubicBezTo>
                  <a:cubicBezTo>
                    <a:pt x="1103" y="964"/>
                    <a:pt x="1115" y="988"/>
                    <a:pt x="1126" y="988"/>
                  </a:cubicBezTo>
                  <a:cubicBezTo>
                    <a:pt x="1126" y="988"/>
                    <a:pt x="1150" y="976"/>
                    <a:pt x="1150" y="964"/>
                  </a:cubicBezTo>
                  <a:cubicBezTo>
                    <a:pt x="1150" y="964"/>
                    <a:pt x="1150" y="929"/>
                    <a:pt x="1150" y="917"/>
                  </a:cubicBezTo>
                  <a:cubicBezTo>
                    <a:pt x="1152" y="916"/>
                    <a:pt x="1153" y="915"/>
                    <a:pt x="1154" y="915"/>
                  </a:cubicBezTo>
                  <a:cubicBezTo>
                    <a:pt x="1162" y="915"/>
                    <a:pt x="1162" y="954"/>
                    <a:pt x="1162" y="964"/>
                  </a:cubicBezTo>
                  <a:lnTo>
                    <a:pt x="1162" y="941"/>
                  </a:lnTo>
                  <a:cubicBezTo>
                    <a:pt x="1162" y="953"/>
                    <a:pt x="1162" y="976"/>
                    <a:pt x="1174" y="976"/>
                  </a:cubicBezTo>
                  <a:cubicBezTo>
                    <a:pt x="1175" y="977"/>
                    <a:pt x="1176" y="978"/>
                    <a:pt x="1177" y="978"/>
                  </a:cubicBezTo>
                  <a:cubicBezTo>
                    <a:pt x="1182" y="978"/>
                    <a:pt x="1177" y="947"/>
                    <a:pt x="1175" y="934"/>
                  </a:cubicBezTo>
                  <a:lnTo>
                    <a:pt x="1175" y="934"/>
                  </a:lnTo>
                  <a:cubicBezTo>
                    <a:pt x="1179" y="947"/>
                    <a:pt x="1192" y="967"/>
                    <a:pt x="1197" y="967"/>
                  </a:cubicBezTo>
                  <a:cubicBezTo>
                    <a:pt x="1197" y="967"/>
                    <a:pt x="1198" y="966"/>
                    <a:pt x="1198" y="964"/>
                  </a:cubicBezTo>
                  <a:cubicBezTo>
                    <a:pt x="1186" y="953"/>
                    <a:pt x="1186" y="941"/>
                    <a:pt x="1198" y="929"/>
                  </a:cubicBezTo>
                  <a:cubicBezTo>
                    <a:pt x="1198" y="929"/>
                    <a:pt x="1198" y="976"/>
                    <a:pt x="1210" y="976"/>
                  </a:cubicBezTo>
                  <a:lnTo>
                    <a:pt x="1222" y="976"/>
                  </a:lnTo>
                  <a:cubicBezTo>
                    <a:pt x="1222" y="976"/>
                    <a:pt x="1222" y="964"/>
                    <a:pt x="1222" y="964"/>
                  </a:cubicBezTo>
                  <a:lnTo>
                    <a:pt x="1246" y="964"/>
                  </a:lnTo>
                  <a:cubicBezTo>
                    <a:pt x="1246" y="964"/>
                    <a:pt x="1246" y="941"/>
                    <a:pt x="1234" y="929"/>
                  </a:cubicBezTo>
                  <a:cubicBezTo>
                    <a:pt x="1230" y="925"/>
                    <a:pt x="1230" y="924"/>
                    <a:pt x="1231" y="924"/>
                  </a:cubicBezTo>
                  <a:lnTo>
                    <a:pt x="1231" y="924"/>
                  </a:lnTo>
                  <a:cubicBezTo>
                    <a:pt x="1234" y="924"/>
                    <a:pt x="1246" y="932"/>
                    <a:pt x="1246" y="941"/>
                  </a:cubicBezTo>
                  <a:cubicBezTo>
                    <a:pt x="1255" y="950"/>
                    <a:pt x="1265" y="968"/>
                    <a:pt x="1268" y="968"/>
                  </a:cubicBezTo>
                  <a:cubicBezTo>
                    <a:pt x="1269" y="968"/>
                    <a:pt x="1269" y="967"/>
                    <a:pt x="1269" y="964"/>
                  </a:cubicBezTo>
                  <a:lnTo>
                    <a:pt x="1269" y="941"/>
                  </a:lnTo>
                  <a:cubicBezTo>
                    <a:pt x="1269" y="937"/>
                    <a:pt x="1269" y="935"/>
                    <a:pt x="1270" y="935"/>
                  </a:cubicBezTo>
                  <a:cubicBezTo>
                    <a:pt x="1271" y="935"/>
                    <a:pt x="1273" y="941"/>
                    <a:pt x="1281" y="941"/>
                  </a:cubicBezTo>
                  <a:cubicBezTo>
                    <a:pt x="1281" y="929"/>
                    <a:pt x="1281" y="929"/>
                    <a:pt x="1281" y="917"/>
                  </a:cubicBezTo>
                  <a:cubicBezTo>
                    <a:pt x="1281" y="911"/>
                    <a:pt x="1284" y="911"/>
                    <a:pt x="1287" y="911"/>
                  </a:cubicBezTo>
                  <a:cubicBezTo>
                    <a:pt x="1290" y="911"/>
                    <a:pt x="1293" y="911"/>
                    <a:pt x="1293" y="905"/>
                  </a:cubicBezTo>
                  <a:cubicBezTo>
                    <a:pt x="1293" y="898"/>
                    <a:pt x="1293" y="891"/>
                    <a:pt x="1295" y="891"/>
                  </a:cubicBezTo>
                  <a:cubicBezTo>
                    <a:pt x="1297" y="891"/>
                    <a:pt x="1300" y="895"/>
                    <a:pt x="1305" y="905"/>
                  </a:cubicBezTo>
                  <a:cubicBezTo>
                    <a:pt x="1309" y="908"/>
                    <a:pt x="1312" y="910"/>
                    <a:pt x="1315" y="910"/>
                  </a:cubicBezTo>
                  <a:cubicBezTo>
                    <a:pt x="1322" y="910"/>
                    <a:pt x="1325" y="901"/>
                    <a:pt x="1317" y="893"/>
                  </a:cubicBezTo>
                  <a:cubicBezTo>
                    <a:pt x="1317" y="881"/>
                    <a:pt x="1305" y="869"/>
                    <a:pt x="1293" y="869"/>
                  </a:cubicBezTo>
                  <a:lnTo>
                    <a:pt x="1317" y="869"/>
                  </a:lnTo>
                  <a:cubicBezTo>
                    <a:pt x="1329" y="869"/>
                    <a:pt x="1329" y="893"/>
                    <a:pt x="1329" y="893"/>
                  </a:cubicBezTo>
                  <a:cubicBezTo>
                    <a:pt x="1338" y="893"/>
                    <a:pt x="1333" y="878"/>
                    <a:pt x="1336" y="878"/>
                  </a:cubicBezTo>
                  <a:lnTo>
                    <a:pt x="1336" y="878"/>
                  </a:lnTo>
                  <a:cubicBezTo>
                    <a:pt x="1337" y="878"/>
                    <a:pt x="1338" y="879"/>
                    <a:pt x="1341" y="881"/>
                  </a:cubicBezTo>
                  <a:cubicBezTo>
                    <a:pt x="1349" y="889"/>
                    <a:pt x="1368" y="908"/>
                    <a:pt x="1372" y="908"/>
                  </a:cubicBezTo>
                  <a:cubicBezTo>
                    <a:pt x="1374" y="908"/>
                    <a:pt x="1372" y="904"/>
                    <a:pt x="1365" y="893"/>
                  </a:cubicBezTo>
                  <a:cubicBezTo>
                    <a:pt x="1356" y="866"/>
                    <a:pt x="1340" y="853"/>
                    <a:pt x="1343" y="853"/>
                  </a:cubicBezTo>
                  <a:lnTo>
                    <a:pt x="1343" y="853"/>
                  </a:lnTo>
                  <a:cubicBezTo>
                    <a:pt x="1344" y="853"/>
                    <a:pt x="1347" y="854"/>
                    <a:pt x="1353" y="857"/>
                  </a:cubicBezTo>
                  <a:cubicBezTo>
                    <a:pt x="1376" y="881"/>
                    <a:pt x="1376" y="881"/>
                    <a:pt x="1388" y="881"/>
                  </a:cubicBezTo>
                  <a:cubicBezTo>
                    <a:pt x="1388" y="885"/>
                    <a:pt x="1389" y="886"/>
                    <a:pt x="1391" y="886"/>
                  </a:cubicBezTo>
                  <a:cubicBezTo>
                    <a:pt x="1394" y="886"/>
                    <a:pt x="1400" y="878"/>
                    <a:pt x="1400" y="869"/>
                  </a:cubicBezTo>
                  <a:cubicBezTo>
                    <a:pt x="1388" y="857"/>
                    <a:pt x="1353" y="833"/>
                    <a:pt x="1365" y="833"/>
                  </a:cubicBezTo>
                  <a:cubicBezTo>
                    <a:pt x="1376" y="833"/>
                    <a:pt x="1388" y="857"/>
                    <a:pt x="1400" y="869"/>
                  </a:cubicBezTo>
                  <a:lnTo>
                    <a:pt x="1376" y="833"/>
                  </a:lnTo>
                  <a:cubicBezTo>
                    <a:pt x="1376" y="830"/>
                    <a:pt x="1376" y="828"/>
                    <a:pt x="1377" y="828"/>
                  </a:cubicBezTo>
                  <a:cubicBezTo>
                    <a:pt x="1378" y="828"/>
                    <a:pt x="1380" y="833"/>
                    <a:pt x="1388" y="833"/>
                  </a:cubicBezTo>
                  <a:cubicBezTo>
                    <a:pt x="1400" y="833"/>
                    <a:pt x="1424" y="845"/>
                    <a:pt x="1424" y="845"/>
                  </a:cubicBezTo>
                  <a:cubicBezTo>
                    <a:pt x="1424" y="834"/>
                    <a:pt x="1377" y="786"/>
                    <a:pt x="1376" y="786"/>
                  </a:cubicBezTo>
                  <a:lnTo>
                    <a:pt x="1376" y="786"/>
                  </a:lnTo>
                  <a:cubicBezTo>
                    <a:pt x="1377" y="786"/>
                    <a:pt x="1389" y="798"/>
                    <a:pt x="1400" y="798"/>
                  </a:cubicBezTo>
                  <a:cubicBezTo>
                    <a:pt x="1400" y="810"/>
                    <a:pt x="1412" y="810"/>
                    <a:pt x="1424" y="810"/>
                  </a:cubicBezTo>
                  <a:cubicBezTo>
                    <a:pt x="1424" y="810"/>
                    <a:pt x="1447" y="825"/>
                    <a:pt x="1456" y="825"/>
                  </a:cubicBezTo>
                  <a:cubicBezTo>
                    <a:pt x="1458" y="825"/>
                    <a:pt x="1460" y="824"/>
                    <a:pt x="1460" y="822"/>
                  </a:cubicBezTo>
                  <a:cubicBezTo>
                    <a:pt x="1460" y="812"/>
                    <a:pt x="1444" y="795"/>
                    <a:pt x="1445" y="795"/>
                  </a:cubicBezTo>
                  <a:lnTo>
                    <a:pt x="1445" y="795"/>
                  </a:lnTo>
                  <a:cubicBezTo>
                    <a:pt x="1445" y="795"/>
                    <a:pt x="1446" y="796"/>
                    <a:pt x="1448" y="798"/>
                  </a:cubicBezTo>
                  <a:cubicBezTo>
                    <a:pt x="1460" y="810"/>
                    <a:pt x="1460" y="810"/>
                    <a:pt x="1472" y="810"/>
                  </a:cubicBezTo>
                  <a:cubicBezTo>
                    <a:pt x="1472" y="810"/>
                    <a:pt x="1436" y="762"/>
                    <a:pt x="1436" y="762"/>
                  </a:cubicBezTo>
                  <a:cubicBezTo>
                    <a:pt x="1436" y="760"/>
                    <a:pt x="1437" y="760"/>
                    <a:pt x="1439" y="760"/>
                  </a:cubicBezTo>
                  <a:cubicBezTo>
                    <a:pt x="1450" y="760"/>
                    <a:pt x="1482" y="776"/>
                    <a:pt x="1492" y="776"/>
                  </a:cubicBezTo>
                  <a:cubicBezTo>
                    <a:pt x="1494" y="776"/>
                    <a:pt x="1496" y="776"/>
                    <a:pt x="1496" y="774"/>
                  </a:cubicBezTo>
                  <a:cubicBezTo>
                    <a:pt x="1507" y="774"/>
                    <a:pt x="1473" y="762"/>
                    <a:pt x="1472" y="762"/>
                  </a:cubicBezTo>
                  <a:lnTo>
                    <a:pt x="1472" y="762"/>
                  </a:lnTo>
                  <a:cubicBezTo>
                    <a:pt x="1473" y="762"/>
                    <a:pt x="1507" y="774"/>
                    <a:pt x="1507" y="774"/>
                  </a:cubicBezTo>
                  <a:cubicBezTo>
                    <a:pt x="1507" y="762"/>
                    <a:pt x="1507" y="762"/>
                    <a:pt x="1507" y="750"/>
                  </a:cubicBezTo>
                  <a:lnTo>
                    <a:pt x="1507" y="738"/>
                  </a:lnTo>
                  <a:cubicBezTo>
                    <a:pt x="1507" y="742"/>
                    <a:pt x="1508" y="743"/>
                    <a:pt x="1510" y="743"/>
                  </a:cubicBezTo>
                  <a:cubicBezTo>
                    <a:pt x="1512" y="743"/>
                    <a:pt x="1516" y="735"/>
                    <a:pt x="1507" y="726"/>
                  </a:cubicBezTo>
                  <a:cubicBezTo>
                    <a:pt x="1507" y="717"/>
                    <a:pt x="1492" y="699"/>
                    <a:pt x="1492" y="699"/>
                  </a:cubicBezTo>
                  <a:lnTo>
                    <a:pt x="1492" y="699"/>
                  </a:lnTo>
                  <a:cubicBezTo>
                    <a:pt x="1492" y="699"/>
                    <a:pt x="1493" y="700"/>
                    <a:pt x="1496" y="703"/>
                  </a:cubicBezTo>
                  <a:cubicBezTo>
                    <a:pt x="1502" y="709"/>
                    <a:pt x="1518" y="718"/>
                    <a:pt x="1528" y="722"/>
                  </a:cubicBezTo>
                  <a:lnTo>
                    <a:pt x="1528" y="722"/>
                  </a:lnTo>
                  <a:cubicBezTo>
                    <a:pt x="1536" y="729"/>
                    <a:pt x="1547" y="738"/>
                    <a:pt x="1554" y="738"/>
                  </a:cubicBezTo>
                  <a:lnTo>
                    <a:pt x="1554" y="738"/>
                  </a:lnTo>
                  <a:cubicBezTo>
                    <a:pt x="1553" y="733"/>
                    <a:pt x="1550" y="721"/>
                    <a:pt x="1543" y="714"/>
                  </a:cubicBezTo>
                  <a:lnTo>
                    <a:pt x="1531" y="714"/>
                  </a:lnTo>
                  <a:cubicBezTo>
                    <a:pt x="1512" y="695"/>
                    <a:pt x="1484" y="676"/>
                    <a:pt x="1488" y="676"/>
                  </a:cubicBezTo>
                  <a:lnTo>
                    <a:pt x="1488" y="676"/>
                  </a:lnTo>
                  <a:cubicBezTo>
                    <a:pt x="1489" y="676"/>
                    <a:pt x="1491" y="677"/>
                    <a:pt x="1496" y="679"/>
                  </a:cubicBezTo>
                  <a:lnTo>
                    <a:pt x="1555" y="679"/>
                  </a:lnTo>
                  <a:cubicBezTo>
                    <a:pt x="1555" y="679"/>
                    <a:pt x="1543" y="679"/>
                    <a:pt x="1555" y="667"/>
                  </a:cubicBezTo>
                  <a:lnTo>
                    <a:pt x="1579" y="667"/>
                  </a:lnTo>
                  <a:lnTo>
                    <a:pt x="1567" y="655"/>
                  </a:lnTo>
                  <a:cubicBezTo>
                    <a:pt x="1559" y="651"/>
                    <a:pt x="1560" y="650"/>
                    <a:pt x="1566" y="650"/>
                  </a:cubicBezTo>
                  <a:cubicBezTo>
                    <a:pt x="1576" y="650"/>
                    <a:pt x="1603" y="655"/>
                    <a:pt x="1603" y="655"/>
                  </a:cubicBezTo>
                  <a:cubicBezTo>
                    <a:pt x="1603" y="655"/>
                    <a:pt x="1577" y="647"/>
                    <a:pt x="1560" y="643"/>
                  </a:cubicBezTo>
                  <a:lnTo>
                    <a:pt x="1615" y="643"/>
                  </a:lnTo>
                  <a:cubicBezTo>
                    <a:pt x="1567" y="619"/>
                    <a:pt x="1615" y="619"/>
                    <a:pt x="1567" y="607"/>
                  </a:cubicBezTo>
                  <a:cubicBezTo>
                    <a:pt x="1591" y="607"/>
                    <a:pt x="1591" y="595"/>
                    <a:pt x="1591" y="595"/>
                  </a:cubicBezTo>
                  <a:cubicBezTo>
                    <a:pt x="1591" y="583"/>
                    <a:pt x="1591" y="583"/>
                    <a:pt x="1579" y="583"/>
                  </a:cubicBezTo>
                  <a:lnTo>
                    <a:pt x="1555" y="572"/>
                  </a:lnTo>
                  <a:cubicBezTo>
                    <a:pt x="1567" y="572"/>
                    <a:pt x="1603" y="583"/>
                    <a:pt x="1615" y="583"/>
                  </a:cubicBezTo>
                  <a:cubicBezTo>
                    <a:pt x="1603" y="572"/>
                    <a:pt x="1591" y="572"/>
                    <a:pt x="1579" y="560"/>
                  </a:cubicBezTo>
                  <a:cubicBezTo>
                    <a:pt x="1555" y="560"/>
                    <a:pt x="1531" y="560"/>
                    <a:pt x="1531" y="548"/>
                  </a:cubicBezTo>
                  <a:lnTo>
                    <a:pt x="1531" y="548"/>
                  </a:lnTo>
                  <a:cubicBezTo>
                    <a:pt x="1531" y="548"/>
                    <a:pt x="1591" y="560"/>
                    <a:pt x="1591" y="560"/>
                  </a:cubicBezTo>
                  <a:cubicBezTo>
                    <a:pt x="1603" y="560"/>
                    <a:pt x="1579" y="548"/>
                    <a:pt x="1567" y="548"/>
                  </a:cubicBezTo>
                  <a:cubicBezTo>
                    <a:pt x="1555" y="548"/>
                    <a:pt x="1567" y="548"/>
                    <a:pt x="1579" y="536"/>
                  </a:cubicBezTo>
                  <a:lnTo>
                    <a:pt x="1603" y="536"/>
                  </a:lnTo>
                  <a:cubicBezTo>
                    <a:pt x="1603" y="536"/>
                    <a:pt x="1555" y="536"/>
                    <a:pt x="1567" y="524"/>
                  </a:cubicBezTo>
                  <a:lnTo>
                    <a:pt x="1579" y="524"/>
                  </a:lnTo>
                  <a:cubicBezTo>
                    <a:pt x="1579" y="524"/>
                    <a:pt x="1579" y="524"/>
                    <a:pt x="1567" y="512"/>
                  </a:cubicBezTo>
                  <a:cubicBezTo>
                    <a:pt x="1567" y="512"/>
                    <a:pt x="1591" y="512"/>
                    <a:pt x="1579" y="500"/>
                  </a:cubicBezTo>
                  <a:lnTo>
                    <a:pt x="1555" y="500"/>
                  </a:lnTo>
                  <a:cubicBezTo>
                    <a:pt x="1591" y="500"/>
                    <a:pt x="1603" y="500"/>
                    <a:pt x="1603" y="488"/>
                  </a:cubicBezTo>
                  <a:lnTo>
                    <a:pt x="1615" y="488"/>
                  </a:lnTo>
                  <a:cubicBezTo>
                    <a:pt x="1615" y="488"/>
                    <a:pt x="1627" y="464"/>
                    <a:pt x="1615" y="464"/>
                  </a:cubicBezTo>
                  <a:lnTo>
                    <a:pt x="1579" y="464"/>
                  </a:lnTo>
                  <a:cubicBezTo>
                    <a:pt x="1579" y="464"/>
                    <a:pt x="1603" y="452"/>
                    <a:pt x="1603" y="452"/>
                  </a:cubicBezTo>
                  <a:cubicBezTo>
                    <a:pt x="1615" y="452"/>
                    <a:pt x="1627" y="429"/>
                    <a:pt x="1627" y="417"/>
                  </a:cubicBezTo>
                  <a:cubicBezTo>
                    <a:pt x="1621" y="411"/>
                    <a:pt x="1615" y="411"/>
                    <a:pt x="1609" y="411"/>
                  </a:cubicBezTo>
                  <a:cubicBezTo>
                    <a:pt x="1603" y="411"/>
                    <a:pt x="1597" y="411"/>
                    <a:pt x="1591" y="405"/>
                  </a:cubicBezTo>
                  <a:lnTo>
                    <a:pt x="1555" y="405"/>
                  </a:lnTo>
                  <a:cubicBezTo>
                    <a:pt x="1555" y="405"/>
                    <a:pt x="1627" y="381"/>
                    <a:pt x="1591" y="381"/>
                  </a:cubicBezTo>
                  <a:cubicBezTo>
                    <a:pt x="1555" y="393"/>
                    <a:pt x="1531" y="417"/>
                    <a:pt x="1507" y="417"/>
                  </a:cubicBezTo>
                  <a:lnTo>
                    <a:pt x="1555" y="393"/>
                  </a:lnTo>
                  <a:cubicBezTo>
                    <a:pt x="1579" y="381"/>
                    <a:pt x="1591" y="381"/>
                    <a:pt x="1627" y="369"/>
                  </a:cubicBezTo>
                  <a:lnTo>
                    <a:pt x="1627" y="369"/>
                  </a:lnTo>
                  <a:cubicBezTo>
                    <a:pt x="1611" y="373"/>
                    <a:pt x="1601" y="374"/>
                    <a:pt x="1595" y="374"/>
                  </a:cubicBezTo>
                  <a:cubicBezTo>
                    <a:pt x="1583" y="374"/>
                    <a:pt x="1583" y="369"/>
                    <a:pt x="1567" y="369"/>
                  </a:cubicBezTo>
                  <a:cubicBezTo>
                    <a:pt x="1567" y="369"/>
                    <a:pt x="1567" y="357"/>
                    <a:pt x="1603" y="345"/>
                  </a:cubicBezTo>
                  <a:cubicBezTo>
                    <a:pt x="1627" y="345"/>
                    <a:pt x="1615" y="345"/>
                    <a:pt x="1627" y="333"/>
                  </a:cubicBezTo>
                  <a:lnTo>
                    <a:pt x="1627" y="333"/>
                  </a:lnTo>
                  <a:lnTo>
                    <a:pt x="1543" y="357"/>
                  </a:lnTo>
                  <a:cubicBezTo>
                    <a:pt x="1543" y="357"/>
                    <a:pt x="1615" y="333"/>
                    <a:pt x="1603" y="333"/>
                  </a:cubicBezTo>
                  <a:cubicBezTo>
                    <a:pt x="1603" y="333"/>
                    <a:pt x="1576" y="339"/>
                    <a:pt x="1566" y="339"/>
                  </a:cubicBezTo>
                  <a:cubicBezTo>
                    <a:pt x="1560" y="339"/>
                    <a:pt x="1559" y="337"/>
                    <a:pt x="1567" y="333"/>
                  </a:cubicBezTo>
                  <a:cubicBezTo>
                    <a:pt x="1587" y="323"/>
                    <a:pt x="1608" y="295"/>
                    <a:pt x="1583" y="295"/>
                  </a:cubicBezTo>
                  <a:cubicBezTo>
                    <a:pt x="1579" y="295"/>
                    <a:pt x="1574" y="296"/>
                    <a:pt x="1567" y="298"/>
                  </a:cubicBezTo>
                  <a:cubicBezTo>
                    <a:pt x="1559" y="298"/>
                    <a:pt x="1562" y="292"/>
                    <a:pt x="1557" y="292"/>
                  </a:cubicBezTo>
                  <a:cubicBezTo>
                    <a:pt x="1556" y="292"/>
                    <a:pt x="1554" y="293"/>
                    <a:pt x="1552" y="294"/>
                  </a:cubicBezTo>
                  <a:lnTo>
                    <a:pt x="1552" y="294"/>
                  </a:lnTo>
                  <a:cubicBezTo>
                    <a:pt x="1559" y="288"/>
                    <a:pt x="1567" y="280"/>
                    <a:pt x="1567" y="274"/>
                  </a:cubicBezTo>
                  <a:cubicBezTo>
                    <a:pt x="1571" y="270"/>
                    <a:pt x="1571" y="269"/>
                    <a:pt x="1569" y="269"/>
                  </a:cubicBezTo>
                  <a:cubicBezTo>
                    <a:pt x="1565" y="269"/>
                    <a:pt x="1554" y="273"/>
                    <a:pt x="1546" y="274"/>
                  </a:cubicBezTo>
                  <a:lnTo>
                    <a:pt x="1546" y="274"/>
                  </a:lnTo>
                  <a:cubicBezTo>
                    <a:pt x="1557" y="268"/>
                    <a:pt x="1567" y="262"/>
                    <a:pt x="1567" y="262"/>
                  </a:cubicBezTo>
                  <a:cubicBezTo>
                    <a:pt x="1555" y="262"/>
                    <a:pt x="1543" y="274"/>
                    <a:pt x="1543" y="274"/>
                  </a:cubicBezTo>
                  <a:cubicBezTo>
                    <a:pt x="1544" y="274"/>
                    <a:pt x="1545" y="274"/>
                    <a:pt x="1546" y="274"/>
                  </a:cubicBezTo>
                  <a:lnTo>
                    <a:pt x="1546" y="274"/>
                  </a:lnTo>
                  <a:cubicBezTo>
                    <a:pt x="1535" y="280"/>
                    <a:pt x="1522" y="287"/>
                    <a:pt x="1522" y="287"/>
                  </a:cubicBezTo>
                  <a:cubicBezTo>
                    <a:pt x="1521" y="287"/>
                    <a:pt x="1527" y="284"/>
                    <a:pt x="1543" y="274"/>
                  </a:cubicBezTo>
                  <a:cubicBezTo>
                    <a:pt x="1561" y="256"/>
                    <a:pt x="1559" y="245"/>
                    <a:pt x="1552" y="245"/>
                  </a:cubicBezTo>
                  <a:cubicBezTo>
                    <a:pt x="1550" y="245"/>
                    <a:pt x="1546" y="247"/>
                    <a:pt x="1543" y="250"/>
                  </a:cubicBezTo>
                  <a:cubicBezTo>
                    <a:pt x="1533" y="255"/>
                    <a:pt x="1525" y="258"/>
                    <a:pt x="1522" y="258"/>
                  </a:cubicBezTo>
                  <a:cubicBezTo>
                    <a:pt x="1518" y="258"/>
                    <a:pt x="1522" y="252"/>
                    <a:pt x="1543" y="238"/>
                  </a:cubicBezTo>
                  <a:cubicBezTo>
                    <a:pt x="1557" y="224"/>
                    <a:pt x="1555" y="221"/>
                    <a:pt x="1548" y="221"/>
                  </a:cubicBezTo>
                  <a:cubicBezTo>
                    <a:pt x="1543" y="221"/>
                    <a:pt x="1535" y="223"/>
                    <a:pt x="1530" y="223"/>
                  </a:cubicBezTo>
                  <a:cubicBezTo>
                    <a:pt x="1526" y="223"/>
                    <a:pt x="1524" y="221"/>
                    <a:pt x="1531" y="214"/>
                  </a:cubicBezTo>
                  <a:lnTo>
                    <a:pt x="1531" y="214"/>
                  </a:lnTo>
                  <a:cubicBezTo>
                    <a:pt x="1516" y="229"/>
                    <a:pt x="1487" y="244"/>
                    <a:pt x="1479" y="244"/>
                  </a:cubicBezTo>
                  <a:cubicBezTo>
                    <a:pt x="1475" y="244"/>
                    <a:pt x="1478" y="239"/>
                    <a:pt x="1496" y="226"/>
                  </a:cubicBezTo>
                  <a:cubicBezTo>
                    <a:pt x="1519" y="208"/>
                    <a:pt x="1519" y="205"/>
                    <a:pt x="1513" y="205"/>
                  </a:cubicBezTo>
                  <a:cubicBezTo>
                    <a:pt x="1510" y="205"/>
                    <a:pt x="1506" y="206"/>
                    <a:pt x="1502" y="206"/>
                  </a:cubicBezTo>
                  <a:cubicBezTo>
                    <a:pt x="1499" y="206"/>
                    <a:pt x="1496" y="205"/>
                    <a:pt x="1496" y="202"/>
                  </a:cubicBezTo>
                  <a:cubicBezTo>
                    <a:pt x="1496" y="202"/>
                    <a:pt x="1484" y="202"/>
                    <a:pt x="1496" y="191"/>
                  </a:cubicBezTo>
                  <a:cubicBezTo>
                    <a:pt x="1501" y="185"/>
                    <a:pt x="1504" y="185"/>
                    <a:pt x="1506" y="185"/>
                  </a:cubicBezTo>
                  <a:cubicBezTo>
                    <a:pt x="1507" y="185"/>
                    <a:pt x="1507" y="185"/>
                    <a:pt x="1507" y="179"/>
                  </a:cubicBezTo>
                  <a:lnTo>
                    <a:pt x="1507" y="179"/>
                  </a:lnTo>
                  <a:cubicBezTo>
                    <a:pt x="1507" y="179"/>
                    <a:pt x="1484" y="179"/>
                    <a:pt x="1472" y="191"/>
                  </a:cubicBezTo>
                  <a:cubicBezTo>
                    <a:pt x="1484" y="179"/>
                    <a:pt x="1507" y="167"/>
                    <a:pt x="1496" y="155"/>
                  </a:cubicBezTo>
                  <a:lnTo>
                    <a:pt x="1496" y="155"/>
                  </a:lnTo>
                  <a:cubicBezTo>
                    <a:pt x="1496" y="155"/>
                    <a:pt x="1485" y="165"/>
                    <a:pt x="1481" y="165"/>
                  </a:cubicBezTo>
                  <a:cubicBezTo>
                    <a:pt x="1480" y="165"/>
                    <a:pt x="1480" y="163"/>
                    <a:pt x="1484" y="155"/>
                  </a:cubicBezTo>
                  <a:lnTo>
                    <a:pt x="1484" y="155"/>
                  </a:lnTo>
                  <a:cubicBezTo>
                    <a:pt x="1484" y="155"/>
                    <a:pt x="1472" y="167"/>
                    <a:pt x="1472" y="167"/>
                  </a:cubicBezTo>
                  <a:cubicBezTo>
                    <a:pt x="1472" y="167"/>
                    <a:pt x="1476" y="154"/>
                    <a:pt x="1472" y="154"/>
                  </a:cubicBezTo>
                  <a:cubicBezTo>
                    <a:pt x="1469" y="154"/>
                    <a:pt x="1462" y="160"/>
                    <a:pt x="1448" y="179"/>
                  </a:cubicBezTo>
                  <a:cubicBezTo>
                    <a:pt x="1448" y="168"/>
                    <a:pt x="1474" y="141"/>
                    <a:pt x="1467" y="141"/>
                  </a:cubicBezTo>
                  <a:cubicBezTo>
                    <a:pt x="1465" y="141"/>
                    <a:pt x="1463" y="141"/>
                    <a:pt x="1460" y="143"/>
                  </a:cubicBezTo>
                  <a:cubicBezTo>
                    <a:pt x="1448" y="155"/>
                    <a:pt x="1448" y="155"/>
                    <a:pt x="1448" y="155"/>
                  </a:cubicBezTo>
                  <a:cubicBezTo>
                    <a:pt x="1436" y="155"/>
                    <a:pt x="1472" y="119"/>
                    <a:pt x="1472" y="119"/>
                  </a:cubicBezTo>
                  <a:cubicBezTo>
                    <a:pt x="1468" y="115"/>
                    <a:pt x="1466" y="114"/>
                    <a:pt x="1466" y="114"/>
                  </a:cubicBezTo>
                  <a:cubicBezTo>
                    <a:pt x="1464" y="114"/>
                    <a:pt x="1464" y="119"/>
                    <a:pt x="1448" y="119"/>
                  </a:cubicBezTo>
                  <a:cubicBezTo>
                    <a:pt x="1436" y="119"/>
                    <a:pt x="1436" y="131"/>
                    <a:pt x="1412" y="155"/>
                  </a:cubicBezTo>
                  <a:cubicBezTo>
                    <a:pt x="1412" y="155"/>
                    <a:pt x="1412" y="143"/>
                    <a:pt x="1424" y="131"/>
                  </a:cubicBezTo>
                  <a:lnTo>
                    <a:pt x="1424" y="131"/>
                  </a:lnTo>
                  <a:lnTo>
                    <a:pt x="1400" y="155"/>
                  </a:lnTo>
                  <a:cubicBezTo>
                    <a:pt x="1412" y="131"/>
                    <a:pt x="1424" y="107"/>
                    <a:pt x="1448" y="83"/>
                  </a:cubicBezTo>
                  <a:lnTo>
                    <a:pt x="1448" y="83"/>
                  </a:lnTo>
                  <a:lnTo>
                    <a:pt x="1412" y="119"/>
                  </a:lnTo>
                  <a:cubicBezTo>
                    <a:pt x="1402" y="129"/>
                    <a:pt x="1396" y="133"/>
                    <a:pt x="1393" y="133"/>
                  </a:cubicBezTo>
                  <a:cubicBezTo>
                    <a:pt x="1388" y="133"/>
                    <a:pt x="1388" y="126"/>
                    <a:pt x="1388" y="119"/>
                  </a:cubicBezTo>
                  <a:cubicBezTo>
                    <a:pt x="1388" y="119"/>
                    <a:pt x="1388" y="109"/>
                    <a:pt x="1381" y="109"/>
                  </a:cubicBezTo>
                  <a:cubicBezTo>
                    <a:pt x="1378" y="109"/>
                    <a:pt x="1373" y="111"/>
                    <a:pt x="1365" y="119"/>
                  </a:cubicBezTo>
                  <a:lnTo>
                    <a:pt x="1329" y="191"/>
                  </a:lnTo>
                  <a:cubicBezTo>
                    <a:pt x="1329" y="191"/>
                    <a:pt x="1353" y="143"/>
                    <a:pt x="1353" y="131"/>
                  </a:cubicBezTo>
                  <a:lnTo>
                    <a:pt x="1353" y="131"/>
                  </a:lnTo>
                  <a:cubicBezTo>
                    <a:pt x="1350" y="137"/>
                    <a:pt x="1348" y="139"/>
                    <a:pt x="1348" y="139"/>
                  </a:cubicBezTo>
                  <a:cubicBezTo>
                    <a:pt x="1346" y="139"/>
                    <a:pt x="1353" y="116"/>
                    <a:pt x="1353" y="107"/>
                  </a:cubicBezTo>
                  <a:cubicBezTo>
                    <a:pt x="1353" y="83"/>
                    <a:pt x="1376" y="71"/>
                    <a:pt x="1365" y="71"/>
                  </a:cubicBezTo>
                  <a:lnTo>
                    <a:pt x="1329" y="143"/>
                  </a:lnTo>
                  <a:cubicBezTo>
                    <a:pt x="1353" y="95"/>
                    <a:pt x="1329" y="95"/>
                    <a:pt x="1329" y="83"/>
                  </a:cubicBezTo>
                  <a:cubicBezTo>
                    <a:pt x="1329" y="83"/>
                    <a:pt x="1329" y="107"/>
                    <a:pt x="1317" y="119"/>
                  </a:cubicBezTo>
                  <a:cubicBezTo>
                    <a:pt x="1316" y="122"/>
                    <a:pt x="1315" y="123"/>
                    <a:pt x="1315" y="123"/>
                  </a:cubicBezTo>
                  <a:cubicBezTo>
                    <a:pt x="1313" y="123"/>
                    <a:pt x="1330" y="75"/>
                    <a:pt x="1324" y="75"/>
                  </a:cubicBezTo>
                  <a:lnTo>
                    <a:pt x="1324" y="75"/>
                  </a:lnTo>
                  <a:cubicBezTo>
                    <a:pt x="1323" y="75"/>
                    <a:pt x="1321" y="78"/>
                    <a:pt x="1317" y="83"/>
                  </a:cubicBezTo>
                  <a:cubicBezTo>
                    <a:pt x="1317" y="83"/>
                    <a:pt x="1304" y="103"/>
                    <a:pt x="1302" y="103"/>
                  </a:cubicBezTo>
                  <a:cubicBezTo>
                    <a:pt x="1301" y="103"/>
                    <a:pt x="1302" y="101"/>
                    <a:pt x="1305" y="95"/>
                  </a:cubicBezTo>
                  <a:cubicBezTo>
                    <a:pt x="1317" y="71"/>
                    <a:pt x="1329" y="48"/>
                    <a:pt x="1317" y="48"/>
                  </a:cubicBezTo>
                  <a:cubicBezTo>
                    <a:pt x="1317" y="48"/>
                    <a:pt x="1309" y="63"/>
                    <a:pt x="1300" y="63"/>
                  </a:cubicBezTo>
                  <a:cubicBezTo>
                    <a:pt x="1298" y="63"/>
                    <a:pt x="1296" y="62"/>
                    <a:pt x="1293" y="60"/>
                  </a:cubicBezTo>
                  <a:cubicBezTo>
                    <a:pt x="1293" y="48"/>
                    <a:pt x="1293" y="36"/>
                    <a:pt x="1281" y="36"/>
                  </a:cubicBezTo>
                  <a:cubicBezTo>
                    <a:pt x="1269" y="36"/>
                    <a:pt x="1257" y="71"/>
                    <a:pt x="1269" y="83"/>
                  </a:cubicBezTo>
                  <a:lnTo>
                    <a:pt x="1257" y="83"/>
                  </a:lnTo>
                  <a:cubicBezTo>
                    <a:pt x="1257" y="71"/>
                    <a:pt x="1257" y="60"/>
                    <a:pt x="1257" y="48"/>
                  </a:cubicBezTo>
                  <a:cubicBezTo>
                    <a:pt x="1246" y="60"/>
                    <a:pt x="1246" y="83"/>
                    <a:pt x="1246" y="95"/>
                  </a:cubicBezTo>
                  <a:lnTo>
                    <a:pt x="1246" y="107"/>
                  </a:lnTo>
                  <a:cubicBezTo>
                    <a:pt x="1246" y="119"/>
                    <a:pt x="1234" y="119"/>
                    <a:pt x="1234" y="119"/>
                  </a:cubicBezTo>
                  <a:cubicBezTo>
                    <a:pt x="1222" y="107"/>
                    <a:pt x="1246" y="60"/>
                    <a:pt x="1234" y="60"/>
                  </a:cubicBezTo>
                  <a:lnTo>
                    <a:pt x="1234" y="60"/>
                  </a:lnTo>
                  <a:cubicBezTo>
                    <a:pt x="1228" y="66"/>
                    <a:pt x="1221" y="72"/>
                    <a:pt x="1217" y="78"/>
                  </a:cubicBezTo>
                  <a:lnTo>
                    <a:pt x="1217" y="78"/>
                  </a:lnTo>
                  <a:cubicBezTo>
                    <a:pt x="1220" y="61"/>
                    <a:pt x="1222" y="48"/>
                    <a:pt x="1222" y="48"/>
                  </a:cubicBezTo>
                  <a:cubicBezTo>
                    <a:pt x="1222" y="44"/>
                    <a:pt x="1220" y="42"/>
                    <a:pt x="1219" y="42"/>
                  </a:cubicBezTo>
                  <a:cubicBezTo>
                    <a:pt x="1215" y="42"/>
                    <a:pt x="1210" y="48"/>
                    <a:pt x="1210" y="48"/>
                  </a:cubicBezTo>
                  <a:cubicBezTo>
                    <a:pt x="1210" y="48"/>
                    <a:pt x="1210" y="71"/>
                    <a:pt x="1198" y="83"/>
                  </a:cubicBezTo>
                  <a:cubicBezTo>
                    <a:pt x="1197" y="84"/>
                    <a:pt x="1196" y="85"/>
                    <a:pt x="1196" y="85"/>
                  </a:cubicBezTo>
                  <a:cubicBezTo>
                    <a:pt x="1191" y="85"/>
                    <a:pt x="1192" y="69"/>
                    <a:pt x="1194" y="57"/>
                  </a:cubicBezTo>
                  <a:lnTo>
                    <a:pt x="1194" y="57"/>
                  </a:lnTo>
                  <a:cubicBezTo>
                    <a:pt x="1186" y="77"/>
                    <a:pt x="1186" y="98"/>
                    <a:pt x="1186" y="119"/>
                  </a:cubicBezTo>
                  <a:cubicBezTo>
                    <a:pt x="1186" y="95"/>
                    <a:pt x="1186" y="71"/>
                    <a:pt x="1186" y="48"/>
                  </a:cubicBezTo>
                  <a:cubicBezTo>
                    <a:pt x="1186" y="28"/>
                    <a:pt x="1178" y="9"/>
                    <a:pt x="1175" y="9"/>
                  </a:cubicBezTo>
                  <a:cubicBezTo>
                    <a:pt x="1174" y="9"/>
                    <a:pt x="1174" y="10"/>
                    <a:pt x="1174" y="12"/>
                  </a:cubicBezTo>
                  <a:cubicBezTo>
                    <a:pt x="1162" y="24"/>
                    <a:pt x="1174" y="36"/>
                    <a:pt x="1174" y="48"/>
                  </a:cubicBezTo>
                  <a:cubicBezTo>
                    <a:pt x="1174" y="52"/>
                    <a:pt x="1173" y="53"/>
                    <a:pt x="1171" y="53"/>
                  </a:cubicBezTo>
                  <a:cubicBezTo>
                    <a:pt x="1167" y="53"/>
                    <a:pt x="1162" y="48"/>
                    <a:pt x="1162" y="48"/>
                  </a:cubicBezTo>
                  <a:cubicBezTo>
                    <a:pt x="1150" y="48"/>
                    <a:pt x="1150" y="24"/>
                    <a:pt x="1150" y="24"/>
                  </a:cubicBezTo>
                  <a:cubicBezTo>
                    <a:pt x="1140" y="24"/>
                    <a:pt x="1148" y="61"/>
                    <a:pt x="1142" y="61"/>
                  </a:cubicBezTo>
                  <a:cubicBezTo>
                    <a:pt x="1141" y="61"/>
                    <a:pt x="1140" y="61"/>
                    <a:pt x="1138" y="60"/>
                  </a:cubicBezTo>
                  <a:cubicBezTo>
                    <a:pt x="1129" y="41"/>
                    <a:pt x="1134" y="16"/>
                    <a:pt x="1131" y="16"/>
                  </a:cubicBezTo>
                  <a:lnTo>
                    <a:pt x="1131" y="16"/>
                  </a:lnTo>
                  <a:cubicBezTo>
                    <a:pt x="1131" y="16"/>
                    <a:pt x="1129" y="18"/>
                    <a:pt x="1126" y="24"/>
                  </a:cubicBezTo>
                  <a:cubicBezTo>
                    <a:pt x="1126" y="30"/>
                    <a:pt x="1126" y="46"/>
                    <a:pt x="1126" y="60"/>
                  </a:cubicBezTo>
                  <a:cubicBezTo>
                    <a:pt x="1126" y="60"/>
                    <a:pt x="1126" y="44"/>
                    <a:pt x="1120" y="44"/>
                  </a:cubicBezTo>
                  <a:cubicBezTo>
                    <a:pt x="1119" y="44"/>
                    <a:pt x="1117" y="45"/>
                    <a:pt x="1115" y="48"/>
                  </a:cubicBezTo>
                  <a:cubicBezTo>
                    <a:pt x="1103" y="48"/>
                    <a:pt x="1115" y="60"/>
                    <a:pt x="1115" y="60"/>
                  </a:cubicBezTo>
                  <a:lnTo>
                    <a:pt x="1103" y="48"/>
                  </a:lnTo>
                  <a:cubicBezTo>
                    <a:pt x="1101" y="46"/>
                    <a:pt x="1100" y="45"/>
                    <a:pt x="1099" y="45"/>
                  </a:cubicBezTo>
                  <a:lnTo>
                    <a:pt x="1099" y="45"/>
                  </a:lnTo>
                  <a:cubicBezTo>
                    <a:pt x="1094" y="45"/>
                    <a:pt x="1101" y="71"/>
                    <a:pt x="1091" y="71"/>
                  </a:cubicBezTo>
                  <a:cubicBezTo>
                    <a:pt x="1079" y="71"/>
                    <a:pt x="1079" y="36"/>
                    <a:pt x="1079" y="36"/>
                  </a:cubicBezTo>
                  <a:cubicBezTo>
                    <a:pt x="1079" y="36"/>
                    <a:pt x="1079" y="71"/>
                    <a:pt x="1079" y="71"/>
                  </a:cubicBezTo>
                  <a:cubicBezTo>
                    <a:pt x="1079" y="73"/>
                    <a:pt x="1079" y="73"/>
                    <a:pt x="1079" y="73"/>
                  </a:cubicBezTo>
                  <a:cubicBezTo>
                    <a:pt x="1079" y="73"/>
                    <a:pt x="1078" y="22"/>
                    <a:pt x="1067" y="0"/>
                  </a:cubicBezTo>
                  <a:close/>
                  <a:moveTo>
                    <a:pt x="729" y="1053"/>
                  </a:moveTo>
                  <a:cubicBezTo>
                    <a:pt x="730" y="1057"/>
                    <a:pt x="731" y="1063"/>
                    <a:pt x="734" y="1072"/>
                  </a:cubicBezTo>
                  <a:cubicBezTo>
                    <a:pt x="734" y="1062"/>
                    <a:pt x="732" y="1056"/>
                    <a:pt x="729" y="1053"/>
                  </a:cubicBezTo>
                  <a:close/>
                  <a:moveTo>
                    <a:pt x="685" y="1046"/>
                  </a:moveTo>
                  <a:cubicBezTo>
                    <a:pt x="682" y="1046"/>
                    <a:pt x="690" y="1084"/>
                    <a:pt x="698" y="1084"/>
                  </a:cubicBezTo>
                  <a:cubicBezTo>
                    <a:pt x="690" y="1056"/>
                    <a:pt x="686" y="1046"/>
                    <a:pt x="685" y="1046"/>
                  </a:cubicBezTo>
                  <a:close/>
                  <a:moveTo>
                    <a:pt x="341" y="131"/>
                  </a:moveTo>
                  <a:lnTo>
                    <a:pt x="341" y="131"/>
                  </a:lnTo>
                  <a:cubicBezTo>
                    <a:pt x="329" y="143"/>
                    <a:pt x="353" y="179"/>
                    <a:pt x="341" y="191"/>
                  </a:cubicBezTo>
                  <a:cubicBezTo>
                    <a:pt x="341" y="191"/>
                    <a:pt x="341" y="191"/>
                    <a:pt x="329" y="167"/>
                  </a:cubicBezTo>
                  <a:cubicBezTo>
                    <a:pt x="317" y="155"/>
                    <a:pt x="329" y="155"/>
                    <a:pt x="317" y="155"/>
                  </a:cubicBezTo>
                  <a:cubicBezTo>
                    <a:pt x="305" y="155"/>
                    <a:pt x="317" y="155"/>
                    <a:pt x="317" y="179"/>
                  </a:cubicBezTo>
                  <a:lnTo>
                    <a:pt x="317" y="191"/>
                  </a:lnTo>
                  <a:cubicBezTo>
                    <a:pt x="317" y="179"/>
                    <a:pt x="305" y="143"/>
                    <a:pt x="293" y="143"/>
                  </a:cubicBezTo>
                  <a:cubicBezTo>
                    <a:pt x="281" y="143"/>
                    <a:pt x="293" y="167"/>
                    <a:pt x="293" y="179"/>
                  </a:cubicBezTo>
                  <a:lnTo>
                    <a:pt x="293" y="214"/>
                  </a:lnTo>
                  <a:cubicBezTo>
                    <a:pt x="281" y="202"/>
                    <a:pt x="281" y="179"/>
                    <a:pt x="269" y="155"/>
                  </a:cubicBezTo>
                  <a:lnTo>
                    <a:pt x="269" y="202"/>
                  </a:lnTo>
                  <a:cubicBezTo>
                    <a:pt x="269" y="208"/>
                    <a:pt x="269" y="211"/>
                    <a:pt x="268" y="211"/>
                  </a:cubicBezTo>
                  <a:cubicBezTo>
                    <a:pt x="266" y="211"/>
                    <a:pt x="263" y="208"/>
                    <a:pt x="257" y="202"/>
                  </a:cubicBezTo>
                  <a:cubicBezTo>
                    <a:pt x="253" y="198"/>
                    <a:pt x="252" y="197"/>
                    <a:pt x="252" y="197"/>
                  </a:cubicBezTo>
                  <a:lnTo>
                    <a:pt x="252" y="197"/>
                  </a:lnTo>
                  <a:cubicBezTo>
                    <a:pt x="251" y="197"/>
                    <a:pt x="253" y="202"/>
                    <a:pt x="245" y="202"/>
                  </a:cubicBezTo>
                  <a:lnTo>
                    <a:pt x="233" y="202"/>
                  </a:lnTo>
                  <a:cubicBezTo>
                    <a:pt x="245" y="214"/>
                    <a:pt x="245" y="226"/>
                    <a:pt x="257" y="226"/>
                  </a:cubicBezTo>
                  <a:cubicBezTo>
                    <a:pt x="257" y="233"/>
                    <a:pt x="261" y="243"/>
                    <a:pt x="264" y="249"/>
                  </a:cubicBezTo>
                  <a:lnTo>
                    <a:pt x="264" y="249"/>
                  </a:lnTo>
                  <a:cubicBezTo>
                    <a:pt x="254" y="244"/>
                    <a:pt x="244" y="226"/>
                    <a:pt x="233" y="226"/>
                  </a:cubicBezTo>
                  <a:cubicBezTo>
                    <a:pt x="233" y="226"/>
                    <a:pt x="233" y="226"/>
                    <a:pt x="233" y="238"/>
                  </a:cubicBezTo>
                  <a:cubicBezTo>
                    <a:pt x="233" y="246"/>
                    <a:pt x="233" y="249"/>
                    <a:pt x="233" y="249"/>
                  </a:cubicBezTo>
                  <a:cubicBezTo>
                    <a:pt x="232" y="249"/>
                    <a:pt x="230" y="238"/>
                    <a:pt x="222" y="238"/>
                  </a:cubicBezTo>
                  <a:lnTo>
                    <a:pt x="222" y="262"/>
                  </a:lnTo>
                  <a:lnTo>
                    <a:pt x="198" y="262"/>
                  </a:lnTo>
                  <a:cubicBezTo>
                    <a:pt x="198" y="262"/>
                    <a:pt x="186" y="274"/>
                    <a:pt x="198" y="298"/>
                  </a:cubicBezTo>
                  <a:cubicBezTo>
                    <a:pt x="210" y="304"/>
                    <a:pt x="213" y="307"/>
                    <a:pt x="210" y="307"/>
                  </a:cubicBezTo>
                  <a:cubicBezTo>
                    <a:pt x="207" y="307"/>
                    <a:pt x="198" y="304"/>
                    <a:pt x="186" y="298"/>
                  </a:cubicBezTo>
                  <a:cubicBezTo>
                    <a:pt x="179" y="284"/>
                    <a:pt x="176" y="278"/>
                    <a:pt x="175" y="278"/>
                  </a:cubicBezTo>
                  <a:cubicBezTo>
                    <a:pt x="174" y="278"/>
                    <a:pt x="174" y="281"/>
                    <a:pt x="174" y="286"/>
                  </a:cubicBezTo>
                  <a:cubicBezTo>
                    <a:pt x="174" y="286"/>
                    <a:pt x="162" y="286"/>
                    <a:pt x="174" y="298"/>
                  </a:cubicBezTo>
                  <a:cubicBezTo>
                    <a:pt x="182" y="306"/>
                    <a:pt x="185" y="315"/>
                    <a:pt x="181" y="315"/>
                  </a:cubicBezTo>
                  <a:cubicBezTo>
                    <a:pt x="180" y="315"/>
                    <a:pt x="177" y="313"/>
                    <a:pt x="174" y="310"/>
                  </a:cubicBezTo>
                  <a:lnTo>
                    <a:pt x="150" y="310"/>
                  </a:lnTo>
                  <a:cubicBezTo>
                    <a:pt x="150" y="310"/>
                    <a:pt x="178" y="347"/>
                    <a:pt x="176" y="347"/>
                  </a:cubicBezTo>
                  <a:cubicBezTo>
                    <a:pt x="176" y="347"/>
                    <a:pt x="175" y="347"/>
                    <a:pt x="174" y="345"/>
                  </a:cubicBezTo>
                  <a:cubicBezTo>
                    <a:pt x="164" y="345"/>
                    <a:pt x="147" y="330"/>
                    <a:pt x="141" y="330"/>
                  </a:cubicBezTo>
                  <a:cubicBezTo>
                    <a:pt x="139" y="330"/>
                    <a:pt x="138" y="331"/>
                    <a:pt x="138" y="333"/>
                  </a:cubicBezTo>
                  <a:cubicBezTo>
                    <a:pt x="126" y="333"/>
                    <a:pt x="114" y="345"/>
                    <a:pt x="114" y="357"/>
                  </a:cubicBezTo>
                  <a:cubicBezTo>
                    <a:pt x="114" y="357"/>
                    <a:pt x="114" y="369"/>
                    <a:pt x="114" y="369"/>
                  </a:cubicBezTo>
                  <a:cubicBezTo>
                    <a:pt x="114" y="369"/>
                    <a:pt x="126" y="381"/>
                    <a:pt x="126" y="381"/>
                  </a:cubicBezTo>
                  <a:cubicBezTo>
                    <a:pt x="126" y="383"/>
                    <a:pt x="125" y="384"/>
                    <a:pt x="124" y="384"/>
                  </a:cubicBezTo>
                  <a:cubicBezTo>
                    <a:pt x="117" y="384"/>
                    <a:pt x="100" y="369"/>
                    <a:pt x="91" y="369"/>
                  </a:cubicBezTo>
                  <a:lnTo>
                    <a:pt x="67" y="369"/>
                  </a:lnTo>
                  <a:cubicBezTo>
                    <a:pt x="67" y="369"/>
                    <a:pt x="67" y="381"/>
                    <a:pt x="91" y="393"/>
                  </a:cubicBezTo>
                  <a:cubicBezTo>
                    <a:pt x="87" y="391"/>
                    <a:pt x="85" y="391"/>
                    <a:pt x="83" y="391"/>
                  </a:cubicBezTo>
                  <a:cubicBezTo>
                    <a:pt x="73" y="391"/>
                    <a:pt x="92" y="417"/>
                    <a:pt x="103" y="417"/>
                  </a:cubicBezTo>
                  <a:lnTo>
                    <a:pt x="67" y="417"/>
                  </a:lnTo>
                  <a:cubicBezTo>
                    <a:pt x="55" y="417"/>
                    <a:pt x="55" y="417"/>
                    <a:pt x="55" y="429"/>
                  </a:cubicBezTo>
                  <a:cubicBezTo>
                    <a:pt x="67" y="441"/>
                    <a:pt x="79" y="441"/>
                    <a:pt x="91" y="452"/>
                  </a:cubicBezTo>
                  <a:lnTo>
                    <a:pt x="67" y="452"/>
                  </a:lnTo>
                  <a:cubicBezTo>
                    <a:pt x="67" y="452"/>
                    <a:pt x="79" y="464"/>
                    <a:pt x="91" y="476"/>
                  </a:cubicBezTo>
                  <a:cubicBezTo>
                    <a:pt x="99" y="480"/>
                    <a:pt x="101" y="482"/>
                    <a:pt x="100" y="482"/>
                  </a:cubicBezTo>
                  <a:cubicBezTo>
                    <a:pt x="99" y="482"/>
                    <a:pt x="86" y="477"/>
                    <a:pt x="72" y="476"/>
                  </a:cubicBezTo>
                  <a:lnTo>
                    <a:pt x="72" y="476"/>
                  </a:lnTo>
                  <a:cubicBezTo>
                    <a:pt x="74" y="477"/>
                    <a:pt x="70" y="479"/>
                    <a:pt x="79" y="488"/>
                  </a:cubicBezTo>
                  <a:lnTo>
                    <a:pt x="103" y="500"/>
                  </a:lnTo>
                  <a:lnTo>
                    <a:pt x="67" y="500"/>
                  </a:lnTo>
                  <a:cubicBezTo>
                    <a:pt x="67" y="500"/>
                    <a:pt x="91" y="512"/>
                    <a:pt x="91" y="524"/>
                  </a:cubicBezTo>
                  <a:lnTo>
                    <a:pt x="79" y="524"/>
                  </a:lnTo>
                  <a:cubicBezTo>
                    <a:pt x="69" y="524"/>
                    <a:pt x="44" y="509"/>
                    <a:pt x="35" y="509"/>
                  </a:cubicBezTo>
                  <a:cubicBezTo>
                    <a:pt x="32" y="509"/>
                    <a:pt x="31" y="510"/>
                    <a:pt x="31" y="512"/>
                  </a:cubicBezTo>
                  <a:cubicBezTo>
                    <a:pt x="49" y="521"/>
                    <a:pt x="61" y="530"/>
                    <a:pt x="76" y="534"/>
                  </a:cubicBezTo>
                  <a:lnTo>
                    <a:pt x="76" y="534"/>
                  </a:lnTo>
                  <a:cubicBezTo>
                    <a:pt x="74" y="534"/>
                    <a:pt x="72" y="534"/>
                    <a:pt x="71" y="534"/>
                  </a:cubicBezTo>
                  <a:cubicBezTo>
                    <a:pt x="36" y="534"/>
                    <a:pt x="64" y="562"/>
                    <a:pt x="43" y="562"/>
                  </a:cubicBezTo>
                  <a:cubicBezTo>
                    <a:pt x="40" y="562"/>
                    <a:pt x="36" y="561"/>
                    <a:pt x="31" y="560"/>
                  </a:cubicBezTo>
                  <a:cubicBezTo>
                    <a:pt x="22" y="557"/>
                    <a:pt x="16" y="556"/>
                    <a:pt x="13" y="556"/>
                  </a:cubicBezTo>
                  <a:cubicBezTo>
                    <a:pt x="0" y="556"/>
                    <a:pt x="33" y="574"/>
                    <a:pt x="43" y="583"/>
                  </a:cubicBezTo>
                  <a:cubicBezTo>
                    <a:pt x="43" y="595"/>
                    <a:pt x="43" y="595"/>
                    <a:pt x="43" y="607"/>
                  </a:cubicBezTo>
                  <a:cubicBezTo>
                    <a:pt x="43" y="607"/>
                    <a:pt x="55" y="619"/>
                    <a:pt x="55" y="631"/>
                  </a:cubicBezTo>
                  <a:cubicBezTo>
                    <a:pt x="55" y="631"/>
                    <a:pt x="31" y="631"/>
                    <a:pt x="31" y="643"/>
                  </a:cubicBezTo>
                  <a:lnTo>
                    <a:pt x="7" y="643"/>
                  </a:lnTo>
                  <a:cubicBezTo>
                    <a:pt x="43" y="643"/>
                    <a:pt x="31" y="691"/>
                    <a:pt x="31" y="703"/>
                  </a:cubicBezTo>
                  <a:cubicBezTo>
                    <a:pt x="31" y="714"/>
                    <a:pt x="7" y="726"/>
                    <a:pt x="19" y="726"/>
                  </a:cubicBezTo>
                  <a:cubicBezTo>
                    <a:pt x="19" y="738"/>
                    <a:pt x="31" y="738"/>
                    <a:pt x="43" y="738"/>
                  </a:cubicBezTo>
                  <a:lnTo>
                    <a:pt x="91" y="738"/>
                  </a:lnTo>
                  <a:cubicBezTo>
                    <a:pt x="91" y="738"/>
                    <a:pt x="31" y="750"/>
                    <a:pt x="55" y="762"/>
                  </a:cubicBezTo>
                  <a:lnTo>
                    <a:pt x="79" y="762"/>
                  </a:lnTo>
                  <a:cubicBezTo>
                    <a:pt x="67" y="762"/>
                    <a:pt x="31" y="762"/>
                    <a:pt x="31" y="774"/>
                  </a:cubicBezTo>
                  <a:lnTo>
                    <a:pt x="91" y="774"/>
                  </a:lnTo>
                  <a:cubicBezTo>
                    <a:pt x="91" y="774"/>
                    <a:pt x="55" y="786"/>
                    <a:pt x="55" y="786"/>
                  </a:cubicBezTo>
                  <a:cubicBezTo>
                    <a:pt x="43" y="798"/>
                    <a:pt x="31" y="810"/>
                    <a:pt x="31" y="810"/>
                  </a:cubicBezTo>
                  <a:cubicBezTo>
                    <a:pt x="43" y="810"/>
                    <a:pt x="79" y="798"/>
                    <a:pt x="79" y="798"/>
                  </a:cubicBezTo>
                  <a:cubicBezTo>
                    <a:pt x="91" y="798"/>
                    <a:pt x="79" y="810"/>
                    <a:pt x="79" y="810"/>
                  </a:cubicBezTo>
                  <a:lnTo>
                    <a:pt x="103" y="810"/>
                  </a:lnTo>
                  <a:cubicBezTo>
                    <a:pt x="103" y="810"/>
                    <a:pt x="79" y="822"/>
                    <a:pt x="79" y="833"/>
                  </a:cubicBezTo>
                  <a:cubicBezTo>
                    <a:pt x="79" y="839"/>
                    <a:pt x="79" y="842"/>
                    <a:pt x="82" y="842"/>
                  </a:cubicBezTo>
                  <a:cubicBezTo>
                    <a:pt x="85" y="842"/>
                    <a:pt x="91" y="839"/>
                    <a:pt x="103" y="833"/>
                  </a:cubicBezTo>
                  <a:lnTo>
                    <a:pt x="103" y="833"/>
                  </a:lnTo>
                  <a:cubicBezTo>
                    <a:pt x="102" y="834"/>
                    <a:pt x="79" y="857"/>
                    <a:pt x="91" y="857"/>
                  </a:cubicBezTo>
                  <a:cubicBezTo>
                    <a:pt x="91" y="857"/>
                    <a:pt x="126" y="834"/>
                    <a:pt x="126" y="833"/>
                  </a:cubicBezTo>
                  <a:lnTo>
                    <a:pt x="126" y="833"/>
                  </a:lnTo>
                  <a:cubicBezTo>
                    <a:pt x="126" y="845"/>
                    <a:pt x="114" y="845"/>
                    <a:pt x="114" y="857"/>
                  </a:cubicBezTo>
                  <a:cubicBezTo>
                    <a:pt x="105" y="857"/>
                    <a:pt x="111" y="873"/>
                    <a:pt x="119" y="873"/>
                  </a:cubicBezTo>
                  <a:cubicBezTo>
                    <a:pt x="122" y="873"/>
                    <a:pt x="124" y="872"/>
                    <a:pt x="126" y="869"/>
                  </a:cubicBezTo>
                  <a:lnTo>
                    <a:pt x="126" y="869"/>
                  </a:lnTo>
                  <a:cubicBezTo>
                    <a:pt x="114" y="881"/>
                    <a:pt x="103" y="893"/>
                    <a:pt x="103" y="905"/>
                  </a:cubicBezTo>
                  <a:cubicBezTo>
                    <a:pt x="106" y="901"/>
                    <a:pt x="109" y="900"/>
                    <a:pt x="111" y="900"/>
                  </a:cubicBezTo>
                  <a:cubicBezTo>
                    <a:pt x="114" y="900"/>
                    <a:pt x="114" y="905"/>
                    <a:pt x="114" y="905"/>
                  </a:cubicBezTo>
                  <a:lnTo>
                    <a:pt x="126" y="905"/>
                  </a:lnTo>
                  <a:cubicBezTo>
                    <a:pt x="138" y="905"/>
                    <a:pt x="126" y="917"/>
                    <a:pt x="126" y="929"/>
                  </a:cubicBezTo>
                  <a:lnTo>
                    <a:pt x="150" y="929"/>
                  </a:lnTo>
                  <a:cubicBezTo>
                    <a:pt x="150" y="929"/>
                    <a:pt x="150" y="929"/>
                    <a:pt x="162" y="941"/>
                  </a:cubicBezTo>
                  <a:cubicBezTo>
                    <a:pt x="162" y="944"/>
                    <a:pt x="163" y="945"/>
                    <a:pt x="165" y="945"/>
                  </a:cubicBezTo>
                  <a:cubicBezTo>
                    <a:pt x="167" y="945"/>
                    <a:pt x="169" y="944"/>
                    <a:pt x="173" y="942"/>
                  </a:cubicBezTo>
                  <a:lnTo>
                    <a:pt x="173" y="942"/>
                  </a:lnTo>
                  <a:cubicBezTo>
                    <a:pt x="169" y="945"/>
                    <a:pt x="166" y="949"/>
                    <a:pt x="162" y="953"/>
                  </a:cubicBezTo>
                  <a:cubicBezTo>
                    <a:pt x="158" y="957"/>
                    <a:pt x="157" y="958"/>
                    <a:pt x="157" y="958"/>
                  </a:cubicBezTo>
                  <a:cubicBezTo>
                    <a:pt x="158" y="958"/>
                    <a:pt x="166" y="953"/>
                    <a:pt x="174" y="953"/>
                  </a:cubicBezTo>
                  <a:cubicBezTo>
                    <a:pt x="188" y="943"/>
                    <a:pt x="194" y="940"/>
                    <a:pt x="196" y="940"/>
                  </a:cubicBezTo>
                  <a:lnTo>
                    <a:pt x="196" y="940"/>
                  </a:lnTo>
                  <a:cubicBezTo>
                    <a:pt x="199" y="940"/>
                    <a:pt x="189" y="950"/>
                    <a:pt x="174" y="964"/>
                  </a:cubicBezTo>
                  <a:cubicBezTo>
                    <a:pt x="169" y="972"/>
                    <a:pt x="169" y="975"/>
                    <a:pt x="171" y="975"/>
                  </a:cubicBezTo>
                  <a:cubicBezTo>
                    <a:pt x="178" y="975"/>
                    <a:pt x="204" y="954"/>
                    <a:pt x="207" y="954"/>
                  </a:cubicBezTo>
                  <a:lnTo>
                    <a:pt x="207" y="954"/>
                  </a:lnTo>
                  <a:cubicBezTo>
                    <a:pt x="208" y="954"/>
                    <a:pt x="205" y="957"/>
                    <a:pt x="198" y="964"/>
                  </a:cubicBezTo>
                  <a:cubicBezTo>
                    <a:pt x="180" y="976"/>
                    <a:pt x="177" y="982"/>
                    <a:pt x="183" y="982"/>
                  </a:cubicBezTo>
                  <a:cubicBezTo>
                    <a:pt x="187" y="982"/>
                    <a:pt x="197" y="979"/>
                    <a:pt x="210" y="972"/>
                  </a:cubicBezTo>
                  <a:lnTo>
                    <a:pt x="210" y="972"/>
                  </a:lnTo>
                  <a:cubicBezTo>
                    <a:pt x="207" y="976"/>
                    <a:pt x="204" y="982"/>
                    <a:pt x="198" y="988"/>
                  </a:cubicBezTo>
                  <a:lnTo>
                    <a:pt x="210" y="988"/>
                  </a:lnTo>
                  <a:cubicBezTo>
                    <a:pt x="210" y="988"/>
                    <a:pt x="210" y="1000"/>
                    <a:pt x="210" y="1012"/>
                  </a:cubicBezTo>
                  <a:lnTo>
                    <a:pt x="222" y="1012"/>
                  </a:lnTo>
                  <a:cubicBezTo>
                    <a:pt x="222" y="1012"/>
                    <a:pt x="222" y="1024"/>
                    <a:pt x="222" y="1024"/>
                  </a:cubicBezTo>
                  <a:lnTo>
                    <a:pt x="222" y="1048"/>
                  </a:lnTo>
                  <a:cubicBezTo>
                    <a:pt x="222" y="1036"/>
                    <a:pt x="245" y="1024"/>
                    <a:pt x="245" y="1024"/>
                  </a:cubicBezTo>
                  <a:lnTo>
                    <a:pt x="245" y="1024"/>
                  </a:lnTo>
                  <a:cubicBezTo>
                    <a:pt x="245" y="1024"/>
                    <a:pt x="233" y="1048"/>
                    <a:pt x="233" y="1060"/>
                  </a:cubicBezTo>
                  <a:cubicBezTo>
                    <a:pt x="233" y="1062"/>
                    <a:pt x="234" y="1063"/>
                    <a:pt x="235" y="1063"/>
                  </a:cubicBezTo>
                  <a:cubicBezTo>
                    <a:pt x="238" y="1063"/>
                    <a:pt x="248" y="1046"/>
                    <a:pt x="257" y="1036"/>
                  </a:cubicBezTo>
                  <a:cubicBezTo>
                    <a:pt x="257" y="1036"/>
                    <a:pt x="280" y="1005"/>
                    <a:pt x="283" y="1005"/>
                  </a:cubicBezTo>
                  <a:lnTo>
                    <a:pt x="283" y="1005"/>
                  </a:lnTo>
                  <a:cubicBezTo>
                    <a:pt x="284" y="1005"/>
                    <a:pt x="283" y="1007"/>
                    <a:pt x="281" y="1012"/>
                  </a:cubicBezTo>
                  <a:cubicBezTo>
                    <a:pt x="269" y="1024"/>
                    <a:pt x="269" y="1048"/>
                    <a:pt x="257" y="1060"/>
                  </a:cubicBezTo>
                  <a:cubicBezTo>
                    <a:pt x="257" y="1061"/>
                    <a:pt x="258" y="1061"/>
                    <a:pt x="258" y="1061"/>
                  </a:cubicBezTo>
                  <a:cubicBezTo>
                    <a:pt x="264" y="1061"/>
                    <a:pt x="285" y="1036"/>
                    <a:pt x="288" y="1036"/>
                  </a:cubicBezTo>
                  <a:lnTo>
                    <a:pt x="288" y="1036"/>
                  </a:lnTo>
                  <a:cubicBezTo>
                    <a:pt x="288" y="1036"/>
                    <a:pt x="287" y="1039"/>
                    <a:pt x="281" y="1048"/>
                  </a:cubicBezTo>
                  <a:cubicBezTo>
                    <a:pt x="274" y="1069"/>
                    <a:pt x="280" y="1074"/>
                    <a:pt x="288" y="1074"/>
                  </a:cubicBezTo>
                  <a:cubicBezTo>
                    <a:pt x="293" y="1074"/>
                    <a:pt x="300" y="1072"/>
                    <a:pt x="305" y="1072"/>
                  </a:cubicBezTo>
                  <a:cubicBezTo>
                    <a:pt x="305" y="1068"/>
                    <a:pt x="306" y="1066"/>
                    <a:pt x="308" y="1066"/>
                  </a:cubicBezTo>
                  <a:cubicBezTo>
                    <a:pt x="312" y="1066"/>
                    <a:pt x="317" y="1072"/>
                    <a:pt x="317" y="1072"/>
                  </a:cubicBezTo>
                  <a:cubicBezTo>
                    <a:pt x="317" y="1072"/>
                    <a:pt x="317" y="1089"/>
                    <a:pt x="317" y="1095"/>
                  </a:cubicBezTo>
                  <a:cubicBezTo>
                    <a:pt x="317" y="1084"/>
                    <a:pt x="329" y="1084"/>
                    <a:pt x="329" y="1072"/>
                  </a:cubicBezTo>
                  <a:lnTo>
                    <a:pt x="341" y="1072"/>
                  </a:lnTo>
                  <a:cubicBezTo>
                    <a:pt x="353" y="1072"/>
                    <a:pt x="341" y="1084"/>
                    <a:pt x="341" y="1107"/>
                  </a:cubicBezTo>
                  <a:cubicBezTo>
                    <a:pt x="351" y="1086"/>
                    <a:pt x="356" y="1078"/>
                    <a:pt x="357" y="1078"/>
                  </a:cubicBezTo>
                  <a:lnTo>
                    <a:pt x="357" y="1078"/>
                  </a:lnTo>
                  <a:cubicBezTo>
                    <a:pt x="359" y="1078"/>
                    <a:pt x="344" y="1119"/>
                    <a:pt x="353" y="1119"/>
                  </a:cubicBezTo>
                  <a:cubicBezTo>
                    <a:pt x="364" y="1119"/>
                    <a:pt x="376" y="1084"/>
                    <a:pt x="376" y="1072"/>
                  </a:cubicBezTo>
                  <a:cubicBezTo>
                    <a:pt x="388" y="1072"/>
                    <a:pt x="376" y="1095"/>
                    <a:pt x="376" y="1095"/>
                  </a:cubicBezTo>
                  <a:cubicBezTo>
                    <a:pt x="376" y="1095"/>
                    <a:pt x="382" y="1085"/>
                    <a:pt x="389" y="1085"/>
                  </a:cubicBezTo>
                  <a:cubicBezTo>
                    <a:pt x="392" y="1085"/>
                    <a:pt x="396" y="1087"/>
                    <a:pt x="400" y="1095"/>
                  </a:cubicBezTo>
                  <a:cubicBezTo>
                    <a:pt x="400" y="1109"/>
                    <a:pt x="400" y="1115"/>
                    <a:pt x="403" y="1115"/>
                  </a:cubicBezTo>
                  <a:cubicBezTo>
                    <a:pt x="404" y="1115"/>
                    <a:pt x="407" y="1112"/>
                    <a:pt x="412" y="1107"/>
                  </a:cubicBezTo>
                  <a:cubicBezTo>
                    <a:pt x="424" y="1107"/>
                    <a:pt x="424" y="1095"/>
                    <a:pt x="424" y="1095"/>
                  </a:cubicBezTo>
                  <a:cubicBezTo>
                    <a:pt x="424" y="1095"/>
                    <a:pt x="433" y="1148"/>
                    <a:pt x="443" y="1148"/>
                  </a:cubicBezTo>
                  <a:cubicBezTo>
                    <a:pt x="444" y="1148"/>
                    <a:pt x="446" y="1146"/>
                    <a:pt x="448" y="1143"/>
                  </a:cubicBezTo>
                  <a:cubicBezTo>
                    <a:pt x="454" y="1137"/>
                    <a:pt x="457" y="1133"/>
                    <a:pt x="458" y="1129"/>
                  </a:cubicBezTo>
                  <a:lnTo>
                    <a:pt x="458" y="1129"/>
                  </a:lnTo>
                  <a:cubicBezTo>
                    <a:pt x="459" y="1130"/>
                    <a:pt x="459" y="1131"/>
                    <a:pt x="460" y="1131"/>
                  </a:cubicBezTo>
                  <a:cubicBezTo>
                    <a:pt x="461" y="1128"/>
                    <a:pt x="463" y="1127"/>
                    <a:pt x="465" y="1127"/>
                  </a:cubicBezTo>
                  <a:cubicBezTo>
                    <a:pt x="474" y="1127"/>
                    <a:pt x="485" y="1153"/>
                    <a:pt x="495" y="1153"/>
                  </a:cubicBezTo>
                  <a:cubicBezTo>
                    <a:pt x="500" y="1153"/>
                    <a:pt x="504" y="1147"/>
                    <a:pt x="507" y="1131"/>
                  </a:cubicBezTo>
                  <a:cubicBezTo>
                    <a:pt x="507" y="1101"/>
                    <a:pt x="499" y="1113"/>
                    <a:pt x="496" y="1104"/>
                  </a:cubicBezTo>
                  <a:lnTo>
                    <a:pt x="496" y="1104"/>
                  </a:lnTo>
                  <a:cubicBezTo>
                    <a:pt x="507" y="1057"/>
                    <a:pt x="507" y="999"/>
                    <a:pt x="495" y="953"/>
                  </a:cubicBezTo>
                  <a:cubicBezTo>
                    <a:pt x="495" y="953"/>
                    <a:pt x="490" y="947"/>
                    <a:pt x="487" y="947"/>
                  </a:cubicBezTo>
                  <a:cubicBezTo>
                    <a:pt x="485" y="947"/>
                    <a:pt x="484" y="949"/>
                    <a:pt x="484" y="953"/>
                  </a:cubicBezTo>
                  <a:cubicBezTo>
                    <a:pt x="484" y="962"/>
                    <a:pt x="484" y="995"/>
                    <a:pt x="477" y="995"/>
                  </a:cubicBezTo>
                  <a:cubicBezTo>
                    <a:pt x="476" y="995"/>
                    <a:pt x="474" y="993"/>
                    <a:pt x="472" y="988"/>
                  </a:cubicBezTo>
                  <a:cubicBezTo>
                    <a:pt x="472" y="974"/>
                    <a:pt x="472" y="969"/>
                    <a:pt x="469" y="969"/>
                  </a:cubicBezTo>
                  <a:cubicBezTo>
                    <a:pt x="468" y="969"/>
                    <a:pt x="465" y="971"/>
                    <a:pt x="460" y="976"/>
                  </a:cubicBezTo>
                  <a:cubicBezTo>
                    <a:pt x="448" y="976"/>
                    <a:pt x="448" y="1012"/>
                    <a:pt x="448" y="1012"/>
                  </a:cubicBezTo>
                  <a:cubicBezTo>
                    <a:pt x="439" y="1004"/>
                    <a:pt x="443" y="971"/>
                    <a:pt x="446" y="953"/>
                  </a:cubicBezTo>
                  <a:lnTo>
                    <a:pt x="446" y="953"/>
                  </a:lnTo>
                  <a:cubicBezTo>
                    <a:pt x="444" y="962"/>
                    <a:pt x="441" y="971"/>
                    <a:pt x="436" y="976"/>
                  </a:cubicBezTo>
                  <a:cubicBezTo>
                    <a:pt x="435" y="977"/>
                    <a:pt x="434" y="978"/>
                    <a:pt x="433" y="978"/>
                  </a:cubicBezTo>
                  <a:cubicBezTo>
                    <a:pt x="432" y="978"/>
                    <a:pt x="431" y="976"/>
                    <a:pt x="431" y="973"/>
                  </a:cubicBezTo>
                  <a:lnTo>
                    <a:pt x="431" y="973"/>
                  </a:lnTo>
                  <a:cubicBezTo>
                    <a:pt x="425" y="996"/>
                    <a:pt x="418" y="1021"/>
                    <a:pt x="414" y="1021"/>
                  </a:cubicBezTo>
                  <a:cubicBezTo>
                    <a:pt x="413" y="1021"/>
                    <a:pt x="412" y="1018"/>
                    <a:pt x="412" y="1012"/>
                  </a:cubicBezTo>
                  <a:cubicBezTo>
                    <a:pt x="412" y="1007"/>
                    <a:pt x="412" y="1003"/>
                    <a:pt x="412" y="999"/>
                  </a:cubicBezTo>
                  <a:lnTo>
                    <a:pt x="412" y="999"/>
                  </a:lnTo>
                  <a:cubicBezTo>
                    <a:pt x="409" y="1006"/>
                    <a:pt x="404" y="1012"/>
                    <a:pt x="400" y="1012"/>
                  </a:cubicBezTo>
                  <a:cubicBezTo>
                    <a:pt x="400" y="988"/>
                    <a:pt x="412" y="976"/>
                    <a:pt x="412" y="953"/>
                  </a:cubicBezTo>
                  <a:cubicBezTo>
                    <a:pt x="412" y="947"/>
                    <a:pt x="412" y="941"/>
                    <a:pt x="411" y="941"/>
                  </a:cubicBezTo>
                  <a:cubicBezTo>
                    <a:pt x="409" y="941"/>
                    <a:pt x="406" y="947"/>
                    <a:pt x="400" y="964"/>
                  </a:cubicBezTo>
                  <a:cubicBezTo>
                    <a:pt x="406" y="941"/>
                    <a:pt x="409" y="932"/>
                    <a:pt x="409" y="932"/>
                  </a:cubicBezTo>
                  <a:lnTo>
                    <a:pt x="409" y="932"/>
                  </a:lnTo>
                  <a:cubicBezTo>
                    <a:pt x="409" y="932"/>
                    <a:pt x="406" y="941"/>
                    <a:pt x="400" y="953"/>
                  </a:cubicBezTo>
                  <a:cubicBezTo>
                    <a:pt x="405" y="937"/>
                    <a:pt x="402" y="933"/>
                    <a:pt x="396" y="933"/>
                  </a:cubicBezTo>
                  <a:cubicBezTo>
                    <a:pt x="388" y="933"/>
                    <a:pt x="376" y="941"/>
                    <a:pt x="376" y="941"/>
                  </a:cubicBezTo>
                  <a:cubicBezTo>
                    <a:pt x="376" y="941"/>
                    <a:pt x="369" y="971"/>
                    <a:pt x="366" y="971"/>
                  </a:cubicBezTo>
                  <a:cubicBezTo>
                    <a:pt x="365" y="971"/>
                    <a:pt x="364" y="969"/>
                    <a:pt x="364" y="964"/>
                  </a:cubicBezTo>
                  <a:cubicBezTo>
                    <a:pt x="364" y="964"/>
                    <a:pt x="364" y="953"/>
                    <a:pt x="353" y="953"/>
                  </a:cubicBezTo>
                  <a:cubicBezTo>
                    <a:pt x="351" y="954"/>
                    <a:pt x="350" y="955"/>
                    <a:pt x="349" y="957"/>
                  </a:cubicBezTo>
                  <a:lnTo>
                    <a:pt x="349" y="957"/>
                  </a:lnTo>
                  <a:cubicBezTo>
                    <a:pt x="354" y="945"/>
                    <a:pt x="356" y="937"/>
                    <a:pt x="364" y="929"/>
                  </a:cubicBezTo>
                  <a:cubicBezTo>
                    <a:pt x="364" y="923"/>
                    <a:pt x="363" y="921"/>
                    <a:pt x="361" y="921"/>
                  </a:cubicBezTo>
                  <a:cubicBezTo>
                    <a:pt x="353" y="921"/>
                    <a:pt x="338" y="941"/>
                    <a:pt x="329" y="941"/>
                  </a:cubicBezTo>
                  <a:cubicBezTo>
                    <a:pt x="329" y="941"/>
                    <a:pt x="329" y="917"/>
                    <a:pt x="341" y="893"/>
                  </a:cubicBezTo>
                  <a:lnTo>
                    <a:pt x="341" y="893"/>
                  </a:lnTo>
                  <a:cubicBezTo>
                    <a:pt x="329" y="905"/>
                    <a:pt x="317" y="929"/>
                    <a:pt x="305" y="941"/>
                  </a:cubicBezTo>
                  <a:cubicBezTo>
                    <a:pt x="303" y="942"/>
                    <a:pt x="302" y="943"/>
                    <a:pt x="302" y="943"/>
                  </a:cubicBezTo>
                  <a:cubicBezTo>
                    <a:pt x="299" y="943"/>
                    <a:pt x="317" y="917"/>
                    <a:pt x="317" y="917"/>
                  </a:cubicBezTo>
                  <a:lnTo>
                    <a:pt x="317" y="917"/>
                  </a:lnTo>
                  <a:cubicBezTo>
                    <a:pt x="317" y="917"/>
                    <a:pt x="306" y="927"/>
                    <a:pt x="296" y="938"/>
                  </a:cubicBezTo>
                  <a:lnTo>
                    <a:pt x="296" y="938"/>
                  </a:lnTo>
                  <a:cubicBezTo>
                    <a:pt x="306" y="923"/>
                    <a:pt x="317" y="905"/>
                    <a:pt x="317" y="905"/>
                  </a:cubicBezTo>
                  <a:cubicBezTo>
                    <a:pt x="329" y="893"/>
                    <a:pt x="317" y="893"/>
                    <a:pt x="317" y="893"/>
                  </a:cubicBezTo>
                  <a:cubicBezTo>
                    <a:pt x="305" y="893"/>
                    <a:pt x="305" y="893"/>
                    <a:pt x="281" y="905"/>
                  </a:cubicBezTo>
                  <a:cubicBezTo>
                    <a:pt x="293" y="893"/>
                    <a:pt x="281" y="893"/>
                    <a:pt x="281" y="893"/>
                  </a:cubicBezTo>
                  <a:cubicBezTo>
                    <a:pt x="281" y="893"/>
                    <a:pt x="269" y="905"/>
                    <a:pt x="257" y="905"/>
                  </a:cubicBezTo>
                  <a:lnTo>
                    <a:pt x="245" y="905"/>
                  </a:lnTo>
                  <a:cubicBezTo>
                    <a:pt x="257" y="893"/>
                    <a:pt x="257" y="881"/>
                    <a:pt x="257" y="881"/>
                  </a:cubicBezTo>
                  <a:lnTo>
                    <a:pt x="245" y="881"/>
                  </a:lnTo>
                  <a:lnTo>
                    <a:pt x="245" y="869"/>
                  </a:lnTo>
                  <a:cubicBezTo>
                    <a:pt x="245" y="869"/>
                    <a:pt x="245" y="866"/>
                    <a:pt x="241" y="866"/>
                  </a:cubicBezTo>
                  <a:cubicBezTo>
                    <a:pt x="236" y="866"/>
                    <a:pt x="228" y="869"/>
                    <a:pt x="210" y="881"/>
                  </a:cubicBezTo>
                  <a:cubicBezTo>
                    <a:pt x="233" y="857"/>
                    <a:pt x="233" y="857"/>
                    <a:pt x="233" y="845"/>
                  </a:cubicBezTo>
                  <a:cubicBezTo>
                    <a:pt x="226" y="845"/>
                    <a:pt x="218" y="851"/>
                    <a:pt x="213" y="851"/>
                  </a:cubicBezTo>
                  <a:cubicBezTo>
                    <a:pt x="211" y="851"/>
                    <a:pt x="210" y="849"/>
                    <a:pt x="210" y="845"/>
                  </a:cubicBezTo>
                  <a:cubicBezTo>
                    <a:pt x="210" y="833"/>
                    <a:pt x="222" y="833"/>
                    <a:pt x="233" y="822"/>
                  </a:cubicBezTo>
                  <a:cubicBezTo>
                    <a:pt x="228" y="816"/>
                    <a:pt x="225" y="813"/>
                    <a:pt x="222" y="813"/>
                  </a:cubicBezTo>
                  <a:cubicBezTo>
                    <a:pt x="219" y="813"/>
                    <a:pt x="216" y="816"/>
                    <a:pt x="210" y="822"/>
                  </a:cubicBezTo>
                  <a:cubicBezTo>
                    <a:pt x="210" y="822"/>
                    <a:pt x="204" y="822"/>
                    <a:pt x="197" y="825"/>
                  </a:cubicBezTo>
                  <a:lnTo>
                    <a:pt x="197" y="825"/>
                  </a:lnTo>
                  <a:cubicBezTo>
                    <a:pt x="203" y="820"/>
                    <a:pt x="202" y="819"/>
                    <a:pt x="199" y="819"/>
                  </a:cubicBezTo>
                  <a:cubicBezTo>
                    <a:pt x="195" y="819"/>
                    <a:pt x="186" y="822"/>
                    <a:pt x="186" y="822"/>
                  </a:cubicBezTo>
                  <a:cubicBezTo>
                    <a:pt x="186" y="811"/>
                    <a:pt x="239" y="783"/>
                    <a:pt x="238" y="783"/>
                  </a:cubicBezTo>
                  <a:lnTo>
                    <a:pt x="238" y="783"/>
                  </a:lnTo>
                  <a:cubicBezTo>
                    <a:pt x="238" y="783"/>
                    <a:pt x="237" y="784"/>
                    <a:pt x="233" y="786"/>
                  </a:cubicBezTo>
                  <a:cubicBezTo>
                    <a:pt x="210" y="798"/>
                    <a:pt x="174" y="810"/>
                    <a:pt x="138" y="822"/>
                  </a:cubicBezTo>
                  <a:cubicBezTo>
                    <a:pt x="135" y="823"/>
                    <a:pt x="133" y="824"/>
                    <a:pt x="133" y="824"/>
                  </a:cubicBezTo>
                  <a:cubicBezTo>
                    <a:pt x="131" y="824"/>
                    <a:pt x="146" y="815"/>
                    <a:pt x="160" y="808"/>
                  </a:cubicBezTo>
                  <a:lnTo>
                    <a:pt x="160" y="808"/>
                  </a:lnTo>
                  <a:cubicBezTo>
                    <a:pt x="156" y="809"/>
                    <a:pt x="153" y="810"/>
                    <a:pt x="150" y="810"/>
                  </a:cubicBezTo>
                  <a:lnTo>
                    <a:pt x="126" y="822"/>
                  </a:lnTo>
                  <a:cubicBezTo>
                    <a:pt x="138" y="810"/>
                    <a:pt x="150" y="798"/>
                    <a:pt x="150" y="798"/>
                  </a:cubicBezTo>
                  <a:cubicBezTo>
                    <a:pt x="138" y="798"/>
                    <a:pt x="126" y="798"/>
                    <a:pt x="162" y="786"/>
                  </a:cubicBezTo>
                  <a:cubicBezTo>
                    <a:pt x="174" y="786"/>
                    <a:pt x="174" y="774"/>
                    <a:pt x="162" y="774"/>
                  </a:cubicBezTo>
                  <a:cubicBezTo>
                    <a:pt x="154" y="774"/>
                    <a:pt x="146" y="779"/>
                    <a:pt x="142" y="779"/>
                  </a:cubicBezTo>
                  <a:cubicBezTo>
                    <a:pt x="140" y="779"/>
                    <a:pt x="138" y="778"/>
                    <a:pt x="138" y="774"/>
                  </a:cubicBezTo>
                  <a:cubicBezTo>
                    <a:pt x="126" y="762"/>
                    <a:pt x="138" y="762"/>
                    <a:pt x="138" y="762"/>
                  </a:cubicBezTo>
                  <a:cubicBezTo>
                    <a:pt x="138" y="750"/>
                    <a:pt x="162" y="750"/>
                    <a:pt x="162" y="738"/>
                  </a:cubicBezTo>
                  <a:cubicBezTo>
                    <a:pt x="166" y="738"/>
                    <a:pt x="169" y="737"/>
                    <a:pt x="170" y="735"/>
                  </a:cubicBezTo>
                  <a:lnTo>
                    <a:pt x="170" y="735"/>
                  </a:lnTo>
                  <a:cubicBezTo>
                    <a:pt x="174" y="734"/>
                    <a:pt x="174" y="733"/>
                    <a:pt x="172" y="733"/>
                  </a:cubicBezTo>
                  <a:lnTo>
                    <a:pt x="172" y="733"/>
                  </a:lnTo>
                  <a:cubicBezTo>
                    <a:pt x="171" y="733"/>
                    <a:pt x="171" y="733"/>
                    <a:pt x="170" y="733"/>
                  </a:cubicBezTo>
                  <a:lnTo>
                    <a:pt x="170" y="733"/>
                  </a:lnTo>
                  <a:cubicBezTo>
                    <a:pt x="170" y="733"/>
                    <a:pt x="170" y="733"/>
                    <a:pt x="170" y="733"/>
                  </a:cubicBezTo>
                  <a:lnTo>
                    <a:pt x="170" y="733"/>
                  </a:lnTo>
                  <a:cubicBezTo>
                    <a:pt x="170" y="733"/>
                    <a:pt x="169" y="733"/>
                    <a:pt x="169" y="733"/>
                  </a:cubicBezTo>
                  <a:lnTo>
                    <a:pt x="169" y="733"/>
                  </a:lnTo>
                  <a:cubicBezTo>
                    <a:pt x="168" y="733"/>
                    <a:pt x="168" y="733"/>
                    <a:pt x="167" y="733"/>
                  </a:cubicBezTo>
                  <a:lnTo>
                    <a:pt x="167" y="733"/>
                  </a:lnTo>
                  <a:cubicBezTo>
                    <a:pt x="174" y="726"/>
                    <a:pt x="186" y="714"/>
                    <a:pt x="186" y="714"/>
                  </a:cubicBezTo>
                  <a:cubicBezTo>
                    <a:pt x="162" y="714"/>
                    <a:pt x="138" y="726"/>
                    <a:pt x="114" y="738"/>
                  </a:cubicBezTo>
                  <a:cubicBezTo>
                    <a:pt x="114" y="738"/>
                    <a:pt x="126" y="726"/>
                    <a:pt x="114" y="726"/>
                  </a:cubicBezTo>
                  <a:cubicBezTo>
                    <a:pt x="103" y="726"/>
                    <a:pt x="126" y="726"/>
                    <a:pt x="150" y="714"/>
                  </a:cubicBezTo>
                  <a:cubicBezTo>
                    <a:pt x="158" y="710"/>
                    <a:pt x="159" y="709"/>
                    <a:pt x="158" y="709"/>
                  </a:cubicBezTo>
                  <a:cubicBezTo>
                    <a:pt x="154" y="709"/>
                    <a:pt x="138" y="714"/>
                    <a:pt x="138" y="714"/>
                  </a:cubicBezTo>
                  <a:lnTo>
                    <a:pt x="114" y="714"/>
                  </a:lnTo>
                  <a:cubicBezTo>
                    <a:pt x="114" y="714"/>
                    <a:pt x="126" y="703"/>
                    <a:pt x="91" y="703"/>
                  </a:cubicBezTo>
                  <a:lnTo>
                    <a:pt x="79" y="703"/>
                  </a:lnTo>
                  <a:cubicBezTo>
                    <a:pt x="91" y="703"/>
                    <a:pt x="138" y="703"/>
                    <a:pt x="150" y="691"/>
                  </a:cubicBezTo>
                  <a:cubicBezTo>
                    <a:pt x="162" y="679"/>
                    <a:pt x="150" y="679"/>
                    <a:pt x="150" y="667"/>
                  </a:cubicBezTo>
                  <a:lnTo>
                    <a:pt x="114" y="667"/>
                  </a:lnTo>
                  <a:cubicBezTo>
                    <a:pt x="122" y="667"/>
                    <a:pt x="109" y="672"/>
                    <a:pt x="99" y="672"/>
                  </a:cubicBezTo>
                  <a:cubicBezTo>
                    <a:pt x="95" y="672"/>
                    <a:pt x="91" y="671"/>
                    <a:pt x="91" y="667"/>
                  </a:cubicBezTo>
                  <a:cubicBezTo>
                    <a:pt x="91" y="667"/>
                    <a:pt x="43" y="667"/>
                    <a:pt x="91" y="655"/>
                  </a:cubicBezTo>
                  <a:cubicBezTo>
                    <a:pt x="97" y="661"/>
                    <a:pt x="103" y="664"/>
                    <a:pt x="108" y="664"/>
                  </a:cubicBezTo>
                  <a:cubicBezTo>
                    <a:pt x="114" y="664"/>
                    <a:pt x="120" y="661"/>
                    <a:pt x="126" y="655"/>
                  </a:cubicBezTo>
                  <a:cubicBezTo>
                    <a:pt x="126" y="655"/>
                    <a:pt x="138" y="643"/>
                    <a:pt x="126" y="643"/>
                  </a:cubicBezTo>
                  <a:lnTo>
                    <a:pt x="79" y="643"/>
                  </a:lnTo>
                  <a:cubicBezTo>
                    <a:pt x="91" y="631"/>
                    <a:pt x="103" y="631"/>
                    <a:pt x="114" y="631"/>
                  </a:cubicBezTo>
                  <a:lnTo>
                    <a:pt x="126" y="631"/>
                  </a:lnTo>
                  <a:cubicBezTo>
                    <a:pt x="126" y="631"/>
                    <a:pt x="126" y="619"/>
                    <a:pt x="138" y="619"/>
                  </a:cubicBezTo>
                  <a:lnTo>
                    <a:pt x="210" y="619"/>
                  </a:lnTo>
                  <a:cubicBezTo>
                    <a:pt x="186" y="619"/>
                    <a:pt x="150" y="619"/>
                    <a:pt x="126" y="607"/>
                  </a:cubicBezTo>
                  <a:cubicBezTo>
                    <a:pt x="103" y="607"/>
                    <a:pt x="126" y="607"/>
                    <a:pt x="114" y="595"/>
                  </a:cubicBezTo>
                  <a:cubicBezTo>
                    <a:pt x="112" y="593"/>
                    <a:pt x="109" y="592"/>
                    <a:pt x="106" y="591"/>
                  </a:cubicBezTo>
                  <a:lnTo>
                    <a:pt x="106" y="591"/>
                  </a:lnTo>
                  <a:cubicBezTo>
                    <a:pt x="110" y="590"/>
                    <a:pt x="114" y="590"/>
                    <a:pt x="118" y="590"/>
                  </a:cubicBezTo>
                  <a:cubicBezTo>
                    <a:pt x="134" y="590"/>
                    <a:pt x="151" y="594"/>
                    <a:pt x="165" y="595"/>
                  </a:cubicBezTo>
                  <a:lnTo>
                    <a:pt x="165" y="595"/>
                  </a:lnTo>
                  <a:cubicBezTo>
                    <a:pt x="161" y="594"/>
                    <a:pt x="158" y="591"/>
                    <a:pt x="150" y="583"/>
                  </a:cubicBezTo>
                  <a:cubicBezTo>
                    <a:pt x="150" y="583"/>
                    <a:pt x="150" y="583"/>
                    <a:pt x="150" y="572"/>
                  </a:cubicBezTo>
                  <a:cubicBezTo>
                    <a:pt x="150" y="572"/>
                    <a:pt x="162" y="560"/>
                    <a:pt x="150" y="548"/>
                  </a:cubicBezTo>
                  <a:cubicBezTo>
                    <a:pt x="126" y="536"/>
                    <a:pt x="126" y="536"/>
                    <a:pt x="126" y="536"/>
                  </a:cubicBezTo>
                  <a:lnTo>
                    <a:pt x="174" y="536"/>
                  </a:lnTo>
                  <a:cubicBezTo>
                    <a:pt x="198" y="536"/>
                    <a:pt x="198" y="536"/>
                    <a:pt x="186" y="524"/>
                  </a:cubicBezTo>
                  <a:lnTo>
                    <a:pt x="162" y="512"/>
                  </a:lnTo>
                  <a:cubicBezTo>
                    <a:pt x="174" y="512"/>
                    <a:pt x="198" y="524"/>
                    <a:pt x="210" y="524"/>
                  </a:cubicBezTo>
                  <a:cubicBezTo>
                    <a:pt x="210" y="512"/>
                    <a:pt x="174" y="512"/>
                    <a:pt x="174" y="500"/>
                  </a:cubicBezTo>
                  <a:cubicBezTo>
                    <a:pt x="174" y="500"/>
                    <a:pt x="174" y="500"/>
                    <a:pt x="162" y="488"/>
                  </a:cubicBezTo>
                  <a:cubicBezTo>
                    <a:pt x="138" y="488"/>
                    <a:pt x="126" y="476"/>
                    <a:pt x="114" y="464"/>
                  </a:cubicBezTo>
                  <a:lnTo>
                    <a:pt x="114" y="464"/>
                  </a:lnTo>
                  <a:cubicBezTo>
                    <a:pt x="126" y="476"/>
                    <a:pt x="150" y="476"/>
                    <a:pt x="174" y="488"/>
                  </a:cubicBezTo>
                  <a:lnTo>
                    <a:pt x="186" y="488"/>
                  </a:lnTo>
                  <a:cubicBezTo>
                    <a:pt x="186" y="488"/>
                    <a:pt x="181" y="479"/>
                    <a:pt x="183" y="475"/>
                  </a:cubicBezTo>
                  <a:lnTo>
                    <a:pt x="183" y="475"/>
                  </a:lnTo>
                  <a:lnTo>
                    <a:pt x="186" y="476"/>
                  </a:lnTo>
                  <a:cubicBezTo>
                    <a:pt x="185" y="476"/>
                    <a:pt x="185" y="475"/>
                    <a:pt x="184" y="474"/>
                  </a:cubicBezTo>
                  <a:lnTo>
                    <a:pt x="184" y="474"/>
                  </a:lnTo>
                  <a:cubicBezTo>
                    <a:pt x="184" y="474"/>
                    <a:pt x="186" y="473"/>
                    <a:pt x="187" y="473"/>
                  </a:cubicBezTo>
                  <a:cubicBezTo>
                    <a:pt x="190" y="473"/>
                    <a:pt x="193" y="474"/>
                    <a:pt x="198" y="476"/>
                  </a:cubicBezTo>
                  <a:cubicBezTo>
                    <a:pt x="201" y="478"/>
                    <a:pt x="204" y="479"/>
                    <a:pt x="205" y="479"/>
                  </a:cubicBezTo>
                  <a:cubicBezTo>
                    <a:pt x="215" y="479"/>
                    <a:pt x="198" y="452"/>
                    <a:pt x="198" y="452"/>
                  </a:cubicBezTo>
                  <a:lnTo>
                    <a:pt x="150" y="429"/>
                  </a:lnTo>
                  <a:lnTo>
                    <a:pt x="150" y="429"/>
                  </a:lnTo>
                  <a:cubicBezTo>
                    <a:pt x="150" y="429"/>
                    <a:pt x="166" y="434"/>
                    <a:pt x="173" y="434"/>
                  </a:cubicBezTo>
                  <a:cubicBezTo>
                    <a:pt x="177" y="434"/>
                    <a:pt x="178" y="433"/>
                    <a:pt x="174" y="429"/>
                  </a:cubicBezTo>
                  <a:cubicBezTo>
                    <a:pt x="174" y="417"/>
                    <a:pt x="150" y="405"/>
                    <a:pt x="138" y="393"/>
                  </a:cubicBezTo>
                  <a:lnTo>
                    <a:pt x="138" y="393"/>
                  </a:lnTo>
                  <a:cubicBezTo>
                    <a:pt x="156" y="402"/>
                    <a:pt x="218" y="430"/>
                    <a:pt x="231" y="430"/>
                  </a:cubicBezTo>
                  <a:cubicBezTo>
                    <a:pt x="236" y="430"/>
                    <a:pt x="234" y="426"/>
                    <a:pt x="222" y="417"/>
                  </a:cubicBezTo>
                  <a:cubicBezTo>
                    <a:pt x="210" y="417"/>
                    <a:pt x="198" y="405"/>
                    <a:pt x="186" y="393"/>
                  </a:cubicBezTo>
                  <a:cubicBezTo>
                    <a:pt x="174" y="393"/>
                    <a:pt x="174" y="381"/>
                    <a:pt x="186" y="381"/>
                  </a:cubicBezTo>
                  <a:cubicBezTo>
                    <a:pt x="186" y="381"/>
                    <a:pt x="222" y="417"/>
                    <a:pt x="233" y="417"/>
                  </a:cubicBezTo>
                  <a:cubicBezTo>
                    <a:pt x="233" y="417"/>
                    <a:pt x="210" y="393"/>
                    <a:pt x="210" y="393"/>
                  </a:cubicBezTo>
                  <a:cubicBezTo>
                    <a:pt x="210" y="389"/>
                    <a:pt x="210" y="388"/>
                    <a:pt x="211" y="388"/>
                  </a:cubicBezTo>
                  <a:cubicBezTo>
                    <a:pt x="212" y="388"/>
                    <a:pt x="218" y="393"/>
                    <a:pt x="233" y="393"/>
                  </a:cubicBezTo>
                  <a:lnTo>
                    <a:pt x="245" y="405"/>
                  </a:lnTo>
                  <a:cubicBezTo>
                    <a:pt x="255" y="405"/>
                    <a:pt x="216" y="364"/>
                    <a:pt x="216" y="364"/>
                  </a:cubicBezTo>
                  <a:lnTo>
                    <a:pt x="216" y="364"/>
                  </a:lnTo>
                  <a:cubicBezTo>
                    <a:pt x="216" y="364"/>
                    <a:pt x="218" y="365"/>
                    <a:pt x="222" y="369"/>
                  </a:cubicBezTo>
                  <a:cubicBezTo>
                    <a:pt x="245" y="381"/>
                    <a:pt x="257" y="393"/>
                    <a:pt x="269" y="393"/>
                  </a:cubicBezTo>
                  <a:cubicBezTo>
                    <a:pt x="281" y="393"/>
                    <a:pt x="269" y="393"/>
                    <a:pt x="269" y="381"/>
                  </a:cubicBezTo>
                  <a:cubicBezTo>
                    <a:pt x="269" y="369"/>
                    <a:pt x="258" y="358"/>
                    <a:pt x="257" y="357"/>
                  </a:cubicBezTo>
                  <a:lnTo>
                    <a:pt x="257" y="357"/>
                  </a:lnTo>
                  <a:cubicBezTo>
                    <a:pt x="269" y="369"/>
                    <a:pt x="281" y="381"/>
                    <a:pt x="293" y="393"/>
                  </a:cubicBezTo>
                  <a:cubicBezTo>
                    <a:pt x="284" y="384"/>
                    <a:pt x="275" y="368"/>
                    <a:pt x="266" y="356"/>
                  </a:cubicBezTo>
                  <a:lnTo>
                    <a:pt x="266" y="356"/>
                  </a:lnTo>
                  <a:cubicBezTo>
                    <a:pt x="271" y="357"/>
                    <a:pt x="276" y="357"/>
                    <a:pt x="281" y="357"/>
                  </a:cubicBezTo>
                  <a:cubicBezTo>
                    <a:pt x="281" y="357"/>
                    <a:pt x="293" y="357"/>
                    <a:pt x="281" y="345"/>
                  </a:cubicBezTo>
                  <a:cubicBezTo>
                    <a:pt x="269" y="333"/>
                    <a:pt x="257" y="333"/>
                    <a:pt x="269" y="322"/>
                  </a:cubicBezTo>
                  <a:lnTo>
                    <a:pt x="269" y="322"/>
                  </a:lnTo>
                  <a:cubicBezTo>
                    <a:pt x="269" y="322"/>
                    <a:pt x="293" y="369"/>
                    <a:pt x="305" y="369"/>
                  </a:cubicBezTo>
                  <a:cubicBezTo>
                    <a:pt x="307" y="371"/>
                    <a:pt x="307" y="372"/>
                    <a:pt x="307" y="372"/>
                  </a:cubicBezTo>
                  <a:cubicBezTo>
                    <a:pt x="308" y="372"/>
                    <a:pt x="292" y="355"/>
                    <a:pt x="298" y="355"/>
                  </a:cubicBezTo>
                  <a:cubicBezTo>
                    <a:pt x="299" y="355"/>
                    <a:pt x="301" y="356"/>
                    <a:pt x="305" y="357"/>
                  </a:cubicBezTo>
                  <a:cubicBezTo>
                    <a:pt x="308" y="360"/>
                    <a:pt x="310" y="362"/>
                    <a:pt x="310" y="362"/>
                  </a:cubicBezTo>
                  <a:cubicBezTo>
                    <a:pt x="311" y="362"/>
                    <a:pt x="305" y="351"/>
                    <a:pt x="305" y="333"/>
                  </a:cubicBezTo>
                  <a:lnTo>
                    <a:pt x="305" y="333"/>
                  </a:lnTo>
                  <a:cubicBezTo>
                    <a:pt x="306" y="335"/>
                    <a:pt x="307" y="335"/>
                    <a:pt x="308" y="335"/>
                  </a:cubicBezTo>
                  <a:cubicBezTo>
                    <a:pt x="309" y="335"/>
                    <a:pt x="308" y="332"/>
                    <a:pt x="305" y="326"/>
                  </a:cubicBezTo>
                  <a:lnTo>
                    <a:pt x="305" y="326"/>
                  </a:lnTo>
                  <a:lnTo>
                    <a:pt x="305" y="333"/>
                  </a:lnTo>
                  <a:cubicBezTo>
                    <a:pt x="293" y="322"/>
                    <a:pt x="281" y="310"/>
                    <a:pt x="269" y="310"/>
                  </a:cubicBezTo>
                  <a:cubicBezTo>
                    <a:pt x="260" y="292"/>
                    <a:pt x="252" y="281"/>
                    <a:pt x="257" y="281"/>
                  </a:cubicBezTo>
                  <a:cubicBezTo>
                    <a:pt x="259" y="281"/>
                    <a:pt x="263" y="283"/>
                    <a:pt x="269" y="286"/>
                  </a:cubicBezTo>
                  <a:cubicBezTo>
                    <a:pt x="284" y="293"/>
                    <a:pt x="299" y="314"/>
                    <a:pt x="305" y="326"/>
                  </a:cubicBezTo>
                  <a:lnTo>
                    <a:pt x="305" y="326"/>
                  </a:lnTo>
                  <a:lnTo>
                    <a:pt x="305" y="322"/>
                  </a:lnTo>
                  <a:cubicBezTo>
                    <a:pt x="305" y="322"/>
                    <a:pt x="292" y="301"/>
                    <a:pt x="295" y="301"/>
                  </a:cubicBezTo>
                  <a:lnTo>
                    <a:pt x="295" y="301"/>
                  </a:lnTo>
                  <a:cubicBezTo>
                    <a:pt x="296" y="301"/>
                    <a:pt x="299" y="304"/>
                    <a:pt x="305" y="310"/>
                  </a:cubicBezTo>
                  <a:cubicBezTo>
                    <a:pt x="314" y="328"/>
                    <a:pt x="330" y="353"/>
                    <a:pt x="332" y="353"/>
                  </a:cubicBezTo>
                  <a:cubicBezTo>
                    <a:pt x="332" y="353"/>
                    <a:pt x="331" y="351"/>
                    <a:pt x="329" y="345"/>
                  </a:cubicBezTo>
                  <a:cubicBezTo>
                    <a:pt x="305" y="310"/>
                    <a:pt x="317" y="310"/>
                    <a:pt x="317" y="310"/>
                  </a:cubicBezTo>
                  <a:lnTo>
                    <a:pt x="317" y="310"/>
                  </a:lnTo>
                  <a:cubicBezTo>
                    <a:pt x="317" y="310"/>
                    <a:pt x="329" y="333"/>
                    <a:pt x="329" y="333"/>
                  </a:cubicBezTo>
                  <a:cubicBezTo>
                    <a:pt x="333" y="337"/>
                    <a:pt x="335" y="339"/>
                    <a:pt x="337" y="339"/>
                  </a:cubicBezTo>
                  <a:cubicBezTo>
                    <a:pt x="341" y="339"/>
                    <a:pt x="341" y="333"/>
                    <a:pt x="341" y="333"/>
                  </a:cubicBezTo>
                  <a:lnTo>
                    <a:pt x="329" y="310"/>
                  </a:lnTo>
                  <a:cubicBezTo>
                    <a:pt x="317" y="298"/>
                    <a:pt x="317" y="298"/>
                    <a:pt x="305" y="286"/>
                  </a:cubicBezTo>
                  <a:cubicBezTo>
                    <a:pt x="293" y="274"/>
                    <a:pt x="305" y="274"/>
                    <a:pt x="305" y="274"/>
                  </a:cubicBezTo>
                  <a:cubicBezTo>
                    <a:pt x="305" y="274"/>
                    <a:pt x="317" y="286"/>
                    <a:pt x="329" y="298"/>
                  </a:cubicBezTo>
                  <a:cubicBezTo>
                    <a:pt x="333" y="302"/>
                    <a:pt x="337" y="306"/>
                    <a:pt x="341" y="310"/>
                  </a:cubicBezTo>
                  <a:cubicBezTo>
                    <a:pt x="341" y="310"/>
                    <a:pt x="329" y="286"/>
                    <a:pt x="341" y="286"/>
                  </a:cubicBezTo>
                  <a:cubicBezTo>
                    <a:pt x="341" y="280"/>
                    <a:pt x="341" y="280"/>
                    <a:pt x="341" y="280"/>
                  </a:cubicBezTo>
                  <a:cubicBezTo>
                    <a:pt x="341" y="280"/>
                    <a:pt x="341" y="280"/>
                    <a:pt x="341" y="274"/>
                  </a:cubicBezTo>
                  <a:cubicBezTo>
                    <a:pt x="341" y="265"/>
                    <a:pt x="347" y="257"/>
                    <a:pt x="350" y="257"/>
                  </a:cubicBezTo>
                  <a:cubicBezTo>
                    <a:pt x="352" y="257"/>
                    <a:pt x="353" y="259"/>
                    <a:pt x="353" y="262"/>
                  </a:cubicBezTo>
                  <a:cubicBezTo>
                    <a:pt x="353" y="262"/>
                    <a:pt x="353" y="262"/>
                    <a:pt x="364" y="274"/>
                  </a:cubicBezTo>
                  <a:cubicBezTo>
                    <a:pt x="370" y="286"/>
                    <a:pt x="373" y="289"/>
                    <a:pt x="375" y="289"/>
                  </a:cubicBezTo>
                  <a:cubicBezTo>
                    <a:pt x="376" y="289"/>
                    <a:pt x="376" y="286"/>
                    <a:pt x="376" y="286"/>
                  </a:cubicBezTo>
                  <a:cubicBezTo>
                    <a:pt x="376" y="286"/>
                    <a:pt x="379" y="289"/>
                    <a:pt x="381" y="289"/>
                  </a:cubicBezTo>
                  <a:cubicBezTo>
                    <a:pt x="382" y="289"/>
                    <a:pt x="382" y="286"/>
                    <a:pt x="376" y="274"/>
                  </a:cubicBezTo>
                  <a:cubicBezTo>
                    <a:pt x="370" y="262"/>
                    <a:pt x="370" y="259"/>
                    <a:pt x="372" y="259"/>
                  </a:cubicBezTo>
                  <a:lnTo>
                    <a:pt x="372" y="259"/>
                  </a:lnTo>
                  <a:cubicBezTo>
                    <a:pt x="373" y="259"/>
                    <a:pt x="376" y="262"/>
                    <a:pt x="376" y="262"/>
                  </a:cubicBezTo>
                  <a:cubicBezTo>
                    <a:pt x="376" y="262"/>
                    <a:pt x="376" y="250"/>
                    <a:pt x="376" y="250"/>
                  </a:cubicBezTo>
                  <a:lnTo>
                    <a:pt x="388" y="250"/>
                  </a:lnTo>
                  <a:cubicBezTo>
                    <a:pt x="388" y="214"/>
                    <a:pt x="388" y="191"/>
                    <a:pt x="376" y="155"/>
                  </a:cubicBezTo>
                  <a:cubicBezTo>
                    <a:pt x="364" y="155"/>
                    <a:pt x="364" y="155"/>
                    <a:pt x="364" y="143"/>
                  </a:cubicBezTo>
                  <a:cubicBezTo>
                    <a:pt x="353" y="131"/>
                    <a:pt x="341" y="131"/>
                    <a:pt x="341" y="131"/>
                  </a:cubicBezTo>
                  <a:close/>
                </a:path>
              </a:pathLst>
            </a:custGeom>
            <a:solidFill>
              <a:schemeClr val="lt1"/>
            </a:solidFill>
            <a:ln>
              <a:noFill/>
            </a:ln>
          </p:spPr>
          <p:txBody>
            <a:bodyPr spcFirstLastPara="1" wrap="square" lIns="133916" tIns="133916" rIns="133916" bIns="133916" anchor="ctr" anchorCtr="0">
              <a:noAutofit/>
            </a:bodyPr>
            <a:lstStyle/>
            <a:p>
              <a:endParaRPr sz="2637"/>
            </a:p>
          </p:txBody>
        </p:sp>
        <p:sp>
          <p:nvSpPr>
            <p:cNvPr id="5291" name="Google Shape;5291;p43"/>
            <p:cNvSpPr/>
            <p:nvPr/>
          </p:nvSpPr>
          <p:spPr>
            <a:xfrm>
              <a:off x="4240895" y="4721571"/>
              <a:ext cx="74975" cy="74928"/>
            </a:xfrm>
            <a:custGeom>
              <a:avLst/>
              <a:gdLst/>
              <a:ahLst/>
              <a:cxnLst/>
              <a:rect l="l" t="t" r="r" b="b"/>
              <a:pathLst>
                <a:path w="1478" h="1477" extrusionOk="0">
                  <a:moveTo>
                    <a:pt x="739" y="0"/>
                  </a:moveTo>
                  <a:cubicBezTo>
                    <a:pt x="334" y="0"/>
                    <a:pt x="1" y="321"/>
                    <a:pt x="1" y="738"/>
                  </a:cubicBezTo>
                  <a:cubicBezTo>
                    <a:pt x="1" y="1143"/>
                    <a:pt x="334" y="1476"/>
                    <a:pt x="739" y="1476"/>
                  </a:cubicBezTo>
                  <a:cubicBezTo>
                    <a:pt x="1144" y="1476"/>
                    <a:pt x="1477" y="1143"/>
                    <a:pt x="1477" y="738"/>
                  </a:cubicBezTo>
                  <a:cubicBezTo>
                    <a:pt x="1477" y="321"/>
                    <a:pt x="1144" y="0"/>
                    <a:pt x="739"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292" name="Google Shape;5292;p43"/>
            <p:cNvSpPr/>
            <p:nvPr/>
          </p:nvSpPr>
          <p:spPr>
            <a:xfrm>
              <a:off x="4232474" y="4715483"/>
              <a:ext cx="91817" cy="85835"/>
            </a:xfrm>
            <a:custGeom>
              <a:avLst/>
              <a:gdLst/>
              <a:ahLst/>
              <a:cxnLst/>
              <a:rect l="l" t="t" r="r" b="b"/>
              <a:pathLst>
                <a:path w="1810" h="1692" extrusionOk="0">
                  <a:moveTo>
                    <a:pt x="798" y="1"/>
                  </a:moveTo>
                  <a:cubicBezTo>
                    <a:pt x="802" y="25"/>
                    <a:pt x="806" y="33"/>
                    <a:pt x="808" y="33"/>
                  </a:cubicBezTo>
                  <a:cubicBezTo>
                    <a:pt x="814" y="33"/>
                    <a:pt x="814" y="1"/>
                    <a:pt x="798" y="1"/>
                  </a:cubicBezTo>
                  <a:close/>
                  <a:moveTo>
                    <a:pt x="1143" y="94"/>
                  </a:moveTo>
                  <a:lnTo>
                    <a:pt x="1143" y="94"/>
                  </a:lnTo>
                  <a:cubicBezTo>
                    <a:pt x="1141" y="94"/>
                    <a:pt x="1136" y="111"/>
                    <a:pt x="1139" y="124"/>
                  </a:cubicBezTo>
                  <a:lnTo>
                    <a:pt x="1139" y="124"/>
                  </a:lnTo>
                  <a:cubicBezTo>
                    <a:pt x="1143" y="118"/>
                    <a:pt x="1143" y="113"/>
                    <a:pt x="1143" y="96"/>
                  </a:cubicBezTo>
                  <a:cubicBezTo>
                    <a:pt x="1143" y="95"/>
                    <a:pt x="1143" y="94"/>
                    <a:pt x="1143" y="94"/>
                  </a:cubicBezTo>
                  <a:close/>
                  <a:moveTo>
                    <a:pt x="970" y="249"/>
                  </a:moveTo>
                  <a:cubicBezTo>
                    <a:pt x="968" y="251"/>
                    <a:pt x="968" y="254"/>
                    <a:pt x="968" y="256"/>
                  </a:cubicBezTo>
                  <a:lnTo>
                    <a:pt x="968" y="256"/>
                  </a:lnTo>
                  <a:cubicBezTo>
                    <a:pt x="969" y="253"/>
                    <a:pt x="969" y="251"/>
                    <a:pt x="970" y="249"/>
                  </a:cubicBezTo>
                  <a:close/>
                  <a:moveTo>
                    <a:pt x="738" y="239"/>
                  </a:moveTo>
                  <a:cubicBezTo>
                    <a:pt x="738" y="247"/>
                    <a:pt x="738" y="254"/>
                    <a:pt x="739" y="258"/>
                  </a:cubicBezTo>
                  <a:lnTo>
                    <a:pt x="739" y="258"/>
                  </a:lnTo>
                  <a:cubicBezTo>
                    <a:pt x="739" y="256"/>
                    <a:pt x="738" y="254"/>
                    <a:pt x="738" y="251"/>
                  </a:cubicBezTo>
                  <a:lnTo>
                    <a:pt x="738" y="239"/>
                  </a:lnTo>
                  <a:close/>
                  <a:moveTo>
                    <a:pt x="334" y="263"/>
                  </a:moveTo>
                  <a:cubicBezTo>
                    <a:pt x="335" y="266"/>
                    <a:pt x="337" y="269"/>
                    <a:pt x="339" y="272"/>
                  </a:cubicBezTo>
                  <a:lnTo>
                    <a:pt x="339" y="272"/>
                  </a:lnTo>
                  <a:cubicBezTo>
                    <a:pt x="338" y="269"/>
                    <a:pt x="336" y="266"/>
                    <a:pt x="334" y="263"/>
                  </a:cubicBezTo>
                  <a:close/>
                  <a:moveTo>
                    <a:pt x="968" y="256"/>
                  </a:moveTo>
                  <a:cubicBezTo>
                    <a:pt x="967" y="258"/>
                    <a:pt x="966" y="260"/>
                    <a:pt x="965" y="263"/>
                  </a:cubicBezTo>
                  <a:cubicBezTo>
                    <a:pt x="953" y="263"/>
                    <a:pt x="953" y="275"/>
                    <a:pt x="953" y="287"/>
                  </a:cubicBezTo>
                  <a:cubicBezTo>
                    <a:pt x="956" y="290"/>
                    <a:pt x="959" y="292"/>
                    <a:pt x="961" y="292"/>
                  </a:cubicBezTo>
                  <a:cubicBezTo>
                    <a:pt x="966" y="292"/>
                    <a:pt x="968" y="283"/>
                    <a:pt x="977" y="275"/>
                  </a:cubicBezTo>
                  <a:cubicBezTo>
                    <a:pt x="970" y="269"/>
                    <a:pt x="967" y="262"/>
                    <a:pt x="968" y="256"/>
                  </a:cubicBezTo>
                  <a:close/>
                  <a:moveTo>
                    <a:pt x="298" y="275"/>
                  </a:moveTo>
                  <a:cubicBezTo>
                    <a:pt x="304" y="287"/>
                    <a:pt x="304" y="287"/>
                    <a:pt x="305" y="287"/>
                  </a:cubicBezTo>
                  <a:cubicBezTo>
                    <a:pt x="307" y="287"/>
                    <a:pt x="310" y="287"/>
                    <a:pt x="322" y="299"/>
                  </a:cubicBezTo>
                  <a:lnTo>
                    <a:pt x="298" y="275"/>
                  </a:lnTo>
                  <a:close/>
                  <a:moveTo>
                    <a:pt x="1051" y="295"/>
                  </a:moveTo>
                  <a:lnTo>
                    <a:pt x="1048" y="299"/>
                  </a:lnTo>
                  <a:cubicBezTo>
                    <a:pt x="1048" y="300"/>
                    <a:pt x="1048" y="301"/>
                    <a:pt x="1049" y="301"/>
                  </a:cubicBezTo>
                  <a:cubicBezTo>
                    <a:pt x="1049" y="301"/>
                    <a:pt x="1050" y="299"/>
                    <a:pt x="1051" y="295"/>
                  </a:cubicBezTo>
                  <a:close/>
                  <a:moveTo>
                    <a:pt x="560" y="287"/>
                  </a:moveTo>
                  <a:cubicBezTo>
                    <a:pt x="560" y="287"/>
                    <a:pt x="560" y="294"/>
                    <a:pt x="561" y="301"/>
                  </a:cubicBezTo>
                  <a:lnTo>
                    <a:pt x="561" y="301"/>
                  </a:lnTo>
                  <a:cubicBezTo>
                    <a:pt x="560" y="297"/>
                    <a:pt x="560" y="292"/>
                    <a:pt x="560" y="287"/>
                  </a:cubicBezTo>
                  <a:close/>
                  <a:moveTo>
                    <a:pt x="310" y="311"/>
                  </a:moveTo>
                  <a:lnTo>
                    <a:pt x="310" y="311"/>
                  </a:lnTo>
                  <a:cubicBezTo>
                    <a:pt x="310" y="311"/>
                    <a:pt x="345" y="334"/>
                    <a:pt x="345" y="334"/>
                  </a:cubicBezTo>
                  <a:cubicBezTo>
                    <a:pt x="334" y="334"/>
                    <a:pt x="310" y="322"/>
                    <a:pt x="310" y="311"/>
                  </a:cubicBezTo>
                  <a:close/>
                  <a:moveTo>
                    <a:pt x="562" y="329"/>
                  </a:moveTo>
                  <a:cubicBezTo>
                    <a:pt x="561" y="329"/>
                    <a:pt x="560" y="330"/>
                    <a:pt x="560" y="334"/>
                  </a:cubicBezTo>
                  <a:cubicBezTo>
                    <a:pt x="568" y="334"/>
                    <a:pt x="565" y="329"/>
                    <a:pt x="562" y="329"/>
                  </a:cubicBezTo>
                  <a:close/>
                  <a:moveTo>
                    <a:pt x="215" y="370"/>
                  </a:moveTo>
                  <a:lnTo>
                    <a:pt x="215" y="370"/>
                  </a:lnTo>
                  <a:cubicBezTo>
                    <a:pt x="220" y="376"/>
                    <a:pt x="223" y="379"/>
                    <a:pt x="226" y="380"/>
                  </a:cubicBezTo>
                  <a:lnTo>
                    <a:pt x="226" y="380"/>
                  </a:lnTo>
                  <a:cubicBezTo>
                    <a:pt x="220" y="374"/>
                    <a:pt x="215" y="370"/>
                    <a:pt x="215" y="370"/>
                  </a:cubicBezTo>
                  <a:close/>
                  <a:moveTo>
                    <a:pt x="250" y="418"/>
                  </a:moveTo>
                  <a:cubicBezTo>
                    <a:pt x="261" y="418"/>
                    <a:pt x="272" y="427"/>
                    <a:pt x="274" y="438"/>
                  </a:cubicBezTo>
                  <a:lnTo>
                    <a:pt x="274" y="438"/>
                  </a:lnTo>
                  <a:cubicBezTo>
                    <a:pt x="271" y="436"/>
                    <a:pt x="266" y="434"/>
                    <a:pt x="262" y="430"/>
                  </a:cubicBezTo>
                  <a:lnTo>
                    <a:pt x="250" y="418"/>
                  </a:lnTo>
                  <a:close/>
                  <a:moveTo>
                    <a:pt x="279" y="435"/>
                  </a:moveTo>
                  <a:lnTo>
                    <a:pt x="279" y="435"/>
                  </a:lnTo>
                  <a:cubicBezTo>
                    <a:pt x="279" y="437"/>
                    <a:pt x="279" y="439"/>
                    <a:pt x="277" y="439"/>
                  </a:cubicBezTo>
                  <a:cubicBezTo>
                    <a:pt x="277" y="439"/>
                    <a:pt x="277" y="439"/>
                    <a:pt x="277" y="438"/>
                  </a:cubicBezTo>
                  <a:lnTo>
                    <a:pt x="277" y="438"/>
                  </a:lnTo>
                  <a:cubicBezTo>
                    <a:pt x="277" y="438"/>
                    <a:pt x="278" y="436"/>
                    <a:pt x="279" y="435"/>
                  </a:cubicBezTo>
                  <a:close/>
                  <a:moveTo>
                    <a:pt x="1570" y="483"/>
                  </a:moveTo>
                  <a:cubicBezTo>
                    <a:pt x="1569" y="483"/>
                    <a:pt x="1560" y="489"/>
                    <a:pt x="1548" y="501"/>
                  </a:cubicBezTo>
                  <a:cubicBezTo>
                    <a:pt x="1566" y="489"/>
                    <a:pt x="1572" y="483"/>
                    <a:pt x="1570" y="483"/>
                  </a:cubicBezTo>
                  <a:close/>
                  <a:moveTo>
                    <a:pt x="302" y="569"/>
                  </a:moveTo>
                  <a:cubicBezTo>
                    <a:pt x="311" y="575"/>
                    <a:pt x="320" y="580"/>
                    <a:pt x="321" y="580"/>
                  </a:cubicBezTo>
                  <a:cubicBezTo>
                    <a:pt x="321" y="580"/>
                    <a:pt x="318" y="578"/>
                    <a:pt x="310" y="572"/>
                  </a:cubicBezTo>
                  <a:cubicBezTo>
                    <a:pt x="306" y="571"/>
                    <a:pt x="304" y="570"/>
                    <a:pt x="302" y="569"/>
                  </a:cubicBezTo>
                  <a:close/>
                  <a:moveTo>
                    <a:pt x="203" y="572"/>
                  </a:moveTo>
                  <a:cubicBezTo>
                    <a:pt x="226" y="572"/>
                    <a:pt x="226" y="584"/>
                    <a:pt x="226" y="584"/>
                  </a:cubicBezTo>
                  <a:lnTo>
                    <a:pt x="203" y="584"/>
                  </a:lnTo>
                  <a:lnTo>
                    <a:pt x="203" y="572"/>
                  </a:lnTo>
                  <a:close/>
                  <a:moveTo>
                    <a:pt x="1715" y="608"/>
                  </a:moveTo>
                  <a:cubicBezTo>
                    <a:pt x="1679" y="618"/>
                    <a:pt x="1674" y="622"/>
                    <a:pt x="1679" y="622"/>
                  </a:cubicBezTo>
                  <a:cubicBezTo>
                    <a:pt x="1687" y="622"/>
                    <a:pt x="1715" y="615"/>
                    <a:pt x="1715" y="608"/>
                  </a:cubicBezTo>
                  <a:close/>
                  <a:moveTo>
                    <a:pt x="1691" y="668"/>
                  </a:moveTo>
                  <a:cubicBezTo>
                    <a:pt x="1683" y="668"/>
                    <a:pt x="1677" y="669"/>
                    <a:pt x="1674" y="671"/>
                  </a:cubicBezTo>
                  <a:lnTo>
                    <a:pt x="1674" y="671"/>
                  </a:lnTo>
                  <a:cubicBezTo>
                    <a:pt x="1678" y="671"/>
                    <a:pt x="1683" y="670"/>
                    <a:pt x="1691" y="668"/>
                  </a:cubicBezTo>
                  <a:close/>
                  <a:moveTo>
                    <a:pt x="119" y="703"/>
                  </a:moveTo>
                  <a:cubicBezTo>
                    <a:pt x="121" y="703"/>
                    <a:pt x="120" y="703"/>
                    <a:pt x="118" y="703"/>
                  </a:cubicBezTo>
                  <a:lnTo>
                    <a:pt x="118" y="703"/>
                  </a:lnTo>
                  <a:cubicBezTo>
                    <a:pt x="118" y="703"/>
                    <a:pt x="119" y="703"/>
                    <a:pt x="119" y="703"/>
                  </a:cubicBezTo>
                  <a:close/>
                  <a:moveTo>
                    <a:pt x="1667" y="703"/>
                  </a:moveTo>
                  <a:cubicBezTo>
                    <a:pt x="1643" y="703"/>
                    <a:pt x="1643" y="715"/>
                    <a:pt x="1643" y="715"/>
                  </a:cubicBezTo>
                  <a:lnTo>
                    <a:pt x="1679" y="715"/>
                  </a:lnTo>
                  <a:cubicBezTo>
                    <a:pt x="1679" y="703"/>
                    <a:pt x="1679" y="703"/>
                    <a:pt x="1667" y="703"/>
                  </a:cubicBezTo>
                  <a:close/>
                  <a:moveTo>
                    <a:pt x="1536" y="739"/>
                  </a:moveTo>
                  <a:cubicBezTo>
                    <a:pt x="1533" y="742"/>
                    <a:pt x="1535" y="744"/>
                    <a:pt x="1539" y="744"/>
                  </a:cubicBezTo>
                  <a:lnTo>
                    <a:pt x="1539" y="744"/>
                  </a:lnTo>
                  <a:cubicBezTo>
                    <a:pt x="1545" y="743"/>
                    <a:pt x="1552" y="741"/>
                    <a:pt x="1560" y="739"/>
                  </a:cubicBezTo>
                  <a:close/>
                  <a:moveTo>
                    <a:pt x="261" y="796"/>
                  </a:moveTo>
                  <a:cubicBezTo>
                    <a:pt x="261" y="797"/>
                    <a:pt x="262" y="798"/>
                    <a:pt x="262" y="799"/>
                  </a:cubicBezTo>
                  <a:cubicBezTo>
                    <a:pt x="264" y="799"/>
                    <a:pt x="264" y="798"/>
                    <a:pt x="261" y="796"/>
                  </a:cubicBezTo>
                  <a:close/>
                  <a:moveTo>
                    <a:pt x="226" y="1037"/>
                  </a:moveTo>
                  <a:cubicBezTo>
                    <a:pt x="226" y="1043"/>
                    <a:pt x="229" y="1046"/>
                    <a:pt x="235" y="1046"/>
                  </a:cubicBezTo>
                  <a:cubicBezTo>
                    <a:pt x="241" y="1046"/>
                    <a:pt x="250" y="1043"/>
                    <a:pt x="262" y="1037"/>
                  </a:cubicBezTo>
                  <a:close/>
                  <a:moveTo>
                    <a:pt x="182" y="1043"/>
                  </a:moveTo>
                  <a:cubicBezTo>
                    <a:pt x="183" y="1043"/>
                    <a:pt x="183" y="1044"/>
                    <a:pt x="180" y="1047"/>
                  </a:cubicBezTo>
                  <a:lnTo>
                    <a:pt x="180" y="1047"/>
                  </a:lnTo>
                  <a:cubicBezTo>
                    <a:pt x="178" y="1045"/>
                    <a:pt x="181" y="1043"/>
                    <a:pt x="182" y="1043"/>
                  </a:cubicBezTo>
                  <a:close/>
                  <a:moveTo>
                    <a:pt x="179" y="1096"/>
                  </a:moveTo>
                  <a:lnTo>
                    <a:pt x="167" y="1120"/>
                  </a:lnTo>
                  <a:cubicBezTo>
                    <a:pt x="167" y="1120"/>
                    <a:pt x="155" y="1120"/>
                    <a:pt x="179" y="1096"/>
                  </a:cubicBezTo>
                  <a:close/>
                  <a:moveTo>
                    <a:pt x="137" y="1133"/>
                  </a:moveTo>
                  <a:cubicBezTo>
                    <a:pt x="133" y="1134"/>
                    <a:pt x="132" y="1135"/>
                    <a:pt x="133" y="1135"/>
                  </a:cubicBezTo>
                  <a:cubicBezTo>
                    <a:pt x="133" y="1135"/>
                    <a:pt x="135" y="1135"/>
                    <a:pt x="137" y="1133"/>
                  </a:cubicBezTo>
                  <a:close/>
                  <a:moveTo>
                    <a:pt x="262" y="1144"/>
                  </a:moveTo>
                  <a:lnTo>
                    <a:pt x="262" y="1144"/>
                  </a:lnTo>
                  <a:cubicBezTo>
                    <a:pt x="262" y="1144"/>
                    <a:pt x="250" y="1150"/>
                    <a:pt x="237" y="1156"/>
                  </a:cubicBezTo>
                  <a:lnTo>
                    <a:pt x="237" y="1156"/>
                  </a:lnTo>
                  <a:cubicBezTo>
                    <a:pt x="237" y="1156"/>
                    <a:pt x="238" y="1156"/>
                    <a:pt x="238" y="1156"/>
                  </a:cubicBezTo>
                  <a:lnTo>
                    <a:pt x="262" y="1144"/>
                  </a:lnTo>
                  <a:close/>
                  <a:moveTo>
                    <a:pt x="237" y="1156"/>
                  </a:moveTo>
                  <a:cubicBezTo>
                    <a:pt x="234" y="1156"/>
                    <a:pt x="232" y="1157"/>
                    <a:pt x="230" y="1159"/>
                  </a:cubicBezTo>
                  <a:lnTo>
                    <a:pt x="230" y="1159"/>
                  </a:lnTo>
                  <a:cubicBezTo>
                    <a:pt x="232" y="1158"/>
                    <a:pt x="235" y="1157"/>
                    <a:pt x="237" y="1156"/>
                  </a:cubicBezTo>
                  <a:close/>
                  <a:moveTo>
                    <a:pt x="299" y="1193"/>
                  </a:moveTo>
                  <a:cubicBezTo>
                    <a:pt x="298" y="1193"/>
                    <a:pt x="294" y="1196"/>
                    <a:pt x="286" y="1203"/>
                  </a:cubicBezTo>
                  <a:cubicBezTo>
                    <a:pt x="294" y="1203"/>
                    <a:pt x="302" y="1193"/>
                    <a:pt x="299" y="1193"/>
                  </a:cubicBezTo>
                  <a:close/>
                  <a:moveTo>
                    <a:pt x="238" y="1263"/>
                  </a:moveTo>
                  <a:cubicBezTo>
                    <a:pt x="234" y="1265"/>
                    <a:pt x="230" y="1267"/>
                    <a:pt x="226" y="1269"/>
                  </a:cubicBezTo>
                  <a:lnTo>
                    <a:pt x="226" y="1269"/>
                  </a:lnTo>
                  <a:cubicBezTo>
                    <a:pt x="230" y="1266"/>
                    <a:pt x="234" y="1263"/>
                    <a:pt x="238" y="1263"/>
                  </a:cubicBezTo>
                  <a:close/>
                  <a:moveTo>
                    <a:pt x="958" y="59"/>
                  </a:moveTo>
                  <a:cubicBezTo>
                    <a:pt x="957" y="59"/>
                    <a:pt x="956" y="63"/>
                    <a:pt x="953" y="72"/>
                  </a:cubicBezTo>
                  <a:cubicBezTo>
                    <a:pt x="944" y="98"/>
                    <a:pt x="942" y="118"/>
                    <a:pt x="941" y="118"/>
                  </a:cubicBezTo>
                  <a:cubicBezTo>
                    <a:pt x="941" y="118"/>
                    <a:pt x="941" y="115"/>
                    <a:pt x="941" y="108"/>
                  </a:cubicBezTo>
                  <a:cubicBezTo>
                    <a:pt x="929" y="96"/>
                    <a:pt x="929" y="84"/>
                    <a:pt x="929" y="72"/>
                  </a:cubicBezTo>
                  <a:cubicBezTo>
                    <a:pt x="929" y="72"/>
                    <a:pt x="924" y="67"/>
                    <a:pt x="917" y="67"/>
                  </a:cubicBezTo>
                  <a:cubicBezTo>
                    <a:pt x="913" y="67"/>
                    <a:pt x="909" y="68"/>
                    <a:pt x="905" y="72"/>
                  </a:cubicBezTo>
                  <a:cubicBezTo>
                    <a:pt x="905" y="79"/>
                    <a:pt x="905" y="96"/>
                    <a:pt x="905" y="108"/>
                  </a:cubicBezTo>
                  <a:cubicBezTo>
                    <a:pt x="905" y="98"/>
                    <a:pt x="887" y="70"/>
                    <a:pt x="883" y="70"/>
                  </a:cubicBezTo>
                  <a:cubicBezTo>
                    <a:pt x="882" y="70"/>
                    <a:pt x="881" y="71"/>
                    <a:pt x="881" y="72"/>
                  </a:cubicBezTo>
                  <a:cubicBezTo>
                    <a:pt x="881" y="86"/>
                    <a:pt x="881" y="103"/>
                    <a:pt x="881" y="120"/>
                  </a:cubicBezTo>
                  <a:cubicBezTo>
                    <a:pt x="881" y="120"/>
                    <a:pt x="869" y="108"/>
                    <a:pt x="869" y="96"/>
                  </a:cubicBezTo>
                  <a:cubicBezTo>
                    <a:pt x="869" y="96"/>
                    <a:pt x="846" y="60"/>
                    <a:pt x="846" y="60"/>
                  </a:cubicBezTo>
                  <a:cubicBezTo>
                    <a:pt x="843" y="63"/>
                    <a:pt x="841" y="68"/>
                    <a:pt x="841" y="73"/>
                  </a:cubicBezTo>
                  <a:lnTo>
                    <a:pt x="841" y="73"/>
                  </a:lnTo>
                  <a:cubicBezTo>
                    <a:pt x="839" y="72"/>
                    <a:pt x="837" y="72"/>
                    <a:pt x="834" y="72"/>
                  </a:cubicBezTo>
                  <a:cubicBezTo>
                    <a:pt x="834" y="72"/>
                    <a:pt x="822" y="120"/>
                    <a:pt x="822" y="132"/>
                  </a:cubicBezTo>
                  <a:cubicBezTo>
                    <a:pt x="810" y="132"/>
                    <a:pt x="798" y="72"/>
                    <a:pt x="786" y="72"/>
                  </a:cubicBezTo>
                  <a:cubicBezTo>
                    <a:pt x="786" y="72"/>
                    <a:pt x="786" y="96"/>
                    <a:pt x="786" y="96"/>
                  </a:cubicBezTo>
                  <a:cubicBezTo>
                    <a:pt x="786" y="96"/>
                    <a:pt x="786" y="72"/>
                    <a:pt x="774" y="72"/>
                  </a:cubicBezTo>
                  <a:cubicBezTo>
                    <a:pt x="774" y="72"/>
                    <a:pt x="762" y="84"/>
                    <a:pt x="762" y="84"/>
                  </a:cubicBezTo>
                  <a:cubicBezTo>
                    <a:pt x="750" y="84"/>
                    <a:pt x="762" y="84"/>
                    <a:pt x="762" y="96"/>
                  </a:cubicBezTo>
                  <a:cubicBezTo>
                    <a:pt x="762" y="100"/>
                    <a:pt x="762" y="101"/>
                    <a:pt x="762" y="101"/>
                  </a:cubicBezTo>
                  <a:cubicBezTo>
                    <a:pt x="761" y="101"/>
                    <a:pt x="758" y="96"/>
                    <a:pt x="750" y="96"/>
                  </a:cubicBezTo>
                  <a:lnTo>
                    <a:pt x="726" y="96"/>
                  </a:lnTo>
                  <a:cubicBezTo>
                    <a:pt x="726" y="96"/>
                    <a:pt x="726" y="111"/>
                    <a:pt x="726" y="120"/>
                  </a:cubicBezTo>
                  <a:cubicBezTo>
                    <a:pt x="726" y="111"/>
                    <a:pt x="720" y="83"/>
                    <a:pt x="717" y="83"/>
                  </a:cubicBezTo>
                  <a:cubicBezTo>
                    <a:pt x="715" y="83"/>
                    <a:pt x="715" y="87"/>
                    <a:pt x="715" y="96"/>
                  </a:cubicBezTo>
                  <a:cubicBezTo>
                    <a:pt x="715" y="124"/>
                    <a:pt x="715" y="152"/>
                    <a:pt x="709" y="152"/>
                  </a:cubicBezTo>
                  <a:cubicBezTo>
                    <a:pt x="707" y="152"/>
                    <a:pt x="705" y="149"/>
                    <a:pt x="703" y="144"/>
                  </a:cubicBezTo>
                  <a:cubicBezTo>
                    <a:pt x="691" y="120"/>
                    <a:pt x="679" y="108"/>
                    <a:pt x="667" y="96"/>
                  </a:cubicBezTo>
                  <a:cubicBezTo>
                    <a:pt x="667" y="96"/>
                    <a:pt x="667" y="108"/>
                    <a:pt x="667" y="108"/>
                  </a:cubicBezTo>
                  <a:cubicBezTo>
                    <a:pt x="655" y="108"/>
                    <a:pt x="643" y="84"/>
                    <a:pt x="643" y="84"/>
                  </a:cubicBezTo>
                  <a:cubicBezTo>
                    <a:pt x="643" y="84"/>
                    <a:pt x="643" y="96"/>
                    <a:pt x="643" y="108"/>
                  </a:cubicBezTo>
                  <a:cubicBezTo>
                    <a:pt x="643" y="112"/>
                    <a:pt x="642" y="114"/>
                    <a:pt x="641" y="114"/>
                  </a:cubicBezTo>
                  <a:cubicBezTo>
                    <a:pt x="636" y="114"/>
                    <a:pt x="619" y="72"/>
                    <a:pt x="619" y="72"/>
                  </a:cubicBezTo>
                  <a:lnTo>
                    <a:pt x="619" y="72"/>
                  </a:lnTo>
                  <a:cubicBezTo>
                    <a:pt x="609" y="83"/>
                    <a:pt x="634" y="137"/>
                    <a:pt x="626" y="137"/>
                  </a:cubicBezTo>
                  <a:cubicBezTo>
                    <a:pt x="625" y="137"/>
                    <a:pt x="623" y="135"/>
                    <a:pt x="619" y="132"/>
                  </a:cubicBezTo>
                  <a:cubicBezTo>
                    <a:pt x="610" y="117"/>
                    <a:pt x="606" y="111"/>
                    <a:pt x="605" y="108"/>
                  </a:cubicBezTo>
                  <a:lnTo>
                    <a:pt x="605" y="108"/>
                  </a:lnTo>
                  <a:cubicBezTo>
                    <a:pt x="606" y="108"/>
                    <a:pt x="606" y="108"/>
                    <a:pt x="607" y="108"/>
                  </a:cubicBezTo>
                  <a:cubicBezTo>
                    <a:pt x="607" y="108"/>
                    <a:pt x="606" y="106"/>
                    <a:pt x="605" y="106"/>
                  </a:cubicBezTo>
                  <a:lnTo>
                    <a:pt x="605" y="106"/>
                  </a:lnTo>
                  <a:cubicBezTo>
                    <a:pt x="604" y="106"/>
                    <a:pt x="604" y="107"/>
                    <a:pt x="605" y="108"/>
                  </a:cubicBezTo>
                  <a:lnTo>
                    <a:pt x="605" y="108"/>
                  </a:lnTo>
                  <a:cubicBezTo>
                    <a:pt x="595" y="106"/>
                    <a:pt x="595" y="95"/>
                    <a:pt x="584" y="84"/>
                  </a:cubicBezTo>
                  <a:lnTo>
                    <a:pt x="584" y="84"/>
                  </a:lnTo>
                  <a:cubicBezTo>
                    <a:pt x="606" y="128"/>
                    <a:pt x="577" y="101"/>
                    <a:pt x="582" y="134"/>
                  </a:cubicBezTo>
                  <a:lnTo>
                    <a:pt x="582" y="134"/>
                  </a:lnTo>
                  <a:cubicBezTo>
                    <a:pt x="579" y="130"/>
                    <a:pt x="576" y="129"/>
                    <a:pt x="572" y="129"/>
                  </a:cubicBezTo>
                  <a:cubicBezTo>
                    <a:pt x="566" y="129"/>
                    <a:pt x="560" y="132"/>
                    <a:pt x="560" y="132"/>
                  </a:cubicBezTo>
                  <a:cubicBezTo>
                    <a:pt x="560" y="132"/>
                    <a:pt x="560" y="144"/>
                    <a:pt x="560" y="144"/>
                  </a:cubicBezTo>
                  <a:cubicBezTo>
                    <a:pt x="560" y="152"/>
                    <a:pt x="560" y="160"/>
                    <a:pt x="564" y="169"/>
                  </a:cubicBezTo>
                  <a:lnTo>
                    <a:pt x="564" y="169"/>
                  </a:lnTo>
                  <a:cubicBezTo>
                    <a:pt x="555" y="153"/>
                    <a:pt x="545" y="129"/>
                    <a:pt x="536" y="120"/>
                  </a:cubicBezTo>
                  <a:lnTo>
                    <a:pt x="536" y="120"/>
                  </a:lnTo>
                  <a:cubicBezTo>
                    <a:pt x="536" y="132"/>
                    <a:pt x="548" y="144"/>
                    <a:pt x="548" y="156"/>
                  </a:cubicBezTo>
                  <a:cubicBezTo>
                    <a:pt x="560" y="180"/>
                    <a:pt x="572" y="203"/>
                    <a:pt x="560" y="203"/>
                  </a:cubicBezTo>
                  <a:cubicBezTo>
                    <a:pt x="560" y="204"/>
                    <a:pt x="560" y="205"/>
                    <a:pt x="559" y="205"/>
                  </a:cubicBezTo>
                  <a:cubicBezTo>
                    <a:pt x="556" y="205"/>
                    <a:pt x="536" y="155"/>
                    <a:pt x="536" y="144"/>
                  </a:cubicBezTo>
                  <a:cubicBezTo>
                    <a:pt x="524" y="144"/>
                    <a:pt x="536" y="168"/>
                    <a:pt x="536" y="180"/>
                  </a:cubicBezTo>
                  <a:cubicBezTo>
                    <a:pt x="536" y="184"/>
                    <a:pt x="536" y="185"/>
                    <a:pt x="536" y="185"/>
                  </a:cubicBezTo>
                  <a:cubicBezTo>
                    <a:pt x="535" y="185"/>
                    <a:pt x="532" y="180"/>
                    <a:pt x="524" y="180"/>
                  </a:cubicBezTo>
                  <a:cubicBezTo>
                    <a:pt x="512" y="180"/>
                    <a:pt x="500" y="156"/>
                    <a:pt x="500" y="156"/>
                  </a:cubicBezTo>
                  <a:lnTo>
                    <a:pt x="500" y="156"/>
                  </a:lnTo>
                  <a:cubicBezTo>
                    <a:pt x="500" y="156"/>
                    <a:pt x="512" y="203"/>
                    <a:pt x="512" y="203"/>
                  </a:cubicBezTo>
                  <a:lnTo>
                    <a:pt x="500" y="180"/>
                  </a:lnTo>
                  <a:lnTo>
                    <a:pt x="488" y="180"/>
                  </a:lnTo>
                  <a:cubicBezTo>
                    <a:pt x="488" y="180"/>
                    <a:pt x="488" y="203"/>
                    <a:pt x="476" y="203"/>
                  </a:cubicBezTo>
                  <a:cubicBezTo>
                    <a:pt x="476" y="203"/>
                    <a:pt x="471" y="198"/>
                    <a:pt x="468" y="198"/>
                  </a:cubicBezTo>
                  <a:cubicBezTo>
                    <a:pt x="466" y="198"/>
                    <a:pt x="465" y="199"/>
                    <a:pt x="465" y="203"/>
                  </a:cubicBezTo>
                  <a:cubicBezTo>
                    <a:pt x="465" y="207"/>
                    <a:pt x="465" y="211"/>
                    <a:pt x="465" y="215"/>
                  </a:cubicBezTo>
                  <a:lnTo>
                    <a:pt x="465" y="215"/>
                  </a:lnTo>
                  <a:cubicBezTo>
                    <a:pt x="452" y="199"/>
                    <a:pt x="450" y="191"/>
                    <a:pt x="441" y="191"/>
                  </a:cubicBezTo>
                  <a:lnTo>
                    <a:pt x="453" y="203"/>
                  </a:lnTo>
                  <a:cubicBezTo>
                    <a:pt x="453" y="203"/>
                    <a:pt x="417" y="203"/>
                    <a:pt x="429" y="227"/>
                  </a:cubicBezTo>
                  <a:cubicBezTo>
                    <a:pt x="441" y="251"/>
                    <a:pt x="453" y="263"/>
                    <a:pt x="453" y="263"/>
                  </a:cubicBezTo>
                  <a:cubicBezTo>
                    <a:pt x="441" y="263"/>
                    <a:pt x="429" y="239"/>
                    <a:pt x="417" y="239"/>
                  </a:cubicBezTo>
                  <a:cubicBezTo>
                    <a:pt x="417" y="239"/>
                    <a:pt x="406" y="234"/>
                    <a:pt x="396" y="234"/>
                  </a:cubicBezTo>
                  <a:cubicBezTo>
                    <a:pt x="390" y="234"/>
                    <a:pt x="385" y="235"/>
                    <a:pt x="381" y="239"/>
                  </a:cubicBezTo>
                  <a:cubicBezTo>
                    <a:pt x="381" y="251"/>
                    <a:pt x="381" y="263"/>
                    <a:pt x="381" y="263"/>
                  </a:cubicBezTo>
                  <a:cubicBezTo>
                    <a:pt x="381" y="272"/>
                    <a:pt x="381" y="281"/>
                    <a:pt x="391" y="295"/>
                  </a:cubicBezTo>
                  <a:lnTo>
                    <a:pt x="391" y="295"/>
                  </a:lnTo>
                  <a:cubicBezTo>
                    <a:pt x="380" y="286"/>
                    <a:pt x="366" y="279"/>
                    <a:pt x="359" y="279"/>
                  </a:cubicBezTo>
                  <a:cubicBezTo>
                    <a:pt x="356" y="279"/>
                    <a:pt x="355" y="281"/>
                    <a:pt x="357" y="287"/>
                  </a:cubicBezTo>
                  <a:cubicBezTo>
                    <a:pt x="381" y="311"/>
                    <a:pt x="405" y="322"/>
                    <a:pt x="417" y="346"/>
                  </a:cubicBezTo>
                  <a:lnTo>
                    <a:pt x="381" y="322"/>
                  </a:lnTo>
                  <a:cubicBezTo>
                    <a:pt x="371" y="302"/>
                    <a:pt x="352" y="290"/>
                    <a:pt x="339" y="272"/>
                  </a:cubicBezTo>
                  <a:lnTo>
                    <a:pt x="339" y="272"/>
                  </a:lnTo>
                  <a:cubicBezTo>
                    <a:pt x="353" y="299"/>
                    <a:pt x="335" y="301"/>
                    <a:pt x="345" y="322"/>
                  </a:cubicBezTo>
                  <a:lnTo>
                    <a:pt x="322" y="299"/>
                  </a:lnTo>
                  <a:lnTo>
                    <a:pt x="322" y="299"/>
                  </a:lnTo>
                  <a:cubicBezTo>
                    <a:pt x="328" y="311"/>
                    <a:pt x="340" y="319"/>
                    <a:pt x="347" y="324"/>
                  </a:cubicBezTo>
                  <a:lnTo>
                    <a:pt x="347" y="324"/>
                  </a:lnTo>
                  <a:lnTo>
                    <a:pt x="345" y="322"/>
                  </a:lnTo>
                  <a:lnTo>
                    <a:pt x="345" y="322"/>
                  </a:lnTo>
                  <a:cubicBezTo>
                    <a:pt x="352" y="326"/>
                    <a:pt x="354" y="327"/>
                    <a:pt x="353" y="327"/>
                  </a:cubicBezTo>
                  <a:cubicBezTo>
                    <a:pt x="353" y="327"/>
                    <a:pt x="350" y="326"/>
                    <a:pt x="347" y="324"/>
                  </a:cubicBezTo>
                  <a:lnTo>
                    <a:pt x="347" y="324"/>
                  </a:lnTo>
                  <a:lnTo>
                    <a:pt x="357" y="334"/>
                  </a:lnTo>
                  <a:cubicBezTo>
                    <a:pt x="357" y="334"/>
                    <a:pt x="298" y="299"/>
                    <a:pt x="298" y="299"/>
                  </a:cubicBezTo>
                  <a:lnTo>
                    <a:pt x="298" y="299"/>
                  </a:lnTo>
                  <a:cubicBezTo>
                    <a:pt x="298" y="299"/>
                    <a:pt x="326" y="336"/>
                    <a:pt x="316" y="336"/>
                  </a:cubicBezTo>
                  <a:cubicBezTo>
                    <a:pt x="314" y="336"/>
                    <a:pt x="312" y="336"/>
                    <a:pt x="310" y="334"/>
                  </a:cubicBezTo>
                  <a:cubicBezTo>
                    <a:pt x="298" y="328"/>
                    <a:pt x="283" y="322"/>
                    <a:pt x="274" y="322"/>
                  </a:cubicBezTo>
                  <a:cubicBezTo>
                    <a:pt x="265" y="322"/>
                    <a:pt x="262" y="328"/>
                    <a:pt x="274" y="346"/>
                  </a:cubicBezTo>
                  <a:cubicBezTo>
                    <a:pt x="292" y="364"/>
                    <a:pt x="289" y="367"/>
                    <a:pt x="283" y="367"/>
                  </a:cubicBezTo>
                  <a:cubicBezTo>
                    <a:pt x="280" y="367"/>
                    <a:pt x="276" y="366"/>
                    <a:pt x="274" y="366"/>
                  </a:cubicBezTo>
                  <a:cubicBezTo>
                    <a:pt x="272" y="366"/>
                    <a:pt x="271" y="367"/>
                    <a:pt x="274" y="370"/>
                  </a:cubicBezTo>
                  <a:cubicBezTo>
                    <a:pt x="276" y="372"/>
                    <a:pt x="277" y="373"/>
                    <a:pt x="276" y="373"/>
                  </a:cubicBezTo>
                  <a:cubicBezTo>
                    <a:pt x="273" y="373"/>
                    <a:pt x="248" y="358"/>
                    <a:pt x="238" y="358"/>
                  </a:cubicBezTo>
                  <a:cubicBezTo>
                    <a:pt x="238" y="358"/>
                    <a:pt x="250" y="382"/>
                    <a:pt x="238" y="382"/>
                  </a:cubicBezTo>
                  <a:cubicBezTo>
                    <a:pt x="232" y="382"/>
                    <a:pt x="229" y="382"/>
                    <a:pt x="226" y="380"/>
                  </a:cubicBezTo>
                  <a:lnTo>
                    <a:pt x="226" y="380"/>
                  </a:lnTo>
                  <a:cubicBezTo>
                    <a:pt x="241" y="394"/>
                    <a:pt x="265" y="416"/>
                    <a:pt x="259" y="416"/>
                  </a:cubicBezTo>
                  <a:cubicBezTo>
                    <a:pt x="256" y="416"/>
                    <a:pt x="250" y="413"/>
                    <a:pt x="238" y="406"/>
                  </a:cubicBezTo>
                  <a:cubicBezTo>
                    <a:pt x="229" y="397"/>
                    <a:pt x="222" y="393"/>
                    <a:pt x="218" y="393"/>
                  </a:cubicBezTo>
                  <a:cubicBezTo>
                    <a:pt x="211" y="393"/>
                    <a:pt x="212" y="403"/>
                    <a:pt x="226" y="418"/>
                  </a:cubicBezTo>
                  <a:cubicBezTo>
                    <a:pt x="233" y="431"/>
                    <a:pt x="239" y="440"/>
                    <a:pt x="236" y="440"/>
                  </a:cubicBezTo>
                  <a:cubicBezTo>
                    <a:pt x="233" y="440"/>
                    <a:pt x="224" y="434"/>
                    <a:pt x="203" y="418"/>
                  </a:cubicBezTo>
                  <a:cubicBezTo>
                    <a:pt x="195" y="410"/>
                    <a:pt x="191" y="407"/>
                    <a:pt x="190" y="407"/>
                  </a:cubicBezTo>
                  <a:lnTo>
                    <a:pt x="190" y="407"/>
                  </a:lnTo>
                  <a:cubicBezTo>
                    <a:pt x="185" y="407"/>
                    <a:pt x="199" y="430"/>
                    <a:pt x="198" y="434"/>
                  </a:cubicBezTo>
                  <a:lnTo>
                    <a:pt x="198" y="434"/>
                  </a:lnTo>
                  <a:cubicBezTo>
                    <a:pt x="195" y="432"/>
                    <a:pt x="193" y="431"/>
                    <a:pt x="191" y="430"/>
                  </a:cubicBezTo>
                  <a:lnTo>
                    <a:pt x="191" y="430"/>
                  </a:lnTo>
                  <a:cubicBezTo>
                    <a:pt x="194" y="433"/>
                    <a:pt x="196" y="435"/>
                    <a:pt x="197" y="435"/>
                  </a:cubicBezTo>
                  <a:cubicBezTo>
                    <a:pt x="197" y="435"/>
                    <a:pt x="198" y="434"/>
                    <a:pt x="198" y="434"/>
                  </a:cubicBezTo>
                  <a:lnTo>
                    <a:pt x="198" y="434"/>
                  </a:lnTo>
                  <a:cubicBezTo>
                    <a:pt x="215" y="447"/>
                    <a:pt x="233" y="477"/>
                    <a:pt x="223" y="477"/>
                  </a:cubicBezTo>
                  <a:cubicBezTo>
                    <a:pt x="220" y="477"/>
                    <a:pt x="213" y="473"/>
                    <a:pt x="203" y="465"/>
                  </a:cubicBezTo>
                  <a:cubicBezTo>
                    <a:pt x="187" y="449"/>
                    <a:pt x="180" y="444"/>
                    <a:pt x="178" y="444"/>
                  </a:cubicBezTo>
                  <a:lnTo>
                    <a:pt x="178" y="444"/>
                  </a:lnTo>
                  <a:cubicBezTo>
                    <a:pt x="175" y="444"/>
                    <a:pt x="191" y="465"/>
                    <a:pt x="191" y="465"/>
                  </a:cubicBezTo>
                  <a:cubicBezTo>
                    <a:pt x="191" y="477"/>
                    <a:pt x="191" y="477"/>
                    <a:pt x="179" y="477"/>
                  </a:cubicBezTo>
                  <a:lnTo>
                    <a:pt x="167" y="477"/>
                  </a:lnTo>
                  <a:cubicBezTo>
                    <a:pt x="155" y="477"/>
                    <a:pt x="167" y="501"/>
                    <a:pt x="179" y="513"/>
                  </a:cubicBezTo>
                  <a:cubicBezTo>
                    <a:pt x="162" y="505"/>
                    <a:pt x="151" y="496"/>
                    <a:pt x="142" y="496"/>
                  </a:cubicBezTo>
                  <a:cubicBezTo>
                    <a:pt x="138" y="496"/>
                    <a:pt x="135" y="498"/>
                    <a:pt x="131" y="501"/>
                  </a:cubicBezTo>
                  <a:cubicBezTo>
                    <a:pt x="131" y="501"/>
                    <a:pt x="146" y="516"/>
                    <a:pt x="140" y="516"/>
                  </a:cubicBezTo>
                  <a:cubicBezTo>
                    <a:pt x="139" y="516"/>
                    <a:pt x="136" y="515"/>
                    <a:pt x="131" y="513"/>
                  </a:cubicBezTo>
                  <a:lnTo>
                    <a:pt x="131" y="513"/>
                  </a:lnTo>
                  <a:cubicBezTo>
                    <a:pt x="143" y="525"/>
                    <a:pt x="143" y="525"/>
                    <a:pt x="143" y="525"/>
                  </a:cubicBezTo>
                  <a:cubicBezTo>
                    <a:pt x="143" y="525"/>
                    <a:pt x="107" y="525"/>
                    <a:pt x="167" y="549"/>
                  </a:cubicBezTo>
                  <a:cubicBezTo>
                    <a:pt x="157" y="549"/>
                    <a:pt x="125" y="533"/>
                    <a:pt x="125" y="533"/>
                  </a:cubicBezTo>
                  <a:lnTo>
                    <a:pt x="125" y="533"/>
                  </a:lnTo>
                  <a:cubicBezTo>
                    <a:pt x="124" y="533"/>
                    <a:pt x="126" y="534"/>
                    <a:pt x="131" y="537"/>
                  </a:cubicBezTo>
                  <a:cubicBezTo>
                    <a:pt x="143" y="561"/>
                    <a:pt x="143" y="549"/>
                    <a:pt x="143" y="561"/>
                  </a:cubicBezTo>
                  <a:cubicBezTo>
                    <a:pt x="143" y="561"/>
                    <a:pt x="120" y="545"/>
                    <a:pt x="111" y="545"/>
                  </a:cubicBezTo>
                  <a:cubicBezTo>
                    <a:pt x="109" y="545"/>
                    <a:pt x="107" y="546"/>
                    <a:pt x="107" y="549"/>
                  </a:cubicBezTo>
                  <a:cubicBezTo>
                    <a:pt x="95" y="549"/>
                    <a:pt x="107" y="549"/>
                    <a:pt x="107" y="561"/>
                  </a:cubicBezTo>
                  <a:cubicBezTo>
                    <a:pt x="107" y="561"/>
                    <a:pt x="119" y="572"/>
                    <a:pt x="143" y="584"/>
                  </a:cubicBezTo>
                  <a:lnTo>
                    <a:pt x="119" y="584"/>
                  </a:lnTo>
                  <a:lnTo>
                    <a:pt x="155" y="608"/>
                  </a:lnTo>
                  <a:cubicBezTo>
                    <a:pt x="119" y="596"/>
                    <a:pt x="95" y="584"/>
                    <a:pt x="72" y="584"/>
                  </a:cubicBezTo>
                  <a:lnTo>
                    <a:pt x="119" y="608"/>
                  </a:lnTo>
                  <a:cubicBezTo>
                    <a:pt x="143" y="632"/>
                    <a:pt x="131" y="632"/>
                    <a:pt x="119" y="632"/>
                  </a:cubicBezTo>
                  <a:cubicBezTo>
                    <a:pt x="107" y="644"/>
                    <a:pt x="84" y="644"/>
                    <a:pt x="119" y="656"/>
                  </a:cubicBezTo>
                  <a:lnTo>
                    <a:pt x="191" y="680"/>
                  </a:lnTo>
                  <a:cubicBezTo>
                    <a:pt x="191" y="680"/>
                    <a:pt x="143" y="668"/>
                    <a:pt x="119" y="668"/>
                  </a:cubicBezTo>
                  <a:lnTo>
                    <a:pt x="95" y="668"/>
                  </a:lnTo>
                  <a:cubicBezTo>
                    <a:pt x="88" y="668"/>
                    <a:pt x="74" y="662"/>
                    <a:pt x="66" y="662"/>
                  </a:cubicBezTo>
                  <a:cubicBezTo>
                    <a:pt x="62" y="662"/>
                    <a:pt x="60" y="664"/>
                    <a:pt x="60" y="668"/>
                  </a:cubicBezTo>
                  <a:lnTo>
                    <a:pt x="131" y="692"/>
                  </a:lnTo>
                  <a:cubicBezTo>
                    <a:pt x="124" y="689"/>
                    <a:pt x="118" y="688"/>
                    <a:pt x="112" y="688"/>
                  </a:cubicBezTo>
                  <a:cubicBezTo>
                    <a:pt x="91" y="688"/>
                    <a:pt x="84" y="703"/>
                    <a:pt x="84" y="703"/>
                  </a:cubicBezTo>
                  <a:cubicBezTo>
                    <a:pt x="84" y="704"/>
                    <a:pt x="84" y="705"/>
                    <a:pt x="84" y="706"/>
                  </a:cubicBezTo>
                  <a:lnTo>
                    <a:pt x="84" y="706"/>
                  </a:lnTo>
                  <a:cubicBezTo>
                    <a:pt x="74" y="708"/>
                    <a:pt x="69" y="711"/>
                    <a:pt x="84" y="715"/>
                  </a:cubicBezTo>
                  <a:cubicBezTo>
                    <a:pt x="84" y="715"/>
                    <a:pt x="119" y="739"/>
                    <a:pt x="95" y="739"/>
                  </a:cubicBezTo>
                  <a:cubicBezTo>
                    <a:pt x="79" y="731"/>
                    <a:pt x="62" y="722"/>
                    <a:pt x="53" y="722"/>
                  </a:cubicBezTo>
                  <a:cubicBezTo>
                    <a:pt x="50" y="722"/>
                    <a:pt x="48" y="724"/>
                    <a:pt x="48" y="727"/>
                  </a:cubicBezTo>
                  <a:cubicBezTo>
                    <a:pt x="48" y="727"/>
                    <a:pt x="72" y="739"/>
                    <a:pt x="60" y="751"/>
                  </a:cubicBezTo>
                  <a:cubicBezTo>
                    <a:pt x="48" y="751"/>
                    <a:pt x="36" y="751"/>
                    <a:pt x="36" y="763"/>
                  </a:cubicBezTo>
                  <a:cubicBezTo>
                    <a:pt x="36" y="771"/>
                    <a:pt x="60" y="780"/>
                    <a:pt x="74" y="780"/>
                  </a:cubicBezTo>
                  <a:cubicBezTo>
                    <a:pt x="79" y="780"/>
                    <a:pt x="84" y="778"/>
                    <a:pt x="84" y="775"/>
                  </a:cubicBezTo>
                  <a:cubicBezTo>
                    <a:pt x="84" y="779"/>
                    <a:pt x="84" y="787"/>
                    <a:pt x="84" y="787"/>
                  </a:cubicBezTo>
                  <a:lnTo>
                    <a:pt x="48" y="787"/>
                  </a:lnTo>
                  <a:lnTo>
                    <a:pt x="48" y="799"/>
                  </a:lnTo>
                  <a:cubicBezTo>
                    <a:pt x="64" y="799"/>
                    <a:pt x="74" y="804"/>
                    <a:pt x="83" y="804"/>
                  </a:cubicBezTo>
                  <a:cubicBezTo>
                    <a:pt x="88" y="804"/>
                    <a:pt x="91" y="803"/>
                    <a:pt x="95" y="799"/>
                  </a:cubicBezTo>
                  <a:lnTo>
                    <a:pt x="107" y="799"/>
                  </a:lnTo>
                  <a:cubicBezTo>
                    <a:pt x="119" y="799"/>
                    <a:pt x="131" y="811"/>
                    <a:pt x="119" y="811"/>
                  </a:cubicBezTo>
                  <a:cubicBezTo>
                    <a:pt x="119" y="813"/>
                    <a:pt x="117" y="814"/>
                    <a:pt x="112" y="814"/>
                  </a:cubicBezTo>
                  <a:cubicBezTo>
                    <a:pt x="101" y="814"/>
                    <a:pt x="78" y="807"/>
                    <a:pt x="67" y="807"/>
                  </a:cubicBezTo>
                  <a:cubicBezTo>
                    <a:pt x="62" y="807"/>
                    <a:pt x="60" y="808"/>
                    <a:pt x="60" y="811"/>
                  </a:cubicBezTo>
                  <a:cubicBezTo>
                    <a:pt x="68" y="828"/>
                    <a:pt x="77" y="839"/>
                    <a:pt x="91" y="839"/>
                  </a:cubicBezTo>
                  <a:cubicBezTo>
                    <a:pt x="95" y="839"/>
                    <a:pt x="101" y="838"/>
                    <a:pt x="107" y="834"/>
                  </a:cubicBezTo>
                  <a:lnTo>
                    <a:pt x="143" y="834"/>
                  </a:lnTo>
                  <a:cubicBezTo>
                    <a:pt x="155" y="834"/>
                    <a:pt x="167" y="846"/>
                    <a:pt x="143" y="846"/>
                  </a:cubicBezTo>
                  <a:lnTo>
                    <a:pt x="48" y="846"/>
                  </a:lnTo>
                  <a:lnTo>
                    <a:pt x="48" y="858"/>
                  </a:lnTo>
                  <a:lnTo>
                    <a:pt x="95" y="858"/>
                  </a:lnTo>
                  <a:cubicBezTo>
                    <a:pt x="101" y="864"/>
                    <a:pt x="87" y="864"/>
                    <a:pt x="72" y="864"/>
                  </a:cubicBezTo>
                  <a:cubicBezTo>
                    <a:pt x="57" y="864"/>
                    <a:pt x="42" y="864"/>
                    <a:pt x="48" y="870"/>
                  </a:cubicBezTo>
                  <a:cubicBezTo>
                    <a:pt x="72" y="882"/>
                    <a:pt x="95" y="882"/>
                    <a:pt x="119" y="882"/>
                  </a:cubicBezTo>
                  <a:lnTo>
                    <a:pt x="48" y="882"/>
                  </a:lnTo>
                  <a:cubicBezTo>
                    <a:pt x="36" y="882"/>
                    <a:pt x="0" y="894"/>
                    <a:pt x="12" y="906"/>
                  </a:cubicBezTo>
                  <a:lnTo>
                    <a:pt x="60" y="906"/>
                  </a:lnTo>
                  <a:cubicBezTo>
                    <a:pt x="60" y="906"/>
                    <a:pt x="60" y="906"/>
                    <a:pt x="60" y="918"/>
                  </a:cubicBezTo>
                  <a:cubicBezTo>
                    <a:pt x="60" y="918"/>
                    <a:pt x="24" y="918"/>
                    <a:pt x="24" y="930"/>
                  </a:cubicBezTo>
                  <a:cubicBezTo>
                    <a:pt x="36" y="930"/>
                    <a:pt x="72" y="930"/>
                    <a:pt x="60" y="942"/>
                  </a:cubicBezTo>
                  <a:cubicBezTo>
                    <a:pt x="56" y="945"/>
                    <a:pt x="50" y="947"/>
                    <a:pt x="44" y="947"/>
                  </a:cubicBezTo>
                  <a:lnTo>
                    <a:pt x="44" y="947"/>
                  </a:lnTo>
                  <a:cubicBezTo>
                    <a:pt x="37" y="946"/>
                    <a:pt x="30" y="945"/>
                    <a:pt x="24" y="942"/>
                  </a:cubicBezTo>
                  <a:cubicBezTo>
                    <a:pt x="16" y="942"/>
                    <a:pt x="29" y="947"/>
                    <a:pt x="43" y="947"/>
                  </a:cubicBezTo>
                  <a:cubicBezTo>
                    <a:pt x="43" y="947"/>
                    <a:pt x="43" y="947"/>
                    <a:pt x="44" y="947"/>
                  </a:cubicBezTo>
                  <a:lnTo>
                    <a:pt x="44" y="947"/>
                  </a:lnTo>
                  <a:cubicBezTo>
                    <a:pt x="50" y="948"/>
                    <a:pt x="57" y="948"/>
                    <a:pt x="63" y="948"/>
                  </a:cubicBezTo>
                  <a:cubicBezTo>
                    <a:pt x="75" y="948"/>
                    <a:pt x="84" y="948"/>
                    <a:pt x="84" y="953"/>
                  </a:cubicBezTo>
                  <a:lnTo>
                    <a:pt x="60" y="953"/>
                  </a:lnTo>
                  <a:lnTo>
                    <a:pt x="84" y="977"/>
                  </a:lnTo>
                  <a:cubicBezTo>
                    <a:pt x="84" y="977"/>
                    <a:pt x="60" y="977"/>
                    <a:pt x="72" y="989"/>
                  </a:cubicBezTo>
                  <a:lnTo>
                    <a:pt x="84" y="989"/>
                  </a:lnTo>
                  <a:cubicBezTo>
                    <a:pt x="84" y="995"/>
                    <a:pt x="84" y="995"/>
                    <a:pt x="82" y="995"/>
                  </a:cubicBezTo>
                  <a:cubicBezTo>
                    <a:pt x="81" y="995"/>
                    <a:pt x="78" y="995"/>
                    <a:pt x="72" y="1001"/>
                  </a:cubicBezTo>
                  <a:cubicBezTo>
                    <a:pt x="66" y="1013"/>
                    <a:pt x="72" y="1013"/>
                    <a:pt x="79" y="1013"/>
                  </a:cubicBezTo>
                  <a:cubicBezTo>
                    <a:pt x="87" y="1013"/>
                    <a:pt x="95" y="1013"/>
                    <a:pt x="95" y="1025"/>
                  </a:cubicBezTo>
                  <a:cubicBezTo>
                    <a:pt x="107" y="1037"/>
                    <a:pt x="60" y="1037"/>
                    <a:pt x="60" y="1037"/>
                  </a:cubicBezTo>
                  <a:cubicBezTo>
                    <a:pt x="60" y="1041"/>
                    <a:pt x="64" y="1042"/>
                    <a:pt x="69" y="1042"/>
                  </a:cubicBezTo>
                  <a:cubicBezTo>
                    <a:pt x="80" y="1042"/>
                    <a:pt x="95" y="1037"/>
                    <a:pt x="95" y="1037"/>
                  </a:cubicBezTo>
                  <a:cubicBezTo>
                    <a:pt x="107" y="1037"/>
                    <a:pt x="48" y="1061"/>
                    <a:pt x="36" y="1061"/>
                  </a:cubicBezTo>
                  <a:lnTo>
                    <a:pt x="84" y="1061"/>
                  </a:lnTo>
                  <a:cubicBezTo>
                    <a:pt x="131" y="1061"/>
                    <a:pt x="84" y="1061"/>
                    <a:pt x="60" y="1073"/>
                  </a:cubicBezTo>
                  <a:cubicBezTo>
                    <a:pt x="69" y="1070"/>
                    <a:pt x="75" y="1069"/>
                    <a:pt x="80" y="1069"/>
                  </a:cubicBezTo>
                  <a:cubicBezTo>
                    <a:pt x="96" y="1069"/>
                    <a:pt x="79" y="1084"/>
                    <a:pt x="107" y="1084"/>
                  </a:cubicBezTo>
                  <a:cubicBezTo>
                    <a:pt x="95" y="1084"/>
                    <a:pt x="84" y="1096"/>
                    <a:pt x="84" y="1096"/>
                  </a:cubicBezTo>
                  <a:lnTo>
                    <a:pt x="95" y="1096"/>
                  </a:lnTo>
                  <a:cubicBezTo>
                    <a:pt x="107" y="1096"/>
                    <a:pt x="131" y="1096"/>
                    <a:pt x="131" y="1108"/>
                  </a:cubicBezTo>
                  <a:cubicBezTo>
                    <a:pt x="131" y="1120"/>
                    <a:pt x="60" y="1144"/>
                    <a:pt x="95" y="1144"/>
                  </a:cubicBezTo>
                  <a:cubicBezTo>
                    <a:pt x="115" y="1134"/>
                    <a:pt x="150" y="1117"/>
                    <a:pt x="156" y="1117"/>
                  </a:cubicBezTo>
                  <a:cubicBezTo>
                    <a:pt x="157" y="1117"/>
                    <a:pt x="157" y="1118"/>
                    <a:pt x="155" y="1120"/>
                  </a:cubicBezTo>
                  <a:cubicBezTo>
                    <a:pt x="148" y="1127"/>
                    <a:pt x="141" y="1131"/>
                    <a:pt x="137" y="1133"/>
                  </a:cubicBezTo>
                  <a:lnTo>
                    <a:pt x="137" y="1133"/>
                  </a:lnTo>
                  <a:cubicBezTo>
                    <a:pt x="141" y="1133"/>
                    <a:pt x="147" y="1132"/>
                    <a:pt x="155" y="1132"/>
                  </a:cubicBezTo>
                  <a:lnTo>
                    <a:pt x="179" y="1132"/>
                  </a:lnTo>
                  <a:cubicBezTo>
                    <a:pt x="167" y="1144"/>
                    <a:pt x="119" y="1156"/>
                    <a:pt x="107" y="1156"/>
                  </a:cubicBezTo>
                  <a:lnTo>
                    <a:pt x="131" y="1156"/>
                  </a:lnTo>
                  <a:cubicBezTo>
                    <a:pt x="143" y="1156"/>
                    <a:pt x="155" y="1168"/>
                    <a:pt x="131" y="1168"/>
                  </a:cubicBezTo>
                  <a:cubicBezTo>
                    <a:pt x="119" y="1180"/>
                    <a:pt x="107" y="1192"/>
                    <a:pt x="131" y="1192"/>
                  </a:cubicBezTo>
                  <a:cubicBezTo>
                    <a:pt x="139" y="1189"/>
                    <a:pt x="143" y="1188"/>
                    <a:pt x="145" y="1188"/>
                  </a:cubicBezTo>
                  <a:cubicBezTo>
                    <a:pt x="152" y="1188"/>
                    <a:pt x="144" y="1195"/>
                    <a:pt x="147" y="1195"/>
                  </a:cubicBezTo>
                  <a:cubicBezTo>
                    <a:pt x="148" y="1195"/>
                    <a:pt x="150" y="1194"/>
                    <a:pt x="155" y="1192"/>
                  </a:cubicBezTo>
                  <a:lnTo>
                    <a:pt x="155" y="1192"/>
                  </a:lnTo>
                  <a:cubicBezTo>
                    <a:pt x="145" y="1201"/>
                    <a:pt x="113" y="1234"/>
                    <a:pt x="131" y="1234"/>
                  </a:cubicBezTo>
                  <a:cubicBezTo>
                    <a:pt x="136" y="1234"/>
                    <a:pt x="143" y="1232"/>
                    <a:pt x="155" y="1227"/>
                  </a:cubicBezTo>
                  <a:lnTo>
                    <a:pt x="155" y="1227"/>
                  </a:lnTo>
                  <a:cubicBezTo>
                    <a:pt x="118" y="1248"/>
                    <a:pt x="112" y="1254"/>
                    <a:pt x="120" y="1254"/>
                  </a:cubicBezTo>
                  <a:cubicBezTo>
                    <a:pt x="133" y="1254"/>
                    <a:pt x="181" y="1238"/>
                    <a:pt x="190" y="1238"/>
                  </a:cubicBezTo>
                  <a:cubicBezTo>
                    <a:pt x="191" y="1238"/>
                    <a:pt x="192" y="1238"/>
                    <a:pt x="191" y="1239"/>
                  </a:cubicBezTo>
                  <a:cubicBezTo>
                    <a:pt x="171" y="1249"/>
                    <a:pt x="144" y="1266"/>
                    <a:pt x="154" y="1266"/>
                  </a:cubicBezTo>
                  <a:cubicBezTo>
                    <a:pt x="156" y="1266"/>
                    <a:pt x="160" y="1265"/>
                    <a:pt x="167" y="1263"/>
                  </a:cubicBezTo>
                  <a:lnTo>
                    <a:pt x="238" y="1239"/>
                  </a:lnTo>
                  <a:lnTo>
                    <a:pt x="238" y="1239"/>
                  </a:lnTo>
                  <a:cubicBezTo>
                    <a:pt x="215" y="1263"/>
                    <a:pt x="191" y="1263"/>
                    <a:pt x="203" y="1275"/>
                  </a:cubicBezTo>
                  <a:cubicBezTo>
                    <a:pt x="204" y="1277"/>
                    <a:pt x="206" y="1278"/>
                    <a:pt x="208" y="1278"/>
                  </a:cubicBezTo>
                  <a:lnTo>
                    <a:pt x="208" y="1278"/>
                  </a:lnTo>
                  <a:cubicBezTo>
                    <a:pt x="194" y="1285"/>
                    <a:pt x="181" y="1292"/>
                    <a:pt x="167" y="1299"/>
                  </a:cubicBezTo>
                  <a:cubicBezTo>
                    <a:pt x="167" y="1305"/>
                    <a:pt x="167" y="1308"/>
                    <a:pt x="170" y="1308"/>
                  </a:cubicBezTo>
                  <a:cubicBezTo>
                    <a:pt x="173" y="1308"/>
                    <a:pt x="179" y="1305"/>
                    <a:pt x="191" y="1299"/>
                  </a:cubicBezTo>
                  <a:lnTo>
                    <a:pt x="215" y="1299"/>
                  </a:lnTo>
                  <a:cubicBezTo>
                    <a:pt x="215" y="1299"/>
                    <a:pt x="226" y="1311"/>
                    <a:pt x="215" y="1323"/>
                  </a:cubicBezTo>
                  <a:cubicBezTo>
                    <a:pt x="203" y="1346"/>
                    <a:pt x="179" y="1358"/>
                    <a:pt x="203" y="1358"/>
                  </a:cubicBezTo>
                  <a:cubicBezTo>
                    <a:pt x="226" y="1358"/>
                    <a:pt x="226" y="1346"/>
                    <a:pt x="238" y="1346"/>
                  </a:cubicBezTo>
                  <a:cubicBezTo>
                    <a:pt x="238" y="1346"/>
                    <a:pt x="238" y="1358"/>
                    <a:pt x="238" y="1370"/>
                  </a:cubicBezTo>
                  <a:lnTo>
                    <a:pt x="238" y="1382"/>
                  </a:lnTo>
                  <a:cubicBezTo>
                    <a:pt x="249" y="1375"/>
                    <a:pt x="256" y="1372"/>
                    <a:pt x="260" y="1372"/>
                  </a:cubicBezTo>
                  <a:cubicBezTo>
                    <a:pt x="268" y="1372"/>
                    <a:pt x="262" y="1386"/>
                    <a:pt x="262" y="1394"/>
                  </a:cubicBezTo>
                  <a:cubicBezTo>
                    <a:pt x="262" y="1406"/>
                    <a:pt x="262" y="1406"/>
                    <a:pt x="274" y="1406"/>
                  </a:cubicBezTo>
                  <a:lnTo>
                    <a:pt x="286" y="1406"/>
                  </a:lnTo>
                  <a:cubicBezTo>
                    <a:pt x="298" y="1406"/>
                    <a:pt x="286" y="1418"/>
                    <a:pt x="286" y="1418"/>
                  </a:cubicBezTo>
                  <a:cubicBezTo>
                    <a:pt x="286" y="1418"/>
                    <a:pt x="295" y="1415"/>
                    <a:pt x="301" y="1415"/>
                  </a:cubicBezTo>
                  <a:cubicBezTo>
                    <a:pt x="307" y="1415"/>
                    <a:pt x="310" y="1418"/>
                    <a:pt x="298" y="1430"/>
                  </a:cubicBezTo>
                  <a:cubicBezTo>
                    <a:pt x="286" y="1442"/>
                    <a:pt x="286" y="1454"/>
                    <a:pt x="298" y="1454"/>
                  </a:cubicBezTo>
                  <a:cubicBezTo>
                    <a:pt x="298" y="1454"/>
                    <a:pt x="302" y="1450"/>
                    <a:pt x="306" y="1446"/>
                  </a:cubicBezTo>
                  <a:lnTo>
                    <a:pt x="306" y="1446"/>
                  </a:lnTo>
                  <a:cubicBezTo>
                    <a:pt x="301" y="1457"/>
                    <a:pt x="298" y="1465"/>
                    <a:pt x="298" y="1465"/>
                  </a:cubicBezTo>
                  <a:cubicBezTo>
                    <a:pt x="298" y="1465"/>
                    <a:pt x="334" y="1442"/>
                    <a:pt x="322" y="1442"/>
                  </a:cubicBezTo>
                  <a:cubicBezTo>
                    <a:pt x="322" y="1439"/>
                    <a:pt x="321" y="1438"/>
                    <a:pt x="319" y="1438"/>
                  </a:cubicBezTo>
                  <a:cubicBezTo>
                    <a:pt x="316" y="1438"/>
                    <a:pt x="311" y="1442"/>
                    <a:pt x="306" y="1446"/>
                  </a:cubicBezTo>
                  <a:lnTo>
                    <a:pt x="306" y="1446"/>
                  </a:lnTo>
                  <a:cubicBezTo>
                    <a:pt x="317" y="1421"/>
                    <a:pt x="334" y="1378"/>
                    <a:pt x="334" y="1370"/>
                  </a:cubicBezTo>
                  <a:cubicBezTo>
                    <a:pt x="334" y="1370"/>
                    <a:pt x="322" y="1370"/>
                    <a:pt x="345" y="1346"/>
                  </a:cubicBezTo>
                  <a:cubicBezTo>
                    <a:pt x="357" y="1334"/>
                    <a:pt x="354" y="1334"/>
                    <a:pt x="350" y="1334"/>
                  </a:cubicBezTo>
                  <a:cubicBezTo>
                    <a:pt x="345" y="1334"/>
                    <a:pt x="340" y="1334"/>
                    <a:pt x="345" y="1323"/>
                  </a:cubicBezTo>
                  <a:lnTo>
                    <a:pt x="345" y="1323"/>
                  </a:lnTo>
                  <a:cubicBezTo>
                    <a:pt x="334" y="1334"/>
                    <a:pt x="298" y="1370"/>
                    <a:pt x="298" y="1370"/>
                  </a:cubicBezTo>
                  <a:cubicBezTo>
                    <a:pt x="298" y="1370"/>
                    <a:pt x="317" y="1333"/>
                    <a:pt x="312" y="1333"/>
                  </a:cubicBezTo>
                  <a:lnTo>
                    <a:pt x="312" y="1333"/>
                  </a:lnTo>
                  <a:cubicBezTo>
                    <a:pt x="312" y="1333"/>
                    <a:pt x="311" y="1333"/>
                    <a:pt x="310" y="1334"/>
                  </a:cubicBezTo>
                  <a:cubicBezTo>
                    <a:pt x="310" y="1334"/>
                    <a:pt x="298" y="1346"/>
                    <a:pt x="298" y="1346"/>
                  </a:cubicBezTo>
                  <a:cubicBezTo>
                    <a:pt x="290" y="1354"/>
                    <a:pt x="285" y="1357"/>
                    <a:pt x="281" y="1357"/>
                  </a:cubicBezTo>
                  <a:cubicBezTo>
                    <a:pt x="274" y="1357"/>
                    <a:pt x="274" y="1346"/>
                    <a:pt x="274" y="1346"/>
                  </a:cubicBezTo>
                  <a:cubicBezTo>
                    <a:pt x="274" y="1346"/>
                    <a:pt x="274" y="1334"/>
                    <a:pt x="298" y="1323"/>
                  </a:cubicBezTo>
                  <a:cubicBezTo>
                    <a:pt x="322" y="1311"/>
                    <a:pt x="322" y="1323"/>
                    <a:pt x="345" y="1299"/>
                  </a:cubicBezTo>
                  <a:cubicBezTo>
                    <a:pt x="359" y="1285"/>
                    <a:pt x="361" y="1279"/>
                    <a:pt x="355" y="1279"/>
                  </a:cubicBezTo>
                  <a:cubicBezTo>
                    <a:pt x="351" y="1279"/>
                    <a:pt x="343" y="1282"/>
                    <a:pt x="334" y="1287"/>
                  </a:cubicBezTo>
                  <a:cubicBezTo>
                    <a:pt x="330" y="1294"/>
                    <a:pt x="327" y="1297"/>
                    <a:pt x="324" y="1297"/>
                  </a:cubicBezTo>
                  <a:cubicBezTo>
                    <a:pt x="318" y="1297"/>
                    <a:pt x="317" y="1280"/>
                    <a:pt x="334" y="1263"/>
                  </a:cubicBezTo>
                  <a:lnTo>
                    <a:pt x="334" y="1263"/>
                  </a:lnTo>
                  <a:cubicBezTo>
                    <a:pt x="322" y="1275"/>
                    <a:pt x="310" y="1287"/>
                    <a:pt x="298" y="1287"/>
                  </a:cubicBezTo>
                  <a:lnTo>
                    <a:pt x="274" y="1287"/>
                  </a:lnTo>
                  <a:cubicBezTo>
                    <a:pt x="310" y="1263"/>
                    <a:pt x="298" y="1239"/>
                    <a:pt x="298" y="1227"/>
                  </a:cubicBezTo>
                  <a:cubicBezTo>
                    <a:pt x="289" y="1227"/>
                    <a:pt x="269" y="1227"/>
                    <a:pt x="244" y="1232"/>
                  </a:cubicBezTo>
                  <a:lnTo>
                    <a:pt x="244" y="1232"/>
                  </a:lnTo>
                  <a:cubicBezTo>
                    <a:pt x="253" y="1227"/>
                    <a:pt x="262" y="1221"/>
                    <a:pt x="274" y="1215"/>
                  </a:cubicBezTo>
                  <a:lnTo>
                    <a:pt x="286" y="1203"/>
                  </a:lnTo>
                  <a:lnTo>
                    <a:pt x="286" y="1203"/>
                  </a:lnTo>
                  <a:cubicBezTo>
                    <a:pt x="265" y="1217"/>
                    <a:pt x="256" y="1223"/>
                    <a:pt x="253" y="1223"/>
                  </a:cubicBezTo>
                  <a:cubicBezTo>
                    <a:pt x="250" y="1223"/>
                    <a:pt x="250" y="1220"/>
                    <a:pt x="250" y="1215"/>
                  </a:cubicBezTo>
                  <a:cubicBezTo>
                    <a:pt x="250" y="1203"/>
                    <a:pt x="262" y="1203"/>
                    <a:pt x="262" y="1203"/>
                  </a:cubicBezTo>
                  <a:lnTo>
                    <a:pt x="262" y="1192"/>
                  </a:lnTo>
                  <a:cubicBezTo>
                    <a:pt x="262" y="1192"/>
                    <a:pt x="203" y="1215"/>
                    <a:pt x="203" y="1215"/>
                  </a:cubicBezTo>
                  <a:cubicBezTo>
                    <a:pt x="203" y="1215"/>
                    <a:pt x="250" y="1168"/>
                    <a:pt x="262" y="1168"/>
                  </a:cubicBezTo>
                  <a:cubicBezTo>
                    <a:pt x="268" y="1162"/>
                    <a:pt x="271" y="1159"/>
                    <a:pt x="270" y="1159"/>
                  </a:cubicBezTo>
                  <a:lnTo>
                    <a:pt x="270" y="1159"/>
                  </a:lnTo>
                  <a:cubicBezTo>
                    <a:pt x="268" y="1159"/>
                    <a:pt x="262" y="1162"/>
                    <a:pt x="250" y="1168"/>
                  </a:cubicBezTo>
                  <a:cubicBezTo>
                    <a:pt x="233" y="1176"/>
                    <a:pt x="217" y="1185"/>
                    <a:pt x="212" y="1185"/>
                  </a:cubicBezTo>
                  <a:cubicBezTo>
                    <a:pt x="211" y="1185"/>
                    <a:pt x="211" y="1183"/>
                    <a:pt x="215" y="1180"/>
                  </a:cubicBezTo>
                  <a:cubicBezTo>
                    <a:pt x="223" y="1171"/>
                    <a:pt x="225" y="1163"/>
                    <a:pt x="230" y="1159"/>
                  </a:cubicBezTo>
                  <a:lnTo>
                    <a:pt x="230" y="1159"/>
                  </a:lnTo>
                  <a:cubicBezTo>
                    <a:pt x="219" y="1164"/>
                    <a:pt x="208" y="1168"/>
                    <a:pt x="203" y="1168"/>
                  </a:cubicBezTo>
                  <a:cubicBezTo>
                    <a:pt x="203" y="1168"/>
                    <a:pt x="250" y="1144"/>
                    <a:pt x="250" y="1132"/>
                  </a:cubicBezTo>
                  <a:cubicBezTo>
                    <a:pt x="264" y="1124"/>
                    <a:pt x="269" y="1121"/>
                    <a:pt x="268" y="1121"/>
                  </a:cubicBezTo>
                  <a:lnTo>
                    <a:pt x="268" y="1121"/>
                  </a:lnTo>
                  <a:cubicBezTo>
                    <a:pt x="266" y="1121"/>
                    <a:pt x="203" y="1156"/>
                    <a:pt x="203" y="1156"/>
                  </a:cubicBezTo>
                  <a:cubicBezTo>
                    <a:pt x="203" y="1156"/>
                    <a:pt x="238" y="1130"/>
                    <a:pt x="225" y="1130"/>
                  </a:cubicBezTo>
                  <a:cubicBezTo>
                    <a:pt x="223" y="1130"/>
                    <a:pt x="220" y="1130"/>
                    <a:pt x="215" y="1132"/>
                  </a:cubicBezTo>
                  <a:cubicBezTo>
                    <a:pt x="250" y="1120"/>
                    <a:pt x="226" y="1096"/>
                    <a:pt x="226" y="1096"/>
                  </a:cubicBezTo>
                  <a:cubicBezTo>
                    <a:pt x="226" y="1096"/>
                    <a:pt x="215" y="1096"/>
                    <a:pt x="203" y="1084"/>
                  </a:cubicBezTo>
                  <a:cubicBezTo>
                    <a:pt x="203" y="1073"/>
                    <a:pt x="226" y="1073"/>
                    <a:pt x="215" y="1073"/>
                  </a:cubicBezTo>
                  <a:lnTo>
                    <a:pt x="179" y="1073"/>
                  </a:lnTo>
                  <a:cubicBezTo>
                    <a:pt x="179" y="1073"/>
                    <a:pt x="274" y="1049"/>
                    <a:pt x="238" y="1049"/>
                  </a:cubicBezTo>
                  <a:lnTo>
                    <a:pt x="191" y="1049"/>
                  </a:lnTo>
                  <a:cubicBezTo>
                    <a:pt x="188" y="1049"/>
                    <a:pt x="187" y="1049"/>
                    <a:pt x="185" y="1048"/>
                  </a:cubicBezTo>
                  <a:lnTo>
                    <a:pt x="185" y="1048"/>
                  </a:lnTo>
                  <a:cubicBezTo>
                    <a:pt x="205" y="1047"/>
                    <a:pt x="217" y="1036"/>
                    <a:pt x="238" y="1025"/>
                  </a:cubicBezTo>
                  <a:lnTo>
                    <a:pt x="238" y="1013"/>
                  </a:lnTo>
                  <a:cubicBezTo>
                    <a:pt x="238" y="1013"/>
                    <a:pt x="203" y="1013"/>
                    <a:pt x="203" y="1025"/>
                  </a:cubicBezTo>
                  <a:cubicBezTo>
                    <a:pt x="203" y="1028"/>
                    <a:pt x="205" y="1029"/>
                    <a:pt x="208" y="1030"/>
                  </a:cubicBezTo>
                  <a:lnTo>
                    <a:pt x="208" y="1030"/>
                  </a:lnTo>
                  <a:cubicBezTo>
                    <a:pt x="187" y="1033"/>
                    <a:pt x="162" y="1037"/>
                    <a:pt x="155" y="1037"/>
                  </a:cubicBezTo>
                  <a:cubicBezTo>
                    <a:pt x="107" y="1037"/>
                    <a:pt x="226" y="1013"/>
                    <a:pt x="250" y="1001"/>
                  </a:cubicBezTo>
                  <a:lnTo>
                    <a:pt x="155" y="1001"/>
                  </a:lnTo>
                  <a:lnTo>
                    <a:pt x="215" y="977"/>
                  </a:lnTo>
                  <a:lnTo>
                    <a:pt x="143" y="977"/>
                  </a:lnTo>
                  <a:cubicBezTo>
                    <a:pt x="167" y="977"/>
                    <a:pt x="226" y="965"/>
                    <a:pt x="203" y="965"/>
                  </a:cubicBezTo>
                  <a:cubicBezTo>
                    <a:pt x="179" y="953"/>
                    <a:pt x="203" y="953"/>
                    <a:pt x="226" y="953"/>
                  </a:cubicBezTo>
                  <a:lnTo>
                    <a:pt x="203" y="953"/>
                  </a:lnTo>
                  <a:cubicBezTo>
                    <a:pt x="191" y="953"/>
                    <a:pt x="203" y="942"/>
                    <a:pt x="191" y="942"/>
                  </a:cubicBezTo>
                  <a:lnTo>
                    <a:pt x="155" y="942"/>
                  </a:lnTo>
                  <a:lnTo>
                    <a:pt x="155" y="930"/>
                  </a:lnTo>
                  <a:lnTo>
                    <a:pt x="215" y="930"/>
                  </a:lnTo>
                  <a:cubicBezTo>
                    <a:pt x="226" y="930"/>
                    <a:pt x="167" y="918"/>
                    <a:pt x="143" y="906"/>
                  </a:cubicBezTo>
                  <a:lnTo>
                    <a:pt x="167" y="906"/>
                  </a:lnTo>
                  <a:cubicBezTo>
                    <a:pt x="176" y="901"/>
                    <a:pt x="183" y="897"/>
                    <a:pt x="186" y="894"/>
                  </a:cubicBezTo>
                  <a:lnTo>
                    <a:pt x="191" y="894"/>
                  </a:lnTo>
                  <a:cubicBezTo>
                    <a:pt x="191" y="894"/>
                    <a:pt x="189" y="894"/>
                    <a:pt x="187" y="893"/>
                  </a:cubicBezTo>
                  <a:lnTo>
                    <a:pt x="187" y="893"/>
                  </a:lnTo>
                  <a:cubicBezTo>
                    <a:pt x="189" y="891"/>
                    <a:pt x="188" y="889"/>
                    <a:pt x="183" y="889"/>
                  </a:cubicBezTo>
                  <a:cubicBezTo>
                    <a:pt x="180" y="889"/>
                    <a:pt x="176" y="889"/>
                    <a:pt x="170" y="891"/>
                  </a:cubicBezTo>
                  <a:lnTo>
                    <a:pt x="170" y="891"/>
                  </a:lnTo>
                  <a:cubicBezTo>
                    <a:pt x="146" y="886"/>
                    <a:pt x="111" y="878"/>
                    <a:pt x="119" y="870"/>
                  </a:cubicBezTo>
                  <a:lnTo>
                    <a:pt x="179" y="870"/>
                  </a:lnTo>
                  <a:cubicBezTo>
                    <a:pt x="203" y="870"/>
                    <a:pt x="191" y="858"/>
                    <a:pt x="155" y="858"/>
                  </a:cubicBezTo>
                  <a:lnTo>
                    <a:pt x="215" y="858"/>
                  </a:lnTo>
                  <a:cubicBezTo>
                    <a:pt x="215" y="858"/>
                    <a:pt x="191" y="858"/>
                    <a:pt x="191" y="846"/>
                  </a:cubicBezTo>
                  <a:cubicBezTo>
                    <a:pt x="226" y="846"/>
                    <a:pt x="215" y="834"/>
                    <a:pt x="215" y="834"/>
                  </a:cubicBezTo>
                  <a:lnTo>
                    <a:pt x="226" y="834"/>
                  </a:lnTo>
                  <a:cubicBezTo>
                    <a:pt x="238" y="834"/>
                    <a:pt x="238" y="822"/>
                    <a:pt x="238" y="822"/>
                  </a:cubicBezTo>
                  <a:cubicBezTo>
                    <a:pt x="238" y="811"/>
                    <a:pt x="238" y="799"/>
                    <a:pt x="226" y="799"/>
                  </a:cubicBezTo>
                  <a:cubicBezTo>
                    <a:pt x="226" y="799"/>
                    <a:pt x="191" y="775"/>
                    <a:pt x="203" y="775"/>
                  </a:cubicBezTo>
                  <a:cubicBezTo>
                    <a:pt x="203" y="775"/>
                    <a:pt x="249" y="790"/>
                    <a:pt x="261" y="796"/>
                  </a:cubicBezTo>
                  <a:lnTo>
                    <a:pt x="261" y="796"/>
                  </a:lnTo>
                  <a:cubicBezTo>
                    <a:pt x="249" y="774"/>
                    <a:pt x="226" y="763"/>
                    <a:pt x="203" y="763"/>
                  </a:cubicBezTo>
                  <a:lnTo>
                    <a:pt x="250" y="763"/>
                  </a:lnTo>
                  <a:cubicBezTo>
                    <a:pt x="250" y="763"/>
                    <a:pt x="250" y="751"/>
                    <a:pt x="250" y="751"/>
                  </a:cubicBezTo>
                  <a:cubicBezTo>
                    <a:pt x="250" y="739"/>
                    <a:pt x="226" y="739"/>
                    <a:pt x="226" y="727"/>
                  </a:cubicBezTo>
                  <a:cubicBezTo>
                    <a:pt x="215" y="727"/>
                    <a:pt x="250" y="727"/>
                    <a:pt x="262" y="715"/>
                  </a:cubicBezTo>
                  <a:lnTo>
                    <a:pt x="250" y="715"/>
                  </a:lnTo>
                  <a:cubicBezTo>
                    <a:pt x="250" y="703"/>
                    <a:pt x="238" y="703"/>
                    <a:pt x="238" y="692"/>
                  </a:cubicBezTo>
                  <a:lnTo>
                    <a:pt x="262" y="692"/>
                  </a:lnTo>
                  <a:cubicBezTo>
                    <a:pt x="262" y="686"/>
                    <a:pt x="262" y="686"/>
                    <a:pt x="262" y="686"/>
                  </a:cubicBezTo>
                  <a:cubicBezTo>
                    <a:pt x="262" y="686"/>
                    <a:pt x="262" y="686"/>
                    <a:pt x="262" y="680"/>
                  </a:cubicBezTo>
                  <a:cubicBezTo>
                    <a:pt x="250" y="668"/>
                    <a:pt x="262" y="656"/>
                    <a:pt x="262" y="656"/>
                  </a:cubicBezTo>
                  <a:cubicBezTo>
                    <a:pt x="262" y="644"/>
                    <a:pt x="239" y="621"/>
                    <a:pt x="238" y="620"/>
                  </a:cubicBezTo>
                  <a:lnTo>
                    <a:pt x="238" y="620"/>
                  </a:lnTo>
                  <a:lnTo>
                    <a:pt x="262" y="644"/>
                  </a:lnTo>
                  <a:lnTo>
                    <a:pt x="250" y="620"/>
                  </a:lnTo>
                  <a:lnTo>
                    <a:pt x="262" y="620"/>
                  </a:lnTo>
                  <a:cubicBezTo>
                    <a:pt x="262" y="620"/>
                    <a:pt x="252" y="609"/>
                    <a:pt x="255" y="609"/>
                  </a:cubicBezTo>
                  <a:lnTo>
                    <a:pt x="255" y="609"/>
                  </a:lnTo>
                  <a:cubicBezTo>
                    <a:pt x="257" y="609"/>
                    <a:pt x="262" y="612"/>
                    <a:pt x="274" y="620"/>
                  </a:cubicBezTo>
                  <a:lnTo>
                    <a:pt x="238" y="596"/>
                  </a:lnTo>
                  <a:lnTo>
                    <a:pt x="238" y="596"/>
                  </a:lnTo>
                  <a:cubicBezTo>
                    <a:pt x="250" y="602"/>
                    <a:pt x="259" y="605"/>
                    <a:pt x="265" y="605"/>
                  </a:cubicBezTo>
                  <a:cubicBezTo>
                    <a:pt x="271" y="605"/>
                    <a:pt x="274" y="602"/>
                    <a:pt x="274" y="596"/>
                  </a:cubicBezTo>
                  <a:cubicBezTo>
                    <a:pt x="274" y="590"/>
                    <a:pt x="274" y="590"/>
                    <a:pt x="274" y="590"/>
                  </a:cubicBezTo>
                  <a:cubicBezTo>
                    <a:pt x="274" y="590"/>
                    <a:pt x="274" y="590"/>
                    <a:pt x="274" y="584"/>
                  </a:cubicBezTo>
                  <a:cubicBezTo>
                    <a:pt x="274" y="578"/>
                    <a:pt x="271" y="578"/>
                    <a:pt x="268" y="578"/>
                  </a:cubicBezTo>
                  <a:cubicBezTo>
                    <a:pt x="265" y="578"/>
                    <a:pt x="262" y="578"/>
                    <a:pt x="262" y="572"/>
                  </a:cubicBezTo>
                  <a:cubicBezTo>
                    <a:pt x="262" y="568"/>
                    <a:pt x="265" y="567"/>
                    <a:pt x="268" y="567"/>
                  </a:cubicBezTo>
                  <a:cubicBezTo>
                    <a:pt x="275" y="567"/>
                    <a:pt x="286" y="572"/>
                    <a:pt x="286" y="572"/>
                  </a:cubicBezTo>
                  <a:cubicBezTo>
                    <a:pt x="294" y="572"/>
                    <a:pt x="291" y="567"/>
                    <a:pt x="296" y="567"/>
                  </a:cubicBezTo>
                  <a:cubicBezTo>
                    <a:pt x="297" y="567"/>
                    <a:pt x="299" y="568"/>
                    <a:pt x="302" y="569"/>
                  </a:cubicBezTo>
                  <a:lnTo>
                    <a:pt x="302" y="569"/>
                  </a:lnTo>
                  <a:cubicBezTo>
                    <a:pt x="291" y="562"/>
                    <a:pt x="279" y="553"/>
                    <a:pt x="274" y="549"/>
                  </a:cubicBezTo>
                  <a:cubicBezTo>
                    <a:pt x="274" y="545"/>
                    <a:pt x="276" y="544"/>
                    <a:pt x="279" y="544"/>
                  </a:cubicBezTo>
                  <a:cubicBezTo>
                    <a:pt x="287" y="544"/>
                    <a:pt x="301" y="552"/>
                    <a:pt x="310" y="561"/>
                  </a:cubicBezTo>
                  <a:lnTo>
                    <a:pt x="322" y="561"/>
                  </a:lnTo>
                  <a:cubicBezTo>
                    <a:pt x="322" y="561"/>
                    <a:pt x="303" y="523"/>
                    <a:pt x="315" y="523"/>
                  </a:cubicBezTo>
                  <a:cubicBezTo>
                    <a:pt x="317" y="523"/>
                    <a:pt x="319" y="524"/>
                    <a:pt x="322" y="525"/>
                  </a:cubicBezTo>
                  <a:cubicBezTo>
                    <a:pt x="298" y="513"/>
                    <a:pt x="286" y="501"/>
                    <a:pt x="274" y="489"/>
                  </a:cubicBezTo>
                  <a:lnTo>
                    <a:pt x="274" y="489"/>
                  </a:lnTo>
                  <a:lnTo>
                    <a:pt x="298" y="501"/>
                  </a:lnTo>
                  <a:lnTo>
                    <a:pt x="310" y="501"/>
                  </a:lnTo>
                  <a:cubicBezTo>
                    <a:pt x="310" y="501"/>
                    <a:pt x="345" y="525"/>
                    <a:pt x="357" y="537"/>
                  </a:cubicBezTo>
                  <a:cubicBezTo>
                    <a:pt x="357" y="537"/>
                    <a:pt x="345" y="513"/>
                    <a:pt x="345" y="513"/>
                  </a:cubicBezTo>
                  <a:cubicBezTo>
                    <a:pt x="345" y="509"/>
                    <a:pt x="348" y="508"/>
                    <a:pt x="352" y="508"/>
                  </a:cubicBezTo>
                  <a:cubicBezTo>
                    <a:pt x="359" y="508"/>
                    <a:pt x="369" y="513"/>
                    <a:pt x="369" y="513"/>
                  </a:cubicBezTo>
                  <a:cubicBezTo>
                    <a:pt x="380" y="513"/>
                    <a:pt x="322" y="464"/>
                    <a:pt x="338" y="464"/>
                  </a:cubicBezTo>
                  <a:cubicBezTo>
                    <a:pt x="340" y="464"/>
                    <a:pt x="342" y="464"/>
                    <a:pt x="345" y="465"/>
                  </a:cubicBezTo>
                  <a:cubicBezTo>
                    <a:pt x="366" y="479"/>
                    <a:pt x="375" y="485"/>
                    <a:pt x="379" y="485"/>
                  </a:cubicBezTo>
                  <a:cubicBezTo>
                    <a:pt x="381" y="485"/>
                    <a:pt x="381" y="482"/>
                    <a:pt x="381" y="477"/>
                  </a:cubicBezTo>
                  <a:cubicBezTo>
                    <a:pt x="381" y="469"/>
                    <a:pt x="365" y="450"/>
                    <a:pt x="365" y="450"/>
                  </a:cubicBezTo>
                  <a:lnTo>
                    <a:pt x="365" y="450"/>
                  </a:lnTo>
                  <a:cubicBezTo>
                    <a:pt x="366" y="450"/>
                    <a:pt x="370" y="454"/>
                    <a:pt x="381" y="465"/>
                  </a:cubicBezTo>
                  <a:cubicBezTo>
                    <a:pt x="392" y="472"/>
                    <a:pt x="397" y="475"/>
                    <a:pt x="399" y="475"/>
                  </a:cubicBezTo>
                  <a:cubicBezTo>
                    <a:pt x="404" y="475"/>
                    <a:pt x="390" y="458"/>
                    <a:pt x="381" y="441"/>
                  </a:cubicBezTo>
                  <a:cubicBezTo>
                    <a:pt x="377" y="438"/>
                    <a:pt x="379" y="436"/>
                    <a:pt x="382" y="436"/>
                  </a:cubicBezTo>
                  <a:cubicBezTo>
                    <a:pt x="389" y="436"/>
                    <a:pt x="405" y="441"/>
                    <a:pt x="405" y="441"/>
                  </a:cubicBezTo>
                  <a:cubicBezTo>
                    <a:pt x="417" y="441"/>
                    <a:pt x="369" y="406"/>
                    <a:pt x="369" y="394"/>
                  </a:cubicBezTo>
                  <a:cubicBezTo>
                    <a:pt x="368" y="392"/>
                    <a:pt x="367" y="392"/>
                    <a:pt x="367" y="392"/>
                  </a:cubicBezTo>
                  <a:lnTo>
                    <a:pt x="367" y="392"/>
                  </a:lnTo>
                  <a:cubicBezTo>
                    <a:pt x="367" y="392"/>
                    <a:pt x="389" y="413"/>
                    <a:pt x="394" y="413"/>
                  </a:cubicBezTo>
                  <a:cubicBezTo>
                    <a:pt x="394" y="413"/>
                    <a:pt x="395" y="412"/>
                    <a:pt x="395" y="412"/>
                  </a:cubicBezTo>
                  <a:lnTo>
                    <a:pt x="395" y="412"/>
                  </a:lnTo>
                  <a:cubicBezTo>
                    <a:pt x="402" y="421"/>
                    <a:pt x="411" y="430"/>
                    <a:pt x="417" y="430"/>
                  </a:cubicBezTo>
                  <a:cubicBezTo>
                    <a:pt x="441" y="430"/>
                    <a:pt x="441" y="418"/>
                    <a:pt x="441" y="394"/>
                  </a:cubicBezTo>
                  <a:cubicBezTo>
                    <a:pt x="441" y="382"/>
                    <a:pt x="441" y="382"/>
                    <a:pt x="441" y="382"/>
                  </a:cubicBezTo>
                  <a:cubicBezTo>
                    <a:pt x="439" y="378"/>
                    <a:pt x="438" y="376"/>
                    <a:pt x="439" y="376"/>
                  </a:cubicBezTo>
                  <a:lnTo>
                    <a:pt x="439" y="376"/>
                  </a:lnTo>
                  <a:cubicBezTo>
                    <a:pt x="443" y="376"/>
                    <a:pt x="476" y="418"/>
                    <a:pt x="476" y="418"/>
                  </a:cubicBezTo>
                  <a:cubicBezTo>
                    <a:pt x="476" y="418"/>
                    <a:pt x="448" y="382"/>
                    <a:pt x="457" y="382"/>
                  </a:cubicBezTo>
                  <a:cubicBezTo>
                    <a:pt x="460" y="382"/>
                    <a:pt x="465" y="386"/>
                    <a:pt x="476" y="394"/>
                  </a:cubicBezTo>
                  <a:cubicBezTo>
                    <a:pt x="476" y="394"/>
                    <a:pt x="476" y="353"/>
                    <a:pt x="490" y="353"/>
                  </a:cubicBezTo>
                  <a:cubicBezTo>
                    <a:pt x="493" y="353"/>
                    <a:pt x="496" y="354"/>
                    <a:pt x="500" y="358"/>
                  </a:cubicBezTo>
                  <a:lnTo>
                    <a:pt x="476" y="311"/>
                  </a:lnTo>
                  <a:lnTo>
                    <a:pt x="476" y="311"/>
                  </a:lnTo>
                  <a:cubicBezTo>
                    <a:pt x="488" y="334"/>
                    <a:pt x="500" y="334"/>
                    <a:pt x="500" y="334"/>
                  </a:cubicBezTo>
                  <a:cubicBezTo>
                    <a:pt x="512" y="334"/>
                    <a:pt x="524" y="346"/>
                    <a:pt x="536" y="370"/>
                  </a:cubicBezTo>
                  <a:cubicBezTo>
                    <a:pt x="537" y="371"/>
                    <a:pt x="538" y="371"/>
                    <a:pt x="538" y="371"/>
                  </a:cubicBezTo>
                  <a:cubicBezTo>
                    <a:pt x="543" y="371"/>
                    <a:pt x="512" y="311"/>
                    <a:pt x="512" y="311"/>
                  </a:cubicBezTo>
                  <a:lnTo>
                    <a:pt x="512" y="311"/>
                  </a:lnTo>
                  <a:cubicBezTo>
                    <a:pt x="512" y="311"/>
                    <a:pt x="548" y="370"/>
                    <a:pt x="548" y="370"/>
                  </a:cubicBezTo>
                  <a:cubicBezTo>
                    <a:pt x="548" y="370"/>
                    <a:pt x="548" y="346"/>
                    <a:pt x="536" y="334"/>
                  </a:cubicBezTo>
                  <a:cubicBezTo>
                    <a:pt x="536" y="311"/>
                    <a:pt x="524" y="311"/>
                    <a:pt x="524" y="299"/>
                  </a:cubicBezTo>
                  <a:lnTo>
                    <a:pt x="524" y="299"/>
                  </a:lnTo>
                  <a:cubicBezTo>
                    <a:pt x="524" y="299"/>
                    <a:pt x="524" y="299"/>
                    <a:pt x="536" y="311"/>
                  </a:cubicBezTo>
                  <a:cubicBezTo>
                    <a:pt x="548" y="322"/>
                    <a:pt x="560" y="358"/>
                    <a:pt x="572" y="370"/>
                  </a:cubicBezTo>
                  <a:cubicBezTo>
                    <a:pt x="567" y="361"/>
                    <a:pt x="560" y="346"/>
                    <a:pt x="560" y="346"/>
                  </a:cubicBezTo>
                  <a:lnTo>
                    <a:pt x="560" y="334"/>
                  </a:lnTo>
                  <a:cubicBezTo>
                    <a:pt x="560" y="322"/>
                    <a:pt x="560" y="311"/>
                    <a:pt x="548" y="299"/>
                  </a:cubicBezTo>
                  <a:cubicBezTo>
                    <a:pt x="548" y="294"/>
                    <a:pt x="549" y="293"/>
                    <a:pt x="550" y="293"/>
                  </a:cubicBezTo>
                  <a:cubicBezTo>
                    <a:pt x="552" y="293"/>
                    <a:pt x="557" y="301"/>
                    <a:pt x="562" y="308"/>
                  </a:cubicBezTo>
                  <a:lnTo>
                    <a:pt x="562" y="308"/>
                  </a:lnTo>
                  <a:cubicBezTo>
                    <a:pt x="563" y="315"/>
                    <a:pt x="566" y="322"/>
                    <a:pt x="572" y="322"/>
                  </a:cubicBezTo>
                  <a:cubicBezTo>
                    <a:pt x="584" y="322"/>
                    <a:pt x="584" y="311"/>
                    <a:pt x="572" y="287"/>
                  </a:cubicBezTo>
                  <a:lnTo>
                    <a:pt x="572" y="287"/>
                  </a:lnTo>
                  <a:cubicBezTo>
                    <a:pt x="584" y="311"/>
                    <a:pt x="596" y="316"/>
                    <a:pt x="604" y="316"/>
                  </a:cubicBezTo>
                  <a:cubicBezTo>
                    <a:pt x="613" y="316"/>
                    <a:pt x="619" y="311"/>
                    <a:pt x="619" y="311"/>
                  </a:cubicBezTo>
                  <a:cubicBezTo>
                    <a:pt x="631" y="311"/>
                    <a:pt x="619" y="275"/>
                    <a:pt x="607" y="251"/>
                  </a:cubicBezTo>
                  <a:cubicBezTo>
                    <a:pt x="601" y="238"/>
                    <a:pt x="602" y="228"/>
                    <a:pt x="605" y="228"/>
                  </a:cubicBezTo>
                  <a:cubicBezTo>
                    <a:pt x="609" y="228"/>
                    <a:pt x="614" y="235"/>
                    <a:pt x="619" y="251"/>
                  </a:cubicBezTo>
                  <a:cubicBezTo>
                    <a:pt x="629" y="297"/>
                    <a:pt x="645" y="315"/>
                    <a:pt x="657" y="315"/>
                  </a:cubicBezTo>
                  <a:cubicBezTo>
                    <a:pt x="661" y="315"/>
                    <a:pt x="664" y="313"/>
                    <a:pt x="667" y="311"/>
                  </a:cubicBezTo>
                  <a:cubicBezTo>
                    <a:pt x="679" y="311"/>
                    <a:pt x="679" y="311"/>
                    <a:pt x="667" y="299"/>
                  </a:cubicBezTo>
                  <a:cubicBezTo>
                    <a:pt x="655" y="275"/>
                    <a:pt x="667" y="251"/>
                    <a:pt x="667" y="251"/>
                  </a:cubicBezTo>
                  <a:cubicBezTo>
                    <a:pt x="667" y="251"/>
                    <a:pt x="667" y="289"/>
                    <a:pt x="675" y="289"/>
                  </a:cubicBezTo>
                  <a:cubicBezTo>
                    <a:pt x="676" y="289"/>
                    <a:pt x="678" y="288"/>
                    <a:pt x="679" y="287"/>
                  </a:cubicBezTo>
                  <a:lnTo>
                    <a:pt x="703" y="287"/>
                  </a:lnTo>
                  <a:cubicBezTo>
                    <a:pt x="703" y="287"/>
                    <a:pt x="705" y="287"/>
                    <a:pt x="706" y="283"/>
                  </a:cubicBezTo>
                  <a:lnTo>
                    <a:pt x="706" y="283"/>
                  </a:lnTo>
                  <a:cubicBezTo>
                    <a:pt x="708" y="289"/>
                    <a:pt x="711" y="295"/>
                    <a:pt x="715" y="299"/>
                  </a:cubicBezTo>
                  <a:cubicBezTo>
                    <a:pt x="715" y="293"/>
                    <a:pt x="715" y="289"/>
                    <a:pt x="715" y="287"/>
                  </a:cubicBezTo>
                  <a:lnTo>
                    <a:pt x="715" y="251"/>
                  </a:lnTo>
                  <a:cubicBezTo>
                    <a:pt x="715" y="251"/>
                    <a:pt x="726" y="263"/>
                    <a:pt x="726" y="275"/>
                  </a:cubicBezTo>
                  <a:lnTo>
                    <a:pt x="738" y="275"/>
                  </a:lnTo>
                  <a:cubicBezTo>
                    <a:pt x="747" y="275"/>
                    <a:pt x="743" y="275"/>
                    <a:pt x="740" y="265"/>
                  </a:cubicBezTo>
                  <a:lnTo>
                    <a:pt x="740" y="265"/>
                  </a:lnTo>
                  <a:cubicBezTo>
                    <a:pt x="741" y="267"/>
                    <a:pt x="742" y="268"/>
                    <a:pt x="743" y="268"/>
                  </a:cubicBezTo>
                  <a:cubicBezTo>
                    <a:pt x="745" y="268"/>
                    <a:pt x="747" y="266"/>
                    <a:pt x="750" y="263"/>
                  </a:cubicBezTo>
                  <a:cubicBezTo>
                    <a:pt x="750" y="251"/>
                    <a:pt x="750" y="251"/>
                    <a:pt x="750" y="239"/>
                  </a:cubicBezTo>
                  <a:cubicBezTo>
                    <a:pt x="750" y="232"/>
                    <a:pt x="750" y="225"/>
                    <a:pt x="753" y="225"/>
                  </a:cubicBezTo>
                  <a:cubicBezTo>
                    <a:pt x="754" y="225"/>
                    <a:pt x="757" y="229"/>
                    <a:pt x="762" y="239"/>
                  </a:cubicBezTo>
                  <a:cubicBezTo>
                    <a:pt x="774" y="263"/>
                    <a:pt x="762" y="275"/>
                    <a:pt x="774" y="287"/>
                  </a:cubicBezTo>
                  <a:cubicBezTo>
                    <a:pt x="786" y="299"/>
                    <a:pt x="786" y="299"/>
                    <a:pt x="786" y="299"/>
                  </a:cubicBezTo>
                  <a:cubicBezTo>
                    <a:pt x="786" y="299"/>
                    <a:pt x="786" y="287"/>
                    <a:pt x="786" y="275"/>
                  </a:cubicBezTo>
                  <a:lnTo>
                    <a:pt x="786" y="263"/>
                  </a:lnTo>
                  <a:cubicBezTo>
                    <a:pt x="786" y="270"/>
                    <a:pt x="790" y="277"/>
                    <a:pt x="793" y="277"/>
                  </a:cubicBezTo>
                  <a:cubicBezTo>
                    <a:pt x="796" y="277"/>
                    <a:pt x="798" y="273"/>
                    <a:pt x="798" y="263"/>
                  </a:cubicBezTo>
                  <a:cubicBezTo>
                    <a:pt x="798" y="281"/>
                    <a:pt x="800" y="287"/>
                    <a:pt x="802" y="287"/>
                  </a:cubicBezTo>
                  <a:cubicBezTo>
                    <a:pt x="807" y="287"/>
                    <a:pt x="814" y="270"/>
                    <a:pt x="822" y="263"/>
                  </a:cubicBezTo>
                  <a:cubicBezTo>
                    <a:pt x="822" y="263"/>
                    <a:pt x="822" y="275"/>
                    <a:pt x="822" y="275"/>
                  </a:cubicBezTo>
                  <a:cubicBezTo>
                    <a:pt x="822" y="281"/>
                    <a:pt x="825" y="284"/>
                    <a:pt x="828" y="284"/>
                  </a:cubicBezTo>
                  <a:cubicBezTo>
                    <a:pt x="831" y="284"/>
                    <a:pt x="834" y="281"/>
                    <a:pt x="834" y="275"/>
                  </a:cubicBezTo>
                  <a:cubicBezTo>
                    <a:pt x="834" y="275"/>
                    <a:pt x="857" y="275"/>
                    <a:pt x="857" y="299"/>
                  </a:cubicBezTo>
                  <a:lnTo>
                    <a:pt x="869" y="275"/>
                  </a:lnTo>
                  <a:cubicBezTo>
                    <a:pt x="881" y="239"/>
                    <a:pt x="869" y="239"/>
                    <a:pt x="881" y="239"/>
                  </a:cubicBezTo>
                  <a:lnTo>
                    <a:pt x="881" y="287"/>
                  </a:lnTo>
                  <a:cubicBezTo>
                    <a:pt x="881" y="293"/>
                    <a:pt x="881" y="296"/>
                    <a:pt x="883" y="296"/>
                  </a:cubicBezTo>
                  <a:cubicBezTo>
                    <a:pt x="884" y="296"/>
                    <a:pt x="887" y="293"/>
                    <a:pt x="893" y="287"/>
                  </a:cubicBezTo>
                  <a:cubicBezTo>
                    <a:pt x="905" y="263"/>
                    <a:pt x="893" y="263"/>
                    <a:pt x="905" y="263"/>
                  </a:cubicBezTo>
                  <a:lnTo>
                    <a:pt x="905" y="287"/>
                  </a:lnTo>
                  <a:cubicBezTo>
                    <a:pt x="905" y="290"/>
                    <a:pt x="905" y="291"/>
                    <a:pt x="906" y="291"/>
                  </a:cubicBezTo>
                  <a:cubicBezTo>
                    <a:pt x="908" y="291"/>
                    <a:pt x="917" y="227"/>
                    <a:pt x="917" y="227"/>
                  </a:cubicBezTo>
                  <a:cubicBezTo>
                    <a:pt x="929" y="227"/>
                    <a:pt x="917" y="287"/>
                    <a:pt x="917" y="299"/>
                  </a:cubicBezTo>
                  <a:cubicBezTo>
                    <a:pt x="929" y="299"/>
                    <a:pt x="941" y="263"/>
                    <a:pt x="953" y="251"/>
                  </a:cubicBezTo>
                  <a:cubicBezTo>
                    <a:pt x="958" y="246"/>
                    <a:pt x="963" y="243"/>
                    <a:pt x="966" y="243"/>
                  </a:cubicBezTo>
                  <a:cubicBezTo>
                    <a:pt x="968" y="243"/>
                    <a:pt x="970" y="245"/>
                    <a:pt x="970" y="249"/>
                  </a:cubicBezTo>
                  <a:lnTo>
                    <a:pt x="970" y="249"/>
                  </a:lnTo>
                  <a:cubicBezTo>
                    <a:pt x="971" y="245"/>
                    <a:pt x="973" y="242"/>
                    <a:pt x="977" y="239"/>
                  </a:cubicBezTo>
                  <a:lnTo>
                    <a:pt x="977" y="287"/>
                  </a:lnTo>
                  <a:lnTo>
                    <a:pt x="988" y="239"/>
                  </a:lnTo>
                  <a:cubicBezTo>
                    <a:pt x="988" y="239"/>
                    <a:pt x="988" y="227"/>
                    <a:pt x="1000" y="215"/>
                  </a:cubicBezTo>
                  <a:lnTo>
                    <a:pt x="1000" y="215"/>
                  </a:lnTo>
                  <a:cubicBezTo>
                    <a:pt x="988" y="251"/>
                    <a:pt x="988" y="263"/>
                    <a:pt x="1000" y="275"/>
                  </a:cubicBezTo>
                  <a:cubicBezTo>
                    <a:pt x="1012" y="263"/>
                    <a:pt x="1012" y="251"/>
                    <a:pt x="1024" y="239"/>
                  </a:cubicBezTo>
                  <a:lnTo>
                    <a:pt x="1024" y="239"/>
                  </a:lnTo>
                  <a:cubicBezTo>
                    <a:pt x="1024" y="251"/>
                    <a:pt x="1012" y="263"/>
                    <a:pt x="1012" y="275"/>
                  </a:cubicBezTo>
                  <a:lnTo>
                    <a:pt x="1012" y="299"/>
                  </a:lnTo>
                  <a:cubicBezTo>
                    <a:pt x="1012" y="299"/>
                    <a:pt x="1030" y="263"/>
                    <a:pt x="1036" y="263"/>
                  </a:cubicBezTo>
                  <a:lnTo>
                    <a:pt x="1036" y="263"/>
                  </a:lnTo>
                  <a:cubicBezTo>
                    <a:pt x="1039" y="263"/>
                    <a:pt x="1040" y="269"/>
                    <a:pt x="1036" y="287"/>
                  </a:cubicBezTo>
                  <a:cubicBezTo>
                    <a:pt x="1033" y="304"/>
                    <a:pt x="1032" y="310"/>
                    <a:pt x="1033" y="310"/>
                  </a:cubicBezTo>
                  <a:cubicBezTo>
                    <a:pt x="1036" y="310"/>
                    <a:pt x="1048" y="275"/>
                    <a:pt x="1048" y="275"/>
                  </a:cubicBezTo>
                  <a:cubicBezTo>
                    <a:pt x="1055" y="275"/>
                    <a:pt x="1054" y="287"/>
                    <a:pt x="1051" y="295"/>
                  </a:cubicBezTo>
                  <a:lnTo>
                    <a:pt x="1051" y="295"/>
                  </a:lnTo>
                  <a:lnTo>
                    <a:pt x="1072" y="275"/>
                  </a:lnTo>
                  <a:lnTo>
                    <a:pt x="1072" y="275"/>
                  </a:lnTo>
                  <a:cubicBezTo>
                    <a:pt x="1072" y="287"/>
                    <a:pt x="1060" y="299"/>
                    <a:pt x="1060" y="311"/>
                  </a:cubicBezTo>
                  <a:cubicBezTo>
                    <a:pt x="1060" y="317"/>
                    <a:pt x="1060" y="324"/>
                    <a:pt x="1062" y="324"/>
                  </a:cubicBezTo>
                  <a:cubicBezTo>
                    <a:pt x="1064" y="324"/>
                    <a:pt x="1067" y="321"/>
                    <a:pt x="1072" y="311"/>
                  </a:cubicBezTo>
                  <a:cubicBezTo>
                    <a:pt x="1076" y="307"/>
                    <a:pt x="1078" y="305"/>
                    <a:pt x="1080" y="305"/>
                  </a:cubicBezTo>
                  <a:cubicBezTo>
                    <a:pt x="1084" y="305"/>
                    <a:pt x="1084" y="311"/>
                    <a:pt x="1084" y="311"/>
                  </a:cubicBezTo>
                  <a:cubicBezTo>
                    <a:pt x="1084" y="311"/>
                    <a:pt x="1101" y="284"/>
                    <a:pt x="1106" y="284"/>
                  </a:cubicBezTo>
                  <a:cubicBezTo>
                    <a:pt x="1107" y="284"/>
                    <a:pt x="1107" y="285"/>
                    <a:pt x="1107" y="287"/>
                  </a:cubicBezTo>
                  <a:lnTo>
                    <a:pt x="1096" y="311"/>
                  </a:lnTo>
                  <a:lnTo>
                    <a:pt x="1103" y="304"/>
                  </a:lnTo>
                  <a:lnTo>
                    <a:pt x="1103" y="304"/>
                  </a:lnTo>
                  <a:cubicBezTo>
                    <a:pt x="1103" y="304"/>
                    <a:pt x="1111" y="295"/>
                    <a:pt x="1119" y="287"/>
                  </a:cubicBezTo>
                  <a:cubicBezTo>
                    <a:pt x="1131" y="275"/>
                    <a:pt x="1131" y="275"/>
                    <a:pt x="1131" y="275"/>
                  </a:cubicBezTo>
                  <a:lnTo>
                    <a:pt x="1131" y="275"/>
                  </a:lnTo>
                  <a:lnTo>
                    <a:pt x="1107" y="334"/>
                  </a:lnTo>
                  <a:cubicBezTo>
                    <a:pt x="1119" y="311"/>
                    <a:pt x="1131" y="311"/>
                    <a:pt x="1131" y="311"/>
                  </a:cubicBezTo>
                  <a:cubicBezTo>
                    <a:pt x="1131" y="322"/>
                    <a:pt x="1131" y="334"/>
                    <a:pt x="1131" y="346"/>
                  </a:cubicBezTo>
                  <a:cubicBezTo>
                    <a:pt x="1131" y="346"/>
                    <a:pt x="1155" y="370"/>
                    <a:pt x="1167" y="382"/>
                  </a:cubicBezTo>
                  <a:cubicBezTo>
                    <a:pt x="1179" y="394"/>
                    <a:pt x="1155" y="394"/>
                    <a:pt x="1167" y="406"/>
                  </a:cubicBezTo>
                  <a:lnTo>
                    <a:pt x="1250" y="406"/>
                  </a:lnTo>
                  <a:cubicBezTo>
                    <a:pt x="1250" y="406"/>
                    <a:pt x="1262" y="394"/>
                    <a:pt x="1274" y="394"/>
                  </a:cubicBezTo>
                  <a:cubicBezTo>
                    <a:pt x="1274" y="390"/>
                    <a:pt x="1275" y="389"/>
                    <a:pt x="1277" y="389"/>
                  </a:cubicBezTo>
                  <a:cubicBezTo>
                    <a:pt x="1281" y="389"/>
                    <a:pt x="1286" y="394"/>
                    <a:pt x="1286" y="394"/>
                  </a:cubicBezTo>
                  <a:cubicBezTo>
                    <a:pt x="1286" y="394"/>
                    <a:pt x="1274" y="394"/>
                    <a:pt x="1274" y="406"/>
                  </a:cubicBezTo>
                  <a:cubicBezTo>
                    <a:pt x="1274" y="418"/>
                    <a:pt x="1274" y="418"/>
                    <a:pt x="1286" y="418"/>
                  </a:cubicBezTo>
                  <a:cubicBezTo>
                    <a:pt x="1286" y="418"/>
                    <a:pt x="1286" y="423"/>
                    <a:pt x="1290" y="423"/>
                  </a:cubicBezTo>
                  <a:cubicBezTo>
                    <a:pt x="1291" y="423"/>
                    <a:pt x="1294" y="422"/>
                    <a:pt x="1298" y="418"/>
                  </a:cubicBezTo>
                  <a:cubicBezTo>
                    <a:pt x="1307" y="409"/>
                    <a:pt x="1322" y="393"/>
                    <a:pt x="1335" y="381"/>
                  </a:cubicBezTo>
                  <a:lnTo>
                    <a:pt x="1335" y="381"/>
                  </a:lnTo>
                  <a:cubicBezTo>
                    <a:pt x="1327" y="393"/>
                    <a:pt x="1317" y="411"/>
                    <a:pt x="1310" y="418"/>
                  </a:cubicBezTo>
                  <a:cubicBezTo>
                    <a:pt x="1298" y="430"/>
                    <a:pt x="1298" y="441"/>
                    <a:pt x="1310" y="441"/>
                  </a:cubicBezTo>
                  <a:cubicBezTo>
                    <a:pt x="1310" y="441"/>
                    <a:pt x="1322" y="453"/>
                    <a:pt x="1322" y="465"/>
                  </a:cubicBezTo>
                  <a:lnTo>
                    <a:pt x="1322" y="477"/>
                  </a:lnTo>
                  <a:cubicBezTo>
                    <a:pt x="1322" y="477"/>
                    <a:pt x="1334" y="477"/>
                    <a:pt x="1346" y="465"/>
                  </a:cubicBezTo>
                  <a:cubicBezTo>
                    <a:pt x="1347" y="464"/>
                    <a:pt x="1349" y="463"/>
                    <a:pt x="1349" y="463"/>
                  </a:cubicBezTo>
                  <a:lnTo>
                    <a:pt x="1349" y="463"/>
                  </a:lnTo>
                  <a:cubicBezTo>
                    <a:pt x="1354" y="463"/>
                    <a:pt x="1346" y="489"/>
                    <a:pt x="1346" y="489"/>
                  </a:cubicBezTo>
                  <a:cubicBezTo>
                    <a:pt x="1346" y="493"/>
                    <a:pt x="1348" y="494"/>
                    <a:pt x="1351" y="494"/>
                  </a:cubicBezTo>
                  <a:cubicBezTo>
                    <a:pt x="1359" y="494"/>
                    <a:pt x="1373" y="486"/>
                    <a:pt x="1381" y="477"/>
                  </a:cubicBezTo>
                  <a:lnTo>
                    <a:pt x="1381" y="477"/>
                  </a:lnTo>
                  <a:cubicBezTo>
                    <a:pt x="1374" y="485"/>
                    <a:pt x="1363" y="495"/>
                    <a:pt x="1358" y="501"/>
                  </a:cubicBezTo>
                  <a:cubicBezTo>
                    <a:pt x="1358" y="501"/>
                    <a:pt x="1393" y="489"/>
                    <a:pt x="1393" y="489"/>
                  </a:cubicBezTo>
                  <a:lnTo>
                    <a:pt x="1393" y="489"/>
                  </a:lnTo>
                  <a:cubicBezTo>
                    <a:pt x="1393" y="489"/>
                    <a:pt x="1381" y="513"/>
                    <a:pt x="1369" y="525"/>
                  </a:cubicBezTo>
                  <a:cubicBezTo>
                    <a:pt x="1369" y="537"/>
                    <a:pt x="1369" y="537"/>
                    <a:pt x="1381" y="537"/>
                  </a:cubicBezTo>
                  <a:cubicBezTo>
                    <a:pt x="1393" y="537"/>
                    <a:pt x="1417" y="537"/>
                    <a:pt x="1381" y="561"/>
                  </a:cubicBezTo>
                  <a:lnTo>
                    <a:pt x="1393" y="561"/>
                  </a:lnTo>
                  <a:cubicBezTo>
                    <a:pt x="1405" y="561"/>
                    <a:pt x="1417" y="584"/>
                    <a:pt x="1441" y="584"/>
                  </a:cubicBezTo>
                  <a:cubicBezTo>
                    <a:pt x="1448" y="588"/>
                    <a:pt x="1453" y="589"/>
                    <a:pt x="1457" y="589"/>
                  </a:cubicBezTo>
                  <a:cubicBezTo>
                    <a:pt x="1467" y="589"/>
                    <a:pt x="1472" y="581"/>
                    <a:pt x="1488" y="572"/>
                  </a:cubicBezTo>
                  <a:lnTo>
                    <a:pt x="1488" y="572"/>
                  </a:lnTo>
                  <a:cubicBezTo>
                    <a:pt x="1477" y="584"/>
                    <a:pt x="1465" y="596"/>
                    <a:pt x="1441" y="596"/>
                  </a:cubicBezTo>
                  <a:lnTo>
                    <a:pt x="1441" y="608"/>
                  </a:lnTo>
                  <a:cubicBezTo>
                    <a:pt x="1441" y="620"/>
                    <a:pt x="1441" y="632"/>
                    <a:pt x="1441" y="632"/>
                  </a:cubicBezTo>
                  <a:cubicBezTo>
                    <a:pt x="1441" y="644"/>
                    <a:pt x="1465" y="644"/>
                    <a:pt x="1465" y="644"/>
                  </a:cubicBezTo>
                  <a:cubicBezTo>
                    <a:pt x="1500" y="632"/>
                    <a:pt x="1536" y="620"/>
                    <a:pt x="1572" y="608"/>
                  </a:cubicBezTo>
                  <a:cubicBezTo>
                    <a:pt x="1584" y="608"/>
                    <a:pt x="1548" y="632"/>
                    <a:pt x="1512" y="632"/>
                  </a:cubicBezTo>
                  <a:cubicBezTo>
                    <a:pt x="1488" y="644"/>
                    <a:pt x="1477" y="656"/>
                    <a:pt x="1477" y="656"/>
                  </a:cubicBezTo>
                  <a:cubicBezTo>
                    <a:pt x="1477" y="662"/>
                    <a:pt x="1477" y="665"/>
                    <a:pt x="1478" y="665"/>
                  </a:cubicBezTo>
                  <a:cubicBezTo>
                    <a:pt x="1480" y="665"/>
                    <a:pt x="1483" y="662"/>
                    <a:pt x="1488" y="656"/>
                  </a:cubicBezTo>
                  <a:lnTo>
                    <a:pt x="1500" y="656"/>
                  </a:lnTo>
                  <a:cubicBezTo>
                    <a:pt x="1488" y="680"/>
                    <a:pt x="1465" y="692"/>
                    <a:pt x="1441" y="703"/>
                  </a:cubicBezTo>
                  <a:lnTo>
                    <a:pt x="1488" y="703"/>
                  </a:lnTo>
                  <a:cubicBezTo>
                    <a:pt x="1496" y="707"/>
                    <a:pt x="1502" y="709"/>
                    <a:pt x="1505" y="709"/>
                  </a:cubicBezTo>
                  <a:cubicBezTo>
                    <a:pt x="1506" y="709"/>
                    <a:pt x="1506" y="709"/>
                    <a:pt x="1506" y="709"/>
                  </a:cubicBezTo>
                  <a:lnTo>
                    <a:pt x="1506" y="709"/>
                  </a:lnTo>
                  <a:cubicBezTo>
                    <a:pt x="1496" y="716"/>
                    <a:pt x="1486" y="717"/>
                    <a:pt x="1477" y="727"/>
                  </a:cubicBezTo>
                  <a:lnTo>
                    <a:pt x="1500" y="727"/>
                  </a:lnTo>
                  <a:lnTo>
                    <a:pt x="1500" y="739"/>
                  </a:lnTo>
                  <a:cubicBezTo>
                    <a:pt x="1488" y="743"/>
                    <a:pt x="1486" y="744"/>
                    <a:pt x="1488" y="744"/>
                  </a:cubicBezTo>
                  <a:cubicBezTo>
                    <a:pt x="1494" y="744"/>
                    <a:pt x="1520" y="739"/>
                    <a:pt x="1536" y="739"/>
                  </a:cubicBezTo>
                  <a:lnTo>
                    <a:pt x="1584" y="715"/>
                  </a:lnTo>
                  <a:lnTo>
                    <a:pt x="1691" y="692"/>
                  </a:lnTo>
                  <a:lnTo>
                    <a:pt x="1667" y="692"/>
                  </a:lnTo>
                  <a:cubicBezTo>
                    <a:pt x="1667" y="692"/>
                    <a:pt x="1667" y="692"/>
                    <a:pt x="1667" y="680"/>
                  </a:cubicBezTo>
                  <a:cubicBezTo>
                    <a:pt x="1667" y="680"/>
                    <a:pt x="1667" y="674"/>
                    <a:pt x="1674" y="671"/>
                  </a:cubicBezTo>
                  <a:lnTo>
                    <a:pt x="1674" y="671"/>
                  </a:lnTo>
                  <a:cubicBezTo>
                    <a:pt x="1672" y="671"/>
                    <a:pt x="1671" y="671"/>
                    <a:pt x="1670" y="671"/>
                  </a:cubicBezTo>
                  <a:cubicBezTo>
                    <a:pt x="1659" y="671"/>
                    <a:pt x="1663" y="664"/>
                    <a:pt x="1652" y="664"/>
                  </a:cubicBezTo>
                  <a:cubicBezTo>
                    <a:pt x="1648" y="664"/>
                    <a:pt x="1641" y="665"/>
                    <a:pt x="1631" y="668"/>
                  </a:cubicBezTo>
                  <a:cubicBezTo>
                    <a:pt x="1616" y="668"/>
                    <a:pt x="1603" y="670"/>
                    <a:pt x="1596" y="671"/>
                  </a:cubicBezTo>
                  <a:lnTo>
                    <a:pt x="1596" y="671"/>
                  </a:lnTo>
                  <a:cubicBezTo>
                    <a:pt x="1599" y="671"/>
                    <a:pt x="1602" y="669"/>
                    <a:pt x="1608" y="668"/>
                  </a:cubicBezTo>
                  <a:cubicBezTo>
                    <a:pt x="1619" y="656"/>
                    <a:pt x="1631" y="656"/>
                    <a:pt x="1655" y="644"/>
                  </a:cubicBezTo>
                  <a:cubicBezTo>
                    <a:pt x="1663" y="644"/>
                    <a:pt x="1660" y="639"/>
                    <a:pt x="1654" y="639"/>
                  </a:cubicBezTo>
                  <a:cubicBezTo>
                    <a:pt x="1651" y="639"/>
                    <a:pt x="1647" y="640"/>
                    <a:pt x="1643" y="644"/>
                  </a:cubicBezTo>
                  <a:cubicBezTo>
                    <a:pt x="1639" y="648"/>
                    <a:pt x="1637" y="649"/>
                    <a:pt x="1635" y="649"/>
                  </a:cubicBezTo>
                  <a:cubicBezTo>
                    <a:pt x="1631" y="649"/>
                    <a:pt x="1631" y="644"/>
                    <a:pt x="1631" y="644"/>
                  </a:cubicBezTo>
                  <a:cubicBezTo>
                    <a:pt x="1631" y="644"/>
                    <a:pt x="1643" y="644"/>
                    <a:pt x="1643" y="632"/>
                  </a:cubicBezTo>
                  <a:cubicBezTo>
                    <a:pt x="1679" y="620"/>
                    <a:pt x="1608" y="632"/>
                    <a:pt x="1643" y="608"/>
                  </a:cubicBezTo>
                  <a:lnTo>
                    <a:pt x="1596" y="608"/>
                  </a:lnTo>
                  <a:cubicBezTo>
                    <a:pt x="1608" y="608"/>
                    <a:pt x="1631" y="596"/>
                    <a:pt x="1619" y="596"/>
                  </a:cubicBezTo>
                  <a:lnTo>
                    <a:pt x="1596" y="596"/>
                  </a:lnTo>
                  <a:cubicBezTo>
                    <a:pt x="1596" y="596"/>
                    <a:pt x="1590" y="598"/>
                    <a:pt x="1584" y="600"/>
                  </a:cubicBezTo>
                  <a:lnTo>
                    <a:pt x="1584" y="600"/>
                  </a:lnTo>
                  <a:lnTo>
                    <a:pt x="1584" y="596"/>
                  </a:lnTo>
                  <a:lnTo>
                    <a:pt x="1643" y="572"/>
                  </a:lnTo>
                  <a:lnTo>
                    <a:pt x="1643" y="572"/>
                  </a:lnTo>
                  <a:cubicBezTo>
                    <a:pt x="1625" y="578"/>
                    <a:pt x="1613" y="581"/>
                    <a:pt x="1608" y="581"/>
                  </a:cubicBezTo>
                  <a:cubicBezTo>
                    <a:pt x="1602" y="581"/>
                    <a:pt x="1602" y="578"/>
                    <a:pt x="1608" y="572"/>
                  </a:cubicBezTo>
                  <a:cubicBezTo>
                    <a:pt x="1619" y="561"/>
                    <a:pt x="1619" y="561"/>
                    <a:pt x="1608" y="549"/>
                  </a:cubicBezTo>
                  <a:lnTo>
                    <a:pt x="1572" y="549"/>
                  </a:lnTo>
                  <a:cubicBezTo>
                    <a:pt x="1560" y="549"/>
                    <a:pt x="1572" y="525"/>
                    <a:pt x="1572" y="525"/>
                  </a:cubicBezTo>
                  <a:cubicBezTo>
                    <a:pt x="1572" y="513"/>
                    <a:pt x="1572" y="501"/>
                    <a:pt x="1572" y="501"/>
                  </a:cubicBezTo>
                  <a:cubicBezTo>
                    <a:pt x="1565" y="508"/>
                    <a:pt x="1550" y="515"/>
                    <a:pt x="1543" y="515"/>
                  </a:cubicBezTo>
                  <a:cubicBezTo>
                    <a:pt x="1539" y="515"/>
                    <a:pt x="1538" y="511"/>
                    <a:pt x="1548" y="501"/>
                  </a:cubicBezTo>
                  <a:lnTo>
                    <a:pt x="1548" y="501"/>
                  </a:lnTo>
                  <a:cubicBezTo>
                    <a:pt x="1538" y="511"/>
                    <a:pt x="1530" y="515"/>
                    <a:pt x="1525" y="515"/>
                  </a:cubicBezTo>
                  <a:cubicBezTo>
                    <a:pt x="1518" y="515"/>
                    <a:pt x="1517" y="508"/>
                    <a:pt x="1524" y="501"/>
                  </a:cubicBezTo>
                  <a:cubicBezTo>
                    <a:pt x="1536" y="477"/>
                    <a:pt x="1560" y="477"/>
                    <a:pt x="1536" y="477"/>
                  </a:cubicBezTo>
                  <a:cubicBezTo>
                    <a:pt x="1528" y="477"/>
                    <a:pt x="1515" y="482"/>
                    <a:pt x="1507" y="482"/>
                  </a:cubicBezTo>
                  <a:cubicBezTo>
                    <a:pt x="1503" y="482"/>
                    <a:pt x="1500" y="481"/>
                    <a:pt x="1500" y="477"/>
                  </a:cubicBezTo>
                  <a:cubicBezTo>
                    <a:pt x="1512" y="477"/>
                    <a:pt x="1536" y="477"/>
                    <a:pt x="1536" y="465"/>
                  </a:cubicBezTo>
                  <a:cubicBezTo>
                    <a:pt x="1540" y="461"/>
                    <a:pt x="1539" y="460"/>
                    <a:pt x="1535" y="460"/>
                  </a:cubicBezTo>
                  <a:cubicBezTo>
                    <a:pt x="1528" y="460"/>
                    <a:pt x="1512" y="465"/>
                    <a:pt x="1512" y="465"/>
                  </a:cubicBezTo>
                  <a:cubicBezTo>
                    <a:pt x="1500" y="465"/>
                    <a:pt x="1512" y="453"/>
                    <a:pt x="1512" y="441"/>
                  </a:cubicBezTo>
                  <a:cubicBezTo>
                    <a:pt x="1512" y="430"/>
                    <a:pt x="1524" y="430"/>
                    <a:pt x="1524" y="418"/>
                  </a:cubicBezTo>
                  <a:cubicBezTo>
                    <a:pt x="1524" y="418"/>
                    <a:pt x="1512" y="406"/>
                    <a:pt x="1500" y="406"/>
                  </a:cubicBezTo>
                  <a:cubicBezTo>
                    <a:pt x="1492" y="406"/>
                    <a:pt x="1479" y="411"/>
                    <a:pt x="1478" y="411"/>
                  </a:cubicBezTo>
                  <a:cubicBezTo>
                    <a:pt x="1478" y="411"/>
                    <a:pt x="1481" y="410"/>
                    <a:pt x="1488" y="406"/>
                  </a:cubicBezTo>
                  <a:cubicBezTo>
                    <a:pt x="1500" y="394"/>
                    <a:pt x="1500" y="382"/>
                    <a:pt x="1500" y="382"/>
                  </a:cubicBezTo>
                  <a:cubicBezTo>
                    <a:pt x="1488" y="382"/>
                    <a:pt x="1477" y="394"/>
                    <a:pt x="1465" y="406"/>
                  </a:cubicBezTo>
                  <a:cubicBezTo>
                    <a:pt x="1491" y="379"/>
                    <a:pt x="1485" y="366"/>
                    <a:pt x="1475" y="366"/>
                  </a:cubicBezTo>
                  <a:cubicBezTo>
                    <a:pt x="1471" y="366"/>
                    <a:pt x="1468" y="367"/>
                    <a:pt x="1465" y="370"/>
                  </a:cubicBezTo>
                  <a:cubicBezTo>
                    <a:pt x="1457" y="377"/>
                    <a:pt x="1452" y="380"/>
                    <a:pt x="1449" y="380"/>
                  </a:cubicBezTo>
                  <a:cubicBezTo>
                    <a:pt x="1443" y="380"/>
                    <a:pt x="1448" y="366"/>
                    <a:pt x="1465" y="358"/>
                  </a:cubicBezTo>
                  <a:cubicBezTo>
                    <a:pt x="1471" y="352"/>
                    <a:pt x="1474" y="352"/>
                    <a:pt x="1477" y="352"/>
                  </a:cubicBezTo>
                  <a:cubicBezTo>
                    <a:pt x="1480" y="352"/>
                    <a:pt x="1483" y="352"/>
                    <a:pt x="1488" y="346"/>
                  </a:cubicBezTo>
                  <a:cubicBezTo>
                    <a:pt x="1488" y="342"/>
                    <a:pt x="1487" y="341"/>
                    <a:pt x="1485" y="341"/>
                  </a:cubicBezTo>
                  <a:cubicBezTo>
                    <a:pt x="1481" y="341"/>
                    <a:pt x="1473" y="346"/>
                    <a:pt x="1465" y="346"/>
                  </a:cubicBezTo>
                  <a:cubicBezTo>
                    <a:pt x="1465" y="346"/>
                    <a:pt x="1453" y="346"/>
                    <a:pt x="1465" y="322"/>
                  </a:cubicBezTo>
                  <a:cubicBezTo>
                    <a:pt x="1473" y="318"/>
                    <a:pt x="1474" y="317"/>
                    <a:pt x="1472" y="317"/>
                  </a:cubicBezTo>
                  <a:cubicBezTo>
                    <a:pt x="1469" y="317"/>
                    <a:pt x="1453" y="322"/>
                    <a:pt x="1453" y="322"/>
                  </a:cubicBezTo>
                  <a:cubicBezTo>
                    <a:pt x="1441" y="322"/>
                    <a:pt x="1453" y="311"/>
                    <a:pt x="1429" y="311"/>
                  </a:cubicBezTo>
                  <a:cubicBezTo>
                    <a:pt x="1421" y="314"/>
                    <a:pt x="1416" y="316"/>
                    <a:pt x="1412" y="316"/>
                  </a:cubicBezTo>
                  <a:cubicBezTo>
                    <a:pt x="1405" y="316"/>
                    <a:pt x="1405" y="311"/>
                    <a:pt x="1405" y="311"/>
                  </a:cubicBezTo>
                  <a:cubicBezTo>
                    <a:pt x="1405" y="301"/>
                    <a:pt x="1405" y="283"/>
                    <a:pt x="1399" y="283"/>
                  </a:cubicBezTo>
                  <a:cubicBezTo>
                    <a:pt x="1397" y="283"/>
                    <a:pt x="1396" y="284"/>
                    <a:pt x="1393" y="287"/>
                  </a:cubicBezTo>
                  <a:cubicBezTo>
                    <a:pt x="1390" y="288"/>
                    <a:pt x="1388" y="289"/>
                    <a:pt x="1386" y="289"/>
                  </a:cubicBezTo>
                  <a:cubicBezTo>
                    <a:pt x="1379" y="289"/>
                    <a:pt x="1405" y="263"/>
                    <a:pt x="1405" y="263"/>
                  </a:cubicBezTo>
                  <a:cubicBezTo>
                    <a:pt x="1405" y="259"/>
                    <a:pt x="1404" y="258"/>
                    <a:pt x="1402" y="258"/>
                  </a:cubicBezTo>
                  <a:cubicBezTo>
                    <a:pt x="1397" y="258"/>
                    <a:pt x="1389" y="263"/>
                    <a:pt x="1381" y="263"/>
                  </a:cubicBezTo>
                  <a:cubicBezTo>
                    <a:pt x="1381" y="263"/>
                    <a:pt x="1381" y="251"/>
                    <a:pt x="1369" y="251"/>
                  </a:cubicBezTo>
                  <a:cubicBezTo>
                    <a:pt x="1361" y="251"/>
                    <a:pt x="1359" y="256"/>
                    <a:pt x="1358" y="256"/>
                  </a:cubicBezTo>
                  <a:cubicBezTo>
                    <a:pt x="1358" y="256"/>
                    <a:pt x="1358" y="255"/>
                    <a:pt x="1358" y="251"/>
                  </a:cubicBezTo>
                  <a:cubicBezTo>
                    <a:pt x="1365" y="244"/>
                    <a:pt x="1368" y="227"/>
                    <a:pt x="1360" y="227"/>
                  </a:cubicBezTo>
                  <a:cubicBezTo>
                    <a:pt x="1356" y="227"/>
                    <a:pt x="1347" y="233"/>
                    <a:pt x="1334" y="251"/>
                  </a:cubicBezTo>
                  <a:cubicBezTo>
                    <a:pt x="1358" y="219"/>
                    <a:pt x="1350" y="203"/>
                    <a:pt x="1335" y="203"/>
                  </a:cubicBezTo>
                  <a:cubicBezTo>
                    <a:pt x="1327" y="203"/>
                    <a:pt x="1318" y="207"/>
                    <a:pt x="1310" y="215"/>
                  </a:cubicBezTo>
                  <a:cubicBezTo>
                    <a:pt x="1308" y="216"/>
                    <a:pt x="1307" y="216"/>
                    <a:pt x="1306" y="216"/>
                  </a:cubicBezTo>
                  <a:cubicBezTo>
                    <a:pt x="1295" y="216"/>
                    <a:pt x="1318" y="171"/>
                    <a:pt x="1310" y="171"/>
                  </a:cubicBezTo>
                  <a:lnTo>
                    <a:pt x="1310" y="171"/>
                  </a:lnTo>
                  <a:cubicBezTo>
                    <a:pt x="1308" y="171"/>
                    <a:pt x="1304" y="173"/>
                    <a:pt x="1298" y="180"/>
                  </a:cubicBezTo>
                  <a:cubicBezTo>
                    <a:pt x="1290" y="196"/>
                    <a:pt x="1275" y="213"/>
                    <a:pt x="1272" y="213"/>
                  </a:cubicBezTo>
                  <a:cubicBezTo>
                    <a:pt x="1270" y="213"/>
                    <a:pt x="1271" y="210"/>
                    <a:pt x="1274" y="203"/>
                  </a:cubicBezTo>
                  <a:lnTo>
                    <a:pt x="1262" y="203"/>
                  </a:lnTo>
                  <a:cubicBezTo>
                    <a:pt x="1262" y="203"/>
                    <a:pt x="1274" y="191"/>
                    <a:pt x="1274" y="180"/>
                  </a:cubicBezTo>
                  <a:cubicBezTo>
                    <a:pt x="1274" y="174"/>
                    <a:pt x="1274" y="174"/>
                    <a:pt x="1274" y="174"/>
                  </a:cubicBezTo>
                  <a:cubicBezTo>
                    <a:pt x="1274" y="174"/>
                    <a:pt x="1274" y="174"/>
                    <a:pt x="1274" y="168"/>
                  </a:cubicBezTo>
                  <a:cubicBezTo>
                    <a:pt x="1274" y="168"/>
                    <a:pt x="1274" y="144"/>
                    <a:pt x="1262" y="144"/>
                  </a:cubicBezTo>
                  <a:cubicBezTo>
                    <a:pt x="1250" y="168"/>
                    <a:pt x="1238" y="203"/>
                    <a:pt x="1215" y="227"/>
                  </a:cubicBezTo>
                  <a:cubicBezTo>
                    <a:pt x="1215" y="227"/>
                    <a:pt x="1238" y="191"/>
                    <a:pt x="1238" y="180"/>
                  </a:cubicBezTo>
                  <a:cubicBezTo>
                    <a:pt x="1250" y="168"/>
                    <a:pt x="1238" y="168"/>
                    <a:pt x="1238" y="168"/>
                  </a:cubicBezTo>
                  <a:cubicBezTo>
                    <a:pt x="1227" y="168"/>
                    <a:pt x="1238" y="132"/>
                    <a:pt x="1238" y="132"/>
                  </a:cubicBezTo>
                  <a:lnTo>
                    <a:pt x="1238" y="132"/>
                  </a:lnTo>
                  <a:cubicBezTo>
                    <a:pt x="1229" y="142"/>
                    <a:pt x="1219" y="159"/>
                    <a:pt x="1216" y="159"/>
                  </a:cubicBezTo>
                  <a:cubicBezTo>
                    <a:pt x="1215" y="159"/>
                    <a:pt x="1215" y="158"/>
                    <a:pt x="1215" y="156"/>
                  </a:cubicBezTo>
                  <a:cubicBezTo>
                    <a:pt x="1215" y="152"/>
                    <a:pt x="1215" y="148"/>
                    <a:pt x="1215" y="144"/>
                  </a:cubicBezTo>
                  <a:cubicBezTo>
                    <a:pt x="1215" y="144"/>
                    <a:pt x="1197" y="170"/>
                    <a:pt x="1192" y="170"/>
                  </a:cubicBezTo>
                  <a:cubicBezTo>
                    <a:pt x="1191" y="170"/>
                    <a:pt x="1191" y="169"/>
                    <a:pt x="1191" y="168"/>
                  </a:cubicBezTo>
                  <a:lnTo>
                    <a:pt x="1191" y="156"/>
                  </a:lnTo>
                  <a:cubicBezTo>
                    <a:pt x="1191" y="147"/>
                    <a:pt x="1203" y="139"/>
                    <a:pt x="1210" y="139"/>
                  </a:cubicBezTo>
                  <a:cubicBezTo>
                    <a:pt x="1213" y="139"/>
                    <a:pt x="1215" y="140"/>
                    <a:pt x="1215" y="144"/>
                  </a:cubicBezTo>
                  <a:cubicBezTo>
                    <a:pt x="1215" y="132"/>
                    <a:pt x="1215" y="120"/>
                    <a:pt x="1215" y="120"/>
                  </a:cubicBezTo>
                  <a:cubicBezTo>
                    <a:pt x="1215" y="124"/>
                    <a:pt x="1211" y="125"/>
                    <a:pt x="1205" y="125"/>
                  </a:cubicBezTo>
                  <a:cubicBezTo>
                    <a:pt x="1195" y="125"/>
                    <a:pt x="1179" y="120"/>
                    <a:pt x="1179" y="120"/>
                  </a:cubicBezTo>
                  <a:cubicBezTo>
                    <a:pt x="1167" y="120"/>
                    <a:pt x="1167" y="156"/>
                    <a:pt x="1155" y="156"/>
                  </a:cubicBezTo>
                  <a:cubicBezTo>
                    <a:pt x="1154" y="157"/>
                    <a:pt x="1153" y="158"/>
                    <a:pt x="1152" y="158"/>
                  </a:cubicBezTo>
                  <a:cubicBezTo>
                    <a:pt x="1148" y="158"/>
                    <a:pt x="1151" y="144"/>
                    <a:pt x="1155" y="133"/>
                  </a:cubicBezTo>
                  <a:lnTo>
                    <a:pt x="1155" y="133"/>
                  </a:lnTo>
                  <a:cubicBezTo>
                    <a:pt x="1156" y="134"/>
                    <a:pt x="1156" y="134"/>
                    <a:pt x="1156" y="134"/>
                  </a:cubicBezTo>
                  <a:cubicBezTo>
                    <a:pt x="1160" y="134"/>
                    <a:pt x="1172" y="118"/>
                    <a:pt x="1170" y="118"/>
                  </a:cubicBezTo>
                  <a:lnTo>
                    <a:pt x="1170" y="118"/>
                  </a:lnTo>
                  <a:cubicBezTo>
                    <a:pt x="1170" y="118"/>
                    <a:pt x="1169" y="118"/>
                    <a:pt x="1167" y="120"/>
                  </a:cubicBezTo>
                  <a:cubicBezTo>
                    <a:pt x="1163" y="120"/>
                    <a:pt x="1158" y="126"/>
                    <a:pt x="1155" y="133"/>
                  </a:cubicBezTo>
                  <a:lnTo>
                    <a:pt x="1155" y="133"/>
                  </a:lnTo>
                  <a:cubicBezTo>
                    <a:pt x="1155" y="133"/>
                    <a:pt x="1155" y="133"/>
                    <a:pt x="1155" y="132"/>
                  </a:cubicBezTo>
                  <a:cubicBezTo>
                    <a:pt x="1155" y="120"/>
                    <a:pt x="1167" y="96"/>
                    <a:pt x="1167" y="96"/>
                  </a:cubicBezTo>
                  <a:cubicBezTo>
                    <a:pt x="1167" y="95"/>
                    <a:pt x="1167" y="94"/>
                    <a:pt x="1166" y="94"/>
                  </a:cubicBezTo>
                  <a:cubicBezTo>
                    <a:pt x="1162" y="94"/>
                    <a:pt x="1143" y="132"/>
                    <a:pt x="1143" y="132"/>
                  </a:cubicBezTo>
                  <a:cubicBezTo>
                    <a:pt x="1141" y="130"/>
                    <a:pt x="1140" y="127"/>
                    <a:pt x="1139" y="124"/>
                  </a:cubicBezTo>
                  <a:lnTo>
                    <a:pt x="1139" y="124"/>
                  </a:lnTo>
                  <a:cubicBezTo>
                    <a:pt x="1137" y="126"/>
                    <a:pt x="1135" y="128"/>
                    <a:pt x="1131" y="132"/>
                  </a:cubicBezTo>
                  <a:cubicBezTo>
                    <a:pt x="1131" y="132"/>
                    <a:pt x="1143" y="84"/>
                    <a:pt x="1143" y="72"/>
                  </a:cubicBezTo>
                  <a:lnTo>
                    <a:pt x="1131" y="72"/>
                  </a:lnTo>
                  <a:cubicBezTo>
                    <a:pt x="1119" y="84"/>
                    <a:pt x="1119" y="84"/>
                    <a:pt x="1119" y="96"/>
                  </a:cubicBezTo>
                  <a:lnTo>
                    <a:pt x="1096" y="96"/>
                  </a:lnTo>
                  <a:cubicBezTo>
                    <a:pt x="1084" y="96"/>
                    <a:pt x="1084" y="108"/>
                    <a:pt x="1084" y="132"/>
                  </a:cubicBezTo>
                  <a:cubicBezTo>
                    <a:pt x="1087" y="135"/>
                    <a:pt x="1087" y="137"/>
                    <a:pt x="1087" y="137"/>
                  </a:cubicBezTo>
                  <a:cubicBezTo>
                    <a:pt x="1085" y="137"/>
                    <a:pt x="1072" y="126"/>
                    <a:pt x="1072" y="108"/>
                  </a:cubicBezTo>
                  <a:cubicBezTo>
                    <a:pt x="1072" y="89"/>
                    <a:pt x="1072" y="69"/>
                    <a:pt x="1065" y="69"/>
                  </a:cubicBezTo>
                  <a:cubicBezTo>
                    <a:pt x="1064" y="69"/>
                    <a:pt x="1062" y="70"/>
                    <a:pt x="1060" y="72"/>
                  </a:cubicBezTo>
                  <a:cubicBezTo>
                    <a:pt x="1060" y="84"/>
                    <a:pt x="1060" y="96"/>
                    <a:pt x="1048" y="96"/>
                  </a:cubicBezTo>
                  <a:lnTo>
                    <a:pt x="1036" y="96"/>
                  </a:lnTo>
                  <a:cubicBezTo>
                    <a:pt x="1036" y="96"/>
                    <a:pt x="1036" y="108"/>
                    <a:pt x="1036" y="108"/>
                  </a:cubicBezTo>
                  <a:cubicBezTo>
                    <a:pt x="1036" y="112"/>
                    <a:pt x="1035" y="113"/>
                    <a:pt x="1033" y="113"/>
                  </a:cubicBezTo>
                  <a:cubicBezTo>
                    <a:pt x="1029" y="113"/>
                    <a:pt x="1024" y="108"/>
                    <a:pt x="1024" y="108"/>
                  </a:cubicBezTo>
                  <a:cubicBezTo>
                    <a:pt x="1016" y="108"/>
                    <a:pt x="1008" y="119"/>
                    <a:pt x="1004" y="119"/>
                  </a:cubicBezTo>
                  <a:cubicBezTo>
                    <a:pt x="1002" y="119"/>
                    <a:pt x="1000" y="116"/>
                    <a:pt x="1000" y="108"/>
                  </a:cubicBezTo>
                  <a:cubicBezTo>
                    <a:pt x="1000" y="98"/>
                    <a:pt x="998" y="94"/>
                    <a:pt x="996" y="94"/>
                  </a:cubicBezTo>
                  <a:cubicBezTo>
                    <a:pt x="992" y="94"/>
                    <a:pt x="988" y="101"/>
                    <a:pt x="988" y="108"/>
                  </a:cubicBezTo>
                  <a:cubicBezTo>
                    <a:pt x="977" y="120"/>
                    <a:pt x="977" y="132"/>
                    <a:pt x="988" y="144"/>
                  </a:cubicBezTo>
                  <a:cubicBezTo>
                    <a:pt x="988" y="144"/>
                    <a:pt x="977" y="144"/>
                    <a:pt x="977" y="132"/>
                  </a:cubicBezTo>
                  <a:cubicBezTo>
                    <a:pt x="977" y="120"/>
                    <a:pt x="977" y="108"/>
                    <a:pt x="977" y="96"/>
                  </a:cubicBezTo>
                  <a:cubicBezTo>
                    <a:pt x="977" y="96"/>
                    <a:pt x="971" y="107"/>
                    <a:pt x="968" y="107"/>
                  </a:cubicBezTo>
                  <a:cubicBezTo>
                    <a:pt x="966" y="107"/>
                    <a:pt x="965" y="104"/>
                    <a:pt x="965" y="96"/>
                  </a:cubicBezTo>
                  <a:cubicBezTo>
                    <a:pt x="956" y="87"/>
                    <a:pt x="960" y="59"/>
                    <a:pt x="958" y="59"/>
                  </a:cubicBezTo>
                  <a:close/>
                  <a:moveTo>
                    <a:pt x="535" y="1462"/>
                  </a:moveTo>
                  <a:cubicBezTo>
                    <a:pt x="534" y="1462"/>
                    <a:pt x="532" y="1465"/>
                    <a:pt x="530" y="1468"/>
                  </a:cubicBezTo>
                  <a:lnTo>
                    <a:pt x="530" y="1468"/>
                  </a:lnTo>
                  <a:cubicBezTo>
                    <a:pt x="532" y="1466"/>
                    <a:pt x="534" y="1465"/>
                    <a:pt x="536" y="1465"/>
                  </a:cubicBezTo>
                  <a:cubicBezTo>
                    <a:pt x="536" y="1463"/>
                    <a:pt x="536" y="1462"/>
                    <a:pt x="535" y="1462"/>
                  </a:cubicBezTo>
                  <a:close/>
                  <a:moveTo>
                    <a:pt x="368" y="1496"/>
                  </a:moveTo>
                  <a:cubicBezTo>
                    <a:pt x="365" y="1499"/>
                    <a:pt x="362" y="1505"/>
                    <a:pt x="357" y="1513"/>
                  </a:cubicBezTo>
                  <a:cubicBezTo>
                    <a:pt x="363" y="1505"/>
                    <a:pt x="366" y="1500"/>
                    <a:pt x="368" y="1496"/>
                  </a:cubicBezTo>
                  <a:close/>
                  <a:moveTo>
                    <a:pt x="846" y="1525"/>
                  </a:moveTo>
                  <a:cubicBezTo>
                    <a:pt x="846" y="1525"/>
                    <a:pt x="846" y="1525"/>
                    <a:pt x="846" y="1525"/>
                  </a:cubicBezTo>
                  <a:lnTo>
                    <a:pt x="846" y="1525"/>
                  </a:lnTo>
                  <a:close/>
                  <a:moveTo>
                    <a:pt x="857" y="1525"/>
                  </a:moveTo>
                  <a:cubicBezTo>
                    <a:pt x="857" y="1525"/>
                    <a:pt x="857" y="1525"/>
                    <a:pt x="857" y="1525"/>
                  </a:cubicBezTo>
                  <a:lnTo>
                    <a:pt x="857" y="1525"/>
                  </a:lnTo>
                  <a:close/>
                  <a:moveTo>
                    <a:pt x="941" y="1525"/>
                  </a:moveTo>
                  <a:cubicBezTo>
                    <a:pt x="941" y="1525"/>
                    <a:pt x="941" y="1525"/>
                    <a:pt x="941" y="1525"/>
                  </a:cubicBezTo>
                  <a:cubicBezTo>
                    <a:pt x="941" y="1525"/>
                    <a:pt x="941" y="1525"/>
                    <a:pt x="941" y="1525"/>
                  </a:cubicBezTo>
                  <a:close/>
                  <a:moveTo>
                    <a:pt x="846" y="1525"/>
                  </a:moveTo>
                  <a:cubicBezTo>
                    <a:pt x="846" y="1525"/>
                    <a:pt x="846" y="1525"/>
                    <a:pt x="846" y="1525"/>
                  </a:cubicBezTo>
                  <a:lnTo>
                    <a:pt x="846" y="1525"/>
                  </a:lnTo>
                  <a:close/>
                  <a:moveTo>
                    <a:pt x="857" y="1525"/>
                  </a:moveTo>
                  <a:cubicBezTo>
                    <a:pt x="857" y="1525"/>
                    <a:pt x="857" y="1525"/>
                    <a:pt x="857" y="1525"/>
                  </a:cubicBezTo>
                  <a:lnTo>
                    <a:pt x="857" y="1525"/>
                  </a:lnTo>
                  <a:close/>
                  <a:moveTo>
                    <a:pt x="941" y="1525"/>
                  </a:moveTo>
                  <a:cubicBezTo>
                    <a:pt x="941" y="1525"/>
                    <a:pt x="941" y="1525"/>
                    <a:pt x="941" y="1525"/>
                  </a:cubicBezTo>
                  <a:cubicBezTo>
                    <a:pt x="941" y="1525"/>
                    <a:pt x="941" y="1525"/>
                    <a:pt x="941" y="1525"/>
                  </a:cubicBezTo>
                  <a:close/>
                  <a:moveTo>
                    <a:pt x="846" y="1525"/>
                  </a:moveTo>
                  <a:cubicBezTo>
                    <a:pt x="846" y="1525"/>
                    <a:pt x="846" y="1525"/>
                    <a:pt x="846" y="1525"/>
                  </a:cubicBezTo>
                  <a:lnTo>
                    <a:pt x="846" y="1525"/>
                  </a:lnTo>
                  <a:close/>
                  <a:moveTo>
                    <a:pt x="857" y="1525"/>
                  </a:moveTo>
                  <a:cubicBezTo>
                    <a:pt x="857" y="1525"/>
                    <a:pt x="857" y="1525"/>
                    <a:pt x="857" y="1525"/>
                  </a:cubicBezTo>
                  <a:lnTo>
                    <a:pt x="857" y="1525"/>
                  </a:lnTo>
                  <a:close/>
                  <a:moveTo>
                    <a:pt x="941" y="1525"/>
                  </a:moveTo>
                  <a:cubicBezTo>
                    <a:pt x="941" y="1525"/>
                    <a:pt x="941" y="1525"/>
                    <a:pt x="941" y="1525"/>
                  </a:cubicBezTo>
                  <a:cubicBezTo>
                    <a:pt x="941" y="1525"/>
                    <a:pt x="941" y="1525"/>
                    <a:pt x="941" y="1525"/>
                  </a:cubicBezTo>
                  <a:close/>
                  <a:moveTo>
                    <a:pt x="857" y="1525"/>
                  </a:moveTo>
                  <a:cubicBezTo>
                    <a:pt x="857" y="1525"/>
                    <a:pt x="857" y="1525"/>
                    <a:pt x="857" y="1525"/>
                  </a:cubicBezTo>
                  <a:lnTo>
                    <a:pt x="857" y="1525"/>
                  </a:lnTo>
                  <a:close/>
                  <a:moveTo>
                    <a:pt x="941" y="1525"/>
                  </a:moveTo>
                  <a:cubicBezTo>
                    <a:pt x="941" y="1525"/>
                    <a:pt x="941" y="1525"/>
                    <a:pt x="941" y="1525"/>
                  </a:cubicBezTo>
                  <a:cubicBezTo>
                    <a:pt x="941" y="1525"/>
                    <a:pt x="941" y="1525"/>
                    <a:pt x="941" y="1525"/>
                  </a:cubicBezTo>
                  <a:close/>
                  <a:moveTo>
                    <a:pt x="846" y="1525"/>
                  </a:moveTo>
                  <a:cubicBezTo>
                    <a:pt x="846" y="1537"/>
                    <a:pt x="834" y="1549"/>
                    <a:pt x="846" y="1549"/>
                  </a:cubicBezTo>
                  <a:lnTo>
                    <a:pt x="846" y="1525"/>
                  </a:lnTo>
                  <a:close/>
                  <a:moveTo>
                    <a:pt x="853" y="1555"/>
                  </a:moveTo>
                  <a:cubicBezTo>
                    <a:pt x="853" y="1556"/>
                    <a:pt x="853" y="1556"/>
                    <a:pt x="854" y="1556"/>
                  </a:cubicBezTo>
                  <a:lnTo>
                    <a:pt x="854" y="1556"/>
                  </a:lnTo>
                  <a:cubicBezTo>
                    <a:pt x="853" y="1556"/>
                    <a:pt x="853" y="1555"/>
                    <a:pt x="853" y="1555"/>
                  </a:cubicBezTo>
                  <a:close/>
                  <a:moveTo>
                    <a:pt x="417" y="1558"/>
                  </a:moveTo>
                  <a:cubicBezTo>
                    <a:pt x="411" y="1561"/>
                    <a:pt x="409" y="1561"/>
                    <a:pt x="417" y="1561"/>
                  </a:cubicBezTo>
                  <a:cubicBezTo>
                    <a:pt x="417" y="1561"/>
                    <a:pt x="417" y="1560"/>
                    <a:pt x="417" y="1558"/>
                  </a:cubicBezTo>
                  <a:close/>
                  <a:moveTo>
                    <a:pt x="857" y="1525"/>
                  </a:moveTo>
                  <a:cubicBezTo>
                    <a:pt x="857" y="1548"/>
                    <a:pt x="857" y="1556"/>
                    <a:pt x="854" y="1556"/>
                  </a:cubicBezTo>
                  <a:cubicBezTo>
                    <a:pt x="854" y="1556"/>
                    <a:pt x="854" y="1556"/>
                    <a:pt x="854" y="1556"/>
                  </a:cubicBezTo>
                  <a:lnTo>
                    <a:pt x="854" y="1556"/>
                  </a:lnTo>
                  <a:cubicBezTo>
                    <a:pt x="855" y="1557"/>
                    <a:pt x="856" y="1558"/>
                    <a:pt x="857" y="1561"/>
                  </a:cubicBezTo>
                  <a:lnTo>
                    <a:pt x="857" y="1525"/>
                  </a:lnTo>
                  <a:close/>
                  <a:moveTo>
                    <a:pt x="1203" y="1525"/>
                  </a:moveTo>
                  <a:cubicBezTo>
                    <a:pt x="1215" y="1525"/>
                    <a:pt x="1227" y="1549"/>
                    <a:pt x="1227" y="1549"/>
                  </a:cubicBezTo>
                  <a:lnTo>
                    <a:pt x="1227" y="1561"/>
                  </a:lnTo>
                  <a:cubicBezTo>
                    <a:pt x="1227" y="1561"/>
                    <a:pt x="1203" y="1525"/>
                    <a:pt x="1203" y="1525"/>
                  </a:cubicBezTo>
                  <a:close/>
                  <a:moveTo>
                    <a:pt x="846" y="1549"/>
                  </a:moveTo>
                  <a:cubicBezTo>
                    <a:pt x="846" y="1553"/>
                    <a:pt x="846" y="1558"/>
                    <a:pt x="846" y="1562"/>
                  </a:cubicBezTo>
                  <a:lnTo>
                    <a:pt x="846" y="1562"/>
                  </a:lnTo>
                  <a:cubicBezTo>
                    <a:pt x="847" y="1558"/>
                    <a:pt x="849" y="1555"/>
                    <a:pt x="852" y="1555"/>
                  </a:cubicBezTo>
                  <a:cubicBezTo>
                    <a:pt x="852" y="1555"/>
                    <a:pt x="852" y="1555"/>
                    <a:pt x="853" y="1555"/>
                  </a:cubicBezTo>
                  <a:lnTo>
                    <a:pt x="853" y="1555"/>
                  </a:lnTo>
                  <a:cubicBezTo>
                    <a:pt x="851" y="1554"/>
                    <a:pt x="849" y="1552"/>
                    <a:pt x="846" y="1549"/>
                  </a:cubicBezTo>
                  <a:close/>
                  <a:moveTo>
                    <a:pt x="1624" y="731"/>
                  </a:moveTo>
                  <a:cubicBezTo>
                    <a:pt x="1616" y="731"/>
                    <a:pt x="1604" y="733"/>
                    <a:pt x="1584" y="739"/>
                  </a:cubicBezTo>
                  <a:cubicBezTo>
                    <a:pt x="1584" y="739"/>
                    <a:pt x="1557" y="744"/>
                    <a:pt x="1543" y="744"/>
                  </a:cubicBezTo>
                  <a:cubicBezTo>
                    <a:pt x="1542" y="744"/>
                    <a:pt x="1540" y="744"/>
                    <a:pt x="1539" y="744"/>
                  </a:cubicBezTo>
                  <a:lnTo>
                    <a:pt x="1539" y="744"/>
                  </a:lnTo>
                  <a:cubicBezTo>
                    <a:pt x="1509" y="751"/>
                    <a:pt x="1500" y="751"/>
                    <a:pt x="1500" y="751"/>
                  </a:cubicBezTo>
                  <a:cubicBezTo>
                    <a:pt x="1500" y="775"/>
                    <a:pt x="1500" y="787"/>
                    <a:pt x="1500" y="799"/>
                  </a:cubicBezTo>
                  <a:cubicBezTo>
                    <a:pt x="1500" y="799"/>
                    <a:pt x="1500" y="811"/>
                    <a:pt x="1512" y="811"/>
                  </a:cubicBezTo>
                  <a:lnTo>
                    <a:pt x="1536" y="811"/>
                  </a:lnTo>
                  <a:cubicBezTo>
                    <a:pt x="1536" y="811"/>
                    <a:pt x="1512" y="811"/>
                    <a:pt x="1512" y="822"/>
                  </a:cubicBezTo>
                  <a:cubicBezTo>
                    <a:pt x="1512" y="822"/>
                    <a:pt x="1500" y="834"/>
                    <a:pt x="1524" y="834"/>
                  </a:cubicBezTo>
                  <a:cubicBezTo>
                    <a:pt x="1536" y="834"/>
                    <a:pt x="1524" y="834"/>
                    <a:pt x="1536" y="846"/>
                  </a:cubicBezTo>
                  <a:cubicBezTo>
                    <a:pt x="1524" y="846"/>
                    <a:pt x="1524" y="858"/>
                    <a:pt x="1524" y="858"/>
                  </a:cubicBezTo>
                  <a:cubicBezTo>
                    <a:pt x="1524" y="870"/>
                    <a:pt x="1524" y="882"/>
                    <a:pt x="1536" y="882"/>
                  </a:cubicBezTo>
                  <a:lnTo>
                    <a:pt x="1572" y="882"/>
                  </a:lnTo>
                  <a:cubicBezTo>
                    <a:pt x="1575" y="882"/>
                    <a:pt x="1582" y="881"/>
                    <a:pt x="1590" y="879"/>
                  </a:cubicBezTo>
                  <a:lnTo>
                    <a:pt x="1590" y="879"/>
                  </a:lnTo>
                  <a:cubicBezTo>
                    <a:pt x="1590" y="881"/>
                    <a:pt x="1592" y="882"/>
                    <a:pt x="1596" y="882"/>
                  </a:cubicBezTo>
                  <a:cubicBezTo>
                    <a:pt x="1608" y="882"/>
                    <a:pt x="1643" y="882"/>
                    <a:pt x="1619" y="894"/>
                  </a:cubicBezTo>
                  <a:cubicBezTo>
                    <a:pt x="1596" y="918"/>
                    <a:pt x="1608" y="918"/>
                    <a:pt x="1608" y="918"/>
                  </a:cubicBezTo>
                  <a:cubicBezTo>
                    <a:pt x="1619" y="930"/>
                    <a:pt x="1655" y="942"/>
                    <a:pt x="1643" y="942"/>
                  </a:cubicBezTo>
                  <a:lnTo>
                    <a:pt x="1584" y="942"/>
                  </a:lnTo>
                  <a:cubicBezTo>
                    <a:pt x="1596" y="942"/>
                    <a:pt x="1679" y="953"/>
                    <a:pt x="1643" y="953"/>
                  </a:cubicBezTo>
                  <a:lnTo>
                    <a:pt x="1596" y="953"/>
                  </a:lnTo>
                  <a:lnTo>
                    <a:pt x="1596" y="965"/>
                  </a:lnTo>
                  <a:cubicBezTo>
                    <a:pt x="1596" y="977"/>
                    <a:pt x="1643" y="965"/>
                    <a:pt x="1643" y="989"/>
                  </a:cubicBezTo>
                  <a:lnTo>
                    <a:pt x="1584" y="989"/>
                  </a:lnTo>
                  <a:cubicBezTo>
                    <a:pt x="1572" y="989"/>
                    <a:pt x="1560" y="989"/>
                    <a:pt x="1596" y="1001"/>
                  </a:cubicBezTo>
                  <a:cubicBezTo>
                    <a:pt x="1582" y="998"/>
                    <a:pt x="1573" y="996"/>
                    <a:pt x="1568" y="996"/>
                  </a:cubicBezTo>
                  <a:cubicBezTo>
                    <a:pt x="1556" y="996"/>
                    <a:pt x="1567" y="1005"/>
                    <a:pt x="1584" y="1013"/>
                  </a:cubicBezTo>
                  <a:cubicBezTo>
                    <a:pt x="1579" y="1011"/>
                    <a:pt x="1575" y="1011"/>
                    <a:pt x="1572" y="1011"/>
                  </a:cubicBezTo>
                  <a:cubicBezTo>
                    <a:pt x="1554" y="1011"/>
                    <a:pt x="1572" y="1037"/>
                    <a:pt x="1572" y="1037"/>
                  </a:cubicBezTo>
                  <a:cubicBezTo>
                    <a:pt x="1572" y="1037"/>
                    <a:pt x="1619" y="1037"/>
                    <a:pt x="1608" y="1049"/>
                  </a:cubicBezTo>
                  <a:cubicBezTo>
                    <a:pt x="1596" y="1049"/>
                    <a:pt x="1584" y="1061"/>
                    <a:pt x="1584" y="1061"/>
                  </a:cubicBezTo>
                  <a:cubicBezTo>
                    <a:pt x="1594" y="1066"/>
                    <a:pt x="1603" y="1068"/>
                    <a:pt x="1612" y="1068"/>
                  </a:cubicBezTo>
                  <a:cubicBezTo>
                    <a:pt x="1625" y="1068"/>
                    <a:pt x="1636" y="1063"/>
                    <a:pt x="1643" y="1049"/>
                  </a:cubicBezTo>
                  <a:cubicBezTo>
                    <a:pt x="1643" y="1061"/>
                    <a:pt x="1643" y="1061"/>
                    <a:pt x="1643" y="1073"/>
                  </a:cubicBezTo>
                  <a:cubicBezTo>
                    <a:pt x="1643" y="1073"/>
                    <a:pt x="1643" y="1078"/>
                    <a:pt x="1636" y="1078"/>
                  </a:cubicBezTo>
                  <a:cubicBezTo>
                    <a:pt x="1633" y="1078"/>
                    <a:pt x="1627" y="1076"/>
                    <a:pt x="1619" y="1073"/>
                  </a:cubicBezTo>
                  <a:cubicBezTo>
                    <a:pt x="1608" y="1073"/>
                    <a:pt x="1584" y="1061"/>
                    <a:pt x="1572" y="1061"/>
                  </a:cubicBezTo>
                  <a:cubicBezTo>
                    <a:pt x="1536" y="1061"/>
                    <a:pt x="1596" y="1084"/>
                    <a:pt x="1584" y="1084"/>
                  </a:cubicBezTo>
                  <a:cubicBezTo>
                    <a:pt x="1584" y="1088"/>
                    <a:pt x="1581" y="1090"/>
                    <a:pt x="1577" y="1090"/>
                  </a:cubicBezTo>
                  <a:cubicBezTo>
                    <a:pt x="1568" y="1090"/>
                    <a:pt x="1552" y="1084"/>
                    <a:pt x="1536" y="1084"/>
                  </a:cubicBezTo>
                  <a:cubicBezTo>
                    <a:pt x="1560" y="1096"/>
                    <a:pt x="1572" y="1108"/>
                    <a:pt x="1596" y="1120"/>
                  </a:cubicBezTo>
                  <a:cubicBezTo>
                    <a:pt x="1600" y="1124"/>
                    <a:pt x="1598" y="1125"/>
                    <a:pt x="1595" y="1125"/>
                  </a:cubicBezTo>
                  <a:cubicBezTo>
                    <a:pt x="1588" y="1125"/>
                    <a:pt x="1572" y="1120"/>
                    <a:pt x="1572" y="1120"/>
                  </a:cubicBezTo>
                  <a:lnTo>
                    <a:pt x="1572" y="1120"/>
                  </a:lnTo>
                  <a:cubicBezTo>
                    <a:pt x="1572" y="1120"/>
                    <a:pt x="1582" y="1130"/>
                    <a:pt x="1592" y="1137"/>
                  </a:cubicBezTo>
                  <a:lnTo>
                    <a:pt x="1592" y="1137"/>
                  </a:lnTo>
                  <a:cubicBezTo>
                    <a:pt x="1577" y="1131"/>
                    <a:pt x="1566" y="1129"/>
                    <a:pt x="1548" y="1120"/>
                  </a:cubicBezTo>
                  <a:cubicBezTo>
                    <a:pt x="1536" y="1120"/>
                    <a:pt x="1536" y="1132"/>
                    <a:pt x="1548" y="1132"/>
                  </a:cubicBezTo>
                  <a:cubicBezTo>
                    <a:pt x="1548" y="1144"/>
                    <a:pt x="1548" y="1144"/>
                    <a:pt x="1560" y="1156"/>
                  </a:cubicBezTo>
                  <a:cubicBezTo>
                    <a:pt x="1584" y="1168"/>
                    <a:pt x="1584" y="1168"/>
                    <a:pt x="1572" y="1168"/>
                  </a:cubicBezTo>
                  <a:cubicBezTo>
                    <a:pt x="1572" y="1174"/>
                    <a:pt x="1569" y="1177"/>
                    <a:pt x="1566" y="1177"/>
                  </a:cubicBezTo>
                  <a:cubicBezTo>
                    <a:pt x="1563" y="1177"/>
                    <a:pt x="1560" y="1174"/>
                    <a:pt x="1560" y="1168"/>
                  </a:cubicBezTo>
                  <a:lnTo>
                    <a:pt x="1548" y="1168"/>
                  </a:lnTo>
                  <a:cubicBezTo>
                    <a:pt x="1536" y="1168"/>
                    <a:pt x="1560" y="1192"/>
                    <a:pt x="1560" y="1192"/>
                  </a:cubicBezTo>
                  <a:cubicBezTo>
                    <a:pt x="1560" y="1203"/>
                    <a:pt x="1560" y="1203"/>
                    <a:pt x="1560" y="1215"/>
                  </a:cubicBezTo>
                  <a:lnTo>
                    <a:pt x="1548" y="1215"/>
                  </a:lnTo>
                  <a:lnTo>
                    <a:pt x="1536" y="1239"/>
                  </a:lnTo>
                  <a:cubicBezTo>
                    <a:pt x="1536" y="1239"/>
                    <a:pt x="1512" y="1239"/>
                    <a:pt x="1548" y="1263"/>
                  </a:cubicBezTo>
                  <a:cubicBezTo>
                    <a:pt x="1540" y="1259"/>
                    <a:pt x="1533" y="1258"/>
                    <a:pt x="1528" y="1258"/>
                  </a:cubicBezTo>
                  <a:cubicBezTo>
                    <a:pt x="1518" y="1258"/>
                    <a:pt x="1512" y="1263"/>
                    <a:pt x="1512" y="1263"/>
                  </a:cubicBezTo>
                  <a:cubicBezTo>
                    <a:pt x="1500" y="1275"/>
                    <a:pt x="1524" y="1287"/>
                    <a:pt x="1512" y="1287"/>
                  </a:cubicBezTo>
                  <a:cubicBezTo>
                    <a:pt x="1512" y="1289"/>
                    <a:pt x="1511" y="1290"/>
                    <a:pt x="1510" y="1290"/>
                  </a:cubicBezTo>
                  <a:cubicBezTo>
                    <a:pt x="1504" y="1290"/>
                    <a:pt x="1488" y="1275"/>
                    <a:pt x="1488" y="1275"/>
                  </a:cubicBezTo>
                  <a:lnTo>
                    <a:pt x="1477" y="1275"/>
                  </a:lnTo>
                  <a:cubicBezTo>
                    <a:pt x="1477" y="1275"/>
                    <a:pt x="1477" y="1287"/>
                    <a:pt x="1477" y="1287"/>
                  </a:cubicBezTo>
                  <a:cubicBezTo>
                    <a:pt x="1482" y="1293"/>
                    <a:pt x="1485" y="1299"/>
                    <a:pt x="1488" y="1303"/>
                  </a:cubicBezTo>
                  <a:lnTo>
                    <a:pt x="1488" y="1303"/>
                  </a:lnTo>
                  <a:cubicBezTo>
                    <a:pt x="1485" y="1301"/>
                    <a:pt x="1482" y="1300"/>
                    <a:pt x="1481" y="1300"/>
                  </a:cubicBezTo>
                  <a:lnTo>
                    <a:pt x="1481" y="1300"/>
                  </a:lnTo>
                  <a:cubicBezTo>
                    <a:pt x="1478" y="1300"/>
                    <a:pt x="1488" y="1311"/>
                    <a:pt x="1488" y="1311"/>
                  </a:cubicBezTo>
                  <a:cubicBezTo>
                    <a:pt x="1478" y="1311"/>
                    <a:pt x="1439" y="1273"/>
                    <a:pt x="1431" y="1273"/>
                  </a:cubicBezTo>
                  <a:cubicBezTo>
                    <a:pt x="1430" y="1273"/>
                    <a:pt x="1429" y="1274"/>
                    <a:pt x="1429" y="1275"/>
                  </a:cubicBezTo>
                  <a:cubicBezTo>
                    <a:pt x="1429" y="1287"/>
                    <a:pt x="1477" y="1334"/>
                    <a:pt x="1500" y="1346"/>
                  </a:cubicBezTo>
                  <a:cubicBezTo>
                    <a:pt x="1506" y="1352"/>
                    <a:pt x="1507" y="1355"/>
                    <a:pt x="1505" y="1355"/>
                  </a:cubicBezTo>
                  <a:cubicBezTo>
                    <a:pt x="1498" y="1355"/>
                    <a:pt x="1465" y="1334"/>
                    <a:pt x="1465" y="1334"/>
                  </a:cubicBezTo>
                  <a:lnTo>
                    <a:pt x="1465" y="1334"/>
                  </a:lnTo>
                  <a:cubicBezTo>
                    <a:pt x="1469" y="1339"/>
                    <a:pt x="1477" y="1346"/>
                    <a:pt x="1477" y="1346"/>
                  </a:cubicBezTo>
                  <a:lnTo>
                    <a:pt x="1500" y="1370"/>
                  </a:lnTo>
                  <a:lnTo>
                    <a:pt x="1500" y="1382"/>
                  </a:lnTo>
                  <a:cubicBezTo>
                    <a:pt x="1500" y="1382"/>
                    <a:pt x="1465" y="1358"/>
                    <a:pt x="1465" y="1358"/>
                  </a:cubicBezTo>
                  <a:lnTo>
                    <a:pt x="1465" y="1358"/>
                  </a:lnTo>
                  <a:cubicBezTo>
                    <a:pt x="1472" y="1365"/>
                    <a:pt x="1474" y="1372"/>
                    <a:pt x="1471" y="1372"/>
                  </a:cubicBezTo>
                  <a:cubicBezTo>
                    <a:pt x="1469" y="1372"/>
                    <a:pt x="1463" y="1368"/>
                    <a:pt x="1453" y="1358"/>
                  </a:cubicBezTo>
                  <a:cubicBezTo>
                    <a:pt x="1441" y="1354"/>
                    <a:pt x="1434" y="1353"/>
                    <a:pt x="1431" y="1353"/>
                  </a:cubicBezTo>
                  <a:cubicBezTo>
                    <a:pt x="1425" y="1353"/>
                    <a:pt x="1433" y="1358"/>
                    <a:pt x="1441" y="1358"/>
                  </a:cubicBezTo>
                  <a:cubicBezTo>
                    <a:pt x="1441" y="1358"/>
                    <a:pt x="1453" y="1382"/>
                    <a:pt x="1453" y="1382"/>
                  </a:cubicBezTo>
                  <a:cubicBezTo>
                    <a:pt x="1453" y="1394"/>
                    <a:pt x="1453" y="1394"/>
                    <a:pt x="1441" y="1394"/>
                  </a:cubicBezTo>
                  <a:cubicBezTo>
                    <a:pt x="1429" y="1394"/>
                    <a:pt x="1417" y="1382"/>
                    <a:pt x="1405" y="1370"/>
                  </a:cubicBezTo>
                  <a:lnTo>
                    <a:pt x="1405" y="1370"/>
                  </a:lnTo>
                  <a:lnTo>
                    <a:pt x="1405" y="1370"/>
                  </a:lnTo>
                  <a:cubicBezTo>
                    <a:pt x="1398" y="1365"/>
                    <a:pt x="1394" y="1364"/>
                    <a:pt x="1392" y="1364"/>
                  </a:cubicBezTo>
                  <a:cubicBezTo>
                    <a:pt x="1386" y="1364"/>
                    <a:pt x="1395" y="1378"/>
                    <a:pt x="1405" y="1387"/>
                  </a:cubicBezTo>
                  <a:lnTo>
                    <a:pt x="1405" y="1387"/>
                  </a:lnTo>
                  <a:cubicBezTo>
                    <a:pt x="1404" y="1391"/>
                    <a:pt x="1402" y="1393"/>
                    <a:pt x="1399" y="1393"/>
                  </a:cubicBezTo>
                  <a:cubicBezTo>
                    <a:pt x="1392" y="1393"/>
                    <a:pt x="1381" y="1382"/>
                    <a:pt x="1381" y="1382"/>
                  </a:cubicBezTo>
                  <a:lnTo>
                    <a:pt x="1381" y="1382"/>
                  </a:lnTo>
                  <a:cubicBezTo>
                    <a:pt x="1393" y="1418"/>
                    <a:pt x="1417" y="1430"/>
                    <a:pt x="1429" y="1442"/>
                  </a:cubicBezTo>
                  <a:cubicBezTo>
                    <a:pt x="1435" y="1448"/>
                    <a:pt x="1435" y="1451"/>
                    <a:pt x="1432" y="1451"/>
                  </a:cubicBezTo>
                  <a:cubicBezTo>
                    <a:pt x="1429" y="1451"/>
                    <a:pt x="1423" y="1448"/>
                    <a:pt x="1417" y="1442"/>
                  </a:cubicBezTo>
                  <a:cubicBezTo>
                    <a:pt x="1417" y="1438"/>
                    <a:pt x="1416" y="1436"/>
                    <a:pt x="1414" y="1436"/>
                  </a:cubicBezTo>
                  <a:cubicBezTo>
                    <a:pt x="1412" y="1436"/>
                    <a:pt x="1410" y="1438"/>
                    <a:pt x="1408" y="1439"/>
                  </a:cubicBezTo>
                  <a:lnTo>
                    <a:pt x="1408" y="1439"/>
                  </a:lnTo>
                  <a:cubicBezTo>
                    <a:pt x="1405" y="1435"/>
                    <a:pt x="1390" y="1426"/>
                    <a:pt x="1381" y="1418"/>
                  </a:cubicBezTo>
                  <a:cubicBezTo>
                    <a:pt x="1377" y="1415"/>
                    <a:pt x="1374" y="1414"/>
                    <a:pt x="1372" y="1414"/>
                  </a:cubicBezTo>
                  <a:cubicBezTo>
                    <a:pt x="1366" y="1414"/>
                    <a:pt x="1381" y="1430"/>
                    <a:pt x="1381" y="1430"/>
                  </a:cubicBezTo>
                  <a:lnTo>
                    <a:pt x="1381" y="1454"/>
                  </a:lnTo>
                  <a:cubicBezTo>
                    <a:pt x="1381" y="1454"/>
                    <a:pt x="1358" y="1454"/>
                    <a:pt x="1381" y="1477"/>
                  </a:cubicBezTo>
                  <a:lnTo>
                    <a:pt x="1381" y="1489"/>
                  </a:lnTo>
                  <a:cubicBezTo>
                    <a:pt x="1381" y="1489"/>
                    <a:pt x="1346" y="1442"/>
                    <a:pt x="1334" y="1430"/>
                  </a:cubicBezTo>
                  <a:cubicBezTo>
                    <a:pt x="1322" y="1430"/>
                    <a:pt x="1322" y="1430"/>
                    <a:pt x="1310" y="1442"/>
                  </a:cubicBezTo>
                  <a:cubicBezTo>
                    <a:pt x="1310" y="1448"/>
                    <a:pt x="1310" y="1448"/>
                    <a:pt x="1313" y="1448"/>
                  </a:cubicBezTo>
                  <a:cubicBezTo>
                    <a:pt x="1316" y="1448"/>
                    <a:pt x="1322" y="1448"/>
                    <a:pt x="1334" y="1454"/>
                  </a:cubicBezTo>
                  <a:cubicBezTo>
                    <a:pt x="1346" y="1465"/>
                    <a:pt x="1322" y="1454"/>
                    <a:pt x="1334" y="1477"/>
                  </a:cubicBezTo>
                  <a:cubicBezTo>
                    <a:pt x="1334" y="1475"/>
                    <a:pt x="1334" y="1474"/>
                    <a:pt x="1335" y="1474"/>
                  </a:cubicBezTo>
                  <a:cubicBezTo>
                    <a:pt x="1338" y="1474"/>
                    <a:pt x="1346" y="1489"/>
                    <a:pt x="1346" y="1489"/>
                  </a:cubicBezTo>
                  <a:cubicBezTo>
                    <a:pt x="1346" y="1489"/>
                    <a:pt x="1352" y="1514"/>
                    <a:pt x="1346" y="1514"/>
                  </a:cubicBezTo>
                  <a:cubicBezTo>
                    <a:pt x="1344" y="1514"/>
                    <a:pt x="1340" y="1511"/>
                    <a:pt x="1334" y="1501"/>
                  </a:cubicBezTo>
                  <a:cubicBezTo>
                    <a:pt x="1334" y="1489"/>
                    <a:pt x="1322" y="1465"/>
                    <a:pt x="1310" y="1465"/>
                  </a:cubicBezTo>
                  <a:cubicBezTo>
                    <a:pt x="1310" y="1465"/>
                    <a:pt x="1298" y="1465"/>
                    <a:pt x="1298" y="1477"/>
                  </a:cubicBezTo>
                  <a:cubicBezTo>
                    <a:pt x="1298" y="1489"/>
                    <a:pt x="1310" y="1513"/>
                    <a:pt x="1322" y="1525"/>
                  </a:cubicBezTo>
                  <a:cubicBezTo>
                    <a:pt x="1322" y="1525"/>
                    <a:pt x="1346" y="1561"/>
                    <a:pt x="1358" y="1573"/>
                  </a:cubicBezTo>
                  <a:cubicBezTo>
                    <a:pt x="1334" y="1549"/>
                    <a:pt x="1393" y="1537"/>
                    <a:pt x="1393" y="1525"/>
                  </a:cubicBezTo>
                  <a:lnTo>
                    <a:pt x="1429" y="1525"/>
                  </a:lnTo>
                  <a:cubicBezTo>
                    <a:pt x="1429" y="1513"/>
                    <a:pt x="1429" y="1501"/>
                    <a:pt x="1429" y="1501"/>
                  </a:cubicBezTo>
                  <a:cubicBezTo>
                    <a:pt x="1429" y="1501"/>
                    <a:pt x="1405" y="1454"/>
                    <a:pt x="1405" y="1454"/>
                  </a:cubicBezTo>
                  <a:lnTo>
                    <a:pt x="1405" y="1454"/>
                  </a:lnTo>
                  <a:cubicBezTo>
                    <a:pt x="1405" y="1454"/>
                    <a:pt x="1428" y="1484"/>
                    <a:pt x="1437" y="1484"/>
                  </a:cubicBezTo>
                  <a:cubicBezTo>
                    <a:pt x="1439" y="1484"/>
                    <a:pt x="1441" y="1482"/>
                    <a:pt x="1441" y="1477"/>
                  </a:cubicBezTo>
                  <a:cubicBezTo>
                    <a:pt x="1429" y="1465"/>
                    <a:pt x="1429" y="1454"/>
                    <a:pt x="1441" y="1454"/>
                  </a:cubicBezTo>
                  <a:cubicBezTo>
                    <a:pt x="1451" y="1464"/>
                    <a:pt x="1461" y="1492"/>
                    <a:pt x="1464" y="1492"/>
                  </a:cubicBezTo>
                  <a:cubicBezTo>
                    <a:pt x="1464" y="1492"/>
                    <a:pt x="1465" y="1491"/>
                    <a:pt x="1465" y="1489"/>
                  </a:cubicBezTo>
                  <a:cubicBezTo>
                    <a:pt x="1465" y="1465"/>
                    <a:pt x="1453" y="1454"/>
                    <a:pt x="1441" y="1442"/>
                  </a:cubicBezTo>
                  <a:lnTo>
                    <a:pt x="1441" y="1442"/>
                  </a:lnTo>
                  <a:cubicBezTo>
                    <a:pt x="1441" y="1442"/>
                    <a:pt x="1465" y="1454"/>
                    <a:pt x="1477" y="1465"/>
                  </a:cubicBezTo>
                  <a:cubicBezTo>
                    <a:pt x="1485" y="1465"/>
                    <a:pt x="1492" y="1471"/>
                    <a:pt x="1497" y="1471"/>
                  </a:cubicBezTo>
                  <a:cubicBezTo>
                    <a:pt x="1499" y="1471"/>
                    <a:pt x="1500" y="1469"/>
                    <a:pt x="1500" y="1465"/>
                  </a:cubicBezTo>
                  <a:cubicBezTo>
                    <a:pt x="1500" y="1454"/>
                    <a:pt x="1477" y="1430"/>
                    <a:pt x="1477" y="1430"/>
                  </a:cubicBezTo>
                  <a:cubicBezTo>
                    <a:pt x="1477" y="1426"/>
                    <a:pt x="1478" y="1424"/>
                    <a:pt x="1480" y="1424"/>
                  </a:cubicBezTo>
                  <a:cubicBezTo>
                    <a:pt x="1483" y="1424"/>
                    <a:pt x="1488" y="1430"/>
                    <a:pt x="1488" y="1430"/>
                  </a:cubicBezTo>
                  <a:cubicBezTo>
                    <a:pt x="1488" y="1430"/>
                    <a:pt x="1477" y="1406"/>
                    <a:pt x="1488" y="1406"/>
                  </a:cubicBezTo>
                  <a:cubicBezTo>
                    <a:pt x="1500" y="1406"/>
                    <a:pt x="1512" y="1418"/>
                    <a:pt x="1524" y="1418"/>
                  </a:cubicBezTo>
                  <a:cubicBezTo>
                    <a:pt x="1524" y="1406"/>
                    <a:pt x="1524" y="1406"/>
                    <a:pt x="1512" y="1382"/>
                  </a:cubicBezTo>
                  <a:lnTo>
                    <a:pt x="1512" y="1382"/>
                  </a:lnTo>
                  <a:cubicBezTo>
                    <a:pt x="1512" y="1382"/>
                    <a:pt x="1535" y="1397"/>
                    <a:pt x="1538" y="1397"/>
                  </a:cubicBezTo>
                  <a:cubicBezTo>
                    <a:pt x="1539" y="1397"/>
                    <a:pt x="1538" y="1396"/>
                    <a:pt x="1536" y="1394"/>
                  </a:cubicBezTo>
                  <a:cubicBezTo>
                    <a:pt x="1536" y="1394"/>
                    <a:pt x="1500" y="1370"/>
                    <a:pt x="1512" y="1370"/>
                  </a:cubicBezTo>
                  <a:lnTo>
                    <a:pt x="1524" y="1370"/>
                  </a:lnTo>
                  <a:cubicBezTo>
                    <a:pt x="1536" y="1370"/>
                    <a:pt x="1560" y="1370"/>
                    <a:pt x="1524" y="1346"/>
                  </a:cubicBezTo>
                  <a:lnTo>
                    <a:pt x="1524" y="1346"/>
                  </a:lnTo>
                  <a:cubicBezTo>
                    <a:pt x="1548" y="1358"/>
                    <a:pt x="1560" y="1358"/>
                    <a:pt x="1572" y="1358"/>
                  </a:cubicBezTo>
                  <a:cubicBezTo>
                    <a:pt x="1560" y="1346"/>
                    <a:pt x="1560" y="1346"/>
                    <a:pt x="1560" y="1346"/>
                  </a:cubicBezTo>
                  <a:cubicBezTo>
                    <a:pt x="1566" y="1340"/>
                    <a:pt x="1566" y="1340"/>
                    <a:pt x="1564" y="1340"/>
                  </a:cubicBezTo>
                  <a:cubicBezTo>
                    <a:pt x="1563" y="1340"/>
                    <a:pt x="1560" y="1340"/>
                    <a:pt x="1560" y="1334"/>
                  </a:cubicBezTo>
                  <a:cubicBezTo>
                    <a:pt x="1560" y="1329"/>
                    <a:pt x="1566" y="1329"/>
                    <a:pt x="1572" y="1329"/>
                  </a:cubicBezTo>
                  <a:cubicBezTo>
                    <a:pt x="1578" y="1329"/>
                    <a:pt x="1584" y="1329"/>
                    <a:pt x="1584" y="1323"/>
                  </a:cubicBezTo>
                  <a:cubicBezTo>
                    <a:pt x="1596" y="1311"/>
                    <a:pt x="1584" y="1311"/>
                    <a:pt x="1584" y="1311"/>
                  </a:cubicBezTo>
                  <a:cubicBezTo>
                    <a:pt x="1584" y="1299"/>
                    <a:pt x="1584" y="1299"/>
                    <a:pt x="1596" y="1299"/>
                  </a:cubicBezTo>
                  <a:cubicBezTo>
                    <a:pt x="1596" y="1292"/>
                    <a:pt x="1596" y="1285"/>
                    <a:pt x="1589" y="1276"/>
                  </a:cubicBezTo>
                  <a:lnTo>
                    <a:pt x="1589" y="1276"/>
                  </a:lnTo>
                  <a:cubicBezTo>
                    <a:pt x="1594" y="1280"/>
                    <a:pt x="1600" y="1283"/>
                    <a:pt x="1608" y="1287"/>
                  </a:cubicBezTo>
                  <a:cubicBezTo>
                    <a:pt x="1619" y="1287"/>
                    <a:pt x="1608" y="1287"/>
                    <a:pt x="1608" y="1275"/>
                  </a:cubicBezTo>
                  <a:cubicBezTo>
                    <a:pt x="1591" y="1259"/>
                    <a:pt x="1585" y="1252"/>
                    <a:pt x="1586" y="1252"/>
                  </a:cubicBezTo>
                  <a:lnTo>
                    <a:pt x="1586" y="1252"/>
                  </a:lnTo>
                  <a:cubicBezTo>
                    <a:pt x="1587" y="1252"/>
                    <a:pt x="1600" y="1262"/>
                    <a:pt x="1619" y="1275"/>
                  </a:cubicBezTo>
                  <a:cubicBezTo>
                    <a:pt x="1622" y="1276"/>
                    <a:pt x="1624" y="1276"/>
                    <a:pt x="1626" y="1276"/>
                  </a:cubicBezTo>
                  <a:cubicBezTo>
                    <a:pt x="1640" y="1276"/>
                    <a:pt x="1594" y="1234"/>
                    <a:pt x="1599" y="1234"/>
                  </a:cubicBezTo>
                  <a:lnTo>
                    <a:pt x="1599" y="1234"/>
                  </a:lnTo>
                  <a:cubicBezTo>
                    <a:pt x="1600" y="1234"/>
                    <a:pt x="1602" y="1236"/>
                    <a:pt x="1608" y="1239"/>
                  </a:cubicBezTo>
                  <a:cubicBezTo>
                    <a:pt x="1622" y="1247"/>
                    <a:pt x="1631" y="1249"/>
                    <a:pt x="1636" y="1249"/>
                  </a:cubicBezTo>
                  <a:cubicBezTo>
                    <a:pt x="1645" y="1249"/>
                    <a:pt x="1632" y="1236"/>
                    <a:pt x="1608" y="1227"/>
                  </a:cubicBezTo>
                  <a:cubicBezTo>
                    <a:pt x="1619" y="1227"/>
                    <a:pt x="1631" y="1239"/>
                    <a:pt x="1643" y="1239"/>
                  </a:cubicBezTo>
                  <a:lnTo>
                    <a:pt x="1643" y="1227"/>
                  </a:lnTo>
                  <a:cubicBezTo>
                    <a:pt x="1643" y="1223"/>
                    <a:pt x="1645" y="1222"/>
                    <a:pt x="1647" y="1222"/>
                  </a:cubicBezTo>
                  <a:cubicBezTo>
                    <a:pt x="1651" y="1222"/>
                    <a:pt x="1659" y="1227"/>
                    <a:pt x="1667" y="1227"/>
                  </a:cubicBezTo>
                  <a:cubicBezTo>
                    <a:pt x="1667" y="1227"/>
                    <a:pt x="1655" y="1215"/>
                    <a:pt x="1667" y="1215"/>
                  </a:cubicBezTo>
                  <a:cubicBezTo>
                    <a:pt x="1667" y="1203"/>
                    <a:pt x="1667" y="1203"/>
                    <a:pt x="1679" y="1203"/>
                  </a:cubicBezTo>
                  <a:cubicBezTo>
                    <a:pt x="1679" y="1203"/>
                    <a:pt x="1691" y="1203"/>
                    <a:pt x="1691" y="1192"/>
                  </a:cubicBezTo>
                  <a:cubicBezTo>
                    <a:pt x="1691" y="1182"/>
                    <a:pt x="1687" y="1176"/>
                    <a:pt x="1682" y="1172"/>
                  </a:cubicBezTo>
                  <a:lnTo>
                    <a:pt x="1682" y="1172"/>
                  </a:lnTo>
                  <a:cubicBezTo>
                    <a:pt x="1693" y="1176"/>
                    <a:pt x="1708" y="1180"/>
                    <a:pt x="1715" y="1180"/>
                  </a:cubicBezTo>
                  <a:cubicBezTo>
                    <a:pt x="1715" y="1180"/>
                    <a:pt x="1703" y="1168"/>
                    <a:pt x="1691" y="1156"/>
                  </a:cubicBezTo>
                  <a:cubicBezTo>
                    <a:pt x="1679" y="1156"/>
                    <a:pt x="1631" y="1132"/>
                    <a:pt x="1655" y="1132"/>
                  </a:cubicBezTo>
                  <a:lnTo>
                    <a:pt x="1703" y="1132"/>
                  </a:lnTo>
                  <a:cubicBezTo>
                    <a:pt x="1727" y="1132"/>
                    <a:pt x="1655" y="1108"/>
                    <a:pt x="1691" y="1108"/>
                  </a:cubicBezTo>
                  <a:cubicBezTo>
                    <a:pt x="1698" y="1111"/>
                    <a:pt x="1703" y="1111"/>
                    <a:pt x="1707" y="1111"/>
                  </a:cubicBezTo>
                  <a:cubicBezTo>
                    <a:pt x="1722" y="1111"/>
                    <a:pt x="1715" y="1094"/>
                    <a:pt x="1715" y="1084"/>
                  </a:cubicBezTo>
                  <a:cubicBezTo>
                    <a:pt x="1703" y="1084"/>
                    <a:pt x="1703" y="1073"/>
                    <a:pt x="1715" y="1073"/>
                  </a:cubicBezTo>
                  <a:cubicBezTo>
                    <a:pt x="1715" y="1069"/>
                    <a:pt x="1718" y="1068"/>
                    <a:pt x="1722" y="1067"/>
                  </a:cubicBezTo>
                  <a:lnTo>
                    <a:pt x="1722" y="1067"/>
                  </a:lnTo>
                  <a:cubicBezTo>
                    <a:pt x="1728" y="1070"/>
                    <a:pt x="1733" y="1073"/>
                    <a:pt x="1739" y="1073"/>
                  </a:cubicBezTo>
                  <a:cubicBezTo>
                    <a:pt x="1746" y="1073"/>
                    <a:pt x="1733" y="1067"/>
                    <a:pt x="1724" y="1067"/>
                  </a:cubicBezTo>
                  <a:cubicBezTo>
                    <a:pt x="1723" y="1067"/>
                    <a:pt x="1723" y="1067"/>
                    <a:pt x="1722" y="1067"/>
                  </a:cubicBezTo>
                  <a:lnTo>
                    <a:pt x="1722" y="1067"/>
                  </a:lnTo>
                  <a:cubicBezTo>
                    <a:pt x="1716" y="1064"/>
                    <a:pt x="1709" y="1061"/>
                    <a:pt x="1703" y="1061"/>
                  </a:cubicBezTo>
                  <a:lnTo>
                    <a:pt x="1703" y="1049"/>
                  </a:lnTo>
                  <a:cubicBezTo>
                    <a:pt x="1703" y="1049"/>
                    <a:pt x="1709" y="1045"/>
                    <a:pt x="1719" y="1044"/>
                  </a:cubicBezTo>
                  <a:lnTo>
                    <a:pt x="1719" y="1044"/>
                  </a:lnTo>
                  <a:cubicBezTo>
                    <a:pt x="1724" y="1045"/>
                    <a:pt x="1733" y="1046"/>
                    <a:pt x="1750" y="1049"/>
                  </a:cubicBezTo>
                  <a:cubicBezTo>
                    <a:pt x="1742" y="1045"/>
                    <a:pt x="1735" y="1043"/>
                    <a:pt x="1727" y="1043"/>
                  </a:cubicBezTo>
                  <a:cubicBezTo>
                    <a:pt x="1725" y="1043"/>
                    <a:pt x="1722" y="1044"/>
                    <a:pt x="1719" y="1044"/>
                  </a:cubicBezTo>
                  <a:lnTo>
                    <a:pt x="1719" y="1044"/>
                  </a:lnTo>
                  <a:cubicBezTo>
                    <a:pt x="1713" y="1043"/>
                    <a:pt x="1717" y="1043"/>
                    <a:pt x="1724" y="1043"/>
                  </a:cubicBezTo>
                  <a:cubicBezTo>
                    <a:pt x="1736" y="1043"/>
                    <a:pt x="1756" y="1043"/>
                    <a:pt x="1750" y="1037"/>
                  </a:cubicBezTo>
                  <a:cubicBezTo>
                    <a:pt x="1750" y="1025"/>
                    <a:pt x="1715" y="1025"/>
                    <a:pt x="1715" y="1013"/>
                  </a:cubicBezTo>
                  <a:cubicBezTo>
                    <a:pt x="1715" y="1009"/>
                    <a:pt x="1716" y="1008"/>
                    <a:pt x="1718" y="1008"/>
                  </a:cubicBezTo>
                  <a:cubicBezTo>
                    <a:pt x="1723" y="1008"/>
                    <a:pt x="1731" y="1013"/>
                    <a:pt x="1739" y="1013"/>
                  </a:cubicBezTo>
                  <a:cubicBezTo>
                    <a:pt x="1739" y="1013"/>
                    <a:pt x="1715" y="1001"/>
                    <a:pt x="1727" y="989"/>
                  </a:cubicBezTo>
                  <a:cubicBezTo>
                    <a:pt x="1739" y="977"/>
                    <a:pt x="1739" y="977"/>
                    <a:pt x="1739" y="977"/>
                  </a:cubicBezTo>
                  <a:cubicBezTo>
                    <a:pt x="1739" y="965"/>
                    <a:pt x="1727" y="965"/>
                    <a:pt x="1727" y="965"/>
                  </a:cubicBezTo>
                  <a:cubicBezTo>
                    <a:pt x="1727" y="965"/>
                    <a:pt x="1798" y="942"/>
                    <a:pt x="1774" y="930"/>
                  </a:cubicBezTo>
                  <a:cubicBezTo>
                    <a:pt x="1762" y="924"/>
                    <a:pt x="1756" y="924"/>
                    <a:pt x="1753" y="924"/>
                  </a:cubicBezTo>
                  <a:cubicBezTo>
                    <a:pt x="1750" y="924"/>
                    <a:pt x="1750" y="924"/>
                    <a:pt x="1750" y="918"/>
                  </a:cubicBezTo>
                  <a:lnTo>
                    <a:pt x="1762" y="918"/>
                  </a:lnTo>
                  <a:cubicBezTo>
                    <a:pt x="1750" y="918"/>
                    <a:pt x="1810" y="882"/>
                    <a:pt x="1762" y="858"/>
                  </a:cubicBezTo>
                  <a:cubicBezTo>
                    <a:pt x="1746" y="858"/>
                    <a:pt x="1752" y="863"/>
                    <a:pt x="1750" y="863"/>
                  </a:cubicBezTo>
                  <a:cubicBezTo>
                    <a:pt x="1749" y="863"/>
                    <a:pt x="1746" y="862"/>
                    <a:pt x="1739" y="858"/>
                  </a:cubicBezTo>
                  <a:lnTo>
                    <a:pt x="1739" y="870"/>
                  </a:lnTo>
                  <a:cubicBezTo>
                    <a:pt x="1715" y="864"/>
                    <a:pt x="1691" y="861"/>
                    <a:pt x="1667" y="861"/>
                  </a:cubicBezTo>
                  <a:cubicBezTo>
                    <a:pt x="1647" y="861"/>
                    <a:pt x="1627" y="863"/>
                    <a:pt x="1607" y="868"/>
                  </a:cubicBezTo>
                  <a:lnTo>
                    <a:pt x="1607" y="868"/>
                  </a:lnTo>
                  <a:cubicBezTo>
                    <a:pt x="1602" y="868"/>
                    <a:pt x="1597" y="868"/>
                    <a:pt x="1591" y="869"/>
                  </a:cubicBezTo>
                  <a:lnTo>
                    <a:pt x="1591" y="869"/>
                  </a:lnTo>
                  <a:cubicBezTo>
                    <a:pt x="1608" y="865"/>
                    <a:pt x="1610" y="846"/>
                    <a:pt x="1631" y="846"/>
                  </a:cubicBezTo>
                  <a:lnTo>
                    <a:pt x="1631" y="834"/>
                  </a:lnTo>
                  <a:cubicBezTo>
                    <a:pt x="1619" y="811"/>
                    <a:pt x="1619" y="787"/>
                    <a:pt x="1619" y="763"/>
                  </a:cubicBezTo>
                  <a:cubicBezTo>
                    <a:pt x="1619" y="754"/>
                    <a:pt x="1647" y="731"/>
                    <a:pt x="1624" y="731"/>
                  </a:cubicBezTo>
                  <a:close/>
                  <a:moveTo>
                    <a:pt x="846" y="1562"/>
                  </a:moveTo>
                  <a:cubicBezTo>
                    <a:pt x="843" y="1568"/>
                    <a:pt x="841" y="1578"/>
                    <a:pt x="841" y="1587"/>
                  </a:cubicBezTo>
                  <a:lnTo>
                    <a:pt x="841" y="1587"/>
                  </a:lnTo>
                  <a:cubicBezTo>
                    <a:pt x="843" y="1587"/>
                    <a:pt x="846" y="1583"/>
                    <a:pt x="846" y="1573"/>
                  </a:cubicBezTo>
                  <a:cubicBezTo>
                    <a:pt x="846" y="1573"/>
                    <a:pt x="846" y="1568"/>
                    <a:pt x="846" y="1562"/>
                  </a:cubicBezTo>
                  <a:close/>
                  <a:moveTo>
                    <a:pt x="1084" y="1537"/>
                  </a:moveTo>
                  <a:lnTo>
                    <a:pt x="1084" y="1537"/>
                  </a:lnTo>
                  <a:cubicBezTo>
                    <a:pt x="1096" y="1549"/>
                    <a:pt x="1107" y="1584"/>
                    <a:pt x="1096" y="1584"/>
                  </a:cubicBezTo>
                  <a:lnTo>
                    <a:pt x="1096" y="1596"/>
                  </a:lnTo>
                  <a:lnTo>
                    <a:pt x="1084" y="1537"/>
                  </a:lnTo>
                  <a:close/>
                  <a:moveTo>
                    <a:pt x="1119" y="1549"/>
                  </a:moveTo>
                  <a:cubicBezTo>
                    <a:pt x="1131" y="1573"/>
                    <a:pt x="1131" y="1596"/>
                    <a:pt x="1131" y="1608"/>
                  </a:cubicBezTo>
                  <a:cubicBezTo>
                    <a:pt x="1119" y="1596"/>
                    <a:pt x="1119" y="1573"/>
                    <a:pt x="1107" y="1549"/>
                  </a:cubicBezTo>
                  <a:lnTo>
                    <a:pt x="1107" y="1549"/>
                  </a:lnTo>
                  <a:cubicBezTo>
                    <a:pt x="1108" y="1549"/>
                    <a:pt x="1113" y="1559"/>
                    <a:pt x="1116" y="1559"/>
                  </a:cubicBezTo>
                  <a:cubicBezTo>
                    <a:pt x="1118" y="1559"/>
                    <a:pt x="1119" y="1557"/>
                    <a:pt x="1119" y="1549"/>
                  </a:cubicBezTo>
                  <a:close/>
                  <a:moveTo>
                    <a:pt x="755" y="1634"/>
                  </a:moveTo>
                  <a:cubicBezTo>
                    <a:pt x="750" y="1644"/>
                    <a:pt x="750" y="1644"/>
                    <a:pt x="750" y="1644"/>
                  </a:cubicBezTo>
                  <a:cubicBezTo>
                    <a:pt x="750" y="1644"/>
                    <a:pt x="757" y="1644"/>
                    <a:pt x="755" y="1634"/>
                  </a:cubicBezTo>
                  <a:close/>
                  <a:moveTo>
                    <a:pt x="414" y="1330"/>
                  </a:moveTo>
                  <a:cubicBezTo>
                    <a:pt x="413" y="1330"/>
                    <a:pt x="410" y="1331"/>
                    <a:pt x="405" y="1334"/>
                  </a:cubicBezTo>
                  <a:cubicBezTo>
                    <a:pt x="381" y="1358"/>
                    <a:pt x="357" y="1394"/>
                    <a:pt x="334" y="1430"/>
                  </a:cubicBezTo>
                  <a:cubicBezTo>
                    <a:pt x="334" y="1430"/>
                    <a:pt x="315" y="1467"/>
                    <a:pt x="319" y="1467"/>
                  </a:cubicBezTo>
                  <a:cubicBezTo>
                    <a:pt x="319" y="1467"/>
                    <a:pt x="320" y="1467"/>
                    <a:pt x="322" y="1465"/>
                  </a:cubicBezTo>
                  <a:cubicBezTo>
                    <a:pt x="328" y="1459"/>
                    <a:pt x="331" y="1456"/>
                    <a:pt x="332" y="1456"/>
                  </a:cubicBezTo>
                  <a:cubicBezTo>
                    <a:pt x="334" y="1456"/>
                    <a:pt x="334" y="1459"/>
                    <a:pt x="334" y="1465"/>
                  </a:cubicBezTo>
                  <a:cubicBezTo>
                    <a:pt x="334" y="1465"/>
                    <a:pt x="322" y="1489"/>
                    <a:pt x="334" y="1489"/>
                  </a:cubicBezTo>
                  <a:cubicBezTo>
                    <a:pt x="340" y="1482"/>
                    <a:pt x="347" y="1475"/>
                    <a:pt x="350" y="1475"/>
                  </a:cubicBezTo>
                  <a:lnTo>
                    <a:pt x="350" y="1475"/>
                  </a:lnTo>
                  <a:cubicBezTo>
                    <a:pt x="351" y="1475"/>
                    <a:pt x="351" y="1479"/>
                    <a:pt x="345" y="1489"/>
                  </a:cubicBezTo>
                  <a:cubicBezTo>
                    <a:pt x="344" y="1491"/>
                    <a:pt x="343" y="1492"/>
                    <a:pt x="345" y="1492"/>
                  </a:cubicBezTo>
                  <a:cubicBezTo>
                    <a:pt x="347" y="1492"/>
                    <a:pt x="357" y="1487"/>
                    <a:pt x="364" y="1487"/>
                  </a:cubicBezTo>
                  <a:cubicBezTo>
                    <a:pt x="368" y="1487"/>
                    <a:pt x="370" y="1489"/>
                    <a:pt x="368" y="1496"/>
                  </a:cubicBezTo>
                  <a:lnTo>
                    <a:pt x="368" y="1496"/>
                  </a:lnTo>
                  <a:cubicBezTo>
                    <a:pt x="370" y="1493"/>
                    <a:pt x="372" y="1492"/>
                    <a:pt x="374" y="1492"/>
                  </a:cubicBezTo>
                  <a:cubicBezTo>
                    <a:pt x="381" y="1492"/>
                    <a:pt x="381" y="1513"/>
                    <a:pt x="381" y="1513"/>
                  </a:cubicBezTo>
                  <a:cubicBezTo>
                    <a:pt x="393" y="1513"/>
                    <a:pt x="405" y="1489"/>
                    <a:pt x="417" y="1477"/>
                  </a:cubicBezTo>
                  <a:cubicBezTo>
                    <a:pt x="419" y="1476"/>
                    <a:pt x="420" y="1475"/>
                    <a:pt x="420" y="1475"/>
                  </a:cubicBezTo>
                  <a:lnTo>
                    <a:pt x="420" y="1475"/>
                  </a:lnTo>
                  <a:cubicBezTo>
                    <a:pt x="423" y="1475"/>
                    <a:pt x="405" y="1503"/>
                    <a:pt x="405" y="1513"/>
                  </a:cubicBezTo>
                  <a:cubicBezTo>
                    <a:pt x="391" y="1532"/>
                    <a:pt x="388" y="1538"/>
                    <a:pt x="390" y="1538"/>
                  </a:cubicBezTo>
                  <a:cubicBezTo>
                    <a:pt x="392" y="1538"/>
                    <a:pt x="405" y="1525"/>
                    <a:pt x="405" y="1525"/>
                  </a:cubicBezTo>
                  <a:cubicBezTo>
                    <a:pt x="415" y="1525"/>
                    <a:pt x="417" y="1549"/>
                    <a:pt x="417" y="1558"/>
                  </a:cubicBezTo>
                  <a:lnTo>
                    <a:pt x="417" y="1558"/>
                  </a:lnTo>
                  <a:cubicBezTo>
                    <a:pt x="420" y="1556"/>
                    <a:pt x="424" y="1553"/>
                    <a:pt x="429" y="1549"/>
                  </a:cubicBezTo>
                  <a:cubicBezTo>
                    <a:pt x="433" y="1541"/>
                    <a:pt x="435" y="1538"/>
                    <a:pt x="437" y="1538"/>
                  </a:cubicBezTo>
                  <a:cubicBezTo>
                    <a:pt x="441" y="1538"/>
                    <a:pt x="441" y="1549"/>
                    <a:pt x="441" y="1549"/>
                  </a:cubicBezTo>
                  <a:cubicBezTo>
                    <a:pt x="441" y="1549"/>
                    <a:pt x="441" y="1549"/>
                    <a:pt x="441" y="1561"/>
                  </a:cubicBezTo>
                  <a:cubicBezTo>
                    <a:pt x="429" y="1584"/>
                    <a:pt x="429" y="1584"/>
                    <a:pt x="441" y="1584"/>
                  </a:cubicBezTo>
                  <a:cubicBezTo>
                    <a:pt x="453" y="1573"/>
                    <a:pt x="465" y="1561"/>
                    <a:pt x="465" y="1549"/>
                  </a:cubicBezTo>
                  <a:cubicBezTo>
                    <a:pt x="476" y="1549"/>
                    <a:pt x="465" y="1573"/>
                    <a:pt x="465" y="1584"/>
                  </a:cubicBezTo>
                  <a:cubicBezTo>
                    <a:pt x="465" y="1596"/>
                    <a:pt x="465" y="1608"/>
                    <a:pt x="476" y="1608"/>
                  </a:cubicBezTo>
                  <a:lnTo>
                    <a:pt x="500" y="1608"/>
                  </a:lnTo>
                  <a:cubicBezTo>
                    <a:pt x="512" y="1608"/>
                    <a:pt x="524" y="1585"/>
                    <a:pt x="524" y="1585"/>
                  </a:cubicBezTo>
                  <a:lnTo>
                    <a:pt x="524" y="1585"/>
                  </a:lnTo>
                  <a:cubicBezTo>
                    <a:pt x="524" y="1585"/>
                    <a:pt x="512" y="1608"/>
                    <a:pt x="500" y="1620"/>
                  </a:cubicBezTo>
                  <a:cubicBezTo>
                    <a:pt x="500" y="1620"/>
                    <a:pt x="512" y="1632"/>
                    <a:pt x="512" y="1632"/>
                  </a:cubicBezTo>
                  <a:cubicBezTo>
                    <a:pt x="515" y="1629"/>
                    <a:pt x="517" y="1626"/>
                    <a:pt x="519" y="1624"/>
                  </a:cubicBezTo>
                  <a:lnTo>
                    <a:pt x="519" y="1624"/>
                  </a:lnTo>
                  <a:cubicBezTo>
                    <a:pt x="517" y="1628"/>
                    <a:pt x="515" y="1635"/>
                    <a:pt x="512" y="1644"/>
                  </a:cubicBezTo>
                  <a:lnTo>
                    <a:pt x="524" y="1632"/>
                  </a:lnTo>
                  <a:cubicBezTo>
                    <a:pt x="524" y="1624"/>
                    <a:pt x="524" y="1619"/>
                    <a:pt x="524" y="1616"/>
                  </a:cubicBezTo>
                  <a:lnTo>
                    <a:pt x="524" y="1616"/>
                  </a:lnTo>
                  <a:cubicBezTo>
                    <a:pt x="527" y="1612"/>
                    <a:pt x="530" y="1608"/>
                    <a:pt x="536" y="1608"/>
                  </a:cubicBezTo>
                  <a:cubicBezTo>
                    <a:pt x="536" y="1608"/>
                    <a:pt x="536" y="1608"/>
                    <a:pt x="548" y="1620"/>
                  </a:cubicBezTo>
                  <a:cubicBezTo>
                    <a:pt x="548" y="1630"/>
                    <a:pt x="539" y="1658"/>
                    <a:pt x="552" y="1658"/>
                  </a:cubicBezTo>
                  <a:cubicBezTo>
                    <a:pt x="554" y="1658"/>
                    <a:pt x="556" y="1658"/>
                    <a:pt x="560" y="1656"/>
                  </a:cubicBezTo>
                  <a:cubicBezTo>
                    <a:pt x="566" y="1644"/>
                    <a:pt x="569" y="1641"/>
                    <a:pt x="570" y="1641"/>
                  </a:cubicBezTo>
                  <a:cubicBezTo>
                    <a:pt x="572" y="1641"/>
                    <a:pt x="572" y="1644"/>
                    <a:pt x="572" y="1644"/>
                  </a:cubicBezTo>
                  <a:cubicBezTo>
                    <a:pt x="584" y="1644"/>
                    <a:pt x="596" y="1608"/>
                    <a:pt x="596" y="1608"/>
                  </a:cubicBezTo>
                  <a:lnTo>
                    <a:pt x="596" y="1608"/>
                  </a:lnTo>
                  <a:cubicBezTo>
                    <a:pt x="606" y="1608"/>
                    <a:pt x="578" y="1657"/>
                    <a:pt x="581" y="1657"/>
                  </a:cubicBezTo>
                  <a:cubicBezTo>
                    <a:pt x="582" y="1657"/>
                    <a:pt x="583" y="1657"/>
                    <a:pt x="584" y="1656"/>
                  </a:cubicBezTo>
                  <a:cubicBezTo>
                    <a:pt x="591" y="1649"/>
                    <a:pt x="598" y="1642"/>
                    <a:pt x="602" y="1635"/>
                  </a:cubicBezTo>
                  <a:lnTo>
                    <a:pt x="602" y="1635"/>
                  </a:lnTo>
                  <a:cubicBezTo>
                    <a:pt x="603" y="1638"/>
                    <a:pt x="607" y="1636"/>
                    <a:pt x="607" y="1644"/>
                  </a:cubicBezTo>
                  <a:cubicBezTo>
                    <a:pt x="607" y="1644"/>
                    <a:pt x="596" y="1680"/>
                    <a:pt x="607" y="1680"/>
                  </a:cubicBezTo>
                  <a:cubicBezTo>
                    <a:pt x="631" y="1656"/>
                    <a:pt x="643" y="1620"/>
                    <a:pt x="643" y="1584"/>
                  </a:cubicBezTo>
                  <a:cubicBezTo>
                    <a:pt x="643" y="1584"/>
                    <a:pt x="679" y="1549"/>
                    <a:pt x="667" y="1537"/>
                  </a:cubicBezTo>
                  <a:lnTo>
                    <a:pt x="643" y="1537"/>
                  </a:lnTo>
                  <a:cubicBezTo>
                    <a:pt x="631" y="1537"/>
                    <a:pt x="631" y="1537"/>
                    <a:pt x="619" y="1561"/>
                  </a:cubicBezTo>
                  <a:cubicBezTo>
                    <a:pt x="615" y="1569"/>
                    <a:pt x="614" y="1570"/>
                    <a:pt x="613" y="1570"/>
                  </a:cubicBezTo>
                  <a:cubicBezTo>
                    <a:pt x="613" y="1570"/>
                    <a:pt x="612" y="1570"/>
                    <a:pt x="612" y="1570"/>
                  </a:cubicBezTo>
                  <a:cubicBezTo>
                    <a:pt x="610" y="1570"/>
                    <a:pt x="607" y="1573"/>
                    <a:pt x="596" y="1596"/>
                  </a:cubicBezTo>
                  <a:cubicBezTo>
                    <a:pt x="607" y="1573"/>
                    <a:pt x="607" y="1549"/>
                    <a:pt x="596" y="1537"/>
                  </a:cubicBezTo>
                  <a:cubicBezTo>
                    <a:pt x="596" y="1525"/>
                    <a:pt x="596" y="1525"/>
                    <a:pt x="596" y="1513"/>
                  </a:cubicBezTo>
                  <a:cubicBezTo>
                    <a:pt x="607" y="1501"/>
                    <a:pt x="607" y="1477"/>
                    <a:pt x="607" y="1477"/>
                  </a:cubicBezTo>
                  <a:lnTo>
                    <a:pt x="607" y="1477"/>
                  </a:lnTo>
                  <a:lnTo>
                    <a:pt x="584" y="1513"/>
                  </a:lnTo>
                  <a:lnTo>
                    <a:pt x="584" y="1489"/>
                  </a:lnTo>
                  <a:cubicBezTo>
                    <a:pt x="572" y="1501"/>
                    <a:pt x="560" y="1513"/>
                    <a:pt x="560" y="1525"/>
                  </a:cubicBezTo>
                  <a:cubicBezTo>
                    <a:pt x="560" y="1525"/>
                    <a:pt x="560" y="1537"/>
                    <a:pt x="548" y="1537"/>
                  </a:cubicBezTo>
                  <a:cubicBezTo>
                    <a:pt x="548" y="1525"/>
                    <a:pt x="548" y="1525"/>
                    <a:pt x="548" y="1513"/>
                  </a:cubicBezTo>
                  <a:cubicBezTo>
                    <a:pt x="548" y="1503"/>
                    <a:pt x="556" y="1486"/>
                    <a:pt x="552" y="1486"/>
                  </a:cubicBezTo>
                  <a:lnTo>
                    <a:pt x="552" y="1486"/>
                  </a:lnTo>
                  <a:cubicBezTo>
                    <a:pt x="552" y="1486"/>
                    <a:pt x="550" y="1487"/>
                    <a:pt x="548" y="1489"/>
                  </a:cubicBezTo>
                  <a:cubicBezTo>
                    <a:pt x="542" y="1501"/>
                    <a:pt x="536" y="1507"/>
                    <a:pt x="532" y="1507"/>
                  </a:cubicBezTo>
                  <a:cubicBezTo>
                    <a:pt x="527" y="1507"/>
                    <a:pt x="524" y="1501"/>
                    <a:pt x="524" y="1489"/>
                  </a:cubicBezTo>
                  <a:cubicBezTo>
                    <a:pt x="524" y="1483"/>
                    <a:pt x="527" y="1474"/>
                    <a:pt x="530" y="1468"/>
                  </a:cubicBezTo>
                  <a:lnTo>
                    <a:pt x="530" y="1468"/>
                  </a:lnTo>
                  <a:cubicBezTo>
                    <a:pt x="517" y="1478"/>
                    <a:pt x="499" y="1513"/>
                    <a:pt x="488" y="1513"/>
                  </a:cubicBezTo>
                  <a:cubicBezTo>
                    <a:pt x="488" y="1501"/>
                    <a:pt x="536" y="1442"/>
                    <a:pt x="524" y="1442"/>
                  </a:cubicBezTo>
                  <a:cubicBezTo>
                    <a:pt x="524" y="1440"/>
                    <a:pt x="524" y="1439"/>
                    <a:pt x="523" y="1439"/>
                  </a:cubicBezTo>
                  <a:cubicBezTo>
                    <a:pt x="521" y="1439"/>
                    <a:pt x="510" y="1465"/>
                    <a:pt x="500" y="1465"/>
                  </a:cubicBezTo>
                  <a:cubicBezTo>
                    <a:pt x="500" y="1469"/>
                    <a:pt x="499" y="1470"/>
                    <a:pt x="498" y="1470"/>
                  </a:cubicBezTo>
                  <a:cubicBezTo>
                    <a:pt x="494" y="1470"/>
                    <a:pt x="488" y="1462"/>
                    <a:pt x="488" y="1454"/>
                  </a:cubicBezTo>
                  <a:cubicBezTo>
                    <a:pt x="488" y="1443"/>
                    <a:pt x="488" y="1404"/>
                    <a:pt x="472" y="1404"/>
                  </a:cubicBezTo>
                  <a:cubicBezTo>
                    <a:pt x="469" y="1404"/>
                    <a:pt x="467" y="1405"/>
                    <a:pt x="465" y="1406"/>
                  </a:cubicBezTo>
                  <a:cubicBezTo>
                    <a:pt x="453" y="1406"/>
                    <a:pt x="453" y="1418"/>
                    <a:pt x="441" y="1418"/>
                  </a:cubicBezTo>
                  <a:cubicBezTo>
                    <a:pt x="444" y="1415"/>
                    <a:pt x="448" y="1410"/>
                    <a:pt x="453" y="1406"/>
                  </a:cubicBezTo>
                  <a:cubicBezTo>
                    <a:pt x="453" y="1402"/>
                    <a:pt x="451" y="1401"/>
                    <a:pt x="449" y="1401"/>
                  </a:cubicBezTo>
                  <a:cubicBezTo>
                    <a:pt x="445" y="1401"/>
                    <a:pt x="437" y="1406"/>
                    <a:pt x="429" y="1406"/>
                  </a:cubicBezTo>
                  <a:cubicBezTo>
                    <a:pt x="423" y="1406"/>
                    <a:pt x="417" y="1409"/>
                    <a:pt x="415" y="1409"/>
                  </a:cubicBezTo>
                  <a:cubicBezTo>
                    <a:pt x="414" y="1409"/>
                    <a:pt x="417" y="1406"/>
                    <a:pt x="428" y="1395"/>
                  </a:cubicBezTo>
                  <a:lnTo>
                    <a:pt x="428" y="1395"/>
                  </a:lnTo>
                  <a:lnTo>
                    <a:pt x="381" y="1442"/>
                  </a:lnTo>
                  <a:cubicBezTo>
                    <a:pt x="381" y="1430"/>
                    <a:pt x="393" y="1418"/>
                    <a:pt x="405" y="1406"/>
                  </a:cubicBezTo>
                  <a:cubicBezTo>
                    <a:pt x="410" y="1396"/>
                    <a:pt x="411" y="1392"/>
                    <a:pt x="409" y="1392"/>
                  </a:cubicBezTo>
                  <a:lnTo>
                    <a:pt x="409" y="1392"/>
                  </a:lnTo>
                  <a:cubicBezTo>
                    <a:pt x="407" y="1392"/>
                    <a:pt x="400" y="1399"/>
                    <a:pt x="393" y="1406"/>
                  </a:cubicBezTo>
                  <a:cubicBezTo>
                    <a:pt x="390" y="1409"/>
                    <a:pt x="386" y="1411"/>
                    <a:pt x="382" y="1411"/>
                  </a:cubicBezTo>
                  <a:cubicBezTo>
                    <a:pt x="373" y="1411"/>
                    <a:pt x="367" y="1400"/>
                    <a:pt x="393" y="1382"/>
                  </a:cubicBezTo>
                  <a:cubicBezTo>
                    <a:pt x="405" y="1374"/>
                    <a:pt x="408" y="1371"/>
                    <a:pt x="406" y="1371"/>
                  </a:cubicBezTo>
                  <a:lnTo>
                    <a:pt x="406" y="1371"/>
                  </a:lnTo>
                  <a:cubicBezTo>
                    <a:pt x="402" y="1371"/>
                    <a:pt x="381" y="1382"/>
                    <a:pt x="381" y="1382"/>
                  </a:cubicBezTo>
                  <a:cubicBezTo>
                    <a:pt x="371" y="1382"/>
                    <a:pt x="422" y="1330"/>
                    <a:pt x="414" y="1330"/>
                  </a:cubicBezTo>
                  <a:close/>
                  <a:moveTo>
                    <a:pt x="801" y="1673"/>
                  </a:moveTo>
                  <a:cubicBezTo>
                    <a:pt x="799" y="1675"/>
                    <a:pt x="798" y="1678"/>
                    <a:pt x="798" y="1680"/>
                  </a:cubicBezTo>
                  <a:cubicBezTo>
                    <a:pt x="799" y="1677"/>
                    <a:pt x="800" y="1675"/>
                    <a:pt x="801" y="1673"/>
                  </a:cubicBezTo>
                  <a:close/>
                  <a:moveTo>
                    <a:pt x="1227" y="1418"/>
                  </a:moveTo>
                  <a:cubicBezTo>
                    <a:pt x="1238" y="1454"/>
                    <a:pt x="1250" y="1477"/>
                    <a:pt x="1262" y="1501"/>
                  </a:cubicBezTo>
                  <a:lnTo>
                    <a:pt x="1262" y="1525"/>
                  </a:lnTo>
                  <a:cubicBezTo>
                    <a:pt x="1262" y="1525"/>
                    <a:pt x="1262" y="1525"/>
                    <a:pt x="1262" y="1525"/>
                  </a:cubicBezTo>
                  <a:lnTo>
                    <a:pt x="1262" y="1525"/>
                  </a:lnTo>
                  <a:cubicBezTo>
                    <a:pt x="1262" y="1525"/>
                    <a:pt x="1298" y="1537"/>
                    <a:pt x="1286" y="1549"/>
                  </a:cubicBezTo>
                  <a:lnTo>
                    <a:pt x="1286" y="1561"/>
                  </a:lnTo>
                  <a:cubicBezTo>
                    <a:pt x="1286" y="1561"/>
                    <a:pt x="1262" y="1525"/>
                    <a:pt x="1262" y="1525"/>
                  </a:cubicBezTo>
                  <a:lnTo>
                    <a:pt x="1262" y="1525"/>
                  </a:lnTo>
                  <a:cubicBezTo>
                    <a:pt x="1262" y="1533"/>
                    <a:pt x="1268" y="1542"/>
                    <a:pt x="1267" y="1542"/>
                  </a:cubicBezTo>
                  <a:cubicBezTo>
                    <a:pt x="1267" y="1542"/>
                    <a:pt x="1266" y="1540"/>
                    <a:pt x="1262" y="1537"/>
                  </a:cubicBezTo>
                  <a:cubicBezTo>
                    <a:pt x="1250" y="1525"/>
                    <a:pt x="1250" y="1489"/>
                    <a:pt x="1227" y="1465"/>
                  </a:cubicBezTo>
                  <a:cubicBezTo>
                    <a:pt x="1223" y="1458"/>
                    <a:pt x="1221" y="1455"/>
                    <a:pt x="1221" y="1455"/>
                  </a:cubicBezTo>
                  <a:lnTo>
                    <a:pt x="1221" y="1455"/>
                  </a:lnTo>
                  <a:cubicBezTo>
                    <a:pt x="1221" y="1455"/>
                    <a:pt x="1227" y="1469"/>
                    <a:pt x="1227" y="1477"/>
                  </a:cubicBezTo>
                  <a:cubicBezTo>
                    <a:pt x="1238" y="1489"/>
                    <a:pt x="1227" y="1501"/>
                    <a:pt x="1227" y="1501"/>
                  </a:cubicBezTo>
                  <a:cubicBezTo>
                    <a:pt x="1227" y="1501"/>
                    <a:pt x="1227" y="1501"/>
                    <a:pt x="1215" y="1513"/>
                  </a:cubicBezTo>
                  <a:cubicBezTo>
                    <a:pt x="1215" y="1513"/>
                    <a:pt x="1191" y="1513"/>
                    <a:pt x="1191" y="1537"/>
                  </a:cubicBezTo>
                  <a:cubicBezTo>
                    <a:pt x="1191" y="1541"/>
                    <a:pt x="1191" y="1546"/>
                    <a:pt x="1191" y="1549"/>
                  </a:cubicBezTo>
                  <a:lnTo>
                    <a:pt x="1167" y="1513"/>
                  </a:lnTo>
                  <a:cubicBezTo>
                    <a:pt x="1161" y="1507"/>
                    <a:pt x="1155" y="1504"/>
                    <a:pt x="1151" y="1504"/>
                  </a:cubicBezTo>
                  <a:cubicBezTo>
                    <a:pt x="1146" y="1504"/>
                    <a:pt x="1143" y="1507"/>
                    <a:pt x="1143" y="1513"/>
                  </a:cubicBezTo>
                  <a:lnTo>
                    <a:pt x="1143" y="1549"/>
                  </a:lnTo>
                  <a:cubicBezTo>
                    <a:pt x="1143" y="1537"/>
                    <a:pt x="1131" y="1501"/>
                    <a:pt x="1119" y="1501"/>
                  </a:cubicBezTo>
                  <a:lnTo>
                    <a:pt x="1119" y="1501"/>
                  </a:lnTo>
                  <a:cubicBezTo>
                    <a:pt x="1119" y="1501"/>
                    <a:pt x="1131" y="1537"/>
                    <a:pt x="1119" y="1537"/>
                  </a:cubicBezTo>
                  <a:cubicBezTo>
                    <a:pt x="1110" y="1537"/>
                    <a:pt x="1116" y="1537"/>
                    <a:pt x="1118" y="1543"/>
                  </a:cubicBezTo>
                  <a:lnTo>
                    <a:pt x="1118" y="1543"/>
                  </a:lnTo>
                  <a:cubicBezTo>
                    <a:pt x="1117" y="1545"/>
                    <a:pt x="1116" y="1547"/>
                    <a:pt x="1112" y="1547"/>
                  </a:cubicBezTo>
                  <a:cubicBezTo>
                    <a:pt x="1109" y="1547"/>
                    <a:pt x="1104" y="1545"/>
                    <a:pt x="1096" y="1537"/>
                  </a:cubicBezTo>
                  <a:cubicBezTo>
                    <a:pt x="1093" y="1531"/>
                    <a:pt x="1090" y="1529"/>
                    <a:pt x="1089" y="1529"/>
                  </a:cubicBezTo>
                  <a:cubicBezTo>
                    <a:pt x="1083" y="1529"/>
                    <a:pt x="1081" y="1549"/>
                    <a:pt x="1072" y="1549"/>
                  </a:cubicBezTo>
                  <a:cubicBezTo>
                    <a:pt x="1072" y="1584"/>
                    <a:pt x="1084" y="1584"/>
                    <a:pt x="1096" y="1608"/>
                  </a:cubicBezTo>
                  <a:cubicBezTo>
                    <a:pt x="1096" y="1608"/>
                    <a:pt x="1078" y="1582"/>
                    <a:pt x="1073" y="1582"/>
                  </a:cubicBezTo>
                  <a:cubicBezTo>
                    <a:pt x="1072" y="1582"/>
                    <a:pt x="1072" y="1583"/>
                    <a:pt x="1072" y="1584"/>
                  </a:cubicBezTo>
                  <a:cubicBezTo>
                    <a:pt x="1072" y="1596"/>
                    <a:pt x="1072" y="1608"/>
                    <a:pt x="1072" y="1632"/>
                  </a:cubicBezTo>
                  <a:cubicBezTo>
                    <a:pt x="1062" y="1613"/>
                    <a:pt x="1038" y="1543"/>
                    <a:pt x="1034" y="1543"/>
                  </a:cubicBezTo>
                  <a:lnTo>
                    <a:pt x="1034" y="1543"/>
                  </a:lnTo>
                  <a:cubicBezTo>
                    <a:pt x="1033" y="1543"/>
                    <a:pt x="1034" y="1548"/>
                    <a:pt x="1036" y="1561"/>
                  </a:cubicBezTo>
                  <a:cubicBezTo>
                    <a:pt x="1036" y="1570"/>
                    <a:pt x="1036" y="1580"/>
                    <a:pt x="1036" y="1596"/>
                  </a:cubicBezTo>
                  <a:lnTo>
                    <a:pt x="1036" y="1608"/>
                  </a:lnTo>
                  <a:cubicBezTo>
                    <a:pt x="1036" y="1596"/>
                    <a:pt x="1024" y="1549"/>
                    <a:pt x="1012" y="1537"/>
                  </a:cubicBezTo>
                  <a:lnTo>
                    <a:pt x="1000" y="1537"/>
                  </a:lnTo>
                  <a:cubicBezTo>
                    <a:pt x="1000" y="1536"/>
                    <a:pt x="1000" y="1536"/>
                    <a:pt x="1000" y="1536"/>
                  </a:cubicBezTo>
                  <a:cubicBezTo>
                    <a:pt x="999" y="1536"/>
                    <a:pt x="990" y="1589"/>
                    <a:pt x="981" y="1589"/>
                  </a:cubicBezTo>
                  <a:cubicBezTo>
                    <a:pt x="980" y="1589"/>
                    <a:pt x="978" y="1587"/>
                    <a:pt x="977" y="1584"/>
                  </a:cubicBezTo>
                  <a:cubicBezTo>
                    <a:pt x="977" y="1575"/>
                    <a:pt x="977" y="1566"/>
                    <a:pt x="976" y="1560"/>
                  </a:cubicBezTo>
                  <a:lnTo>
                    <a:pt x="976" y="1560"/>
                  </a:lnTo>
                  <a:cubicBezTo>
                    <a:pt x="976" y="1560"/>
                    <a:pt x="976" y="1560"/>
                    <a:pt x="977" y="1561"/>
                  </a:cubicBezTo>
                  <a:lnTo>
                    <a:pt x="977" y="1549"/>
                  </a:lnTo>
                  <a:cubicBezTo>
                    <a:pt x="977" y="1538"/>
                    <a:pt x="974" y="1532"/>
                    <a:pt x="973" y="1532"/>
                  </a:cubicBezTo>
                  <a:lnTo>
                    <a:pt x="973" y="1532"/>
                  </a:lnTo>
                  <a:cubicBezTo>
                    <a:pt x="972" y="1532"/>
                    <a:pt x="971" y="1534"/>
                    <a:pt x="971" y="1539"/>
                  </a:cubicBezTo>
                  <a:lnTo>
                    <a:pt x="971" y="1539"/>
                  </a:lnTo>
                  <a:cubicBezTo>
                    <a:pt x="970" y="1538"/>
                    <a:pt x="968" y="1537"/>
                    <a:pt x="965" y="1537"/>
                  </a:cubicBezTo>
                  <a:cubicBezTo>
                    <a:pt x="953" y="1537"/>
                    <a:pt x="953" y="1537"/>
                    <a:pt x="953" y="1549"/>
                  </a:cubicBezTo>
                  <a:cubicBezTo>
                    <a:pt x="953" y="1549"/>
                    <a:pt x="977" y="1596"/>
                    <a:pt x="965" y="1596"/>
                  </a:cubicBezTo>
                  <a:cubicBezTo>
                    <a:pt x="965" y="1584"/>
                    <a:pt x="953" y="1584"/>
                    <a:pt x="953" y="1584"/>
                  </a:cubicBezTo>
                  <a:lnTo>
                    <a:pt x="941" y="1584"/>
                  </a:lnTo>
                  <a:cubicBezTo>
                    <a:pt x="941" y="1581"/>
                    <a:pt x="941" y="1577"/>
                    <a:pt x="941" y="1573"/>
                  </a:cubicBezTo>
                  <a:cubicBezTo>
                    <a:pt x="941" y="1561"/>
                    <a:pt x="941" y="1549"/>
                    <a:pt x="941" y="1525"/>
                  </a:cubicBezTo>
                  <a:cubicBezTo>
                    <a:pt x="941" y="1549"/>
                    <a:pt x="941" y="1561"/>
                    <a:pt x="929" y="1584"/>
                  </a:cubicBezTo>
                  <a:cubicBezTo>
                    <a:pt x="917" y="1573"/>
                    <a:pt x="929" y="1561"/>
                    <a:pt x="929" y="1561"/>
                  </a:cubicBezTo>
                  <a:cubicBezTo>
                    <a:pt x="929" y="1561"/>
                    <a:pt x="924" y="1555"/>
                    <a:pt x="917" y="1555"/>
                  </a:cubicBezTo>
                  <a:cubicBezTo>
                    <a:pt x="914" y="1555"/>
                    <a:pt x="912" y="1556"/>
                    <a:pt x="910" y="1557"/>
                  </a:cubicBezTo>
                  <a:lnTo>
                    <a:pt x="910" y="1557"/>
                  </a:lnTo>
                  <a:cubicBezTo>
                    <a:pt x="911" y="1544"/>
                    <a:pt x="911" y="1531"/>
                    <a:pt x="905" y="1525"/>
                  </a:cubicBezTo>
                  <a:cubicBezTo>
                    <a:pt x="904" y="1524"/>
                    <a:pt x="903" y="1523"/>
                    <a:pt x="902" y="1523"/>
                  </a:cubicBezTo>
                  <a:cubicBezTo>
                    <a:pt x="897" y="1523"/>
                    <a:pt x="901" y="1544"/>
                    <a:pt x="898" y="1544"/>
                  </a:cubicBezTo>
                  <a:cubicBezTo>
                    <a:pt x="897" y="1544"/>
                    <a:pt x="896" y="1542"/>
                    <a:pt x="893" y="1537"/>
                  </a:cubicBezTo>
                  <a:cubicBezTo>
                    <a:pt x="893" y="1534"/>
                    <a:pt x="892" y="1532"/>
                    <a:pt x="891" y="1532"/>
                  </a:cubicBezTo>
                  <a:cubicBezTo>
                    <a:pt x="888" y="1532"/>
                    <a:pt x="881" y="1543"/>
                    <a:pt x="881" y="1561"/>
                  </a:cubicBezTo>
                  <a:lnTo>
                    <a:pt x="869" y="1561"/>
                  </a:lnTo>
                  <a:cubicBezTo>
                    <a:pt x="860" y="1561"/>
                    <a:pt x="858" y="1581"/>
                    <a:pt x="858" y="1581"/>
                  </a:cubicBezTo>
                  <a:cubicBezTo>
                    <a:pt x="857" y="1581"/>
                    <a:pt x="857" y="1579"/>
                    <a:pt x="857" y="1573"/>
                  </a:cubicBezTo>
                  <a:cubicBezTo>
                    <a:pt x="857" y="1581"/>
                    <a:pt x="857" y="1588"/>
                    <a:pt x="857" y="1596"/>
                  </a:cubicBezTo>
                  <a:cubicBezTo>
                    <a:pt x="857" y="1614"/>
                    <a:pt x="857" y="1625"/>
                    <a:pt x="853" y="1625"/>
                  </a:cubicBezTo>
                  <a:cubicBezTo>
                    <a:pt x="851" y="1625"/>
                    <a:pt x="849" y="1623"/>
                    <a:pt x="846" y="1620"/>
                  </a:cubicBezTo>
                  <a:cubicBezTo>
                    <a:pt x="841" y="1612"/>
                    <a:pt x="840" y="1599"/>
                    <a:pt x="841" y="1587"/>
                  </a:cubicBezTo>
                  <a:lnTo>
                    <a:pt x="841" y="1587"/>
                  </a:lnTo>
                  <a:cubicBezTo>
                    <a:pt x="840" y="1587"/>
                    <a:pt x="840" y="1587"/>
                    <a:pt x="840" y="1587"/>
                  </a:cubicBezTo>
                  <a:cubicBezTo>
                    <a:pt x="837" y="1587"/>
                    <a:pt x="834" y="1584"/>
                    <a:pt x="834" y="1584"/>
                  </a:cubicBezTo>
                  <a:lnTo>
                    <a:pt x="834" y="1549"/>
                  </a:lnTo>
                  <a:lnTo>
                    <a:pt x="834" y="1537"/>
                  </a:lnTo>
                  <a:cubicBezTo>
                    <a:pt x="834" y="1537"/>
                    <a:pt x="834" y="1561"/>
                    <a:pt x="822" y="1561"/>
                  </a:cubicBezTo>
                  <a:lnTo>
                    <a:pt x="786" y="1561"/>
                  </a:lnTo>
                  <a:cubicBezTo>
                    <a:pt x="786" y="1561"/>
                    <a:pt x="786" y="1561"/>
                    <a:pt x="786" y="1537"/>
                  </a:cubicBezTo>
                  <a:cubicBezTo>
                    <a:pt x="786" y="1525"/>
                    <a:pt x="786" y="1525"/>
                    <a:pt x="774" y="1525"/>
                  </a:cubicBezTo>
                  <a:cubicBezTo>
                    <a:pt x="774" y="1525"/>
                    <a:pt x="774" y="1520"/>
                    <a:pt x="771" y="1520"/>
                  </a:cubicBezTo>
                  <a:cubicBezTo>
                    <a:pt x="769" y="1520"/>
                    <a:pt x="766" y="1521"/>
                    <a:pt x="762" y="1525"/>
                  </a:cubicBezTo>
                  <a:cubicBezTo>
                    <a:pt x="760" y="1523"/>
                    <a:pt x="758" y="1522"/>
                    <a:pt x="758" y="1522"/>
                  </a:cubicBezTo>
                  <a:lnTo>
                    <a:pt x="758" y="1522"/>
                  </a:lnTo>
                  <a:cubicBezTo>
                    <a:pt x="754" y="1522"/>
                    <a:pt x="760" y="1537"/>
                    <a:pt x="750" y="1537"/>
                  </a:cubicBezTo>
                  <a:cubicBezTo>
                    <a:pt x="738" y="1537"/>
                    <a:pt x="750" y="1537"/>
                    <a:pt x="738" y="1525"/>
                  </a:cubicBezTo>
                  <a:cubicBezTo>
                    <a:pt x="715" y="1549"/>
                    <a:pt x="703" y="1584"/>
                    <a:pt x="691" y="1608"/>
                  </a:cubicBezTo>
                  <a:lnTo>
                    <a:pt x="703" y="1608"/>
                  </a:lnTo>
                  <a:cubicBezTo>
                    <a:pt x="703" y="1598"/>
                    <a:pt x="703" y="1584"/>
                    <a:pt x="703" y="1584"/>
                  </a:cubicBezTo>
                  <a:cubicBezTo>
                    <a:pt x="715" y="1584"/>
                    <a:pt x="703" y="1620"/>
                    <a:pt x="703" y="1620"/>
                  </a:cubicBezTo>
                  <a:cubicBezTo>
                    <a:pt x="703" y="1623"/>
                    <a:pt x="703" y="1626"/>
                    <a:pt x="703" y="1632"/>
                  </a:cubicBezTo>
                  <a:cubicBezTo>
                    <a:pt x="703" y="1644"/>
                    <a:pt x="715" y="1656"/>
                    <a:pt x="715" y="1656"/>
                  </a:cubicBezTo>
                  <a:cubicBezTo>
                    <a:pt x="726" y="1656"/>
                    <a:pt x="738" y="1608"/>
                    <a:pt x="738" y="1608"/>
                  </a:cubicBezTo>
                  <a:cubicBezTo>
                    <a:pt x="742" y="1605"/>
                    <a:pt x="743" y="1603"/>
                    <a:pt x="744" y="1603"/>
                  </a:cubicBezTo>
                  <a:lnTo>
                    <a:pt x="744" y="1603"/>
                  </a:lnTo>
                  <a:cubicBezTo>
                    <a:pt x="745" y="1603"/>
                    <a:pt x="742" y="1612"/>
                    <a:pt x="750" y="1620"/>
                  </a:cubicBezTo>
                  <a:cubicBezTo>
                    <a:pt x="753" y="1626"/>
                    <a:pt x="755" y="1631"/>
                    <a:pt x="755" y="1634"/>
                  </a:cubicBezTo>
                  <a:lnTo>
                    <a:pt x="755" y="1634"/>
                  </a:lnTo>
                  <a:cubicBezTo>
                    <a:pt x="757" y="1631"/>
                    <a:pt x="759" y="1626"/>
                    <a:pt x="762" y="1620"/>
                  </a:cubicBezTo>
                  <a:cubicBezTo>
                    <a:pt x="767" y="1610"/>
                    <a:pt x="770" y="1606"/>
                    <a:pt x="772" y="1606"/>
                  </a:cubicBezTo>
                  <a:cubicBezTo>
                    <a:pt x="774" y="1606"/>
                    <a:pt x="774" y="1613"/>
                    <a:pt x="774" y="1620"/>
                  </a:cubicBezTo>
                  <a:cubicBezTo>
                    <a:pt x="774" y="1632"/>
                    <a:pt x="750" y="1668"/>
                    <a:pt x="774" y="1680"/>
                  </a:cubicBezTo>
                  <a:cubicBezTo>
                    <a:pt x="786" y="1680"/>
                    <a:pt x="786" y="1656"/>
                    <a:pt x="798" y="1644"/>
                  </a:cubicBezTo>
                  <a:cubicBezTo>
                    <a:pt x="798" y="1644"/>
                    <a:pt x="815" y="1618"/>
                    <a:pt x="820" y="1618"/>
                  </a:cubicBezTo>
                  <a:cubicBezTo>
                    <a:pt x="821" y="1618"/>
                    <a:pt x="822" y="1619"/>
                    <a:pt x="822" y="1620"/>
                  </a:cubicBezTo>
                  <a:cubicBezTo>
                    <a:pt x="811" y="1642"/>
                    <a:pt x="810" y="1654"/>
                    <a:pt x="801" y="1673"/>
                  </a:cubicBezTo>
                  <a:lnTo>
                    <a:pt x="801" y="1673"/>
                  </a:lnTo>
                  <a:cubicBezTo>
                    <a:pt x="810" y="1664"/>
                    <a:pt x="834" y="1654"/>
                    <a:pt x="834" y="1644"/>
                  </a:cubicBezTo>
                  <a:cubicBezTo>
                    <a:pt x="834" y="1639"/>
                    <a:pt x="836" y="1636"/>
                    <a:pt x="838" y="1636"/>
                  </a:cubicBezTo>
                  <a:cubicBezTo>
                    <a:pt x="841" y="1636"/>
                    <a:pt x="846" y="1642"/>
                    <a:pt x="846" y="1656"/>
                  </a:cubicBezTo>
                  <a:cubicBezTo>
                    <a:pt x="846" y="1664"/>
                    <a:pt x="846" y="1667"/>
                    <a:pt x="846" y="1667"/>
                  </a:cubicBezTo>
                  <a:cubicBezTo>
                    <a:pt x="847" y="1667"/>
                    <a:pt x="850" y="1656"/>
                    <a:pt x="857" y="1656"/>
                  </a:cubicBezTo>
                  <a:cubicBezTo>
                    <a:pt x="869" y="1656"/>
                    <a:pt x="857" y="1656"/>
                    <a:pt x="857" y="1668"/>
                  </a:cubicBezTo>
                  <a:cubicBezTo>
                    <a:pt x="865" y="1661"/>
                    <a:pt x="867" y="1653"/>
                    <a:pt x="866" y="1646"/>
                  </a:cubicBezTo>
                  <a:lnTo>
                    <a:pt x="866" y="1646"/>
                  </a:lnTo>
                  <a:cubicBezTo>
                    <a:pt x="870" y="1643"/>
                    <a:pt x="876" y="1638"/>
                    <a:pt x="881" y="1632"/>
                  </a:cubicBezTo>
                  <a:cubicBezTo>
                    <a:pt x="881" y="1632"/>
                    <a:pt x="881" y="1632"/>
                    <a:pt x="881" y="1644"/>
                  </a:cubicBezTo>
                  <a:cubicBezTo>
                    <a:pt x="881" y="1644"/>
                    <a:pt x="881" y="1656"/>
                    <a:pt x="881" y="1656"/>
                  </a:cubicBezTo>
                  <a:cubicBezTo>
                    <a:pt x="881" y="1656"/>
                    <a:pt x="881" y="1644"/>
                    <a:pt x="893" y="1644"/>
                  </a:cubicBezTo>
                  <a:cubicBezTo>
                    <a:pt x="905" y="1644"/>
                    <a:pt x="893" y="1644"/>
                    <a:pt x="905" y="1656"/>
                  </a:cubicBezTo>
                  <a:cubicBezTo>
                    <a:pt x="917" y="1656"/>
                    <a:pt x="929" y="1656"/>
                    <a:pt x="929" y="1632"/>
                  </a:cubicBezTo>
                  <a:cubicBezTo>
                    <a:pt x="929" y="1632"/>
                    <a:pt x="929" y="1631"/>
                    <a:pt x="930" y="1631"/>
                  </a:cubicBezTo>
                  <a:lnTo>
                    <a:pt x="930" y="1631"/>
                  </a:lnTo>
                  <a:cubicBezTo>
                    <a:pt x="929" y="1635"/>
                    <a:pt x="929" y="1639"/>
                    <a:pt x="929" y="1644"/>
                  </a:cubicBezTo>
                  <a:lnTo>
                    <a:pt x="929" y="1668"/>
                  </a:lnTo>
                  <a:lnTo>
                    <a:pt x="953" y="1668"/>
                  </a:lnTo>
                  <a:cubicBezTo>
                    <a:pt x="953" y="1668"/>
                    <a:pt x="953" y="1660"/>
                    <a:pt x="953" y="1656"/>
                  </a:cubicBezTo>
                  <a:cubicBezTo>
                    <a:pt x="965" y="1656"/>
                    <a:pt x="977" y="1668"/>
                    <a:pt x="977" y="1668"/>
                  </a:cubicBezTo>
                  <a:cubicBezTo>
                    <a:pt x="977" y="1658"/>
                    <a:pt x="977" y="1630"/>
                    <a:pt x="984" y="1630"/>
                  </a:cubicBezTo>
                  <a:cubicBezTo>
                    <a:pt x="985" y="1630"/>
                    <a:pt x="987" y="1630"/>
                    <a:pt x="988" y="1632"/>
                  </a:cubicBezTo>
                  <a:cubicBezTo>
                    <a:pt x="988" y="1632"/>
                    <a:pt x="988" y="1668"/>
                    <a:pt x="1000" y="1668"/>
                  </a:cubicBezTo>
                  <a:lnTo>
                    <a:pt x="1036" y="1668"/>
                  </a:lnTo>
                  <a:lnTo>
                    <a:pt x="1048" y="1656"/>
                  </a:lnTo>
                  <a:lnTo>
                    <a:pt x="1048" y="1632"/>
                  </a:lnTo>
                  <a:cubicBezTo>
                    <a:pt x="1048" y="1632"/>
                    <a:pt x="1060" y="1668"/>
                    <a:pt x="1072" y="1668"/>
                  </a:cubicBezTo>
                  <a:cubicBezTo>
                    <a:pt x="1072" y="1680"/>
                    <a:pt x="1072" y="1680"/>
                    <a:pt x="1084" y="1692"/>
                  </a:cubicBezTo>
                  <a:cubicBezTo>
                    <a:pt x="1084" y="1692"/>
                    <a:pt x="1094" y="1692"/>
                    <a:pt x="1086" y="1664"/>
                  </a:cubicBezTo>
                  <a:lnTo>
                    <a:pt x="1086" y="1664"/>
                  </a:lnTo>
                  <a:cubicBezTo>
                    <a:pt x="1090" y="1661"/>
                    <a:pt x="1096" y="1641"/>
                    <a:pt x="1096" y="1632"/>
                  </a:cubicBezTo>
                  <a:cubicBezTo>
                    <a:pt x="1096" y="1632"/>
                    <a:pt x="1107" y="1668"/>
                    <a:pt x="1107" y="1668"/>
                  </a:cubicBezTo>
                  <a:lnTo>
                    <a:pt x="1131" y="1668"/>
                  </a:lnTo>
                  <a:cubicBezTo>
                    <a:pt x="1131" y="1656"/>
                    <a:pt x="1131" y="1632"/>
                    <a:pt x="1119" y="1620"/>
                  </a:cubicBezTo>
                  <a:lnTo>
                    <a:pt x="1131" y="1620"/>
                  </a:lnTo>
                  <a:lnTo>
                    <a:pt x="1131" y="1632"/>
                  </a:lnTo>
                  <a:cubicBezTo>
                    <a:pt x="1143" y="1644"/>
                    <a:pt x="1143" y="1644"/>
                    <a:pt x="1143" y="1656"/>
                  </a:cubicBezTo>
                  <a:lnTo>
                    <a:pt x="1155" y="1656"/>
                  </a:lnTo>
                  <a:cubicBezTo>
                    <a:pt x="1167" y="1656"/>
                    <a:pt x="1155" y="1632"/>
                    <a:pt x="1155" y="1608"/>
                  </a:cubicBezTo>
                  <a:cubicBezTo>
                    <a:pt x="1155" y="1601"/>
                    <a:pt x="1155" y="1598"/>
                    <a:pt x="1155" y="1598"/>
                  </a:cubicBezTo>
                  <a:cubicBezTo>
                    <a:pt x="1156" y="1598"/>
                    <a:pt x="1159" y="1615"/>
                    <a:pt x="1167" y="1632"/>
                  </a:cubicBezTo>
                  <a:lnTo>
                    <a:pt x="1167" y="1620"/>
                  </a:lnTo>
                  <a:lnTo>
                    <a:pt x="1167" y="1596"/>
                  </a:lnTo>
                  <a:cubicBezTo>
                    <a:pt x="1167" y="1596"/>
                    <a:pt x="1179" y="1620"/>
                    <a:pt x="1191" y="1620"/>
                  </a:cubicBezTo>
                  <a:cubicBezTo>
                    <a:pt x="1191" y="1620"/>
                    <a:pt x="1191" y="1615"/>
                    <a:pt x="1191" y="1608"/>
                  </a:cubicBezTo>
                  <a:cubicBezTo>
                    <a:pt x="1191" y="1608"/>
                    <a:pt x="1203" y="1644"/>
                    <a:pt x="1203" y="1644"/>
                  </a:cubicBezTo>
                  <a:cubicBezTo>
                    <a:pt x="1215" y="1620"/>
                    <a:pt x="1203" y="1596"/>
                    <a:pt x="1203" y="1584"/>
                  </a:cubicBezTo>
                  <a:lnTo>
                    <a:pt x="1203" y="1584"/>
                  </a:lnTo>
                  <a:cubicBezTo>
                    <a:pt x="1211" y="1604"/>
                    <a:pt x="1217" y="1610"/>
                    <a:pt x="1223" y="1610"/>
                  </a:cubicBezTo>
                  <a:cubicBezTo>
                    <a:pt x="1231" y="1610"/>
                    <a:pt x="1237" y="1603"/>
                    <a:pt x="1244" y="1603"/>
                  </a:cubicBezTo>
                  <a:cubicBezTo>
                    <a:pt x="1250" y="1603"/>
                    <a:pt x="1255" y="1607"/>
                    <a:pt x="1262" y="1620"/>
                  </a:cubicBezTo>
                  <a:cubicBezTo>
                    <a:pt x="1265" y="1632"/>
                    <a:pt x="1267" y="1637"/>
                    <a:pt x="1267" y="1637"/>
                  </a:cubicBezTo>
                  <a:cubicBezTo>
                    <a:pt x="1270" y="1637"/>
                    <a:pt x="1265" y="1596"/>
                    <a:pt x="1274" y="1596"/>
                  </a:cubicBezTo>
                  <a:cubicBezTo>
                    <a:pt x="1274" y="1584"/>
                    <a:pt x="1286" y="1584"/>
                    <a:pt x="1286" y="1584"/>
                  </a:cubicBezTo>
                  <a:cubicBezTo>
                    <a:pt x="1298" y="1584"/>
                    <a:pt x="1286" y="1561"/>
                    <a:pt x="1298" y="1561"/>
                  </a:cubicBezTo>
                  <a:cubicBezTo>
                    <a:pt x="1300" y="1558"/>
                    <a:pt x="1303" y="1557"/>
                    <a:pt x="1305" y="1557"/>
                  </a:cubicBezTo>
                  <a:cubicBezTo>
                    <a:pt x="1312" y="1557"/>
                    <a:pt x="1318" y="1564"/>
                    <a:pt x="1320" y="1564"/>
                  </a:cubicBezTo>
                  <a:cubicBezTo>
                    <a:pt x="1321" y="1564"/>
                    <a:pt x="1322" y="1563"/>
                    <a:pt x="1322" y="1561"/>
                  </a:cubicBezTo>
                  <a:cubicBezTo>
                    <a:pt x="1334" y="1561"/>
                    <a:pt x="1322" y="1561"/>
                    <a:pt x="1322" y="1549"/>
                  </a:cubicBezTo>
                  <a:cubicBezTo>
                    <a:pt x="1322" y="1537"/>
                    <a:pt x="1310" y="1537"/>
                    <a:pt x="1322" y="1525"/>
                  </a:cubicBezTo>
                  <a:cubicBezTo>
                    <a:pt x="1310" y="1525"/>
                    <a:pt x="1298" y="1513"/>
                    <a:pt x="1286" y="1501"/>
                  </a:cubicBezTo>
                  <a:cubicBezTo>
                    <a:pt x="1286" y="1501"/>
                    <a:pt x="1286" y="1489"/>
                    <a:pt x="1286" y="1477"/>
                  </a:cubicBezTo>
                  <a:cubicBezTo>
                    <a:pt x="1286" y="1477"/>
                    <a:pt x="1281" y="1488"/>
                    <a:pt x="1274" y="1488"/>
                  </a:cubicBezTo>
                  <a:cubicBezTo>
                    <a:pt x="1270" y="1488"/>
                    <a:pt x="1266" y="1485"/>
                    <a:pt x="1262" y="1477"/>
                  </a:cubicBezTo>
                  <a:cubicBezTo>
                    <a:pt x="1250" y="1465"/>
                    <a:pt x="1238" y="1442"/>
                    <a:pt x="1227" y="1418"/>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293" name="Google Shape;5293;p43"/>
            <p:cNvSpPr/>
            <p:nvPr/>
          </p:nvSpPr>
          <p:spPr>
            <a:xfrm>
              <a:off x="3783677" y="4974606"/>
              <a:ext cx="74975" cy="74979"/>
            </a:xfrm>
            <a:custGeom>
              <a:avLst/>
              <a:gdLst/>
              <a:ahLst/>
              <a:cxnLst/>
              <a:rect l="l" t="t" r="r" b="b"/>
              <a:pathLst>
                <a:path w="1478" h="1478" extrusionOk="0">
                  <a:moveTo>
                    <a:pt x="739" y="1"/>
                  </a:moveTo>
                  <a:cubicBezTo>
                    <a:pt x="322" y="1"/>
                    <a:pt x="1" y="334"/>
                    <a:pt x="1" y="739"/>
                  </a:cubicBezTo>
                  <a:cubicBezTo>
                    <a:pt x="1" y="1144"/>
                    <a:pt x="322" y="1477"/>
                    <a:pt x="739" y="1477"/>
                  </a:cubicBezTo>
                  <a:cubicBezTo>
                    <a:pt x="1144" y="1477"/>
                    <a:pt x="1477" y="1144"/>
                    <a:pt x="1477" y="739"/>
                  </a:cubicBezTo>
                  <a:cubicBezTo>
                    <a:pt x="1477" y="334"/>
                    <a:pt x="1144" y="1"/>
                    <a:pt x="739" y="1"/>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294" name="Google Shape;5294;p43"/>
            <p:cNvSpPr/>
            <p:nvPr/>
          </p:nvSpPr>
          <p:spPr>
            <a:xfrm>
              <a:off x="3775916" y="4968570"/>
              <a:ext cx="91157" cy="85835"/>
            </a:xfrm>
            <a:custGeom>
              <a:avLst/>
              <a:gdLst/>
              <a:ahLst/>
              <a:cxnLst/>
              <a:rect l="l" t="t" r="r" b="b"/>
              <a:pathLst>
                <a:path w="1797" h="1692" extrusionOk="0">
                  <a:moveTo>
                    <a:pt x="797" y="1"/>
                  </a:moveTo>
                  <a:cubicBezTo>
                    <a:pt x="797" y="28"/>
                    <a:pt x="798" y="38"/>
                    <a:pt x="799" y="38"/>
                  </a:cubicBezTo>
                  <a:cubicBezTo>
                    <a:pt x="802" y="38"/>
                    <a:pt x="805" y="1"/>
                    <a:pt x="797" y="1"/>
                  </a:cubicBezTo>
                  <a:close/>
                  <a:moveTo>
                    <a:pt x="688" y="44"/>
                  </a:moveTo>
                  <a:lnTo>
                    <a:pt x="688" y="44"/>
                  </a:lnTo>
                  <a:cubicBezTo>
                    <a:pt x="685" y="44"/>
                    <a:pt x="681" y="55"/>
                    <a:pt x="690" y="72"/>
                  </a:cubicBezTo>
                  <a:lnTo>
                    <a:pt x="690" y="48"/>
                  </a:lnTo>
                  <a:cubicBezTo>
                    <a:pt x="690" y="45"/>
                    <a:pt x="689" y="44"/>
                    <a:pt x="688" y="44"/>
                  </a:cubicBezTo>
                  <a:close/>
                  <a:moveTo>
                    <a:pt x="582" y="84"/>
                  </a:moveTo>
                  <a:cubicBezTo>
                    <a:pt x="582" y="95"/>
                    <a:pt x="582" y="104"/>
                    <a:pt x="584" y="110"/>
                  </a:cubicBezTo>
                  <a:lnTo>
                    <a:pt x="584" y="110"/>
                  </a:lnTo>
                  <a:cubicBezTo>
                    <a:pt x="585" y="105"/>
                    <a:pt x="586" y="97"/>
                    <a:pt x="582" y="84"/>
                  </a:cubicBezTo>
                  <a:close/>
                  <a:moveTo>
                    <a:pt x="1202" y="120"/>
                  </a:moveTo>
                  <a:cubicBezTo>
                    <a:pt x="1202" y="120"/>
                    <a:pt x="1202" y="120"/>
                    <a:pt x="1202" y="120"/>
                  </a:cubicBezTo>
                  <a:cubicBezTo>
                    <a:pt x="1202" y="120"/>
                    <a:pt x="1202" y="120"/>
                    <a:pt x="1202" y="120"/>
                  </a:cubicBezTo>
                  <a:close/>
                  <a:moveTo>
                    <a:pt x="1157" y="118"/>
                  </a:moveTo>
                  <a:lnTo>
                    <a:pt x="1157" y="118"/>
                  </a:lnTo>
                  <a:cubicBezTo>
                    <a:pt x="1156" y="118"/>
                    <a:pt x="1155" y="118"/>
                    <a:pt x="1154" y="120"/>
                  </a:cubicBezTo>
                  <a:cubicBezTo>
                    <a:pt x="1149" y="124"/>
                    <a:pt x="1147" y="134"/>
                    <a:pt x="1145" y="144"/>
                  </a:cubicBezTo>
                  <a:lnTo>
                    <a:pt x="1145" y="144"/>
                  </a:lnTo>
                  <a:cubicBezTo>
                    <a:pt x="1150" y="139"/>
                    <a:pt x="1160" y="118"/>
                    <a:pt x="1157" y="118"/>
                  </a:cubicBezTo>
                  <a:close/>
                  <a:moveTo>
                    <a:pt x="702" y="298"/>
                  </a:moveTo>
                  <a:cubicBezTo>
                    <a:pt x="702" y="305"/>
                    <a:pt x="706" y="312"/>
                    <a:pt x="707" y="312"/>
                  </a:cubicBezTo>
                  <a:cubicBezTo>
                    <a:pt x="707" y="312"/>
                    <a:pt x="707" y="308"/>
                    <a:pt x="702" y="298"/>
                  </a:cubicBezTo>
                  <a:close/>
                  <a:moveTo>
                    <a:pt x="1039" y="304"/>
                  </a:moveTo>
                  <a:lnTo>
                    <a:pt x="1035" y="310"/>
                  </a:lnTo>
                  <a:cubicBezTo>
                    <a:pt x="1035" y="312"/>
                    <a:pt x="1035" y="313"/>
                    <a:pt x="1036" y="313"/>
                  </a:cubicBezTo>
                  <a:cubicBezTo>
                    <a:pt x="1036" y="313"/>
                    <a:pt x="1038" y="309"/>
                    <a:pt x="1039" y="304"/>
                  </a:cubicBezTo>
                  <a:close/>
                  <a:moveTo>
                    <a:pt x="368" y="394"/>
                  </a:moveTo>
                  <a:cubicBezTo>
                    <a:pt x="368" y="394"/>
                    <a:pt x="370" y="396"/>
                    <a:pt x="373" y="400"/>
                  </a:cubicBezTo>
                  <a:lnTo>
                    <a:pt x="373" y="400"/>
                  </a:lnTo>
                  <a:cubicBezTo>
                    <a:pt x="370" y="399"/>
                    <a:pt x="368" y="398"/>
                    <a:pt x="368" y="394"/>
                  </a:cubicBezTo>
                  <a:close/>
                  <a:moveTo>
                    <a:pt x="237" y="417"/>
                  </a:moveTo>
                  <a:cubicBezTo>
                    <a:pt x="249" y="429"/>
                    <a:pt x="273" y="441"/>
                    <a:pt x="261" y="441"/>
                  </a:cubicBezTo>
                  <a:cubicBezTo>
                    <a:pt x="265" y="445"/>
                    <a:pt x="266" y="446"/>
                    <a:pt x="266" y="446"/>
                  </a:cubicBezTo>
                  <a:cubicBezTo>
                    <a:pt x="265" y="446"/>
                    <a:pt x="257" y="441"/>
                    <a:pt x="249" y="441"/>
                  </a:cubicBezTo>
                  <a:lnTo>
                    <a:pt x="237" y="417"/>
                  </a:lnTo>
                  <a:close/>
                  <a:moveTo>
                    <a:pt x="255" y="579"/>
                  </a:moveTo>
                  <a:cubicBezTo>
                    <a:pt x="256" y="579"/>
                    <a:pt x="256" y="579"/>
                    <a:pt x="257" y="579"/>
                  </a:cubicBezTo>
                  <a:lnTo>
                    <a:pt x="257" y="579"/>
                  </a:lnTo>
                  <a:cubicBezTo>
                    <a:pt x="254" y="580"/>
                    <a:pt x="249" y="584"/>
                    <a:pt x="249" y="584"/>
                  </a:cubicBezTo>
                  <a:cubicBezTo>
                    <a:pt x="249" y="580"/>
                    <a:pt x="252" y="579"/>
                    <a:pt x="255" y="579"/>
                  </a:cubicBezTo>
                  <a:close/>
                  <a:moveTo>
                    <a:pt x="201" y="572"/>
                  </a:moveTo>
                  <a:cubicBezTo>
                    <a:pt x="213" y="572"/>
                    <a:pt x="213" y="584"/>
                    <a:pt x="213" y="584"/>
                  </a:cubicBezTo>
                  <a:cubicBezTo>
                    <a:pt x="213" y="590"/>
                    <a:pt x="213" y="593"/>
                    <a:pt x="212" y="593"/>
                  </a:cubicBezTo>
                  <a:cubicBezTo>
                    <a:pt x="210" y="593"/>
                    <a:pt x="207" y="590"/>
                    <a:pt x="201" y="584"/>
                  </a:cubicBezTo>
                  <a:lnTo>
                    <a:pt x="201" y="572"/>
                  </a:lnTo>
                  <a:close/>
                  <a:moveTo>
                    <a:pt x="1618" y="596"/>
                  </a:moveTo>
                  <a:cubicBezTo>
                    <a:pt x="1606" y="596"/>
                    <a:pt x="1583" y="608"/>
                    <a:pt x="1571" y="608"/>
                  </a:cubicBezTo>
                  <a:lnTo>
                    <a:pt x="1583" y="608"/>
                  </a:lnTo>
                  <a:cubicBezTo>
                    <a:pt x="1595" y="608"/>
                    <a:pt x="1618" y="596"/>
                    <a:pt x="1618" y="596"/>
                  </a:cubicBezTo>
                  <a:close/>
                  <a:moveTo>
                    <a:pt x="1559" y="608"/>
                  </a:moveTo>
                  <a:cubicBezTo>
                    <a:pt x="1555" y="609"/>
                    <a:pt x="1552" y="610"/>
                    <a:pt x="1549" y="612"/>
                  </a:cubicBezTo>
                  <a:lnTo>
                    <a:pt x="1549" y="612"/>
                  </a:lnTo>
                  <a:cubicBezTo>
                    <a:pt x="1548" y="611"/>
                    <a:pt x="1547" y="610"/>
                    <a:pt x="1547" y="608"/>
                  </a:cubicBezTo>
                  <a:close/>
                  <a:moveTo>
                    <a:pt x="1702" y="608"/>
                  </a:moveTo>
                  <a:cubicBezTo>
                    <a:pt x="1666" y="620"/>
                    <a:pt x="1666" y="626"/>
                    <a:pt x="1675" y="626"/>
                  </a:cubicBezTo>
                  <a:cubicBezTo>
                    <a:pt x="1684" y="626"/>
                    <a:pt x="1702" y="620"/>
                    <a:pt x="1702" y="608"/>
                  </a:cubicBezTo>
                  <a:close/>
                  <a:moveTo>
                    <a:pt x="1630" y="644"/>
                  </a:moveTo>
                  <a:cubicBezTo>
                    <a:pt x="1626" y="648"/>
                    <a:pt x="1624" y="649"/>
                    <a:pt x="1622" y="649"/>
                  </a:cubicBezTo>
                  <a:cubicBezTo>
                    <a:pt x="1618" y="649"/>
                    <a:pt x="1618" y="644"/>
                    <a:pt x="1618" y="644"/>
                  </a:cubicBezTo>
                  <a:close/>
                  <a:moveTo>
                    <a:pt x="132" y="676"/>
                  </a:moveTo>
                  <a:lnTo>
                    <a:pt x="178" y="691"/>
                  </a:lnTo>
                  <a:cubicBezTo>
                    <a:pt x="178" y="691"/>
                    <a:pt x="151" y="685"/>
                    <a:pt x="132" y="676"/>
                  </a:cubicBezTo>
                  <a:close/>
                  <a:moveTo>
                    <a:pt x="1523" y="739"/>
                  </a:moveTo>
                  <a:cubicBezTo>
                    <a:pt x="1520" y="742"/>
                    <a:pt x="1522" y="743"/>
                    <a:pt x="1526" y="744"/>
                  </a:cubicBezTo>
                  <a:lnTo>
                    <a:pt x="1526" y="744"/>
                  </a:lnTo>
                  <a:cubicBezTo>
                    <a:pt x="1532" y="742"/>
                    <a:pt x="1539" y="741"/>
                    <a:pt x="1547" y="739"/>
                  </a:cubicBezTo>
                  <a:close/>
                  <a:moveTo>
                    <a:pt x="151" y="913"/>
                  </a:moveTo>
                  <a:cubicBezTo>
                    <a:pt x="144" y="917"/>
                    <a:pt x="149" y="917"/>
                    <a:pt x="166" y="917"/>
                  </a:cubicBezTo>
                  <a:lnTo>
                    <a:pt x="178" y="917"/>
                  </a:lnTo>
                  <a:cubicBezTo>
                    <a:pt x="178" y="917"/>
                    <a:pt x="163" y="915"/>
                    <a:pt x="151" y="913"/>
                  </a:cubicBezTo>
                  <a:close/>
                  <a:moveTo>
                    <a:pt x="225" y="1025"/>
                  </a:moveTo>
                  <a:cubicBezTo>
                    <a:pt x="225" y="1025"/>
                    <a:pt x="190" y="1025"/>
                    <a:pt x="190" y="1037"/>
                  </a:cubicBezTo>
                  <a:cubicBezTo>
                    <a:pt x="190" y="1037"/>
                    <a:pt x="225" y="1025"/>
                    <a:pt x="225" y="1025"/>
                  </a:cubicBezTo>
                  <a:close/>
                  <a:moveTo>
                    <a:pt x="175" y="1055"/>
                  </a:moveTo>
                  <a:lnTo>
                    <a:pt x="175" y="1055"/>
                  </a:lnTo>
                  <a:cubicBezTo>
                    <a:pt x="175" y="1055"/>
                    <a:pt x="175" y="1055"/>
                    <a:pt x="173" y="1057"/>
                  </a:cubicBezTo>
                  <a:lnTo>
                    <a:pt x="173" y="1057"/>
                  </a:lnTo>
                  <a:cubicBezTo>
                    <a:pt x="173" y="1056"/>
                    <a:pt x="174" y="1055"/>
                    <a:pt x="175" y="1055"/>
                  </a:cubicBezTo>
                  <a:close/>
                  <a:moveTo>
                    <a:pt x="1642" y="1060"/>
                  </a:moveTo>
                  <a:cubicBezTo>
                    <a:pt x="1642" y="1060"/>
                    <a:pt x="1642" y="1072"/>
                    <a:pt x="1642" y="1072"/>
                  </a:cubicBezTo>
                  <a:cubicBezTo>
                    <a:pt x="1642" y="1072"/>
                    <a:pt x="1637" y="1078"/>
                    <a:pt x="1626" y="1078"/>
                  </a:cubicBezTo>
                  <a:cubicBezTo>
                    <a:pt x="1621" y="1078"/>
                    <a:pt x="1614" y="1076"/>
                    <a:pt x="1606" y="1072"/>
                  </a:cubicBezTo>
                  <a:cubicBezTo>
                    <a:pt x="1603" y="1072"/>
                    <a:pt x="1598" y="1072"/>
                    <a:pt x="1593" y="1072"/>
                  </a:cubicBezTo>
                  <a:lnTo>
                    <a:pt x="1593" y="1072"/>
                  </a:lnTo>
                  <a:cubicBezTo>
                    <a:pt x="1609" y="1071"/>
                    <a:pt x="1626" y="1069"/>
                    <a:pt x="1642" y="1060"/>
                  </a:cubicBezTo>
                  <a:close/>
                  <a:moveTo>
                    <a:pt x="166" y="1108"/>
                  </a:moveTo>
                  <a:lnTo>
                    <a:pt x="154" y="1120"/>
                  </a:lnTo>
                  <a:cubicBezTo>
                    <a:pt x="154" y="1120"/>
                    <a:pt x="142" y="1120"/>
                    <a:pt x="166" y="1108"/>
                  </a:cubicBezTo>
                  <a:close/>
                  <a:moveTo>
                    <a:pt x="345" y="1285"/>
                  </a:moveTo>
                  <a:cubicBezTo>
                    <a:pt x="343" y="1285"/>
                    <a:pt x="337" y="1288"/>
                    <a:pt x="332" y="1298"/>
                  </a:cubicBezTo>
                  <a:cubicBezTo>
                    <a:pt x="346" y="1292"/>
                    <a:pt x="348" y="1285"/>
                    <a:pt x="345" y="1285"/>
                  </a:cubicBezTo>
                  <a:close/>
                  <a:moveTo>
                    <a:pt x="1522" y="1403"/>
                  </a:moveTo>
                  <a:cubicBezTo>
                    <a:pt x="1523" y="1404"/>
                    <a:pt x="1523" y="1405"/>
                    <a:pt x="1523" y="1406"/>
                  </a:cubicBezTo>
                  <a:cubicBezTo>
                    <a:pt x="1527" y="1406"/>
                    <a:pt x="1526" y="1404"/>
                    <a:pt x="1522" y="1403"/>
                  </a:cubicBezTo>
                  <a:close/>
                  <a:moveTo>
                    <a:pt x="1416" y="1441"/>
                  </a:moveTo>
                  <a:cubicBezTo>
                    <a:pt x="1422" y="1447"/>
                    <a:pt x="1422" y="1450"/>
                    <a:pt x="1420" y="1450"/>
                  </a:cubicBezTo>
                  <a:cubicBezTo>
                    <a:pt x="1419" y="1450"/>
                    <a:pt x="1416" y="1447"/>
                    <a:pt x="1416" y="1441"/>
                  </a:cubicBezTo>
                  <a:close/>
                  <a:moveTo>
                    <a:pt x="907" y="67"/>
                  </a:moveTo>
                  <a:cubicBezTo>
                    <a:pt x="905" y="67"/>
                    <a:pt x="904" y="68"/>
                    <a:pt x="904" y="72"/>
                  </a:cubicBezTo>
                  <a:cubicBezTo>
                    <a:pt x="900" y="81"/>
                    <a:pt x="898" y="91"/>
                    <a:pt x="899" y="100"/>
                  </a:cubicBezTo>
                  <a:lnTo>
                    <a:pt x="899" y="100"/>
                  </a:lnTo>
                  <a:lnTo>
                    <a:pt x="892" y="120"/>
                  </a:lnTo>
                  <a:lnTo>
                    <a:pt x="892" y="108"/>
                  </a:lnTo>
                  <a:cubicBezTo>
                    <a:pt x="892" y="98"/>
                    <a:pt x="876" y="81"/>
                    <a:pt x="871" y="81"/>
                  </a:cubicBezTo>
                  <a:cubicBezTo>
                    <a:pt x="869" y="81"/>
                    <a:pt x="868" y="82"/>
                    <a:pt x="868" y="84"/>
                  </a:cubicBezTo>
                  <a:cubicBezTo>
                    <a:pt x="868" y="100"/>
                    <a:pt x="868" y="116"/>
                    <a:pt x="868" y="132"/>
                  </a:cubicBezTo>
                  <a:cubicBezTo>
                    <a:pt x="868" y="120"/>
                    <a:pt x="856" y="108"/>
                    <a:pt x="856" y="108"/>
                  </a:cubicBezTo>
                  <a:cubicBezTo>
                    <a:pt x="856" y="108"/>
                    <a:pt x="838" y="70"/>
                    <a:pt x="833" y="70"/>
                  </a:cubicBezTo>
                  <a:cubicBezTo>
                    <a:pt x="833" y="70"/>
                    <a:pt x="833" y="71"/>
                    <a:pt x="833" y="72"/>
                  </a:cubicBezTo>
                  <a:cubicBezTo>
                    <a:pt x="833" y="72"/>
                    <a:pt x="833" y="89"/>
                    <a:pt x="833" y="96"/>
                  </a:cubicBezTo>
                  <a:cubicBezTo>
                    <a:pt x="833" y="84"/>
                    <a:pt x="833" y="72"/>
                    <a:pt x="821" y="72"/>
                  </a:cubicBezTo>
                  <a:cubicBezTo>
                    <a:pt x="821" y="72"/>
                    <a:pt x="809" y="132"/>
                    <a:pt x="809" y="132"/>
                  </a:cubicBezTo>
                  <a:cubicBezTo>
                    <a:pt x="797" y="132"/>
                    <a:pt x="785" y="72"/>
                    <a:pt x="785" y="72"/>
                  </a:cubicBezTo>
                  <a:cubicBezTo>
                    <a:pt x="773" y="72"/>
                    <a:pt x="785" y="96"/>
                    <a:pt x="785" y="96"/>
                  </a:cubicBezTo>
                  <a:cubicBezTo>
                    <a:pt x="785" y="96"/>
                    <a:pt x="773" y="72"/>
                    <a:pt x="761" y="72"/>
                  </a:cubicBezTo>
                  <a:cubicBezTo>
                    <a:pt x="761" y="72"/>
                    <a:pt x="749" y="84"/>
                    <a:pt x="749" y="84"/>
                  </a:cubicBezTo>
                  <a:cubicBezTo>
                    <a:pt x="737" y="84"/>
                    <a:pt x="749" y="84"/>
                    <a:pt x="749" y="96"/>
                  </a:cubicBezTo>
                  <a:cubicBezTo>
                    <a:pt x="749" y="100"/>
                    <a:pt x="749" y="101"/>
                    <a:pt x="749" y="101"/>
                  </a:cubicBezTo>
                  <a:cubicBezTo>
                    <a:pt x="748" y="101"/>
                    <a:pt x="745" y="96"/>
                    <a:pt x="737" y="96"/>
                  </a:cubicBezTo>
                  <a:lnTo>
                    <a:pt x="713" y="96"/>
                  </a:lnTo>
                  <a:cubicBezTo>
                    <a:pt x="713" y="96"/>
                    <a:pt x="713" y="124"/>
                    <a:pt x="713" y="132"/>
                  </a:cubicBezTo>
                  <a:cubicBezTo>
                    <a:pt x="713" y="114"/>
                    <a:pt x="707" y="83"/>
                    <a:pt x="703" y="83"/>
                  </a:cubicBezTo>
                  <a:cubicBezTo>
                    <a:pt x="702" y="83"/>
                    <a:pt x="702" y="87"/>
                    <a:pt x="702" y="96"/>
                  </a:cubicBezTo>
                  <a:cubicBezTo>
                    <a:pt x="702" y="124"/>
                    <a:pt x="702" y="151"/>
                    <a:pt x="696" y="151"/>
                  </a:cubicBezTo>
                  <a:cubicBezTo>
                    <a:pt x="694" y="151"/>
                    <a:pt x="692" y="149"/>
                    <a:pt x="690" y="144"/>
                  </a:cubicBezTo>
                  <a:cubicBezTo>
                    <a:pt x="678" y="132"/>
                    <a:pt x="666" y="120"/>
                    <a:pt x="666" y="96"/>
                  </a:cubicBezTo>
                  <a:cubicBezTo>
                    <a:pt x="654" y="96"/>
                    <a:pt x="666" y="108"/>
                    <a:pt x="654" y="108"/>
                  </a:cubicBezTo>
                  <a:cubicBezTo>
                    <a:pt x="642" y="108"/>
                    <a:pt x="642" y="84"/>
                    <a:pt x="630" y="84"/>
                  </a:cubicBezTo>
                  <a:cubicBezTo>
                    <a:pt x="630" y="84"/>
                    <a:pt x="630" y="108"/>
                    <a:pt x="630" y="108"/>
                  </a:cubicBezTo>
                  <a:cubicBezTo>
                    <a:pt x="630" y="116"/>
                    <a:pt x="629" y="119"/>
                    <a:pt x="627" y="119"/>
                  </a:cubicBezTo>
                  <a:cubicBezTo>
                    <a:pt x="620" y="119"/>
                    <a:pt x="606" y="84"/>
                    <a:pt x="606" y="84"/>
                  </a:cubicBezTo>
                  <a:lnTo>
                    <a:pt x="606" y="84"/>
                  </a:lnTo>
                  <a:cubicBezTo>
                    <a:pt x="596" y="84"/>
                    <a:pt x="619" y="141"/>
                    <a:pt x="614" y="141"/>
                  </a:cubicBezTo>
                  <a:cubicBezTo>
                    <a:pt x="613" y="141"/>
                    <a:pt x="610" y="138"/>
                    <a:pt x="606" y="132"/>
                  </a:cubicBezTo>
                  <a:cubicBezTo>
                    <a:pt x="600" y="114"/>
                    <a:pt x="597" y="108"/>
                    <a:pt x="596" y="108"/>
                  </a:cubicBezTo>
                  <a:cubicBezTo>
                    <a:pt x="594" y="108"/>
                    <a:pt x="594" y="114"/>
                    <a:pt x="594" y="120"/>
                  </a:cubicBezTo>
                  <a:cubicBezTo>
                    <a:pt x="588" y="120"/>
                    <a:pt x="585" y="116"/>
                    <a:pt x="584" y="110"/>
                  </a:cubicBezTo>
                  <a:lnTo>
                    <a:pt x="584" y="110"/>
                  </a:lnTo>
                  <a:cubicBezTo>
                    <a:pt x="580" y="122"/>
                    <a:pt x="568" y="119"/>
                    <a:pt x="578" y="136"/>
                  </a:cubicBezTo>
                  <a:lnTo>
                    <a:pt x="578" y="136"/>
                  </a:lnTo>
                  <a:cubicBezTo>
                    <a:pt x="573" y="130"/>
                    <a:pt x="569" y="129"/>
                    <a:pt x="565" y="129"/>
                  </a:cubicBezTo>
                  <a:cubicBezTo>
                    <a:pt x="559" y="129"/>
                    <a:pt x="553" y="132"/>
                    <a:pt x="547" y="132"/>
                  </a:cubicBezTo>
                  <a:cubicBezTo>
                    <a:pt x="547" y="144"/>
                    <a:pt x="547" y="144"/>
                    <a:pt x="547" y="155"/>
                  </a:cubicBezTo>
                  <a:cubicBezTo>
                    <a:pt x="547" y="155"/>
                    <a:pt x="559" y="167"/>
                    <a:pt x="559" y="179"/>
                  </a:cubicBezTo>
                  <a:cubicBezTo>
                    <a:pt x="547" y="167"/>
                    <a:pt x="535" y="132"/>
                    <a:pt x="523" y="120"/>
                  </a:cubicBezTo>
                  <a:lnTo>
                    <a:pt x="523" y="120"/>
                  </a:lnTo>
                  <a:cubicBezTo>
                    <a:pt x="523" y="132"/>
                    <a:pt x="535" y="144"/>
                    <a:pt x="535" y="155"/>
                  </a:cubicBezTo>
                  <a:cubicBezTo>
                    <a:pt x="547" y="179"/>
                    <a:pt x="559" y="203"/>
                    <a:pt x="547" y="215"/>
                  </a:cubicBezTo>
                  <a:cubicBezTo>
                    <a:pt x="547" y="215"/>
                    <a:pt x="523" y="155"/>
                    <a:pt x="523" y="155"/>
                  </a:cubicBezTo>
                  <a:cubicBezTo>
                    <a:pt x="521" y="153"/>
                    <a:pt x="519" y="152"/>
                    <a:pt x="518" y="152"/>
                  </a:cubicBezTo>
                  <a:lnTo>
                    <a:pt x="518" y="152"/>
                  </a:lnTo>
                  <a:cubicBezTo>
                    <a:pt x="515" y="152"/>
                    <a:pt x="523" y="170"/>
                    <a:pt x="523" y="179"/>
                  </a:cubicBezTo>
                  <a:cubicBezTo>
                    <a:pt x="523" y="183"/>
                    <a:pt x="523" y="185"/>
                    <a:pt x="523" y="185"/>
                  </a:cubicBezTo>
                  <a:cubicBezTo>
                    <a:pt x="522" y="185"/>
                    <a:pt x="519" y="179"/>
                    <a:pt x="511" y="179"/>
                  </a:cubicBezTo>
                  <a:cubicBezTo>
                    <a:pt x="502" y="179"/>
                    <a:pt x="492" y="164"/>
                    <a:pt x="489" y="164"/>
                  </a:cubicBezTo>
                  <a:cubicBezTo>
                    <a:pt x="488" y="164"/>
                    <a:pt x="487" y="165"/>
                    <a:pt x="487" y="167"/>
                  </a:cubicBezTo>
                  <a:cubicBezTo>
                    <a:pt x="487" y="167"/>
                    <a:pt x="511" y="203"/>
                    <a:pt x="499" y="203"/>
                  </a:cubicBezTo>
                  <a:lnTo>
                    <a:pt x="487" y="191"/>
                  </a:lnTo>
                  <a:lnTo>
                    <a:pt x="475" y="191"/>
                  </a:lnTo>
                  <a:cubicBezTo>
                    <a:pt x="475" y="191"/>
                    <a:pt x="475" y="203"/>
                    <a:pt x="463" y="203"/>
                  </a:cubicBezTo>
                  <a:cubicBezTo>
                    <a:pt x="463" y="206"/>
                    <a:pt x="463" y="207"/>
                    <a:pt x="462" y="207"/>
                  </a:cubicBezTo>
                  <a:cubicBezTo>
                    <a:pt x="460" y="207"/>
                    <a:pt x="455" y="200"/>
                    <a:pt x="453" y="200"/>
                  </a:cubicBezTo>
                  <a:cubicBezTo>
                    <a:pt x="452" y="200"/>
                    <a:pt x="452" y="201"/>
                    <a:pt x="452" y="203"/>
                  </a:cubicBezTo>
                  <a:cubicBezTo>
                    <a:pt x="452" y="210"/>
                    <a:pt x="452" y="217"/>
                    <a:pt x="454" y="224"/>
                  </a:cubicBezTo>
                  <a:lnTo>
                    <a:pt x="454" y="224"/>
                  </a:lnTo>
                  <a:cubicBezTo>
                    <a:pt x="439" y="200"/>
                    <a:pt x="438" y="191"/>
                    <a:pt x="428" y="191"/>
                  </a:cubicBezTo>
                  <a:lnTo>
                    <a:pt x="440" y="215"/>
                  </a:lnTo>
                  <a:cubicBezTo>
                    <a:pt x="440" y="215"/>
                    <a:pt x="404" y="215"/>
                    <a:pt x="416" y="227"/>
                  </a:cubicBezTo>
                  <a:cubicBezTo>
                    <a:pt x="428" y="251"/>
                    <a:pt x="440" y="263"/>
                    <a:pt x="440" y="263"/>
                  </a:cubicBezTo>
                  <a:cubicBezTo>
                    <a:pt x="428" y="263"/>
                    <a:pt x="416" y="251"/>
                    <a:pt x="416" y="239"/>
                  </a:cubicBezTo>
                  <a:lnTo>
                    <a:pt x="368" y="239"/>
                  </a:lnTo>
                  <a:cubicBezTo>
                    <a:pt x="368" y="251"/>
                    <a:pt x="368" y="263"/>
                    <a:pt x="368" y="275"/>
                  </a:cubicBezTo>
                  <a:cubicBezTo>
                    <a:pt x="368" y="275"/>
                    <a:pt x="368" y="286"/>
                    <a:pt x="392" y="310"/>
                  </a:cubicBezTo>
                  <a:cubicBezTo>
                    <a:pt x="392" y="310"/>
                    <a:pt x="354" y="280"/>
                    <a:pt x="345" y="280"/>
                  </a:cubicBezTo>
                  <a:cubicBezTo>
                    <a:pt x="342" y="280"/>
                    <a:pt x="342" y="282"/>
                    <a:pt x="344" y="286"/>
                  </a:cubicBezTo>
                  <a:cubicBezTo>
                    <a:pt x="368" y="322"/>
                    <a:pt x="392" y="322"/>
                    <a:pt x="416" y="346"/>
                  </a:cubicBezTo>
                  <a:lnTo>
                    <a:pt x="380" y="322"/>
                  </a:lnTo>
                  <a:cubicBezTo>
                    <a:pt x="356" y="310"/>
                    <a:pt x="332" y="286"/>
                    <a:pt x="321" y="275"/>
                  </a:cubicBezTo>
                  <a:lnTo>
                    <a:pt x="321" y="275"/>
                  </a:lnTo>
                  <a:cubicBezTo>
                    <a:pt x="344" y="310"/>
                    <a:pt x="321" y="298"/>
                    <a:pt x="332" y="322"/>
                  </a:cubicBezTo>
                  <a:lnTo>
                    <a:pt x="332" y="322"/>
                  </a:lnTo>
                  <a:cubicBezTo>
                    <a:pt x="326" y="316"/>
                    <a:pt x="317" y="307"/>
                    <a:pt x="309" y="298"/>
                  </a:cubicBezTo>
                  <a:cubicBezTo>
                    <a:pt x="303" y="292"/>
                    <a:pt x="300" y="292"/>
                    <a:pt x="297" y="292"/>
                  </a:cubicBezTo>
                  <a:cubicBezTo>
                    <a:pt x="294" y="292"/>
                    <a:pt x="291" y="292"/>
                    <a:pt x="285" y="286"/>
                  </a:cubicBezTo>
                  <a:lnTo>
                    <a:pt x="285" y="286"/>
                  </a:lnTo>
                  <a:lnTo>
                    <a:pt x="332" y="334"/>
                  </a:lnTo>
                  <a:lnTo>
                    <a:pt x="332" y="334"/>
                  </a:lnTo>
                  <a:cubicBezTo>
                    <a:pt x="332" y="334"/>
                    <a:pt x="324" y="328"/>
                    <a:pt x="315" y="322"/>
                  </a:cubicBezTo>
                  <a:lnTo>
                    <a:pt x="315" y="322"/>
                  </a:lnTo>
                  <a:cubicBezTo>
                    <a:pt x="320" y="327"/>
                    <a:pt x="326" y="331"/>
                    <a:pt x="331" y="335"/>
                  </a:cubicBezTo>
                  <a:lnTo>
                    <a:pt x="331" y="335"/>
                  </a:lnTo>
                  <a:cubicBezTo>
                    <a:pt x="332" y="335"/>
                    <a:pt x="332" y="335"/>
                    <a:pt x="332" y="334"/>
                  </a:cubicBezTo>
                  <a:lnTo>
                    <a:pt x="332" y="334"/>
                  </a:lnTo>
                  <a:lnTo>
                    <a:pt x="344" y="346"/>
                  </a:lnTo>
                  <a:cubicBezTo>
                    <a:pt x="344" y="346"/>
                    <a:pt x="339" y="341"/>
                    <a:pt x="331" y="335"/>
                  </a:cubicBezTo>
                  <a:lnTo>
                    <a:pt x="331" y="335"/>
                  </a:lnTo>
                  <a:cubicBezTo>
                    <a:pt x="329" y="337"/>
                    <a:pt x="327" y="337"/>
                    <a:pt x="325" y="337"/>
                  </a:cubicBezTo>
                  <a:cubicBezTo>
                    <a:pt x="312" y="337"/>
                    <a:pt x="297" y="320"/>
                    <a:pt x="297" y="310"/>
                  </a:cubicBezTo>
                  <a:lnTo>
                    <a:pt x="297" y="310"/>
                  </a:lnTo>
                  <a:cubicBezTo>
                    <a:pt x="297" y="310"/>
                    <a:pt x="306" y="316"/>
                    <a:pt x="315" y="322"/>
                  </a:cubicBezTo>
                  <a:cubicBezTo>
                    <a:pt x="300" y="310"/>
                    <a:pt x="285" y="298"/>
                    <a:pt x="285" y="298"/>
                  </a:cubicBezTo>
                  <a:lnTo>
                    <a:pt x="285" y="298"/>
                  </a:lnTo>
                  <a:cubicBezTo>
                    <a:pt x="285" y="309"/>
                    <a:pt x="313" y="348"/>
                    <a:pt x="303" y="348"/>
                  </a:cubicBezTo>
                  <a:cubicBezTo>
                    <a:pt x="301" y="348"/>
                    <a:pt x="299" y="347"/>
                    <a:pt x="297" y="346"/>
                  </a:cubicBezTo>
                  <a:cubicBezTo>
                    <a:pt x="283" y="339"/>
                    <a:pt x="265" y="332"/>
                    <a:pt x="257" y="332"/>
                  </a:cubicBezTo>
                  <a:cubicBezTo>
                    <a:pt x="252" y="332"/>
                    <a:pt x="251" y="336"/>
                    <a:pt x="261" y="346"/>
                  </a:cubicBezTo>
                  <a:cubicBezTo>
                    <a:pt x="279" y="364"/>
                    <a:pt x="276" y="367"/>
                    <a:pt x="270" y="367"/>
                  </a:cubicBezTo>
                  <a:cubicBezTo>
                    <a:pt x="267" y="367"/>
                    <a:pt x="263" y="366"/>
                    <a:pt x="261" y="366"/>
                  </a:cubicBezTo>
                  <a:cubicBezTo>
                    <a:pt x="259" y="366"/>
                    <a:pt x="258" y="367"/>
                    <a:pt x="261" y="370"/>
                  </a:cubicBezTo>
                  <a:cubicBezTo>
                    <a:pt x="264" y="376"/>
                    <a:pt x="264" y="378"/>
                    <a:pt x="262" y="378"/>
                  </a:cubicBezTo>
                  <a:cubicBezTo>
                    <a:pt x="257" y="378"/>
                    <a:pt x="237" y="358"/>
                    <a:pt x="237" y="358"/>
                  </a:cubicBezTo>
                  <a:cubicBezTo>
                    <a:pt x="225" y="358"/>
                    <a:pt x="249" y="382"/>
                    <a:pt x="237" y="382"/>
                  </a:cubicBezTo>
                  <a:cubicBezTo>
                    <a:pt x="234" y="385"/>
                    <a:pt x="230" y="387"/>
                    <a:pt x="227" y="387"/>
                  </a:cubicBezTo>
                  <a:cubicBezTo>
                    <a:pt x="218" y="387"/>
                    <a:pt x="210" y="378"/>
                    <a:pt x="201" y="370"/>
                  </a:cubicBezTo>
                  <a:cubicBezTo>
                    <a:pt x="198" y="366"/>
                    <a:pt x="197" y="365"/>
                    <a:pt x="196" y="365"/>
                  </a:cubicBezTo>
                  <a:lnTo>
                    <a:pt x="196" y="365"/>
                  </a:lnTo>
                  <a:cubicBezTo>
                    <a:pt x="196" y="365"/>
                    <a:pt x="201" y="373"/>
                    <a:pt x="201" y="382"/>
                  </a:cubicBezTo>
                  <a:cubicBezTo>
                    <a:pt x="201" y="382"/>
                    <a:pt x="251" y="417"/>
                    <a:pt x="246" y="417"/>
                  </a:cubicBezTo>
                  <a:cubicBezTo>
                    <a:pt x="245" y="417"/>
                    <a:pt x="239" y="414"/>
                    <a:pt x="225" y="405"/>
                  </a:cubicBezTo>
                  <a:cubicBezTo>
                    <a:pt x="218" y="402"/>
                    <a:pt x="212" y="401"/>
                    <a:pt x="208" y="401"/>
                  </a:cubicBezTo>
                  <a:cubicBezTo>
                    <a:pt x="198" y="401"/>
                    <a:pt x="197" y="409"/>
                    <a:pt x="213" y="417"/>
                  </a:cubicBezTo>
                  <a:cubicBezTo>
                    <a:pt x="220" y="430"/>
                    <a:pt x="226" y="440"/>
                    <a:pt x="223" y="440"/>
                  </a:cubicBezTo>
                  <a:cubicBezTo>
                    <a:pt x="220" y="440"/>
                    <a:pt x="211" y="434"/>
                    <a:pt x="190" y="417"/>
                  </a:cubicBezTo>
                  <a:cubicBezTo>
                    <a:pt x="184" y="413"/>
                    <a:pt x="180" y="412"/>
                    <a:pt x="178" y="412"/>
                  </a:cubicBezTo>
                  <a:cubicBezTo>
                    <a:pt x="169" y="412"/>
                    <a:pt x="191" y="443"/>
                    <a:pt x="183" y="443"/>
                  </a:cubicBezTo>
                  <a:cubicBezTo>
                    <a:pt x="181" y="443"/>
                    <a:pt x="180" y="442"/>
                    <a:pt x="178" y="441"/>
                  </a:cubicBezTo>
                  <a:lnTo>
                    <a:pt x="178" y="441"/>
                  </a:lnTo>
                  <a:cubicBezTo>
                    <a:pt x="195" y="450"/>
                    <a:pt x="219" y="478"/>
                    <a:pt x="212" y="478"/>
                  </a:cubicBezTo>
                  <a:cubicBezTo>
                    <a:pt x="209" y="478"/>
                    <a:pt x="202" y="474"/>
                    <a:pt x="190" y="465"/>
                  </a:cubicBezTo>
                  <a:cubicBezTo>
                    <a:pt x="174" y="454"/>
                    <a:pt x="168" y="450"/>
                    <a:pt x="166" y="450"/>
                  </a:cubicBezTo>
                  <a:lnTo>
                    <a:pt x="166" y="450"/>
                  </a:lnTo>
                  <a:cubicBezTo>
                    <a:pt x="161" y="450"/>
                    <a:pt x="178" y="469"/>
                    <a:pt x="178" y="477"/>
                  </a:cubicBezTo>
                  <a:cubicBezTo>
                    <a:pt x="178" y="489"/>
                    <a:pt x="178" y="489"/>
                    <a:pt x="166" y="489"/>
                  </a:cubicBezTo>
                  <a:cubicBezTo>
                    <a:pt x="162" y="485"/>
                    <a:pt x="159" y="484"/>
                    <a:pt x="157" y="484"/>
                  </a:cubicBezTo>
                  <a:cubicBezTo>
                    <a:pt x="154" y="484"/>
                    <a:pt x="154" y="489"/>
                    <a:pt x="154" y="489"/>
                  </a:cubicBezTo>
                  <a:cubicBezTo>
                    <a:pt x="142" y="489"/>
                    <a:pt x="154" y="501"/>
                    <a:pt x="166" y="513"/>
                  </a:cubicBezTo>
                  <a:cubicBezTo>
                    <a:pt x="154" y="513"/>
                    <a:pt x="130" y="501"/>
                    <a:pt x="130" y="501"/>
                  </a:cubicBezTo>
                  <a:lnTo>
                    <a:pt x="130" y="501"/>
                  </a:lnTo>
                  <a:cubicBezTo>
                    <a:pt x="125" y="506"/>
                    <a:pt x="128" y="510"/>
                    <a:pt x="132" y="514"/>
                  </a:cubicBezTo>
                  <a:lnTo>
                    <a:pt x="132" y="514"/>
                  </a:lnTo>
                  <a:cubicBezTo>
                    <a:pt x="131" y="513"/>
                    <a:pt x="131" y="513"/>
                    <a:pt x="130" y="513"/>
                  </a:cubicBezTo>
                  <a:lnTo>
                    <a:pt x="130" y="513"/>
                  </a:lnTo>
                  <a:cubicBezTo>
                    <a:pt x="130" y="525"/>
                    <a:pt x="130" y="525"/>
                    <a:pt x="142" y="525"/>
                  </a:cubicBezTo>
                  <a:cubicBezTo>
                    <a:pt x="142" y="525"/>
                    <a:pt x="94" y="525"/>
                    <a:pt x="154" y="560"/>
                  </a:cubicBezTo>
                  <a:cubicBezTo>
                    <a:pt x="145" y="560"/>
                    <a:pt x="116" y="540"/>
                    <a:pt x="112" y="540"/>
                  </a:cubicBezTo>
                  <a:lnTo>
                    <a:pt x="112" y="540"/>
                  </a:lnTo>
                  <a:cubicBezTo>
                    <a:pt x="111" y="540"/>
                    <a:pt x="112" y="542"/>
                    <a:pt x="118" y="548"/>
                  </a:cubicBezTo>
                  <a:cubicBezTo>
                    <a:pt x="130" y="560"/>
                    <a:pt x="130" y="560"/>
                    <a:pt x="130" y="560"/>
                  </a:cubicBezTo>
                  <a:cubicBezTo>
                    <a:pt x="130" y="563"/>
                    <a:pt x="129" y="564"/>
                    <a:pt x="126" y="564"/>
                  </a:cubicBezTo>
                  <a:cubicBezTo>
                    <a:pt x="117" y="564"/>
                    <a:pt x="94" y="548"/>
                    <a:pt x="94" y="548"/>
                  </a:cubicBezTo>
                  <a:cubicBezTo>
                    <a:pt x="82" y="548"/>
                    <a:pt x="94" y="560"/>
                    <a:pt x="94" y="560"/>
                  </a:cubicBezTo>
                  <a:cubicBezTo>
                    <a:pt x="94" y="572"/>
                    <a:pt x="106" y="584"/>
                    <a:pt x="142" y="596"/>
                  </a:cubicBezTo>
                  <a:lnTo>
                    <a:pt x="106" y="596"/>
                  </a:lnTo>
                  <a:lnTo>
                    <a:pt x="142" y="608"/>
                  </a:lnTo>
                  <a:cubicBezTo>
                    <a:pt x="106" y="596"/>
                    <a:pt x="82" y="596"/>
                    <a:pt x="59" y="584"/>
                  </a:cubicBezTo>
                  <a:lnTo>
                    <a:pt x="59" y="584"/>
                  </a:lnTo>
                  <a:lnTo>
                    <a:pt x="106" y="620"/>
                  </a:lnTo>
                  <a:cubicBezTo>
                    <a:pt x="130" y="632"/>
                    <a:pt x="118" y="632"/>
                    <a:pt x="106" y="644"/>
                  </a:cubicBezTo>
                  <a:cubicBezTo>
                    <a:pt x="94" y="644"/>
                    <a:pt x="71" y="656"/>
                    <a:pt x="106" y="667"/>
                  </a:cubicBezTo>
                  <a:lnTo>
                    <a:pt x="82" y="667"/>
                  </a:lnTo>
                  <a:cubicBezTo>
                    <a:pt x="74" y="667"/>
                    <a:pt x="61" y="662"/>
                    <a:pt x="53" y="662"/>
                  </a:cubicBezTo>
                  <a:cubicBezTo>
                    <a:pt x="49" y="662"/>
                    <a:pt x="47" y="663"/>
                    <a:pt x="47" y="667"/>
                  </a:cubicBezTo>
                  <a:lnTo>
                    <a:pt x="130" y="691"/>
                  </a:lnTo>
                  <a:cubicBezTo>
                    <a:pt x="121" y="689"/>
                    <a:pt x="113" y="688"/>
                    <a:pt x="106" y="688"/>
                  </a:cubicBezTo>
                  <a:cubicBezTo>
                    <a:pt x="78" y="688"/>
                    <a:pt x="71" y="705"/>
                    <a:pt x="71" y="715"/>
                  </a:cubicBezTo>
                  <a:lnTo>
                    <a:pt x="106" y="715"/>
                  </a:lnTo>
                  <a:cubicBezTo>
                    <a:pt x="130" y="715"/>
                    <a:pt x="35" y="715"/>
                    <a:pt x="71" y="727"/>
                  </a:cubicBezTo>
                  <a:cubicBezTo>
                    <a:pt x="71" y="727"/>
                    <a:pt x="106" y="739"/>
                    <a:pt x="82" y="739"/>
                  </a:cubicBezTo>
                  <a:cubicBezTo>
                    <a:pt x="63" y="739"/>
                    <a:pt x="44" y="724"/>
                    <a:pt x="37" y="724"/>
                  </a:cubicBezTo>
                  <a:cubicBezTo>
                    <a:pt x="36" y="724"/>
                    <a:pt x="35" y="725"/>
                    <a:pt x="35" y="727"/>
                  </a:cubicBezTo>
                  <a:cubicBezTo>
                    <a:pt x="35" y="739"/>
                    <a:pt x="59" y="739"/>
                    <a:pt x="47" y="751"/>
                  </a:cubicBezTo>
                  <a:cubicBezTo>
                    <a:pt x="47" y="763"/>
                    <a:pt x="35" y="763"/>
                    <a:pt x="35" y="763"/>
                  </a:cubicBezTo>
                  <a:cubicBezTo>
                    <a:pt x="35" y="771"/>
                    <a:pt x="53" y="780"/>
                    <a:pt x="63" y="780"/>
                  </a:cubicBezTo>
                  <a:cubicBezTo>
                    <a:pt x="67" y="780"/>
                    <a:pt x="71" y="778"/>
                    <a:pt x="71" y="775"/>
                  </a:cubicBezTo>
                  <a:cubicBezTo>
                    <a:pt x="71" y="775"/>
                    <a:pt x="71" y="786"/>
                    <a:pt x="71" y="786"/>
                  </a:cubicBezTo>
                  <a:cubicBezTo>
                    <a:pt x="65" y="792"/>
                    <a:pt x="59" y="795"/>
                    <a:pt x="54" y="795"/>
                  </a:cubicBezTo>
                  <a:cubicBezTo>
                    <a:pt x="50" y="795"/>
                    <a:pt x="47" y="792"/>
                    <a:pt x="47" y="786"/>
                  </a:cubicBezTo>
                  <a:lnTo>
                    <a:pt x="47" y="798"/>
                  </a:lnTo>
                  <a:cubicBezTo>
                    <a:pt x="59" y="810"/>
                    <a:pt x="71" y="810"/>
                    <a:pt x="82" y="810"/>
                  </a:cubicBezTo>
                  <a:lnTo>
                    <a:pt x="94" y="810"/>
                  </a:lnTo>
                  <a:cubicBezTo>
                    <a:pt x="106" y="810"/>
                    <a:pt x="118" y="822"/>
                    <a:pt x="106" y="822"/>
                  </a:cubicBezTo>
                  <a:cubicBezTo>
                    <a:pt x="106" y="822"/>
                    <a:pt x="85" y="817"/>
                    <a:pt x="67" y="817"/>
                  </a:cubicBezTo>
                  <a:cubicBezTo>
                    <a:pt x="59" y="817"/>
                    <a:pt x="51" y="818"/>
                    <a:pt x="47" y="822"/>
                  </a:cubicBezTo>
                  <a:cubicBezTo>
                    <a:pt x="59" y="834"/>
                    <a:pt x="71" y="846"/>
                    <a:pt x="94" y="846"/>
                  </a:cubicBezTo>
                  <a:cubicBezTo>
                    <a:pt x="100" y="840"/>
                    <a:pt x="106" y="837"/>
                    <a:pt x="114" y="837"/>
                  </a:cubicBezTo>
                  <a:cubicBezTo>
                    <a:pt x="121" y="837"/>
                    <a:pt x="130" y="840"/>
                    <a:pt x="142" y="846"/>
                  </a:cubicBezTo>
                  <a:cubicBezTo>
                    <a:pt x="154" y="846"/>
                    <a:pt x="154" y="846"/>
                    <a:pt x="142" y="858"/>
                  </a:cubicBezTo>
                  <a:cubicBezTo>
                    <a:pt x="106" y="858"/>
                    <a:pt x="71" y="846"/>
                    <a:pt x="35" y="846"/>
                  </a:cubicBezTo>
                  <a:lnTo>
                    <a:pt x="35" y="858"/>
                  </a:lnTo>
                  <a:cubicBezTo>
                    <a:pt x="35" y="858"/>
                    <a:pt x="71" y="858"/>
                    <a:pt x="82" y="870"/>
                  </a:cubicBezTo>
                  <a:cubicBezTo>
                    <a:pt x="94" y="870"/>
                    <a:pt x="23" y="870"/>
                    <a:pt x="35" y="882"/>
                  </a:cubicBezTo>
                  <a:cubicBezTo>
                    <a:pt x="37" y="882"/>
                    <a:pt x="39" y="882"/>
                    <a:pt x="41" y="882"/>
                  </a:cubicBezTo>
                  <a:lnTo>
                    <a:pt x="41" y="882"/>
                  </a:lnTo>
                  <a:cubicBezTo>
                    <a:pt x="19" y="884"/>
                    <a:pt x="0" y="895"/>
                    <a:pt x="11" y="906"/>
                  </a:cubicBezTo>
                  <a:cubicBezTo>
                    <a:pt x="15" y="910"/>
                    <a:pt x="19" y="911"/>
                    <a:pt x="23" y="911"/>
                  </a:cubicBezTo>
                  <a:cubicBezTo>
                    <a:pt x="31" y="911"/>
                    <a:pt x="39" y="906"/>
                    <a:pt x="47" y="906"/>
                  </a:cubicBezTo>
                  <a:cubicBezTo>
                    <a:pt x="59" y="906"/>
                    <a:pt x="47" y="917"/>
                    <a:pt x="47" y="917"/>
                  </a:cubicBezTo>
                  <a:cubicBezTo>
                    <a:pt x="47" y="917"/>
                    <a:pt x="23" y="929"/>
                    <a:pt x="23" y="929"/>
                  </a:cubicBezTo>
                  <a:cubicBezTo>
                    <a:pt x="23" y="929"/>
                    <a:pt x="59" y="929"/>
                    <a:pt x="47" y="941"/>
                  </a:cubicBezTo>
                  <a:cubicBezTo>
                    <a:pt x="41" y="947"/>
                    <a:pt x="29" y="947"/>
                    <a:pt x="20" y="947"/>
                  </a:cubicBezTo>
                  <a:cubicBezTo>
                    <a:pt x="11" y="947"/>
                    <a:pt x="5" y="947"/>
                    <a:pt x="11" y="953"/>
                  </a:cubicBezTo>
                  <a:cubicBezTo>
                    <a:pt x="23" y="959"/>
                    <a:pt x="38" y="959"/>
                    <a:pt x="50" y="959"/>
                  </a:cubicBezTo>
                  <a:cubicBezTo>
                    <a:pt x="62" y="959"/>
                    <a:pt x="71" y="959"/>
                    <a:pt x="71" y="965"/>
                  </a:cubicBezTo>
                  <a:lnTo>
                    <a:pt x="35" y="965"/>
                  </a:lnTo>
                  <a:lnTo>
                    <a:pt x="47" y="977"/>
                  </a:lnTo>
                  <a:cubicBezTo>
                    <a:pt x="47" y="977"/>
                    <a:pt x="35" y="989"/>
                    <a:pt x="35" y="989"/>
                  </a:cubicBezTo>
                  <a:cubicBezTo>
                    <a:pt x="47" y="989"/>
                    <a:pt x="59" y="989"/>
                    <a:pt x="59" y="1001"/>
                  </a:cubicBezTo>
                  <a:cubicBezTo>
                    <a:pt x="59" y="1001"/>
                    <a:pt x="59" y="1001"/>
                    <a:pt x="47" y="1013"/>
                  </a:cubicBezTo>
                  <a:cubicBezTo>
                    <a:pt x="41" y="1019"/>
                    <a:pt x="47" y="1019"/>
                    <a:pt x="54" y="1019"/>
                  </a:cubicBezTo>
                  <a:cubicBezTo>
                    <a:pt x="62" y="1019"/>
                    <a:pt x="71" y="1019"/>
                    <a:pt x="71" y="1025"/>
                  </a:cubicBezTo>
                  <a:cubicBezTo>
                    <a:pt x="71" y="1037"/>
                    <a:pt x="35" y="1037"/>
                    <a:pt x="35" y="1048"/>
                  </a:cubicBezTo>
                  <a:cubicBezTo>
                    <a:pt x="35" y="1052"/>
                    <a:pt x="39" y="1054"/>
                    <a:pt x="44" y="1054"/>
                  </a:cubicBezTo>
                  <a:cubicBezTo>
                    <a:pt x="55" y="1054"/>
                    <a:pt x="71" y="1048"/>
                    <a:pt x="71" y="1048"/>
                  </a:cubicBezTo>
                  <a:cubicBezTo>
                    <a:pt x="82" y="1048"/>
                    <a:pt x="23" y="1060"/>
                    <a:pt x="11" y="1060"/>
                  </a:cubicBezTo>
                  <a:lnTo>
                    <a:pt x="59" y="1060"/>
                  </a:lnTo>
                  <a:cubicBezTo>
                    <a:pt x="106" y="1060"/>
                    <a:pt x="59" y="1060"/>
                    <a:pt x="35" y="1072"/>
                  </a:cubicBezTo>
                  <a:cubicBezTo>
                    <a:pt x="73" y="1072"/>
                    <a:pt x="58" y="1087"/>
                    <a:pt x="68" y="1087"/>
                  </a:cubicBezTo>
                  <a:cubicBezTo>
                    <a:pt x="69" y="1087"/>
                    <a:pt x="70" y="1087"/>
                    <a:pt x="72" y="1087"/>
                  </a:cubicBezTo>
                  <a:lnTo>
                    <a:pt x="72" y="1087"/>
                  </a:lnTo>
                  <a:cubicBezTo>
                    <a:pt x="64" y="1091"/>
                    <a:pt x="59" y="1100"/>
                    <a:pt x="59" y="1108"/>
                  </a:cubicBezTo>
                  <a:lnTo>
                    <a:pt x="106" y="1108"/>
                  </a:lnTo>
                  <a:cubicBezTo>
                    <a:pt x="106" y="1120"/>
                    <a:pt x="35" y="1144"/>
                    <a:pt x="59" y="1144"/>
                  </a:cubicBezTo>
                  <a:cubicBezTo>
                    <a:pt x="85" y="1144"/>
                    <a:pt x="119" y="1124"/>
                    <a:pt x="124" y="1124"/>
                  </a:cubicBezTo>
                  <a:lnTo>
                    <a:pt x="124" y="1124"/>
                  </a:lnTo>
                  <a:cubicBezTo>
                    <a:pt x="126" y="1124"/>
                    <a:pt x="124" y="1126"/>
                    <a:pt x="118" y="1132"/>
                  </a:cubicBezTo>
                  <a:cubicBezTo>
                    <a:pt x="106" y="1144"/>
                    <a:pt x="94" y="1144"/>
                    <a:pt x="118" y="1144"/>
                  </a:cubicBezTo>
                  <a:lnTo>
                    <a:pt x="154" y="1144"/>
                  </a:lnTo>
                  <a:cubicBezTo>
                    <a:pt x="130" y="1144"/>
                    <a:pt x="94" y="1156"/>
                    <a:pt x="82" y="1156"/>
                  </a:cubicBezTo>
                  <a:cubicBezTo>
                    <a:pt x="78" y="1160"/>
                    <a:pt x="78" y="1161"/>
                    <a:pt x="80" y="1161"/>
                  </a:cubicBezTo>
                  <a:cubicBezTo>
                    <a:pt x="84" y="1161"/>
                    <a:pt x="94" y="1156"/>
                    <a:pt x="94" y="1156"/>
                  </a:cubicBezTo>
                  <a:lnTo>
                    <a:pt x="106" y="1156"/>
                  </a:lnTo>
                  <a:cubicBezTo>
                    <a:pt x="118" y="1156"/>
                    <a:pt x="130" y="1167"/>
                    <a:pt x="106" y="1179"/>
                  </a:cubicBezTo>
                  <a:cubicBezTo>
                    <a:pt x="98" y="1188"/>
                    <a:pt x="89" y="1196"/>
                    <a:pt x="94" y="1196"/>
                  </a:cubicBezTo>
                  <a:cubicBezTo>
                    <a:pt x="95" y="1196"/>
                    <a:pt x="99" y="1195"/>
                    <a:pt x="106" y="1191"/>
                  </a:cubicBezTo>
                  <a:cubicBezTo>
                    <a:pt x="112" y="1189"/>
                    <a:pt x="115" y="1189"/>
                    <a:pt x="118" y="1189"/>
                  </a:cubicBezTo>
                  <a:cubicBezTo>
                    <a:pt x="128" y="1189"/>
                    <a:pt x="120" y="1200"/>
                    <a:pt x="121" y="1200"/>
                  </a:cubicBezTo>
                  <a:cubicBezTo>
                    <a:pt x="122" y="1200"/>
                    <a:pt x="124" y="1198"/>
                    <a:pt x="130" y="1191"/>
                  </a:cubicBezTo>
                  <a:lnTo>
                    <a:pt x="130" y="1191"/>
                  </a:lnTo>
                  <a:cubicBezTo>
                    <a:pt x="120" y="1201"/>
                    <a:pt x="85" y="1244"/>
                    <a:pt x="109" y="1244"/>
                  </a:cubicBezTo>
                  <a:cubicBezTo>
                    <a:pt x="113" y="1244"/>
                    <a:pt x="120" y="1243"/>
                    <a:pt x="130" y="1239"/>
                  </a:cubicBezTo>
                  <a:lnTo>
                    <a:pt x="130" y="1239"/>
                  </a:lnTo>
                  <a:cubicBezTo>
                    <a:pt x="94" y="1255"/>
                    <a:pt x="88" y="1260"/>
                    <a:pt x="94" y="1260"/>
                  </a:cubicBezTo>
                  <a:cubicBezTo>
                    <a:pt x="104" y="1260"/>
                    <a:pt x="142" y="1249"/>
                    <a:pt x="159" y="1243"/>
                  </a:cubicBezTo>
                  <a:lnTo>
                    <a:pt x="159" y="1243"/>
                  </a:lnTo>
                  <a:cubicBezTo>
                    <a:pt x="136" y="1255"/>
                    <a:pt x="110" y="1275"/>
                    <a:pt x="142" y="1275"/>
                  </a:cubicBezTo>
                  <a:lnTo>
                    <a:pt x="213" y="1251"/>
                  </a:lnTo>
                  <a:lnTo>
                    <a:pt x="213" y="1251"/>
                  </a:lnTo>
                  <a:cubicBezTo>
                    <a:pt x="190" y="1263"/>
                    <a:pt x="166" y="1275"/>
                    <a:pt x="178" y="1275"/>
                  </a:cubicBezTo>
                  <a:cubicBezTo>
                    <a:pt x="180" y="1277"/>
                    <a:pt x="183" y="1278"/>
                    <a:pt x="185" y="1278"/>
                  </a:cubicBezTo>
                  <a:cubicBezTo>
                    <a:pt x="192" y="1278"/>
                    <a:pt x="199" y="1271"/>
                    <a:pt x="206" y="1271"/>
                  </a:cubicBezTo>
                  <a:cubicBezTo>
                    <a:pt x="208" y="1271"/>
                    <a:pt x="211" y="1272"/>
                    <a:pt x="213" y="1275"/>
                  </a:cubicBezTo>
                  <a:cubicBezTo>
                    <a:pt x="190" y="1275"/>
                    <a:pt x="166" y="1287"/>
                    <a:pt x="142" y="1310"/>
                  </a:cubicBezTo>
                  <a:cubicBezTo>
                    <a:pt x="142" y="1310"/>
                    <a:pt x="142" y="1316"/>
                    <a:pt x="149" y="1316"/>
                  </a:cubicBezTo>
                  <a:cubicBezTo>
                    <a:pt x="153" y="1316"/>
                    <a:pt x="158" y="1314"/>
                    <a:pt x="166" y="1310"/>
                  </a:cubicBezTo>
                  <a:cubicBezTo>
                    <a:pt x="172" y="1304"/>
                    <a:pt x="178" y="1301"/>
                    <a:pt x="182" y="1301"/>
                  </a:cubicBezTo>
                  <a:cubicBezTo>
                    <a:pt x="187" y="1301"/>
                    <a:pt x="190" y="1304"/>
                    <a:pt x="190" y="1310"/>
                  </a:cubicBezTo>
                  <a:cubicBezTo>
                    <a:pt x="190" y="1310"/>
                    <a:pt x="201" y="1322"/>
                    <a:pt x="190" y="1334"/>
                  </a:cubicBezTo>
                  <a:cubicBezTo>
                    <a:pt x="180" y="1344"/>
                    <a:pt x="163" y="1361"/>
                    <a:pt x="169" y="1361"/>
                  </a:cubicBezTo>
                  <a:cubicBezTo>
                    <a:pt x="170" y="1361"/>
                    <a:pt x="173" y="1360"/>
                    <a:pt x="178" y="1358"/>
                  </a:cubicBezTo>
                  <a:cubicBezTo>
                    <a:pt x="201" y="1358"/>
                    <a:pt x="201" y="1346"/>
                    <a:pt x="213" y="1346"/>
                  </a:cubicBezTo>
                  <a:cubicBezTo>
                    <a:pt x="213" y="1358"/>
                    <a:pt x="213" y="1358"/>
                    <a:pt x="213" y="1370"/>
                  </a:cubicBezTo>
                  <a:lnTo>
                    <a:pt x="213" y="1394"/>
                  </a:lnTo>
                  <a:cubicBezTo>
                    <a:pt x="225" y="1382"/>
                    <a:pt x="232" y="1378"/>
                    <a:pt x="235" y="1378"/>
                  </a:cubicBezTo>
                  <a:cubicBezTo>
                    <a:pt x="242" y="1378"/>
                    <a:pt x="237" y="1394"/>
                    <a:pt x="237" y="1394"/>
                  </a:cubicBezTo>
                  <a:cubicBezTo>
                    <a:pt x="237" y="1406"/>
                    <a:pt x="237" y="1406"/>
                    <a:pt x="237" y="1406"/>
                  </a:cubicBezTo>
                  <a:lnTo>
                    <a:pt x="261" y="1406"/>
                  </a:lnTo>
                  <a:cubicBezTo>
                    <a:pt x="273" y="1406"/>
                    <a:pt x="261" y="1418"/>
                    <a:pt x="261" y="1418"/>
                  </a:cubicBezTo>
                  <a:cubicBezTo>
                    <a:pt x="261" y="1418"/>
                    <a:pt x="270" y="1415"/>
                    <a:pt x="276" y="1415"/>
                  </a:cubicBezTo>
                  <a:cubicBezTo>
                    <a:pt x="282" y="1415"/>
                    <a:pt x="285" y="1418"/>
                    <a:pt x="273" y="1429"/>
                  </a:cubicBezTo>
                  <a:cubicBezTo>
                    <a:pt x="261" y="1441"/>
                    <a:pt x="261" y="1453"/>
                    <a:pt x="273" y="1453"/>
                  </a:cubicBezTo>
                  <a:cubicBezTo>
                    <a:pt x="273" y="1453"/>
                    <a:pt x="284" y="1442"/>
                    <a:pt x="291" y="1439"/>
                  </a:cubicBezTo>
                  <a:lnTo>
                    <a:pt x="291" y="1439"/>
                  </a:lnTo>
                  <a:cubicBezTo>
                    <a:pt x="285" y="1449"/>
                    <a:pt x="280" y="1458"/>
                    <a:pt x="277" y="1462"/>
                  </a:cubicBezTo>
                  <a:lnTo>
                    <a:pt x="277" y="1462"/>
                  </a:lnTo>
                  <a:cubicBezTo>
                    <a:pt x="286" y="1456"/>
                    <a:pt x="306" y="1441"/>
                    <a:pt x="297" y="1441"/>
                  </a:cubicBezTo>
                  <a:cubicBezTo>
                    <a:pt x="297" y="1439"/>
                    <a:pt x="296" y="1438"/>
                    <a:pt x="294" y="1438"/>
                  </a:cubicBezTo>
                  <a:cubicBezTo>
                    <a:pt x="293" y="1438"/>
                    <a:pt x="292" y="1438"/>
                    <a:pt x="291" y="1439"/>
                  </a:cubicBezTo>
                  <a:lnTo>
                    <a:pt x="291" y="1439"/>
                  </a:lnTo>
                  <a:cubicBezTo>
                    <a:pt x="304" y="1414"/>
                    <a:pt x="321" y="1382"/>
                    <a:pt x="321" y="1382"/>
                  </a:cubicBezTo>
                  <a:cubicBezTo>
                    <a:pt x="321" y="1370"/>
                    <a:pt x="309" y="1382"/>
                    <a:pt x="332" y="1358"/>
                  </a:cubicBezTo>
                  <a:cubicBezTo>
                    <a:pt x="342" y="1344"/>
                    <a:pt x="342" y="1341"/>
                    <a:pt x="340" y="1341"/>
                  </a:cubicBezTo>
                  <a:cubicBezTo>
                    <a:pt x="338" y="1341"/>
                    <a:pt x="334" y="1343"/>
                    <a:pt x="332" y="1343"/>
                  </a:cubicBezTo>
                  <a:cubicBezTo>
                    <a:pt x="330" y="1343"/>
                    <a:pt x="329" y="1341"/>
                    <a:pt x="332" y="1334"/>
                  </a:cubicBezTo>
                  <a:lnTo>
                    <a:pt x="332" y="1334"/>
                  </a:lnTo>
                  <a:cubicBezTo>
                    <a:pt x="322" y="1334"/>
                    <a:pt x="292" y="1372"/>
                    <a:pt x="286" y="1372"/>
                  </a:cubicBezTo>
                  <a:cubicBezTo>
                    <a:pt x="285" y="1372"/>
                    <a:pt x="285" y="1371"/>
                    <a:pt x="285" y="1370"/>
                  </a:cubicBezTo>
                  <a:cubicBezTo>
                    <a:pt x="285" y="1370"/>
                    <a:pt x="321" y="1334"/>
                    <a:pt x="297" y="1334"/>
                  </a:cubicBezTo>
                  <a:cubicBezTo>
                    <a:pt x="297" y="1346"/>
                    <a:pt x="285" y="1346"/>
                    <a:pt x="285" y="1358"/>
                  </a:cubicBezTo>
                  <a:cubicBezTo>
                    <a:pt x="277" y="1362"/>
                    <a:pt x="272" y="1363"/>
                    <a:pt x="268" y="1363"/>
                  </a:cubicBezTo>
                  <a:cubicBezTo>
                    <a:pt x="261" y="1363"/>
                    <a:pt x="261" y="1358"/>
                    <a:pt x="261" y="1358"/>
                  </a:cubicBezTo>
                  <a:cubicBezTo>
                    <a:pt x="261" y="1358"/>
                    <a:pt x="261" y="1334"/>
                    <a:pt x="285" y="1322"/>
                  </a:cubicBezTo>
                  <a:cubicBezTo>
                    <a:pt x="309" y="1310"/>
                    <a:pt x="309" y="1322"/>
                    <a:pt x="332" y="1298"/>
                  </a:cubicBezTo>
                  <a:lnTo>
                    <a:pt x="332" y="1298"/>
                  </a:lnTo>
                  <a:cubicBezTo>
                    <a:pt x="326" y="1301"/>
                    <a:pt x="321" y="1303"/>
                    <a:pt x="317" y="1303"/>
                  </a:cubicBezTo>
                  <a:cubicBezTo>
                    <a:pt x="306" y="1303"/>
                    <a:pt x="306" y="1290"/>
                    <a:pt x="332" y="1263"/>
                  </a:cubicBezTo>
                  <a:lnTo>
                    <a:pt x="332" y="1263"/>
                  </a:lnTo>
                  <a:cubicBezTo>
                    <a:pt x="321" y="1275"/>
                    <a:pt x="297" y="1287"/>
                    <a:pt x="285" y="1298"/>
                  </a:cubicBezTo>
                  <a:lnTo>
                    <a:pt x="261" y="1298"/>
                  </a:lnTo>
                  <a:cubicBezTo>
                    <a:pt x="297" y="1263"/>
                    <a:pt x="285" y="1239"/>
                    <a:pt x="285" y="1239"/>
                  </a:cubicBezTo>
                  <a:cubicBezTo>
                    <a:pt x="281" y="1235"/>
                    <a:pt x="277" y="1234"/>
                    <a:pt x="271" y="1234"/>
                  </a:cubicBezTo>
                  <a:cubicBezTo>
                    <a:pt x="257" y="1234"/>
                    <a:pt x="235" y="1242"/>
                    <a:pt x="201" y="1251"/>
                  </a:cubicBezTo>
                  <a:cubicBezTo>
                    <a:pt x="217" y="1243"/>
                    <a:pt x="227" y="1236"/>
                    <a:pt x="239" y="1228"/>
                  </a:cubicBezTo>
                  <a:lnTo>
                    <a:pt x="239" y="1228"/>
                  </a:lnTo>
                  <a:cubicBezTo>
                    <a:pt x="240" y="1229"/>
                    <a:pt x="243" y="1230"/>
                    <a:pt x="246" y="1230"/>
                  </a:cubicBezTo>
                  <a:cubicBezTo>
                    <a:pt x="252" y="1230"/>
                    <a:pt x="261" y="1227"/>
                    <a:pt x="273" y="1215"/>
                  </a:cubicBezTo>
                  <a:lnTo>
                    <a:pt x="261" y="1215"/>
                  </a:lnTo>
                  <a:cubicBezTo>
                    <a:pt x="252" y="1219"/>
                    <a:pt x="245" y="1224"/>
                    <a:pt x="239" y="1228"/>
                  </a:cubicBezTo>
                  <a:lnTo>
                    <a:pt x="239" y="1228"/>
                  </a:lnTo>
                  <a:cubicBezTo>
                    <a:pt x="238" y="1227"/>
                    <a:pt x="237" y="1227"/>
                    <a:pt x="237" y="1227"/>
                  </a:cubicBezTo>
                  <a:cubicBezTo>
                    <a:pt x="237" y="1221"/>
                    <a:pt x="237" y="1221"/>
                    <a:pt x="237" y="1221"/>
                  </a:cubicBezTo>
                  <a:cubicBezTo>
                    <a:pt x="237" y="1221"/>
                    <a:pt x="237" y="1221"/>
                    <a:pt x="237" y="1215"/>
                  </a:cubicBezTo>
                  <a:cubicBezTo>
                    <a:pt x="237" y="1215"/>
                    <a:pt x="249" y="1203"/>
                    <a:pt x="249" y="1203"/>
                  </a:cubicBezTo>
                  <a:lnTo>
                    <a:pt x="249" y="1191"/>
                  </a:lnTo>
                  <a:cubicBezTo>
                    <a:pt x="249" y="1191"/>
                    <a:pt x="190" y="1215"/>
                    <a:pt x="190" y="1215"/>
                  </a:cubicBezTo>
                  <a:cubicBezTo>
                    <a:pt x="190" y="1215"/>
                    <a:pt x="237" y="1179"/>
                    <a:pt x="249" y="1167"/>
                  </a:cubicBezTo>
                  <a:cubicBezTo>
                    <a:pt x="257" y="1167"/>
                    <a:pt x="260" y="1162"/>
                    <a:pt x="254" y="1162"/>
                  </a:cubicBezTo>
                  <a:cubicBezTo>
                    <a:pt x="250" y="1162"/>
                    <a:pt x="245" y="1164"/>
                    <a:pt x="237" y="1167"/>
                  </a:cubicBezTo>
                  <a:cubicBezTo>
                    <a:pt x="221" y="1176"/>
                    <a:pt x="204" y="1190"/>
                    <a:pt x="200" y="1190"/>
                  </a:cubicBezTo>
                  <a:cubicBezTo>
                    <a:pt x="198" y="1190"/>
                    <a:pt x="198" y="1187"/>
                    <a:pt x="201" y="1179"/>
                  </a:cubicBezTo>
                  <a:cubicBezTo>
                    <a:pt x="213" y="1179"/>
                    <a:pt x="225" y="1167"/>
                    <a:pt x="237" y="1156"/>
                  </a:cubicBezTo>
                  <a:lnTo>
                    <a:pt x="249" y="1144"/>
                  </a:lnTo>
                  <a:lnTo>
                    <a:pt x="249" y="1144"/>
                  </a:lnTo>
                  <a:cubicBezTo>
                    <a:pt x="249" y="1144"/>
                    <a:pt x="225" y="1156"/>
                    <a:pt x="211" y="1163"/>
                  </a:cubicBezTo>
                  <a:lnTo>
                    <a:pt x="211" y="1163"/>
                  </a:lnTo>
                  <a:cubicBezTo>
                    <a:pt x="222" y="1155"/>
                    <a:pt x="237" y="1144"/>
                    <a:pt x="237" y="1144"/>
                  </a:cubicBezTo>
                  <a:cubicBezTo>
                    <a:pt x="251" y="1135"/>
                    <a:pt x="256" y="1132"/>
                    <a:pt x="255" y="1132"/>
                  </a:cubicBezTo>
                  <a:lnTo>
                    <a:pt x="255" y="1132"/>
                  </a:lnTo>
                  <a:cubicBezTo>
                    <a:pt x="253" y="1132"/>
                    <a:pt x="190" y="1167"/>
                    <a:pt x="190" y="1167"/>
                  </a:cubicBezTo>
                  <a:cubicBezTo>
                    <a:pt x="190" y="1167"/>
                    <a:pt x="225" y="1141"/>
                    <a:pt x="212" y="1141"/>
                  </a:cubicBezTo>
                  <a:cubicBezTo>
                    <a:pt x="210" y="1141"/>
                    <a:pt x="207" y="1142"/>
                    <a:pt x="201" y="1144"/>
                  </a:cubicBezTo>
                  <a:cubicBezTo>
                    <a:pt x="237" y="1132"/>
                    <a:pt x="213" y="1108"/>
                    <a:pt x="213" y="1096"/>
                  </a:cubicBezTo>
                  <a:lnTo>
                    <a:pt x="190" y="1096"/>
                  </a:lnTo>
                  <a:cubicBezTo>
                    <a:pt x="190" y="1084"/>
                    <a:pt x="225" y="1072"/>
                    <a:pt x="201" y="1072"/>
                  </a:cubicBezTo>
                  <a:lnTo>
                    <a:pt x="166" y="1072"/>
                  </a:lnTo>
                  <a:cubicBezTo>
                    <a:pt x="166" y="1072"/>
                    <a:pt x="261" y="1060"/>
                    <a:pt x="225" y="1060"/>
                  </a:cubicBezTo>
                  <a:lnTo>
                    <a:pt x="190" y="1060"/>
                  </a:lnTo>
                  <a:cubicBezTo>
                    <a:pt x="183" y="1060"/>
                    <a:pt x="179" y="1060"/>
                    <a:pt x="177" y="1059"/>
                  </a:cubicBezTo>
                  <a:lnTo>
                    <a:pt x="177" y="1059"/>
                  </a:lnTo>
                  <a:cubicBezTo>
                    <a:pt x="190" y="1057"/>
                    <a:pt x="200" y="1050"/>
                    <a:pt x="214" y="1043"/>
                  </a:cubicBezTo>
                  <a:lnTo>
                    <a:pt x="214" y="1043"/>
                  </a:lnTo>
                  <a:cubicBezTo>
                    <a:pt x="215" y="1049"/>
                    <a:pt x="218" y="1051"/>
                    <a:pt x="222" y="1051"/>
                  </a:cubicBezTo>
                  <a:cubicBezTo>
                    <a:pt x="228" y="1051"/>
                    <a:pt x="237" y="1048"/>
                    <a:pt x="249" y="1048"/>
                  </a:cubicBezTo>
                  <a:lnTo>
                    <a:pt x="249" y="1037"/>
                  </a:lnTo>
                  <a:lnTo>
                    <a:pt x="213" y="1037"/>
                  </a:lnTo>
                  <a:cubicBezTo>
                    <a:pt x="213" y="1037"/>
                    <a:pt x="213" y="1038"/>
                    <a:pt x="213" y="1038"/>
                  </a:cubicBezTo>
                  <a:lnTo>
                    <a:pt x="213" y="1038"/>
                  </a:lnTo>
                  <a:cubicBezTo>
                    <a:pt x="193" y="1042"/>
                    <a:pt x="151" y="1048"/>
                    <a:pt x="142" y="1048"/>
                  </a:cubicBezTo>
                  <a:cubicBezTo>
                    <a:pt x="106" y="1048"/>
                    <a:pt x="213" y="1013"/>
                    <a:pt x="237" y="1001"/>
                  </a:cubicBezTo>
                  <a:lnTo>
                    <a:pt x="237" y="1001"/>
                  </a:lnTo>
                  <a:cubicBezTo>
                    <a:pt x="225" y="1007"/>
                    <a:pt x="210" y="1010"/>
                    <a:pt x="194" y="1010"/>
                  </a:cubicBezTo>
                  <a:cubicBezTo>
                    <a:pt x="178" y="1010"/>
                    <a:pt x="160" y="1007"/>
                    <a:pt x="142" y="1001"/>
                  </a:cubicBezTo>
                  <a:lnTo>
                    <a:pt x="201" y="989"/>
                  </a:lnTo>
                  <a:lnTo>
                    <a:pt x="130" y="989"/>
                  </a:lnTo>
                  <a:cubicBezTo>
                    <a:pt x="166" y="977"/>
                    <a:pt x="213" y="977"/>
                    <a:pt x="190" y="965"/>
                  </a:cubicBezTo>
                  <a:cubicBezTo>
                    <a:pt x="166" y="965"/>
                    <a:pt x="190" y="953"/>
                    <a:pt x="213" y="953"/>
                  </a:cubicBezTo>
                  <a:lnTo>
                    <a:pt x="190" y="953"/>
                  </a:lnTo>
                  <a:cubicBezTo>
                    <a:pt x="178" y="953"/>
                    <a:pt x="190" y="941"/>
                    <a:pt x="178" y="941"/>
                  </a:cubicBezTo>
                  <a:lnTo>
                    <a:pt x="142" y="941"/>
                  </a:lnTo>
                  <a:lnTo>
                    <a:pt x="142" y="929"/>
                  </a:lnTo>
                  <a:lnTo>
                    <a:pt x="201" y="929"/>
                  </a:lnTo>
                  <a:cubicBezTo>
                    <a:pt x="213" y="929"/>
                    <a:pt x="154" y="917"/>
                    <a:pt x="142" y="917"/>
                  </a:cubicBezTo>
                  <a:cubicBezTo>
                    <a:pt x="134" y="913"/>
                    <a:pt x="135" y="912"/>
                    <a:pt x="141" y="912"/>
                  </a:cubicBezTo>
                  <a:cubicBezTo>
                    <a:pt x="143" y="912"/>
                    <a:pt x="147" y="913"/>
                    <a:pt x="151" y="913"/>
                  </a:cubicBezTo>
                  <a:lnTo>
                    <a:pt x="151" y="913"/>
                  </a:lnTo>
                  <a:cubicBezTo>
                    <a:pt x="154" y="911"/>
                    <a:pt x="159" y="909"/>
                    <a:pt x="166" y="906"/>
                  </a:cubicBezTo>
                  <a:cubicBezTo>
                    <a:pt x="170" y="901"/>
                    <a:pt x="174" y="897"/>
                    <a:pt x="176" y="894"/>
                  </a:cubicBezTo>
                  <a:lnTo>
                    <a:pt x="178" y="894"/>
                  </a:lnTo>
                  <a:cubicBezTo>
                    <a:pt x="178" y="894"/>
                    <a:pt x="177" y="894"/>
                    <a:pt x="176" y="893"/>
                  </a:cubicBezTo>
                  <a:lnTo>
                    <a:pt x="176" y="893"/>
                  </a:lnTo>
                  <a:cubicBezTo>
                    <a:pt x="177" y="891"/>
                    <a:pt x="176" y="889"/>
                    <a:pt x="170" y="889"/>
                  </a:cubicBezTo>
                  <a:cubicBezTo>
                    <a:pt x="167" y="889"/>
                    <a:pt x="163" y="889"/>
                    <a:pt x="159" y="890"/>
                  </a:cubicBezTo>
                  <a:lnTo>
                    <a:pt x="159" y="890"/>
                  </a:lnTo>
                  <a:cubicBezTo>
                    <a:pt x="137" y="886"/>
                    <a:pt x="106" y="878"/>
                    <a:pt x="106" y="870"/>
                  </a:cubicBezTo>
                  <a:lnTo>
                    <a:pt x="166" y="870"/>
                  </a:lnTo>
                  <a:cubicBezTo>
                    <a:pt x="201" y="870"/>
                    <a:pt x="178" y="858"/>
                    <a:pt x="154" y="858"/>
                  </a:cubicBezTo>
                  <a:lnTo>
                    <a:pt x="190" y="858"/>
                  </a:lnTo>
                  <a:cubicBezTo>
                    <a:pt x="213" y="858"/>
                    <a:pt x="201" y="834"/>
                    <a:pt x="201" y="834"/>
                  </a:cubicBezTo>
                  <a:lnTo>
                    <a:pt x="213" y="834"/>
                  </a:lnTo>
                  <a:cubicBezTo>
                    <a:pt x="225" y="834"/>
                    <a:pt x="225" y="822"/>
                    <a:pt x="225" y="822"/>
                  </a:cubicBezTo>
                  <a:cubicBezTo>
                    <a:pt x="225" y="810"/>
                    <a:pt x="225" y="810"/>
                    <a:pt x="213" y="798"/>
                  </a:cubicBezTo>
                  <a:cubicBezTo>
                    <a:pt x="213" y="798"/>
                    <a:pt x="178" y="775"/>
                    <a:pt x="190" y="775"/>
                  </a:cubicBezTo>
                  <a:cubicBezTo>
                    <a:pt x="190" y="775"/>
                    <a:pt x="242" y="801"/>
                    <a:pt x="250" y="801"/>
                  </a:cubicBezTo>
                  <a:cubicBezTo>
                    <a:pt x="251" y="801"/>
                    <a:pt x="251" y="800"/>
                    <a:pt x="249" y="798"/>
                  </a:cubicBezTo>
                  <a:cubicBezTo>
                    <a:pt x="237" y="786"/>
                    <a:pt x="213" y="775"/>
                    <a:pt x="190" y="763"/>
                  </a:cubicBezTo>
                  <a:lnTo>
                    <a:pt x="237" y="763"/>
                  </a:lnTo>
                  <a:cubicBezTo>
                    <a:pt x="237" y="763"/>
                    <a:pt x="237" y="751"/>
                    <a:pt x="237" y="751"/>
                  </a:cubicBezTo>
                  <a:cubicBezTo>
                    <a:pt x="237" y="739"/>
                    <a:pt x="213" y="739"/>
                    <a:pt x="213" y="739"/>
                  </a:cubicBezTo>
                  <a:cubicBezTo>
                    <a:pt x="201" y="727"/>
                    <a:pt x="237" y="727"/>
                    <a:pt x="249" y="727"/>
                  </a:cubicBezTo>
                  <a:lnTo>
                    <a:pt x="237" y="727"/>
                  </a:lnTo>
                  <a:cubicBezTo>
                    <a:pt x="225" y="727"/>
                    <a:pt x="237" y="727"/>
                    <a:pt x="237" y="715"/>
                  </a:cubicBezTo>
                  <a:cubicBezTo>
                    <a:pt x="237" y="715"/>
                    <a:pt x="225" y="703"/>
                    <a:pt x="225" y="703"/>
                  </a:cubicBezTo>
                  <a:cubicBezTo>
                    <a:pt x="225" y="697"/>
                    <a:pt x="228" y="697"/>
                    <a:pt x="233" y="697"/>
                  </a:cubicBezTo>
                  <a:cubicBezTo>
                    <a:pt x="237" y="697"/>
                    <a:pt x="243" y="697"/>
                    <a:pt x="249" y="691"/>
                  </a:cubicBezTo>
                  <a:cubicBezTo>
                    <a:pt x="249" y="685"/>
                    <a:pt x="249" y="685"/>
                    <a:pt x="249" y="685"/>
                  </a:cubicBezTo>
                  <a:cubicBezTo>
                    <a:pt x="249" y="685"/>
                    <a:pt x="249" y="685"/>
                    <a:pt x="249" y="679"/>
                  </a:cubicBezTo>
                  <a:cubicBezTo>
                    <a:pt x="237" y="667"/>
                    <a:pt x="249" y="667"/>
                    <a:pt x="249" y="656"/>
                  </a:cubicBezTo>
                  <a:cubicBezTo>
                    <a:pt x="249" y="656"/>
                    <a:pt x="225" y="632"/>
                    <a:pt x="225" y="632"/>
                  </a:cubicBezTo>
                  <a:lnTo>
                    <a:pt x="225" y="632"/>
                  </a:lnTo>
                  <a:lnTo>
                    <a:pt x="249" y="644"/>
                  </a:lnTo>
                  <a:lnTo>
                    <a:pt x="249" y="644"/>
                  </a:lnTo>
                  <a:lnTo>
                    <a:pt x="237" y="632"/>
                  </a:lnTo>
                  <a:lnTo>
                    <a:pt x="201" y="608"/>
                  </a:lnTo>
                  <a:lnTo>
                    <a:pt x="237" y="620"/>
                  </a:lnTo>
                  <a:lnTo>
                    <a:pt x="249" y="620"/>
                  </a:lnTo>
                  <a:cubicBezTo>
                    <a:pt x="249" y="620"/>
                    <a:pt x="239" y="609"/>
                    <a:pt x="242" y="609"/>
                  </a:cubicBezTo>
                  <a:lnTo>
                    <a:pt x="242" y="609"/>
                  </a:lnTo>
                  <a:cubicBezTo>
                    <a:pt x="244" y="609"/>
                    <a:pt x="249" y="612"/>
                    <a:pt x="261" y="620"/>
                  </a:cubicBezTo>
                  <a:lnTo>
                    <a:pt x="237" y="596"/>
                  </a:lnTo>
                  <a:lnTo>
                    <a:pt x="237" y="596"/>
                  </a:lnTo>
                  <a:cubicBezTo>
                    <a:pt x="249" y="602"/>
                    <a:pt x="255" y="605"/>
                    <a:pt x="258" y="605"/>
                  </a:cubicBezTo>
                  <a:cubicBezTo>
                    <a:pt x="261" y="605"/>
                    <a:pt x="261" y="602"/>
                    <a:pt x="261" y="596"/>
                  </a:cubicBezTo>
                  <a:cubicBezTo>
                    <a:pt x="261" y="596"/>
                    <a:pt x="261" y="596"/>
                    <a:pt x="261" y="584"/>
                  </a:cubicBezTo>
                  <a:cubicBezTo>
                    <a:pt x="261" y="581"/>
                    <a:pt x="260" y="580"/>
                    <a:pt x="259" y="579"/>
                  </a:cubicBezTo>
                  <a:lnTo>
                    <a:pt x="259" y="579"/>
                  </a:lnTo>
                  <a:cubicBezTo>
                    <a:pt x="266" y="581"/>
                    <a:pt x="273" y="584"/>
                    <a:pt x="273" y="584"/>
                  </a:cubicBezTo>
                  <a:cubicBezTo>
                    <a:pt x="281" y="584"/>
                    <a:pt x="278" y="573"/>
                    <a:pt x="286" y="573"/>
                  </a:cubicBezTo>
                  <a:cubicBezTo>
                    <a:pt x="290" y="573"/>
                    <a:pt x="297" y="576"/>
                    <a:pt x="309" y="584"/>
                  </a:cubicBezTo>
                  <a:cubicBezTo>
                    <a:pt x="312" y="586"/>
                    <a:pt x="314" y="586"/>
                    <a:pt x="314" y="586"/>
                  </a:cubicBezTo>
                  <a:cubicBezTo>
                    <a:pt x="317" y="586"/>
                    <a:pt x="273" y="559"/>
                    <a:pt x="273" y="548"/>
                  </a:cubicBezTo>
                  <a:cubicBezTo>
                    <a:pt x="269" y="545"/>
                    <a:pt x="269" y="543"/>
                    <a:pt x="270" y="543"/>
                  </a:cubicBezTo>
                  <a:cubicBezTo>
                    <a:pt x="274" y="543"/>
                    <a:pt x="288" y="552"/>
                    <a:pt x="297" y="560"/>
                  </a:cubicBezTo>
                  <a:lnTo>
                    <a:pt x="309" y="560"/>
                  </a:lnTo>
                  <a:cubicBezTo>
                    <a:pt x="316" y="560"/>
                    <a:pt x="304" y="540"/>
                    <a:pt x="301" y="532"/>
                  </a:cubicBezTo>
                  <a:lnTo>
                    <a:pt x="301" y="532"/>
                  </a:lnTo>
                  <a:cubicBezTo>
                    <a:pt x="303" y="534"/>
                    <a:pt x="306" y="535"/>
                    <a:pt x="309" y="536"/>
                  </a:cubicBezTo>
                  <a:cubicBezTo>
                    <a:pt x="304" y="532"/>
                    <a:pt x="301" y="530"/>
                    <a:pt x="301" y="530"/>
                  </a:cubicBezTo>
                  <a:lnTo>
                    <a:pt x="301" y="530"/>
                  </a:lnTo>
                  <a:cubicBezTo>
                    <a:pt x="300" y="530"/>
                    <a:pt x="300" y="531"/>
                    <a:pt x="301" y="532"/>
                  </a:cubicBezTo>
                  <a:lnTo>
                    <a:pt x="301" y="532"/>
                  </a:lnTo>
                  <a:cubicBezTo>
                    <a:pt x="282" y="522"/>
                    <a:pt x="272" y="510"/>
                    <a:pt x="261" y="489"/>
                  </a:cubicBezTo>
                  <a:lnTo>
                    <a:pt x="261" y="489"/>
                  </a:lnTo>
                  <a:lnTo>
                    <a:pt x="285" y="501"/>
                  </a:lnTo>
                  <a:lnTo>
                    <a:pt x="309" y="501"/>
                  </a:lnTo>
                  <a:cubicBezTo>
                    <a:pt x="309" y="501"/>
                    <a:pt x="332" y="536"/>
                    <a:pt x="344" y="536"/>
                  </a:cubicBezTo>
                  <a:cubicBezTo>
                    <a:pt x="344" y="536"/>
                    <a:pt x="332" y="513"/>
                    <a:pt x="332" y="513"/>
                  </a:cubicBezTo>
                  <a:lnTo>
                    <a:pt x="368" y="513"/>
                  </a:lnTo>
                  <a:cubicBezTo>
                    <a:pt x="368" y="513"/>
                    <a:pt x="319" y="471"/>
                    <a:pt x="323" y="471"/>
                  </a:cubicBezTo>
                  <a:lnTo>
                    <a:pt x="323" y="471"/>
                  </a:lnTo>
                  <a:cubicBezTo>
                    <a:pt x="324" y="471"/>
                    <a:pt x="326" y="473"/>
                    <a:pt x="332" y="477"/>
                  </a:cubicBezTo>
                  <a:cubicBezTo>
                    <a:pt x="358" y="485"/>
                    <a:pt x="365" y="494"/>
                    <a:pt x="367" y="494"/>
                  </a:cubicBezTo>
                  <a:cubicBezTo>
                    <a:pt x="368" y="494"/>
                    <a:pt x="368" y="492"/>
                    <a:pt x="368" y="489"/>
                  </a:cubicBezTo>
                  <a:cubicBezTo>
                    <a:pt x="368" y="480"/>
                    <a:pt x="348" y="457"/>
                    <a:pt x="353" y="457"/>
                  </a:cubicBezTo>
                  <a:cubicBezTo>
                    <a:pt x="355" y="457"/>
                    <a:pt x="360" y="459"/>
                    <a:pt x="368" y="465"/>
                  </a:cubicBezTo>
                  <a:cubicBezTo>
                    <a:pt x="383" y="476"/>
                    <a:pt x="390" y="480"/>
                    <a:pt x="392" y="480"/>
                  </a:cubicBezTo>
                  <a:cubicBezTo>
                    <a:pt x="396" y="480"/>
                    <a:pt x="376" y="461"/>
                    <a:pt x="368" y="453"/>
                  </a:cubicBezTo>
                  <a:cubicBezTo>
                    <a:pt x="364" y="449"/>
                    <a:pt x="366" y="448"/>
                    <a:pt x="369" y="448"/>
                  </a:cubicBezTo>
                  <a:cubicBezTo>
                    <a:pt x="376" y="448"/>
                    <a:pt x="392" y="453"/>
                    <a:pt x="392" y="453"/>
                  </a:cubicBezTo>
                  <a:cubicBezTo>
                    <a:pt x="404" y="453"/>
                    <a:pt x="356" y="417"/>
                    <a:pt x="356" y="394"/>
                  </a:cubicBezTo>
                  <a:cubicBezTo>
                    <a:pt x="355" y="392"/>
                    <a:pt x="354" y="392"/>
                    <a:pt x="355" y="392"/>
                  </a:cubicBezTo>
                  <a:lnTo>
                    <a:pt x="355" y="392"/>
                  </a:lnTo>
                  <a:cubicBezTo>
                    <a:pt x="356" y="392"/>
                    <a:pt x="375" y="407"/>
                    <a:pt x="386" y="415"/>
                  </a:cubicBezTo>
                  <a:lnTo>
                    <a:pt x="386" y="415"/>
                  </a:lnTo>
                  <a:cubicBezTo>
                    <a:pt x="395" y="422"/>
                    <a:pt x="405" y="429"/>
                    <a:pt x="416" y="429"/>
                  </a:cubicBezTo>
                  <a:cubicBezTo>
                    <a:pt x="418" y="432"/>
                    <a:pt x="420" y="433"/>
                    <a:pt x="422" y="433"/>
                  </a:cubicBezTo>
                  <a:cubicBezTo>
                    <a:pt x="431" y="433"/>
                    <a:pt x="437" y="415"/>
                    <a:pt x="428" y="405"/>
                  </a:cubicBezTo>
                  <a:cubicBezTo>
                    <a:pt x="428" y="400"/>
                    <a:pt x="428" y="396"/>
                    <a:pt x="428" y="394"/>
                  </a:cubicBezTo>
                  <a:cubicBezTo>
                    <a:pt x="425" y="386"/>
                    <a:pt x="425" y="384"/>
                    <a:pt x="427" y="384"/>
                  </a:cubicBezTo>
                  <a:lnTo>
                    <a:pt x="427" y="384"/>
                  </a:lnTo>
                  <a:cubicBezTo>
                    <a:pt x="433" y="384"/>
                    <a:pt x="463" y="429"/>
                    <a:pt x="463" y="429"/>
                  </a:cubicBezTo>
                  <a:cubicBezTo>
                    <a:pt x="463" y="429"/>
                    <a:pt x="439" y="388"/>
                    <a:pt x="451" y="388"/>
                  </a:cubicBezTo>
                  <a:cubicBezTo>
                    <a:pt x="453" y="388"/>
                    <a:pt x="457" y="390"/>
                    <a:pt x="463" y="394"/>
                  </a:cubicBezTo>
                  <a:cubicBezTo>
                    <a:pt x="463" y="394"/>
                    <a:pt x="463" y="358"/>
                    <a:pt x="474" y="358"/>
                  </a:cubicBezTo>
                  <a:cubicBezTo>
                    <a:pt x="478" y="358"/>
                    <a:pt x="482" y="362"/>
                    <a:pt x="487" y="370"/>
                  </a:cubicBezTo>
                  <a:lnTo>
                    <a:pt x="463" y="310"/>
                  </a:lnTo>
                  <a:lnTo>
                    <a:pt x="463" y="310"/>
                  </a:lnTo>
                  <a:cubicBezTo>
                    <a:pt x="475" y="334"/>
                    <a:pt x="487" y="334"/>
                    <a:pt x="499" y="334"/>
                  </a:cubicBezTo>
                  <a:cubicBezTo>
                    <a:pt x="499" y="334"/>
                    <a:pt x="511" y="358"/>
                    <a:pt x="523" y="370"/>
                  </a:cubicBezTo>
                  <a:cubicBezTo>
                    <a:pt x="524" y="371"/>
                    <a:pt x="524" y="371"/>
                    <a:pt x="525" y="371"/>
                  </a:cubicBezTo>
                  <a:cubicBezTo>
                    <a:pt x="530" y="371"/>
                    <a:pt x="499" y="310"/>
                    <a:pt x="499" y="310"/>
                  </a:cubicBezTo>
                  <a:lnTo>
                    <a:pt x="499" y="310"/>
                  </a:lnTo>
                  <a:cubicBezTo>
                    <a:pt x="511" y="310"/>
                    <a:pt x="535" y="370"/>
                    <a:pt x="535" y="370"/>
                  </a:cubicBezTo>
                  <a:cubicBezTo>
                    <a:pt x="535" y="370"/>
                    <a:pt x="535" y="358"/>
                    <a:pt x="523" y="334"/>
                  </a:cubicBezTo>
                  <a:cubicBezTo>
                    <a:pt x="523" y="322"/>
                    <a:pt x="511" y="310"/>
                    <a:pt x="511" y="310"/>
                  </a:cubicBezTo>
                  <a:lnTo>
                    <a:pt x="511" y="310"/>
                  </a:lnTo>
                  <a:cubicBezTo>
                    <a:pt x="523" y="310"/>
                    <a:pt x="511" y="310"/>
                    <a:pt x="523" y="322"/>
                  </a:cubicBezTo>
                  <a:cubicBezTo>
                    <a:pt x="535" y="334"/>
                    <a:pt x="547" y="358"/>
                    <a:pt x="559" y="382"/>
                  </a:cubicBezTo>
                  <a:cubicBezTo>
                    <a:pt x="560" y="383"/>
                    <a:pt x="561" y="384"/>
                    <a:pt x="562" y="384"/>
                  </a:cubicBezTo>
                  <a:cubicBezTo>
                    <a:pt x="564" y="384"/>
                    <a:pt x="547" y="358"/>
                    <a:pt x="547" y="358"/>
                  </a:cubicBezTo>
                  <a:lnTo>
                    <a:pt x="547" y="334"/>
                  </a:lnTo>
                  <a:cubicBezTo>
                    <a:pt x="547" y="322"/>
                    <a:pt x="547" y="310"/>
                    <a:pt x="535" y="298"/>
                  </a:cubicBezTo>
                  <a:cubicBezTo>
                    <a:pt x="535" y="297"/>
                    <a:pt x="535" y="296"/>
                    <a:pt x="536" y="296"/>
                  </a:cubicBezTo>
                  <a:cubicBezTo>
                    <a:pt x="538" y="296"/>
                    <a:pt x="543" y="305"/>
                    <a:pt x="549" y="313"/>
                  </a:cubicBezTo>
                  <a:lnTo>
                    <a:pt x="549" y="313"/>
                  </a:lnTo>
                  <a:cubicBezTo>
                    <a:pt x="550" y="324"/>
                    <a:pt x="553" y="334"/>
                    <a:pt x="559" y="334"/>
                  </a:cubicBezTo>
                  <a:cubicBezTo>
                    <a:pt x="580" y="324"/>
                    <a:pt x="573" y="322"/>
                    <a:pt x="563" y="306"/>
                  </a:cubicBezTo>
                  <a:lnTo>
                    <a:pt x="563" y="306"/>
                  </a:lnTo>
                  <a:cubicBezTo>
                    <a:pt x="571" y="319"/>
                    <a:pt x="579" y="323"/>
                    <a:pt x="586" y="323"/>
                  </a:cubicBezTo>
                  <a:cubicBezTo>
                    <a:pt x="600" y="323"/>
                    <a:pt x="611" y="310"/>
                    <a:pt x="618" y="310"/>
                  </a:cubicBezTo>
                  <a:cubicBezTo>
                    <a:pt x="618" y="310"/>
                    <a:pt x="618" y="286"/>
                    <a:pt x="594" y="251"/>
                  </a:cubicBezTo>
                  <a:cubicBezTo>
                    <a:pt x="588" y="239"/>
                    <a:pt x="588" y="233"/>
                    <a:pt x="591" y="233"/>
                  </a:cubicBezTo>
                  <a:lnTo>
                    <a:pt x="591" y="233"/>
                  </a:lnTo>
                  <a:cubicBezTo>
                    <a:pt x="594" y="233"/>
                    <a:pt x="600" y="239"/>
                    <a:pt x="606" y="251"/>
                  </a:cubicBezTo>
                  <a:cubicBezTo>
                    <a:pt x="630" y="310"/>
                    <a:pt x="642" y="322"/>
                    <a:pt x="654" y="322"/>
                  </a:cubicBezTo>
                  <a:cubicBezTo>
                    <a:pt x="666" y="322"/>
                    <a:pt x="666" y="322"/>
                    <a:pt x="654" y="298"/>
                  </a:cubicBezTo>
                  <a:cubicBezTo>
                    <a:pt x="642" y="275"/>
                    <a:pt x="654" y="263"/>
                    <a:pt x="654" y="263"/>
                  </a:cubicBezTo>
                  <a:cubicBezTo>
                    <a:pt x="654" y="263"/>
                    <a:pt x="654" y="298"/>
                    <a:pt x="666" y="298"/>
                  </a:cubicBezTo>
                  <a:lnTo>
                    <a:pt x="690" y="298"/>
                  </a:lnTo>
                  <a:cubicBezTo>
                    <a:pt x="695" y="298"/>
                    <a:pt x="698" y="298"/>
                    <a:pt x="698" y="295"/>
                  </a:cubicBezTo>
                  <a:lnTo>
                    <a:pt x="698" y="295"/>
                  </a:lnTo>
                  <a:cubicBezTo>
                    <a:pt x="699" y="296"/>
                    <a:pt x="700" y="297"/>
                    <a:pt x="702" y="298"/>
                  </a:cubicBezTo>
                  <a:cubicBezTo>
                    <a:pt x="702" y="286"/>
                    <a:pt x="702" y="286"/>
                    <a:pt x="702" y="286"/>
                  </a:cubicBezTo>
                  <a:lnTo>
                    <a:pt x="702" y="263"/>
                  </a:lnTo>
                  <a:cubicBezTo>
                    <a:pt x="702" y="260"/>
                    <a:pt x="702" y="259"/>
                    <a:pt x="703" y="259"/>
                  </a:cubicBezTo>
                  <a:cubicBezTo>
                    <a:pt x="706" y="259"/>
                    <a:pt x="713" y="275"/>
                    <a:pt x="713" y="275"/>
                  </a:cubicBezTo>
                  <a:cubicBezTo>
                    <a:pt x="717" y="278"/>
                    <a:pt x="719" y="280"/>
                    <a:pt x="719" y="280"/>
                  </a:cubicBezTo>
                  <a:cubicBezTo>
                    <a:pt x="720" y="280"/>
                    <a:pt x="717" y="275"/>
                    <a:pt x="725" y="275"/>
                  </a:cubicBezTo>
                  <a:cubicBezTo>
                    <a:pt x="732" y="275"/>
                    <a:pt x="731" y="275"/>
                    <a:pt x="729" y="270"/>
                  </a:cubicBezTo>
                  <a:lnTo>
                    <a:pt x="729" y="270"/>
                  </a:lnTo>
                  <a:cubicBezTo>
                    <a:pt x="731" y="269"/>
                    <a:pt x="733" y="266"/>
                    <a:pt x="737" y="263"/>
                  </a:cubicBezTo>
                  <a:cubicBezTo>
                    <a:pt x="737" y="263"/>
                    <a:pt x="737" y="251"/>
                    <a:pt x="737" y="239"/>
                  </a:cubicBezTo>
                  <a:cubicBezTo>
                    <a:pt x="737" y="232"/>
                    <a:pt x="737" y="225"/>
                    <a:pt x="740" y="225"/>
                  </a:cubicBezTo>
                  <a:cubicBezTo>
                    <a:pt x="741" y="225"/>
                    <a:pt x="744" y="229"/>
                    <a:pt x="749" y="239"/>
                  </a:cubicBezTo>
                  <a:cubicBezTo>
                    <a:pt x="761" y="275"/>
                    <a:pt x="749" y="275"/>
                    <a:pt x="761" y="286"/>
                  </a:cubicBezTo>
                  <a:cubicBezTo>
                    <a:pt x="773" y="298"/>
                    <a:pt x="773" y="310"/>
                    <a:pt x="773" y="310"/>
                  </a:cubicBezTo>
                  <a:cubicBezTo>
                    <a:pt x="785" y="310"/>
                    <a:pt x="773" y="286"/>
                    <a:pt x="773" y="275"/>
                  </a:cubicBezTo>
                  <a:lnTo>
                    <a:pt x="773" y="263"/>
                  </a:lnTo>
                  <a:cubicBezTo>
                    <a:pt x="773" y="269"/>
                    <a:pt x="777" y="276"/>
                    <a:pt x="780" y="276"/>
                  </a:cubicBezTo>
                  <a:cubicBezTo>
                    <a:pt x="783" y="276"/>
                    <a:pt x="785" y="273"/>
                    <a:pt x="785" y="263"/>
                  </a:cubicBezTo>
                  <a:cubicBezTo>
                    <a:pt x="785" y="282"/>
                    <a:pt x="789" y="287"/>
                    <a:pt x="793" y="287"/>
                  </a:cubicBezTo>
                  <a:cubicBezTo>
                    <a:pt x="800" y="287"/>
                    <a:pt x="809" y="275"/>
                    <a:pt x="809" y="275"/>
                  </a:cubicBezTo>
                  <a:cubicBezTo>
                    <a:pt x="812" y="271"/>
                    <a:pt x="814" y="270"/>
                    <a:pt x="814" y="270"/>
                  </a:cubicBezTo>
                  <a:lnTo>
                    <a:pt x="814" y="270"/>
                  </a:lnTo>
                  <a:cubicBezTo>
                    <a:pt x="815" y="270"/>
                    <a:pt x="809" y="278"/>
                    <a:pt x="809" y="286"/>
                  </a:cubicBezTo>
                  <a:lnTo>
                    <a:pt x="821" y="286"/>
                  </a:lnTo>
                  <a:cubicBezTo>
                    <a:pt x="821" y="286"/>
                    <a:pt x="844" y="286"/>
                    <a:pt x="844" y="310"/>
                  </a:cubicBezTo>
                  <a:lnTo>
                    <a:pt x="856" y="275"/>
                  </a:lnTo>
                  <a:cubicBezTo>
                    <a:pt x="868" y="239"/>
                    <a:pt x="856" y="239"/>
                    <a:pt x="868" y="239"/>
                  </a:cubicBezTo>
                  <a:lnTo>
                    <a:pt x="868" y="286"/>
                  </a:lnTo>
                  <a:cubicBezTo>
                    <a:pt x="868" y="292"/>
                    <a:pt x="868" y="295"/>
                    <a:pt x="870" y="295"/>
                  </a:cubicBezTo>
                  <a:cubicBezTo>
                    <a:pt x="871" y="295"/>
                    <a:pt x="874" y="292"/>
                    <a:pt x="880" y="286"/>
                  </a:cubicBezTo>
                  <a:cubicBezTo>
                    <a:pt x="892" y="275"/>
                    <a:pt x="892" y="275"/>
                    <a:pt x="892" y="275"/>
                  </a:cubicBezTo>
                  <a:lnTo>
                    <a:pt x="892" y="298"/>
                  </a:lnTo>
                  <a:cubicBezTo>
                    <a:pt x="892" y="299"/>
                    <a:pt x="892" y="300"/>
                    <a:pt x="892" y="300"/>
                  </a:cubicBezTo>
                  <a:cubicBezTo>
                    <a:pt x="894" y="300"/>
                    <a:pt x="905" y="239"/>
                    <a:pt x="916" y="239"/>
                  </a:cubicBezTo>
                  <a:lnTo>
                    <a:pt x="916" y="239"/>
                  </a:lnTo>
                  <a:cubicBezTo>
                    <a:pt x="916" y="239"/>
                    <a:pt x="904" y="286"/>
                    <a:pt x="916" y="298"/>
                  </a:cubicBezTo>
                  <a:cubicBezTo>
                    <a:pt x="916" y="300"/>
                    <a:pt x="916" y="300"/>
                    <a:pt x="916" y="300"/>
                  </a:cubicBezTo>
                  <a:cubicBezTo>
                    <a:pt x="918" y="300"/>
                    <a:pt x="929" y="261"/>
                    <a:pt x="940" y="251"/>
                  </a:cubicBezTo>
                  <a:cubicBezTo>
                    <a:pt x="945" y="246"/>
                    <a:pt x="950" y="243"/>
                    <a:pt x="953" y="243"/>
                  </a:cubicBezTo>
                  <a:cubicBezTo>
                    <a:pt x="957" y="243"/>
                    <a:pt x="959" y="249"/>
                    <a:pt x="952" y="263"/>
                  </a:cubicBezTo>
                  <a:cubicBezTo>
                    <a:pt x="952" y="263"/>
                    <a:pt x="940" y="286"/>
                    <a:pt x="940" y="298"/>
                  </a:cubicBezTo>
                  <a:cubicBezTo>
                    <a:pt x="943" y="302"/>
                    <a:pt x="945" y="303"/>
                    <a:pt x="947" y="303"/>
                  </a:cubicBezTo>
                  <a:cubicBezTo>
                    <a:pt x="952" y="303"/>
                    <a:pt x="955" y="292"/>
                    <a:pt x="963" y="275"/>
                  </a:cubicBezTo>
                  <a:lnTo>
                    <a:pt x="963" y="298"/>
                  </a:lnTo>
                  <a:lnTo>
                    <a:pt x="975" y="251"/>
                  </a:lnTo>
                  <a:cubicBezTo>
                    <a:pt x="975" y="239"/>
                    <a:pt x="975" y="227"/>
                    <a:pt x="987" y="215"/>
                  </a:cubicBezTo>
                  <a:lnTo>
                    <a:pt x="987" y="215"/>
                  </a:lnTo>
                  <a:cubicBezTo>
                    <a:pt x="975" y="251"/>
                    <a:pt x="975" y="275"/>
                    <a:pt x="987" y="275"/>
                  </a:cubicBezTo>
                  <a:cubicBezTo>
                    <a:pt x="999" y="275"/>
                    <a:pt x="1011" y="263"/>
                    <a:pt x="1011" y="239"/>
                  </a:cubicBezTo>
                  <a:lnTo>
                    <a:pt x="1011" y="239"/>
                  </a:lnTo>
                  <a:cubicBezTo>
                    <a:pt x="1011" y="263"/>
                    <a:pt x="1011" y="275"/>
                    <a:pt x="999" y="286"/>
                  </a:cubicBezTo>
                  <a:lnTo>
                    <a:pt x="999" y="298"/>
                  </a:lnTo>
                  <a:cubicBezTo>
                    <a:pt x="999" y="298"/>
                    <a:pt x="1017" y="263"/>
                    <a:pt x="1023" y="263"/>
                  </a:cubicBezTo>
                  <a:lnTo>
                    <a:pt x="1023" y="263"/>
                  </a:lnTo>
                  <a:cubicBezTo>
                    <a:pt x="1026" y="263"/>
                    <a:pt x="1027" y="269"/>
                    <a:pt x="1023" y="286"/>
                  </a:cubicBezTo>
                  <a:cubicBezTo>
                    <a:pt x="1020" y="304"/>
                    <a:pt x="1019" y="310"/>
                    <a:pt x="1020" y="310"/>
                  </a:cubicBezTo>
                  <a:cubicBezTo>
                    <a:pt x="1023" y="310"/>
                    <a:pt x="1035" y="275"/>
                    <a:pt x="1035" y="275"/>
                  </a:cubicBezTo>
                  <a:cubicBezTo>
                    <a:pt x="1042" y="281"/>
                    <a:pt x="1041" y="295"/>
                    <a:pt x="1039" y="304"/>
                  </a:cubicBezTo>
                  <a:lnTo>
                    <a:pt x="1039" y="304"/>
                  </a:lnTo>
                  <a:lnTo>
                    <a:pt x="1059" y="275"/>
                  </a:lnTo>
                  <a:lnTo>
                    <a:pt x="1059" y="275"/>
                  </a:lnTo>
                  <a:cubicBezTo>
                    <a:pt x="1059" y="298"/>
                    <a:pt x="1047" y="298"/>
                    <a:pt x="1047" y="322"/>
                  </a:cubicBezTo>
                  <a:cubicBezTo>
                    <a:pt x="1047" y="328"/>
                    <a:pt x="1047" y="331"/>
                    <a:pt x="1048" y="331"/>
                  </a:cubicBezTo>
                  <a:cubicBezTo>
                    <a:pt x="1050" y="331"/>
                    <a:pt x="1053" y="328"/>
                    <a:pt x="1059" y="322"/>
                  </a:cubicBezTo>
                  <a:cubicBezTo>
                    <a:pt x="1063" y="314"/>
                    <a:pt x="1065" y="312"/>
                    <a:pt x="1067" y="312"/>
                  </a:cubicBezTo>
                  <a:cubicBezTo>
                    <a:pt x="1071" y="312"/>
                    <a:pt x="1071" y="322"/>
                    <a:pt x="1071" y="322"/>
                  </a:cubicBezTo>
                  <a:cubicBezTo>
                    <a:pt x="1071" y="322"/>
                    <a:pt x="1094" y="286"/>
                    <a:pt x="1094" y="286"/>
                  </a:cubicBezTo>
                  <a:lnTo>
                    <a:pt x="1094" y="286"/>
                  </a:lnTo>
                  <a:lnTo>
                    <a:pt x="1083" y="322"/>
                  </a:lnTo>
                  <a:lnTo>
                    <a:pt x="1094" y="311"/>
                  </a:lnTo>
                  <a:lnTo>
                    <a:pt x="1094" y="311"/>
                  </a:lnTo>
                  <a:cubicBezTo>
                    <a:pt x="1091" y="314"/>
                    <a:pt x="1090" y="315"/>
                    <a:pt x="1090" y="315"/>
                  </a:cubicBezTo>
                  <a:cubicBezTo>
                    <a:pt x="1089" y="315"/>
                    <a:pt x="1098" y="304"/>
                    <a:pt x="1106" y="286"/>
                  </a:cubicBezTo>
                  <a:cubicBezTo>
                    <a:pt x="1118" y="275"/>
                    <a:pt x="1118" y="275"/>
                    <a:pt x="1118" y="275"/>
                  </a:cubicBezTo>
                  <a:lnTo>
                    <a:pt x="1118" y="275"/>
                  </a:lnTo>
                  <a:lnTo>
                    <a:pt x="1094" y="334"/>
                  </a:lnTo>
                  <a:cubicBezTo>
                    <a:pt x="1101" y="320"/>
                    <a:pt x="1108" y="314"/>
                    <a:pt x="1113" y="314"/>
                  </a:cubicBezTo>
                  <a:cubicBezTo>
                    <a:pt x="1116" y="314"/>
                    <a:pt x="1118" y="317"/>
                    <a:pt x="1118" y="322"/>
                  </a:cubicBezTo>
                  <a:cubicBezTo>
                    <a:pt x="1118" y="322"/>
                    <a:pt x="1118" y="334"/>
                    <a:pt x="1118" y="346"/>
                  </a:cubicBezTo>
                  <a:cubicBezTo>
                    <a:pt x="1118" y="346"/>
                    <a:pt x="1142" y="382"/>
                    <a:pt x="1154" y="382"/>
                  </a:cubicBezTo>
                  <a:cubicBezTo>
                    <a:pt x="1166" y="394"/>
                    <a:pt x="1142" y="405"/>
                    <a:pt x="1154" y="405"/>
                  </a:cubicBezTo>
                  <a:lnTo>
                    <a:pt x="1237" y="405"/>
                  </a:lnTo>
                  <a:cubicBezTo>
                    <a:pt x="1237" y="405"/>
                    <a:pt x="1249" y="405"/>
                    <a:pt x="1261" y="394"/>
                  </a:cubicBezTo>
                  <a:cubicBezTo>
                    <a:pt x="1265" y="390"/>
                    <a:pt x="1268" y="388"/>
                    <a:pt x="1270" y="388"/>
                  </a:cubicBezTo>
                  <a:cubicBezTo>
                    <a:pt x="1273" y="388"/>
                    <a:pt x="1273" y="394"/>
                    <a:pt x="1273" y="394"/>
                  </a:cubicBezTo>
                  <a:cubicBezTo>
                    <a:pt x="1273" y="394"/>
                    <a:pt x="1261" y="394"/>
                    <a:pt x="1261" y="405"/>
                  </a:cubicBezTo>
                  <a:cubicBezTo>
                    <a:pt x="1261" y="417"/>
                    <a:pt x="1273" y="417"/>
                    <a:pt x="1273" y="417"/>
                  </a:cubicBezTo>
                  <a:cubicBezTo>
                    <a:pt x="1273" y="423"/>
                    <a:pt x="1273" y="426"/>
                    <a:pt x="1275" y="426"/>
                  </a:cubicBezTo>
                  <a:cubicBezTo>
                    <a:pt x="1276" y="426"/>
                    <a:pt x="1279" y="423"/>
                    <a:pt x="1285" y="417"/>
                  </a:cubicBezTo>
                  <a:cubicBezTo>
                    <a:pt x="1309" y="405"/>
                    <a:pt x="1321" y="382"/>
                    <a:pt x="1333" y="370"/>
                  </a:cubicBezTo>
                  <a:cubicBezTo>
                    <a:pt x="1334" y="368"/>
                    <a:pt x="1335" y="368"/>
                    <a:pt x="1335" y="368"/>
                  </a:cubicBezTo>
                  <a:lnTo>
                    <a:pt x="1335" y="368"/>
                  </a:lnTo>
                  <a:cubicBezTo>
                    <a:pt x="1337" y="368"/>
                    <a:pt x="1307" y="407"/>
                    <a:pt x="1297" y="417"/>
                  </a:cubicBezTo>
                  <a:cubicBezTo>
                    <a:pt x="1285" y="441"/>
                    <a:pt x="1285" y="441"/>
                    <a:pt x="1297" y="441"/>
                  </a:cubicBezTo>
                  <a:cubicBezTo>
                    <a:pt x="1309" y="453"/>
                    <a:pt x="1309" y="453"/>
                    <a:pt x="1309" y="465"/>
                  </a:cubicBezTo>
                  <a:lnTo>
                    <a:pt x="1309" y="477"/>
                  </a:lnTo>
                  <a:cubicBezTo>
                    <a:pt x="1309" y="477"/>
                    <a:pt x="1321" y="477"/>
                    <a:pt x="1333" y="465"/>
                  </a:cubicBezTo>
                  <a:cubicBezTo>
                    <a:pt x="1334" y="463"/>
                    <a:pt x="1335" y="463"/>
                    <a:pt x="1336" y="463"/>
                  </a:cubicBezTo>
                  <a:lnTo>
                    <a:pt x="1336" y="463"/>
                  </a:lnTo>
                  <a:cubicBezTo>
                    <a:pt x="1341" y="463"/>
                    <a:pt x="1333" y="490"/>
                    <a:pt x="1333" y="501"/>
                  </a:cubicBezTo>
                  <a:cubicBezTo>
                    <a:pt x="1333" y="501"/>
                    <a:pt x="1347" y="501"/>
                    <a:pt x="1365" y="489"/>
                  </a:cubicBezTo>
                  <a:lnTo>
                    <a:pt x="1365" y="489"/>
                  </a:lnTo>
                  <a:cubicBezTo>
                    <a:pt x="1360" y="495"/>
                    <a:pt x="1356" y="501"/>
                    <a:pt x="1356" y="501"/>
                  </a:cubicBezTo>
                  <a:cubicBezTo>
                    <a:pt x="1354" y="503"/>
                    <a:pt x="1354" y="504"/>
                    <a:pt x="1354" y="504"/>
                  </a:cubicBezTo>
                  <a:cubicBezTo>
                    <a:pt x="1357" y="504"/>
                    <a:pt x="1380" y="489"/>
                    <a:pt x="1380" y="489"/>
                  </a:cubicBezTo>
                  <a:lnTo>
                    <a:pt x="1380" y="489"/>
                  </a:lnTo>
                  <a:cubicBezTo>
                    <a:pt x="1380" y="489"/>
                    <a:pt x="1368" y="513"/>
                    <a:pt x="1356" y="525"/>
                  </a:cubicBezTo>
                  <a:cubicBezTo>
                    <a:pt x="1356" y="536"/>
                    <a:pt x="1356" y="536"/>
                    <a:pt x="1368" y="536"/>
                  </a:cubicBezTo>
                  <a:cubicBezTo>
                    <a:pt x="1380" y="536"/>
                    <a:pt x="1404" y="536"/>
                    <a:pt x="1368" y="560"/>
                  </a:cubicBezTo>
                  <a:lnTo>
                    <a:pt x="1380" y="560"/>
                  </a:lnTo>
                  <a:cubicBezTo>
                    <a:pt x="1392" y="560"/>
                    <a:pt x="1404" y="584"/>
                    <a:pt x="1428" y="596"/>
                  </a:cubicBezTo>
                  <a:cubicBezTo>
                    <a:pt x="1441" y="596"/>
                    <a:pt x="1447" y="596"/>
                    <a:pt x="1454" y="592"/>
                  </a:cubicBezTo>
                  <a:lnTo>
                    <a:pt x="1454" y="592"/>
                  </a:lnTo>
                  <a:cubicBezTo>
                    <a:pt x="1447" y="597"/>
                    <a:pt x="1439" y="602"/>
                    <a:pt x="1428" y="608"/>
                  </a:cubicBezTo>
                  <a:lnTo>
                    <a:pt x="1428" y="620"/>
                  </a:lnTo>
                  <a:cubicBezTo>
                    <a:pt x="1428" y="632"/>
                    <a:pt x="1428" y="632"/>
                    <a:pt x="1428" y="644"/>
                  </a:cubicBezTo>
                  <a:cubicBezTo>
                    <a:pt x="1428" y="644"/>
                    <a:pt x="1452" y="656"/>
                    <a:pt x="1452" y="656"/>
                  </a:cubicBezTo>
                  <a:cubicBezTo>
                    <a:pt x="1484" y="645"/>
                    <a:pt x="1516" y="624"/>
                    <a:pt x="1549" y="612"/>
                  </a:cubicBezTo>
                  <a:lnTo>
                    <a:pt x="1549" y="612"/>
                  </a:lnTo>
                  <a:cubicBezTo>
                    <a:pt x="1550" y="613"/>
                    <a:pt x="1553" y="613"/>
                    <a:pt x="1556" y="613"/>
                  </a:cubicBezTo>
                  <a:cubicBezTo>
                    <a:pt x="1557" y="613"/>
                    <a:pt x="1557" y="613"/>
                    <a:pt x="1558" y="613"/>
                  </a:cubicBezTo>
                  <a:lnTo>
                    <a:pt x="1558" y="613"/>
                  </a:lnTo>
                  <a:cubicBezTo>
                    <a:pt x="1550" y="621"/>
                    <a:pt x="1525" y="635"/>
                    <a:pt x="1499" y="644"/>
                  </a:cubicBezTo>
                  <a:cubicBezTo>
                    <a:pt x="1475" y="644"/>
                    <a:pt x="1464" y="656"/>
                    <a:pt x="1464" y="667"/>
                  </a:cubicBezTo>
                  <a:lnTo>
                    <a:pt x="1475" y="667"/>
                  </a:lnTo>
                  <a:cubicBezTo>
                    <a:pt x="1479" y="663"/>
                    <a:pt x="1483" y="662"/>
                    <a:pt x="1486" y="662"/>
                  </a:cubicBezTo>
                  <a:cubicBezTo>
                    <a:pt x="1493" y="662"/>
                    <a:pt x="1495" y="667"/>
                    <a:pt x="1487" y="667"/>
                  </a:cubicBezTo>
                  <a:cubicBezTo>
                    <a:pt x="1475" y="679"/>
                    <a:pt x="1452" y="691"/>
                    <a:pt x="1428" y="703"/>
                  </a:cubicBezTo>
                  <a:lnTo>
                    <a:pt x="1452" y="703"/>
                  </a:lnTo>
                  <a:cubicBezTo>
                    <a:pt x="1464" y="703"/>
                    <a:pt x="1452" y="715"/>
                    <a:pt x="1475" y="715"/>
                  </a:cubicBezTo>
                  <a:lnTo>
                    <a:pt x="1499" y="715"/>
                  </a:lnTo>
                  <a:cubicBezTo>
                    <a:pt x="1487" y="715"/>
                    <a:pt x="1475" y="727"/>
                    <a:pt x="1475" y="727"/>
                  </a:cubicBezTo>
                  <a:lnTo>
                    <a:pt x="1487" y="727"/>
                  </a:lnTo>
                  <a:lnTo>
                    <a:pt x="1487" y="739"/>
                  </a:lnTo>
                  <a:cubicBezTo>
                    <a:pt x="1479" y="743"/>
                    <a:pt x="1478" y="744"/>
                    <a:pt x="1481" y="744"/>
                  </a:cubicBezTo>
                  <a:cubicBezTo>
                    <a:pt x="1486" y="744"/>
                    <a:pt x="1507" y="739"/>
                    <a:pt x="1523" y="739"/>
                  </a:cubicBezTo>
                  <a:lnTo>
                    <a:pt x="1583" y="727"/>
                  </a:lnTo>
                  <a:lnTo>
                    <a:pt x="1630" y="715"/>
                  </a:lnTo>
                  <a:lnTo>
                    <a:pt x="1630" y="715"/>
                  </a:lnTo>
                  <a:cubicBezTo>
                    <a:pt x="1630" y="715"/>
                    <a:pt x="1646" y="720"/>
                    <a:pt x="1657" y="720"/>
                  </a:cubicBezTo>
                  <a:cubicBezTo>
                    <a:pt x="1662" y="720"/>
                    <a:pt x="1666" y="719"/>
                    <a:pt x="1666" y="715"/>
                  </a:cubicBezTo>
                  <a:cubicBezTo>
                    <a:pt x="1666" y="711"/>
                    <a:pt x="1666" y="708"/>
                    <a:pt x="1665" y="706"/>
                  </a:cubicBezTo>
                  <a:lnTo>
                    <a:pt x="1665" y="706"/>
                  </a:lnTo>
                  <a:lnTo>
                    <a:pt x="1654" y="709"/>
                  </a:lnTo>
                  <a:lnTo>
                    <a:pt x="1654" y="709"/>
                  </a:lnTo>
                  <a:lnTo>
                    <a:pt x="1654" y="715"/>
                  </a:lnTo>
                  <a:lnTo>
                    <a:pt x="1630" y="715"/>
                  </a:lnTo>
                  <a:lnTo>
                    <a:pt x="1654" y="709"/>
                  </a:lnTo>
                  <a:lnTo>
                    <a:pt x="1654" y="709"/>
                  </a:lnTo>
                  <a:lnTo>
                    <a:pt x="1654" y="703"/>
                  </a:lnTo>
                  <a:cubicBezTo>
                    <a:pt x="1662" y="703"/>
                    <a:pt x="1664" y="703"/>
                    <a:pt x="1665" y="706"/>
                  </a:cubicBezTo>
                  <a:lnTo>
                    <a:pt x="1665" y="706"/>
                  </a:lnTo>
                  <a:lnTo>
                    <a:pt x="1678" y="703"/>
                  </a:lnTo>
                  <a:lnTo>
                    <a:pt x="1666" y="703"/>
                  </a:lnTo>
                  <a:cubicBezTo>
                    <a:pt x="1654" y="703"/>
                    <a:pt x="1654" y="691"/>
                    <a:pt x="1654" y="691"/>
                  </a:cubicBezTo>
                  <a:cubicBezTo>
                    <a:pt x="1654" y="691"/>
                    <a:pt x="1654" y="679"/>
                    <a:pt x="1678" y="667"/>
                  </a:cubicBezTo>
                  <a:lnTo>
                    <a:pt x="1678" y="667"/>
                  </a:lnTo>
                  <a:cubicBezTo>
                    <a:pt x="1668" y="670"/>
                    <a:pt x="1661" y="671"/>
                    <a:pt x="1657" y="671"/>
                  </a:cubicBezTo>
                  <a:cubicBezTo>
                    <a:pt x="1646" y="671"/>
                    <a:pt x="1650" y="664"/>
                    <a:pt x="1639" y="664"/>
                  </a:cubicBezTo>
                  <a:cubicBezTo>
                    <a:pt x="1635" y="664"/>
                    <a:pt x="1628" y="665"/>
                    <a:pt x="1618" y="667"/>
                  </a:cubicBezTo>
                  <a:cubicBezTo>
                    <a:pt x="1600" y="673"/>
                    <a:pt x="1586" y="676"/>
                    <a:pt x="1580" y="676"/>
                  </a:cubicBezTo>
                  <a:cubicBezTo>
                    <a:pt x="1574" y="676"/>
                    <a:pt x="1577" y="673"/>
                    <a:pt x="1595" y="667"/>
                  </a:cubicBezTo>
                  <a:cubicBezTo>
                    <a:pt x="1606" y="667"/>
                    <a:pt x="1630" y="656"/>
                    <a:pt x="1642" y="644"/>
                  </a:cubicBezTo>
                  <a:cubicBezTo>
                    <a:pt x="1648" y="644"/>
                    <a:pt x="1648" y="641"/>
                    <a:pt x="1646" y="639"/>
                  </a:cubicBezTo>
                  <a:lnTo>
                    <a:pt x="1646" y="639"/>
                  </a:lnTo>
                  <a:cubicBezTo>
                    <a:pt x="1657" y="623"/>
                    <a:pt x="1597" y="641"/>
                    <a:pt x="1630" y="608"/>
                  </a:cubicBezTo>
                  <a:lnTo>
                    <a:pt x="1583" y="608"/>
                  </a:lnTo>
                  <a:cubicBezTo>
                    <a:pt x="1583" y="608"/>
                    <a:pt x="1569" y="613"/>
                    <a:pt x="1558" y="613"/>
                  </a:cubicBezTo>
                  <a:lnTo>
                    <a:pt x="1558" y="613"/>
                  </a:lnTo>
                  <a:cubicBezTo>
                    <a:pt x="1562" y="610"/>
                    <a:pt x="1562" y="608"/>
                    <a:pt x="1559" y="608"/>
                  </a:cubicBezTo>
                  <a:lnTo>
                    <a:pt x="1571" y="608"/>
                  </a:lnTo>
                  <a:lnTo>
                    <a:pt x="1630" y="572"/>
                  </a:lnTo>
                  <a:lnTo>
                    <a:pt x="1630" y="572"/>
                  </a:lnTo>
                  <a:cubicBezTo>
                    <a:pt x="1612" y="578"/>
                    <a:pt x="1600" y="581"/>
                    <a:pt x="1595" y="581"/>
                  </a:cubicBezTo>
                  <a:cubicBezTo>
                    <a:pt x="1589" y="581"/>
                    <a:pt x="1589" y="578"/>
                    <a:pt x="1595" y="572"/>
                  </a:cubicBezTo>
                  <a:cubicBezTo>
                    <a:pt x="1606" y="572"/>
                    <a:pt x="1606" y="560"/>
                    <a:pt x="1595" y="560"/>
                  </a:cubicBezTo>
                  <a:cubicBezTo>
                    <a:pt x="1591" y="556"/>
                    <a:pt x="1588" y="555"/>
                    <a:pt x="1586" y="555"/>
                  </a:cubicBezTo>
                  <a:cubicBezTo>
                    <a:pt x="1583" y="555"/>
                    <a:pt x="1583" y="560"/>
                    <a:pt x="1583" y="560"/>
                  </a:cubicBezTo>
                  <a:lnTo>
                    <a:pt x="1583" y="548"/>
                  </a:lnTo>
                  <a:lnTo>
                    <a:pt x="1559" y="548"/>
                  </a:lnTo>
                  <a:cubicBezTo>
                    <a:pt x="1547" y="548"/>
                    <a:pt x="1559" y="525"/>
                    <a:pt x="1559" y="525"/>
                  </a:cubicBezTo>
                  <a:cubicBezTo>
                    <a:pt x="1559" y="525"/>
                    <a:pt x="1559" y="517"/>
                    <a:pt x="1559" y="513"/>
                  </a:cubicBezTo>
                  <a:cubicBezTo>
                    <a:pt x="1551" y="513"/>
                    <a:pt x="1532" y="523"/>
                    <a:pt x="1528" y="523"/>
                  </a:cubicBezTo>
                  <a:cubicBezTo>
                    <a:pt x="1526" y="523"/>
                    <a:pt x="1527" y="521"/>
                    <a:pt x="1535" y="513"/>
                  </a:cubicBezTo>
                  <a:cubicBezTo>
                    <a:pt x="1550" y="498"/>
                    <a:pt x="1560" y="488"/>
                    <a:pt x="1557" y="488"/>
                  </a:cubicBezTo>
                  <a:lnTo>
                    <a:pt x="1557" y="488"/>
                  </a:lnTo>
                  <a:cubicBezTo>
                    <a:pt x="1555" y="488"/>
                    <a:pt x="1549" y="492"/>
                    <a:pt x="1535" y="501"/>
                  </a:cubicBezTo>
                  <a:cubicBezTo>
                    <a:pt x="1525" y="511"/>
                    <a:pt x="1517" y="514"/>
                    <a:pt x="1512" y="514"/>
                  </a:cubicBezTo>
                  <a:cubicBezTo>
                    <a:pt x="1505" y="514"/>
                    <a:pt x="1504" y="508"/>
                    <a:pt x="1511" y="501"/>
                  </a:cubicBezTo>
                  <a:cubicBezTo>
                    <a:pt x="1523" y="489"/>
                    <a:pt x="1547" y="477"/>
                    <a:pt x="1535" y="477"/>
                  </a:cubicBezTo>
                  <a:cubicBezTo>
                    <a:pt x="1511" y="477"/>
                    <a:pt x="1487" y="489"/>
                    <a:pt x="1487" y="489"/>
                  </a:cubicBezTo>
                  <a:cubicBezTo>
                    <a:pt x="1499" y="477"/>
                    <a:pt x="1523" y="477"/>
                    <a:pt x="1523" y="465"/>
                  </a:cubicBezTo>
                  <a:cubicBezTo>
                    <a:pt x="1527" y="461"/>
                    <a:pt x="1526" y="460"/>
                    <a:pt x="1522" y="460"/>
                  </a:cubicBezTo>
                  <a:cubicBezTo>
                    <a:pt x="1515" y="460"/>
                    <a:pt x="1499" y="465"/>
                    <a:pt x="1499" y="465"/>
                  </a:cubicBezTo>
                  <a:cubicBezTo>
                    <a:pt x="1487" y="465"/>
                    <a:pt x="1499" y="453"/>
                    <a:pt x="1499" y="441"/>
                  </a:cubicBezTo>
                  <a:cubicBezTo>
                    <a:pt x="1499" y="429"/>
                    <a:pt x="1511" y="429"/>
                    <a:pt x="1511" y="429"/>
                  </a:cubicBezTo>
                  <a:cubicBezTo>
                    <a:pt x="1511" y="417"/>
                    <a:pt x="1499" y="417"/>
                    <a:pt x="1487" y="417"/>
                  </a:cubicBezTo>
                  <a:cubicBezTo>
                    <a:pt x="1479" y="417"/>
                    <a:pt x="1471" y="423"/>
                    <a:pt x="1471" y="423"/>
                  </a:cubicBezTo>
                  <a:cubicBezTo>
                    <a:pt x="1470" y="423"/>
                    <a:pt x="1471" y="421"/>
                    <a:pt x="1475" y="417"/>
                  </a:cubicBezTo>
                  <a:cubicBezTo>
                    <a:pt x="1487" y="405"/>
                    <a:pt x="1487" y="382"/>
                    <a:pt x="1487" y="382"/>
                  </a:cubicBezTo>
                  <a:cubicBezTo>
                    <a:pt x="1475" y="382"/>
                    <a:pt x="1464" y="394"/>
                    <a:pt x="1452" y="405"/>
                  </a:cubicBezTo>
                  <a:cubicBezTo>
                    <a:pt x="1474" y="383"/>
                    <a:pt x="1473" y="375"/>
                    <a:pt x="1466" y="375"/>
                  </a:cubicBezTo>
                  <a:cubicBezTo>
                    <a:pt x="1462" y="375"/>
                    <a:pt x="1456" y="377"/>
                    <a:pt x="1452" y="382"/>
                  </a:cubicBezTo>
                  <a:cubicBezTo>
                    <a:pt x="1445" y="385"/>
                    <a:pt x="1440" y="387"/>
                    <a:pt x="1437" y="387"/>
                  </a:cubicBezTo>
                  <a:cubicBezTo>
                    <a:pt x="1430" y="387"/>
                    <a:pt x="1435" y="378"/>
                    <a:pt x="1452" y="370"/>
                  </a:cubicBezTo>
                  <a:cubicBezTo>
                    <a:pt x="1464" y="358"/>
                    <a:pt x="1464" y="358"/>
                    <a:pt x="1475" y="346"/>
                  </a:cubicBezTo>
                  <a:cubicBezTo>
                    <a:pt x="1475" y="342"/>
                    <a:pt x="1474" y="341"/>
                    <a:pt x="1472" y="341"/>
                  </a:cubicBezTo>
                  <a:cubicBezTo>
                    <a:pt x="1469" y="341"/>
                    <a:pt x="1464" y="346"/>
                    <a:pt x="1464" y="346"/>
                  </a:cubicBezTo>
                  <a:cubicBezTo>
                    <a:pt x="1452" y="346"/>
                    <a:pt x="1440" y="346"/>
                    <a:pt x="1464" y="334"/>
                  </a:cubicBezTo>
                  <a:cubicBezTo>
                    <a:pt x="1468" y="326"/>
                    <a:pt x="1466" y="323"/>
                    <a:pt x="1463" y="323"/>
                  </a:cubicBezTo>
                  <a:cubicBezTo>
                    <a:pt x="1456" y="323"/>
                    <a:pt x="1440" y="334"/>
                    <a:pt x="1440" y="334"/>
                  </a:cubicBezTo>
                  <a:cubicBezTo>
                    <a:pt x="1440" y="334"/>
                    <a:pt x="1440" y="319"/>
                    <a:pt x="1428" y="319"/>
                  </a:cubicBezTo>
                  <a:cubicBezTo>
                    <a:pt x="1424" y="319"/>
                    <a:pt x="1421" y="320"/>
                    <a:pt x="1416" y="322"/>
                  </a:cubicBezTo>
                  <a:cubicBezTo>
                    <a:pt x="1392" y="322"/>
                    <a:pt x="1404" y="322"/>
                    <a:pt x="1392" y="310"/>
                  </a:cubicBezTo>
                  <a:cubicBezTo>
                    <a:pt x="1392" y="301"/>
                    <a:pt x="1392" y="283"/>
                    <a:pt x="1386" y="283"/>
                  </a:cubicBezTo>
                  <a:cubicBezTo>
                    <a:pt x="1384" y="283"/>
                    <a:pt x="1382" y="284"/>
                    <a:pt x="1380" y="286"/>
                  </a:cubicBezTo>
                  <a:cubicBezTo>
                    <a:pt x="1376" y="289"/>
                    <a:pt x="1373" y="290"/>
                    <a:pt x="1372" y="290"/>
                  </a:cubicBezTo>
                  <a:cubicBezTo>
                    <a:pt x="1369" y="290"/>
                    <a:pt x="1392" y="272"/>
                    <a:pt x="1392" y="263"/>
                  </a:cubicBezTo>
                  <a:lnTo>
                    <a:pt x="1380" y="263"/>
                  </a:lnTo>
                  <a:cubicBezTo>
                    <a:pt x="1368" y="263"/>
                    <a:pt x="1380" y="251"/>
                    <a:pt x="1356" y="251"/>
                  </a:cubicBezTo>
                  <a:cubicBezTo>
                    <a:pt x="1348" y="251"/>
                    <a:pt x="1346" y="261"/>
                    <a:pt x="1345" y="261"/>
                  </a:cubicBezTo>
                  <a:cubicBezTo>
                    <a:pt x="1344" y="261"/>
                    <a:pt x="1344" y="259"/>
                    <a:pt x="1344" y="251"/>
                  </a:cubicBezTo>
                  <a:cubicBezTo>
                    <a:pt x="1352" y="243"/>
                    <a:pt x="1355" y="227"/>
                    <a:pt x="1347" y="227"/>
                  </a:cubicBezTo>
                  <a:cubicBezTo>
                    <a:pt x="1343" y="227"/>
                    <a:pt x="1334" y="233"/>
                    <a:pt x="1321" y="251"/>
                  </a:cubicBezTo>
                  <a:cubicBezTo>
                    <a:pt x="1344" y="219"/>
                    <a:pt x="1337" y="208"/>
                    <a:pt x="1322" y="208"/>
                  </a:cubicBezTo>
                  <a:cubicBezTo>
                    <a:pt x="1314" y="208"/>
                    <a:pt x="1305" y="211"/>
                    <a:pt x="1297" y="215"/>
                  </a:cubicBezTo>
                  <a:cubicBezTo>
                    <a:pt x="1295" y="216"/>
                    <a:pt x="1294" y="216"/>
                    <a:pt x="1293" y="216"/>
                  </a:cubicBezTo>
                  <a:cubicBezTo>
                    <a:pt x="1284" y="216"/>
                    <a:pt x="1309" y="176"/>
                    <a:pt x="1303" y="176"/>
                  </a:cubicBezTo>
                  <a:lnTo>
                    <a:pt x="1303" y="176"/>
                  </a:lnTo>
                  <a:cubicBezTo>
                    <a:pt x="1301" y="176"/>
                    <a:pt x="1296" y="180"/>
                    <a:pt x="1285" y="191"/>
                  </a:cubicBezTo>
                  <a:cubicBezTo>
                    <a:pt x="1277" y="199"/>
                    <a:pt x="1269" y="213"/>
                    <a:pt x="1264" y="213"/>
                  </a:cubicBezTo>
                  <a:cubicBezTo>
                    <a:pt x="1262" y="213"/>
                    <a:pt x="1261" y="210"/>
                    <a:pt x="1261" y="203"/>
                  </a:cubicBezTo>
                  <a:lnTo>
                    <a:pt x="1249" y="203"/>
                  </a:lnTo>
                  <a:cubicBezTo>
                    <a:pt x="1249" y="203"/>
                    <a:pt x="1261" y="191"/>
                    <a:pt x="1261" y="179"/>
                  </a:cubicBezTo>
                  <a:cubicBezTo>
                    <a:pt x="1261" y="167"/>
                    <a:pt x="1261" y="144"/>
                    <a:pt x="1249" y="144"/>
                  </a:cubicBezTo>
                  <a:cubicBezTo>
                    <a:pt x="1237" y="179"/>
                    <a:pt x="1225" y="203"/>
                    <a:pt x="1214" y="227"/>
                  </a:cubicBezTo>
                  <a:cubicBezTo>
                    <a:pt x="1214" y="227"/>
                    <a:pt x="1225" y="191"/>
                    <a:pt x="1225" y="179"/>
                  </a:cubicBezTo>
                  <a:cubicBezTo>
                    <a:pt x="1237" y="179"/>
                    <a:pt x="1225" y="179"/>
                    <a:pt x="1225" y="167"/>
                  </a:cubicBezTo>
                  <a:cubicBezTo>
                    <a:pt x="1215" y="167"/>
                    <a:pt x="1231" y="141"/>
                    <a:pt x="1229" y="141"/>
                  </a:cubicBezTo>
                  <a:lnTo>
                    <a:pt x="1229" y="141"/>
                  </a:lnTo>
                  <a:cubicBezTo>
                    <a:pt x="1228" y="141"/>
                    <a:pt x="1227" y="142"/>
                    <a:pt x="1225" y="144"/>
                  </a:cubicBezTo>
                  <a:cubicBezTo>
                    <a:pt x="1216" y="144"/>
                    <a:pt x="1206" y="159"/>
                    <a:pt x="1203" y="159"/>
                  </a:cubicBezTo>
                  <a:cubicBezTo>
                    <a:pt x="1202" y="159"/>
                    <a:pt x="1202" y="158"/>
                    <a:pt x="1202" y="155"/>
                  </a:cubicBezTo>
                  <a:cubicBezTo>
                    <a:pt x="1202" y="152"/>
                    <a:pt x="1202" y="148"/>
                    <a:pt x="1202" y="144"/>
                  </a:cubicBezTo>
                  <a:cubicBezTo>
                    <a:pt x="1202" y="155"/>
                    <a:pt x="1190" y="179"/>
                    <a:pt x="1178" y="179"/>
                  </a:cubicBezTo>
                  <a:lnTo>
                    <a:pt x="1190" y="155"/>
                  </a:lnTo>
                  <a:cubicBezTo>
                    <a:pt x="1190" y="155"/>
                    <a:pt x="1202" y="144"/>
                    <a:pt x="1202" y="144"/>
                  </a:cubicBezTo>
                  <a:lnTo>
                    <a:pt x="1202" y="144"/>
                  </a:lnTo>
                  <a:cubicBezTo>
                    <a:pt x="1202" y="132"/>
                    <a:pt x="1202" y="120"/>
                    <a:pt x="1202" y="120"/>
                  </a:cubicBezTo>
                  <a:cubicBezTo>
                    <a:pt x="1202" y="128"/>
                    <a:pt x="1199" y="130"/>
                    <a:pt x="1195" y="130"/>
                  </a:cubicBezTo>
                  <a:cubicBezTo>
                    <a:pt x="1187" y="130"/>
                    <a:pt x="1174" y="120"/>
                    <a:pt x="1166" y="120"/>
                  </a:cubicBezTo>
                  <a:cubicBezTo>
                    <a:pt x="1166" y="120"/>
                    <a:pt x="1154" y="155"/>
                    <a:pt x="1142" y="167"/>
                  </a:cubicBezTo>
                  <a:lnTo>
                    <a:pt x="1142" y="167"/>
                  </a:lnTo>
                  <a:cubicBezTo>
                    <a:pt x="1142" y="163"/>
                    <a:pt x="1143" y="154"/>
                    <a:pt x="1145" y="144"/>
                  </a:cubicBezTo>
                  <a:lnTo>
                    <a:pt x="1145" y="144"/>
                  </a:lnTo>
                  <a:cubicBezTo>
                    <a:pt x="1144" y="145"/>
                    <a:pt x="1143" y="145"/>
                    <a:pt x="1143" y="145"/>
                  </a:cubicBezTo>
                  <a:cubicBezTo>
                    <a:pt x="1142" y="145"/>
                    <a:pt x="1142" y="145"/>
                    <a:pt x="1142" y="144"/>
                  </a:cubicBezTo>
                  <a:cubicBezTo>
                    <a:pt x="1142" y="132"/>
                    <a:pt x="1154" y="108"/>
                    <a:pt x="1154" y="96"/>
                  </a:cubicBezTo>
                  <a:lnTo>
                    <a:pt x="1154" y="96"/>
                  </a:lnTo>
                  <a:cubicBezTo>
                    <a:pt x="1154" y="96"/>
                    <a:pt x="1135" y="134"/>
                    <a:pt x="1131" y="134"/>
                  </a:cubicBezTo>
                  <a:cubicBezTo>
                    <a:pt x="1130" y="134"/>
                    <a:pt x="1130" y="133"/>
                    <a:pt x="1130" y="132"/>
                  </a:cubicBezTo>
                  <a:cubicBezTo>
                    <a:pt x="1130" y="132"/>
                    <a:pt x="1130" y="117"/>
                    <a:pt x="1130" y="108"/>
                  </a:cubicBezTo>
                  <a:cubicBezTo>
                    <a:pt x="1130" y="120"/>
                    <a:pt x="1130" y="132"/>
                    <a:pt x="1118" y="132"/>
                  </a:cubicBezTo>
                  <a:cubicBezTo>
                    <a:pt x="1118" y="132"/>
                    <a:pt x="1130" y="84"/>
                    <a:pt x="1130" y="84"/>
                  </a:cubicBezTo>
                  <a:cubicBezTo>
                    <a:pt x="1130" y="80"/>
                    <a:pt x="1129" y="79"/>
                    <a:pt x="1127" y="79"/>
                  </a:cubicBezTo>
                  <a:cubicBezTo>
                    <a:pt x="1124" y="79"/>
                    <a:pt x="1118" y="84"/>
                    <a:pt x="1118" y="84"/>
                  </a:cubicBezTo>
                  <a:cubicBezTo>
                    <a:pt x="1118" y="84"/>
                    <a:pt x="1106" y="96"/>
                    <a:pt x="1106" y="96"/>
                  </a:cubicBezTo>
                  <a:lnTo>
                    <a:pt x="1083" y="96"/>
                  </a:lnTo>
                  <a:cubicBezTo>
                    <a:pt x="1071" y="96"/>
                    <a:pt x="1071" y="120"/>
                    <a:pt x="1071" y="132"/>
                  </a:cubicBezTo>
                  <a:cubicBezTo>
                    <a:pt x="1074" y="135"/>
                    <a:pt x="1074" y="136"/>
                    <a:pt x="1074" y="136"/>
                  </a:cubicBezTo>
                  <a:cubicBezTo>
                    <a:pt x="1071" y="136"/>
                    <a:pt x="1059" y="125"/>
                    <a:pt x="1059" y="108"/>
                  </a:cubicBezTo>
                  <a:cubicBezTo>
                    <a:pt x="1068" y="88"/>
                    <a:pt x="1062" y="69"/>
                    <a:pt x="1060" y="69"/>
                  </a:cubicBezTo>
                  <a:lnTo>
                    <a:pt x="1060" y="69"/>
                  </a:lnTo>
                  <a:cubicBezTo>
                    <a:pt x="1059" y="69"/>
                    <a:pt x="1059" y="70"/>
                    <a:pt x="1059" y="72"/>
                  </a:cubicBezTo>
                  <a:cubicBezTo>
                    <a:pt x="1047" y="96"/>
                    <a:pt x="1047" y="96"/>
                    <a:pt x="1035" y="96"/>
                  </a:cubicBezTo>
                  <a:lnTo>
                    <a:pt x="1023" y="96"/>
                  </a:lnTo>
                  <a:cubicBezTo>
                    <a:pt x="1023" y="108"/>
                    <a:pt x="1023" y="108"/>
                    <a:pt x="1023" y="120"/>
                  </a:cubicBezTo>
                  <a:lnTo>
                    <a:pt x="1011" y="120"/>
                  </a:lnTo>
                  <a:cubicBezTo>
                    <a:pt x="1003" y="120"/>
                    <a:pt x="995" y="130"/>
                    <a:pt x="991" y="130"/>
                  </a:cubicBezTo>
                  <a:cubicBezTo>
                    <a:pt x="989" y="130"/>
                    <a:pt x="987" y="128"/>
                    <a:pt x="987" y="120"/>
                  </a:cubicBezTo>
                  <a:cubicBezTo>
                    <a:pt x="987" y="108"/>
                    <a:pt x="984" y="102"/>
                    <a:pt x="981" y="102"/>
                  </a:cubicBezTo>
                  <a:cubicBezTo>
                    <a:pt x="978" y="102"/>
                    <a:pt x="975" y="108"/>
                    <a:pt x="975" y="120"/>
                  </a:cubicBezTo>
                  <a:cubicBezTo>
                    <a:pt x="975" y="120"/>
                    <a:pt x="975" y="132"/>
                    <a:pt x="975" y="144"/>
                  </a:cubicBezTo>
                  <a:cubicBezTo>
                    <a:pt x="975" y="144"/>
                    <a:pt x="963" y="144"/>
                    <a:pt x="963" y="132"/>
                  </a:cubicBezTo>
                  <a:cubicBezTo>
                    <a:pt x="963" y="120"/>
                    <a:pt x="963" y="120"/>
                    <a:pt x="963" y="108"/>
                  </a:cubicBezTo>
                  <a:cubicBezTo>
                    <a:pt x="963" y="105"/>
                    <a:pt x="963" y="104"/>
                    <a:pt x="962" y="104"/>
                  </a:cubicBezTo>
                  <a:cubicBezTo>
                    <a:pt x="960" y="104"/>
                    <a:pt x="955" y="111"/>
                    <a:pt x="953" y="111"/>
                  </a:cubicBezTo>
                  <a:cubicBezTo>
                    <a:pt x="952" y="111"/>
                    <a:pt x="952" y="110"/>
                    <a:pt x="952" y="108"/>
                  </a:cubicBezTo>
                  <a:cubicBezTo>
                    <a:pt x="943" y="91"/>
                    <a:pt x="947" y="69"/>
                    <a:pt x="945" y="69"/>
                  </a:cubicBezTo>
                  <a:lnTo>
                    <a:pt x="945" y="69"/>
                  </a:lnTo>
                  <a:cubicBezTo>
                    <a:pt x="945" y="69"/>
                    <a:pt x="943" y="73"/>
                    <a:pt x="940" y="84"/>
                  </a:cubicBezTo>
                  <a:cubicBezTo>
                    <a:pt x="931" y="110"/>
                    <a:pt x="929" y="129"/>
                    <a:pt x="928" y="129"/>
                  </a:cubicBezTo>
                  <a:cubicBezTo>
                    <a:pt x="928" y="129"/>
                    <a:pt x="928" y="126"/>
                    <a:pt x="928" y="120"/>
                  </a:cubicBezTo>
                  <a:cubicBezTo>
                    <a:pt x="928" y="108"/>
                    <a:pt x="916" y="96"/>
                    <a:pt x="916" y="72"/>
                  </a:cubicBezTo>
                  <a:cubicBezTo>
                    <a:pt x="916" y="72"/>
                    <a:pt x="911" y="67"/>
                    <a:pt x="907" y="67"/>
                  </a:cubicBezTo>
                  <a:close/>
                  <a:moveTo>
                    <a:pt x="277" y="1462"/>
                  </a:moveTo>
                  <a:cubicBezTo>
                    <a:pt x="275" y="1464"/>
                    <a:pt x="273" y="1465"/>
                    <a:pt x="273" y="1465"/>
                  </a:cubicBezTo>
                  <a:cubicBezTo>
                    <a:pt x="273" y="1466"/>
                    <a:pt x="273" y="1466"/>
                    <a:pt x="273" y="1466"/>
                  </a:cubicBezTo>
                  <a:cubicBezTo>
                    <a:pt x="274" y="1466"/>
                    <a:pt x="275" y="1465"/>
                    <a:pt x="277" y="1462"/>
                  </a:cubicBezTo>
                  <a:close/>
                  <a:moveTo>
                    <a:pt x="522" y="1462"/>
                  </a:moveTo>
                  <a:cubicBezTo>
                    <a:pt x="520" y="1462"/>
                    <a:pt x="517" y="1467"/>
                    <a:pt x="515" y="1475"/>
                  </a:cubicBezTo>
                  <a:lnTo>
                    <a:pt x="515" y="1475"/>
                  </a:lnTo>
                  <a:cubicBezTo>
                    <a:pt x="518" y="1471"/>
                    <a:pt x="521" y="1467"/>
                    <a:pt x="523" y="1465"/>
                  </a:cubicBezTo>
                  <a:cubicBezTo>
                    <a:pt x="523" y="1463"/>
                    <a:pt x="523" y="1462"/>
                    <a:pt x="522" y="1462"/>
                  </a:cubicBezTo>
                  <a:close/>
                  <a:moveTo>
                    <a:pt x="1214" y="1429"/>
                  </a:moveTo>
                  <a:lnTo>
                    <a:pt x="1214" y="1429"/>
                  </a:lnTo>
                  <a:cubicBezTo>
                    <a:pt x="1224" y="1451"/>
                    <a:pt x="1235" y="1463"/>
                    <a:pt x="1246" y="1482"/>
                  </a:cubicBezTo>
                  <a:lnTo>
                    <a:pt x="1246" y="1482"/>
                  </a:lnTo>
                  <a:cubicBezTo>
                    <a:pt x="1241" y="1462"/>
                    <a:pt x="1230" y="1446"/>
                    <a:pt x="1214" y="1429"/>
                  </a:cubicBezTo>
                  <a:close/>
                  <a:moveTo>
                    <a:pt x="821" y="1537"/>
                  </a:moveTo>
                  <a:cubicBezTo>
                    <a:pt x="821" y="1537"/>
                    <a:pt x="821" y="1537"/>
                    <a:pt x="821" y="1537"/>
                  </a:cubicBezTo>
                  <a:lnTo>
                    <a:pt x="821" y="1537"/>
                  </a:lnTo>
                  <a:close/>
                  <a:moveTo>
                    <a:pt x="844" y="1537"/>
                  </a:moveTo>
                  <a:cubicBezTo>
                    <a:pt x="844" y="1537"/>
                    <a:pt x="844" y="1537"/>
                    <a:pt x="844" y="1537"/>
                  </a:cubicBezTo>
                  <a:lnTo>
                    <a:pt x="844" y="1537"/>
                  </a:lnTo>
                  <a:close/>
                  <a:moveTo>
                    <a:pt x="821" y="1537"/>
                  </a:moveTo>
                  <a:cubicBezTo>
                    <a:pt x="821" y="1537"/>
                    <a:pt x="821" y="1537"/>
                    <a:pt x="821" y="1537"/>
                  </a:cubicBezTo>
                  <a:lnTo>
                    <a:pt x="821" y="1537"/>
                  </a:lnTo>
                  <a:close/>
                  <a:moveTo>
                    <a:pt x="844" y="1537"/>
                  </a:moveTo>
                  <a:cubicBezTo>
                    <a:pt x="844" y="1537"/>
                    <a:pt x="844" y="1537"/>
                    <a:pt x="844" y="1537"/>
                  </a:cubicBezTo>
                  <a:lnTo>
                    <a:pt x="844" y="1537"/>
                  </a:lnTo>
                  <a:close/>
                  <a:moveTo>
                    <a:pt x="654" y="1537"/>
                  </a:moveTo>
                  <a:cubicBezTo>
                    <a:pt x="654" y="1539"/>
                    <a:pt x="653" y="1543"/>
                    <a:pt x="651" y="1548"/>
                  </a:cubicBezTo>
                  <a:lnTo>
                    <a:pt x="654" y="1548"/>
                  </a:lnTo>
                  <a:lnTo>
                    <a:pt x="654" y="1537"/>
                  </a:lnTo>
                  <a:close/>
                  <a:moveTo>
                    <a:pt x="408" y="1558"/>
                  </a:moveTo>
                  <a:lnTo>
                    <a:pt x="408" y="1558"/>
                  </a:lnTo>
                  <a:cubicBezTo>
                    <a:pt x="408" y="1558"/>
                    <a:pt x="408" y="1559"/>
                    <a:pt x="408" y="1559"/>
                  </a:cubicBezTo>
                  <a:lnTo>
                    <a:pt x="408" y="1559"/>
                  </a:lnTo>
                  <a:cubicBezTo>
                    <a:pt x="408" y="1559"/>
                    <a:pt x="408" y="1558"/>
                    <a:pt x="408" y="1558"/>
                  </a:cubicBezTo>
                  <a:close/>
                  <a:moveTo>
                    <a:pt x="833" y="1525"/>
                  </a:moveTo>
                  <a:cubicBezTo>
                    <a:pt x="833" y="1537"/>
                    <a:pt x="821" y="1560"/>
                    <a:pt x="833" y="1560"/>
                  </a:cubicBezTo>
                  <a:lnTo>
                    <a:pt x="833" y="1525"/>
                  </a:lnTo>
                  <a:close/>
                  <a:moveTo>
                    <a:pt x="1190" y="1525"/>
                  </a:moveTo>
                  <a:cubicBezTo>
                    <a:pt x="1202" y="1525"/>
                    <a:pt x="1214" y="1548"/>
                    <a:pt x="1214" y="1548"/>
                  </a:cubicBezTo>
                  <a:lnTo>
                    <a:pt x="1214" y="1560"/>
                  </a:lnTo>
                  <a:cubicBezTo>
                    <a:pt x="1214" y="1560"/>
                    <a:pt x="1190" y="1525"/>
                    <a:pt x="1190" y="1525"/>
                  </a:cubicBezTo>
                  <a:close/>
                  <a:moveTo>
                    <a:pt x="408" y="1559"/>
                  </a:moveTo>
                  <a:cubicBezTo>
                    <a:pt x="407" y="1560"/>
                    <a:pt x="406" y="1560"/>
                    <a:pt x="404" y="1560"/>
                  </a:cubicBezTo>
                  <a:cubicBezTo>
                    <a:pt x="404" y="1564"/>
                    <a:pt x="404" y="1565"/>
                    <a:pt x="404" y="1565"/>
                  </a:cubicBezTo>
                  <a:cubicBezTo>
                    <a:pt x="405" y="1565"/>
                    <a:pt x="406" y="1563"/>
                    <a:pt x="408" y="1559"/>
                  </a:cubicBezTo>
                  <a:close/>
                  <a:moveTo>
                    <a:pt x="940" y="1537"/>
                  </a:moveTo>
                  <a:cubicBezTo>
                    <a:pt x="932" y="1545"/>
                    <a:pt x="929" y="1553"/>
                    <a:pt x="932" y="1561"/>
                  </a:cubicBezTo>
                  <a:lnTo>
                    <a:pt x="932" y="1561"/>
                  </a:lnTo>
                  <a:cubicBezTo>
                    <a:pt x="931" y="1563"/>
                    <a:pt x="931" y="1566"/>
                    <a:pt x="931" y="1569"/>
                  </a:cubicBezTo>
                  <a:lnTo>
                    <a:pt x="931" y="1569"/>
                  </a:lnTo>
                  <a:cubicBezTo>
                    <a:pt x="931" y="1567"/>
                    <a:pt x="932" y="1565"/>
                    <a:pt x="933" y="1563"/>
                  </a:cubicBezTo>
                  <a:lnTo>
                    <a:pt x="933" y="1563"/>
                  </a:lnTo>
                  <a:cubicBezTo>
                    <a:pt x="934" y="1566"/>
                    <a:pt x="937" y="1569"/>
                    <a:pt x="940" y="1572"/>
                  </a:cubicBezTo>
                  <a:lnTo>
                    <a:pt x="940" y="1560"/>
                  </a:lnTo>
                  <a:lnTo>
                    <a:pt x="940" y="1548"/>
                  </a:lnTo>
                  <a:cubicBezTo>
                    <a:pt x="938" y="1550"/>
                    <a:pt x="937" y="1551"/>
                    <a:pt x="936" y="1552"/>
                  </a:cubicBezTo>
                  <a:lnTo>
                    <a:pt x="936" y="1552"/>
                  </a:lnTo>
                  <a:cubicBezTo>
                    <a:pt x="938" y="1546"/>
                    <a:pt x="940" y="1541"/>
                    <a:pt x="940" y="1537"/>
                  </a:cubicBezTo>
                  <a:close/>
                  <a:moveTo>
                    <a:pt x="1598" y="736"/>
                  </a:moveTo>
                  <a:cubicBezTo>
                    <a:pt x="1591" y="736"/>
                    <a:pt x="1582" y="737"/>
                    <a:pt x="1571" y="739"/>
                  </a:cubicBezTo>
                  <a:cubicBezTo>
                    <a:pt x="1571" y="739"/>
                    <a:pt x="1544" y="744"/>
                    <a:pt x="1530" y="744"/>
                  </a:cubicBezTo>
                  <a:cubicBezTo>
                    <a:pt x="1529" y="744"/>
                    <a:pt x="1527" y="744"/>
                    <a:pt x="1526" y="744"/>
                  </a:cubicBezTo>
                  <a:lnTo>
                    <a:pt x="1526" y="744"/>
                  </a:lnTo>
                  <a:cubicBezTo>
                    <a:pt x="1496" y="751"/>
                    <a:pt x="1487" y="753"/>
                    <a:pt x="1487" y="763"/>
                  </a:cubicBezTo>
                  <a:cubicBezTo>
                    <a:pt x="1487" y="775"/>
                    <a:pt x="1487" y="786"/>
                    <a:pt x="1487" y="798"/>
                  </a:cubicBezTo>
                  <a:cubicBezTo>
                    <a:pt x="1487" y="798"/>
                    <a:pt x="1487" y="814"/>
                    <a:pt x="1500" y="814"/>
                  </a:cubicBezTo>
                  <a:cubicBezTo>
                    <a:pt x="1503" y="814"/>
                    <a:pt x="1506" y="813"/>
                    <a:pt x="1511" y="810"/>
                  </a:cubicBezTo>
                  <a:lnTo>
                    <a:pt x="1523" y="810"/>
                  </a:lnTo>
                  <a:cubicBezTo>
                    <a:pt x="1523" y="810"/>
                    <a:pt x="1511" y="810"/>
                    <a:pt x="1499" y="822"/>
                  </a:cubicBezTo>
                  <a:cubicBezTo>
                    <a:pt x="1499" y="822"/>
                    <a:pt x="1487" y="834"/>
                    <a:pt x="1511" y="834"/>
                  </a:cubicBezTo>
                  <a:cubicBezTo>
                    <a:pt x="1523" y="834"/>
                    <a:pt x="1511" y="834"/>
                    <a:pt x="1523" y="846"/>
                  </a:cubicBezTo>
                  <a:cubicBezTo>
                    <a:pt x="1511" y="846"/>
                    <a:pt x="1511" y="858"/>
                    <a:pt x="1511" y="870"/>
                  </a:cubicBezTo>
                  <a:cubicBezTo>
                    <a:pt x="1511" y="870"/>
                    <a:pt x="1511" y="882"/>
                    <a:pt x="1523" y="894"/>
                  </a:cubicBezTo>
                  <a:lnTo>
                    <a:pt x="1559" y="894"/>
                  </a:lnTo>
                  <a:cubicBezTo>
                    <a:pt x="1561" y="894"/>
                    <a:pt x="1569" y="892"/>
                    <a:pt x="1578" y="891"/>
                  </a:cubicBezTo>
                  <a:lnTo>
                    <a:pt x="1578" y="891"/>
                  </a:lnTo>
                  <a:cubicBezTo>
                    <a:pt x="1578" y="892"/>
                    <a:pt x="1580" y="894"/>
                    <a:pt x="1583" y="894"/>
                  </a:cubicBezTo>
                  <a:cubicBezTo>
                    <a:pt x="1595" y="894"/>
                    <a:pt x="1630" y="894"/>
                    <a:pt x="1606" y="906"/>
                  </a:cubicBezTo>
                  <a:cubicBezTo>
                    <a:pt x="1583" y="917"/>
                    <a:pt x="1595" y="917"/>
                    <a:pt x="1595" y="929"/>
                  </a:cubicBezTo>
                  <a:cubicBezTo>
                    <a:pt x="1606" y="941"/>
                    <a:pt x="1642" y="941"/>
                    <a:pt x="1630" y="941"/>
                  </a:cubicBezTo>
                  <a:lnTo>
                    <a:pt x="1571" y="941"/>
                  </a:lnTo>
                  <a:cubicBezTo>
                    <a:pt x="1583" y="941"/>
                    <a:pt x="1666" y="965"/>
                    <a:pt x="1630" y="965"/>
                  </a:cubicBezTo>
                  <a:lnTo>
                    <a:pt x="1583" y="965"/>
                  </a:lnTo>
                  <a:lnTo>
                    <a:pt x="1583" y="977"/>
                  </a:lnTo>
                  <a:cubicBezTo>
                    <a:pt x="1583" y="977"/>
                    <a:pt x="1642" y="977"/>
                    <a:pt x="1630" y="989"/>
                  </a:cubicBezTo>
                  <a:lnTo>
                    <a:pt x="1583" y="989"/>
                  </a:lnTo>
                  <a:cubicBezTo>
                    <a:pt x="1571" y="989"/>
                    <a:pt x="1547" y="989"/>
                    <a:pt x="1583" y="1001"/>
                  </a:cubicBezTo>
                  <a:cubicBezTo>
                    <a:pt x="1569" y="997"/>
                    <a:pt x="1560" y="996"/>
                    <a:pt x="1555" y="996"/>
                  </a:cubicBezTo>
                  <a:cubicBezTo>
                    <a:pt x="1543" y="996"/>
                    <a:pt x="1554" y="1004"/>
                    <a:pt x="1571" y="1013"/>
                  </a:cubicBezTo>
                  <a:cubicBezTo>
                    <a:pt x="1566" y="1011"/>
                    <a:pt x="1562" y="1010"/>
                    <a:pt x="1559" y="1010"/>
                  </a:cubicBezTo>
                  <a:cubicBezTo>
                    <a:pt x="1541" y="1010"/>
                    <a:pt x="1559" y="1037"/>
                    <a:pt x="1559" y="1037"/>
                  </a:cubicBezTo>
                  <a:cubicBezTo>
                    <a:pt x="1559" y="1037"/>
                    <a:pt x="1618" y="1037"/>
                    <a:pt x="1595" y="1048"/>
                  </a:cubicBezTo>
                  <a:cubicBezTo>
                    <a:pt x="1584" y="1048"/>
                    <a:pt x="1574" y="1058"/>
                    <a:pt x="1571" y="1068"/>
                  </a:cubicBezTo>
                  <a:lnTo>
                    <a:pt x="1571" y="1068"/>
                  </a:lnTo>
                  <a:cubicBezTo>
                    <a:pt x="1566" y="1066"/>
                    <a:pt x="1562" y="1064"/>
                    <a:pt x="1559" y="1060"/>
                  </a:cubicBezTo>
                  <a:cubicBezTo>
                    <a:pt x="1535" y="1060"/>
                    <a:pt x="1583" y="1084"/>
                    <a:pt x="1583" y="1096"/>
                  </a:cubicBezTo>
                  <a:cubicBezTo>
                    <a:pt x="1579" y="1100"/>
                    <a:pt x="1575" y="1101"/>
                    <a:pt x="1570" y="1101"/>
                  </a:cubicBezTo>
                  <a:cubicBezTo>
                    <a:pt x="1560" y="1101"/>
                    <a:pt x="1547" y="1096"/>
                    <a:pt x="1523" y="1096"/>
                  </a:cubicBezTo>
                  <a:cubicBezTo>
                    <a:pt x="1547" y="1108"/>
                    <a:pt x="1571" y="1120"/>
                    <a:pt x="1583" y="1132"/>
                  </a:cubicBezTo>
                  <a:cubicBezTo>
                    <a:pt x="1587" y="1136"/>
                    <a:pt x="1585" y="1137"/>
                    <a:pt x="1582" y="1137"/>
                  </a:cubicBezTo>
                  <a:cubicBezTo>
                    <a:pt x="1576" y="1137"/>
                    <a:pt x="1565" y="1134"/>
                    <a:pt x="1560" y="1132"/>
                  </a:cubicBezTo>
                  <a:lnTo>
                    <a:pt x="1560" y="1132"/>
                  </a:lnTo>
                  <a:cubicBezTo>
                    <a:pt x="1552" y="1129"/>
                    <a:pt x="1544" y="1124"/>
                    <a:pt x="1535" y="1120"/>
                  </a:cubicBezTo>
                  <a:cubicBezTo>
                    <a:pt x="1523" y="1120"/>
                    <a:pt x="1535" y="1132"/>
                    <a:pt x="1535" y="1144"/>
                  </a:cubicBezTo>
                  <a:cubicBezTo>
                    <a:pt x="1535" y="1144"/>
                    <a:pt x="1535" y="1156"/>
                    <a:pt x="1547" y="1167"/>
                  </a:cubicBezTo>
                  <a:cubicBezTo>
                    <a:pt x="1571" y="1179"/>
                    <a:pt x="1571" y="1179"/>
                    <a:pt x="1559" y="1179"/>
                  </a:cubicBezTo>
                  <a:lnTo>
                    <a:pt x="1535" y="1179"/>
                  </a:lnTo>
                  <a:cubicBezTo>
                    <a:pt x="1535" y="1179"/>
                    <a:pt x="1547" y="1191"/>
                    <a:pt x="1547" y="1203"/>
                  </a:cubicBezTo>
                  <a:cubicBezTo>
                    <a:pt x="1547" y="1203"/>
                    <a:pt x="1547" y="1215"/>
                    <a:pt x="1547" y="1215"/>
                  </a:cubicBezTo>
                  <a:lnTo>
                    <a:pt x="1523" y="1215"/>
                  </a:lnTo>
                  <a:lnTo>
                    <a:pt x="1535" y="1227"/>
                  </a:lnTo>
                  <a:lnTo>
                    <a:pt x="1523" y="1239"/>
                  </a:lnTo>
                  <a:cubicBezTo>
                    <a:pt x="1523" y="1239"/>
                    <a:pt x="1506" y="1247"/>
                    <a:pt x="1522" y="1265"/>
                  </a:cubicBezTo>
                  <a:lnTo>
                    <a:pt x="1522" y="1265"/>
                  </a:lnTo>
                  <a:cubicBezTo>
                    <a:pt x="1518" y="1262"/>
                    <a:pt x="1514" y="1261"/>
                    <a:pt x="1511" y="1261"/>
                  </a:cubicBezTo>
                  <a:cubicBezTo>
                    <a:pt x="1503" y="1261"/>
                    <a:pt x="1499" y="1268"/>
                    <a:pt x="1499" y="1275"/>
                  </a:cubicBezTo>
                  <a:cubicBezTo>
                    <a:pt x="1487" y="1275"/>
                    <a:pt x="1511" y="1298"/>
                    <a:pt x="1499" y="1298"/>
                  </a:cubicBezTo>
                  <a:cubicBezTo>
                    <a:pt x="1499" y="1298"/>
                    <a:pt x="1487" y="1287"/>
                    <a:pt x="1475" y="1275"/>
                  </a:cubicBezTo>
                  <a:lnTo>
                    <a:pt x="1464" y="1275"/>
                  </a:lnTo>
                  <a:cubicBezTo>
                    <a:pt x="1464" y="1287"/>
                    <a:pt x="1464" y="1287"/>
                    <a:pt x="1464" y="1298"/>
                  </a:cubicBezTo>
                  <a:cubicBezTo>
                    <a:pt x="1475" y="1310"/>
                    <a:pt x="1475" y="1310"/>
                    <a:pt x="1487" y="1322"/>
                  </a:cubicBezTo>
                  <a:cubicBezTo>
                    <a:pt x="1475" y="1310"/>
                    <a:pt x="1470" y="1306"/>
                    <a:pt x="1468" y="1306"/>
                  </a:cubicBezTo>
                  <a:lnTo>
                    <a:pt x="1468" y="1306"/>
                  </a:lnTo>
                  <a:cubicBezTo>
                    <a:pt x="1465" y="1306"/>
                    <a:pt x="1475" y="1322"/>
                    <a:pt x="1475" y="1322"/>
                  </a:cubicBezTo>
                  <a:cubicBezTo>
                    <a:pt x="1475" y="1322"/>
                    <a:pt x="1428" y="1285"/>
                    <a:pt x="1418" y="1285"/>
                  </a:cubicBezTo>
                  <a:cubicBezTo>
                    <a:pt x="1417" y="1285"/>
                    <a:pt x="1416" y="1285"/>
                    <a:pt x="1416" y="1287"/>
                  </a:cubicBezTo>
                  <a:cubicBezTo>
                    <a:pt x="1428" y="1298"/>
                    <a:pt x="1475" y="1334"/>
                    <a:pt x="1487" y="1358"/>
                  </a:cubicBezTo>
                  <a:cubicBezTo>
                    <a:pt x="1492" y="1363"/>
                    <a:pt x="1494" y="1365"/>
                    <a:pt x="1493" y="1365"/>
                  </a:cubicBezTo>
                  <a:cubicBezTo>
                    <a:pt x="1490" y="1365"/>
                    <a:pt x="1452" y="1334"/>
                    <a:pt x="1452" y="1334"/>
                  </a:cubicBezTo>
                  <a:lnTo>
                    <a:pt x="1452" y="1334"/>
                  </a:lnTo>
                  <a:cubicBezTo>
                    <a:pt x="1452" y="1334"/>
                    <a:pt x="1464" y="1358"/>
                    <a:pt x="1464" y="1358"/>
                  </a:cubicBezTo>
                  <a:lnTo>
                    <a:pt x="1487" y="1370"/>
                  </a:lnTo>
                  <a:lnTo>
                    <a:pt x="1487" y="1382"/>
                  </a:lnTo>
                  <a:cubicBezTo>
                    <a:pt x="1487" y="1384"/>
                    <a:pt x="1487" y="1384"/>
                    <a:pt x="1485" y="1384"/>
                  </a:cubicBezTo>
                  <a:cubicBezTo>
                    <a:pt x="1479" y="1384"/>
                    <a:pt x="1461" y="1367"/>
                    <a:pt x="1461" y="1367"/>
                  </a:cubicBezTo>
                  <a:lnTo>
                    <a:pt x="1461" y="1367"/>
                  </a:lnTo>
                  <a:cubicBezTo>
                    <a:pt x="1461" y="1367"/>
                    <a:pt x="1462" y="1368"/>
                    <a:pt x="1464" y="1370"/>
                  </a:cubicBezTo>
                  <a:cubicBezTo>
                    <a:pt x="1464" y="1377"/>
                    <a:pt x="1464" y="1384"/>
                    <a:pt x="1459" y="1384"/>
                  </a:cubicBezTo>
                  <a:cubicBezTo>
                    <a:pt x="1456" y="1384"/>
                    <a:pt x="1450" y="1380"/>
                    <a:pt x="1440" y="1370"/>
                  </a:cubicBezTo>
                  <a:cubicBezTo>
                    <a:pt x="1428" y="1362"/>
                    <a:pt x="1421" y="1359"/>
                    <a:pt x="1418" y="1359"/>
                  </a:cubicBezTo>
                  <a:cubicBezTo>
                    <a:pt x="1412" y="1359"/>
                    <a:pt x="1420" y="1370"/>
                    <a:pt x="1428" y="1370"/>
                  </a:cubicBezTo>
                  <a:cubicBezTo>
                    <a:pt x="1428" y="1370"/>
                    <a:pt x="1440" y="1382"/>
                    <a:pt x="1440" y="1394"/>
                  </a:cubicBezTo>
                  <a:lnTo>
                    <a:pt x="1428" y="1394"/>
                  </a:lnTo>
                  <a:cubicBezTo>
                    <a:pt x="1420" y="1394"/>
                    <a:pt x="1412" y="1388"/>
                    <a:pt x="1404" y="1385"/>
                  </a:cubicBezTo>
                  <a:lnTo>
                    <a:pt x="1404" y="1385"/>
                  </a:lnTo>
                  <a:lnTo>
                    <a:pt x="1404" y="1382"/>
                  </a:lnTo>
                  <a:cubicBezTo>
                    <a:pt x="1394" y="1377"/>
                    <a:pt x="1388" y="1375"/>
                    <a:pt x="1385" y="1375"/>
                  </a:cubicBezTo>
                  <a:cubicBezTo>
                    <a:pt x="1383" y="1375"/>
                    <a:pt x="1382" y="1376"/>
                    <a:pt x="1383" y="1379"/>
                  </a:cubicBezTo>
                  <a:lnTo>
                    <a:pt x="1383" y="1379"/>
                  </a:lnTo>
                  <a:cubicBezTo>
                    <a:pt x="1383" y="1381"/>
                    <a:pt x="1386" y="1388"/>
                    <a:pt x="1392" y="1394"/>
                  </a:cubicBezTo>
                  <a:cubicBezTo>
                    <a:pt x="1396" y="1398"/>
                    <a:pt x="1395" y="1399"/>
                    <a:pt x="1391" y="1399"/>
                  </a:cubicBezTo>
                  <a:cubicBezTo>
                    <a:pt x="1384" y="1399"/>
                    <a:pt x="1368" y="1394"/>
                    <a:pt x="1368" y="1394"/>
                  </a:cubicBezTo>
                  <a:lnTo>
                    <a:pt x="1368" y="1394"/>
                  </a:lnTo>
                  <a:cubicBezTo>
                    <a:pt x="1380" y="1418"/>
                    <a:pt x="1404" y="1441"/>
                    <a:pt x="1416" y="1441"/>
                  </a:cubicBezTo>
                  <a:lnTo>
                    <a:pt x="1404" y="1441"/>
                  </a:lnTo>
                  <a:cubicBezTo>
                    <a:pt x="1404" y="1441"/>
                    <a:pt x="1380" y="1429"/>
                    <a:pt x="1368" y="1418"/>
                  </a:cubicBezTo>
                  <a:cubicBezTo>
                    <a:pt x="1364" y="1415"/>
                    <a:pt x="1361" y="1414"/>
                    <a:pt x="1359" y="1414"/>
                  </a:cubicBezTo>
                  <a:cubicBezTo>
                    <a:pt x="1353" y="1414"/>
                    <a:pt x="1368" y="1432"/>
                    <a:pt x="1368" y="1441"/>
                  </a:cubicBezTo>
                  <a:lnTo>
                    <a:pt x="1368" y="1453"/>
                  </a:lnTo>
                  <a:cubicBezTo>
                    <a:pt x="1368" y="1453"/>
                    <a:pt x="1356" y="1453"/>
                    <a:pt x="1368" y="1477"/>
                  </a:cubicBezTo>
                  <a:lnTo>
                    <a:pt x="1368" y="1489"/>
                  </a:lnTo>
                  <a:cubicBezTo>
                    <a:pt x="1368" y="1489"/>
                    <a:pt x="1344" y="1441"/>
                    <a:pt x="1321" y="1441"/>
                  </a:cubicBezTo>
                  <a:cubicBezTo>
                    <a:pt x="1317" y="1438"/>
                    <a:pt x="1315" y="1436"/>
                    <a:pt x="1313" y="1436"/>
                  </a:cubicBezTo>
                  <a:cubicBezTo>
                    <a:pt x="1309" y="1436"/>
                    <a:pt x="1309" y="1445"/>
                    <a:pt x="1309" y="1453"/>
                  </a:cubicBezTo>
                  <a:cubicBezTo>
                    <a:pt x="1305" y="1457"/>
                    <a:pt x="1303" y="1459"/>
                    <a:pt x="1304" y="1459"/>
                  </a:cubicBezTo>
                  <a:cubicBezTo>
                    <a:pt x="1305" y="1459"/>
                    <a:pt x="1313" y="1453"/>
                    <a:pt x="1321" y="1453"/>
                  </a:cubicBezTo>
                  <a:cubicBezTo>
                    <a:pt x="1333" y="1465"/>
                    <a:pt x="1309" y="1453"/>
                    <a:pt x="1321" y="1477"/>
                  </a:cubicBezTo>
                  <a:cubicBezTo>
                    <a:pt x="1321" y="1477"/>
                    <a:pt x="1333" y="1489"/>
                    <a:pt x="1333" y="1501"/>
                  </a:cubicBezTo>
                  <a:cubicBezTo>
                    <a:pt x="1333" y="1501"/>
                    <a:pt x="1343" y="1522"/>
                    <a:pt x="1340" y="1522"/>
                  </a:cubicBezTo>
                  <a:cubicBezTo>
                    <a:pt x="1338" y="1522"/>
                    <a:pt x="1333" y="1517"/>
                    <a:pt x="1321" y="1501"/>
                  </a:cubicBezTo>
                  <a:cubicBezTo>
                    <a:pt x="1321" y="1489"/>
                    <a:pt x="1309" y="1477"/>
                    <a:pt x="1309" y="1477"/>
                  </a:cubicBezTo>
                  <a:cubicBezTo>
                    <a:pt x="1305" y="1473"/>
                    <a:pt x="1301" y="1472"/>
                    <a:pt x="1297" y="1472"/>
                  </a:cubicBezTo>
                  <a:cubicBezTo>
                    <a:pt x="1290" y="1472"/>
                    <a:pt x="1285" y="1477"/>
                    <a:pt x="1285" y="1477"/>
                  </a:cubicBezTo>
                  <a:cubicBezTo>
                    <a:pt x="1285" y="1489"/>
                    <a:pt x="1297" y="1513"/>
                    <a:pt x="1309" y="1537"/>
                  </a:cubicBezTo>
                  <a:cubicBezTo>
                    <a:pt x="1309" y="1537"/>
                    <a:pt x="1333" y="1572"/>
                    <a:pt x="1344" y="1584"/>
                  </a:cubicBezTo>
                  <a:cubicBezTo>
                    <a:pt x="1321" y="1548"/>
                    <a:pt x="1380" y="1537"/>
                    <a:pt x="1392" y="1537"/>
                  </a:cubicBezTo>
                  <a:cubicBezTo>
                    <a:pt x="1392" y="1533"/>
                    <a:pt x="1395" y="1531"/>
                    <a:pt x="1398" y="1531"/>
                  </a:cubicBezTo>
                  <a:cubicBezTo>
                    <a:pt x="1405" y="1531"/>
                    <a:pt x="1416" y="1537"/>
                    <a:pt x="1416" y="1537"/>
                  </a:cubicBezTo>
                  <a:cubicBezTo>
                    <a:pt x="1416" y="1525"/>
                    <a:pt x="1416" y="1513"/>
                    <a:pt x="1416" y="1501"/>
                  </a:cubicBezTo>
                  <a:cubicBezTo>
                    <a:pt x="1416" y="1501"/>
                    <a:pt x="1392" y="1465"/>
                    <a:pt x="1392" y="1465"/>
                  </a:cubicBezTo>
                  <a:lnTo>
                    <a:pt x="1392" y="1465"/>
                  </a:lnTo>
                  <a:cubicBezTo>
                    <a:pt x="1392" y="1465"/>
                    <a:pt x="1418" y="1491"/>
                    <a:pt x="1426" y="1491"/>
                  </a:cubicBezTo>
                  <a:cubicBezTo>
                    <a:pt x="1427" y="1491"/>
                    <a:pt x="1428" y="1491"/>
                    <a:pt x="1428" y="1489"/>
                  </a:cubicBezTo>
                  <a:cubicBezTo>
                    <a:pt x="1419" y="1472"/>
                    <a:pt x="1417" y="1460"/>
                    <a:pt x="1421" y="1460"/>
                  </a:cubicBezTo>
                  <a:cubicBezTo>
                    <a:pt x="1422" y="1460"/>
                    <a:pt x="1425" y="1462"/>
                    <a:pt x="1428" y="1465"/>
                  </a:cubicBezTo>
                  <a:cubicBezTo>
                    <a:pt x="1440" y="1465"/>
                    <a:pt x="1452" y="1501"/>
                    <a:pt x="1452" y="1501"/>
                  </a:cubicBezTo>
                  <a:cubicBezTo>
                    <a:pt x="1452" y="1484"/>
                    <a:pt x="1452" y="1468"/>
                    <a:pt x="1444" y="1455"/>
                  </a:cubicBezTo>
                  <a:lnTo>
                    <a:pt x="1444" y="1455"/>
                  </a:lnTo>
                  <a:cubicBezTo>
                    <a:pt x="1450" y="1460"/>
                    <a:pt x="1458" y="1465"/>
                    <a:pt x="1464" y="1465"/>
                  </a:cubicBezTo>
                  <a:cubicBezTo>
                    <a:pt x="1469" y="1471"/>
                    <a:pt x="1475" y="1474"/>
                    <a:pt x="1480" y="1474"/>
                  </a:cubicBezTo>
                  <a:cubicBezTo>
                    <a:pt x="1484" y="1474"/>
                    <a:pt x="1487" y="1471"/>
                    <a:pt x="1487" y="1465"/>
                  </a:cubicBezTo>
                  <a:cubicBezTo>
                    <a:pt x="1487" y="1453"/>
                    <a:pt x="1464" y="1441"/>
                    <a:pt x="1464" y="1429"/>
                  </a:cubicBezTo>
                  <a:lnTo>
                    <a:pt x="1475" y="1429"/>
                  </a:lnTo>
                  <a:cubicBezTo>
                    <a:pt x="1475" y="1429"/>
                    <a:pt x="1475" y="1418"/>
                    <a:pt x="1475" y="1406"/>
                  </a:cubicBezTo>
                  <a:cubicBezTo>
                    <a:pt x="1487" y="1406"/>
                    <a:pt x="1499" y="1418"/>
                    <a:pt x="1511" y="1418"/>
                  </a:cubicBezTo>
                  <a:cubicBezTo>
                    <a:pt x="1523" y="1418"/>
                    <a:pt x="1511" y="1406"/>
                    <a:pt x="1499" y="1394"/>
                  </a:cubicBezTo>
                  <a:lnTo>
                    <a:pt x="1499" y="1394"/>
                  </a:lnTo>
                  <a:cubicBezTo>
                    <a:pt x="1499" y="1394"/>
                    <a:pt x="1515" y="1399"/>
                    <a:pt x="1522" y="1403"/>
                  </a:cubicBezTo>
                  <a:lnTo>
                    <a:pt x="1522" y="1403"/>
                  </a:lnTo>
                  <a:cubicBezTo>
                    <a:pt x="1517" y="1392"/>
                    <a:pt x="1488" y="1382"/>
                    <a:pt x="1499" y="1382"/>
                  </a:cubicBezTo>
                  <a:cubicBezTo>
                    <a:pt x="1499" y="1378"/>
                    <a:pt x="1501" y="1376"/>
                    <a:pt x="1503" y="1376"/>
                  </a:cubicBezTo>
                  <a:cubicBezTo>
                    <a:pt x="1507" y="1376"/>
                    <a:pt x="1515" y="1382"/>
                    <a:pt x="1523" y="1382"/>
                  </a:cubicBezTo>
                  <a:cubicBezTo>
                    <a:pt x="1523" y="1382"/>
                    <a:pt x="1547" y="1382"/>
                    <a:pt x="1523" y="1346"/>
                  </a:cubicBezTo>
                  <a:lnTo>
                    <a:pt x="1523" y="1346"/>
                  </a:lnTo>
                  <a:cubicBezTo>
                    <a:pt x="1535" y="1358"/>
                    <a:pt x="1547" y="1370"/>
                    <a:pt x="1559" y="1370"/>
                  </a:cubicBezTo>
                  <a:cubicBezTo>
                    <a:pt x="1547" y="1358"/>
                    <a:pt x="1547" y="1358"/>
                    <a:pt x="1559" y="1346"/>
                  </a:cubicBezTo>
                  <a:cubicBezTo>
                    <a:pt x="1559" y="1346"/>
                    <a:pt x="1559" y="1346"/>
                    <a:pt x="1559" y="1334"/>
                  </a:cubicBezTo>
                  <a:cubicBezTo>
                    <a:pt x="1559" y="1330"/>
                    <a:pt x="1560" y="1329"/>
                    <a:pt x="1562" y="1329"/>
                  </a:cubicBezTo>
                  <a:cubicBezTo>
                    <a:pt x="1567" y="1329"/>
                    <a:pt x="1575" y="1334"/>
                    <a:pt x="1583" y="1334"/>
                  </a:cubicBezTo>
                  <a:cubicBezTo>
                    <a:pt x="1583" y="1322"/>
                    <a:pt x="1571" y="1322"/>
                    <a:pt x="1571" y="1310"/>
                  </a:cubicBezTo>
                  <a:cubicBezTo>
                    <a:pt x="1571" y="1310"/>
                    <a:pt x="1571" y="1298"/>
                    <a:pt x="1583" y="1298"/>
                  </a:cubicBezTo>
                  <a:cubicBezTo>
                    <a:pt x="1583" y="1298"/>
                    <a:pt x="1583" y="1287"/>
                    <a:pt x="1547" y="1251"/>
                  </a:cubicBezTo>
                  <a:lnTo>
                    <a:pt x="1547" y="1251"/>
                  </a:lnTo>
                  <a:cubicBezTo>
                    <a:pt x="1571" y="1263"/>
                    <a:pt x="1583" y="1275"/>
                    <a:pt x="1595" y="1287"/>
                  </a:cubicBezTo>
                  <a:cubicBezTo>
                    <a:pt x="1598" y="1290"/>
                    <a:pt x="1599" y="1291"/>
                    <a:pt x="1600" y="1291"/>
                  </a:cubicBezTo>
                  <a:cubicBezTo>
                    <a:pt x="1600" y="1291"/>
                    <a:pt x="1595" y="1283"/>
                    <a:pt x="1595" y="1275"/>
                  </a:cubicBezTo>
                  <a:cubicBezTo>
                    <a:pt x="1577" y="1263"/>
                    <a:pt x="1571" y="1257"/>
                    <a:pt x="1574" y="1257"/>
                  </a:cubicBezTo>
                  <a:cubicBezTo>
                    <a:pt x="1577" y="1257"/>
                    <a:pt x="1589" y="1263"/>
                    <a:pt x="1606" y="1275"/>
                  </a:cubicBezTo>
                  <a:cubicBezTo>
                    <a:pt x="1612" y="1278"/>
                    <a:pt x="1614" y="1280"/>
                    <a:pt x="1615" y="1280"/>
                  </a:cubicBezTo>
                  <a:cubicBezTo>
                    <a:pt x="1619" y="1280"/>
                    <a:pt x="1582" y="1246"/>
                    <a:pt x="1586" y="1246"/>
                  </a:cubicBezTo>
                  <a:lnTo>
                    <a:pt x="1586" y="1246"/>
                  </a:lnTo>
                  <a:cubicBezTo>
                    <a:pt x="1587" y="1246"/>
                    <a:pt x="1589" y="1247"/>
                    <a:pt x="1595" y="1251"/>
                  </a:cubicBezTo>
                  <a:cubicBezTo>
                    <a:pt x="1608" y="1258"/>
                    <a:pt x="1617" y="1261"/>
                    <a:pt x="1622" y="1261"/>
                  </a:cubicBezTo>
                  <a:cubicBezTo>
                    <a:pt x="1631" y="1261"/>
                    <a:pt x="1623" y="1249"/>
                    <a:pt x="1606" y="1235"/>
                  </a:cubicBezTo>
                  <a:lnTo>
                    <a:pt x="1606" y="1235"/>
                  </a:lnTo>
                  <a:cubicBezTo>
                    <a:pt x="1614" y="1239"/>
                    <a:pt x="1622" y="1239"/>
                    <a:pt x="1630" y="1239"/>
                  </a:cubicBezTo>
                  <a:cubicBezTo>
                    <a:pt x="1630" y="1235"/>
                    <a:pt x="1632" y="1234"/>
                    <a:pt x="1634" y="1234"/>
                  </a:cubicBezTo>
                  <a:cubicBezTo>
                    <a:pt x="1638" y="1234"/>
                    <a:pt x="1646" y="1239"/>
                    <a:pt x="1654" y="1239"/>
                  </a:cubicBezTo>
                  <a:cubicBezTo>
                    <a:pt x="1654" y="1239"/>
                    <a:pt x="1642" y="1215"/>
                    <a:pt x="1654" y="1215"/>
                  </a:cubicBezTo>
                  <a:cubicBezTo>
                    <a:pt x="1654" y="1215"/>
                    <a:pt x="1654" y="1203"/>
                    <a:pt x="1666" y="1203"/>
                  </a:cubicBezTo>
                  <a:cubicBezTo>
                    <a:pt x="1666" y="1203"/>
                    <a:pt x="1690" y="1203"/>
                    <a:pt x="1678" y="1191"/>
                  </a:cubicBezTo>
                  <a:cubicBezTo>
                    <a:pt x="1678" y="1179"/>
                    <a:pt x="1654" y="1167"/>
                    <a:pt x="1654" y="1167"/>
                  </a:cubicBezTo>
                  <a:lnTo>
                    <a:pt x="1654" y="1167"/>
                  </a:lnTo>
                  <a:cubicBezTo>
                    <a:pt x="1654" y="1167"/>
                    <a:pt x="1690" y="1179"/>
                    <a:pt x="1702" y="1179"/>
                  </a:cubicBezTo>
                  <a:cubicBezTo>
                    <a:pt x="1702" y="1179"/>
                    <a:pt x="1690" y="1167"/>
                    <a:pt x="1678" y="1167"/>
                  </a:cubicBezTo>
                  <a:cubicBezTo>
                    <a:pt x="1668" y="1158"/>
                    <a:pt x="1635" y="1140"/>
                    <a:pt x="1636" y="1140"/>
                  </a:cubicBezTo>
                  <a:lnTo>
                    <a:pt x="1636" y="1140"/>
                  </a:lnTo>
                  <a:cubicBezTo>
                    <a:pt x="1636" y="1140"/>
                    <a:pt x="1638" y="1141"/>
                    <a:pt x="1642" y="1144"/>
                  </a:cubicBezTo>
                  <a:lnTo>
                    <a:pt x="1690" y="1144"/>
                  </a:lnTo>
                  <a:cubicBezTo>
                    <a:pt x="1710" y="1144"/>
                    <a:pt x="1661" y="1117"/>
                    <a:pt x="1669" y="1117"/>
                  </a:cubicBezTo>
                  <a:cubicBezTo>
                    <a:pt x="1670" y="1117"/>
                    <a:pt x="1673" y="1118"/>
                    <a:pt x="1678" y="1120"/>
                  </a:cubicBezTo>
                  <a:cubicBezTo>
                    <a:pt x="1725" y="1120"/>
                    <a:pt x="1702" y="1096"/>
                    <a:pt x="1702" y="1096"/>
                  </a:cubicBezTo>
                  <a:cubicBezTo>
                    <a:pt x="1702" y="1084"/>
                    <a:pt x="1690" y="1084"/>
                    <a:pt x="1702" y="1072"/>
                  </a:cubicBezTo>
                  <a:lnTo>
                    <a:pt x="1702" y="1060"/>
                  </a:lnTo>
                  <a:cubicBezTo>
                    <a:pt x="1702" y="1055"/>
                    <a:pt x="1704" y="1052"/>
                    <a:pt x="1708" y="1052"/>
                  </a:cubicBezTo>
                  <a:lnTo>
                    <a:pt x="1708" y="1052"/>
                  </a:lnTo>
                  <a:cubicBezTo>
                    <a:pt x="1713" y="1053"/>
                    <a:pt x="1722" y="1056"/>
                    <a:pt x="1737" y="1060"/>
                  </a:cubicBezTo>
                  <a:cubicBezTo>
                    <a:pt x="1725" y="1054"/>
                    <a:pt x="1717" y="1051"/>
                    <a:pt x="1711" y="1051"/>
                  </a:cubicBezTo>
                  <a:cubicBezTo>
                    <a:pt x="1710" y="1051"/>
                    <a:pt x="1709" y="1051"/>
                    <a:pt x="1708" y="1052"/>
                  </a:cubicBezTo>
                  <a:lnTo>
                    <a:pt x="1708" y="1052"/>
                  </a:lnTo>
                  <a:cubicBezTo>
                    <a:pt x="1703" y="1050"/>
                    <a:pt x="1702" y="1049"/>
                    <a:pt x="1704" y="1049"/>
                  </a:cubicBezTo>
                  <a:cubicBezTo>
                    <a:pt x="1709" y="1049"/>
                    <a:pt x="1726" y="1052"/>
                    <a:pt x="1738" y="1052"/>
                  </a:cubicBezTo>
                  <a:cubicBezTo>
                    <a:pt x="1744" y="1052"/>
                    <a:pt x="1749" y="1051"/>
                    <a:pt x="1749" y="1048"/>
                  </a:cubicBezTo>
                  <a:cubicBezTo>
                    <a:pt x="1737" y="1025"/>
                    <a:pt x="1702" y="1025"/>
                    <a:pt x="1702" y="1013"/>
                  </a:cubicBezTo>
                  <a:lnTo>
                    <a:pt x="1725" y="1013"/>
                  </a:lnTo>
                  <a:cubicBezTo>
                    <a:pt x="1725" y="1013"/>
                    <a:pt x="1702" y="1001"/>
                    <a:pt x="1714" y="1001"/>
                  </a:cubicBezTo>
                  <a:cubicBezTo>
                    <a:pt x="1725" y="989"/>
                    <a:pt x="1725" y="989"/>
                    <a:pt x="1725" y="977"/>
                  </a:cubicBezTo>
                  <a:cubicBezTo>
                    <a:pt x="1725" y="977"/>
                    <a:pt x="1714" y="965"/>
                    <a:pt x="1714" y="965"/>
                  </a:cubicBezTo>
                  <a:cubicBezTo>
                    <a:pt x="1714" y="965"/>
                    <a:pt x="1785" y="953"/>
                    <a:pt x="1761" y="941"/>
                  </a:cubicBezTo>
                  <a:cubicBezTo>
                    <a:pt x="1755" y="935"/>
                    <a:pt x="1751" y="932"/>
                    <a:pt x="1747" y="931"/>
                  </a:cubicBezTo>
                  <a:lnTo>
                    <a:pt x="1747" y="931"/>
                  </a:lnTo>
                  <a:cubicBezTo>
                    <a:pt x="1748" y="931"/>
                    <a:pt x="1749" y="930"/>
                    <a:pt x="1749" y="929"/>
                  </a:cubicBezTo>
                  <a:cubicBezTo>
                    <a:pt x="1749" y="929"/>
                    <a:pt x="1797" y="882"/>
                    <a:pt x="1749" y="870"/>
                  </a:cubicBezTo>
                  <a:cubicBezTo>
                    <a:pt x="1737" y="864"/>
                    <a:pt x="1737" y="864"/>
                    <a:pt x="1737" y="864"/>
                  </a:cubicBezTo>
                  <a:cubicBezTo>
                    <a:pt x="1737" y="864"/>
                    <a:pt x="1737" y="864"/>
                    <a:pt x="1725" y="858"/>
                  </a:cubicBezTo>
                  <a:lnTo>
                    <a:pt x="1725" y="870"/>
                  </a:lnTo>
                  <a:lnTo>
                    <a:pt x="1583" y="870"/>
                  </a:lnTo>
                  <a:cubicBezTo>
                    <a:pt x="1583" y="870"/>
                    <a:pt x="1583" y="870"/>
                    <a:pt x="1583" y="870"/>
                  </a:cubicBezTo>
                  <a:lnTo>
                    <a:pt x="1583" y="870"/>
                  </a:lnTo>
                  <a:cubicBezTo>
                    <a:pt x="1579" y="870"/>
                    <a:pt x="1575" y="870"/>
                    <a:pt x="1571" y="870"/>
                  </a:cubicBezTo>
                  <a:cubicBezTo>
                    <a:pt x="1595" y="870"/>
                    <a:pt x="1595" y="846"/>
                    <a:pt x="1618" y="846"/>
                  </a:cubicBezTo>
                  <a:lnTo>
                    <a:pt x="1618" y="834"/>
                  </a:lnTo>
                  <a:cubicBezTo>
                    <a:pt x="1606" y="822"/>
                    <a:pt x="1606" y="798"/>
                    <a:pt x="1606" y="775"/>
                  </a:cubicBezTo>
                  <a:cubicBezTo>
                    <a:pt x="1606" y="764"/>
                    <a:pt x="1642" y="736"/>
                    <a:pt x="1598" y="736"/>
                  </a:cubicBezTo>
                  <a:close/>
                  <a:moveTo>
                    <a:pt x="702" y="1584"/>
                  </a:moveTo>
                  <a:cubicBezTo>
                    <a:pt x="702" y="1595"/>
                    <a:pt x="692" y="1614"/>
                    <a:pt x="690" y="1619"/>
                  </a:cubicBezTo>
                  <a:lnTo>
                    <a:pt x="690" y="1619"/>
                  </a:lnTo>
                  <a:cubicBezTo>
                    <a:pt x="691" y="1605"/>
                    <a:pt x="694" y="1584"/>
                    <a:pt x="702" y="1584"/>
                  </a:cubicBezTo>
                  <a:close/>
                  <a:moveTo>
                    <a:pt x="1106" y="1560"/>
                  </a:moveTo>
                  <a:cubicBezTo>
                    <a:pt x="1118" y="1572"/>
                    <a:pt x="1118" y="1596"/>
                    <a:pt x="1118" y="1620"/>
                  </a:cubicBezTo>
                  <a:cubicBezTo>
                    <a:pt x="1106" y="1596"/>
                    <a:pt x="1106" y="1584"/>
                    <a:pt x="1094" y="1560"/>
                  </a:cubicBezTo>
                  <a:lnTo>
                    <a:pt x="1094" y="1560"/>
                  </a:lnTo>
                  <a:cubicBezTo>
                    <a:pt x="1094" y="1560"/>
                    <a:pt x="1100" y="1566"/>
                    <a:pt x="1103" y="1566"/>
                  </a:cubicBezTo>
                  <a:cubicBezTo>
                    <a:pt x="1105" y="1566"/>
                    <a:pt x="1106" y="1564"/>
                    <a:pt x="1106" y="1560"/>
                  </a:cubicBezTo>
                  <a:close/>
                  <a:moveTo>
                    <a:pt x="743" y="1645"/>
                  </a:moveTo>
                  <a:cubicBezTo>
                    <a:pt x="742" y="1647"/>
                    <a:pt x="741" y="1648"/>
                    <a:pt x="741" y="1649"/>
                  </a:cubicBezTo>
                  <a:lnTo>
                    <a:pt x="741" y="1649"/>
                  </a:lnTo>
                  <a:cubicBezTo>
                    <a:pt x="742" y="1648"/>
                    <a:pt x="743" y="1648"/>
                    <a:pt x="743" y="1645"/>
                  </a:cubicBezTo>
                  <a:close/>
                  <a:moveTo>
                    <a:pt x="741" y="1649"/>
                  </a:moveTo>
                  <a:cubicBezTo>
                    <a:pt x="739" y="1650"/>
                    <a:pt x="737" y="1651"/>
                    <a:pt x="737" y="1656"/>
                  </a:cubicBezTo>
                  <a:cubicBezTo>
                    <a:pt x="737" y="1656"/>
                    <a:pt x="737" y="1656"/>
                    <a:pt x="741" y="1649"/>
                  </a:cubicBezTo>
                  <a:close/>
                  <a:moveTo>
                    <a:pt x="880" y="1656"/>
                  </a:moveTo>
                  <a:cubicBezTo>
                    <a:pt x="868" y="1656"/>
                    <a:pt x="868" y="1656"/>
                    <a:pt x="880" y="1668"/>
                  </a:cubicBezTo>
                  <a:cubicBezTo>
                    <a:pt x="880" y="1668"/>
                    <a:pt x="880" y="1662"/>
                    <a:pt x="880" y="1656"/>
                  </a:cubicBezTo>
                  <a:close/>
                  <a:moveTo>
                    <a:pt x="408" y="1333"/>
                  </a:moveTo>
                  <a:cubicBezTo>
                    <a:pt x="407" y="1333"/>
                    <a:pt x="406" y="1333"/>
                    <a:pt x="404" y="1334"/>
                  </a:cubicBezTo>
                  <a:cubicBezTo>
                    <a:pt x="368" y="1370"/>
                    <a:pt x="344" y="1394"/>
                    <a:pt x="321" y="1429"/>
                  </a:cubicBezTo>
                  <a:cubicBezTo>
                    <a:pt x="321" y="1429"/>
                    <a:pt x="302" y="1467"/>
                    <a:pt x="306" y="1467"/>
                  </a:cubicBezTo>
                  <a:cubicBezTo>
                    <a:pt x="306" y="1467"/>
                    <a:pt x="307" y="1466"/>
                    <a:pt x="309" y="1465"/>
                  </a:cubicBezTo>
                  <a:cubicBezTo>
                    <a:pt x="315" y="1459"/>
                    <a:pt x="318" y="1456"/>
                    <a:pt x="319" y="1456"/>
                  </a:cubicBezTo>
                  <a:cubicBezTo>
                    <a:pt x="321" y="1456"/>
                    <a:pt x="321" y="1459"/>
                    <a:pt x="321" y="1465"/>
                  </a:cubicBezTo>
                  <a:cubicBezTo>
                    <a:pt x="321" y="1475"/>
                    <a:pt x="313" y="1492"/>
                    <a:pt x="316" y="1492"/>
                  </a:cubicBezTo>
                  <a:cubicBezTo>
                    <a:pt x="317" y="1492"/>
                    <a:pt x="318" y="1491"/>
                    <a:pt x="321" y="1489"/>
                  </a:cubicBezTo>
                  <a:cubicBezTo>
                    <a:pt x="327" y="1482"/>
                    <a:pt x="334" y="1475"/>
                    <a:pt x="337" y="1475"/>
                  </a:cubicBezTo>
                  <a:lnTo>
                    <a:pt x="337" y="1475"/>
                  </a:lnTo>
                  <a:cubicBezTo>
                    <a:pt x="338" y="1475"/>
                    <a:pt x="337" y="1479"/>
                    <a:pt x="332" y="1489"/>
                  </a:cubicBezTo>
                  <a:cubicBezTo>
                    <a:pt x="330" y="1494"/>
                    <a:pt x="331" y="1496"/>
                    <a:pt x="333" y="1496"/>
                  </a:cubicBezTo>
                  <a:cubicBezTo>
                    <a:pt x="338" y="1496"/>
                    <a:pt x="349" y="1491"/>
                    <a:pt x="353" y="1491"/>
                  </a:cubicBezTo>
                  <a:cubicBezTo>
                    <a:pt x="358" y="1491"/>
                    <a:pt x="358" y="1495"/>
                    <a:pt x="344" y="1513"/>
                  </a:cubicBezTo>
                  <a:cubicBezTo>
                    <a:pt x="356" y="1501"/>
                    <a:pt x="363" y="1497"/>
                    <a:pt x="367" y="1497"/>
                  </a:cubicBezTo>
                  <a:cubicBezTo>
                    <a:pt x="375" y="1497"/>
                    <a:pt x="372" y="1513"/>
                    <a:pt x="380" y="1513"/>
                  </a:cubicBezTo>
                  <a:cubicBezTo>
                    <a:pt x="380" y="1513"/>
                    <a:pt x="392" y="1489"/>
                    <a:pt x="404" y="1489"/>
                  </a:cubicBezTo>
                  <a:cubicBezTo>
                    <a:pt x="406" y="1487"/>
                    <a:pt x="407" y="1486"/>
                    <a:pt x="407" y="1486"/>
                  </a:cubicBezTo>
                  <a:lnTo>
                    <a:pt x="407" y="1486"/>
                  </a:lnTo>
                  <a:cubicBezTo>
                    <a:pt x="408" y="1486"/>
                    <a:pt x="392" y="1503"/>
                    <a:pt x="392" y="1513"/>
                  </a:cubicBezTo>
                  <a:cubicBezTo>
                    <a:pt x="377" y="1533"/>
                    <a:pt x="374" y="1538"/>
                    <a:pt x="377" y="1538"/>
                  </a:cubicBezTo>
                  <a:cubicBezTo>
                    <a:pt x="380" y="1538"/>
                    <a:pt x="386" y="1534"/>
                    <a:pt x="390" y="1534"/>
                  </a:cubicBezTo>
                  <a:cubicBezTo>
                    <a:pt x="391" y="1534"/>
                    <a:pt x="392" y="1535"/>
                    <a:pt x="392" y="1537"/>
                  </a:cubicBezTo>
                  <a:cubicBezTo>
                    <a:pt x="401" y="1537"/>
                    <a:pt x="411" y="1552"/>
                    <a:pt x="408" y="1558"/>
                  </a:cubicBezTo>
                  <a:lnTo>
                    <a:pt x="408" y="1558"/>
                  </a:lnTo>
                  <a:cubicBezTo>
                    <a:pt x="410" y="1555"/>
                    <a:pt x="412" y="1552"/>
                    <a:pt x="416" y="1548"/>
                  </a:cubicBezTo>
                  <a:cubicBezTo>
                    <a:pt x="420" y="1545"/>
                    <a:pt x="422" y="1543"/>
                    <a:pt x="424" y="1543"/>
                  </a:cubicBezTo>
                  <a:cubicBezTo>
                    <a:pt x="428" y="1543"/>
                    <a:pt x="428" y="1548"/>
                    <a:pt x="428" y="1548"/>
                  </a:cubicBezTo>
                  <a:cubicBezTo>
                    <a:pt x="428" y="1548"/>
                    <a:pt x="440" y="1548"/>
                    <a:pt x="428" y="1572"/>
                  </a:cubicBezTo>
                  <a:cubicBezTo>
                    <a:pt x="419" y="1581"/>
                    <a:pt x="417" y="1589"/>
                    <a:pt x="420" y="1589"/>
                  </a:cubicBezTo>
                  <a:cubicBezTo>
                    <a:pt x="422" y="1589"/>
                    <a:pt x="424" y="1588"/>
                    <a:pt x="428" y="1584"/>
                  </a:cubicBezTo>
                  <a:cubicBezTo>
                    <a:pt x="440" y="1572"/>
                    <a:pt x="452" y="1560"/>
                    <a:pt x="452" y="1560"/>
                  </a:cubicBezTo>
                  <a:cubicBezTo>
                    <a:pt x="453" y="1559"/>
                    <a:pt x="454" y="1558"/>
                    <a:pt x="455" y="1558"/>
                  </a:cubicBezTo>
                  <a:lnTo>
                    <a:pt x="455" y="1558"/>
                  </a:lnTo>
                  <a:cubicBezTo>
                    <a:pt x="460" y="1558"/>
                    <a:pt x="452" y="1584"/>
                    <a:pt x="452" y="1584"/>
                  </a:cubicBezTo>
                  <a:cubicBezTo>
                    <a:pt x="452" y="1596"/>
                    <a:pt x="452" y="1608"/>
                    <a:pt x="463" y="1608"/>
                  </a:cubicBezTo>
                  <a:cubicBezTo>
                    <a:pt x="467" y="1612"/>
                    <a:pt x="470" y="1613"/>
                    <a:pt x="472" y="1613"/>
                  </a:cubicBezTo>
                  <a:cubicBezTo>
                    <a:pt x="477" y="1613"/>
                    <a:pt x="479" y="1608"/>
                    <a:pt x="487" y="1608"/>
                  </a:cubicBezTo>
                  <a:cubicBezTo>
                    <a:pt x="499" y="1608"/>
                    <a:pt x="511" y="1584"/>
                    <a:pt x="511" y="1584"/>
                  </a:cubicBezTo>
                  <a:lnTo>
                    <a:pt x="511" y="1584"/>
                  </a:lnTo>
                  <a:cubicBezTo>
                    <a:pt x="523" y="1584"/>
                    <a:pt x="499" y="1620"/>
                    <a:pt x="487" y="1620"/>
                  </a:cubicBezTo>
                  <a:cubicBezTo>
                    <a:pt x="487" y="1632"/>
                    <a:pt x="499" y="1632"/>
                    <a:pt x="499" y="1632"/>
                  </a:cubicBezTo>
                  <a:cubicBezTo>
                    <a:pt x="501" y="1632"/>
                    <a:pt x="502" y="1631"/>
                    <a:pt x="503" y="1631"/>
                  </a:cubicBezTo>
                  <a:lnTo>
                    <a:pt x="503" y="1631"/>
                  </a:lnTo>
                  <a:cubicBezTo>
                    <a:pt x="502" y="1634"/>
                    <a:pt x="501" y="1639"/>
                    <a:pt x="499" y="1644"/>
                  </a:cubicBezTo>
                  <a:lnTo>
                    <a:pt x="511" y="1632"/>
                  </a:lnTo>
                  <a:cubicBezTo>
                    <a:pt x="511" y="1629"/>
                    <a:pt x="511" y="1627"/>
                    <a:pt x="511" y="1625"/>
                  </a:cubicBezTo>
                  <a:lnTo>
                    <a:pt x="511" y="1625"/>
                  </a:lnTo>
                  <a:cubicBezTo>
                    <a:pt x="518" y="1618"/>
                    <a:pt x="523" y="1608"/>
                    <a:pt x="523" y="1608"/>
                  </a:cubicBezTo>
                  <a:cubicBezTo>
                    <a:pt x="535" y="1608"/>
                    <a:pt x="523" y="1608"/>
                    <a:pt x="535" y="1620"/>
                  </a:cubicBezTo>
                  <a:cubicBezTo>
                    <a:pt x="545" y="1630"/>
                    <a:pt x="529" y="1658"/>
                    <a:pt x="539" y="1658"/>
                  </a:cubicBezTo>
                  <a:cubicBezTo>
                    <a:pt x="541" y="1658"/>
                    <a:pt x="543" y="1657"/>
                    <a:pt x="547" y="1656"/>
                  </a:cubicBezTo>
                  <a:cubicBezTo>
                    <a:pt x="571" y="1644"/>
                    <a:pt x="559" y="1644"/>
                    <a:pt x="571" y="1644"/>
                  </a:cubicBezTo>
                  <a:cubicBezTo>
                    <a:pt x="571" y="1645"/>
                    <a:pt x="571" y="1646"/>
                    <a:pt x="571" y="1646"/>
                  </a:cubicBezTo>
                  <a:cubicBezTo>
                    <a:pt x="574" y="1646"/>
                    <a:pt x="584" y="1620"/>
                    <a:pt x="594" y="1620"/>
                  </a:cubicBezTo>
                  <a:lnTo>
                    <a:pt x="594" y="1620"/>
                  </a:lnTo>
                  <a:cubicBezTo>
                    <a:pt x="594" y="1620"/>
                    <a:pt x="566" y="1658"/>
                    <a:pt x="568" y="1658"/>
                  </a:cubicBezTo>
                  <a:cubicBezTo>
                    <a:pt x="569" y="1658"/>
                    <a:pt x="569" y="1657"/>
                    <a:pt x="571" y="1656"/>
                  </a:cubicBezTo>
                  <a:cubicBezTo>
                    <a:pt x="582" y="1644"/>
                    <a:pt x="594" y="1632"/>
                    <a:pt x="606" y="1620"/>
                  </a:cubicBezTo>
                  <a:lnTo>
                    <a:pt x="606" y="1620"/>
                  </a:lnTo>
                  <a:cubicBezTo>
                    <a:pt x="592" y="1641"/>
                    <a:pt x="595" y="1646"/>
                    <a:pt x="599" y="1646"/>
                  </a:cubicBezTo>
                  <a:cubicBezTo>
                    <a:pt x="602" y="1646"/>
                    <a:pt x="606" y="1644"/>
                    <a:pt x="606" y="1644"/>
                  </a:cubicBezTo>
                  <a:lnTo>
                    <a:pt x="606" y="1644"/>
                  </a:lnTo>
                  <a:cubicBezTo>
                    <a:pt x="606" y="1656"/>
                    <a:pt x="594" y="1679"/>
                    <a:pt x="606" y="1679"/>
                  </a:cubicBezTo>
                  <a:cubicBezTo>
                    <a:pt x="618" y="1656"/>
                    <a:pt x="630" y="1620"/>
                    <a:pt x="630" y="1596"/>
                  </a:cubicBezTo>
                  <a:cubicBezTo>
                    <a:pt x="630" y="1596"/>
                    <a:pt x="645" y="1567"/>
                    <a:pt x="651" y="1548"/>
                  </a:cubicBezTo>
                  <a:lnTo>
                    <a:pt x="630" y="1548"/>
                  </a:lnTo>
                  <a:cubicBezTo>
                    <a:pt x="630" y="1548"/>
                    <a:pt x="618" y="1548"/>
                    <a:pt x="606" y="1572"/>
                  </a:cubicBezTo>
                  <a:cubicBezTo>
                    <a:pt x="603" y="1579"/>
                    <a:pt x="601" y="1581"/>
                    <a:pt x="600" y="1581"/>
                  </a:cubicBezTo>
                  <a:cubicBezTo>
                    <a:pt x="599" y="1581"/>
                    <a:pt x="599" y="1579"/>
                    <a:pt x="598" y="1579"/>
                  </a:cubicBezTo>
                  <a:cubicBezTo>
                    <a:pt x="596" y="1579"/>
                    <a:pt x="593" y="1581"/>
                    <a:pt x="588" y="1588"/>
                  </a:cubicBezTo>
                  <a:lnTo>
                    <a:pt x="588" y="1588"/>
                  </a:lnTo>
                  <a:cubicBezTo>
                    <a:pt x="594" y="1576"/>
                    <a:pt x="592" y="1556"/>
                    <a:pt x="582" y="1537"/>
                  </a:cubicBezTo>
                  <a:cubicBezTo>
                    <a:pt x="582" y="1537"/>
                    <a:pt x="582" y="1525"/>
                    <a:pt x="582" y="1525"/>
                  </a:cubicBezTo>
                  <a:cubicBezTo>
                    <a:pt x="594" y="1501"/>
                    <a:pt x="594" y="1489"/>
                    <a:pt x="594" y="1489"/>
                  </a:cubicBezTo>
                  <a:lnTo>
                    <a:pt x="594" y="1489"/>
                  </a:lnTo>
                  <a:lnTo>
                    <a:pt x="582" y="1513"/>
                  </a:lnTo>
                  <a:lnTo>
                    <a:pt x="582" y="1489"/>
                  </a:lnTo>
                  <a:cubicBezTo>
                    <a:pt x="559" y="1501"/>
                    <a:pt x="547" y="1513"/>
                    <a:pt x="547" y="1525"/>
                  </a:cubicBezTo>
                  <a:cubicBezTo>
                    <a:pt x="547" y="1537"/>
                    <a:pt x="547" y="1537"/>
                    <a:pt x="535" y="1537"/>
                  </a:cubicBezTo>
                  <a:cubicBezTo>
                    <a:pt x="535" y="1537"/>
                    <a:pt x="535" y="1525"/>
                    <a:pt x="535" y="1525"/>
                  </a:cubicBezTo>
                  <a:cubicBezTo>
                    <a:pt x="535" y="1515"/>
                    <a:pt x="543" y="1498"/>
                    <a:pt x="539" y="1498"/>
                  </a:cubicBezTo>
                  <a:lnTo>
                    <a:pt x="539" y="1498"/>
                  </a:lnTo>
                  <a:cubicBezTo>
                    <a:pt x="539" y="1498"/>
                    <a:pt x="537" y="1499"/>
                    <a:pt x="535" y="1501"/>
                  </a:cubicBezTo>
                  <a:cubicBezTo>
                    <a:pt x="529" y="1507"/>
                    <a:pt x="523" y="1510"/>
                    <a:pt x="518" y="1510"/>
                  </a:cubicBezTo>
                  <a:cubicBezTo>
                    <a:pt x="514" y="1510"/>
                    <a:pt x="511" y="1507"/>
                    <a:pt x="511" y="1501"/>
                  </a:cubicBezTo>
                  <a:cubicBezTo>
                    <a:pt x="511" y="1492"/>
                    <a:pt x="513" y="1482"/>
                    <a:pt x="515" y="1475"/>
                  </a:cubicBezTo>
                  <a:lnTo>
                    <a:pt x="515" y="1475"/>
                  </a:lnTo>
                  <a:cubicBezTo>
                    <a:pt x="504" y="1491"/>
                    <a:pt x="491" y="1515"/>
                    <a:pt x="488" y="1515"/>
                  </a:cubicBezTo>
                  <a:cubicBezTo>
                    <a:pt x="488" y="1515"/>
                    <a:pt x="487" y="1514"/>
                    <a:pt x="487" y="1513"/>
                  </a:cubicBezTo>
                  <a:cubicBezTo>
                    <a:pt x="475" y="1501"/>
                    <a:pt x="523" y="1453"/>
                    <a:pt x="511" y="1441"/>
                  </a:cubicBezTo>
                  <a:lnTo>
                    <a:pt x="511" y="1441"/>
                  </a:lnTo>
                  <a:cubicBezTo>
                    <a:pt x="511" y="1441"/>
                    <a:pt x="499" y="1465"/>
                    <a:pt x="487" y="1477"/>
                  </a:cubicBezTo>
                  <a:cubicBezTo>
                    <a:pt x="487" y="1477"/>
                    <a:pt x="475" y="1465"/>
                    <a:pt x="475" y="1453"/>
                  </a:cubicBezTo>
                  <a:cubicBezTo>
                    <a:pt x="475" y="1453"/>
                    <a:pt x="475" y="1406"/>
                    <a:pt x="452" y="1406"/>
                  </a:cubicBezTo>
                  <a:cubicBezTo>
                    <a:pt x="440" y="1406"/>
                    <a:pt x="440" y="1418"/>
                    <a:pt x="428" y="1429"/>
                  </a:cubicBezTo>
                  <a:cubicBezTo>
                    <a:pt x="416" y="1429"/>
                    <a:pt x="428" y="1418"/>
                    <a:pt x="440" y="1406"/>
                  </a:cubicBezTo>
                  <a:cubicBezTo>
                    <a:pt x="444" y="1402"/>
                    <a:pt x="444" y="1400"/>
                    <a:pt x="441" y="1400"/>
                  </a:cubicBezTo>
                  <a:cubicBezTo>
                    <a:pt x="437" y="1400"/>
                    <a:pt x="424" y="1406"/>
                    <a:pt x="416" y="1406"/>
                  </a:cubicBezTo>
                  <a:cubicBezTo>
                    <a:pt x="410" y="1406"/>
                    <a:pt x="404" y="1409"/>
                    <a:pt x="402" y="1409"/>
                  </a:cubicBezTo>
                  <a:cubicBezTo>
                    <a:pt x="401" y="1409"/>
                    <a:pt x="404" y="1406"/>
                    <a:pt x="415" y="1395"/>
                  </a:cubicBezTo>
                  <a:lnTo>
                    <a:pt x="415" y="1395"/>
                  </a:lnTo>
                  <a:lnTo>
                    <a:pt x="368" y="1441"/>
                  </a:lnTo>
                  <a:cubicBezTo>
                    <a:pt x="368" y="1429"/>
                    <a:pt x="380" y="1418"/>
                    <a:pt x="392" y="1406"/>
                  </a:cubicBezTo>
                  <a:cubicBezTo>
                    <a:pt x="398" y="1400"/>
                    <a:pt x="398" y="1397"/>
                    <a:pt x="395" y="1397"/>
                  </a:cubicBezTo>
                  <a:cubicBezTo>
                    <a:pt x="392" y="1397"/>
                    <a:pt x="386" y="1400"/>
                    <a:pt x="380" y="1406"/>
                  </a:cubicBezTo>
                  <a:cubicBezTo>
                    <a:pt x="375" y="1411"/>
                    <a:pt x="368" y="1413"/>
                    <a:pt x="364" y="1413"/>
                  </a:cubicBezTo>
                  <a:cubicBezTo>
                    <a:pt x="359" y="1413"/>
                    <a:pt x="359" y="1408"/>
                    <a:pt x="380" y="1394"/>
                  </a:cubicBezTo>
                  <a:cubicBezTo>
                    <a:pt x="392" y="1382"/>
                    <a:pt x="395" y="1378"/>
                    <a:pt x="393" y="1378"/>
                  </a:cubicBezTo>
                  <a:lnTo>
                    <a:pt x="393" y="1378"/>
                  </a:lnTo>
                  <a:cubicBezTo>
                    <a:pt x="389" y="1378"/>
                    <a:pt x="368" y="1394"/>
                    <a:pt x="368" y="1394"/>
                  </a:cubicBezTo>
                  <a:cubicBezTo>
                    <a:pt x="357" y="1394"/>
                    <a:pt x="417" y="1333"/>
                    <a:pt x="408" y="1333"/>
                  </a:cubicBezTo>
                  <a:close/>
                  <a:moveTo>
                    <a:pt x="794" y="1668"/>
                  </a:moveTo>
                  <a:cubicBezTo>
                    <a:pt x="789" y="1672"/>
                    <a:pt x="785" y="1676"/>
                    <a:pt x="785" y="1679"/>
                  </a:cubicBezTo>
                  <a:cubicBezTo>
                    <a:pt x="788" y="1676"/>
                    <a:pt x="791" y="1673"/>
                    <a:pt x="794" y="1668"/>
                  </a:cubicBezTo>
                  <a:close/>
                  <a:moveTo>
                    <a:pt x="1208" y="1467"/>
                  </a:moveTo>
                  <a:cubicBezTo>
                    <a:pt x="1208" y="1467"/>
                    <a:pt x="1214" y="1481"/>
                    <a:pt x="1214" y="1489"/>
                  </a:cubicBezTo>
                  <a:cubicBezTo>
                    <a:pt x="1225" y="1489"/>
                    <a:pt x="1214" y="1501"/>
                    <a:pt x="1214" y="1513"/>
                  </a:cubicBezTo>
                  <a:cubicBezTo>
                    <a:pt x="1202" y="1525"/>
                    <a:pt x="1178" y="1513"/>
                    <a:pt x="1178" y="1537"/>
                  </a:cubicBezTo>
                  <a:cubicBezTo>
                    <a:pt x="1178" y="1560"/>
                    <a:pt x="1178" y="1560"/>
                    <a:pt x="1178" y="1560"/>
                  </a:cubicBezTo>
                  <a:lnTo>
                    <a:pt x="1154" y="1525"/>
                  </a:lnTo>
                  <a:cubicBezTo>
                    <a:pt x="1148" y="1513"/>
                    <a:pt x="1142" y="1507"/>
                    <a:pt x="1138" y="1507"/>
                  </a:cubicBezTo>
                  <a:cubicBezTo>
                    <a:pt x="1133" y="1507"/>
                    <a:pt x="1130" y="1513"/>
                    <a:pt x="1130" y="1525"/>
                  </a:cubicBezTo>
                  <a:lnTo>
                    <a:pt x="1130" y="1548"/>
                  </a:lnTo>
                  <a:cubicBezTo>
                    <a:pt x="1130" y="1548"/>
                    <a:pt x="1118" y="1513"/>
                    <a:pt x="1106" y="1513"/>
                  </a:cubicBezTo>
                  <a:lnTo>
                    <a:pt x="1106" y="1513"/>
                  </a:lnTo>
                  <a:cubicBezTo>
                    <a:pt x="1106" y="1513"/>
                    <a:pt x="1118" y="1537"/>
                    <a:pt x="1106" y="1537"/>
                  </a:cubicBezTo>
                  <a:cubicBezTo>
                    <a:pt x="1106" y="1537"/>
                    <a:pt x="1106" y="1552"/>
                    <a:pt x="1099" y="1552"/>
                  </a:cubicBezTo>
                  <a:cubicBezTo>
                    <a:pt x="1096" y="1552"/>
                    <a:pt x="1090" y="1548"/>
                    <a:pt x="1083" y="1537"/>
                  </a:cubicBezTo>
                  <a:cubicBezTo>
                    <a:pt x="1080" y="1532"/>
                    <a:pt x="1078" y="1530"/>
                    <a:pt x="1077" y="1530"/>
                  </a:cubicBezTo>
                  <a:cubicBezTo>
                    <a:pt x="1075" y="1530"/>
                    <a:pt x="1073" y="1533"/>
                    <a:pt x="1071" y="1537"/>
                  </a:cubicBezTo>
                  <a:lnTo>
                    <a:pt x="1071" y="1537"/>
                  </a:lnTo>
                  <a:cubicBezTo>
                    <a:pt x="1071" y="1537"/>
                    <a:pt x="1071" y="1537"/>
                    <a:pt x="1071" y="1537"/>
                  </a:cubicBezTo>
                  <a:lnTo>
                    <a:pt x="1071" y="1537"/>
                  </a:lnTo>
                  <a:lnTo>
                    <a:pt x="1071" y="1538"/>
                  </a:lnTo>
                  <a:lnTo>
                    <a:pt x="1071" y="1538"/>
                  </a:lnTo>
                  <a:cubicBezTo>
                    <a:pt x="1071" y="1538"/>
                    <a:pt x="1071" y="1538"/>
                    <a:pt x="1071" y="1537"/>
                  </a:cubicBezTo>
                  <a:lnTo>
                    <a:pt x="1071" y="1537"/>
                  </a:lnTo>
                  <a:cubicBezTo>
                    <a:pt x="1083" y="1550"/>
                    <a:pt x="1094" y="1584"/>
                    <a:pt x="1083" y="1584"/>
                  </a:cubicBezTo>
                  <a:lnTo>
                    <a:pt x="1083" y="1596"/>
                  </a:lnTo>
                  <a:lnTo>
                    <a:pt x="1071" y="1538"/>
                  </a:lnTo>
                  <a:lnTo>
                    <a:pt x="1071" y="1538"/>
                  </a:lnTo>
                  <a:cubicBezTo>
                    <a:pt x="1068" y="1547"/>
                    <a:pt x="1065" y="1560"/>
                    <a:pt x="1059" y="1560"/>
                  </a:cubicBezTo>
                  <a:cubicBezTo>
                    <a:pt x="1059" y="1584"/>
                    <a:pt x="1071" y="1584"/>
                    <a:pt x="1083" y="1608"/>
                  </a:cubicBezTo>
                  <a:cubicBezTo>
                    <a:pt x="1083" y="1608"/>
                    <a:pt x="1059" y="1584"/>
                    <a:pt x="1059" y="1584"/>
                  </a:cubicBezTo>
                  <a:cubicBezTo>
                    <a:pt x="1059" y="1596"/>
                    <a:pt x="1059" y="1620"/>
                    <a:pt x="1059" y="1632"/>
                  </a:cubicBezTo>
                  <a:cubicBezTo>
                    <a:pt x="1059" y="1613"/>
                    <a:pt x="1029" y="1543"/>
                    <a:pt x="1022" y="1543"/>
                  </a:cubicBezTo>
                  <a:lnTo>
                    <a:pt x="1022" y="1543"/>
                  </a:lnTo>
                  <a:cubicBezTo>
                    <a:pt x="1021" y="1543"/>
                    <a:pt x="1020" y="1548"/>
                    <a:pt x="1023" y="1560"/>
                  </a:cubicBezTo>
                  <a:cubicBezTo>
                    <a:pt x="1023" y="1572"/>
                    <a:pt x="1023" y="1584"/>
                    <a:pt x="1023" y="1596"/>
                  </a:cubicBezTo>
                  <a:lnTo>
                    <a:pt x="1023" y="1608"/>
                  </a:lnTo>
                  <a:cubicBezTo>
                    <a:pt x="1023" y="1608"/>
                    <a:pt x="1011" y="1560"/>
                    <a:pt x="999" y="1548"/>
                  </a:cubicBezTo>
                  <a:cubicBezTo>
                    <a:pt x="999" y="1545"/>
                    <a:pt x="999" y="1543"/>
                    <a:pt x="999" y="1543"/>
                  </a:cubicBezTo>
                  <a:cubicBezTo>
                    <a:pt x="998" y="1543"/>
                    <a:pt x="995" y="1548"/>
                    <a:pt x="987" y="1548"/>
                  </a:cubicBezTo>
                  <a:cubicBezTo>
                    <a:pt x="987" y="1545"/>
                    <a:pt x="987" y="1541"/>
                    <a:pt x="987" y="1537"/>
                  </a:cubicBezTo>
                  <a:cubicBezTo>
                    <a:pt x="987" y="1536"/>
                    <a:pt x="987" y="1536"/>
                    <a:pt x="987" y="1536"/>
                  </a:cubicBezTo>
                  <a:cubicBezTo>
                    <a:pt x="986" y="1536"/>
                    <a:pt x="978" y="1592"/>
                    <a:pt x="969" y="1592"/>
                  </a:cubicBezTo>
                  <a:cubicBezTo>
                    <a:pt x="967" y="1592"/>
                    <a:pt x="965" y="1590"/>
                    <a:pt x="963" y="1584"/>
                  </a:cubicBezTo>
                  <a:cubicBezTo>
                    <a:pt x="963" y="1580"/>
                    <a:pt x="963" y="1576"/>
                    <a:pt x="963" y="1572"/>
                  </a:cubicBezTo>
                  <a:lnTo>
                    <a:pt x="963" y="1572"/>
                  </a:lnTo>
                  <a:cubicBezTo>
                    <a:pt x="963" y="1572"/>
                    <a:pt x="963" y="1572"/>
                    <a:pt x="963" y="1572"/>
                  </a:cubicBezTo>
                  <a:lnTo>
                    <a:pt x="963" y="1548"/>
                  </a:lnTo>
                  <a:cubicBezTo>
                    <a:pt x="963" y="1540"/>
                    <a:pt x="962" y="1536"/>
                    <a:pt x="961" y="1536"/>
                  </a:cubicBezTo>
                  <a:lnTo>
                    <a:pt x="961" y="1536"/>
                  </a:lnTo>
                  <a:cubicBezTo>
                    <a:pt x="959" y="1536"/>
                    <a:pt x="958" y="1539"/>
                    <a:pt x="958" y="1545"/>
                  </a:cubicBezTo>
                  <a:lnTo>
                    <a:pt x="958" y="1545"/>
                  </a:lnTo>
                  <a:cubicBezTo>
                    <a:pt x="957" y="1542"/>
                    <a:pt x="954" y="1539"/>
                    <a:pt x="952" y="1537"/>
                  </a:cubicBezTo>
                  <a:cubicBezTo>
                    <a:pt x="940" y="1537"/>
                    <a:pt x="952" y="1537"/>
                    <a:pt x="952" y="1548"/>
                  </a:cubicBezTo>
                  <a:cubicBezTo>
                    <a:pt x="952" y="1558"/>
                    <a:pt x="959" y="1588"/>
                    <a:pt x="962" y="1596"/>
                  </a:cubicBezTo>
                  <a:lnTo>
                    <a:pt x="962" y="1596"/>
                  </a:lnTo>
                  <a:cubicBezTo>
                    <a:pt x="952" y="1595"/>
                    <a:pt x="951" y="1584"/>
                    <a:pt x="940" y="1584"/>
                  </a:cubicBezTo>
                  <a:lnTo>
                    <a:pt x="940" y="1596"/>
                  </a:lnTo>
                  <a:cubicBezTo>
                    <a:pt x="934" y="1585"/>
                    <a:pt x="931" y="1577"/>
                    <a:pt x="931" y="1569"/>
                  </a:cubicBezTo>
                  <a:lnTo>
                    <a:pt x="931" y="1569"/>
                  </a:lnTo>
                  <a:cubicBezTo>
                    <a:pt x="929" y="1575"/>
                    <a:pt x="928" y="1580"/>
                    <a:pt x="928" y="1584"/>
                  </a:cubicBezTo>
                  <a:cubicBezTo>
                    <a:pt x="928" y="1584"/>
                    <a:pt x="928" y="1589"/>
                    <a:pt x="924" y="1589"/>
                  </a:cubicBezTo>
                  <a:cubicBezTo>
                    <a:pt x="922" y="1589"/>
                    <a:pt x="920" y="1588"/>
                    <a:pt x="916" y="1584"/>
                  </a:cubicBezTo>
                  <a:cubicBezTo>
                    <a:pt x="904" y="1584"/>
                    <a:pt x="916" y="1572"/>
                    <a:pt x="916" y="1560"/>
                  </a:cubicBezTo>
                  <a:cubicBezTo>
                    <a:pt x="916" y="1560"/>
                    <a:pt x="912" y="1557"/>
                    <a:pt x="909" y="1556"/>
                  </a:cubicBezTo>
                  <a:lnTo>
                    <a:pt x="909" y="1556"/>
                  </a:lnTo>
                  <a:cubicBezTo>
                    <a:pt x="910" y="1545"/>
                    <a:pt x="908" y="1537"/>
                    <a:pt x="904" y="1537"/>
                  </a:cubicBezTo>
                  <a:cubicBezTo>
                    <a:pt x="902" y="1535"/>
                    <a:pt x="901" y="1534"/>
                    <a:pt x="899" y="1534"/>
                  </a:cubicBezTo>
                  <a:cubicBezTo>
                    <a:pt x="893" y="1534"/>
                    <a:pt x="891" y="1551"/>
                    <a:pt x="885" y="1551"/>
                  </a:cubicBezTo>
                  <a:cubicBezTo>
                    <a:pt x="883" y="1551"/>
                    <a:pt x="882" y="1550"/>
                    <a:pt x="880" y="1548"/>
                  </a:cubicBezTo>
                  <a:cubicBezTo>
                    <a:pt x="880" y="1541"/>
                    <a:pt x="879" y="1538"/>
                    <a:pt x="877" y="1538"/>
                  </a:cubicBezTo>
                  <a:cubicBezTo>
                    <a:pt x="874" y="1538"/>
                    <a:pt x="868" y="1552"/>
                    <a:pt x="868" y="1560"/>
                  </a:cubicBezTo>
                  <a:lnTo>
                    <a:pt x="856" y="1560"/>
                  </a:lnTo>
                  <a:cubicBezTo>
                    <a:pt x="856" y="1560"/>
                    <a:pt x="850" y="1586"/>
                    <a:pt x="847" y="1586"/>
                  </a:cubicBezTo>
                  <a:cubicBezTo>
                    <a:pt x="845" y="1586"/>
                    <a:pt x="844" y="1582"/>
                    <a:pt x="844" y="1572"/>
                  </a:cubicBezTo>
                  <a:cubicBezTo>
                    <a:pt x="844" y="1580"/>
                    <a:pt x="844" y="1588"/>
                    <a:pt x="844" y="1596"/>
                  </a:cubicBezTo>
                  <a:lnTo>
                    <a:pt x="844" y="1608"/>
                  </a:lnTo>
                  <a:cubicBezTo>
                    <a:pt x="844" y="1616"/>
                    <a:pt x="844" y="1630"/>
                    <a:pt x="841" y="1630"/>
                  </a:cubicBezTo>
                  <a:cubicBezTo>
                    <a:pt x="839" y="1630"/>
                    <a:pt x="836" y="1627"/>
                    <a:pt x="833" y="1620"/>
                  </a:cubicBezTo>
                  <a:cubicBezTo>
                    <a:pt x="833" y="1612"/>
                    <a:pt x="833" y="1575"/>
                    <a:pt x="836" y="1561"/>
                  </a:cubicBezTo>
                  <a:lnTo>
                    <a:pt x="836" y="1561"/>
                  </a:lnTo>
                  <a:cubicBezTo>
                    <a:pt x="839" y="1561"/>
                    <a:pt x="841" y="1562"/>
                    <a:pt x="842" y="1562"/>
                  </a:cubicBezTo>
                  <a:cubicBezTo>
                    <a:pt x="843" y="1562"/>
                    <a:pt x="844" y="1562"/>
                    <a:pt x="844" y="1559"/>
                  </a:cubicBezTo>
                  <a:lnTo>
                    <a:pt x="844" y="1559"/>
                  </a:lnTo>
                  <a:cubicBezTo>
                    <a:pt x="844" y="1560"/>
                    <a:pt x="844" y="1560"/>
                    <a:pt x="844" y="1560"/>
                  </a:cubicBezTo>
                  <a:lnTo>
                    <a:pt x="844" y="1537"/>
                  </a:lnTo>
                  <a:cubicBezTo>
                    <a:pt x="844" y="1549"/>
                    <a:pt x="844" y="1556"/>
                    <a:pt x="844" y="1559"/>
                  </a:cubicBezTo>
                  <a:lnTo>
                    <a:pt x="844" y="1559"/>
                  </a:lnTo>
                  <a:cubicBezTo>
                    <a:pt x="842" y="1557"/>
                    <a:pt x="841" y="1556"/>
                    <a:pt x="840" y="1556"/>
                  </a:cubicBezTo>
                  <a:cubicBezTo>
                    <a:pt x="839" y="1556"/>
                    <a:pt x="837" y="1558"/>
                    <a:pt x="836" y="1561"/>
                  </a:cubicBezTo>
                  <a:lnTo>
                    <a:pt x="836" y="1561"/>
                  </a:lnTo>
                  <a:cubicBezTo>
                    <a:pt x="835" y="1561"/>
                    <a:pt x="834" y="1560"/>
                    <a:pt x="833" y="1560"/>
                  </a:cubicBezTo>
                  <a:cubicBezTo>
                    <a:pt x="833" y="1560"/>
                    <a:pt x="833" y="1572"/>
                    <a:pt x="833" y="1584"/>
                  </a:cubicBezTo>
                  <a:cubicBezTo>
                    <a:pt x="833" y="1596"/>
                    <a:pt x="821" y="1596"/>
                    <a:pt x="821" y="1596"/>
                  </a:cubicBezTo>
                  <a:lnTo>
                    <a:pt x="821" y="1560"/>
                  </a:lnTo>
                  <a:lnTo>
                    <a:pt x="821" y="1537"/>
                  </a:lnTo>
                  <a:cubicBezTo>
                    <a:pt x="821" y="1548"/>
                    <a:pt x="821" y="1572"/>
                    <a:pt x="809" y="1572"/>
                  </a:cubicBezTo>
                  <a:lnTo>
                    <a:pt x="773" y="1572"/>
                  </a:lnTo>
                  <a:cubicBezTo>
                    <a:pt x="773" y="1572"/>
                    <a:pt x="773" y="1560"/>
                    <a:pt x="773" y="1548"/>
                  </a:cubicBezTo>
                  <a:cubicBezTo>
                    <a:pt x="773" y="1525"/>
                    <a:pt x="773" y="1537"/>
                    <a:pt x="773" y="1525"/>
                  </a:cubicBezTo>
                  <a:cubicBezTo>
                    <a:pt x="765" y="1525"/>
                    <a:pt x="768" y="1519"/>
                    <a:pt x="763" y="1519"/>
                  </a:cubicBezTo>
                  <a:cubicBezTo>
                    <a:pt x="761" y="1519"/>
                    <a:pt x="757" y="1521"/>
                    <a:pt x="749" y="1525"/>
                  </a:cubicBezTo>
                  <a:cubicBezTo>
                    <a:pt x="737" y="1525"/>
                    <a:pt x="749" y="1537"/>
                    <a:pt x="737" y="1548"/>
                  </a:cubicBezTo>
                  <a:cubicBezTo>
                    <a:pt x="725" y="1548"/>
                    <a:pt x="737" y="1548"/>
                    <a:pt x="725" y="1537"/>
                  </a:cubicBezTo>
                  <a:cubicBezTo>
                    <a:pt x="702" y="1560"/>
                    <a:pt x="690" y="1584"/>
                    <a:pt x="678" y="1620"/>
                  </a:cubicBezTo>
                  <a:lnTo>
                    <a:pt x="690" y="1620"/>
                  </a:lnTo>
                  <a:lnTo>
                    <a:pt x="690" y="1632"/>
                  </a:lnTo>
                  <a:cubicBezTo>
                    <a:pt x="690" y="1649"/>
                    <a:pt x="696" y="1660"/>
                    <a:pt x="704" y="1660"/>
                  </a:cubicBezTo>
                  <a:cubicBezTo>
                    <a:pt x="707" y="1660"/>
                    <a:pt x="710" y="1659"/>
                    <a:pt x="713" y="1656"/>
                  </a:cubicBezTo>
                  <a:cubicBezTo>
                    <a:pt x="713" y="1656"/>
                    <a:pt x="725" y="1620"/>
                    <a:pt x="725" y="1608"/>
                  </a:cubicBezTo>
                  <a:cubicBezTo>
                    <a:pt x="737" y="1608"/>
                    <a:pt x="725" y="1608"/>
                    <a:pt x="737" y="1632"/>
                  </a:cubicBezTo>
                  <a:cubicBezTo>
                    <a:pt x="741" y="1639"/>
                    <a:pt x="742" y="1643"/>
                    <a:pt x="743" y="1645"/>
                  </a:cubicBezTo>
                  <a:lnTo>
                    <a:pt x="743" y="1645"/>
                  </a:lnTo>
                  <a:cubicBezTo>
                    <a:pt x="744" y="1642"/>
                    <a:pt x="746" y="1638"/>
                    <a:pt x="749" y="1632"/>
                  </a:cubicBezTo>
                  <a:cubicBezTo>
                    <a:pt x="755" y="1620"/>
                    <a:pt x="758" y="1614"/>
                    <a:pt x="760" y="1614"/>
                  </a:cubicBezTo>
                  <a:cubicBezTo>
                    <a:pt x="761" y="1614"/>
                    <a:pt x="761" y="1620"/>
                    <a:pt x="761" y="1632"/>
                  </a:cubicBezTo>
                  <a:cubicBezTo>
                    <a:pt x="761" y="1644"/>
                    <a:pt x="749" y="1679"/>
                    <a:pt x="761" y="1679"/>
                  </a:cubicBezTo>
                  <a:cubicBezTo>
                    <a:pt x="763" y="1682"/>
                    <a:pt x="765" y="1683"/>
                    <a:pt x="767" y="1683"/>
                  </a:cubicBezTo>
                  <a:cubicBezTo>
                    <a:pt x="773" y="1683"/>
                    <a:pt x="775" y="1663"/>
                    <a:pt x="785" y="1644"/>
                  </a:cubicBezTo>
                  <a:cubicBezTo>
                    <a:pt x="785" y="1644"/>
                    <a:pt x="809" y="1620"/>
                    <a:pt x="809" y="1620"/>
                  </a:cubicBezTo>
                  <a:lnTo>
                    <a:pt x="809" y="1620"/>
                  </a:lnTo>
                  <a:cubicBezTo>
                    <a:pt x="809" y="1638"/>
                    <a:pt x="802" y="1655"/>
                    <a:pt x="794" y="1668"/>
                  </a:cubicBezTo>
                  <a:lnTo>
                    <a:pt x="794" y="1668"/>
                  </a:lnTo>
                  <a:cubicBezTo>
                    <a:pt x="804" y="1661"/>
                    <a:pt x="821" y="1656"/>
                    <a:pt x="821" y="1656"/>
                  </a:cubicBezTo>
                  <a:cubicBezTo>
                    <a:pt x="821" y="1650"/>
                    <a:pt x="824" y="1647"/>
                    <a:pt x="827" y="1647"/>
                  </a:cubicBezTo>
                  <a:cubicBezTo>
                    <a:pt x="830" y="1647"/>
                    <a:pt x="833" y="1650"/>
                    <a:pt x="833" y="1656"/>
                  </a:cubicBezTo>
                  <a:cubicBezTo>
                    <a:pt x="833" y="1664"/>
                    <a:pt x="833" y="1666"/>
                    <a:pt x="833" y="1666"/>
                  </a:cubicBezTo>
                  <a:cubicBezTo>
                    <a:pt x="834" y="1666"/>
                    <a:pt x="836" y="1656"/>
                    <a:pt x="844" y="1656"/>
                  </a:cubicBezTo>
                  <a:cubicBezTo>
                    <a:pt x="856" y="1656"/>
                    <a:pt x="844" y="1656"/>
                    <a:pt x="856" y="1679"/>
                  </a:cubicBezTo>
                  <a:cubicBezTo>
                    <a:pt x="856" y="1672"/>
                    <a:pt x="856" y="1664"/>
                    <a:pt x="856" y="1656"/>
                  </a:cubicBezTo>
                  <a:cubicBezTo>
                    <a:pt x="856" y="1656"/>
                    <a:pt x="856" y="1656"/>
                    <a:pt x="868" y="1644"/>
                  </a:cubicBezTo>
                  <a:cubicBezTo>
                    <a:pt x="868" y="1640"/>
                    <a:pt x="868" y="1639"/>
                    <a:pt x="869" y="1639"/>
                  </a:cubicBezTo>
                  <a:cubicBezTo>
                    <a:pt x="869" y="1639"/>
                    <a:pt x="872" y="1647"/>
                    <a:pt x="880" y="1656"/>
                  </a:cubicBezTo>
                  <a:cubicBezTo>
                    <a:pt x="880" y="1650"/>
                    <a:pt x="880" y="1644"/>
                    <a:pt x="880" y="1644"/>
                  </a:cubicBezTo>
                  <a:cubicBezTo>
                    <a:pt x="892" y="1644"/>
                    <a:pt x="880" y="1656"/>
                    <a:pt x="892" y="1656"/>
                  </a:cubicBezTo>
                  <a:cubicBezTo>
                    <a:pt x="904" y="1656"/>
                    <a:pt x="916" y="1656"/>
                    <a:pt x="916" y="1644"/>
                  </a:cubicBezTo>
                  <a:cubicBezTo>
                    <a:pt x="916" y="1643"/>
                    <a:pt x="916" y="1643"/>
                    <a:pt x="916" y="1642"/>
                  </a:cubicBezTo>
                  <a:lnTo>
                    <a:pt x="916" y="1642"/>
                  </a:lnTo>
                  <a:cubicBezTo>
                    <a:pt x="916" y="1646"/>
                    <a:pt x="916" y="1651"/>
                    <a:pt x="916" y="1656"/>
                  </a:cubicBezTo>
                  <a:lnTo>
                    <a:pt x="916" y="1668"/>
                  </a:lnTo>
                  <a:lnTo>
                    <a:pt x="940" y="1668"/>
                  </a:lnTo>
                  <a:cubicBezTo>
                    <a:pt x="940" y="1668"/>
                    <a:pt x="940" y="1652"/>
                    <a:pt x="946" y="1652"/>
                  </a:cubicBezTo>
                  <a:cubicBezTo>
                    <a:pt x="947" y="1652"/>
                    <a:pt x="949" y="1653"/>
                    <a:pt x="952" y="1656"/>
                  </a:cubicBezTo>
                  <a:cubicBezTo>
                    <a:pt x="952" y="1664"/>
                    <a:pt x="958" y="1672"/>
                    <a:pt x="961" y="1672"/>
                  </a:cubicBezTo>
                  <a:cubicBezTo>
                    <a:pt x="962" y="1672"/>
                    <a:pt x="963" y="1671"/>
                    <a:pt x="963" y="1668"/>
                  </a:cubicBezTo>
                  <a:cubicBezTo>
                    <a:pt x="963" y="1668"/>
                    <a:pt x="963" y="1630"/>
                    <a:pt x="972" y="1630"/>
                  </a:cubicBezTo>
                  <a:cubicBezTo>
                    <a:pt x="973" y="1630"/>
                    <a:pt x="974" y="1630"/>
                    <a:pt x="975" y="1632"/>
                  </a:cubicBezTo>
                  <a:cubicBezTo>
                    <a:pt x="987" y="1644"/>
                    <a:pt x="987" y="1668"/>
                    <a:pt x="987" y="1668"/>
                  </a:cubicBezTo>
                  <a:cubicBezTo>
                    <a:pt x="993" y="1673"/>
                    <a:pt x="999" y="1676"/>
                    <a:pt x="1005" y="1676"/>
                  </a:cubicBezTo>
                  <a:cubicBezTo>
                    <a:pt x="1011" y="1676"/>
                    <a:pt x="1017" y="1673"/>
                    <a:pt x="1023" y="1668"/>
                  </a:cubicBezTo>
                  <a:lnTo>
                    <a:pt x="1035" y="1656"/>
                  </a:lnTo>
                  <a:lnTo>
                    <a:pt x="1035" y="1644"/>
                  </a:lnTo>
                  <a:cubicBezTo>
                    <a:pt x="1035" y="1644"/>
                    <a:pt x="1047" y="1668"/>
                    <a:pt x="1059" y="1679"/>
                  </a:cubicBezTo>
                  <a:cubicBezTo>
                    <a:pt x="1059" y="1679"/>
                    <a:pt x="1059" y="1691"/>
                    <a:pt x="1071" y="1691"/>
                  </a:cubicBezTo>
                  <a:cubicBezTo>
                    <a:pt x="1071" y="1691"/>
                    <a:pt x="1082" y="1691"/>
                    <a:pt x="1072" y="1670"/>
                  </a:cubicBezTo>
                  <a:lnTo>
                    <a:pt x="1072" y="1670"/>
                  </a:lnTo>
                  <a:cubicBezTo>
                    <a:pt x="1075" y="1667"/>
                    <a:pt x="1083" y="1644"/>
                    <a:pt x="1083" y="1644"/>
                  </a:cubicBezTo>
                  <a:cubicBezTo>
                    <a:pt x="1083" y="1644"/>
                    <a:pt x="1094" y="1668"/>
                    <a:pt x="1106" y="1668"/>
                  </a:cubicBezTo>
                  <a:cubicBezTo>
                    <a:pt x="1106" y="1672"/>
                    <a:pt x="1108" y="1673"/>
                    <a:pt x="1109" y="1673"/>
                  </a:cubicBezTo>
                  <a:cubicBezTo>
                    <a:pt x="1113" y="1673"/>
                    <a:pt x="1118" y="1668"/>
                    <a:pt x="1118" y="1668"/>
                  </a:cubicBezTo>
                  <a:cubicBezTo>
                    <a:pt x="1118" y="1656"/>
                    <a:pt x="1118" y="1644"/>
                    <a:pt x="1106" y="1632"/>
                  </a:cubicBezTo>
                  <a:lnTo>
                    <a:pt x="1118" y="1632"/>
                  </a:lnTo>
                  <a:lnTo>
                    <a:pt x="1118" y="1644"/>
                  </a:lnTo>
                  <a:lnTo>
                    <a:pt x="1130" y="1644"/>
                  </a:lnTo>
                  <a:cubicBezTo>
                    <a:pt x="1130" y="1644"/>
                    <a:pt x="1130" y="1656"/>
                    <a:pt x="1130" y="1656"/>
                  </a:cubicBezTo>
                  <a:lnTo>
                    <a:pt x="1142" y="1656"/>
                  </a:lnTo>
                  <a:cubicBezTo>
                    <a:pt x="1154" y="1656"/>
                    <a:pt x="1142" y="1632"/>
                    <a:pt x="1142" y="1620"/>
                  </a:cubicBezTo>
                  <a:cubicBezTo>
                    <a:pt x="1142" y="1613"/>
                    <a:pt x="1142" y="1610"/>
                    <a:pt x="1143" y="1610"/>
                  </a:cubicBezTo>
                  <a:cubicBezTo>
                    <a:pt x="1144" y="1610"/>
                    <a:pt x="1149" y="1627"/>
                    <a:pt x="1166" y="1644"/>
                  </a:cubicBezTo>
                  <a:lnTo>
                    <a:pt x="1166" y="1620"/>
                  </a:lnTo>
                  <a:lnTo>
                    <a:pt x="1166" y="1596"/>
                  </a:lnTo>
                  <a:cubicBezTo>
                    <a:pt x="1166" y="1596"/>
                    <a:pt x="1178" y="1620"/>
                    <a:pt x="1178" y="1620"/>
                  </a:cubicBezTo>
                  <a:cubicBezTo>
                    <a:pt x="1178" y="1620"/>
                    <a:pt x="1178" y="1614"/>
                    <a:pt x="1178" y="1608"/>
                  </a:cubicBezTo>
                  <a:cubicBezTo>
                    <a:pt x="1178" y="1618"/>
                    <a:pt x="1187" y="1646"/>
                    <a:pt x="1189" y="1646"/>
                  </a:cubicBezTo>
                  <a:cubicBezTo>
                    <a:pt x="1189" y="1646"/>
                    <a:pt x="1190" y="1645"/>
                    <a:pt x="1190" y="1644"/>
                  </a:cubicBezTo>
                  <a:cubicBezTo>
                    <a:pt x="1199" y="1634"/>
                    <a:pt x="1201" y="1618"/>
                    <a:pt x="1196" y="1600"/>
                  </a:cubicBezTo>
                  <a:lnTo>
                    <a:pt x="1196" y="1600"/>
                  </a:lnTo>
                  <a:cubicBezTo>
                    <a:pt x="1201" y="1611"/>
                    <a:pt x="1206" y="1615"/>
                    <a:pt x="1210" y="1615"/>
                  </a:cubicBezTo>
                  <a:cubicBezTo>
                    <a:pt x="1218" y="1615"/>
                    <a:pt x="1225" y="1604"/>
                    <a:pt x="1233" y="1604"/>
                  </a:cubicBezTo>
                  <a:cubicBezTo>
                    <a:pt x="1238" y="1604"/>
                    <a:pt x="1243" y="1608"/>
                    <a:pt x="1249" y="1620"/>
                  </a:cubicBezTo>
                  <a:cubicBezTo>
                    <a:pt x="1253" y="1633"/>
                    <a:pt x="1255" y="1638"/>
                    <a:pt x="1257" y="1638"/>
                  </a:cubicBezTo>
                  <a:cubicBezTo>
                    <a:pt x="1261" y="1638"/>
                    <a:pt x="1261" y="1605"/>
                    <a:pt x="1261" y="1596"/>
                  </a:cubicBezTo>
                  <a:cubicBezTo>
                    <a:pt x="1261" y="1590"/>
                    <a:pt x="1264" y="1590"/>
                    <a:pt x="1267" y="1590"/>
                  </a:cubicBezTo>
                  <a:cubicBezTo>
                    <a:pt x="1270" y="1590"/>
                    <a:pt x="1273" y="1590"/>
                    <a:pt x="1273" y="1584"/>
                  </a:cubicBezTo>
                  <a:cubicBezTo>
                    <a:pt x="1285" y="1584"/>
                    <a:pt x="1273" y="1560"/>
                    <a:pt x="1285" y="1560"/>
                  </a:cubicBezTo>
                  <a:cubicBezTo>
                    <a:pt x="1309" y="1560"/>
                    <a:pt x="1309" y="1572"/>
                    <a:pt x="1309" y="1572"/>
                  </a:cubicBezTo>
                  <a:cubicBezTo>
                    <a:pt x="1315" y="1566"/>
                    <a:pt x="1315" y="1566"/>
                    <a:pt x="1313" y="1566"/>
                  </a:cubicBezTo>
                  <a:cubicBezTo>
                    <a:pt x="1312" y="1566"/>
                    <a:pt x="1309" y="1566"/>
                    <a:pt x="1309" y="1560"/>
                  </a:cubicBezTo>
                  <a:cubicBezTo>
                    <a:pt x="1309" y="1537"/>
                    <a:pt x="1309" y="1537"/>
                    <a:pt x="1309" y="1537"/>
                  </a:cubicBezTo>
                  <a:cubicBezTo>
                    <a:pt x="1297" y="1525"/>
                    <a:pt x="1285" y="1525"/>
                    <a:pt x="1273" y="1513"/>
                  </a:cubicBezTo>
                  <a:cubicBezTo>
                    <a:pt x="1273" y="1501"/>
                    <a:pt x="1273" y="1489"/>
                    <a:pt x="1273" y="1489"/>
                  </a:cubicBezTo>
                  <a:cubicBezTo>
                    <a:pt x="1273" y="1489"/>
                    <a:pt x="1268" y="1494"/>
                    <a:pt x="1261" y="1494"/>
                  </a:cubicBezTo>
                  <a:cubicBezTo>
                    <a:pt x="1257" y="1494"/>
                    <a:pt x="1253" y="1493"/>
                    <a:pt x="1249" y="1489"/>
                  </a:cubicBezTo>
                  <a:cubicBezTo>
                    <a:pt x="1248" y="1487"/>
                    <a:pt x="1247" y="1484"/>
                    <a:pt x="1246" y="1482"/>
                  </a:cubicBezTo>
                  <a:lnTo>
                    <a:pt x="1246" y="1482"/>
                  </a:lnTo>
                  <a:cubicBezTo>
                    <a:pt x="1248" y="1491"/>
                    <a:pt x="1249" y="1502"/>
                    <a:pt x="1249" y="1513"/>
                  </a:cubicBezTo>
                  <a:lnTo>
                    <a:pt x="1249" y="1525"/>
                  </a:lnTo>
                  <a:cubicBezTo>
                    <a:pt x="1261" y="1525"/>
                    <a:pt x="1285" y="1548"/>
                    <a:pt x="1273" y="1548"/>
                  </a:cubicBezTo>
                  <a:lnTo>
                    <a:pt x="1273" y="1560"/>
                  </a:lnTo>
                  <a:cubicBezTo>
                    <a:pt x="1273" y="1560"/>
                    <a:pt x="1249" y="1525"/>
                    <a:pt x="1249" y="1525"/>
                  </a:cubicBezTo>
                  <a:lnTo>
                    <a:pt x="1249" y="1525"/>
                  </a:lnTo>
                  <a:cubicBezTo>
                    <a:pt x="1249" y="1533"/>
                    <a:pt x="1255" y="1547"/>
                    <a:pt x="1254" y="1547"/>
                  </a:cubicBezTo>
                  <a:cubicBezTo>
                    <a:pt x="1254" y="1547"/>
                    <a:pt x="1253" y="1544"/>
                    <a:pt x="1249" y="1537"/>
                  </a:cubicBezTo>
                  <a:cubicBezTo>
                    <a:pt x="1237" y="1525"/>
                    <a:pt x="1237" y="1489"/>
                    <a:pt x="1214" y="1477"/>
                  </a:cubicBezTo>
                  <a:cubicBezTo>
                    <a:pt x="1210" y="1470"/>
                    <a:pt x="1208" y="1467"/>
                    <a:pt x="1208" y="1467"/>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grpSp>
      <p:sp>
        <p:nvSpPr>
          <p:cNvPr id="5295" name="Google Shape;5295;p43"/>
          <p:cNvSpPr/>
          <p:nvPr/>
        </p:nvSpPr>
        <p:spPr>
          <a:xfrm>
            <a:off x="8577460" y="8245229"/>
            <a:ext cx="7579" cy="818"/>
          </a:xfrm>
          <a:custGeom>
            <a:avLst/>
            <a:gdLst/>
            <a:ahLst/>
            <a:cxnLst/>
            <a:rect l="l" t="t" r="r" b="b"/>
            <a:pathLst>
              <a:path w="102" h="11" extrusionOk="0">
                <a:moveTo>
                  <a:pt x="38" y="0"/>
                </a:moveTo>
                <a:cubicBezTo>
                  <a:pt x="2" y="8"/>
                  <a:pt x="1" y="11"/>
                  <a:pt x="11" y="11"/>
                </a:cubicBezTo>
                <a:cubicBezTo>
                  <a:pt x="33" y="11"/>
                  <a:pt x="101" y="0"/>
                  <a:pt x="38" y="0"/>
                </a:cubicBezTo>
                <a:close/>
              </a:path>
            </a:pathLst>
          </a:custGeom>
          <a:solidFill>
            <a:schemeClr val="dk1"/>
          </a:solidFill>
          <a:ln>
            <a:noFill/>
          </a:ln>
        </p:spPr>
        <p:txBody>
          <a:bodyPr spcFirstLastPara="1" wrap="square" lIns="133916" tIns="133916" rIns="133916" bIns="133916" anchor="ctr" anchorCtr="0">
            <a:noAutofit/>
          </a:bodyPr>
          <a:lstStyle/>
          <a:p>
            <a:endParaRPr sz="2637"/>
          </a:p>
        </p:txBody>
      </p:sp>
      <p:grpSp>
        <p:nvGrpSpPr>
          <p:cNvPr id="5296" name="Google Shape;5296;p43"/>
          <p:cNvGrpSpPr/>
          <p:nvPr/>
        </p:nvGrpSpPr>
        <p:grpSpPr>
          <a:xfrm>
            <a:off x="11191725" y="5252418"/>
            <a:ext cx="1703110" cy="834097"/>
            <a:chOff x="5535845" y="4202564"/>
            <a:chExt cx="1162725" cy="569444"/>
          </a:xfrm>
        </p:grpSpPr>
        <p:sp>
          <p:nvSpPr>
            <p:cNvPr id="5297" name="Google Shape;5297;p43"/>
            <p:cNvSpPr/>
            <p:nvPr/>
          </p:nvSpPr>
          <p:spPr>
            <a:xfrm>
              <a:off x="6610989" y="4457578"/>
              <a:ext cx="4870" cy="10958"/>
            </a:xfrm>
            <a:custGeom>
              <a:avLst/>
              <a:gdLst/>
              <a:ahLst/>
              <a:cxnLst/>
              <a:rect l="l" t="t" r="r" b="b"/>
              <a:pathLst>
                <a:path w="96" h="216" extrusionOk="0">
                  <a:moveTo>
                    <a:pt x="95" y="1"/>
                  </a:moveTo>
                  <a:cubicBezTo>
                    <a:pt x="12" y="120"/>
                    <a:pt x="0" y="191"/>
                    <a:pt x="60" y="215"/>
                  </a:cubicBezTo>
                  <a:lnTo>
                    <a:pt x="95" y="108"/>
                  </a:lnTo>
                  <a:lnTo>
                    <a:pt x="95" y="1"/>
                  </a:lnTo>
                  <a:close/>
                </a:path>
              </a:pathLst>
            </a:custGeom>
            <a:solidFill>
              <a:srgbClr val="B3B3B3"/>
            </a:solidFill>
            <a:ln>
              <a:noFill/>
            </a:ln>
          </p:spPr>
          <p:txBody>
            <a:bodyPr spcFirstLastPara="1" wrap="square" lIns="133916" tIns="133916" rIns="133916" bIns="133916" anchor="ctr" anchorCtr="0">
              <a:noAutofit/>
            </a:bodyPr>
            <a:lstStyle/>
            <a:p>
              <a:endParaRPr sz="2637"/>
            </a:p>
          </p:txBody>
        </p:sp>
        <p:sp>
          <p:nvSpPr>
            <p:cNvPr id="5298" name="Google Shape;5298;p43"/>
            <p:cNvSpPr/>
            <p:nvPr/>
          </p:nvSpPr>
          <p:spPr>
            <a:xfrm>
              <a:off x="6438207" y="4385746"/>
              <a:ext cx="51" cy="51"/>
            </a:xfrm>
            <a:custGeom>
              <a:avLst/>
              <a:gdLst/>
              <a:ahLst/>
              <a:cxnLst/>
              <a:rect l="l" t="t" r="r" b="b"/>
              <a:pathLst>
                <a:path w="1" h="1" extrusionOk="0">
                  <a:moveTo>
                    <a:pt x="1" y="0"/>
                  </a:moveTo>
                  <a:lnTo>
                    <a:pt x="1" y="0"/>
                  </a:lnTo>
                  <a:cubicBezTo>
                    <a:pt x="1" y="0"/>
                    <a:pt x="1" y="0"/>
                    <a:pt x="1" y="0"/>
                  </a:cubicBezTo>
                  <a:close/>
                </a:path>
              </a:pathLst>
            </a:custGeom>
            <a:solidFill>
              <a:srgbClr val="B3B3B3"/>
            </a:solidFill>
            <a:ln>
              <a:noFill/>
            </a:ln>
          </p:spPr>
          <p:txBody>
            <a:bodyPr spcFirstLastPara="1" wrap="square" lIns="133916" tIns="133916" rIns="133916" bIns="133916" anchor="ctr" anchorCtr="0">
              <a:noAutofit/>
            </a:bodyPr>
            <a:lstStyle/>
            <a:p>
              <a:endParaRPr sz="2637"/>
            </a:p>
          </p:txBody>
        </p:sp>
        <p:sp>
          <p:nvSpPr>
            <p:cNvPr id="5299" name="Google Shape;5299;p43"/>
            <p:cNvSpPr/>
            <p:nvPr/>
          </p:nvSpPr>
          <p:spPr>
            <a:xfrm>
              <a:off x="6010006" y="4620063"/>
              <a:ext cx="202961" cy="130680"/>
            </a:xfrm>
            <a:custGeom>
              <a:avLst/>
              <a:gdLst/>
              <a:ahLst/>
              <a:cxnLst/>
              <a:rect l="l" t="t" r="r" b="b"/>
              <a:pathLst>
                <a:path w="4001" h="2576" extrusionOk="0">
                  <a:moveTo>
                    <a:pt x="3453" y="215"/>
                  </a:moveTo>
                  <a:lnTo>
                    <a:pt x="3453" y="215"/>
                  </a:lnTo>
                  <a:cubicBezTo>
                    <a:pt x="3426" y="232"/>
                    <a:pt x="3407" y="240"/>
                    <a:pt x="3395" y="244"/>
                  </a:cubicBezTo>
                  <a:lnTo>
                    <a:pt x="3395" y="244"/>
                  </a:lnTo>
                  <a:cubicBezTo>
                    <a:pt x="3389" y="244"/>
                    <a:pt x="3394" y="239"/>
                    <a:pt x="3394" y="239"/>
                  </a:cubicBezTo>
                  <a:cubicBezTo>
                    <a:pt x="3417" y="227"/>
                    <a:pt x="3453" y="215"/>
                    <a:pt x="3453" y="215"/>
                  </a:cubicBezTo>
                  <a:close/>
                  <a:moveTo>
                    <a:pt x="3592" y="319"/>
                  </a:moveTo>
                  <a:cubicBezTo>
                    <a:pt x="3595" y="319"/>
                    <a:pt x="3596" y="320"/>
                    <a:pt x="3596" y="322"/>
                  </a:cubicBezTo>
                  <a:cubicBezTo>
                    <a:pt x="3596" y="322"/>
                    <a:pt x="3584" y="334"/>
                    <a:pt x="3560" y="346"/>
                  </a:cubicBezTo>
                  <a:lnTo>
                    <a:pt x="3536" y="346"/>
                  </a:lnTo>
                  <a:cubicBezTo>
                    <a:pt x="3556" y="336"/>
                    <a:pt x="3583" y="319"/>
                    <a:pt x="3592" y="319"/>
                  </a:cubicBezTo>
                  <a:close/>
                  <a:moveTo>
                    <a:pt x="3405" y="357"/>
                  </a:moveTo>
                  <a:cubicBezTo>
                    <a:pt x="3405" y="357"/>
                    <a:pt x="3405" y="358"/>
                    <a:pt x="3405" y="358"/>
                  </a:cubicBezTo>
                  <a:cubicBezTo>
                    <a:pt x="3405" y="358"/>
                    <a:pt x="3401" y="360"/>
                    <a:pt x="3394" y="363"/>
                  </a:cubicBezTo>
                  <a:lnTo>
                    <a:pt x="3394" y="363"/>
                  </a:lnTo>
                  <a:cubicBezTo>
                    <a:pt x="3399" y="360"/>
                    <a:pt x="3403" y="358"/>
                    <a:pt x="3405" y="357"/>
                  </a:cubicBezTo>
                  <a:close/>
                  <a:moveTo>
                    <a:pt x="3781" y="817"/>
                  </a:moveTo>
                  <a:cubicBezTo>
                    <a:pt x="3788" y="817"/>
                    <a:pt x="3798" y="822"/>
                    <a:pt x="3798" y="822"/>
                  </a:cubicBezTo>
                  <a:lnTo>
                    <a:pt x="3775" y="822"/>
                  </a:lnTo>
                  <a:cubicBezTo>
                    <a:pt x="3775" y="818"/>
                    <a:pt x="3777" y="817"/>
                    <a:pt x="3781" y="817"/>
                  </a:cubicBezTo>
                  <a:close/>
                  <a:moveTo>
                    <a:pt x="369" y="868"/>
                  </a:moveTo>
                  <a:cubicBezTo>
                    <a:pt x="367" y="868"/>
                    <a:pt x="362" y="876"/>
                    <a:pt x="357" y="885"/>
                  </a:cubicBezTo>
                  <a:lnTo>
                    <a:pt x="357" y="885"/>
                  </a:lnTo>
                  <a:cubicBezTo>
                    <a:pt x="361" y="879"/>
                    <a:pt x="365" y="874"/>
                    <a:pt x="369" y="870"/>
                  </a:cubicBezTo>
                  <a:cubicBezTo>
                    <a:pt x="369" y="869"/>
                    <a:pt x="369" y="868"/>
                    <a:pt x="369" y="868"/>
                  </a:cubicBezTo>
                  <a:close/>
                  <a:moveTo>
                    <a:pt x="3894" y="1037"/>
                  </a:moveTo>
                  <a:lnTo>
                    <a:pt x="3872" y="1041"/>
                  </a:lnTo>
                  <a:lnTo>
                    <a:pt x="3872" y="1041"/>
                  </a:lnTo>
                  <a:cubicBezTo>
                    <a:pt x="3878" y="1041"/>
                    <a:pt x="3885" y="1039"/>
                    <a:pt x="3894" y="1037"/>
                  </a:cubicBezTo>
                  <a:close/>
                  <a:moveTo>
                    <a:pt x="3834" y="1108"/>
                  </a:moveTo>
                  <a:lnTo>
                    <a:pt x="3798" y="1120"/>
                  </a:lnTo>
                  <a:lnTo>
                    <a:pt x="3763" y="1120"/>
                  </a:lnTo>
                  <a:cubicBezTo>
                    <a:pt x="3775" y="1120"/>
                    <a:pt x="3834" y="1108"/>
                    <a:pt x="3834" y="1108"/>
                  </a:cubicBezTo>
                  <a:close/>
                  <a:moveTo>
                    <a:pt x="3703" y="1156"/>
                  </a:moveTo>
                  <a:cubicBezTo>
                    <a:pt x="3703" y="1156"/>
                    <a:pt x="3682" y="1159"/>
                    <a:pt x="3661" y="1163"/>
                  </a:cubicBezTo>
                  <a:lnTo>
                    <a:pt x="3661" y="1163"/>
                  </a:lnTo>
                  <a:cubicBezTo>
                    <a:pt x="3674" y="1156"/>
                    <a:pt x="3693" y="1156"/>
                    <a:pt x="3703" y="1156"/>
                  </a:cubicBezTo>
                  <a:close/>
                  <a:moveTo>
                    <a:pt x="714" y="1212"/>
                  </a:moveTo>
                  <a:lnTo>
                    <a:pt x="714" y="1212"/>
                  </a:lnTo>
                  <a:cubicBezTo>
                    <a:pt x="712" y="1212"/>
                    <a:pt x="711" y="1214"/>
                    <a:pt x="710" y="1217"/>
                  </a:cubicBezTo>
                  <a:lnTo>
                    <a:pt x="710" y="1217"/>
                  </a:lnTo>
                  <a:cubicBezTo>
                    <a:pt x="713" y="1216"/>
                    <a:pt x="715" y="1215"/>
                    <a:pt x="715" y="1215"/>
                  </a:cubicBezTo>
                  <a:cubicBezTo>
                    <a:pt x="715" y="1213"/>
                    <a:pt x="714" y="1212"/>
                    <a:pt x="714" y="1212"/>
                  </a:cubicBezTo>
                  <a:close/>
                  <a:moveTo>
                    <a:pt x="752" y="1491"/>
                  </a:moveTo>
                  <a:cubicBezTo>
                    <a:pt x="753" y="1493"/>
                    <a:pt x="754" y="1494"/>
                    <a:pt x="754" y="1494"/>
                  </a:cubicBezTo>
                  <a:cubicBezTo>
                    <a:pt x="754" y="1494"/>
                    <a:pt x="754" y="1493"/>
                    <a:pt x="752" y="1491"/>
                  </a:cubicBezTo>
                  <a:close/>
                  <a:moveTo>
                    <a:pt x="3632" y="1525"/>
                  </a:moveTo>
                  <a:cubicBezTo>
                    <a:pt x="3633" y="1525"/>
                    <a:pt x="3636" y="1525"/>
                    <a:pt x="3640" y="1525"/>
                  </a:cubicBezTo>
                  <a:lnTo>
                    <a:pt x="3640" y="1525"/>
                  </a:lnTo>
                  <a:cubicBezTo>
                    <a:pt x="3638" y="1525"/>
                    <a:pt x="3635" y="1525"/>
                    <a:pt x="3632" y="1525"/>
                  </a:cubicBezTo>
                  <a:close/>
                  <a:moveTo>
                    <a:pt x="953" y="1525"/>
                  </a:moveTo>
                  <a:cubicBezTo>
                    <a:pt x="953" y="1525"/>
                    <a:pt x="917" y="1584"/>
                    <a:pt x="917" y="1584"/>
                  </a:cubicBezTo>
                  <a:cubicBezTo>
                    <a:pt x="905" y="1572"/>
                    <a:pt x="929" y="1525"/>
                    <a:pt x="941" y="1525"/>
                  </a:cubicBezTo>
                  <a:close/>
                  <a:moveTo>
                    <a:pt x="1084" y="1632"/>
                  </a:moveTo>
                  <a:lnTo>
                    <a:pt x="1024" y="1715"/>
                  </a:lnTo>
                  <a:cubicBezTo>
                    <a:pt x="1036" y="1691"/>
                    <a:pt x="1072" y="1632"/>
                    <a:pt x="1072" y="1632"/>
                  </a:cubicBezTo>
                  <a:close/>
                  <a:moveTo>
                    <a:pt x="3525" y="1727"/>
                  </a:moveTo>
                  <a:lnTo>
                    <a:pt x="3525" y="1727"/>
                  </a:lnTo>
                  <a:cubicBezTo>
                    <a:pt x="3541" y="1735"/>
                    <a:pt x="3567" y="1754"/>
                    <a:pt x="3590" y="1769"/>
                  </a:cubicBezTo>
                  <a:lnTo>
                    <a:pt x="3590" y="1769"/>
                  </a:lnTo>
                  <a:cubicBezTo>
                    <a:pt x="3588" y="1767"/>
                    <a:pt x="3586" y="1765"/>
                    <a:pt x="3584" y="1763"/>
                  </a:cubicBezTo>
                  <a:cubicBezTo>
                    <a:pt x="3560" y="1751"/>
                    <a:pt x="3548" y="1739"/>
                    <a:pt x="3525" y="1727"/>
                  </a:cubicBezTo>
                  <a:close/>
                  <a:moveTo>
                    <a:pt x="1536" y="1770"/>
                  </a:moveTo>
                  <a:cubicBezTo>
                    <a:pt x="1535" y="1770"/>
                    <a:pt x="1533" y="1775"/>
                    <a:pt x="1529" y="1783"/>
                  </a:cubicBezTo>
                  <a:lnTo>
                    <a:pt x="1529" y="1783"/>
                  </a:lnTo>
                  <a:cubicBezTo>
                    <a:pt x="1535" y="1775"/>
                    <a:pt x="1545" y="1775"/>
                    <a:pt x="1536" y="1775"/>
                  </a:cubicBezTo>
                  <a:cubicBezTo>
                    <a:pt x="1536" y="1772"/>
                    <a:pt x="1536" y="1770"/>
                    <a:pt x="1536" y="1770"/>
                  </a:cubicBezTo>
                  <a:close/>
                  <a:moveTo>
                    <a:pt x="1529" y="1783"/>
                  </a:moveTo>
                  <a:cubicBezTo>
                    <a:pt x="1528" y="1785"/>
                    <a:pt x="1527" y="1786"/>
                    <a:pt x="1526" y="1788"/>
                  </a:cubicBezTo>
                  <a:lnTo>
                    <a:pt x="1526" y="1788"/>
                  </a:lnTo>
                  <a:cubicBezTo>
                    <a:pt x="1527" y="1786"/>
                    <a:pt x="1528" y="1785"/>
                    <a:pt x="1529" y="1783"/>
                  </a:cubicBezTo>
                  <a:close/>
                  <a:moveTo>
                    <a:pt x="1119" y="1810"/>
                  </a:moveTo>
                  <a:lnTo>
                    <a:pt x="1119" y="1810"/>
                  </a:lnTo>
                  <a:cubicBezTo>
                    <a:pt x="1119" y="1811"/>
                    <a:pt x="1118" y="1811"/>
                    <a:pt x="1118" y="1811"/>
                  </a:cubicBezTo>
                  <a:cubicBezTo>
                    <a:pt x="1119" y="1811"/>
                    <a:pt x="1119" y="1811"/>
                    <a:pt x="1119" y="1811"/>
                  </a:cubicBezTo>
                  <a:cubicBezTo>
                    <a:pt x="1119" y="1810"/>
                    <a:pt x="1119" y="1810"/>
                    <a:pt x="1119" y="1810"/>
                  </a:cubicBezTo>
                  <a:close/>
                  <a:moveTo>
                    <a:pt x="1334" y="1834"/>
                  </a:moveTo>
                  <a:lnTo>
                    <a:pt x="1334" y="1834"/>
                  </a:lnTo>
                  <a:cubicBezTo>
                    <a:pt x="1334" y="1834"/>
                    <a:pt x="1334" y="1834"/>
                    <a:pt x="1334" y="1834"/>
                  </a:cubicBezTo>
                  <a:close/>
                  <a:moveTo>
                    <a:pt x="1886" y="1889"/>
                  </a:moveTo>
                  <a:cubicBezTo>
                    <a:pt x="1886" y="1889"/>
                    <a:pt x="1885" y="1891"/>
                    <a:pt x="1881" y="1894"/>
                  </a:cubicBezTo>
                  <a:cubicBezTo>
                    <a:pt x="1881" y="1895"/>
                    <a:pt x="1881" y="1896"/>
                    <a:pt x="1881" y="1897"/>
                  </a:cubicBezTo>
                  <a:lnTo>
                    <a:pt x="1881" y="1897"/>
                  </a:lnTo>
                  <a:cubicBezTo>
                    <a:pt x="1885" y="1892"/>
                    <a:pt x="1887" y="1889"/>
                    <a:pt x="1886" y="1889"/>
                  </a:cubicBezTo>
                  <a:close/>
                  <a:moveTo>
                    <a:pt x="1548" y="1858"/>
                  </a:moveTo>
                  <a:cubicBezTo>
                    <a:pt x="1548" y="1858"/>
                    <a:pt x="1524" y="1918"/>
                    <a:pt x="1512" y="1918"/>
                  </a:cubicBezTo>
                  <a:cubicBezTo>
                    <a:pt x="1512" y="1906"/>
                    <a:pt x="1536" y="1858"/>
                    <a:pt x="1536" y="1858"/>
                  </a:cubicBezTo>
                  <a:close/>
                  <a:moveTo>
                    <a:pt x="3742" y="1960"/>
                  </a:moveTo>
                  <a:cubicBezTo>
                    <a:pt x="3740" y="1960"/>
                    <a:pt x="3739" y="1961"/>
                    <a:pt x="3739" y="1965"/>
                  </a:cubicBezTo>
                  <a:cubicBezTo>
                    <a:pt x="3747" y="1965"/>
                    <a:pt x="3744" y="1960"/>
                    <a:pt x="3742" y="1960"/>
                  </a:cubicBezTo>
                  <a:close/>
                  <a:moveTo>
                    <a:pt x="3275" y="1965"/>
                  </a:moveTo>
                  <a:lnTo>
                    <a:pt x="3275" y="1965"/>
                  </a:lnTo>
                  <a:cubicBezTo>
                    <a:pt x="3275" y="1965"/>
                    <a:pt x="3277" y="1971"/>
                    <a:pt x="3281" y="1980"/>
                  </a:cubicBezTo>
                  <a:lnTo>
                    <a:pt x="3281" y="1980"/>
                  </a:lnTo>
                  <a:cubicBezTo>
                    <a:pt x="3280" y="1976"/>
                    <a:pt x="3277" y="1971"/>
                    <a:pt x="3275" y="1965"/>
                  </a:cubicBezTo>
                  <a:close/>
                  <a:moveTo>
                    <a:pt x="189" y="703"/>
                  </a:moveTo>
                  <a:cubicBezTo>
                    <a:pt x="185" y="703"/>
                    <a:pt x="178" y="706"/>
                    <a:pt x="167" y="715"/>
                  </a:cubicBezTo>
                  <a:cubicBezTo>
                    <a:pt x="167" y="721"/>
                    <a:pt x="173" y="721"/>
                    <a:pt x="176" y="721"/>
                  </a:cubicBezTo>
                  <a:cubicBezTo>
                    <a:pt x="179" y="721"/>
                    <a:pt x="179" y="721"/>
                    <a:pt x="167" y="727"/>
                  </a:cubicBezTo>
                  <a:lnTo>
                    <a:pt x="167" y="739"/>
                  </a:lnTo>
                  <a:cubicBezTo>
                    <a:pt x="107" y="787"/>
                    <a:pt x="48" y="846"/>
                    <a:pt x="0" y="918"/>
                  </a:cubicBezTo>
                  <a:cubicBezTo>
                    <a:pt x="0" y="918"/>
                    <a:pt x="0" y="933"/>
                    <a:pt x="6" y="933"/>
                  </a:cubicBezTo>
                  <a:cubicBezTo>
                    <a:pt x="8" y="933"/>
                    <a:pt x="10" y="932"/>
                    <a:pt x="12" y="929"/>
                  </a:cubicBezTo>
                  <a:cubicBezTo>
                    <a:pt x="30" y="921"/>
                    <a:pt x="60" y="893"/>
                    <a:pt x="70" y="893"/>
                  </a:cubicBezTo>
                  <a:cubicBezTo>
                    <a:pt x="74" y="893"/>
                    <a:pt x="75" y="896"/>
                    <a:pt x="72" y="906"/>
                  </a:cubicBezTo>
                  <a:cubicBezTo>
                    <a:pt x="48" y="941"/>
                    <a:pt x="72" y="941"/>
                    <a:pt x="72" y="941"/>
                  </a:cubicBezTo>
                  <a:cubicBezTo>
                    <a:pt x="82" y="941"/>
                    <a:pt x="121" y="904"/>
                    <a:pt x="130" y="904"/>
                  </a:cubicBezTo>
                  <a:cubicBezTo>
                    <a:pt x="131" y="904"/>
                    <a:pt x="131" y="904"/>
                    <a:pt x="131" y="906"/>
                  </a:cubicBezTo>
                  <a:cubicBezTo>
                    <a:pt x="131" y="918"/>
                    <a:pt x="72" y="1001"/>
                    <a:pt x="60" y="1013"/>
                  </a:cubicBezTo>
                  <a:cubicBezTo>
                    <a:pt x="60" y="1017"/>
                    <a:pt x="61" y="1018"/>
                    <a:pt x="63" y="1018"/>
                  </a:cubicBezTo>
                  <a:cubicBezTo>
                    <a:pt x="74" y="1018"/>
                    <a:pt x="109" y="975"/>
                    <a:pt x="119" y="965"/>
                  </a:cubicBezTo>
                  <a:cubicBezTo>
                    <a:pt x="120" y="964"/>
                    <a:pt x="121" y="964"/>
                    <a:pt x="121" y="964"/>
                  </a:cubicBezTo>
                  <a:lnTo>
                    <a:pt x="121" y="964"/>
                  </a:lnTo>
                  <a:cubicBezTo>
                    <a:pt x="122" y="964"/>
                    <a:pt x="81" y="1014"/>
                    <a:pt x="82" y="1014"/>
                  </a:cubicBezTo>
                  <a:cubicBezTo>
                    <a:pt x="82" y="1014"/>
                    <a:pt x="83" y="1014"/>
                    <a:pt x="84" y="1013"/>
                  </a:cubicBezTo>
                  <a:cubicBezTo>
                    <a:pt x="103" y="1003"/>
                    <a:pt x="171" y="929"/>
                    <a:pt x="181" y="929"/>
                  </a:cubicBezTo>
                  <a:lnTo>
                    <a:pt x="181" y="929"/>
                  </a:lnTo>
                  <a:cubicBezTo>
                    <a:pt x="184" y="929"/>
                    <a:pt x="183" y="933"/>
                    <a:pt x="179" y="941"/>
                  </a:cubicBezTo>
                  <a:cubicBezTo>
                    <a:pt x="155" y="953"/>
                    <a:pt x="143" y="977"/>
                    <a:pt x="119" y="1001"/>
                  </a:cubicBezTo>
                  <a:lnTo>
                    <a:pt x="119" y="1013"/>
                  </a:lnTo>
                  <a:cubicBezTo>
                    <a:pt x="119" y="1013"/>
                    <a:pt x="170" y="952"/>
                    <a:pt x="187" y="952"/>
                  </a:cubicBezTo>
                  <a:cubicBezTo>
                    <a:pt x="189" y="952"/>
                    <a:pt x="190" y="952"/>
                    <a:pt x="191" y="953"/>
                  </a:cubicBezTo>
                  <a:cubicBezTo>
                    <a:pt x="167" y="977"/>
                    <a:pt x="155" y="1001"/>
                    <a:pt x="131" y="1037"/>
                  </a:cubicBezTo>
                  <a:cubicBezTo>
                    <a:pt x="131" y="1044"/>
                    <a:pt x="127" y="1055"/>
                    <a:pt x="131" y="1055"/>
                  </a:cubicBezTo>
                  <a:cubicBezTo>
                    <a:pt x="134" y="1055"/>
                    <a:pt x="141" y="1051"/>
                    <a:pt x="155" y="1037"/>
                  </a:cubicBezTo>
                  <a:lnTo>
                    <a:pt x="155" y="1037"/>
                  </a:lnTo>
                  <a:cubicBezTo>
                    <a:pt x="130" y="1069"/>
                    <a:pt x="121" y="1080"/>
                    <a:pt x="124" y="1080"/>
                  </a:cubicBezTo>
                  <a:cubicBezTo>
                    <a:pt x="127" y="1080"/>
                    <a:pt x="139" y="1071"/>
                    <a:pt x="155" y="1060"/>
                  </a:cubicBezTo>
                  <a:lnTo>
                    <a:pt x="155" y="1060"/>
                  </a:lnTo>
                  <a:cubicBezTo>
                    <a:pt x="137" y="1084"/>
                    <a:pt x="146" y="1090"/>
                    <a:pt x="160" y="1090"/>
                  </a:cubicBezTo>
                  <a:cubicBezTo>
                    <a:pt x="173" y="1090"/>
                    <a:pt x="191" y="1084"/>
                    <a:pt x="191" y="1084"/>
                  </a:cubicBezTo>
                  <a:cubicBezTo>
                    <a:pt x="191" y="1085"/>
                    <a:pt x="191" y="1085"/>
                    <a:pt x="191" y="1085"/>
                  </a:cubicBezTo>
                  <a:cubicBezTo>
                    <a:pt x="196" y="1085"/>
                    <a:pt x="223" y="1040"/>
                    <a:pt x="228" y="1040"/>
                  </a:cubicBezTo>
                  <a:lnTo>
                    <a:pt x="228" y="1040"/>
                  </a:lnTo>
                  <a:cubicBezTo>
                    <a:pt x="229" y="1040"/>
                    <a:pt x="229" y="1042"/>
                    <a:pt x="227" y="1049"/>
                  </a:cubicBezTo>
                  <a:cubicBezTo>
                    <a:pt x="227" y="1060"/>
                    <a:pt x="227" y="1084"/>
                    <a:pt x="238" y="1096"/>
                  </a:cubicBezTo>
                  <a:cubicBezTo>
                    <a:pt x="262" y="1060"/>
                    <a:pt x="274" y="1025"/>
                    <a:pt x="274" y="989"/>
                  </a:cubicBezTo>
                  <a:cubicBezTo>
                    <a:pt x="274" y="989"/>
                    <a:pt x="286" y="1001"/>
                    <a:pt x="286" y="1013"/>
                  </a:cubicBezTo>
                  <a:cubicBezTo>
                    <a:pt x="298" y="1025"/>
                    <a:pt x="286" y="1037"/>
                    <a:pt x="274" y="1060"/>
                  </a:cubicBezTo>
                  <a:cubicBezTo>
                    <a:pt x="250" y="1096"/>
                    <a:pt x="227" y="1096"/>
                    <a:pt x="227" y="1120"/>
                  </a:cubicBezTo>
                  <a:cubicBezTo>
                    <a:pt x="220" y="1134"/>
                    <a:pt x="220" y="1138"/>
                    <a:pt x="223" y="1138"/>
                  </a:cubicBezTo>
                  <a:cubicBezTo>
                    <a:pt x="233" y="1138"/>
                    <a:pt x="266" y="1108"/>
                    <a:pt x="274" y="1108"/>
                  </a:cubicBezTo>
                  <a:lnTo>
                    <a:pt x="274" y="1108"/>
                  </a:lnTo>
                  <a:cubicBezTo>
                    <a:pt x="286" y="1120"/>
                    <a:pt x="274" y="1156"/>
                    <a:pt x="238" y="1191"/>
                  </a:cubicBezTo>
                  <a:cubicBezTo>
                    <a:pt x="262" y="1168"/>
                    <a:pt x="298" y="1144"/>
                    <a:pt x="322" y="1120"/>
                  </a:cubicBezTo>
                  <a:cubicBezTo>
                    <a:pt x="324" y="1119"/>
                    <a:pt x="326" y="1118"/>
                    <a:pt x="327" y="1118"/>
                  </a:cubicBezTo>
                  <a:lnTo>
                    <a:pt x="327" y="1118"/>
                  </a:lnTo>
                  <a:cubicBezTo>
                    <a:pt x="336" y="1118"/>
                    <a:pt x="298" y="1156"/>
                    <a:pt x="298" y="1156"/>
                  </a:cubicBezTo>
                  <a:cubicBezTo>
                    <a:pt x="298" y="1156"/>
                    <a:pt x="333" y="1121"/>
                    <a:pt x="345" y="1109"/>
                  </a:cubicBezTo>
                  <a:lnTo>
                    <a:pt x="345" y="1109"/>
                  </a:lnTo>
                  <a:cubicBezTo>
                    <a:pt x="332" y="1121"/>
                    <a:pt x="286" y="1168"/>
                    <a:pt x="286" y="1179"/>
                  </a:cubicBezTo>
                  <a:cubicBezTo>
                    <a:pt x="274" y="1191"/>
                    <a:pt x="286" y="1203"/>
                    <a:pt x="298" y="1203"/>
                  </a:cubicBezTo>
                  <a:cubicBezTo>
                    <a:pt x="310" y="1203"/>
                    <a:pt x="322" y="1203"/>
                    <a:pt x="346" y="1179"/>
                  </a:cubicBezTo>
                  <a:cubicBezTo>
                    <a:pt x="360" y="1166"/>
                    <a:pt x="365" y="1160"/>
                    <a:pt x="368" y="1160"/>
                  </a:cubicBezTo>
                  <a:cubicBezTo>
                    <a:pt x="369" y="1160"/>
                    <a:pt x="369" y="1163"/>
                    <a:pt x="369" y="1168"/>
                  </a:cubicBezTo>
                  <a:cubicBezTo>
                    <a:pt x="369" y="1168"/>
                    <a:pt x="357" y="1179"/>
                    <a:pt x="357" y="1191"/>
                  </a:cubicBezTo>
                  <a:cubicBezTo>
                    <a:pt x="334" y="1215"/>
                    <a:pt x="346" y="1203"/>
                    <a:pt x="357" y="1215"/>
                  </a:cubicBezTo>
                  <a:cubicBezTo>
                    <a:pt x="357" y="1215"/>
                    <a:pt x="381" y="1191"/>
                    <a:pt x="393" y="1191"/>
                  </a:cubicBezTo>
                  <a:cubicBezTo>
                    <a:pt x="405" y="1191"/>
                    <a:pt x="417" y="1191"/>
                    <a:pt x="417" y="1203"/>
                  </a:cubicBezTo>
                  <a:cubicBezTo>
                    <a:pt x="417" y="1215"/>
                    <a:pt x="393" y="1239"/>
                    <a:pt x="393" y="1239"/>
                  </a:cubicBezTo>
                  <a:lnTo>
                    <a:pt x="405" y="1227"/>
                  </a:lnTo>
                  <a:lnTo>
                    <a:pt x="429" y="1239"/>
                  </a:lnTo>
                  <a:cubicBezTo>
                    <a:pt x="429" y="1239"/>
                    <a:pt x="429" y="1250"/>
                    <a:pt x="439" y="1250"/>
                  </a:cubicBezTo>
                  <a:cubicBezTo>
                    <a:pt x="447" y="1250"/>
                    <a:pt x="461" y="1242"/>
                    <a:pt x="488" y="1215"/>
                  </a:cubicBezTo>
                  <a:lnTo>
                    <a:pt x="488" y="1215"/>
                  </a:lnTo>
                  <a:cubicBezTo>
                    <a:pt x="453" y="1263"/>
                    <a:pt x="465" y="1275"/>
                    <a:pt x="465" y="1287"/>
                  </a:cubicBezTo>
                  <a:cubicBezTo>
                    <a:pt x="474" y="1287"/>
                    <a:pt x="491" y="1271"/>
                    <a:pt x="498" y="1271"/>
                  </a:cubicBezTo>
                  <a:cubicBezTo>
                    <a:pt x="499" y="1271"/>
                    <a:pt x="500" y="1272"/>
                    <a:pt x="500" y="1275"/>
                  </a:cubicBezTo>
                  <a:cubicBezTo>
                    <a:pt x="500" y="1287"/>
                    <a:pt x="477" y="1310"/>
                    <a:pt x="465" y="1322"/>
                  </a:cubicBezTo>
                  <a:cubicBezTo>
                    <a:pt x="465" y="1334"/>
                    <a:pt x="465" y="1334"/>
                    <a:pt x="465" y="1334"/>
                  </a:cubicBezTo>
                  <a:cubicBezTo>
                    <a:pt x="477" y="1334"/>
                    <a:pt x="488" y="1334"/>
                    <a:pt x="500" y="1322"/>
                  </a:cubicBezTo>
                  <a:cubicBezTo>
                    <a:pt x="512" y="1310"/>
                    <a:pt x="524" y="1287"/>
                    <a:pt x="536" y="1275"/>
                  </a:cubicBezTo>
                  <a:lnTo>
                    <a:pt x="536" y="1275"/>
                  </a:lnTo>
                  <a:cubicBezTo>
                    <a:pt x="512" y="1305"/>
                    <a:pt x="512" y="1310"/>
                    <a:pt x="518" y="1310"/>
                  </a:cubicBezTo>
                  <a:cubicBezTo>
                    <a:pt x="522" y="1310"/>
                    <a:pt x="529" y="1308"/>
                    <a:pt x="533" y="1308"/>
                  </a:cubicBezTo>
                  <a:cubicBezTo>
                    <a:pt x="535" y="1308"/>
                    <a:pt x="536" y="1308"/>
                    <a:pt x="536" y="1310"/>
                  </a:cubicBezTo>
                  <a:cubicBezTo>
                    <a:pt x="536" y="1310"/>
                    <a:pt x="462" y="1395"/>
                    <a:pt x="473" y="1395"/>
                  </a:cubicBezTo>
                  <a:cubicBezTo>
                    <a:pt x="474" y="1395"/>
                    <a:pt x="475" y="1395"/>
                    <a:pt x="477" y="1394"/>
                  </a:cubicBezTo>
                  <a:cubicBezTo>
                    <a:pt x="524" y="1358"/>
                    <a:pt x="560" y="1310"/>
                    <a:pt x="596" y="1263"/>
                  </a:cubicBezTo>
                  <a:cubicBezTo>
                    <a:pt x="598" y="1260"/>
                    <a:pt x="600" y="1259"/>
                    <a:pt x="601" y="1259"/>
                  </a:cubicBezTo>
                  <a:lnTo>
                    <a:pt x="601" y="1259"/>
                  </a:lnTo>
                  <a:cubicBezTo>
                    <a:pt x="607" y="1259"/>
                    <a:pt x="560" y="1334"/>
                    <a:pt x="560" y="1334"/>
                  </a:cubicBezTo>
                  <a:cubicBezTo>
                    <a:pt x="572" y="1322"/>
                    <a:pt x="584" y="1310"/>
                    <a:pt x="584" y="1310"/>
                  </a:cubicBezTo>
                  <a:lnTo>
                    <a:pt x="596" y="1310"/>
                  </a:lnTo>
                  <a:lnTo>
                    <a:pt x="631" y="1275"/>
                  </a:lnTo>
                  <a:cubicBezTo>
                    <a:pt x="635" y="1271"/>
                    <a:pt x="638" y="1269"/>
                    <a:pt x="640" y="1269"/>
                  </a:cubicBezTo>
                  <a:cubicBezTo>
                    <a:pt x="643" y="1269"/>
                    <a:pt x="643" y="1275"/>
                    <a:pt x="643" y="1275"/>
                  </a:cubicBezTo>
                  <a:cubicBezTo>
                    <a:pt x="619" y="1299"/>
                    <a:pt x="608" y="1322"/>
                    <a:pt x="619" y="1322"/>
                  </a:cubicBezTo>
                  <a:cubicBezTo>
                    <a:pt x="625" y="1317"/>
                    <a:pt x="630" y="1312"/>
                    <a:pt x="631" y="1312"/>
                  </a:cubicBezTo>
                  <a:lnTo>
                    <a:pt x="631" y="1312"/>
                  </a:lnTo>
                  <a:cubicBezTo>
                    <a:pt x="632" y="1312"/>
                    <a:pt x="627" y="1320"/>
                    <a:pt x="608" y="1346"/>
                  </a:cubicBezTo>
                  <a:cubicBezTo>
                    <a:pt x="599" y="1364"/>
                    <a:pt x="603" y="1375"/>
                    <a:pt x="610" y="1375"/>
                  </a:cubicBezTo>
                  <a:cubicBezTo>
                    <a:pt x="613" y="1375"/>
                    <a:pt x="616" y="1373"/>
                    <a:pt x="619" y="1370"/>
                  </a:cubicBezTo>
                  <a:cubicBezTo>
                    <a:pt x="619" y="1346"/>
                    <a:pt x="631" y="1334"/>
                    <a:pt x="643" y="1334"/>
                  </a:cubicBezTo>
                  <a:cubicBezTo>
                    <a:pt x="655" y="1334"/>
                    <a:pt x="655" y="1334"/>
                    <a:pt x="655" y="1346"/>
                  </a:cubicBezTo>
                  <a:cubicBezTo>
                    <a:pt x="655" y="1351"/>
                    <a:pt x="655" y="1355"/>
                    <a:pt x="654" y="1359"/>
                  </a:cubicBezTo>
                  <a:lnTo>
                    <a:pt x="654" y="1359"/>
                  </a:lnTo>
                  <a:lnTo>
                    <a:pt x="631" y="1382"/>
                  </a:lnTo>
                  <a:cubicBezTo>
                    <a:pt x="624" y="1399"/>
                    <a:pt x="625" y="1405"/>
                    <a:pt x="628" y="1405"/>
                  </a:cubicBezTo>
                  <a:cubicBezTo>
                    <a:pt x="630" y="1405"/>
                    <a:pt x="634" y="1402"/>
                    <a:pt x="638" y="1397"/>
                  </a:cubicBezTo>
                  <a:lnTo>
                    <a:pt x="638" y="1397"/>
                  </a:lnTo>
                  <a:cubicBezTo>
                    <a:pt x="636" y="1400"/>
                    <a:pt x="634" y="1403"/>
                    <a:pt x="631" y="1406"/>
                  </a:cubicBezTo>
                  <a:cubicBezTo>
                    <a:pt x="631" y="1418"/>
                    <a:pt x="631" y="1424"/>
                    <a:pt x="634" y="1424"/>
                  </a:cubicBezTo>
                  <a:cubicBezTo>
                    <a:pt x="637" y="1424"/>
                    <a:pt x="643" y="1418"/>
                    <a:pt x="655" y="1406"/>
                  </a:cubicBezTo>
                  <a:cubicBezTo>
                    <a:pt x="659" y="1402"/>
                    <a:pt x="662" y="1400"/>
                    <a:pt x="663" y="1400"/>
                  </a:cubicBezTo>
                  <a:lnTo>
                    <a:pt x="663" y="1400"/>
                  </a:lnTo>
                  <a:cubicBezTo>
                    <a:pt x="672" y="1400"/>
                    <a:pt x="655" y="1443"/>
                    <a:pt x="655" y="1453"/>
                  </a:cubicBezTo>
                  <a:cubicBezTo>
                    <a:pt x="679" y="1418"/>
                    <a:pt x="703" y="1382"/>
                    <a:pt x="727" y="1346"/>
                  </a:cubicBezTo>
                  <a:cubicBezTo>
                    <a:pt x="727" y="1346"/>
                    <a:pt x="738" y="1346"/>
                    <a:pt x="727" y="1358"/>
                  </a:cubicBezTo>
                  <a:cubicBezTo>
                    <a:pt x="721" y="1364"/>
                    <a:pt x="721" y="1370"/>
                    <a:pt x="722" y="1373"/>
                  </a:cubicBezTo>
                  <a:lnTo>
                    <a:pt x="722" y="1373"/>
                  </a:lnTo>
                  <a:cubicBezTo>
                    <a:pt x="717" y="1383"/>
                    <a:pt x="706" y="1406"/>
                    <a:pt x="691" y="1430"/>
                  </a:cubicBezTo>
                  <a:cubicBezTo>
                    <a:pt x="684" y="1439"/>
                    <a:pt x="682" y="1443"/>
                    <a:pt x="683" y="1443"/>
                  </a:cubicBezTo>
                  <a:cubicBezTo>
                    <a:pt x="685" y="1443"/>
                    <a:pt x="706" y="1418"/>
                    <a:pt x="715" y="1418"/>
                  </a:cubicBezTo>
                  <a:cubicBezTo>
                    <a:pt x="715" y="1418"/>
                    <a:pt x="738" y="1394"/>
                    <a:pt x="738" y="1394"/>
                  </a:cubicBezTo>
                  <a:cubicBezTo>
                    <a:pt x="738" y="1400"/>
                    <a:pt x="738" y="1406"/>
                    <a:pt x="743" y="1406"/>
                  </a:cubicBezTo>
                  <a:cubicBezTo>
                    <a:pt x="747" y="1406"/>
                    <a:pt x="756" y="1400"/>
                    <a:pt x="774" y="1382"/>
                  </a:cubicBezTo>
                  <a:cubicBezTo>
                    <a:pt x="774" y="1382"/>
                    <a:pt x="785" y="1377"/>
                    <a:pt x="792" y="1377"/>
                  </a:cubicBezTo>
                  <a:cubicBezTo>
                    <a:pt x="795" y="1377"/>
                    <a:pt x="798" y="1378"/>
                    <a:pt x="798" y="1382"/>
                  </a:cubicBezTo>
                  <a:cubicBezTo>
                    <a:pt x="786" y="1382"/>
                    <a:pt x="727" y="1441"/>
                    <a:pt x="727" y="1465"/>
                  </a:cubicBezTo>
                  <a:cubicBezTo>
                    <a:pt x="727" y="1489"/>
                    <a:pt x="738" y="1489"/>
                    <a:pt x="750" y="1489"/>
                  </a:cubicBezTo>
                  <a:cubicBezTo>
                    <a:pt x="751" y="1490"/>
                    <a:pt x="751" y="1490"/>
                    <a:pt x="752" y="1491"/>
                  </a:cubicBezTo>
                  <a:lnTo>
                    <a:pt x="752" y="1491"/>
                  </a:lnTo>
                  <a:cubicBezTo>
                    <a:pt x="750" y="1486"/>
                    <a:pt x="750" y="1477"/>
                    <a:pt x="762" y="1465"/>
                  </a:cubicBezTo>
                  <a:cubicBezTo>
                    <a:pt x="766" y="1459"/>
                    <a:pt x="768" y="1457"/>
                    <a:pt x="770" y="1457"/>
                  </a:cubicBezTo>
                  <a:cubicBezTo>
                    <a:pt x="773" y="1457"/>
                    <a:pt x="775" y="1462"/>
                    <a:pt x="778" y="1462"/>
                  </a:cubicBezTo>
                  <a:cubicBezTo>
                    <a:pt x="780" y="1462"/>
                    <a:pt x="783" y="1460"/>
                    <a:pt x="786" y="1453"/>
                  </a:cubicBezTo>
                  <a:cubicBezTo>
                    <a:pt x="786" y="1455"/>
                    <a:pt x="786" y="1455"/>
                    <a:pt x="786" y="1455"/>
                  </a:cubicBezTo>
                  <a:cubicBezTo>
                    <a:pt x="786" y="1455"/>
                    <a:pt x="789" y="1418"/>
                    <a:pt x="810" y="1418"/>
                  </a:cubicBezTo>
                  <a:cubicBezTo>
                    <a:pt x="817" y="1411"/>
                    <a:pt x="837" y="1391"/>
                    <a:pt x="841" y="1391"/>
                  </a:cubicBezTo>
                  <a:lnTo>
                    <a:pt x="841" y="1391"/>
                  </a:lnTo>
                  <a:cubicBezTo>
                    <a:pt x="845" y="1391"/>
                    <a:pt x="841" y="1400"/>
                    <a:pt x="822" y="1430"/>
                  </a:cubicBezTo>
                  <a:cubicBezTo>
                    <a:pt x="810" y="1441"/>
                    <a:pt x="786" y="1465"/>
                    <a:pt x="786" y="1477"/>
                  </a:cubicBezTo>
                  <a:cubicBezTo>
                    <a:pt x="786" y="1477"/>
                    <a:pt x="794" y="1492"/>
                    <a:pt x="803" y="1492"/>
                  </a:cubicBezTo>
                  <a:cubicBezTo>
                    <a:pt x="805" y="1492"/>
                    <a:pt x="808" y="1491"/>
                    <a:pt x="810" y="1489"/>
                  </a:cubicBezTo>
                  <a:cubicBezTo>
                    <a:pt x="822" y="1489"/>
                    <a:pt x="846" y="1441"/>
                    <a:pt x="858" y="1418"/>
                  </a:cubicBezTo>
                  <a:lnTo>
                    <a:pt x="858" y="1418"/>
                  </a:lnTo>
                  <a:cubicBezTo>
                    <a:pt x="869" y="1441"/>
                    <a:pt x="858" y="1465"/>
                    <a:pt x="846" y="1489"/>
                  </a:cubicBezTo>
                  <a:cubicBezTo>
                    <a:pt x="846" y="1501"/>
                    <a:pt x="822" y="1501"/>
                    <a:pt x="810" y="1501"/>
                  </a:cubicBezTo>
                  <a:cubicBezTo>
                    <a:pt x="810" y="1501"/>
                    <a:pt x="834" y="1501"/>
                    <a:pt x="822" y="1537"/>
                  </a:cubicBezTo>
                  <a:cubicBezTo>
                    <a:pt x="810" y="1560"/>
                    <a:pt x="786" y="1596"/>
                    <a:pt x="762" y="1620"/>
                  </a:cubicBezTo>
                  <a:cubicBezTo>
                    <a:pt x="798" y="1584"/>
                    <a:pt x="822" y="1549"/>
                    <a:pt x="858" y="1513"/>
                  </a:cubicBezTo>
                  <a:cubicBezTo>
                    <a:pt x="869" y="1501"/>
                    <a:pt x="875" y="1497"/>
                    <a:pt x="877" y="1497"/>
                  </a:cubicBezTo>
                  <a:lnTo>
                    <a:pt x="877" y="1497"/>
                  </a:lnTo>
                  <a:cubicBezTo>
                    <a:pt x="881" y="1497"/>
                    <a:pt x="873" y="1513"/>
                    <a:pt x="881" y="1513"/>
                  </a:cubicBezTo>
                  <a:cubicBezTo>
                    <a:pt x="871" y="1502"/>
                    <a:pt x="899" y="1452"/>
                    <a:pt x="904" y="1452"/>
                  </a:cubicBezTo>
                  <a:cubicBezTo>
                    <a:pt x="905" y="1452"/>
                    <a:pt x="905" y="1452"/>
                    <a:pt x="905" y="1453"/>
                  </a:cubicBezTo>
                  <a:lnTo>
                    <a:pt x="917" y="1453"/>
                  </a:lnTo>
                  <a:cubicBezTo>
                    <a:pt x="917" y="1453"/>
                    <a:pt x="881" y="1513"/>
                    <a:pt x="881" y="1513"/>
                  </a:cubicBezTo>
                  <a:cubicBezTo>
                    <a:pt x="890" y="1513"/>
                    <a:pt x="905" y="1488"/>
                    <a:pt x="908" y="1488"/>
                  </a:cubicBezTo>
                  <a:lnTo>
                    <a:pt x="908" y="1488"/>
                  </a:lnTo>
                  <a:cubicBezTo>
                    <a:pt x="909" y="1488"/>
                    <a:pt x="908" y="1491"/>
                    <a:pt x="905" y="1501"/>
                  </a:cubicBezTo>
                  <a:cubicBezTo>
                    <a:pt x="881" y="1525"/>
                    <a:pt x="846" y="1560"/>
                    <a:pt x="822" y="1596"/>
                  </a:cubicBezTo>
                  <a:cubicBezTo>
                    <a:pt x="817" y="1614"/>
                    <a:pt x="818" y="1620"/>
                    <a:pt x="821" y="1620"/>
                  </a:cubicBezTo>
                  <a:cubicBezTo>
                    <a:pt x="826" y="1620"/>
                    <a:pt x="838" y="1604"/>
                    <a:pt x="846" y="1596"/>
                  </a:cubicBezTo>
                  <a:cubicBezTo>
                    <a:pt x="858" y="1596"/>
                    <a:pt x="869" y="1572"/>
                    <a:pt x="881" y="1572"/>
                  </a:cubicBezTo>
                  <a:lnTo>
                    <a:pt x="893" y="1572"/>
                  </a:lnTo>
                  <a:cubicBezTo>
                    <a:pt x="901" y="1581"/>
                    <a:pt x="904" y="1594"/>
                    <a:pt x="917" y="1594"/>
                  </a:cubicBezTo>
                  <a:cubicBezTo>
                    <a:pt x="922" y="1594"/>
                    <a:pt x="930" y="1592"/>
                    <a:pt x="941" y="1584"/>
                  </a:cubicBezTo>
                  <a:cubicBezTo>
                    <a:pt x="941" y="1584"/>
                    <a:pt x="958" y="1558"/>
                    <a:pt x="963" y="1558"/>
                  </a:cubicBezTo>
                  <a:cubicBezTo>
                    <a:pt x="964" y="1558"/>
                    <a:pt x="965" y="1559"/>
                    <a:pt x="965" y="1560"/>
                  </a:cubicBezTo>
                  <a:cubicBezTo>
                    <a:pt x="953" y="1572"/>
                    <a:pt x="941" y="1608"/>
                    <a:pt x="929" y="1632"/>
                  </a:cubicBezTo>
                  <a:cubicBezTo>
                    <a:pt x="929" y="1641"/>
                    <a:pt x="929" y="1664"/>
                    <a:pt x="939" y="1664"/>
                  </a:cubicBezTo>
                  <a:cubicBezTo>
                    <a:pt x="943" y="1664"/>
                    <a:pt x="947" y="1661"/>
                    <a:pt x="953" y="1656"/>
                  </a:cubicBezTo>
                  <a:cubicBezTo>
                    <a:pt x="953" y="1656"/>
                    <a:pt x="979" y="1629"/>
                    <a:pt x="987" y="1629"/>
                  </a:cubicBezTo>
                  <a:cubicBezTo>
                    <a:pt x="988" y="1629"/>
                    <a:pt x="989" y="1630"/>
                    <a:pt x="989" y="1632"/>
                  </a:cubicBezTo>
                  <a:cubicBezTo>
                    <a:pt x="989" y="1632"/>
                    <a:pt x="953" y="1691"/>
                    <a:pt x="953" y="1691"/>
                  </a:cubicBezTo>
                  <a:cubicBezTo>
                    <a:pt x="953" y="1693"/>
                    <a:pt x="953" y="1693"/>
                    <a:pt x="954" y="1693"/>
                  </a:cubicBezTo>
                  <a:cubicBezTo>
                    <a:pt x="960" y="1693"/>
                    <a:pt x="989" y="1656"/>
                    <a:pt x="989" y="1656"/>
                  </a:cubicBezTo>
                  <a:cubicBezTo>
                    <a:pt x="1000" y="1656"/>
                    <a:pt x="989" y="1656"/>
                    <a:pt x="1012" y="1632"/>
                  </a:cubicBezTo>
                  <a:cubicBezTo>
                    <a:pt x="1036" y="1608"/>
                    <a:pt x="1060" y="1584"/>
                    <a:pt x="1084" y="1560"/>
                  </a:cubicBezTo>
                  <a:lnTo>
                    <a:pt x="1084" y="1560"/>
                  </a:lnTo>
                  <a:cubicBezTo>
                    <a:pt x="1060" y="1596"/>
                    <a:pt x="1048" y="1620"/>
                    <a:pt x="1024" y="1656"/>
                  </a:cubicBezTo>
                  <a:cubicBezTo>
                    <a:pt x="1024" y="1656"/>
                    <a:pt x="1030" y="1645"/>
                    <a:pt x="1026" y="1645"/>
                  </a:cubicBezTo>
                  <a:lnTo>
                    <a:pt x="1026" y="1645"/>
                  </a:lnTo>
                  <a:cubicBezTo>
                    <a:pt x="1024" y="1645"/>
                    <a:pt x="1020" y="1648"/>
                    <a:pt x="1012" y="1656"/>
                  </a:cubicBezTo>
                  <a:cubicBezTo>
                    <a:pt x="1000" y="1656"/>
                    <a:pt x="1000" y="1668"/>
                    <a:pt x="1000" y="1680"/>
                  </a:cubicBezTo>
                  <a:cubicBezTo>
                    <a:pt x="1000" y="1681"/>
                    <a:pt x="1001" y="1682"/>
                    <a:pt x="1003" y="1682"/>
                  </a:cubicBezTo>
                  <a:cubicBezTo>
                    <a:pt x="1006" y="1682"/>
                    <a:pt x="1013" y="1678"/>
                    <a:pt x="1018" y="1678"/>
                  </a:cubicBezTo>
                  <a:cubicBezTo>
                    <a:pt x="1022" y="1678"/>
                    <a:pt x="1023" y="1683"/>
                    <a:pt x="1012" y="1703"/>
                  </a:cubicBezTo>
                  <a:cubicBezTo>
                    <a:pt x="1004" y="1720"/>
                    <a:pt x="1006" y="1725"/>
                    <a:pt x="1012" y="1725"/>
                  </a:cubicBezTo>
                  <a:cubicBezTo>
                    <a:pt x="1021" y="1725"/>
                    <a:pt x="1039" y="1713"/>
                    <a:pt x="1046" y="1713"/>
                  </a:cubicBezTo>
                  <a:cubicBezTo>
                    <a:pt x="1047" y="1713"/>
                    <a:pt x="1048" y="1714"/>
                    <a:pt x="1048" y="1715"/>
                  </a:cubicBezTo>
                  <a:lnTo>
                    <a:pt x="1108" y="1632"/>
                  </a:lnTo>
                  <a:lnTo>
                    <a:pt x="1108" y="1632"/>
                  </a:lnTo>
                  <a:cubicBezTo>
                    <a:pt x="1108" y="1632"/>
                    <a:pt x="1084" y="1680"/>
                    <a:pt x="1084" y="1680"/>
                  </a:cubicBezTo>
                  <a:cubicBezTo>
                    <a:pt x="1108" y="1668"/>
                    <a:pt x="1119" y="1644"/>
                    <a:pt x="1143" y="1620"/>
                  </a:cubicBezTo>
                  <a:lnTo>
                    <a:pt x="1143" y="1620"/>
                  </a:lnTo>
                  <a:cubicBezTo>
                    <a:pt x="1124" y="1649"/>
                    <a:pt x="1065" y="1773"/>
                    <a:pt x="1076" y="1773"/>
                  </a:cubicBezTo>
                  <a:cubicBezTo>
                    <a:pt x="1078" y="1773"/>
                    <a:pt x="1085" y="1766"/>
                    <a:pt x="1096" y="1751"/>
                  </a:cubicBezTo>
                  <a:cubicBezTo>
                    <a:pt x="1096" y="1747"/>
                    <a:pt x="1094" y="1746"/>
                    <a:pt x="1093" y="1746"/>
                  </a:cubicBezTo>
                  <a:cubicBezTo>
                    <a:pt x="1089" y="1746"/>
                    <a:pt x="1084" y="1751"/>
                    <a:pt x="1084" y="1751"/>
                  </a:cubicBezTo>
                  <a:cubicBezTo>
                    <a:pt x="1096" y="1727"/>
                    <a:pt x="1108" y="1703"/>
                    <a:pt x="1119" y="1691"/>
                  </a:cubicBezTo>
                  <a:cubicBezTo>
                    <a:pt x="1128" y="1683"/>
                    <a:pt x="1136" y="1675"/>
                    <a:pt x="1141" y="1675"/>
                  </a:cubicBezTo>
                  <a:cubicBezTo>
                    <a:pt x="1142" y="1675"/>
                    <a:pt x="1143" y="1676"/>
                    <a:pt x="1143" y="1680"/>
                  </a:cubicBezTo>
                  <a:cubicBezTo>
                    <a:pt x="1143" y="1680"/>
                    <a:pt x="1096" y="1751"/>
                    <a:pt x="1096" y="1775"/>
                  </a:cubicBezTo>
                  <a:cubicBezTo>
                    <a:pt x="1096" y="1787"/>
                    <a:pt x="1096" y="1790"/>
                    <a:pt x="1097" y="1790"/>
                  </a:cubicBezTo>
                  <a:cubicBezTo>
                    <a:pt x="1099" y="1790"/>
                    <a:pt x="1102" y="1787"/>
                    <a:pt x="1108" y="1787"/>
                  </a:cubicBezTo>
                  <a:cubicBezTo>
                    <a:pt x="1119" y="1775"/>
                    <a:pt x="1143" y="1739"/>
                    <a:pt x="1155" y="1739"/>
                  </a:cubicBezTo>
                  <a:lnTo>
                    <a:pt x="1155" y="1739"/>
                  </a:lnTo>
                  <a:cubicBezTo>
                    <a:pt x="1155" y="1739"/>
                    <a:pt x="1155" y="1739"/>
                    <a:pt x="1143" y="1775"/>
                  </a:cubicBezTo>
                  <a:cubicBezTo>
                    <a:pt x="1132" y="1787"/>
                    <a:pt x="1120" y="1798"/>
                    <a:pt x="1119" y="1810"/>
                  </a:cubicBezTo>
                  <a:lnTo>
                    <a:pt x="1119" y="1810"/>
                  </a:lnTo>
                  <a:cubicBezTo>
                    <a:pt x="1127" y="1801"/>
                    <a:pt x="1173" y="1751"/>
                    <a:pt x="1181" y="1751"/>
                  </a:cubicBezTo>
                  <a:lnTo>
                    <a:pt x="1181" y="1751"/>
                  </a:lnTo>
                  <a:cubicBezTo>
                    <a:pt x="1184" y="1751"/>
                    <a:pt x="1183" y="1754"/>
                    <a:pt x="1179" y="1763"/>
                  </a:cubicBezTo>
                  <a:cubicBezTo>
                    <a:pt x="1169" y="1779"/>
                    <a:pt x="1160" y="1792"/>
                    <a:pt x="1155" y="1803"/>
                  </a:cubicBezTo>
                  <a:lnTo>
                    <a:pt x="1155" y="1803"/>
                  </a:lnTo>
                  <a:lnTo>
                    <a:pt x="1143" y="1811"/>
                  </a:lnTo>
                  <a:cubicBezTo>
                    <a:pt x="1138" y="1826"/>
                    <a:pt x="1137" y="1835"/>
                    <a:pt x="1141" y="1835"/>
                  </a:cubicBezTo>
                  <a:cubicBezTo>
                    <a:pt x="1142" y="1835"/>
                    <a:pt x="1143" y="1835"/>
                    <a:pt x="1143" y="1834"/>
                  </a:cubicBezTo>
                  <a:lnTo>
                    <a:pt x="1143" y="1834"/>
                  </a:lnTo>
                  <a:cubicBezTo>
                    <a:pt x="1147" y="1838"/>
                    <a:pt x="1150" y="1840"/>
                    <a:pt x="1152" y="1840"/>
                  </a:cubicBezTo>
                  <a:cubicBezTo>
                    <a:pt x="1157" y="1840"/>
                    <a:pt x="1159" y="1834"/>
                    <a:pt x="1167" y="1834"/>
                  </a:cubicBezTo>
                  <a:cubicBezTo>
                    <a:pt x="1178" y="1834"/>
                    <a:pt x="1200" y="1750"/>
                    <a:pt x="1203" y="1750"/>
                  </a:cubicBezTo>
                  <a:cubicBezTo>
                    <a:pt x="1203" y="1750"/>
                    <a:pt x="1203" y="1750"/>
                    <a:pt x="1203" y="1751"/>
                  </a:cubicBezTo>
                  <a:cubicBezTo>
                    <a:pt x="1203" y="1763"/>
                    <a:pt x="1203" y="1787"/>
                    <a:pt x="1203" y="1787"/>
                  </a:cubicBezTo>
                  <a:lnTo>
                    <a:pt x="1213" y="1787"/>
                  </a:lnTo>
                  <a:cubicBezTo>
                    <a:pt x="1199" y="1805"/>
                    <a:pt x="1179" y="1838"/>
                    <a:pt x="1179" y="1846"/>
                  </a:cubicBezTo>
                  <a:lnTo>
                    <a:pt x="1191" y="1846"/>
                  </a:lnTo>
                  <a:cubicBezTo>
                    <a:pt x="1200" y="1846"/>
                    <a:pt x="1218" y="1816"/>
                    <a:pt x="1224" y="1816"/>
                  </a:cubicBezTo>
                  <a:cubicBezTo>
                    <a:pt x="1226" y="1816"/>
                    <a:pt x="1227" y="1818"/>
                    <a:pt x="1227" y="1822"/>
                  </a:cubicBezTo>
                  <a:cubicBezTo>
                    <a:pt x="1215" y="1834"/>
                    <a:pt x="1203" y="1858"/>
                    <a:pt x="1191" y="1882"/>
                  </a:cubicBezTo>
                  <a:cubicBezTo>
                    <a:pt x="1203" y="1858"/>
                    <a:pt x="1227" y="1834"/>
                    <a:pt x="1250" y="1811"/>
                  </a:cubicBezTo>
                  <a:lnTo>
                    <a:pt x="1262" y="1811"/>
                  </a:lnTo>
                  <a:cubicBezTo>
                    <a:pt x="1262" y="1811"/>
                    <a:pt x="1250" y="1834"/>
                    <a:pt x="1250" y="1846"/>
                  </a:cubicBezTo>
                  <a:cubicBezTo>
                    <a:pt x="1244" y="1853"/>
                    <a:pt x="1245" y="1860"/>
                    <a:pt x="1249" y="1860"/>
                  </a:cubicBezTo>
                  <a:cubicBezTo>
                    <a:pt x="1252" y="1860"/>
                    <a:pt x="1257" y="1856"/>
                    <a:pt x="1262" y="1846"/>
                  </a:cubicBezTo>
                  <a:cubicBezTo>
                    <a:pt x="1286" y="1822"/>
                    <a:pt x="1286" y="1811"/>
                    <a:pt x="1298" y="1811"/>
                  </a:cubicBezTo>
                  <a:cubicBezTo>
                    <a:pt x="1298" y="1811"/>
                    <a:pt x="1310" y="1811"/>
                    <a:pt x="1298" y="1822"/>
                  </a:cubicBezTo>
                  <a:cubicBezTo>
                    <a:pt x="1286" y="1834"/>
                    <a:pt x="1239" y="1882"/>
                    <a:pt x="1239" y="1906"/>
                  </a:cubicBezTo>
                  <a:cubicBezTo>
                    <a:pt x="1239" y="1907"/>
                    <a:pt x="1239" y="1907"/>
                    <a:pt x="1239" y="1907"/>
                  </a:cubicBezTo>
                  <a:cubicBezTo>
                    <a:pt x="1243" y="1907"/>
                    <a:pt x="1261" y="1882"/>
                    <a:pt x="1269" y="1882"/>
                  </a:cubicBezTo>
                  <a:cubicBezTo>
                    <a:pt x="1272" y="1882"/>
                    <a:pt x="1274" y="1885"/>
                    <a:pt x="1274" y="1894"/>
                  </a:cubicBezTo>
                  <a:cubicBezTo>
                    <a:pt x="1271" y="1901"/>
                    <a:pt x="1270" y="1904"/>
                    <a:pt x="1272" y="1904"/>
                  </a:cubicBezTo>
                  <a:cubicBezTo>
                    <a:pt x="1277" y="1904"/>
                    <a:pt x="1294" y="1890"/>
                    <a:pt x="1310" y="1882"/>
                  </a:cubicBezTo>
                  <a:lnTo>
                    <a:pt x="1310" y="1882"/>
                  </a:lnTo>
                  <a:cubicBezTo>
                    <a:pt x="1308" y="1891"/>
                    <a:pt x="1308" y="1895"/>
                    <a:pt x="1309" y="1895"/>
                  </a:cubicBezTo>
                  <a:cubicBezTo>
                    <a:pt x="1311" y="1895"/>
                    <a:pt x="1315" y="1890"/>
                    <a:pt x="1320" y="1882"/>
                  </a:cubicBezTo>
                  <a:lnTo>
                    <a:pt x="1310" y="1882"/>
                  </a:lnTo>
                  <a:cubicBezTo>
                    <a:pt x="1310" y="1870"/>
                    <a:pt x="1322" y="1846"/>
                    <a:pt x="1334" y="1822"/>
                  </a:cubicBezTo>
                  <a:lnTo>
                    <a:pt x="1334" y="1834"/>
                  </a:lnTo>
                  <a:cubicBezTo>
                    <a:pt x="1349" y="1811"/>
                    <a:pt x="1360" y="1798"/>
                    <a:pt x="1362" y="1798"/>
                  </a:cubicBezTo>
                  <a:lnTo>
                    <a:pt x="1362" y="1798"/>
                  </a:lnTo>
                  <a:cubicBezTo>
                    <a:pt x="1363" y="1798"/>
                    <a:pt x="1362" y="1802"/>
                    <a:pt x="1358" y="1811"/>
                  </a:cubicBezTo>
                  <a:cubicBezTo>
                    <a:pt x="1351" y="1824"/>
                    <a:pt x="1332" y="1862"/>
                    <a:pt x="1320" y="1882"/>
                  </a:cubicBezTo>
                  <a:lnTo>
                    <a:pt x="1322" y="1882"/>
                  </a:lnTo>
                  <a:cubicBezTo>
                    <a:pt x="1330" y="1867"/>
                    <a:pt x="1347" y="1847"/>
                    <a:pt x="1352" y="1847"/>
                  </a:cubicBezTo>
                  <a:lnTo>
                    <a:pt x="1352" y="1847"/>
                  </a:lnTo>
                  <a:cubicBezTo>
                    <a:pt x="1355" y="1847"/>
                    <a:pt x="1354" y="1853"/>
                    <a:pt x="1346" y="1870"/>
                  </a:cubicBezTo>
                  <a:cubicBezTo>
                    <a:pt x="1346" y="1880"/>
                    <a:pt x="1306" y="1954"/>
                    <a:pt x="1311" y="1954"/>
                  </a:cubicBezTo>
                  <a:cubicBezTo>
                    <a:pt x="1312" y="1954"/>
                    <a:pt x="1315" y="1950"/>
                    <a:pt x="1322" y="1941"/>
                  </a:cubicBezTo>
                  <a:cubicBezTo>
                    <a:pt x="1332" y="1922"/>
                    <a:pt x="1341" y="1903"/>
                    <a:pt x="1345" y="1903"/>
                  </a:cubicBezTo>
                  <a:cubicBezTo>
                    <a:pt x="1345" y="1903"/>
                    <a:pt x="1346" y="1904"/>
                    <a:pt x="1346" y="1906"/>
                  </a:cubicBezTo>
                  <a:cubicBezTo>
                    <a:pt x="1358" y="1906"/>
                    <a:pt x="1334" y="1930"/>
                    <a:pt x="1334" y="1941"/>
                  </a:cubicBezTo>
                  <a:cubicBezTo>
                    <a:pt x="1322" y="1953"/>
                    <a:pt x="1334" y="1965"/>
                    <a:pt x="1334" y="1965"/>
                  </a:cubicBezTo>
                  <a:lnTo>
                    <a:pt x="1358" y="1906"/>
                  </a:lnTo>
                  <a:cubicBezTo>
                    <a:pt x="1358" y="1894"/>
                    <a:pt x="1370" y="1882"/>
                    <a:pt x="1370" y="1870"/>
                  </a:cubicBezTo>
                  <a:cubicBezTo>
                    <a:pt x="1375" y="1858"/>
                    <a:pt x="1381" y="1855"/>
                    <a:pt x="1386" y="1855"/>
                  </a:cubicBezTo>
                  <a:cubicBezTo>
                    <a:pt x="1390" y="1855"/>
                    <a:pt x="1393" y="1858"/>
                    <a:pt x="1393" y="1858"/>
                  </a:cubicBezTo>
                  <a:cubicBezTo>
                    <a:pt x="1393" y="1858"/>
                    <a:pt x="1381" y="1894"/>
                    <a:pt x="1381" y="1918"/>
                  </a:cubicBezTo>
                  <a:cubicBezTo>
                    <a:pt x="1372" y="1927"/>
                    <a:pt x="1378" y="1945"/>
                    <a:pt x="1380" y="1945"/>
                  </a:cubicBezTo>
                  <a:cubicBezTo>
                    <a:pt x="1381" y="1945"/>
                    <a:pt x="1381" y="1944"/>
                    <a:pt x="1381" y="1941"/>
                  </a:cubicBezTo>
                  <a:cubicBezTo>
                    <a:pt x="1381" y="1941"/>
                    <a:pt x="1405" y="1906"/>
                    <a:pt x="1405" y="1906"/>
                  </a:cubicBezTo>
                  <a:cubicBezTo>
                    <a:pt x="1413" y="1906"/>
                    <a:pt x="1411" y="1911"/>
                    <a:pt x="1411" y="1911"/>
                  </a:cubicBezTo>
                  <a:cubicBezTo>
                    <a:pt x="1412" y="1911"/>
                    <a:pt x="1413" y="1910"/>
                    <a:pt x="1417" y="1906"/>
                  </a:cubicBezTo>
                  <a:cubicBezTo>
                    <a:pt x="1425" y="1902"/>
                    <a:pt x="1432" y="1900"/>
                    <a:pt x="1437" y="1900"/>
                  </a:cubicBezTo>
                  <a:cubicBezTo>
                    <a:pt x="1449" y="1900"/>
                    <a:pt x="1457" y="1906"/>
                    <a:pt x="1465" y="1906"/>
                  </a:cubicBezTo>
                  <a:cubicBezTo>
                    <a:pt x="1465" y="1906"/>
                    <a:pt x="1465" y="1918"/>
                    <a:pt x="1453" y="1941"/>
                  </a:cubicBezTo>
                  <a:cubicBezTo>
                    <a:pt x="1439" y="1963"/>
                    <a:pt x="1441" y="1967"/>
                    <a:pt x="1446" y="1967"/>
                  </a:cubicBezTo>
                  <a:cubicBezTo>
                    <a:pt x="1449" y="1967"/>
                    <a:pt x="1453" y="1965"/>
                    <a:pt x="1453" y="1965"/>
                  </a:cubicBezTo>
                  <a:cubicBezTo>
                    <a:pt x="1453" y="1973"/>
                    <a:pt x="1453" y="1984"/>
                    <a:pt x="1456" y="1984"/>
                  </a:cubicBezTo>
                  <a:cubicBezTo>
                    <a:pt x="1457" y="1984"/>
                    <a:pt x="1460" y="1979"/>
                    <a:pt x="1465" y="1965"/>
                  </a:cubicBezTo>
                  <a:cubicBezTo>
                    <a:pt x="1473" y="1957"/>
                    <a:pt x="1477" y="1955"/>
                    <a:pt x="1479" y="1955"/>
                  </a:cubicBezTo>
                  <a:cubicBezTo>
                    <a:pt x="1483" y="1955"/>
                    <a:pt x="1481" y="1965"/>
                    <a:pt x="1489" y="1965"/>
                  </a:cubicBezTo>
                  <a:cubicBezTo>
                    <a:pt x="1489" y="1965"/>
                    <a:pt x="1500" y="1941"/>
                    <a:pt x="1500" y="1941"/>
                  </a:cubicBezTo>
                  <a:cubicBezTo>
                    <a:pt x="1512" y="1941"/>
                    <a:pt x="1500" y="1953"/>
                    <a:pt x="1512" y="1953"/>
                  </a:cubicBezTo>
                  <a:cubicBezTo>
                    <a:pt x="1548" y="1918"/>
                    <a:pt x="1572" y="1882"/>
                    <a:pt x="1596" y="1834"/>
                  </a:cubicBezTo>
                  <a:lnTo>
                    <a:pt x="1584" y="1834"/>
                  </a:lnTo>
                  <a:cubicBezTo>
                    <a:pt x="1584" y="1822"/>
                    <a:pt x="1584" y="1811"/>
                    <a:pt x="1584" y="1811"/>
                  </a:cubicBezTo>
                  <a:cubicBezTo>
                    <a:pt x="1584" y="1775"/>
                    <a:pt x="1584" y="1763"/>
                    <a:pt x="1584" y="1763"/>
                  </a:cubicBezTo>
                  <a:cubicBezTo>
                    <a:pt x="1572" y="1763"/>
                    <a:pt x="1536" y="1834"/>
                    <a:pt x="1524" y="1834"/>
                  </a:cubicBezTo>
                  <a:cubicBezTo>
                    <a:pt x="1522" y="1837"/>
                    <a:pt x="1521" y="1837"/>
                    <a:pt x="1520" y="1837"/>
                  </a:cubicBezTo>
                  <a:cubicBezTo>
                    <a:pt x="1516" y="1837"/>
                    <a:pt x="1524" y="1818"/>
                    <a:pt x="1524" y="1799"/>
                  </a:cubicBezTo>
                  <a:cubicBezTo>
                    <a:pt x="1524" y="1794"/>
                    <a:pt x="1525" y="1791"/>
                    <a:pt x="1526" y="1788"/>
                  </a:cubicBezTo>
                  <a:lnTo>
                    <a:pt x="1526" y="1788"/>
                  </a:lnTo>
                  <a:cubicBezTo>
                    <a:pt x="1523" y="1794"/>
                    <a:pt x="1518" y="1802"/>
                    <a:pt x="1512" y="1811"/>
                  </a:cubicBezTo>
                  <a:cubicBezTo>
                    <a:pt x="1502" y="1821"/>
                    <a:pt x="1497" y="1824"/>
                    <a:pt x="1494" y="1824"/>
                  </a:cubicBezTo>
                  <a:cubicBezTo>
                    <a:pt x="1491" y="1824"/>
                    <a:pt x="1494" y="1817"/>
                    <a:pt x="1500" y="1811"/>
                  </a:cubicBezTo>
                  <a:cubicBezTo>
                    <a:pt x="1500" y="1799"/>
                    <a:pt x="1548" y="1739"/>
                    <a:pt x="1536" y="1727"/>
                  </a:cubicBezTo>
                  <a:lnTo>
                    <a:pt x="1536" y="1727"/>
                  </a:lnTo>
                  <a:cubicBezTo>
                    <a:pt x="1524" y="1727"/>
                    <a:pt x="1512" y="1751"/>
                    <a:pt x="1489" y="1775"/>
                  </a:cubicBezTo>
                  <a:cubicBezTo>
                    <a:pt x="1477" y="1775"/>
                    <a:pt x="1441" y="1811"/>
                    <a:pt x="1441" y="1811"/>
                  </a:cubicBezTo>
                  <a:cubicBezTo>
                    <a:pt x="1453" y="1775"/>
                    <a:pt x="1477" y="1751"/>
                    <a:pt x="1500" y="1727"/>
                  </a:cubicBezTo>
                  <a:lnTo>
                    <a:pt x="1500" y="1727"/>
                  </a:lnTo>
                  <a:cubicBezTo>
                    <a:pt x="1489" y="1739"/>
                    <a:pt x="1453" y="1751"/>
                    <a:pt x="1441" y="1763"/>
                  </a:cubicBezTo>
                  <a:cubicBezTo>
                    <a:pt x="1437" y="1767"/>
                    <a:pt x="1434" y="1770"/>
                    <a:pt x="1433" y="1770"/>
                  </a:cubicBezTo>
                  <a:cubicBezTo>
                    <a:pt x="1431" y="1770"/>
                    <a:pt x="1433" y="1762"/>
                    <a:pt x="1441" y="1739"/>
                  </a:cubicBezTo>
                  <a:cubicBezTo>
                    <a:pt x="1445" y="1731"/>
                    <a:pt x="1446" y="1728"/>
                    <a:pt x="1446" y="1728"/>
                  </a:cubicBezTo>
                  <a:lnTo>
                    <a:pt x="1446" y="1728"/>
                  </a:lnTo>
                  <a:cubicBezTo>
                    <a:pt x="1445" y="1728"/>
                    <a:pt x="1437" y="1739"/>
                    <a:pt x="1429" y="1739"/>
                  </a:cubicBezTo>
                  <a:cubicBezTo>
                    <a:pt x="1417" y="1739"/>
                    <a:pt x="1429" y="1739"/>
                    <a:pt x="1429" y="1715"/>
                  </a:cubicBezTo>
                  <a:lnTo>
                    <a:pt x="1429" y="1715"/>
                  </a:lnTo>
                  <a:cubicBezTo>
                    <a:pt x="1417" y="1727"/>
                    <a:pt x="1405" y="1739"/>
                    <a:pt x="1393" y="1763"/>
                  </a:cubicBezTo>
                  <a:cubicBezTo>
                    <a:pt x="1393" y="1773"/>
                    <a:pt x="1376" y="1801"/>
                    <a:pt x="1371" y="1801"/>
                  </a:cubicBezTo>
                  <a:cubicBezTo>
                    <a:pt x="1370" y="1801"/>
                    <a:pt x="1370" y="1800"/>
                    <a:pt x="1370" y="1799"/>
                  </a:cubicBezTo>
                  <a:cubicBezTo>
                    <a:pt x="1381" y="1775"/>
                    <a:pt x="1393" y="1751"/>
                    <a:pt x="1393" y="1727"/>
                  </a:cubicBezTo>
                  <a:cubicBezTo>
                    <a:pt x="1397" y="1723"/>
                    <a:pt x="1397" y="1722"/>
                    <a:pt x="1395" y="1722"/>
                  </a:cubicBezTo>
                  <a:cubicBezTo>
                    <a:pt x="1391" y="1722"/>
                    <a:pt x="1377" y="1727"/>
                    <a:pt x="1370" y="1727"/>
                  </a:cubicBezTo>
                  <a:cubicBezTo>
                    <a:pt x="1358" y="1727"/>
                    <a:pt x="1370" y="1727"/>
                    <a:pt x="1370" y="1715"/>
                  </a:cubicBezTo>
                  <a:cubicBezTo>
                    <a:pt x="1370" y="1703"/>
                    <a:pt x="1370" y="1703"/>
                    <a:pt x="1370" y="1691"/>
                  </a:cubicBezTo>
                  <a:cubicBezTo>
                    <a:pt x="1370" y="1691"/>
                    <a:pt x="1358" y="1715"/>
                    <a:pt x="1346" y="1715"/>
                  </a:cubicBezTo>
                  <a:cubicBezTo>
                    <a:pt x="1346" y="1715"/>
                    <a:pt x="1346" y="1703"/>
                    <a:pt x="1346" y="1691"/>
                  </a:cubicBezTo>
                  <a:cubicBezTo>
                    <a:pt x="1346" y="1691"/>
                    <a:pt x="1343" y="1688"/>
                    <a:pt x="1335" y="1688"/>
                  </a:cubicBezTo>
                  <a:cubicBezTo>
                    <a:pt x="1328" y="1688"/>
                    <a:pt x="1316" y="1691"/>
                    <a:pt x="1298" y="1703"/>
                  </a:cubicBezTo>
                  <a:cubicBezTo>
                    <a:pt x="1288" y="1713"/>
                    <a:pt x="1282" y="1719"/>
                    <a:pt x="1281" y="1719"/>
                  </a:cubicBezTo>
                  <a:cubicBezTo>
                    <a:pt x="1278" y="1719"/>
                    <a:pt x="1284" y="1707"/>
                    <a:pt x="1298" y="1680"/>
                  </a:cubicBezTo>
                  <a:cubicBezTo>
                    <a:pt x="1312" y="1658"/>
                    <a:pt x="1318" y="1654"/>
                    <a:pt x="1318" y="1654"/>
                  </a:cubicBezTo>
                  <a:lnTo>
                    <a:pt x="1318" y="1654"/>
                  </a:lnTo>
                  <a:cubicBezTo>
                    <a:pt x="1318" y="1654"/>
                    <a:pt x="1315" y="1656"/>
                    <a:pt x="1310" y="1656"/>
                  </a:cubicBezTo>
                  <a:cubicBezTo>
                    <a:pt x="1310" y="1656"/>
                    <a:pt x="1310" y="1650"/>
                    <a:pt x="1306" y="1650"/>
                  </a:cubicBezTo>
                  <a:cubicBezTo>
                    <a:pt x="1305" y="1650"/>
                    <a:pt x="1302" y="1652"/>
                    <a:pt x="1298" y="1656"/>
                  </a:cubicBezTo>
                  <a:cubicBezTo>
                    <a:pt x="1290" y="1664"/>
                    <a:pt x="1275" y="1673"/>
                    <a:pt x="1272" y="1673"/>
                  </a:cubicBezTo>
                  <a:cubicBezTo>
                    <a:pt x="1270" y="1673"/>
                    <a:pt x="1271" y="1671"/>
                    <a:pt x="1274" y="1668"/>
                  </a:cubicBezTo>
                  <a:cubicBezTo>
                    <a:pt x="1290" y="1636"/>
                    <a:pt x="1285" y="1625"/>
                    <a:pt x="1280" y="1625"/>
                  </a:cubicBezTo>
                  <a:cubicBezTo>
                    <a:pt x="1277" y="1625"/>
                    <a:pt x="1274" y="1628"/>
                    <a:pt x="1274" y="1632"/>
                  </a:cubicBezTo>
                  <a:cubicBezTo>
                    <a:pt x="1265" y="1632"/>
                    <a:pt x="1236" y="1666"/>
                    <a:pt x="1227" y="1677"/>
                  </a:cubicBezTo>
                  <a:lnTo>
                    <a:pt x="1227" y="1677"/>
                  </a:lnTo>
                  <a:cubicBezTo>
                    <a:pt x="1239" y="1632"/>
                    <a:pt x="1250" y="1620"/>
                    <a:pt x="1250" y="1608"/>
                  </a:cubicBezTo>
                  <a:cubicBezTo>
                    <a:pt x="1239" y="1596"/>
                    <a:pt x="1227" y="1584"/>
                    <a:pt x="1215" y="1584"/>
                  </a:cubicBezTo>
                  <a:lnTo>
                    <a:pt x="1191" y="1584"/>
                  </a:lnTo>
                  <a:cubicBezTo>
                    <a:pt x="1191" y="1584"/>
                    <a:pt x="1167" y="1608"/>
                    <a:pt x="1167" y="1608"/>
                  </a:cubicBezTo>
                  <a:cubicBezTo>
                    <a:pt x="1167" y="1584"/>
                    <a:pt x="1179" y="1572"/>
                    <a:pt x="1191" y="1549"/>
                  </a:cubicBezTo>
                  <a:cubicBezTo>
                    <a:pt x="1191" y="1537"/>
                    <a:pt x="1191" y="1525"/>
                    <a:pt x="1191" y="1525"/>
                  </a:cubicBezTo>
                  <a:cubicBezTo>
                    <a:pt x="1191" y="1522"/>
                    <a:pt x="1190" y="1520"/>
                    <a:pt x="1188" y="1520"/>
                  </a:cubicBezTo>
                  <a:cubicBezTo>
                    <a:pt x="1184" y="1520"/>
                    <a:pt x="1173" y="1531"/>
                    <a:pt x="1155" y="1549"/>
                  </a:cubicBezTo>
                  <a:cubicBezTo>
                    <a:pt x="1161" y="1543"/>
                    <a:pt x="1163" y="1540"/>
                    <a:pt x="1161" y="1540"/>
                  </a:cubicBezTo>
                  <a:lnTo>
                    <a:pt x="1161" y="1540"/>
                  </a:lnTo>
                  <a:cubicBezTo>
                    <a:pt x="1158" y="1540"/>
                    <a:pt x="1133" y="1557"/>
                    <a:pt x="1122" y="1560"/>
                  </a:cubicBezTo>
                  <a:lnTo>
                    <a:pt x="1122" y="1560"/>
                  </a:lnTo>
                  <a:cubicBezTo>
                    <a:pt x="1128" y="1551"/>
                    <a:pt x="1143" y="1513"/>
                    <a:pt x="1143" y="1513"/>
                  </a:cubicBezTo>
                  <a:cubicBezTo>
                    <a:pt x="1143" y="1501"/>
                    <a:pt x="1143" y="1489"/>
                    <a:pt x="1131" y="1489"/>
                  </a:cubicBezTo>
                  <a:cubicBezTo>
                    <a:pt x="1108" y="1513"/>
                    <a:pt x="1096" y="1537"/>
                    <a:pt x="1084" y="1560"/>
                  </a:cubicBezTo>
                  <a:lnTo>
                    <a:pt x="1072" y="1560"/>
                  </a:lnTo>
                  <a:lnTo>
                    <a:pt x="1096" y="1537"/>
                  </a:lnTo>
                  <a:lnTo>
                    <a:pt x="1096" y="1525"/>
                  </a:lnTo>
                  <a:cubicBezTo>
                    <a:pt x="1096" y="1513"/>
                    <a:pt x="1108" y="1501"/>
                    <a:pt x="1108" y="1489"/>
                  </a:cubicBezTo>
                  <a:lnTo>
                    <a:pt x="1108" y="1489"/>
                  </a:lnTo>
                  <a:cubicBezTo>
                    <a:pt x="1108" y="1489"/>
                    <a:pt x="1072" y="1513"/>
                    <a:pt x="1048" y="1525"/>
                  </a:cubicBezTo>
                  <a:cubicBezTo>
                    <a:pt x="1042" y="1531"/>
                    <a:pt x="1039" y="1534"/>
                    <a:pt x="1038" y="1534"/>
                  </a:cubicBezTo>
                  <a:cubicBezTo>
                    <a:pt x="1037" y="1534"/>
                    <a:pt x="1054" y="1512"/>
                    <a:pt x="1072" y="1477"/>
                  </a:cubicBezTo>
                  <a:lnTo>
                    <a:pt x="1072" y="1477"/>
                  </a:lnTo>
                  <a:cubicBezTo>
                    <a:pt x="1060" y="1489"/>
                    <a:pt x="1060" y="1489"/>
                    <a:pt x="1060" y="1489"/>
                  </a:cubicBezTo>
                  <a:cubicBezTo>
                    <a:pt x="1060" y="1489"/>
                    <a:pt x="1060" y="1489"/>
                    <a:pt x="1048" y="1501"/>
                  </a:cubicBezTo>
                  <a:lnTo>
                    <a:pt x="1024" y="1537"/>
                  </a:lnTo>
                  <a:cubicBezTo>
                    <a:pt x="1024" y="1537"/>
                    <a:pt x="1048" y="1489"/>
                    <a:pt x="1036" y="1489"/>
                  </a:cubicBezTo>
                  <a:lnTo>
                    <a:pt x="1036" y="1489"/>
                  </a:lnTo>
                  <a:cubicBezTo>
                    <a:pt x="1036" y="1489"/>
                    <a:pt x="1012" y="1513"/>
                    <a:pt x="1000" y="1525"/>
                  </a:cubicBezTo>
                  <a:cubicBezTo>
                    <a:pt x="989" y="1525"/>
                    <a:pt x="1012" y="1501"/>
                    <a:pt x="1024" y="1489"/>
                  </a:cubicBezTo>
                  <a:cubicBezTo>
                    <a:pt x="1036" y="1477"/>
                    <a:pt x="1072" y="1430"/>
                    <a:pt x="1060" y="1430"/>
                  </a:cubicBezTo>
                  <a:lnTo>
                    <a:pt x="1060" y="1430"/>
                  </a:lnTo>
                  <a:cubicBezTo>
                    <a:pt x="1037" y="1445"/>
                    <a:pt x="1019" y="1460"/>
                    <a:pt x="1005" y="1476"/>
                  </a:cubicBezTo>
                  <a:lnTo>
                    <a:pt x="1005" y="1476"/>
                  </a:lnTo>
                  <a:cubicBezTo>
                    <a:pt x="1039" y="1417"/>
                    <a:pt x="958" y="1459"/>
                    <a:pt x="1000" y="1406"/>
                  </a:cubicBezTo>
                  <a:cubicBezTo>
                    <a:pt x="1008" y="1386"/>
                    <a:pt x="1008" y="1379"/>
                    <a:pt x="1004" y="1379"/>
                  </a:cubicBezTo>
                  <a:cubicBezTo>
                    <a:pt x="996" y="1379"/>
                    <a:pt x="973" y="1406"/>
                    <a:pt x="965" y="1406"/>
                  </a:cubicBezTo>
                  <a:cubicBezTo>
                    <a:pt x="953" y="1406"/>
                    <a:pt x="953" y="1406"/>
                    <a:pt x="941" y="1394"/>
                  </a:cubicBezTo>
                  <a:cubicBezTo>
                    <a:pt x="941" y="1391"/>
                    <a:pt x="940" y="1390"/>
                    <a:pt x="938" y="1390"/>
                  </a:cubicBezTo>
                  <a:cubicBezTo>
                    <a:pt x="933" y="1390"/>
                    <a:pt x="923" y="1397"/>
                    <a:pt x="914" y="1397"/>
                  </a:cubicBezTo>
                  <a:cubicBezTo>
                    <a:pt x="911" y="1397"/>
                    <a:pt x="908" y="1396"/>
                    <a:pt x="905" y="1394"/>
                  </a:cubicBezTo>
                  <a:cubicBezTo>
                    <a:pt x="893" y="1382"/>
                    <a:pt x="917" y="1358"/>
                    <a:pt x="905" y="1358"/>
                  </a:cubicBezTo>
                  <a:cubicBezTo>
                    <a:pt x="901" y="1354"/>
                    <a:pt x="900" y="1353"/>
                    <a:pt x="899" y="1353"/>
                  </a:cubicBezTo>
                  <a:cubicBezTo>
                    <a:pt x="897" y="1353"/>
                    <a:pt x="897" y="1358"/>
                    <a:pt x="881" y="1358"/>
                  </a:cubicBezTo>
                  <a:cubicBezTo>
                    <a:pt x="869" y="1358"/>
                    <a:pt x="858" y="1382"/>
                    <a:pt x="858" y="1382"/>
                  </a:cubicBezTo>
                  <a:cubicBezTo>
                    <a:pt x="858" y="1370"/>
                    <a:pt x="893" y="1322"/>
                    <a:pt x="917" y="1299"/>
                  </a:cubicBezTo>
                  <a:lnTo>
                    <a:pt x="917" y="1299"/>
                  </a:lnTo>
                  <a:cubicBezTo>
                    <a:pt x="904" y="1312"/>
                    <a:pt x="892" y="1317"/>
                    <a:pt x="883" y="1317"/>
                  </a:cubicBezTo>
                  <a:cubicBezTo>
                    <a:pt x="858" y="1317"/>
                    <a:pt x="846" y="1283"/>
                    <a:pt x="846" y="1275"/>
                  </a:cubicBezTo>
                  <a:cubicBezTo>
                    <a:pt x="834" y="1263"/>
                    <a:pt x="846" y="1239"/>
                    <a:pt x="846" y="1239"/>
                  </a:cubicBezTo>
                  <a:cubicBezTo>
                    <a:pt x="846" y="1236"/>
                    <a:pt x="844" y="1234"/>
                    <a:pt x="840" y="1234"/>
                  </a:cubicBezTo>
                  <a:cubicBezTo>
                    <a:pt x="832" y="1234"/>
                    <a:pt x="815" y="1243"/>
                    <a:pt x="798" y="1251"/>
                  </a:cubicBezTo>
                  <a:cubicBezTo>
                    <a:pt x="791" y="1258"/>
                    <a:pt x="780" y="1269"/>
                    <a:pt x="770" y="1282"/>
                  </a:cubicBezTo>
                  <a:lnTo>
                    <a:pt x="770" y="1282"/>
                  </a:lnTo>
                  <a:cubicBezTo>
                    <a:pt x="780" y="1265"/>
                    <a:pt x="790" y="1247"/>
                    <a:pt x="783" y="1247"/>
                  </a:cubicBezTo>
                  <a:cubicBezTo>
                    <a:pt x="782" y="1247"/>
                    <a:pt x="779" y="1248"/>
                    <a:pt x="774" y="1251"/>
                  </a:cubicBezTo>
                  <a:cubicBezTo>
                    <a:pt x="766" y="1255"/>
                    <a:pt x="759" y="1261"/>
                    <a:pt x="754" y="1266"/>
                  </a:cubicBezTo>
                  <a:lnTo>
                    <a:pt x="754" y="1266"/>
                  </a:lnTo>
                  <a:cubicBezTo>
                    <a:pt x="765" y="1248"/>
                    <a:pt x="796" y="1215"/>
                    <a:pt x="786" y="1215"/>
                  </a:cubicBezTo>
                  <a:lnTo>
                    <a:pt x="786" y="1215"/>
                  </a:lnTo>
                  <a:cubicBezTo>
                    <a:pt x="766" y="1225"/>
                    <a:pt x="747" y="1235"/>
                    <a:pt x="734" y="1252"/>
                  </a:cubicBezTo>
                  <a:lnTo>
                    <a:pt x="734" y="1252"/>
                  </a:lnTo>
                  <a:cubicBezTo>
                    <a:pt x="741" y="1240"/>
                    <a:pt x="750" y="1223"/>
                    <a:pt x="750" y="1215"/>
                  </a:cubicBezTo>
                  <a:cubicBezTo>
                    <a:pt x="762" y="1191"/>
                    <a:pt x="774" y="1168"/>
                    <a:pt x="762" y="1168"/>
                  </a:cubicBezTo>
                  <a:lnTo>
                    <a:pt x="762" y="1168"/>
                  </a:lnTo>
                  <a:cubicBezTo>
                    <a:pt x="762" y="1179"/>
                    <a:pt x="715" y="1227"/>
                    <a:pt x="715" y="1227"/>
                  </a:cubicBezTo>
                  <a:cubicBezTo>
                    <a:pt x="709" y="1227"/>
                    <a:pt x="709" y="1222"/>
                    <a:pt x="710" y="1217"/>
                  </a:cubicBezTo>
                  <a:lnTo>
                    <a:pt x="710" y="1217"/>
                  </a:lnTo>
                  <a:cubicBezTo>
                    <a:pt x="702" y="1221"/>
                    <a:pt x="688" y="1227"/>
                    <a:pt x="679" y="1227"/>
                  </a:cubicBezTo>
                  <a:cubicBezTo>
                    <a:pt x="679" y="1215"/>
                    <a:pt x="703" y="1191"/>
                    <a:pt x="703" y="1179"/>
                  </a:cubicBezTo>
                  <a:cubicBezTo>
                    <a:pt x="700" y="1176"/>
                    <a:pt x="696" y="1175"/>
                    <a:pt x="693" y="1175"/>
                  </a:cubicBezTo>
                  <a:cubicBezTo>
                    <a:pt x="684" y="1175"/>
                    <a:pt x="673" y="1186"/>
                    <a:pt x="655" y="1203"/>
                  </a:cubicBezTo>
                  <a:cubicBezTo>
                    <a:pt x="655" y="1193"/>
                    <a:pt x="683" y="1154"/>
                    <a:pt x="681" y="1154"/>
                  </a:cubicBezTo>
                  <a:lnTo>
                    <a:pt x="681" y="1154"/>
                  </a:lnTo>
                  <a:cubicBezTo>
                    <a:pt x="681" y="1154"/>
                    <a:pt x="680" y="1154"/>
                    <a:pt x="679" y="1156"/>
                  </a:cubicBezTo>
                  <a:cubicBezTo>
                    <a:pt x="668" y="1166"/>
                    <a:pt x="648" y="1205"/>
                    <a:pt x="636" y="1205"/>
                  </a:cubicBezTo>
                  <a:cubicBezTo>
                    <a:pt x="634" y="1205"/>
                    <a:pt x="633" y="1205"/>
                    <a:pt x="631" y="1203"/>
                  </a:cubicBezTo>
                  <a:cubicBezTo>
                    <a:pt x="631" y="1203"/>
                    <a:pt x="643" y="1179"/>
                    <a:pt x="643" y="1179"/>
                  </a:cubicBezTo>
                  <a:cubicBezTo>
                    <a:pt x="650" y="1172"/>
                    <a:pt x="649" y="1161"/>
                    <a:pt x="639" y="1161"/>
                  </a:cubicBezTo>
                  <a:cubicBezTo>
                    <a:pt x="632" y="1161"/>
                    <a:pt x="622" y="1165"/>
                    <a:pt x="608" y="1179"/>
                  </a:cubicBezTo>
                  <a:cubicBezTo>
                    <a:pt x="631" y="1156"/>
                    <a:pt x="643" y="1132"/>
                    <a:pt x="643" y="1108"/>
                  </a:cubicBezTo>
                  <a:lnTo>
                    <a:pt x="643" y="1108"/>
                  </a:lnTo>
                  <a:cubicBezTo>
                    <a:pt x="629" y="1122"/>
                    <a:pt x="623" y="1128"/>
                    <a:pt x="621" y="1128"/>
                  </a:cubicBezTo>
                  <a:cubicBezTo>
                    <a:pt x="619" y="1128"/>
                    <a:pt x="619" y="1125"/>
                    <a:pt x="619" y="1120"/>
                  </a:cubicBezTo>
                  <a:cubicBezTo>
                    <a:pt x="619" y="1120"/>
                    <a:pt x="619" y="1120"/>
                    <a:pt x="608" y="1132"/>
                  </a:cubicBezTo>
                  <a:cubicBezTo>
                    <a:pt x="604" y="1134"/>
                    <a:pt x="602" y="1134"/>
                    <a:pt x="600" y="1134"/>
                  </a:cubicBezTo>
                  <a:cubicBezTo>
                    <a:pt x="590" y="1134"/>
                    <a:pt x="608" y="1108"/>
                    <a:pt x="608" y="1108"/>
                  </a:cubicBezTo>
                  <a:cubicBezTo>
                    <a:pt x="608" y="1106"/>
                    <a:pt x="607" y="1105"/>
                    <a:pt x="605" y="1105"/>
                  </a:cubicBezTo>
                  <a:cubicBezTo>
                    <a:pt x="599" y="1105"/>
                    <a:pt x="584" y="1120"/>
                    <a:pt x="584" y="1120"/>
                  </a:cubicBezTo>
                  <a:cubicBezTo>
                    <a:pt x="572" y="1120"/>
                    <a:pt x="572" y="1120"/>
                    <a:pt x="560" y="1108"/>
                  </a:cubicBezTo>
                  <a:cubicBezTo>
                    <a:pt x="560" y="1105"/>
                    <a:pt x="559" y="1104"/>
                    <a:pt x="556" y="1104"/>
                  </a:cubicBezTo>
                  <a:cubicBezTo>
                    <a:pt x="547" y="1104"/>
                    <a:pt x="525" y="1119"/>
                    <a:pt x="488" y="1156"/>
                  </a:cubicBezTo>
                  <a:cubicBezTo>
                    <a:pt x="512" y="1132"/>
                    <a:pt x="536" y="1108"/>
                    <a:pt x="548" y="1084"/>
                  </a:cubicBezTo>
                  <a:cubicBezTo>
                    <a:pt x="556" y="1076"/>
                    <a:pt x="559" y="1074"/>
                    <a:pt x="558" y="1074"/>
                  </a:cubicBezTo>
                  <a:lnTo>
                    <a:pt x="558" y="1074"/>
                  </a:lnTo>
                  <a:cubicBezTo>
                    <a:pt x="557" y="1074"/>
                    <a:pt x="544" y="1084"/>
                    <a:pt x="536" y="1084"/>
                  </a:cubicBezTo>
                  <a:cubicBezTo>
                    <a:pt x="518" y="1102"/>
                    <a:pt x="508" y="1110"/>
                    <a:pt x="506" y="1110"/>
                  </a:cubicBezTo>
                  <a:cubicBezTo>
                    <a:pt x="501" y="1110"/>
                    <a:pt x="514" y="1090"/>
                    <a:pt x="536" y="1060"/>
                  </a:cubicBezTo>
                  <a:cubicBezTo>
                    <a:pt x="542" y="1050"/>
                    <a:pt x="544" y="1046"/>
                    <a:pt x="541" y="1046"/>
                  </a:cubicBezTo>
                  <a:lnTo>
                    <a:pt x="541" y="1046"/>
                  </a:lnTo>
                  <a:cubicBezTo>
                    <a:pt x="537" y="1046"/>
                    <a:pt x="523" y="1059"/>
                    <a:pt x="510" y="1072"/>
                  </a:cubicBezTo>
                  <a:lnTo>
                    <a:pt x="510" y="1072"/>
                  </a:lnTo>
                  <a:cubicBezTo>
                    <a:pt x="525" y="1050"/>
                    <a:pt x="526" y="1040"/>
                    <a:pt x="518" y="1040"/>
                  </a:cubicBezTo>
                  <a:cubicBezTo>
                    <a:pt x="509" y="1040"/>
                    <a:pt x="488" y="1054"/>
                    <a:pt x="465" y="1084"/>
                  </a:cubicBezTo>
                  <a:cubicBezTo>
                    <a:pt x="477" y="1060"/>
                    <a:pt x="488" y="1049"/>
                    <a:pt x="500" y="1025"/>
                  </a:cubicBezTo>
                  <a:lnTo>
                    <a:pt x="488" y="1025"/>
                  </a:lnTo>
                  <a:cubicBezTo>
                    <a:pt x="488" y="1025"/>
                    <a:pt x="488" y="1013"/>
                    <a:pt x="488" y="1001"/>
                  </a:cubicBezTo>
                  <a:cubicBezTo>
                    <a:pt x="488" y="999"/>
                    <a:pt x="487" y="998"/>
                    <a:pt x="486" y="998"/>
                  </a:cubicBezTo>
                  <a:cubicBezTo>
                    <a:pt x="480" y="998"/>
                    <a:pt x="465" y="1013"/>
                    <a:pt x="465" y="1013"/>
                  </a:cubicBezTo>
                  <a:cubicBezTo>
                    <a:pt x="465" y="1001"/>
                    <a:pt x="465" y="1001"/>
                    <a:pt x="465" y="989"/>
                  </a:cubicBezTo>
                  <a:cubicBezTo>
                    <a:pt x="465" y="977"/>
                    <a:pt x="477" y="953"/>
                    <a:pt x="465" y="953"/>
                  </a:cubicBezTo>
                  <a:cubicBezTo>
                    <a:pt x="453" y="965"/>
                    <a:pt x="429" y="989"/>
                    <a:pt x="429" y="989"/>
                  </a:cubicBezTo>
                  <a:cubicBezTo>
                    <a:pt x="417" y="989"/>
                    <a:pt x="453" y="941"/>
                    <a:pt x="465" y="929"/>
                  </a:cubicBezTo>
                  <a:lnTo>
                    <a:pt x="465" y="929"/>
                  </a:lnTo>
                  <a:cubicBezTo>
                    <a:pt x="464" y="930"/>
                    <a:pt x="441" y="954"/>
                    <a:pt x="429" y="965"/>
                  </a:cubicBezTo>
                  <a:cubicBezTo>
                    <a:pt x="420" y="974"/>
                    <a:pt x="382" y="1012"/>
                    <a:pt x="376" y="1012"/>
                  </a:cubicBezTo>
                  <a:cubicBezTo>
                    <a:pt x="375" y="1012"/>
                    <a:pt x="376" y="1009"/>
                    <a:pt x="381" y="1001"/>
                  </a:cubicBezTo>
                  <a:cubicBezTo>
                    <a:pt x="393" y="977"/>
                    <a:pt x="405" y="953"/>
                    <a:pt x="417" y="929"/>
                  </a:cubicBezTo>
                  <a:cubicBezTo>
                    <a:pt x="417" y="927"/>
                    <a:pt x="416" y="926"/>
                    <a:pt x="414" y="926"/>
                  </a:cubicBezTo>
                  <a:cubicBezTo>
                    <a:pt x="405" y="926"/>
                    <a:pt x="376" y="961"/>
                    <a:pt x="372" y="961"/>
                  </a:cubicBezTo>
                  <a:cubicBezTo>
                    <a:pt x="370" y="961"/>
                    <a:pt x="373" y="956"/>
                    <a:pt x="381" y="941"/>
                  </a:cubicBezTo>
                  <a:cubicBezTo>
                    <a:pt x="399" y="918"/>
                    <a:pt x="399" y="912"/>
                    <a:pt x="393" y="912"/>
                  </a:cubicBezTo>
                  <a:cubicBezTo>
                    <a:pt x="387" y="912"/>
                    <a:pt x="375" y="918"/>
                    <a:pt x="369" y="918"/>
                  </a:cubicBezTo>
                  <a:cubicBezTo>
                    <a:pt x="354" y="918"/>
                    <a:pt x="348" y="923"/>
                    <a:pt x="346" y="923"/>
                  </a:cubicBezTo>
                  <a:cubicBezTo>
                    <a:pt x="346" y="923"/>
                    <a:pt x="346" y="922"/>
                    <a:pt x="346" y="918"/>
                  </a:cubicBezTo>
                  <a:cubicBezTo>
                    <a:pt x="346" y="912"/>
                    <a:pt x="351" y="897"/>
                    <a:pt x="357" y="885"/>
                  </a:cubicBezTo>
                  <a:lnTo>
                    <a:pt x="357" y="885"/>
                  </a:lnTo>
                  <a:cubicBezTo>
                    <a:pt x="349" y="897"/>
                    <a:pt x="342" y="910"/>
                    <a:pt x="334" y="918"/>
                  </a:cubicBezTo>
                  <a:lnTo>
                    <a:pt x="310" y="918"/>
                  </a:lnTo>
                  <a:cubicBezTo>
                    <a:pt x="310" y="918"/>
                    <a:pt x="310" y="894"/>
                    <a:pt x="346" y="858"/>
                  </a:cubicBezTo>
                  <a:lnTo>
                    <a:pt x="346" y="858"/>
                  </a:lnTo>
                  <a:cubicBezTo>
                    <a:pt x="318" y="885"/>
                    <a:pt x="307" y="895"/>
                    <a:pt x="304" y="895"/>
                  </a:cubicBezTo>
                  <a:cubicBezTo>
                    <a:pt x="296" y="895"/>
                    <a:pt x="342" y="834"/>
                    <a:pt x="334" y="834"/>
                  </a:cubicBezTo>
                  <a:lnTo>
                    <a:pt x="334" y="834"/>
                  </a:lnTo>
                  <a:cubicBezTo>
                    <a:pt x="322" y="846"/>
                    <a:pt x="274" y="894"/>
                    <a:pt x="262" y="894"/>
                  </a:cubicBezTo>
                  <a:cubicBezTo>
                    <a:pt x="250" y="894"/>
                    <a:pt x="274" y="858"/>
                    <a:pt x="286" y="858"/>
                  </a:cubicBezTo>
                  <a:cubicBezTo>
                    <a:pt x="286" y="856"/>
                    <a:pt x="285" y="856"/>
                    <a:pt x="284" y="856"/>
                  </a:cubicBezTo>
                  <a:cubicBezTo>
                    <a:pt x="278" y="856"/>
                    <a:pt x="264" y="866"/>
                    <a:pt x="256" y="866"/>
                  </a:cubicBezTo>
                  <a:cubicBezTo>
                    <a:pt x="253" y="866"/>
                    <a:pt x="250" y="864"/>
                    <a:pt x="250" y="858"/>
                  </a:cubicBezTo>
                  <a:cubicBezTo>
                    <a:pt x="250" y="822"/>
                    <a:pt x="250" y="822"/>
                    <a:pt x="250" y="822"/>
                  </a:cubicBezTo>
                  <a:cubicBezTo>
                    <a:pt x="238" y="822"/>
                    <a:pt x="238" y="834"/>
                    <a:pt x="227" y="834"/>
                  </a:cubicBezTo>
                  <a:cubicBezTo>
                    <a:pt x="227" y="824"/>
                    <a:pt x="274" y="747"/>
                    <a:pt x="259" y="747"/>
                  </a:cubicBezTo>
                  <a:cubicBezTo>
                    <a:pt x="257" y="747"/>
                    <a:pt x="254" y="748"/>
                    <a:pt x="250" y="751"/>
                  </a:cubicBezTo>
                  <a:cubicBezTo>
                    <a:pt x="227" y="762"/>
                    <a:pt x="218" y="768"/>
                    <a:pt x="215" y="771"/>
                  </a:cubicBezTo>
                  <a:lnTo>
                    <a:pt x="215" y="771"/>
                  </a:lnTo>
                  <a:cubicBezTo>
                    <a:pt x="217" y="761"/>
                    <a:pt x="227" y="750"/>
                    <a:pt x="227" y="739"/>
                  </a:cubicBezTo>
                  <a:lnTo>
                    <a:pt x="227" y="739"/>
                  </a:lnTo>
                  <a:cubicBezTo>
                    <a:pt x="226" y="739"/>
                    <a:pt x="215" y="763"/>
                    <a:pt x="203" y="763"/>
                  </a:cubicBezTo>
                  <a:cubicBezTo>
                    <a:pt x="201" y="763"/>
                    <a:pt x="199" y="764"/>
                    <a:pt x="198" y="764"/>
                  </a:cubicBezTo>
                  <a:cubicBezTo>
                    <a:pt x="178" y="764"/>
                    <a:pt x="207" y="703"/>
                    <a:pt x="189" y="703"/>
                  </a:cubicBezTo>
                  <a:close/>
                  <a:moveTo>
                    <a:pt x="3281" y="1980"/>
                  </a:moveTo>
                  <a:cubicBezTo>
                    <a:pt x="3284" y="1986"/>
                    <a:pt x="3285" y="1990"/>
                    <a:pt x="3287" y="1994"/>
                  </a:cubicBezTo>
                  <a:lnTo>
                    <a:pt x="3287" y="1994"/>
                  </a:lnTo>
                  <a:cubicBezTo>
                    <a:pt x="3285" y="1989"/>
                    <a:pt x="3283" y="1984"/>
                    <a:pt x="3281" y="1980"/>
                  </a:cubicBezTo>
                  <a:close/>
                  <a:moveTo>
                    <a:pt x="3215" y="2013"/>
                  </a:moveTo>
                  <a:cubicBezTo>
                    <a:pt x="3220" y="2026"/>
                    <a:pt x="3223" y="2031"/>
                    <a:pt x="3225" y="2033"/>
                  </a:cubicBezTo>
                  <a:lnTo>
                    <a:pt x="3225" y="2033"/>
                  </a:lnTo>
                  <a:cubicBezTo>
                    <a:pt x="3222" y="2025"/>
                    <a:pt x="3219" y="2018"/>
                    <a:pt x="3215" y="2013"/>
                  </a:cubicBezTo>
                  <a:close/>
                  <a:moveTo>
                    <a:pt x="2608" y="2049"/>
                  </a:moveTo>
                  <a:cubicBezTo>
                    <a:pt x="2604" y="2055"/>
                    <a:pt x="2601" y="2068"/>
                    <a:pt x="2598" y="2082"/>
                  </a:cubicBezTo>
                  <a:lnTo>
                    <a:pt x="2598" y="2082"/>
                  </a:lnTo>
                  <a:lnTo>
                    <a:pt x="2608" y="2049"/>
                  </a:lnTo>
                  <a:close/>
                  <a:moveTo>
                    <a:pt x="2548" y="2096"/>
                  </a:moveTo>
                  <a:cubicBezTo>
                    <a:pt x="2548" y="2096"/>
                    <a:pt x="2548" y="2096"/>
                    <a:pt x="2548" y="2096"/>
                  </a:cubicBezTo>
                  <a:cubicBezTo>
                    <a:pt x="2548" y="2096"/>
                    <a:pt x="2548" y="2096"/>
                    <a:pt x="2548" y="2096"/>
                  </a:cubicBezTo>
                  <a:close/>
                  <a:moveTo>
                    <a:pt x="3382" y="2061"/>
                  </a:moveTo>
                  <a:cubicBezTo>
                    <a:pt x="3382" y="2061"/>
                    <a:pt x="3417" y="2120"/>
                    <a:pt x="3417" y="2120"/>
                  </a:cubicBezTo>
                  <a:cubicBezTo>
                    <a:pt x="3405" y="2120"/>
                    <a:pt x="3382" y="2072"/>
                    <a:pt x="3382" y="2061"/>
                  </a:cubicBezTo>
                  <a:close/>
                  <a:moveTo>
                    <a:pt x="2477" y="2096"/>
                  </a:moveTo>
                  <a:cubicBezTo>
                    <a:pt x="2474" y="2101"/>
                    <a:pt x="2472" y="2106"/>
                    <a:pt x="2470" y="2110"/>
                  </a:cubicBezTo>
                  <a:lnTo>
                    <a:pt x="2470" y="2110"/>
                  </a:lnTo>
                  <a:cubicBezTo>
                    <a:pt x="2468" y="2108"/>
                    <a:pt x="2467" y="2106"/>
                    <a:pt x="2466" y="2106"/>
                  </a:cubicBezTo>
                  <a:cubicBezTo>
                    <a:pt x="2465" y="2106"/>
                    <a:pt x="2465" y="2106"/>
                    <a:pt x="2465" y="2108"/>
                  </a:cubicBezTo>
                  <a:cubicBezTo>
                    <a:pt x="2465" y="2113"/>
                    <a:pt x="2465" y="2117"/>
                    <a:pt x="2465" y="2121"/>
                  </a:cubicBezTo>
                  <a:lnTo>
                    <a:pt x="2465" y="2121"/>
                  </a:lnTo>
                  <a:cubicBezTo>
                    <a:pt x="2466" y="2118"/>
                    <a:pt x="2468" y="2114"/>
                    <a:pt x="2470" y="2110"/>
                  </a:cubicBezTo>
                  <a:lnTo>
                    <a:pt x="2470" y="2110"/>
                  </a:lnTo>
                  <a:cubicBezTo>
                    <a:pt x="2471" y="2112"/>
                    <a:pt x="2472" y="2113"/>
                    <a:pt x="2473" y="2113"/>
                  </a:cubicBezTo>
                  <a:cubicBezTo>
                    <a:pt x="2475" y="2113"/>
                    <a:pt x="2477" y="2109"/>
                    <a:pt x="2477" y="2096"/>
                  </a:cubicBezTo>
                  <a:close/>
                  <a:moveTo>
                    <a:pt x="2584" y="2084"/>
                  </a:moveTo>
                  <a:cubicBezTo>
                    <a:pt x="2581" y="2097"/>
                    <a:pt x="2578" y="2111"/>
                    <a:pt x="2575" y="2124"/>
                  </a:cubicBezTo>
                  <a:lnTo>
                    <a:pt x="2575" y="2124"/>
                  </a:lnTo>
                  <a:cubicBezTo>
                    <a:pt x="2578" y="2116"/>
                    <a:pt x="2581" y="2105"/>
                    <a:pt x="2584" y="2084"/>
                  </a:cubicBezTo>
                  <a:close/>
                  <a:moveTo>
                    <a:pt x="2465" y="2121"/>
                  </a:moveTo>
                  <a:lnTo>
                    <a:pt x="2465" y="2121"/>
                  </a:lnTo>
                  <a:cubicBezTo>
                    <a:pt x="2462" y="2129"/>
                    <a:pt x="2459" y="2136"/>
                    <a:pt x="2460" y="2140"/>
                  </a:cubicBezTo>
                  <a:lnTo>
                    <a:pt x="2460" y="2140"/>
                  </a:lnTo>
                  <a:cubicBezTo>
                    <a:pt x="2462" y="2138"/>
                    <a:pt x="2463" y="2135"/>
                    <a:pt x="2465" y="2132"/>
                  </a:cubicBezTo>
                  <a:cubicBezTo>
                    <a:pt x="2465" y="2132"/>
                    <a:pt x="2465" y="2127"/>
                    <a:pt x="2465" y="2121"/>
                  </a:cubicBezTo>
                  <a:close/>
                  <a:moveTo>
                    <a:pt x="2726" y="2086"/>
                  </a:moveTo>
                  <a:cubicBezTo>
                    <a:pt x="2724" y="2086"/>
                    <a:pt x="2720" y="2118"/>
                    <a:pt x="2723" y="2141"/>
                  </a:cubicBezTo>
                  <a:lnTo>
                    <a:pt x="2723" y="2141"/>
                  </a:lnTo>
                  <a:cubicBezTo>
                    <a:pt x="2725" y="2125"/>
                    <a:pt x="2727" y="2109"/>
                    <a:pt x="2727" y="2096"/>
                  </a:cubicBezTo>
                  <a:cubicBezTo>
                    <a:pt x="2727" y="2089"/>
                    <a:pt x="2726" y="2086"/>
                    <a:pt x="2726" y="2086"/>
                  </a:cubicBezTo>
                  <a:close/>
                  <a:moveTo>
                    <a:pt x="3617" y="2104"/>
                  </a:moveTo>
                  <a:cubicBezTo>
                    <a:pt x="3627" y="2122"/>
                    <a:pt x="3644" y="2144"/>
                    <a:pt x="3644" y="2144"/>
                  </a:cubicBezTo>
                  <a:cubicBezTo>
                    <a:pt x="3644" y="2144"/>
                    <a:pt x="3630" y="2123"/>
                    <a:pt x="3617" y="2104"/>
                  </a:cubicBezTo>
                  <a:close/>
                  <a:moveTo>
                    <a:pt x="2958" y="2133"/>
                  </a:moveTo>
                  <a:cubicBezTo>
                    <a:pt x="2962" y="2146"/>
                    <a:pt x="2970" y="2165"/>
                    <a:pt x="2977" y="2180"/>
                  </a:cubicBezTo>
                  <a:cubicBezTo>
                    <a:pt x="2972" y="2180"/>
                    <a:pt x="2964" y="2155"/>
                    <a:pt x="2958" y="2133"/>
                  </a:cubicBezTo>
                  <a:close/>
                  <a:moveTo>
                    <a:pt x="3275" y="2144"/>
                  </a:moveTo>
                  <a:lnTo>
                    <a:pt x="3275" y="2144"/>
                  </a:lnTo>
                  <a:cubicBezTo>
                    <a:pt x="3286" y="2168"/>
                    <a:pt x="3298" y="2203"/>
                    <a:pt x="3298" y="2203"/>
                  </a:cubicBezTo>
                  <a:lnTo>
                    <a:pt x="3292" y="2203"/>
                  </a:lnTo>
                  <a:cubicBezTo>
                    <a:pt x="3292" y="2205"/>
                    <a:pt x="3293" y="2206"/>
                    <a:pt x="3293" y="2207"/>
                  </a:cubicBezTo>
                  <a:lnTo>
                    <a:pt x="3293" y="2207"/>
                  </a:lnTo>
                  <a:cubicBezTo>
                    <a:pt x="3292" y="2205"/>
                    <a:pt x="3289" y="2203"/>
                    <a:pt x="3286" y="2203"/>
                  </a:cubicBezTo>
                  <a:lnTo>
                    <a:pt x="3292" y="2203"/>
                  </a:lnTo>
                  <a:cubicBezTo>
                    <a:pt x="3290" y="2200"/>
                    <a:pt x="3289" y="2196"/>
                    <a:pt x="3286" y="2192"/>
                  </a:cubicBezTo>
                  <a:lnTo>
                    <a:pt x="3275" y="2144"/>
                  </a:lnTo>
                  <a:close/>
                  <a:moveTo>
                    <a:pt x="2041" y="2178"/>
                  </a:moveTo>
                  <a:cubicBezTo>
                    <a:pt x="2038" y="2190"/>
                    <a:pt x="2036" y="2203"/>
                    <a:pt x="2036" y="2215"/>
                  </a:cubicBezTo>
                  <a:cubicBezTo>
                    <a:pt x="2042" y="2191"/>
                    <a:pt x="2042" y="2182"/>
                    <a:pt x="2041" y="2178"/>
                  </a:cubicBezTo>
                  <a:close/>
                  <a:moveTo>
                    <a:pt x="3298" y="2206"/>
                  </a:moveTo>
                  <a:cubicBezTo>
                    <a:pt x="3298" y="2213"/>
                    <a:pt x="3298" y="2216"/>
                    <a:pt x="3298" y="2216"/>
                  </a:cubicBezTo>
                  <a:cubicBezTo>
                    <a:pt x="3297" y="2216"/>
                    <a:pt x="3296" y="2213"/>
                    <a:pt x="3293" y="2207"/>
                  </a:cubicBezTo>
                  <a:lnTo>
                    <a:pt x="3293" y="2207"/>
                  </a:lnTo>
                  <a:cubicBezTo>
                    <a:pt x="3296" y="2210"/>
                    <a:pt x="3297" y="2214"/>
                    <a:pt x="3298" y="2214"/>
                  </a:cubicBezTo>
                  <a:cubicBezTo>
                    <a:pt x="3298" y="2214"/>
                    <a:pt x="3298" y="2212"/>
                    <a:pt x="3298" y="2206"/>
                  </a:cubicBezTo>
                  <a:close/>
                  <a:moveTo>
                    <a:pt x="1667" y="1763"/>
                  </a:moveTo>
                  <a:cubicBezTo>
                    <a:pt x="1631" y="1811"/>
                    <a:pt x="1608" y="1858"/>
                    <a:pt x="1596" y="1906"/>
                  </a:cubicBezTo>
                  <a:cubicBezTo>
                    <a:pt x="1596" y="1906"/>
                    <a:pt x="1548" y="1977"/>
                    <a:pt x="1548" y="1989"/>
                  </a:cubicBezTo>
                  <a:lnTo>
                    <a:pt x="1560" y="2001"/>
                  </a:lnTo>
                  <a:lnTo>
                    <a:pt x="1584" y="2001"/>
                  </a:lnTo>
                  <a:cubicBezTo>
                    <a:pt x="1596" y="1989"/>
                    <a:pt x="1596" y="1989"/>
                    <a:pt x="1620" y="1953"/>
                  </a:cubicBezTo>
                  <a:cubicBezTo>
                    <a:pt x="1626" y="1947"/>
                    <a:pt x="1628" y="1946"/>
                    <a:pt x="1630" y="1946"/>
                  </a:cubicBezTo>
                  <a:cubicBezTo>
                    <a:pt x="1632" y="1946"/>
                    <a:pt x="1633" y="1947"/>
                    <a:pt x="1634" y="1947"/>
                  </a:cubicBezTo>
                  <a:cubicBezTo>
                    <a:pt x="1637" y="1947"/>
                    <a:pt x="1643" y="1941"/>
                    <a:pt x="1667" y="1906"/>
                  </a:cubicBezTo>
                  <a:lnTo>
                    <a:pt x="1667" y="1906"/>
                  </a:lnTo>
                  <a:cubicBezTo>
                    <a:pt x="1631" y="1977"/>
                    <a:pt x="1643" y="1989"/>
                    <a:pt x="1655" y="2001"/>
                  </a:cubicBezTo>
                  <a:cubicBezTo>
                    <a:pt x="1655" y="2013"/>
                    <a:pt x="1655" y="2025"/>
                    <a:pt x="1655" y="2037"/>
                  </a:cubicBezTo>
                  <a:cubicBezTo>
                    <a:pt x="1631" y="2061"/>
                    <a:pt x="1631" y="2096"/>
                    <a:pt x="1631" y="2096"/>
                  </a:cubicBezTo>
                  <a:lnTo>
                    <a:pt x="1655" y="2037"/>
                  </a:lnTo>
                  <a:lnTo>
                    <a:pt x="1655" y="2037"/>
                  </a:lnTo>
                  <a:cubicBezTo>
                    <a:pt x="1655" y="2037"/>
                    <a:pt x="1646" y="2074"/>
                    <a:pt x="1652" y="2074"/>
                  </a:cubicBezTo>
                  <a:cubicBezTo>
                    <a:pt x="1653" y="2074"/>
                    <a:pt x="1654" y="2074"/>
                    <a:pt x="1655" y="2072"/>
                  </a:cubicBezTo>
                  <a:cubicBezTo>
                    <a:pt x="1679" y="2061"/>
                    <a:pt x="1691" y="2037"/>
                    <a:pt x="1703" y="2025"/>
                  </a:cubicBezTo>
                  <a:cubicBezTo>
                    <a:pt x="1715" y="2013"/>
                    <a:pt x="1715" y="2001"/>
                    <a:pt x="1727" y="2001"/>
                  </a:cubicBezTo>
                  <a:cubicBezTo>
                    <a:pt x="1727" y="2013"/>
                    <a:pt x="1727" y="2013"/>
                    <a:pt x="1727" y="2025"/>
                  </a:cubicBezTo>
                  <a:cubicBezTo>
                    <a:pt x="1727" y="2043"/>
                    <a:pt x="1720" y="2068"/>
                    <a:pt x="1722" y="2068"/>
                  </a:cubicBezTo>
                  <a:cubicBezTo>
                    <a:pt x="1722" y="2068"/>
                    <a:pt x="1724" y="2066"/>
                    <a:pt x="1727" y="2061"/>
                  </a:cubicBezTo>
                  <a:cubicBezTo>
                    <a:pt x="1734" y="2046"/>
                    <a:pt x="1746" y="2036"/>
                    <a:pt x="1754" y="2036"/>
                  </a:cubicBezTo>
                  <a:cubicBezTo>
                    <a:pt x="1759" y="2036"/>
                    <a:pt x="1762" y="2040"/>
                    <a:pt x="1762" y="2049"/>
                  </a:cubicBezTo>
                  <a:cubicBezTo>
                    <a:pt x="1762" y="2059"/>
                    <a:pt x="1733" y="2110"/>
                    <a:pt x="1736" y="2110"/>
                  </a:cubicBezTo>
                  <a:cubicBezTo>
                    <a:pt x="1737" y="2110"/>
                    <a:pt x="1738" y="2109"/>
                    <a:pt x="1739" y="2108"/>
                  </a:cubicBezTo>
                  <a:cubicBezTo>
                    <a:pt x="1750" y="2086"/>
                    <a:pt x="1782" y="2012"/>
                    <a:pt x="1795" y="2012"/>
                  </a:cubicBezTo>
                  <a:cubicBezTo>
                    <a:pt x="1796" y="2012"/>
                    <a:pt x="1797" y="2012"/>
                    <a:pt x="1798" y="2013"/>
                  </a:cubicBezTo>
                  <a:cubicBezTo>
                    <a:pt x="1810" y="2025"/>
                    <a:pt x="1739" y="2120"/>
                    <a:pt x="1751" y="2132"/>
                  </a:cubicBezTo>
                  <a:cubicBezTo>
                    <a:pt x="1752" y="2133"/>
                    <a:pt x="1753" y="2134"/>
                    <a:pt x="1754" y="2134"/>
                  </a:cubicBezTo>
                  <a:cubicBezTo>
                    <a:pt x="1765" y="2134"/>
                    <a:pt x="1775" y="2084"/>
                    <a:pt x="1786" y="2084"/>
                  </a:cubicBezTo>
                  <a:cubicBezTo>
                    <a:pt x="1790" y="2081"/>
                    <a:pt x="1792" y="2079"/>
                    <a:pt x="1794" y="2079"/>
                  </a:cubicBezTo>
                  <a:cubicBezTo>
                    <a:pt x="1799" y="2079"/>
                    <a:pt x="1802" y="2088"/>
                    <a:pt x="1810" y="2096"/>
                  </a:cubicBezTo>
                  <a:cubicBezTo>
                    <a:pt x="1810" y="2108"/>
                    <a:pt x="1822" y="2180"/>
                    <a:pt x="1846" y="2180"/>
                  </a:cubicBezTo>
                  <a:cubicBezTo>
                    <a:pt x="1870" y="2168"/>
                    <a:pt x="1870" y="2144"/>
                    <a:pt x="1881" y="2132"/>
                  </a:cubicBezTo>
                  <a:cubicBezTo>
                    <a:pt x="1888" y="2119"/>
                    <a:pt x="1891" y="2114"/>
                    <a:pt x="1892" y="2114"/>
                  </a:cubicBezTo>
                  <a:lnTo>
                    <a:pt x="1892" y="2114"/>
                  </a:lnTo>
                  <a:cubicBezTo>
                    <a:pt x="1894" y="2114"/>
                    <a:pt x="1881" y="2147"/>
                    <a:pt x="1881" y="2156"/>
                  </a:cubicBezTo>
                  <a:cubicBezTo>
                    <a:pt x="1881" y="2163"/>
                    <a:pt x="1883" y="2166"/>
                    <a:pt x="1885" y="2166"/>
                  </a:cubicBezTo>
                  <a:cubicBezTo>
                    <a:pt x="1889" y="2166"/>
                    <a:pt x="1897" y="2152"/>
                    <a:pt x="1905" y="2144"/>
                  </a:cubicBezTo>
                  <a:cubicBezTo>
                    <a:pt x="1920" y="2119"/>
                    <a:pt x="1927" y="2109"/>
                    <a:pt x="1928" y="2109"/>
                  </a:cubicBezTo>
                  <a:lnTo>
                    <a:pt x="1928" y="2109"/>
                  </a:lnTo>
                  <a:cubicBezTo>
                    <a:pt x="1929" y="2109"/>
                    <a:pt x="1919" y="2128"/>
                    <a:pt x="1905" y="2156"/>
                  </a:cubicBezTo>
                  <a:cubicBezTo>
                    <a:pt x="1905" y="2156"/>
                    <a:pt x="1965" y="2049"/>
                    <a:pt x="1965" y="2049"/>
                  </a:cubicBezTo>
                  <a:lnTo>
                    <a:pt x="1965" y="2049"/>
                  </a:lnTo>
                  <a:cubicBezTo>
                    <a:pt x="1953" y="2072"/>
                    <a:pt x="1941" y="2108"/>
                    <a:pt x="1929" y="2132"/>
                  </a:cubicBezTo>
                  <a:cubicBezTo>
                    <a:pt x="1929" y="2142"/>
                    <a:pt x="1931" y="2146"/>
                    <a:pt x="1935" y="2146"/>
                  </a:cubicBezTo>
                  <a:cubicBezTo>
                    <a:pt x="1939" y="2146"/>
                    <a:pt x="1946" y="2139"/>
                    <a:pt x="1953" y="2132"/>
                  </a:cubicBezTo>
                  <a:cubicBezTo>
                    <a:pt x="1953" y="2126"/>
                    <a:pt x="1963" y="2112"/>
                    <a:pt x="1969" y="2112"/>
                  </a:cubicBezTo>
                  <a:cubicBezTo>
                    <a:pt x="1974" y="2112"/>
                    <a:pt x="1976" y="2123"/>
                    <a:pt x="1965" y="2156"/>
                  </a:cubicBezTo>
                  <a:cubicBezTo>
                    <a:pt x="1953" y="2175"/>
                    <a:pt x="1950" y="2182"/>
                    <a:pt x="1952" y="2182"/>
                  </a:cubicBezTo>
                  <a:cubicBezTo>
                    <a:pt x="1956" y="2182"/>
                    <a:pt x="1981" y="2152"/>
                    <a:pt x="1989" y="2144"/>
                  </a:cubicBezTo>
                  <a:lnTo>
                    <a:pt x="1989" y="2144"/>
                  </a:lnTo>
                  <a:cubicBezTo>
                    <a:pt x="1999" y="2144"/>
                    <a:pt x="1958" y="2253"/>
                    <a:pt x="1966" y="2253"/>
                  </a:cubicBezTo>
                  <a:cubicBezTo>
                    <a:pt x="1968" y="2253"/>
                    <a:pt x="1971" y="2249"/>
                    <a:pt x="1977" y="2239"/>
                  </a:cubicBezTo>
                  <a:cubicBezTo>
                    <a:pt x="1989" y="2180"/>
                    <a:pt x="2012" y="2108"/>
                    <a:pt x="2024" y="2037"/>
                  </a:cubicBezTo>
                  <a:cubicBezTo>
                    <a:pt x="2024" y="2037"/>
                    <a:pt x="2033" y="1984"/>
                    <a:pt x="2028" y="1984"/>
                  </a:cubicBezTo>
                  <a:lnTo>
                    <a:pt x="2028" y="1984"/>
                  </a:lnTo>
                  <a:cubicBezTo>
                    <a:pt x="2027" y="1984"/>
                    <a:pt x="2026" y="1986"/>
                    <a:pt x="2024" y="1989"/>
                  </a:cubicBezTo>
                  <a:cubicBezTo>
                    <a:pt x="2018" y="2001"/>
                    <a:pt x="2015" y="2007"/>
                    <a:pt x="2014" y="2007"/>
                  </a:cubicBezTo>
                  <a:cubicBezTo>
                    <a:pt x="2012" y="2007"/>
                    <a:pt x="2012" y="2001"/>
                    <a:pt x="2012" y="1989"/>
                  </a:cubicBezTo>
                  <a:cubicBezTo>
                    <a:pt x="2012" y="1971"/>
                    <a:pt x="2012" y="1946"/>
                    <a:pt x="2007" y="1946"/>
                  </a:cubicBezTo>
                  <a:cubicBezTo>
                    <a:pt x="2005" y="1946"/>
                    <a:pt x="2003" y="1948"/>
                    <a:pt x="2001" y="1953"/>
                  </a:cubicBezTo>
                  <a:cubicBezTo>
                    <a:pt x="1994" y="1967"/>
                    <a:pt x="1987" y="1981"/>
                    <a:pt x="1985" y="1981"/>
                  </a:cubicBezTo>
                  <a:cubicBezTo>
                    <a:pt x="1983" y="1981"/>
                    <a:pt x="1984" y="1974"/>
                    <a:pt x="1989" y="1953"/>
                  </a:cubicBezTo>
                  <a:lnTo>
                    <a:pt x="1989" y="1953"/>
                  </a:lnTo>
                  <a:cubicBezTo>
                    <a:pt x="1981" y="1953"/>
                    <a:pt x="1961" y="1979"/>
                    <a:pt x="1954" y="1979"/>
                  </a:cubicBezTo>
                  <a:cubicBezTo>
                    <a:pt x="1950" y="1979"/>
                    <a:pt x="1951" y="1968"/>
                    <a:pt x="1965" y="1930"/>
                  </a:cubicBezTo>
                  <a:lnTo>
                    <a:pt x="1965" y="1930"/>
                  </a:lnTo>
                  <a:cubicBezTo>
                    <a:pt x="1951" y="1961"/>
                    <a:pt x="1945" y="1971"/>
                    <a:pt x="1941" y="1971"/>
                  </a:cubicBezTo>
                  <a:cubicBezTo>
                    <a:pt x="1936" y="1971"/>
                    <a:pt x="1936" y="1952"/>
                    <a:pt x="1932" y="1952"/>
                  </a:cubicBezTo>
                  <a:cubicBezTo>
                    <a:pt x="1931" y="1952"/>
                    <a:pt x="1930" y="1952"/>
                    <a:pt x="1929" y="1953"/>
                  </a:cubicBezTo>
                  <a:cubicBezTo>
                    <a:pt x="1917" y="1965"/>
                    <a:pt x="1905" y="1989"/>
                    <a:pt x="1893" y="2013"/>
                  </a:cubicBezTo>
                  <a:cubicBezTo>
                    <a:pt x="1891" y="2017"/>
                    <a:pt x="1890" y="2018"/>
                    <a:pt x="1890" y="2018"/>
                  </a:cubicBezTo>
                  <a:cubicBezTo>
                    <a:pt x="1889" y="2018"/>
                    <a:pt x="1907" y="1973"/>
                    <a:pt x="1917" y="1953"/>
                  </a:cubicBezTo>
                  <a:cubicBezTo>
                    <a:pt x="1931" y="1920"/>
                    <a:pt x="1934" y="1910"/>
                    <a:pt x="1931" y="1910"/>
                  </a:cubicBezTo>
                  <a:lnTo>
                    <a:pt x="1931" y="1910"/>
                  </a:lnTo>
                  <a:cubicBezTo>
                    <a:pt x="1926" y="1910"/>
                    <a:pt x="1908" y="1934"/>
                    <a:pt x="1893" y="1941"/>
                  </a:cubicBezTo>
                  <a:cubicBezTo>
                    <a:pt x="1882" y="1941"/>
                    <a:pt x="1882" y="1911"/>
                    <a:pt x="1881" y="1897"/>
                  </a:cubicBezTo>
                  <a:lnTo>
                    <a:pt x="1881" y="1897"/>
                  </a:lnTo>
                  <a:cubicBezTo>
                    <a:pt x="1878" y="1902"/>
                    <a:pt x="1874" y="1909"/>
                    <a:pt x="1870" y="1918"/>
                  </a:cubicBezTo>
                  <a:cubicBezTo>
                    <a:pt x="1865" y="1932"/>
                    <a:pt x="1862" y="1937"/>
                    <a:pt x="1860" y="1937"/>
                  </a:cubicBezTo>
                  <a:cubicBezTo>
                    <a:pt x="1858" y="1937"/>
                    <a:pt x="1858" y="1925"/>
                    <a:pt x="1858" y="1918"/>
                  </a:cubicBezTo>
                  <a:cubicBezTo>
                    <a:pt x="1858" y="1918"/>
                    <a:pt x="1846" y="1918"/>
                    <a:pt x="1858" y="1894"/>
                  </a:cubicBezTo>
                  <a:cubicBezTo>
                    <a:pt x="1866" y="1876"/>
                    <a:pt x="1875" y="1865"/>
                    <a:pt x="1870" y="1865"/>
                  </a:cubicBezTo>
                  <a:cubicBezTo>
                    <a:pt x="1868" y="1865"/>
                    <a:pt x="1864" y="1867"/>
                    <a:pt x="1858" y="1870"/>
                  </a:cubicBezTo>
                  <a:cubicBezTo>
                    <a:pt x="1846" y="1882"/>
                    <a:pt x="1834" y="1918"/>
                    <a:pt x="1822" y="1918"/>
                  </a:cubicBezTo>
                  <a:cubicBezTo>
                    <a:pt x="1822" y="1910"/>
                    <a:pt x="1822" y="1879"/>
                    <a:pt x="1822" y="1870"/>
                  </a:cubicBezTo>
                  <a:cubicBezTo>
                    <a:pt x="1822" y="1858"/>
                    <a:pt x="1822" y="1846"/>
                    <a:pt x="1822" y="1834"/>
                  </a:cubicBezTo>
                  <a:cubicBezTo>
                    <a:pt x="1810" y="1834"/>
                    <a:pt x="1798" y="1834"/>
                    <a:pt x="1786" y="1858"/>
                  </a:cubicBezTo>
                  <a:cubicBezTo>
                    <a:pt x="1774" y="1882"/>
                    <a:pt x="1762" y="1894"/>
                    <a:pt x="1751" y="1906"/>
                  </a:cubicBezTo>
                  <a:cubicBezTo>
                    <a:pt x="1751" y="1906"/>
                    <a:pt x="1774" y="1858"/>
                    <a:pt x="1786" y="1846"/>
                  </a:cubicBezTo>
                  <a:cubicBezTo>
                    <a:pt x="1786" y="1837"/>
                    <a:pt x="1786" y="1835"/>
                    <a:pt x="1781" y="1835"/>
                  </a:cubicBezTo>
                  <a:lnTo>
                    <a:pt x="1781" y="1835"/>
                  </a:lnTo>
                  <a:cubicBezTo>
                    <a:pt x="1783" y="1831"/>
                    <a:pt x="1784" y="1827"/>
                    <a:pt x="1786" y="1822"/>
                  </a:cubicBezTo>
                  <a:lnTo>
                    <a:pt x="1786" y="1822"/>
                  </a:lnTo>
                  <a:lnTo>
                    <a:pt x="1774" y="1834"/>
                  </a:lnTo>
                  <a:lnTo>
                    <a:pt x="1774" y="1834"/>
                  </a:lnTo>
                  <a:cubicBezTo>
                    <a:pt x="1762" y="1834"/>
                    <a:pt x="1751" y="1870"/>
                    <a:pt x="1739" y="1870"/>
                  </a:cubicBezTo>
                  <a:cubicBezTo>
                    <a:pt x="1739" y="1870"/>
                    <a:pt x="1727" y="1870"/>
                    <a:pt x="1727" y="1858"/>
                  </a:cubicBezTo>
                  <a:cubicBezTo>
                    <a:pt x="1727" y="1840"/>
                    <a:pt x="1748" y="1799"/>
                    <a:pt x="1741" y="1799"/>
                  </a:cubicBezTo>
                  <a:lnTo>
                    <a:pt x="1741" y="1799"/>
                  </a:lnTo>
                  <a:cubicBezTo>
                    <a:pt x="1739" y="1799"/>
                    <a:pt x="1735" y="1803"/>
                    <a:pt x="1727" y="1811"/>
                  </a:cubicBezTo>
                  <a:cubicBezTo>
                    <a:pt x="1715" y="1822"/>
                    <a:pt x="1709" y="1825"/>
                    <a:pt x="1706" y="1825"/>
                  </a:cubicBezTo>
                  <a:cubicBezTo>
                    <a:pt x="1703" y="1825"/>
                    <a:pt x="1703" y="1822"/>
                    <a:pt x="1703" y="1822"/>
                  </a:cubicBezTo>
                  <a:cubicBezTo>
                    <a:pt x="1692" y="1822"/>
                    <a:pt x="1671" y="1872"/>
                    <a:pt x="1668" y="1872"/>
                  </a:cubicBezTo>
                  <a:cubicBezTo>
                    <a:pt x="1667" y="1872"/>
                    <a:pt x="1667" y="1871"/>
                    <a:pt x="1667" y="1870"/>
                  </a:cubicBezTo>
                  <a:cubicBezTo>
                    <a:pt x="1656" y="1870"/>
                    <a:pt x="1707" y="1797"/>
                    <a:pt x="1695" y="1797"/>
                  </a:cubicBezTo>
                  <a:cubicBezTo>
                    <a:pt x="1694" y="1797"/>
                    <a:pt x="1693" y="1798"/>
                    <a:pt x="1691" y="1799"/>
                  </a:cubicBezTo>
                  <a:cubicBezTo>
                    <a:pt x="1679" y="1822"/>
                    <a:pt x="1667" y="1846"/>
                    <a:pt x="1643" y="1858"/>
                  </a:cubicBezTo>
                  <a:cubicBezTo>
                    <a:pt x="1679" y="1822"/>
                    <a:pt x="1643" y="1834"/>
                    <a:pt x="1643" y="1822"/>
                  </a:cubicBezTo>
                  <a:cubicBezTo>
                    <a:pt x="1643" y="1811"/>
                    <a:pt x="1679" y="1775"/>
                    <a:pt x="1667" y="1763"/>
                  </a:cubicBezTo>
                  <a:close/>
                  <a:moveTo>
                    <a:pt x="2417" y="2227"/>
                  </a:moveTo>
                  <a:cubicBezTo>
                    <a:pt x="2417" y="2227"/>
                    <a:pt x="2429" y="2227"/>
                    <a:pt x="2417" y="2263"/>
                  </a:cubicBezTo>
                  <a:lnTo>
                    <a:pt x="2417" y="2227"/>
                  </a:lnTo>
                  <a:close/>
                  <a:moveTo>
                    <a:pt x="3108" y="2287"/>
                  </a:moveTo>
                  <a:cubicBezTo>
                    <a:pt x="3108" y="2311"/>
                    <a:pt x="3120" y="2311"/>
                    <a:pt x="3108" y="2311"/>
                  </a:cubicBezTo>
                  <a:cubicBezTo>
                    <a:pt x="3108" y="2311"/>
                    <a:pt x="3096" y="2311"/>
                    <a:pt x="3096" y="2287"/>
                  </a:cubicBezTo>
                  <a:close/>
                  <a:moveTo>
                    <a:pt x="2613" y="2362"/>
                  </a:moveTo>
                  <a:lnTo>
                    <a:pt x="2613" y="2362"/>
                  </a:lnTo>
                  <a:cubicBezTo>
                    <a:pt x="2608" y="2380"/>
                    <a:pt x="2608" y="2394"/>
                    <a:pt x="2608" y="2394"/>
                  </a:cubicBezTo>
                  <a:cubicBezTo>
                    <a:pt x="2610" y="2382"/>
                    <a:pt x="2612" y="2372"/>
                    <a:pt x="2613" y="2362"/>
                  </a:cubicBezTo>
                  <a:close/>
                  <a:moveTo>
                    <a:pt x="2477" y="2334"/>
                  </a:moveTo>
                  <a:cubicBezTo>
                    <a:pt x="2465" y="2334"/>
                    <a:pt x="2465" y="2394"/>
                    <a:pt x="2465" y="2406"/>
                  </a:cubicBezTo>
                  <a:cubicBezTo>
                    <a:pt x="2465" y="2406"/>
                    <a:pt x="2489" y="2334"/>
                    <a:pt x="2477" y="2334"/>
                  </a:cubicBezTo>
                  <a:close/>
                  <a:moveTo>
                    <a:pt x="2441" y="2358"/>
                  </a:moveTo>
                  <a:cubicBezTo>
                    <a:pt x="2429" y="2358"/>
                    <a:pt x="2429" y="2382"/>
                    <a:pt x="2429" y="2430"/>
                  </a:cubicBezTo>
                  <a:cubicBezTo>
                    <a:pt x="2441" y="2406"/>
                    <a:pt x="2441" y="2382"/>
                    <a:pt x="2441" y="2358"/>
                  </a:cubicBezTo>
                  <a:close/>
                  <a:moveTo>
                    <a:pt x="3441" y="1"/>
                  </a:moveTo>
                  <a:cubicBezTo>
                    <a:pt x="3441" y="1"/>
                    <a:pt x="3417" y="1"/>
                    <a:pt x="3394" y="25"/>
                  </a:cubicBezTo>
                  <a:cubicBezTo>
                    <a:pt x="3343" y="41"/>
                    <a:pt x="3281" y="94"/>
                    <a:pt x="3299" y="94"/>
                  </a:cubicBezTo>
                  <a:cubicBezTo>
                    <a:pt x="3306" y="94"/>
                    <a:pt x="3328" y="85"/>
                    <a:pt x="3370" y="60"/>
                  </a:cubicBezTo>
                  <a:lnTo>
                    <a:pt x="3370" y="60"/>
                  </a:lnTo>
                  <a:cubicBezTo>
                    <a:pt x="3334" y="84"/>
                    <a:pt x="3346" y="96"/>
                    <a:pt x="3310" y="132"/>
                  </a:cubicBezTo>
                  <a:cubicBezTo>
                    <a:pt x="3298" y="140"/>
                    <a:pt x="3294" y="142"/>
                    <a:pt x="3295" y="142"/>
                  </a:cubicBezTo>
                  <a:cubicBezTo>
                    <a:pt x="3296" y="142"/>
                    <a:pt x="3314" y="132"/>
                    <a:pt x="3322" y="132"/>
                  </a:cubicBezTo>
                  <a:lnTo>
                    <a:pt x="3334" y="132"/>
                  </a:lnTo>
                  <a:cubicBezTo>
                    <a:pt x="3370" y="144"/>
                    <a:pt x="3382" y="167"/>
                    <a:pt x="3382" y="203"/>
                  </a:cubicBezTo>
                  <a:cubicBezTo>
                    <a:pt x="3382" y="211"/>
                    <a:pt x="3360" y="246"/>
                    <a:pt x="3383" y="246"/>
                  </a:cubicBezTo>
                  <a:cubicBezTo>
                    <a:pt x="3386" y="246"/>
                    <a:pt x="3390" y="246"/>
                    <a:pt x="3395" y="244"/>
                  </a:cubicBezTo>
                  <a:lnTo>
                    <a:pt x="3395" y="244"/>
                  </a:lnTo>
                  <a:cubicBezTo>
                    <a:pt x="3395" y="244"/>
                    <a:pt x="3395" y="244"/>
                    <a:pt x="3395" y="244"/>
                  </a:cubicBezTo>
                  <a:cubicBezTo>
                    <a:pt x="3399" y="244"/>
                    <a:pt x="3405" y="243"/>
                    <a:pt x="3417" y="239"/>
                  </a:cubicBezTo>
                  <a:cubicBezTo>
                    <a:pt x="3441" y="227"/>
                    <a:pt x="3453" y="227"/>
                    <a:pt x="3453" y="215"/>
                  </a:cubicBezTo>
                  <a:lnTo>
                    <a:pt x="3453" y="215"/>
                  </a:lnTo>
                  <a:cubicBezTo>
                    <a:pt x="3453" y="215"/>
                    <a:pt x="3453" y="215"/>
                    <a:pt x="3453" y="215"/>
                  </a:cubicBezTo>
                  <a:lnTo>
                    <a:pt x="3453" y="215"/>
                  </a:lnTo>
                  <a:cubicBezTo>
                    <a:pt x="3453" y="215"/>
                    <a:pt x="3453" y="215"/>
                    <a:pt x="3453" y="215"/>
                  </a:cubicBezTo>
                  <a:cubicBezTo>
                    <a:pt x="3453" y="215"/>
                    <a:pt x="3523" y="189"/>
                    <a:pt x="3528" y="189"/>
                  </a:cubicBezTo>
                  <a:lnTo>
                    <a:pt x="3528" y="189"/>
                  </a:lnTo>
                  <a:cubicBezTo>
                    <a:pt x="3529" y="189"/>
                    <a:pt x="3528" y="190"/>
                    <a:pt x="3525" y="191"/>
                  </a:cubicBezTo>
                  <a:cubicBezTo>
                    <a:pt x="3501" y="203"/>
                    <a:pt x="3477" y="215"/>
                    <a:pt x="3441" y="239"/>
                  </a:cubicBezTo>
                  <a:lnTo>
                    <a:pt x="3298" y="322"/>
                  </a:lnTo>
                  <a:cubicBezTo>
                    <a:pt x="3310" y="322"/>
                    <a:pt x="3322" y="310"/>
                    <a:pt x="3322" y="310"/>
                  </a:cubicBezTo>
                  <a:lnTo>
                    <a:pt x="3334" y="310"/>
                  </a:lnTo>
                  <a:cubicBezTo>
                    <a:pt x="3346" y="310"/>
                    <a:pt x="3334" y="322"/>
                    <a:pt x="3310" y="346"/>
                  </a:cubicBezTo>
                  <a:cubicBezTo>
                    <a:pt x="3338" y="332"/>
                    <a:pt x="3348" y="329"/>
                    <a:pt x="3353" y="329"/>
                  </a:cubicBezTo>
                  <a:cubicBezTo>
                    <a:pt x="3357" y="329"/>
                    <a:pt x="3358" y="331"/>
                    <a:pt x="3363" y="331"/>
                  </a:cubicBezTo>
                  <a:cubicBezTo>
                    <a:pt x="3368" y="331"/>
                    <a:pt x="3376" y="329"/>
                    <a:pt x="3394" y="322"/>
                  </a:cubicBezTo>
                  <a:cubicBezTo>
                    <a:pt x="3416" y="307"/>
                    <a:pt x="3453" y="292"/>
                    <a:pt x="3462" y="292"/>
                  </a:cubicBezTo>
                  <a:cubicBezTo>
                    <a:pt x="3467" y="292"/>
                    <a:pt x="3463" y="297"/>
                    <a:pt x="3441" y="310"/>
                  </a:cubicBezTo>
                  <a:cubicBezTo>
                    <a:pt x="3417" y="322"/>
                    <a:pt x="3382" y="334"/>
                    <a:pt x="3358" y="358"/>
                  </a:cubicBezTo>
                  <a:cubicBezTo>
                    <a:pt x="3352" y="364"/>
                    <a:pt x="3352" y="367"/>
                    <a:pt x="3356" y="367"/>
                  </a:cubicBezTo>
                  <a:cubicBezTo>
                    <a:pt x="3361" y="367"/>
                    <a:pt x="3370" y="364"/>
                    <a:pt x="3382" y="358"/>
                  </a:cubicBezTo>
                  <a:cubicBezTo>
                    <a:pt x="3390" y="354"/>
                    <a:pt x="3395" y="353"/>
                    <a:pt x="3398" y="353"/>
                  </a:cubicBezTo>
                  <a:cubicBezTo>
                    <a:pt x="3401" y="353"/>
                    <a:pt x="3403" y="353"/>
                    <a:pt x="3404" y="354"/>
                  </a:cubicBezTo>
                  <a:lnTo>
                    <a:pt x="3404" y="354"/>
                  </a:lnTo>
                  <a:cubicBezTo>
                    <a:pt x="3396" y="358"/>
                    <a:pt x="3383" y="364"/>
                    <a:pt x="3372" y="370"/>
                  </a:cubicBezTo>
                  <a:lnTo>
                    <a:pt x="3372" y="370"/>
                  </a:lnTo>
                  <a:cubicBezTo>
                    <a:pt x="3371" y="370"/>
                    <a:pt x="3371" y="370"/>
                    <a:pt x="3370" y="370"/>
                  </a:cubicBezTo>
                  <a:cubicBezTo>
                    <a:pt x="3366" y="373"/>
                    <a:pt x="3363" y="375"/>
                    <a:pt x="3361" y="378"/>
                  </a:cubicBezTo>
                  <a:lnTo>
                    <a:pt x="3361" y="378"/>
                  </a:lnTo>
                  <a:cubicBezTo>
                    <a:pt x="3359" y="379"/>
                    <a:pt x="3358" y="380"/>
                    <a:pt x="3358" y="381"/>
                  </a:cubicBezTo>
                  <a:lnTo>
                    <a:pt x="3358" y="381"/>
                  </a:lnTo>
                  <a:cubicBezTo>
                    <a:pt x="3354" y="388"/>
                    <a:pt x="3365" y="388"/>
                    <a:pt x="3376" y="388"/>
                  </a:cubicBezTo>
                  <a:cubicBezTo>
                    <a:pt x="3391" y="388"/>
                    <a:pt x="3405" y="388"/>
                    <a:pt x="3382" y="406"/>
                  </a:cubicBezTo>
                  <a:cubicBezTo>
                    <a:pt x="3382" y="406"/>
                    <a:pt x="3426" y="395"/>
                    <a:pt x="3447" y="387"/>
                  </a:cubicBezTo>
                  <a:lnTo>
                    <a:pt x="3447" y="387"/>
                  </a:lnTo>
                  <a:cubicBezTo>
                    <a:pt x="3434" y="397"/>
                    <a:pt x="3415" y="407"/>
                    <a:pt x="3405" y="417"/>
                  </a:cubicBezTo>
                  <a:cubicBezTo>
                    <a:pt x="3417" y="417"/>
                    <a:pt x="3453" y="394"/>
                    <a:pt x="3477" y="394"/>
                  </a:cubicBezTo>
                  <a:lnTo>
                    <a:pt x="3382" y="441"/>
                  </a:lnTo>
                  <a:cubicBezTo>
                    <a:pt x="3409" y="434"/>
                    <a:pt x="3433" y="428"/>
                    <a:pt x="3443" y="428"/>
                  </a:cubicBezTo>
                  <a:cubicBezTo>
                    <a:pt x="3451" y="428"/>
                    <a:pt x="3451" y="431"/>
                    <a:pt x="3441" y="441"/>
                  </a:cubicBezTo>
                  <a:cubicBezTo>
                    <a:pt x="3405" y="465"/>
                    <a:pt x="3417" y="465"/>
                    <a:pt x="3417" y="465"/>
                  </a:cubicBezTo>
                  <a:cubicBezTo>
                    <a:pt x="3421" y="469"/>
                    <a:pt x="3425" y="470"/>
                    <a:pt x="3429" y="470"/>
                  </a:cubicBezTo>
                  <a:cubicBezTo>
                    <a:pt x="3436" y="470"/>
                    <a:pt x="3441" y="465"/>
                    <a:pt x="3441" y="465"/>
                  </a:cubicBezTo>
                  <a:lnTo>
                    <a:pt x="3441" y="477"/>
                  </a:lnTo>
                  <a:cubicBezTo>
                    <a:pt x="3441" y="481"/>
                    <a:pt x="3441" y="482"/>
                    <a:pt x="3442" y="482"/>
                  </a:cubicBezTo>
                  <a:cubicBezTo>
                    <a:pt x="3444" y="482"/>
                    <a:pt x="3449" y="477"/>
                    <a:pt x="3465" y="477"/>
                  </a:cubicBezTo>
                  <a:cubicBezTo>
                    <a:pt x="3501" y="477"/>
                    <a:pt x="3453" y="501"/>
                    <a:pt x="3453" y="513"/>
                  </a:cubicBezTo>
                  <a:cubicBezTo>
                    <a:pt x="3453" y="513"/>
                    <a:pt x="3445" y="528"/>
                    <a:pt x="3455" y="528"/>
                  </a:cubicBezTo>
                  <a:cubicBezTo>
                    <a:pt x="3457" y="528"/>
                    <a:pt x="3460" y="527"/>
                    <a:pt x="3465" y="525"/>
                  </a:cubicBezTo>
                  <a:cubicBezTo>
                    <a:pt x="3481" y="525"/>
                    <a:pt x="3507" y="509"/>
                    <a:pt x="3509" y="509"/>
                  </a:cubicBezTo>
                  <a:lnTo>
                    <a:pt x="3509" y="509"/>
                  </a:lnTo>
                  <a:cubicBezTo>
                    <a:pt x="3510" y="509"/>
                    <a:pt x="3505" y="513"/>
                    <a:pt x="3489" y="525"/>
                  </a:cubicBezTo>
                  <a:cubicBezTo>
                    <a:pt x="3461" y="545"/>
                    <a:pt x="3446" y="558"/>
                    <a:pt x="3449" y="558"/>
                  </a:cubicBezTo>
                  <a:cubicBezTo>
                    <a:pt x="3451" y="558"/>
                    <a:pt x="3464" y="552"/>
                    <a:pt x="3489" y="537"/>
                  </a:cubicBezTo>
                  <a:cubicBezTo>
                    <a:pt x="3516" y="520"/>
                    <a:pt x="3533" y="514"/>
                    <a:pt x="3540" y="514"/>
                  </a:cubicBezTo>
                  <a:cubicBezTo>
                    <a:pt x="3549" y="514"/>
                    <a:pt x="3544" y="523"/>
                    <a:pt x="3525" y="537"/>
                  </a:cubicBezTo>
                  <a:cubicBezTo>
                    <a:pt x="3501" y="560"/>
                    <a:pt x="3465" y="572"/>
                    <a:pt x="3489" y="572"/>
                  </a:cubicBezTo>
                  <a:cubicBezTo>
                    <a:pt x="3489" y="572"/>
                    <a:pt x="3543" y="564"/>
                    <a:pt x="3558" y="561"/>
                  </a:cubicBezTo>
                  <a:lnTo>
                    <a:pt x="3558" y="561"/>
                  </a:lnTo>
                  <a:cubicBezTo>
                    <a:pt x="3535" y="572"/>
                    <a:pt x="3512" y="573"/>
                    <a:pt x="3489" y="584"/>
                  </a:cubicBezTo>
                  <a:cubicBezTo>
                    <a:pt x="3485" y="588"/>
                    <a:pt x="3488" y="589"/>
                    <a:pt x="3493" y="589"/>
                  </a:cubicBezTo>
                  <a:cubicBezTo>
                    <a:pt x="3505" y="589"/>
                    <a:pt x="3529" y="584"/>
                    <a:pt x="3536" y="584"/>
                  </a:cubicBezTo>
                  <a:cubicBezTo>
                    <a:pt x="3548" y="584"/>
                    <a:pt x="3548" y="596"/>
                    <a:pt x="3525" y="608"/>
                  </a:cubicBezTo>
                  <a:cubicBezTo>
                    <a:pt x="3513" y="620"/>
                    <a:pt x="3501" y="632"/>
                    <a:pt x="3501" y="644"/>
                  </a:cubicBezTo>
                  <a:cubicBezTo>
                    <a:pt x="3501" y="644"/>
                    <a:pt x="3501" y="656"/>
                    <a:pt x="3525" y="656"/>
                  </a:cubicBezTo>
                  <a:cubicBezTo>
                    <a:pt x="3540" y="656"/>
                    <a:pt x="3562" y="650"/>
                    <a:pt x="3563" y="650"/>
                  </a:cubicBezTo>
                  <a:lnTo>
                    <a:pt x="3563" y="650"/>
                  </a:lnTo>
                  <a:cubicBezTo>
                    <a:pt x="3564" y="650"/>
                    <a:pt x="3560" y="652"/>
                    <a:pt x="3548" y="656"/>
                  </a:cubicBezTo>
                  <a:cubicBezTo>
                    <a:pt x="3513" y="668"/>
                    <a:pt x="3501" y="679"/>
                    <a:pt x="3513" y="691"/>
                  </a:cubicBezTo>
                  <a:cubicBezTo>
                    <a:pt x="3533" y="681"/>
                    <a:pt x="3554" y="680"/>
                    <a:pt x="3575" y="672"/>
                  </a:cubicBezTo>
                  <a:lnTo>
                    <a:pt x="3575" y="672"/>
                  </a:lnTo>
                  <a:cubicBezTo>
                    <a:pt x="3521" y="696"/>
                    <a:pt x="3521" y="708"/>
                    <a:pt x="3542" y="708"/>
                  </a:cubicBezTo>
                  <a:cubicBezTo>
                    <a:pt x="3550" y="708"/>
                    <a:pt x="3560" y="706"/>
                    <a:pt x="3572" y="703"/>
                  </a:cubicBezTo>
                  <a:cubicBezTo>
                    <a:pt x="3583" y="700"/>
                    <a:pt x="3589" y="698"/>
                    <a:pt x="3592" y="698"/>
                  </a:cubicBezTo>
                  <a:cubicBezTo>
                    <a:pt x="3600" y="698"/>
                    <a:pt x="3589" y="707"/>
                    <a:pt x="3572" y="715"/>
                  </a:cubicBezTo>
                  <a:cubicBezTo>
                    <a:pt x="3536" y="727"/>
                    <a:pt x="3536" y="727"/>
                    <a:pt x="3525" y="739"/>
                  </a:cubicBezTo>
                  <a:lnTo>
                    <a:pt x="3536" y="739"/>
                  </a:lnTo>
                  <a:cubicBezTo>
                    <a:pt x="3548" y="739"/>
                    <a:pt x="3560" y="739"/>
                    <a:pt x="3536" y="751"/>
                  </a:cubicBezTo>
                  <a:cubicBezTo>
                    <a:pt x="3521" y="759"/>
                    <a:pt x="3518" y="761"/>
                    <a:pt x="3522" y="761"/>
                  </a:cubicBezTo>
                  <a:cubicBezTo>
                    <a:pt x="3530" y="761"/>
                    <a:pt x="3564" y="751"/>
                    <a:pt x="3572" y="751"/>
                  </a:cubicBezTo>
                  <a:cubicBezTo>
                    <a:pt x="3572" y="751"/>
                    <a:pt x="3572" y="775"/>
                    <a:pt x="3596" y="775"/>
                  </a:cubicBezTo>
                  <a:cubicBezTo>
                    <a:pt x="3620" y="775"/>
                    <a:pt x="3620" y="787"/>
                    <a:pt x="3608" y="798"/>
                  </a:cubicBezTo>
                  <a:cubicBezTo>
                    <a:pt x="3608" y="798"/>
                    <a:pt x="3584" y="822"/>
                    <a:pt x="3608" y="822"/>
                  </a:cubicBezTo>
                  <a:cubicBezTo>
                    <a:pt x="3620" y="822"/>
                    <a:pt x="3584" y="834"/>
                    <a:pt x="3572" y="846"/>
                  </a:cubicBezTo>
                  <a:lnTo>
                    <a:pt x="3596" y="846"/>
                  </a:lnTo>
                  <a:cubicBezTo>
                    <a:pt x="3596" y="846"/>
                    <a:pt x="3596" y="858"/>
                    <a:pt x="3596" y="858"/>
                  </a:cubicBezTo>
                  <a:cubicBezTo>
                    <a:pt x="3599" y="861"/>
                    <a:pt x="3605" y="863"/>
                    <a:pt x="3610" y="863"/>
                  </a:cubicBezTo>
                  <a:lnTo>
                    <a:pt x="3610" y="863"/>
                  </a:lnTo>
                  <a:cubicBezTo>
                    <a:pt x="3593" y="874"/>
                    <a:pt x="3574" y="890"/>
                    <a:pt x="3597" y="890"/>
                  </a:cubicBezTo>
                  <a:cubicBezTo>
                    <a:pt x="3606" y="890"/>
                    <a:pt x="3621" y="888"/>
                    <a:pt x="3644" y="882"/>
                  </a:cubicBezTo>
                  <a:lnTo>
                    <a:pt x="3644" y="882"/>
                  </a:lnTo>
                  <a:cubicBezTo>
                    <a:pt x="3561" y="902"/>
                    <a:pt x="3586" y="932"/>
                    <a:pt x="3617" y="932"/>
                  </a:cubicBezTo>
                  <a:cubicBezTo>
                    <a:pt x="3622" y="932"/>
                    <a:pt x="3627" y="931"/>
                    <a:pt x="3632" y="929"/>
                  </a:cubicBezTo>
                  <a:cubicBezTo>
                    <a:pt x="3671" y="929"/>
                    <a:pt x="3562" y="971"/>
                    <a:pt x="3580" y="971"/>
                  </a:cubicBezTo>
                  <a:cubicBezTo>
                    <a:pt x="3583" y="971"/>
                    <a:pt x="3592" y="969"/>
                    <a:pt x="3608" y="965"/>
                  </a:cubicBezTo>
                  <a:cubicBezTo>
                    <a:pt x="3632" y="965"/>
                    <a:pt x="3666" y="955"/>
                    <a:pt x="3672" y="955"/>
                  </a:cubicBezTo>
                  <a:cubicBezTo>
                    <a:pt x="3675" y="955"/>
                    <a:pt x="3671" y="957"/>
                    <a:pt x="3656" y="965"/>
                  </a:cubicBezTo>
                  <a:cubicBezTo>
                    <a:pt x="3656" y="965"/>
                    <a:pt x="3661" y="976"/>
                    <a:pt x="3665" y="980"/>
                  </a:cubicBezTo>
                  <a:lnTo>
                    <a:pt x="3665" y="980"/>
                  </a:lnTo>
                  <a:cubicBezTo>
                    <a:pt x="3654" y="989"/>
                    <a:pt x="3643" y="989"/>
                    <a:pt x="3632" y="989"/>
                  </a:cubicBezTo>
                  <a:cubicBezTo>
                    <a:pt x="3620" y="989"/>
                    <a:pt x="3632" y="1001"/>
                    <a:pt x="3632" y="1001"/>
                  </a:cubicBezTo>
                  <a:cubicBezTo>
                    <a:pt x="3632" y="1001"/>
                    <a:pt x="3596" y="1037"/>
                    <a:pt x="3608" y="1037"/>
                  </a:cubicBezTo>
                  <a:cubicBezTo>
                    <a:pt x="3656" y="1013"/>
                    <a:pt x="3703" y="1001"/>
                    <a:pt x="3751" y="989"/>
                  </a:cubicBezTo>
                  <a:lnTo>
                    <a:pt x="3751" y="989"/>
                  </a:lnTo>
                  <a:cubicBezTo>
                    <a:pt x="3751" y="1001"/>
                    <a:pt x="3691" y="1013"/>
                    <a:pt x="3667" y="1013"/>
                  </a:cubicBezTo>
                  <a:cubicBezTo>
                    <a:pt x="3656" y="1025"/>
                    <a:pt x="3667" y="1025"/>
                    <a:pt x="3656" y="1037"/>
                  </a:cubicBezTo>
                  <a:cubicBezTo>
                    <a:pt x="3656" y="1037"/>
                    <a:pt x="3608" y="1060"/>
                    <a:pt x="3620" y="1060"/>
                  </a:cubicBezTo>
                  <a:cubicBezTo>
                    <a:pt x="3628" y="1060"/>
                    <a:pt x="3646" y="1055"/>
                    <a:pt x="3654" y="1055"/>
                  </a:cubicBezTo>
                  <a:cubicBezTo>
                    <a:pt x="3658" y="1055"/>
                    <a:pt x="3659" y="1056"/>
                    <a:pt x="3656" y="1060"/>
                  </a:cubicBezTo>
                  <a:cubicBezTo>
                    <a:pt x="3644" y="1060"/>
                    <a:pt x="3608" y="1084"/>
                    <a:pt x="3608" y="1096"/>
                  </a:cubicBezTo>
                  <a:cubicBezTo>
                    <a:pt x="3615" y="1091"/>
                    <a:pt x="3621" y="1089"/>
                    <a:pt x="3625" y="1089"/>
                  </a:cubicBezTo>
                  <a:cubicBezTo>
                    <a:pt x="3644" y="1089"/>
                    <a:pt x="3646" y="1120"/>
                    <a:pt x="3656" y="1120"/>
                  </a:cubicBezTo>
                  <a:cubicBezTo>
                    <a:pt x="3656" y="1120"/>
                    <a:pt x="3715" y="1108"/>
                    <a:pt x="3727" y="1108"/>
                  </a:cubicBezTo>
                  <a:lnTo>
                    <a:pt x="3727" y="1108"/>
                  </a:lnTo>
                  <a:cubicBezTo>
                    <a:pt x="3751" y="1108"/>
                    <a:pt x="3679" y="1120"/>
                    <a:pt x="3656" y="1132"/>
                  </a:cubicBezTo>
                  <a:cubicBezTo>
                    <a:pt x="3671" y="1132"/>
                    <a:pt x="3693" y="1127"/>
                    <a:pt x="3698" y="1127"/>
                  </a:cubicBezTo>
                  <a:cubicBezTo>
                    <a:pt x="3700" y="1127"/>
                    <a:pt x="3699" y="1128"/>
                    <a:pt x="3691" y="1132"/>
                  </a:cubicBezTo>
                  <a:cubicBezTo>
                    <a:pt x="3679" y="1132"/>
                    <a:pt x="3632" y="1144"/>
                    <a:pt x="3632" y="1144"/>
                  </a:cubicBezTo>
                  <a:cubicBezTo>
                    <a:pt x="3629" y="1146"/>
                    <a:pt x="3631" y="1147"/>
                    <a:pt x="3635" y="1147"/>
                  </a:cubicBezTo>
                  <a:cubicBezTo>
                    <a:pt x="3647" y="1147"/>
                    <a:pt x="3678" y="1140"/>
                    <a:pt x="3694" y="1140"/>
                  </a:cubicBezTo>
                  <a:cubicBezTo>
                    <a:pt x="3699" y="1140"/>
                    <a:pt x="3703" y="1141"/>
                    <a:pt x="3703" y="1144"/>
                  </a:cubicBezTo>
                  <a:cubicBezTo>
                    <a:pt x="3693" y="1154"/>
                    <a:pt x="3641" y="1164"/>
                    <a:pt x="3646" y="1167"/>
                  </a:cubicBezTo>
                  <a:lnTo>
                    <a:pt x="3646" y="1167"/>
                  </a:lnTo>
                  <a:cubicBezTo>
                    <a:pt x="3631" y="1171"/>
                    <a:pt x="3620" y="1175"/>
                    <a:pt x="3620" y="1179"/>
                  </a:cubicBezTo>
                  <a:cubicBezTo>
                    <a:pt x="3620" y="1179"/>
                    <a:pt x="3620" y="1179"/>
                    <a:pt x="3620" y="1191"/>
                  </a:cubicBezTo>
                  <a:lnTo>
                    <a:pt x="3644" y="1191"/>
                  </a:lnTo>
                  <a:lnTo>
                    <a:pt x="3644" y="1203"/>
                  </a:lnTo>
                  <a:cubicBezTo>
                    <a:pt x="3656" y="1209"/>
                    <a:pt x="3667" y="1212"/>
                    <a:pt x="3678" y="1212"/>
                  </a:cubicBezTo>
                  <a:cubicBezTo>
                    <a:pt x="3688" y="1212"/>
                    <a:pt x="3697" y="1209"/>
                    <a:pt x="3703" y="1203"/>
                  </a:cubicBezTo>
                  <a:lnTo>
                    <a:pt x="3703" y="1203"/>
                  </a:lnTo>
                  <a:cubicBezTo>
                    <a:pt x="3703" y="1203"/>
                    <a:pt x="3703" y="1227"/>
                    <a:pt x="3679" y="1227"/>
                  </a:cubicBezTo>
                  <a:cubicBezTo>
                    <a:pt x="3644" y="1239"/>
                    <a:pt x="3608" y="1251"/>
                    <a:pt x="3632" y="1251"/>
                  </a:cubicBezTo>
                  <a:cubicBezTo>
                    <a:pt x="3644" y="1255"/>
                    <a:pt x="3652" y="1256"/>
                    <a:pt x="3657" y="1256"/>
                  </a:cubicBezTo>
                  <a:cubicBezTo>
                    <a:pt x="3669" y="1256"/>
                    <a:pt x="3671" y="1251"/>
                    <a:pt x="3679" y="1251"/>
                  </a:cubicBezTo>
                  <a:cubicBezTo>
                    <a:pt x="3679" y="1251"/>
                    <a:pt x="3679" y="1263"/>
                    <a:pt x="3679" y="1263"/>
                  </a:cubicBezTo>
                  <a:lnTo>
                    <a:pt x="3703" y="1263"/>
                  </a:lnTo>
                  <a:cubicBezTo>
                    <a:pt x="3727" y="1263"/>
                    <a:pt x="3703" y="1275"/>
                    <a:pt x="3715" y="1287"/>
                  </a:cubicBezTo>
                  <a:cubicBezTo>
                    <a:pt x="3727" y="1287"/>
                    <a:pt x="3763" y="1299"/>
                    <a:pt x="3715" y="1299"/>
                  </a:cubicBezTo>
                  <a:cubicBezTo>
                    <a:pt x="3679" y="1310"/>
                    <a:pt x="3691" y="1322"/>
                    <a:pt x="3715" y="1322"/>
                  </a:cubicBezTo>
                  <a:cubicBezTo>
                    <a:pt x="3739" y="1322"/>
                    <a:pt x="3751" y="1322"/>
                    <a:pt x="3763" y="1310"/>
                  </a:cubicBezTo>
                  <a:lnTo>
                    <a:pt x="3763" y="1310"/>
                  </a:lnTo>
                  <a:cubicBezTo>
                    <a:pt x="3763" y="1310"/>
                    <a:pt x="3763" y="1322"/>
                    <a:pt x="3751" y="1322"/>
                  </a:cubicBezTo>
                  <a:cubicBezTo>
                    <a:pt x="3739" y="1322"/>
                    <a:pt x="3727" y="1334"/>
                    <a:pt x="3703" y="1334"/>
                  </a:cubicBezTo>
                  <a:cubicBezTo>
                    <a:pt x="3691" y="1346"/>
                    <a:pt x="3739" y="1346"/>
                    <a:pt x="3715" y="1358"/>
                  </a:cubicBezTo>
                  <a:cubicBezTo>
                    <a:pt x="3691" y="1358"/>
                    <a:pt x="3620" y="1370"/>
                    <a:pt x="3679" y="1370"/>
                  </a:cubicBezTo>
                  <a:cubicBezTo>
                    <a:pt x="3715" y="1370"/>
                    <a:pt x="3775" y="1370"/>
                    <a:pt x="3739" y="1382"/>
                  </a:cubicBezTo>
                  <a:cubicBezTo>
                    <a:pt x="3715" y="1382"/>
                    <a:pt x="3691" y="1382"/>
                    <a:pt x="3667" y="1394"/>
                  </a:cubicBezTo>
                  <a:cubicBezTo>
                    <a:pt x="3667" y="1394"/>
                    <a:pt x="3656" y="1406"/>
                    <a:pt x="3667" y="1406"/>
                  </a:cubicBezTo>
                  <a:lnTo>
                    <a:pt x="3679" y="1406"/>
                  </a:lnTo>
                  <a:lnTo>
                    <a:pt x="3739" y="1418"/>
                  </a:lnTo>
                  <a:lnTo>
                    <a:pt x="3727" y="1418"/>
                  </a:lnTo>
                  <a:cubicBezTo>
                    <a:pt x="3703" y="1418"/>
                    <a:pt x="3656" y="1430"/>
                    <a:pt x="3679" y="1441"/>
                  </a:cubicBezTo>
                  <a:cubicBezTo>
                    <a:pt x="3691" y="1441"/>
                    <a:pt x="3798" y="1441"/>
                    <a:pt x="3798" y="1453"/>
                  </a:cubicBezTo>
                  <a:lnTo>
                    <a:pt x="3715" y="1453"/>
                  </a:lnTo>
                  <a:cubicBezTo>
                    <a:pt x="3715" y="1453"/>
                    <a:pt x="3632" y="1465"/>
                    <a:pt x="3656" y="1477"/>
                  </a:cubicBezTo>
                  <a:cubicBezTo>
                    <a:pt x="3667" y="1477"/>
                    <a:pt x="3715" y="1489"/>
                    <a:pt x="3691" y="1489"/>
                  </a:cubicBezTo>
                  <a:lnTo>
                    <a:pt x="3656" y="1489"/>
                  </a:lnTo>
                  <a:cubicBezTo>
                    <a:pt x="3644" y="1489"/>
                    <a:pt x="3739" y="1513"/>
                    <a:pt x="3739" y="1525"/>
                  </a:cubicBezTo>
                  <a:cubicBezTo>
                    <a:pt x="3739" y="1529"/>
                    <a:pt x="3728" y="1530"/>
                    <a:pt x="3714" y="1530"/>
                  </a:cubicBezTo>
                  <a:cubicBezTo>
                    <a:pt x="3690" y="1530"/>
                    <a:pt x="3657" y="1527"/>
                    <a:pt x="3640" y="1525"/>
                  </a:cubicBezTo>
                  <a:lnTo>
                    <a:pt x="3640" y="1525"/>
                  </a:lnTo>
                  <a:cubicBezTo>
                    <a:pt x="3659" y="1528"/>
                    <a:pt x="3669" y="1537"/>
                    <a:pt x="3679" y="1537"/>
                  </a:cubicBezTo>
                  <a:lnTo>
                    <a:pt x="3632" y="1537"/>
                  </a:lnTo>
                  <a:cubicBezTo>
                    <a:pt x="3644" y="1537"/>
                    <a:pt x="3656" y="1549"/>
                    <a:pt x="3656" y="1549"/>
                  </a:cubicBezTo>
                  <a:cubicBezTo>
                    <a:pt x="3650" y="1555"/>
                    <a:pt x="3650" y="1555"/>
                    <a:pt x="3653" y="1555"/>
                  </a:cubicBezTo>
                  <a:cubicBezTo>
                    <a:pt x="3656" y="1555"/>
                    <a:pt x="3661" y="1555"/>
                    <a:pt x="3667" y="1560"/>
                  </a:cubicBezTo>
                  <a:cubicBezTo>
                    <a:pt x="3677" y="1570"/>
                    <a:pt x="3679" y="1572"/>
                    <a:pt x="3672" y="1572"/>
                  </a:cubicBezTo>
                  <a:lnTo>
                    <a:pt x="3672" y="1572"/>
                  </a:lnTo>
                  <a:cubicBezTo>
                    <a:pt x="3665" y="1571"/>
                    <a:pt x="3657" y="1570"/>
                    <a:pt x="3651" y="1570"/>
                  </a:cubicBezTo>
                  <a:cubicBezTo>
                    <a:pt x="3647" y="1570"/>
                    <a:pt x="3644" y="1571"/>
                    <a:pt x="3644" y="1572"/>
                  </a:cubicBezTo>
                  <a:cubicBezTo>
                    <a:pt x="3649" y="1573"/>
                    <a:pt x="3654" y="1574"/>
                    <a:pt x="3658" y="1575"/>
                  </a:cubicBezTo>
                  <a:lnTo>
                    <a:pt x="3658" y="1575"/>
                  </a:lnTo>
                  <a:cubicBezTo>
                    <a:pt x="3652" y="1579"/>
                    <a:pt x="3650" y="1588"/>
                    <a:pt x="3667" y="1596"/>
                  </a:cubicBezTo>
                  <a:cubicBezTo>
                    <a:pt x="3677" y="1606"/>
                    <a:pt x="3718" y="1623"/>
                    <a:pt x="3714" y="1623"/>
                  </a:cubicBezTo>
                  <a:cubicBezTo>
                    <a:pt x="3713" y="1623"/>
                    <a:pt x="3710" y="1622"/>
                    <a:pt x="3703" y="1620"/>
                  </a:cubicBezTo>
                  <a:cubicBezTo>
                    <a:pt x="3670" y="1612"/>
                    <a:pt x="3632" y="1598"/>
                    <a:pt x="3627" y="1598"/>
                  </a:cubicBezTo>
                  <a:lnTo>
                    <a:pt x="3627" y="1598"/>
                  </a:lnTo>
                  <a:cubicBezTo>
                    <a:pt x="3624" y="1598"/>
                    <a:pt x="3629" y="1601"/>
                    <a:pt x="3644" y="1608"/>
                  </a:cubicBezTo>
                  <a:cubicBezTo>
                    <a:pt x="3683" y="1638"/>
                    <a:pt x="3730" y="1659"/>
                    <a:pt x="3719" y="1659"/>
                  </a:cubicBezTo>
                  <a:cubicBezTo>
                    <a:pt x="3717" y="1659"/>
                    <a:pt x="3712" y="1658"/>
                    <a:pt x="3703" y="1656"/>
                  </a:cubicBezTo>
                  <a:cubicBezTo>
                    <a:pt x="3679" y="1656"/>
                    <a:pt x="3656" y="1644"/>
                    <a:pt x="3620" y="1644"/>
                  </a:cubicBezTo>
                  <a:cubicBezTo>
                    <a:pt x="3608" y="1644"/>
                    <a:pt x="3632" y="1656"/>
                    <a:pt x="3632" y="1656"/>
                  </a:cubicBezTo>
                  <a:cubicBezTo>
                    <a:pt x="3632" y="1656"/>
                    <a:pt x="3584" y="1644"/>
                    <a:pt x="3584" y="1644"/>
                  </a:cubicBezTo>
                  <a:lnTo>
                    <a:pt x="3584" y="1644"/>
                  </a:lnTo>
                  <a:lnTo>
                    <a:pt x="3620" y="1668"/>
                  </a:lnTo>
                  <a:cubicBezTo>
                    <a:pt x="3627" y="1672"/>
                    <a:pt x="3629" y="1674"/>
                    <a:pt x="3627" y="1674"/>
                  </a:cubicBezTo>
                  <a:cubicBezTo>
                    <a:pt x="3621" y="1674"/>
                    <a:pt x="3560" y="1644"/>
                    <a:pt x="3560" y="1644"/>
                  </a:cubicBezTo>
                  <a:lnTo>
                    <a:pt x="3560" y="1644"/>
                  </a:lnTo>
                  <a:cubicBezTo>
                    <a:pt x="3553" y="1651"/>
                    <a:pt x="3600" y="1677"/>
                    <a:pt x="3626" y="1690"/>
                  </a:cubicBezTo>
                  <a:lnTo>
                    <a:pt x="3626" y="1690"/>
                  </a:lnTo>
                  <a:cubicBezTo>
                    <a:pt x="3612" y="1685"/>
                    <a:pt x="3604" y="1683"/>
                    <a:pt x="3599" y="1683"/>
                  </a:cubicBezTo>
                  <a:cubicBezTo>
                    <a:pt x="3593" y="1683"/>
                    <a:pt x="3590" y="1686"/>
                    <a:pt x="3584" y="1691"/>
                  </a:cubicBezTo>
                  <a:cubicBezTo>
                    <a:pt x="3572" y="1691"/>
                    <a:pt x="3560" y="1680"/>
                    <a:pt x="3536" y="1668"/>
                  </a:cubicBezTo>
                  <a:lnTo>
                    <a:pt x="3536" y="1668"/>
                  </a:lnTo>
                  <a:cubicBezTo>
                    <a:pt x="3620" y="1715"/>
                    <a:pt x="3536" y="1691"/>
                    <a:pt x="3620" y="1739"/>
                  </a:cubicBezTo>
                  <a:cubicBezTo>
                    <a:pt x="3600" y="1729"/>
                    <a:pt x="3588" y="1725"/>
                    <a:pt x="3581" y="1725"/>
                  </a:cubicBezTo>
                  <a:cubicBezTo>
                    <a:pt x="3572" y="1725"/>
                    <a:pt x="3572" y="1732"/>
                    <a:pt x="3572" y="1739"/>
                  </a:cubicBezTo>
                  <a:cubicBezTo>
                    <a:pt x="3572" y="1739"/>
                    <a:pt x="3572" y="1751"/>
                    <a:pt x="3584" y="1751"/>
                  </a:cubicBezTo>
                  <a:lnTo>
                    <a:pt x="3620" y="1787"/>
                  </a:lnTo>
                  <a:cubicBezTo>
                    <a:pt x="3612" y="1783"/>
                    <a:pt x="3602" y="1776"/>
                    <a:pt x="3590" y="1769"/>
                  </a:cubicBezTo>
                  <a:lnTo>
                    <a:pt x="3590" y="1769"/>
                  </a:lnTo>
                  <a:cubicBezTo>
                    <a:pt x="3615" y="1792"/>
                    <a:pt x="3655" y="1822"/>
                    <a:pt x="3644" y="1822"/>
                  </a:cubicBezTo>
                  <a:cubicBezTo>
                    <a:pt x="3644" y="1823"/>
                    <a:pt x="3643" y="1824"/>
                    <a:pt x="3642" y="1824"/>
                  </a:cubicBezTo>
                  <a:cubicBezTo>
                    <a:pt x="3633" y="1824"/>
                    <a:pt x="3571" y="1763"/>
                    <a:pt x="3560" y="1763"/>
                  </a:cubicBezTo>
                  <a:cubicBezTo>
                    <a:pt x="3548" y="1763"/>
                    <a:pt x="3572" y="1787"/>
                    <a:pt x="3584" y="1799"/>
                  </a:cubicBezTo>
                  <a:cubicBezTo>
                    <a:pt x="3588" y="1803"/>
                    <a:pt x="3589" y="1804"/>
                    <a:pt x="3589" y="1804"/>
                  </a:cubicBezTo>
                  <a:cubicBezTo>
                    <a:pt x="3588" y="1804"/>
                    <a:pt x="3580" y="1799"/>
                    <a:pt x="3572" y="1799"/>
                  </a:cubicBezTo>
                  <a:cubicBezTo>
                    <a:pt x="3560" y="1787"/>
                    <a:pt x="3548" y="1787"/>
                    <a:pt x="3536" y="1775"/>
                  </a:cubicBezTo>
                  <a:lnTo>
                    <a:pt x="3536" y="1775"/>
                  </a:lnTo>
                  <a:cubicBezTo>
                    <a:pt x="3538" y="1776"/>
                    <a:pt x="3584" y="1822"/>
                    <a:pt x="3584" y="1822"/>
                  </a:cubicBezTo>
                  <a:lnTo>
                    <a:pt x="3548" y="1811"/>
                  </a:lnTo>
                  <a:lnTo>
                    <a:pt x="3536" y="1811"/>
                  </a:lnTo>
                  <a:cubicBezTo>
                    <a:pt x="3536" y="1811"/>
                    <a:pt x="3536" y="1822"/>
                    <a:pt x="3536" y="1834"/>
                  </a:cubicBezTo>
                  <a:cubicBezTo>
                    <a:pt x="3536" y="1834"/>
                    <a:pt x="3526" y="1824"/>
                    <a:pt x="3519" y="1824"/>
                  </a:cubicBezTo>
                  <a:cubicBezTo>
                    <a:pt x="3515" y="1824"/>
                    <a:pt x="3513" y="1826"/>
                    <a:pt x="3513" y="1834"/>
                  </a:cubicBezTo>
                  <a:cubicBezTo>
                    <a:pt x="3525" y="1846"/>
                    <a:pt x="3536" y="1858"/>
                    <a:pt x="3548" y="1870"/>
                  </a:cubicBezTo>
                  <a:cubicBezTo>
                    <a:pt x="3501" y="1834"/>
                    <a:pt x="3489" y="1811"/>
                    <a:pt x="3477" y="1811"/>
                  </a:cubicBezTo>
                  <a:lnTo>
                    <a:pt x="3477" y="1811"/>
                  </a:lnTo>
                  <a:lnTo>
                    <a:pt x="3501" y="1834"/>
                  </a:lnTo>
                  <a:cubicBezTo>
                    <a:pt x="3501" y="1834"/>
                    <a:pt x="3465" y="1834"/>
                    <a:pt x="3489" y="1858"/>
                  </a:cubicBezTo>
                  <a:cubicBezTo>
                    <a:pt x="3489" y="1858"/>
                    <a:pt x="3536" y="1906"/>
                    <a:pt x="3536" y="1906"/>
                  </a:cubicBezTo>
                  <a:cubicBezTo>
                    <a:pt x="3525" y="1906"/>
                    <a:pt x="3501" y="1882"/>
                    <a:pt x="3489" y="1882"/>
                  </a:cubicBezTo>
                  <a:cubicBezTo>
                    <a:pt x="3482" y="1875"/>
                    <a:pt x="3467" y="1868"/>
                    <a:pt x="3456" y="1868"/>
                  </a:cubicBezTo>
                  <a:cubicBezTo>
                    <a:pt x="3448" y="1868"/>
                    <a:pt x="3441" y="1872"/>
                    <a:pt x="3441" y="1882"/>
                  </a:cubicBezTo>
                  <a:cubicBezTo>
                    <a:pt x="3441" y="1894"/>
                    <a:pt x="3453" y="1918"/>
                    <a:pt x="3453" y="1918"/>
                  </a:cubicBezTo>
                  <a:cubicBezTo>
                    <a:pt x="3441" y="1918"/>
                    <a:pt x="3465" y="1941"/>
                    <a:pt x="3489" y="1989"/>
                  </a:cubicBezTo>
                  <a:cubicBezTo>
                    <a:pt x="3480" y="1980"/>
                    <a:pt x="3434" y="1927"/>
                    <a:pt x="3426" y="1927"/>
                  </a:cubicBezTo>
                  <a:lnTo>
                    <a:pt x="3426" y="1927"/>
                  </a:lnTo>
                  <a:cubicBezTo>
                    <a:pt x="3423" y="1927"/>
                    <a:pt x="3424" y="1931"/>
                    <a:pt x="3429" y="1941"/>
                  </a:cubicBezTo>
                  <a:cubicBezTo>
                    <a:pt x="3437" y="1952"/>
                    <a:pt x="3445" y="1961"/>
                    <a:pt x="3453" y="1970"/>
                  </a:cubicBezTo>
                  <a:lnTo>
                    <a:pt x="3453" y="1970"/>
                  </a:lnTo>
                  <a:cubicBezTo>
                    <a:pt x="3430" y="1948"/>
                    <a:pt x="3412" y="1921"/>
                    <a:pt x="3394" y="1894"/>
                  </a:cubicBezTo>
                  <a:lnTo>
                    <a:pt x="3394" y="1894"/>
                  </a:lnTo>
                  <a:cubicBezTo>
                    <a:pt x="3441" y="1965"/>
                    <a:pt x="3405" y="1942"/>
                    <a:pt x="3417" y="1977"/>
                  </a:cubicBezTo>
                  <a:cubicBezTo>
                    <a:pt x="3417" y="1977"/>
                    <a:pt x="3405" y="1977"/>
                    <a:pt x="3382" y="1930"/>
                  </a:cubicBezTo>
                  <a:cubicBezTo>
                    <a:pt x="3358" y="1894"/>
                    <a:pt x="3370" y="1918"/>
                    <a:pt x="3346" y="1894"/>
                  </a:cubicBezTo>
                  <a:lnTo>
                    <a:pt x="3346" y="1894"/>
                  </a:lnTo>
                  <a:lnTo>
                    <a:pt x="3429" y="2001"/>
                  </a:lnTo>
                  <a:cubicBezTo>
                    <a:pt x="3417" y="2001"/>
                    <a:pt x="3358" y="1918"/>
                    <a:pt x="3358" y="1918"/>
                  </a:cubicBezTo>
                  <a:lnTo>
                    <a:pt x="3358" y="1918"/>
                  </a:lnTo>
                  <a:cubicBezTo>
                    <a:pt x="3358" y="1928"/>
                    <a:pt x="3382" y="1986"/>
                    <a:pt x="3377" y="1986"/>
                  </a:cubicBezTo>
                  <a:cubicBezTo>
                    <a:pt x="3376" y="1986"/>
                    <a:pt x="3374" y="1983"/>
                    <a:pt x="3370" y="1977"/>
                  </a:cubicBezTo>
                  <a:cubicBezTo>
                    <a:pt x="3356" y="1957"/>
                    <a:pt x="3334" y="1936"/>
                    <a:pt x="3325" y="1936"/>
                  </a:cubicBezTo>
                  <a:cubicBezTo>
                    <a:pt x="3319" y="1936"/>
                    <a:pt x="3319" y="1947"/>
                    <a:pt x="3334" y="1977"/>
                  </a:cubicBezTo>
                  <a:cubicBezTo>
                    <a:pt x="3346" y="2001"/>
                    <a:pt x="3322" y="1977"/>
                    <a:pt x="3334" y="2013"/>
                  </a:cubicBezTo>
                  <a:cubicBezTo>
                    <a:pt x="3340" y="2027"/>
                    <a:pt x="3341" y="2032"/>
                    <a:pt x="3339" y="2032"/>
                  </a:cubicBezTo>
                  <a:cubicBezTo>
                    <a:pt x="3333" y="2032"/>
                    <a:pt x="3298" y="1974"/>
                    <a:pt x="3298" y="1965"/>
                  </a:cubicBezTo>
                  <a:lnTo>
                    <a:pt x="3298" y="1965"/>
                  </a:lnTo>
                  <a:cubicBezTo>
                    <a:pt x="3286" y="1965"/>
                    <a:pt x="3310" y="2001"/>
                    <a:pt x="3298" y="2001"/>
                  </a:cubicBezTo>
                  <a:cubicBezTo>
                    <a:pt x="3293" y="2001"/>
                    <a:pt x="3290" y="1999"/>
                    <a:pt x="3287" y="1994"/>
                  </a:cubicBezTo>
                  <a:lnTo>
                    <a:pt x="3287" y="1994"/>
                  </a:lnTo>
                  <a:cubicBezTo>
                    <a:pt x="3299" y="2020"/>
                    <a:pt x="3314" y="2056"/>
                    <a:pt x="3309" y="2056"/>
                  </a:cubicBezTo>
                  <a:cubicBezTo>
                    <a:pt x="3307" y="2056"/>
                    <a:pt x="3300" y="2047"/>
                    <a:pt x="3286" y="2025"/>
                  </a:cubicBezTo>
                  <a:cubicBezTo>
                    <a:pt x="3275" y="2001"/>
                    <a:pt x="3266" y="1989"/>
                    <a:pt x="3261" y="1989"/>
                  </a:cubicBezTo>
                  <a:lnTo>
                    <a:pt x="3261" y="1989"/>
                  </a:lnTo>
                  <a:cubicBezTo>
                    <a:pt x="3257" y="1989"/>
                    <a:pt x="3257" y="2001"/>
                    <a:pt x="3263" y="2025"/>
                  </a:cubicBezTo>
                  <a:cubicBezTo>
                    <a:pt x="3269" y="2049"/>
                    <a:pt x="3272" y="2064"/>
                    <a:pt x="3269" y="2064"/>
                  </a:cubicBezTo>
                  <a:cubicBezTo>
                    <a:pt x="3266" y="2064"/>
                    <a:pt x="3257" y="2049"/>
                    <a:pt x="3239" y="2013"/>
                  </a:cubicBezTo>
                  <a:cubicBezTo>
                    <a:pt x="3235" y="2007"/>
                    <a:pt x="3232" y="2005"/>
                    <a:pt x="3230" y="2005"/>
                  </a:cubicBezTo>
                  <a:cubicBezTo>
                    <a:pt x="3224" y="2005"/>
                    <a:pt x="3229" y="2033"/>
                    <a:pt x="3225" y="2033"/>
                  </a:cubicBezTo>
                  <a:cubicBezTo>
                    <a:pt x="3225" y="2033"/>
                    <a:pt x="3225" y="2033"/>
                    <a:pt x="3225" y="2033"/>
                  </a:cubicBezTo>
                  <a:lnTo>
                    <a:pt x="3225" y="2033"/>
                  </a:lnTo>
                  <a:cubicBezTo>
                    <a:pt x="3236" y="2061"/>
                    <a:pt x="3241" y="2099"/>
                    <a:pt x="3235" y="2099"/>
                  </a:cubicBezTo>
                  <a:cubicBezTo>
                    <a:pt x="3232" y="2099"/>
                    <a:pt x="3225" y="2089"/>
                    <a:pt x="3215" y="2061"/>
                  </a:cubicBezTo>
                  <a:cubicBezTo>
                    <a:pt x="3202" y="2027"/>
                    <a:pt x="3197" y="2015"/>
                    <a:pt x="3195" y="2015"/>
                  </a:cubicBezTo>
                  <a:lnTo>
                    <a:pt x="3195" y="2015"/>
                  </a:lnTo>
                  <a:cubicBezTo>
                    <a:pt x="3192" y="2015"/>
                    <a:pt x="3199" y="2053"/>
                    <a:pt x="3191" y="2061"/>
                  </a:cubicBezTo>
                  <a:cubicBezTo>
                    <a:pt x="3191" y="2067"/>
                    <a:pt x="3191" y="2069"/>
                    <a:pt x="3190" y="2069"/>
                  </a:cubicBezTo>
                  <a:cubicBezTo>
                    <a:pt x="3188" y="2069"/>
                    <a:pt x="3185" y="2067"/>
                    <a:pt x="3179" y="2061"/>
                  </a:cubicBezTo>
                  <a:cubicBezTo>
                    <a:pt x="3167" y="2049"/>
                    <a:pt x="3167" y="2037"/>
                    <a:pt x="3167" y="2037"/>
                  </a:cubicBezTo>
                  <a:cubicBezTo>
                    <a:pt x="3155" y="2037"/>
                    <a:pt x="3155" y="2061"/>
                    <a:pt x="3167" y="2096"/>
                  </a:cubicBezTo>
                  <a:cubicBezTo>
                    <a:pt x="3155" y="2061"/>
                    <a:pt x="3144" y="2025"/>
                    <a:pt x="3132" y="2025"/>
                  </a:cubicBezTo>
                  <a:lnTo>
                    <a:pt x="3132" y="2025"/>
                  </a:lnTo>
                  <a:cubicBezTo>
                    <a:pt x="3132" y="2025"/>
                    <a:pt x="3139" y="2060"/>
                    <a:pt x="3137" y="2060"/>
                  </a:cubicBezTo>
                  <a:cubicBezTo>
                    <a:pt x="3136" y="2060"/>
                    <a:pt x="3134" y="2057"/>
                    <a:pt x="3132" y="2049"/>
                  </a:cubicBezTo>
                  <a:cubicBezTo>
                    <a:pt x="3132" y="2061"/>
                    <a:pt x="3132" y="2072"/>
                    <a:pt x="3132" y="2072"/>
                  </a:cubicBezTo>
                  <a:cubicBezTo>
                    <a:pt x="3132" y="2072"/>
                    <a:pt x="3123" y="2061"/>
                    <a:pt x="3118" y="2061"/>
                  </a:cubicBezTo>
                  <a:lnTo>
                    <a:pt x="3118" y="2061"/>
                  </a:lnTo>
                  <a:cubicBezTo>
                    <a:pt x="3118" y="2061"/>
                    <a:pt x="3117" y="2061"/>
                    <a:pt x="3117" y="2061"/>
                  </a:cubicBezTo>
                  <a:lnTo>
                    <a:pt x="3117" y="2061"/>
                  </a:lnTo>
                  <a:cubicBezTo>
                    <a:pt x="3114" y="2055"/>
                    <a:pt x="3112" y="2051"/>
                    <a:pt x="3110" y="2051"/>
                  </a:cubicBezTo>
                  <a:cubicBezTo>
                    <a:pt x="3109" y="2051"/>
                    <a:pt x="3108" y="2054"/>
                    <a:pt x="3108" y="2061"/>
                  </a:cubicBezTo>
                  <a:cubicBezTo>
                    <a:pt x="3120" y="2096"/>
                    <a:pt x="3120" y="2096"/>
                    <a:pt x="3108" y="2108"/>
                  </a:cubicBezTo>
                  <a:cubicBezTo>
                    <a:pt x="3108" y="2084"/>
                    <a:pt x="3096" y="2061"/>
                    <a:pt x="3084" y="2037"/>
                  </a:cubicBezTo>
                  <a:cubicBezTo>
                    <a:pt x="3084" y="2037"/>
                    <a:pt x="3084" y="2037"/>
                    <a:pt x="3072" y="2049"/>
                  </a:cubicBezTo>
                  <a:cubicBezTo>
                    <a:pt x="3072" y="2084"/>
                    <a:pt x="3084" y="2108"/>
                    <a:pt x="3096" y="2132"/>
                  </a:cubicBezTo>
                  <a:cubicBezTo>
                    <a:pt x="3084" y="2132"/>
                    <a:pt x="3084" y="2120"/>
                    <a:pt x="3072" y="2084"/>
                  </a:cubicBezTo>
                  <a:lnTo>
                    <a:pt x="3072" y="2084"/>
                  </a:lnTo>
                  <a:lnTo>
                    <a:pt x="3084" y="2156"/>
                  </a:lnTo>
                  <a:lnTo>
                    <a:pt x="3036" y="2013"/>
                  </a:lnTo>
                  <a:lnTo>
                    <a:pt x="3048" y="2108"/>
                  </a:lnTo>
                  <a:cubicBezTo>
                    <a:pt x="3054" y="2130"/>
                    <a:pt x="3054" y="2137"/>
                    <a:pt x="3052" y="2137"/>
                  </a:cubicBezTo>
                  <a:cubicBezTo>
                    <a:pt x="3049" y="2137"/>
                    <a:pt x="3043" y="2127"/>
                    <a:pt x="3036" y="2120"/>
                  </a:cubicBezTo>
                  <a:cubicBezTo>
                    <a:pt x="3030" y="2114"/>
                    <a:pt x="3022" y="2105"/>
                    <a:pt x="3016" y="2105"/>
                  </a:cubicBezTo>
                  <a:cubicBezTo>
                    <a:pt x="3010" y="2105"/>
                    <a:pt x="3007" y="2114"/>
                    <a:pt x="3013" y="2144"/>
                  </a:cubicBezTo>
                  <a:lnTo>
                    <a:pt x="3036" y="2263"/>
                  </a:lnTo>
                  <a:cubicBezTo>
                    <a:pt x="3024" y="2239"/>
                    <a:pt x="3013" y="2203"/>
                    <a:pt x="3013" y="2168"/>
                  </a:cubicBezTo>
                  <a:cubicBezTo>
                    <a:pt x="3013" y="2175"/>
                    <a:pt x="3012" y="2179"/>
                    <a:pt x="3011" y="2179"/>
                  </a:cubicBezTo>
                  <a:cubicBezTo>
                    <a:pt x="3007" y="2179"/>
                    <a:pt x="2998" y="2136"/>
                    <a:pt x="2989" y="2108"/>
                  </a:cubicBezTo>
                  <a:cubicBezTo>
                    <a:pt x="2989" y="2096"/>
                    <a:pt x="2989" y="2072"/>
                    <a:pt x="2977" y="2049"/>
                  </a:cubicBezTo>
                  <a:lnTo>
                    <a:pt x="2977" y="2049"/>
                  </a:lnTo>
                  <a:lnTo>
                    <a:pt x="2998" y="2174"/>
                  </a:lnTo>
                  <a:lnTo>
                    <a:pt x="2998" y="2174"/>
                  </a:lnTo>
                  <a:cubicBezTo>
                    <a:pt x="2988" y="2125"/>
                    <a:pt x="2974" y="2119"/>
                    <a:pt x="2962" y="2119"/>
                  </a:cubicBezTo>
                  <a:cubicBezTo>
                    <a:pt x="2959" y="2119"/>
                    <a:pt x="2956" y="2120"/>
                    <a:pt x="2954" y="2120"/>
                  </a:cubicBezTo>
                  <a:lnTo>
                    <a:pt x="2954" y="2120"/>
                  </a:lnTo>
                  <a:cubicBezTo>
                    <a:pt x="2950" y="2108"/>
                    <a:pt x="2946" y="2099"/>
                    <a:pt x="2944" y="2099"/>
                  </a:cubicBezTo>
                  <a:cubicBezTo>
                    <a:pt x="2942" y="2099"/>
                    <a:pt x="2941" y="2105"/>
                    <a:pt x="2941" y="2120"/>
                  </a:cubicBezTo>
                  <a:lnTo>
                    <a:pt x="2941" y="2156"/>
                  </a:lnTo>
                  <a:cubicBezTo>
                    <a:pt x="2941" y="2144"/>
                    <a:pt x="2941" y="2072"/>
                    <a:pt x="2929" y="2072"/>
                  </a:cubicBezTo>
                  <a:cubicBezTo>
                    <a:pt x="2919" y="2083"/>
                    <a:pt x="2926" y="2111"/>
                    <a:pt x="2921" y="2111"/>
                  </a:cubicBezTo>
                  <a:cubicBezTo>
                    <a:pt x="2920" y="2111"/>
                    <a:pt x="2919" y="2110"/>
                    <a:pt x="2917" y="2108"/>
                  </a:cubicBezTo>
                  <a:cubicBezTo>
                    <a:pt x="2905" y="2096"/>
                    <a:pt x="2905" y="2084"/>
                    <a:pt x="2894" y="2084"/>
                  </a:cubicBezTo>
                  <a:cubicBezTo>
                    <a:pt x="2882" y="2084"/>
                    <a:pt x="2882" y="2156"/>
                    <a:pt x="2894" y="2156"/>
                  </a:cubicBezTo>
                  <a:lnTo>
                    <a:pt x="2882" y="2156"/>
                  </a:lnTo>
                  <a:cubicBezTo>
                    <a:pt x="2870" y="2144"/>
                    <a:pt x="2870" y="2120"/>
                    <a:pt x="2870" y="2108"/>
                  </a:cubicBezTo>
                  <a:cubicBezTo>
                    <a:pt x="2858" y="2132"/>
                    <a:pt x="2858" y="2156"/>
                    <a:pt x="2870" y="2180"/>
                  </a:cubicBezTo>
                  <a:lnTo>
                    <a:pt x="2870" y="2203"/>
                  </a:lnTo>
                  <a:cubicBezTo>
                    <a:pt x="2870" y="2213"/>
                    <a:pt x="2870" y="2230"/>
                    <a:pt x="2863" y="2230"/>
                  </a:cubicBezTo>
                  <a:cubicBezTo>
                    <a:pt x="2862" y="2230"/>
                    <a:pt x="2860" y="2230"/>
                    <a:pt x="2858" y="2227"/>
                  </a:cubicBezTo>
                  <a:cubicBezTo>
                    <a:pt x="2846" y="2215"/>
                    <a:pt x="2858" y="2132"/>
                    <a:pt x="2846" y="2132"/>
                  </a:cubicBezTo>
                  <a:cubicBezTo>
                    <a:pt x="2834" y="2144"/>
                    <a:pt x="2822" y="2180"/>
                    <a:pt x="2834" y="2203"/>
                  </a:cubicBezTo>
                  <a:cubicBezTo>
                    <a:pt x="2834" y="2227"/>
                    <a:pt x="2834" y="2251"/>
                    <a:pt x="2834" y="2275"/>
                  </a:cubicBezTo>
                  <a:cubicBezTo>
                    <a:pt x="2834" y="2290"/>
                    <a:pt x="2829" y="2300"/>
                    <a:pt x="2826" y="2300"/>
                  </a:cubicBezTo>
                  <a:cubicBezTo>
                    <a:pt x="2824" y="2300"/>
                    <a:pt x="2822" y="2296"/>
                    <a:pt x="2822" y="2287"/>
                  </a:cubicBezTo>
                  <a:cubicBezTo>
                    <a:pt x="2810" y="2263"/>
                    <a:pt x="2822" y="2120"/>
                    <a:pt x="2822" y="2120"/>
                  </a:cubicBezTo>
                  <a:cubicBezTo>
                    <a:pt x="2822" y="2117"/>
                    <a:pt x="2821" y="2115"/>
                    <a:pt x="2819" y="2115"/>
                  </a:cubicBezTo>
                  <a:cubicBezTo>
                    <a:pt x="2815" y="2115"/>
                    <a:pt x="2807" y="2124"/>
                    <a:pt x="2798" y="2132"/>
                  </a:cubicBezTo>
                  <a:cubicBezTo>
                    <a:pt x="2798" y="2144"/>
                    <a:pt x="2798" y="2180"/>
                    <a:pt x="2798" y="2203"/>
                  </a:cubicBezTo>
                  <a:cubicBezTo>
                    <a:pt x="2798" y="2206"/>
                    <a:pt x="2798" y="2207"/>
                    <a:pt x="2798" y="2207"/>
                  </a:cubicBezTo>
                  <a:cubicBezTo>
                    <a:pt x="2798" y="2207"/>
                    <a:pt x="2797" y="2129"/>
                    <a:pt x="2789" y="2129"/>
                  </a:cubicBezTo>
                  <a:cubicBezTo>
                    <a:pt x="2788" y="2129"/>
                    <a:pt x="2787" y="2130"/>
                    <a:pt x="2786" y="2132"/>
                  </a:cubicBezTo>
                  <a:cubicBezTo>
                    <a:pt x="2786" y="2168"/>
                    <a:pt x="2774" y="2215"/>
                    <a:pt x="2774" y="2251"/>
                  </a:cubicBezTo>
                  <a:lnTo>
                    <a:pt x="2774" y="2144"/>
                  </a:lnTo>
                  <a:cubicBezTo>
                    <a:pt x="2774" y="2115"/>
                    <a:pt x="2774" y="2078"/>
                    <a:pt x="2768" y="2078"/>
                  </a:cubicBezTo>
                  <a:cubicBezTo>
                    <a:pt x="2767" y="2078"/>
                    <a:pt x="2765" y="2080"/>
                    <a:pt x="2763" y="2084"/>
                  </a:cubicBezTo>
                  <a:cubicBezTo>
                    <a:pt x="2763" y="2108"/>
                    <a:pt x="2763" y="2132"/>
                    <a:pt x="2763" y="2144"/>
                  </a:cubicBezTo>
                  <a:cubicBezTo>
                    <a:pt x="2763" y="2154"/>
                    <a:pt x="2760" y="2158"/>
                    <a:pt x="2758" y="2158"/>
                  </a:cubicBezTo>
                  <a:cubicBezTo>
                    <a:pt x="2755" y="2158"/>
                    <a:pt x="2751" y="2151"/>
                    <a:pt x="2751" y="2144"/>
                  </a:cubicBezTo>
                  <a:cubicBezTo>
                    <a:pt x="2739" y="2132"/>
                    <a:pt x="2751" y="2108"/>
                    <a:pt x="2739" y="2108"/>
                  </a:cubicBezTo>
                  <a:cubicBezTo>
                    <a:pt x="2729" y="2108"/>
                    <a:pt x="2727" y="2161"/>
                    <a:pt x="2727" y="2161"/>
                  </a:cubicBezTo>
                  <a:cubicBezTo>
                    <a:pt x="2727" y="2161"/>
                    <a:pt x="2727" y="2159"/>
                    <a:pt x="2727" y="2156"/>
                  </a:cubicBezTo>
                  <a:cubicBezTo>
                    <a:pt x="2725" y="2152"/>
                    <a:pt x="2724" y="2147"/>
                    <a:pt x="2723" y="2141"/>
                  </a:cubicBezTo>
                  <a:lnTo>
                    <a:pt x="2723" y="2141"/>
                  </a:lnTo>
                  <a:cubicBezTo>
                    <a:pt x="2718" y="2167"/>
                    <a:pt x="2711" y="2192"/>
                    <a:pt x="2703" y="2192"/>
                  </a:cubicBezTo>
                  <a:lnTo>
                    <a:pt x="2703" y="2156"/>
                  </a:lnTo>
                  <a:lnTo>
                    <a:pt x="2703" y="2132"/>
                  </a:lnTo>
                  <a:cubicBezTo>
                    <a:pt x="2703" y="2132"/>
                    <a:pt x="2691" y="2156"/>
                    <a:pt x="2679" y="2156"/>
                  </a:cubicBezTo>
                  <a:cubicBezTo>
                    <a:pt x="2679" y="2156"/>
                    <a:pt x="2679" y="2130"/>
                    <a:pt x="2672" y="2130"/>
                  </a:cubicBezTo>
                  <a:cubicBezTo>
                    <a:pt x="2670" y="2130"/>
                    <a:pt x="2669" y="2130"/>
                    <a:pt x="2667" y="2132"/>
                  </a:cubicBezTo>
                  <a:cubicBezTo>
                    <a:pt x="2667" y="2144"/>
                    <a:pt x="2667" y="2156"/>
                    <a:pt x="2655" y="2156"/>
                  </a:cubicBezTo>
                  <a:cubicBezTo>
                    <a:pt x="2655" y="2156"/>
                    <a:pt x="2655" y="2156"/>
                    <a:pt x="2643" y="2132"/>
                  </a:cubicBezTo>
                  <a:cubicBezTo>
                    <a:pt x="2643" y="2131"/>
                    <a:pt x="2643" y="2130"/>
                    <a:pt x="2643" y="2130"/>
                  </a:cubicBezTo>
                  <a:cubicBezTo>
                    <a:pt x="2641" y="2130"/>
                    <a:pt x="2633" y="2169"/>
                    <a:pt x="2623" y="2169"/>
                  </a:cubicBezTo>
                  <a:cubicBezTo>
                    <a:pt x="2622" y="2169"/>
                    <a:pt x="2621" y="2169"/>
                    <a:pt x="2620" y="2168"/>
                  </a:cubicBezTo>
                  <a:cubicBezTo>
                    <a:pt x="2620" y="2168"/>
                    <a:pt x="2620" y="2096"/>
                    <a:pt x="2620" y="2096"/>
                  </a:cubicBezTo>
                  <a:cubicBezTo>
                    <a:pt x="2608" y="2096"/>
                    <a:pt x="2596" y="2144"/>
                    <a:pt x="2596" y="2156"/>
                  </a:cubicBezTo>
                  <a:cubicBezTo>
                    <a:pt x="2595" y="2156"/>
                    <a:pt x="2595" y="2157"/>
                    <a:pt x="2594" y="2157"/>
                  </a:cubicBezTo>
                  <a:cubicBezTo>
                    <a:pt x="2588" y="2157"/>
                    <a:pt x="2592" y="2115"/>
                    <a:pt x="2598" y="2082"/>
                  </a:cubicBezTo>
                  <a:lnTo>
                    <a:pt x="2598" y="2082"/>
                  </a:lnTo>
                  <a:lnTo>
                    <a:pt x="2584" y="2132"/>
                  </a:lnTo>
                  <a:cubicBezTo>
                    <a:pt x="2577" y="2154"/>
                    <a:pt x="2573" y="2162"/>
                    <a:pt x="2571" y="2162"/>
                  </a:cubicBezTo>
                  <a:cubicBezTo>
                    <a:pt x="2569" y="2162"/>
                    <a:pt x="2571" y="2145"/>
                    <a:pt x="2575" y="2124"/>
                  </a:cubicBezTo>
                  <a:lnTo>
                    <a:pt x="2575" y="2124"/>
                  </a:lnTo>
                  <a:cubicBezTo>
                    <a:pt x="2566" y="2146"/>
                    <a:pt x="2557" y="2123"/>
                    <a:pt x="2548" y="2168"/>
                  </a:cubicBezTo>
                  <a:cubicBezTo>
                    <a:pt x="2548" y="2144"/>
                    <a:pt x="2548" y="2120"/>
                    <a:pt x="2548" y="2096"/>
                  </a:cubicBezTo>
                  <a:cubicBezTo>
                    <a:pt x="2548" y="2132"/>
                    <a:pt x="2536" y="2120"/>
                    <a:pt x="2536" y="2132"/>
                  </a:cubicBezTo>
                  <a:cubicBezTo>
                    <a:pt x="2524" y="2132"/>
                    <a:pt x="2513" y="2180"/>
                    <a:pt x="2501" y="2180"/>
                  </a:cubicBezTo>
                  <a:cubicBezTo>
                    <a:pt x="2501" y="2170"/>
                    <a:pt x="2509" y="2070"/>
                    <a:pt x="2505" y="2070"/>
                  </a:cubicBezTo>
                  <a:lnTo>
                    <a:pt x="2505" y="2070"/>
                  </a:lnTo>
                  <a:cubicBezTo>
                    <a:pt x="2504" y="2070"/>
                    <a:pt x="2503" y="2074"/>
                    <a:pt x="2501" y="2084"/>
                  </a:cubicBezTo>
                  <a:cubicBezTo>
                    <a:pt x="2501" y="2105"/>
                    <a:pt x="2492" y="2202"/>
                    <a:pt x="2482" y="2202"/>
                  </a:cubicBezTo>
                  <a:cubicBezTo>
                    <a:pt x="2480" y="2202"/>
                    <a:pt x="2479" y="2199"/>
                    <a:pt x="2477" y="2192"/>
                  </a:cubicBezTo>
                  <a:cubicBezTo>
                    <a:pt x="2477" y="2187"/>
                    <a:pt x="2477" y="2183"/>
                    <a:pt x="2477" y="2180"/>
                  </a:cubicBezTo>
                  <a:cubicBezTo>
                    <a:pt x="2477" y="2180"/>
                    <a:pt x="2458" y="2217"/>
                    <a:pt x="2454" y="2217"/>
                  </a:cubicBezTo>
                  <a:cubicBezTo>
                    <a:pt x="2453" y="2217"/>
                    <a:pt x="2453" y="2217"/>
                    <a:pt x="2453" y="2215"/>
                  </a:cubicBezTo>
                  <a:cubicBezTo>
                    <a:pt x="2453" y="2192"/>
                    <a:pt x="2489" y="2120"/>
                    <a:pt x="2489" y="2096"/>
                  </a:cubicBezTo>
                  <a:cubicBezTo>
                    <a:pt x="2489" y="2095"/>
                    <a:pt x="2489" y="2094"/>
                    <a:pt x="2488" y="2094"/>
                  </a:cubicBezTo>
                  <a:cubicBezTo>
                    <a:pt x="2486" y="2094"/>
                    <a:pt x="2477" y="2132"/>
                    <a:pt x="2477" y="2132"/>
                  </a:cubicBezTo>
                  <a:cubicBezTo>
                    <a:pt x="2477" y="2132"/>
                    <a:pt x="2465" y="2144"/>
                    <a:pt x="2465" y="2144"/>
                  </a:cubicBezTo>
                  <a:cubicBezTo>
                    <a:pt x="2462" y="2144"/>
                    <a:pt x="2460" y="2142"/>
                    <a:pt x="2460" y="2140"/>
                  </a:cubicBezTo>
                  <a:lnTo>
                    <a:pt x="2460" y="2140"/>
                  </a:lnTo>
                  <a:cubicBezTo>
                    <a:pt x="2458" y="2143"/>
                    <a:pt x="2455" y="2144"/>
                    <a:pt x="2453" y="2144"/>
                  </a:cubicBezTo>
                  <a:cubicBezTo>
                    <a:pt x="2448" y="2144"/>
                    <a:pt x="2445" y="2131"/>
                    <a:pt x="2453" y="2108"/>
                  </a:cubicBezTo>
                  <a:cubicBezTo>
                    <a:pt x="2460" y="2087"/>
                    <a:pt x="2459" y="2070"/>
                    <a:pt x="2454" y="2070"/>
                  </a:cubicBezTo>
                  <a:lnTo>
                    <a:pt x="2454" y="2070"/>
                  </a:lnTo>
                  <a:cubicBezTo>
                    <a:pt x="2451" y="2070"/>
                    <a:pt x="2446" y="2077"/>
                    <a:pt x="2441" y="2096"/>
                  </a:cubicBezTo>
                  <a:cubicBezTo>
                    <a:pt x="2441" y="2096"/>
                    <a:pt x="2438" y="2090"/>
                    <a:pt x="2434" y="2090"/>
                  </a:cubicBezTo>
                  <a:cubicBezTo>
                    <a:pt x="2429" y="2090"/>
                    <a:pt x="2423" y="2096"/>
                    <a:pt x="2417" y="2120"/>
                  </a:cubicBezTo>
                  <a:cubicBezTo>
                    <a:pt x="2417" y="2095"/>
                    <a:pt x="2417" y="2034"/>
                    <a:pt x="2405" y="2034"/>
                  </a:cubicBezTo>
                  <a:cubicBezTo>
                    <a:pt x="2399" y="2034"/>
                    <a:pt x="2392" y="2044"/>
                    <a:pt x="2382" y="2072"/>
                  </a:cubicBezTo>
                  <a:cubicBezTo>
                    <a:pt x="2398" y="2021"/>
                    <a:pt x="2402" y="2002"/>
                    <a:pt x="2401" y="2002"/>
                  </a:cubicBezTo>
                  <a:lnTo>
                    <a:pt x="2401" y="2002"/>
                  </a:lnTo>
                  <a:cubicBezTo>
                    <a:pt x="2397" y="2002"/>
                    <a:pt x="2355" y="2112"/>
                    <a:pt x="2347" y="2112"/>
                  </a:cubicBezTo>
                  <a:cubicBezTo>
                    <a:pt x="2346" y="2112"/>
                    <a:pt x="2346" y="2111"/>
                    <a:pt x="2346" y="2108"/>
                  </a:cubicBezTo>
                  <a:cubicBezTo>
                    <a:pt x="2355" y="2081"/>
                    <a:pt x="2364" y="2033"/>
                    <a:pt x="2357" y="2033"/>
                  </a:cubicBezTo>
                  <a:lnTo>
                    <a:pt x="2357" y="2033"/>
                  </a:lnTo>
                  <a:cubicBezTo>
                    <a:pt x="2355" y="2033"/>
                    <a:pt x="2351" y="2037"/>
                    <a:pt x="2346" y="2049"/>
                  </a:cubicBezTo>
                  <a:lnTo>
                    <a:pt x="2310" y="2168"/>
                  </a:lnTo>
                  <a:cubicBezTo>
                    <a:pt x="2310" y="2125"/>
                    <a:pt x="2329" y="2083"/>
                    <a:pt x="2316" y="2083"/>
                  </a:cubicBezTo>
                  <a:cubicBezTo>
                    <a:pt x="2315" y="2083"/>
                    <a:pt x="2313" y="2083"/>
                    <a:pt x="2310" y="2084"/>
                  </a:cubicBezTo>
                  <a:cubicBezTo>
                    <a:pt x="2298" y="2096"/>
                    <a:pt x="2298" y="2144"/>
                    <a:pt x="2286" y="2144"/>
                  </a:cubicBezTo>
                  <a:cubicBezTo>
                    <a:pt x="2298" y="2108"/>
                    <a:pt x="2310" y="2061"/>
                    <a:pt x="2322" y="2025"/>
                  </a:cubicBezTo>
                  <a:cubicBezTo>
                    <a:pt x="2322" y="2016"/>
                    <a:pt x="2321" y="2012"/>
                    <a:pt x="2318" y="2012"/>
                  </a:cubicBezTo>
                  <a:cubicBezTo>
                    <a:pt x="2314" y="2012"/>
                    <a:pt x="2306" y="2026"/>
                    <a:pt x="2298" y="2049"/>
                  </a:cubicBezTo>
                  <a:cubicBezTo>
                    <a:pt x="2298" y="2072"/>
                    <a:pt x="2274" y="2072"/>
                    <a:pt x="2274" y="2072"/>
                  </a:cubicBezTo>
                  <a:cubicBezTo>
                    <a:pt x="2274" y="2072"/>
                    <a:pt x="2251" y="2072"/>
                    <a:pt x="2262" y="2037"/>
                  </a:cubicBezTo>
                  <a:cubicBezTo>
                    <a:pt x="2271" y="2010"/>
                    <a:pt x="2274" y="1976"/>
                    <a:pt x="2269" y="1976"/>
                  </a:cubicBezTo>
                  <a:lnTo>
                    <a:pt x="2269" y="1976"/>
                  </a:lnTo>
                  <a:cubicBezTo>
                    <a:pt x="2268" y="1976"/>
                    <a:pt x="2265" y="1980"/>
                    <a:pt x="2262" y="1989"/>
                  </a:cubicBezTo>
                  <a:cubicBezTo>
                    <a:pt x="2251" y="2013"/>
                    <a:pt x="2239" y="2037"/>
                    <a:pt x="2239" y="2037"/>
                  </a:cubicBezTo>
                  <a:cubicBezTo>
                    <a:pt x="2236" y="2039"/>
                    <a:pt x="2235" y="2040"/>
                    <a:pt x="2233" y="2040"/>
                  </a:cubicBezTo>
                  <a:cubicBezTo>
                    <a:pt x="2227" y="2040"/>
                    <a:pt x="2227" y="2023"/>
                    <a:pt x="2227" y="2013"/>
                  </a:cubicBezTo>
                  <a:cubicBezTo>
                    <a:pt x="2227" y="2004"/>
                    <a:pt x="2220" y="1981"/>
                    <a:pt x="2211" y="1981"/>
                  </a:cubicBezTo>
                  <a:cubicBezTo>
                    <a:pt x="2209" y="1981"/>
                    <a:pt x="2206" y="1983"/>
                    <a:pt x="2203" y="1989"/>
                  </a:cubicBezTo>
                  <a:cubicBezTo>
                    <a:pt x="2198" y="2022"/>
                    <a:pt x="2195" y="2033"/>
                    <a:pt x="2193" y="2033"/>
                  </a:cubicBezTo>
                  <a:cubicBezTo>
                    <a:pt x="2189" y="2033"/>
                    <a:pt x="2186" y="2008"/>
                    <a:pt x="2179" y="2001"/>
                  </a:cubicBezTo>
                  <a:cubicBezTo>
                    <a:pt x="2179" y="2001"/>
                    <a:pt x="2174" y="1996"/>
                    <a:pt x="2170" y="1996"/>
                  </a:cubicBezTo>
                  <a:cubicBezTo>
                    <a:pt x="2169" y="1996"/>
                    <a:pt x="2167" y="1997"/>
                    <a:pt x="2167" y="2001"/>
                  </a:cubicBezTo>
                  <a:cubicBezTo>
                    <a:pt x="2155" y="2013"/>
                    <a:pt x="2167" y="2001"/>
                    <a:pt x="2155" y="2025"/>
                  </a:cubicBezTo>
                  <a:cubicBezTo>
                    <a:pt x="2152" y="2031"/>
                    <a:pt x="2150" y="2033"/>
                    <a:pt x="2148" y="2033"/>
                  </a:cubicBezTo>
                  <a:cubicBezTo>
                    <a:pt x="2143" y="2033"/>
                    <a:pt x="2143" y="2013"/>
                    <a:pt x="2143" y="2013"/>
                  </a:cubicBezTo>
                  <a:lnTo>
                    <a:pt x="2132" y="2013"/>
                  </a:lnTo>
                  <a:cubicBezTo>
                    <a:pt x="2132" y="2013"/>
                    <a:pt x="2116" y="2034"/>
                    <a:pt x="2112" y="2034"/>
                  </a:cubicBezTo>
                  <a:cubicBezTo>
                    <a:pt x="2110" y="2034"/>
                    <a:pt x="2112" y="2029"/>
                    <a:pt x="2120" y="2013"/>
                  </a:cubicBezTo>
                  <a:cubicBezTo>
                    <a:pt x="2129" y="1984"/>
                    <a:pt x="2123" y="1962"/>
                    <a:pt x="2121" y="1962"/>
                  </a:cubicBezTo>
                  <a:lnTo>
                    <a:pt x="2121" y="1962"/>
                  </a:lnTo>
                  <a:cubicBezTo>
                    <a:pt x="2120" y="1962"/>
                    <a:pt x="2120" y="1963"/>
                    <a:pt x="2120" y="1965"/>
                  </a:cubicBezTo>
                  <a:cubicBezTo>
                    <a:pt x="2109" y="1976"/>
                    <a:pt x="2098" y="2015"/>
                    <a:pt x="2088" y="2015"/>
                  </a:cubicBezTo>
                  <a:cubicBezTo>
                    <a:pt x="2087" y="2015"/>
                    <a:pt x="2085" y="2014"/>
                    <a:pt x="2084" y="2013"/>
                  </a:cubicBezTo>
                  <a:cubicBezTo>
                    <a:pt x="2096" y="1989"/>
                    <a:pt x="2108" y="1965"/>
                    <a:pt x="2108" y="1953"/>
                  </a:cubicBezTo>
                  <a:lnTo>
                    <a:pt x="2108" y="1953"/>
                  </a:lnTo>
                  <a:cubicBezTo>
                    <a:pt x="2072" y="2013"/>
                    <a:pt x="2036" y="2061"/>
                    <a:pt x="2024" y="2132"/>
                  </a:cubicBezTo>
                  <a:lnTo>
                    <a:pt x="2036" y="2132"/>
                  </a:lnTo>
                  <a:cubicBezTo>
                    <a:pt x="2036" y="2144"/>
                    <a:pt x="2048" y="2132"/>
                    <a:pt x="2036" y="2168"/>
                  </a:cubicBezTo>
                  <a:cubicBezTo>
                    <a:pt x="2036" y="2174"/>
                    <a:pt x="2039" y="2174"/>
                    <a:pt x="2041" y="2178"/>
                  </a:cubicBezTo>
                  <a:lnTo>
                    <a:pt x="2041" y="2178"/>
                  </a:lnTo>
                  <a:cubicBezTo>
                    <a:pt x="2046" y="2155"/>
                    <a:pt x="2057" y="2131"/>
                    <a:pt x="2072" y="2108"/>
                  </a:cubicBezTo>
                  <a:lnTo>
                    <a:pt x="2072" y="2108"/>
                  </a:lnTo>
                  <a:cubicBezTo>
                    <a:pt x="2072" y="2108"/>
                    <a:pt x="2062" y="2181"/>
                    <a:pt x="2070" y="2181"/>
                  </a:cubicBezTo>
                  <a:cubicBezTo>
                    <a:pt x="2071" y="2181"/>
                    <a:pt x="2071" y="2180"/>
                    <a:pt x="2072" y="2180"/>
                  </a:cubicBezTo>
                  <a:cubicBezTo>
                    <a:pt x="2072" y="2156"/>
                    <a:pt x="2084" y="2144"/>
                    <a:pt x="2084" y="2132"/>
                  </a:cubicBezTo>
                  <a:cubicBezTo>
                    <a:pt x="2091" y="2111"/>
                    <a:pt x="2094" y="2106"/>
                    <a:pt x="2098" y="2106"/>
                  </a:cubicBezTo>
                  <a:cubicBezTo>
                    <a:pt x="2100" y="2106"/>
                    <a:pt x="2103" y="2108"/>
                    <a:pt x="2108" y="2108"/>
                  </a:cubicBezTo>
                  <a:cubicBezTo>
                    <a:pt x="2108" y="2108"/>
                    <a:pt x="2120" y="2132"/>
                    <a:pt x="2096" y="2168"/>
                  </a:cubicBezTo>
                  <a:cubicBezTo>
                    <a:pt x="2072" y="2215"/>
                    <a:pt x="2060" y="2192"/>
                    <a:pt x="2048" y="2251"/>
                  </a:cubicBezTo>
                  <a:cubicBezTo>
                    <a:pt x="2043" y="2273"/>
                    <a:pt x="2042" y="2282"/>
                    <a:pt x="2045" y="2282"/>
                  </a:cubicBezTo>
                  <a:cubicBezTo>
                    <a:pt x="2047" y="2282"/>
                    <a:pt x="2054" y="2270"/>
                    <a:pt x="2060" y="2251"/>
                  </a:cubicBezTo>
                  <a:cubicBezTo>
                    <a:pt x="2070" y="2232"/>
                    <a:pt x="2079" y="2222"/>
                    <a:pt x="2086" y="2222"/>
                  </a:cubicBezTo>
                  <a:cubicBezTo>
                    <a:pt x="2095" y="2222"/>
                    <a:pt x="2098" y="2244"/>
                    <a:pt x="2084" y="2287"/>
                  </a:cubicBezTo>
                  <a:cubicBezTo>
                    <a:pt x="2096" y="2263"/>
                    <a:pt x="2096" y="2239"/>
                    <a:pt x="2108" y="2215"/>
                  </a:cubicBezTo>
                  <a:cubicBezTo>
                    <a:pt x="2108" y="2215"/>
                    <a:pt x="2125" y="2215"/>
                    <a:pt x="2137" y="2194"/>
                  </a:cubicBezTo>
                  <a:lnTo>
                    <a:pt x="2137" y="2194"/>
                  </a:lnTo>
                  <a:cubicBezTo>
                    <a:pt x="2114" y="2253"/>
                    <a:pt x="2156" y="2263"/>
                    <a:pt x="2167" y="2263"/>
                  </a:cubicBezTo>
                  <a:cubicBezTo>
                    <a:pt x="2167" y="2263"/>
                    <a:pt x="2203" y="2227"/>
                    <a:pt x="2239" y="2156"/>
                  </a:cubicBezTo>
                  <a:lnTo>
                    <a:pt x="2239" y="2156"/>
                  </a:lnTo>
                  <a:cubicBezTo>
                    <a:pt x="2227" y="2192"/>
                    <a:pt x="2215" y="2227"/>
                    <a:pt x="2203" y="2251"/>
                  </a:cubicBezTo>
                  <a:lnTo>
                    <a:pt x="2215" y="2251"/>
                  </a:lnTo>
                  <a:lnTo>
                    <a:pt x="2215" y="2275"/>
                  </a:lnTo>
                  <a:cubicBezTo>
                    <a:pt x="2227" y="2227"/>
                    <a:pt x="2239" y="2227"/>
                    <a:pt x="2239" y="2227"/>
                  </a:cubicBezTo>
                  <a:cubicBezTo>
                    <a:pt x="2251" y="2227"/>
                    <a:pt x="2251" y="2227"/>
                    <a:pt x="2251" y="2239"/>
                  </a:cubicBezTo>
                  <a:cubicBezTo>
                    <a:pt x="2251" y="2239"/>
                    <a:pt x="2251" y="2263"/>
                    <a:pt x="2251" y="2263"/>
                  </a:cubicBezTo>
                  <a:lnTo>
                    <a:pt x="2262" y="2263"/>
                  </a:lnTo>
                  <a:cubicBezTo>
                    <a:pt x="2274" y="2263"/>
                    <a:pt x="2298" y="2156"/>
                    <a:pt x="2298" y="2156"/>
                  </a:cubicBezTo>
                  <a:lnTo>
                    <a:pt x="2298" y="2156"/>
                  </a:lnTo>
                  <a:cubicBezTo>
                    <a:pt x="2298" y="2156"/>
                    <a:pt x="2286" y="2263"/>
                    <a:pt x="2286" y="2287"/>
                  </a:cubicBezTo>
                  <a:cubicBezTo>
                    <a:pt x="2286" y="2297"/>
                    <a:pt x="2286" y="2302"/>
                    <a:pt x="2287" y="2302"/>
                  </a:cubicBezTo>
                  <a:cubicBezTo>
                    <a:pt x="2288" y="2302"/>
                    <a:pt x="2291" y="2291"/>
                    <a:pt x="2298" y="2263"/>
                  </a:cubicBezTo>
                  <a:cubicBezTo>
                    <a:pt x="2308" y="2234"/>
                    <a:pt x="2310" y="2197"/>
                    <a:pt x="2316" y="2197"/>
                  </a:cubicBezTo>
                  <a:cubicBezTo>
                    <a:pt x="2318" y="2197"/>
                    <a:pt x="2320" y="2199"/>
                    <a:pt x="2322" y="2203"/>
                  </a:cubicBezTo>
                  <a:cubicBezTo>
                    <a:pt x="2322" y="2227"/>
                    <a:pt x="2322" y="2251"/>
                    <a:pt x="2322" y="2275"/>
                  </a:cubicBezTo>
                  <a:lnTo>
                    <a:pt x="2322" y="2299"/>
                  </a:lnTo>
                  <a:cubicBezTo>
                    <a:pt x="2322" y="2275"/>
                    <a:pt x="2334" y="2239"/>
                    <a:pt x="2334" y="2215"/>
                  </a:cubicBezTo>
                  <a:cubicBezTo>
                    <a:pt x="2334" y="2239"/>
                    <a:pt x="2334" y="2263"/>
                    <a:pt x="2334" y="2299"/>
                  </a:cubicBezTo>
                  <a:cubicBezTo>
                    <a:pt x="2331" y="2322"/>
                    <a:pt x="2331" y="2331"/>
                    <a:pt x="2332" y="2331"/>
                  </a:cubicBezTo>
                  <a:cubicBezTo>
                    <a:pt x="2336" y="2331"/>
                    <a:pt x="2358" y="2213"/>
                    <a:pt x="2358" y="2203"/>
                  </a:cubicBezTo>
                  <a:cubicBezTo>
                    <a:pt x="2358" y="2203"/>
                    <a:pt x="2358" y="2269"/>
                    <a:pt x="2363" y="2269"/>
                  </a:cubicBezTo>
                  <a:cubicBezTo>
                    <a:pt x="2364" y="2269"/>
                    <a:pt x="2364" y="2269"/>
                    <a:pt x="2364" y="2269"/>
                  </a:cubicBezTo>
                  <a:lnTo>
                    <a:pt x="2364" y="2269"/>
                  </a:lnTo>
                  <a:cubicBezTo>
                    <a:pt x="2359" y="2295"/>
                    <a:pt x="2375" y="2300"/>
                    <a:pt x="2389" y="2300"/>
                  </a:cubicBezTo>
                  <a:cubicBezTo>
                    <a:pt x="2396" y="2300"/>
                    <a:pt x="2402" y="2299"/>
                    <a:pt x="2405" y="2299"/>
                  </a:cubicBezTo>
                  <a:cubicBezTo>
                    <a:pt x="2405" y="2299"/>
                    <a:pt x="2417" y="2275"/>
                    <a:pt x="2429" y="2275"/>
                  </a:cubicBezTo>
                  <a:cubicBezTo>
                    <a:pt x="2430" y="2274"/>
                    <a:pt x="2431" y="2273"/>
                    <a:pt x="2432" y="2273"/>
                  </a:cubicBezTo>
                  <a:cubicBezTo>
                    <a:pt x="2438" y="2273"/>
                    <a:pt x="2432" y="2312"/>
                    <a:pt x="2438" y="2312"/>
                  </a:cubicBezTo>
                  <a:cubicBezTo>
                    <a:pt x="2439" y="2312"/>
                    <a:pt x="2440" y="2312"/>
                    <a:pt x="2441" y="2311"/>
                  </a:cubicBezTo>
                  <a:cubicBezTo>
                    <a:pt x="2441" y="2287"/>
                    <a:pt x="2453" y="2263"/>
                    <a:pt x="2465" y="2251"/>
                  </a:cubicBezTo>
                  <a:lnTo>
                    <a:pt x="2465" y="2251"/>
                  </a:lnTo>
                  <a:cubicBezTo>
                    <a:pt x="2465" y="2251"/>
                    <a:pt x="2430" y="2356"/>
                    <a:pt x="2435" y="2356"/>
                  </a:cubicBezTo>
                  <a:cubicBezTo>
                    <a:pt x="2436" y="2356"/>
                    <a:pt x="2438" y="2353"/>
                    <a:pt x="2441" y="2346"/>
                  </a:cubicBezTo>
                  <a:cubicBezTo>
                    <a:pt x="2453" y="2322"/>
                    <a:pt x="2453" y="2334"/>
                    <a:pt x="2465" y="2275"/>
                  </a:cubicBezTo>
                  <a:cubicBezTo>
                    <a:pt x="2468" y="2262"/>
                    <a:pt x="2471" y="2258"/>
                    <a:pt x="2473" y="2258"/>
                  </a:cubicBezTo>
                  <a:cubicBezTo>
                    <a:pt x="2476" y="2258"/>
                    <a:pt x="2478" y="2268"/>
                    <a:pt x="2481" y="2268"/>
                  </a:cubicBezTo>
                  <a:cubicBezTo>
                    <a:pt x="2482" y="2268"/>
                    <a:pt x="2484" y="2267"/>
                    <a:pt x="2485" y="2262"/>
                  </a:cubicBezTo>
                  <a:lnTo>
                    <a:pt x="2485" y="2262"/>
                  </a:lnTo>
                  <a:cubicBezTo>
                    <a:pt x="2477" y="2294"/>
                    <a:pt x="2478" y="2325"/>
                    <a:pt x="2489" y="2346"/>
                  </a:cubicBezTo>
                  <a:cubicBezTo>
                    <a:pt x="2489" y="2347"/>
                    <a:pt x="2489" y="2347"/>
                    <a:pt x="2489" y="2347"/>
                  </a:cubicBezTo>
                  <a:cubicBezTo>
                    <a:pt x="2491" y="2347"/>
                    <a:pt x="2513" y="2238"/>
                    <a:pt x="2524" y="2215"/>
                  </a:cubicBezTo>
                  <a:cubicBezTo>
                    <a:pt x="2527" y="2210"/>
                    <a:pt x="2529" y="2207"/>
                    <a:pt x="2531" y="2207"/>
                  </a:cubicBezTo>
                  <a:lnTo>
                    <a:pt x="2531" y="2207"/>
                  </a:lnTo>
                  <a:cubicBezTo>
                    <a:pt x="2543" y="2207"/>
                    <a:pt x="2523" y="2353"/>
                    <a:pt x="2513" y="2406"/>
                  </a:cubicBezTo>
                  <a:lnTo>
                    <a:pt x="2560" y="2251"/>
                  </a:lnTo>
                  <a:lnTo>
                    <a:pt x="2560" y="2346"/>
                  </a:lnTo>
                  <a:cubicBezTo>
                    <a:pt x="2560" y="2325"/>
                    <a:pt x="2564" y="2321"/>
                    <a:pt x="2568" y="2321"/>
                  </a:cubicBezTo>
                  <a:cubicBezTo>
                    <a:pt x="2570" y="2321"/>
                    <a:pt x="2572" y="2322"/>
                    <a:pt x="2572" y="2322"/>
                  </a:cubicBezTo>
                  <a:cubicBezTo>
                    <a:pt x="2584" y="2299"/>
                    <a:pt x="2596" y="2275"/>
                    <a:pt x="2596" y="2251"/>
                  </a:cubicBezTo>
                  <a:lnTo>
                    <a:pt x="2596" y="2251"/>
                  </a:lnTo>
                  <a:cubicBezTo>
                    <a:pt x="2596" y="2281"/>
                    <a:pt x="2588" y="2343"/>
                    <a:pt x="2592" y="2343"/>
                  </a:cubicBezTo>
                  <a:cubicBezTo>
                    <a:pt x="2592" y="2343"/>
                    <a:pt x="2594" y="2340"/>
                    <a:pt x="2596" y="2334"/>
                  </a:cubicBezTo>
                  <a:cubicBezTo>
                    <a:pt x="2602" y="2325"/>
                    <a:pt x="2607" y="2320"/>
                    <a:pt x="2610" y="2320"/>
                  </a:cubicBezTo>
                  <a:cubicBezTo>
                    <a:pt x="2617" y="2320"/>
                    <a:pt x="2617" y="2337"/>
                    <a:pt x="2613" y="2362"/>
                  </a:cubicBezTo>
                  <a:lnTo>
                    <a:pt x="2613" y="2362"/>
                  </a:lnTo>
                  <a:cubicBezTo>
                    <a:pt x="2615" y="2357"/>
                    <a:pt x="2617" y="2352"/>
                    <a:pt x="2620" y="2346"/>
                  </a:cubicBezTo>
                  <a:cubicBezTo>
                    <a:pt x="2626" y="2340"/>
                    <a:pt x="2629" y="2340"/>
                    <a:pt x="2632" y="2340"/>
                  </a:cubicBezTo>
                  <a:cubicBezTo>
                    <a:pt x="2635" y="2340"/>
                    <a:pt x="2638" y="2340"/>
                    <a:pt x="2643" y="2334"/>
                  </a:cubicBezTo>
                  <a:cubicBezTo>
                    <a:pt x="2643" y="2311"/>
                    <a:pt x="2643" y="2275"/>
                    <a:pt x="2655" y="2263"/>
                  </a:cubicBezTo>
                  <a:cubicBezTo>
                    <a:pt x="2661" y="2251"/>
                    <a:pt x="2661" y="2251"/>
                    <a:pt x="2661" y="2251"/>
                  </a:cubicBezTo>
                  <a:cubicBezTo>
                    <a:pt x="2661" y="2251"/>
                    <a:pt x="2661" y="2251"/>
                    <a:pt x="2667" y="2239"/>
                  </a:cubicBezTo>
                  <a:lnTo>
                    <a:pt x="2667" y="2275"/>
                  </a:lnTo>
                  <a:lnTo>
                    <a:pt x="2679" y="2275"/>
                  </a:lnTo>
                  <a:cubicBezTo>
                    <a:pt x="2679" y="2299"/>
                    <a:pt x="2679" y="2346"/>
                    <a:pt x="2667" y="2346"/>
                  </a:cubicBezTo>
                  <a:cubicBezTo>
                    <a:pt x="2655" y="2346"/>
                    <a:pt x="2667" y="2346"/>
                    <a:pt x="2655" y="2370"/>
                  </a:cubicBezTo>
                  <a:cubicBezTo>
                    <a:pt x="2679" y="2370"/>
                    <a:pt x="2679" y="2311"/>
                    <a:pt x="2691" y="2275"/>
                  </a:cubicBezTo>
                  <a:cubicBezTo>
                    <a:pt x="2693" y="2269"/>
                    <a:pt x="2694" y="2267"/>
                    <a:pt x="2695" y="2267"/>
                  </a:cubicBezTo>
                  <a:lnTo>
                    <a:pt x="2695" y="2267"/>
                  </a:lnTo>
                  <a:cubicBezTo>
                    <a:pt x="2700" y="2267"/>
                    <a:pt x="2691" y="2334"/>
                    <a:pt x="2691" y="2334"/>
                  </a:cubicBezTo>
                  <a:cubicBezTo>
                    <a:pt x="2703" y="2334"/>
                    <a:pt x="2703" y="2322"/>
                    <a:pt x="2703" y="2311"/>
                  </a:cubicBezTo>
                  <a:cubicBezTo>
                    <a:pt x="2703" y="2299"/>
                    <a:pt x="2706" y="2293"/>
                    <a:pt x="2709" y="2293"/>
                  </a:cubicBezTo>
                  <a:cubicBezTo>
                    <a:pt x="2712" y="2293"/>
                    <a:pt x="2715" y="2299"/>
                    <a:pt x="2715" y="2311"/>
                  </a:cubicBezTo>
                  <a:cubicBezTo>
                    <a:pt x="2715" y="2328"/>
                    <a:pt x="2721" y="2343"/>
                    <a:pt x="2727" y="2343"/>
                  </a:cubicBezTo>
                  <a:cubicBezTo>
                    <a:pt x="2733" y="2343"/>
                    <a:pt x="2739" y="2328"/>
                    <a:pt x="2739" y="2287"/>
                  </a:cubicBezTo>
                  <a:lnTo>
                    <a:pt x="2739" y="2358"/>
                  </a:lnTo>
                  <a:cubicBezTo>
                    <a:pt x="2751" y="2322"/>
                    <a:pt x="2751" y="2215"/>
                    <a:pt x="2763" y="2215"/>
                  </a:cubicBezTo>
                  <a:lnTo>
                    <a:pt x="2763" y="2322"/>
                  </a:lnTo>
                  <a:cubicBezTo>
                    <a:pt x="2763" y="2336"/>
                    <a:pt x="2764" y="2343"/>
                    <a:pt x="2766" y="2343"/>
                  </a:cubicBezTo>
                  <a:cubicBezTo>
                    <a:pt x="2770" y="2343"/>
                    <a:pt x="2774" y="2324"/>
                    <a:pt x="2774" y="2287"/>
                  </a:cubicBezTo>
                  <a:cubicBezTo>
                    <a:pt x="2774" y="2334"/>
                    <a:pt x="2774" y="2382"/>
                    <a:pt x="2786" y="2382"/>
                  </a:cubicBezTo>
                  <a:lnTo>
                    <a:pt x="2786" y="2287"/>
                  </a:lnTo>
                  <a:cubicBezTo>
                    <a:pt x="2786" y="2311"/>
                    <a:pt x="2786" y="2370"/>
                    <a:pt x="2798" y="2370"/>
                  </a:cubicBezTo>
                  <a:cubicBezTo>
                    <a:pt x="2819" y="2370"/>
                    <a:pt x="2804" y="2344"/>
                    <a:pt x="2807" y="2344"/>
                  </a:cubicBezTo>
                  <a:lnTo>
                    <a:pt x="2807" y="2344"/>
                  </a:lnTo>
                  <a:cubicBezTo>
                    <a:pt x="2807" y="2344"/>
                    <a:pt x="2808" y="2345"/>
                    <a:pt x="2810" y="2346"/>
                  </a:cubicBezTo>
                  <a:cubicBezTo>
                    <a:pt x="2810" y="2378"/>
                    <a:pt x="2826" y="2383"/>
                    <a:pt x="2837" y="2383"/>
                  </a:cubicBezTo>
                  <a:cubicBezTo>
                    <a:pt x="2842" y="2383"/>
                    <a:pt x="2846" y="2382"/>
                    <a:pt x="2846" y="2382"/>
                  </a:cubicBezTo>
                  <a:cubicBezTo>
                    <a:pt x="2846" y="2370"/>
                    <a:pt x="2846" y="2311"/>
                    <a:pt x="2846" y="2299"/>
                  </a:cubicBezTo>
                  <a:cubicBezTo>
                    <a:pt x="2846" y="2294"/>
                    <a:pt x="2846" y="2292"/>
                    <a:pt x="2846" y="2292"/>
                  </a:cubicBezTo>
                  <a:cubicBezTo>
                    <a:pt x="2849" y="2292"/>
                    <a:pt x="2859" y="2384"/>
                    <a:pt x="2870" y="2394"/>
                  </a:cubicBezTo>
                  <a:cubicBezTo>
                    <a:pt x="2870" y="2406"/>
                    <a:pt x="2882" y="2418"/>
                    <a:pt x="2882" y="2418"/>
                  </a:cubicBezTo>
                  <a:cubicBezTo>
                    <a:pt x="2894" y="2418"/>
                    <a:pt x="2905" y="2406"/>
                    <a:pt x="2917" y="2394"/>
                  </a:cubicBezTo>
                  <a:cubicBezTo>
                    <a:pt x="2917" y="2394"/>
                    <a:pt x="2929" y="2334"/>
                    <a:pt x="2929" y="2334"/>
                  </a:cubicBezTo>
                  <a:cubicBezTo>
                    <a:pt x="2929" y="2345"/>
                    <a:pt x="2929" y="2443"/>
                    <a:pt x="2929" y="2453"/>
                  </a:cubicBezTo>
                  <a:cubicBezTo>
                    <a:pt x="2941" y="2418"/>
                    <a:pt x="2953" y="2382"/>
                    <a:pt x="2953" y="2346"/>
                  </a:cubicBezTo>
                  <a:cubicBezTo>
                    <a:pt x="2953" y="2382"/>
                    <a:pt x="2965" y="2394"/>
                    <a:pt x="2977" y="2406"/>
                  </a:cubicBezTo>
                  <a:cubicBezTo>
                    <a:pt x="2989" y="2406"/>
                    <a:pt x="2989" y="2406"/>
                    <a:pt x="2989" y="2382"/>
                  </a:cubicBezTo>
                  <a:cubicBezTo>
                    <a:pt x="2989" y="2370"/>
                    <a:pt x="2989" y="2346"/>
                    <a:pt x="2989" y="2334"/>
                  </a:cubicBezTo>
                  <a:cubicBezTo>
                    <a:pt x="2989" y="2333"/>
                    <a:pt x="2989" y="2333"/>
                    <a:pt x="2990" y="2333"/>
                  </a:cubicBezTo>
                  <a:cubicBezTo>
                    <a:pt x="2996" y="2333"/>
                    <a:pt x="3026" y="2373"/>
                    <a:pt x="3036" y="2394"/>
                  </a:cubicBezTo>
                  <a:cubicBezTo>
                    <a:pt x="3040" y="2401"/>
                    <a:pt x="3041" y="2404"/>
                    <a:pt x="3042" y="2404"/>
                  </a:cubicBezTo>
                  <a:cubicBezTo>
                    <a:pt x="3042" y="2404"/>
                    <a:pt x="3036" y="2387"/>
                    <a:pt x="3036" y="2370"/>
                  </a:cubicBezTo>
                  <a:cubicBezTo>
                    <a:pt x="3036" y="2366"/>
                    <a:pt x="3038" y="2365"/>
                    <a:pt x="3039" y="2365"/>
                  </a:cubicBezTo>
                  <a:cubicBezTo>
                    <a:pt x="3043" y="2365"/>
                    <a:pt x="3048" y="2370"/>
                    <a:pt x="3048" y="2370"/>
                  </a:cubicBezTo>
                  <a:cubicBezTo>
                    <a:pt x="3048" y="2370"/>
                    <a:pt x="3060" y="2346"/>
                    <a:pt x="3060" y="2346"/>
                  </a:cubicBezTo>
                  <a:cubicBezTo>
                    <a:pt x="3072" y="2346"/>
                    <a:pt x="3072" y="2346"/>
                    <a:pt x="3084" y="2358"/>
                  </a:cubicBezTo>
                  <a:cubicBezTo>
                    <a:pt x="3089" y="2363"/>
                    <a:pt x="3092" y="2366"/>
                    <a:pt x="3094" y="2366"/>
                  </a:cubicBezTo>
                  <a:cubicBezTo>
                    <a:pt x="3096" y="2366"/>
                    <a:pt x="3096" y="2360"/>
                    <a:pt x="3096" y="2346"/>
                  </a:cubicBezTo>
                  <a:cubicBezTo>
                    <a:pt x="3096" y="2334"/>
                    <a:pt x="3120" y="2334"/>
                    <a:pt x="3132" y="2334"/>
                  </a:cubicBezTo>
                  <a:cubicBezTo>
                    <a:pt x="3132" y="2334"/>
                    <a:pt x="3141" y="2285"/>
                    <a:pt x="3143" y="2285"/>
                  </a:cubicBezTo>
                  <a:cubicBezTo>
                    <a:pt x="3143" y="2285"/>
                    <a:pt x="3144" y="2286"/>
                    <a:pt x="3144" y="2287"/>
                  </a:cubicBezTo>
                  <a:cubicBezTo>
                    <a:pt x="3144" y="2299"/>
                    <a:pt x="3155" y="2311"/>
                    <a:pt x="3155" y="2334"/>
                  </a:cubicBezTo>
                  <a:lnTo>
                    <a:pt x="3155" y="2299"/>
                  </a:lnTo>
                  <a:cubicBezTo>
                    <a:pt x="3155" y="2299"/>
                    <a:pt x="3149" y="2268"/>
                    <a:pt x="3146" y="2251"/>
                  </a:cubicBezTo>
                  <a:lnTo>
                    <a:pt x="3146" y="2251"/>
                  </a:lnTo>
                  <a:cubicBezTo>
                    <a:pt x="3150" y="2263"/>
                    <a:pt x="3159" y="2278"/>
                    <a:pt x="3167" y="2287"/>
                  </a:cubicBezTo>
                  <a:cubicBezTo>
                    <a:pt x="3167" y="2291"/>
                    <a:pt x="3169" y="2292"/>
                    <a:pt x="3170" y="2292"/>
                  </a:cubicBezTo>
                  <a:cubicBezTo>
                    <a:pt x="3174" y="2292"/>
                    <a:pt x="3179" y="2287"/>
                    <a:pt x="3179" y="2287"/>
                  </a:cubicBezTo>
                  <a:cubicBezTo>
                    <a:pt x="3179" y="2287"/>
                    <a:pt x="3179" y="2269"/>
                    <a:pt x="3185" y="2269"/>
                  </a:cubicBezTo>
                  <a:cubicBezTo>
                    <a:pt x="3188" y="2269"/>
                    <a:pt x="3194" y="2276"/>
                    <a:pt x="3203" y="2299"/>
                  </a:cubicBezTo>
                  <a:lnTo>
                    <a:pt x="3191" y="2239"/>
                  </a:lnTo>
                  <a:lnTo>
                    <a:pt x="3191" y="2239"/>
                  </a:lnTo>
                  <a:cubicBezTo>
                    <a:pt x="3203" y="2275"/>
                    <a:pt x="3203" y="2275"/>
                    <a:pt x="3215" y="2275"/>
                  </a:cubicBezTo>
                  <a:cubicBezTo>
                    <a:pt x="3227" y="2275"/>
                    <a:pt x="3227" y="2275"/>
                    <a:pt x="3227" y="2263"/>
                  </a:cubicBezTo>
                  <a:cubicBezTo>
                    <a:pt x="3227" y="2251"/>
                    <a:pt x="3227" y="2239"/>
                    <a:pt x="3227" y="2239"/>
                  </a:cubicBezTo>
                  <a:cubicBezTo>
                    <a:pt x="3227" y="2239"/>
                    <a:pt x="3251" y="2263"/>
                    <a:pt x="3263" y="2263"/>
                  </a:cubicBezTo>
                  <a:cubicBezTo>
                    <a:pt x="3267" y="2263"/>
                    <a:pt x="3270" y="2261"/>
                    <a:pt x="3273" y="2261"/>
                  </a:cubicBezTo>
                  <a:cubicBezTo>
                    <a:pt x="3278" y="2261"/>
                    <a:pt x="3284" y="2265"/>
                    <a:pt x="3298" y="2287"/>
                  </a:cubicBezTo>
                  <a:cubicBezTo>
                    <a:pt x="3310" y="2287"/>
                    <a:pt x="3275" y="2227"/>
                    <a:pt x="3275" y="2215"/>
                  </a:cubicBezTo>
                  <a:cubicBezTo>
                    <a:pt x="3275" y="2211"/>
                    <a:pt x="3275" y="2209"/>
                    <a:pt x="3277" y="2209"/>
                  </a:cubicBezTo>
                  <a:cubicBezTo>
                    <a:pt x="3283" y="2209"/>
                    <a:pt x="3298" y="2241"/>
                    <a:pt x="3298" y="2251"/>
                  </a:cubicBezTo>
                  <a:cubicBezTo>
                    <a:pt x="3298" y="2263"/>
                    <a:pt x="3310" y="2263"/>
                    <a:pt x="3310" y="2275"/>
                  </a:cubicBezTo>
                  <a:cubicBezTo>
                    <a:pt x="3319" y="2275"/>
                    <a:pt x="3314" y="2224"/>
                    <a:pt x="3328" y="2224"/>
                  </a:cubicBezTo>
                  <a:cubicBezTo>
                    <a:pt x="3332" y="2224"/>
                    <a:pt x="3338" y="2229"/>
                    <a:pt x="3346" y="2239"/>
                  </a:cubicBezTo>
                  <a:cubicBezTo>
                    <a:pt x="3322" y="2203"/>
                    <a:pt x="3310" y="2180"/>
                    <a:pt x="3310" y="2144"/>
                  </a:cubicBezTo>
                  <a:lnTo>
                    <a:pt x="3310" y="2144"/>
                  </a:lnTo>
                  <a:cubicBezTo>
                    <a:pt x="3310" y="2156"/>
                    <a:pt x="3322" y="2168"/>
                    <a:pt x="3322" y="2180"/>
                  </a:cubicBezTo>
                  <a:cubicBezTo>
                    <a:pt x="3334" y="2180"/>
                    <a:pt x="3334" y="2192"/>
                    <a:pt x="3334" y="2192"/>
                  </a:cubicBezTo>
                  <a:cubicBezTo>
                    <a:pt x="3340" y="2197"/>
                    <a:pt x="3346" y="2200"/>
                    <a:pt x="3350" y="2200"/>
                  </a:cubicBezTo>
                  <a:cubicBezTo>
                    <a:pt x="3355" y="2200"/>
                    <a:pt x="3358" y="2197"/>
                    <a:pt x="3358" y="2192"/>
                  </a:cubicBezTo>
                  <a:cubicBezTo>
                    <a:pt x="3370" y="2203"/>
                    <a:pt x="3394" y="2263"/>
                    <a:pt x="3394" y="2275"/>
                  </a:cubicBezTo>
                  <a:cubicBezTo>
                    <a:pt x="3395" y="2276"/>
                    <a:pt x="3396" y="2276"/>
                    <a:pt x="3396" y="2276"/>
                  </a:cubicBezTo>
                  <a:cubicBezTo>
                    <a:pt x="3403" y="2276"/>
                    <a:pt x="3394" y="2227"/>
                    <a:pt x="3394" y="2227"/>
                  </a:cubicBezTo>
                  <a:lnTo>
                    <a:pt x="3394" y="2227"/>
                  </a:lnTo>
                  <a:cubicBezTo>
                    <a:pt x="3394" y="2227"/>
                    <a:pt x="3429" y="2239"/>
                    <a:pt x="3441" y="2251"/>
                  </a:cubicBezTo>
                  <a:cubicBezTo>
                    <a:pt x="3442" y="2252"/>
                    <a:pt x="3443" y="2252"/>
                    <a:pt x="3444" y="2252"/>
                  </a:cubicBezTo>
                  <a:cubicBezTo>
                    <a:pt x="3456" y="2252"/>
                    <a:pt x="3404" y="2158"/>
                    <a:pt x="3409" y="2158"/>
                  </a:cubicBezTo>
                  <a:lnTo>
                    <a:pt x="3409" y="2158"/>
                  </a:lnTo>
                  <a:cubicBezTo>
                    <a:pt x="3410" y="2158"/>
                    <a:pt x="3412" y="2161"/>
                    <a:pt x="3417" y="2168"/>
                  </a:cubicBezTo>
                  <a:cubicBezTo>
                    <a:pt x="3436" y="2186"/>
                    <a:pt x="3454" y="2211"/>
                    <a:pt x="3461" y="2211"/>
                  </a:cubicBezTo>
                  <a:cubicBezTo>
                    <a:pt x="3464" y="2211"/>
                    <a:pt x="3465" y="2209"/>
                    <a:pt x="3465" y="2203"/>
                  </a:cubicBezTo>
                  <a:cubicBezTo>
                    <a:pt x="3470" y="2199"/>
                    <a:pt x="3465" y="2182"/>
                    <a:pt x="3460" y="2169"/>
                  </a:cubicBezTo>
                  <a:lnTo>
                    <a:pt x="3460" y="2169"/>
                  </a:lnTo>
                  <a:cubicBezTo>
                    <a:pt x="3461" y="2172"/>
                    <a:pt x="3463" y="2176"/>
                    <a:pt x="3465" y="2180"/>
                  </a:cubicBezTo>
                  <a:cubicBezTo>
                    <a:pt x="3480" y="2198"/>
                    <a:pt x="3488" y="2205"/>
                    <a:pt x="3491" y="2205"/>
                  </a:cubicBezTo>
                  <a:cubicBezTo>
                    <a:pt x="3499" y="2205"/>
                    <a:pt x="3485" y="2172"/>
                    <a:pt x="3477" y="2156"/>
                  </a:cubicBezTo>
                  <a:cubicBezTo>
                    <a:pt x="3474" y="2142"/>
                    <a:pt x="3475" y="2137"/>
                    <a:pt x="3479" y="2137"/>
                  </a:cubicBezTo>
                  <a:cubicBezTo>
                    <a:pt x="3489" y="2137"/>
                    <a:pt x="3516" y="2168"/>
                    <a:pt x="3525" y="2168"/>
                  </a:cubicBezTo>
                  <a:cubicBezTo>
                    <a:pt x="3525" y="2168"/>
                    <a:pt x="3526" y="2169"/>
                    <a:pt x="3526" y="2169"/>
                  </a:cubicBezTo>
                  <a:cubicBezTo>
                    <a:pt x="3529" y="2169"/>
                    <a:pt x="3476" y="2095"/>
                    <a:pt x="3465" y="2072"/>
                  </a:cubicBezTo>
                  <a:cubicBezTo>
                    <a:pt x="3464" y="2070"/>
                    <a:pt x="3463" y="2069"/>
                    <a:pt x="3464" y="2069"/>
                  </a:cubicBezTo>
                  <a:lnTo>
                    <a:pt x="3464" y="2069"/>
                  </a:lnTo>
                  <a:cubicBezTo>
                    <a:pt x="3467" y="2069"/>
                    <a:pt x="3505" y="2116"/>
                    <a:pt x="3513" y="2116"/>
                  </a:cubicBezTo>
                  <a:cubicBezTo>
                    <a:pt x="3514" y="2116"/>
                    <a:pt x="3515" y="2114"/>
                    <a:pt x="3513" y="2108"/>
                  </a:cubicBezTo>
                  <a:cubicBezTo>
                    <a:pt x="3501" y="2096"/>
                    <a:pt x="3501" y="2084"/>
                    <a:pt x="3489" y="2072"/>
                  </a:cubicBezTo>
                  <a:cubicBezTo>
                    <a:pt x="3489" y="2072"/>
                    <a:pt x="3489" y="2067"/>
                    <a:pt x="3492" y="2067"/>
                  </a:cubicBezTo>
                  <a:cubicBezTo>
                    <a:pt x="3494" y="2067"/>
                    <a:pt x="3497" y="2068"/>
                    <a:pt x="3501" y="2072"/>
                  </a:cubicBezTo>
                  <a:cubicBezTo>
                    <a:pt x="3501" y="2084"/>
                    <a:pt x="3536" y="2144"/>
                    <a:pt x="3560" y="2144"/>
                  </a:cubicBezTo>
                  <a:cubicBezTo>
                    <a:pt x="3563" y="2147"/>
                    <a:pt x="3567" y="2148"/>
                    <a:pt x="3571" y="2148"/>
                  </a:cubicBezTo>
                  <a:cubicBezTo>
                    <a:pt x="3583" y="2148"/>
                    <a:pt x="3596" y="2135"/>
                    <a:pt x="3596" y="2108"/>
                  </a:cubicBezTo>
                  <a:cubicBezTo>
                    <a:pt x="3589" y="2087"/>
                    <a:pt x="3590" y="2082"/>
                    <a:pt x="3593" y="2082"/>
                  </a:cubicBezTo>
                  <a:lnTo>
                    <a:pt x="3593" y="2082"/>
                  </a:lnTo>
                  <a:cubicBezTo>
                    <a:pt x="3594" y="2082"/>
                    <a:pt x="3596" y="2084"/>
                    <a:pt x="3596" y="2084"/>
                  </a:cubicBezTo>
                  <a:cubicBezTo>
                    <a:pt x="3592" y="2076"/>
                    <a:pt x="3590" y="2072"/>
                    <a:pt x="3591" y="2072"/>
                  </a:cubicBezTo>
                  <a:lnTo>
                    <a:pt x="3591" y="2072"/>
                  </a:lnTo>
                  <a:cubicBezTo>
                    <a:pt x="3593" y="2072"/>
                    <a:pt x="3605" y="2088"/>
                    <a:pt x="3617" y="2104"/>
                  </a:cubicBezTo>
                  <a:lnTo>
                    <a:pt x="3617" y="2104"/>
                  </a:lnTo>
                  <a:cubicBezTo>
                    <a:pt x="3610" y="2093"/>
                    <a:pt x="3605" y="2083"/>
                    <a:pt x="3610" y="2083"/>
                  </a:cubicBezTo>
                  <a:cubicBezTo>
                    <a:pt x="3613" y="2083"/>
                    <a:pt x="3620" y="2087"/>
                    <a:pt x="3632" y="2096"/>
                  </a:cubicBezTo>
                  <a:lnTo>
                    <a:pt x="3632" y="2084"/>
                  </a:lnTo>
                  <a:cubicBezTo>
                    <a:pt x="3632" y="2075"/>
                    <a:pt x="3617" y="2022"/>
                    <a:pt x="3634" y="2022"/>
                  </a:cubicBezTo>
                  <a:cubicBezTo>
                    <a:pt x="3638" y="2022"/>
                    <a:pt x="3645" y="2026"/>
                    <a:pt x="3656" y="2037"/>
                  </a:cubicBezTo>
                  <a:lnTo>
                    <a:pt x="3596" y="1953"/>
                  </a:lnTo>
                  <a:lnTo>
                    <a:pt x="3596" y="1953"/>
                  </a:lnTo>
                  <a:cubicBezTo>
                    <a:pt x="3623" y="1980"/>
                    <a:pt x="3643" y="1994"/>
                    <a:pt x="3651" y="1994"/>
                  </a:cubicBezTo>
                  <a:cubicBezTo>
                    <a:pt x="3654" y="1994"/>
                    <a:pt x="3656" y="1992"/>
                    <a:pt x="3656" y="1989"/>
                  </a:cubicBezTo>
                  <a:cubicBezTo>
                    <a:pt x="3667" y="1989"/>
                    <a:pt x="3691" y="2013"/>
                    <a:pt x="3715" y="2037"/>
                  </a:cubicBezTo>
                  <a:cubicBezTo>
                    <a:pt x="3716" y="2037"/>
                    <a:pt x="3717" y="2038"/>
                    <a:pt x="3718" y="2038"/>
                  </a:cubicBezTo>
                  <a:cubicBezTo>
                    <a:pt x="3729" y="2038"/>
                    <a:pt x="3656" y="1954"/>
                    <a:pt x="3656" y="1953"/>
                  </a:cubicBezTo>
                  <a:lnTo>
                    <a:pt x="3656" y="1953"/>
                  </a:lnTo>
                  <a:cubicBezTo>
                    <a:pt x="3656" y="1954"/>
                    <a:pt x="3739" y="2037"/>
                    <a:pt x="3739" y="2037"/>
                  </a:cubicBezTo>
                  <a:cubicBezTo>
                    <a:pt x="3751" y="2037"/>
                    <a:pt x="3739" y="2001"/>
                    <a:pt x="3703" y="1977"/>
                  </a:cubicBezTo>
                  <a:cubicBezTo>
                    <a:pt x="3679" y="1953"/>
                    <a:pt x="3667" y="1953"/>
                    <a:pt x="3667" y="1941"/>
                  </a:cubicBezTo>
                  <a:lnTo>
                    <a:pt x="3667" y="1941"/>
                  </a:lnTo>
                  <a:cubicBezTo>
                    <a:pt x="3667" y="1941"/>
                    <a:pt x="3668" y="1942"/>
                    <a:pt x="3691" y="1953"/>
                  </a:cubicBezTo>
                  <a:cubicBezTo>
                    <a:pt x="3715" y="1965"/>
                    <a:pt x="3751" y="2013"/>
                    <a:pt x="3775" y="2025"/>
                  </a:cubicBezTo>
                  <a:cubicBezTo>
                    <a:pt x="3781" y="2029"/>
                    <a:pt x="3784" y="2030"/>
                    <a:pt x="3785" y="2030"/>
                  </a:cubicBezTo>
                  <a:cubicBezTo>
                    <a:pt x="3792" y="2030"/>
                    <a:pt x="3751" y="1989"/>
                    <a:pt x="3751" y="1989"/>
                  </a:cubicBezTo>
                  <a:cubicBezTo>
                    <a:pt x="3751" y="1989"/>
                    <a:pt x="3727" y="1965"/>
                    <a:pt x="3739" y="1965"/>
                  </a:cubicBezTo>
                  <a:cubicBezTo>
                    <a:pt x="3727" y="1953"/>
                    <a:pt x="3715" y="1930"/>
                    <a:pt x="3703" y="1918"/>
                  </a:cubicBezTo>
                  <a:cubicBezTo>
                    <a:pt x="3702" y="1916"/>
                    <a:pt x="3702" y="1916"/>
                    <a:pt x="3702" y="1916"/>
                  </a:cubicBezTo>
                  <a:lnTo>
                    <a:pt x="3702" y="1916"/>
                  </a:lnTo>
                  <a:cubicBezTo>
                    <a:pt x="3705" y="1916"/>
                    <a:pt x="3738" y="1936"/>
                    <a:pt x="3743" y="1936"/>
                  </a:cubicBezTo>
                  <a:cubicBezTo>
                    <a:pt x="3745" y="1936"/>
                    <a:pt x="3744" y="1934"/>
                    <a:pt x="3739" y="1930"/>
                  </a:cubicBezTo>
                  <a:cubicBezTo>
                    <a:pt x="3727" y="1906"/>
                    <a:pt x="3715" y="1906"/>
                    <a:pt x="3715" y="1906"/>
                  </a:cubicBezTo>
                  <a:cubicBezTo>
                    <a:pt x="3703" y="1894"/>
                    <a:pt x="3715" y="1894"/>
                    <a:pt x="3715" y="1894"/>
                  </a:cubicBezTo>
                  <a:cubicBezTo>
                    <a:pt x="3715" y="1893"/>
                    <a:pt x="3715" y="1892"/>
                    <a:pt x="3716" y="1892"/>
                  </a:cubicBezTo>
                  <a:cubicBezTo>
                    <a:pt x="3719" y="1892"/>
                    <a:pt x="3741" y="1941"/>
                    <a:pt x="3763" y="1941"/>
                  </a:cubicBezTo>
                  <a:cubicBezTo>
                    <a:pt x="3775" y="1930"/>
                    <a:pt x="3763" y="1918"/>
                    <a:pt x="3727" y="1882"/>
                  </a:cubicBezTo>
                  <a:lnTo>
                    <a:pt x="3727" y="1882"/>
                  </a:lnTo>
                  <a:cubicBezTo>
                    <a:pt x="3750" y="1901"/>
                    <a:pt x="3766" y="1908"/>
                    <a:pt x="3777" y="1908"/>
                  </a:cubicBezTo>
                  <a:cubicBezTo>
                    <a:pt x="3800" y="1908"/>
                    <a:pt x="3802" y="1878"/>
                    <a:pt x="3810" y="1870"/>
                  </a:cubicBezTo>
                  <a:cubicBezTo>
                    <a:pt x="3810" y="1858"/>
                    <a:pt x="3775" y="1846"/>
                    <a:pt x="3727" y="1822"/>
                  </a:cubicBezTo>
                  <a:cubicBezTo>
                    <a:pt x="3705" y="1808"/>
                    <a:pt x="3696" y="1798"/>
                    <a:pt x="3702" y="1798"/>
                  </a:cubicBezTo>
                  <a:cubicBezTo>
                    <a:pt x="3705" y="1798"/>
                    <a:pt x="3713" y="1801"/>
                    <a:pt x="3727" y="1811"/>
                  </a:cubicBezTo>
                  <a:cubicBezTo>
                    <a:pt x="3773" y="1837"/>
                    <a:pt x="3808" y="1845"/>
                    <a:pt x="3830" y="1845"/>
                  </a:cubicBezTo>
                  <a:cubicBezTo>
                    <a:pt x="3848" y="1845"/>
                    <a:pt x="3858" y="1840"/>
                    <a:pt x="3858" y="1834"/>
                  </a:cubicBezTo>
                  <a:cubicBezTo>
                    <a:pt x="3870" y="1822"/>
                    <a:pt x="3870" y="1822"/>
                    <a:pt x="3846" y="1811"/>
                  </a:cubicBezTo>
                  <a:cubicBezTo>
                    <a:pt x="3810" y="1787"/>
                    <a:pt x="3786" y="1775"/>
                    <a:pt x="3798" y="1763"/>
                  </a:cubicBezTo>
                  <a:cubicBezTo>
                    <a:pt x="3798" y="1762"/>
                    <a:pt x="3799" y="1761"/>
                    <a:pt x="3800" y="1761"/>
                  </a:cubicBezTo>
                  <a:cubicBezTo>
                    <a:pt x="3807" y="1761"/>
                    <a:pt x="3837" y="1789"/>
                    <a:pt x="3844" y="1789"/>
                  </a:cubicBezTo>
                  <a:cubicBezTo>
                    <a:pt x="3845" y="1789"/>
                    <a:pt x="3846" y="1788"/>
                    <a:pt x="3846" y="1787"/>
                  </a:cubicBezTo>
                  <a:cubicBezTo>
                    <a:pt x="3858" y="1775"/>
                    <a:pt x="3858" y="1763"/>
                    <a:pt x="3870" y="1751"/>
                  </a:cubicBezTo>
                  <a:cubicBezTo>
                    <a:pt x="3870" y="1743"/>
                    <a:pt x="3870" y="1735"/>
                    <a:pt x="3850" y="1722"/>
                  </a:cubicBezTo>
                  <a:lnTo>
                    <a:pt x="3850" y="1722"/>
                  </a:lnTo>
                  <a:cubicBezTo>
                    <a:pt x="3863" y="1728"/>
                    <a:pt x="3877" y="1734"/>
                    <a:pt x="3894" y="1739"/>
                  </a:cubicBezTo>
                  <a:cubicBezTo>
                    <a:pt x="3906" y="1739"/>
                    <a:pt x="3929" y="1739"/>
                    <a:pt x="3906" y="1727"/>
                  </a:cubicBezTo>
                  <a:cubicBezTo>
                    <a:pt x="3882" y="1727"/>
                    <a:pt x="3894" y="1715"/>
                    <a:pt x="3894" y="1715"/>
                  </a:cubicBezTo>
                  <a:cubicBezTo>
                    <a:pt x="3870" y="1703"/>
                    <a:pt x="3858" y="1691"/>
                    <a:pt x="3846" y="1691"/>
                  </a:cubicBezTo>
                  <a:cubicBezTo>
                    <a:pt x="3838" y="1687"/>
                    <a:pt x="3838" y="1686"/>
                    <a:pt x="3842" y="1686"/>
                  </a:cubicBezTo>
                  <a:cubicBezTo>
                    <a:pt x="3850" y="1686"/>
                    <a:pt x="3874" y="1691"/>
                    <a:pt x="3882" y="1691"/>
                  </a:cubicBezTo>
                  <a:cubicBezTo>
                    <a:pt x="3882" y="1691"/>
                    <a:pt x="3894" y="1691"/>
                    <a:pt x="3882" y="1680"/>
                  </a:cubicBezTo>
                  <a:cubicBezTo>
                    <a:pt x="3882" y="1668"/>
                    <a:pt x="3882" y="1668"/>
                    <a:pt x="3858" y="1656"/>
                  </a:cubicBezTo>
                  <a:cubicBezTo>
                    <a:pt x="3834" y="1656"/>
                    <a:pt x="3846" y="1644"/>
                    <a:pt x="3846" y="1644"/>
                  </a:cubicBezTo>
                  <a:lnTo>
                    <a:pt x="3846" y="1644"/>
                  </a:lnTo>
                  <a:cubicBezTo>
                    <a:pt x="3864" y="1650"/>
                    <a:pt x="3876" y="1653"/>
                    <a:pt x="3882" y="1653"/>
                  </a:cubicBezTo>
                  <a:cubicBezTo>
                    <a:pt x="3888" y="1653"/>
                    <a:pt x="3888" y="1650"/>
                    <a:pt x="3882" y="1644"/>
                  </a:cubicBezTo>
                  <a:cubicBezTo>
                    <a:pt x="3870" y="1632"/>
                    <a:pt x="3858" y="1632"/>
                    <a:pt x="3846" y="1620"/>
                  </a:cubicBezTo>
                  <a:cubicBezTo>
                    <a:pt x="3846" y="1620"/>
                    <a:pt x="3822" y="1608"/>
                    <a:pt x="3846" y="1608"/>
                  </a:cubicBezTo>
                  <a:cubicBezTo>
                    <a:pt x="3858" y="1620"/>
                    <a:pt x="3870" y="1620"/>
                    <a:pt x="3882" y="1620"/>
                  </a:cubicBezTo>
                  <a:cubicBezTo>
                    <a:pt x="3882" y="1608"/>
                    <a:pt x="3882" y="1608"/>
                    <a:pt x="3858" y="1596"/>
                  </a:cubicBezTo>
                  <a:cubicBezTo>
                    <a:pt x="3834" y="1596"/>
                    <a:pt x="3810" y="1584"/>
                    <a:pt x="3858" y="1584"/>
                  </a:cubicBezTo>
                  <a:cubicBezTo>
                    <a:pt x="3882" y="1584"/>
                    <a:pt x="3895" y="1590"/>
                    <a:pt x="3908" y="1590"/>
                  </a:cubicBezTo>
                  <a:cubicBezTo>
                    <a:pt x="3915" y="1590"/>
                    <a:pt x="3921" y="1588"/>
                    <a:pt x="3929" y="1584"/>
                  </a:cubicBezTo>
                  <a:cubicBezTo>
                    <a:pt x="3953" y="1572"/>
                    <a:pt x="3965" y="1572"/>
                    <a:pt x="3965" y="1572"/>
                  </a:cubicBezTo>
                  <a:cubicBezTo>
                    <a:pt x="3965" y="1566"/>
                    <a:pt x="3956" y="1566"/>
                    <a:pt x="3946" y="1566"/>
                  </a:cubicBezTo>
                  <a:cubicBezTo>
                    <a:pt x="3935" y="1566"/>
                    <a:pt x="3923" y="1566"/>
                    <a:pt x="3917" y="1560"/>
                  </a:cubicBezTo>
                  <a:cubicBezTo>
                    <a:pt x="3894" y="1549"/>
                    <a:pt x="3870" y="1549"/>
                    <a:pt x="3894" y="1549"/>
                  </a:cubicBezTo>
                  <a:cubicBezTo>
                    <a:pt x="3911" y="1549"/>
                    <a:pt x="3928" y="1543"/>
                    <a:pt x="3919" y="1539"/>
                  </a:cubicBezTo>
                  <a:lnTo>
                    <a:pt x="3919" y="1539"/>
                  </a:lnTo>
                  <a:cubicBezTo>
                    <a:pt x="3919" y="1539"/>
                    <a:pt x="3920" y="1539"/>
                    <a:pt x="3921" y="1539"/>
                  </a:cubicBezTo>
                  <a:cubicBezTo>
                    <a:pt x="3962" y="1539"/>
                    <a:pt x="3917" y="1511"/>
                    <a:pt x="3917" y="1501"/>
                  </a:cubicBezTo>
                  <a:cubicBezTo>
                    <a:pt x="3917" y="1501"/>
                    <a:pt x="3929" y="1501"/>
                    <a:pt x="3941" y="1489"/>
                  </a:cubicBezTo>
                  <a:cubicBezTo>
                    <a:pt x="3941" y="1489"/>
                    <a:pt x="3953" y="1477"/>
                    <a:pt x="3953" y="1477"/>
                  </a:cubicBezTo>
                  <a:cubicBezTo>
                    <a:pt x="3953" y="1477"/>
                    <a:pt x="3944" y="1440"/>
                    <a:pt x="3975" y="1440"/>
                  </a:cubicBezTo>
                  <a:cubicBezTo>
                    <a:pt x="3979" y="1440"/>
                    <a:pt x="3984" y="1440"/>
                    <a:pt x="3989" y="1441"/>
                  </a:cubicBezTo>
                  <a:cubicBezTo>
                    <a:pt x="3989" y="1430"/>
                    <a:pt x="3989" y="1430"/>
                    <a:pt x="3929" y="1418"/>
                  </a:cubicBezTo>
                  <a:cubicBezTo>
                    <a:pt x="3917" y="1418"/>
                    <a:pt x="3894" y="1418"/>
                    <a:pt x="3870" y="1406"/>
                  </a:cubicBezTo>
                  <a:lnTo>
                    <a:pt x="3953" y="1406"/>
                  </a:lnTo>
                  <a:cubicBezTo>
                    <a:pt x="3977" y="1406"/>
                    <a:pt x="3977" y="1394"/>
                    <a:pt x="3965" y="1394"/>
                  </a:cubicBezTo>
                  <a:cubicBezTo>
                    <a:pt x="3941" y="1382"/>
                    <a:pt x="3929" y="1382"/>
                    <a:pt x="3929" y="1370"/>
                  </a:cubicBezTo>
                  <a:lnTo>
                    <a:pt x="3965" y="1370"/>
                  </a:lnTo>
                  <a:cubicBezTo>
                    <a:pt x="4001" y="1370"/>
                    <a:pt x="3870" y="1370"/>
                    <a:pt x="3870" y="1358"/>
                  </a:cubicBezTo>
                  <a:cubicBezTo>
                    <a:pt x="3870" y="1352"/>
                    <a:pt x="3891" y="1352"/>
                    <a:pt x="3914" y="1352"/>
                  </a:cubicBezTo>
                  <a:cubicBezTo>
                    <a:pt x="3938" y="1352"/>
                    <a:pt x="3965" y="1352"/>
                    <a:pt x="3977" y="1346"/>
                  </a:cubicBezTo>
                  <a:cubicBezTo>
                    <a:pt x="3989" y="1334"/>
                    <a:pt x="3906" y="1322"/>
                    <a:pt x="3882" y="1310"/>
                  </a:cubicBezTo>
                  <a:cubicBezTo>
                    <a:pt x="3872" y="1310"/>
                    <a:pt x="3863" y="1295"/>
                    <a:pt x="3878" y="1295"/>
                  </a:cubicBezTo>
                  <a:cubicBezTo>
                    <a:pt x="3881" y="1295"/>
                    <a:pt x="3886" y="1296"/>
                    <a:pt x="3894" y="1299"/>
                  </a:cubicBezTo>
                  <a:cubicBezTo>
                    <a:pt x="3894" y="1305"/>
                    <a:pt x="3906" y="1307"/>
                    <a:pt x="3919" y="1307"/>
                  </a:cubicBezTo>
                  <a:cubicBezTo>
                    <a:pt x="3932" y="1307"/>
                    <a:pt x="3947" y="1305"/>
                    <a:pt x="3953" y="1299"/>
                  </a:cubicBezTo>
                  <a:cubicBezTo>
                    <a:pt x="3970" y="1290"/>
                    <a:pt x="3963" y="1282"/>
                    <a:pt x="3945" y="1282"/>
                  </a:cubicBezTo>
                  <a:cubicBezTo>
                    <a:pt x="3937" y="1282"/>
                    <a:pt x="3928" y="1283"/>
                    <a:pt x="3917" y="1287"/>
                  </a:cubicBezTo>
                  <a:cubicBezTo>
                    <a:pt x="3894" y="1287"/>
                    <a:pt x="3870" y="1299"/>
                    <a:pt x="3858" y="1299"/>
                  </a:cubicBezTo>
                  <a:cubicBezTo>
                    <a:pt x="3858" y="1299"/>
                    <a:pt x="3977" y="1263"/>
                    <a:pt x="3941" y="1263"/>
                  </a:cubicBezTo>
                  <a:lnTo>
                    <a:pt x="3810" y="1263"/>
                  </a:lnTo>
                  <a:cubicBezTo>
                    <a:pt x="3870" y="1263"/>
                    <a:pt x="3894" y="1251"/>
                    <a:pt x="3894" y="1239"/>
                  </a:cubicBezTo>
                  <a:cubicBezTo>
                    <a:pt x="3882" y="1227"/>
                    <a:pt x="3858" y="1227"/>
                    <a:pt x="3834" y="1227"/>
                  </a:cubicBezTo>
                  <a:lnTo>
                    <a:pt x="3834" y="1215"/>
                  </a:lnTo>
                  <a:lnTo>
                    <a:pt x="3906" y="1215"/>
                  </a:lnTo>
                  <a:cubicBezTo>
                    <a:pt x="3929" y="1203"/>
                    <a:pt x="3941" y="1191"/>
                    <a:pt x="3929" y="1191"/>
                  </a:cubicBezTo>
                  <a:cubicBezTo>
                    <a:pt x="3917" y="1191"/>
                    <a:pt x="3798" y="1191"/>
                    <a:pt x="3894" y="1168"/>
                  </a:cubicBezTo>
                  <a:cubicBezTo>
                    <a:pt x="3941" y="1162"/>
                    <a:pt x="3935" y="1162"/>
                    <a:pt x="3917" y="1162"/>
                  </a:cubicBezTo>
                  <a:cubicBezTo>
                    <a:pt x="3900" y="1162"/>
                    <a:pt x="3870" y="1162"/>
                    <a:pt x="3870" y="1156"/>
                  </a:cubicBezTo>
                  <a:cubicBezTo>
                    <a:pt x="3870" y="1144"/>
                    <a:pt x="3929" y="1132"/>
                    <a:pt x="3906" y="1132"/>
                  </a:cubicBezTo>
                  <a:lnTo>
                    <a:pt x="3846" y="1132"/>
                  </a:lnTo>
                  <a:cubicBezTo>
                    <a:pt x="3870" y="1132"/>
                    <a:pt x="3894" y="1120"/>
                    <a:pt x="3917" y="1108"/>
                  </a:cubicBezTo>
                  <a:cubicBezTo>
                    <a:pt x="3917" y="1108"/>
                    <a:pt x="3929" y="1096"/>
                    <a:pt x="3906" y="1096"/>
                  </a:cubicBezTo>
                  <a:cubicBezTo>
                    <a:pt x="3895" y="1100"/>
                    <a:pt x="3889" y="1101"/>
                    <a:pt x="3885" y="1101"/>
                  </a:cubicBezTo>
                  <a:cubicBezTo>
                    <a:pt x="3876" y="1101"/>
                    <a:pt x="3882" y="1093"/>
                    <a:pt x="3882" y="1084"/>
                  </a:cubicBezTo>
                  <a:cubicBezTo>
                    <a:pt x="3882" y="1082"/>
                    <a:pt x="3879" y="1081"/>
                    <a:pt x="3875" y="1081"/>
                  </a:cubicBezTo>
                  <a:cubicBezTo>
                    <a:pt x="3863" y="1081"/>
                    <a:pt x="3841" y="1088"/>
                    <a:pt x="3829" y="1088"/>
                  </a:cubicBezTo>
                  <a:cubicBezTo>
                    <a:pt x="3825" y="1088"/>
                    <a:pt x="3822" y="1087"/>
                    <a:pt x="3822" y="1084"/>
                  </a:cubicBezTo>
                  <a:lnTo>
                    <a:pt x="3882" y="1072"/>
                  </a:lnTo>
                  <a:cubicBezTo>
                    <a:pt x="3882" y="1072"/>
                    <a:pt x="3882" y="1067"/>
                    <a:pt x="3875" y="1067"/>
                  </a:cubicBezTo>
                  <a:cubicBezTo>
                    <a:pt x="3871" y="1067"/>
                    <a:pt x="3866" y="1068"/>
                    <a:pt x="3858" y="1072"/>
                  </a:cubicBezTo>
                  <a:cubicBezTo>
                    <a:pt x="3847" y="1076"/>
                    <a:pt x="3840" y="1077"/>
                    <a:pt x="3836" y="1077"/>
                  </a:cubicBezTo>
                  <a:cubicBezTo>
                    <a:pt x="3825" y="1077"/>
                    <a:pt x="3833" y="1069"/>
                    <a:pt x="3858" y="1060"/>
                  </a:cubicBezTo>
                  <a:lnTo>
                    <a:pt x="3786" y="1060"/>
                  </a:lnTo>
                  <a:lnTo>
                    <a:pt x="3872" y="1041"/>
                  </a:lnTo>
                  <a:lnTo>
                    <a:pt x="3872" y="1041"/>
                  </a:lnTo>
                  <a:cubicBezTo>
                    <a:pt x="3871" y="1041"/>
                    <a:pt x="3869" y="1042"/>
                    <a:pt x="3868" y="1042"/>
                  </a:cubicBezTo>
                  <a:cubicBezTo>
                    <a:pt x="3852" y="1042"/>
                    <a:pt x="3846" y="1033"/>
                    <a:pt x="3846" y="1025"/>
                  </a:cubicBezTo>
                  <a:cubicBezTo>
                    <a:pt x="3846" y="1013"/>
                    <a:pt x="3870" y="1013"/>
                    <a:pt x="3882" y="1001"/>
                  </a:cubicBezTo>
                  <a:cubicBezTo>
                    <a:pt x="3917" y="977"/>
                    <a:pt x="3894" y="953"/>
                    <a:pt x="3894" y="929"/>
                  </a:cubicBezTo>
                  <a:cubicBezTo>
                    <a:pt x="3894" y="929"/>
                    <a:pt x="3917" y="918"/>
                    <a:pt x="3917" y="906"/>
                  </a:cubicBezTo>
                  <a:cubicBezTo>
                    <a:pt x="3917" y="906"/>
                    <a:pt x="3917" y="906"/>
                    <a:pt x="3917" y="894"/>
                  </a:cubicBezTo>
                  <a:cubicBezTo>
                    <a:pt x="3917" y="882"/>
                    <a:pt x="3906" y="870"/>
                    <a:pt x="3894" y="870"/>
                  </a:cubicBezTo>
                  <a:cubicBezTo>
                    <a:pt x="3870" y="846"/>
                    <a:pt x="3858" y="834"/>
                    <a:pt x="3834" y="822"/>
                  </a:cubicBezTo>
                  <a:lnTo>
                    <a:pt x="3798" y="822"/>
                  </a:lnTo>
                  <a:cubicBezTo>
                    <a:pt x="3810" y="822"/>
                    <a:pt x="3798" y="798"/>
                    <a:pt x="3798" y="787"/>
                  </a:cubicBezTo>
                  <a:cubicBezTo>
                    <a:pt x="3798" y="778"/>
                    <a:pt x="3798" y="770"/>
                    <a:pt x="3790" y="770"/>
                  </a:cubicBezTo>
                  <a:cubicBezTo>
                    <a:pt x="3786" y="770"/>
                    <a:pt x="3782" y="771"/>
                    <a:pt x="3775" y="775"/>
                  </a:cubicBezTo>
                  <a:cubicBezTo>
                    <a:pt x="3770" y="775"/>
                    <a:pt x="3759" y="778"/>
                    <a:pt x="3745" y="783"/>
                  </a:cubicBezTo>
                  <a:lnTo>
                    <a:pt x="3745" y="783"/>
                  </a:lnTo>
                  <a:cubicBezTo>
                    <a:pt x="3752" y="780"/>
                    <a:pt x="3758" y="777"/>
                    <a:pt x="3763" y="775"/>
                  </a:cubicBezTo>
                  <a:cubicBezTo>
                    <a:pt x="3798" y="763"/>
                    <a:pt x="3798" y="751"/>
                    <a:pt x="3786" y="739"/>
                  </a:cubicBezTo>
                  <a:cubicBezTo>
                    <a:pt x="3786" y="739"/>
                    <a:pt x="3775" y="727"/>
                    <a:pt x="3786" y="703"/>
                  </a:cubicBezTo>
                  <a:lnTo>
                    <a:pt x="3810" y="691"/>
                  </a:lnTo>
                  <a:lnTo>
                    <a:pt x="3763" y="691"/>
                  </a:lnTo>
                  <a:cubicBezTo>
                    <a:pt x="3727" y="691"/>
                    <a:pt x="3786" y="668"/>
                    <a:pt x="3786" y="656"/>
                  </a:cubicBezTo>
                  <a:cubicBezTo>
                    <a:pt x="3790" y="652"/>
                    <a:pt x="3788" y="651"/>
                    <a:pt x="3783" y="651"/>
                  </a:cubicBezTo>
                  <a:cubicBezTo>
                    <a:pt x="3772" y="651"/>
                    <a:pt x="3740" y="659"/>
                    <a:pt x="3715" y="668"/>
                  </a:cubicBezTo>
                  <a:cubicBezTo>
                    <a:pt x="3705" y="669"/>
                    <a:pt x="3699" y="670"/>
                    <a:pt x="3695" y="670"/>
                  </a:cubicBezTo>
                  <a:cubicBezTo>
                    <a:pt x="3672" y="670"/>
                    <a:pt x="3752" y="642"/>
                    <a:pt x="3763" y="632"/>
                  </a:cubicBezTo>
                  <a:cubicBezTo>
                    <a:pt x="3779" y="628"/>
                    <a:pt x="3780" y="627"/>
                    <a:pt x="3774" y="627"/>
                  </a:cubicBezTo>
                  <a:cubicBezTo>
                    <a:pt x="3763" y="627"/>
                    <a:pt x="3723" y="632"/>
                    <a:pt x="3715" y="632"/>
                  </a:cubicBezTo>
                  <a:cubicBezTo>
                    <a:pt x="3679" y="632"/>
                    <a:pt x="3751" y="608"/>
                    <a:pt x="3763" y="596"/>
                  </a:cubicBezTo>
                  <a:cubicBezTo>
                    <a:pt x="3775" y="584"/>
                    <a:pt x="3763" y="572"/>
                    <a:pt x="3763" y="572"/>
                  </a:cubicBezTo>
                  <a:cubicBezTo>
                    <a:pt x="3751" y="572"/>
                    <a:pt x="3715" y="560"/>
                    <a:pt x="3763" y="537"/>
                  </a:cubicBezTo>
                  <a:cubicBezTo>
                    <a:pt x="3763" y="525"/>
                    <a:pt x="3751" y="525"/>
                    <a:pt x="3739" y="525"/>
                  </a:cubicBezTo>
                  <a:cubicBezTo>
                    <a:pt x="3703" y="513"/>
                    <a:pt x="3703" y="489"/>
                    <a:pt x="3667" y="477"/>
                  </a:cubicBezTo>
                  <a:cubicBezTo>
                    <a:pt x="3658" y="474"/>
                    <a:pt x="3651" y="472"/>
                    <a:pt x="3645" y="472"/>
                  </a:cubicBezTo>
                  <a:cubicBezTo>
                    <a:pt x="3641" y="472"/>
                    <a:pt x="3638" y="473"/>
                    <a:pt x="3635" y="474"/>
                  </a:cubicBezTo>
                  <a:lnTo>
                    <a:pt x="3635" y="474"/>
                  </a:lnTo>
                  <a:cubicBezTo>
                    <a:pt x="3647" y="466"/>
                    <a:pt x="3657" y="458"/>
                    <a:pt x="3667" y="453"/>
                  </a:cubicBezTo>
                  <a:cubicBezTo>
                    <a:pt x="3673" y="447"/>
                    <a:pt x="3670" y="447"/>
                    <a:pt x="3666" y="447"/>
                  </a:cubicBezTo>
                  <a:cubicBezTo>
                    <a:pt x="3661" y="447"/>
                    <a:pt x="3656" y="447"/>
                    <a:pt x="3656" y="441"/>
                  </a:cubicBezTo>
                  <a:lnTo>
                    <a:pt x="3667" y="429"/>
                  </a:lnTo>
                  <a:cubicBezTo>
                    <a:pt x="3679" y="417"/>
                    <a:pt x="3679" y="406"/>
                    <a:pt x="3667" y="394"/>
                  </a:cubicBezTo>
                  <a:cubicBezTo>
                    <a:pt x="3644" y="394"/>
                    <a:pt x="3644" y="382"/>
                    <a:pt x="3632" y="382"/>
                  </a:cubicBezTo>
                  <a:lnTo>
                    <a:pt x="3465" y="453"/>
                  </a:lnTo>
                  <a:cubicBezTo>
                    <a:pt x="3453" y="453"/>
                    <a:pt x="3513" y="417"/>
                    <a:pt x="3560" y="406"/>
                  </a:cubicBezTo>
                  <a:cubicBezTo>
                    <a:pt x="3608" y="382"/>
                    <a:pt x="3632" y="370"/>
                    <a:pt x="3620" y="358"/>
                  </a:cubicBezTo>
                  <a:cubicBezTo>
                    <a:pt x="3620" y="352"/>
                    <a:pt x="3620" y="349"/>
                    <a:pt x="3617" y="349"/>
                  </a:cubicBezTo>
                  <a:cubicBezTo>
                    <a:pt x="3614" y="349"/>
                    <a:pt x="3608" y="352"/>
                    <a:pt x="3596" y="358"/>
                  </a:cubicBezTo>
                  <a:cubicBezTo>
                    <a:pt x="3584" y="364"/>
                    <a:pt x="3578" y="367"/>
                    <a:pt x="3575" y="367"/>
                  </a:cubicBezTo>
                  <a:cubicBezTo>
                    <a:pt x="3572" y="367"/>
                    <a:pt x="3572" y="364"/>
                    <a:pt x="3572" y="358"/>
                  </a:cubicBezTo>
                  <a:cubicBezTo>
                    <a:pt x="3608" y="334"/>
                    <a:pt x="3644" y="310"/>
                    <a:pt x="3679" y="287"/>
                  </a:cubicBezTo>
                  <a:lnTo>
                    <a:pt x="3679" y="287"/>
                  </a:lnTo>
                  <a:cubicBezTo>
                    <a:pt x="3659" y="297"/>
                    <a:pt x="3648" y="300"/>
                    <a:pt x="3641" y="300"/>
                  </a:cubicBezTo>
                  <a:cubicBezTo>
                    <a:pt x="3632" y="300"/>
                    <a:pt x="3632" y="293"/>
                    <a:pt x="3632" y="287"/>
                  </a:cubicBezTo>
                  <a:cubicBezTo>
                    <a:pt x="3620" y="275"/>
                    <a:pt x="3620" y="275"/>
                    <a:pt x="3596" y="275"/>
                  </a:cubicBezTo>
                  <a:cubicBezTo>
                    <a:pt x="3584" y="281"/>
                    <a:pt x="3575" y="284"/>
                    <a:pt x="3569" y="284"/>
                  </a:cubicBezTo>
                  <a:cubicBezTo>
                    <a:pt x="3563" y="284"/>
                    <a:pt x="3560" y="281"/>
                    <a:pt x="3560" y="275"/>
                  </a:cubicBezTo>
                  <a:cubicBezTo>
                    <a:pt x="3584" y="275"/>
                    <a:pt x="3596" y="263"/>
                    <a:pt x="3608" y="251"/>
                  </a:cubicBezTo>
                  <a:cubicBezTo>
                    <a:pt x="3608" y="247"/>
                    <a:pt x="3605" y="246"/>
                    <a:pt x="3602" y="246"/>
                  </a:cubicBezTo>
                  <a:cubicBezTo>
                    <a:pt x="3595" y="246"/>
                    <a:pt x="3584" y="251"/>
                    <a:pt x="3584" y="251"/>
                  </a:cubicBezTo>
                  <a:lnTo>
                    <a:pt x="3584" y="227"/>
                  </a:lnTo>
                  <a:cubicBezTo>
                    <a:pt x="3595" y="220"/>
                    <a:pt x="3596" y="217"/>
                    <a:pt x="3592" y="217"/>
                  </a:cubicBezTo>
                  <a:cubicBezTo>
                    <a:pt x="3582" y="217"/>
                    <a:pt x="3541" y="234"/>
                    <a:pt x="3525" y="251"/>
                  </a:cubicBezTo>
                  <a:cubicBezTo>
                    <a:pt x="3513" y="257"/>
                    <a:pt x="3504" y="260"/>
                    <a:pt x="3498" y="260"/>
                  </a:cubicBezTo>
                  <a:cubicBezTo>
                    <a:pt x="3492" y="260"/>
                    <a:pt x="3489" y="257"/>
                    <a:pt x="3489" y="251"/>
                  </a:cubicBezTo>
                  <a:cubicBezTo>
                    <a:pt x="3548" y="215"/>
                    <a:pt x="3560" y="215"/>
                    <a:pt x="3560" y="191"/>
                  </a:cubicBezTo>
                  <a:cubicBezTo>
                    <a:pt x="3560" y="179"/>
                    <a:pt x="3548" y="156"/>
                    <a:pt x="3536" y="132"/>
                  </a:cubicBezTo>
                  <a:cubicBezTo>
                    <a:pt x="3536" y="132"/>
                    <a:pt x="3536" y="121"/>
                    <a:pt x="3529" y="121"/>
                  </a:cubicBezTo>
                  <a:cubicBezTo>
                    <a:pt x="3526" y="121"/>
                    <a:pt x="3521" y="124"/>
                    <a:pt x="3513" y="132"/>
                  </a:cubicBezTo>
                  <a:cubicBezTo>
                    <a:pt x="3501" y="138"/>
                    <a:pt x="3489" y="141"/>
                    <a:pt x="3481" y="141"/>
                  </a:cubicBezTo>
                  <a:cubicBezTo>
                    <a:pt x="3474" y="141"/>
                    <a:pt x="3471" y="138"/>
                    <a:pt x="3477" y="132"/>
                  </a:cubicBezTo>
                  <a:cubicBezTo>
                    <a:pt x="3477" y="108"/>
                    <a:pt x="3513" y="108"/>
                    <a:pt x="3513" y="96"/>
                  </a:cubicBezTo>
                  <a:cubicBezTo>
                    <a:pt x="3525" y="96"/>
                    <a:pt x="3513" y="84"/>
                    <a:pt x="3513" y="84"/>
                  </a:cubicBezTo>
                  <a:cubicBezTo>
                    <a:pt x="3513" y="84"/>
                    <a:pt x="3513" y="69"/>
                    <a:pt x="3500" y="69"/>
                  </a:cubicBezTo>
                  <a:cubicBezTo>
                    <a:pt x="3497" y="69"/>
                    <a:pt x="3494" y="70"/>
                    <a:pt x="3489" y="72"/>
                  </a:cubicBezTo>
                  <a:cubicBezTo>
                    <a:pt x="3481" y="76"/>
                    <a:pt x="3478" y="78"/>
                    <a:pt x="3477" y="78"/>
                  </a:cubicBezTo>
                  <a:cubicBezTo>
                    <a:pt x="3476" y="78"/>
                    <a:pt x="3481" y="72"/>
                    <a:pt x="3465" y="72"/>
                  </a:cubicBezTo>
                  <a:cubicBezTo>
                    <a:pt x="3453" y="72"/>
                    <a:pt x="3417" y="84"/>
                    <a:pt x="3417" y="84"/>
                  </a:cubicBezTo>
                  <a:cubicBezTo>
                    <a:pt x="3417" y="84"/>
                    <a:pt x="3441" y="72"/>
                    <a:pt x="3453" y="60"/>
                  </a:cubicBezTo>
                  <a:cubicBezTo>
                    <a:pt x="3465" y="60"/>
                    <a:pt x="3477" y="36"/>
                    <a:pt x="3477" y="25"/>
                  </a:cubicBezTo>
                  <a:cubicBezTo>
                    <a:pt x="3465" y="25"/>
                    <a:pt x="3453" y="13"/>
                    <a:pt x="3441" y="1"/>
                  </a:cubicBezTo>
                  <a:close/>
                  <a:moveTo>
                    <a:pt x="3014" y="2546"/>
                  </a:moveTo>
                  <a:cubicBezTo>
                    <a:pt x="3013" y="2546"/>
                    <a:pt x="3013" y="2549"/>
                    <a:pt x="3013" y="2561"/>
                  </a:cubicBezTo>
                  <a:cubicBezTo>
                    <a:pt x="3019" y="2573"/>
                    <a:pt x="3022" y="2575"/>
                    <a:pt x="3024" y="2575"/>
                  </a:cubicBezTo>
                  <a:cubicBezTo>
                    <a:pt x="3027" y="2575"/>
                    <a:pt x="3030" y="2573"/>
                    <a:pt x="3036" y="2573"/>
                  </a:cubicBezTo>
                  <a:cubicBezTo>
                    <a:pt x="3036" y="2549"/>
                    <a:pt x="3036" y="2549"/>
                    <a:pt x="3024" y="2549"/>
                  </a:cubicBezTo>
                  <a:cubicBezTo>
                    <a:pt x="3019" y="2549"/>
                    <a:pt x="3016" y="2546"/>
                    <a:pt x="3014" y="2546"/>
                  </a:cubicBezTo>
                  <a:close/>
                </a:path>
              </a:pathLst>
            </a:custGeom>
            <a:solidFill>
              <a:schemeClr val="dk1"/>
            </a:solidFill>
            <a:ln>
              <a:noFill/>
            </a:ln>
          </p:spPr>
          <p:txBody>
            <a:bodyPr spcFirstLastPara="1" wrap="square" lIns="133916" tIns="133916" rIns="133916" bIns="133916" anchor="ctr" anchorCtr="0">
              <a:noAutofit/>
            </a:bodyPr>
            <a:lstStyle/>
            <a:p>
              <a:endParaRPr sz="2637"/>
            </a:p>
          </p:txBody>
        </p:sp>
        <p:sp>
          <p:nvSpPr>
            <p:cNvPr id="5300" name="Google Shape;5300;p43"/>
            <p:cNvSpPr/>
            <p:nvPr/>
          </p:nvSpPr>
          <p:spPr>
            <a:xfrm>
              <a:off x="6005187" y="4617678"/>
              <a:ext cx="219853" cy="130478"/>
            </a:xfrm>
            <a:custGeom>
              <a:avLst/>
              <a:gdLst/>
              <a:ahLst/>
              <a:cxnLst/>
              <a:rect l="l" t="t" r="r" b="b"/>
              <a:pathLst>
                <a:path w="4334" h="2572" extrusionOk="0">
                  <a:moveTo>
                    <a:pt x="3643" y="0"/>
                  </a:moveTo>
                  <a:lnTo>
                    <a:pt x="3310" y="179"/>
                  </a:lnTo>
                  <a:cubicBezTo>
                    <a:pt x="3524" y="572"/>
                    <a:pt x="3905" y="1286"/>
                    <a:pt x="3727" y="1738"/>
                  </a:cubicBezTo>
                  <a:cubicBezTo>
                    <a:pt x="3643" y="1929"/>
                    <a:pt x="3465" y="2060"/>
                    <a:pt x="3179" y="2155"/>
                  </a:cubicBezTo>
                  <a:cubicBezTo>
                    <a:pt x="3080" y="2185"/>
                    <a:pt x="2976" y="2198"/>
                    <a:pt x="2869" y="2198"/>
                  </a:cubicBezTo>
                  <a:cubicBezTo>
                    <a:pt x="1768" y="2198"/>
                    <a:pt x="285" y="784"/>
                    <a:pt x="274" y="762"/>
                  </a:cubicBezTo>
                  <a:lnTo>
                    <a:pt x="0" y="1036"/>
                  </a:lnTo>
                  <a:cubicBezTo>
                    <a:pt x="71" y="1107"/>
                    <a:pt x="1595" y="2572"/>
                    <a:pt x="2881" y="2572"/>
                  </a:cubicBezTo>
                  <a:cubicBezTo>
                    <a:pt x="3024" y="2572"/>
                    <a:pt x="3167" y="2560"/>
                    <a:pt x="3298" y="2512"/>
                  </a:cubicBezTo>
                  <a:cubicBezTo>
                    <a:pt x="3691" y="2393"/>
                    <a:pt x="3953" y="2179"/>
                    <a:pt x="4072" y="1881"/>
                  </a:cubicBezTo>
                  <a:cubicBezTo>
                    <a:pt x="4334" y="1262"/>
                    <a:pt x="3905" y="476"/>
                    <a:pt x="3643" y="0"/>
                  </a:cubicBezTo>
                  <a:close/>
                </a:path>
              </a:pathLst>
            </a:custGeom>
            <a:solidFill>
              <a:schemeClr val="dk1"/>
            </a:solidFill>
            <a:ln>
              <a:noFill/>
            </a:ln>
          </p:spPr>
          <p:txBody>
            <a:bodyPr spcFirstLastPara="1" wrap="square" lIns="133916" tIns="133916" rIns="133916" bIns="133916" anchor="ctr" anchorCtr="0">
              <a:noAutofit/>
            </a:bodyPr>
            <a:lstStyle/>
            <a:p>
              <a:endParaRPr sz="2637"/>
            </a:p>
          </p:txBody>
        </p:sp>
        <p:sp>
          <p:nvSpPr>
            <p:cNvPr id="5301" name="Google Shape;5301;p43"/>
            <p:cNvSpPr/>
            <p:nvPr/>
          </p:nvSpPr>
          <p:spPr>
            <a:xfrm>
              <a:off x="5993063" y="4604387"/>
              <a:ext cx="238013" cy="155589"/>
            </a:xfrm>
            <a:custGeom>
              <a:avLst/>
              <a:gdLst/>
              <a:ahLst/>
              <a:cxnLst/>
              <a:rect l="l" t="t" r="r" b="b"/>
              <a:pathLst>
                <a:path w="4692" h="3067" extrusionOk="0">
                  <a:moveTo>
                    <a:pt x="3760" y="123"/>
                  </a:moveTo>
                  <a:lnTo>
                    <a:pt x="3760" y="123"/>
                  </a:lnTo>
                  <a:cubicBezTo>
                    <a:pt x="3761" y="126"/>
                    <a:pt x="3763" y="130"/>
                    <a:pt x="3765" y="133"/>
                  </a:cubicBezTo>
                  <a:lnTo>
                    <a:pt x="3765" y="133"/>
                  </a:lnTo>
                  <a:cubicBezTo>
                    <a:pt x="3761" y="131"/>
                    <a:pt x="3758" y="130"/>
                    <a:pt x="3754" y="129"/>
                  </a:cubicBezTo>
                  <a:lnTo>
                    <a:pt x="3754" y="129"/>
                  </a:lnTo>
                  <a:cubicBezTo>
                    <a:pt x="3756" y="127"/>
                    <a:pt x="3758" y="125"/>
                    <a:pt x="3760" y="123"/>
                  </a:cubicBezTo>
                  <a:close/>
                  <a:moveTo>
                    <a:pt x="3739" y="155"/>
                  </a:moveTo>
                  <a:cubicBezTo>
                    <a:pt x="3748" y="162"/>
                    <a:pt x="3758" y="167"/>
                    <a:pt x="3763" y="167"/>
                  </a:cubicBezTo>
                  <a:cubicBezTo>
                    <a:pt x="3763" y="167"/>
                    <a:pt x="3751" y="170"/>
                    <a:pt x="3742" y="170"/>
                  </a:cubicBezTo>
                  <a:cubicBezTo>
                    <a:pt x="3734" y="170"/>
                    <a:pt x="3728" y="167"/>
                    <a:pt x="3739" y="155"/>
                  </a:cubicBezTo>
                  <a:close/>
                  <a:moveTo>
                    <a:pt x="3394" y="345"/>
                  </a:moveTo>
                  <a:cubicBezTo>
                    <a:pt x="3382" y="345"/>
                    <a:pt x="3347" y="369"/>
                    <a:pt x="3394" y="381"/>
                  </a:cubicBezTo>
                  <a:lnTo>
                    <a:pt x="3394" y="393"/>
                  </a:lnTo>
                  <a:lnTo>
                    <a:pt x="3454" y="393"/>
                  </a:lnTo>
                  <a:cubicBezTo>
                    <a:pt x="3466" y="393"/>
                    <a:pt x="3418" y="357"/>
                    <a:pt x="3394" y="345"/>
                  </a:cubicBezTo>
                  <a:close/>
                  <a:moveTo>
                    <a:pt x="4001" y="453"/>
                  </a:moveTo>
                  <a:lnTo>
                    <a:pt x="4001" y="453"/>
                  </a:lnTo>
                  <a:cubicBezTo>
                    <a:pt x="4013" y="465"/>
                    <a:pt x="4001" y="488"/>
                    <a:pt x="3954" y="512"/>
                  </a:cubicBezTo>
                  <a:lnTo>
                    <a:pt x="3954" y="500"/>
                  </a:lnTo>
                  <a:cubicBezTo>
                    <a:pt x="3966" y="488"/>
                    <a:pt x="3978" y="465"/>
                    <a:pt x="4001" y="453"/>
                  </a:cubicBezTo>
                  <a:close/>
                  <a:moveTo>
                    <a:pt x="349" y="974"/>
                  </a:moveTo>
                  <a:cubicBezTo>
                    <a:pt x="349" y="974"/>
                    <a:pt x="348" y="975"/>
                    <a:pt x="346" y="977"/>
                  </a:cubicBezTo>
                  <a:cubicBezTo>
                    <a:pt x="334" y="988"/>
                    <a:pt x="322" y="988"/>
                    <a:pt x="310" y="988"/>
                  </a:cubicBezTo>
                  <a:cubicBezTo>
                    <a:pt x="314" y="990"/>
                    <a:pt x="317" y="991"/>
                    <a:pt x="321" y="991"/>
                  </a:cubicBezTo>
                  <a:cubicBezTo>
                    <a:pt x="337" y="991"/>
                    <a:pt x="351" y="974"/>
                    <a:pt x="349" y="974"/>
                  </a:cubicBezTo>
                  <a:close/>
                  <a:moveTo>
                    <a:pt x="656" y="1036"/>
                  </a:moveTo>
                  <a:lnTo>
                    <a:pt x="668" y="1048"/>
                  </a:lnTo>
                  <a:cubicBezTo>
                    <a:pt x="678" y="1059"/>
                    <a:pt x="660" y="1109"/>
                    <a:pt x="647" y="1109"/>
                  </a:cubicBezTo>
                  <a:cubicBezTo>
                    <a:pt x="646" y="1109"/>
                    <a:pt x="645" y="1109"/>
                    <a:pt x="644" y="1107"/>
                  </a:cubicBezTo>
                  <a:cubicBezTo>
                    <a:pt x="632" y="1096"/>
                    <a:pt x="632" y="1036"/>
                    <a:pt x="656" y="1036"/>
                  </a:cubicBezTo>
                  <a:close/>
                  <a:moveTo>
                    <a:pt x="4335" y="1155"/>
                  </a:moveTo>
                  <a:cubicBezTo>
                    <a:pt x="4359" y="1155"/>
                    <a:pt x="4382" y="1155"/>
                    <a:pt x="4371" y="1167"/>
                  </a:cubicBezTo>
                  <a:cubicBezTo>
                    <a:pt x="4371" y="1174"/>
                    <a:pt x="4351" y="1181"/>
                    <a:pt x="4334" y="1181"/>
                  </a:cubicBezTo>
                  <a:cubicBezTo>
                    <a:pt x="4322" y="1181"/>
                    <a:pt x="4311" y="1177"/>
                    <a:pt x="4311" y="1167"/>
                  </a:cubicBezTo>
                  <a:lnTo>
                    <a:pt x="4335" y="1155"/>
                  </a:lnTo>
                  <a:lnTo>
                    <a:pt x="4335" y="1155"/>
                  </a:lnTo>
                  <a:lnTo>
                    <a:pt x="4335" y="1155"/>
                  </a:lnTo>
                  <a:close/>
                  <a:moveTo>
                    <a:pt x="203" y="1172"/>
                  </a:moveTo>
                  <a:cubicBezTo>
                    <a:pt x="203" y="1174"/>
                    <a:pt x="203" y="1176"/>
                    <a:pt x="203" y="1179"/>
                  </a:cubicBezTo>
                  <a:cubicBezTo>
                    <a:pt x="195" y="1187"/>
                    <a:pt x="192" y="1190"/>
                    <a:pt x="191" y="1190"/>
                  </a:cubicBezTo>
                  <a:cubicBezTo>
                    <a:pt x="190" y="1190"/>
                    <a:pt x="196" y="1182"/>
                    <a:pt x="203" y="1172"/>
                  </a:cubicBezTo>
                  <a:close/>
                  <a:moveTo>
                    <a:pt x="391" y="1218"/>
                  </a:moveTo>
                  <a:cubicBezTo>
                    <a:pt x="388" y="1218"/>
                    <a:pt x="388" y="1221"/>
                    <a:pt x="394" y="1227"/>
                  </a:cubicBezTo>
                  <a:cubicBezTo>
                    <a:pt x="398" y="1231"/>
                    <a:pt x="401" y="1236"/>
                    <a:pt x="404" y="1240"/>
                  </a:cubicBezTo>
                  <a:lnTo>
                    <a:pt x="404" y="1240"/>
                  </a:lnTo>
                  <a:cubicBezTo>
                    <a:pt x="411" y="1233"/>
                    <a:pt x="418" y="1227"/>
                    <a:pt x="418" y="1227"/>
                  </a:cubicBezTo>
                  <a:cubicBezTo>
                    <a:pt x="418" y="1221"/>
                    <a:pt x="418" y="1221"/>
                    <a:pt x="415" y="1221"/>
                  </a:cubicBezTo>
                  <a:cubicBezTo>
                    <a:pt x="413" y="1221"/>
                    <a:pt x="410" y="1221"/>
                    <a:pt x="406" y="1219"/>
                  </a:cubicBezTo>
                  <a:lnTo>
                    <a:pt x="406" y="1219"/>
                  </a:lnTo>
                  <a:cubicBezTo>
                    <a:pt x="406" y="1223"/>
                    <a:pt x="406" y="1227"/>
                    <a:pt x="406" y="1227"/>
                  </a:cubicBezTo>
                  <a:cubicBezTo>
                    <a:pt x="400" y="1221"/>
                    <a:pt x="394" y="1218"/>
                    <a:pt x="391" y="1218"/>
                  </a:cubicBezTo>
                  <a:close/>
                  <a:moveTo>
                    <a:pt x="1096" y="1227"/>
                  </a:moveTo>
                  <a:lnTo>
                    <a:pt x="1061" y="1238"/>
                  </a:lnTo>
                  <a:cubicBezTo>
                    <a:pt x="1055" y="1259"/>
                    <a:pt x="1055" y="1269"/>
                    <a:pt x="1059" y="1269"/>
                  </a:cubicBezTo>
                  <a:cubicBezTo>
                    <a:pt x="1064" y="1269"/>
                    <a:pt x="1076" y="1253"/>
                    <a:pt x="1096" y="1227"/>
                  </a:cubicBezTo>
                  <a:close/>
                  <a:moveTo>
                    <a:pt x="891" y="1118"/>
                  </a:moveTo>
                  <a:cubicBezTo>
                    <a:pt x="871" y="1118"/>
                    <a:pt x="776" y="1216"/>
                    <a:pt x="799" y="1238"/>
                  </a:cubicBezTo>
                  <a:lnTo>
                    <a:pt x="787" y="1227"/>
                  </a:lnTo>
                  <a:cubicBezTo>
                    <a:pt x="783" y="1216"/>
                    <a:pt x="775" y="1211"/>
                    <a:pt x="766" y="1211"/>
                  </a:cubicBezTo>
                  <a:cubicBezTo>
                    <a:pt x="745" y="1211"/>
                    <a:pt x="719" y="1234"/>
                    <a:pt x="727" y="1250"/>
                  </a:cubicBezTo>
                  <a:lnTo>
                    <a:pt x="739" y="1250"/>
                  </a:lnTo>
                  <a:cubicBezTo>
                    <a:pt x="739" y="1274"/>
                    <a:pt x="763" y="1286"/>
                    <a:pt x="775" y="1286"/>
                  </a:cubicBezTo>
                  <a:cubicBezTo>
                    <a:pt x="799" y="1286"/>
                    <a:pt x="811" y="1286"/>
                    <a:pt x="834" y="1262"/>
                  </a:cubicBezTo>
                  <a:cubicBezTo>
                    <a:pt x="839" y="1261"/>
                    <a:pt x="842" y="1260"/>
                    <a:pt x="845" y="1260"/>
                  </a:cubicBezTo>
                  <a:cubicBezTo>
                    <a:pt x="856" y="1260"/>
                    <a:pt x="858" y="1269"/>
                    <a:pt x="865" y="1269"/>
                  </a:cubicBezTo>
                  <a:cubicBezTo>
                    <a:pt x="870" y="1269"/>
                    <a:pt x="878" y="1265"/>
                    <a:pt x="894" y="1250"/>
                  </a:cubicBezTo>
                  <a:lnTo>
                    <a:pt x="894" y="1250"/>
                  </a:lnTo>
                  <a:cubicBezTo>
                    <a:pt x="894" y="1250"/>
                    <a:pt x="894" y="1250"/>
                    <a:pt x="894" y="1250"/>
                  </a:cubicBezTo>
                  <a:cubicBezTo>
                    <a:pt x="894" y="1251"/>
                    <a:pt x="895" y="1251"/>
                    <a:pt x="895" y="1251"/>
                  </a:cubicBezTo>
                  <a:lnTo>
                    <a:pt x="895" y="1251"/>
                  </a:lnTo>
                  <a:cubicBezTo>
                    <a:pt x="898" y="1247"/>
                    <a:pt x="902" y="1243"/>
                    <a:pt x="906" y="1239"/>
                  </a:cubicBezTo>
                  <a:lnTo>
                    <a:pt x="906" y="1239"/>
                  </a:lnTo>
                  <a:cubicBezTo>
                    <a:pt x="902" y="1243"/>
                    <a:pt x="898" y="1246"/>
                    <a:pt x="894" y="1250"/>
                  </a:cubicBezTo>
                  <a:lnTo>
                    <a:pt x="894" y="1250"/>
                  </a:lnTo>
                  <a:cubicBezTo>
                    <a:pt x="907" y="1226"/>
                    <a:pt x="965" y="1179"/>
                    <a:pt x="942" y="1179"/>
                  </a:cubicBezTo>
                  <a:cubicBezTo>
                    <a:pt x="918" y="1191"/>
                    <a:pt x="894" y="1215"/>
                    <a:pt x="870" y="1227"/>
                  </a:cubicBezTo>
                  <a:cubicBezTo>
                    <a:pt x="930" y="1191"/>
                    <a:pt x="870" y="1179"/>
                    <a:pt x="870" y="1167"/>
                  </a:cubicBezTo>
                  <a:cubicBezTo>
                    <a:pt x="870" y="1167"/>
                    <a:pt x="906" y="1131"/>
                    <a:pt x="894" y="1119"/>
                  </a:cubicBezTo>
                  <a:cubicBezTo>
                    <a:pt x="893" y="1119"/>
                    <a:pt x="892" y="1118"/>
                    <a:pt x="891" y="1118"/>
                  </a:cubicBezTo>
                  <a:close/>
                  <a:moveTo>
                    <a:pt x="385" y="1293"/>
                  </a:moveTo>
                  <a:cubicBezTo>
                    <a:pt x="384" y="1294"/>
                    <a:pt x="386" y="1295"/>
                    <a:pt x="386" y="1295"/>
                  </a:cubicBezTo>
                  <a:cubicBezTo>
                    <a:pt x="387" y="1295"/>
                    <a:pt x="388" y="1294"/>
                    <a:pt x="385" y="1293"/>
                  </a:cubicBezTo>
                  <a:close/>
                  <a:moveTo>
                    <a:pt x="418" y="1334"/>
                  </a:moveTo>
                  <a:cubicBezTo>
                    <a:pt x="405" y="1334"/>
                    <a:pt x="390" y="1337"/>
                    <a:pt x="375" y="1341"/>
                  </a:cubicBezTo>
                  <a:lnTo>
                    <a:pt x="375" y="1341"/>
                  </a:lnTo>
                  <a:cubicBezTo>
                    <a:pt x="388" y="1340"/>
                    <a:pt x="402" y="1338"/>
                    <a:pt x="418" y="1334"/>
                  </a:cubicBezTo>
                  <a:close/>
                  <a:moveTo>
                    <a:pt x="500" y="1395"/>
                  </a:moveTo>
                  <a:cubicBezTo>
                    <a:pt x="497" y="1395"/>
                    <a:pt x="481" y="1408"/>
                    <a:pt x="453" y="1429"/>
                  </a:cubicBezTo>
                  <a:lnTo>
                    <a:pt x="489" y="1417"/>
                  </a:lnTo>
                  <a:cubicBezTo>
                    <a:pt x="499" y="1402"/>
                    <a:pt x="503" y="1395"/>
                    <a:pt x="500" y="1395"/>
                  </a:cubicBezTo>
                  <a:close/>
                  <a:moveTo>
                    <a:pt x="3931" y="1558"/>
                  </a:moveTo>
                  <a:cubicBezTo>
                    <a:pt x="3943" y="1558"/>
                    <a:pt x="3954" y="1562"/>
                    <a:pt x="3954" y="1572"/>
                  </a:cubicBezTo>
                  <a:cubicBezTo>
                    <a:pt x="3954" y="1578"/>
                    <a:pt x="3939" y="1581"/>
                    <a:pt x="3924" y="1581"/>
                  </a:cubicBezTo>
                  <a:cubicBezTo>
                    <a:pt x="3909" y="1581"/>
                    <a:pt x="3894" y="1578"/>
                    <a:pt x="3894" y="1572"/>
                  </a:cubicBezTo>
                  <a:cubicBezTo>
                    <a:pt x="3894" y="1565"/>
                    <a:pt x="3914" y="1558"/>
                    <a:pt x="3931" y="1558"/>
                  </a:cubicBezTo>
                  <a:close/>
                  <a:moveTo>
                    <a:pt x="715" y="1631"/>
                  </a:moveTo>
                  <a:lnTo>
                    <a:pt x="715" y="1631"/>
                  </a:lnTo>
                  <a:cubicBezTo>
                    <a:pt x="704" y="1653"/>
                    <a:pt x="674" y="1704"/>
                    <a:pt x="650" y="1704"/>
                  </a:cubicBezTo>
                  <a:cubicBezTo>
                    <a:pt x="648" y="1704"/>
                    <a:pt x="646" y="1704"/>
                    <a:pt x="644" y="1703"/>
                  </a:cubicBezTo>
                  <a:lnTo>
                    <a:pt x="656" y="1703"/>
                  </a:lnTo>
                  <a:lnTo>
                    <a:pt x="715" y="1631"/>
                  </a:lnTo>
                  <a:close/>
                  <a:moveTo>
                    <a:pt x="3918" y="1846"/>
                  </a:moveTo>
                  <a:cubicBezTo>
                    <a:pt x="3941" y="1846"/>
                    <a:pt x="3976" y="1857"/>
                    <a:pt x="3978" y="1868"/>
                  </a:cubicBezTo>
                  <a:lnTo>
                    <a:pt x="3978" y="1868"/>
                  </a:lnTo>
                  <a:cubicBezTo>
                    <a:pt x="3976" y="1868"/>
                    <a:pt x="3974" y="1867"/>
                    <a:pt x="3972" y="1867"/>
                  </a:cubicBezTo>
                  <a:cubicBezTo>
                    <a:pt x="3970" y="1867"/>
                    <a:pt x="3967" y="1868"/>
                    <a:pt x="3966" y="1869"/>
                  </a:cubicBezTo>
                  <a:lnTo>
                    <a:pt x="3978" y="1869"/>
                  </a:lnTo>
                  <a:cubicBezTo>
                    <a:pt x="3984" y="1881"/>
                    <a:pt x="3984" y="1887"/>
                    <a:pt x="3979" y="1887"/>
                  </a:cubicBezTo>
                  <a:cubicBezTo>
                    <a:pt x="3975" y="1887"/>
                    <a:pt x="3966" y="1881"/>
                    <a:pt x="3954" y="1869"/>
                  </a:cubicBezTo>
                  <a:cubicBezTo>
                    <a:pt x="3942" y="1869"/>
                    <a:pt x="3930" y="1858"/>
                    <a:pt x="3918" y="1846"/>
                  </a:cubicBezTo>
                  <a:close/>
                  <a:moveTo>
                    <a:pt x="965" y="1881"/>
                  </a:moveTo>
                  <a:cubicBezTo>
                    <a:pt x="976" y="1892"/>
                    <a:pt x="951" y="1928"/>
                    <a:pt x="929" y="1931"/>
                  </a:cubicBezTo>
                  <a:lnTo>
                    <a:pt x="929" y="1931"/>
                  </a:lnTo>
                  <a:cubicBezTo>
                    <a:pt x="934" y="1913"/>
                    <a:pt x="965" y="1881"/>
                    <a:pt x="965" y="1881"/>
                  </a:cubicBezTo>
                  <a:close/>
                  <a:moveTo>
                    <a:pt x="1026" y="1213"/>
                  </a:moveTo>
                  <a:cubicBezTo>
                    <a:pt x="1022" y="1213"/>
                    <a:pt x="1018" y="1213"/>
                    <a:pt x="1013" y="1215"/>
                  </a:cubicBezTo>
                  <a:cubicBezTo>
                    <a:pt x="993" y="1219"/>
                    <a:pt x="981" y="1220"/>
                    <a:pt x="974" y="1220"/>
                  </a:cubicBezTo>
                  <a:cubicBezTo>
                    <a:pt x="959" y="1220"/>
                    <a:pt x="961" y="1215"/>
                    <a:pt x="953" y="1215"/>
                  </a:cubicBezTo>
                  <a:cubicBezTo>
                    <a:pt x="943" y="1215"/>
                    <a:pt x="913" y="1252"/>
                    <a:pt x="899" y="1252"/>
                  </a:cubicBezTo>
                  <a:cubicBezTo>
                    <a:pt x="897" y="1252"/>
                    <a:pt x="896" y="1252"/>
                    <a:pt x="895" y="1251"/>
                  </a:cubicBezTo>
                  <a:lnTo>
                    <a:pt x="895" y="1251"/>
                  </a:lnTo>
                  <a:cubicBezTo>
                    <a:pt x="870" y="1285"/>
                    <a:pt x="873" y="1325"/>
                    <a:pt x="894" y="1346"/>
                  </a:cubicBezTo>
                  <a:cubicBezTo>
                    <a:pt x="894" y="1369"/>
                    <a:pt x="894" y="1381"/>
                    <a:pt x="894" y="1393"/>
                  </a:cubicBezTo>
                  <a:cubicBezTo>
                    <a:pt x="870" y="1417"/>
                    <a:pt x="858" y="1441"/>
                    <a:pt x="870" y="1453"/>
                  </a:cubicBezTo>
                  <a:lnTo>
                    <a:pt x="906" y="1405"/>
                  </a:lnTo>
                  <a:lnTo>
                    <a:pt x="906" y="1405"/>
                  </a:lnTo>
                  <a:cubicBezTo>
                    <a:pt x="918" y="1417"/>
                    <a:pt x="894" y="1453"/>
                    <a:pt x="906" y="1453"/>
                  </a:cubicBezTo>
                  <a:cubicBezTo>
                    <a:pt x="942" y="1453"/>
                    <a:pt x="965" y="1441"/>
                    <a:pt x="989" y="1429"/>
                  </a:cubicBezTo>
                  <a:cubicBezTo>
                    <a:pt x="1001" y="1417"/>
                    <a:pt x="1001" y="1405"/>
                    <a:pt x="1001" y="1405"/>
                  </a:cubicBezTo>
                  <a:cubicBezTo>
                    <a:pt x="1013" y="1417"/>
                    <a:pt x="1013" y="1429"/>
                    <a:pt x="1001" y="1441"/>
                  </a:cubicBezTo>
                  <a:cubicBezTo>
                    <a:pt x="1001" y="1460"/>
                    <a:pt x="993" y="1495"/>
                    <a:pt x="1009" y="1495"/>
                  </a:cubicBezTo>
                  <a:cubicBezTo>
                    <a:pt x="1013" y="1495"/>
                    <a:pt x="1018" y="1493"/>
                    <a:pt x="1025" y="1488"/>
                  </a:cubicBezTo>
                  <a:cubicBezTo>
                    <a:pt x="1035" y="1484"/>
                    <a:pt x="1047" y="1481"/>
                    <a:pt x="1057" y="1481"/>
                  </a:cubicBezTo>
                  <a:cubicBezTo>
                    <a:pt x="1072" y="1481"/>
                    <a:pt x="1084" y="1486"/>
                    <a:pt x="1084" y="1500"/>
                  </a:cubicBezTo>
                  <a:cubicBezTo>
                    <a:pt x="1095" y="1522"/>
                    <a:pt x="1058" y="1562"/>
                    <a:pt x="1067" y="1562"/>
                  </a:cubicBezTo>
                  <a:cubicBezTo>
                    <a:pt x="1068" y="1562"/>
                    <a:pt x="1070" y="1561"/>
                    <a:pt x="1072" y="1560"/>
                  </a:cubicBezTo>
                  <a:cubicBezTo>
                    <a:pt x="1105" y="1549"/>
                    <a:pt x="1118" y="1487"/>
                    <a:pt x="1139" y="1487"/>
                  </a:cubicBezTo>
                  <a:cubicBezTo>
                    <a:pt x="1140" y="1487"/>
                    <a:pt x="1142" y="1488"/>
                    <a:pt x="1144" y="1488"/>
                  </a:cubicBezTo>
                  <a:cubicBezTo>
                    <a:pt x="1168" y="1512"/>
                    <a:pt x="1061" y="1584"/>
                    <a:pt x="1084" y="1608"/>
                  </a:cubicBezTo>
                  <a:cubicBezTo>
                    <a:pt x="1088" y="1612"/>
                    <a:pt x="1092" y="1613"/>
                    <a:pt x="1095" y="1613"/>
                  </a:cubicBezTo>
                  <a:cubicBezTo>
                    <a:pt x="1112" y="1613"/>
                    <a:pt x="1124" y="1572"/>
                    <a:pt x="1144" y="1572"/>
                  </a:cubicBezTo>
                  <a:cubicBezTo>
                    <a:pt x="1156" y="1572"/>
                    <a:pt x="1180" y="1596"/>
                    <a:pt x="1180" y="1608"/>
                  </a:cubicBezTo>
                  <a:cubicBezTo>
                    <a:pt x="1192" y="1631"/>
                    <a:pt x="1215" y="1727"/>
                    <a:pt x="1263" y="1739"/>
                  </a:cubicBezTo>
                  <a:cubicBezTo>
                    <a:pt x="1275" y="1739"/>
                    <a:pt x="1299" y="1715"/>
                    <a:pt x="1311" y="1703"/>
                  </a:cubicBezTo>
                  <a:cubicBezTo>
                    <a:pt x="1320" y="1698"/>
                    <a:pt x="1326" y="1696"/>
                    <a:pt x="1329" y="1696"/>
                  </a:cubicBezTo>
                  <a:cubicBezTo>
                    <a:pt x="1341" y="1696"/>
                    <a:pt x="1311" y="1729"/>
                    <a:pt x="1311" y="1739"/>
                  </a:cubicBezTo>
                  <a:cubicBezTo>
                    <a:pt x="1305" y="1750"/>
                    <a:pt x="1314" y="1756"/>
                    <a:pt x="1325" y="1756"/>
                  </a:cubicBezTo>
                  <a:cubicBezTo>
                    <a:pt x="1337" y="1756"/>
                    <a:pt x="1352" y="1750"/>
                    <a:pt x="1358" y="1739"/>
                  </a:cubicBezTo>
                  <a:cubicBezTo>
                    <a:pt x="1376" y="1720"/>
                    <a:pt x="1386" y="1713"/>
                    <a:pt x="1389" y="1713"/>
                  </a:cubicBezTo>
                  <a:lnTo>
                    <a:pt x="1389" y="1713"/>
                  </a:lnTo>
                  <a:cubicBezTo>
                    <a:pt x="1395" y="1713"/>
                    <a:pt x="1385" y="1733"/>
                    <a:pt x="1370" y="1762"/>
                  </a:cubicBezTo>
                  <a:cubicBezTo>
                    <a:pt x="1406" y="1739"/>
                    <a:pt x="1430" y="1703"/>
                    <a:pt x="1453" y="1679"/>
                  </a:cubicBezTo>
                  <a:lnTo>
                    <a:pt x="1453" y="1679"/>
                  </a:lnTo>
                  <a:cubicBezTo>
                    <a:pt x="1453" y="1679"/>
                    <a:pt x="1418" y="1739"/>
                    <a:pt x="1418" y="1750"/>
                  </a:cubicBezTo>
                  <a:cubicBezTo>
                    <a:pt x="1406" y="1762"/>
                    <a:pt x="1430" y="1762"/>
                    <a:pt x="1442" y="1762"/>
                  </a:cubicBezTo>
                  <a:cubicBezTo>
                    <a:pt x="1445" y="1762"/>
                    <a:pt x="1453" y="1761"/>
                    <a:pt x="1462" y="1761"/>
                  </a:cubicBezTo>
                  <a:cubicBezTo>
                    <a:pt x="1485" y="1761"/>
                    <a:pt x="1511" y="1767"/>
                    <a:pt x="1477" y="1810"/>
                  </a:cubicBezTo>
                  <a:cubicBezTo>
                    <a:pt x="1458" y="1829"/>
                    <a:pt x="1460" y="1835"/>
                    <a:pt x="1470" y="1835"/>
                  </a:cubicBezTo>
                  <a:cubicBezTo>
                    <a:pt x="1485" y="1835"/>
                    <a:pt x="1518" y="1822"/>
                    <a:pt x="1525" y="1822"/>
                  </a:cubicBezTo>
                  <a:cubicBezTo>
                    <a:pt x="1536" y="1822"/>
                    <a:pt x="1471" y="1935"/>
                    <a:pt x="1490" y="1935"/>
                  </a:cubicBezTo>
                  <a:cubicBezTo>
                    <a:pt x="1492" y="1935"/>
                    <a:pt x="1496" y="1933"/>
                    <a:pt x="1501" y="1929"/>
                  </a:cubicBezTo>
                  <a:cubicBezTo>
                    <a:pt x="1537" y="1858"/>
                    <a:pt x="1561" y="1798"/>
                    <a:pt x="1573" y="1727"/>
                  </a:cubicBezTo>
                  <a:cubicBezTo>
                    <a:pt x="1573" y="1727"/>
                    <a:pt x="1591" y="1663"/>
                    <a:pt x="1579" y="1663"/>
                  </a:cubicBezTo>
                  <a:cubicBezTo>
                    <a:pt x="1578" y="1663"/>
                    <a:pt x="1576" y="1664"/>
                    <a:pt x="1573" y="1667"/>
                  </a:cubicBezTo>
                  <a:cubicBezTo>
                    <a:pt x="1568" y="1677"/>
                    <a:pt x="1562" y="1681"/>
                    <a:pt x="1558" y="1681"/>
                  </a:cubicBezTo>
                  <a:cubicBezTo>
                    <a:pt x="1553" y="1681"/>
                    <a:pt x="1549" y="1674"/>
                    <a:pt x="1549" y="1667"/>
                  </a:cubicBezTo>
                  <a:cubicBezTo>
                    <a:pt x="1549" y="1657"/>
                    <a:pt x="1549" y="1614"/>
                    <a:pt x="1535" y="1614"/>
                  </a:cubicBezTo>
                  <a:cubicBezTo>
                    <a:pt x="1532" y="1614"/>
                    <a:pt x="1529" y="1616"/>
                    <a:pt x="1525" y="1619"/>
                  </a:cubicBezTo>
                  <a:cubicBezTo>
                    <a:pt x="1511" y="1626"/>
                    <a:pt x="1501" y="1633"/>
                    <a:pt x="1498" y="1633"/>
                  </a:cubicBezTo>
                  <a:cubicBezTo>
                    <a:pt x="1495" y="1633"/>
                    <a:pt x="1496" y="1630"/>
                    <a:pt x="1501" y="1619"/>
                  </a:cubicBezTo>
                  <a:cubicBezTo>
                    <a:pt x="1498" y="1618"/>
                    <a:pt x="1494" y="1617"/>
                    <a:pt x="1490" y="1617"/>
                  </a:cubicBezTo>
                  <a:cubicBezTo>
                    <a:pt x="1476" y="1617"/>
                    <a:pt x="1458" y="1622"/>
                    <a:pt x="1446" y="1622"/>
                  </a:cubicBezTo>
                  <a:cubicBezTo>
                    <a:pt x="1430" y="1622"/>
                    <a:pt x="1424" y="1614"/>
                    <a:pt x="1453" y="1572"/>
                  </a:cubicBezTo>
                  <a:lnTo>
                    <a:pt x="1453" y="1572"/>
                  </a:lnTo>
                  <a:cubicBezTo>
                    <a:pt x="1438" y="1592"/>
                    <a:pt x="1427" y="1598"/>
                    <a:pt x="1420" y="1598"/>
                  </a:cubicBezTo>
                  <a:cubicBezTo>
                    <a:pt x="1405" y="1598"/>
                    <a:pt x="1402" y="1572"/>
                    <a:pt x="1394" y="1572"/>
                  </a:cubicBezTo>
                  <a:cubicBezTo>
                    <a:pt x="1370" y="1572"/>
                    <a:pt x="1370" y="1608"/>
                    <a:pt x="1346" y="1619"/>
                  </a:cubicBezTo>
                  <a:cubicBezTo>
                    <a:pt x="1343" y="1621"/>
                    <a:pt x="1340" y="1621"/>
                    <a:pt x="1338" y="1621"/>
                  </a:cubicBezTo>
                  <a:cubicBezTo>
                    <a:pt x="1317" y="1621"/>
                    <a:pt x="1347" y="1571"/>
                    <a:pt x="1358" y="1560"/>
                  </a:cubicBezTo>
                  <a:cubicBezTo>
                    <a:pt x="1386" y="1521"/>
                    <a:pt x="1388" y="1511"/>
                    <a:pt x="1380" y="1511"/>
                  </a:cubicBezTo>
                  <a:cubicBezTo>
                    <a:pt x="1370" y="1511"/>
                    <a:pt x="1347" y="1524"/>
                    <a:pt x="1334" y="1524"/>
                  </a:cubicBezTo>
                  <a:cubicBezTo>
                    <a:pt x="1323" y="1512"/>
                    <a:pt x="1299" y="1465"/>
                    <a:pt x="1311" y="1453"/>
                  </a:cubicBezTo>
                  <a:lnTo>
                    <a:pt x="1311" y="1453"/>
                  </a:lnTo>
                  <a:cubicBezTo>
                    <a:pt x="1299" y="1465"/>
                    <a:pt x="1311" y="1453"/>
                    <a:pt x="1287" y="1477"/>
                  </a:cubicBezTo>
                  <a:cubicBezTo>
                    <a:pt x="1279" y="1488"/>
                    <a:pt x="1275" y="1492"/>
                    <a:pt x="1273" y="1492"/>
                  </a:cubicBezTo>
                  <a:cubicBezTo>
                    <a:pt x="1268" y="1492"/>
                    <a:pt x="1271" y="1477"/>
                    <a:pt x="1263" y="1477"/>
                  </a:cubicBezTo>
                  <a:cubicBezTo>
                    <a:pt x="1263" y="1477"/>
                    <a:pt x="1239" y="1465"/>
                    <a:pt x="1251" y="1453"/>
                  </a:cubicBezTo>
                  <a:cubicBezTo>
                    <a:pt x="1261" y="1433"/>
                    <a:pt x="1271" y="1414"/>
                    <a:pt x="1261" y="1414"/>
                  </a:cubicBezTo>
                  <a:cubicBezTo>
                    <a:pt x="1259" y="1414"/>
                    <a:pt x="1255" y="1415"/>
                    <a:pt x="1251" y="1417"/>
                  </a:cubicBezTo>
                  <a:cubicBezTo>
                    <a:pt x="1227" y="1417"/>
                    <a:pt x="1215" y="1453"/>
                    <a:pt x="1192" y="1453"/>
                  </a:cubicBezTo>
                  <a:cubicBezTo>
                    <a:pt x="1180" y="1453"/>
                    <a:pt x="1192" y="1405"/>
                    <a:pt x="1192" y="1381"/>
                  </a:cubicBezTo>
                  <a:cubicBezTo>
                    <a:pt x="1203" y="1369"/>
                    <a:pt x="1192" y="1358"/>
                    <a:pt x="1180" y="1346"/>
                  </a:cubicBezTo>
                  <a:cubicBezTo>
                    <a:pt x="1168" y="1340"/>
                    <a:pt x="1159" y="1337"/>
                    <a:pt x="1150" y="1337"/>
                  </a:cubicBezTo>
                  <a:cubicBezTo>
                    <a:pt x="1141" y="1337"/>
                    <a:pt x="1132" y="1340"/>
                    <a:pt x="1120" y="1346"/>
                  </a:cubicBezTo>
                  <a:cubicBezTo>
                    <a:pt x="1108" y="1346"/>
                    <a:pt x="1072" y="1369"/>
                    <a:pt x="1061" y="1369"/>
                  </a:cubicBezTo>
                  <a:cubicBezTo>
                    <a:pt x="1084" y="1358"/>
                    <a:pt x="1096" y="1334"/>
                    <a:pt x="1108" y="1322"/>
                  </a:cubicBezTo>
                  <a:cubicBezTo>
                    <a:pt x="1120" y="1298"/>
                    <a:pt x="1096" y="1286"/>
                    <a:pt x="1084" y="1286"/>
                  </a:cubicBezTo>
                  <a:cubicBezTo>
                    <a:pt x="1084" y="1286"/>
                    <a:pt x="1067" y="1312"/>
                    <a:pt x="1054" y="1312"/>
                  </a:cubicBezTo>
                  <a:cubicBezTo>
                    <a:pt x="1052" y="1312"/>
                    <a:pt x="1050" y="1312"/>
                    <a:pt x="1049" y="1310"/>
                  </a:cubicBezTo>
                  <a:cubicBezTo>
                    <a:pt x="1037" y="1310"/>
                    <a:pt x="1025" y="1298"/>
                    <a:pt x="1025" y="1286"/>
                  </a:cubicBezTo>
                  <a:cubicBezTo>
                    <a:pt x="1025" y="1254"/>
                    <a:pt x="1053" y="1213"/>
                    <a:pt x="1026" y="1213"/>
                  </a:cubicBezTo>
                  <a:close/>
                  <a:moveTo>
                    <a:pt x="4287" y="1965"/>
                  </a:moveTo>
                  <a:cubicBezTo>
                    <a:pt x="4287" y="1965"/>
                    <a:pt x="4287" y="1969"/>
                    <a:pt x="4292" y="1970"/>
                  </a:cubicBezTo>
                  <a:lnTo>
                    <a:pt x="4292" y="1970"/>
                  </a:lnTo>
                  <a:cubicBezTo>
                    <a:pt x="4289" y="1967"/>
                    <a:pt x="4287" y="1965"/>
                    <a:pt x="4287" y="1965"/>
                  </a:cubicBezTo>
                  <a:close/>
                  <a:moveTo>
                    <a:pt x="1177" y="2024"/>
                  </a:moveTo>
                  <a:cubicBezTo>
                    <a:pt x="1179" y="2024"/>
                    <a:pt x="1180" y="2024"/>
                    <a:pt x="1180" y="2024"/>
                  </a:cubicBezTo>
                  <a:cubicBezTo>
                    <a:pt x="1180" y="2024"/>
                    <a:pt x="1179" y="2024"/>
                    <a:pt x="1177" y="2024"/>
                  </a:cubicBezTo>
                  <a:close/>
                  <a:moveTo>
                    <a:pt x="1072" y="2000"/>
                  </a:moveTo>
                  <a:lnTo>
                    <a:pt x="1072" y="2000"/>
                  </a:lnTo>
                  <a:cubicBezTo>
                    <a:pt x="1082" y="2010"/>
                    <a:pt x="1059" y="2054"/>
                    <a:pt x="1037" y="2054"/>
                  </a:cubicBezTo>
                  <a:cubicBezTo>
                    <a:pt x="1036" y="2054"/>
                    <a:pt x="1035" y="2054"/>
                    <a:pt x="1034" y="2053"/>
                  </a:cubicBezTo>
                  <a:lnTo>
                    <a:pt x="1034" y="2053"/>
                  </a:lnTo>
                  <a:cubicBezTo>
                    <a:pt x="1034" y="2036"/>
                    <a:pt x="1062" y="2000"/>
                    <a:pt x="1072" y="2000"/>
                  </a:cubicBezTo>
                  <a:close/>
                  <a:moveTo>
                    <a:pt x="1284" y="2081"/>
                  </a:moveTo>
                  <a:cubicBezTo>
                    <a:pt x="1284" y="2081"/>
                    <a:pt x="1285" y="2082"/>
                    <a:pt x="1287" y="2084"/>
                  </a:cubicBezTo>
                  <a:cubicBezTo>
                    <a:pt x="1287" y="2084"/>
                    <a:pt x="1288" y="2084"/>
                    <a:pt x="1289" y="2085"/>
                  </a:cubicBezTo>
                  <a:lnTo>
                    <a:pt x="1289" y="2085"/>
                  </a:lnTo>
                  <a:cubicBezTo>
                    <a:pt x="1287" y="2082"/>
                    <a:pt x="1285" y="2081"/>
                    <a:pt x="1284" y="2081"/>
                  </a:cubicBezTo>
                  <a:close/>
                  <a:moveTo>
                    <a:pt x="2692" y="2155"/>
                  </a:moveTo>
                  <a:lnTo>
                    <a:pt x="2692" y="2155"/>
                  </a:lnTo>
                  <a:cubicBezTo>
                    <a:pt x="2688" y="2162"/>
                    <a:pt x="2685" y="2170"/>
                    <a:pt x="2682" y="2178"/>
                  </a:cubicBezTo>
                  <a:lnTo>
                    <a:pt x="2682" y="2178"/>
                  </a:lnTo>
                  <a:cubicBezTo>
                    <a:pt x="2685" y="2173"/>
                    <a:pt x="2688" y="2165"/>
                    <a:pt x="2692" y="2155"/>
                  </a:cubicBezTo>
                  <a:close/>
                  <a:moveTo>
                    <a:pt x="1501" y="2191"/>
                  </a:moveTo>
                  <a:cubicBezTo>
                    <a:pt x="1500" y="2191"/>
                    <a:pt x="1498" y="2192"/>
                    <a:pt x="1497" y="2194"/>
                  </a:cubicBezTo>
                  <a:lnTo>
                    <a:pt x="1497" y="2194"/>
                  </a:lnTo>
                  <a:cubicBezTo>
                    <a:pt x="1499" y="2193"/>
                    <a:pt x="1500" y="2192"/>
                    <a:pt x="1501" y="2191"/>
                  </a:cubicBezTo>
                  <a:close/>
                  <a:moveTo>
                    <a:pt x="2346" y="2203"/>
                  </a:moveTo>
                  <a:cubicBezTo>
                    <a:pt x="2358" y="2203"/>
                    <a:pt x="2370" y="2203"/>
                    <a:pt x="2358" y="2239"/>
                  </a:cubicBezTo>
                  <a:lnTo>
                    <a:pt x="2346" y="2239"/>
                  </a:lnTo>
                  <a:lnTo>
                    <a:pt x="2346" y="2203"/>
                  </a:lnTo>
                  <a:close/>
                  <a:moveTo>
                    <a:pt x="2942" y="2239"/>
                  </a:moveTo>
                  <a:cubicBezTo>
                    <a:pt x="2942" y="2239"/>
                    <a:pt x="2942" y="2240"/>
                    <a:pt x="2942" y="2242"/>
                  </a:cubicBezTo>
                  <a:lnTo>
                    <a:pt x="2942" y="2242"/>
                  </a:lnTo>
                  <a:cubicBezTo>
                    <a:pt x="2944" y="2240"/>
                    <a:pt x="2945" y="2239"/>
                    <a:pt x="2942" y="2239"/>
                  </a:cubicBezTo>
                  <a:close/>
                  <a:moveTo>
                    <a:pt x="3775" y="2227"/>
                  </a:moveTo>
                  <a:cubicBezTo>
                    <a:pt x="3799" y="2250"/>
                    <a:pt x="3799" y="2250"/>
                    <a:pt x="3787" y="2262"/>
                  </a:cubicBezTo>
                  <a:cubicBezTo>
                    <a:pt x="3781" y="2262"/>
                    <a:pt x="3778" y="2265"/>
                    <a:pt x="3774" y="2265"/>
                  </a:cubicBezTo>
                  <a:cubicBezTo>
                    <a:pt x="3769" y="2265"/>
                    <a:pt x="3763" y="2262"/>
                    <a:pt x="3751" y="2250"/>
                  </a:cubicBezTo>
                  <a:lnTo>
                    <a:pt x="3775" y="2227"/>
                  </a:lnTo>
                  <a:close/>
                  <a:moveTo>
                    <a:pt x="2410" y="2377"/>
                  </a:moveTo>
                  <a:cubicBezTo>
                    <a:pt x="2401" y="2377"/>
                    <a:pt x="2394" y="2393"/>
                    <a:pt x="2394" y="2429"/>
                  </a:cubicBezTo>
                  <a:lnTo>
                    <a:pt x="2394" y="2441"/>
                  </a:lnTo>
                  <a:cubicBezTo>
                    <a:pt x="2406" y="2417"/>
                    <a:pt x="2418" y="2405"/>
                    <a:pt x="2418" y="2381"/>
                  </a:cubicBezTo>
                  <a:cubicBezTo>
                    <a:pt x="2415" y="2379"/>
                    <a:pt x="2412" y="2377"/>
                    <a:pt x="2410" y="2377"/>
                  </a:cubicBezTo>
                  <a:close/>
                  <a:moveTo>
                    <a:pt x="3652" y="2579"/>
                  </a:moveTo>
                  <a:cubicBezTo>
                    <a:pt x="3650" y="2579"/>
                    <a:pt x="3647" y="2581"/>
                    <a:pt x="3644" y="2584"/>
                  </a:cubicBezTo>
                  <a:cubicBezTo>
                    <a:pt x="3632" y="2584"/>
                    <a:pt x="3620" y="2584"/>
                    <a:pt x="3620" y="2596"/>
                  </a:cubicBezTo>
                  <a:lnTo>
                    <a:pt x="3620" y="2608"/>
                  </a:lnTo>
                  <a:cubicBezTo>
                    <a:pt x="3630" y="2618"/>
                    <a:pt x="3638" y="2621"/>
                    <a:pt x="3645" y="2621"/>
                  </a:cubicBezTo>
                  <a:cubicBezTo>
                    <a:pt x="3654" y="2621"/>
                    <a:pt x="3661" y="2615"/>
                    <a:pt x="3668" y="2608"/>
                  </a:cubicBezTo>
                  <a:cubicBezTo>
                    <a:pt x="3659" y="2590"/>
                    <a:pt x="3657" y="2579"/>
                    <a:pt x="3652" y="2579"/>
                  </a:cubicBezTo>
                  <a:close/>
                  <a:moveTo>
                    <a:pt x="3787" y="2620"/>
                  </a:moveTo>
                  <a:cubicBezTo>
                    <a:pt x="3799" y="2620"/>
                    <a:pt x="3811" y="2620"/>
                    <a:pt x="3823" y="2655"/>
                  </a:cubicBezTo>
                  <a:cubicBezTo>
                    <a:pt x="3823" y="2679"/>
                    <a:pt x="3811" y="2679"/>
                    <a:pt x="3799" y="2679"/>
                  </a:cubicBezTo>
                  <a:cubicBezTo>
                    <a:pt x="3787" y="2655"/>
                    <a:pt x="3775" y="2620"/>
                    <a:pt x="3787" y="2620"/>
                  </a:cubicBezTo>
                  <a:close/>
                  <a:moveTo>
                    <a:pt x="3501" y="2810"/>
                  </a:moveTo>
                  <a:cubicBezTo>
                    <a:pt x="3525" y="2810"/>
                    <a:pt x="3525" y="2810"/>
                    <a:pt x="3537" y="2846"/>
                  </a:cubicBezTo>
                  <a:lnTo>
                    <a:pt x="3537" y="2858"/>
                  </a:lnTo>
                  <a:cubicBezTo>
                    <a:pt x="3537" y="2882"/>
                    <a:pt x="3525" y="2882"/>
                    <a:pt x="3501" y="2882"/>
                  </a:cubicBezTo>
                  <a:cubicBezTo>
                    <a:pt x="3501" y="2858"/>
                    <a:pt x="3489" y="2822"/>
                    <a:pt x="3501" y="2810"/>
                  </a:cubicBezTo>
                  <a:close/>
                  <a:moveTo>
                    <a:pt x="3759" y="2834"/>
                  </a:moveTo>
                  <a:lnTo>
                    <a:pt x="3759" y="2834"/>
                  </a:lnTo>
                  <a:cubicBezTo>
                    <a:pt x="3749" y="2834"/>
                    <a:pt x="3756" y="2884"/>
                    <a:pt x="3770" y="2884"/>
                  </a:cubicBezTo>
                  <a:cubicBezTo>
                    <a:pt x="3771" y="2884"/>
                    <a:pt x="3773" y="2883"/>
                    <a:pt x="3775" y="2882"/>
                  </a:cubicBezTo>
                  <a:cubicBezTo>
                    <a:pt x="3775" y="2887"/>
                    <a:pt x="3778" y="2890"/>
                    <a:pt x="3781" y="2890"/>
                  </a:cubicBezTo>
                  <a:cubicBezTo>
                    <a:pt x="3784" y="2890"/>
                    <a:pt x="3787" y="2887"/>
                    <a:pt x="3787" y="2882"/>
                  </a:cubicBezTo>
                  <a:cubicBezTo>
                    <a:pt x="3773" y="2846"/>
                    <a:pt x="3764" y="2834"/>
                    <a:pt x="3759" y="2834"/>
                  </a:cubicBezTo>
                  <a:close/>
                  <a:moveTo>
                    <a:pt x="3750" y="2947"/>
                  </a:moveTo>
                  <a:lnTo>
                    <a:pt x="3750" y="2947"/>
                  </a:lnTo>
                  <a:cubicBezTo>
                    <a:pt x="3750" y="2949"/>
                    <a:pt x="3751" y="2951"/>
                    <a:pt x="3751" y="2953"/>
                  </a:cubicBezTo>
                  <a:cubicBezTo>
                    <a:pt x="3751" y="2951"/>
                    <a:pt x="3750" y="2949"/>
                    <a:pt x="3750" y="2947"/>
                  </a:cubicBezTo>
                  <a:close/>
                  <a:moveTo>
                    <a:pt x="3990" y="0"/>
                  </a:moveTo>
                  <a:cubicBezTo>
                    <a:pt x="3930" y="24"/>
                    <a:pt x="3894" y="155"/>
                    <a:pt x="3859" y="179"/>
                  </a:cubicBezTo>
                  <a:cubicBezTo>
                    <a:pt x="3855" y="181"/>
                    <a:pt x="3850" y="183"/>
                    <a:pt x="3846" y="183"/>
                  </a:cubicBezTo>
                  <a:cubicBezTo>
                    <a:pt x="3829" y="183"/>
                    <a:pt x="3809" y="164"/>
                    <a:pt x="3789" y="148"/>
                  </a:cubicBezTo>
                  <a:lnTo>
                    <a:pt x="3789" y="148"/>
                  </a:lnTo>
                  <a:cubicBezTo>
                    <a:pt x="3810" y="139"/>
                    <a:pt x="3823" y="79"/>
                    <a:pt x="3800" y="79"/>
                  </a:cubicBezTo>
                  <a:cubicBezTo>
                    <a:pt x="3797" y="79"/>
                    <a:pt x="3792" y="80"/>
                    <a:pt x="3787" y="84"/>
                  </a:cubicBezTo>
                  <a:cubicBezTo>
                    <a:pt x="3775" y="84"/>
                    <a:pt x="3763" y="84"/>
                    <a:pt x="3751" y="95"/>
                  </a:cubicBezTo>
                  <a:cubicBezTo>
                    <a:pt x="3754" y="106"/>
                    <a:pt x="3757" y="115"/>
                    <a:pt x="3760" y="122"/>
                  </a:cubicBezTo>
                  <a:lnTo>
                    <a:pt x="3760" y="122"/>
                  </a:lnTo>
                  <a:cubicBezTo>
                    <a:pt x="3757" y="124"/>
                    <a:pt x="3754" y="126"/>
                    <a:pt x="3752" y="128"/>
                  </a:cubicBezTo>
                  <a:lnTo>
                    <a:pt x="3752" y="128"/>
                  </a:lnTo>
                  <a:cubicBezTo>
                    <a:pt x="3749" y="128"/>
                    <a:pt x="3746" y="127"/>
                    <a:pt x="3744" y="127"/>
                  </a:cubicBezTo>
                  <a:cubicBezTo>
                    <a:pt x="3738" y="127"/>
                    <a:pt x="3733" y="128"/>
                    <a:pt x="3728" y="131"/>
                  </a:cubicBezTo>
                  <a:cubicBezTo>
                    <a:pt x="3724" y="135"/>
                    <a:pt x="3725" y="140"/>
                    <a:pt x="3729" y="145"/>
                  </a:cubicBezTo>
                  <a:lnTo>
                    <a:pt x="3729" y="145"/>
                  </a:lnTo>
                  <a:cubicBezTo>
                    <a:pt x="3713" y="157"/>
                    <a:pt x="3697" y="168"/>
                    <a:pt x="3680" y="179"/>
                  </a:cubicBezTo>
                  <a:cubicBezTo>
                    <a:pt x="3692" y="179"/>
                    <a:pt x="3656" y="203"/>
                    <a:pt x="3644" y="226"/>
                  </a:cubicBezTo>
                  <a:cubicBezTo>
                    <a:pt x="3644" y="238"/>
                    <a:pt x="3620" y="250"/>
                    <a:pt x="3597" y="250"/>
                  </a:cubicBezTo>
                  <a:cubicBezTo>
                    <a:pt x="3592" y="250"/>
                    <a:pt x="3587" y="251"/>
                    <a:pt x="3583" y="252"/>
                  </a:cubicBezTo>
                  <a:lnTo>
                    <a:pt x="3583" y="252"/>
                  </a:lnTo>
                  <a:cubicBezTo>
                    <a:pt x="3587" y="248"/>
                    <a:pt x="3592" y="243"/>
                    <a:pt x="3597" y="238"/>
                  </a:cubicBezTo>
                  <a:lnTo>
                    <a:pt x="3597" y="238"/>
                  </a:lnTo>
                  <a:lnTo>
                    <a:pt x="3537" y="262"/>
                  </a:lnTo>
                  <a:cubicBezTo>
                    <a:pt x="3556" y="262"/>
                    <a:pt x="3568" y="255"/>
                    <a:pt x="3583" y="252"/>
                  </a:cubicBezTo>
                  <a:lnTo>
                    <a:pt x="3583" y="252"/>
                  </a:lnTo>
                  <a:cubicBezTo>
                    <a:pt x="3577" y="258"/>
                    <a:pt x="3573" y="262"/>
                    <a:pt x="3573" y="262"/>
                  </a:cubicBezTo>
                  <a:cubicBezTo>
                    <a:pt x="3562" y="273"/>
                    <a:pt x="3571" y="335"/>
                    <a:pt x="3554" y="335"/>
                  </a:cubicBezTo>
                  <a:cubicBezTo>
                    <a:pt x="3552" y="335"/>
                    <a:pt x="3551" y="334"/>
                    <a:pt x="3549" y="334"/>
                  </a:cubicBezTo>
                  <a:cubicBezTo>
                    <a:pt x="3521" y="305"/>
                    <a:pt x="3488" y="281"/>
                    <a:pt x="3467" y="281"/>
                  </a:cubicBezTo>
                  <a:cubicBezTo>
                    <a:pt x="3452" y="281"/>
                    <a:pt x="3442" y="293"/>
                    <a:pt x="3442" y="322"/>
                  </a:cubicBezTo>
                  <a:cubicBezTo>
                    <a:pt x="3442" y="357"/>
                    <a:pt x="3489" y="393"/>
                    <a:pt x="3454" y="405"/>
                  </a:cubicBezTo>
                  <a:lnTo>
                    <a:pt x="3442" y="405"/>
                  </a:lnTo>
                  <a:cubicBezTo>
                    <a:pt x="3430" y="405"/>
                    <a:pt x="3358" y="405"/>
                    <a:pt x="3358" y="429"/>
                  </a:cubicBezTo>
                  <a:cubicBezTo>
                    <a:pt x="3358" y="453"/>
                    <a:pt x="3394" y="465"/>
                    <a:pt x="3406" y="476"/>
                  </a:cubicBezTo>
                  <a:cubicBezTo>
                    <a:pt x="3418" y="500"/>
                    <a:pt x="3370" y="500"/>
                    <a:pt x="3370" y="524"/>
                  </a:cubicBezTo>
                  <a:cubicBezTo>
                    <a:pt x="3394" y="524"/>
                    <a:pt x="3406" y="536"/>
                    <a:pt x="3418" y="536"/>
                  </a:cubicBezTo>
                  <a:cubicBezTo>
                    <a:pt x="3489" y="560"/>
                    <a:pt x="3382" y="584"/>
                    <a:pt x="3394" y="619"/>
                  </a:cubicBezTo>
                  <a:cubicBezTo>
                    <a:pt x="3394" y="613"/>
                    <a:pt x="3441" y="603"/>
                    <a:pt x="3475" y="603"/>
                  </a:cubicBezTo>
                  <a:cubicBezTo>
                    <a:pt x="3503" y="603"/>
                    <a:pt x="3523" y="610"/>
                    <a:pt x="3501" y="631"/>
                  </a:cubicBezTo>
                  <a:cubicBezTo>
                    <a:pt x="3454" y="679"/>
                    <a:pt x="3466" y="655"/>
                    <a:pt x="3489" y="679"/>
                  </a:cubicBezTo>
                  <a:cubicBezTo>
                    <a:pt x="3501" y="715"/>
                    <a:pt x="3478" y="703"/>
                    <a:pt x="3442" y="715"/>
                  </a:cubicBezTo>
                  <a:cubicBezTo>
                    <a:pt x="3450" y="712"/>
                    <a:pt x="3458" y="711"/>
                    <a:pt x="3464" y="711"/>
                  </a:cubicBezTo>
                  <a:cubicBezTo>
                    <a:pt x="3512" y="711"/>
                    <a:pt x="3511" y="770"/>
                    <a:pt x="3547" y="770"/>
                  </a:cubicBezTo>
                  <a:cubicBezTo>
                    <a:pt x="3554" y="770"/>
                    <a:pt x="3562" y="767"/>
                    <a:pt x="3573" y="762"/>
                  </a:cubicBezTo>
                  <a:lnTo>
                    <a:pt x="3573" y="762"/>
                  </a:lnTo>
                  <a:cubicBezTo>
                    <a:pt x="3549" y="774"/>
                    <a:pt x="3537" y="798"/>
                    <a:pt x="3561" y="822"/>
                  </a:cubicBezTo>
                  <a:cubicBezTo>
                    <a:pt x="3573" y="834"/>
                    <a:pt x="3585" y="834"/>
                    <a:pt x="3597" y="834"/>
                  </a:cubicBezTo>
                  <a:cubicBezTo>
                    <a:pt x="3609" y="834"/>
                    <a:pt x="3620" y="834"/>
                    <a:pt x="3632" y="822"/>
                  </a:cubicBezTo>
                  <a:lnTo>
                    <a:pt x="3632" y="822"/>
                  </a:lnTo>
                  <a:cubicBezTo>
                    <a:pt x="3608" y="846"/>
                    <a:pt x="3573" y="857"/>
                    <a:pt x="3537" y="869"/>
                  </a:cubicBezTo>
                  <a:cubicBezTo>
                    <a:pt x="3545" y="873"/>
                    <a:pt x="3553" y="875"/>
                    <a:pt x="3561" y="875"/>
                  </a:cubicBezTo>
                  <a:cubicBezTo>
                    <a:pt x="3577" y="875"/>
                    <a:pt x="3593" y="869"/>
                    <a:pt x="3609" y="869"/>
                  </a:cubicBezTo>
                  <a:cubicBezTo>
                    <a:pt x="3635" y="852"/>
                    <a:pt x="3667" y="841"/>
                    <a:pt x="3687" y="841"/>
                  </a:cubicBezTo>
                  <a:cubicBezTo>
                    <a:pt x="3695" y="841"/>
                    <a:pt x="3701" y="842"/>
                    <a:pt x="3704" y="846"/>
                  </a:cubicBezTo>
                  <a:cubicBezTo>
                    <a:pt x="3668" y="857"/>
                    <a:pt x="3632" y="881"/>
                    <a:pt x="3597" y="893"/>
                  </a:cubicBezTo>
                  <a:cubicBezTo>
                    <a:pt x="3593" y="897"/>
                    <a:pt x="3595" y="898"/>
                    <a:pt x="3601" y="898"/>
                  </a:cubicBezTo>
                  <a:cubicBezTo>
                    <a:pt x="3612" y="898"/>
                    <a:pt x="3636" y="893"/>
                    <a:pt x="3644" y="893"/>
                  </a:cubicBezTo>
                  <a:cubicBezTo>
                    <a:pt x="3656" y="905"/>
                    <a:pt x="3656" y="917"/>
                    <a:pt x="3644" y="917"/>
                  </a:cubicBezTo>
                  <a:cubicBezTo>
                    <a:pt x="3644" y="929"/>
                    <a:pt x="3620" y="953"/>
                    <a:pt x="3620" y="953"/>
                  </a:cubicBezTo>
                  <a:cubicBezTo>
                    <a:pt x="3620" y="955"/>
                    <a:pt x="3624" y="956"/>
                    <a:pt x="3629" y="956"/>
                  </a:cubicBezTo>
                  <a:cubicBezTo>
                    <a:pt x="3642" y="956"/>
                    <a:pt x="3670" y="949"/>
                    <a:pt x="3684" y="949"/>
                  </a:cubicBezTo>
                  <a:cubicBezTo>
                    <a:pt x="3689" y="949"/>
                    <a:pt x="3692" y="950"/>
                    <a:pt x="3692" y="953"/>
                  </a:cubicBezTo>
                  <a:cubicBezTo>
                    <a:pt x="3680" y="953"/>
                    <a:pt x="3668" y="965"/>
                    <a:pt x="3668" y="977"/>
                  </a:cubicBezTo>
                  <a:cubicBezTo>
                    <a:pt x="3656" y="977"/>
                    <a:pt x="3656" y="988"/>
                    <a:pt x="3668" y="988"/>
                  </a:cubicBezTo>
                  <a:cubicBezTo>
                    <a:pt x="3668" y="1012"/>
                    <a:pt x="3692" y="1012"/>
                    <a:pt x="3704" y="1024"/>
                  </a:cubicBezTo>
                  <a:cubicBezTo>
                    <a:pt x="3716" y="1036"/>
                    <a:pt x="3680" y="1048"/>
                    <a:pt x="3692" y="1060"/>
                  </a:cubicBezTo>
                  <a:cubicBezTo>
                    <a:pt x="3699" y="1060"/>
                    <a:pt x="3710" y="1060"/>
                    <a:pt x="3721" y="1057"/>
                  </a:cubicBezTo>
                  <a:lnTo>
                    <a:pt x="3721" y="1057"/>
                  </a:lnTo>
                  <a:cubicBezTo>
                    <a:pt x="3686" y="1075"/>
                    <a:pt x="3668" y="1087"/>
                    <a:pt x="3668" y="1107"/>
                  </a:cubicBezTo>
                  <a:lnTo>
                    <a:pt x="3704" y="1096"/>
                  </a:lnTo>
                  <a:cubicBezTo>
                    <a:pt x="3704" y="1107"/>
                    <a:pt x="3704" y="1155"/>
                    <a:pt x="3728" y="1155"/>
                  </a:cubicBezTo>
                  <a:cubicBezTo>
                    <a:pt x="3728" y="1155"/>
                    <a:pt x="3780" y="1129"/>
                    <a:pt x="3795" y="1129"/>
                  </a:cubicBezTo>
                  <a:cubicBezTo>
                    <a:pt x="3798" y="1129"/>
                    <a:pt x="3799" y="1130"/>
                    <a:pt x="3799" y="1131"/>
                  </a:cubicBezTo>
                  <a:cubicBezTo>
                    <a:pt x="3799" y="1143"/>
                    <a:pt x="3763" y="1167"/>
                    <a:pt x="3751" y="1179"/>
                  </a:cubicBezTo>
                  <a:cubicBezTo>
                    <a:pt x="3739" y="1203"/>
                    <a:pt x="3739" y="1238"/>
                    <a:pt x="3751" y="1262"/>
                  </a:cubicBezTo>
                  <a:cubicBezTo>
                    <a:pt x="3763" y="1274"/>
                    <a:pt x="3799" y="1274"/>
                    <a:pt x="3799" y="1286"/>
                  </a:cubicBezTo>
                  <a:cubicBezTo>
                    <a:pt x="3805" y="1292"/>
                    <a:pt x="3814" y="1295"/>
                    <a:pt x="3827" y="1295"/>
                  </a:cubicBezTo>
                  <a:cubicBezTo>
                    <a:pt x="3840" y="1295"/>
                    <a:pt x="3857" y="1292"/>
                    <a:pt x="3879" y="1287"/>
                  </a:cubicBezTo>
                  <a:lnTo>
                    <a:pt x="3879" y="1287"/>
                  </a:lnTo>
                  <a:cubicBezTo>
                    <a:pt x="3861" y="1294"/>
                    <a:pt x="3791" y="1347"/>
                    <a:pt x="3814" y="1347"/>
                  </a:cubicBezTo>
                  <a:cubicBezTo>
                    <a:pt x="3816" y="1347"/>
                    <a:pt x="3819" y="1347"/>
                    <a:pt x="3823" y="1346"/>
                  </a:cubicBezTo>
                  <a:cubicBezTo>
                    <a:pt x="3882" y="1334"/>
                    <a:pt x="3906" y="1286"/>
                    <a:pt x="3954" y="1274"/>
                  </a:cubicBezTo>
                  <a:lnTo>
                    <a:pt x="3954" y="1274"/>
                  </a:lnTo>
                  <a:lnTo>
                    <a:pt x="3894" y="1322"/>
                  </a:lnTo>
                  <a:cubicBezTo>
                    <a:pt x="3859" y="1358"/>
                    <a:pt x="3823" y="1369"/>
                    <a:pt x="3775" y="1381"/>
                  </a:cubicBezTo>
                  <a:cubicBezTo>
                    <a:pt x="3787" y="1380"/>
                    <a:pt x="3797" y="1379"/>
                    <a:pt x="3804" y="1379"/>
                  </a:cubicBezTo>
                  <a:cubicBezTo>
                    <a:pt x="3850" y="1379"/>
                    <a:pt x="3830" y="1405"/>
                    <a:pt x="3870" y="1405"/>
                  </a:cubicBezTo>
                  <a:cubicBezTo>
                    <a:pt x="3870" y="1429"/>
                    <a:pt x="3870" y="1429"/>
                    <a:pt x="3823" y="1441"/>
                  </a:cubicBezTo>
                  <a:cubicBezTo>
                    <a:pt x="3775" y="1441"/>
                    <a:pt x="3799" y="1453"/>
                    <a:pt x="3775" y="1465"/>
                  </a:cubicBezTo>
                  <a:lnTo>
                    <a:pt x="3906" y="1429"/>
                  </a:lnTo>
                  <a:lnTo>
                    <a:pt x="3906" y="1429"/>
                  </a:lnTo>
                  <a:cubicBezTo>
                    <a:pt x="3906" y="1453"/>
                    <a:pt x="3799" y="1477"/>
                    <a:pt x="3811" y="1477"/>
                  </a:cubicBezTo>
                  <a:cubicBezTo>
                    <a:pt x="3811" y="1477"/>
                    <a:pt x="3906" y="1488"/>
                    <a:pt x="3870" y="1512"/>
                  </a:cubicBezTo>
                  <a:cubicBezTo>
                    <a:pt x="3835" y="1536"/>
                    <a:pt x="3787" y="1584"/>
                    <a:pt x="3859" y="1584"/>
                  </a:cubicBezTo>
                  <a:cubicBezTo>
                    <a:pt x="3882" y="1584"/>
                    <a:pt x="3859" y="1608"/>
                    <a:pt x="3882" y="1619"/>
                  </a:cubicBezTo>
                  <a:cubicBezTo>
                    <a:pt x="3954" y="1631"/>
                    <a:pt x="3847" y="1631"/>
                    <a:pt x="3835" y="1643"/>
                  </a:cubicBezTo>
                  <a:cubicBezTo>
                    <a:pt x="3823" y="1655"/>
                    <a:pt x="3870" y="1667"/>
                    <a:pt x="3870" y="1679"/>
                  </a:cubicBezTo>
                  <a:cubicBezTo>
                    <a:pt x="3870" y="1683"/>
                    <a:pt x="3868" y="1684"/>
                    <a:pt x="3863" y="1684"/>
                  </a:cubicBezTo>
                  <a:cubicBezTo>
                    <a:pt x="3855" y="1684"/>
                    <a:pt x="3839" y="1679"/>
                    <a:pt x="3823" y="1679"/>
                  </a:cubicBezTo>
                  <a:cubicBezTo>
                    <a:pt x="3787" y="1679"/>
                    <a:pt x="3823" y="1703"/>
                    <a:pt x="3823" y="1703"/>
                  </a:cubicBezTo>
                  <a:lnTo>
                    <a:pt x="3823" y="1715"/>
                  </a:lnTo>
                  <a:cubicBezTo>
                    <a:pt x="3823" y="1715"/>
                    <a:pt x="3990" y="1715"/>
                    <a:pt x="3882" y="1739"/>
                  </a:cubicBezTo>
                  <a:cubicBezTo>
                    <a:pt x="3823" y="1739"/>
                    <a:pt x="3823" y="1762"/>
                    <a:pt x="3859" y="1774"/>
                  </a:cubicBezTo>
                  <a:cubicBezTo>
                    <a:pt x="3897" y="1784"/>
                    <a:pt x="3920" y="1801"/>
                    <a:pt x="3883" y="1801"/>
                  </a:cubicBezTo>
                  <a:cubicBezTo>
                    <a:pt x="3875" y="1801"/>
                    <a:pt x="3863" y="1800"/>
                    <a:pt x="3847" y="1798"/>
                  </a:cubicBezTo>
                  <a:cubicBezTo>
                    <a:pt x="3787" y="1798"/>
                    <a:pt x="3882" y="1846"/>
                    <a:pt x="3835" y="1846"/>
                  </a:cubicBezTo>
                  <a:cubicBezTo>
                    <a:pt x="3863" y="1846"/>
                    <a:pt x="3922" y="1891"/>
                    <a:pt x="3902" y="1891"/>
                  </a:cubicBezTo>
                  <a:cubicBezTo>
                    <a:pt x="3897" y="1891"/>
                    <a:pt x="3887" y="1889"/>
                    <a:pt x="3870" y="1881"/>
                  </a:cubicBezTo>
                  <a:cubicBezTo>
                    <a:pt x="3844" y="1868"/>
                    <a:pt x="3830" y="1863"/>
                    <a:pt x="3825" y="1863"/>
                  </a:cubicBezTo>
                  <a:cubicBezTo>
                    <a:pt x="3809" y="1863"/>
                    <a:pt x="3847" y="1897"/>
                    <a:pt x="3847" y="1905"/>
                  </a:cubicBezTo>
                  <a:cubicBezTo>
                    <a:pt x="3847" y="1917"/>
                    <a:pt x="3847" y="1929"/>
                    <a:pt x="3835" y="1929"/>
                  </a:cubicBezTo>
                  <a:cubicBezTo>
                    <a:pt x="3819" y="1929"/>
                    <a:pt x="3814" y="1924"/>
                    <a:pt x="3808" y="1924"/>
                  </a:cubicBezTo>
                  <a:cubicBezTo>
                    <a:pt x="3806" y="1924"/>
                    <a:pt x="3803" y="1925"/>
                    <a:pt x="3799" y="1929"/>
                  </a:cubicBezTo>
                  <a:cubicBezTo>
                    <a:pt x="3799" y="1929"/>
                    <a:pt x="3799" y="1953"/>
                    <a:pt x="3835" y="1977"/>
                  </a:cubicBezTo>
                  <a:cubicBezTo>
                    <a:pt x="3806" y="1967"/>
                    <a:pt x="3785" y="1950"/>
                    <a:pt x="3771" y="1950"/>
                  </a:cubicBezTo>
                  <a:cubicBezTo>
                    <a:pt x="3768" y="1950"/>
                    <a:pt x="3766" y="1951"/>
                    <a:pt x="3763" y="1953"/>
                  </a:cubicBezTo>
                  <a:cubicBezTo>
                    <a:pt x="3754" y="1953"/>
                    <a:pt x="3782" y="1983"/>
                    <a:pt x="3776" y="1983"/>
                  </a:cubicBezTo>
                  <a:cubicBezTo>
                    <a:pt x="3774" y="1983"/>
                    <a:pt x="3770" y="1981"/>
                    <a:pt x="3763" y="1977"/>
                  </a:cubicBezTo>
                  <a:lnTo>
                    <a:pt x="3763" y="1977"/>
                  </a:lnTo>
                  <a:cubicBezTo>
                    <a:pt x="3763" y="1977"/>
                    <a:pt x="3763" y="1984"/>
                    <a:pt x="3774" y="1992"/>
                  </a:cubicBezTo>
                  <a:lnTo>
                    <a:pt x="3774" y="1992"/>
                  </a:lnTo>
                  <a:cubicBezTo>
                    <a:pt x="3772" y="1992"/>
                    <a:pt x="3770" y="1991"/>
                    <a:pt x="3768" y="1991"/>
                  </a:cubicBezTo>
                  <a:cubicBezTo>
                    <a:pt x="3754" y="1991"/>
                    <a:pt x="3743" y="2004"/>
                    <a:pt x="3787" y="2048"/>
                  </a:cubicBezTo>
                  <a:cubicBezTo>
                    <a:pt x="3778" y="2038"/>
                    <a:pt x="3737" y="2006"/>
                    <a:pt x="3734" y="2006"/>
                  </a:cubicBezTo>
                  <a:lnTo>
                    <a:pt x="3734" y="2006"/>
                  </a:lnTo>
                  <a:cubicBezTo>
                    <a:pt x="3733" y="2006"/>
                    <a:pt x="3735" y="2008"/>
                    <a:pt x="3739" y="2012"/>
                  </a:cubicBezTo>
                  <a:cubicBezTo>
                    <a:pt x="3763" y="2048"/>
                    <a:pt x="3763" y="2048"/>
                    <a:pt x="3751" y="2048"/>
                  </a:cubicBezTo>
                  <a:cubicBezTo>
                    <a:pt x="3750" y="2049"/>
                    <a:pt x="3749" y="2050"/>
                    <a:pt x="3748" y="2050"/>
                  </a:cubicBezTo>
                  <a:cubicBezTo>
                    <a:pt x="3735" y="2050"/>
                    <a:pt x="3715" y="2000"/>
                    <a:pt x="3704" y="2000"/>
                  </a:cubicBezTo>
                  <a:cubicBezTo>
                    <a:pt x="3692" y="2012"/>
                    <a:pt x="3692" y="2012"/>
                    <a:pt x="3692" y="2024"/>
                  </a:cubicBezTo>
                  <a:cubicBezTo>
                    <a:pt x="3692" y="2036"/>
                    <a:pt x="3704" y="2060"/>
                    <a:pt x="3739" y="2108"/>
                  </a:cubicBezTo>
                  <a:cubicBezTo>
                    <a:pt x="3737" y="2111"/>
                    <a:pt x="3734" y="2112"/>
                    <a:pt x="3730" y="2112"/>
                  </a:cubicBezTo>
                  <a:cubicBezTo>
                    <a:pt x="3721" y="2112"/>
                    <a:pt x="3710" y="2099"/>
                    <a:pt x="3692" y="2072"/>
                  </a:cubicBezTo>
                  <a:lnTo>
                    <a:pt x="3692" y="2072"/>
                  </a:lnTo>
                  <a:lnTo>
                    <a:pt x="3728" y="2131"/>
                  </a:lnTo>
                  <a:cubicBezTo>
                    <a:pt x="3692" y="2096"/>
                    <a:pt x="3668" y="2060"/>
                    <a:pt x="3632" y="2024"/>
                  </a:cubicBezTo>
                  <a:lnTo>
                    <a:pt x="3632" y="2024"/>
                  </a:lnTo>
                  <a:lnTo>
                    <a:pt x="3668" y="2108"/>
                  </a:lnTo>
                  <a:cubicBezTo>
                    <a:pt x="3682" y="2143"/>
                    <a:pt x="3675" y="2153"/>
                    <a:pt x="3663" y="2153"/>
                  </a:cubicBezTo>
                  <a:cubicBezTo>
                    <a:pt x="3654" y="2153"/>
                    <a:pt x="3642" y="2148"/>
                    <a:pt x="3632" y="2143"/>
                  </a:cubicBezTo>
                  <a:cubicBezTo>
                    <a:pt x="3624" y="2143"/>
                    <a:pt x="3616" y="2142"/>
                    <a:pt x="3610" y="2142"/>
                  </a:cubicBezTo>
                  <a:cubicBezTo>
                    <a:pt x="3598" y="2142"/>
                    <a:pt x="3593" y="2147"/>
                    <a:pt x="3609" y="2179"/>
                  </a:cubicBezTo>
                  <a:lnTo>
                    <a:pt x="3668" y="2298"/>
                  </a:lnTo>
                  <a:cubicBezTo>
                    <a:pt x="3656" y="2298"/>
                    <a:pt x="3620" y="2227"/>
                    <a:pt x="3609" y="2203"/>
                  </a:cubicBezTo>
                  <a:lnTo>
                    <a:pt x="3609" y="2203"/>
                  </a:lnTo>
                  <a:cubicBezTo>
                    <a:pt x="3612" y="2212"/>
                    <a:pt x="3611" y="2216"/>
                    <a:pt x="3608" y="2216"/>
                  </a:cubicBezTo>
                  <a:cubicBezTo>
                    <a:pt x="3599" y="2216"/>
                    <a:pt x="3573" y="2185"/>
                    <a:pt x="3573" y="2167"/>
                  </a:cubicBezTo>
                  <a:cubicBezTo>
                    <a:pt x="3561" y="2143"/>
                    <a:pt x="3537" y="2108"/>
                    <a:pt x="3537" y="2108"/>
                  </a:cubicBezTo>
                  <a:lnTo>
                    <a:pt x="3537" y="2108"/>
                  </a:lnTo>
                  <a:lnTo>
                    <a:pt x="3583" y="2235"/>
                  </a:lnTo>
                  <a:lnTo>
                    <a:pt x="3583" y="2235"/>
                  </a:lnTo>
                  <a:cubicBezTo>
                    <a:pt x="3572" y="2207"/>
                    <a:pt x="3547" y="2188"/>
                    <a:pt x="3514" y="2188"/>
                  </a:cubicBezTo>
                  <a:cubicBezTo>
                    <a:pt x="3506" y="2188"/>
                    <a:pt x="3498" y="2189"/>
                    <a:pt x="3489" y="2191"/>
                  </a:cubicBezTo>
                  <a:cubicBezTo>
                    <a:pt x="3501" y="2191"/>
                    <a:pt x="3513" y="2227"/>
                    <a:pt x="3525" y="2250"/>
                  </a:cubicBezTo>
                  <a:cubicBezTo>
                    <a:pt x="3507" y="2250"/>
                    <a:pt x="3473" y="2185"/>
                    <a:pt x="3460" y="2185"/>
                  </a:cubicBezTo>
                  <a:cubicBezTo>
                    <a:pt x="3456" y="2185"/>
                    <a:pt x="3454" y="2190"/>
                    <a:pt x="3454" y="2203"/>
                  </a:cubicBezTo>
                  <a:cubicBezTo>
                    <a:pt x="3454" y="2212"/>
                    <a:pt x="3454" y="2260"/>
                    <a:pt x="3448" y="2260"/>
                  </a:cubicBezTo>
                  <a:cubicBezTo>
                    <a:pt x="3446" y="2260"/>
                    <a:pt x="3444" y="2258"/>
                    <a:pt x="3442" y="2250"/>
                  </a:cubicBezTo>
                  <a:cubicBezTo>
                    <a:pt x="3431" y="2208"/>
                    <a:pt x="3430" y="2165"/>
                    <a:pt x="3421" y="2165"/>
                  </a:cubicBezTo>
                  <a:cubicBezTo>
                    <a:pt x="3420" y="2165"/>
                    <a:pt x="3419" y="2166"/>
                    <a:pt x="3418" y="2167"/>
                  </a:cubicBezTo>
                  <a:cubicBezTo>
                    <a:pt x="3406" y="2179"/>
                    <a:pt x="3418" y="2215"/>
                    <a:pt x="3394" y="2215"/>
                  </a:cubicBezTo>
                  <a:cubicBezTo>
                    <a:pt x="3358" y="2203"/>
                    <a:pt x="3358" y="2179"/>
                    <a:pt x="3347" y="2179"/>
                  </a:cubicBezTo>
                  <a:cubicBezTo>
                    <a:pt x="3335" y="2191"/>
                    <a:pt x="3335" y="2262"/>
                    <a:pt x="3347" y="2262"/>
                  </a:cubicBezTo>
                  <a:lnTo>
                    <a:pt x="3323" y="2262"/>
                  </a:lnTo>
                  <a:cubicBezTo>
                    <a:pt x="3311" y="2262"/>
                    <a:pt x="3299" y="2227"/>
                    <a:pt x="3287" y="2215"/>
                  </a:cubicBezTo>
                  <a:cubicBezTo>
                    <a:pt x="3287" y="2211"/>
                    <a:pt x="3287" y="2210"/>
                    <a:pt x="3287" y="2210"/>
                  </a:cubicBezTo>
                  <a:cubicBezTo>
                    <a:pt x="3286" y="2210"/>
                    <a:pt x="3284" y="2218"/>
                    <a:pt x="3275" y="2227"/>
                  </a:cubicBezTo>
                  <a:cubicBezTo>
                    <a:pt x="3275" y="2250"/>
                    <a:pt x="3275" y="2274"/>
                    <a:pt x="3275" y="2298"/>
                  </a:cubicBezTo>
                  <a:cubicBezTo>
                    <a:pt x="3275" y="2291"/>
                    <a:pt x="3276" y="2288"/>
                    <a:pt x="3278" y="2288"/>
                  </a:cubicBezTo>
                  <a:cubicBezTo>
                    <a:pt x="3281" y="2288"/>
                    <a:pt x="3287" y="2305"/>
                    <a:pt x="3287" y="2322"/>
                  </a:cubicBezTo>
                  <a:cubicBezTo>
                    <a:pt x="3287" y="2339"/>
                    <a:pt x="3281" y="2350"/>
                    <a:pt x="3273" y="2350"/>
                  </a:cubicBezTo>
                  <a:cubicBezTo>
                    <a:pt x="3270" y="2350"/>
                    <a:pt x="3266" y="2349"/>
                    <a:pt x="3263" y="2346"/>
                  </a:cubicBezTo>
                  <a:cubicBezTo>
                    <a:pt x="3263" y="2346"/>
                    <a:pt x="3263" y="2250"/>
                    <a:pt x="3251" y="2250"/>
                  </a:cubicBezTo>
                  <a:cubicBezTo>
                    <a:pt x="3239" y="2262"/>
                    <a:pt x="3204" y="2286"/>
                    <a:pt x="3216" y="2334"/>
                  </a:cubicBezTo>
                  <a:cubicBezTo>
                    <a:pt x="3228" y="2370"/>
                    <a:pt x="3239" y="2370"/>
                    <a:pt x="3228" y="2405"/>
                  </a:cubicBezTo>
                  <a:cubicBezTo>
                    <a:pt x="3221" y="2425"/>
                    <a:pt x="3214" y="2434"/>
                    <a:pt x="3210" y="2434"/>
                  </a:cubicBezTo>
                  <a:cubicBezTo>
                    <a:pt x="3206" y="2434"/>
                    <a:pt x="3204" y="2428"/>
                    <a:pt x="3204" y="2417"/>
                  </a:cubicBezTo>
                  <a:cubicBezTo>
                    <a:pt x="3192" y="2358"/>
                    <a:pt x="3192" y="2298"/>
                    <a:pt x="3204" y="2250"/>
                  </a:cubicBezTo>
                  <a:cubicBezTo>
                    <a:pt x="3200" y="2247"/>
                    <a:pt x="3197" y="2246"/>
                    <a:pt x="3193" y="2246"/>
                  </a:cubicBezTo>
                  <a:cubicBezTo>
                    <a:pt x="3185" y="2246"/>
                    <a:pt x="3176" y="2254"/>
                    <a:pt x="3168" y="2262"/>
                  </a:cubicBezTo>
                  <a:cubicBezTo>
                    <a:pt x="3168" y="2262"/>
                    <a:pt x="3168" y="2310"/>
                    <a:pt x="3156" y="2334"/>
                  </a:cubicBezTo>
                  <a:cubicBezTo>
                    <a:pt x="3156" y="2334"/>
                    <a:pt x="3156" y="2335"/>
                    <a:pt x="3156" y="2335"/>
                  </a:cubicBezTo>
                  <a:cubicBezTo>
                    <a:pt x="3155" y="2335"/>
                    <a:pt x="3147" y="2256"/>
                    <a:pt x="3137" y="2256"/>
                  </a:cubicBezTo>
                  <a:cubicBezTo>
                    <a:pt x="3135" y="2256"/>
                    <a:pt x="3134" y="2258"/>
                    <a:pt x="3132" y="2262"/>
                  </a:cubicBezTo>
                  <a:cubicBezTo>
                    <a:pt x="3127" y="2279"/>
                    <a:pt x="3121" y="2296"/>
                    <a:pt x="3117" y="2314"/>
                  </a:cubicBezTo>
                  <a:lnTo>
                    <a:pt x="3117" y="2314"/>
                  </a:lnTo>
                  <a:cubicBezTo>
                    <a:pt x="3116" y="2301"/>
                    <a:pt x="3113" y="2287"/>
                    <a:pt x="3108" y="2274"/>
                  </a:cubicBezTo>
                  <a:cubicBezTo>
                    <a:pt x="3108" y="2245"/>
                    <a:pt x="3093" y="2208"/>
                    <a:pt x="3080" y="2208"/>
                  </a:cubicBezTo>
                  <a:cubicBezTo>
                    <a:pt x="3078" y="2208"/>
                    <a:pt x="3075" y="2210"/>
                    <a:pt x="3073" y="2215"/>
                  </a:cubicBezTo>
                  <a:cubicBezTo>
                    <a:pt x="3061" y="2227"/>
                    <a:pt x="3073" y="2250"/>
                    <a:pt x="3073" y="2274"/>
                  </a:cubicBezTo>
                  <a:cubicBezTo>
                    <a:pt x="3073" y="2280"/>
                    <a:pt x="3070" y="2283"/>
                    <a:pt x="3065" y="2283"/>
                  </a:cubicBezTo>
                  <a:cubicBezTo>
                    <a:pt x="3061" y="2283"/>
                    <a:pt x="3055" y="2280"/>
                    <a:pt x="3049" y="2274"/>
                  </a:cubicBezTo>
                  <a:cubicBezTo>
                    <a:pt x="3037" y="2262"/>
                    <a:pt x="3037" y="2227"/>
                    <a:pt x="3025" y="2227"/>
                  </a:cubicBezTo>
                  <a:cubicBezTo>
                    <a:pt x="3015" y="2227"/>
                    <a:pt x="3005" y="2279"/>
                    <a:pt x="2994" y="2279"/>
                  </a:cubicBezTo>
                  <a:cubicBezTo>
                    <a:pt x="2993" y="2279"/>
                    <a:pt x="2991" y="2278"/>
                    <a:pt x="2989" y="2274"/>
                  </a:cubicBezTo>
                  <a:cubicBezTo>
                    <a:pt x="2980" y="2255"/>
                    <a:pt x="2986" y="2205"/>
                    <a:pt x="2982" y="2205"/>
                  </a:cubicBezTo>
                  <a:lnTo>
                    <a:pt x="2982" y="2205"/>
                  </a:lnTo>
                  <a:cubicBezTo>
                    <a:pt x="2981" y="2205"/>
                    <a:pt x="2980" y="2208"/>
                    <a:pt x="2977" y="2215"/>
                  </a:cubicBezTo>
                  <a:cubicBezTo>
                    <a:pt x="2966" y="2239"/>
                    <a:pt x="2954" y="2310"/>
                    <a:pt x="2942" y="2310"/>
                  </a:cubicBezTo>
                  <a:lnTo>
                    <a:pt x="2942" y="2274"/>
                  </a:lnTo>
                  <a:cubicBezTo>
                    <a:pt x="2942" y="2258"/>
                    <a:pt x="2942" y="2247"/>
                    <a:pt x="2942" y="2242"/>
                  </a:cubicBezTo>
                  <a:lnTo>
                    <a:pt x="2942" y="2242"/>
                  </a:lnTo>
                  <a:cubicBezTo>
                    <a:pt x="2934" y="2248"/>
                    <a:pt x="2906" y="2262"/>
                    <a:pt x="2906" y="2262"/>
                  </a:cubicBezTo>
                  <a:cubicBezTo>
                    <a:pt x="2906" y="2262"/>
                    <a:pt x="2897" y="2236"/>
                    <a:pt x="2887" y="2236"/>
                  </a:cubicBezTo>
                  <a:cubicBezTo>
                    <a:pt x="2886" y="2236"/>
                    <a:pt x="2884" y="2237"/>
                    <a:pt x="2882" y="2239"/>
                  </a:cubicBezTo>
                  <a:cubicBezTo>
                    <a:pt x="2870" y="2250"/>
                    <a:pt x="2870" y="2262"/>
                    <a:pt x="2858" y="2262"/>
                  </a:cubicBezTo>
                  <a:cubicBezTo>
                    <a:pt x="2847" y="2262"/>
                    <a:pt x="2835" y="2262"/>
                    <a:pt x="2835" y="2239"/>
                  </a:cubicBezTo>
                  <a:cubicBezTo>
                    <a:pt x="2833" y="2235"/>
                    <a:pt x="2830" y="2233"/>
                    <a:pt x="2828" y="2233"/>
                  </a:cubicBezTo>
                  <a:cubicBezTo>
                    <a:pt x="2816" y="2233"/>
                    <a:pt x="2801" y="2264"/>
                    <a:pt x="2791" y="2264"/>
                  </a:cubicBezTo>
                  <a:cubicBezTo>
                    <a:pt x="2789" y="2264"/>
                    <a:pt x="2788" y="2263"/>
                    <a:pt x="2787" y="2262"/>
                  </a:cubicBezTo>
                  <a:cubicBezTo>
                    <a:pt x="2763" y="2262"/>
                    <a:pt x="2787" y="2191"/>
                    <a:pt x="2763" y="2179"/>
                  </a:cubicBezTo>
                  <a:cubicBezTo>
                    <a:pt x="2751" y="2179"/>
                    <a:pt x="2727" y="2227"/>
                    <a:pt x="2716" y="2239"/>
                  </a:cubicBezTo>
                  <a:cubicBezTo>
                    <a:pt x="2715" y="2239"/>
                    <a:pt x="2714" y="2240"/>
                    <a:pt x="2714" y="2240"/>
                  </a:cubicBezTo>
                  <a:cubicBezTo>
                    <a:pt x="2706" y="2240"/>
                    <a:pt x="2728" y="2142"/>
                    <a:pt x="2739" y="2120"/>
                  </a:cubicBezTo>
                  <a:lnTo>
                    <a:pt x="2739" y="2120"/>
                  </a:lnTo>
                  <a:cubicBezTo>
                    <a:pt x="2716" y="2155"/>
                    <a:pt x="2704" y="2179"/>
                    <a:pt x="2692" y="2203"/>
                  </a:cubicBezTo>
                  <a:cubicBezTo>
                    <a:pt x="2681" y="2225"/>
                    <a:pt x="2674" y="2233"/>
                    <a:pt x="2671" y="2233"/>
                  </a:cubicBezTo>
                  <a:cubicBezTo>
                    <a:pt x="2666" y="2233"/>
                    <a:pt x="2671" y="2206"/>
                    <a:pt x="2682" y="2178"/>
                  </a:cubicBezTo>
                  <a:lnTo>
                    <a:pt x="2682" y="2178"/>
                  </a:lnTo>
                  <a:cubicBezTo>
                    <a:pt x="2673" y="2192"/>
                    <a:pt x="2665" y="2194"/>
                    <a:pt x="2656" y="2194"/>
                  </a:cubicBezTo>
                  <a:cubicBezTo>
                    <a:pt x="2654" y="2194"/>
                    <a:pt x="2651" y="2194"/>
                    <a:pt x="2649" y="2194"/>
                  </a:cubicBezTo>
                  <a:cubicBezTo>
                    <a:pt x="2639" y="2194"/>
                    <a:pt x="2630" y="2196"/>
                    <a:pt x="2620" y="2215"/>
                  </a:cubicBezTo>
                  <a:cubicBezTo>
                    <a:pt x="2620" y="2191"/>
                    <a:pt x="2620" y="2155"/>
                    <a:pt x="2608" y="2143"/>
                  </a:cubicBezTo>
                  <a:cubicBezTo>
                    <a:pt x="2602" y="2170"/>
                    <a:pt x="2599" y="2178"/>
                    <a:pt x="2596" y="2178"/>
                  </a:cubicBezTo>
                  <a:cubicBezTo>
                    <a:pt x="2593" y="2178"/>
                    <a:pt x="2590" y="2172"/>
                    <a:pt x="2585" y="2167"/>
                  </a:cubicBezTo>
                  <a:cubicBezTo>
                    <a:pt x="2574" y="2167"/>
                    <a:pt x="2554" y="2205"/>
                    <a:pt x="2533" y="2205"/>
                  </a:cubicBezTo>
                  <a:cubicBezTo>
                    <a:pt x="2530" y="2205"/>
                    <a:pt x="2528" y="2204"/>
                    <a:pt x="2525" y="2203"/>
                  </a:cubicBezTo>
                  <a:cubicBezTo>
                    <a:pt x="2515" y="2203"/>
                    <a:pt x="2540" y="2098"/>
                    <a:pt x="2532" y="2098"/>
                  </a:cubicBezTo>
                  <a:lnTo>
                    <a:pt x="2532" y="2098"/>
                  </a:lnTo>
                  <a:cubicBezTo>
                    <a:pt x="2531" y="2098"/>
                    <a:pt x="2528" y="2101"/>
                    <a:pt x="2525" y="2108"/>
                  </a:cubicBezTo>
                  <a:cubicBezTo>
                    <a:pt x="2515" y="2127"/>
                    <a:pt x="2498" y="2218"/>
                    <a:pt x="2485" y="2218"/>
                  </a:cubicBezTo>
                  <a:cubicBezTo>
                    <a:pt x="2482" y="2218"/>
                    <a:pt x="2480" y="2214"/>
                    <a:pt x="2477" y="2203"/>
                  </a:cubicBezTo>
                  <a:cubicBezTo>
                    <a:pt x="2477" y="2175"/>
                    <a:pt x="2477" y="2163"/>
                    <a:pt x="2473" y="2163"/>
                  </a:cubicBezTo>
                  <a:cubicBezTo>
                    <a:pt x="2469" y="2163"/>
                    <a:pt x="2463" y="2169"/>
                    <a:pt x="2454" y="2179"/>
                  </a:cubicBezTo>
                  <a:cubicBezTo>
                    <a:pt x="2454" y="2203"/>
                    <a:pt x="2442" y="2215"/>
                    <a:pt x="2430" y="2227"/>
                  </a:cubicBezTo>
                  <a:cubicBezTo>
                    <a:pt x="2430" y="2191"/>
                    <a:pt x="2477" y="2131"/>
                    <a:pt x="2477" y="2108"/>
                  </a:cubicBezTo>
                  <a:cubicBezTo>
                    <a:pt x="2477" y="2106"/>
                    <a:pt x="2477" y="2105"/>
                    <a:pt x="2477" y="2105"/>
                  </a:cubicBezTo>
                  <a:cubicBezTo>
                    <a:pt x="2474" y="2105"/>
                    <a:pt x="2466" y="2131"/>
                    <a:pt x="2466" y="2131"/>
                  </a:cubicBezTo>
                  <a:cubicBezTo>
                    <a:pt x="2466" y="2131"/>
                    <a:pt x="2455" y="2137"/>
                    <a:pt x="2448" y="2137"/>
                  </a:cubicBezTo>
                  <a:cubicBezTo>
                    <a:pt x="2444" y="2137"/>
                    <a:pt x="2442" y="2135"/>
                    <a:pt x="2442" y="2131"/>
                  </a:cubicBezTo>
                  <a:cubicBezTo>
                    <a:pt x="2430" y="2120"/>
                    <a:pt x="2454" y="2108"/>
                    <a:pt x="2454" y="2096"/>
                  </a:cubicBezTo>
                  <a:lnTo>
                    <a:pt x="2454" y="2096"/>
                  </a:lnTo>
                  <a:cubicBezTo>
                    <a:pt x="2450" y="2104"/>
                    <a:pt x="2447" y="2106"/>
                    <a:pt x="2445" y="2106"/>
                  </a:cubicBezTo>
                  <a:cubicBezTo>
                    <a:pt x="2440" y="2106"/>
                    <a:pt x="2438" y="2096"/>
                    <a:pt x="2430" y="2096"/>
                  </a:cubicBezTo>
                  <a:cubicBezTo>
                    <a:pt x="2430" y="2108"/>
                    <a:pt x="2430" y="2108"/>
                    <a:pt x="2418" y="2120"/>
                  </a:cubicBezTo>
                  <a:cubicBezTo>
                    <a:pt x="2415" y="2122"/>
                    <a:pt x="2411" y="2124"/>
                    <a:pt x="2407" y="2124"/>
                  </a:cubicBezTo>
                  <a:cubicBezTo>
                    <a:pt x="2396" y="2124"/>
                    <a:pt x="2385" y="2111"/>
                    <a:pt x="2394" y="2084"/>
                  </a:cubicBezTo>
                  <a:cubicBezTo>
                    <a:pt x="2409" y="2069"/>
                    <a:pt x="2405" y="2048"/>
                    <a:pt x="2394" y="2048"/>
                  </a:cubicBezTo>
                  <a:cubicBezTo>
                    <a:pt x="2387" y="2048"/>
                    <a:pt x="2379" y="2055"/>
                    <a:pt x="2370" y="2072"/>
                  </a:cubicBezTo>
                  <a:cubicBezTo>
                    <a:pt x="2363" y="2072"/>
                    <a:pt x="2356" y="2059"/>
                    <a:pt x="2349" y="2059"/>
                  </a:cubicBezTo>
                  <a:cubicBezTo>
                    <a:pt x="2344" y="2059"/>
                    <a:pt x="2339" y="2065"/>
                    <a:pt x="2335" y="2084"/>
                  </a:cubicBezTo>
                  <a:cubicBezTo>
                    <a:pt x="2326" y="2048"/>
                    <a:pt x="2323" y="1972"/>
                    <a:pt x="2292" y="1972"/>
                  </a:cubicBezTo>
                  <a:cubicBezTo>
                    <a:pt x="2282" y="1972"/>
                    <a:pt x="2269" y="1980"/>
                    <a:pt x="2251" y="2000"/>
                  </a:cubicBezTo>
                  <a:cubicBezTo>
                    <a:pt x="2278" y="1950"/>
                    <a:pt x="2285" y="1933"/>
                    <a:pt x="2281" y="1933"/>
                  </a:cubicBezTo>
                  <a:lnTo>
                    <a:pt x="2281" y="1933"/>
                  </a:lnTo>
                  <a:cubicBezTo>
                    <a:pt x="2273" y="1933"/>
                    <a:pt x="2211" y="2019"/>
                    <a:pt x="2195" y="2019"/>
                  </a:cubicBezTo>
                  <a:cubicBezTo>
                    <a:pt x="2193" y="2019"/>
                    <a:pt x="2192" y="2017"/>
                    <a:pt x="2192" y="2012"/>
                  </a:cubicBezTo>
                  <a:cubicBezTo>
                    <a:pt x="2201" y="1984"/>
                    <a:pt x="2218" y="1942"/>
                    <a:pt x="2207" y="1942"/>
                  </a:cubicBezTo>
                  <a:cubicBezTo>
                    <a:pt x="2204" y="1942"/>
                    <a:pt x="2199" y="1945"/>
                    <a:pt x="2192" y="1953"/>
                  </a:cubicBezTo>
                  <a:cubicBezTo>
                    <a:pt x="2168" y="1977"/>
                    <a:pt x="2144" y="2012"/>
                    <a:pt x="2108" y="2048"/>
                  </a:cubicBezTo>
                  <a:cubicBezTo>
                    <a:pt x="2120" y="2012"/>
                    <a:pt x="2156" y="1977"/>
                    <a:pt x="2132" y="1965"/>
                  </a:cubicBezTo>
                  <a:cubicBezTo>
                    <a:pt x="2100" y="1965"/>
                    <a:pt x="2097" y="2014"/>
                    <a:pt x="2088" y="2014"/>
                  </a:cubicBezTo>
                  <a:cubicBezTo>
                    <a:pt x="2087" y="2014"/>
                    <a:pt x="2086" y="2013"/>
                    <a:pt x="2085" y="2012"/>
                  </a:cubicBezTo>
                  <a:cubicBezTo>
                    <a:pt x="2096" y="1977"/>
                    <a:pt x="2120" y="1941"/>
                    <a:pt x="2132" y="1905"/>
                  </a:cubicBezTo>
                  <a:cubicBezTo>
                    <a:pt x="2132" y="1895"/>
                    <a:pt x="2127" y="1889"/>
                    <a:pt x="2121" y="1889"/>
                  </a:cubicBezTo>
                  <a:cubicBezTo>
                    <a:pt x="2113" y="1889"/>
                    <a:pt x="2103" y="1897"/>
                    <a:pt x="2096" y="1917"/>
                  </a:cubicBezTo>
                  <a:cubicBezTo>
                    <a:pt x="2091" y="1927"/>
                    <a:pt x="2082" y="1931"/>
                    <a:pt x="2073" y="1931"/>
                  </a:cubicBezTo>
                  <a:cubicBezTo>
                    <a:pt x="2061" y="1931"/>
                    <a:pt x="2049" y="1924"/>
                    <a:pt x="2049" y="1917"/>
                  </a:cubicBezTo>
                  <a:cubicBezTo>
                    <a:pt x="2037" y="1917"/>
                    <a:pt x="2001" y="1905"/>
                    <a:pt x="2013" y="1869"/>
                  </a:cubicBezTo>
                  <a:cubicBezTo>
                    <a:pt x="2032" y="1840"/>
                    <a:pt x="2036" y="1804"/>
                    <a:pt x="2018" y="1804"/>
                  </a:cubicBezTo>
                  <a:cubicBezTo>
                    <a:pt x="2013" y="1804"/>
                    <a:pt x="2008" y="1806"/>
                    <a:pt x="2001" y="1810"/>
                  </a:cubicBezTo>
                  <a:cubicBezTo>
                    <a:pt x="1982" y="1829"/>
                    <a:pt x="1970" y="1849"/>
                    <a:pt x="1960" y="1849"/>
                  </a:cubicBezTo>
                  <a:cubicBezTo>
                    <a:pt x="1958" y="1849"/>
                    <a:pt x="1956" y="1848"/>
                    <a:pt x="1954" y="1846"/>
                  </a:cubicBezTo>
                  <a:cubicBezTo>
                    <a:pt x="1942" y="1846"/>
                    <a:pt x="1942" y="1834"/>
                    <a:pt x="1930" y="1810"/>
                  </a:cubicBezTo>
                  <a:cubicBezTo>
                    <a:pt x="1930" y="1800"/>
                    <a:pt x="1912" y="1772"/>
                    <a:pt x="1907" y="1772"/>
                  </a:cubicBezTo>
                  <a:cubicBezTo>
                    <a:pt x="1906" y="1772"/>
                    <a:pt x="1906" y="1773"/>
                    <a:pt x="1906" y="1774"/>
                  </a:cubicBezTo>
                  <a:cubicBezTo>
                    <a:pt x="1894" y="1802"/>
                    <a:pt x="1885" y="1811"/>
                    <a:pt x="1877" y="1811"/>
                  </a:cubicBezTo>
                  <a:cubicBezTo>
                    <a:pt x="1862" y="1811"/>
                    <a:pt x="1854" y="1774"/>
                    <a:pt x="1846" y="1774"/>
                  </a:cubicBezTo>
                  <a:cubicBezTo>
                    <a:pt x="1846" y="1762"/>
                    <a:pt x="1834" y="1750"/>
                    <a:pt x="1823" y="1750"/>
                  </a:cubicBezTo>
                  <a:cubicBezTo>
                    <a:pt x="1811" y="1750"/>
                    <a:pt x="1811" y="1750"/>
                    <a:pt x="1799" y="1762"/>
                  </a:cubicBezTo>
                  <a:cubicBezTo>
                    <a:pt x="1799" y="1768"/>
                    <a:pt x="1798" y="1771"/>
                    <a:pt x="1797" y="1771"/>
                  </a:cubicBezTo>
                  <a:cubicBezTo>
                    <a:pt x="1794" y="1771"/>
                    <a:pt x="1787" y="1750"/>
                    <a:pt x="1787" y="1750"/>
                  </a:cubicBezTo>
                  <a:lnTo>
                    <a:pt x="1763" y="1750"/>
                  </a:lnTo>
                  <a:cubicBezTo>
                    <a:pt x="1756" y="1750"/>
                    <a:pt x="1738" y="1758"/>
                    <a:pt x="1728" y="1758"/>
                  </a:cubicBezTo>
                  <a:cubicBezTo>
                    <a:pt x="1720" y="1758"/>
                    <a:pt x="1717" y="1754"/>
                    <a:pt x="1727" y="1739"/>
                  </a:cubicBezTo>
                  <a:cubicBezTo>
                    <a:pt x="1751" y="1703"/>
                    <a:pt x="1739" y="1679"/>
                    <a:pt x="1727" y="1679"/>
                  </a:cubicBezTo>
                  <a:cubicBezTo>
                    <a:pt x="1717" y="1679"/>
                    <a:pt x="1697" y="1717"/>
                    <a:pt x="1684" y="1717"/>
                  </a:cubicBezTo>
                  <a:cubicBezTo>
                    <a:pt x="1682" y="1717"/>
                    <a:pt x="1681" y="1716"/>
                    <a:pt x="1680" y="1715"/>
                  </a:cubicBezTo>
                  <a:cubicBezTo>
                    <a:pt x="1692" y="1691"/>
                    <a:pt x="1715" y="1667"/>
                    <a:pt x="1704" y="1655"/>
                  </a:cubicBezTo>
                  <a:cubicBezTo>
                    <a:pt x="1703" y="1655"/>
                    <a:pt x="1703" y="1655"/>
                    <a:pt x="1702" y="1655"/>
                  </a:cubicBezTo>
                  <a:cubicBezTo>
                    <a:pt x="1684" y="1655"/>
                    <a:pt x="1585" y="1799"/>
                    <a:pt x="1596" y="1822"/>
                  </a:cubicBezTo>
                  <a:cubicBezTo>
                    <a:pt x="1596" y="1834"/>
                    <a:pt x="1644" y="1834"/>
                    <a:pt x="1608" y="1881"/>
                  </a:cubicBezTo>
                  <a:cubicBezTo>
                    <a:pt x="1608" y="1893"/>
                    <a:pt x="1644" y="1881"/>
                    <a:pt x="1620" y="1917"/>
                  </a:cubicBezTo>
                  <a:cubicBezTo>
                    <a:pt x="1631" y="1906"/>
                    <a:pt x="1663" y="1833"/>
                    <a:pt x="1677" y="1833"/>
                  </a:cubicBezTo>
                  <a:cubicBezTo>
                    <a:pt x="1678" y="1833"/>
                    <a:pt x="1679" y="1833"/>
                    <a:pt x="1680" y="1834"/>
                  </a:cubicBezTo>
                  <a:cubicBezTo>
                    <a:pt x="1691" y="1834"/>
                    <a:pt x="1671" y="1906"/>
                    <a:pt x="1678" y="1906"/>
                  </a:cubicBezTo>
                  <a:cubicBezTo>
                    <a:pt x="1678" y="1906"/>
                    <a:pt x="1679" y="1906"/>
                    <a:pt x="1680" y="1905"/>
                  </a:cubicBezTo>
                  <a:cubicBezTo>
                    <a:pt x="1704" y="1893"/>
                    <a:pt x="1704" y="1869"/>
                    <a:pt x="1704" y="1869"/>
                  </a:cubicBezTo>
                  <a:cubicBezTo>
                    <a:pt x="1704" y="1861"/>
                    <a:pt x="1721" y="1853"/>
                    <a:pt x="1732" y="1853"/>
                  </a:cubicBezTo>
                  <a:cubicBezTo>
                    <a:pt x="1736" y="1853"/>
                    <a:pt x="1739" y="1854"/>
                    <a:pt x="1739" y="1858"/>
                  </a:cubicBezTo>
                  <a:cubicBezTo>
                    <a:pt x="1751" y="1858"/>
                    <a:pt x="1763" y="1881"/>
                    <a:pt x="1727" y="1917"/>
                  </a:cubicBezTo>
                  <a:cubicBezTo>
                    <a:pt x="1692" y="1953"/>
                    <a:pt x="1668" y="1929"/>
                    <a:pt x="1656" y="1977"/>
                  </a:cubicBezTo>
                  <a:cubicBezTo>
                    <a:pt x="1643" y="2002"/>
                    <a:pt x="1644" y="2014"/>
                    <a:pt x="1651" y="2014"/>
                  </a:cubicBezTo>
                  <a:cubicBezTo>
                    <a:pt x="1658" y="2014"/>
                    <a:pt x="1669" y="2005"/>
                    <a:pt x="1680" y="1989"/>
                  </a:cubicBezTo>
                  <a:cubicBezTo>
                    <a:pt x="1690" y="1979"/>
                    <a:pt x="1700" y="1974"/>
                    <a:pt x="1710" y="1974"/>
                  </a:cubicBezTo>
                  <a:cubicBezTo>
                    <a:pt x="1735" y="1974"/>
                    <a:pt x="1753" y="2005"/>
                    <a:pt x="1727" y="2048"/>
                  </a:cubicBezTo>
                  <a:cubicBezTo>
                    <a:pt x="1739" y="2036"/>
                    <a:pt x="1763" y="1989"/>
                    <a:pt x="1775" y="1989"/>
                  </a:cubicBezTo>
                  <a:cubicBezTo>
                    <a:pt x="1775" y="1989"/>
                    <a:pt x="1779" y="1990"/>
                    <a:pt x="1785" y="1990"/>
                  </a:cubicBezTo>
                  <a:cubicBezTo>
                    <a:pt x="1794" y="1990"/>
                    <a:pt x="1808" y="1986"/>
                    <a:pt x="1823" y="1965"/>
                  </a:cubicBezTo>
                  <a:lnTo>
                    <a:pt x="1823" y="1965"/>
                  </a:lnTo>
                  <a:cubicBezTo>
                    <a:pt x="1775" y="2036"/>
                    <a:pt x="1846" y="2084"/>
                    <a:pt x="1870" y="2084"/>
                  </a:cubicBezTo>
                  <a:cubicBezTo>
                    <a:pt x="1872" y="2086"/>
                    <a:pt x="1876" y="2087"/>
                    <a:pt x="1880" y="2087"/>
                  </a:cubicBezTo>
                  <a:cubicBezTo>
                    <a:pt x="1903" y="2087"/>
                    <a:pt x="1952" y="2064"/>
                    <a:pt x="2001" y="2024"/>
                  </a:cubicBezTo>
                  <a:lnTo>
                    <a:pt x="2001" y="2024"/>
                  </a:lnTo>
                  <a:cubicBezTo>
                    <a:pt x="2001" y="2024"/>
                    <a:pt x="1942" y="2084"/>
                    <a:pt x="1942" y="2108"/>
                  </a:cubicBezTo>
                  <a:lnTo>
                    <a:pt x="1954" y="2108"/>
                  </a:lnTo>
                  <a:lnTo>
                    <a:pt x="1954" y="2131"/>
                  </a:lnTo>
                  <a:cubicBezTo>
                    <a:pt x="1954" y="2147"/>
                    <a:pt x="1949" y="2167"/>
                    <a:pt x="1955" y="2167"/>
                  </a:cubicBezTo>
                  <a:cubicBezTo>
                    <a:pt x="1958" y="2167"/>
                    <a:pt x="1965" y="2160"/>
                    <a:pt x="1977" y="2143"/>
                  </a:cubicBezTo>
                  <a:cubicBezTo>
                    <a:pt x="1996" y="2107"/>
                    <a:pt x="2000" y="2091"/>
                    <a:pt x="2006" y="2091"/>
                  </a:cubicBezTo>
                  <a:cubicBezTo>
                    <a:pt x="2008" y="2091"/>
                    <a:pt x="2010" y="2093"/>
                    <a:pt x="2013" y="2096"/>
                  </a:cubicBezTo>
                  <a:cubicBezTo>
                    <a:pt x="2019" y="2102"/>
                    <a:pt x="2022" y="2102"/>
                    <a:pt x="2025" y="2102"/>
                  </a:cubicBezTo>
                  <a:cubicBezTo>
                    <a:pt x="2028" y="2102"/>
                    <a:pt x="2031" y="2102"/>
                    <a:pt x="2037" y="2108"/>
                  </a:cubicBezTo>
                  <a:cubicBezTo>
                    <a:pt x="2037" y="2131"/>
                    <a:pt x="2025" y="2143"/>
                    <a:pt x="2037" y="2143"/>
                  </a:cubicBezTo>
                  <a:lnTo>
                    <a:pt x="2073" y="2167"/>
                  </a:lnTo>
                  <a:cubicBezTo>
                    <a:pt x="2082" y="2167"/>
                    <a:pt x="2112" y="2110"/>
                    <a:pt x="2120" y="2084"/>
                  </a:cubicBezTo>
                  <a:lnTo>
                    <a:pt x="2120" y="2084"/>
                  </a:lnTo>
                  <a:cubicBezTo>
                    <a:pt x="2120" y="2114"/>
                    <a:pt x="2120" y="2182"/>
                    <a:pt x="2120" y="2191"/>
                  </a:cubicBezTo>
                  <a:cubicBezTo>
                    <a:pt x="2120" y="2203"/>
                    <a:pt x="2123" y="2212"/>
                    <a:pt x="2126" y="2212"/>
                  </a:cubicBezTo>
                  <a:cubicBezTo>
                    <a:pt x="2129" y="2212"/>
                    <a:pt x="2132" y="2203"/>
                    <a:pt x="2132" y="2179"/>
                  </a:cubicBezTo>
                  <a:cubicBezTo>
                    <a:pt x="2141" y="2152"/>
                    <a:pt x="2150" y="2119"/>
                    <a:pt x="2159" y="2119"/>
                  </a:cubicBezTo>
                  <a:cubicBezTo>
                    <a:pt x="2162" y="2119"/>
                    <a:pt x="2165" y="2122"/>
                    <a:pt x="2168" y="2131"/>
                  </a:cubicBezTo>
                  <a:cubicBezTo>
                    <a:pt x="2168" y="2155"/>
                    <a:pt x="2168" y="2179"/>
                    <a:pt x="2168" y="2203"/>
                  </a:cubicBezTo>
                  <a:lnTo>
                    <a:pt x="2168" y="2227"/>
                  </a:lnTo>
                  <a:cubicBezTo>
                    <a:pt x="2168" y="2203"/>
                    <a:pt x="2180" y="2167"/>
                    <a:pt x="2192" y="2143"/>
                  </a:cubicBezTo>
                  <a:cubicBezTo>
                    <a:pt x="2192" y="2143"/>
                    <a:pt x="2193" y="2142"/>
                    <a:pt x="2194" y="2142"/>
                  </a:cubicBezTo>
                  <a:lnTo>
                    <a:pt x="2194" y="2142"/>
                  </a:lnTo>
                  <a:cubicBezTo>
                    <a:pt x="2202" y="2142"/>
                    <a:pt x="2192" y="2227"/>
                    <a:pt x="2192" y="2239"/>
                  </a:cubicBezTo>
                  <a:cubicBezTo>
                    <a:pt x="2189" y="2266"/>
                    <a:pt x="2189" y="2276"/>
                    <a:pt x="2192" y="2276"/>
                  </a:cubicBezTo>
                  <a:cubicBezTo>
                    <a:pt x="2199" y="2276"/>
                    <a:pt x="2227" y="2155"/>
                    <a:pt x="2227" y="2155"/>
                  </a:cubicBezTo>
                  <a:cubicBezTo>
                    <a:pt x="2227" y="2155"/>
                    <a:pt x="2227" y="2154"/>
                    <a:pt x="2227" y="2154"/>
                  </a:cubicBezTo>
                  <a:cubicBezTo>
                    <a:pt x="2227" y="2154"/>
                    <a:pt x="2228" y="2220"/>
                    <a:pt x="2239" y="2220"/>
                  </a:cubicBezTo>
                  <a:cubicBezTo>
                    <a:pt x="2243" y="2220"/>
                    <a:pt x="2246" y="2215"/>
                    <a:pt x="2251" y="2203"/>
                  </a:cubicBezTo>
                  <a:lnTo>
                    <a:pt x="2251" y="2203"/>
                  </a:lnTo>
                  <a:cubicBezTo>
                    <a:pt x="2227" y="2262"/>
                    <a:pt x="2311" y="2274"/>
                    <a:pt x="2323" y="2274"/>
                  </a:cubicBezTo>
                  <a:cubicBezTo>
                    <a:pt x="2335" y="2274"/>
                    <a:pt x="2370" y="2262"/>
                    <a:pt x="2382" y="2262"/>
                  </a:cubicBezTo>
                  <a:cubicBezTo>
                    <a:pt x="2404" y="2262"/>
                    <a:pt x="2386" y="2312"/>
                    <a:pt x="2392" y="2312"/>
                  </a:cubicBezTo>
                  <a:cubicBezTo>
                    <a:pt x="2392" y="2312"/>
                    <a:pt x="2393" y="2311"/>
                    <a:pt x="2394" y="2310"/>
                  </a:cubicBezTo>
                  <a:cubicBezTo>
                    <a:pt x="2418" y="2286"/>
                    <a:pt x="2442" y="2251"/>
                    <a:pt x="2442" y="2250"/>
                  </a:cubicBezTo>
                  <a:lnTo>
                    <a:pt x="2442" y="2250"/>
                  </a:lnTo>
                  <a:cubicBezTo>
                    <a:pt x="2452" y="2261"/>
                    <a:pt x="2385" y="2356"/>
                    <a:pt x="2393" y="2356"/>
                  </a:cubicBezTo>
                  <a:cubicBezTo>
                    <a:pt x="2395" y="2356"/>
                    <a:pt x="2399" y="2353"/>
                    <a:pt x="2406" y="2346"/>
                  </a:cubicBezTo>
                  <a:cubicBezTo>
                    <a:pt x="2430" y="2322"/>
                    <a:pt x="2442" y="2346"/>
                    <a:pt x="2454" y="2298"/>
                  </a:cubicBezTo>
                  <a:cubicBezTo>
                    <a:pt x="2461" y="2279"/>
                    <a:pt x="2466" y="2273"/>
                    <a:pt x="2470" y="2273"/>
                  </a:cubicBezTo>
                  <a:cubicBezTo>
                    <a:pt x="2476" y="2273"/>
                    <a:pt x="2479" y="2285"/>
                    <a:pt x="2483" y="2285"/>
                  </a:cubicBezTo>
                  <a:cubicBezTo>
                    <a:pt x="2485" y="2285"/>
                    <a:pt x="2487" y="2282"/>
                    <a:pt x="2489" y="2274"/>
                  </a:cubicBezTo>
                  <a:lnTo>
                    <a:pt x="2489" y="2274"/>
                  </a:lnTo>
                  <a:cubicBezTo>
                    <a:pt x="2478" y="2321"/>
                    <a:pt x="2466" y="2357"/>
                    <a:pt x="2477" y="2381"/>
                  </a:cubicBezTo>
                  <a:lnTo>
                    <a:pt x="2477" y="2381"/>
                  </a:lnTo>
                  <a:cubicBezTo>
                    <a:pt x="2462" y="2387"/>
                    <a:pt x="2456" y="2419"/>
                    <a:pt x="2466" y="2429"/>
                  </a:cubicBezTo>
                  <a:lnTo>
                    <a:pt x="2466" y="2441"/>
                  </a:lnTo>
                  <a:cubicBezTo>
                    <a:pt x="2477" y="2441"/>
                    <a:pt x="2501" y="2381"/>
                    <a:pt x="2489" y="2381"/>
                  </a:cubicBezTo>
                  <a:cubicBezTo>
                    <a:pt x="2487" y="2381"/>
                    <a:pt x="2486" y="2380"/>
                    <a:pt x="2484" y="2380"/>
                  </a:cubicBezTo>
                  <a:lnTo>
                    <a:pt x="2484" y="2380"/>
                  </a:lnTo>
                  <a:cubicBezTo>
                    <a:pt x="2502" y="2363"/>
                    <a:pt x="2539" y="2273"/>
                    <a:pt x="2549" y="2262"/>
                  </a:cubicBezTo>
                  <a:cubicBezTo>
                    <a:pt x="2556" y="2257"/>
                    <a:pt x="2561" y="2254"/>
                    <a:pt x="2565" y="2254"/>
                  </a:cubicBezTo>
                  <a:cubicBezTo>
                    <a:pt x="2595" y="2254"/>
                    <a:pt x="2546" y="2399"/>
                    <a:pt x="2525" y="2441"/>
                  </a:cubicBezTo>
                  <a:cubicBezTo>
                    <a:pt x="2561" y="2393"/>
                    <a:pt x="2596" y="2346"/>
                    <a:pt x="2620" y="2310"/>
                  </a:cubicBezTo>
                  <a:cubicBezTo>
                    <a:pt x="2620" y="2334"/>
                    <a:pt x="2620" y="2370"/>
                    <a:pt x="2620" y="2405"/>
                  </a:cubicBezTo>
                  <a:cubicBezTo>
                    <a:pt x="2627" y="2384"/>
                    <a:pt x="2635" y="2380"/>
                    <a:pt x="2642" y="2380"/>
                  </a:cubicBezTo>
                  <a:cubicBezTo>
                    <a:pt x="2646" y="2380"/>
                    <a:pt x="2651" y="2381"/>
                    <a:pt x="2656" y="2381"/>
                  </a:cubicBezTo>
                  <a:cubicBezTo>
                    <a:pt x="2680" y="2370"/>
                    <a:pt x="2692" y="2346"/>
                    <a:pt x="2704" y="2322"/>
                  </a:cubicBezTo>
                  <a:lnTo>
                    <a:pt x="2704" y="2322"/>
                  </a:lnTo>
                  <a:cubicBezTo>
                    <a:pt x="2704" y="2363"/>
                    <a:pt x="2677" y="2422"/>
                    <a:pt x="2693" y="2422"/>
                  </a:cubicBezTo>
                  <a:cubicBezTo>
                    <a:pt x="2695" y="2422"/>
                    <a:pt x="2699" y="2420"/>
                    <a:pt x="2704" y="2417"/>
                  </a:cubicBezTo>
                  <a:cubicBezTo>
                    <a:pt x="2717" y="2407"/>
                    <a:pt x="2725" y="2403"/>
                    <a:pt x="2731" y="2403"/>
                  </a:cubicBezTo>
                  <a:cubicBezTo>
                    <a:pt x="2745" y="2403"/>
                    <a:pt x="2736" y="2434"/>
                    <a:pt x="2727" y="2477"/>
                  </a:cubicBezTo>
                  <a:cubicBezTo>
                    <a:pt x="2739" y="2477"/>
                    <a:pt x="2739" y="2453"/>
                    <a:pt x="2751" y="2429"/>
                  </a:cubicBezTo>
                  <a:cubicBezTo>
                    <a:pt x="2756" y="2420"/>
                    <a:pt x="2760" y="2418"/>
                    <a:pt x="2764" y="2418"/>
                  </a:cubicBezTo>
                  <a:cubicBezTo>
                    <a:pt x="2769" y="2418"/>
                    <a:pt x="2774" y="2421"/>
                    <a:pt x="2779" y="2421"/>
                  </a:cubicBezTo>
                  <a:cubicBezTo>
                    <a:pt x="2782" y="2421"/>
                    <a:pt x="2784" y="2420"/>
                    <a:pt x="2787" y="2417"/>
                  </a:cubicBezTo>
                  <a:cubicBezTo>
                    <a:pt x="2799" y="2405"/>
                    <a:pt x="2799" y="2370"/>
                    <a:pt x="2811" y="2346"/>
                  </a:cubicBezTo>
                  <a:cubicBezTo>
                    <a:pt x="2817" y="2334"/>
                    <a:pt x="2823" y="2334"/>
                    <a:pt x="2827" y="2334"/>
                  </a:cubicBezTo>
                  <a:cubicBezTo>
                    <a:pt x="2832" y="2334"/>
                    <a:pt x="2835" y="2334"/>
                    <a:pt x="2835" y="2322"/>
                  </a:cubicBezTo>
                  <a:lnTo>
                    <a:pt x="2835" y="2322"/>
                  </a:lnTo>
                  <a:cubicBezTo>
                    <a:pt x="2835" y="2370"/>
                    <a:pt x="2823" y="2370"/>
                    <a:pt x="2835" y="2370"/>
                  </a:cubicBezTo>
                  <a:lnTo>
                    <a:pt x="2870" y="2370"/>
                  </a:lnTo>
                  <a:cubicBezTo>
                    <a:pt x="2870" y="2393"/>
                    <a:pt x="2858" y="2429"/>
                    <a:pt x="2847" y="2429"/>
                  </a:cubicBezTo>
                  <a:cubicBezTo>
                    <a:pt x="2835" y="2429"/>
                    <a:pt x="2835" y="2429"/>
                    <a:pt x="2835" y="2453"/>
                  </a:cubicBezTo>
                  <a:cubicBezTo>
                    <a:pt x="2858" y="2453"/>
                    <a:pt x="2882" y="2393"/>
                    <a:pt x="2906" y="2370"/>
                  </a:cubicBezTo>
                  <a:cubicBezTo>
                    <a:pt x="2910" y="2364"/>
                    <a:pt x="2912" y="2362"/>
                    <a:pt x="2913" y="2362"/>
                  </a:cubicBezTo>
                  <a:lnTo>
                    <a:pt x="2913" y="2362"/>
                  </a:lnTo>
                  <a:cubicBezTo>
                    <a:pt x="2919" y="2362"/>
                    <a:pt x="2894" y="2429"/>
                    <a:pt x="2894" y="2429"/>
                  </a:cubicBezTo>
                  <a:lnTo>
                    <a:pt x="2918" y="2405"/>
                  </a:lnTo>
                  <a:cubicBezTo>
                    <a:pt x="2924" y="2393"/>
                    <a:pt x="2930" y="2387"/>
                    <a:pt x="2934" y="2387"/>
                  </a:cubicBezTo>
                  <a:cubicBezTo>
                    <a:pt x="2939" y="2387"/>
                    <a:pt x="2942" y="2393"/>
                    <a:pt x="2942" y="2405"/>
                  </a:cubicBezTo>
                  <a:cubicBezTo>
                    <a:pt x="2948" y="2423"/>
                    <a:pt x="2960" y="2438"/>
                    <a:pt x="2969" y="2438"/>
                  </a:cubicBezTo>
                  <a:cubicBezTo>
                    <a:pt x="2977" y="2438"/>
                    <a:pt x="2983" y="2424"/>
                    <a:pt x="2978" y="2385"/>
                  </a:cubicBezTo>
                  <a:lnTo>
                    <a:pt x="2978" y="2385"/>
                  </a:lnTo>
                  <a:cubicBezTo>
                    <a:pt x="2978" y="2386"/>
                    <a:pt x="2979" y="2386"/>
                    <a:pt x="2980" y="2386"/>
                  </a:cubicBezTo>
                  <a:cubicBezTo>
                    <a:pt x="2983" y="2386"/>
                    <a:pt x="2989" y="2378"/>
                    <a:pt x="2989" y="2370"/>
                  </a:cubicBezTo>
                  <a:cubicBezTo>
                    <a:pt x="2989" y="2405"/>
                    <a:pt x="2989" y="2429"/>
                    <a:pt x="2989" y="2453"/>
                  </a:cubicBezTo>
                  <a:cubicBezTo>
                    <a:pt x="2989" y="2467"/>
                    <a:pt x="2989" y="2473"/>
                    <a:pt x="2992" y="2473"/>
                  </a:cubicBezTo>
                  <a:cubicBezTo>
                    <a:pt x="2993" y="2473"/>
                    <a:pt x="2996" y="2470"/>
                    <a:pt x="3001" y="2465"/>
                  </a:cubicBezTo>
                  <a:cubicBezTo>
                    <a:pt x="3037" y="2429"/>
                    <a:pt x="3037" y="2334"/>
                    <a:pt x="3061" y="2334"/>
                  </a:cubicBezTo>
                  <a:cubicBezTo>
                    <a:pt x="3061" y="2370"/>
                    <a:pt x="3061" y="2405"/>
                    <a:pt x="3061" y="2429"/>
                  </a:cubicBezTo>
                  <a:cubicBezTo>
                    <a:pt x="3065" y="2451"/>
                    <a:pt x="3071" y="2460"/>
                    <a:pt x="3077" y="2460"/>
                  </a:cubicBezTo>
                  <a:cubicBezTo>
                    <a:pt x="3087" y="2460"/>
                    <a:pt x="3097" y="2435"/>
                    <a:pt x="3097" y="2405"/>
                  </a:cubicBezTo>
                  <a:cubicBezTo>
                    <a:pt x="3097" y="2441"/>
                    <a:pt x="3097" y="2489"/>
                    <a:pt x="3120" y="2489"/>
                  </a:cubicBezTo>
                  <a:cubicBezTo>
                    <a:pt x="3120" y="2469"/>
                    <a:pt x="3112" y="2382"/>
                    <a:pt x="3123" y="2382"/>
                  </a:cubicBezTo>
                  <a:cubicBezTo>
                    <a:pt x="3125" y="2382"/>
                    <a:pt x="3128" y="2386"/>
                    <a:pt x="3132" y="2393"/>
                  </a:cubicBezTo>
                  <a:cubicBezTo>
                    <a:pt x="3132" y="2429"/>
                    <a:pt x="3132" y="2477"/>
                    <a:pt x="3156" y="2489"/>
                  </a:cubicBezTo>
                  <a:cubicBezTo>
                    <a:pt x="3176" y="2489"/>
                    <a:pt x="3171" y="2462"/>
                    <a:pt x="3184" y="2462"/>
                  </a:cubicBezTo>
                  <a:cubicBezTo>
                    <a:pt x="3186" y="2462"/>
                    <a:pt x="3188" y="2463"/>
                    <a:pt x="3192" y="2465"/>
                  </a:cubicBezTo>
                  <a:cubicBezTo>
                    <a:pt x="3192" y="2491"/>
                    <a:pt x="3206" y="2499"/>
                    <a:pt x="3221" y="2499"/>
                  </a:cubicBezTo>
                  <a:cubicBezTo>
                    <a:pt x="3234" y="2499"/>
                    <a:pt x="3246" y="2494"/>
                    <a:pt x="3251" y="2489"/>
                  </a:cubicBezTo>
                  <a:cubicBezTo>
                    <a:pt x="3263" y="2477"/>
                    <a:pt x="3239" y="2429"/>
                    <a:pt x="3239" y="2405"/>
                  </a:cubicBezTo>
                  <a:cubicBezTo>
                    <a:pt x="3241" y="2401"/>
                    <a:pt x="3243" y="2399"/>
                    <a:pt x="3245" y="2399"/>
                  </a:cubicBezTo>
                  <a:cubicBezTo>
                    <a:pt x="3257" y="2399"/>
                    <a:pt x="3277" y="2490"/>
                    <a:pt x="3287" y="2501"/>
                  </a:cubicBezTo>
                  <a:cubicBezTo>
                    <a:pt x="3287" y="2512"/>
                    <a:pt x="3323" y="2512"/>
                    <a:pt x="3323" y="2512"/>
                  </a:cubicBezTo>
                  <a:cubicBezTo>
                    <a:pt x="3347" y="2512"/>
                    <a:pt x="3370" y="2489"/>
                    <a:pt x="3382" y="2477"/>
                  </a:cubicBezTo>
                  <a:cubicBezTo>
                    <a:pt x="3382" y="2477"/>
                    <a:pt x="3413" y="2416"/>
                    <a:pt x="3417" y="2416"/>
                  </a:cubicBezTo>
                  <a:cubicBezTo>
                    <a:pt x="3418" y="2416"/>
                    <a:pt x="3418" y="2416"/>
                    <a:pt x="3418" y="2417"/>
                  </a:cubicBezTo>
                  <a:cubicBezTo>
                    <a:pt x="3429" y="2417"/>
                    <a:pt x="3420" y="2527"/>
                    <a:pt x="3427" y="2527"/>
                  </a:cubicBezTo>
                  <a:cubicBezTo>
                    <a:pt x="3428" y="2527"/>
                    <a:pt x="3429" y="2526"/>
                    <a:pt x="3430" y="2524"/>
                  </a:cubicBezTo>
                  <a:cubicBezTo>
                    <a:pt x="3441" y="2513"/>
                    <a:pt x="3486" y="2447"/>
                    <a:pt x="3479" y="2410"/>
                  </a:cubicBezTo>
                  <a:lnTo>
                    <a:pt x="3479" y="2410"/>
                  </a:lnTo>
                  <a:cubicBezTo>
                    <a:pt x="3490" y="2454"/>
                    <a:pt x="3502" y="2465"/>
                    <a:pt x="3525" y="2465"/>
                  </a:cubicBezTo>
                  <a:cubicBezTo>
                    <a:pt x="3537" y="2465"/>
                    <a:pt x="3549" y="2453"/>
                    <a:pt x="3549" y="2441"/>
                  </a:cubicBezTo>
                  <a:lnTo>
                    <a:pt x="3549" y="2393"/>
                  </a:lnTo>
                  <a:cubicBezTo>
                    <a:pt x="3556" y="2380"/>
                    <a:pt x="3563" y="2375"/>
                    <a:pt x="3571" y="2375"/>
                  </a:cubicBezTo>
                  <a:cubicBezTo>
                    <a:pt x="3593" y="2375"/>
                    <a:pt x="3618" y="2409"/>
                    <a:pt x="3644" y="2417"/>
                  </a:cubicBezTo>
                  <a:cubicBezTo>
                    <a:pt x="3656" y="2417"/>
                    <a:pt x="3644" y="2417"/>
                    <a:pt x="3644" y="2393"/>
                  </a:cubicBezTo>
                  <a:cubicBezTo>
                    <a:pt x="3656" y="2393"/>
                    <a:pt x="3656" y="2393"/>
                    <a:pt x="3668" y="2381"/>
                  </a:cubicBezTo>
                  <a:cubicBezTo>
                    <a:pt x="3680" y="2381"/>
                    <a:pt x="3680" y="2346"/>
                    <a:pt x="3704" y="2334"/>
                  </a:cubicBezTo>
                  <a:lnTo>
                    <a:pt x="3751" y="2334"/>
                  </a:lnTo>
                  <a:cubicBezTo>
                    <a:pt x="3763" y="2334"/>
                    <a:pt x="3775" y="2334"/>
                    <a:pt x="3763" y="2322"/>
                  </a:cubicBezTo>
                  <a:cubicBezTo>
                    <a:pt x="3763" y="2298"/>
                    <a:pt x="3811" y="2274"/>
                    <a:pt x="3823" y="2262"/>
                  </a:cubicBezTo>
                  <a:cubicBezTo>
                    <a:pt x="3835" y="2250"/>
                    <a:pt x="3823" y="2191"/>
                    <a:pt x="3835" y="2191"/>
                  </a:cubicBezTo>
                  <a:cubicBezTo>
                    <a:pt x="3847" y="2203"/>
                    <a:pt x="3847" y="2215"/>
                    <a:pt x="3859" y="2239"/>
                  </a:cubicBezTo>
                  <a:lnTo>
                    <a:pt x="3859" y="2191"/>
                  </a:lnTo>
                  <a:cubicBezTo>
                    <a:pt x="3847" y="2179"/>
                    <a:pt x="3835" y="2155"/>
                    <a:pt x="3835" y="2131"/>
                  </a:cubicBezTo>
                  <a:lnTo>
                    <a:pt x="3835" y="2131"/>
                  </a:lnTo>
                  <a:cubicBezTo>
                    <a:pt x="3835" y="2131"/>
                    <a:pt x="3859" y="2167"/>
                    <a:pt x="3870" y="2167"/>
                  </a:cubicBezTo>
                  <a:cubicBezTo>
                    <a:pt x="3882" y="2167"/>
                    <a:pt x="3894" y="2155"/>
                    <a:pt x="3906" y="2155"/>
                  </a:cubicBezTo>
                  <a:cubicBezTo>
                    <a:pt x="3906" y="2146"/>
                    <a:pt x="3900" y="2118"/>
                    <a:pt x="3915" y="2118"/>
                  </a:cubicBezTo>
                  <a:cubicBezTo>
                    <a:pt x="3921" y="2118"/>
                    <a:pt x="3929" y="2122"/>
                    <a:pt x="3942" y="2131"/>
                  </a:cubicBezTo>
                  <a:cubicBezTo>
                    <a:pt x="3930" y="2120"/>
                    <a:pt x="3906" y="2096"/>
                    <a:pt x="3894" y="2084"/>
                  </a:cubicBezTo>
                  <a:lnTo>
                    <a:pt x="3894" y="2084"/>
                  </a:lnTo>
                  <a:cubicBezTo>
                    <a:pt x="3918" y="2096"/>
                    <a:pt x="3930" y="2102"/>
                    <a:pt x="3937" y="2102"/>
                  </a:cubicBezTo>
                  <a:cubicBezTo>
                    <a:pt x="3945" y="2102"/>
                    <a:pt x="3948" y="2096"/>
                    <a:pt x="3954" y="2084"/>
                  </a:cubicBezTo>
                  <a:cubicBezTo>
                    <a:pt x="3966" y="2072"/>
                    <a:pt x="3978" y="2072"/>
                    <a:pt x="3966" y="2060"/>
                  </a:cubicBezTo>
                  <a:cubicBezTo>
                    <a:pt x="3966" y="2048"/>
                    <a:pt x="3954" y="2048"/>
                    <a:pt x="3954" y="2036"/>
                  </a:cubicBezTo>
                  <a:cubicBezTo>
                    <a:pt x="3954" y="2036"/>
                    <a:pt x="3990" y="2036"/>
                    <a:pt x="4001" y="2012"/>
                  </a:cubicBezTo>
                  <a:cubicBezTo>
                    <a:pt x="4011" y="1994"/>
                    <a:pt x="4013" y="1969"/>
                    <a:pt x="4029" y="1969"/>
                  </a:cubicBezTo>
                  <a:cubicBezTo>
                    <a:pt x="4034" y="1969"/>
                    <a:pt x="4041" y="1971"/>
                    <a:pt x="4049" y="1977"/>
                  </a:cubicBezTo>
                  <a:cubicBezTo>
                    <a:pt x="4061" y="1953"/>
                    <a:pt x="4001" y="1953"/>
                    <a:pt x="3990" y="1929"/>
                  </a:cubicBezTo>
                  <a:cubicBezTo>
                    <a:pt x="3986" y="1921"/>
                    <a:pt x="3988" y="1918"/>
                    <a:pt x="3994" y="1918"/>
                  </a:cubicBezTo>
                  <a:cubicBezTo>
                    <a:pt x="4005" y="1918"/>
                    <a:pt x="4029" y="1929"/>
                    <a:pt x="4037" y="1929"/>
                  </a:cubicBezTo>
                  <a:cubicBezTo>
                    <a:pt x="4049" y="1929"/>
                    <a:pt x="4049" y="1917"/>
                    <a:pt x="4061" y="1917"/>
                  </a:cubicBezTo>
                  <a:cubicBezTo>
                    <a:pt x="4082" y="1907"/>
                    <a:pt x="4019" y="1840"/>
                    <a:pt x="4046" y="1833"/>
                  </a:cubicBezTo>
                  <a:lnTo>
                    <a:pt x="4046" y="1833"/>
                  </a:lnTo>
                  <a:cubicBezTo>
                    <a:pt x="4051" y="1834"/>
                    <a:pt x="4056" y="1834"/>
                    <a:pt x="4061" y="1834"/>
                  </a:cubicBezTo>
                  <a:cubicBezTo>
                    <a:pt x="4057" y="1833"/>
                    <a:pt x="4054" y="1833"/>
                    <a:pt x="4051" y="1833"/>
                  </a:cubicBezTo>
                  <a:cubicBezTo>
                    <a:pt x="4049" y="1833"/>
                    <a:pt x="4047" y="1833"/>
                    <a:pt x="4046" y="1833"/>
                  </a:cubicBezTo>
                  <a:lnTo>
                    <a:pt x="4046" y="1833"/>
                  </a:lnTo>
                  <a:cubicBezTo>
                    <a:pt x="4015" y="1830"/>
                    <a:pt x="3985" y="1820"/>
                    <a:pt x="3954" y="1810"/>
                  </a:cubicBezTo>
                  <a:lnTo>
                    <a:pt x="4001" y="1810"/>
                  </a:lnTo>
                  <a:cubicBezTo>
                    <a:pt x="4013" y="1810"/>
                    <a:pt x="4013" y="1798"/>
                    <a:pt x="4025" y="1798"/>
                  </a:cubicBezTo>
                  <a:cubicBezTo>
                    <a:pt x="4037" y="1786"/>
                    <a:pt x="4037" y="1786"/>
                    <a:pt x="4025" y="1774"/>
                  </a:cubicBezTo>
                  <a:cubicBezTo>
                    <a:pt x="4025" y="1768"/>
                    <a:pt x="4025" y="1765"/>
                    <a:pt x="4025" y="1762"/>
                  </a:cubicBezTo>
                  <a:cubicBezTo>
                    <a:pt x="4025" y="1760"/>
                    <a:pt x="4029" y="1759"/>
                    <a:pt x="4035" y="1759"/>
                  </a:cubicBezTo>
                  <a:cubicBezTo>
                    <a:pt x="4051" y="1759"/>
                    <a:pt x="4085" y="1766"/>
                    <a:pt x="4105" y="1766"/>
                  </a:cubicBezTo>
                  <a:cubicBezTo>
                    <a:pt x="4112" y="1766"/>
                    <a:pt x="4118" y="1765"/>
                    <a:pt x="4120" y="1762"/>
                  </a:cubicBezTo>
                  <a:cubicBezTo>
                    <a:pt x="4120" y="1762"/>
                    <a:pt x="4073" y="1739"/>
                    <a:pt x="4073" y="1727"/>
                  </a:cubicBezTo>
                  <a:cubicBezTo>
                    <a:pt x="4073" y="1715"/>
                    <a:pt x="4109" y="1679"/>
                    <a:pt x="4120" y="1655"/>
                  </a:cubicBezTo>
                  <a:cubicBezTo>
                    <a:pt x="4126" y="1643"/>
                    <a:pt x="4088" y="1643"/>
                    <a:pt x="4056" y="1643"/>
                  </a:cubicBezTo>
                  <a:cubicBezTo>
                    <a:pt x="4025" y="1643"/>
                    <a:pt x="4001" y="1643"/>
                    <a:pt x="4037" y="1631"/>
                  </a:cubicBezTo>
                  <a:cubicBezTo>
                    <a:pt x="4061" y="1608"/>
                    <a:pt x="4109" y="1596"/>
                    <a:pt x="4085" y="1572"/>
                  </a:cubicBezTo>
                  <a:cubicBezTo>
                    <a:pt x="4073" y="1548"/>
                    <a:pt x="3978" y="1560"/>
                    <a:pt x="4049" y="1548"/>
                  </a:cubicBezTo>
                  <a:cubicBezTo>
                    <a:pt x="4120" y="1524"/>
                    <a:pt x="4061" y="1512"/>
                    <a:pt x="4037" y="1500"/>
                  </a:cubicBezTo>
                  <a:cubicBezTo>
                    <a:pt x="3978" y="1488"/>
                    <a:pt x="4049" y="1465"/>
                    <a:pt x="4061" y="1441"/>
                  </a:cubicBezTo>
                  <a:cubicBezTo>
                    <a:pt x="4061" y="1435"/>
                    <a:pt x="4056" y="1433"/>
                    <a:pt x="4047" y="1433"/>
                  </a:cubicBezTo>
                  <a:cubicBezTo>
                    <a:pt x="4022" y="1433"/>
                    <a:pt x="3969" y="1453"/>
                    <a:pt x="3942" y="1453"/>
                  </a:cubicBezTo>
                  <a:cubicBezTo>
                    <a:pt x="3940" y="1454"/>
                    <a:pt x="3939" y="1454"/>
                    <a:pt x="3938" y="1454"/>
                  </a:cubicBezTo>
                  <a:cubicBezTo>
                    <a:pt x="3936" y="1454"/>
                    <a:pt x="4022" y="1405"/>
                    <a:pt x="3990" y="1405"/>
                  </a:cubicBezTo>
                  <a:cubicBezTo>
                    <a:pt x="3980" y="1405"/>
                    <a:pt x="3970" y="1420"/>
                    <a:pt x="3961" y="1420"/>
                  </a:cubicBezTo>
                  <a:cubicBezTo>
                    <a:pt x="3959" y="1420"/>
                    <a:pt x="3956" y="1419"/>
                    <a:pt x="3954" y="1417"/>
                  </a:cubicBezTo>
                  <a:cubicBezTo>
                    <a:pt x="3942" y="1417"/>
                    <a:pt x="3942" y="1405"/>
                    <a:pt x="3954" y="1405"/>
                  </a:cubicBezTo>
                  <a:cubicBezTo>
                    <a:pt x="3978" y="1381"/>
                    <a:pt x="4025" y="1393"/>
                    <a:pt x="4037" y="1358"/>
                  </a:cubicBezTo>
                  <a:cubicBezTo>
                    <a:pt x="4049" y="1322"/>
                    <a:pt x="4037" y="1274"/>
                    <a:pt x="4001" y="1262"/>
                  </a:cubicBezTo>
                  <a:cubicBezTo>
                    <a:pt x="3990" y="1250"/>
                    <a:pt x="3978" y="1262"/>
                    <a:pt x="3966" y="1238"/>
                  </a:cubicBezTo>
                  <a:cubicBezTo>
                    <a:pt x="3918" y="1238"/>
                    <a:pt x="4049" y="1215"/>
                    <a:pt x="4049" y="1203"/>
                  </a:cubicBezTo>
                  <a:lnTo>
                    <a:pt x="4049" y="1203"/>
                  </a:lnTo>
                  <a:cubicBezTo>
                    <a:pt x="4049" y="1203"/>
                    <a:pt x="4014" y="1213"/>
                    <a:pt x="3991" y="1213"/>
                  </a:cubicBezTo>
                  <a:cubicBezTo>
                    <a:pt x="3972" y="1213"/>
                    <a:pt x="3962" y="1206"/>
                    <a:pt x="3990" y="1179"/>
                  </a:cubicBezTo>
                  <a:cubicBezTo>
                    <a:pt x="3990" y="1179"/>
                    <a:pt x="3990" y="1179"/>
                    <a:pt x="3978" y="1167"/>
                  </a:cubicBezTo>
                  <a:cubicBezTo>
                    <a:pt x="3966" y="1167"/>
                    <a:pt x="3870" y="1107"/>
                    <a:pt x="3930" y="1084"/>
                  </a:cubicBezTo>
                  <a:lnTo>
                    <a:pt x="3823" y="1084"/>
                  </a:lnTo>
                  <a:cubicBezTo>
                    <a:pt x="3870" y="1072"/>
                    <a:pt x="3870" y="1048"/>
                    <a:pt x="3870" y="1036"/>
                  </a:cubicBezTo>
                  <a:cubicBezTo>
                    <a:pt x="3870" y="1012"/>
                    <a:pt x="3906" y="1000"/>
                    <a:pt x="3930" y="988"/>
                  </a:cubicBezTo>
                  <a:cubicBezTo>
                    <a:pt x="3936" y="982"/>
                    <a:pt x="3932" y="980"/>
                    <a:pt x="3922" y="980"/>
                  </a:cubicBezTo>
                  <a:cubicBezTo>
                    <a:pt x="3900" y="980"/>
                    <a:pt x="3850" y="991"/>
                    <a:pt x="3831" y="991"/>
                  </a:cubicBezTo>
                  <a:cubicBezTo>
                    <a:pt x="3826" y="991"/>
                    <a:pt x="3823" y="990"/>
                    <a:pt x="3823" y="988"/>
                  </a:cubicBezTo>
                  <a:cubicBezTo>
                    <a:pt x="3859" y="977"/>
                    <a:pt x="3894" y="953"/>
                    <a:pt x="3930" y="941"/>
                  </a:cubicBezTo>
                  <a:cubicBezTo>
                    <a:pt x="3930" y="932"/>
                    <a:pt x="3912" y="924"/>
                    <a:pt x="3889" y="924"/>
                  </a:cubicBezTo>
                  <a:cubicBezTo>
                    <a:pt x="3879" y="924"/>
                    <a:pt x="3869" y="925"/>
                    <a:pt x="3859" y="929"/>
                  </a:cubicBezTo>
                  <a:cubicBezTo>
                    <a:pt x="3830" y="939"/>
                    <a:pt x="3824" y="956"/>
                    <a:pt x="3817" y="956"/>
                  </a:cubicBezTo>
                  <a:cubicBezTo>
                    <a:pt x="3815" y="956"/>
                    <a:pt x="3813" y="955"/>
                    <a:pt x="3811" y="953"/>
                  </a:cubicBezTo>
                  <a:cubicBezTo>
                    <a:pt x="3799" y="941"/>
                    <a:pt x="3811" y="941"/>
                    <a:pt x="3823" y="917"/>
                  </a:cubicBezTo>
                  <a:cubicBezTo>
                    <a:pt x="3847" y="905"/>
                    <a:pt x="3906" y="893"/>
                    <a:pt x="3930" y="869"/>
                  </a:cubicBezTo>
                  <a:cubicBezTo>
                    <a:pt x="3918" y="869"/>
                    <a:pt x="3906" y="881"/>
                    <a:pt x="3882" y="881"/>
                  </a:cubicBezTo>
                  <a:cubicBezTo>
                    <a:pt x="3870" y="881"/>
                    <a:pt x="3859" y="881"/>
                    <a:pt x="3847" y="869"/>
                  </a:cubicBezTo>
                  <a:cubicBezTo>
                    <a:pt x="3847" y="857"/>
                    <a:pt x="3859" y="857"/>
                    <a:pt x="3847" y="846"/>
                  </a:cubicBezTo>
                  <a:cubicBezTo>
                    <a:pt x="3823" y="857"/>
                    <a:pt x="3811" y="857"/>
                    <a:pt x="3787" y="857"/>
                  </a:cubicBezTo>
                  <a:cubicBezTo>
                    <a:pt x="3763" y="857"/>
                    <a:pt x="3835" y="822"/>
                    <a:pt x="3811" y="822"/>
                  </a:cubicBezTo>
                  <a:cubicBezTo>
                    <a:pt x="3787" y="822"/>
                    <a:pt x="3779" y="827"/>
                    <a:pt x="3773" y="827"/>
                  </a:cubicBezTo>
                  <a:cubicBezTo>
                    <a:pt x="3770" y="827"/>
                    <a:pt x="3767" y="826"/>
                    <a:pt x="3763" y="822"/>
                  </a:cubicBezTo>
                  <a:cubicBezTo>
                    <a:pt x="3751" y="810"/>
                    <a:pt x="3751" y="810"/>
                    <a:pt x="3751" y="798"/>
                  </a:cubicBezTo>
                  <a:lnTo>
                    <a:pt x="3751" y="798"/>
                  </a:lnTo>
                  <a:cubicBezTo>
                    <a:pt x="3757" y="809"/>
                    <a:pt x="3772" y="815"/>
                    <a:pt x="3787" y="815"/>
                  </a:cubicBezTo>
                  <a:cubicBezTo>
                    <a:pt x="3805" y="815"/>
                    <a:pt x="3823" y="806"/>
                    <a:pt x="3823" y="786"/>
                  </a:cubicBezTo>
                  <a:cubicBezTo>
                    <a:pt x="3816" y="766"/>
                    <a:pt x="3806" y="758"/>
                    <a:pt x="3792" y="758"/>
                  </a:cubicBezTo>
                  <a:cubicBezTo>
                    <a:pt x="3786" y="758"/>
                    <a:pt x="3779" y="759"/>
                    <a:pt x="3772" y="763"/>
                  </a:cubicBezTo>
                  <a:lnTo>
                    <a:pt x="3772" y="763"/>
                  </a:lnTo>
                  <a:cubicBezTo>
                    <a:pt x="3821" y="725"/>
                    <a:pt x="3762" y="665"/>
                    <a:pt x="3751" y="643"/>
                  </a:cubicBezTo>
                  <a:cubicBezTo>
                    <a:pt x="3748" y="640"/>
                    <a:pt x="3744" y="639"/>
                    <a:pt x="3738" y="639"/>
                  </a:cubicBezTo>
                  <a:cubicBezTo>
                    <a:pt x="3721" y="639"/>
                    <a:pt x="3692" y="652"/>
                    <a:pt x="3656" y="679"/>
                  </a:cubicBezTo>
                  <a:cubicBezTo>
                    <a:pt x="3642" y="686"/>
                    <a:pt x="3631" y="689"/>
                    <a:pt x="3624" y="689"/>
                  </a:cubicBezTo>
                  <a:cubicBezTo>
                    <a:pt x="3607" y="689"/>
                    <a:pt x="3611" y="672"/>
                    <a:pt x="3644" y="655"/>
                  </a:cubicBezTo>
                  <a:cubicBezTo>
                    <a:pt x="3739" y="619"/>
                    <a:pt x="3751" y="572"/>
                    <a:pt x="3739" y="560"/>
                  </a:cubicBezTo>
                  <a:cubicBezTo>
                    <a:pt x="3739" y="548"/>
                    <a:pt x="3739" y="536"/>
                    <a:pt x="3692" y="536"/>
                  </a:cubicBezTo>
                  <a:cubicBezTo>
                    <a:pt x="3644" y="524"/>
                    <a:pt x="3620" y="512"/>
                    <a:pt x="3609" y="488"/>
                  </a:cubicBezTo>
                  <a:lnTo>
                    <a:pt x="3609" y="488"/>
                  </a:lnTo>
                  <a:cubicBezTo>
                    <a:pt x="3616" y="503"/>
                    <a:pt x="3646" y="513"/>
                    <a:pt x="3665" y="513"/>
                  </a:cubicBezTo>
                  <a:cubicBezTo>
                    <a:pt x="3677" y="513"/>
                    <a:pt x="3685" y="509"/>
                    <a:pt x="3680" y="500"/>
                  </a:cubicBezTo>
                  <a:cubicBezTo>
                    <a:pt x="3680" y="488"/>
                    <a:pt x="3668" y="476"/>
                    <a:pt x="3656" y="453"/>
                  </a:cubicBezTo>
                  <a:cubicBezTo>
                    <a:pt x="3656" y="453"/>
                    <a:pt x="3656" y="444"/>
                    <a:pt x="3621" y="421"/>
                  </a:cubicBezTo>
                  <a:lnTo>
                    <a:pt x="3621" y="421"/>
                  </a:lnTo>
                  <a:cubicBezTo>
                    <a:pt x="3645" y="435"/>
                    <a:pt x="3665" y="444"/>
                    <a:pt x="3692" y="453"/>
                  </a:cubicBezTo>
                  <a:cubicBezTo>
                    <a:pt x="3706" y="460"/>
                    <a:pt x="3715" y="466"/>
                    <a:pt x="3717" y="466"/>
                  </a:cubicBezTo>
                  <a:cubicBezTo>
                    <a:pt x="3718" y="466"/>
                    <a:pt x="3714" y="463"/>
                    <a:pt x="3704" y="453"/>
                  </a:cubicBezTo>
                  <a:cubicBezTo>
                    <a:pt x="3680" y="441"/>
                    <a:pt x="3704" y="441"/>
                    <a:pt x="3704" y="441"/>
                  </a:cubicBezTo>
                  <a:cubicBezTo>
                    <a:pt x="3704" y="429"/>
                    <a:pt x="3680" y="405"/>
                    <a:pt x="3680" y="393"/>
                  </a:cubicBezTo>
                  <a:cubicBezTo>
                    <a:pt x="3680" y="391"/>
                    <a:pt x="3680" y="391"/>
                    <a:pt x="3681" y="391"/>
                  </a:cubicBezTo>
                  <a:cubicBezTo>
                    <a:pt x="3686" y="391"/>
                    <a:pt x="3701" y="407"/>
                    <a:pt x="3717" y="407"/>
                  </a:cubicBezTo>
                  <a:cubicBezTo>
                    <a:pt x="3721" y="407"/>
                    <a:pt x="3724" y="407"/>
                    <a:pt x="3728" y="405"/>
                  </a:cubicBezTo>
                  <a:lnTo>
                    <a:pt x="3751" y="405"/>
                  </a:lnTo>
                  <a:cubicBezTo>
                    <a:pt x="3763" y="405"/>
                    <a:pt x="3751" y="393"/>
                    <a:pt x="3751" y="369"/>
                  </a:cubicBezTo>
                  <a:cubicBezTo>
                    <a:pt x="3739" y="345"/>
                    <a:pt x="3751" y="357"/>
                    <a:pt x="3763" y="345"/>
                  </a:cubicBezTo>
                  <a:cubicBezTo>
                    <a:pt x="3771" y="377"/>
                    <a:pt x="3774" y="393"/>
                    <a:pt x="3775" y="393"/>
                  </a:cubicBezTo>
                  <a:cubicBezTo>
                    <a:pt x="3775" y="393"/>
                    <a:pt x="3775" y="389"/>
                    <a:pt x="3775" y="381"/>
                  </a:cubicBezTo>
                  <a:cubicBezTo>
                    <a:pt x="3787" y="369"/>
                    <a:pt x="3787" y="345"/>
                    <a:pt x="3799" y="334"/>
                  </a:cubicBezTo>
                  <a:cubicBezTo>
                    <a:pt x="3799" y="334"/>
                    <a:pt x="3806" y="313"/>
                    <a:pt x="3809" y="313"/>
                  </a:cubicBezTo>
                  <a:cubicBezTo>
                    <a:pt x="3810" y="313"/>
                    <a:pt x="3811" y="316"/>
                    <a:pt x="3811" y="322"/>
                  </a:cubicBezTo>
                  <a:cubicBezTo>
                    <a:pt x="3811" y="345"/>
                    <a:pt x="3811" y="334"/>
                    <a:pt x="3811" y="357"/>
                  </a:cubicBezTo>
                  <a:cubicBezTo>
                    <a:pt x="3847" y="345"/>
                    <a:pt x="3823" y="345"/>
                    <a:pt x="3823" y="310"/>
                  </a:cubicBezTo>
                  <a:cubicBezTo>
                    <a:pt x="3831" y="293"/>
                    <a:pt x="3834" y="271"/>
                    <a:pt x="3838" y="271"/>
                  </a:cubicBezTo>
                  <a:cubicBezTo>
                    <a:pt x="3841" y="271"/>
                    <a:pt x="3843" y="275"/>
                    <a:pt x="3847" y="286"/>
                  </a:cubicBezTo>
                  <a:cubicBezTo>
                    <a:pt x="3859" y="322"/>
                    <a:pt x="3847" y="345"/>
                    <a:pt x="3870" y="357"/>
                  </a:cubicBezTo>
                  <a:cubicBezTo>
                    <a:pt x="3870" y="369"/>
                    <a:pt x="3870" y="381"/>
                    <a:pt x="3870" y="393"/>
                  </a:cubicBezTo>
                  <a:lnTo>
                    <a:pt x="3882" y="334"/>
                  </a:lnTo>
                  <a:cubicBezTo>
                    <a:pt x="3889" y="306"/>
                    <a:pt x="3896" y="294"/>
                    <a:pt x="3901" y="294"/>
                  </a:cubicBezTo>
                  <a:cubicBezTo>
                    <a:pt x="3904" y="294"/>
                    <a:pt x="3906" y="300"/>
                    <a:pt x="3906" y="310"/>
                  </a:cubicBezTo>
                  <a:cubicBezTo>
                    <a:pt x="3898" y="335"/>
                    <a:pt x="3895" y="360"/>
                    <a:pt x="3899" y="360"/>
                  </a:cubicBezTo>
                  <a:cubicBezTo>
                    <a:pt x="3900" y="360"/>
                    <a:pt x="3901" y="358"/>
                    <a:pt x="3903" y="353"/>
                  </a:cubicBezTo>
                  <a:lnTo>
                    <a:pt x="3903" y="353"/>
                  </a:lnTo>
                  <a:cubicBezTo>
                    <a:pt x="3887" y="398"/>
                    <a:pt x="3892" y="407"/>
                    <a:pt x="3902" y="407"/>
                  </a:cubicBezTo>
                  <a:cubicBezTo>
                    <a:pt x="3909" y="407"/>
                    <a:pt x="3918" y="403"/>
                    <a:pt x="3924" y="403"/>
                  </a:cubicBezTo>
                  <a:cubicBezTo>
                    <a:pt x="3926" y="403"/>
                    <a:pt x="3928" y="404"/>
                    <a:pt x="3930" y="405"/>
                  </a:cubicBezTo>
                  <a:cubicBezTo>
                    <a:pt x="3942" y="417"/>
                    <a:pt x="3930" y="429"/>
                    <a:pt x="3930" y="441"/>
                  </a:cubicBezTo>
                  <a:cubicBezTo>
                    <a:pt x="3930" y="453"/>
                    <a:pt x="3930" y="465"/>
                    <a:pt x="3930" y="476"/>
                  </a:cubicBezTo>
                  <a:cubicBezTo>
                    <a:pt x="3930" y="476"/>
                    <a:pt x="3966" y="512"/>
                    <a:pt x="3930" y="536"/>
                  </a:cubicBezTo>
                  <a:cubicBezTo>
                    <a:pt x="3930" y="541"/>
                    <a:pt x="3932" y="544"/>
                    <a:pt x="3938" y="544"/>
                  </a:cubicBezTo>
                  <a:cubicBezTo>
                    <a:pt x="3946" y="544"/>
                    <a:pt x="3962" y="538"/>
                    <a:pt x="3990" y="524"/>
                  </a:cubicBezTo>
                  <a:cubicBezTo>
                    <a:pt x="3997" y="524"/>
                    <a:pt x="4021" y="519"/>
                    <a:pt x="4036" y="519"/>
                  </a:cubicBezTo>
                  <a:cubicBezTo>
                    <a:pt x="4044" y="519"/>
                    <a:pt x="4049" y="520"/>
                    <a:pt x="4049" y="524"/>
                  </a:cubicBezTo>
                  <a:cubicBezTo>
                    <a:pt x="4049" y="524"/>
                    <a:pt x="3990" y="560"/>
                    <a:pt x="3978" y="560"/>
                  </a:cubicBezTo>
                  <a:cubicBezTo>
                    <a:pt x="3978" y="572"/>
                    <a:pt x="3978" y="596"/>
                    <a:pt x="3990" y="607"/>
                  </a:cubicBezTo>
                  <a:cubicBezTo>
                    <a:pt x="4013" y="607"/>
                    <a:pt x="4025" y="607"/>
                    <a:pt x="4037" y="619"/>
                  </a:cubicBezTo>
                  <a:cubicBezTo>
                    <a:pt x="4025" y="631"/>
                    <a:pt x="4013" y="643"/>
                    <a:pt x="4001" y="643"/>
                  </a:cubicBezTo>
                  <a:cubicBezTo>
                    <a:pt x="3999" y="652"/>
                    <a:pt x="4003" y="655"/>
                    <a:pt x="4012" y="655"/>
                  </a:cubicBezTo>
                  <a:cubicBezTo>
                    <a:pt x="4036" y="655"/>
                    <a:pt x="4092" y="630"/>
                    <a:pt x="4106" y="630"/>
                  </a:cubicBezTo>
                  <a:cubicBezTo>
                    <a:pt x="4108" y="630"/>
                    <a:pt x="4109" y="630"/>
                    <a:pt x="4109" y="631"/>
                  </a:cubicBezTo>
                  <a:cubicBezTo>
                    <a:pt x="4120" y="655"/>
                    <a:pt x="4025" y="679"/>
                    <a:pt x="4025" y="691"/>
                  </a:cubicBezTo>
                  <a:cubicBezTo>
                    <a:pt x="4013" y="715"/>
                    <a:pt x="4097" y="715"/>
                    <a:pt x="4132" y="726"/>
                  </a:cubicBezTo>
                  <a:cubicBezTo>
                    <a:pt x="4132" y="726"/>
                    <a:pt x="4180" y="762"/>
                    <a:pt x="4132" y="762"/>
                  </a:cubicBezTo>
                  <a:cubicBezTo>
                    <a:pt x="4128" y="754"/>
                    <a:pt x="4121" y="750"/>
                    <a:pt x="4113" y="750"/>
                  </a:cubicBezTo>
                  <a:cubicBezTo>
                    <a:pt x="4098" y="750"/>
                    <a:pt x="4081" y="763"/>
                    <a:pt x="4073" y="786"/>
                  </a:cubicBezTo>
                  <a:cubicBezTo>
                    <a:pt x="4073" y="800"/>
                    <a:pt x="4077" y="806"/>
                    <a:pt x="4088" y="806"/>
                  </a:cubicBezTo>
                  <a:cubicBezTo>
                    <a:pt x="4095" y="806"/>
                    <a:pt x="4106" y="803"/>
                    <a:pt x="4120" y="798"/>
                  </a:cubicBezTo>
                  <a:cubicBezTo>
                    <a:pt x="4132" y="798"/>
                    <a:pt x="4168" y="762"/>
                    <a:pt x="4180" y="762"/>
                  </a:cubicBezTo>
                  <a:cubicBezTo>
                    <a:pt x="4191" y="762"/>
                    <a:pt x="4097" y="847"/>
                    <a:pt x="4116" y="847"/>
                  </a:cubicBezTo>
                  <a:cubicBezTo>
                    <a:pt x="4117" y="847"/>
                    <a:pt x="4118" y="846"/>
                    <a:pt x="4120" y="846"/>
                  </a:cubicBezTo>
                  <a:cubicBezTo>
                    <a:pt x="4156" y="834"/>
                    <a:pt x="4168" y="822"/>
                    <a:pt x="4192" y="810"/>
                  </a:cubicBezTo>
                  <a:lnTo>
                    <a:pt x="4251" y="810"/>
                  </a:lnTo>
                  <a:cubicBezTo>
                    <a:pt x="4192" y="846"/>
                    <a:pt x="4168" y="846"/>
                    <a:pt x="4168" y="869"/>
                  </a:cubicBezTo>
                  <a:cubicBezTo>
                    <a:pt x="4180" y="881"/>
                    <a:pt x="4195" y="887"/>
                    <a:pt x="4208" y="887"/>
                  </a:cubicBezTo>
                  <a:cubicBezTo>
                    <a:pt x="4222" y="887"/>
                    <a:pt x="4234" y="881"/>
                    <a:pt x="4240" y="869"/>
                  </a:cubicBezTo>
                  <a:lnTo>
                    <a:pt x="4251" y="893"/>
                  </a:lnTo>
                  <a:cubicBezTo>
                    <a:pt x="4228" y="905"/>
                    <a:pt x="4204" y="917"/>
                    <a:pt x="4180" y="929"/>
                  </a:cubicBezTo>
                  <a:cubicBezTo>
                    <a:pt x="4168" y="941"/>
                    <a:pt x="4168" y="953"/>
                    <a:pt x="4168" y="965"/>
                  </a:cubicBezTo>
                  <a:cubicBezTo>
                    <a:pt x="4173" y="965"/>
                    <a:pt x="4202" y="960"/>
                    <a:pt x="4224" y="960"/>
                  </a:cubicBezTo>
                  <a:cubicBezTo>
                    <a:pt x="4252" y="960"/>
                    <a:pt x="4269" y="967"/>
                    <a:pt x="4216" y="1000"/>
                  </a:cubicBezTo>
                  <a:cubicBezTo>
                    <a:pt x="4185" y="1018"/>
                    <a:pt x="4182" y="1023"/>
                    <a:pt x="4190" y="1023"/>
                  </a:cubicBezTo>
                  <a:cubicBezTo>
                    <a:pt x="4199" y="1023"/>
                    <a:pt x="4222" y="1017"/>
                    <a:pt x="4237" y="1017"/>
                  </a:cubicBezTo>
                  <a:cubicBezTo>
                    <a:pt x="4245" y="1017"/>
                    <a:pt x="4251" y="1019"/>
                    <a:pt x="4251" y="1024"/>
                  </a:cubicBezTo>
                  <a:cubicBezTo>
                    <a:pt x="4263" y="1036"/>
                    <a:pt x="4204" y="1072"/>
                    <a:pt x="4228" y="1072"/>
                  </a:cubicBezTo>
                  <a:lnTo>
                    <a:pt x="4287" y="1072"/>
                  </a:lnTo>
                  <a:cubicBezTo>
                    <a:pt x="4263" y="1084"/>
                    <a:pt x="4240" y="1084"/>
                    <a:pt x="4228" y="1107"/>
                  </a:cubicBezTo>
                  <a:cubicBezTo>
                    <a:pt x="4219" y="1125"/>
                    <a:pt x="4217" y="1136"/>
                    <a:pt x="4225" y="1136"/>
                  </a:cubicBezTo>
                  <a:cubicBezTo>
                    <a:pt x="4228" y="1136"/>
                    <a:pt x="4233" y="1134"/>
                    <a:pt x="4240" y="1131"/>
                  </a:cubicBezTo>
                  <a:cubicBezTo>
                    <a:pt x="4275" y="1131"/>
                    <a:pt x="4263" y="1143"/>
                    <a:pt x="4263" y="1155"/>
                  </a:cubicBezTo>
                  <a:cubicBezTo>
                    <a:pt x="4267" y="1159"/>
                    <a:pt x="4277" y="1160"/>
                    <a:pt x="4287" y="1160"/>
                  </a:cubicBezTo>
                  <a:cubicBezTo>
                    <a:pt x="4308" y="1160"/>
                    <a:pt x="4335" y="1155"/>
                    <a:pt x="4335" y="1155"/>
                  </a:cubicBezTo>
                  <a:lnTo>
                    <a:pt x="4335" y="1155"/>
                  </a:lnTo>
                  <a:lnTo>
                    <a:pt x="4275" y="1179"/>
                  </a:lnTo>
                  <a:cubicBezTo>
                    <a:pt x="4275" y="1179"/>
                    <a:pt x="4275" y="1194"/>
                    <a:pt x="4294" y="1194"/>
                  </a:cubicBezTo>
                  <a:cubicBezTo>
                    <a:pt x="4298" y="1194"/>
                    <a:pt x="4304" y="1193"/>
                    <a:pt x="4311" y="1191"/>
                  </a:cubicBezTo>
                  <a:cubicBezTo>
                    <a:pt x="4321" y="1188"/>
                    <a:pt x="4327" y="1186"/>
                    <a:pt x="4330" y="1186"/>
                  </a:cubicBezTo>
                  <a:cubicBezTo>
                    <a:pt x="4339" y="1186"/>
                    <a:pt x="4328" y="1197"/>
                    <a:pt x="4311" y="1215"/>
                  </a:cubicBezTo>
                  <a:cubicBezTo>
                    <a:pt x="4311" y="1221"/>
                    <a:pt x="4311" y="1224"/>
                    <a:pt x="4315" y="1224"/>
                  </a:cubicBezTo>
                  <a:cubicBezTo>
                    <a:pt x="4320" y="1224"/>
                    <a:pt x="4329" y="1221"/>
                    <a:pt x="4347" y="1215"/>
                  </a:cubicBezTo>
                  <a:cubicBezTo>
                    <a:pt x="4354" y="1211"/>
                    <a:pt x="4359" y="1210"/>
                    <a:pt x="4362" y="1210"/>
                  </a:cubicBezTo>
                  <a:cubicBezTo>
                    <a:pt x="4372" y="1210"/>
                    <a:pt x="4374" y="1218"/>
                    <a:pt x="4382" y="1227"/>
                  </a:cubicBezTo>
                  <a:lnTo>
                    <a:pt x="4275" y="1250"/>
                  </a:lnTo>
                  <a:cubicBezTo>
                    <a:pt x="4299" y="1250"/>
                    <a:pt x="4323" y="1262"/>
                    <a:pt x="4335" y="1286"/>
                  </a:cubicBezTo>
                  <a:cubicBezTo>
                    <a:pt x="4335" y="1310"/>
                    <a:pt x="4299" y="1310"/>
                    <a:pt x="4299" y="1322"/>
                  </a:cubicBezTo>
                  <a:cubicBezTo>
                    <a:pt x="4275" y="1369"/>
                    <a:pt x="4275" y="1429"/>
                    <a:pt x="4299" y="1477"/>
                  </a:cubicBezTo>
                  <a:cubicBezTo>
                    <a:pt x="4299" y="1477"/>
                    <a:pt x="4263" y="1477"/>
                    <a:pt x="4263" y="1488"/>
                  </a:cubicBezTo>
                  <a:cubicBezTo>
                    <a:pt x="4263" y="1500"/>
                    <a:pt x="4263" y="1512"/>
                    <a:pt x="4263" y="1512"/>
                  </a:cubicBezTo>
                  <a:lnTo>
                    <a:pt x="4299" y="1584"/>
                  </a:lnTo>
                  <a:cubicBezTo>
                    <a:pt x="4311" y="1619"/>
                    <a:pt x="4323" y="1655"/>
                    <a:pt x="4335" y="1691"/>
                  </a:cubicBezTo>
                  <a:cubicBezTo>
                    <a:pt x="4347" y="1703"/>
                    <a:pt x="4359" y="1715"/>
                    <a:pt x="4382" y="1727"/>
                  </a:cubicBezTo>
                  <a:cubicBezTo>
                    <a:pt x="4394" y="1727"/>
                    <a:pt x="4394" y="1739"/>
                    <a:pt x="4394" y="1750"/>
                  </a:cubicBezTo>
                  <a:cubicBezTo>
                    <a:pt x="4394" y="1753"/>
                    <a:pt x="4393" y="1754"/>
                    <a:pt x="4391" y="1754"/>
                  </a:cubicBezTo>
                  <a:cubicBezTo>
                    <a:pt x="4387" y="1754"/>
                    <a:pt x="4376" y="1747"/>
                    <a:pt x="4367" y="1747"/>
                  </a:cubicBezTo>
                  <a:cubicBezTo>
                    <a:pt x="4364" y="1747"/>
                    <a:pt x="4361" y="1748"/>
                    <a:pt x="4359" y="1750"/>
                  </a:cubicBezTo>
                  <a:cubicBezTo>
                    <a:pt x="4359" y="1774"/>
                    <a:pt x="4347" y="1786"/>
                    <a:pt x="4347" y="1810"/>
                  </a:cubicBezTo>
                  <a:cubicBezTo>
                    <a:pt x="4347" y="1822"/>
                    <a:pt x="4335" y="1846"/>
                    <a:pt x="4371" y="1858"/>
                  </a:cubicBezTo>
                  <a:lnTo>
                    <a:pt x="4478" y="1858"/>
                  </a:lnTo>
                  <a:cubicBezTo>
                    <a:pt x="4478" y="1872"/>
                    <a:pt x="4453" y="1877"/>
                    <a:pt x="4426" y="1877"/>
                  </a:cubicBezTo>
                  <a:cubicBezTo>
                    <a:pt x="4406" y="1877"/>
                    <a:pt x="4385" y="1874"/>
                    <a:pt x="4371" y="1869"/>
                  </a:cubicBezTo>
                  <a:cubicBezTo>
                    <a:pt x="4335" y="1869"/>
                    <a:pt x="4347" y="1893"/>
                    <a:pt x="4335" y="1905"/>
                  </a:cubicBezTo>
                  <a:cubicBezTo>
                    <a:pt x="4335" y="1917"/>
                    <a:pt x="4335" y="1953"/>
                    <a:pt x="4311" y="1965"/>
                  </a:cubicBezTo>
                  <a:cubicBezTo>
                    <a:pt x="4303" y="1969"/>
                    <a:pt x="4298" y="1970"/>
                    <a:pt x="4294" y="1970"/>
                  </a:cubicBezTo>
                  <a:cubicBezTo>
                    <a:pt x="4294" y="1970"/>
                    <a:pt x="4293" y="1970"/>
                    <a:pt x="4292" y="1970"/>
                  </a:cubicBezTo>
                  <a:lnTo>
                    <a:pt x="4292" y="1970"/>
                  </a:lnTo>
                  <a:cubicBezTo>
                    <a:pt x="4300" y="1978"/>
                    <a:pt x="4314" y="1992"/>
                    <a:pt x="4323" y="2000"/>
                  </a:cubicBezTo>
                  <a:cubicBezTo>
                    <a:pt x="4335" y="2012"/>
                    <a:pt x="4287" y="2036"/>
                    <a:pt x="4275" y="2048"/>
                  </a:cubicBezTo>
                  <a:cubicBezTo>
                    <a:pt x="4251" y="2060"/>
                    <a:pt x="4287" y="2084"/>
                    <a:pt x="4323" y="2108"/>
                  </a:cubicBezTo>
                  <a:cubicBezTo>
                    <a:pt x="4346" y="2123"/>
                    <a:pt x="4350" y="2128"/>
                    <a:pt x="4345" y="2128"/>
                  </a:cubicBezTo>
                  <a:cubicBezTo>
                    <a:pt x="4334" y="2128"/>
                    <a:pt x="4280" y="2104"/>
                    <a:pt x="4263" y="2096"/>
                  </a:cubicBezTo>
                  <a:cubicBezTo>
                    <a:pt x="4259" y="2094"/>
                    <a:pt x="4257" y="2094"/>
                    <a:pt x="4255" y="2094"/>
                  </a:cubicBezTo>
                  <a:cubicBezTo>
                    <a:pt x="4242" y="2094"/>
                    <a:pt x="4299" y="2133"/>
                    <a:pt x="4299" y="2143"/>
                  </a:cubicBezTo>
                  <a:cubicBezTo>
                    <a:pt x="4307" y="2151"/>
                    <a:pt x="4304" y="2154"/>
                    <a:pt x="4296" y="2154"/>
                  </a:cubicBezTo>
                  <a:cubicBezTo>
                    <a:pt x="4281" y="2154"/>
                    <a:pt x="4244" y="2143"/>
                    <a:pt x="4228" y="2143"/>
                  </a:cubicBezTo>
                  <a:cubicBezTo>
                    <a:pt x="4216" y="2143"/>
                    <a:pt x="4204" y="2167"/>
                    <a:pt x="4204" y="2179"/>
                  </a:cubicBezTo>
                  <a:cubicBezTo>
                    <a:pt x="4204" y="2198"/>
                    <a:pt x="4204" y="2233"/>
                    <a:pt x="4179" y="2233"/>
                  </a:cubicBezTo>
                  <a:cubicBezTo>
                    <a:pt x="4173" y="2233"/>
                    <a:pt x="4165" y="2231"/>
                    <a:pt x="4156" y="2227"/>
                  </a:cubicBezTo>
                  <a:cubicBezTo>
                    <a:pt x="4144" y="2227"/>
                    <a:pt x="4144" y="2250"/>
                    <a:pt x="4144" y="2262"/>
                  </a:cubicBezTo>
                  <a:cubicBezTo>
                    <a:pt x="4144" y="2310"/>
                    <a:pt x="4109" y="2346"/>
                    <a:pt x="4097" y="2393"/>
                  </a:cubicBezTo>
                  <a:cubicBezTo>
                    <a:pt x="4097" y="2405"/>
                    <a:pt x="4097" y="2441"/>
                    <a:pt x="4132" y="2477"/>
                  </a:cubicBezTo>
                  <a:cubicBezTo>
                    <a:pt x="4109" y="2453"/>
                    <a:pt x="4085" y="2429"/>
                    <a:pt x="4061" y="2417"/>
                  </a:cubicBezTo>
                  <a:cubicBezTo>
                    <a:pt x="4049" y="2417"/>
                    <a:pt x="4061" y="2429"/>
                    <a:pt x="4049" y="2429"/>
                  </a:cubicBezTo>
                  <a:lnTo>
                    <a:pt x="4025" y="2429"/>
                  </a:lnTo>
                  <a:cubicBezTo>
                    <a:pt x="4001" y="2429"/>
                    <a:pt x="3990" y="2441"/>
                    <a:pt x="3966" y="2453"/>
                  </a:cubicBezTo>
                  <a:cubicBezTo>
                    <a:pt x="3978" y="2489"/>
                    <a:pt x="3942" y="2501"/>
                    <a:pt x="3942" y="2512"/>
                  </a:cubicBezTo>
                  <a:cubicBezTo>
                    <a:pt x="3966" y="2560"/>
                    <a:pt x="4013" y="2608"/>
                    <a:pt x="4037" y="2667"/>
                  </a:cubicBezTo>
                  <a:cubicBezTo>
                    <a:pt x="4037" y="2669"/>
                    <a:pt x="4036" y="2670"/>
                    <a:pt x="4034" y="2670"/>
                  </a:cubicBezTo>
                  <a:cubicBezTo>
                    <a:pt x="4022" y="2670"/>
                    <a:pt x="3976" y="2637"/>
                    <a:pt x="3966" y="2596"/>
                  </a:cubicBezTo>
                  <a:cubicBezTo>
                    <a:pt x="3947" y="2550"/>
                    <a:pt x="3929" y="2532"/>
                    <a:pt x="3916" y="2532"/>
                  </a:cubicBezTo>
                  <a:cubicBezTo>
                    <a:pt x="3912" y="2532"/>
                    <a:pt x="3909" y="2534"/>
                    <a:pt x="3906" y="2536"/>
                  </a:cubicBezTo>
                  <a:cubicBezTo>
                    <a:pt x="3882" y="2548"/>
                    <a:pt x="3882" y="2548"/>
                    <a:pt x="3882" y="2572"/>
                  </a:cubicBezTo>
                  <a:cubicBezTo>
                    <a:pt x="3894" y="2584"/>
                    <a:pt x="3894" y="2596"/>
                    <a:pt x="3882" y="2596"/>
                  </a:cubicBezTo>
                  <a:cubicBezTo>
                    <a:pt x="3847" y="2572"/>
                    <a:pt x="3811" y="2548"/>
                    <a:pt x="3787" y="2512"/>
                  </a:cubicBezTo>
                  <a:lnTo>
                    <a:pt x="3787" y="2512"/>
                  </a:lnTo>
                  <a:cubicBezTo>
                    <a:pt x="3799" y="2548"/>
                    <a:pt x="3799" y="2560"/>
                    <a:pt x="3787" y="2560"/>
                  </a:cubicBezTo>
                  <a:cubicBezTo>
                    <a:pt x="3763" y="2572"/>
                    <a:pt x="3751" y="2584"/>
                    <a:pt x="3751" y="2608"/>
                  </a:cubicBezTo>
                  <a:lnTo>
                    <a:pt x="3751" y="2643"/>
                  </a:lnTo>
                  <a:cubicBezTo>
                    <a:pt x="3751" y="2643"/>
                    <a:pt x="3728" y="2608"/>
                    <a:pt x="3716" y="2608"/>
                  </a:cubicBezTo>
                  <a:cubicBezTo>
                    <a:pt x="3704" y="2608"/>
                    <a:pt x="3704" y="2631"/>
                    <a:pt x="3692" y="2631"/>
                  </a:cubicBezTo>
                  <a:lnTo>
                    <a:pt x="3656" y="2655"/>
                  </a:lnTo>
                  <a:cubicBezTo>
                    <a:pt x="3648" y="2645"/>
                    <a:pt x="3644" y="2641"/>
                    <a:pt x="3641" y="2641"/>
                  </a:cubicBezTo>
                  <a:lnTo>
                    <a:pt x="3641" y="2641"/>
                  </a:lnTo>
                  <a:cubicBezTo>
                    <a:pt x="3630" y="2641"/>
                    <a:pt x="3647" y="2696"/>
                    <a:pt x="3656" y="2715"/>
                  </a:cubicBezTo>
                  <a:cubicBezTo>
                    <a:pt x="3668" y="2739"/>
                    <a:pt x="3656" y="2751"/>
                    <a:pt x="3644" y="2751"/>
                  </a:cubicBezTo>
                  <a:cubicBezTo>
                    <a:pt x="3634" y="2701"/>
                    <a:pt x="3624" y="2676"/>
                    <a:pt x="3608" y="2676"/>
                  </a:cubicBezTo>
                  <a:cubicBezTo>
                    <a:pt x="3604" y="2676"/>
                    <a:pt x="3601" y="2677"/>
                    <a:pt x="3597" y="2679"/>
                  </a:cubicBezTo>
                  <a:cubicBezTo>
                    <a:pt x="3561" y="2679"/>
                    <a:pt x="3513" y="2691"/>
                    <a:pt x="3478" y="2703"/>
                  </a:cubicBezTo>
                  <a:cubicBezTo>
                    <a:pt x="3478" y="2703"/>
                    <a:pt x="3430" y="2703"/>
                    <a:pt x="3442" y="2739"/>
                  </a:cubicBezTo>
                  <a:cubicBezTo>
                    <a:pt x="3452" y="2758"/>
                    <a:pt x="3445" y="2778"/>
                    <a:pt x="3430" y="2778"/>
                  </a:cubicBezTo>
                  <a:cubicBezTo>
                    <a:pt x="3426" y="2778"/>
                    <a:pt x="3422" y="2777"/>
                    <a:pt x="3418" y="2774"/>
                  </a:cubicBezTo>
                  <a:cubicBezTo>
                    <a:pt x="3406" y="2762"/>
                    <a:pt x="3418" y="2739"/>
                    <a:pt x="3406" y="2727"/>
                  </a:cubicBezTo>
                  <a:lnTo>
                    <a:pt x="3382" y="2727"/>
                  </a:lnTo>
                  <a:cubicBezTo>
                    <a:pt x="3378" y="2727"/>
                    <a:pt x="3369" y="2725"/>
                    <a:pt x="3360" y="2725"/>
                  </a:cubicBezTo>
                  <a:cubicBezTo>
                    <a:pt x="3348" y="2725"/>
                    <a:pt x="3335" y="2729"/>
                    <a:pt x="3335" y="2751"/>
                  </a:cubicBezTo>
                  <a:cubicBezTo>
                    <a:pt x="3335" y="2774"/>
                    <a:pt x="3323" y="2762"/>
                    <a:pt x="3311" y="2774"/>
                  </a:cubicBezTo>
                  <a:cubicBezTo>
                    <a:pt x="3299" y="2786"/>
                    <a:pt x="3299" y="2822"/>
                    <a:pt x="3287" y="2822"/>
                  </a:cubicBezTo>
                  <a:cubicBezTo>
                    <a:pt x="3287" y="2822"/>
                    <a:pt x="3275" y="2798"/>
                    <a:pt x="3275" y="2786"/>
                  </a:cubicBezTo>
                  <a:cubicBezTo>
                    <a:pt x="3263" y="2774"/>
                    <a:pt x="3239" y="2751"/>
                    <a:pt x="3228" y="2751"/>
                  </a:cubicBezTo>
                  <a:cubicBezTo>
                    <a:pt x="3204" y="2762"/>
                    <a:pt x="3180" y="2762"/>
                    <a:pt x="3156" y="2774"/>
                  </a:cubicBezTo>
                  <a:cubicBezTo>
                    <a:pt x="3144" y="2774"/>
                    <a:pt x="3144" y="2798"/>
                    <a:pt x="3144" y="2834"/>
                  </a:cubicBezTo>
                  <a:cubicBezTo>
                    <a:pt x="3129" y="2880"/>
                    <a:pt x="3158" y="2945"/>
                    <a:pt x="3177" y="2945"/>
                  </a:cubicBezTo>
                  <a:cubicBezTo>
                    <a:pt x="3188" y="2945"/>
                    <a:pt x="3196" y="2926"/>
                    <a:pt x="3192" y="2874"/>
                  </a:cubicBezTo>
                  <a:lnTo>
                    <a:pt x="3192" y="2874"/>
                  </a:lnTo>
                  <a:cubicBezTo>
                    <a:pt x="3197" y="2904"/>
                    <a:pt x="3252" y="2895"/>
                    <a:pt x="3263" y="2941"/>
                  </a:cubicBezTo>
                  <a:cubicBezTo>
                    <a:pt x="3267" y="2956"/>
                    <a:pt x="3270" y="2962"/>
                    <a:pt x="3272" y="2962"/>
                  </a:cubicBezTo>
                  <a:cubicBezTo>
                    <a:pt x="3276" y="2962"/>
                    <a:pt x="3279" y="2937"/>
                    <a:pt x="3287" y="2929"/>
                  </a:cubicBezTo>
                  <a:cubicBezTo>
                    <a:pt x="3299" y="2929"/>
                    <a:pt x="3311" y="2929"/>
                    <a:pt x="3323" y="2917"/>
                  </a:cubicBezTo>
                  <a:cubicBezTo>
                    <a:pt x="3370" y="2893"/>
                    <a:pt x="3430" y="2882"/>
                    <a:pt x="3489" y="2882"/>
                  </a:cubicBezTo>
                  <a:cubicBezTo>
                    <a:pt x="3504" y="2882"/>
                    <a:pt x="3532" y="2890"/>
                    <a:pt x="3556" y="2890"/>
                  </a:cubicBezTo>
                  <a:cubicBezTo>
                    <a:pt x="3588" y="2890"/>
                    <a:pt x="3612" y="2874"/>
                    <a:pt x="3585" y="2798"/>
                  </a:cubicBezTo>
                  <a:cubicBezTo>
                    <a:pt x="3585" y="2798"/>
                    <a:pt x="3567" y="2719"/>
                    <a:pt x="3570" y="2719"/>
                  </a:cubicBezTo>
                  <a:lnTo>
                    <a:pt x="3570" y="2719"/>
                  </a:lnTo>
                  <a:cubicBezTo>
                    <a:pt x="3570" y="2719"/>
                    <a:pt x="3571" y="2722"/>
                    <a:pt x="3573" y="2727"/>
                  </a:cubicBezTo>
                  <a:cubicBezTo>
                    <a:pt x="3597" y="2751"/>
                    <a:pt x="3609" y="2774"/>
                    <a:pt x="3620" y="2810"/>
                  </a:cubicBezTo>
                  <a:cubicBezTo>
                    <a:pt x="3620" y="2822"/>
                    <a:pt x="3676" y="2966"/>
                    <a:pt x="3680" y="2966"/>
                  </a:cubicBezTo>
                  <a:cubicBezTo>
                    <a:pt x="3680" y="2966"/>
                    <a:pt x="3680" y="2965"/>
                    <a:pt x="3680" y="2965"/>
                  </a:cubicBezTo>
                  <a:cubicBezTo>
                    <a:pt x="3680" y="2965"/>
                    <a:pt x="3680" y="2953"/>
                    <a:pt x="3680" y="2941"/>
                  </a:cubicBezTo>
                  <a:cubicBezTo>
                    <a:pt x="3680" y="2929"/>
                    <a:pt x="3692" y="2917"/>
                    <a:pt x="3704" y="2917"/>
                  </a:cubicBezTo>
                  <a:cubicBezTo>
                    <a:pt x="3708" y="2917"/>
                    <a:pt x="3713" y="2916"/>
                    <a:pt x="3719" y="2916"/>
                  </a:cubicBezTo>
                  <a:cubicBezTo>
                    <a:pt x="3729" y="2916"/>
                    <a:pt x="3742" y="2921"/>
                    <a:pt x="3750" y="2947"/>
                  </a:cubicBezTo>
                  <a:lnTo>
                    <a:pt x="3750" y="2947"/>
                  </a:lnTo>
                  <a:cubicBezTo>
                    <a:pt x="3730" y="2872"/>
                    <a:pt x="3775" y="2916"/>
                    <a:pt x="3751" y="2858"/>
                  </a:cubicBezTo>
                  <a:cubicBezTo>
                    <a:pt x="3751" y="2831"/>
                    <a:pt x="3738" y="2777"/>
                    <a:pt x="3746" y="2777"/>
                  </a:cubicBezTo>
                  <a:lnTo>
                    <a:pt x="3746" y="2777"/>
                  </a:lnTo>
                  <a:cubicBezTo>
                    <a:pt x="3749" y="2777"/>
                    <a:pt x="3754" y="2783"/>
                    <a:pt x="3763" y="2798"/>
                  </a:cubicBezTo>
                  <a:cubicBezTo>
                    <a:pt x="3787" y="2822"/>
                    <a:pt x="3799" y="2858"/>
                    <a:pt x="3823" y="2870"/>
                  </a:cubicBezTo>
                  <a:cubicBezTo>
                    <a:pt x="3826" y="2877"/>
                    <a:pt x="3830" y="2879"/>
                    <a:pt x="3833" y="2879"/>
                  </a:cubicBezTo>
                  <a:cubicBezTo>
                    <a:pt x="3840" y="2879"/>
                    <a:pt x="3843" y="2863"/>
                    <a:pt x="3835" y="2846"/>
                  </a:cubicBezTo>
                  <a:cubicBezTo>
                    <a:pt x="3823" y="2834"/>
                    <a:pt x="3835" y="2834"/>
                    <a:pt x="3847" y="2822"/>
                  </a:cubicBezTo>
                  <a:cubicBezTo>
                    <a:pt x="3859" y="2822"/>
                    <a:pt x="3859" y="2846"/>
                    <a:pt x="3870" y="2858"/>
                  </a:cubicBezTo>
                  <a:cubicBezTo>
                    <a:pt x="3876" y="2865"/>
                    <a:pt x="3881" y="2868"/>
                    <a:pt x="3884" y="2868"/>
                  </a:cubicBezTo>
                  <a:cubicBezTo>
                    <a:pt x="3900" y="2868"/>
                    <a:pt x="3902" y="2811"/>
                    <a:pt x="3923" y="2811"/>
                  </a:cubicBezTo>
                  <a:cubicBezTo>
                    <a:pt x="3928" y="2811"/>
                    <a:pt x="3934" y="2814"/>
                    <a:pt x="3942" y="2822"/>
                  </a:cubicBezTo>
                  <a:cubicBezTo>
                    <a:pt x="3953" y="2811"/>
                    <a:pt x="3933" y="2737"/>
                    <a:pt x="3940" y="2737"/>
                  </a:cubicBezTo>
                  <a:lnTo>
                    <a:pt x="3940" y="2737"/>
                  </a:lnTo>
                  <a:cubicBezTo>
                    <a:pt x="3940" y="2737"/>
                    <a:pt x="3941" y="2738"/>
                    <a:pt x="3942" y="2739"/>
                  </a:cubicBezTo>
                  <a:cubicBezTo>
                    <a:pt x="3942" y="2751"/>
                    <a:pt x="3978" y="2786"/>
                    <a:pt x="3978" y="2786"/>
                  </a:cubicBezTo>
                  <a:cubicBezTo>
                    <a:pt x="3978" y="2774"/>
                    <a:pt x="3954" y="2739"/>
                    <a:pt x="3954" y="2715"/>
                  </a:cubicBezTo>
                  <a:lnTo>
                    <a:pt x="3954" y="2715"/>
                  </a:lnTo>
                  <a:lnTo>
                    <a:pt x="4025" y="2786"/>
                  </a:lnTo>
                  <a:cubicBezTo>
                    <a:pt x="4005" y="2745"/>
                    <a:pt x="4002" y="2713"/>
                    <a:pt x="4025" y="2713"/>
                  </a:cubicBezTo>
                  <a:cubicBezTo>
                    <a:pt x="4028" y="2713"/>
                    <a:pt x="4032" y="2713"/>
                    <a:pt x="4037" y="2715"/>
                  </a:cubicBezTo>
                  <a:cubicBezTo>
                    <a:pt x="4061" y="2721"/>
                    <a:pt x="4073" y="2724"/>
                    <a:pt x="4079" y="2724"/>
                  </a:cubicBezTo>
                  <a:cubicBezTo>
                    <a:pt x="4085" y="2724"/>
                    <a:pt x="4085" y="2721"/>
                    <a:pt x="4085" y="2715"/>
                  </a:cubicBezTo>
                  <a:cubicBezTo>
                    <a:pt x="4092" y="2715"/>
                    <a:pt x="4090" y="2705"/>
                    <a:pt x="4088" y="2701"/>
                  </a:cubicBezTo>
                  <a:lnTo>
                    <a:pt x="4088" y="2701"/>
                  </a:lnTo>
                  <a:lnTo>
                    <a:pt x="4120" y="2679"/>
                  </a:lnTo>
                  <a:cubicBezTo>
                    <a:pt x="4132" y="2667"/>
                    <a:pt x="4120" y="2679"/>
                    <a:pt x="4120" y="2643"/>
                  </a:cubicBezTo>
                  <a:cubicBezTo>
                    <a:pt x="4120" y="2635"/>
                    <a:pt x="4127" y="2632"/>
                    <a:pt x="4135" y="2632"/>
                  </a:cubicBezTo>
                  <a:cubicBezTo>
                    <a:pt x="4144" y="2632"/>
                    <a:pt x="4155" y="2635"/>
                    <a:pt x="4162" y="2635"/>
                  </a:cubicBezTo>
                  <a:cubicBezTo>
                    <a:pt x="4166" y="2635"/>
                    <a:pt x="4168" y="2634"/>
                    <a:pt x="4168" y="2631"/>
                  </a:cubicBezTo>
                  <a:cubicBezTo>
                    <a:pt x="4180" y="2631"/>
                    <a:pt x="4216" y="2631"/>
                    <a:pt x="4216" y="2596"/>
                  </a:cubicBezTo>
                  <a:cubicBezTo>
                    <a:pt x="4207" y="2577"/>
                    <a:pt x="4176" y="2552"/>
                    <a:pt x="4190" y="2552"/>
                  </a:cubicBezTo>
                  <a:cubicBezTo>
                    <a:pt x="4194" y="2552"/>
                    <a:pt x="4202" y="2555"/>
                    <a:pt x="4216" y="2560"/>
                  </a:cubicBezTo>
                  <a:cubicBezTo>
                    <a:pt x="4232" y="2571"/>
                    <a:pt x="4248" y="2577"/>
                    <a:pt x="4255" y="2577"/>
                  </a:cubicBezTo>
                  <a:cubicBezTo>
                    <a:pt x="4264" y="2577"/>
                    <a:pt x="4260" y="2568"/>
                    <a:pt x="4228" y="2548"/>
                  </a:cubicBezTo>
                  <a:cubicBezTo>
                    <a:pt x="4182" y="2520"/>
                    <a:pt x="4185" y="2493"/>
                    <a:pt x="4206" y="2493"/>
                  </a:cubicBezTo>
                  <a:cubicBezTo>
                    <a:pt x="4212" y="2493"/>
                    <a:pt x="4220" y="2495"/>
                    <a:pt x="4228" y="2501"/>
                  </a:cubicBezTo>
                  <a:cubicBezTo>
                    <a:pt x="4257" y="2508"/>
                    <a:pt x="4272" y="2519"/>
                    <a:pt x="4280" y="2519"/>
                  </a:cubicBezTo>
                  <a:cubicBezTo>
                    <a:pt x="4285" y="2519"/>
                    <a:pt x="4287" y="2515"/>
                    <a:pt x="4287" y="2501"/>
                  </a:cubicBezTo>
                  <a:cubicBezTo>
                    <a:pt x="4287" y="2501"/>
                    <a:pt x="4256" y="2428"/>
                    <a:pt x="4262" y="2428"/>
                  </a:cubicBezTo>
                  <a:lnTo>
                    <a:pt x="4262" y="2428"/>
                  </a:lnTo>
                  <a:cubicBezTo>
                    <a:pt x="4262" y="2428"/>
                    <a:pt x="4263" y="2428"/>
                    <a:pt x="4263" y="2429"/>
                  </a:cubicBezTo>
                  <a:cubicBezTo>
                    <a:pt x="4275" y="2429"/>
                    <a:pt x="4287" y="2477"/>
                    <a:pt x="4311" y="2477"/>
                  </a:cubicBezTo>
                  <a:cubicBezTo>
                    <a:pt x="4313" y="2478"/>
                    <a:pt x="4315" y="2478"/>
                    <a:pt x="4316" y="2478"/>
                  </a:cubicBezTo>
                  <a:cubicBezTo>
                    <a:pt x="4331" y="2478"/>
                    <a:pt x="4310" y="2428"/>
                    <a:pt x="4299" y="2417"/>
                  </a:cubicBezTo>
                  <a:cubicBezTo>
                    <a:pt x="4299" y="2405"/>
                    <a:pt x="4323" y="2393"/>
                    <a:pt x="4347" y="2393"/>
                  </a:cubicBezTo>
                  <a:cubicBezTo>
                    <a:pt x="4371" y="2393"/>
                    <a:pt x="4394" y="2393"/>
                    <a:pt x="4406" y="2381"/>
                  </a:cubicBezTo>
                  <a:cubicBezTo>
                    <a:pt x="4418" y="2370"/>
                    <a:pt x="4418" y="2346"/>
                    <a:pt x="4418" y="2322"/>
                  </a:cubicBezTo>
                  <a:cubicBezTo>
                    <a:pt x="4418" y="2312"/>
                    <a:pt x="4392" y="2284"/>
                    <a:pt x="4407" y="2284"/>
                  </a:cubicBezTo>
                  <a:cubicBezTo>
                    <a:pt x="4410" y="2284"/>
                    <a:pt x="4413" y="2285"/>
                    <a:pt x="4418" y="2286"/>
                  </a:cubicBezTo>
                  <a:cubicBezTo>
                    <a:pt x="4427" y="2289"/>
                    <a:pt x="4435" y="2291"/>
                    <a:pt x="4443" y="2291"/>
                  </a:cubicBezTo>
                  <a:cubicBezTo>
                    <a:pt x="4464" y="2291"/>
                    <a:pt x="4478" y="2277"/>
                    <a:pt x="4478" y="2250"/>
                  </a:cubicBezTo>
                  <a:cubicBezTo>
                    <a:pt x="4478" y="2227"/>
                    <a:pt x="4442" y="2227"/>
                    <a:pt x="4418" y="2215"/>
                  </a:cubicBezTo>
                  <a:lnTo>
                    <a:pt x="4418" y="2215"/>
                  </a:lnTo>
                  <a:cubicBezTo>
                    <a:pt x="4437" y="2223"/>
                    <a:pt x="4451" y="2226"/>
                    <a:pt x="4462" y="2226"/>
                  </a:cubicBezTo>
                  <a:cubicBezTo>
                    <a:pt x="4500" y="2226"/>
                    <a:pt x="4494" y="2186"/>
                    <a:pt x="4466" y="2167"/>
                  </a:cubicBezTo>
                  <a:cubicBezTo>
                    <a:pt x="4430" y="2131"/>
                    <a:pt x="4454" y="2131"/>
                    <a:pt x="4490" y="2131"/>
                  </a:cubicBezTo>
                  <a:cubicBezTo>
                    <a:pt x="4525" y="2143"/>
                    <a:pt x="4513" y="2155"/>
                    <a:pt x="4537" y="2155"/>
                  </a:cubicBezTo>
                  <a:cubicBezTo>
                    <a:pt x="4561" y="2155"/>
                    <a:pt x="4537" y="2131"/>
                    <a:pt x="4525" y="2120"/>
                  </a:cubicBezTo>
                  <a:cubicBezTo>
                    <a:pt x="4513" y="2120"/>
                    <a:pt x="4525" y="2084"/>
                    <a:pt x="4561" y="2084"/>
                  </a:cubicBezTo>
                  <a:cubicBezTo>
                    <a:pt x="4585" y="2084"/>
                    <a:pt x="4549" y="2048"/>
                    <a:pt x="4537" y="2048"/>
                  </a:cubicBezTo>
                  <a:cubicBezTo>
                    <a:pt x="4537" y="2036"/>
                    <a:pt x="4561" y="2000"/>
                    <a:pt x="4537" y="1977"/>
                  </a:cubicBezTo>
                  <a:cubicBezTo>
                    <a:pt x="4513" y="1953"/>
                    <a:pt x="4525" y="1929"/>
                    <a:pt x="4537" y="1917"/>
                  </a:cubicBezTo>
                  <a:cubicBezTo>
                    <a:pt x="4549" y="1893"/>
                    <a:pt x="4585" y="1869"/>
                    <a:pt x="4549" y="1846"/>
                  </a:cubicBezTo>
                  <a:cubicBezTo>
                    <a:pt x="4537" y="1834"/>
                    <a:pt x="4585" y="1822"/>
                    <a:pt x="4597" y="1822"/>
                  </a:cubicBezTo>
                  <a:cubicBezTo>
                    <a:pt x="4609" y="1810"/>
                    <a:pt x="4585" y="1798"/>
                    <a:pt x="4585" y="1786"/>
                  </a:cubicBezTo>
                  <a:cubicBezTo>
                    <a:pt x="4585" y="1774"/>
                    <a:pt x="4585" y="1750"/>
                    <a:pt x="4585" y="1739"/>
                  </a:cubicBezTo>
                  <a:cubicBezTo>
                    <a:pt x="4573" y="1715"/>
                    <a:pt x="4537" y="1727"/>
                    <a:pt x="4573" y="1703"/>
                  </a:cubicBezTo>
                  <a:cubicBezTo>
                    <a:pt x="4597" y="1691"/>
                    <a:pt x="4644" y="1643"/>
                    <a:pt x="4549" y="1643"/>
                  </a:cubicBezTo>
                  <a:cubicBezTo>
                    <a:pt x="4644" y="1643"/>
                    <a:pt x="4609" y="1536"/>
                    <a:pt x="4561" y="1524"/>
                  </a:cubicBezTo>
                  <a:cubicBezTo>
                    <a:pt x="4525" y="1512"/>
                    <a:pt x="4692" y="1465"/>
                    <a:pt x="4597" y="1465"/>
                  </a:cubicBezTo>
                  <a:cubicBezTo>
                    <a:pt x="4549" y="1465"/>
                    <a:pt x="4501" y="1465"/>
                    <a:pt x="4549" y="1441"/>
                  </a:cubicBezTo>
                  <a:cubicBezTo>
                    <a:pt x="4549" y="1441"/>
                    <a:pt x="4537" y="1393"/>
                    <a:pt x="4525" y="1393"/>
                  </a:cubicBezTo>
                  <a:lnTo>
                    <a:pt x="4561" y="1393"/>
                  </a:lnTo>
                  <a:cubicBezTo>
                    <a:pt x="4573" y="1393"/>
                    <a:pt x="4561" y="1369"/>
                    <a:pt x="4561" y="1369"/>
                  </a:cubicBezTo>
                  <a:cubicBezTo>
                    <a:pt x="4561" y="1358"/>
                    <a:pt x="4597" y="1310"/>
                    <a:pt x="4585" y="1298"/>
                  </a:cubicBezTo>
                  <a:lnTo>
                    <a:pt x="4585" y="1298"/>
                  </a:lnTo>
                  <a:cubicBezTo>
                    <a:pt x="4546" y="1317"/>
                    <a:pt x="4507" y="1337"/>
                    <a:pt x="4462" y="1337"/>
                  </a:cubicBezTo>
                  <a:cubicBezTo>
                    <a:pt x="4451" y="1337"/>
                    <a:pt x="4441" y="1336"/>
                    <a:pt x="4430" y="1334"/>
                  </a:cubicBezTo>
                  <a:cubicBezTo>
                    <a:pt x="4430" y="1322"/>
                    <a:pt x="4501" y="1322"/>
                    <a:pt x="4513" y="1310"/>
                  </a:cubicBezTo>
                  <a:cubicBezTo>
                    <a:pt x="4537" y="1310"/>
                    <a:pt x="4513" y="1286"/>
                    <a:pt x="4513" y="1274"/>
                  </a:cubicBezTo>
                  <a:cubicBezTo>
                    <a:pt x="4513" y="1262"/>
                    <a:pt x="4573" y="1238"/>
                    <a:pt x="4561" y="1238"/>
                  </a:cubicBezTo>
                  <a:cubicBezTo>
                    <a:pt x="4537" y="1238"/>
                    <a:pt x="4501" y="1238"/>
                    <a:pt x="4513" y="1227"/>
                  </a:cubicBezTo>
                  <a:cubicBezTo>
                    <a:pt x="4525" y="1215"/>
                    <a:pt x="4561" y="1179"/>
                    <a:pt x="4549" y="1155"/>
                  </a:cubicBezTo>
                  <a:lnTo>
                    <a:pt x="4549" y="1155"/>
                  </a:lnTo>
                  <a:cubicBezTo>
                    <a:pt x="4546" y="1158"/>
                    <a:pt x="4544" y="1159"/>
                    <a:pt x="4541" y="1159"/>
                  </a:cubicBezTo>
                  <a:cubicBezTo>
                    <a:pt x="4520" y="1159"/>
                    <a:pt x="4500" y="1084"/>
                    <a:pt x="4490" y="1084"/>
                  </a:cubicBezTo>
                  <a:cubicBezTo>
                    <a:pt x="4488" y="1082"/>
                    <a:pt x="4486" y="1081"/>
                    <a:pt x="4483" y="1081"/>
                  </a:cubicBezTo>
                  <a:cubicBezTo>
                    <a:pt x="4468" y="1081"/>
                    <a:pt x="4439" y="1107"/>
                    <a:pt x="4418" y="1107"/>
                  </a:cubicBezTo>
                  <a:cubicBezTo>
                    <a:pt x="4394" y="1096"/>
                    <a:pt x="4466" y="1072"/>
                    <a:pt x="4478" y="1060"/>
                  </a:cubicBezTo>
                  <a:cubicBezTo>
                    <a:pt x="4470" y="1060"/>
                    <a:pt x="4451" y="1065"/>
                    <a:pt x="4443" y="1065"/>
                  </a:cubicBezTo>
                  <a:cubicBezTo>
                    <a:pt x="4439" y="1065"/>
                    <a:pt x="4438" y="1064"/>
                    <a:pt x="4442" y="1060"/>
                  </a:cubicBezTo>
                  <a:cubicBezTo>
                    <a:pt x="4454" y="1048"/>
                    <a:pt x="4490" y="1036"/>
                    <a:pt x="4501" y="1024"/>
                  </a:cubicBezTo>
                  <a:cubicBezTo>
                    <a:pt x="4504" y="1022"/>
                    <a:pt x="4502" y="1021"/>
                    <a:pt x="4497" y="1021"/>
                  </a:cubicBezTo>
                  <a:cubicBezTo>
                    <a:pt x="4483" y="1021"/>
                    <a:pt x="4449" y="1028"/>
                    <a:pt x="4435" y="1028"/>
                  </a:cubicBezTo>
                  <a:cubicBezTo>
                    <a:pt x="4430" y="1028"/>
                    <a:pt x="4428" y="1027"/>
                    <a:pt x="4430" y="1024"/>
                  </a:cubicBezTo>
                  <a:cubicBezTo>
                    <a:pt x="4430" y="1014"/>
                    <a:pt x="4474" y="986"/>
                    <a:pt x="4471" y="986"/>
                  </a:cubicBezTo>
                  <a:lnTo>
                    <a:pt x="4471" y="986"/>
                  </a:lnTo>
                  <a:cubicBezTo>
                    <a:pt x="4471" y="986"/>
                    <a:pt x="4469" y="987"/>
                    <a:pt x="4466" y="988"/>
                  </a:cubicBezTo>
                  <a:cubicBezTo>
                    <a:pt x="4441" y="997"/>
                    <a:pt x="4433" y="1005"/>
                    <a:pt x="4423" y="1005"/>
                  </a:cubicBezTo>
                  <a:cubicBezTo>
                    <a:pt x="4418" y="1005"/>
                    <a:pt x="4413" y="1004"/>
                    <a:pt x="4406" y="1000"/>
                  </a:cubicBezTo>
                  <a:cubicBezTo>
                    <a:pt x="4394" y="1000"/>
                    <a:pt x="4406" y="1000"/>
                    <a:pt x="4406" y="988"/>
                  </a:cubicBezTo>
                  <a:cubicBezTo>
                    <a:pt x="4418" y="977"/>
                    <a:pt x="4490" y="965"/>
                    <a:pt x="4490" y="941"/>
                  </a:cubicBezTo>
                  <a:cubicBezTo>
                    <a:pt x="4490" y="929"/>
                    <a:pt x="4490" y="917"/>
                    <a:pt x="4478" y="917"/>
                  </a:cubicBezTo>
                  <a:lnTo>
                    <a:pt x="4454" y="917"/>
                  </a:lnTo>
                  <a:cubicBezTo>
                    <a:pt x="4442" y="893"/>
                    <a:pt x="4442" y="881"/>
                    <a:pt x="4430" y="857"/>
                  </a:cubicBezTo>
                  <a:cubicBezTo>
                    <a:pt x="4424" y="854"/>
                    <a:pt x="4417" y="853"/>
                    <a:pt x="4411" y="853"/>
                  </a:cubicBezTo>
                  <a:cubicBezTo>
                    <a:pt x="4394" y="853"/>
                    <a:pt x="4379" y="864"/>
                    <a:pt x="4371" y="881"/>
                  </a:cubicBezTo>
                  <a:cubicBezTo>
                    <a:pt x="4359" y="857"/>
                    <a:pt x="4371" y="834"/>
                    <a:pt x="4382" y="822"/>
                  </a:cubicBezTo>
                  <a:cubicBezTo>
                    <a:pt x="4406" y="810"/>
                    <a:pt x="4442" y="774"/>
                    <a:pt x="4406" y="774"/>
                  </a:cubicBezTo>
                  <a:cubicBezTo>
                    <a:pt x="4388" y="768"/>
                    <a:pt x="4379" y="768"/>
                    <a:pt x="4373" y="768"/>
                  </a:cubicBezTo>
                  <a:cubicBezTo>
                    <a:pt x="4368" y="768"/>
                    <a:pt x="4365" y="768"/>
                    <a:pt x="4359" y="762"/>
                  </a:cubicBezTo>
                  <a:cubicBezTo>
                    <a:pt x="4347" y="750"/>
                    <a:pt x="4359" y="738"/>
                    <a:pt x="4347" y="738"/>
                  </a:cubicBezTo>
                  <a:cubicBezTo>
                    <a:pt x="4347" y="738"/>
                    <a:pt x="4335" y="750"/>
                    <a:pt x="4323" y="750"/>
                  </a:cubicBezTo>
                  <a:cubicBezTo>
                    <a:pt x="4299" y="750"/>
                    <a:pt x="4311" y="715"/>
                    <a:pt x="4287" y="703"/>
                  </a:cubicBezTo>
                  <a:cubicBezTo>
                    <a:pt x="4275" y="691"/>
                    <a:pt x="4240" y="691"/>
                    <a:pt x="4275" y="667"/>
                  </a:cubicBezTo>
                  <a:cubicBezTo>
                    <a:pt x="4287" y="643"/>
                    <a:pt x="4275" y="619"/>
                    <a:pt x="4251" y="619"/>
                  </a:cubicBezTo>
                  <a:cubicBezTo>
                    <a:pt x="4228" y="631"/>
                    <a:pt x="4216" y="643"/>
                    <a:pt x="4216" y="667"/>
                  </a:cubicBezTo>
                  <a:cubicBezTo>
                    <a:pt x="4204" y="655"/>
                    <a:pt x="4204" y="631"/>
                    <a:pt x="4216" y="619"/>
                  </a:cubicBezTo>
                  <a:cubicBezTo>
                    <a:pt x="4228" y="607"/>
                    <a:pt x="4240" y="596"/>
                    <a:pt x="4251" y="584"/>
                  </a:cubicBezTo>
                  <a:cubicBezTo>
                    <a:pt x="4251" y="572"/>
                    <a:pt x="4204" y="572"/>
                    <a:pt x="4228" y="548"/>
                  </a:cubicBezTo>
                  <a:cubicBezTo>
                    <a:pt x="4237" y="529"/>
                    <a:pt x="4278" y="494"/>
                    <a:pt x="4262" y="494"/>
                  </a:cubicBezTo>
                  <a:cubicBezTo>
                    <a:pt x="4258" y="494"/>
                    <a:pt x="4251" y="496"/>
                    <a:pt x="4240" y="500"/>
                  </a:cubicBezTo>
                  <a:cubicBezTo>
                    <a:pt x="4218" y="508"/>
                    <a:pt x="4187" y="519"/>
                    <a:pt x="4175" y="519"/>
                  </a:cubicBezTo>
                  <a:cubicBezTo>
                    <a:pt x="4167" y="519"/>
                    <a:pt x="4166" y="514"/>
                    <a:pt x="4180" y="500"/>
                  </a:cubicBezTo>
                  <a:cubicBezTo>
                    <a:pt x="4204" y="465"/>
                    <a:pt x="4216" y="465"/>
                    <a:pt x="4228" y="441"/>
                  </a:cubicBezTo>
                  <a:cubicBezTo>
                    <a:pt x="4228" y="430"/>
                    <a:pt x="4228" y="403"/>
                    <a:pt x="4205" y="403"/>
                  </a:cubicBezTo>
                  <a:cubicBezTo>
                    <a:pt x="4201" y="403"/>
                    <a:pt x="4197" y="403"/>
                    <a:pt x="4192" y="405"/>
                  </a:cubicBezTo>
                  <a:cubicBezTo>
                    <a:pt x="4174" y="405"/>
                    <a:pt x="4141" y="440"/>
                    <a:pt x="4127" y="440"/>
                  </a:cubicBezTo>
                  <a:cubicBezTo>
                    <a:pt x="4123" y="440"/>
                    <a:pt x="4120" y="437"/>
                    <a:pt x="4120" y="429"/>
                  </a:cubicBezTo>
                  <a:cubicBezTo>
                    <a:pt x="4120" y="393"/>
                    <a:pt x="4156" y="393"/>
                    <a:pt x="4180" y="369"/>
                  </a:cubicBezTo>
                  <a:lnTo>
                    <a:pt x="4180" y="369"/>
                  </a:lnTo>
                  <a:lnTo>
                    <a:pt x="4109" y="393"/>
                  </a:lnTo>
                  <a:cubicBezTo>
                    <a:pt x="4085" y="393"/>
                    <a:pt x="4097" y="381"/>
                    <a:pt x="4109" y="357"/>
                  </a:cubicBezTo>
                  <a:cubicBezTo>
                    <a:pt x="4132" y="334"/>
                    <a:pt x="4120" y="250"/>
                    <a:pt x="4109" y="238"/>
                  </a:cubicBezTo>
                  <a:cubicBezTo>
                    <a:pt x="4107" y="238"/>
                    <a:pt x="4106" y="237"/>
                    <a:pt x="4105" y="237"/>
                  </a:cubicBezTo>
                  <a:cubicBezTo>
                    <a:pt x="4080" y="237"/>
                    <a:pt x="4030" y="334"/>
                    <a:pt x="4015" y="334"/>
                  </a:cubicBezTo>
                  <a:cubicBezTo>
                    <a:pt x="4015" y="334"/>
                    <a:pt x="4014" y="334"/>
                    <a:pt x="4013" y="334"/>
                  </a:cubicBezTo>
                  <a:cubicBezTo>
                    <a:pt x="4013" y="334"/>
                    <a:pt x="4037" y="298"/>
                    <a:pt x="4037" y="274"/>
                  </a:cubicBezTo>
                  <a:cubicBezTo>
                    <a:pt x="4037" y="250"/>
                    <a:pt x="4037" y="226"/>
                    <a:pt x="4037" y="203"/>
                  </a:cubicBezTo>
                  <a:cubicBezTo>
                    <a:pt x="4037" y="179"/>
                    <a:pt x="4049" y="48"/>
                    <a:pt x="4025" y="48"/>
                  </a:cubicBezTo>
                  <a:cubicBezTo>
                    <a:pt x="4016" y="48"/>
                    <a:pt x="4000" y="83"/>
                    <a:pt x="3993" y="83"/>
                  </a:cubicBezTo>
                  <a:cubicBezTo>
                    <a:pt x="3991" y="83"/>
                    <a:pt x="3990" y="80"/>
                    <a:pt x="3990" y="72"/>
                  </a:cubicBezTo>
                  <a:cubicBezTo>
                    <a:pt x="4001" y="36"/>
                    <a:pt x="4001" y="12"/>
                    <a:pt x="3990" y="0"/>
                  </a:cubicBezTo>
                  <a:close/>
                  <a:moveTo>
                    <a:pt x="489" y="762"/>
                  </a:moveTo>
                  <a:lnTo>
                    <a:pt x="489" y="762"/>
                  </a:lnTo>
                  <a:cubicBezTo>
                    <a:pt x="489" y="798"/>
                    <a:pt x="382" y="929"/>
                    <a:pt x="382" y="965"/>
                  </a:cubicBezTo>
                  <a:cubicBezTo>
                    <a:pt x="382" y="988"/>
                    <a:pt x="370" y="1000"/>
                    <a:pt x="334" y="1000"/>
                  </a:cubicBezTo>
                  <a:lnTo>
                    <a:pt x="299" y="1000"/>
                  </a:lnTo>
                  <a:cubicBezTo>
                    <a:pt x="310" y="988"/>
                    <a:pt x="310" y="988"/>
                    <a:pt x="310" y="988"/>
                  </a:cubicBezTo>
                  <a:cubicBezTo>
                    <a:pt x="299" y="988"/>
                    <a:pt x="287" y="988"/>
                    <a:pt x="287" y="1000"/>
                  </a:cubicBezTo>
                  <a:cubicBezTo>
                    <a:pt x="275" y="1024"/>
                    <a:pt x="287" y="1048"/>
                    <a:pt x="310" y="1060"/>
                  </a:cubicBezTo>
                  <a:cubicBezTo>
                    <a:pt x="322" y="1072"/>
                    <a:pt x="346" y="1107"/>
                    <a:pt x="322" y="1107"/>
                  </a:cubicBezTo>
                  <a:cubicBezTo>
                    <a:pt x="307" y="1107"/>
                    <a:pt x="291" y="1097"/>
                    <a:pt x="271" y="1097"/>
                  </a:cubicBezTo>
                  <a:cubicBezTo>
                    <a:pt x="262" y="1097"/>
                    <a:pt x="251" y="1100"/>
                    <a:pt x="239" y="1107"/>
                  </a:cubicBezTo>
                  <a:cubicBezTo>
                    <a:pt x="225" y="1114"/>
                    <a:pt x="216" y="1125"/>
                    <a:pt x="210" y="1140"/>
                  </a:cubicBezTo>
                  <a:lnTo>
                    <a:pt x="210" y="1140"/>
                  </a:lnTo>
                  <a:cubicBezTo>
                    <a:pt x="208" y="1141"/>
                    <a:pt x="206" y="1142"/>
                    <a:pt x="203" y="1143"/>
                  </a:cubicBezTo>
                  <a:lnTo>
                    <a:pt x="180" y="1143"/>
                  </a:lnTo>
                  <a:cubicBezTo>
                    <a:pt x="156" y="1167"/>
                    <a:pt x="180" y="1179"/>
                    <a:pt x="168" y="1203"/>
                  </a:cubicBezTo>
                  <a:cubicBezTo>
                    <a:pt x="156" y="1227"/>
                    <a:pt x="132" y="1227"/>
                    <a:pt x="108" y="1238"/>
                  </a:cubicBezTo>
                  <a:cubicBezTo>
                    <a:pt x="84" y="1250"/>
                    <a:pt x="72" y="1274"/>
                    <a:pt x="49" y="1298"/>
                  </a:cubicBezTo>
                  <a:cubicBezTo>
                    <a:pt x="37" y="1322"/>
                    <a:pt x="37" y="1334"/>
                    <a:pt x="84" y="1346"/>
                  </a:cubicBezTo>
                  <a:cubicBezTo>
                    <a:pt x="132" y="1346"/>
                    <a:pt x="144" y="1358"/>
                    <a:pt x="72" y="1358"/>
                  </a:cubicBezTo>
                  <a:cubicBezTo>
                    <a:pt x="1" y="1369"/>
                    <a:pt x="37" y="1369"/>
                    <a:pt x="37" y="1381"/>
                  </a:cubicBezTo>
                  <a:cubicBezTo>
                    <a:pt x="60" y="1393"/>
                    <a:pt x="72" y="1417"/>
                    <a:pt x="96" y="1417"/>
                  </a:cubicBezTo>
                  <a:cubicBezTo>
                    <a:pt x="120" y="1429"/>
                    <a:pt x="156" y="1417"/>
                    <a:pt x="156" y="1441"/>
                  </a:cubicBezTo>
                  <a:cubicBezTo>
                    <a:pt x="96" y="1465"/>
                    <a:pt x="156" y="1500"/>
                    <a:pt x="168" y="1500"/>
                  </a:cubicBezTo>
                  <a:cubicBezTo>
                    <a:pt x="173" y="1503"/>
                    <a:pt x="181" y="1504"/>
                    <a:pt x="191" y="1504"/>
                  </a:cubicBezTo>
                  <a:cubicBezTo>
                    <a:pt x="217" y="1504"/>
                    <a:pt x="255" y="1497"/>
                    <a:pt x="270" y="1497"/>
                  </a:cubicBezTo>
                  <a:cubicBezTo>
                    <a:pt x="275" y="1497"/>
                    <a:pt x="277" y="1498"/>
                    <a:pt x="275" y="1500"/>
                  </a:cubicBezTo>
                  <a:cubicBezTo>
                    <a:pt x="263" y="1512"/>
                    <a:pt x="227" y="1548"/>
                    <a:pt x="251" y="1572"/>
                  </a:cubicBezTo>
                  <a:cubicBezTo>
                    <a:pt x="275" y="1619"/>
                    <a:pt x="310" y="1643"/>
                    <a:pt x="346" y="1667"/>
                  </a:cubicBezTo>
                  <a:cubicBezTo>
                    <a:pt x="370" y="1667"/>
                    <a:pt x="382" y="1679"/>
                    <a:pt x="394" y="1679"/>
                  </a:cubicBezTo>
                  <a:cubicBezTo>
                    <a:pt x="394" y="1679"/>
                    <a:pt x="409" y="1664"/>
                    <a:pt x="415" y="1664"/>
                  </a:cubicBezTo>
                  <a:cubicBezTo>
                    <a:pt x="417" y="1664"/>
                    <a:pt x="418" y="1665"/>
                    <a:pt x="418" y="1667"/>
                  </a:cubicBezTo>
                  <a:cubicBezTo>
                    <a:pt x="430" y="1667"/>
                    <a:pt x="406" y="1715"/>
                    <a:pt x="394" y="1727"/>
                  </a:cubicBezTo>
                  <a:cubicBezTo>
                    <a:pt x="394" y="1739"/>
                    <a:pt x="394" y="1750"/>
                    <a:pt x="394" y="1774"/>
                  </a:cubicBezTo>
                  <a:cubicBezTo>
                    <a:pt x="398" y="1779"/>
                    <a:pt x="403" y="1781"/>
                    <a:pt x="408" y="1781"/>
                  </a:cubicBezTo>
                  <a:cubicBezTo>
                    <a:pt x="418" y="1781"/>
                    <a:pt x="431" y="1773"/>
                    <a:pt x="453" y="1750"/>
                  </a:cubicBezTo>
                  <a:lnTo>
                    <a:pt x="453" y="1750"/>
                  </a:lnTo>
                  <a:cubicBezTo>
                    <a:pt x="445" y="1758"/>
                    <a:pt x="447" y="1761"/>
                    <a:pt x="452" y="1761"/>
                  </a:cubicBezTo>
                  <a:cubicBezTo>
                    <a:pt x="464" y="1761"/>
                    <a:pt x="493" y="1750"/>
                    <a:pt x="501" y="1750"/>
                  </a:cubicBezTo>
                  <a:cubicBezTo>
                    <a:pt x="513" y="1750"/>
                    <a:pt x="489" y="1810"/>
                    <a:pt x="489" y="1810"/>
                  </a:cubicBezTo>
                  <a:cubicBezTo>
                    <a:pt x="489" y="1822"/>
                    <a:pt x="501" y="1846"/>
                    <a:pt x="513" y="1846"/>
                  </a:cubicBezTo>
                  <a:cubicBezTo>
                    <a:pt x="525" y="1846"/>
                    <a:pt x="549" y="1810"/>
                    <a:pt x="572" y="1786"/>
                  </a:cubicBezTo>
                  <a:cubicBezTo>
                    <a:pt x="572" y="1786"/>
                    <a:pt x="584" y="1798"/>
                    <a:pt x="584" y="1810"/>
                  </a:cubicBezTo>
                  <a:cubicBezTo>
                    <a:pt x="584" y="1810"/>
                    <a:pt x="572" y="1822"/>
                    <a:pt x="572" y="1822"/>
                  </a:cubicBezTo>
                  <a:cubicBezTo>
                    <a:pt x="572" y="1834"/>
                    <a:pt x="584" y="1834"/>
                    <a:pt x="584" y="1846"/>
                  </a:cubicBezTo>
                  <a:cubicBezTo>
                    <a:pt x="584" y="1846"/>
                    <a:pt x="572" y="1869"/>
                    <a:pt x="572" y="1881"/>
                  </a:cubicBezTo>
                  <a:cubicBezTo>
                    <a:pt x="572" y="1881"/>
                    <a:pt x="584" y="1893"/>
                    <a:pt x="584" y="1893"/>
                  </a:cubicBezTo>
                  <a:cubicBezTo>
                    <a:pt x="589" y="1896"/>
                    <a:pt x="594" y="1897"/>
                    <a:pt x="599" y="1897"/>
                  </a:cubicBezTo>
                  <a:cubicBezTo>
                    <a:pt x="621" y="1897"/>
                    <a:pt x="648" y="1879"/>
                    <a:pt x="668" y="1869"/>
                  </a:cubicBezTo>
                  <a:cubicBezTo>
                    <a:pt x="674" y="1867"/>
                    <a:pt x="679" y="1866"/>
                    <a:pt x="682" y="1866"/>
                  </a:cubicBezTo>
                  <a:cubicBezTo>
                    <a:pt x="699" y="1866"/>
                    <a:pt x="685" y="1890"/>
                    <a:pt x="656" y="1929"/>
                  </a:cubicBezTo>
                  <a:cubicBezTo>
                    <a:pt x="664" y="1921"/>
                    <a:pt x="668" y="1918"/>
                    <a:pt x="670" y="1918"/>
                  </a:cubicBezTo>
                  <a:cubicBezTo>
                    <a:pt x="676" y="1918"/>
                    <a:pt x="676" y="1929"/>
                    <a:pt x="691" y="1929"/>
                  </a:cubicBezTo>
                  <a:lnTo>
                    <a:pt x="715" y="1893"/>
                  </a:lnTo>
                  <a:lnTo>
                    <a:pt x="715" y="1893"/>
                  </a:lnTo>
                  <a:cubicBezTo>
                    <a:pt x="727" y="1893"/>
                    <a:pt x="691" y="1941"/>
                    <a:pt x="703" y="1941"/>
                  </a:cubicBezTo>
                  <a:cubicBezTo>
                    <a:pt x="703" y="1943"/>
                    <a:pt x="705" y="1944"/>
                    <a:pt x="707" y="1944"/>
                  </a:cubicBezTo>
                  <a:cubicBezTo>
                    <a:pt x="717" y="1944"/>
                    <a:pt x="744" y="1929"/>
                    <a:pt x="763" y="1929"/>
                  </a:cubicBezTo>
                  <a:cubicBezTo>
                    <a:pt x="775" y="1929"/>
                    <a:pt x="763" y="1941"/>
                    <a:pt x="739" y="1953"/>
                  </a:cubicBezTo>
                  <a:cubicBezTo>
                    <a:pt x="715" y="1953"/>
                    <a:pt x="680" y="2000"/>
                    <a:pt x="703" y="2012"/>
                  </a:cubicBezTo>
                  <a:cubicBezTo>
                    <a:pt x="736" y="2001"/>
                    <a:pt x="759" y="1991"/>
                    <a:pt x="781" y="1961"/>
                  </a:cubicBezTo>
                  <a:lnTo>
                    <a:pt x="781" y="1961"/>
                  </a:lnTo>
                  <a:cubicBezTo>
                    <a:pt x="725" y="2047"/>
                    <a:pt x="868" y="2026"/>
                    <a:pt x="811" y="2084"/>
                  </a:cubicBezTo>
                  <a:cubicBezTo>
                    <a:pt x="806" y="2108"/>
                    <a:pt x="813" y="2114"/>
                    <a:pt x="824" y="2114"/>
                  </a:cubicBezTo>
                  <a:cubicBezTo>
                    <a:pt x="838" y="2114"/>
                    <a:pt x="857" y="2106"/>
                    <a:pt x="872" y="2106"/>
                  </a:cubicBezTo>
                  <a:cubicBezTo>
                    <a:pt x="876" y="2106"/>
                    <a:pt x="879" y="2106"/>
                    <a:pt x="882" y="2108"/>
                  </a:cubicBezTo>
                  <a:cubicBezTo>
                    <a:pt x="894" y="2120"/>
                    <a:pt x="906" y="2120"/>
                    <a:pt x="918" y="2131"/>
                  </a:cubicBezTo>
                  <a:cubicBezTo>
                    <a:pt x="930" y="2137"/>
                    <a:pt x="944" y="2137"/>
                    <a:pt x="958" y="2137"/>
                  </a:cubicBezTo>
                  <a:cubicBezTo>
                    <a:pt x="971" y="2137"/>
                    <a:pt x="983" y="2137"/>
                    <a:pt x="989" y="2143"/>
                  </a:cubicBezTo>
                  <a:cubicBezTo>
                    <a:pt x="1001" y="2167"/>
                    <a:pt x="989" y="2191"/>
                    <a:pt x="1001" y="2203"/>
                  </a:cubicBezTo>
                  <a:cubicBezTo>
                    <a:pt x="1007" y="2209"/>
                    <a:pt x="1013" y="2212"/>
                    <a:pt x="1019" y="2212"/>
                  </a:cubicBezTo>
                  <a:cubicBezTo>
                    <a:pt x="1025" y="2212"/>
                    <a:pt x="1031" y="2209"/>
                    <a:pt x="1037" y="2203"/>
                  </a:cubicBezTo>
                  <a:cubicBezTo>
                    <a:pt x="1047" y="2203"/>
                    <a:pt x="1057" y="2177"/>
                    <a:pt x="1060" y="2177"/>
                  </a:cubicBezTo>
                  <a:cubicBezTo>
                    <a:pt x="1060" y="2177"/>
                    <a:pt x="1061" y="2177"/>
                    <a:pt x="1061" y="2179"/>
                  </a:cubicBezTo>
                  <a:cubicBezTo>
                    <a:pt x="1061" y="2179"/>
                    <a:pt x="1037" y="2239"/>
                    <a:pt x="1025" y="2262"/>
                  </a:cubicBezTo>
                  <a:cubicBezTo>
                    <a:pt x="1031" y="2254"/>
                    <a:pt x="1040" y="2250"/>
                    <a:pt x="1049" y="2250"/>
                  </a:cubicBezTo>
                  <a:cubicBezTo>
                    <a:pt x="1092" y="2250"/>
                    <a:pt x="1158" y="2324"/>
                    <a:pt x="1168" y="2334"/>
                  </a:cubicBezTo>
                  <a:cubicBezTo>
                    <a:pt x="1192" y="2346"/>
                    <a:pt x="1180" y="2393"/>
                    <a:pt x="1203" y="2393"/>
                  </a:cubicBezTo>
                  <a:cubicBezTo>
                    <a:pt x="1215" y="2399"/>
                    <a:pt x="1227" y="2402"/>
                    <a:pt x="1238" y="2402"/>
                  </a:cubicBezTo>
                  <a:cubicBezTo>
                    <a:pt x="1248" y="2402"/>
                    <a:pt x="1257" y="2399"/>
                    <a:pt x="1263" y="2393"/>
                  </a:cubicBezTo>
                  <a:cubicBezTo>
                    <a:pt x="1269" y="2393"/>
                    <a:pt x="1286" y="2382"/>
                    <a:pt x="1300" y="2369"/>
                  </a:cubicBezTo>
                  <a:lnTo>
                    <a:pt x="1300" y="2369"/>
                  </a:lnTo>
                  <a:cubicBezTo>
                    <a:pt x="1294" y="2388"/>
                    <a:pt x="1292" y="2406"/>
                    <a:pt x="1304" y="2406"/>
                  </a:cubicBezTo>
                  <a:cubicBezTo>
                    <a:pt x="1306" y="2406"/>
                    <a:pt x="1308" y="2406"/>
                    <a:pt x="1311" y="2405"/>
                  </a:cubicBezTo>
                  <a:cubicBezTo>
                    <a:pt x="1311" y="2405"/>
                    <a:pt x="1341" y="2390"/>
                    <a:pt x="1347" y="2390"/>
                  </a:cubicBezTo>
                  <a:cubicBezTo>
                    <a:pt x="1349" y="2390"/>
                    <a:pt x="1349" y="2391"/>
                    <a:pt x="1346" y="2393"/>
                  </a:cubicBezTo>
                  <a:cubicBezTo>
                    <a:pt x="1346" y="2405"/>
                    <a:pt x="1299" y="2453"/>
                    <a:pt x="1311" y="2453"/>
                  </a:cubicBezTo>
                  <a:cubicBezTo>
                    <a:pt x="1346" y="2453"/>
                    <a:pt x="1370" y="2429"/>
                    <a:pt x="1394" y="2405"/>
                  </a:cubicBezTo>
                  <a:lnTo>
                    <a:pt x="1394" y="2405"/>
                  </a:lnTo>
                  <a:cubicBezTo>
                    <a:pt x="1406" y="2405"/>
                    <a:pt x="1382" y="2453"/>
                    <a:pt x="1382" y="2465"/>
                  </a:cubicBezTo>
                  <a:cubicBezTo>
                    <a:pt x="1370" y="2489"/>
                    <a:pt x="1382" y="2524"/>
                    <a:pt x="1394" y="2524"/>
                  </a:cubicBezTo>
                  <a:cubicBezTo>
                    <a:pt x="1405" y="2513"/>
                    <a:pt x="1425" y="2463"/>
                    <a:pt x="1438" y="2463"/>
                  </a:cubicBezTo>
                  <a:cubicBezTo>
                    <a:pt x="1439" y="2463"/>
                    <a:pt x="1441" y="2464"/>
                    <a:pt x="1442" y="2465"/>
                  </a:cubicBezTo>
                  <a:cubicBezTo>
                    <a:pt x="1465" y="2465"/>
                    <a:pt x="1453" y="2489"/>
                    <a:pt x="1465" y="2489"/>
                  </a:cubicBezTo>
                  <a:cubicBezTo>
                    <a:pt x="1489" y="2489"/>
                    <a:pt x="1501" y="2477"/>
                    <a:pt x="1513" y="2477"/>
                  </a:cubicBezTo>
                  <a:cubicBezTo>
                    <a:pt x="1525" y="2489"/>
                    <a:pt x="1513" y="2524"/>
                    <a:pt x="1513" y="2536"/>
                  </a:cubicBezTo>
                  <a:cubicBezTo>
                    <a:pt x="1518" y="2547"/>
                    <a:pt x="1526" y="2553"/>
                    <a:pt x="1535" y="2553"/>
                  </a:cubicBezTo>
                  <a:cubicBezTo>
                    <a:pt x="1546" y="2553"/>
                    <a:pt x="1559" y="2544"/>
                    <a:pt x="1573" y="2524"/>
                  </a:cubicBezTo>
                  <a:lnTo>
                    <a:pt x="1573" y="2584"/>
                  </a:lnTo>
                  <a:cubicBezTo>
                    <a:pt x="1573" y="2564"/>
                    <a:pt x="1589" y="2519"/>
                    <a:pt x="1602" y="2519"/>
                  </a:cubicBezTo>
                  <a:cubicBezTo>
                    <a:pt x="1604" y="2519"/>
                    <a:pt x="1606" y="2520"/>
                    <a:pt x="1608" y="2524"/>
                  </a:cubicBezTo>
                  <a:cubicBezTo>
                    <a:pt x="1620" y="2536"/>
                    <a:pt x="1608" y="2548"/>
                    <a:pt x="1608" y="2560"/>
                  </a:cubicBezTo>
                  <a:cubicBezTo>
                    <a:pt x="1608" y="2568"/>
                    <a:pt x="1625" y="2587"/>
                    <a:pt x="1643" y="2587"/>
                  </a:cubicBezTo>
                  <a:cubicBezTo>
                    <a:pt x="1652" y="2587"/>
                    <a:pt x="1660" y="2583"/>
                    <a:pt x="1668" y="2572"/>
                  </a:cubicBezTo>
                  <a:cubicBezTo>
                    <a:pt x="1668" y="2596"/>
                    <a:pt x="1668" y="2631"/>
                    <a:pt x="1668" y="2655"/>
                  </a:cubicBezTo>
                  <a:cubicBezTo>
                    <a:pt x="1682" y="2634"/>
                    <a:pt x="1688" y="2630"/>
                    <a:pt x="1693" y="2630"/>
                  </a:cubicBezTo>
                  <a:cubicBezTo>
                    <a:pt x="1696" y="2630"/>
                    <a:pt x="1699" y="2631"/>
                    <a:pt x="1704" y="2631"/>
                  </a:cubicBezTo>
                  <a:cubicBezTo>
                    <a:pt x="1708" y="2636"/>
                    <a:pt x="1709" y="2639"/>
                    <a:pt x="1710" y="2639"/>
                  </a:cubicBezTo>
                  <a:cubicBezTo>
                    <a:pt x="1712" y="2639"/>
                    <a:pt x="1713" y="2634"/>
                    <a:pt x="1727" y="2620"/>
                  </a:cubicBezTo>
                  <a:cubicBezTo>
                    <a:pt x="1729" y="2618"/>
                    <a:pt x="1732" y="2618"/>
                    <a:pt x="1734" y="2618"/>
                  </a:cubicBezTo>
                  <a:cubicBezTo>
                    <a:pt x="1753" y="2618"/>
                    <a:pt x="1763" y="2667"/>
                    <a:pt x="1763" y="2667"/>
                  </a:cubicBezTo>
                  <a:cubicBezTo>
                    <a:pt x="1765" y="2670"/>
                    <a:pt x="1768" y="2671"/>
                    <a:pt x="1770" y="2671"/>
                  </a:cubicBezTo>
                  <a:cubicBezTo>
                    <a:pt x="1780" y="2671"/>
                    <a:pt x="1789" y="2655"/>
                    <a:pt x="1799" y="2655"/>
                  </a:cubicBezTo>
                  <a:cubicBezTo>
                    <a:pt x="1811" y="2655"/>
                    <a:pt x="1823" y="2667"/>
                    <a:pt x="1834" y="2679"/>
                  </a:cubicBezTo>
                  <a:cubicBezTo>
                    <a:pt x="1840" y="2682"/>
                    <a:pt x="1846" y="2683"/>
                    <a:pt x="1852" y="2683"/>
                  </a:cubicBezTo>
                  <a:cubicBezTo>
                    <a:pt x="1870" y="2683"/>
                    <a:pt x="1891" y="2668"/>
                    <a:pt x="1918" y="2631"/>
                  </a:cubicBezTo>
                  <a:lnTo>
                    <a:pt x="1918" y="2631"/>
                  </a:lnTo>
                  <a:cubicBezTo>
                    <a:pt x="1906" y="2655"/>
                    <a:pt x="1882" y="2679"/>
                    <a:pt x="1870" y="2703"/>
                  </a:cubicBezTo>
                  <a:cubicBezTo>
                    <a:pt x="1866" y="2711"/>
                    <a:pt x="1868" y="2714"/>
                    <a:pt x="1871" y="2714"/>
                  </a:cubicBezTo>
                  <a:cubicBezTo>
                    <a:pt x="1878" y="2714"/>
                    <a:pt x="1894" y="2703"/>
                    <a:pt x="1894" y="2703"/>
                  </a:cubicBezTo>
                  <a:cubicBezTo>
                    <a:pt x="1911" y="2685"/>
                    <a:pt x="1923" y="2678"/>
                    <a:pt x="1929" y="2678"/>
                  </a:cubicBezTo>
                  <a:cubicBezTo>
                    <a:pt x="1940" y="2678"/>
                    <a:pt x="1937" y="2701"/>
                    <a:pt x="1930" y="2739"/>
                  </a:cubicBezTo>
                  <a:cubicBezTo>
                    <a:pt x="1926" y="2749"/>
                    <a:pt x="1925" y="2753"/>
                    <a:pt x="1928" y="2753"/>
                  </a:cubicBezTo>
                  <a:cubicBezTo>
                    <a:pt x="1935" y="2753"/>
                    <a:pt x="1978" y="2696"/>
                    <a:pt x="1984" y="2696"/>
                  </a:cubicBezTo>
                  <a:lnTo>
                    <a:pt x="1984" y="2696"/>
                  </a:lnTo>
                  <a:cubicBezTo>
                    <a:pt x="1986" y="2696"/>
                    <a:pt x="1984" y="2701"/>
                    <a:pt x="1977" y="2715"/>
                  </a:cubicBezTo>
                  <a:cubicBezTo>
                    <a:pt x="1964" y="2741"/>
                    <a:pt x="1973" y="2760"/>
                    <a:pt x="1987" y="2760"/>
                  </a:cubicBezTo>
                  <a:cubicBezTo>
                    <a:pt x="1996" y="2760"/>
                    <a:pt x="2008" y="2752"/>
                    <a:pt x="2017" y="2733"/>
                  </a:cubicBezTo>
                  <a:lnTo>
                    <a:pt x="2017" y="2733"/>
                  </a:lnTo>
                  <a:cubicBezTo>
                    <a:pt x="2013" y="2747"/>
                    <a:pt x="2013" y="2758"/>
                    <a:pt x="2013" y="2774"/>
                  </a:cubicBezTo>
                  <a:cubicBezTo>
                    <a:pt x="2013" y="2778"/>
                    <a:pt x="2014" y="2780"/>
                    <a:pt x="2017" y="2780"/>
                  </a:cubicBezTo>
                  <a:cubicBezTo>
                    <a:pt x="2021" y="2780"/>
                    <a:pt x="2029" y="2774"/>
                    <a:pt x="2037" y="2774"/>
                  </a:cubicBezTo>
                  <a:cubicBezTo>
                    <a:pt x="2049" y="2774"/>
                    <a:pt x="2049" y="2798"/>
                    <a:pt x="2061" y="2810"/>
                  </a:cubicBezTo>
                  <a:cubicBezTo>
                    <a:pt x="2063" y="2812"/>
                    <a:pt x="2065" y="2813"/>
                    <a:pt x="2068" y="2813"/>
                  </a:cubicBezTo>
                  <a:cubicBezTo>
                    <a:pt x="2077" y="2813"/>
                    <a:pt x="2087" y="2798"/>
                    <a:pt x="2096" y="2798"/>
                  </a:cubicBezTo>
                  <a:cubicBezTo>
                    <a:pt x="2108" y="2810"/>
                    <a:pt x="2120" y="2822"/>
                    <a:pt x="2132" y="2834"/>
                  </a:cubicBezTo>
                  <a:cubicBezTo>
                    <a:pt x="2144" y="2846"/>
                    <a:pt x="2156" y="2870"/>
                    <a:pt x="2180" y="2870"/>
                  </a:cubicBezTo>
                  <a:cubicBezTo>
                    <a:pt x="2201" y="2870"/>
                    <a:pt x="2213" y="2832"/>
                    <a:pt x="2215" y="2832"/>
                  </a:cubicBezTo>
                  <a:cubicBezTo>
                    <a:pt x="2215" y="2832"/>
                    <a:pt x="2215" y="2833"/>
                    <a:pt x="2215" y="2834"/>
                  </a:cubicBezTo>
                  <a:cubicBezTo>
                    <a:pt x="2215" y="2834"/>
                    <a:pt x="2204" y="2882"/>
                    <a:pt x="2215" y="2893"/>
                  </a:cubicBezTo>
                  <a:cubicBezTo>
                    <a:pt x="2218" y="2896"/>
                    <a:pt x="2220" y="2897"/>
                    <a:pt x="2222" y="2897"/>
                  </a:cubicBezTo>
                  <a:cubicBezTo>
                    <a:pt x="2232" y="2897"/>
                    <a:pt x="2241" y="2877"/>
                    <a:pt x="2251" y="2858"/>
                  </a:cubicBezTo>
                  <a:cubicBezTo>
                    <a:pt x="2261" y="2848"/>
                    <a:pt x="2278" y="2800"/>
                    <a:pt x="2284" y="2800"/>
                  </a:cubicBezTo>
                  <a:cubicBezTo>
                    <a:pt x="2286" y="2800"/>
                    <a:pt x="2287" y="2803"/>
                    <a:pt x="2287" y="2810"/>
                  </a:cubicBezTo>
                  <a:cubicBezTo>
                    <a:pt x="2287" y="2834"/>
                    <a:pt x="2287" y="2870"/>
                    <a:pt x="2287" y="2893"/>
                  </a:cubicBezTo>
                  <a:cubicBezTo>
                    <a:pt x="2289" y="2899"/>
                    <a:pt x="2292" y="2901"/>
                    <a:pt x="2295" y="2901"/>
                  </a:cubicBezTo>
                  <a:cubicBezTo>
                    <a:pt x="2310" y="2901"/>
                    <a:pt x="2336" y="2863"/>
                    <a:pt x="2345" y="2863"/>
                  </a:cubicBezTo>
                  <a:cubicBezTo>
                    <a:pt x="2348" y="2863"/>
                    <a:pt x="2349" y="2868"/>
                    <a:pt x="2346" y="2882"/>
                  </a:cubicBezTo>
                  <a:cubicBezTo>
                    <a:pt x="2346" y="2917"/>
                    <a:pt x="2394" y="2917"/>
                    <a:pt x="2418" y="2917"/>
                  </a:cubicBezTo>
                  <a:cubicBezTo>
                    <a:pt x="2426" y="2917"/>
                    <a:pt x="2439" y="2912"/>
                    <a:pt x="2451" y="2912"/>
                  </a:cubicBezTo>
                  <a:cubicBezTo>
                    <a:pt x="2456" y="2912"/>
                    <a:pt x="2462" y="2913"/>
                    <a:pt x="2466" y="2917"/>
                  </a:cubicBezTo>
                  <a:cubicBezTo>
                    <a:pt x="2476" y="2928"/>
                    <a:pt x="2477" y="2967"/>
                    <a:pt x="2477" y="2967"/>
                  </a:cubicBezTo>
                  <a:cubicBezTo>
                    <a:pt x="2477" y="2967"/>
                    <a:pt x="2477" y="2966"/>
                    <a:pt x="2477" y="2965"/>
                  </a:cubicBezTo>
                  <a:cubicBezTo>
                    <a:pt x="2477" y="2953"/>
                    <a:pt x="2477" y="2929"/>
                    <a:pt x="2489" y="2917"/>
                  </a:cubicBezTo>
                  <a:cubicBezTo>
                    <a:pt x="2495" y="2911"/>
                    <a:pt x="2501" y="2908"/>
                    <a:pt x="2506" y="2908"/>
                  </a:cubicBezTo>
                  <a:cubicBezTo>
                    <a:pt x="2510" y="2908"/>
                    <a:pt x="2513" y="2911"/>
                    <a:pt x="2513" y="2917"/>
                  </a:cubicBezTo>
                  <a:cubicBezTo>
                    <a:pt x="2525" y="2917"/>
                    <a:pt x="2549" y="2941"/>
                    <a:pt x="2537" y="2989"/>
                  </a:cubicBezTo>
                  <a:cubicBezTo>
                    <a:pt x="2548" y="2949"/>
                    <a:pt x="2553" y="2936"/>
                    <a:pt x="2556" y="2936"/>
                  </a:cubicBezTo>
                  <a:cubicBezTo>
                    <a:pt x="2562" y="2936"/>
                    <a:pt x="2557" y="3001"/>
                    <a:pt x="2570" y="3001"/>
                  </a:cubicBezTo>
                  <a:cubicBezTo>
                    <a:pt x="2571" y="3001"/>
                    <a:pt x="2572" y="3001"/>
                    <a:pt x="2573" y="3001"/>
                  </a:cubicBezTo>
                  <a:cubicBezTo>
                    <a:pt x="2596" y="3001"/>
                    <a:pt x="2608" y="2929"/>
                    <a:pt x="2632" y="2929"/>
                  </a:cubicBezTo>
                  <a:cubicBezTo>
                    <a:pt x="2656" y="2929"/>
                    <a:pt x="2644" y="2965"/>
                    <a:pt x="2656" y="2977"/>
                  </a:cubicBezTo>
                  <a:cubicBezTo>
                    <a:pt x="2660" y="2980"/>
                    <a:pt x="2663" y="2982"/>
                    <a:pt x="2665" y="2982"/>
                  </a:cubicBezTo>
                  <a:cubicBezTo>
                    <a:pt x="2677" y="2982"/>
                    <a:pt x="2681" y="2955"/>
                    <a:pt x="2691" y="2955"/>
                  </a:cubicBezTo>
                  <a:cubicBezTo>
                    <a:pt x="2695" y="2955"/>
                    <a:pt x="2699" y="2957"/>
                    <a:pt x="2704" y="2965"/>
                  </a:cubicBezTo>
                  <a:cubicBezTo>
                    <a:pt x="2739" y="2989"/>
                    <a:pt x="2739" y="2989"/>
                    <a:pt x="2763" y="2989"/>
                  </a:cubicBezTo>
                  <a:cubicBezTo>
                    <a:pt x="2787" y="2989"/>
                    <a:pt x="2787" y="2965"/>
                    <a:pt x="2787" y="2965"/>
                  </a:cubicBezTo>
                  <a:cubicBezTo>
                    <a:pt x="2818" y="2975"/>
                    <a:pt x="2840" y="3067"/>
                    <a:pt x="2869" y="3067"/>
                  </a:cubicBezTo>
                  <a:cubicBezTo>
                    <a:pt x="2873" y="3067"/>
                    <a:pt x="2878" y="3065"/>
                    <a:pt x="2882" y="3060"/>
                  </a:cubicBezTo>
                  <a:cubicBezTo>
                    <a:pt x="2901" y="3041"/>
                    <a:pt x="2905" y="3030"/>
                    <a:pt x="2904" y="3023"/>
                  </a:cubicBezTo>
                  <a:lnTo>
                    <a:pt x="2904" y="3023"/>
                  </a:lnTo>
                  <a:cubicBezTo>
                    <a:pt x="2905" y="3024"/>
                    <a:pt x="2905" y="3024"/>
                    <a:pt x="2906" y="3024"/>
                  </a:cubicBezTo>
                  <a:cubicBezTo>
                    <a:pt x="2918" y="3036"/>
                    <a:pt x="2918" y="3048"/>
                    <a:pt x="2930" y="3048"/>
                  </a:cubicBezTo>
                  <a:cubicBezTo>
                    <a:pt x="2930" y="3048"/>
                    <a:pt x="2930" y="3036"/>
                    <a:pt x="2942" y="3024"/>
                  </a:cubicBezTo>
                  <a:cubicBezTo>
                    <a:pt x="2945" y="3022"/>
                    <a:pt x="2949" y="3021"/>
                    <a:pt x="2953" y="3021"/>
                  </a:cubicBezTo>
                  <a:cubicBezTo>
                    <a:pt x="2981" y="3021"/>
                    <a:pt x="3024" y="3066"/>
                    <a:pt x="3055" y="3066"/>
                  </a:cubicBezTo>
                  <a:cubicBezTo>
                    <a:pt x="3068" y="3066"/>
                    <a:pt x="3078" y="3059"/>
                    <a:pt x="3085" y="3036"/>
                  </a:cubicBezTo>
                  <a:cubicBezTo>
                    <a:pt x="3097" y="3024"/>
                    <a:pt x="3097" y="3024"/>
                    <a:pt x="3095" y="3024"/>
                  </a:cubicBezTo>
                  <a:cubicBezTo>
                    <a:pt x="3094" y="3024"/>
                    <a:pt x="3091" y="3024"/>
                    <a:pt x="3097" y="3012"/>
                  </a:cubicBezTo>
                  <a:lnTo>
                    <a:pt x="3120" y="3012"/>
                  </a:lnTo>
                  <a:cubicBezTo>
                    <a:pt x="3132" y="2929"/>
                    <a:pt x="3132" y="2846"/>
                    <a:pt x="3120" y="2762"/>
                  </a:cubicBezTo>
                  <a:cubicBezTo>
                    <a:pt x="3112" y="2762"/>
                    <a:pt x="3099" y="2752"/>
                    <a:pt x="3088" y="2752"/>
                  </a:cubicBezTo>
                  <a:cubicBezTo>
                    <a:pt x="3082" y="2752"/>
                    <a:pt x="3077" y="2755"/>
                    <a:pt x="3073" y="2762"/>
                  </a:cubicBezTo>
                  <a:cubicBezTo>
                    <a:pt x="3064" y="2797"/>
                    <a:pt x="3062" y="2825"/>
                    <a:pt x="3052" y="2825"/>
                  </a:cubicBezTo>
                  <a:cubicBezTo>
                    <a:pt x="3049" y="2825"/>
                    <a:pt x="3044" y="2820"/>
                    <a:pt x="3037" y="2810"/>
                  </a:cubicBezTo>
                  <a:cubicBezTo>
                    <a:pt x="3022" y="2787"/>
                    <a:pt x="3007" y="2779"/>
                    <a:pt x="2992" y="2779"/>
                  </a:cubicBezTo>
                  <a:cubicBezTo>
                    <a:pt x="2983" y="2779"/>
                    <a:pt x="2974" y="2782"/>
                    <a:pt x="2966" y="2786"/>
                  </a:cubicBezTo>
                  <a:cubicBezTo>
                    <a:pt x="2944" y="2786"/>
                    <a:pt x="2932" y="2847"/>
                    <a:pt x="2921" y="2847"/>
                  </a:cubicBezTo>
                  <a:cubicBezTo>
                    <a:pt x="2920" y="2847"/>
                    <a:pt x="2919" y="2847"/>
                    <a:pt x="2918" y="2846"/>
                  </a:cubicBezTo>
                  <a:cubicBezTo>
                    <a:pt x="2918" y="2834"/>
                    <a:pt x="2918" y="2739"/>
                    <a:pt x="2894" y="2715"/>
                  </a:cubicBezTo>
                  <a:cubicBezTo>
                    <a:pt x="2892" y="2714"/>
                    <a:pt x="2891" y="2713"/>
                    <a:pt x="2889" y="2713"/>
                  </a:cubicBezTo>
                  <a:cubicBezTo>
                    <a:pt x="2872" y="2713"/>
                    <a:pt x="2882" y="2775"/>
                    <a:pt x="2882" y="2786"/>
                  </a:cubicBezTo>
                  <a:cubicBezTo>
                    <a:pt x="2882" y="2789"/>
                    <a:pt x="2882" y="2790"/>
                    <a:pt x="2882" y="2790"/>
                  </a:cubicBezTo>
                  <a:cubicBezTo>
                    <a:pt x="2882" y="2790"/>
                    <a:pt x="2880" y="2723"/>
                    <a:pt x="2865" y="2723"/>
                  </a:cubicBezTo>
                  <a:cubicBezTo>
                    <a:pt x="2863" y="2723"/>
                    <a:pt x="2861" y="2724"/>
                    <a:pt x="2858" y="2727"/>
                  </a:cubicBezTo>
                  <a:cubicBezTo>
                    <a:pt x="2839" y="2747"/>
                    <a:pt x="2827" y="2848"/>
                    <a:pt x="2817" y="2848"/>
                  </a:cubicBezTo>
                  <a:cubicBezTo>
                    <a:pt x="2815" y="2848"/>
                    <a:pt x="2813" y="2844"/>
                    <a:pt x="2811" y="2834"/>
                  </a:cubicBezTo>
                  <a:cubicBezTo>
                    <a:pt x="2811" y="2810"/>
                    <a:pt x="2823" y="2774"/>
                    <a:pt x="2811" y="2751"/>
                  </a:cubicBezTo>
                  <a:cubicBezTo>
                    <a:pt x="2811" y="2739"/>
                    <a:pt x="2799" y="2739"/>
                    <a:pt x="2787" y="2739"/>
                  </a:cubicBezTo>
                  <a:cubicBezTo>
                    <a:pt x="2776" y="2750"/>
                    <a:pt x="2775" y="2823"/>
                    <a:pt x="2756" y="2823"/>
                  </a:cubicBezTo>
                  <a:cubicBezTo>
                    <a:pt x="2754" y="2823"/>
                    <a:pt x="2753" y="2823"/>
                    <a:pt x="2751" y="2822"/>
                  </a:cubicBezTo>
                  <a:cubicBezTo>
                    <a:pt x="2751" y="2798"/>
                    <a:pt x="2763" y="2762"/>
                    <a:pt x="2751" y="2727"/>
                  </a:cubicBezTo>
                  <a:cubicBezTo>
                    <a:pt x="2751" y="2720"/>
                    <a:pt x="2743" y="2705"/>
                    <a:pt x="2734" y="2705"/>
                  </a:cubicBezTo>
                  <a:cubicBezTo>
                    <a:pt x="2730" y="2705"/>
                    <a:pt x="2726" y="2708"/>
                    <a:pt x="2722" y="2717"/>
                  </a:cubicBezTo>
                  <a:lnTo>
                    <a:pt x="2722" y="2717"/>
                  </a:lnTo>
                  <a:cubicBezTo>
                    <a:pt x="2728" y="2695"/>
                    <a:pt x="2726" y="2686"/>
                    <a:pt x="2720" y="2686"/>
                  </a:cubicBezTo>
                  <a:cubicBezTo>
                    <a:pt x="2714" y="2686"/>
                    <a:pt x="2703" y="2698"/>
                    <a:pt x="2692" y="2715"/>
                  </a:cubicBezTo>
                  <a:cubicBezTo>
                    <a:pt x="2697" y="2688"/>
                    <a:pt x="2683" y="2680"/>
                    <a:pt x="2665" y="2680"/>
                  </a:cubicBezTo>
                  <a:cubicBezTo>
                    <a:pt x="2643" y="2680"/>
                    <a:pt x="2615" y="2691"/>
                    <a:pt x="2608" y="2691"/>
                  </a:cubicBezTo>
                  <a:cubicBezTo>
                    <a:pt x="2636" y="2700"/>
                    <a:pt x="2628" y="2753"/>
                    <a:pt x="2611" y="2753"/>
                  </a:cubicBezTo>
                  <a:cubicBezTo>
                    <a:pt x="2607" y="2753"/>
                    <a:pt x="2602" y="2749"/>
                    <a:pt x="2596" y="2739"/>
                  </a:cubicBezTo>
                  <a:cubicBezTo>
                    <a:pt x="2573" y="2727"/>
                    <a:pt x="2549" y="2703"/>
                    <a:pt x="2525" y="2703"/>
                  </a:cubicBezTo>
                  <a:cubicBezTo>
                    <a:pt x="2513" y="2762"/>
                    <a:pt x="2561" y="2798"/>
                    <a:pt x="2585" y="2810"/>
                  </a:cubicBezTo>
                  <a:cubicBezTo>
                    <a:pt x="2561" y="2810"/>
                    <a:pt x="2549" y="2810"/>
                    <a:pt x="2525" y="2798"/>
                  </a:cubicBezTo>
                  <a:cubicBezTo>
                    <a:pt x="2501" y="2786"/>
                    <a:pt x="2501" y="2762"/>
                    <a:pt x="2501" y="2739"/>
                  </a:cubicBezTo>
                  <a:cubicBezTo>
                    <a:pt x="2501" y="2703"/>
                    <a:pt x="2525" y="2691"/>
                    <a:pt x="2513" y="2667"/>
                  </a:cubicBezTo>
                  <a:cubicBezTo>
                    <a:pt x="2510" y="2651"/>
                    <a:pt x="2505" y="2646"/>
                    <a:pt x="2499" y="2646"/>
                  </a:cubicBezTo>
                  <a:cubicBezTo>
                    <a:pt x="2484" y="2646"/>
                    <a:pt x="2464" y="2680"/>
                    <a:pt x="2447" y="2680"/>
                  </a:cubicBezTo>
                  <a:cubicBezTo>
                    <a:pt x="2445" y="2680"/>
                    <a:pt x="2443" y="2680"/>
                    <a:pt x="2442" y="2679"/>
                  </a:cubicBezTo>
                  <a:cubicBezTo>
                    <a:pt x="2418" y="2679"/>
                    <a:pt x="2406" y="2643"/>
                    <a:pt x="2418" y="2584"/>
                  </a:cubicBezTo>
                  <a:lnTo>
                    <a:pt x="2418" y="2584"/>
                  </a:lnTo>
                  <a:cubicBezTo>
                    <a:pt x="2394" y="2620"/>
                    <a:pt x="2370" y="2655"/>
                    <a:pt x="2346" y="2679"/>
                  </a:cubicBezTo>
                  <a:cubicBezTo>
                    <a:pt x="2343" y="2683"/>
                    <a:pt x="2340" y="2685"/>
                    <a:pt x="2338" y="2685"/>
                  </a:cubicBezTo>
                  <a:cubicBezTo>
                    <a:pt x="2330" y="2685"/>
                    <a:pt x="2346" y="2641"/>
                    <a:pt x="2346" y="2631"/>
                  </a:cubicBezTo>
                  <a:lnTo>
                    <a:pt x="2346" y="2631"/>
                  </a:lnTo>
                  <a:cubicBezTo>
                    <a:pt x="2346" y="2632"/>
                    <a:pt x="2323" y="2679"/>
                    <a:pt x="2311" y="2703"/>
                  </a:cubicBezTo>
                  <a:cubicBezTo>
                    <a:pt x="2323" y="2667"/>
                    <a:pt x="2335" y="2643"/>
                    <a:pt x="2346" y="2608"/>
                  </a:cubicBezTo>
                  <a:cubicBezTo>
                    <a:pt x="2346" y="2584"/>
                    <a:pt x="2323" y="2584"/>
                    <a:pt x="2311" y="2584"/>
                  </a:cubicBezTo>
                  <a:cubicBezTo>
                    <a:pt x="2287" y="2584"/>
                    <a:pt x="2263" y="2596"/>
                    <a:pt x="2251" y="2608"/>
                  </a:cubicBezTo>
                  <a:cubicBezTo>
                    <a:pt x="2242" y="2625"/>
                    <a:pt x="2234" y="2636"/>
                    <a:pt x="2225" y="2636"/>
                  </a:cubicBezTo>
                  <a:cubicBezTo>
                    <a:pt x="2222" y="2636"/>
                    <a:pt x="2219" y="2635"/>
                    <a:pt x="2215" y="2631"/>
                  </a:cubicBezTo>
                  <a:cubicBezTo>
                    <a:pt x="2215" y="2620"/>
                    <a:pt x="2215" y="2608"/>
                    <a:pt x="2215" y="2596"/>
                  </a:cubicBezTo>
                  <a:lnTo>
                    <a:pt x="2215" y="2572"/>
                  </a:lnTo>
                  <a:cubicBezTo>
                    <a:pt x="2215" y="2570"/>
                    <a:pt x="2214" y="2569"/>
                    <a:pt x="2212" y="2569"/>
                  </a:cubicBezTo>
                  <a:cubicBezTo>
                    <a:pt x="2203" y="2569"/>
                    <a:pt x="2177" y="2586"/>
                    <a:pt x="2168" y="2596"/>
                  </a:cubicBezTo>
                  <a:cubicBezTo>
                    <a:pt x="2156" y="2596"/>
                    <a:pt x="2132" y="2596"/>
                    <a:pt x="2132" y="2584"/>
                  </a:cubicBezTo>
                  <a:lnTo>
                    <a:pt x="2132" y="2524"/>
                  </a:lnTo>
                  <a:cubicBezTo>
                    <a:pt x="2132" y="2524"/>
                    <a:pt x="2120" y="2548"/>
                    <a:pt x="2120" y="2548"/>
                  </a:cubicBezTo>
                  <a:lnTo>
                    <a:pt x="2108" y="2548"/>
                  </a:lnTo>
                  <a:lnTo>
                    <a:pt x="2061" y="2524"/>
                  </a:lnTo>
                  <a:cubicBezTo>
                    <a:pt x="2048" y="2518"/>
                    <a:pt x="2035" y="2505"/>
                    <a:pt x="2021" y="2505"/>
                  </a:cubicBezTo>
                  <a:cubicBezTo>
                    <a:pt x="2011" y="2505"/>
                    <a:pt x="2000" y="2511"/>
                    <a:pt x="1988" y="2529"/>
                  </a:cubicBezTo>
                  <a:lnTo>
                    <a:pt x="1988" y="2529"/>
                  </a:lnTo>
                  <a:cubicBezTo>
                    <a:pt x="1995" y="2505"/>
                    <a:pt x="1981" y="2474"/>
                    <a:pt x="1954" y="2465"/>
                  </a:cubicBezTo>
                  <a:cubicBezTo>
                    <a:pt x="1944" y="2465"/>
                    <a:pt x="1927" y="2480"/>
                    <a:pt x="1914" y="2480"/>
                  </a:cubicBezTo>
                  <a:cubicBezTo>
                    <a:pt x="1911" y="2480"/>
                    <a:pt x="1908" y="2479"/>
                    <a:pt x="1906" y="2477"/>
                  </a:cubicBezTo>
                  <a:cubicBezTo>
                    <a:pt x="1894" y="2465"/>
                    <a:pt x="1930" y="2441"/>
                    <a:pt x="1918" y="2417"/>
                  </a:cubicBezTo>
                  <a:cubicBezTo>
                    <a:pt x="1918" y="2405"/>
                    <a:pt x="1918" y="2405"/>
                    <a:pt x="1906" y="2405"/>
                  </a:cubicBezTo>
                  <a:cubicBezTo>
                    <a:pt x="1902" y="2401"/>
                    <a:pt x="1897" y="2400"/>
                    <a:pt x="1891" y="2400"/>
                  </a:cubicBezTo>
                  <a:cubicBezTo>
                    <a:pt x="1879" y="2400"/>
                    <a:pt x="1866" y="2405"/>
                    <a:pt x="1858" y="2405"/>
                  </a:cubicBezTo>
                  <a:cubicBezTo>
                    <a:pt x="1854" y="2414"/>
                    <a:pt x="1850" y="2421"/>
                    <a:pt x="1846" y="2427"/>
                  </a:cubicBezTo>
                  <a:lnTo>
                    <a:pt x="1846" y="2427"/>
                  </a:lnTo>
                  <a:cubicBezTo>
                    <a:pt x="1847" y="2419"/>
                    <a:pt x="1842" y="2417"/>
                    <a:pt x="1836" y="2417"/>
                  </a:cubicBezTo>
                  <a:cubicBezTo>
                    <a:pt x="1829" y="2417"/>
                    <a:pt x="1820" y="2420"/>
                    <a:pt x="1815" y="2420"/>
                  </a:cubicBezTo>
                  <a:cubicBezTo>
                    <a:pt x="1812" y="2420"/>
                    <a:pt x="1811" y="2419"/>
                    <a:pt x="1811" y="2417"/>
                  </a:cubicBezTo>
                  <a:cubicBezTo>
                    <a:pt x="1799" y="2417"/>
                    <a:pt x="1863" y="2321"/>
                    <a:pt x="1849" y="2321"/>
                  </a:cubicBezTo>
                  <a:lnTo>
                    <a:pt x="1849" y="2321"/>
                  </a:lnTo>
                  <a:cubicBezTo>
                    <a:pt x="1849" y="2321"/>
                    <a:pt x="1848" y="2321"/>
                    <a:pt x="1846" y="2322"/>
                  </a:cubicBezTo>
                  <a:cubicBezTo>
                    <a:pt x="1811" y="2322"/>
                    <a:pt x="1775" y="2417"/>
                    <a:pt x="1739" y="2453"/>
                  </a:cubicBezTo>
                  <a:cubicBezTo>
                    <a:pt x="1733" y="2461"/>
                    <a:pt x="1729" y="2464"/>
                    <a:pt x="1727" y="2464"/>
                  </a:cubicBezTo>
                  <a:cubicBezTo>
                    <a:pt x="1715" y="2464"/>
                    <a:pt x="1741" y="2380"/>
                    <a:pt x="1751" y="2370"/>
                  </a:cubicBezTo>
                  <a:lnTo>
                    <a:pt x="1751" y="2370"/>
                  </a:lnTo>
                  <a:cubicBezTo>
                    <a:pt x="1727" y="2393"/>
                    <a:pt x="1727" y="2405"/>
                    <a:pt x="1715" y="2405"/>
                  </a:cubicBezTo>
                  <a:cubicBezTo>
                    <a:pt x="1709" y="2399"/>
                    <a:pt x="1706" y="2396"/>
                    <a:pt x="1704" y="2396"/>
                  </a:cubicBezTo>
                  <a:cubicBezTo>
                    <a:pt x="1701" y="2396"/>
                    <a:pt x="1698" y="2399"/>
                    <a:pt x="1692" y="2405"/>
                  </a:cubicBezTo>
                  <a:cubicBezTo>
                    <a:pt x="1692" y="2417"/>
                    <a:pt x="1680" y="2429"/>
                    <a:pt x="1668" y="2441"/>
                  </a:cubicBezTo>
                  <a:cubicBezTo>
                    <a:pt x="1668" y="2445"/>
                    <a:pt x="1666" y="2446"/>
                    <a:pt x="1664" y="2446"/>
                  </a:cubicBezTo>
                  <a:cubicBezTo>
                    <a:pt x="1660" y="2446"/>
                    <a:pt x="1652" y="2441"/>
                    <a:pt x="1644" y="2441"/>
                  </a:cubicBezTo>
                  <a:cubicBezTo>
                    <a:pt x="1664" y="2412"/>
                    <a:pt x="1675" y="2390"/>
                    <a:pt x="1665" y="2390"/>
                  </a:cubicBezTo>
                  <a:cubicBezTo>
                    <a:pt x="1663" y="2390"/>
                    <a:pt x="1660" y="2391"/>
                    <a:pt x="1656" y="2393"/>
                  </a:cubicBezTo>
                  <a:cubicBezTo>
                    <a:pt x="1649" y="2393"/>
                    <a:pt x="1643" y="2394"/>
                    <a:pt x="1639" y="2394"/>
                  </a:cubicBezTo>
                  <a:cubicBezTo>
                    <a:pt x="1628" y="2394"/>
                    <a:pt x="1627" y="2388"/>
                    <a:pt x="1644" y="2346"/>
                  </a:cubicBezTo>
                  <a:cubicBezTo>
                    <a:pt x="1663" y="2336"/>
                    <a:pt x="1644" y="2319"/>
                    <a:pt x="1629" y="2319"/>
                  </a:cubicBezTo>
                  <a:cubicBezTo>
                    <a:pt x="1626" y="2319"/>
                    <a:pt x="1622" y="2320"/>
                    <a:pt x="1620" y="2322"/>
                  </a:cubicBezTo>
                  <a:cubicBezTo>
                    <a:pt x="1608" y="2346"/>
                    <a:pt x="1608" y="2358"/>
                    <a:pt x="1596" y="2358"/>
                  </a:cubicBezTo>
                  <a:cubicBezTo>
                    <a:pt x="1573" y="2358"/>
                    <a:pt x="1561" y="2346"/>
                    <a:pt x="1561" y="2322"/>
                  </a:cubicBezTo>
                  <a:cubicBezTo>
                    <a:pt x="1556" y="2317"/>
                    <a:pt x="1555" y="2311"/>
                    <a:pt x="1555" y="2303"/>
                  </a:cubicBezTo>
                  <a:lnTo>
                    <a:pt x="1555" y="2303"/>
                  </a:lnTo>
                  <a:lnTo>
                    <a:pt x="1573" y="2286"/>
                  </a:lnTo>
                  <a:cubicBezTo>
                    <a:pt x="1576" y="2265"/>
                    <a:pt x="1573" y="2258"/>
                    <a:pt x="1568" y="2258"/>
                  </a:cubicBezTo>
                  <a:cubicBezTo>
                    <a:pt x="1566" y="2258"/>
                    <a:pt x="1563" y="2259"/>
                    <a:pt x="1561" y="2262"/>
                  </a:cubicBezTo>
                  <a:lnTo>
                    <a:pt x="1561" y="2262"/>
                  </a:lnTo>
                  <a:cubicBezTo>
                    <a:pt x="1560" y="2247"/>
                    <a:pt x="1551" y="2238"/>
                    <a:pt x="1539" y="2238"/>
                  </a:cubicBezTo>
                  <a:cubicBezTo>
                    <a:pt x="1531" y="2238"/>
                    <a:pt x="1522" y="2241"/>
                    <a:pt x="1513" y="2250"/>
                  </a:cubicBezTo>
                  <a:cubicBezTo>
                    <a:pt x="1511" y="2251"/>
                    <a:pt x="1509" y="2252"/>
                    <a:pt x="1508" y="2252"/>
                  </a:cubicBezTo>
                  <a:cubicBezTo>
                    <a:pt x="1492" y="2252"/>
                    <a:pt x="1490" y="2205"/>
                    <a:pt x="1497" y="2194"/>
                  </a:cubicBezTo>
                  <a:lnTo>
                    <a:pt x="1497" y="2194"/>
                  </a:lnTo>
                  <a:cubicBezTo>
                    <a:pt x="1465" y="2220"/>
                    <a:pt x="1453" y="2287"/>
                    <a:pt x="1442" y="2310"/>
                  </a:cubicBezTo>
                  <a:cubicBezTo>
                    <a:pt x="1438" y="2317"/>
                    <a:pt x="1436" y="2320"/>
                    <a:pt x="1434" y="2320"/>
                  </a:cubicBezTo>
                  <a:cubicBezTo>
                    <a:pt x="1430" y="2320"/>
                    <a:pt x="1430" y="2303"/>
                    <a:pt x="1430" y="2286"/>
                  </a:cubicBezTo>
                  <a:cubicBezTo>
                    <a:pt x="1442" y="2274"/>
                    <a:pt x="1430" y="2262"/>
                    <a:pt x="1418" y="2262"/>
                  </a:cubicBezTo>
                  <a:cubicBezTo>
                    <a:pt x="1415" y="2264"/>
                    <a:pt x="1413" y="2264"/>
                    <a:pt x="1412" y="2264"/>
                  </a:cubicBezTo>
                  <a:cubicBezTo>
                    <a:pt x="1399" y="2264"/>
                    <a:pt x="1419" y="2223"/>
                    <a:pt x="1430" y="2191"/>
                  </a:cubicBezTo>
                  <a:cubicBezTo>
                    <a:pt x="1436" y="2181"/>
                    <a:pt x="1437" y="2178"/>
                    <a:pt x="1436" y="2178"/>
                  </a:cubicBezTo>
                  <a:lnTo>
                    <a:pt x="1436" y="2178"/>
                  </a:lnTo>
                  <a:cubicBezTo>
                    <a:pt x="1431" y="2178"/>
                    <a:pt x="1406" y="2203"/>
                    <a:pt x="1406" y="2203"/>
                  </a:cubicBezTo>
                  <a:cubicBezTo>
                    <a:pt x="1394" y="2221"/>
                    <a:pt x="1385" y="2227"/>
                    <a:pt x="1379" y="2227"/>
                  </a:cubicBezTo>
                  <a:cubicBezTo>
                    <a:pt x="1373" y="2227"/>
                    <a:pt x="1370" y="2221"/>
                    <a:pt x="1370" y="2215"/>
                  </a:cubicBezTo>
                  <a:cubicBezTo>
                    <a:pt x="1362" y="2215"/>
                    <a:pt x="1360" y="2204"/>
                    <a:pt x="1345" y="2204"/>
                  </a:cubicBezTo>
                  <a:cubicBezTo>
                    <a:pt x="1337" y="2204"/>
                    <a:pt x="1326" y="2207"/>
                    <a:pt x="1311" y="2215"/>
                  </a:cubicBezTo>
                  <a:cubicBezTo>
                    <a:pt x="1311" y="2215"/>
                    <a:pt x="1300" y="2220"/>
                    <a:pt x="1293" y="2220"/>
                  </a:cubicBezTo>
                  <a:cubicBezTo>
                    <a:pt x="1289" y="2220"/>
                    <a:pt x="1287" y="2219"/>
                    <a:pt x="1287" y="2215"/>
                  </a:cubicBezTo>
                  <a:cubicBezTo>
                    <a:pt x="1287" y="2203"/>
                    <a:pt x="1358" y="2155"/>
                    <a:pt x="1346" y="2131"/>
                  </a:cubicBezTo>
                  <a:cubicBezTo>
                    <a:pt x="1335" y="2097"/>
                    <a:pt x="1312" y="2096"/>
                    <a:pt x="1289" y="2085"/>
                  </a:cubicBezTo>
                  <a:lnTo>
                    <a:pt x="1289" y="2085"/>
                  </a:lnTo>
                  <a:cubicBezTo>
                    <a:pt x="1294" y="2092"/>
                    <a:pt x="1301" y="2106"/>
                    <a:pt x="1287" y="2120"/>
                  </a:cubicBezTo>
                  <a:cubicBezTo>
                    <a:pt x="1285" y="2121"/>
                    <a:pt x="1283" y="2122"/>
                    <a:pt x="1281" y="2122"/>
                  </a:cubicBezTo>
                  <a:cubicBezTo>
                    <a:pt x="1274" y="2122"/>
                    <a:pt x="1266" y="2111"/>
                    <a:pt x="1256" y="2111"/>
                  </a:cubicBezTo>
                  <a:cubicBezTo>
                    <a:pt x="1252" y="2111"/>
                    <a:pt x="1248" y="2112"/>
                    <a:pt x="1244" y="2115"/>
                  </a:cubicBezTo>
                  <a:lnTo>
                    <a:pt x="1244" y="2115"/>
                  </a:lnTo>
                  <a:cubicBezTo>
                    <a:pt x="1244" y="2114"/>
                    <a:pt x="1244" y="2114"/>
                    <a:pt x="1243" y="2114"/>
                  </a:cubicBezTo>
                  <a:lnTo>
                    <a:pt x="1243" y="2114"/>
                  </a:lnTo>
                  <a:cubicBezTo>
                    <a:pt x="1242" y="2114"/>
                    <a:pt x="1241" y="2116"/>
                    <a:pt x="1239" y="2120"/>
                  </a:cubicBezTo>
                  <a:cubicBezTo>
                    <a:pt x="1241" y="2118"/>
                    <a:pt x="1243" y="2116"/>
                    <a:pt x="1244" y="2115"/>
                  </a:cubicBezTo>
                  <a:lnTo>
                    <a:pt x="1244" y="2115"/>
                  </a:lnTo>
                  <a:cubicBezTo>
                    <a:pt x="1246" y="2122"/>
                    <a:pt x="1239" y="2155"/>
                    <a:pt x="1239" y="2155"/>
                  </a:cubicBezTo>
                  <a:cubicBezTo>
                    <a:pt x="1239" y="2155"/>
                    <a:pt x="1216" y="2171"/>
                    <a:pt x="1203" y="2171"/>
                  </a:cubicBezTo>
                  <a:cubicBezTo>
                    <a:pt x="1193" y="2171"/>
                    <a:pt x="1188" y="2162"/>
                    <a:pt x="1203" y="2131"/>
                  </a:cubicBezTo>
                  <a:cubicBezTo>
                    <a:pt x="1227" y="2120"/>
                    <a:pt x="1251" y="2096"/>
                    <a:pt x="1239" y="2084"/>
                  </a:cubicBezTo>
                  <a:cubicBezTo>
                    <a:pt x="1239" y="2060"/>
                    <a:pt x="1215" y="2048"/>
                    <a:pt x="1192" y="2048"/>
                  </a:cubicBezTo>
                  <a:cubicBezTo>
                    <a:pt x="1168" y="2048"/>
                    <a:pt x="1156" y="2096"/>
                    <a:pt x="1132" y="2120"/>
                  </a:cubicBezTo>
                  <a:cubicBezTo>
                    <a:pt x="1120" y="2096"/>
                    <a:pt x="1120" y="2060"/>
                    <a:pt x="1132" y="2036"/>
                  </a:cubicBezTo>
                  <a:cubicBezTo>
                    <a:pt x="1138" y="2024"/>
                    <a:pt x="1150" y="2021"/>
                    <a:pt x="1160" y="2021"/>
                  </a:cubicBezTo>
                  <a:cubicBezTo>
                    <a:pt x="1168" y="2021"/>
                    <a:pt x="1174" y="2023"/>
                    <a:pt x="1177" y="2024"/>
                  </a:cubicBezTo>
                  <a:lnTo>
                    <a:pt x="1177" y="2024"/>
                  </a:lnTo>
                  <a:cubicBezTo>
                    <a:pt x="1168" y="2021"/>
                    <a:pt x="1134" y="2008"/>
                    <a:pt x="1144" y="1977"/>
                  </a:cubicBezTo>
                  <a:cubicBezTo>
                    <a:pt x="1168" y="1953"/>
                    <a:pt x="1180" y="1917"/>
                    <a:pt x="1203" y="1893"/>
                  </a:cubicBezTo>
                  <a:lnTo>
                    <a:pt x="1203" y="1893"/>
                  </a:lnTo>
                  <a:cubicBezTo>
                    <a:pt x="1168" y="1929"/>
                    <a:pt x="1132" y="1965"/>
                    <a:pt x="1096" y="1989"/>
                  </a:cubicBezTo>
                  <a:cubicBezTo>
                    <a:pt x="1088" y="1993"/>
                    <a:pt x="1083" y="1994"/>
                    <a:pt x="1079" y="1994"/>
                  </a:cubicBezTo>
                  <a:cubicBezTo>
                    <a:pt x="1071" y="1994"/>
                    <a:pt x="1069" y="1989"/>
                    <a:pt x="1061" y="1989"/>
                  </a:cubicBezTo>
                  <a:cubicBezTo>
                    <a:pt x="1043" y="1989"/>
                    <a:pt x="1025" y="2009"/>
                    <a:pt x="1022" y="2009"/>
                  </a:cubicBezTo>
                  <a:cubicBezTo>
                    <a:pt x="1021" y="2009"/>
                    <a:pt x="1022" y="2006"/>
                    <a:pt x="1025" y="2000"/>
                  </a:cubicBezTo>
                  <a:cubicBezTo>
                    <a:pt x="1037" y="1965"/>
                    <a:pt x="1084" y="1929"/>
                    <a:pt x="1108" y="1893"/>
                  </a:cubicBezTo>
                  <a:cubicBezTo>
                    <a:pt x="1118" y="1879"/>
                    <a:pt x="1116" y="1874"/>
                    <a:pt x="1110" y="1874"/>
                  </a:cubicBezTo>
                  <a:cubicBezTo>
                    <a:pt x="1100" y="1874"/>
                    <a:pt x="1080" y="1886"/>
                    <a:pt x="1072" y="1893"/>
                  </a:cubicBezTo>
                  <a:cubicBezTo>
                    <a:pt x="1063" y="1893"/>
                    <a:pt x="1053" y="1909"/>
                    <a:pt x="1044" y="1909"/>
                  </a:cubicBezTo>
                  <a:cubicBezTo>
                    <a:pt x="1042" y="1909"/>
                    <a:pt x="1039" y="1908"/>
                    <a:pt x="1037" y="1905"/>
                  </a:cubicBezTo>
                  <a:cubicBezTo>
                    <a:pt x="1025" y="1905"/>
                    <a:pt x="1013" y="1905"/>
                    <a:pt x="1001" y="1893"/>
                  </a:cubicBezTo>
                  <a:cubicBezTo>
                    <a:pt x="980" y="1873"/>
                    <a:pt x="969" y="1843"/>
                    <a:pt x="935" y="1843"/>
                  </a:cubicBezTo>
                  <a:cubicBezTo>
                    <a:pt x="930" y="1843"/>
                    <a:pt x="924" y="1844"/>
                    <a:pt x="918" y="1846"/>
                  </a:cubicBezTo>
                  <a:cubicBezTo>
                    <a:pt x="909" y="1846"/>
                    <a:pt x="893" y="1866"/>
                    <a:pt x="891" y="1866"/>
                  </a:cubicBezTo>
                  <a:cubicBezTo>
                    <a:pt x="890" y="1866"/>
                    <a:pt x="891" y="1864"/>
                    <a:pt x="894" y="1858"/>
                  </a:cubicBezTo>
                  <a:cubicBezTo>
                    <a:pt x="894" y="1846"/>
                    <a:pt x="906" y="1810"/>
                    <a:pt x="918" y="1798"/>
                  </a:cubicBezTo>
                  <a:cubicBezTo>
                    <a:pt x="918" y="1777"/>
                    <a:pt x="899" y="1737"/>
                    <a:pt x="869" y="1737"/>
                  </a:cubicBezTo>
                  <a:cubicBezTo>
                    <a:pt x="866" y="1737"/>
                    <a:pt x="862" y="1737"/>
                    <a:pt x="858" y="1739"/>
                  </a:cubicBezTo>
                  <a:cubicBezTo>
                    <a:pt x="846" y="1739"/>
                    <a:pt x="811" y="1762"/>
                    <a:pt x="811" y="1762"/>
                  </a:cubicBezTo>
                  <a:cubicBezTo>
                    <a:pt x="811" y="1750"/>
                    <a:pt x="858" y="1703"/>
                    <a:pt x="846" y="1691"/>
                  </a:cubicBezTo>
                  <a:cubicBezTo>
                    <a:pt x="845" y="1690"/>
                    <a:pt x="843" y="1689"/>
                    <a:pt x="842" y="1689"/>
                  </a:cubicBezTo>
                  <a:cubicBezTo>
                    <a:pt x="829" y="1689"/>
                    <a:pt x="809" y="1727"/>
                    <a:pt x="799" y="1727"/>
                  </a:cubicBezTo>
                  <a:cubicBezTo>
                    <a:pt x="793" y="1721"/>
                    <a:pt x="790" y="1718"/>
                    <a:pt x="787" y="1718"/>
                  </a:cubicBezTo>
                  <a:cubicBezTo>
                    <a:pt x="784" y="1718"/>
                    <a:pt x="781" y="1721"/>
                    <a:pt x="775" y="1727"/>
                  </a:cubicBezTo>
                  <a:cubicBezTo>
                    <a:pt x="751" y="1762"/>
                    <a:pt x="727" y="1786"/>
                    <a:pt x="691" y="1798"/>
                  </a:cubicBezTo>
                  <a:cubicBezTo>
                    <a:pt x="703" y="1762"/>
                    <a:pt x="727" y="1727"/>
                    <a:pt x="751" y="1703"/>
                  </a:cubicBezTo>
                  <a:cubicBezTo>
                    <a:pt x="751" y="1703"/>
                    <a:pt x="751" y="1718"/>
                    <a:pt x="757" y="1718"/>
                  </a:cubicBezTo>
                  <a:cubicBezTo>
                    <a:pt x="759" y="1718"/>
                    <a:pt x="761" y="1717"/>
                    <a:pt x="763" y="1715"/>
                  </a:cubicBezTo>
                  <a:cubicBezTo>
                    <a:pt x="787" y="1703"/>
                    <a:pt x="787" y="1703"/>
                    <a:pt x="775" y="1691"/>
                  </a:cubicBezTo>
                  <a:cubicBezTo>
                    <a:pt x="775" y="1679"/>
                    <a:pt x="727" y="1691"/>
                    <a:pt x="751" y="1655"/>
                  </a:cubicBezTo>
                  <a:cubicBezTo>
                    <a:pt x="775" y="1619"/>
                    <a:pt x="691" y="1619"/>
                    <a:pt x="680" y="1608"/>
                  </a:cubicBezTo>
                  <a:cubicBezTo>
                    <a:pt x="644" y="1655"/>
                    <a:pt x="656" y="1655"/>
                    <a:pt x="620" y="1691"/>
                  </a:cubicBezTo>
                  <a:cubicBezTo>
                    <a:pt x="608" y="1691"/>
                    <a:pt x="644" y="1631"/>
                    <a:pt x="632" y="1631"/>
                  </a:cubicBezTo>
                  <a:lnTo>
                    <a:pt x="632" y="1631"/>
                  </a:lnTo>
                  <a:cubicBezTo>
                    <a:pt x="632" y="1631"/>
                    <a:pt x="584" y="1667"/>
                    <a:pt x="561" y="1679"/>
                  </a:cubicBezTo>
                  <a:cubicBezTo>
                    <a:pt x="581" y="1649"/>
                    <a:pt x="635" y="1508"/>
                    <a:pt x="615" y="1508"/>
                  </a:cubicBezTo>
                  <a:cubicBezTo>
                    <a:pt x="612" y="1508"/>
                    <a:pt x="605" y="1513"/>
                    <a:pt x="596" y="1524"/>
                  </a:cubicBezTo>
                  <a:cubicBezTo>
                    <a:pt x="596" y="1528"/>
                    <a:pt x="598" y="1529"/>
                    <a:pt x="599" y="1529"/>
                  </a:cubicBezTo>
                  <a:cubicBezTo>
                    <a:pt x="603" y="1529"/>
                    <a:pt x="608" y="1524"/>
                    <a:pt x="608" y="1524"/>
                  </a:cubicBezTo>
                  <a:lnTo>
                    <a:pt x="608" y="1524"/>
                  </a:lnTo>
                  <a:cubicBezTo>
                    <a:pt x="608" y="1525"/>
                    <a:pt x="561" y="1572"/>
                    <a:pt x="561" y="1584"/>
                  </a:cubicBezTo>
                  <a:lnTo>
                    <a:pt x="525" y="1584"/>
                  </a:lnTo>
                  <a:cubicBezTo>
                    <a:pt x="525" y="1572"/>
                    <a:pt x="584" y="1512"/>
                    <a:pt x="584" y="1488"/>
                  </a:cubicBezTo>
                  <a:cubicBezTo>
                    <a:pt x="584" y="1477"/>
                    <a:pt x="572" y="1465"/>
                    <a:pt x="561" y="1465"/>
                  </a:cubicBezTo>
                  <a:cubicBezTo>
                    <a:pt x="540" y="1465"/>
                    <a:pt x="520" y="1491"/>
                    <a:pt x="507" y="1491"/>
                  </a:cubicBezTo>
                  <a:cubicBezTo>
                    <a:pt x="505" y="1491"/>
                    <a:pt x="503" y="1490"/>
                    <a:pt x="501" y="1488"/>
                  </a:cubicBezTo>
                  <a:cubicBezTo>
                    <a:pt x="489" y="1477"/>
                    <a:pt x="477" y="1477"/>
                    <a:pt x="501" y="1453"/>
                  </a:cubicBezTo>
                  <a:cubicBezTo>
                    <a:pt x="513" y="1441"/>
                    <a:pt x="525" y="1441"/>
                    <a:pt x="537" y="1429"/>
                  </a:cubicBezTo>
                  <a:cubicBezTo>
                    <a:pt x="538" y="1428"/>
                    <a:pt x="538" y="1427"/>
                    <a:pt x="536" y="1427"/>
                  </a:cubicBezTo>
                  <a:cubicBezTo>
                    <a:pt x="527" y="1427"/>
                    <a:pt x="462" y="1452"/>
                    <a:pt x="442" y="1452"/>
                  </a:cubicBezTo>
                  <a:cubicBezTo>
                    <a:pt x="435" y="1452"/>
                    <a:pt x="433" y="1449"/>
                    <a:pt x="441" y="1441"/>
                  </a:cubicBezTo>
                  <a:cubicBezTo>
                    <a:pt x="465" y="1405"/>
                    <a:pt x="501" y="1393"/>
                    <a:pt x="489" y="1381"/>
                  </a:cubicBezTo>
                  <a:lnTo>
                    <a:pt x="465" y="1381"/>
                  </a:lnTo>
                  <a:cubicBezTo>
                    <a:pt x="465" y="1381"/>
                    <a:pt x="415" y="1442"/>
                    <a:pt x="407" y="1442"/>
                  </a:cubicBezTo>
                  <a:cubicBezTo>
                    <a:pt x="406" y="1442"/>
                    <a:pt x="406" y="1442"/>
                    <a:pt x="406" y="1441"/>
                  </a:cubicBezTo>
                  <a:cubicBezTo>
                    <a:pt x="394" y="1429"/>
                    <a:pt x="406" y="1405"/>
                    <a:pt x="394" y="1405"/>
                  </a:cubicBezTo>
                  <a:lnTo>
                    <a:pt x="346" y="1381"/>
                  </a:lnTo>
                  <a:lnTo>
                    <a:pt x="322" y="1381"/>
                  </a:lnTo>
                  <a:cubicBezTo>
                    <a:pt x="310" y="1381"/>
                    <a:pt x="406" y="1358"/>
                    <a:pt x="418" y="1358"/>
                  </a:cubicBezTo>
                  <a:cubicBezTo>
                    <a:pt x="430" y="1354"/>
                    <a:pt x="432" y="1352"/>
                    <a:pt x="430" y="1352"/>
                  </a:cubicBezTo>
                  <a:cubicBezTo>
                    <a:pt x="426" y="1352"/>
                    <a:pt x="402" y="1358"/>
                    <a:pt x="394" y="1358"/>
                  </a:cubicBezTo>
                  <a:lnTo>
                    <a:pt x="334" y="1358"/>
                  </a:lnTo>
                  <a:cubicBezTo>
                    <a:pt x="346" y="1352"/>
                    <a:pt x="360" y="1346"/>
                    <a:pt x="375" y="1341"/>
                  </a:cubicBezTo>
                  <a:lnTo>
                    <a:pt x="375" y="1341"/>
                  </a:lnTo>
                  <a:cubicBezTo>
                    <a:pt x="367" y="1342"/>
                    <a:pt x="360" y="1343"/>
                    <a:pt x="352" y="1343"/>
                  </a:cubicBezTo>
                  <a:cubicBezTo>
                    <a:pt x="331" y="1343"/>
                    <a:pt x="310" y="1340"/>
                    <a:pt x="287" y="1334"/>
                  </a:cubicBezTo>
                  <a:cubicBezTo>
                    <a:pt x="263" y="1334"/>
                    <a:pt x="251" y="1322"/>
                    <a:pt x="263" y="1322"/>
                  </a:cubicBezTo>
                  <a:cubicBezTo>
                    <a:pt x="267" y="1318"/>
                    <a:pt x="273" y="1317"/>
                    <a:pt x="281" y="1317"/>
                  </a:cubicBezTo>
                  <a:cubicBezTo>
                    <a:pt x="296" y="1317"/>
                    <a:pt x="314" y="1322"/>
                    <a:pt x="322" y="1322"/>
                  </a:cubicBezTo>
                  <a:cubicBezTo>
                    <a:pt x="334" y="1322"/>
                    <a:pt x="358" y="1310"/>
                    <a:pt x="322" y="1298"/>
                  </a:cubicBezTo>
                  <a:cubicBezTo>
                    <a:pt x="287" y="1286"/>
                    <a:pt x="275" y="1286"/>
                    <a:pt x="275" y="1274"/>
                  </a:cubicBezTo>
                  <a:cubicBezTo>
                    <a:pt x="287" y="1262"/>
                    <a:pt x="287" y="1262"/>
                    <a:pt x="299" y="1262"/>
                  </a:cubicBezTo>
                  <a:cubicBezTo>
                    <a:pt x="322" y="1286"/>
                    <a:pt x="358" y="1298"/>
                    <a:pt x="394" y="1310"/>
                  </a:cubicBezTo>
                  <a:cubicBezTo>
                    <a:pt x="404" y="1310"/>
                    <a:pt x="362" y="1284"/>
                    <a:pt x="364" y="1284"/>
                  </a:cubicBezTo>
                  <a:lnTo>
                    <a:pt x="364" y="1284"/>
                  </a:lnTo>
                  <a:cubicBezTo>
                    <a:pt x="365" y="1284"/>
                    <a:pt x="367" y="1284"/>
                    <a:pt x="370" y="1286"/>
                  </a:cubicBezTo>
                  <a:cubicBezTo>
                    <a:pt x="379" y="1289"/>
                    <a:pt x="383" y="1291"/>
                    <a:pt x="385" y="1293"/>
                  </a:cubicBezTo>
                  <a:lnTo>
                    <a:pt x="385" y="1293"/>
                  </a:lnTo>
                  <a:cubicBezTo>
                    <a:pt x="386" y="1291"/>
                    <a:pt x="388" y="1289"/>
                    <a:pt x="394" y="1286"/>
                  </a:cubicBezTo>
                  <a:cubicBezTo>
                    <a:pt x="418" y="1274"/>
                    <a:pt x="430" y="1250"/>
                    <a:pt x="418" y="1250"/>
                  </a:cubicBezTo>
                  <a:cubicBezTo>
                    <a:pt x="410" y="1250"/>
                    <a:pt x="407" y="1246"/>
                    <a:pt x="404" y="1240"/>
                  </a:cubicBezTo>
                  <a:lnTo>
                    <a:pt x="404" y="1240"/>
                  </a:lnTo>
                  <a:cubicBezTo>
                    <a:pt x="396" y="1246"/>
                    <a:pt x="388" y="1253"/>
                    <a:pt x="384" y="1253"/>
                  </a:cubicBezTo>
                  <a:cubicBezTo>
                    <a:pt x="383" y="1253"/>
                    <a:pt x="382" y="1252"/>
                    <a:pt x="382" y="1250"/>
                  </a:cubicBezTo>
                  <a:cubicBezTo>
                    <a:pt x="382" y="1238"/>
                    <a:pt x="334" y="1227"/>
                    <a:pt x="310" y="1215"/>
                  </a:cubicBezTo>
                  <a:lnTo>
                    <a:pt x="322" y="1215"/>
                  </a:lnTo>
                  <a:cubicBezTo>
                    <a:pt x="296" y="1206"/>
                    <a:pt x="296" y="1178"/>
                    <a:pt x="302" y="1178"/>
                  </a:cubicBezTo>
                  <a:lnTo>
                    <a:pt x="302" y="1178"/>
                  </a:lnTo>
                  <a:cubicBezTo>
                    <a:pt x="304" y="1178"/>
                    <a:pt x="307" y="1181"/>
                    <a:pt x="310" y="1191"/>
                  </a:cubicBezTo>
                  <a:cubicBezTo>
                    <a:pt x="322" y="1215"/>
                    <a:pt x="370" y="1203"/>
                    <a:pt x="394" y="1215"/>
                  </a:cubicBezTo>
                  <a:cubicBezTo>
                    <a:pt x="399" y="1217"/>
                    <a:pt x="403" y="1219"/>
                    <a:pt x="406" y="1219"/>
                  </a:cubicBezTo>
                  <a:lnTo>
                    <a:pt x="406" y="1219"/>
                  </a:lnTo>
                  <a:cubicBezTo>
                    <a:pt x="406" y="1212"/>
                    <a:pt x="406" y="1203"/>
                    <a:pt x="406" y="1203"/>
                  </a:cubicBezTo>
                  <a:cubicBezTo>
                    <a:pt x="388" y="1185"/>
                    <a:pt x="384" y="1149"/>
                    <a:pt x="392" y="1149"/>
                  </a:cubicBezTo>
                  <a:lnTo>
                    <a:pt x="392" y="1149"/>
                  </a:lnTo>
                  <a:cubicBezTo>
                    <a:pt x="395" y="1149"/>
                    <a:pt x="399" y="1154"/>
                    <a:pt x="406" y="1167"/>
                  </a:cubicBezTo>
                  <a:cubicBezTo>
                    <a:pt x="424" y="1167"/>
                    <a:pt x="449" y="1242"/>
                    <a:pt x="454" y="1242"/>
                  </a:cubicBezTo>
                  <a:cubicBezTo>
                    <a:pt x="456" y="1242"/>
                    <a:pt x="456" y="1235"/>
                    <a:pt x="453" y="1215"/>
                  </a:cubicBezTo>
                  <a:cubicBezTo>
                    <a:pt x="453" y="1179"/>
                    <a:pt x="441" y="1155"/>
                    <a:pt x="453" y="1155"/>
                  </a:cubicBezTo>
                  <a:cubicBezTo>
                    <a:pt x="455" y="1153"/>
                    <a:pt x="457" y="1153"/>
                    <a:pt x="458" y="1153"/>
                  </a:cubicBezTo>
                  <a:cubicBezTo>
                    <a:pt x="469" y="1153"/>
                    <a:pt x="479" y="1179"/>
                    <a:pt x="489" y="1179"/>
                  </a:cubicBezTo>
                  <a:cubicBezTo>
                    <a:pt x="501" y="1191"/>
                    <a:pt x="501" y="1191"/>
                    <a:pt x="501" y="1191"/>
                  </a:cubicBezTo>
                  <a:lnTo>
                    <a:pt x="465" y="1131"/>
                  </a:lnTo>
                  <a:cubicBezTo>
                    <a:pt x="465" y="1131"/>
                    <a:pt x="453" y="1119"/>
                    <a:pt x="441" y="1119"/>
                  </a:cubicBezTo>
                  <a:cubicBezTo>
                    <a:pt x="418" y="1096"/>
                    <a:pt x="441" y="1072"/>
                    <a:pt x="453" y="1072"/>
                  </a:cubicBezTo>
                  <a:cubicBezTo>
                    <a:pt x="453" y="1072"/>
                    <a:pt x="477" y="1096"/>
                    <a:pt x="489" y="1107"/>
                  </a:cubicBezTo>
                  <a:cubicBezTo>
                    <a:pt x="498" y="1125"/>
                    <a:pt x="507" y="1136"/>
                    <a:pt x="511" y="1136"/>
                  </a:cubicBezTo>
                  <a:cubicBezTo>
                    <a:pt x="512" y="1136"/>
                    <a:pt x="513" y="1134"/>
                    <a:pt x="513" y="1131"/>
                  </a:cubicBezTo>
                  <a:cubicBezTo>
                    <a:pt x="501" y="1119"/>
                    <a:pt x="513" y="1072"/>
                    <a:pt x="513" y="1060"/>
                  </a:cubicBezTo>
                  <a:cubicBezTo>
                    <a:pt x="513" y="1060"/>
                    <a:pt x="518" y="1070"/>
                    <a:pt x="522" y="1070"/>
                  </a:cubicBezTo>
                  <a:cubicBezTo>
                    <a:pt x="523" y="1070"/>
                    <a:pt x="525" y="1068"/>
                    <a:pt x="525" y="1060"/>
                  </a:cubicBezTo>
                  <a:cubicBezTo>
                    <a:pt x="525" y="1048"/>
                    <a:pt x="528" y="1044"/>
                    <a:pt x="532" y="1044"/>
                  </a:cubicBezTo>
                  <a:cubicBezTo>
                    <a:pt x="546" y="1044"/>
                    <a:pt x="575" y="1087"/>
                    <a:pt x="584" y="1096"/>
                  </a:cubicBezTo>
                  <a:cubicBezTo>
                    <a:pt x="596" y="1107"/>
                    <a:pt x="584" y="1119"/>
                    <a:pt x="584" y="1155"/>
                  </a:cubicBezTo>
                  <a:cubicBezTo>
                    <a:pt x="584" y="1191"/>
                    <a:pt x="596" y="1191"/>
                    <a:pt x="596" y="1191"/>
                  </a:cubicBezTo>
                  <a:cubicBezTo>
                    <a:pt x="604" y="1198"/>
                    <a:pt x="602" y="1215"/>
                    <a:pt x="608" y="1215"/>
                  </a:cubicBezTo>
                  <a:cubicBezTo>
                    <a:pt x="612" y="1215"/>
                    <a:pt x="618" y="1209"/>
                    <a:pt x="632" y="1191"/>
                  </a:cubicBezTo>
                  <a:cubicBezTo>
                    <a:pt x="640" y="1179"/>
                    <a:pt x="644" y="1175"/>
                    <a:pt x="646" y="1175"/>
                  </a:cubicBezTo>
                  <a:lnTo>
                    <a:pt x="646" y="1175"/>
                  </a:lnTo>
                  <a:cubicBezTo>
                    <a:pt x="649" y="1175"/>
                    <a:pt x="644" y="1191"/>
                    <a:pt x="644" y="1191"/>
                  </a:cubicBezTo>
                  <a:cubicBezTo>
                    <a:pt x="656" y="1191"/>
                    <a:pt x="668" y="1179"/>
                    <a:pt x="680" y="1179"/>
                  </a:cubicBezTo>
                  <a:cubicBezTo>
                    <a:pt x="691" y="1191"/>
                    <a:pt x="691" y="1203"/>
                    <a:pt x="703" y="1215"/>
                  </a:cubicBezTo>
                  <a:cubicBezTo>
                    <a:pt x="703" y="1216"/>
                    <a:pt x="704" y="1216"/>
                    <a:pt x="705" y="1216"/>
                  </a:cubicBezTo>
                  <a:cubicBezTo>
                    <a:pt x="721" y="1216"/>
                    <a:pt x="822" y="1153"/>
                    <a:pt x="822" y="1131"/>
                  </a:cubicBezTo>
                  <a:lnTo>
                    <a:pt x="811" y="1131"/>
                  </a:lnTo>
                  <a:cubicBezTo>
                    <a:pt x="799" y="1119"/>
                    <a:pt x="799" y="1107"/>
                    <a:pt x="811" y="1096"/>
                  </a:cubicBezTo>
                  <a:cubicBezTo>
                    <a:pt x="811" y="1048"/>
                    <a:pt x="787" y="1012"/>
                    <a:pt x="751" y="988"/>
                  </a:cubicBezTo>
                  <a:cubicBezTo>
                    <a:pt x="749" y="988"/>
                    <a:pt x="748" y="987"/>
                    <a:pt x="746" y="987"/>
                  </a:cubicBezTo>
                  <a:cubicBezTo>
                    <a:pt x="727" y="987"/>
                    <a:pt x="715" y="1049"/>
                    <a:pt x="686" y="1049"/>
                  </a:cubicBezTo>
                  <a:cubicBezTo>
                    <a:pt x="684" y="1049"/>
                    <a:pt x="682" y="1049"/>
                    <a:pt x="680" y="1048"/>
                  </a:cubicBezTo>
                  <a:cubicBezTo>
                    <a:pt x="656" y="1048"/>
                    <a:pt x="656" y="1024"/>
                    <a:pt x="656" y="988"/>
                  </a:cubicBezTo>
                  <a:cubicBezTo>
                    <a:pt x="656" y="953"/>
                    <a:pt x="668" y="953"/>
                    <a:pt x="656" y="941"/>
                  </a:cubicBezTo>
                  <a:cubicBezTo>
                    <a:pt x="653" y="938"/>
                    <a:pt x="651" y="936"/>
                    <a:pt x="649" y="936"/>
                  </a:cubicBezTo>
                  <a:cubicBezTo>
                    <a:pt x="643" y="936"/>
                    <a:pt x="641" y="950"/>
                    <a:pt x="632" y="977"/>
                  </a:cubicBezTo>
                  <a:cubicBezTo>
                    <a:pt x="621" y="993"/>
                    <a:pt x="615" y="999"/>
                    <a:pt x="612" y="999"/>
                  </a:cubicBezTo>
                  <a:cubicBezTo>
                    <a:pt x="608" y="999"/>
                    <a:pt x="608" y="990"/>
                    <a:pt x="608" y="977"/>
                  </a:cubicBezTo>
                  <a:cubicBezTo>
                    <a:pt x="608" y="929"/>
                    <a:pt x="632" y="881"/>
                    <a:pt x="608" y="846"/>
                  </a:cubicBezTo>
                  <a:cubicBezTo>
                    <a:pt x="598" y="835"/>
                    <a:pt x="590" y="831"/>
                    <a:pt x="583" y="831"/>
                  </a:cubicBezTo>
                  <a:cubicBezTo>
                    <a:pt x="567" y="831"/>
                    <a:pt x="561" y="859"/>
                    <a:pt x="561" y="893"/>
                  </a:cubicBezTo>
                  <a:cubicBezTo>
                    <a:pt x="561" y="893"/>
                    <a:pt x="537" y="869"/>
                    <a:pt x="537" y="869"/>
                  </a:cubicBezTo>
                  <a:lnTo>
                    <a:pt x="501" y="869"/>
                  </a:lnTo>
                  <a:cubicBezTo>
                    <a:pt x="489" y="905"/>
                    <a:pt x="465" y="941"/>
                    <a:pt x="465" y="941"/>
                  </a:cubicBezTo>
                  <a:cubicBezTo>
                    <a:pt x="465" y="929"/>
                    <a:pt x="489" y="786"/>
                    <a:pt x="489" y="762"/>
                  </a:cubicBezTo>
                  <a:close/>
                </a:path>
              </a:pathLst>
            </a:custGeom>
            <a:solidFill>
              <a:schemeClr val="dk1"/>
            </a:solidFill>
            <a:ln>
              <a:noFill/>
            </a:ln>
          </p:spPr>
          <p:txBody>
            <a:bodyPr spcFirstLastPara="1" wrap="square" lIns="133916" tIns="133916" rIns="133916" bIns="133916" anchor="ctr" anchorCtr="0">
              <a:noAutofit/>
            </a:bodyPr>
            <a:lstStyle/>
            <a:p>
              <a:endParaRPr sz="2637"/>
            </a:p>
          </p:txBody>
        </p:sp>
        <p:sp>
          <p:nvSpPr>
            <p:cNvPr id="5302" name="Google Shape;5302;p43"/>
            <p:cNvSpPr/>
            <p:nvPr/>
          </p:nvSpPr>
          <p:spPr>
            <a:xfrm>
              <a:off x="6476862" y="4347091"/>
              <a:ext cx="51" cy="51"/>
            </a:xfrm>
            <a:custGeom>
              <a:avLst/>
              <a:gdLst/>
              <a:ahLst/>
              <a:cxnLst/>
              <a:rect l="l" t="t" r="r" b="b"/>
              <a:pathLst>
                <a:path w="1" h="1" extrusionOk="0">
                  <a:moveTo>
                    <a:pt x="1" y="0"/>
                  </a:moveTo>
                  <a:lnTo>
                    <a:pt x="1" y="0"/>
                  </a:lnTo>
                  <a:cubicBezTo>
                    <a:pt x="1" y="0"/>
                    <a:pt x="1" y="0"/>
                    <a:pt x="1" y="0"/>
                  </a:cubicBezTo>
                  <a:close/>
                </a:path>
              </a:pathLst>
            </a:custGeom>
            <a:solidFill>
              <a:srgbClr val="E1B9BE"/>
            </a:solidFill>
            <a:ln>
              <a:noFill/>
            </a:ln>
          </p:spPr>
          <p:txBody>
            <a:bodyPr spcFirstLastPara="1" wrap="square" lIns="133916" tIns="133916" rIns="133916" bIns="133916" anchor="ctr" anchorCtr="0">
              <a:noAutofit/>
            </a:bodyPr>
            <a:lstStyle/>
            <a:p>
              <a:endParaRPr sz="2637"/>
            </a:p>
          </p:txBody>
        </p:sp>
        <p:sp>
          <p:nvSpPr>
            <p:cNvPr id="5303" name="Google Shape;5303;p43"/>
            <p:cNvSpPr/>
            <p:nvPr/>
          </p:nvSpPr>
          <p:spPr>
            <a:xfrm>
              <a:off x="5535845" y="4202564"/>
              <a:ext cx="1162725" cy="569444"/>
            </a:xfrm>
            <a:custGeom>
              <a:avLst/>
              <a:gdLst/>
              <a:ahLst/>
              <a:cxnLst/>
              <a:rect l="l" t="t" r="r" b="b"/>
              <a:pathLst>
                <a:path w="22921" h="11225" extrusionOk="0">
                  <a:moveTo>
                    <a:pt x="7203" y="145"/>
                  </a:moveTo>
                  <a:cubicBezTo>
                    <a:pt x="7306" y="145"/>
                    <a:pt x="7277" y="195"/>
                    <a:pt x="7168" y="206"/>
                  </a:cubicBezTo>
                  <a:cubicBezTo>
                    <a:pt x="7132" y="210"/>
                    <a:pt x="7101" y="211"/>
                    <a:pt x="7076" y="211"/>
                  </a:cubicBezTo>
                  <a:cubicBezTo>
                    <a:pt x="6945" y="211"/>
                    <a:pt x="6969" y="166"/>
                    <a:pt x="7168" y="146"/>
                  </a:cubicBezTo>
                  <a:cubicBezTo>
                    <a:pt x="7181" y="145"/>
                    <a:pt x="7193" y="145"/>
                    <a:pt x="7203" y="145"/>
                  </a:cubicBezTo>
                  <a:close/>
                  <a:moveTo>
                    <a:pt x="7643" y="159"/>
                  </a:moveTo>
                  <a:cubicBezTo>
                    <a:pt x="7659" y="159"/>
                    <a:pt x="7676" y="162"/>
                    <a:pt x="7692" y="170"/>
                  </a:cubicBezTo>
                  <a:cubicBezTo>
                    <a:pt x="7716" y="182"/>
                    <a:pt x="7716" y="194"/>
                    <a:pt x="7692" y="218"/>
                  </a:cubicBezTo>
                  <a:cubicBezTo>
                    <a:pt x="7526" y="218"/>
                    <a:pt x="7371" y="218"/>
                    <a:pt x="7204" y="230"/>
                  </a:cubicBezTo>
                  <a:lnTo>
                    <a:pt x="7228" y="218"/>
                  </a:lnTo>
                  <a:cubicBezTo>
                    <a:pt x="7298" y="200"/>
                    <a:pt x="7367" y="189"/>
                    <a:pt x="7437" y="189"/>
                  </a:cubicBezTo>
                  <a:cubicBezTo>
                    <a:pt x="7463" y="189"/>
                    <a:pt x="7488" y="191"/>
                    <a:pt x="7514" y="194"/>
                  </a:cubicBezTo>
                  <a:cubicBezTo>
                    <a:pt x="7541" y="194"/>
                    <a:pt x="7590" y="159"/>
                    <a:pt x="7643" y="159"/>
                  </a:cubicBezTo>
                  <a:close/>
                  <a:moveTo>
                    <a:pt x="8454" y="206"/>
                  </a:moveTo>
                  <a:cubicBezTo>
                    <a:pt x="8550" y="218"/>
                    <a:pt x="8561" y="242"/>
                    <a:pt x="8550" y="254"/>
                  </a:cubicBezTo>
                  <a:lnTo>
                    <a:pt x="8395" y="242"/>
                  </a:lnTo>
                  <a:cubicBezTo>
                    <a:pt x="8359" y="218"/>
                    <a:pt x="8335" y="206"/>
                    <a:pt x="8454" y="206"/>
                  </a:cubicBezTo>
                  <a:close/>
                  <a:moveTo>
                    <a:pt x="6496" y="224"/>
                  </a:moveTo>
                  <a:cubicBezTo>
                    <a:pt x="6570" y="224"/>
                    <a:pt x="6645" y="230"/>
                    <a:pt x="6716" y="242"/>
                  </a:cubicBezTo>
                  <a:cubicBezTo>
                    <a:pt x="6740" y="254"/>
                    <a:pt x="6704" y="266"/>
                    <a:pt x="6645" y="277"/>
                  </a:cubicBezTo>
                  <a:cubicBezTo>
                    <a:pt x="6537" y="289"/>
                    <a:pt x="6418" y="301"/>
                    <a:pt x="6299" y="325"/>
                  </a:cubicBezTo>
                  <a:cubicBezTo>
                    <a:pt x="6359" y="289"/>
                    <a:pt x="6264" y="266"/>
                    <a:pt x="6275" y="242"/>
                  </a:cubicBezTo>
                  <a:cubicBezTo>
                    <a:pt x="6347" y="230"/>
                    <a:pt x="6421" y="224"/>
                    <a:pt x="6496" y="224"/>
                  </a:cubicBezTo>
                  <a:close/>
                  <a:moveTo>
                    <a:pt x="9275" y="332"/>
                  </a:moveTo>
                  <a:cubicBezTo>
                    <a:pt x="9286" y="332"/>
                    <a:pt x="9298" y="333"/>
                    <a:pt x="9312" y="337"/>
                  </a:cubicBezTo>
                  <a:cubicBezTo>
                    <a:pt x="9347" y="349"/>
                    <a:pt x="9371" y="361"/>
                    <a:pt x="9383" y="385"/>
                  </a:cubicBezTo>
                  <a:lnTo>
                    <a:pt x="9193" y="349"/>
                  </a:lnTo>
                  <a:cubicBezTo>
                    <a:pt x="9226" y="340"/>
                    <a:pt x="9248" y="332"/>
                    <a:pt x="9275" y="332"/>
                  </a:cubicBezTo>
                  <a:close/>
                  <a:moveTo>
                    <a:pt x="5651" y="354"/>
                  </a:moveTo>
                  <a:cubicBezTo>
                    <a:pt x="5674" y="354"/>
                    <a:pt x="5689" y="363"/>
                    <a:pt x="5692" y="385"/>
                  </a:cubicBezTo>
                  <a:cubicBezTo>
                    <a:pt x="5668" y="408"/>
                    <a:pt x="5609" y="444"/>
                    <a:pt x="5716" y="444"/>
                  </a:cubicBezTo>
                  <a:cubicBezTo>
                    <a:pt x="5633" y="456"/>
                    <a:pt x="5537" y="480"/>
                    <a:pt x="5454" y="504"/>
                  </a:cubicBezTo>
                  <a:cubicBezTo>
                    <a:pt x="5513" y="480"/>
                    <a:pt x="5561" y="468"/>
                    <a:pt x="5561" y="456"/>
                  </a:cubicBezTo>
                  <a:lnTo>
                    <a:pt x="5561" y="456"/>
                  </a:lnTo>
                  <a:cubicBezTo>
                    <a:pt x="5561" y="464"/>
                    <a:pt x="5442" y="478"/>
                    <a:pt x="5388" y="478"/>
                  </a:cubicBezTo>
                  <a:cubicBezTo>
                    <a:pt x="5363" y="478"/>
                    <a:pt x="5352" y="475"/>
                    <a:pt x="5371" y="468"/>
                  </a:cubicBezTo>
                  <a:cubicBezTo>
                    <a:pt x="5459" y="424"/>
                    <a:pt x="5585" y="354"/>
                    <a:pt x="5651" y="354"/>
                  </a:cubicBezTo>
                  <a:close/>
                  <a:moveTo>
                    <a:pt x="10863" y="704"/>
                  </a:moveTo>
                  <a:cubicBezTo>
                    <a:pt x="10893" y="704"/>
                    <a:pt x="10933" y="706"/>
                    <a:pt x="10990" y="706"/>
                  </a:cubicBezTo>
                  <a:cubicBezTo>
                    <a:pt x="11026" y="742"/>
                    <a:pt x="11050" y="789"/>
                    <a:pt x="11062" y="837"/>
                  </a:cubicBezTo>
                  <a:lnTo>
                    <a:pt x="11002" y="813"/>
                  </a:lnTo>
                  <a:cubicBezTo>
                    <a:pt x="10967" y="801"/>
                    <a:pt x="10943" y="789"/>
                    <a:pt x="10919" y="789"/>
                  </a:cubicBezTo>
                  <a:lnTo>
                    <a:pt x="10764" y="730"/>
                  </a:lnTo>
                  <a:cubicBezTo>
                    <a:pt x="10793" y="708"/>
                    <a:pt x="10817" y="704"/>
                    <a:pt x="10863" y="704"/>
                  </a:cubicBezTo>
                  <a:close/>
                  <a:moveTo>
                    <a:pt x="11346" y="920"/>
                  </a:moveTo>
                  <a:cubicBezTo>
                    <a:pt x="11362" y="920"/>
                    <a:pt x="11389" y="926"/>
                    <a:pt x="11431" y="944"/>
                  </a:cubicBezTo>
                  <a:lnTo>
                    <a:pt x="11419" y="968"/>
                  </a:lnTo>
                  <a:lnTo>
                    <a:pt x="11324" y="932"/>
                  </a:lnTo>
                  <a:cubicBezTo>
                    <a:pt x="11324" y="926"/>
                    <a:pt x="11330" y="920"/>
                    <a:pt x="11346" y="920"/>
                  </a:cubicBezTo>
                  <a:close/>
                  <a:moveTo>
                    <a:pt x="4787" y="623"/>
                  </a:moveTo>
                  <a:cubicBezTo>
                    <a:pt x="4835" y="623"/>
                    <a:pt x="4740" y="694"/>
                    <a:pt x="4763" y="718"/>
                  </a:cubicBezTo>
                  <a:lnTo>
                    <a:pt x="4740" y="718"/>
                  </a:lnTo>
                  <a:cubicBezTo>
                    <a:pt x="4525" y="801"/>
                    <a:pt x="4323" y="885"/>
                    <a:pt x="4120" y="992"/>
                  </a:cubicBezTo>
                  <a:cubicBezTo>
                    <a:pt x="4109" y="968"/>
                    <a:pt x="4228" y="897"/>
                    <a:pt x="4299" y="873"/>
                  </a:cubicBezTo>
                  <a:cubicBezTo>
                    <a:pt x="4418" y="837"/>
                    <a:pt x="4537" y="777"/>
                    <a:pt x="4644" y="694"/>
                  </a:cubicBezTo>
                  <a:cubicBezTo>
                    <a:pt x="4692" y="658"/>
                    <a:pt x="4740" y="635"/>
                    <a:pt x="4787" y="623"/>
                  </a:cubicBezTo>
                  <a:close/>
                  <a:moveTo>
                    <a:pt x="3924" y="1053"/>
                  </a:moveTo>
                  <a:cubicBezTo>
                    <a:pt x="3944" y="1053"/>
                    <a:pt x="3952" y="1069"/>
                    <a:pt x="3978" y="1075"/>
                  </a:cubicBezTo>
                  <a:cubicBezTo>
                    <a:pt x="3847" y="1147"/>
                    <a:pt x="3728" y="1218"/>
                    <a:pt x="3597" y="1301"/>
                  </a:cubicBezTo>
                  <a:cubicBezTo>
                    <a:pt x="3545" y="1312"/>
                    <a:pt x="3468" y="1339"/>
                    <a:pt x="3439" y="1339"/>
                  </a:cubicBezTo>
                  <a:cubicBezTo>
                    <a:pt x="3435" y="1339"/>
                    <a:pt x="3432" y="1339"/>
                    <a:pt x="3430" y="1337"/>
                  </a:cubicBezTo>
                  <a:cubicBezTo>
                    <a:pt x="3430" y="1326"/>
                    <a:pt x="3546" y="1241"/>
                    <a:pt x="3579" y="1241"/>
                  </a:cubicBezTo>
                  <a:cubicBezTo>
                    <a:pt x="3582" y="1241"/>
                    <a:pt x="3583" y="1241"/>
                    <a:pt x="3585" y="1242"/>
                  </a:cubicBezTo>
                  <a:cubicBezTo>
                    <a:pt x="3587" y="1244"/>
                    <a:pt x="3590" y="1245"/>
                    <a:pt x="3595" y="1245"/>
                  </a:cubicBezTo>
                  <a:cubicBezTo>
                    <a:pt x="3636" y="1245"/>
                    <a:pt x="3758" y="1154"/>
                    <a:pt x="3823" y="1111"/>
                  </a:cubicBezTo>
                  <a:cubicBezTo>
                    <a:pt x="3879" y="1066"/>
                    <a:pt x="3906" y="1053"/>
                    <a:pt x="3924" y="1053"/>
                  </a:cubicBezTo>
                  <a:close/>
                  <a:moveTo>
                    <a:pt x="11907" y="1111"/>
                  </a:moveTo>
                  <a:cubicBezTo>
                    <a:pt x="12002" y="1158"/>
                    <a:pt x="12074" y="1242"/>
                    <a:pt x="12121" y="1254"/>
                  </a:cubicBezTo>
                  <a:cubicBezTo>
                    <a:pt x="12205" y="1278"/>
                    <a:pt x="12288" y="1278"/>
                    <a:pt x="12371" y="1278"/>
                  </a:cubicBezTo>
                  <a:cubicBezTo>
                    <a:pt x="12419" y="1349"/>
                    <a:pt x="12467" y="1409"/>
                    <a:pt x="12514" y="1468"/>
                  </a:cubicBezTo>
                  <a:cubicBezTo>
                    <a:pt x="12336" y="1373"/>
                    <a:pt x="12145" y="1278"/>
                    <a:pt x="11943" y="1194"/>
                  </a:cubicBezTo>
                  <a:cubicBezTo>
                    <a:pt x="11931" y="1158"/>
                    <a:pt x="11895" y="1135"/>
                    <a:pt x="11895" y="1111"/>
                  </a:cubicBezTo>
                  <a:close/>
                  <a:moveTo>
                    <a:pt x="12800" y="1587"/>
                  </a:moveTo>
                  <a:cubicBezTo>
                    <a:pt x="12872" y="1599"/>
                    <a:pt x="12931" y="1623"/>
                    <a:pt x="12979" y="1659"/>
                  </a:cubicBezTo>
                  <a:lnTo>
                    <a:pt x="12991" y="1659"/>
                  </a:lnTo>
                  <a:cubicBezTo>
                    <a:pt x="13050" y="1706"/>
                    <a:pt x="13050" y="1718"/>
                    <a:pt x="13038" y="1742"/>
                  </a:cubicBezTo>
                  <a:lnTo>
                    <a:pt x="12764" y="1587"/>
                  </a:lnTo>
                  <a:close/>
                  <a:moveTo>
                    <a:pt x="2918" y="1837"/>
                  </a:moveTo>
                  <a:lnTo>
                    <a:pt x="2823" y="1932"/>
                  </a:lnTo>
                  <a:cubicBezTo>
                    <a:pt x="2799" y="1944"/>
                    <a:pt x="2775" y="1956"/>
                    <a:pt x="2763" y="1968"/>
                  </a:cubicBezTo>
                  <a:lnTo>
                    <a:pt x="2739" y="2004"/>
                  </a:lnTo>
                  <a:cubicBezTo>
                    <a:pt x="2656" y="2087"/>
                    <a:pt x="2573" y="2171"/>
                    <a:pt x="2501" y="2266"/>
                  </a:cubicBezTo>
                  <a:cubicBezTo>
                    <a:pt x="2489" y="2242"/>
                    <a:pt x="2454" y="2266"/>
                    <a:pt x="2513" y="2194"/>
                  </a:cubicBezTo>
                  <a:cubicBezTo>
                    <a:pt x="2596" y="2099"/>
                    <a:pt x="2692" y="2004"/>
                    <a:pt x="2787" y="1909"/>
                  </a:cubicBezTo>
                  <a:cubicBezTo>
                    <a:pt x="2835" y="1885"/>
                    <a:pt x="2870" y="1861"/>
                    <a:pt x="2918" y="1837"/>
                  </a:cubicBezTo>
                  <a:close/>
                  <a:moveTo>
                    <a:pt x="14026" y="2325"/>
                  </a:moveTo>
                  <a:lnTo>
                    <a:pt x="14026" y="2325"/>
                  </a:lnTo>
                  <a:cubicBezTo>
                    <a:pt x="14038" y="2331"/>
                    <a:pt x="14047" y="2337"/>
                    <a:pt x="14056" y="2343"/>
                  </a:cubicBezTo>
                  <a:lnTo>
                    <a:pt x="14026" y="2325"/>
                  </a:lnTo>
                  <a:close/>
                  <a:moveTo>
                    <a:pt x="19895" y="2309"/>
                  </a:moveTo>
                  <a:cubicBezTo>
                    <a:pt x="19956" y="2309"/>
                    <a:pt x="19928" y="2358"/>
                    <a:pt x="19837" y="2385"/>
                  </a:cubicBezTo>
                  <a:cubicBezTo>
                    <a:pt x="19765" y="2385"/>
                    <a:pt x="19658" y="2385"/>
                    <a:pt x="19813" y="2325"/>
                  </a:cubicBezTo>
                  <a:cubicBezTo>
                    <a:pt x="19849" y="2314"/>
                    <a:pt x="19877" y="2309"/>
                    <a:pt x="19895" y="2309"/>
                  </a:cubicBezTo>
                  <a:close/>
                  <a:moveTo>
                    <a:pt x="14279" y="2487"/>
                  </a:moveTo>
                  <a:cubicBezTo>
                    <a:pt x="14284" y="2487"/>
                    <a:pt x="14295" y="2498"/>
                    <a:pt x="14312" y="2516"/>
                  </a:cubicBezTo>
                  <a:lnTo>
                    <a:pt x="14324" y="2504"/>
                  </a:lnTo>
                  <a:lnTo>
                    <a:pt x="14419" y="2587"/>
                  </a:lnTo>
                  <a:lnTo>
                    <a:pt x="14276" y="2492"/>
                  </a:lnTo>
                  <a:cubicBezTo>
                    <a:pt x="14276" y="2489"/>
                    <a:pt x="14277" y="2487"/>
                    <a:pt x="14279" y="2487"/>
                  </a:cubicBezTo>
                  <a:close/>
                  <a:moveTo>
                    <a:pt x="19534" y="2521"/>
                  </a:moveTo>
                  <a:cubicBezTo>
                    <a:pt x="19542" y="2521"/>
                    <a:pt x="19547" y="2523"/>
                    <a:pt x="19551" y="2528"/>
                  </a:cubicBezTo>
                  <a:cubicBezTo>
                    <a:pt x="19313" y="2635"/>
                    <a:pt x="19087" y="2754"/>
                    <a:pt x="18860" y="2897"/>
                  </a:cubicBezTo>
                  <a:cubicBezTo>
                    <a:pt x="18860" y="2897"/>
                    <a:pt x="18872" y="2885"/>
                    <a:pt x="18872" y="2885"/>
                  </a:cubicBezTo>
                  <a:cubicBezTo>
                    <a:pt x="18908" y="2802"/>
                    <a:pt x="19325" y="2587"/>
                    <a:pt x="19432" y="2552"/>
                  </a:cubicBezTo>
                  <a:lnTo>
                    <a:pt x="19444" y="2552"/>
                  </a:lnTo>
                  <a:cubicBezTo>
                    <a:pt x="19497" y="2529"/>
                    <a:pt x="19521" y="2521"/>
                    <a:pt x="19534" y="2521"/>
                  </a:cubicBezTo>
                  <a:close/>
                  <a:moveTo>
                    <a:pt x="2280" y="2478"/>
                  </a:moveTo>
                  <a:cubicBezTo>
                    <a:pt x="2286" y="2478"/>
                    <a:pt x="2292" y="2479"/>
                    <a:pt x="2299" y="2480"/>
                  </a:cubicBezTo>
                  <a:cubicBezTo>
                    <a:pt x="2120" y="2706"/>
                    <a:pt x="1954" y="2944"/>
                    <a:pt x="1787" y="3183"/>
                  </a:cubicBezTo>
                  <a:cubicBezTo>
                    <a:pt x="1787" y="3171"/>
                    <a:pt x="1787" y="3159"/>
                    <a:pt x="1834" y="3087"/>
                  </a:cubicBezTo>
                  <a:cubicBezTo>
                    <a:pt x="1870" y="3052"/>
                    <a:pt x="1894" y="3004"/>
                    <a:pt x="1918" y="2956"/>
                  </a:cubicBezTo>
                  <a:cubicBezTo>
                    <a:pt x="1930" y="2921"/>
                    <a:pt x="1894" y="2933"/>
                    <a:pt x="1906" y="2897"/>
                  </a:cubicBezTo>
                  <a:cubicBezTo>
                    <a:pt x="1930" y="2849"/>
                    <a:pt x="1954" y="2790"/>
                    <a:pt x="1989" y="2742"/>
                  </a:cubicBezTo>
                  <a:cubicBezTo>
                    <a:pt x="2002" y="2755"/>
                    <a:pt x="2013" y="2763"/>
                    <a:pt x="2026" y="2763"/>
                  </a:cubicBezTo>
                  <a:cubicBezTo>
                    <a:pt x="2049" y="2763"/>
                    <a:pt x="2078" y="2736"/>
                    <a:pt x="2132" y="2659"/>
                  </a:cubicBezTo>
                  <a:cubicBezTo>
                    <a:pt x="2216" y="2522"/>
                    <a:pt x="2235" y="2478"/>
                    <a:pt x="2280" y="2478"/>
                  </a:cubicBezTo>
                  <a:close/>
                  <a:moveTo>
                    <a:pt x="18288" y="3229"/>
                  </a:moveTo>
                  <a:cubicBezTo>
                    <a:pt x="18295" y="3229"/>
                    <a:pt x="18302" y="3230"/>
                    <a:pt x="18313" y="3230"/>
                  </a:cubicBezTo>
                  <a:cubicBezTo>
                    <a:pt x="18206" y="3302"/>
                    <a:pt x="18098" y="3361"/>
                    <a:pt x="18003" y="3421"/>
                  </a:cubicBezTo>
                  <a:lnTo>
                    <a:pt x="17979" y="3421"/>
                  </a:lnTo>
                  <a:cubicBezTo>
                    <a:pt x="17932" y="3409"/>
                    <a:pt x="18146" y="3302"/>
                    <a:pt x="18170" y="3278"/>
                  </a:cubicBezTo>
                  <a:lnTo>
                    <a:pt x="18182" y="3278"/>
                  </a:lnTo>
                  <a:cubicBezTo>
                    <a:pt x="18250" y="3235"/>
                    <a:pt x="18269" y="3229"/>
                    <a:pt x="18288" y="3229"/>
                  </a:cubicBezTo>
                  <a:close/>
                  <a:moveTo>
                    <a:pt x="1763" y="3230"/>
                  </a:moveTo>
                  <a:lnTo>
                    <a:pt x="1763" y="3242"/>
                  </a:lnTo>
                  <a:cubicBezTo>
                    <a:pt x="1715" y="3314"/>
                    <a:pt x="1668" y="3385"/>
                    <a:pt x="1620" y="3468"/>
                  </a:cubicBezTo>
                  <a:cubicBezTo>
                    <a:pt x="1608" y="3444"/>
                    <a:pt x="1596" y="3433"/>
                    <a:pt x="1596" y="3409"/>
                  </a:cubicBezTo>
                  <a:cubicBezTo>
                    <a:pt x="1596" y="3349"/>
                    <a:pt x="1703" y="3266"/>
                    <a:pt x="1763" y="3230"/>
                  </a:cubicBezTo>
                  <a:close/>
                  <a:moveTo>
                    <a:pt x="16170" y="3635"/>
                  </a:moveTo>
                  <a:cubicBezTo>
                    <a:pt x="16170" y="3635"/>
                    <a:pt x="16301" y="3683"/>
                    <a:pt x="16301" y="3683"/>
                  </a:cubicBezTo>
                  <a:cubicBezTo>
                    <a:pt x="16254" y="3675"/>
                    <a:pt x="16207" y="3662"/>
                    <a:pt x="16161" y="3644"/>
                  </a:cubicBezTo>
                  <a:lnTo>
                    <a:pt x="16161" y="3644"/>
                  </a:lnTo>
                  <a:lnTo>
                    <a:pt x="16170" y="3635"/>
                  </a:lnTo>
                  <a:close/>
                  <a:moveTo>
                    <a:pt x="17563" y="3623"/>
                  </a:moveTo>
                  <a:cubicBezTo>
                    <a:pt x="17503" y="3647"/>
                    <a:pt x="17432" y="3659"/>
                    <a:pt x="17372" y="3683"/>
                  </a:cubicBezTo>
                  <a:cubicBezTo>
                    <a:pt x="17420" y="3647"/>
                    <a:pt x="17491" y="3623"/>
                    <a:pt x="17551" y="3623"/>
                  </a:cubicBezTo>
                  <a:close/>
                  <a:moveTo>
                    <a:pt x="21646" y="2802"/>
                  </a:moveTo>
                  <a:cubicBezTo>
                    <a:pt x="21670" y="2825"/>
                    <a:pt x="21706" y="2849"/>
                    <a:pt x="21730" y="2873"/>
                  </a:cubicBezTo>
                  <a:cubicBezTo>
                    <a:pt x="21809" y="2929"/>
                    <a:pt x="21824" y="3113"/>
                    <a:pt x="21885" y="3113"/>
                  </a:cubicBezTo>
                  <a:cubicBezTo>
                    <a:pt x="21889" y="3113"/>
                    <a:pt x="21893" y="3112"/>
                    <a:pt x="21896" y="3111"/>
                  </a:cubicBezTo>
                  <a:lnTo>
                    <a:pt x="21908" y="3111"/>
                  </a:lnTo>
                  <a:cubicBezTo>
                    <a:pt x="21849" y="3123"/>
                    <a:pt x="21944" y="3516"/>
                    <a:pt x="21920" y="3683"/>
                  </a:cubicBezTo>
                  <a:lnTo>
                    <a:pt x="21920" y="3754"/>
                  </a:lnTo>
                  <a:cubicBezTo>
                    <a:pt x="21920" y="3564"/>
                    <a:pt x="21896" y="3373"/>
                    <a:pt x="21837" y="3194"/>
                  </a:cubicBezTo>
                  <a:cubicBezTo>
                    <a:pt x="21801" y="3052"/>
                    <a:pt x="21730" y="2921"/>
                    <a:pt x="21646" y="2802"/>
                  </a:cubicBezTo>
                  <a:close/>
                  <a:moveTo>
                    <a:pt x="16596" y="3708"/>
                  </a:moveTo>
                  <a:cubicBezTo>
                    <a:pt x="16631" y="3708"/>
                    <a:pt x="16673" y="3714"/>
                    <a:pt x="16705" y="3730"/>
                  </a:cubicBezTo>
                  <a:lnTo>
                    <a:pt x="16717" y="3730"/>
                  </a:lnTo>
                  <a:cubicBezTo>
                    <a:pt x="16741" y="3730"/>
                    <a:pt x="16765" y="3754"/>
                    <a:pt x="16789" y="3766"/>
                  </a:cubicBezTo>
                  <a:cubicBezTo>
                    <a:pt x="16693" y="3766"/>
                    <a:pt x="16610" y="3754"/>
                    <a:pt x="16527" y="3742"/>
                  </a:cubicBezTo>
                  <a:lnTo>
                    <a:pt x="16527" y="3730"/>
                  </a:lnTo>
                  <a:cubicBezTo>
                    <a:pt x="16520" y="3717"/>
                    <a:pt x="16553" y="3708"/>
                    <a:pt x="16596" y="3708"/>
                  </a:cubicBezTo>
                  <a:close/>
                  <a:moveTo>
                    <a:pt x="21658" y="4695"/>
                  </a:moveTo>
                  <a:lnTo>
                    <a:pt x="21658" y="4730"/>
                  </a:lnTo>
                  <a:cubicBezTo>
                    <a:pt x="21646" y="4766"/>
                    <a:pt x="21670" y="4754"/>
                    <a:pt x="21635" y="4802"/>
                  </a:cubicBezTo>
                  <a:lnTo>
                    <a:pt x="21646" y="4802"/>
                  </a:lnTo>
                  <a:cubicBezTo>
                    <a:pt x="21599" y="4861"/>
                    <a:pt x="21551" y="4909"/>
                    <a:pt x="21504" y="4957"/>
                  </a:cubicBezTo>
                  <a:lnTo>
                    <a:pt x="21432" y="5016"/>
                  </a:lnTo>
                  <a:cubicBezTo>
                    <a:pt x="21504" y="4933"/>
                    <a:pt x="21575" y="4837"/>
                    <a:pt x="21635" y="4754"/>
                  </a:cubicBezTo>
                  <a:cubicBezTo>
                    <a:pt x="21646" y="4730"/>
                    <a:pt x="21658" y="4718"/>
                    <a:pt x="21658" y="4695"/>
                  </a:cubicBezTo>
                  <a:close/>
                  <a:moveTo>
                    <a:pt x="739" y="5409"/>
                  </a:moveTo>
                  <a:lnTo>
                    <a:pt x="739" y="5421"/>
                  </a:lnTo>
                  <a:lnTo>
                    <a:pt x="727" y="5445"/>
                  </a:lnTo>
                  <a:cubicBezTo>
                    <a:pt x="727" y="5445"/>
                    <a:pt x="727" y="5433"/>
                    <a:pt x="715" y="5433"/>
                  </a:cubicBezTo>
                  <a:cubicBezTo>
                    <a:pt x="727" y="5433"/>
                    <a:pt x="727" y="5433"/>
                    <a:pt x="739" y="5409"/>
                  </a:cubicBezTo>
                  <a:close/>
                  <a:moveTo>
                    <a:pt x="640" y="5440"/>
                  </a:moveTo>
                  <a:lnTo>
                    <a:pt x="640" y="5440"/>
                  </a:lnTo>
                  <a:cubicBezTo>
                    <a:pt x="641" y="5446"/>
                    <a:pt x="642" y="5451"/>
                    <a:pt x="644" y="5457"/>
                  </a:cubicBezTo>
                  <a:cubicBezTo>
                    <a:pt x="642" y="5452"/>
                    <a:pt x="641" y="5447"/>
                    <a:pt x="640" y="5440"/>
                  </a:cubicBezTo>
                  <a:close/>
                  <a:moveTo>
                    <a:pt x="21158" y="5290"/>
                  </a:moveTo>
                  <a:cubicBezTo>
                    <a:pt x="21075" y="5397"/>
                    <a:pt x="20968" y="5480"/>
                    <a:pt x="20861" y="5540"/>
                  </a:cubicBezTo>
                  <a:lnTo>
                    <a:pt x="20861" y="5552"/>
                  </a:lnTo>
                  <a:cubicBezTo>
                    <a:pt x="20849" y="5552"/>
                    <a:pt x="20825" y="5564"/>
                    <a:pt x="20801" y="5576"/>
                  </a:cubicBezTo>
                  <a:cubicBezTo>
                    <a:pt x="20920" y="5492"/>
                    <a:pt x="21051" y="5397"/>
                    <a:pt x="21158" y="5290"/>
                  </a:cubicBezTo>
                  <a:close/>
                  <a:moveTo>
                    <a:pt x="21132" y="5730"/>
                  </a:moveTo>
                  <a:lnTo>
                    <a:pt x="21132" y="5730"/>
                  </a:lnTo>
                  <a:cubicBezTo>
                    <a:pt x="21131" y="5730"/>
                    <a:pt x="21131" y="5730"/>
                    <a:pt x="21132" y="5730"/>
                  </a:cubicBezTo>
                  <a:lnTo>
                    <a:pt x="21132" y="5730"/>
                  </a:lnTo>
                  <a:cubicBezTo>
                    <a:pt x="21133" y="5730"/>
                    <a:pt x="21134" y="5730"/>
                    <a:pt x="21134" y="5730"/>
                  </a:cubicBezTo>
                  <a:cubicBezTo>
                    <a:pt x="21133" y="5730"/>
                    <a:pt x="21132" y="5730"/>
                    <a:pt x="21132" y="5730"/>
                  </a:cubicBezTo>
                  <a:close/>
                  <a:moveTo>
                    <a:pt x="20682" y="5659"/>
                  </a:moveTo>
                  <a:cubicBezTo>
                    <a:pt x="20730" y="5659"/>
                    <a:pt x="20765" y="5659"/>
                    <a:pt x="20670" y="5707"/>
                  </a:cubicBezTo>
                  <a:cubicBezTo>
                    <a:pt x="20611" y="5742"/>
                    <a:pt x="20539" y="5766"/>
                    <a:pt x="20468" y="5766"/>
                  </a:cubicBezTo>
                  <a:lnTo>
                    <a:pt x="20611" y="5671"/>
                  </a:lnTo>
                  <a:lnTo>
                    <a:pt x="20682" y="5659"/>
                  </a:lnTo>
                  <a:close/>
                  <a:moveTo>
                    <a:pt x="20646" y="5838"/>
                  </a:moveTo>
                  <a:cubicBezTo>
                    <a:pt x="20718" y="5838"/>
                    <a:pt x="20789" y="5861"/>
                    <a:pt x="20861" y="5873"/>
                  </a:cubicBezTo>
                  <a:cubicBezTo>
                    <a:pt x="20789" y="5861"/>
                    <a:pt x="20718" y="5850"/>
                    <a:pt x="20646" y="5838"/>
                  </a:cubicBezTo>
                  <a:close/>
                  <a:moveTo>
                    <a:pt x="22385" y="6492"/>
                  </a:moveTo>
                  <a:cubicBezTo>
                    <a:pt x="22444" y="6528"/>
                    <a:pt x="22456" y="6540"/>
                    <a:pt x="22444" y="6540"/>
                  </a:cubicBezTo>
                  <a:lnTo>
                    <a:pt x="22385" y="6492"/>
                  </a:lnTo>
                  <a:close/>
                  <a:moveTo>
                    <a:pt x="22706" y="6873"/>
                  </a:moveTo>
                  <a:cubicBezTo>
                    <a:pt x="22754" y="6921"/>
                    <a:pt x="22754" y="6957"/>
                    <a:pt x="22730" y="7004"/>
                  </a:cubicBezTo>
                  <a:lnTo>
                    <a:pt x="22730" y="6969"/>
                  </a:lnTo>
                  <a:cubicBezTo>
                    <a:pt x="22730" y="6933"/>
                    <a:pt x="22718" y="6909"/>
                    <a:pt x="22706" y="6873"/>
                  </a:cubicBezTo>
                  <a:close/>
                  <a:moveTo>
                    <a:pt x="22730" y="7076"/>
                  </a:moveTo>
                  <a:lnTo>
                    <a:pt x="22730" y="7076"/>
                  </a:lnTo>
                  <a:cubicBezTo>
                    <a:pt x="22760" y="7116"/>
                    <a:pt x="22807" y="7165"/>
                    <a:pt x="22821" y="7165"/>
                  </a:cubicBezTo>
                  <a:cubicBezTo>
                    <a:pt x="22824" y="7165"/>
                    <a:pt x="22825" y="7163"/>
                    <a:pt x="22825" y="7159"/>
                  </a:cubicBezTo>
                  <a:lnTo>
                    <a:pt x="22825" y="7159"/>
                  </a:lnTo>
                  <a:cubicBezTo>
                    <a:pt x="22825" y="7243"/>
                    <a:pt x="22766" y="7243"/>
                    <a:pt x="22754" y="7254"/>
                  </a:cubicBezTo>
                  <a:lnTo>
                    <a:pt x="22742" y="7254"/>
                  </a:lnTo>
                  <a:cubicBezTo>
                    <a:pt x="22732" y="7264"/>
                    <a:pt x="22722" y="7274"/>
                    <a:pt x="22719" y="7284"/>
                  </a:cubicBezTo>
                  <a:lnTo>
                    <a:pt x="22719" y="7284"/>
                  </a:lnTo>
                  <a:cubicBezTo>
                    <a:pt x="22731" y="7215"/>
                    <a:pt x="22741" y="7145"/>
                    <a:pt x="22730" y="7076"/>
                  </a:cubicBezTo>
                  <a:close/>
                  <a:moveTo>
                    <a:pt x="22694" y="7421"/>
                  </a:moveTo>
                  <a:lnTo>
                    <a:pt x="22694" y="7421"/>
                  </a:lnTo>
                  <a:cubicBezTo>
                    <a:pt x="22682" y="7457"/>
                    <a:pt x="22682" y="7493"/>
                    <a:pt x="22670" y="7528"/>
                  </a:cubicBezTo>
                  <a:cubicBezTo>
                    <a:pt x="22660" y="7602"/>
                    <a:pt x="22499" y="7901"/>
                    <a:pt x="22455" y="7901"/>
                  </a:cubicBezTo>
                  <a:cubicBezTo>
                    <a:pt x="22449" y="7901"/>
                    <a:pt x="22446" y="7896"/>
                    <a:pt x="22444" y="7885"/>
                  </a:cubicBezTo>
                  <a:lnTo>
                    <a:pt x="22444" y="7874"/>
                  </a:lnTo>
                  <a:cubicBezTo>
                    <a:pt x="22492" y="7802"/>
                    <a:pt x="22539" y="7731"/>
                    <a:pt x="22587" y="7647"/>
                  </a:cubicBezTo>
                  <a:cubicBezTo>
                    <a:pt x="22635" y="7576"/>
                    <a:pt x="22670" y="7493"/>
                    <a:pt x="22694" y="7421"/>
                  </a:cubicBezTo>
                  <a:close/>
                  <a:moveTo>
                    <a:pt x="22254" y="8112"/>
                  </a:moveTo>
                  <a:lnTo>
                    <a:pt x="22254" y="8112"/>
                  </a:lnTo>
                  <a:cubicBezTo>
                    <a:pt x="22242" y="8136"/>
                    <a:pt x="22218" y="8159"/>
                    <a:pt x="22194" y="8183"/>
                  </a:cubicBezTo>
                  <a:cubicBezTo>
                    <a:pt x="22182" y="8219"/>
                    <a:pt x="22158" y="8231"/>
                    <a:pt x="22123" y="8255"/>
                  </a:cubicBezTo>
                  <a:lnTo>
                    <a:pt x="22123" y="8243"/>
                  </a:lnTo>
                  <a:cubicBezTo>
                    <a:pt x="22170" y="8207"/>
                    <a:pt x="22206" y="8159"/>
                    <a:pt x="22254" y="8112"/>
                  </a:cubicBezTo>
                  <a:close/>
                  <a:moveTo>
                    <a:pt x="299" y="8743"/>
                  </a:moveTo>
                  <a:cubicBezTo>
                    <a:pt x="299" y="8778"/>
                    <a:pt x="310" y="8814"/>
                    <a:pt x="322" y="8850"/>
                  </a:cubicBezTo>
                  <a:cubicBezTo>
                    <a:pt x="299" y="8790"/>
                    <a:pt x="287" y="8755"/>
                    <a:pt x="299" y="8743"/>
                  </a:cubicBezTo>
                  <a:close/>
                  <a:moveTo>
                    <a:pt x="18325" y="8767"/>
                  </a:moveTo>
                  <a:cubicBezTo>
                    <a:pt x="18217" y="8802"/>
                    <a:pt x="18110" y="8850"/>
                    <a:pt x="18003" y="8898"/>
                  </a:cubicBezTo>
                  <a:cubicBezTo>
                    <a:pt x="18027" y="8886"/>
                    <a:pt x="18158" y="8814"/>
                    <a:pt x="18158" y="8790"/>
                  </a:cubicBezTo>
                  <a:cubicBezTo>
                    <a:pt x="18217" y="8778"/>
                    <a:pt x="18265" y="8778"/>
                    <a:pt x="18325" y="8767"/>
                  </a:cubicBezTo>
                  <a:close/>
                  <a:moveTo>
                    <a:pt x="17801" y="8850"/>
                  </a:moveTo>
                  <a:cubicBezTo>
                    <a:pt x="17801" y="8862"/>
                    <a:pt x="17777" y="8874"/>
                    <a:pt x="17694" y="8898"/>
                  </a:cubicBezTo>
                  <a:cubicBezTo>
                    <a:pt x="17622" y="8909"/>
                    <a:pt x="17539" y="8933"/>
                    <a:pt x="17479" y="8945"/>
                  </a:cubicBezTo>
                  <a:lnTo>
                    <a:pt x="17432" y="8945"/>
                  </a:lnTo>
                  <a:cubicBezTo>
                    <a:pt x="17551" y="8909"/>
                    <a:pt x="17670" y="8886"/>
                    <a:pt x="17801" y="8850"/>
                  </a:cubicBezTo>
                  <a:close/>
                  <a:moveTo>
                    <a:pt x="19563" y="8886"/>
                  </a:moveTo>
                  <a:cubicBezTo>
                    <a:pt x="19670" y="8909"/>
                    <a:pt x="19789" y="8921"/>
                    <a:pt x="19908" y="8933"/>
                  </a:cubicBezTo>
                  <a:cubicBezTo>
                    <a:pt x="19854" y="8933"/>
                    <a:pt x="19784" y="8925"/>
                    <a:pt x="19732" y="8925"/>
                  </a:cubicBezTo>
                  <a:cubicBezTo>
                    <a:pt x="19692" y="8925"/>
                    <a:pt x="19663" y="8930"/>
                    <a:pt x="19658" y="8945"/>
                  </a:cubicBezTo>
                  <a:cubicBezTo>
                    <a:pt x="19658" y="8921"/>
                    <a:pt x="19622" y="8909"/>
                    <a:pt x="19563" y="8886"/>
                  </a:cubicBezTo>
                  <a:close/>
                  <a:moveTo>
                    <a:pt x="21325" y="8767"/>
                  </a:moveTo>
                  <a:cubicBezTo>
                    <a:pt x="21361" y="8790"/>
                    <a:pt x="21420" y="8826"/>
                    <a:pt x="21325" y="8862"/>
                  </a:cubicBezTo>
                  <a:lnTo>
                    <a:pt x="21325" y="8850"/>
                  </a:lnTo>
                  <a:cubicBezTo>
                    <a:pt x="21218" y="8898"/>
                    <a:pt x="21027" y="8874"/>
                    <a:pt x="20920" y="8921"/>
                  </a:cubicBezTo>
                  <a:cubicBezTo>
                    <a:pt x="20873" y="8933"/>
                    <a:pt x="20932" y="8957"/>
                    <a:pt x="20944" y="8957"/>
                  </a:cubicBezTo>
                  <a:cubicBezTo>
                    <a:pt x="20944" y="8993"/>
                    <a:pt x="20825" y="9017"/>
                    <a:pt x="20753" y="9028"/>
                  </a:cubicBezTo>
                  <a:cubicBezTo>
                    <a:pt x="20718" y="9032"/>
                    <a:pt x="20671" y="9035"/>
                    <a:pt x="20629" y="9035"/>
                  </a:cubicBezTo>
                  <a:cubicBezTo>
                    <a:pt x="20543" y="9035"/>
                    <a:pt x="20472" y="9025"/>
                    <a:pt x="20527" y="8993"/>
                  </a:cubicBezTo>
                  <a:cubicBezTo>
                    <a:pt x="20587" y="8969"/>
                    <a:pt x="20646" y="8945"/>
                    <a:pt x="20706" y="8933"/>
                  </a:cubicBezTo>
                  <a:cubicBezTo>
                    <a:pt x="20920" y="8909"/>
                    <a:pt x="21123" y="8850"/>
                    <a:pt x="21325" y="8767"/>
                  </a:cubicBezTo>
                  <a:close/>
                  <a:moveTo>
                    <a:pt x="16967" y="9064"/>
                  </a:moveTo>
                  <a:lnTo>
                    <a:pt x="16967" y="9064"/>
                  </a:lnTo>
                  <a:cubicBezTo>
                    <a:pt x="16905" y="9106"/>
                    <a:pt x="16952" y="9147"/>
                    <a:pt x="16996" y="9149"/>
                  </a:cubicBezTo>
                  <a:lnTo>
                    <a:pt x="16996" y="9149"/>
                  </a:lnTo>
                  <a:cubicBezTo>
                    <a:pt x="16943" y="9154"/>
                    <a:pt x="16890" y="9156"/>
                    <a:pt x="16836" y="9156"/>
                  </a:cubicBezTo>
                  <a:cubicBezTo>
                    <a:pt x="16777" y="9156"/>
                    <a:pt x="16717" y="9154"/>
                    <a:pt x="16658" y="9148"/>
                  </a:cubicBezTo>
                  <a:lnTo>
                    <a:pt x="16646" y="9148"/>
                  </a:lnTo>
                  <a:lnTo>
                    <a:pt x="16753" y="9124"/>
                  </a:lnTo>
                  <a:lnTo>
                    <a:pt x="16967" y="9064"/>
                  </a:lnTo>
                  <a:close/>
                  <a:moveTo>
                    <a:pt x="16503" y="9183"/>
                  </a:moveTo>
                  <a:lnTo>
                    <a:pt x="16503" y="9183"/>
                  </a:lnTo>
                  <a:cubicBezTo>
                    <a:pt x="16574" y="9195"/>
                    <a:pt x="16682" y="9231"/>
                    <a:pt x="16491" y="9255"/>
                  </a:cubicBezTo>
                  <a:lnTo>
                    <a:pt x="16479" y="9243"/>
                  </a:lnTo>
                  <a:cubicBezTo>
                    <a:pt x="16437" y="9249"/>
                    <a:pt x="16393" y="9252"/>
                    <a:pt x="16348" y="9252"/>
                  </a:cubicBezTo>
                  <a:cubicBezTo>
                    <a:pt x="16304" y="9252"/>
                    <a:pt x="16259" y="9249"/>
                    <a:pt x="16217" y="9243"/>
                  </a:cubicBezTo>
                  <a:lnTo>
                    <a:pt x="16503" y="9183"/>
                  </a:lnTo>
                  <a:close/>
                  <a:moveTo>
                    <a:pt x="16146" y="9255"/>
                  </a:moveTo>
                  <a:cubicBezTo>
                    <a:pt x="16181" y="9279"/>
                    <a:pt x="16193" y="9314"/>
                    <a:pt x="16170" y="9314"/>
                  </a:cubicBezTo>
                  <a:lnTo>
                    <a:pt x="16158" y="9314"/>
                  </a:lnTo>
                  <a:cubicBezTo>
                    <a:pt x="16137" y="9318"/>
                    <a:pt x="16116" y="9319"/>
                    <a:pt x="16095" y="9319"/>
                  </a:cubicBezTo>
                  <a:cubicBezTo>
                    <a:pt x="16044" y="9319"/>
                    <a:pt x="15994" y="9311"/>
                    <a:pt x="15943" y="9302"/>
                  </a:cubicBezTo>
                  <a:cubicBezTo>
                    <a:pt x="16015" y="9290"/>
                    <a:pt x="16074" y="9279"/>
                    <a:pt x="16146" y="9255"/>
                  </a:cubicBezTo>
                  <a:close/>
                  <a:moveTo>
                    <a:pt x="15824" y="9314"/>
                  </a:moveTo>
                  <a:cubicBezTo>
                    <a:pt x="15872" y="9326"/>
                    <a:pt x="15908" y="9350"/>
                    <a:pt x="15943" y="9362"/>
                  </a:cubicBezTo>
                  <a:cubicBezTo>
                    <a:pt x="15935" y="9370"/>
                    <a:pt x="15914" y="9372"/>
                    <a:pt x="15885" y="9372"/>
                  </a:cubicBezTo>
                  <a:cubicBezTo>
                    <a:pt x="15824" y="9372"/>
                    <a:pt x="15733" y="9361"/>
                    <a:pt x="15669" y="9361"/>
                  </a:cubicBezTo>
                  <a:cubicBezTo>
                    <a:pt x="15625" y="9361"/>
                    <a:pt x="15594" y="9367"/>
                    <a:pt x="15598" y="9386"/>
                  </a:cubicBezTo>
                  <a:lnTo>
                    <a:pt x="15586" y="9374"/>
                  </a:lnTo>
                  <a:cubicBezTo>
                    <a:pt x="15586" y="9374"/>
                    <a:pt x="15550" y="9362"/>
                    <a:pt x="15515" y="9362"/>
                  </a:cubicBezTo>
                  <a:cubicBezTo>
                    <a:pt x="15622" y="9350"/>
                    <a:pt x="15729" y="9338"/>
                    <a:pt x="15824" y="9314"/>
                  </a:cubicBezTo>
                  <a:close/>
                  <a:moveTo>
                    <a:pt x="13479" y="9326"/>
                  </a:moveTo>
                  <a:lnTo>
                    <a:pt x="13479" y="9409"/>
                  </a:lnTo>
                  <a:lnTo>
                    <a:pt x="13634" y="9421"/>
                  </a:lnTo>
                  <a:cubicBezTo>
                    <a:pt x="13622" y="9421"/>
                    <a:pt x="13610" y="9433"/>
                    <a:pt x="13598" y="9433"/>
                  </a:cubicBezTo>
                  <a:cubicBezTo>
                    <a:pt x="13598" y="9445"/>
                    <a:pt x="13583" y="9448"/>
                    <a:pt x="13562" y="9448"/>
                  </a:cubicBezTo>
                  <a:cubicBezTo>
                    <a:pt x="13541" y="9448"/>
                    <a:pt x="13514" y="9445"/>
                    <a:pt x="13491" y="9445"/>
                  </a:cubicBezTo>
                  <a:lnTo>
                    <a:pt x="13479" y="9445"/>
                  </a:lnTo>
                  <a:cubicBezTo>
                    <a:pt x="13467" y="9445"/>
                    <a:pt x="13443" y="9445"/>
                    <a:pt x="13443" y="9433"/>
                  </a:cubicBezTo>
                  <a:lnTo>
                    <a:pt x="13443" y="9398"/>
                  </a:lnTo>
                  <a:cubicBezTo>
                    <a:pt x="13443" y="9374"/>
                    <a:pt x="13443" y="9362"/>
                    <a:pt x="13431" y="9362"/>
                  </a:cubicBezTo>
                  <a:cubicBezTo>
                    <a:pt x="13443" y="9362"/>
                    <a:pt x="13467" y="9350"/>
                    <a:pt x="13479" y="9326"/>
                  </a:cubicBezTo>
                  <a:close/>
                  <a:moveTo>
                    <a:pt x="14550" y="9445"/>
                  </a:moveTo>
                  <a:cubicBezTo>
                    <a:pt x="14491" y="9445"/>
                    <a:pt x="14419" y="9457"/>
                    <a:pt x="14336" y="9457"/>
                  </a:cubicBezTo>
                  <a:lnTo>
                    <a:pt x="14324" y="9457"/>
                  </a:lnTo>
                  <a:cubicBezTo>
                    <a:pt x="14276" y="9457"/>
                    <a:pt x="14229" y="9457"/>
                    <a:pt x="14193" y="9445"/>
                  </a:cubicBezTo>
                  <a:close/>
                  <a:moveTo>
                    <a:pt x="14026" y="9433"/>
                  </a:moveTo>
                  <a:cubicBezTo>
                    <a:pt x="13967" y="9457"/>
                    <a:pt x="13907" y="9481"/>
                    <a:pt x="13848" y="9481"/>
                  </a:cubicBezTo>
                  <a:lnTo>
                    <a:pt x="13836" y="9481"/>
                  </a:lnTo>
                  <a:cubicBezTo>
                    <a:pt x="13872" y="9469"/>
                    <a:pt x="13895" y="9457"/>
                    <a:pt x="13919" y="9433"/>
                  </a:cubicBezTo>
                  <a:close/>
                  <a:moveTo>
                    <a:pt x="14598" y="9481"/>
                  </a:moveTo>
                  <a:lnTo>
                    <a:pt x="14693" y="9505"/>
                  </a:lnTo>
                  <a:cubicBezTo>
                    <a:pt x="14655" y="9505"/>
                    <a:pt x="14617" y="9507"/>
                    <a:pt x="14586" y="9507"/>
                  </a:cubicBezTo>
                  <a:cubicBezTo>
                    <a:pt x="14539" y="9507"/>
                    <a:pt x="14507" y="9502"/>
                    <a:pt x="14515" y="9481"/>
                  </a:cubicBezTo>
                  <a:close/>
                  <a:moveTo>
                    <a:pt x="10407" y="9886"/>
                  </a:moveTo>
                  <a:lnTo>
                    <a:pt x="10425" y="9921"/>
                  </a:lnTo>
                  <a:lnTo>
                    <a:pt x="10407" y="9898"/>
                  </a:lnTo>
                  <a:lnTo>
                    <a:pt x="10395" y="9886"/>
                  </a:lnTo>
                  <a:close/>
                  <a:moveTo>
                    <a:pt x="1168" y="9969"/>
                  </a:moveTo>
                  <a:cubicBezTo>
                    <a:pt x="1215" y="10005"/>
                    <a:pt x="1275" y="10041"/>
                    <a:pt x="1322" y="10076"/>
                  </a:cubicBezTo>
                  <a:cubicBezTo>
                    <a:pt x="1382" y="10124"/>
                    <a:pt x="1430" y="10171"/>
                    <a:pt x="1489" y="10219"/>
                  </a:cubicBezTo>
                  <a:cubicBezTo>
                    <a:pt x="1608" y="10291"/>
                    <a:pt x="1727" y="10362"/>
                    <a:pt x="1846" y="10422"/>
                  </a:cubicBezTo>
                  <a:cubicBezTo>
                    <a:pt x="1703" y="10350"/>
                    <a:pt x="1561" y="10279"/>
                    <a:pt x="1418" y="10195"/>
                  </a:cubicBezTo>
                  <a:cubicBezTo>
                    <a:pt x="1322" y="10148"/>
                    <a:pt x="1192" y="10041"/>
                    <a:pt x="1168" y="9981"/>
                  </a:cubicBezTo>
                  <a:cubicBezTo>
                    <a:pt x="1168" y="9981"/>
                    <a:pt x="1168" y="9969"/>
                    <a:pt x="1168" y="9969"/>
                  </a:cubicBezTo>
                  <a:close/>
                  <a:moveTo>
                    <a:pt x="9838" y="10390"/>
                  </a:moveTo>
                  <a:cubicBezTo>
                    <a:pt x="9855" y="10390"/>
                    <a:pt x="9858" y="10399"/>
                    <a:pt x="9835" y="10422"/>
                  </a:cubicBezTo>
                  <a:lnTo>
                    <a:pt x="9824" y="10422"/>
                  </a:lnTo>
                  <a:cubicBezTo>
                    <a:pt x="9764" y="10481"/>
                    <a:pt x="9693" y="10517"/>
                    <a:pt x="9609" y="10541"/>
                  </a:cubicBezTo>
                  <a:cubicBezTo>
                    <a:pt x="9609" y="10517"/>
                    <a:pt x="9585" y="10481"/>
                    <a:pt x="9681" y="10445"/>
                  </a:cubicBezTo>
                  <a:cubicBezTo>
                    <a:pt x="9740" y="10415"/>
                    <a:pt x="9809" y="10390"/>
                    <a:pt x="9838" y="10390"/>
                  </a:cubicBezTo>
                  <a:close/>
                  <a:moveTo>
                    <a:pt x="1895" y="10562"/>
                  </a:moveTo>
                  <a:lnTo>
                    <a:pt x="1895" y="10562"/>
                  </a:lnTo>
                  <a:cubicBezTo>
                    <a:pt x="1895" y="10563"/>
                    <a:pt x="1894" y="10563"/>
                    <a:pt x="1894" y="10564"/>
                  </a:cubicBezTo>
                  <a:cubicBezTo>
                    <a:pt x="1895" y="10564"/>
                    <a:pt x="1895" y="10563"/>
                    <a:pt x="1895" y="10562"/>
                  </a:cubicBezTo>
                  <a:close/>
                  <a:moveTo>
                    <a:pt x="3204" y="10719"/>
                  </a:moveTo>
                  <a:lnTo>
                    <a:pt x="3370" y="10743"/>
                  </a:lnTo>
                  <a:cubicBezTo>
                    <a:pt x="3370" y="10757"/>
                    <a:pt x="3358" y="10763"/>
                    <a:pt x="3322" y="10763"/>
                  </a:cubicBezTo>
                  <a:cubicBezTo>
                    <a:pt x="3296" y="10763"/>
                    <a:pt x="3258" y="10760"/>
                    <a:pt x="3204" y="10755"/>
                  </a:cubicBezTo>
                  <a:cubicBezTo>
                    <a:pt x="3204" y="10743"/>
                    <a:pt x="3204" y="10731"/>
                    <a:pt x="3204" y="10719"/>
                  </a:cubicBezTo>
                  <a:close/>
                  <a:moveTo>
                    <a:pt x="3763" y="10814"/>
                  </a:moveTo>
                  <a:lnTo>
                    <a:pt x="3966" y="10838"/>
                  </a:lnTo>
                  <a:cubicBezTo>
                    <a:pt x="3942" y="10856"/>
                    <a:pt x="3912" y="10865"/>
                    <a:pt x="3882" y="10865"/>
                  </a:cubicBezTo>
                  <a:cubicBezTo>
                    <a:pt x="3853" y="10865"/>
                    <a:pt x="3823" y="10856"/>
                    <a:pt x="3799" y="10838"/>
                  </a:cubicBezTo>
                  <a:lnTo>
                    <a:pt x="3799" y="10850"/>
                  </a:lnTo>
                  <a:cubicBezTo>
                    <a:pt x="3775" y="10838"/>
                    <a:pt x="3763" y="10826"/>
                    <a:pt x="3763" y="10814"/>
                  </a:cubicBezTo>
                  <a:close/>
                  <a:moveTo>
                    <a:pt x="4597" y="10922"/>
                  </a:moveTo>
                  <a:lnTo>
                    <a:pt x="4835" y="10957"/>
                  </a:lnTo>
                  <a:lnTo>
                    <a:pt x="4692" y="10957"/>
                  </a:lnTo>
                  <a:cubicBezTo>
                    <a:pt x="4656" y="10957"/>
                    <a:pt x="4632" y="10945"/>
                    <a:pt x="4597" y="10922"/>
                  </a:cubicBezTo>
                  <a:close/>
                  <a:moveTo>
                    <a:pt x="7740" y="10969"/>
                  </a:moveTo>
                  <a:cubicBezTo>
                    <a:pt x="7734" y="10975"/>
                    <a:pt x="7728" y="10978"/>
                    <a:pt x="7722" y="10978"/>
                  </a:cubicBezTo>
                  <a:cubicBezTo>
                    <a:pt x="7716" y="10978"/>
                    <a:pt x="7710" y="10975"/>
                    <a:pt x="7704" y="10969"/>
                  </a:cubicBezTo>
                  <a:close/>
                  <a:moveTo>
                    <a:pt x="8272" y="1"/>
                  </a:moveTo>
                  <a:cubicBezTo>
                    <a:pt x="8171" y="1"/>
                    <a:pt x="8067" y="20"/>
                    <a:pt x="7954" y="27"/>
                  </a:cubicBezTo>
                  <a:lnTo>
                    <a:pt x="7526" y="27"/>
                  </a:lnTo>
                  <a:cubicBezTo>
                    <a:pt x="7347" y="27"/>
                    <a:pt x="7157" y="51"/>
                    <a:pt x="6978" y="87"/>
                  </a:cubicBezTo>
                  <a:cubicBezTo>
                    <a:pt x="6955" y="89"/>
                    <a:pt x="6934" y="89"/>
                    <a:pt x="6915" y="89"/>
                  </a:cubicBezTo>
                  <a:cubicBezTo>
                    <a:pt x="6842" y="89"/>
                    <a:pt x="6796" y="79"/>
                    <a:pt x="6724" y="79"/>
                  </a:cubicBezTo>
                  <a:cubicBezTo>
                    <a:pt x="6693" y="79"/>
                    <a:pt x="6656" y="81"/>
                    <a:pt x="6609" y="87"/>
                  </a:cubicBezTo>
                  <a:cubicBezTo>
                    <a:pt x="6537" y="87"/>
                    <a:pt x="6454" y="99"/>
                    <a:pt x="6383" y="123"/>
                  </a:cubicBezTo>
                  <a:cubicBezTo>
                    <a:pt x="6359" y="135"/>
                    <a:pt x="6383" y="158"/>
                    <a:pt x="6323" y="170"/>
                  </a:cubicBezTo>
                  <a:cubicBezTo>
                    <a:pt x="6302" y="174"/>
                    <a:pt x="6284" y="176"/>
                    <a:pt x="6268" y="176"/>
                  </a:cubicBezTo>
                  <a:cubicBezTo>
                    <a:pt x="6185" y="176"/>
                    <a:pt x="6168" y="129"/>
                    <a:pt x="6168" y="99"/>
                  </a:cubicBezTo>
                  <a:cubicBezTo>
                    <a:pt x="6168" y="135"/>
                    <a:pt x="5883" y="194"/>
                    <a:pt x="5573" y="254"/>
                  </a:cubicBezTo>
                  <a:lnTo>
                    <a:pt x="4859" y="456"/>
                  </a:lnTo>
                  <a:cubicBezTo>
                    <a:pt x="4692" y="492"/>
                    <a:pt x="4525" y="539"/>
                    <a:pt x="4370" y="599"/>
                  </a:cubicBezTo>
                  <a:cubicBezTo>
                    <a:pt x="4228" y="658"/>
                    <a:pt x="4097" y="730"/>
                    <a:pt x="3978" y="825"/>
                  </a:cubicBezTo>
                  <a:cubicBezTo>
                    <a:pt x="3944" y="847"/>
                    <a:pt x="3839" y="982"/>
                    <a:pt x="3882" y="982"/>
                  </a:cubicBezTo>
                  <a:cubicBezTo>
                    <a:pt x="3885" y="982"/>
                    <a:pt x="3889" y="982"/>
                    <a:pt x="3894" y="980"/>
                  </a:cubicBezTo>
                  <a:lnTo>
                    <a:pt x="3894" y="980"/>
                  </a:lnTo>
                  <a:cubicBezTo>
                    <a:pt x="3877" y="989"/>
                    <a:pt x="3863" y="992"/>
                    <a:pt x="3852" y="992"/>
                  </a:cubicBezTo>
                  <a:cubicBezTo>
                    <a:pt x="3824" y="992"/>
                    <a:pt x="3809" y="973"/>
                    <a:pt x="3780" y="973"/>
                  </a:cubicBezTo>
                  <a:cubicBezTo>
                    <a:pt x="3756" y="973"/>
                    <a:pt x="3724" y="985"/>
                    <a:pt x="3668" y="1028"/>
                  </a:cubicBezTo>
                  <a:cubicBezTo>
                    <a:pt x="3644" y="1039"/>
                    <a:pt x="3525" y="1170"/>
                    <a:pt x="3489" y="1182"/>
                  </a:cubicBezTo>
                  <a:cubicBezTo>
                    <a:pt x="3488" y="1183"/>
                    <a:pt x="3487" y="1183"/>
                    <a:pt x="3486" y="1183"/>
                  </a:cubicBezTo>
                  <a:cubicBezTo>
                    <a:pt x="3466" y="1183"/>
                    <a:pt x="3524" y="1092"/>
                    <a:pt x="3500" y="1092"/>
                  </a:cubicBezTo>
                  <a:cubicBezTo>
                    <a:pt x="3494" y="1092"/>
                    <a:pt x="3484" y="1097"/>
                    <a:pt x="3466" y="1111"/>
                  </a:cubicBezTo>
                  <a:cubicBezTo>
                    <a:pt x="3382" y="1182"/>
                    <a:pt x="3192" y="1349"/>
                    <a:pt x="3216" y="1397"/>
                  </a:cubicBezTo>
                  <a:cubicBezTo>
                    <a:pt x="3156" y="1432"/>
                    <a:pt x="3097" y="1456"/>
                    <a:pt x="3025" y="1468"/>
                  </a:cubicBezTo>
                  <a:cubicBezTo>
                    <a:pt x="2930" y="1516"/>
                    <a:pt x="2858" y="1575"/>
                    <a:pt x="2775" y="1635"/>
                  </a:cubicBezTo>
                  <a:cubicBezTo>
                    <a:pt x="2751" y="1682"/>
                    <a:pt x="2799" y="1706"/>
                    <a:pt x="2704" y="1813"/>
                  </a:cubicBezTo>
                  <a:cubicBezTo>
                    <a:pt x="2620" y="1885"/>
                    <a:pt x="2561" y="1920"/>
                    <a:pt x="2489" y="2016"/>
                  </a:cubicBezTo>
                  <a:cubicBezTo>
                    <a:pt x="2442" y="2087"/>
                    <a:pt x="2394" y="2159"/>
                    <a:pt x="2335" y="2218"/>
                  </a:cubicBezTo>
                  <a:cubicBezTo>
                    <a:pt x="2239" y="2325"/>
                    <a:pt x="2192" y="2337"/>
                    <a:pt x="2084" y="2444"/>
                  </a:cubicBezTo>
                  <a:cubicBezTo>
                    <a:pt x="2025" y="2528"/>
                    <a:pt x="1918" y="2659"/>
                    <a:pt x="1954" y="2682"/>
                  </a:cubicBezTo>
                  <a:cubicBezTo>
                    <a:pt x="1930" y="2706"/>
                    <a:pt x="1751" y="2861"/>
                    <a:pt x="1775" y="2861"/>
                  </a:cubicBezTo>
                  <a:cubicBezTo>
                    <a:pt x="1787" y="2855"/>
                    <a:pt x="1828" y="2833"/>
                    <a:pt x="1850" y="2833"/>
                  </a:cubicBezTo>
                  <a:cubicBezTo>
                    <a:pt x="1871" y="2833"/>
                    <a:pt x="1874" y="2852"/>
                    <a:pt x="1823" y="2921"/>
                  </a:cubicBezTo>
                  <a:cubicBezTo>
                    <a:pt x="1775" y="2968"/>
                    <a:pt x="1727" y="3028"/>
                    <a:pt x="1668" y="3063"/>
                  </a:cubicBezTo>
                  <a:cubicBezTo>
                    <a:pt x="1549" y="3206"/>
                    <a:pt x="1465" y="3361"/>
                    <a:pt x="1418" y="3540"/>
                  </a:cubicBezTo>
                  <a:cubicBezTo>
                    <a:pt x="1418" y="3533"/>
                    <a:pt x="1415" y="3530"/>
                    <a:pt x="1411" y="3530"/>
                  </a:cubicBezTo>
                  <a:cubicBezTo>
                    <a:pt x="1379" y="3530"/>
                    <a:pt x="1235" y="3713"/>
                    <a:pt x="1203" y="3766"/>
                  </a:cubicBezTo>
                  <a:cubicBezTo>
                    <a:pt x="1239" y="3778"/>
                    <a:pt x="1192" y="3849"/>
                    <a:pt x="1144" y="3956"/>
                  </a:cubicBezTo>
                  <a:cubicBezTo>
                    <a:pt x="1084" y="4052"/>
                    <a:pt x="1108" y="4016"/>
                    <a:pt x="1108" y="4064"/>
                  </a:cubicBezTo>
                  <a:cubicBezTo>
                    <a:pt x="1120" y="4111"/>
                    <a:pt x="941" y="4385"/>
                    <a:pt x="906" y="4468"/>
                  </a:cubicBezTo>
                  <a:cubicBezTo>
                    <a:pt x="870" y="4528"/>
                    <a:pt x="894" y="4552"/>
                    <a:pt x="858" y="4635"/>
                  </a:cubicBezTo>
                  <a:cubicBezTo>
                    <a:pt x="822" y="4754"/>
                    <a:pt x="763" y="4861"/>
                    <a:pt x="727" y="4980"/>
                  </a:cubicBezTo>
                  <a:cubicBezTo>
                    <a:pt x="657" y="5172"/>
                    <a:pt x="620" y="5286"/>
                    <a:pt x="632" y="5396"/>
                  </a:cubicBezTo>
                  <a:lnTo>
                    <a:pt x="632" y="5396"/>
                  </a:lnTo>
                  <a:cubicBezTo>
                    <a:pt x="627" y="5366"/>
                    <a:pt x="619" y="5337"/>
                    <a:pt x="602" y="5337"/>
                  </a:cubicBezTo>
                  <a:cubicBezTo>
                    <a:pt x="600" y="5337"/>
                    <a:pt x="598" y="5337"/>
                    <a:pt x="596" y="5338"/>
                  </a:cubicBezTo>
                  <a:cubicBezTo>
                    <a:pt x="560" y="5349"/>
                    <a:pt x="549" y="5480"/>
                    <a:pt x="549" y="5516"/>
                  </a:cubicBezTo>
                  <a:cubicBezTo>
                    <a:pt x="572" y="5635"/>
                    <a:pt x="525" y="5766"/>
                    <a:pt x="430" y="5838"/>
                  </a:cubicBezTo>
                  <a:cubicBezTo>
                    <a:pt x="361" y="5895"/>
                    <a:pt x="456" y="6137"/>
                    <a:pt x="402" y="6137"/>
                  </a:cubicBezTo>
                  <a:cubicBezTo>
                    <a:pt x="400" y="6137"/>
                    <a:pt x="397" y="6136"/>
                    <a:pt x="394" y="6135"/>
                  </a:cubicBezTo>
                  <a:cubicBezTo>
                    <a:pt x="391" y="6135"/>
                    <a:pt x="389" y="6134"/>
                    <a:pt x="387" y="6134"/>
                  </a:cubicBezTo>
                  <a:cubicBezTo>
                    <a:pt x="306" y="6134"/>
                    <a:pt x="241" y="6517"/>
                    <a:pt x="310" y="6528"/>
                  </a:cubicBezTo>
                  <a:cubicBezTo>
                    <a:pt x="287" y="6528"/>
                    <a:pt x="251" y="6576"/>
                    <a:pt x="227" y="6647"/>
                  </a:cubicBezTo>
                  <a:cubicBezTo>
                    <a:pt x="215" y="6695"/>
                    <a:pt x="203" y="6754"/>
                    <a:pt x="203" y="6802"/>
                  </a:cubicBezTo>
                  <a:cubicBezTo>
                    <a:pt x="179" y="6921"/>
                    <a:pt x="144" y="6957"/>
                    <a:pt x="120" y="7064"/>
                  </a:cubicBezTo>
                  <a:cubicBezTo>
                    <a:pt x="96" y="7183"/>
                    <a:pt x="108" y="7254"/>
                    <a:pt x="96" y="7338"/>
                  </a:cubicBezTo>
                  <a:lnTo>
                    <a:pt x="49" y="7683"/>
                  </a:lnTo>
                  <a:cubicBezTo>
                    <a:pt x="13" y="7838"/>
                    <a:pt x="1" y="8005"/>
                    <a:pt x="13" y="8159"/>
                  </a:cubicBezTo>
                  <a:cubicBezTo>
                    <a:pt x="37" y="8231"/>
                    <a:pt x="60" y="8302"/>
                    <a:pt x="84" y="8374"/>
                  </a:cubicBezTo>
                  <a:cubicBezTo>
                    <a:pt x="84" y="8433"/>
                    <a:pt x="37" y="8469"/>
                    <a:pt x="37" y="8540"/>
                  </a:cubicBezTo>
                  <a:cubicBezTo>
                    <a:pt x="37" y="8612"/>
                    <a:pt x="72" y="8671"/>
                    <a:pt x="120" y="8707"/>
                  </a:cubicBezTo>
                  <a:cubicBezTo>
                    <a:pt x="144" y="8731"/>
                    <a:pt x="227" y="8719"/>
                    <a:pt x="227" y="8850"/>
                  </a:cubicBezTo>
                  <a:cubicBezTo>
                    <a:pt x="215" y="8945"/>
                    <a:pt x="227" y="9052"/>
                    <a:pt x="251" y="9148"/>
                  </a:cubicBezTo>
                  <a:cubicBezTo>
                    <a:pt x="322" y="9326"/>
                    <a:pt x="477" y="9338"/>
                    <a:pt x="513" y="9505"/>
                  </a:cubicBezTo>
                  <a:cubicBezTo>
                    <a:pt x="537" y="9612"/>
                    <a:pt x="811" y="9886"/>
                    <a:pt x="918" y="9957"/>
                  </a:cubicBezTo>
                  <a:cubicBezTo>
                    <a:pt x="1025" y="10017"/>
                    <a:pt x="1120" y="10088"/>
                    <a:pt x="1227" y="10171"/>
                  </a:cubicBezTo>
                  <a:cubicBezTo>
                    <a:pt x="1299" y="10243"/>
                    <a:pt x="1382" y="10314"/>
                    <a:pt x="1465" y="10374"/>
                  </a:cubicBezTo>
                  <a:cubicBezTo>
                    <a:pt x="1465" y="10345"/>
                    <a:pt x="1410" y="10308"/>
                    <a:pt x="1441" y="10308"/>
                  </a:cubicBezTo>
                  <a:cubicBezTo>
                    <a:pt x="1448" y="10308"/>
                    <a:pt x="1459" y="10310"/>
                    <a:pt x="1477" y="10314"/>
                  </a:cubicBezTo>
                  <a:cubicBezTo>
                    <a:pt x="1537" y="10338"/>
                    <a:pt x="1584" y="10362"/>
                    <a:pt x="1644" y="10386"/>
                  </a:cubicBezTo>
                  <a:cubicBezTo>
                    <a:pt x="1737" y="10444"/>
                    <a:pt x="1909" y="10525"/>
                    <a:pt x="1895" y="10562"/>
                  </a:cubicBezTo>
                  <a:lnTo>
                    <a:pt x="1895" y="10562"/>
                  </a:lnTo>
                  <a:cubicBezTo>
                    <a:pt x="1908" y="10538"/>
                    <a:pt x="1922" y="10529"/>
                    <a:pt x="1939" y="10529"/>
                  </a:cubicBezTo>
                  <a:cubicBezTo>
                    <a:pt x="2003" y="10529"/>
                    <a:pt x="2099" y="10667"/>
                    <a:pt x="2239" y="10695"/>
                  </a:cubicBezTo>
                  <a:cubicBezTo>
                    <a:pt x="2281" y="10704"/>
                    <a:pt x="2313" y="10707"/>
                    <a:pt x="2340" y="10707"/>
                  </a:cubicBezTo>
                  <a:cubicBezTo>
                    <a:pt x="2394" y="10707"/>
                    <a:pt x="2429" y="10695"/>
                    <a:pt x="2484" y="10695"/>
                  </a:cubicBezTo>
                  <a:cubicBezTo>
                    <a:pt x="2511" y="10695"/>
                    <a:pt x="2543" y="10698"/>
                    <a:pt x="2585" y="10707"/>
                  </a:cubicBezTo>
                  <a:cubicBezTo>
                    <a:pt x="2632" y="10707"/>
                    <a:pt x="2751" y="10767"/>
                    <a:pt x="2811" y="10791"/>
                  </a:cubicBezTo>
                  <a:cubicBezTo>
                    <a:pt x="2897" y="10816"/>
                    <a:pt x="2941" y="10822"/>
                    <a:pt x="2974" y="10822"/>
                  </a:cubicBezTo>
                  <a:cubicBezTo>
                    <a:pt x="2999" y="10822"/>
                    <a:pt x="3018" y="10819"/>
                    <a:pt x="3044" y="10819"/>
                  </a:cubicBezTo>
                  <a:cubicBezTo>
                    <a:pt x="3078" y="10819"/>
                    <a:pt x="3125" y="10824"/>
                    <a:pt x="3216" y="10850"/>
                  </a:cubicBezTo>
                  <a:cubicBezTo>
                    <a:pt x="3370" y="10886"/>
                    <a:pt x="3513" y="10922"/>
                    <a:pt x="3668" y="10933"/>
                  </a:cubicBezTo>
                  <a:lnTo>
                    <a:pt x="3882" y="10933"/>
                  </a:lnTo>
                  <a:cubicBezTo>
                    <a:pt x="4122" y="10979"/>
                    <a:pt x="4384" y="11113"/>
                    <a:pt x="4647" y="11113"/>
                  </a:cubicBezTo>
                  <a:cubicBezTo>
                    <a:pt x="4658" y="11113"/>
                    <a:pt x="4669" y="11113"/>
                    <a:pt x="4680" y="11112"/>
                  </a:cubicBezTo>
                  <a:cubicBezTo>
                    <a:pt x="4778" y="11112"/>
                    <a:pt x="4736" y="11092"/>
                    <a:pt x="4779" y="11092"/>
                  </a:cubicBezTo>
                  <a:cubicBezTo>
                    <a:pt x="4793" y="11092"/>
                    <a:pt x="4817" y="11094"/>
                    <a:pt x="4859" y="11100"/>
                  </a:cubicBezTo>
                  <a:cubicBezTo>
                    <a:pt x="4906" y="11124"/>
                    <a:pt x="4978" y="11136"/>
                    <a:pt x="5037" y="11148"/>
                  </a:cubicBezTo>
                  <a:cubicBezTo>
                    <a:pt x="5073" y="11148"/>
                    <a:pt x="5061" y="11124"/>
                    <a:pt x="5121" y="11124"/>
                  </a:cubicBezTo>
                  <a:cubicBezTo>
                    <a:pt x="5371" y="11124"/>
                    <a:pt x="5801" y="11225"/>
                    <a:pt x="6114" y="11225"/>
                  </a:cubicBezTo>
                  <a:cubicBezTo>
                    <a:pt x="6203" y="11225"/>
                    <a:pt x="6283" y="11217"/>
                    <a:pt x="6347" y="11195"/>
                  </a:cubicBezTo>
                  <a:cubicBezTo>
                    <a:pt x="6442" y="11195"/>
                    <a:pt x="6502" y="11112"/>
                    <a:pt x="6466" y="11029"/>
                  </a:cubicBezTo>
                  <a:lnTo>
                    <a:pt x="6526" y="11029"/>
                  </a:lnTo>
                  <a:cubicBezTo>
                    <a:pt x="6384" y="11073"/>
                    <a:pt x="6610" y="11132"/>
                    <a:pt x="6776" y="11132"/>
                  </a:cubicBezTo>
                  <a:cubicBezTo>
                    <a:pt x="6872" y="11132"/>
                    <a:pt x="6948" y="11112"/>
                    <a:pt x="6922" y="11059"/>
                  </a:cubicBezTo>
                  <a:lnTo>
                    <a:pt x="6922" y="11059"/>
                  </a:lnTo>
                  <a:cubicBezTo>
                    <a:pt x="6938" y="11072"/>
                    <a:pt x="7009" y="11075"/>
                    <a:pt x="7096" y="11075"/>
                  </a:cubicBezTo>
                  <a:cubicBezTo>
                    <a:pt x="7163" y="11075"/>
                    <a:pt x="7239" y="11074"/>
                    <a:pt x="7308" y="11074"/>
                  </a:cubicBezTo>
                  <a:cubicBezTo>
                    <a:pt x="7395" y="11074"/>
                    <a:pt x="7470" y="11076"/>
                    <a:pt x="7502" y="11088"/>
                  </a:cubicBezTo>
                  <a:cubicBezTo>
                    <a:pt x="7520" y="11099"/>
                    <a:pt x="7535" y="11103"/>
                    <a:pt x="7549" y="11103"/>
                  </a:cubicBezTo>
                  <a:cubicBezTo>
                    <a:pt x="7581" y="11103"/>
                    <a:pt x="7610" y="11081"/>
                    <a:pt x="7669" y="11064"/>
                  </a:cubicBezTo>
                  <a:cubicBezTo>
                    <a:pt x="7752" y="11041"/>
                    <a:pt x="7859" y="11041"/>
                    <a:pt x="7954" y="11017"/>
                  </a:cubicBezTo>
                  <a:cubicBezTo>
                    <a:pt x="8419" y="10922"/>
                    <a:pt x="8871" y="10803"/>
                    <a:pt x="9323" y="10648"/>
                  </a:cubicBezTo>
                  <a:cubicBezTo>
                    <a:pt x="9609" y="10564"/>
                    <a:pt x="10205" y="10338"/>
                    <a:pt x="10157" y="10195"/>
                  </a:cubicBezTo>
                  <a:lnTo>
                    <a:pt x="10157" y="10148"/>
                  </a:lnTo>
                  <a:lnTo>
                    <a:pt x="10193" y="10136"/>
                  </a:lnTo>
                  <a:lnTo>
                    <a:pt x="10276" y="10088"/>
                  </a:lnTo>
                  <a:lnTo>
                    <a:pt x="10383" y="10088"/>
                  </a:lnTo>
                  <a:cubicBezTo>
                    <a:pt x="10419" y="10088"/>
                    <a:pt x="10455" y="10076"/>
                    <a:pt x="10478" y="10052"/>
                  </a:cubicBezTo>
                  <a:cubicBezTo>
                    <a:pt x="10502" y="10029"/>
                    <a:pt x="10514" y="9981"/>
                    <a:pt x="10502" y="9945"/>
                  </a:cubicBezTo>
                  <a:cubicBezTo>
                    <a:pt x="10490" y="9921"/>
                    <a:pt x="10466" y="9898"/>
                    <a:pt x="10455" y="9886"/>
                  </a:cubicBezTo>
                  <a:lnTo>
                    <a:pt x="10431" y="9862"/>
                  </a:lnTo>
                  <a:lnTo>
                    <a:pt x="13395" y="9219"/>
                  </a:lnTo>
                  <a:lnTo>
                    <a:pt x="13395" y="9243"/>
                  </a:lnTo>
                  <a:lnTo>
                    <a:pt x="13395" y="9255"/>
                  </a:lnTo>
                  <a:cubicBezTo>
                    <a:pt x="13395" y="9314"/>
                    <a:pt x="13395" y="9374"/>
                    <a:pt x="13395" y="9421"/>
                  </a:cubicBezTo>
                  <a:cubicBezTo>
                    <a:pt x="13348" y="9505"/>
                    <a:pt x="13431" y="9517"/>
                    <a:pt x="13538" y="9552"/>
                  </a:cubicBezTo>
                  <a:cubicBezTo>
                    <a:pt x="13598" y="9576"/>
                    <a:pt x="13657" y="9588"/>
                    <a:pt x="13729" y="9600"/>
                  </a:cubicBezTo>
                  <a:cubicBezTo>
                    <a:pt x="13749" y="9604"/>
                    <a:pt x="13763" y="9605"/>
                    <a:pt x="13775" y="9605"/>
                  </a:cubicBezTo>
                  <a:cubicBezTo>
                    <a:pt x="13799" y="9605"/>
                    <a:pt x="13812" y="9600"/>
                    <a:pt x="13836" y="9600"/>
                  </a:cubicBezTo>
                  <a:cubicBezTo>
                    <a:pt x="13856" y="9600"/>
                    <a:pt x="13746" y="9495"/>
                    <a:pt x="13826" y="9495"/>
                  </a:cubicBezTo>
                  <a:cubicBezTo>
                    <a:pt x="13839" y="9495"/>
                    <a:pt x="13858" y="9498"/>
                    <a:pt x="13884" y="9505"/>
                  </a:cubicBezTo>
                  <a:cubicBezTo>
                    <a:pt x="13951" y="9520"/>
                    <a:pt x="13981" y="9535"/>
                    <a:pt x="14024" y="9535"/>
                  </a:cubicBezTo>
                  <a:cubicBezTo>
                    <a:pt x="14049" y="9535"/>
                    <a:pt x="14078" y="9530"/>
                    <a:pt x="14122" y="9517"/>
                  </a:cubicBezTo>
                  <a:cubicBezTo>
                    <a:pt x="14122" y="9517"/>
                    <a:pt x="14188" y="9479"/>
                    <a:pt x="14211" y="9479"/>
                  </a:cubicBezTo>
                  <a:cubicBezTo>
                    <a:pt x="14213" y="9479"/>
                    <a:pt x="14216" y="9480"/>
                    <a:pt x="14217" y="9481"/>
                  </a:cubicBezTo>
                  <a:cubicBezTo>
                    <a:pt x="14276" y="9505"/>
                    <a:pt x="14098" y="9576"/>
                    <a:pt x="14157" y="9600"/>
                  </a:cubicBezTo>
                  <a:cubicBezTo>
                    <a:pt x="14193" y="9588"/>
                    <a:pt x="14229" y="9588"/>
                    <a:pt x="14265" y="9576"/>
                  </a:cubicBezTo>
                  <a:cubicBezTo>
                    <a:pt x="14324" y="9552"/>
                    <a:pt x="14396" y="9552"/>
                    <a:pt x="14455" y="9552"/>
                  </a:cubicBezTo>
                  <a:cubicBezTo>
                    <a:pt x="14384" y="9552"/>
                    <a:pt x="14419" y="9576"/>
                    <a:pt x="14419" y="9600"/>
                  </a:cubicBezTo>
                  <a:cubicBezTo>
                    <a:pt x="14419" y="9586"/>
                    <a:pt x="14439" y="9583"/>
                    <a:pt x="14467" y="9583"/>
                  </a:cubicBezTo>
                  <a:cubicBezTo>
                    <a:pt x="14490" y="9583"/>
                    <a:pt x="14519" y="9585"/>
                    <a:pt x="14547" y="9585"/>
                  </a:cubicBezTo>
                  <a:cubicBezTo>
                    <a:pt x="14574" y="9585"/>
                    <a:pt x="14601" y="9583"/>
                    <a:pt x="14622" y="9576"/>
                  </a:cubicBezTo>
                  <a:cubicBezTo>
                    <a:pt x="14622" y="9576"/>
                    <a:pt x="14622" y="9564"/>
                    <a:pt x="14646" y="9552"/>
                  </a:cubicBezTo>
                  <a:cubicBezTo>
                    <a:pt x="14704" y="9539"/>
                    <a:pt x="14777" y="9530"/>
                    <a:pt x="14833" y="9530"/>
                  </a:cubicBezTo>
                  <a:cubicBezTo>
                    <a:pt x="14880" y="9530"/>
                    <a:pt x="14914" y="9536"/>
                    <a:pt x="14919" y="9552"/>
                  </a:cubicBezTo>
                  <a:cubicBezTo>
                    <a:pt x="14925" y="9569"/>
                    <a:pt x="14989" y="9578"/>
                    <a:pt x="15057" y="9578"/>
                  </a:cubicBezTo>
                  <a:cubicBezTo>
                    <a:pt x="15135" y="9578"/>
                    <a:pt x="15217" y="9566"/>
                    <a:pt x="15217" y="9540"/>
                  </a:cubicBezTo>
                  <a:cubicBezTo>
                    <a:pt x="15300" y="9529"/>
                    <a:pt x="15515" y="9529"/>
                    <a:pt x="15515" y="9481"/>
                  </a:cubicBezTo>
                  <a:cubicBezTo>
                    <a:pt x="15583" y="9485"/>
                    <a:pt x="15685" y="9490"/>
                    <a:pt x="15796" y="9490"/>
                  </a:cubicBezTo>
                  <a:cubicBezTo>
                    <a:pt x="16032" y="9490"/>
                    <a:pt x="16311" y="9467"/>
                    <a:pt x="16408" y="9362"/>
                  </a:cubicBezTo>
                  <a:cubicBezTo>
                    <a:pt x="16410" y="9408"/>
                    <a:pt x="16427" y="9426"/>
                    <a:pt x="16453" y="9426"/>
                  </a:cubicBezTo>
                  <a:cubicBezTo>
                    <a:pt x="16539" y="9426"/>
                    <a:pt x="16724" y="9231"/>
                    <a:pt x="16818" y="9231"/>
                  </a:cubicBezTo>
                  <a:cubicBezTo>
                    <a:pt x="16820" y="9231"/>
                    <a:pt x="16822" y="9231"/>
                    <a:pt x="16824" y="9231"/>
                  </a:cubicBezTo>
                  <a:cubicBezTo>
                    <a:pt x="16881" y="9237"/>
                    <a:pt x="16921" y="9253"/>
                    <a:pt x="16969" y="9253"/>
                  </a:cubicBezTo>
                  <a:cubicBezTo>
                    <a:pt x="17011" y="9253"/>
                    <a:pt x="17061" y="9240"/>
                    <a:pt x="17134" y="9195"/>
                  </a:cubicBezTo>
                  <a:cubicBezTo>
                    <a:pt x="17217" y="9148"/>
                    <a:pt x="17277" y="9076"/>
                    <a:pt x="17348" y="9017"/>
                  </a:cubicBezTo>
                  <a:cubicBezTo>
                    <a:pt x="17404" y="9025"/>
                    <a:pt x="17374" y="9065"/>
                    <a:pt x="17425" y="9065"/>
                  </a:cubicBezTo>
                  <a:cubicBezTo>
                    <a:pt x="17450" y="9065"/>
                    <a:pt x="17493" y="9056"/>
                    <a:pt x="17575" y="9028"/>
                  </a:cubicBezTo>
                  <a:cubicBezTo>
                    <a:pt x="17705" y="8993"/>
                    <a:pt x="17575" y="8969"/>
                    <a:pt x="17729" y="8933"/>
                  </a:cubicBezTo>
                  <a:lnTo>
                    <a:pt x="17729" y="8933"/>
                  </a:lnTo>
                  <a:cubicBezTo>
                    <a:pt x="17729" y="8957"/>
                    <a:pt x="17717" y="9040"/>
                    <a:pt x="17789" y="9040"/>
                  </a:cubicBezTo>
                  <a:cubicBezTo>
                    <a:pt x="17872" y="9040"/>
                    <a:pt x="18039" y="8993"/>
                    <a:pt x="18027" y="8969"/>
                  </a:cubicBezTo>
                  <a:cubicBezTo>
                    <a:pt x="18027" y="8933"/>
                    <a:pt x="18325" y="8898"/>
                    <a:pt x="18372" y="8898"/>
                  </a:cubicBezTo>
                  <a:cubicBezTo>
                    <a:pt x="18396" y="8895"/>
                    <a:pt x="18430" y="8893"/>
                    <a:pt x="18469" y="8893"/>
                  </a:cubicBezTo>
                  <a:cubicBezTo>
                    <a:pt x="18584" y="8893"/>
                    <a:pt x="18738" y="8906"/>
                    <a:pt x="18765" y="8933"/>
                  </a:cubicBezTo>
                  <a:cubicBezTo>
                    <a:pt x="18848" y="8996"/>
                    <a:pt x="18959" y="9031"/>
                    <a:pt x="19065" y="9031"/>
                  </a:cubicBezTo>
                  <a:cubicBezTo>
                    <a:pt x="19080" y="9031"/>
                    <a:pt x="19095" y="9030"/>
                    <a:pt x="19110" y="9028"/>
                  </a:cubicBezTo>
                  <a:cubicBezTo>
                    <a:pt x="19185" y="9028"/>
                    <a:pt x="19202" y="8991"/>
                    <a:pt x="19289" y="8991"/>
                  </a:cubicBezTo>
                  <a:cubicBezTo>
                    <a:pt x="19300" y="8991"/>
                    <a:pt x="19312" y="8991"/>
                    <a:pt x="19325" y="8993"/>
                  </a:cubicBezTo>
                  <a:cubicBezTo>
                    <a:pt x="19432" y="9005"/>
                    <a:pt x="19539" y="9028"/>
                    <a:pt x="19634" y="9064"/>
                  </a:cubicBezTo>
                  <a:cubicBezTo>
                    <a:pt x="19777" y="9100"/>
                    <a:pt x="19932" y="9124"/>
                    <a:pt x="20075" y="9124"/>
                  </a:cubicBezTo>
                  <a:cubicBezTo>
                    <a:pt x="20038" y="9095"/>
                    <a:pt x="20063" y="9086"/>
                    <a:pt x="20117" y="9086"/>
                  </a:cubicBezTo>
                  <a:cubicBezTo>
                    <a:pt x="20210" y="9086"/>
                    <a:pt x="20390" y="9113"/>
                    <a:pt x="20494" y="9113"/>
                  </a:cubicBezTo>
                  <a:cubicBezTo>
                    <a:pt x="20506" y="9113"/>
                    <a:pt x="20517" y="9113"/>
                    <a:pt x="20527" y="9112"/>
                  </a:cubicBezTo>
                  <a:cubicBezTo>
                    <a:pt x="20634" y="9112"/>
                    <a:pt x="20753" y="9100"/>
                    <a:pt x="20861" y="9064"/>
                  </a:cubicBezTo>
                  <a:cubicBezTo>
                    <a:pt x="20980" y="9040"/>
                    <a:pt x="20956" y="9040"/>
                    <a:pt x="20932" y="9028"/>
                  </a:cubicBezTo>
                  <a:cubicBezTo>
                    <a:pt x="20908" y="9017"/>
                    <a:pt x="21111" y="8993"/>
                    <a:pt x="21134" y="8981"/>
                  </a:cubicBezTo>
                  <a:cubicBezTo>
                    <a:pt x="21206" y="8969"/>
                    <a:pt x="21277" y="8933"/>
                    <a:pt x="21349" y="8898"/>
                  </a:cubicBezTo>
                  <a:cubicBezTo>
                    <a:pt x="21413" y="8876"/>
                    <a:pt x="21582" y="8749"/>
                    <a:pt x="21642" y="8749"/>
                  </a:cubicBezTo>
                  <a:cubicBezTo>
                    <a:pt x="21649" y="8749"/>
                    <a:pt x="21655" y="8751"/>
                    <a:pt x="21658" y="8755"/>
                  </a:cubicBezTo>
                  <a:cubicBezTo>
                    <a:pt x="21662" y="8760"/>
                    <a:pt x="21669" y="8762"/>
                    <a:pt x="21679" y="8762"/>
                  </a:cubicBezTo>
                  <a:cubicBezTo>
                    <a:pt x="21736" y="8762"/>
                    <a:pt x="21888" y="8681"/>
                    <a:pt x="21980" y="8600"/>
                  </a:cubicBezTo>
                  <a:cubicBezTo>
                    <a:pt x="22075" y="8517"/>
                    <a:pt x="21932" y="8564"/>
                    <a:pt x="22075" y="8457"/>
                  </a:cubicBezTo>
                  <a:cubicBezTo>
                    <a:pt x="22088" y="8470"/>
                    <a:pt x="22090" y="8490"/>
                    <a:pt x="22107" y="8490"/>
                  </a:cubicBezTo>
                  <a:cubicBezTo>
                    <a:pt x="22121" y="8490"/>
                    <a:pt x="22146" y="8476"/>
                    <a:pt x="22194" y="8433"/>
                  </a:cubicBezTo>
                  <a:cubicBezTo>
                    <a:pt x="22246" y="8388"/>
                    <a:pt x="22246" y="8372"/>
                    <a:pt x="22218" y="8372"/>
                  </a:cubicBezTo>
                  <a:cubicBezTo>
                    <a:pt x="22155" y="8372"/>
                    <a:pt x="21958" y="8452"/>
                    <a:pt x="21885" y="8493"/>
                  </a:cubicBezTo>
                  <a:cubicBezTo>
                    <a:pt x="21793" y="8543"/>
                    <a:pt x="21659" y="8646"/>
                    <a:pt x="21606" y="8646"/>
                  </a:cubicBezTo>
                  <a:cubicBezTo>
                    <a:pt x="21597" y="8646"/>
                    <a:pt x="21590" y="8643"/>
                    <a:pt x="21587" y="8636"/>
                  </a:cubicBezTo>
                  <a:cubicBezTo>
                    <a:pt x="21515" y="8671"/>
                    <a:pt x="21432" y="8707"/>
                    <a:pt x="21349" y="8743"/>
                  </a:cubicBezTo>
                  <a:cubicBezTo>
                    <a:pt x="21587" y="8636"/>
                    <a:pt x="21801" y="8505"/>
                    <a:pt x="22004" y="8338"/>
                  </a:cubicBezTo>
                  <a:cubicBezTo>
                    <a:pt x="22111" y="8302"/>
                    <a:pt x="22218" y="8255"/>
                    <a:pt x="22325" y="8195"/>
                  </a:cubicBezTo>
                  <a:cubicBezTo>
                    <a:pt x="22337" y="8195"/>
                    <a:pt x="22551" y="8040"/>
                    <a:pt x="22528" y="8028"/>
                  </a:cubicBezTo>
                  <a:cubicBezTo>
                    <a:pt x="22551" y="7945"/>
                    <a:pt x="22599" y="7885"/>
                    <a:pt x="22647" y="7826"/>
                  </a:cubicBezTo>
                  <a:cubicBezTo>
                    <a:pt x="22766" y="7719"/>
                    <a:pt x="22837" y="7576"/>
                    <a:pt x="22873" y="7421"/>
                  </a:cubicBezTo>
                  <a:cubicBezTo>
                    <a:pt x="22873" y="7314"/>
                    <a:pt x="22885" y="7219"/>
                    <a:pt x="22920" y="7123"/>
                  </a:cubicBezTo>
                  <a:cubicBezTo>
                    <a:pt x="22909" y="7004"/>
                    <a:pt x="22873" y="6885"/>
                    <a:pt x="22813" y="6778"/>
                  </a:cubicBezTo>
                  <a:cubicBezTo>
                    <a:pt x="22754" y="6671"/>
                    <a:pt x="22694" y="6612"/>
                    <a:pt x="22742" y="6576"/>
                  </a:cubicBezTo>
                  <a:lnTo>
                    <a:pt x="22742" y="6576"/>
                  </a:lnTo>
                  <a:cubicBezTo>
                    <a:pt x="22738" y="6579"/>
                    <a:pt x="22733" y="6580"/>
                    <a:pt x="22728" y="6580"/>
                  </a:cubicBezTo>
                  <a:cubicBezTo>
                    <a:pt x="22689" y="6580"/>
                    <a:pt x="22624" y="6505"/>
                    <a:pt x="22539" y="6421"/>
                  </a:cubicBezTo>
                  <a:cubicBezTo>
                    <a:pt x="22456" y="6350"/>
                    <a:pt x="22373" y="6278"/>
                    <a:pt x="22277" y="6231"/>
                  </a:cubicBezTo>
                  <a:cubicBezTo>
                    <a:pt x="22237" y="6210"/>
                    <a:pt x="22216" y="6203"/>
                    <a:pt x="22203" y="6203"/>
                  </a:cubicBezTo>
                  <a:cubicBezTo>
                    <a:pt x="22177" y="6203"/>
                    <a:pt x="22192" y="6234"/>
                    <a:pt x="22153" y="6234"/>
                  </a:cubicBezTo>
                  <a:cubicBezTo>
                    <a:pt x="22145" y="6234"/>
                    <a:pt x="22135" y="6233"/>
                    <a:pt x="22123" y="6231"/>
                  </a:cubicBezTo>
                  <a:cubicBezTo>
                    <a:pt x="22027" y="6207"/>
                    <a:pt x="22004" y="6123"/>
                    <a:pt x="22016" y="6100"/>
                  </a:cubicBezTo>
                  <a:cubicBezTo>
                    <a:pt x="22063" y="6016"/>
                    <a:pt x="21813" y="5980"/>
                    <a:pt x="21658" y="5933"/>
                  </a:cubicBezTo>
                  <a:cubicBezTo>
                    <a:pt x="21603" y="5899"/>
                    <a:pt x="21152" y="5741"/>
                    <a:pt x="21132" y="5730"/>
                  </a:cubicBezTo>
                  <a:lnTo>
                    <a:pt x="21132" y="5730"/>
                  </a:lnTo>
                  <a:cubicBezTo>
                    <a:pt x="21092" y="5731"/>
                    <a:pt x="21228" y="5754"/>
                    <a:pt x="21146" y="5766"/>
                  </a:cubicBezTo>
                  <a:cubicBezTo>
                    <a:pt x="21111" y="5766"/>
                    <a:pt x="21075" y="5766"/>
                    <a:pt x="21039" y="5754"/>
                  </a:cubicBezTo>
                  <a:cubicBezTo>
                    <a:pt x="21015" y="5742"/>
                    <a:pt x="20944" y="5742"/>
                    <a:pt x="20956" y="5719"/>
                  </a:cubicBezTo>
                  <a:cubicBezTo>
                    <a:pt x="20973" y="5701"/>
                    <a:pt x="21010" y="5690"/>
                    <a:pt x="21000" y="5690"/>
                  </a:cubicBezTo>
                  <a:cubicBezTo>
                    <a:pt x="20997" y="5690"/>
                    <a:pt x="20987" y="5692"/>
                    <a:pt x="20968" y="5695"/>
                  </a:cubicBezTo>
                  <a:lnTo>
                    <a:pt x="20884" y="5707"/>
                  </a:lnTo>
                  <a:cubicBezTo>
                    <a:pt x="20853" y="5707"/>
                    <a:pt x="20826" y="5712"/>
                    <a:pt x="20812" y="5712"/>
                  </a:cubicBezTo>
                  <a:cubicBezTo>
                    <a:pt x="20805" y="5712"/>
                    <a:pt x="20801" y="5711"/>
                    <a:pt x="20801" y="5707"/>
                  </a:cubicBezTo>
                  <a:cubicBezTo>
                    <a:pt x="20873" y="5671"/>
                    <a:pt x="20956" y="5635"/>
                    <a:pt x="21027" y="5623"/>
                  </a:cubicBezTo>
                  <a:cubicBezTo>
                    <a:pt x="21051" y="5611"/>
                    <a:pt x="21075" y="5611"/>
                    <a:pt x="21099" y="5599"/>
                  </a:cubicBezTo>
                  <a:cubicBezTo>
                    <a:pt x="21146" y="5564"/>
                    <a:pt x="21206" y="5516"/>
                    <a:pt x="21265" y="5469"/>
                  </a:cubicBezTo>
                  <a:cubicBezTo>
                    <a:pt x="21361" y="5385"/>
                    <a:pt x="21456" y="5278"/>
                    <a:pt x="21539" y="5159"/>
                  </a:cubicBezTo>
                  <a:cubicBezTo>
                    <a:pt x="21563" y="5112"/>
                    <a:pt x="21610" y="4984"/>
                    <a:pt x="21645" y="4935"/>
                  </a:cubicBezTo>
                  <a:lnTo>
                    <a:pt x="21645" y="4935"/>
                  </a:lnTo>
                  <a:cubicBezTo>
                    <a:pt x="21636" y="4952"/>
                    <a:pt x="21647" y="5028"/>
                    <a:pt x="21658" y="5028"/>
                  </a:cubicBezTo>
                  <a:cubicBezTo>
                    <a:pt x="21742" y="4933"/>
                    <a:pt x="21813" y="4837"/>
                    <a:pt x="21861" y="4730"/>
                  </a:cubicBezTo>
                  <a:cubicBezTo>
                    <a:pt x="21896" y="4635"/>
                    <a:pt x="21849" y="4671"/>
                    <a:pt x="21896" y="4552"/>
                  </a:cubicBezTo>
                  <a:lnTo>
                    <a:pt x="22004" y="4266"/>
                  </a:lnTo>
                  <a:cubicBezTo>
                    <a:pt x="22087" y="4016"/>
                    <a:pt x="22147" y="4016"/>
                    <a:pt x="22111" y="3718"/>
                  </a:cubicBezTo>
                  <a:cubicBezTo>
                    <a:pt x="22075" y="3599"/>
                    <a:pt x="22075" y="3480"/>
                    <a:pt x="22039" y="3325"/>
                  </a:cubicBezTo>
                  <a:cubicBezTo>
                    <a:pt x="22027" y="3254"/>
                    <a:pt x="21956" y="3242"/>
                    <a:pt x="21908" y="3099"/>
                  </a:cubicBezTo>
                  <a:cubicBezTo>
                    <a:pt x="21910" y="3098"/>
                    <a:pt x="21913" y="3098"/>
                    <a:pt x="21916" y="3098"/>
                  </a:cubicBezTo>
                  <a:cubicBezTo>
                    <a:pt x="21930" y="3098"/>
                    <a:pt x="21953" y="3107"/>
                    <a:pt x="21970" y="3107"/>
                  </a:cubicBezTo>
                  <a:cubicBezTo>
                    <a:pt x="21991" y="3107"/>
                    <a:pt x="22000" y="3091"/>
                    <a:pt x="21956" y="3016"/>
                  </a:cubicBezTo>
                  <a:cubicBezTo>
                    <a:pt x="21920" y="2944"/>
                    <a:pt x="21861" y="2885"/>
                    <a:pt x="21801" y="2837"/>
                  </a:cubicBezTo>
                  <a:lnTo>
                    <a:pt x="21801" y="2837"/>
                  </a:lnTo>
                  <a:cubicBezTo>
                    <a:pt x="21811" y="2845"/>
                    <a:pt x="21818" y="2848"/>
                    <a:pt x="21822" y="2848"/>
                  </a:cubicBezTo>
                  <a:cubicBezTo>
                    <a:pt x="21838" y="2848"/>
                    <a:pt x="21815" y="2799"/>
                    <a:pt x="21777" y="2742"/>
                  </a:cubicBezTo>
                  <a:cubicBezTo>
                    <a:pt x="21718" y="2659"/>
                    <a:pt x="21658" y="2587"/>
                    <a:pt x="21587" y="2516"/>
                  </a:cubicBezTo>
                  <a:cubicBezTo>
                    <a:pt x="21480" y="2409"/>
                    <a:pt x="21635" y="2468"/>
                    <a:pt x="21480" y="2349"/>
                  </a:cubicBezTo>
                  <a:cubicBezTo>
                    <a:pt x="21441" y="2314"/>
                    <a:pt x="21406" y="2299"/>
                    <a:pt x="21379" y="2299"/>
                  </a:cubicBezTo>
                  <a:cubicBezTo>
                    <a:pt x="21311" y="2299"/>
                    <a:pt x="21293" y="2390"/>
                    <a:pt x="21393" y="2472"/>
                  </a:cubicBezTo>
                  <a:lnTo>
                    <a:pt x="21393" y="2472"/>
                  </a:lnTo>
                  <a:cubicBezTo>
                    <a:pt x="21358" y="2447"/>
                    <a:pt x="21330" y="2428"/>
                    <a:pt x="21301" y="2409"/>
                  </a:cubicBezTo>
                  <a:cubicBezTo>
                    <a:pt x="21231" y="2374"/>
                    <a:pt x="21155" y="2352"/>
                    <a:pt x="21115" y="2352"/>
                  </a:cubicBezTo>
                  <a:cubicBezTo>
                    <a:pt x="21100" y="2352"/>
                    <a:pt x="21090" y="2355"/>
                    <a:pt x="21087" y="2361"/>
                  </a:cubicBezTo>
                  <a:cubicBezTo>
                    <a:pt x="20911" y="2299"/>
                    <a:pt x="20729" y="2264"/>
                    <a:pt x="20545" y="2264"/>
                  </a:cubicBezTo>
                  <a:cubicBezTo>
                    <a:pt x="20479" y="2264"/>
                    <a:pt x="20414" y="2268"/>
                    <a:pt x="20349" y="2278"/>
                  </a:cubicBezTo>
                  <a:cubicBezTo>
                    <a:pt x="20372" y="2266"/>
                    <a:pt x="20396" y="2266"/>
                    <a:pt x="20432" y="2254"/>
                  </a:cubicBezTo>
                  <a:cubicBezTo>
                    <a:pt x="20463" y="2250"/>
                    <a:pt x="20494" y="2249"/>
                    <a:pt x="20524" y="2249"/>
                  </a:cubicBezTo>
                  <a:cubicBezTo>
                    <a:pt x="20596" y="2249"/>
                    <a:pt x="20666" y="2257"/>
                    <a:pt x="20742" y="2266"/>
                  </a:cubicBezTo>
                  <a:cubicBezTo>
                    <a:pt x="20873" y="2266"/>
                    <a:pt x="21230" y="2266"/>
                    <a:pt x="21123" y="2206"/>
                  </a:cubicBezTo>
                  <a:lnTo>
                    <a:pt x="20968" y="2171"/>
                  </a:lnTo>
                  <a:cubicBezTo>
                    <a:pt x="20884" y="2147"/>
                    <a:pt x="20801" y="2123"/>
                    <a:pt x="20742" y="2099"/>
                  </a:cubicBezTo>
                  <a:cubicBezTo>
                    <a:pt x="20640" y="2075"/>
                    <a:pt x="20539" y="2063"/>
                    <a:pt x="20439" y="2063"/>
                  </a:cubicBezTo>
                  <a:cubicBezTo>
                    <a:pt x="20340" y="2063"/>
                    <a:pt x="20242" y="2075"/>
                    <a:pt x="20146" y="2099"/>
                  </a:cubicBezTo>
                  <a:cubicBezTo>
                    <a:pt x="20015" y="2135"/>
                    <a:pt x="20158" y="2171"/>
                    <a:pt x="19991" y="2230"/>
                  </a:cubicBezTo>
                  <a:cubicBezTo>
                    <a:pt x="19896" y="2266"/>
                    <a:pt x="19801" y="2290"/>
                    <a:pt x="19706" y="2290"/>
                  </a:cubicBezTo>
                  <a:cubicBezTo>
                    <a:pt x="19700" y="2279"/>
                    <a:pt x="19695" y="2273"/>
                    <a:pt x="19683" y="2273"/>
                  </a:cubicBezTo>
                  <a:cubicBezTo>
                    <a:pt x="19669" y="2273"/>
                    <a:pt x="19644" y="2282"/>
                    <a:pt x="19599" y="2301"/>
                  </a:cubicBezTo>
                  <a:cubicBezTo>
                    <a:pt x="19444" y="2361"/>
                    <a:pt x="19527" y="2325"/>
                    <a:pt x="19503" y="2385"/>
                  </a:cubicBezTo>
                  <a:cubicBezTo>
                    <a:pt x="19456" y="2432"/>
                    <a:pt x="19408" y="2456"/>
                    <a:pt x="19349" y="2480"/>
                  </a:cubicBezTo>
                  <a:cubicBezTo>
                    <a:pt x="19344" y="2481"/>
                    <a:pt x="19340" y="2481"/>
                    <a:pt x="19336" y="2481"/>
                  </a:cubicBezTo>
                  <a:cubicBezTo>
                    <a:pt x="19277" y="2481"/>
                    <a:pt x="19329" y="2421"/>
                    <a:pt x="19287" y="2421"/>
                  </a:cubicBezTo>
                  <a:cubicBezTo>
                    <a:pt x="19271" y="2421"/>
                    <a:pt x="19240" y="2431"/>
                    <a:pt x="19182" y="2456"/>
                  </a:cubicBezTo>
                  <a:cubicBezTo>
                    <a:pt x="19110" y="2504"/>
                    <a:pt x="18956" y="2623"/>
                    <a:pt x="18979" y="2647"/>
                  </a:cubicBezTo>
                  <a:cubicBezTo>
                    <a:pt x="18944" y="2671"/>
                    <a:pt x="18872" y="2706"/>
                    <a:pt x="18837" y="2730"/>
                  </a:cubicBezTo>
                  <a:cubicBezTo>
                    <a:pt x="18801" y="2754"/>
                    <a:pt x="18467" y="3028"/>
                    <a:pt x="18432" y="3028"/>
                  </a:cubicBezTo>
                  <a:cubicBezTo>
                    <a:pt x="18427" y="3029"/>
                    <a:pt x="18423" y="3030"/>
                    <a:pt x="18421" y="3030"/>
                  </a:cubicBezTo>
                  <a:cubicBezTo>
                    <a:pt x="18383" y="3030"/>
                    <a:pt x="18540" y="2882"/>
                    <a:pt x="18563" y="2837"/>
                  </a:cubicBezTo>
                  <a:lnTo>
                    <a:pt x="18563" y="2837"/>
                  </a:lnTo>
                  <a:cubicBezTo>
                    <a:pt x="18527" y="2885"/>
                    <a:pt x="18146" y="3147"/>
                    <a:pt x="18098" y="3183"/>
                  </a:cubicBezTo>
                  <a:cubicBezTo>
                    <a:pt x="18039" y="3242"/>
                    <a:pt x="17956" y="3290"/>
                    <a:pt x="17872" y="3290"/>
                  </a:cubicBezTo>
                  <a:cubicBezTo>
                    <a:pt x="17729" y="3314"/>
                    <a:pt x="17765" y="3349"/>
                    <a:pt x="17682" y="3385"/>
                  </a:cubicBezTo>
                  <a:cubicBezTo>
                    <a:pt x="17622" y="3421"/>
                    <a:pt x="17551" y="3444"/>
                    <a:pt x="17491" y="3444"/>
                  </a:cubicBezTo>
                  <a:cubicBezTo>
                    <a:pt x="17467" y="3444"/>
                    <a:pt x="17432" y="3456"/>
                    <a:pt x="17408" y="3468"/>
                  </a:cubicBezTo>
                  <a:cubicBezTo>
                    <a:pt x="17348" y="3492"/>
                    <a:pt x="17301" y="3540"/>
                    <a:pt x="17360" y="3540"/>
                  </a:cubicBezTo>
                  <a:cubicBezTo>
                    <a:pt x="17396" y="3552"/>
                    <a:pt x="17420" y="3587"/>
                    <a:pt x="17313" y="3599"/>
                  </a:cubicBezTo>
                  <a:cubicBezTo>
                    <a:pt x="17299" y="3601"/>
                    <a:pt x="17286" y="3602"/>
                    <a:pt x="17275" y="3602"/>
                  </a:cubicBezTo>
                  <a:cubicBezTo>
                    <a:pt x="17220" y="3602"/>
                    <a:pt x="17191" y="3585"/>
                    <a:pt x="17136" y="3585"/>
                  </a:cubicBezTo>
                  <a:cubicBezTo>
                    <a:pt x="17125" y="3585"/>
                    <a:pt x="17112" y="3586"/>
                    <a:pt x="17098" y="3587"/>
                  </a:cubicBezTo>
                  <a:cubicBezTo>
                    <a:pt x="17003" y="3587"/>
                    <a:pt x="16920" y="3599"/>
                    <a:pt x="16824" y="3623"/>
                  </a:cubicBezTo>
                  <a:cubicBezTo>
                    <a:pt x="16753" y="3623"/>
                    <a:pt x="16682" y="3611"/>
                    <a:pt x="16622" y="3599"/>
                  </a:cubicBezTo>
                  <a:cubicBezTo>
                    <a:pt x="16598" y="3575"/>
                    <a:pt x="16574" y="3575"/>
                    <a:pt x="16551" y="3564"/>
                  </a:cubicBezTo>
                  <a:cubicBezTo>
                    <a:pt x="16521" y="3557"/>
                    <a:pt x="16501" y="3555"/>
                    <a:pt x="16486" y="3555"/>
                  </a:cubicBezTo>
                  <a:cubicBezTo>
                    <a:pt x="16461" y="3555"/>
                    <a:pt x="16447" y="3560"/>
                    <a:pt x="16420" y="3560"/>
                  </a:cubicBezTo>
                  <a:cubicBezTo>
                    <a:pt x="16403" y="3560"/>
                    <a:pt x="16381" y="3558"/>
                    <a:pt x="16348" y="3552"/>
                  </a:cubicBezTo>
                  <a:cubicBezTo>
                    <a:pt x="16277" y="3528"/>
                    <a:pt x="16217" y="3504"/>
                    <a:pt x="16158" y="3468"/>
                  </a:cubicBezTo>
                  <a:cubicBezTo>
                    <a:pt x="15991" y="3397"/>
                    <a:pt x="15777" y="3302"/>
                    <a:pt x="15622" y="3242"/>
                  </a:cubicBezTo>
                  <a:cubicBezTo>
                    <a:pt x="15515" y="3206"/>
                    <a:pt x="15491" y="3194"/>
                    <a:pt x="15515" y="3159"/>
                  </a:cubicBezTo>
                  <a:lnTo>
                    <a:pt x="15515" y="3159"/>
                  </a:lnTo>
                  <a:cubicBezTo>
                    <a:pt x="15528" y="3162"/>
                    <a:pt x="15537" y="3163"/>
                    <a:pt x="15543" y="3163"/>
                  </a:cubicBezTo>
                  <a:cubicBezTo>
                    <a:pt x="15581" y="3163"/>
                    <a:pt x="15495" y="3106"/>
                    <a:pt x="15443" y="3075"/>
                  </a:cubicBezTo>
                  <a:cubicBezTo>
                    <a:pt x="15360" y="3016"/>
                    <a:pt x="15265" y="2944"/>
                    <a:pt x="15169" y="2897"/>
                  </a:cubicBezTo>
                  <a:cubicBezTo>
                    <a:pt x="15098" y="2873"/>
                    <a:pt x="15015" y="2825"/>
                    <a:pt x="14955" y="2766"/>
                  </a:cubicBezTo>
                  <a:cubicBezTo>
                    <a:pt x="14991" y="2730"/>
                    <a:pt x="14753" y="2575"/>
                    <a:pt x="14669" y="2540"/>
                  </a:cubicBezTo>
                  <a:cubicBezTo>
                    <a:pt x="14586" y="2492"/>
                    <a:pt x="14443" y="2480"/>
                    <a:pt x="14419" y="2444"/>
                  </a:cubicBezTo>
                  <a:cubicBezTo>
                    <a:pt x="14360" y="2349"/>
                    <a:pt x="14288" y="2266"/>
                    <a:pt x="14193" y="2218"/>
                  </a:cubicBezTo>
                  <a:cubicBezTo>
                    <a:pt x="13979" y="2063"/>
                    <a:pt x="13741" y="1920"/>
                    <a:pt x="13503" y="1790"/>
                  </a:cubicBezTo>
                  <a:lnTo>
                    <a:pt x="13253" y="1659"/>
                  </a:lnTo>
                  <a:cubicBezTo>
                    <a:pt x="13193" y="1635"/>
                    <a:pt x="13145" y="1635"/>
                    <a:pt x="13098" y="1611"/>
                  </a:cubicBezTo>
                  <a:cubicBezTo>
                    <a:pt x="13050" y="1587"/>
                    <a:pt x="13003" y="1504"/>
                    <a:pt x="12955" y="1456"/>
                  </a:cubicBezTo>
                  <a:cubicBezTo>
                    <a:pt x="12883" y="1409"/>
                    <a:pt x="12812" y="1361"/>
                    <a:pt x="12729" y="1313"/>
                  </a:cubicBezTo>
                  <a:cubicBezTo>
                    <a:pt x="12647" y="1268"/>
                    <a:pt x="12572" y="1230"/>
                    <a:pt x="12531" y="1230"/>
                  </a:cubicBezTo>
                  <a:cubicBezTo>
                    <a:pt x="12518" y="1230"/>
                    <a:pt x="12508" y="1233"/>
                    <a:pt x="12502" y="1242"/>
                  </a:cubicBezTo>
                  <a:cubicBezTo>
                    <a:pt x="12514" y="1206"/>
                    <a:pt x="12241" y="1147"/>
                    <a:pt x="12181" y="1123"/>
                  </a:cubicBezTo>
                  <a:cubicBezTo>
                    <a:pt x="12145" y="1111"/>
                    <a:pt x="12026" y="1004"/>
                    <a:pt x="11967" y="968"/>
                  </a:cubicBezTo>
                  <a:cubicBezTo>
                    <a:pt x="11871" y="908"/>
                    <a:pt x="11764" y="861"/>
                    <a:pt x="11645" y="825"/>
                  </a:cubicBezTo>
                  <a:cubicBezTo>
                    <a:pt x="11627" y="821"/>
                    <a:pt x="11613" y="819"/>
                    <a:pt x="11603" y="819"/>
                  </a:cubicBezTo>
                  <a:cubicBezTo>
                    <a:pt x="11558" y="819"/>
                    <a:pt x="11571" y="853"/>
                    <a:pt x="11562" y="873"/>
                  </a:cubicBezTo>
                  <a:cubicBezTo>
                    <a:pt x="11526" y="861"/>
                    <a:pt x="11419" y="825"/>
                    <a:pt x="11383" y="801"/>
                  </a:cubicBezTo>
                  <a:cubicBezTo>
                    <a:pt x="11395" y="801"/>
                    <a:pt x="11395" y="789"/>
                    <a:pt x="11383" y="777"/>
                  </a:cubicBezTo>
                  <a:cubicBezTo>
                    <a:pt x="11336" y="754"/>
                    <a:pt x="11288" y="730"/>
                    <a:pt x="11228" y="706"/>
                  </a:cubicBezTo>
                  <a:cubicBezTo>
                    <a:pt x="11205" y="694"/>
                    <a:pt x="11193" y="658"/>
                    <a:pt x="11133" y="635"/>
                  </a:cubicBezTo>
                  <a:cubicBezTo>
                    <a:pt x="11074" y="611"/>
                    <a:pt x="11014" y="587"/>
                    <a:pt x="10943" y="575"/>
                  </a:cubicBezTo>
                  <a:cubicBezTo>
                    <a:pt x="10800" y="539"/>
                    <a:pt x="10645" y="504"/>
                    <a:pt x="10490" y="492"/>
                  </a:cubicBezTo>
                  <a:cubicBezTo>
                    <a:pt x="10276" y="468"/>
                    <a:pt x="10347" y="456"/>
                    <a:pt x="10359" y="408"/>
                  </a:cubicBezTo>
                  <a:lnTo>
                    <a:pt x="10359" y="408"/>
                  </a:lnTo>
                  <a:cubicBezTo>
                    <a:pt x="10357" y="412"/>
                    <a:pt x="10353" y="414"/>
                    <a:pt x="10346" y="414"/>
                  </a:cubicBezTo>
                  <a:cubicBezTo>
                    <a:pt x="10316" y="414"/>
                    <a:pt x="10246" y="383"/>
                    <a:pt x="10189" y="383"/>
                  </a:cubicBezTo>
                  <a:cubicBezTo>
                    <a:pt x="10182" y="383"/>
                    <a:pt x="10175" y="383"/>
                    <a:pt x="10169" y="385"/>
                  </a:cubicBezTo>
                  <a:cubicBezTo>
                    <a:pt x="10157" y="385"/>
                    <a:pt x="10145" y="420"/>
                    <a:pt x="10133" y="420"/>
                  </a:cubicBezTo>
                  <a:cubicBezTo>
                    <a:pt x="10050" y="396"/>
                    <a:pt x="10074" y="349"/>
                    <a:pt x="10002" y="337"/>
                  </a:cubicBezTo>
                  <a:cubicBezTo>
                    <a:pt x="9907" y="325"/>
                    <a:pt x="9812" y="313"/>
                    <a:pt x="9716" y="313"/>
                  </a:cubicBezTo>
                  <a:cubicBezTo>
                    <a:pt x="9562" y="301"/>
                    <a:pt x="9657" y="289"/>
                    <a:pt x="9716" y="277"/>
                  </a:cubicBezTo>
                  <a:cubicBezTo>
                    <a:pt x="9812" y="277"/>
                    <a:pt x="9812" y="218"/>
                    <a:pt x="9669" y="206"/>
                  </a:cubicBezTo>
                  <a:cubicBezTo>
                    <a:pt x="9629" y="199"/>
                    <a:pt x="9588" y="196"/>
                    <a:pt x="9550" y="196"/>
                  </a:cubicBezTo>
                  <a:cubicBezTo>
                    <a:pt x="9451" y="196"/>
                    <a:pt x="9368" y="216"/>
                    <a:pt x="9359" y="242"/>
                  </a:cubicBezTo>
                  <a:cubicBezTo>
                    <a:pt x="9371" y="182"/>
                    <a:pt x="9145" y="146"/>
                    <a:pt x="8931" y="111"/>
                  </a:cubicBezTo>
                  <a:cubicBezTo>
                    <a:pt x="8704" y="75"/>
                    <a:pt x="8478" y="75"/>
                    <a:pt x="8478" y="39"/>
                  </a:cubicBezTo>
                  <a:cubicBezTo>
                    <a:pt x="8410" y="10"/>
                    <a:pt x="8342" y="1"/>
                    <a:pt x="8272" y="1"/>
                  </a:cubicBezTo>
                  <a:close/>
                </a:path>
              </a:pathLst>
            </a:custGeom>
            <a:solidFill>
              <a:schemeClr val="accent5"/>
            </a:solidFill>
            <a:ln>
              <a:noFill/>
            </a:ln>
          </p:spPr>
          <p:txBody>
            <a:bodyPr spcFirstLastPara="1" wrap="square" lIns="133916" tIns="133916" rIns="133916" bIns="133916" anchor="ctr" anchorCtr="0">
              <a:noAutofit/>
            </a:bodyPr>
            <a:lstStyle/>
            <a:p>
              <a:endParaRPr sz="2637"/>
            </a:p>
          </p:txBody>
        </p:sp>
        <p:sp>
          <p:nvSpPr>
            <p:cNvPr id="5304" name="Google Shape;5304;p43"/>
            <p:cNvSpPr/>
            <p:nvPr/>
          </p:nvSpPr>
          <p:spPr>
            <a:xfrm>
              <a:off x="6649644" y="4418365"/>
              <a:ext cx="4870" cy="11516"/>
            </a:xfrm>
            <a:custGeom>
              <a:avLst/>
              <a:gdLst/>
              <a:ahLst/>
              <a:cxnLst/>
              <a:rect l="l" t="t" r="r" b="b"/>
              <a:pathLst>
                <a:path w="96" h="227" extrusionOk="0">
                  <a:moveTo>
                    <a:pt x="95" y="0"/>
                  </a:moveTo>
                  <a:cubicBezTo>
                    <a:pt x="12" y="131"/>
                    <a:pt x="0" y="202"/>
                    <a:pt x="60" y="226"/>
                  </a:cubicBezTo>
                  <a:lnTo>
                    <a:pt x="95" y="119"/>
                  </a:lnTo>
                  <a:lnTo>
                    <a:pt x="95" y="0"/>
                  </a:lnTo>
                  <a:close/>
                </a:path>
              </a:pathLst>
            </a:custGeom>
            <a:solidFill>
              <a:srgbClr val="E1B9BE"/>
            </a:solidFill>
            <a:ln>
              <a:noFill/>
            </a:ln>
          </p:spPr>
          <p:txBody>
            <a:bodyPr spcFirstLastPara="1" wrap="square" lIns="133916" tIns="133916" rIns="133916" bIns="133916" anchor="ctr" anchorCtr="0">
              <a:noAutofit/>
            </a:bodyPr>
            <a:lstStyle/>
            <a:p>
              <a:endParaRPr sz="2637"/>
            </a:p>
          </p:txBody>
        </p:sp>
        <p:sp>
          <p:nvSpPr>
            <p:cNvPr id="5305" name="Google Shape;5305;p43"/>
            <p:cNvSpPr/>
            <p:nvPr/>
          </p:nvSpPr>
          <p:spPr>
            <a:xfrm>
              <a:off x="5614982" y="4581306"/>
              <a:ext cx="224114" cy="78073"/>
            </a:xfrm>
            <a:custGeom>
              <a:avLst/>
              <a:gdLst/>
              <a:ahLst/>
              <a:cxnLst/>
              <a:rect l="l" t="t" r="r" b="b"/>
              <a:pathLst>
                <a:path w="4418" h="1539" extrusionOk="0">
                  <a:moveTo>
                    <a:pt x="437" y="1"/>
                  </a:moveTo>
                  <a:cubicBezTo>
                    <a:pt x="258" y="1"/>
                    <a:pt x="81" y="110"/>
                    <a:pt x="60" y="348"/>
                  </a:cubicBezTo>
                  <a:cubicBezTo>
                    <a:pt x="1" y="824"/>
                    <a:pt x="167" y="1015"/>
                    <a:pt x="441" y="1241"/>
                  </a:cubicBezTo>
                  <a:cubicBezTo>
                    <a:pt x="653" y="1402"/>
                    <a:pt x="905" y="1486"/>
                    <a:pt x="1160" y="1486"/>
                  </a:cubicBezTo>
                  <a:cubicBezTo>
                    <a:pt x="1319" y="1486"/>
                    <a:pt x="1480" y="1453"/>
                    <a:pt x="1632" y="1384"/>
                  </a:cubicBezTo>
                  <a:cubicBezTo>
                    <a:pt x="1798" y="1312"/>
                    <a:pt x="1965" y="1217"/>
                    <a:pt x="2108" y="1110"/>
                  </a:cubicBezTo>
                  <a:cubicBezTo>
                    <a:pt x="2346" y="1348"/>
                    <a:pt x="2656" y="1503"/>
                    <a:pt x="2989" y="1539"/>
                  </a:cubicBezTo>
                  <a:lnTo>
                    <a:pt x="3108" y="1539"/>
                  </a:lnTo>
                  <a:cubicBezTo>
                    <a:pt x="3525" y="1527"/>
                    <a:pt x="3930" y="1348"/>
                    <a:pt x="4192" y="1015"/>
                  </a:cubicBezTo>
                  <a:cubicBezTo>
                    <a:pt x="4299" y="955"/>
                    <a:pt x="4358" y="860"/>
                    <a:pt x="4382" y="741"/>
                  </a:cubicBezTo>
                  <a:cubicBezTo>
                    <a:pt x="4418" y="550"/>
                    <a:pt x="4311" y="372"/>
                    <a:pt x="4132" y="312"/>
                  </a:cubicBezTo>
                  <a:cubicBezTo>
                    <a:pt x="4083" y="294"/>
                    <a:pt x="4032" y="285"/>
                    <a:pt x="3982" y="285"/>
                  </a:cubicBezTo>
                  <a:cubicBezTo>
                    <a:pt x="3839" y="285"/>
                    <a:pt x="3703" y="358"/>
                    <a:pt x="3632" y="491"/>
                  </a:cubicBezTo>
                  <a:cubicBezTo>
                    <a:pt x="3508" y="672"/>
                    <a:pt x="3308" y="778"/>
                    <a:pt x="3095" y="778"/>
                  </a:cubicBezTo>
                  <a:cubicBezTo>
                    <a:pt x="3083" y="778"/>
                    <a:pt x="3072" y="777"/>
                    <a:pt x="3061" y="777"/>
                  </a:cubicBezTo>
                  <a:cubicBezTo>
                    <a:pt x="2822" y="753"/>
                    <a:pt x="2632" y="610"/>
                    <a:pt x="2537" y="408"/>
                  </a:cubicBezTo>
                  <a:cubicBezTo>
                    <a:pt x="2470" y="252"/>
                    <a:pt x="2325" y="166"/>
                    <a:pt x="2179" y="166"/>
                  </a:cubicBezTo>
                  <a:cubicBezTo>
                    <a:pt x="2090" y="166"/>
                    <a:pt x="2001" y="197"/>
                    <a:pt x="1929" y="265"/>
                  </a:cubicBezTo>
                  <a:cubicBezTo>
                    <a:pt x="1763" y="431"/>
                    <a:pt x="1572" y="574"/>
                    <a:pt x="1346" y="681"/>
                  </a:cubicBezTo>
                  <a:cubicBezTo>
                    <a:pt x="1284" y="710"/>
                    <a:pt x="1216" y="725"/>
                    <a:pt x="1147" y="725"/>
                  </a:cubicBezTo>
                  <a:cubicBezTo>
                    <a:pt x="1073" y="725"/>
                    <a:pt x="998" y="707"/>
                    <a:pt x="929" y="670"/>
                  </a:cubicBezTo>
                  <a:cubicBezTo>
                    <a:pt x="894" y="634"/>
                    <a:pt x="846" y="598"/>
                    <a:pt x="810" y="574"/>
                  </a:cubicBezTo>
                  <a:cubicBezTo>
                    <a:pt x="810" y="539"/>
                    <a:pt x="810" y="503"/>
                    <a:pt x="822" y="467"/>
                  </a:cubicBezTo>
                  <a:cubicBezTo>
                    <a:pt x="888" y="170"/>
                    <a:pt x="661" y="1"/>
                    <a:pt x="437" y="1"/>
                  </a:cubicBezTo>
                  <a:close/>
                </a:path>
              </a:pathLst>
            </a:custGeom>
            <a:solidFill>
              <a:schemeClr val="dk1"/>
            </a:solidFill>
            <a:ln>
              <a:noFill/>
            </a:ln>
          </p:spPr>
          <p:txBody>
            <a:bodyPr spcFirstLastPara="1" wrap="square" lIns="133916" tIns="133916" rIns="133916" bIns="133916" anchor="ctr" anchorCtr="0">
              <a:noAutofit/>
            </a:bodyPr>
            <a:lstStyle/>
            <a:p>
              <a:endParaRPr sz="2637"/>
            </a:p>
          </p:txBody>
        </p:sp>
        <p:sp>
          <p:nvSpPr>
            <p:cNvPr id="5306" name="Google Shape;5306;p43"/>
            <p:cNvSpPr/>
            <p:nvPr/>
          </p:nvSpPr>
          <p:spPr>
            <a:xfrm>
              <a:off x="5829412" y="4625491"/>
              <a:ext cx="6087" cy="4921"/>
            </a:xfrm>
            <a:custGeom>
              <a:avLst/>
              <a:gdLst/>
              <a:ahLst/>
              <a:cxnLst/>
              <a:rect l="l" t="t" r="r" b="b"/>
              <a:pathLst>
                <a:path w="120" h="97" extrusionOk="0">
                  <a:moveTo>
                    <a:pt x="24" y="1"/>
                  </a:moveTo>
                  <a:lnTo>
                    <a:pt x="48" y="13"/>
                  </a:lnTo>
                  <a:lnTo>
                    <a:pt x="60" y="13"/>
                  </a:lnTo>
                  <a:lnTo>
                    <a:pt x="48" y="1"/>
                  </a:lnTo>
                  <a:close/>
                  <a:moveTo>
                    <a:pt x="60" y="13"/>
                  </a:moveTo>
                  <a:lnTo>
                    <a:pt x="60" y="13"/>
                  </a:lnTo>
                  <a:lnTo>
                    <a:pt x="60" y="13"/>
                  </a:lnTo>
                  <a:close/>
                  <a:moveTo>
                    <a:pt x="48" y="13"/>
                  </a:moveTo>
                  <a:lnTo>
                    <a:pt x="56" y="21"/>
                  </a:lnTo>
                  <a:lnTo>
                    <a:pt x="56" y="21"/>
                  </a:lnTo>
                  <a:lnTo>
                    <a:pt x="60" y="19"/>
                  </a:lnTo>
                  <a:lnTo>
                    <a:pt x="60" y="19"/>
                  </a:lnTo>
                  <a:lnTo>
                    <a:pt x="48" y="13"/>
                  </a:lnTo>
                  <a:close/>
                  <a:moveTo>
                    <a:pt x="56" y="21"/>
                  </a:moveTo>
                  <a:lnTo>
                    <a:pt x="54" y="22"/>
                  </a:lnTo>
                  <a:lnTo>
                    <a:pt x="60" y="25"/>
                  </a:lnTo>
                  <a:lnTo>
                    <a:pt x="56" y="21"/>
                  </a:lnTo>
                  <a:close/>
                  <a:moveTo>
                    <a:pt x="60" y="13"/>
                  </a:moveTo>
                  <a:lnTo>
                    <a:pt x="64" y="17"/>
                  </a:lnTo>
                  <a:lnTo>
                    <a:pt x="64" y="17"/>
                  </a:lnTo>
                  <a:lnTo>
                    <a:pt x="60" y="19"/>
                  </a:lnTo>
                  <a:lnTo>
                    <a:pt x="60" y="19"/>
                  </a:lnTo>
                  <a:lnTo>
                    <a:pt x="72" y="25"/>
                  </a:lnTo>
                  <a:lnTo>
                    <a:pt x="78" y="25"/>
                  </a:lnTo>
                  <a:lnTo>
                    <a:pt x="65" y="16"/>
                  </a:lnTo>
                  <a:lnTo>
                    <a:pt x="65" y="16"/>
                  </a:lnTo>
                  <a:lnTo>
                    <a:pt x="66" y="16"/>
                  </a:lnTo>
                  <a:lnTo>
                    <a:pt x="66" y="16"/>
                  </a:lnTo>
                  <a:lnTo>
                    <a:pt x="60" y="13"/>
                  </a:lnTo>
                  <a:close/>
                  <a:moveTo>
                    <a:pt x="72" y="13"/>
                  </a:moveTo>
                  <a:lnTo>
                    <a:pt x="66" y="16"/>
                  </a:lnTo>
                  <a:lnTo>
                    <a:pt x="66" y="16"/>
                  </a:lnTo>
                  <a:lnTo>
                    <a:pt x="84" y="25"/>
                  </a:lnTo>
                  <a:lnTo>
                    <a:pt x="72" y="13"/>
                  </a:lnTo>
                  <a:close/>
                  <a:moveTo>
                    <a:pt x="68" y="35"/>
                  </a:moveTo>
                  <a:lnTo>
                    <a:pt x="68" y="35"/>
                  </a:lnTo>
                  <a:lnTo>
                    <a:pt x="68" y="35"/>
                  </a:lnTo>
                  <a:lnTo>
                    <a:pt x="68" y="35"/>
                  </a:lnTo>
                  <a:close/>
                  <a:moveTo>
                    <a:pt x="60" y="25"/>
                  </a:moveTo>
                  <a:lnTo>
                    <a:pt x="72" y="37"/>
                  </a:lnTo>
                  <a:lnTo>
                    <a:pt x="96" y="37"/>
                  </a:lnTo>
                  <a:lnTo>
                    <a:pt x="84" y="25"/>
                  </a:lnTo>
                  <a:lnTo>
                    <a:pt x="78" y="25"/>
                  </a:lnTo>
                  <a:lnTo>
                    <a:pt x="96" y="37"/>
                  </a:lnTo>
                  <a:lnTo>
                    <a:pt x="96" y="37"/>
                  </a:lnTo>
                  <a:lnTo>
                    <a:pt x="72" y="25"/>
                  </a:lnTo>
                  <a:close/>
                  <a:moveTo>
                    <a:pt x="0" y="1"/>
                  </a:moveTo>
                  <a:lnTo>
                    <a:pt x="24" y="13"/>
                  </a:lnTo>
                  <a:lnTo>
                    <a:pt x="0" y="13"/>
                  </a:lnTo>
                  <a:lnTo>
                    <a:pt x="24" y="25"/>
                  </a:lnTo>
                  <a:lnTo>
                    <a:pt x="12" y="25"/>
                  </a:lnTo>
                  <a:lnTo>
                    <a:pt x="24" y="37"/>
                  </a:lnTo>
                  <a:lnTo>
                    <a:pt x="60" y="37"/>
                  </a:lnTo>
                  <a:lnTo>
                    <a:pt x="77" y="45"/>
                  </a:lnTo>
                  <a:lnTo>
                    <a:pt x="80" y="49"/>
                  </a:lnTo>
                  <a:lnTo>
                    <a:pt x="96" y="49"/>
                  </a:lnTo>
                  <a:lnTo>
                    <a:pt x="72" y="37"/>
                  </a:lnTo>
                  <a:lnTo>
                    <a:pt x="70" y="37"/>
                  </a:lnTo>
                  <a:lnTo>
                    <a:pt x="68" y="35"/>
                  </a:lnTo>
                  <a:lnTo>
                    <a:pt x="68" y="35"/>
                  </a:lnTo>
                  <a:lnTo>
                    <a:pt x="68" y="35"/>
                  </a:lnTo>
                  <a:lnTo>
                    <a:pt x="60" y="25"/>
                  </a:lnTo>
                  <a:lnTo>
                    <a:pt x="48" y="25"/>
                  </a:lnTo>
                  <a:lnTo>
                    <a:pt x="48" y="25"/>
                  </a:lnTo>
                  <a:lnTo>
                    <a:pt x="48" y="25"/>
                  </a:lnTo>
                  <a:lnTo>
                    <a:pt x="54" y="22"/>
                  </a:lnTo>
                  <a:lnTo>
                    <a:pt x="36" y="13"/>
                  </a:lnTo>
                  <a:lnTo>
                    <a:pt x="12" y="1"/>
                  </a:lnTo>
                  <a:close/>
                  <a:moveTo>
                    <a:pt x="48" y="60"/>
                  </a:moveTo>
                  <a:lnTo>
                    <a:pt x="60" y="72"/>
                  </a:lnTo>
                  <a:lnTo>
                    <a:pt x="72" y="72"/>
                  </a:lnTo>
                  <a:lnTo>
                    <a:pt x="48" y="60"/>
                  </a:lnTo>
                  <a:close/>
                  <a:moveTo>
                    <a:pt x="60" y="60"/>
                  </a:moveTo>
                  <a:lnTo>
                    <a:pt x="72" y="72"/>
                  </a:lnTo>
                  <a:lnTo>
                    <a:pt x="84" y="72"/>
                  </a:lnTo>
                  <a:lnTo>
                    <a:pt x="60" y="60"/>
                  </a:lnTo>
                  <a:close/>
                  <a:moveTo>
                    <a:pt x="60" y="49"/>
                  </a:moveTo>
                  <a:lnTo>
                    <a:pt x="72" y="60"/>
                  </a:lnTo>
                  <a:lnTo>
                    <a:pt x="96" y="72"/>
                  </a:lnTo>
                  <a:lnTo>
                    <a:pt x="84" y="60"/>
                  </a:lnTo>
                  <a:lnTo>
                    <a:pt x="94" y="66"/>
                  </a:lnTo>
                  <a:lnTo>
                    <a:pt x="94" y="66"/>
                  </a:lnTo>
                  <a:lnTo>
                    <a:pt x="80" y="49"/>
                  </a:lnTo>
                  <a:close/>
                  <a:moveTo>
                    <a:pt x="94" y="66"/>
                  </a:moveTo>
                  <a:lnTo>
                    <a:pt x="100" y="72"/>
                  </a:lnTo>
                  <a:lnTo>
                    <a:pt x="107" y="72"/>
                  </a:lnTo>
                  <a:lnTo>
                    <a:pt x="94" y="66"/>
                  </a:lnTo>
                  <a:close/>
                  <a:moveTo>
                    <a:pt x="36" y="60"/>
                  </a:moveTo>
                  <a:lnTo>
                    <a:pt x="42" y="66"/>
                  </a:lnTo>
                  <a:lnTo>
                    <a:pt x="42" y="66"/>
                  </a:lnTo>
                  <a:lnTo>
                    <a:pt x="24" y="60"/>
                  </a:lnTo>
                  <a:lnTo>
                    <a:pt x="44" y="68"/>
                  </a:lnTo>
                  <a:lnTo>
                    <a:pt x="44" y="68"/>
                  </a:lnTo>
                  <a:lnTo>
                    <a:pt x="48" y="72"/>
                  </a:lnTo>
                  <a:lnTo>
                    <a:pt x="60" y="84"/>
                  </a:lnTo>
                  <a:lnTo>
                    <a:pt x="60" y="84"/>
                  </a:lnTo>
                  <a:lnTo>
                    <a:pt x="36" y="72"/>
                  </a:lnTo>
                  <a:lnTo>
                    <a:pt x="48" y="84"/>
                  </a:lnTo>
                  <a:lnTo>
                    <a:pt x="72" y="84"/>
                  </a:lnTo>
                  <a:lnTo>
                    <a:pt x="66" y="78"/>
                  </a:lnTo>
                  <a:lnTo>
                    <a:pt x="84" y="84"/>
                  </a:lnTo>
                  <a:lnTo>
                    <a:pt x="60" y="72"/>
                  </a:lnTo>
                  <a:lnTo>
                    <a:pt x="36" y="60"/>
                  </a:lnTo>
                  <a:close/>
                  <a:moveTo>
                    <a:pt x="72" y="84"/>
                  </a:moveTo>
                  <a:lnTo>
                    <a:pt x="96" y="96"/>
                  </a:lnTo>
                  <a:lnTo>
                    <a:pt x="107" y="96"/>
                  </a:lnTo>
                  <a:lnTo>
                    <a:pt x="84" y="84"/>
                  </a:lnTo>
                  <a:close/>
                  <a:moveTo>
                    <a:pt x="84" y="72"/>
                  </a:moveTo>
                  <a:lnTo>
                    <a:pt x="107" y="84"/>
                  </a:lnTo>
                  <a:lnTo>
                    <a:pt x="96" y="84"/>
                  </a:lnTo>
                  <a:lnTo>
                    <a:pt x="107" y="96"/>
                  </a:lnTo>
                  <a:lnTo>
                    <a:pt x="119" y="96"/>
                  </a:lnTo>
                  <a:lnTo>
                    <a:pt x="100" y="72"/>
                  </a:lnTo>
                  <a:close/>
                </a:path>
              </a:pathLst>
            </a:custGeom>
            <a:solidFill>
              <a:schemeClr val="dk1"/>
            </a:solidFill>
            <a:ln>
              <a:noFill/>
            </a:ln>
          </p:spPr>
          <p:txBody>
            <a:bodyPr spcFirstLastPara="1" wrap="square" lIns="133916" tIns="133916" rIns="133916" bIns="133916" anchor="ctr" anchorCtr="0">
              <a:noAutofit/>
            </a:bodyPr>
            <a:lstStyle/>
            <a:p>
              <a:endParaRPr sz="2637"/>
            </a:p>
          </p:txBody>
        </p:sp>
        <p:sp>
          <p:nvSpPr>
            <p:cNvPr id="5307" name="Google Shape;5307;p43"/>
            <p:cNvSpPr/>
            <p:nvPr/>
          </p:nvSpPr>
          <p:spPr>
            <a:xfrm>
              <a:off x="5614982" y="4577197"/>
              <a:ext cx="220512" cy="84009"/>
            </a:xfrm>
            <a:custGeom>
              <a:avLst/>
              <a:gdLst/>
              <a:ahLst/>
              <a:cxnLst/>
              <a:rect l="l" t="t" r="r" b="b"/>
              <a:pathLst>
                <a:path w="4347" h="1656" extrusionOk="0">
                  <a:moveTo>
                    <a:pt x="2096" y="239"/>
                  </a:moveTo>
                  <a:lnTo>
                    <a:pt x="2084" y="250"/>
                  </a:lnTo>
                  <a:lnTo>
                    <a:pt x="2096" y="250"/>
                  </a:lnTo>
                  <a:lnTo>
                    <a:pt x="2096" y="239"/>
                  </a:lnTo>
                  <a:close/>
                  <a:moveTo>
                    <a:pt x="84" y="262"/>
                  </a:moveTo>
                  <a:lnTo>
                    <a:pt x="84" y="262"/>
                  </a:lnTo>
                  <a:cubicBezTo>
                    <a:pt x="85" y="263"/>
                    <a:pt x="86" y="263"/>
                    <a:pt x="87" y="263"/>
                  </a:cubicBezTo>
                  <a:lnTo>
                    <a:pt x="87" y="263"/>
                  </a:lnTo>
                  <a:cubicBezTo>
                    <a:pt x="86" y="263"/>
                    <a:pt x="85" y="262"/>
                    <a:pt x="84" y="262"/>
                  </a:cubicBezTo>
                  <a:close/>
                  <a:moveTo>
                    <a:pt x="2365" y="259"/>
                  </a:moveTo>
                  <a:cubicBezTo>
                    <a:pt x="2366" y="259"/>
                    <a:pt x="2368" y="260"/>
                    <a:pt x="2370" y="262"/>
                  </a:cubicBezTo>
                  <a:cubicBezTo>
                    <a:pt x="2379" y="262"/>
                    <a:pt x="2374" y="278"/>
                    <a:pt x="2371" y="278"/>
                  </a:cubicBezTo>
                  <a:cubicBezTo>
                    <a:pt x="2370" y="278"/>
                    <a:pt x="2370" y="277"/>
                    <a:pt x="2370" y="274"/>
                  </a:cubicBezTo>
                  <a:cubicBezTo>
                    <a:pt x="2370" y="274"/>
                    <a:pt x="2362" y="259"/>
                    <a:pt x="2365" y="259"/>
                  </a:cubicBezTo>
                  <a:close/>
                  <a:moveTo>
                    <a:pt x="4156" y="381"/>
                  </a:moveTo>
                  <a:cubicBezTo>
                    <a:pt x="4160" y="385"/>
                    <a:pt x="4164" y="387"/>
                    <a:pt x="4167" y="387"/>
                  </a:cubicBezTo>
                  <a:cubicBezTo>
                    <a:pt x="4173" y="387"/>
                    <a:pt x="4176" y="381"/>
                    <a:pt x="4168" y="381"/>
                  </a:cubicBezTo>
                  <a:close/>
                  <a:moveTo>
                    <a:pt x="4158" y="405"/>
                  </a:moveTo>
                  <a:lnTo>
                    <a:pt x="4158" y="405"/>
                  </a:lnTo>
                  <a:cubicBezTo>
                    <a:pt x="4160" y="408"/>
                    <a:pt x="4162" y="411"/>
                    <a:pt x="4164" y="413"/>
                  </a:cubicBezTo>
                  <a:lnTo>
                    <a:pt x="4164" y="413"/>
                  </a:lnTo>
                  <a:lnTo>
                    <a:pt x="4168" y="405"/>
                  </a:lnTo>
                  <a:close/>
                  <a:moveTo>
                    <a:pt x="4164" y="413"/>
                  </a:moveTo>
                  <a:lnTo>
                    <a:pt x="4156" y="429"/>
                  </a:lnTo>
                  <a:cubicBezTo>
                    <a:pt x="4156" y="429"/>
                    <a:pt x="4192" y="441"/>
                    <a:pt x="4192" y="441"/>
                  </a:cubicBezTo>
                  <a:cubicBezTo>
                    <a:pt x="4192" y="429"/>
                    <a:pt x="4192" y="417"/>
                    <a:pt x="4180" y="417"/>
                  </a:cubicBezTo>
                  <a:lnTo>
                    <a:pt x="4168" y="417"/>
                  </a:lnTo>
                  <a:cubicBezTo>
                    <a:pt x="4167" y="416"/>
                    <a:pt x="4165" y="414"/>
                    <a:pt x="4164" y="413"/>
                  </a:cubicBezTo>
                  <a:close/>
                  <a:moveTo>
                    <a:pt x="4192" y="441"/>
                  </a:moveTo>
                  <a:lnTo>
                    <a:pt x="4192" y="441"/>
                  </a:lnTo>
                  <a:cubicBezTo>
                    <a:pt x="4204" y="453"/>
                    <a:pt x="4192" y="453"/>
                    <a:pt x="4204" y="465"/>
                  </a:cubicBezTo>
                  <a:cubicBezTo>
                    <a:pt x="4204" y="466"/>
                    <a:pt x="4205" y="466"/>
                    <a:pt x="4206" y="467"/>
                  </a:cubicBezTo>
                  <a:lnTo>
                    <a:pt x="4206" y="467"/>
                  </a:lnTo>
                  <a:cubicBezTo>
                    <a:pt x="4209" y="466"/>
                    <a:pt x="4212" y="465"/>
                    <a:pt x="4215" y="465"/>
                  </a:cubicBezTo>
                  <a:cubicBezTo>
                    <a:pt x="4227" y="465"/>
                    <a:pt x="4204" y="441"/>
                    <a:pt x="4192" y="441"/>
                  </a:cubicBezTo>
                  <a:close/>
                  <a:moveTo>
                    <a:pt x="1787" y="465"/>
                  </a:moveTo>
                  <a:lnTo>
                    <a:pt x="1781" y="468"/>
                  </a:lnTo>
                  <a:lnTo>
                    <a:pt x="1775" y="477"/>
                  </a:lnTo>
                  <a:cubicBezTo>
                    <a:pt x="1775" y="483"/>
                    <a:pt x="1778" y="486"/>
                    <a:pt x="1781" y="486"/>
                  </a:cubicBezTo>
                  <a:cubicBezTo>
                    <a:pt x="1784" y="486"/>
                    <a:pt x="1787" y="483"/>
                    <a:pt x="1787" y="477"/>
                  </a:cubicBezTo>
                  <a:lnTo>
                    <a:pt x="1787" y="465"/>
                  </a:lnTo>
                  <a:close/>
                  <a:moveTo>
                    <a:pt x="334" y="0"/>
                  </a:moveTo>
                  <a:cubicBezTo>
                    <a:pt x="324" y="0"/>
                    <a:pt x="307" y="16"/>
                    <a:pt x="301" y="16"/>
                  </a:cubicBezTo>
                  <a:cubicBezTo>
                    <a:pt x="299" y="16"/>
                    <a:pt x="298" y="15"/>
                    <a:pt x="298" y="12"/>
                  </a:cubicBezTo>
                  <a:lnTo>
                    <a:pt x="263" y="12"/>
                  </a:lnTo>
                  <a:cubicBezTo>
                    <a:pt x="251" y="12"/>
                    <a:pt x="263" y="24"/>
                    <a:pt x="251" y="36"/>
                  </a:cubicBezTo>
                  <a:cubicBezTo>
                    <a:pt x="248" y="39"/>
                    <a:pt x="247" y="40"/>
                    <a:pt x="246" y="40"/>
                  </a:cubicBezTo>
                  <a:cubicBezTo>
                    <a:pt x="244" y="40"/>
                    <a:pt x="246" y="33"/>
                    <a:pt x="244" y="33"/>
                  </a:cubicBezTo>
                  <a:cubicBezTo>
                    <a:pt x="243" y="33"/>
                    <a:pt x="241" y="34"/>
                    <a:pt x="239" y="36"/>
                  </a:cubicBezTo>
                  <a:cubicBezTo>
                    <a:pt x="215" y="48"/>
                    <a:pt x="263" y="131"/>
                    <a:pt x="274" y="131"/>
                  </a:cubicBezTo>
                  <a:cubicBezTo>
                    <a:pt x="282" y="131"/>
                    <a:pt x="290" y="126"/>
                    <a:pt x="295" y="126"/>
                  </a:cubicBezTo>
                  <a:cubicBezTo>
                    <a:pt x="297" y="126"/>
                    <a:pt x="298" y="127"/>
                    <a:pt x="298" y="131"/>
                  </a:cubicBezTo>
                  <a:cubicBezTo>
                    <a:pt x="301" y="134"/>
                    <a:pt x="304" y="135"/>
                    <a:pt x="307" y="135"/>
                  </a:cubicBezTo>
                  <a:cubicBezTo>
                    <a:pt x="315" y="135"/>
                    <a:pt x="324" y="129"/>
                    <a:pt x="329" y="128"/>
                  </a:cubicBezTo>
                  <a:lnTo>
                    <a:pt x="329" y="128"/>
                  </a:lnTo>
                  <a:cubicBezTo>
                    <a:pt x="330" y="132"/>
                    <a:pt x="332" y="135"/>
                    <a:pt x="333" y="135"/>
                  </a:cubicBezTo>
                  <a:cubicBezTo>
                    <a:pt x="334" y="135"/>
                    <a:pt x="334" y="134"/>
                    <a:pt x="334" y="131"/>
                  </a:cubicBezTo>
                  <a:cubicBezTo>
                    <a:pt x="334" y="129"/>
                    <a:pt x="333" y="128"/>
                    <a:pt x="331" y="128"/>
                  </a:cubicBezTo>
                  <a:cubicBezTo>
                    <a:pt x="331" y="128"/>
                    <a:pt x="330" y="128"/>
                    <a:pt x="329" y="128"/>
                  </a:cubicBezTo>
                  <a:lnTo>
                    <a:pt x="329" y="128"/>
                  </a:lnTo>
                  <a:cubicBezTo>
                    <a:pt x="328" y="122"/>
                    <a:pt x="328" y="113"/>
                    <a:pt x="334" y="108"/>
                  </a:cubicBezTo>
                  <a:cubicBezTo>
                    <a:pt x="342" y="108"/>
                    <a:pt x="355" y="113"/>
                    <a:pt x="367" y="113"/>
                  </a:cubicBezTo>
                  <a:cubicBezTo>
                    <a:pt x="372" y="113"/>
                    <a:pt x="378" y="112"/>
                    <a:pt x="382" y="108"/>
                  </a:cubicBezTo>
                  <a:cubicBezTo>
                    <a:pt x="382" y="96"/>
                    <a:pt x="382" y="96"/>
                    <a:pt x="394" y="96"/>
                  </a:cubicBezTo>
                  <a:cubicBezTo>
                    <a:pt x="405" y="96"/>
                    <a:pt x="429" y="96"/>
                    <a:pt x="417" y="108"/>
                  </a:cubicBezTo>
                  <a:cubicBezTo>
                    <a:pt x="417" y="119"/>
                    <a:pt x="382" y="119"/>
                    <a:pt x="394" y="119"/>
                  </a:cubicBezTo>
                  <a:cubicBezTo>
                    <a:pt x="394" y="125"/>
                    <a:pt x="399" y="128"/>
                    <a:pt x="405" y="128"/>
                  </a:cubicBezTo>
                  <a:cubicBezTo>
                    <a:pt x="411" y="128"/>
                    <a:pt x="417" y="125"/>
                    <a:pt x="417" y="119"/>
                  </a:cubicBezTo>
                  <a:cubicBezTo>
                    <a:pt x="417" y="116"/>
                    <a:pt x="424" y="114"/>
                    <a:pt x="433" y="114"/>
                  </a:cubicBezTo>
                  <a:cubicBezTo>
                    <a:pt x="450" y="114"/>
                    <a:pt x="477" y="119"/>
                    <a:pt x="477" y="119"/>
                  </a:cubicBezTo>
                  <a:cubicBezTo>
                    <a:pt x="477" y="115"/>
                    <a:pt x="477" y="108"/>
                    <a:pt x="477" y="108"/>
                  </a:cubicBezTo>
                  <a:lnTo>
                    <a:pt x="501" y="108"/>
                  </a:lnTo>
                  <a:cubicBezTo>
                    <a:pt x="501" y="119"/>
                    <a:pt x="572" y="143"/>
                    <a:pt x="584" y="155"/>
                  </a:cubicBezTo>
                  <a:cubicBezTo>
                    <a:pt x="608" y="155"/>
                    <a:pt x="644" y="167"/>
                    <a:pt x="667" y="167"/>
                  </a:cubicBezTo>
                  <a:lnTo>
                    <a:pt x="655" y="167"/>
                  </a:lnTo>
                  <a:cubicBezTo>
                    <a:pt x="655" y="167"/>
                    <a:pt x="655" y="182"/>
                    <a:pt x="662" y="182"/>
                  </a:cubicBezTo>
                  <a:cubicBezTo>
                    <a:pt x="663" y="182"/>
                    <a:pt x="665" y="181"/>
                    <a:pt x="667" y="179"/>
                  </a:cubicBezTo>
                  <a:cubicBezTo>
                    <a:pt x="675" y="179"/>
                    <a:pt x="673" y="174"/>
                    <a:pt x="674" y="174"/>
                  </a:cubicBezTo>
                  <a:lnTo>
                    <a:pt x="674" y="174"/>
                  </a:lnTo>
                  <a:cubicBezTo>
                    <a:pt x="674" y="174"/>
                    <a:pt x="675" y="175"/>
                    <a:pt x="679" y="179"/>
                  </a:cubicBezTo>
                  <a:cubicBezTo>
                    <a:pt x="691" y="191"/>
                    <a:pt x="691" y="191"/>
                    <a:pt x="703" y="203"/>
                  </a:cubicBezTo>
                  <a:lnTo>
                    <a:pt x="727" y="227"/>
                  </a:lnTo>
                  <a:cubicBezTo>
                    <a:pt x="731" y="235"/>
                    <a:pt x="735" y="237"/>
                    <a:pt x="738" y="237"/>
                  </a:cubicBezTo>
                  <a:cubicBezTo>
                    <a:pt x="745" y="237"/>
                    <a:pt x="751" y="227"/>
                    <a:pt x="751" y="227"/>
                  </a:cubicBezTo>
                  <a:cubicBezTo>
                    <a:pt x="751" y="239"/>
                    <a:pt x="751" y="250"/>
                    <a:pt x="751" y="274"/>
                  </a:cubicBezTo>
                  <a:cubicBezTo>
                    <a:pt x="757" y="262"/>
                    <a:pt x="757" y="256"/>
                    <a:pt x="757" y="256"/>
                  </a:cubicBezTo>
                  <a:cubicBezTo>
                    <a:pt x="757" y="256"/>
                    <a:pt x="757" y="262"/>
                    <a:pt x="763" y="274"/>
                  </a:cubicBezTo>
                  <a:cubicBezTo>
                    <a:pt x="763" y="286"/>
                    <a:pt x="763" y="286"/>
                    <a:pt x="763" y="298"/>
                  </a:cubicBezTo>
                  <a:cubicBezTo>
                    <a:pt x="763" y="310"/>
                    <a:pt x="763" y="310"/>
                    <a:pt x="763" y="310"/>
                  </a:cubicBezTo>
                  <a:cubicBezTo>
                    <a:pt x="763" y="310"/>
                    <a:pt x="775" y="298"/>
                    <a:pt x="775" y="298"/>
                  </a:cubicBezTo>
                  <a:cubicBezTo>
                    <a:pt x="775" y="298"/>
                    <a:pt x="775" y="334"/>
                    <a:pt x="775" y="334"/>
                  </a:cubicBezTo>
                  <a:cubicBezTo>
                    <a:pt x="771" y="344"/>
                    <a:pt x="771" y="347"/>
                    <a:pt x="772" y="347"/>
                  </a:cubicBezTo>
                  <a:cubicBezTo>
                    <a:pt x="774" y="347"/>
                    <a:pt x="786" y="322"/>
                    <a:pt x="786" y="322"/>
                  </a:cubicBezTo>
                  <a:lnTo>
                    <a:pt x="786" y="358"/>
                  </a:lnTo>
                  <a:cubicBezTo>
                    <a:pt x="786" y="358"/>
                    <a:pt x="798" y="429"/>
                    <a:pt x="798" y="441"/>
                  </a:cubicBezTo>
                  <a:lnTo>
                    <a:pt x="802" y="453"/>
                  </a:lnTo>
                  <a:lnTo>
                    <a:pt x="798" y="453"/>
                  </a:lnTo>
                  <a:cubicBezTo>
                    <a:pt x="798" y="453"/>
                    <a:pt x="800" y="454"/>
                    <a:pt x="803" y="455"/>
                  </a:cubicBezTo>
                  <a:lnTo>
                    <a:pt x="803" y="455"/>
                  </a:lnTo>
                  <a:lnTo>
                    <a:pt x="810" y="477"/>
                  </a:lnTo>
                  <a:cubicBezTo>
                    <a:pt x="810" y="480"/>
                    <a:pt x="809" y="483"/>
                    <a:pt x="808" y="486"/>
                  </a:cubicBezTo>
                  <a:lnTo>
                    <a:pt x="808" y="486"/>
                  </a:lnTo>
                  <a:cubicBezTo>
                    <a:pt x="807" y="487"/>
                    <a:pt x="806" y="488"/>
                    <a:pt x="808" y="488"/>
                  </a:cubicBezTo>
                  <a:lnTo>
                    <a:pt x="808" y="488"/>
                  </a:lnTo>
                  <a:cubicBezTo>
                    <a:pt x="805" y="496"/>
                    <a:pt x="802" y="504"/>
                    <a:pt x="810" y="512"/>
                  </a:cubicBezTo>
                  <a:cubicBezTo>
                    <a:pt x="810" y="500"/>
                    <a:pt x="846" y="500"/>
                    <a:pt x="834" y="489"/>
                  </a:cubicBezTo>
                  <a:cubicBezTo>
                    <a:pt x="830" y="485"/>
                    <a:pt x="825" y="483"/>
                    <a:pt x="820" y="483"/>
                  </a:cubicBezTo>
                  <a:cubicBezTo>
                    <a:pt x="818" y="483"/>
                    <a:pt x="816" y="483"/>
                    <a:pt x="815" y="484"/>
                  </a:cubicBezTo>
                  <a:lnTo>
                    <a:pt x="815" y="484"/>
                  </a:lnTo>
                  <a:cubicBezTo>
                    <a:pt x="821" y="477"/>
                    <a:pt x="820" y="474"/>
                    <a:pt x="813" y="458"/>
                  </a:cubicBezTo>
                  <a:lnTo>
                    <a:pt x="813" y="458"/>
                  </a:lnTo>
                  <a:cubicBezTo>
                    <a:pt x="814" y="458"/>
                    <a:pt x="815" y="458"/>
                    <a:pt x="816" y="458"/>
                  </a:cubicBezTo>
                  <a:cubicBezTo>
                    <a:pt x="819" y="458"/>
                    <a:pt x="822" y="457"/>
                    <a:pt x="822" y="453"/>
                  </a:cubicBezTo>
                  <a:cubicBezTo>
                    <a:pt x="828" y="441"/>
                    <a:pt x="828" y="438"/>
                    <a:pt x="827" y="438"/>
                  </a:cubicBezTo>
                  <a:lnTo>
                    <a:pt x="827" y="438"/>
                  </a:lnTo>
                  <a:cubicBezTo>
                    <a:pt x="825" y="438"/>
                    <a:pt x="822" y="441"/>
                    <a:pt x="822" y="441"/>
                  </a:cubicBezTo>
                  <a:cubicBezTo>
                    <a:pt x="822" y="429"/>
                    <a:pt x="822" y="417"/>
                    <a:pt x="822" y="417"/>
                  </a:cubicBezTo>
                  <a:lnTo>
                    <a:pt x="834" y="417"/>
                  </a:lnTo>
                  <a:cubicBezTo>
                    <a:pt x="846" y="417"/>
                    <a:pt x="834" y="405"/>
                    <a:pt x="834" y="393"/>
                  </a:cubicBezTo>
                  <a:lnTo>
                    <a:pt x="834" y="370"/>
                  </a:lnTo>
                  <a:lnTo>
                    <a:pt x="834" y="334"/>
                  </a:lnTo>
                  <a:cubicBezTo>
                    <a:pt x="834" y="334"/>
                    <a:pt x="834" y="298"/>
                    <a:pt x="822" y="298"/>
                  </a:cubicBezTo>
                  <a:cubicBezTo>
                    <a:pt x="822" y="274"/>
                    <a:pt x="822" y="215"/>
                    <a:pt x="786" y="215"/>
                  </a:cubicBezTo>
                  <a:cubicBezTo>
                    <a:pt x="822" y="191"/>
                    <a:pt x="751" y="191"/>
                    <a:pt x="751" y="179"/>
                  </a:cubicBezTo>
                  <a:cubicBezTo>
                    <a:pt x="751" y="167"/>
                    <a:pt x="751" y="155"/>
                    <a:pt x="739" y="143"/>
                  </a:cubicBezTo>
                  <a:lnTo>
                    <a:pt x="703" y="143"/>
                  </a:lnTo>
                  <a:cubicBezTo>
                    <a:pt x="703" y="131"/>
                    <a:pt x="727" y="131"/>
                    <a:pt x="703" y="119"/>
                  </a:cubicBezTo>
                  <a:cubicBezTo>
                    <a:pt x="700" y="113"/>
                    <a:pt x="698" y="111"/>
                    <a:pt x="696" y="111"/>
                  </a:cubicBezTo>
                  <a:cubicBezTo>
                    <a:pt x="691" y="111"/>
                    <a:pt x="689" y="122"/>
                    <a:pt x="684" y="122"/>
                  </a:cubicBezTo>
                  <a:cubicBezTo>
                    <a:pt x="683" y="122"/>
                    <a:pt x="681" y="121"/>
                    <a:pt x="679" y="119"/>
                  </a:cubicBezTo>
                  <a:cubicBezTo>
                    <a:pt x="667" y="108"/>
                    <a:pt x="703" y="108"/>
                    <a:pt x="691" y="96"/>
                  </a:cubicBezTo>
                  <a:cubicBezTo>
                    <a:pt x="691" y="87"/>
                    <a:pt x="679" y="79"/>
                    <a:pt x="672" y="79"/>
                  </a:cubicBezTo>
                  <a:cubicBezTo>
                    <a:pt x="669" y="79"/>
                    <a:pt x="667" y="80"/>
                    <a:pt x="667" y="84"/>
                  </a:cubicBezTo>
                  <a:cubicBezTo>
                    <a:pt x="667" y="84"/>
                    <a:pt x="632" y="72"/>
                    <a:pt x="632" y="72"/>
                  </a:cubicBezTo>
                  <a:cubicBezTo>
                    <a:pt x="632" y="72"/>
                    <a:pt x="596" y="48"/>
                    <a:pt x="596" y="48"/>
                  </a:cubicBezTo>
                  <a:cubicBezTo>
                    <a:pt x="596" y="36"/>
                    <a:pt x="584" y="24"/>
                    <a:pt x="560" y="24"/>
                  </a:cubicBezTo>
                  <a:lnTo>
                    <a:pt x="536" y="24"/>
                  </a:lnTo>
                  <a:cubicBezTo>
                    <a:pt x="524" y="24"/>
                    <a:pt x="513" y="12"/>
                    <a:pt x="501" y="12"/>
                  </a:cubicBezTo>
                  <a:cubicBezTo>
                    <a:pt x="501" y="12"/>
                    <a:pt x="453" y="0"/>
                    <a:pt x="453" y="0"/>
                  </a:cubicBezTo>
                  <a:cubicBezTo>
                    <a:pt x="453" y="4"/>
                    <a:pt x="449" y="6"/>
                    <a:pt x="443" y="6"/>
                  </a:cubicBezTo>
                  <a:cubicBezTo>
                    <a:pt x="432" y="6"/>
                    <a:pt x="413" y="0"/>
                    <a:pt x="405" y="0"/>
                  </a:cubicBezTo>
                  <a:close/>
                  <a:moveTo>
                    <a:pt x="3602" y="611"/>
                  </a:moveTo>
                  <a:cubicBezTo>
                    <a:pt x="3599" y="611"/>
                    <a:pt x="3596" y="614"/>
                    <a:pt x="3596" y="620"/>
                  </a:cubicBezTo>
                  <a:cubicBezTo>
                    <a:pt x="3596" y="620"/>
                    <a:pt x="3608" y="631"/>
                    <a:pt x="3608" y="631"/>
                  </a:cubicBezTo>
                  <a:lnTo>
                    <a:pt x="3608" y="620"/>
                  </a:lnTo>
                  <a:cubicBezTo>
                    <a:pt x="3608" y="614"/>
                    <a:pt x="3605" y="611"/>
                    <a:pt x="3602" y="611"/>
                  </a:cubicBezTo>
                  <a:close/>
                  <a:moveTo>
                    <a:pt x="1655" y="638"/>
                  </a:moveTo>
                  <a:cubicBezTo>
                    <a:pt x="1654" y="638"/>
                    <a:pt x="1652" y="643"/>
                    <a:pt x="1644" y="643"/>
                  </a:cubicBezTo>
                  <a:cubicBezTo>
                    <a:pt x="1632" y="643"/>
                    <a:pt x="1632" y="655"/>
                    <a:pt x="1632" y="655"/>
                  </a:cubicBezTo>
                  <a:cubicBezTo>
                    <a:pt x="1632" y="655"/>
                    <a:pt x="1644" y="655"/>
                    <a:pt x="1656" y="643"/>
                  </a:cubicBezTo>
                  <a:cubicBezTo>
                    <a:pt x="1656" y="639"/>
                    <a:pt x="1656" y="638"/>
                    <a:pt x="1655" y="638"/>
                  </a:cubicBezTo>
                  <a:close/>
                  <a:moveTo>
                    <a:pt x="1" y="715"/>
                  </a:moveTo>
                  <a:lnTo>
                    <a:pt x="1" y="727"/>
                  </a:lnTo>
                  <a:lnTo>
                    <a:pt x="13" y="739"/>
                  </a:lnTo>
                  <a:cubicBezTo>
                    <a:pt x="13" y="727"/>
                    <a:pt x="13" y="715"/>
                    <a:pt x="1" y="715"/>
                  </a:cubicBezTo>
                  <a:close/>
                  <a:moveTo>
                    <a:pt x="1015" y="774"/>
                  </a:moveTo>
                  <a:cubicBezTo>
                    <a:pt x="1010" y="774"/>
                    <a:pt x="1006" y="774"/>
                    <a:pt x="1001" y="774"/>
                  </a:cubicBezTo>
                  <a:lnTo>
                    <a:pt x="1013" y="774"/>
                  </a:lnTo>
                  <a:cubicBezTo>
                    <a:pt x="1013" y="774"/>
                    <a:pt x="1014" y="774"/>
                    <a:pt x="1015" y="774"/>
                  </a:cubicBezTo>
                  <a:close/>
                  <a:moveTo>
                    <a:pt x="4227" y="453"/>
                  </a:moveTo>
                  <a:cubicBezTo>
                    <a:pt x="4227" y="463"/>
                    <a:pt x="4227" y="473"/>
                    <a:pt x="4214" y="476"/>
                  </a:cubicBezTo>
                  <a:lnTo>
                    <a:pt x="4214" y="476"/>
                  </a:lnTo>
                  <a:cubicBezTo>
                    <a:pt x="4211" y="473"/>
                    <a:pt x="4209" y="470"/>
                    <a:pt x="4206" y="467"/>
                  </a:cubicBezTo>
                  <a:lnTo>
                    <a:pt x="4206" y="467"/>
                  </a:lnTo>
                  <a:cubicBezTo>
                    <a:pt x="4199" y="471"/>
                    <a:pt x="4195" y="477"/>
                    <a:pt x="4204" y="477"/>
                  </a:cubicBezTo>
                  <a:cubicBezTo>
                    <a:pt x="4208" y="477"/>
                    <a:pt x="4211" y="476"/>
                    <a:pt x="4214" y="476"/>
                  </a:cubicBezTo>
                  <a:lnTo>
                    <a:pt x="4214" y="476"/>
                  </a:lnTo>
                  <a:cubicBezTo>
                    <a:pt x="4242" y="508"/>
                    <a:pt x="4254" y="540"/>
                    <a:pt x="4275" y="572"/>
                  </a:cubicBezTo>
                  <a:cubicBezTo>
                    <a:pt x="4275" y="572"/>
                    <a:pt x="4275" y="584"/>
                    <a:pt x="4275" y="584"/>
                  </a:cubicBezTo>
                  <a:lnTo>
                    <a:pt x="4287" y="596"/>
                  </a:lnTo>
                  <a:cubicBezTo>
                    <a:pt x="4299" y="620"/>
                    <a:pt x="4299" y="643"/>
                    <a:pt x="4311" y="667"/>
                  </a:cubicBezTo>
                  <a:cubicBezTo>
                    <a:pt x="4323" y="691"/>
                    <a:pt x="4323" y="715"/>
                    <a:pt x="4323" y="751"/>
                  </a:cubicBezTo>
                  <a:cubicBezTo>
                    <a:pt x="4323" y="758"/>
                    <a:pt x="4323" y="766"/>
                    <a:pt x="4323" y="774"/>
                  </a:cubicBezTo>
                  <a:cubicBezTo>
                    <a:pt x="4323" y="762"/>
                    <a:pt x="4334" y="727"/>
                    <a:pt x="4323" y="727"/>
                  </a:cubicBezTo>
                  <a:cubicBezTo>
                    <a:pt x="4346" y="727"/>
                    <a:pt x="4323" y="631"/>
                    <a:pt x="4311" y="620"/>
                  </a:cubicBezTo>
                  <a:cubicBezTo>
                    <a:pt x="4299" y="608"/>
                    <a:pt x="4323" y="584"/>
                    <a:pt x="4299" y="572"/>
                  </a:cubicBezTo>
                  <a:cubicBezTo>
                    <a:pt x="4275" y="560"/>
                    <a:pt x="4275" y="572"/>
                    <a:pt x="4275" y="548"/>
                  </a:cubicBezTo>
                  <a:cubicBezTo>
                    <a:pt x="4275" y="536"/>
                    <a:pt x="4263" y="524"/>
                    <a:pt x="4263" y="524"/>
                  </a:cubicBezTo>
                  <a:cubicBezTo>
                    <a:pt x="4263" y="512"/>
                    <a:pt x="4263" y="500"/>
                    <a:pt x="4251" y="500"/>
                  </a:cubicBezTo>
                  <a:cubicBezTo>
                    <a:pt x="4239" y="477"/>
                    <a:pt x="4239" y="465"/>
                    <a:pt x="4227" y="453"/>
                  </a:cubicBezTo>
                  <a:close/>
                  <a:moveTo>
                    <a:pt x="2221" y="138"/>
                  </a:moveTo>
                  <a:cubicBezTo>
                    <a:pt x="2214" y="138"/>
                    <a:pt x="2203" y="143"/>
                    <a:pt x="2203" y="143"/>
                  </a:cubicBezTo>
                  <a:lnTo>
                    <a:pt x="2179" y="143"/>
                  </a:lnTo>
                  <a:cubicBezTo>
                    <a:pt x="2179" y="143"/>
                    <a:pt x="2179" y="159"/>
                    <a:pt x="2167" y="159"/>
                  </a:cubicBezTo>
                  <a:cubicBezTo>
                    <a:pt x="2164" y="159"/>
                    <a:pt x="2160" y="158"/>
                    <a:pt x="2156" y="155"/>
                  </a:cubicBezTo>
                  <a:cubicBezTo>
                    <a:pt x="2150" y="149"/>
                    <a:pt x="2144" y="146"/>
                    <a:pt x="2136" y="146"/>
                  </a:cubicBezTo>
                  <a:cubicBezTo>
                    <a:pt x="2129" y="146"/>
                    <a:pt x="2120" y="149"/>
                    <a:pt x="2108" y="155"/>
                  </a:cubicBezTo>
                  <a:cubicBezTo>
                    <a:pt x="2102" y="161"/>
                    <a:pt x="2096" y="164"/>
                    <a:pt x="2090" y="164"/>
                  </a:cubicBezTo>
                  <a:cubicBezTo>
                    <a:pt x="2084" y="164"/>
                    <a:pt x="2078" y="161"/>
                    <a:pt x="2072" y="155"/>
                  </a:cubicBezTo>
                  <a:cubicBezTo>
                    <a:pt x="2069" y="149"/>
                    <a:pt x="2066" y="147"/>
                    <a:pt x="2061" y="147"/>
                  </a:cubicBezTo>
                  <a:cubicBezTo>
                    <a:pt x="2049" y="147"/>
                    <a:pt x="2034" y="167"/>
                    <a:pt x="2025" y="167"/>
                  </a:cubicBezTo>
                  <a:cubicBezTo>
                    <a:pt x="2023" y="166"/>
                    <a:pt x="2022" y="165"/>
                    <a:pt x="2020" y="165"/>
                  </a:cubicBezTo>
                  <a:cubicBezTo>
                    <a:pt x="2011" y="165"/>
                    <a:pt x="1998" y="186"/>
                    <a:pt x="1998" y="186"/>
                  </a:cubicBezTo>
                  <a:cubicBezTo>
                    <a:pt x="1997" y="186"/>
                    <a:pt x="1998" y="184"/>
                    <a:pt x="2001" y="179"/>
                  </a:cubicBezTo>
                  <a:cubicBezTo>
                    <a:pt x="2001" y="172"/>
                    <a:pt x="1999" y="169"/>
                    <a:pt x="1995" y="169"/>
                  </a:cubicBezTo>
                  <a:cubicBezTo>
                    <a:pt x="1986" y="169"/>
                    <a:pt x="1970" y="183"/>
                    <a:pt x="1953" y="191"/>
                  </a:cubicBezTo>
                  <a:cubicBezTo>
                    <a:pt x="1953" y="203"/>
                    <a:pt x="1941" y="203"/>
                    <a:pt x="1929" y="215"/>
                  </a:cubicBezTo>
                  <a:lnTo>
                    <a:pt x="1918" y="215"/>
                  </a:lnTo>
                  <a:cubicBezTo>
                    <a:pt x="1907" y="215"/>
                    <a:pt x="1888" y="233"/>
                    <a:pt x="1883" y="245"/>
                  </a:cubicBezTo>
                  <a:lnTo>
                    <a:pt x="1883" y="245"/>
                  </a:lnTo>
                  <a:cubicBezTo>
                    <a:pt x="1882" y="245"/>
                    <a:pt x="1882" y="245"/>
                    <a:pt x="1881" y="245"/>
                  </a:cubicBezTo>
                  <a:cubicBezTo>
                    <a:pt x="1878" y="245"/>
                    <a:pt x="1874" y="246"/>
                    <a:pt x="1870" y="250"/>
                  </a:cubicBezTo>
                  <a:cubicBezTo>
                    <a:pt x="1846" y="262"/>
                    <a:pt x="1858" y="274"/>
                    <a:pt x="1846" y="274"/>
                  </a:cubicBezTo>
                  <a:cubicBezTo>
                    <a:pt x="1846" y="280"/>
                    <a:pt x="1846" y="280"/>
                    <a:pt x="1845" y="280"/>
                  </a:cubicBezTo>
                  <a:cubicBezTo>
                    <a:pt x="1843" y="280"/>
                    <a:pt x="1840" y="280"/>
                    <a:pt x="1834" y="286"/>
                  </a:cubicBezTo>
                  <a:cubicBezTo>
                    <a:pt x="1834" y="297"/>
                    <a:pt x="1803" y="298"/>
                    <a:pt x="1808" y="317"/>
                  </a:cubicBezTo>
                  <a:lnTo>
                    <a:pt x="1808" y="317"/>
                  </a:lnTo>
                  <a:cubicBezTo>
                    <a:pt x="1806" y="315"/>
                    <a:pt x="1804" y="314"/>
                    <a:pt x="1802" y="314"/>
                  </a:cubicBezTo>
                  <a:cubicBezTo>
                    <a:pt x="1800" y="314"/>
                    <a:pt x="1798" y="316"/>
                    <a:pt x="1798" y="322"/>
                  </a:cubicBezTo>
                  <a:cubicBezTo>
                    <a:pt x="1798" y="334"/>
                    <a:pt x="1798" y="334"/>
                    <a:pt x="1787" y="334"/>
                  </a:cubicBezTo>
                  <a:cubicBezTo>
                    <a:pt x="1784" y="336"/>
                    <a:pt x="1783" y="337"/>
                    <a:pt x="1782" y="337"/>
                  </a:cubicBezTo>
                  <a:cubicBezTo>
                    <a:pt x="1779" y="337"/>
                    <a:pt x="1782" y="330"/>
                    <a:pt x="1779" y="330"/>
                  </a:cubicBezTo>
                  <a:cubicBezTo>
                    <a:pt x="1779" y="330"/>
                    <a:pt x="1777" y="331"/>
                    <a:pt x="1775" y="334"/>
                  </a:cubicBezTo>
                  <a:cubicBezTo>
                    <a:pt x="1763" y="334"/>
                    <a:pt x="1763" y="346"/>
                    <a:pt x="1751" y="358"/>
                  </a:cubicBezTo>
                  <a:cubicBezTo>
                    <a:pt x="1739" y="370"/>
                    <a:pt x="1739" y="370"/>
                    <a:pt x="1751" y="381"/>
                  </a:cubicBezTo>
                  <a:cubicBezTo>
                    <a:pt x="1755" y="385"/>
                    <a:pt x="1755" y="387"/>
                    <a:pt x="1753" y="387"/>
                  </a:cubicBezTo>
                  <a:cubicBezTo>
                    <a:pt x="1748" y="387"/>
                    <a:pt x="1735" y="381"/>
                    <a:pt x="1727" y="381"/>
                  </a:cubicBezTo>
                  <a:cubicBezTo>
                    <a:pt x="1727" y="381"/>
                    <a:pt x="1727" y="393"/>
                    <a:pt x="1727" y="393"/>
                  </a:cubicBezTo>
                  <a:cubicBezTo>
                    <a:pt x="1727" y="393"/>
                    <a:pt x="1715" y="381"/>
                    <a:pt x="1703" y="381"/>
                  </a:cubicBezTo>
                  <a:cubicBezTo>
                    <a:pt x="1703" y="393"/>
                    <a:pt x="1703" y="405"/>
                    <a:pt x="1703" y="405"/>
                  </a:cubicBezTo>
                  <a:cubicBezTo>
                    <a:pt x="1703" y="429"/>
                    <a:pt x="1691" y="441"/>
                    <a:pt x="1667" y="441"/>
                  </a:cubicBezTo>
                  <a:cubicBezTo>
                    <a:pt x="1656" y="453"/>
                    <a:pt x="1632" y="465"/>
                    <a:pt x="1644" y="477"/>
                  </a:cubicBezTo>
                  <a:cubicBezTo>
                    <a:pt x="1644" y="477"/>
                    <a:pt x="1644" y="489"/>
                    <a:pt x="1656" y="500"/>
                  </a:cubicBezTo>
                  <a:cubicBezTo>
                    <a:pt x="1644" y="500"/>
                    <a:pt x="1632" y="500"/>
                    <a:pt x="1632" y="489"/>
                  </a:cubicBezTo>
                  <a:cubicBezTo>
                    <a:pt x="1632" y="485"/>
                    <a:pt x="1630" y="483"/>
                    <a:pt x="1628" y="483"/>
                  </a:cubicBezTo>
                  <a:cubicBezTo>
                    <a:pt x="1624" y="483"/>
                    <a:pt x="1616" y="489"/>
                    <a:pt x="1608" y="489"/>
                  </a:cubicBezTo>
                  <a:cubicBezTo>
                    <a:pt x="1608" y="483"/>
                    <a:pt x="1608" y="480"/>
                    <a:pt x="1606" y="480"/>
                  </a:cubicBezTo>
                  <a:cubicBezTo>
                    <a:pt x="1605" y="480"/>
                    <a:pt x="1602" y="483"/>
                    <a:pt x="1596" y="489"/>
                  </a:cubicBezTo>
                  <a:lnTo>
                    <a:pt x="1606" y="498"/>
                  </a:lnTo>
                  <a:lnTo>
                    <a:pt x="1606" y="498"/>
                  </a:lnTo>
                  <a:cubicBezTo>
                    <a:pt x="1605" y="498"/>
                    <a:pt x="1605" y="498"/>
                    <a:pt x="1605" y="498"/>
                  </a:cubicBezTo>
                  <a:cubicBezTo>
                    <a:pt x="1595" y="498"/>
                    <a:pt x="1559" y="526"/>
                    <a:pt x="1548" y="536"/>
                  </a:cubicBezTo>
                  <a:lnTo>
                    <a:pt x="1560" y="536"/>
                  </a:lnTo>
                  <a:cubicBezTo>
                    <a:pt x="1572" y="536"/>
                    <a:pt x="1525" y="536"/>
                    <a:pt x="1513" y="548"/>
                  </a:cubicBezTo>
                  <a:cubicBezTo>
                    <a:pt x="1501" y="560"/>
                    <a:pt x="1513" y="572"/>
                    <a:pt x="1501" y="572"/>
                  </a:cubicBezTo>
                  <a:cubicBezTo>
                    <a:pt x="1489" y="560"/>
                    <a:pt x="1501" y="548"/>
                    <a:pt x="1489" y="548"/>
                  </a:cubicBezTo>
                  <a:cubicBezTo>
                    <a:pt x="1489" y="560"/>
                    <a:pt x="1477" y="572"/>
                    <a:pt x="1465" y="584"/>
                  </a:cubicBezTo>
                  <a:cubicBezTo>
                    <a:pt x="1453" y="584"/>
                    <a:pt x="1441" y="584"/>
                    <a:pt x="1429" y="596"/>
                  </a:cubicBezTo>
                  <a:cubicBezTo>
                    <a:pt x="1413" y="604"/>
                    <a:pt x="1408" y="613"/>
                    <a:pt x="1415" y="613"/>
                  </a:cubicBezTo>
                  <a:lnTo>
                    <a:pt x="1415" y="613"/>
                  </a:lnTo>
                  <a:lnTo>
                    <a:pt x="1394" y="620"/>
                  </a:lnTo>
                  <a:lnTo>
                    <a:pt x="1370" y="620"/>
                  </a:lnTo>
                  <a:cubicBezTo>
                    <a:pt x="1370" y="620"/>
                    <a:pt x="1370" y="631"/>
                    <a:pt x="1358" y="631"/>
                  </a:cubicBezTo>
                  <a:cubicBezTo>
                    <a:pt x="1358" y="643"/>
                    <a:pt x="1358" y="643"/>
                    <a:pt x="1358" y="643"/>
                  </a:cubicBezTo>
                  <a:cubicBezTo>
                    <a:pt x="1358" y="655"/>
                    <a:pt x="1358" y="655"/>
                    <a:pt x="1346" y="667"/>
                  </a:cubicBezTo>
                  <a:cubicBezTo>
                    <a:pt x="1334" y="667"/>
                    <a:pt x="1346" y="643"/>
                    <a:pt x="1334" y="643"/>
                  </a:cubicBezTo>
                  <a:cubicBezTo>
                    <a:pt x="1322" y="655"/>
                    <a:pt x="1286" y="667"/>
                    <a:pt x="1298" y="679"/>
                  </a:cubicBezTo>
                  <a:cubicBezTo>
                    <a:pt x="1310" y="679"/>
                    <a:pt x="1322" y="679"/>
                    <a:pt x="1310" y="691"/>
                  </a:cubicBezTo>
                  <a:cubicBezTo>
                    <a:pt x="1310" y="691"/>
                    <a:pt x="1298" y="703"/>
                    <a:pt x="1286" y="703"/>
                  </a:cubicBezTo>
                  <a:cubicBezTo>
                    <a:pt x="1275" y="703"/>
                    <a:pt x="1286" y="667"/>
                    <a:pt x="1275" y="667"/>
                  </a:cubicBezTo>
                  <a:cubicBezTo>
                    <a:pt x="1275" y="667"/>
                    <a:pt x="1263" y="667"/>
                    <a:pt x="1251" y="679"/>
                  </a:cubicBezTo>
                  <a:cubicBezTo>
                    <a:pt x="1251" y="679"/>
                    <a:pt x="1251" y="691"/>
                    <a:pt x="1251" y="691"/>
                  </a:cubicBezTo>
                  <a:cubicBezTo>
                    <a:pt x="1251" y="693"/>
                    <a:pt x="1250" y="694"/>
                    <a:pt x="1249" y="694"/>
                  </a:cubicBezTo>
                  <a:cubicBezTo>
                    <a:pt x="1246" y="694"/>
                    <a:pt x="1236" y="679"/>
                    <a:pt x="1227" y="679"/>
                  </a:cubicBezTo>
                  <a:cubicBezTo>
                    <a:pt x="1215" y="691"/>
                    <a:pt x="1215" y="703"/>
                    <a:pt x="1215" y="715"/>
                  </a:cubicBezTo>
                  <a:lnTo>
                    <a:pt x="1215" y="691"/>
                  </a:lnTo>
                  <a:cubicBezTo>
                    <a:pt x="1209" y="685"/>
                    <a:pt x="1203" y="682"/>
                    <a:pt x="1197" y="682"/>
                  </a:cubicBezTo>
                  <a:cubicBezTo>
                    <a:pt x="1191" y="682"/>
                    <a:pt x="1185" y="685"/>
                    <a:pt x="1179" y="691"/>
                  </a:cubicBezTo>
                  <a:cubicBezTo>
                    <a:pt x="1179" y="691"/>
                    <a:pt x="1179" y="703"/>
                    <a:pt x="1179" y="703"/>
                  </a:cubicBezTo>
                  <a:lnTo>
                    <a:pt x="1144" y="703"/>
                  </a:lnTo>
                  <a:cubicBezTo>
                    <a:pt x="1144" y="703"/>
                    <a:pt x="1132" y="691"/>
                    <a:pt x="1120" y="691"/>
                  </a:cubicBezTo>
                  <a:cubicBezTo>
                    <a:pt x="1120" y="699"/>
                    <a:pt x="1114" y="708"/>
                    <a:pt x="1106" y="708"/>
                  </a:cubicBezTo>
                  <a:cubicBezTo>
                    <a:pt x="1103" y="708"/>
                    <a:pt x="1099" y="706"/>
                    <a:pt x="1096" y="703"/>
                  </a:cubicBezTo>
                  <a:cubicBezTo>
                    <a:pt x="1084" y="703"/>
                    <a:pt x="1096" y="691"/>
                    <a:pt x="1084" y="691"/>
                  </a:cubicBezTo>
                  <a:cubicBezTo>
                    <a:pt x="1072" y="703"/>
                    <a:pt x="1072" y="715"/>
                    <a:pt x="1060" y="715"/>
                  </a:cubicBezTo>
                  <a:lnTo>
                    <a:pt x="1060" y="703"/>
                  </a:lnTo>
                  <a:lnTo>
                    <a:pt x="1025" y="703"/>
                  </a:lnTo>
                  <a:cubicBezTo>
                    <a:pt x="1013" y="703"/>
                    <a:pt x="1013" y="691"/>
                    <a:pt x="1001" y="691"/>
                  </a:cubicBezTo>
                  <a:lnTo>
                    <a:pt x="977" y="691"/>
                  </a:lnTo>
                  <a:cubicBezTo>
                    <a:pt x="977" y="691"/>
                    <a:pt x="965" y="679"/>
                    <a:pt x="953" y="679"/>
                  </a:cubicBezTo>
                  <a:cubicBezTo>
                    <a:pt x="953" y="673"/>
                    <a:pt x="950" y="673"/>
                    <a:pt x="946" y="673"/>
                  </a:cubicBezTo>
                  <a:cubicBezTo>
                    <a:pt x="941" y="673"/>
                    <a:pt x="935" y="673"/>
                    <a:pt x="929" y="667"/>
                  </a:cubicBezTo>
                  <a:cubicBezTo>
                    <a:pt x="917" y="655"/>
                    <a:pt x="917" y="643"/>
                    <a:pt x="905" y="631"/>
                  </a:cubicBezTo>
                  <a:cubicBezTo>
                    <a:pt x="900" y="626"/>
                    <a:pt x="894" y="626"/>
                    <a:pt x="888" y="626"/>
                  </a:cubicBezTo>
                  <a:cubicBezTo>
                    <a:pt x="882" y="626"/>
                    <a:pt x="876" y="626"/>
                    <a:pt x="870" y="620"/>
                  </a:cubicBezTo>
                  <a:cubicBezTo>
                    <a:pt x="858" y="620"/>
                    <a:pt x="870" y="596"/>
                    <a:pt x="870" y="596"/>
                  </a:cubicBezTo>
                  <a:lnTo>
                    <a:pt x="846" y="596"/>
                  </a:lnTo>
                  <a:cubicBezTo>
                    <a:pt x="822" y="596"/>
                    <a:pt x="834" y="584"/>
                    <a:pt x="834" y="572"/>
                  </a:cubicBezTo>
                  <a:lnTo>
                    <a:pt x="822" y="572"/>
                  </a:lnTo>
                  <a:cubicBezTo>
                    <a:pt x="822" y="572"/>
                    <a:pt x="822" y="572"/>
                    <a:pt x="822" y="560"/>
                  </a:cubicBezTo>
                  <a:cubicBezTo>
                    <a:pt x="810" y="560"/>
                    <a:pt x="822" y="560"/>
                    <a:pt x="822" y="548"/>
                  </a:cubicBezTo>
                  <a:cubicBezTo>
                    <a:pt x="822" y="541"/>
                    <a:pt x="818" y="534"/>
                    <a:pt x="814" y="527"/>
                  </a:cubicBezTo>
                  <a:lnTo>
                    <a:pt x="814" y="527"/>
                  </a:lnTo>
                  <a:cubicBezTo>
                    <a:pt x="819" y="531"/>
                    <a:pt x="822" y="536"/>
                    <a:pt x="822" y="536"/>
                  </a:cubicBezTo>
                  <a:cubicBezTo>
                    <a:pt x="822" y="524"/>
                    <a:pt x="822" y="512"/>
                    <a:pt x="810" y="512"/>
                  </a:cubicBezTo>
                  <a:cubicBezTo>
                    <a:pt x="810" y="517"/>
                    <a:pt x="812" y="522"/>
                    <a:pt x="814" y="527"/>
                  </a:cubicBezTo>
                  <a:lnTo>
                    <a:pt x="814" y="527"/>
                  </a:lnTo>
                  <a:cubicBezTo>
                    <a:pt x="811" y="523"/>
                    <a:pt x="807" y="520"/>
                    <a:pt x="804" y="520"/>
                  </a:cubicBezTo>
                  <a:cubicBezTo>
                    <a:pt x="801" y="520"/>
                    <a:pt x="798" y="524"/>
                    <a:pt x="798" y="536"/>
                  </a:cubicBezTo>
                  <a:cubicBezTo>
                    <a:pt x="800" y="540"/>
                    <a:pt x="801" y="543"/>
                    <a:pt x="802" y="545"/>
                  </a:cubicBezTo>
                  <a:lnTo>
                    <a:pt x="802" y="545"/>
                  </a:lnTo>
                  <a:cubicBezTo>
                    <a:pt x="801" y="546"/>
                    <a:pt x="800" y="547"/>
                    <a:pt x="798" y="548"/>
                  </a:cubicBezTo>
                  <a:lnTo>
                    <a:pt x="786" y="548"/>
                  </a:lnTo>
                  <a:cubicBezTo>
                    <a:pt x="786" y="548"/>
                    <a:pt x="786" y="560"/>
                    <a:pt x="798" y="560"/>
                  </a:cubicBezTo>
                  <a:cubicBezTo>
                    <a:pt x="801" y="560"/>
                    <a:pt x="803" y="559"/>
                    <a:pt x="804" y="557"/>
                  </a:cubicBezTo>
                  <a:lnTo>
                    <a:pt x="804" y="557"/>
                  </a:lnTo>
                  <a:cubicBezTo>
                    <a:pt x="804" y="560"/>
                    <a:pt x="805" y="560"/>
                    <a:pt x="810" y="560"/>
                  </a:cubicBezTo>
                  <a:cubicBezTo>
                    <a:pt x="822" y="560"/>
                    <a:pt x="810" y="584"/>
                    <a:pt x="810" y="584"/>
                  </a:cubicBezTo>
                  <a:cubicBezTo>
                    <a:pt x="810" y="584"/>
                    <a:pt x="798" y="584"/>
                    <a:pt x="786" y="596"/>
                  </a:cubicBezTo>
                  <a:cubicBezTo>
                    <a:pt x="786" y="602"/>
                    <a:pt x="788" y="605"/>
                    <a:pt x="790" y="608"/>
                  </a:cubicBezTo>
                  <a:lnTo>
                    <a:pt x="786" y="608"/>
                  </a:lnTo>
                  <a:cubicBezTo>
                    <a:pt x="786" y="620"/>
                    <a:pt x="789" y="626"/>
                    <a:pt x="792" y="626"/>
                  </a:cubicBezTo>
                  <a:cubicBezTo>
                    <a:pt x="795" y="626"/>
                    <a:pt x="798" y="621"/>
                    <a:pt x="798" y="612"/>
                  </a:cubicBezTo>
                  <a:lnTo>
                    <a:pt x="798" y="612"/>
                  </a:lnTo>
                  <a:cubicBezTo>
                    <a:pt x="806" y="614"/>
                    <a:pt x="816" y="613"/>
                    <a:pt x="822" y="620"/>
                  </a:cubicBezTo>
                  <a:cubicBezTo>
                    <a:pt x="822" y="631"/>
                    <a:pt x="822" y="631"/>
                    <a:pt x="822" y="643"/>
                  </a:cubicBezTo>
                  <a:cubicBezTo>
                    <a:pt x="810" y="643"/>
                    <a:pt x="798" y="655"/>
                    <a:pt x="786" y="655"/>
                  </a:cubicBezTo>
                  <a:lnTo>
                    <a:pt x="834" y="655"/>
                  </a:lnTo>
                  <a:cubicBezTo>
                    <a:pt x="846" y="667"/>
                    <a:pt x="846" y="679"/>
                    <a:pt x="846" y="691"/>
                  </a:cubicBezTo>
                  <a:cubicBezTo>
                    <a:pt x="846" y="688"/>
                    <a:pt x="848" y="686"/>
                    <a:pt x="851" y="686"/>
                  </a:cubicBezTo>
                  <a:cubicBezTo>
                    <a:pt x="858" y="686"/>
                    <a:pt x="870" y="694"/>
                    <a:pt x="870" y="703"/>
                  </a:cubicBezTo>
                  <a:lnTo>
                    <a:pt x="894" y="703"/>
                  </a:lnTo>
                  <a:cubicBezTo>
                    <a:pt x="894" y="703"/>
                    <a:pt x="882" y="715"/>
                    <a:pt x="905" y="727"/>
                  </a:cubicBezTo>
                  <a:cubicBezTo>
                    <a:pt x="929" y="739"/>
                    <a:pt x="929" y="739"/>
                    <a:pt x="917" y="751"/>
                  </a:cubicBezTo>
                  <a:cubicBezTo>
                    <a:pt x="917" y="754"/>
                    <a:pt x="919" y="756"/>
                    <a:pt x="921" y="756"/>
                  </a:cubicBezTo>
                  <a:cubicBezTo>
                    <a:pt x="925" y="756"/>
                    <a:pt x="933" y="751"/>
                    <a:pt x="941" y="751"/>
                  </a:cubicBezTo>
                  <a:cubicBezTo>
                    <a:pt x="941" y="751"/>
                    <a:pt x="953" y="762"/>
                    <a:pt x="965" y="762"/>
                  </a:cubicBezTo>
                  <a:cubicBezTo>
                    <a:pt x="977" y="762"/>
                    <a:pt x="965" y="762"/>
                    <a:pt x="977" y="751"/>
                  </a:cubicBezTo>
                  <a:lnTo>
                    <a:pt x="1001" y="751"/>
                  </a:lnTo>
                  <a:cubicBezTo>
                    <a:pt x="1001" y="751"/>
                    <a:pt x="1001" y="762"/>
                    <a:pt x="1001" y="762"/>
                  </a:cubicBezTo>
                  <a:lnTo>
                    <a:pt x="1025" y="762"/>
                  </a:lnTo>
                  <a:cubicBezTo>
                    <a:pt x="1025" y="762"/>
                    <a:pt x="1025" y="773"/>
                    <a:pt x="1015" y="774"/>
                  </a:cubicBezTo>
                  <a:lnTo>
                    <a:pt x="1015" y="774"/>
                  </a:lnTo>
                  <a:cubicBezTo>
                    <a:pt x="1030" y="774"/>
                    <a:pt x="1042" y="772"/>
                    <a:pt x="1060" y="762"/>
                  </a:cubicBezTo>
                  <a:cubicBezTo>
                    <a:pt x="1072" y="762"/>
                    <a:pt x="1060" y="774"/>
                    <a:pt x="1060" y="774"/>
                  </a:cubicBezTo>
                  <a:lnTo>
                    <a:pt x="1096" y="774"/>
                  </a:lnTo>
                  <a:cubicBezTo>
                    <a:pt x="1096" y="774"/>
                    <a:pt x="1112" y="780"/>
                    <a:pt x="1119" y="780"/>
                  </a:cubicBezTo>
                  <a:cubicBezTo>
                    <a:pt x="1122" y="780"/>
                    <a:pt x="1124" y="778"/>
                    <a:pt x="1120" y="774"/>
                  </a:cubicBezTo>
                  <a:lnTo>
                    <a:pt x="1132" y="774"/>
                  </a:lnTo>
                  <a:cubicBezTo>
                    <a:pt x="1132" y="774"/>
                    <a:pt x="1132" y="798"/>
                    <a:pt x="1132" y="798"/>
                  </a:cubicBezTo>
                  <a:lnTo>
                    <a:pt x="1144" y="798"/>
                  </a:lnTo>
                  <a:cubicBezTo>
                    <a:pt x="1156" y="798"/>
                    <a:pt x="1167" y="762"/>
                    <a:pt x="1191" y="762"/>
                  </a:cubicBezTo>
                  <a:cubicBezTo>
                    <a:pt x="1191" y="774"/>
                    <a:pt x="1191" y="774"/>
                    <a:pt x="1191" y="786"/>
                  </a:cubicBezTo>
                  <a:cubicBezTo>
                    <a:pt x="1195" y="790"/>
                    <a:pt x="1198" y="791"/>
                    <a:pt x="1201" y="791"/>
                  </a:cubicBezTo>
                  <a:cubicBezTo>
                    <a:pt x="1209" y="791"/>
                    <a:pt x="1215" y="783"/>
                    <a:pt x="1215" y="774"/>
                  </a:cubicBezTo>
                  <a:cubicBezTo>
                    <a:pt x="1215" y="772"/>
                    <a:pt x="1215" y="771"/>
                    <a:pt x="1215" y="771"/>
                  </a:cubicBezTo>
                  <a:cubicBezTo>
                    <a:pt x="1216" y="771"/>
                    <a:pt x="1220" y="786"/>
                    <a:pt x="1239" y="786"/>
                  </a:cubicBezTo>
                  <a:cubicBezTo>
                    <a:pt x="1248" y="786"/>
                    <a:pt x="1235" y="771"/>
                    <a:pt x="1235" y="771"/>
                  </a:cubicBezTo>
                  <a:lnTo>
                    <a:pt x="1235" y="771"/>
                  </a:lnTo>
                  <a:cubicBezTo>
                    <a:pt x="1236" y="771"/>
                    <a:pt x="1236" y="772"/>
                    <a:pt x="1239" y="774"/>
                  </a:cubicBezTo>
                  <a:cubicBezTo>
                    <a:pt x="1247" y="774"/>
                    <a:pt x="1249" y="780"/>
                    <a:pt x="1254" y="780"/>
                  </a:cubicBezTo>
                  <a:cubicBezTo>
                    <a:pt x="1256" y="780"/>
                    <a:pt x="1259" y="778"/>
                    <a:pt x="1263" y="774"/>
                  </a:cubicBezTo>
                  <a:cubicBezTo>
                    <a:pt x="1275" y="774"/>
                    <a:pt x="1275" y="774"/>
                    <a:pt x="1286" y="762"/>
                  </a:cubicBezTo>
                  <a:cubicBezTo>
                    <a:pt x="1298" y="762"/>
                    <a:pt x="1334" y="762"/>
                    <a:pt x="1334" y="751"/>
                  </a:cubicBezTo>
                  <a:cubicBezTo>
                    <a:pt x="1346" y="751"/>
                    <a:pt x="1334" y="739"/>
                    <a:pt x="1334" y="739"/>
                  </a:cubicBezTo>
                  <a:cubicBezTo>
                    <a:pt x="1346" y="739"/>
                    <a:pt x="1370" y="739"/>
                    <a:pt x="1370" y="751"/>
                  </a:cubicBezTo>
                  <a:cubicBezTo>
                    <a:pt x="1370" y="751"/>
                    <a:pt x="1394" y="751"/>
                    <a:pt x="1406" y="739"/>
                  </a:cubicBezTo>
                  <a:cubicBezTo>
                    <a:pt x="1417" y="727"/>
                    <a:pt x="1429" y="715"/>
                    <a:pt x="1453" y="703"/>
                  </a:cubicBezTo>
                  <a:cubicBezTo>
                    <a:pt x="1453" y="703"/>
                    <a:pt x="1477" y="679"/>
                    <a:pt x="1477" y="679"/>
                  </a:cubicBezTo>
                  <a:lnTo>
                    <a:pt x="1477" y="679"/>
                  </a:lnTo>
                  <a:cubicBezTo>
                    <a:pt x="1477" y="679"/>
                    <a:pt x="1468" y="705"/>
                    <a:pt x="1473" y="705"/>
                  </a:cubicBezTo>
                  <a:cubicBezTo>
                    <a:pt x="1474" y="705"/>
                    <a:pt x="1475" y="705"/>
                    <a:pt x="1477" y="703"/>
                  </a:cubicBezTo>
                  <a:cubicBezTo>
                    <a:pt x="1489" y="703"/>
                    <a:pt x="1525" y="667"/>
                    <a:pt x="1513" y="655"/>
                  </a:cubicBezTo>
                  <a:lnTo>
                    <a:pt x="1548" y="655"/>
                  </a:lnTo>
                  <a:cubicBezTo>
                    <a:pt x="1548" y="655"/>
                    <a:pt x="1560" y="643"/>
                    <a:pt x="1572" y="643"/>
                  </a:cubicBezTo>
                  <a:cubicBezTo>
                    <a:pt x="1572" y="643"/>
                    <a:pt x="1572" y="631"/>
                    <a:pt x="1584" y="620"/>
                  </a:cubicBezTo>
                  <a:cubicBezTo>
                    <a:pt x="1584" y="608"/>
                    <a:pt x="1620" y="608"/>
                    <a:pt x="1632" y="596"/>
                  </a:cubicBezTo>
                  <a:lnTo>
                    <a:pt x="1656" y="584"/>
                  </a:lnTo>
                  <a:cubicBezTo>
                    <a:pt x="1667" y="572"/>
                    <a:pt x="1667" y="560"/>
                    <a:pt x="1679" y="548"/>
                  </a:cubicBezTo>
                  <a:cubicBezTo>
                    <a:pt x="1691" y="548"/>
                    <a:pt x="1703" y="536"/>
                    <a:pt x="1703" y="536"/>
                  </a:cubicBezTo>
                  <a:cubicBezTo>
                    <a:pt x="1703" y="536"/>
                    <a:pt x="1727" y="524"/>
                    <a:pt x="1727" y="512"/>
                  </a:cubicBezTo>
                  <a:cubicBezTo>
                    <a:pt x="1727" y="512"/>
                    <a:pt x="1763" y="489"/>
                    <a:pt x="1775" y="477"/>
                  </a:cubicBezTo>
                  <a:lnTo>
                    <a:pt x="1763" y="477"/>
                  </a:lnTo>
                  <a:lnTo>
                    <a:pt x="1781" y="468"/>
                  </a:lnTo>
                  <a:lnTo>
                    <a:pt x="1798" y="441"/>
                  </a:lnTo>
                  <a:lnTo>
                    <a:pt x="1798" y="453"/>
                  </a:lnTo>
                  <a:lnTo>
                    <a:pt x="1810" y="429"/>
                  </a:lnTo>
                  <a:lnTo>
                    <a:pt x="1810" y="417"/>
                  </a:lnTo>
                  <a:cubicBezTo>
                    <a:pt x="1810" y="413"/>
                    <a:pt x="1810" y="412"/>
                    <a:pt x="1811" y="412"/>
                  </a:cubicBezTo>
                  <a:cubicBezTo>
                    <a:pt x="1812" y="412"/>
                    <a:pt x="1814" y="417"/>
                    <a:pt x="1822" y="417"/>
                  </a:cubicBezTo>
                  <a:cubicBezTo>
                    <a:pt x="1822" y="405"/>
                    <a:pt x="1834" y="405"/>
                    <a:pt x="1834" y="393"/>
                  </a:cubicBezTo>
                  <a:cubicBezTo>
                    <a:pt x="1834" y="385"/>
                    <a:pt x="1846" y="376"/>
                    <a:pt x="1853" y="376"/>
                  </a:cubicBezTo>
                  <a:cubicBezTo>
                    <a:pt x="1856" y="376"/>
                    <a:pt x="1858" y="378"/>
                    <a:pt x="1858" y="381"/>
                  </a:cubicBezTo>
                  <a:cubicBezTo>
                    <a:pt x="1870" y="381"/>
                    <a:pt x="1858" y="358"/>
                    <a:pt x="1858" y="358"/>
                  </a:cubicBezTo>
                  <a:cubicBezTo>
                    <a:pt x="1858" y="358"/>
                    <a:pt x="1882" y="358"/>
                    <a:pt x="1894" y="346"/>
                  </a:cubicBezTo>
                  <a:cubicBezTo>
                    <a:pt x="1894" y="346"/>
                    <a:pt x="1906" y="334"/>
                    <a:pt x="1906" y="334"/>
                  </a:cubicBezTo>
                  <a:cubicBezTo>
                    <a:pt x="1906" y="334"/>
                    <a:pt x="1929" y="322"/>
                    <a:pt x="1941" y="310"/>
                  </a:cubicBezTo>
                  <a:cubicBezTo>
                    <a:pt x="1958" y="302"/>
                    <a:pt x="1975" y="293"/>
                    <a:pt x="1983" y="293"/>
                  </a:cubicBezTo>
                  <a:cubicBezTo>
                    <a:pt x="1987" y="293"/>
                    <a:pt x="1989" y="295"/>
                    <a:pt x="1989" y="298"/>
                  </a:cubicBezTo>
                  <a:cubicBezTo>
                    <a:pt x="1989" y="293"/>
                    <a:pt x="1989" y="281"/>
                    <a:pt x="1989" y="274"/>
                  </a:cubicBezTo>
                  <a:cubicBezTo>
                    <a:pt x="1989" y="270"/>
                    <a:pt x="1990" y="269"/>
                    <a:pt x="1992" y="269"/>
                  </a:cubicBezTo>
                  <a:cubicBezTo>
                    <a:pt x="1996" y="269"/>
                    <a:pt x="2001" y="274"/>
                    <a:pt x="2001" y="274"/>
                  </a:cubicBezTo>
                  <a:lnTo>
                    <a:pt x="2025" y="274"/>
                  </a:lnTo>
                  <a:cubicBezTo>
                    <a:pt x="2035" y="274"/>
                    <a:pt x="2063" y="248"/>
                    <a:pt x="2078" y="248"/>
                  </a:cubicBezTo>
                  <a:cubicBezTo>
                    <a:pt x="2080" y="248"/>
                    <a:pt x="2082" y="249"/>
                    <a:pt x="2084" y="250"/>
                  </a:cubicBezTo>
                  <a:cubicBezTo>
                    <a:pt x="2084" y="244"/>
                    <a:pt x="2084" y="227"/>
                    <a:pt x="2084" y="227"/>
                  </a:cubicBezTo>
                  <a:lnTo>
                    <a:pt x="2108" y="227"/>
                  </a:lnTo>
                  <a:cubicBezTo>
                    <a:pt x="2114" y="233"/>
                    <a:pt x="2120" y="236"/>
                    <a:pt x="2124" y="236"/>
                  </a:cubicBezTo>
                  <a:cubicBezTo>
                    <a:pt x="2129" y="236"/>
                    <a:pt x="2132" y="233"/>
                    <a:pt x="2132" y="227"/>
                  </a:cubicBezTo>
                  <a:lnTo>
                    <a:pt x="2144" y="227"/>
                  </a:lnTo>
                  <a:cubicBezTo>
                    <a:pt x="2144" y="227"/>
                    <a:pt x="2144" y="250"/>
                    <a:pt x="2144" y="250"/>
                  </a:cubicBezTo>
                  <a:cubicBezTo>
                    <a:pt x="2156" y="250"/>
                    <a:pt x="2168" y="239"/>
                    <a:pt x="2179" y="239"/>
                  </a:cubicBezTo>
                  <a:cubicBezTo>
                    <a:pt x="2191" y="239"/>
                    <a:pt x="2215" y="250"/>
                    <a:pt x="2227" y="262"/>
                  </a:cubicBezTo>
                  <a:cubicBezTo>
                    <a:pt x="2236" y="262"/>
                    <a:pt x="2238" y="242"/>
                    <a:pt x="2249" y="242"/>
                  </a:cubicBezTo>
                  <a:cubicBezTo>
                    <a:pt x="2252" y="242"/>
                    <a:pt x="2257" y="245"/>
                    <a:pt x="2263" y="250"/>
                  </a:cubicBezTo>
                  <a:cubicBezTo>
                    <a:pt x="2287" y="274"/>
                    <a:pt x="2275" y="274"/>
                    <a:pt x="2287" y="274"/>
                  </a:cubicBezTo>
                  <a:cubicBezTo>
                    <a:pt x="2302" y="274"/>
                    <a:pt x="2313" y="269"/>
                    <a:pt x="2318" y="269"/>
                  </a:cubicBezTo>
                  <a:cubicBezTo>
                    <a:pt x="2321" y="269"/>
                    <a:pt x="2322" y="270"/>
                    <a:pt x="2322" y="274"/>
                  </a:cubicBezTo>
                  <a:cubicBezTo>
                    <a:pt x="2322" y="286"/>
                    <a:pt x="2346" y="286"/>
                    <a:pt x="2358" y="286"/>
                  </a:cubicBezTo>
                  <a:cubicBezTo>
                    <a:pt x="2370" y="286"/>
                    <a:pt x="2370" y="310"/>
                    <a:pt x="2382" y="322"/>
                  </a:cubicBezTo>
                  <a:cubicBezTo>
                    <a:pt x="2384" y="324"/>
                    <a:pt x="2386" y="325"/>
                    <a:pt x="2388" y="325"/>
                  </a:cubicBezTo>
                  <a:cubicBezTo>
                    <a:pt x="2394" y="325"/>
                    <a:pt x="2396" y="310"/>
                    <a:pt x="2406" y="310"/>
                  </a:cubicBezTo>
                  <a:cubicBezTo>
                    <a:pt x="2418" y="310"/>
                    <a:pt x="2406" y="334"/>
                    <a:pt x="2418" y="334"/>
                  </a:cubicBezTo>
                  <a:cubicBezTo>
                    <a:pt x="2429" y="346"/>
                    <a:pt x="2429" y="346"/>
                    <a:pt x="2429" y="346"/>
                  </a:cubicBezTo>
                  <a:cubicBezTo>
                    <a:pt x="2429" y="358"/>
                    <a:pt x="2418" y="346"/>
                    <a:pt x="2429" y="370"/>
                  </a:cubicBezTo>
                  <a:cubicBezTo>
                    <a:pt x="2453" y="393"/>
                    <a:pt x="2465" y="429"/>
                    <a:pt x="2489" y="453"/>
                  </a:cubicBezTo>
                  <a:cubicBezTo>
                    <a:pt x="2489" y="453"/>
                    <a:pt x="2489" y="453"/>
                    <a:pt x="2501" y="465"/>
                  </a:cubicBezTo>
                  <a:cubicBezTo>
                    <a:pt x="2513" y="477"/>
                    <a:pt x="2489" y="477"/>
                    <a:pt x="2489" y="477"/>
                  </a:cubicBezTo>
                  <a:cubicBezTo>
                    <a:pt x="2489" y="477"/>
                    <a:pt x="2513" y="477"/>
                    <a:pt x="2513" y="500"/>
                  </a:cubicBezTo>
                  <a:cubicBezTo>
                    <a:pt x="2513" y="512"/>
                    <a:pt x="2513" y="512"/>
                    <a:pt x="2513" y="512"/>
                  </a:cubicBezTo>
                  <a:cubicBezTo>
                    <a:pt x="2513" y="524"/>
                    <a:pt x="2560" y="584"/>
                    <a:pt x="2560" y="584"/>
                  </a:cubicBezTo>
                  <a:lnTo>
                    <a:pt x="2584" y="596"/>
                  </a:lnTo>
                  <a:cubicBezTo>
                    <a:pt x="2584" y="596"/>
                    <a:pt x="2584" y="620"/>
                    <a:pt x="2584" y="631"/>
                  </a:cubicBezTo>
                  <a:lnTo>
                    <a:pt x="2584" y="655"/>
                  </a:lnTo>
                  <a:cubicBezTo>
                    <a:pt x="2584" y="655"/>
                    <a:pt x="2620" y="655"/>
                    <a:pt x="2632" y="667"/>
                  </a:cubicBezTo>
                  <a:cubicBezTo>
                    <a:pt x="2644" y="667"/>
                    <a:pt x="2608" y="667"/>
                    <a:pt x="2608" y="679"/>
                  </a:cubicBezTo>
                  <a:cubicBezTo>
                    <a:pt x="2608" y="679"/>
                    <a:pt x="2632" y="691"/>
                    <a:pt x="2644" y="691"/>
                  </a:cubicBezTo>
                  <a:cubicBezTo>
                    <a:pt x="2644" y="691"/>
                    <a:pt x="2644" y="686"/>
                    <a:pt x="2647" y="686"/>
                  </a:cubicBezTo>
                  <a:cubicBezTo>
                    <a:pt x="2649" y="686"/>
                    <a:pt x="2652" y="687"/>
                    <a:pt x="2656" y="691"/>
                  </a:cubicBezTo>
                  <a:cubicBezTo>
                    <a:pt x="2656" y="691"/>
                    <a:pt x="2656" y="703"/>
                    <a:pt x="2656" y="703"/>
                  </a:cubicBezTo>
                  <a:cubicBezTo>
                    <a:pt x="2656" y="715"/>
                    <a:pt x="2632" y="715"/>
                    <a:pt x="2644" y="727"/>
                  </a:cubicBezTo>
                  <a:lnTo>
                    <a:pt x="2680" y="727"/>
                  </a:lnTo>
                  <a:cubicBezTo>
                    <a:pt x="2680" y="727"/>
                    <a:pt x="2680" y="739"/>
                    <a:pt x="2680" y="739"/>
                  </a:cubicBezTo>
                  <a:lnTo>
                    <a:pt x="2703" y="739"/>
                  </a:lnTo>
                  <a:cubicBezTo>
                    <a:pt x="2715" y="739"/>
                    <a:pt x="2703" y="762"/>
                    <a:pt x="2715" y="762"/>
                  </a:cubicBezTo>
                  <a:lnTo>
                    <a:pt x="2739" y="762"/>
                  </a:lnTo>
                  <a:lnTo>
                    <a:pt x="2751" y="774"/>
                  </a:lnTo>
                  <a:cubicBezTo>
                    <a:pt x="2745" y="768"/>
                    <a:pt x="2736" y="765"/>
                    <a:pt x="2732" y="765"/>
                  </a:cubicBezTo>
                  <a:cubicBezTo>
                    <a:pt x="2727" y="765"/>
                    <a:pt x="2727" y="768"/>
                    <a:pt x="2739" y="774"/>
                  </a:cubicBezTo>
                  <a:cubicBezTo>
                    <a:pt x="2751" y="780"/>
                    <a:pt x="2757" y="783"/>
                    <a:pt x="2761" y="783"/>
                  </a:cubicBezTo>
                  <a:cubicBezTo>
                    <a:pt x="2766" y="783"/>
                    <a:pt x="2769" y="780"/>
                    <a:pt x="2775" y="774"/>
                  </a:cubicBezTo>
                  <a:lnTo>
                    <a:pt x="2775" y="774"/>
                  </a:lnTo>
                  <a:cubicBezTo>
                    <a:pt x="2763" y="798"/>
                    <a:pt x="2834" y="822"/>
                    <a:pt x="2858" y="834"/>
                  </a:cubicBezTo>
                  <a:cubicBezTo>
                    <a:pt x="2870" y="834"/>
                    <a:pt x="2870" y="834"/>
                    <a:pt x="2870" y="810"/>
                  </a:cubicBezTo>
                  <a:cubicBezTo>
                    <a:pt x="2870" y="806"/>
                    <a:pt x="2871" y="805"/>
                    <a:pt x="2874" y="805"/>
                  </a:cubicBezTo>
                  <a:cubicBezTo>
                    <a:pt x="2878" y="805"/>
                    <a:pt x="2886" y="810"/>
                    <a:pt x="2894" y="810"/>
                  </a:cubicBezTo>
                  <a:cubicBezTo>
                    <a:pt x="2894" y="810"/>
                    <a:pt x="2930" y="846"/>
                    <a:pt x="2953" y="858"/>
                  </a:cubicBezTo>
                  <a:lnTo>
                    <a:pt x="2989" y="858"/>
                  </a:lnTo>
                  <a:cubicBezTo>
                    <a:pt x="3001" y="846"/>
                    <a:pt x="3013" y="846"/>
                    <a:pt x="3025" y="846"/>
                  </a:cubicBezTo>
                  <a:cubicBezTo>
                    <a:pt x="3013" y="846"/>
                    <a:pt x="3001" y="858"/>
                    <a:pt x="3025" y="858"/>
                  </a:cubicBezTo>
                  <a:lnTo>
                    <a:pt x="3084" y="858"/>
                  </a:lnTo>
                  <a:cubicBezTo>
                    <a:pt x="3105" y="858"/>
                    <a:pt x="3117" y="858"/>
                    <a:pt x="3127" y="842"/>
                  </a:cubicBezTo>
                  <a:lnTo>
                    <a:pt x="3127" y="842"/>
                  </a:lnTo>
                  <a:cubicBezTo>
                    <a:pt x="3126" y="846"/>
                    <a:pt x="3126" y="852"/>
                    <a:pt x="3132" y="858"/>
                  </a:cubicBezTo>
                  <a:lnTo>
                    <a:pt x="3156" y="858"/>
                  </a:lnTo>
                  <a:cubicBezTo>
                    <a:pt x="3156" y="858"/>
                    <a:pt x="3168" y="858"/>
                    <a:pt x="3180" y="846"/>
                  </a:cubicBezTo>
                  <a:cubicBezTo>
                    <a:pt x="3191" y="834"/>
                    <a:pt x="3180" y="834"/>
                    <a:pt x="3191" y="834"/>
                  </a:cubicBezTo>
                  <a:lnTo>
                    <a:pt x="3227" y="834"/>
                  </a:lnTo>
                  <a:cubicBezTo>
                    <a:pt x="3227" y="834"/>
                    <a:pt x="3251" y="834"/>
                    <a:pt x="3251" y="822"/>
                  </a:cubicBezTo>
                  <a:cubicBezTo>
                    <a:pt x="3251" y="816"/>
                    <a:pt x="3254" y="816"/>
                    <a:pt x="3257" y="816"/>
                  </a:cubicBezTo>
                  <a:cubicBezTo>
                    <a:pt x="3260" y="816"/>
                    <a:pt x="3263" y="816"/>
                    <a:pt x="3263" y="810"/>
                  </a:cubicBezTo>
                  <a:cubicBezTo>
                    <a:pt x="3265" y="808"/>
                    <a:pt x="3267" y="807"/>
                    <a:pt x="3268" y="807"/>
                  </a:cubicBezTo>
                  <a:cubicBezTo>
                    <a:pt x="3270" y="807"/>
                    <a:pt x="3268" y="813"/>
                    <a:pt x="3270" y="813"/>
                  </a:cubicBezTo>
                  <a:cubicBezTo>
                    <a:pt x="3271" y="813"/>
                    <a:pt x="3272" y="813"/>
                    <a:pt x="3275" y="810"/>
                  </a:cubicBezTo>
                  <a:lnTo>
                    <a:pt x="3299" y="798"/>
                  </a:lnTo>
                  <a:cubicBezTo>
                    <a:pt x="3299" y="798"/>
                    <a:pt x="3309" y="793"/>
                    <a:pt x="3313" y="793"/>
                  </a:cubicBezTo>
                  <a:cubicBezTo>
                    <a:pt x="3315" y="793"/>
                    <a:pt x="3315" y="794"/>
                    <a:pt x="3311" y="798"/>
                  </a:cubicBezTo>
                  <a:cubicBezTo>
                    <a:pt x="3311" y="804"/>
                    <a:pt x="3311" y="804"/>
                    <a:pt x="3311" y="804"/>
                  </a:cubicBezTo>
                  <a:cubicBezTo>
                    <a:pt x="3311" y="804"/>
                    <a:pt x="3311" y="804"/>
                    <a:pt x="3311" y="810"/>
                  </a:cubicBezTo>
                  <a:cubicBezTo>
                    <a:pt x="3311" y="810"/>
                    <a:pt x="3322" y="810"/>
                    <a:pt x="3334" y="786"/>
                  </a:cubicBezTo>
                  <a:cubicBezTo>
                    <a:pt x="3334" y="774"/>
                    <a:pt x="3346" y="774"/>
                    <a:pt x="3358" y="774"/>
                  </a:cubicBezTo>
                  <a:cubicBezTo>
                    <a:pt x="3358" y="780"/>
                    <a:pt x="3358" y="783"/>
                    <a:pt x="3360" y="783"/>
                  </a:cubicBezTo>
                  <a:cubicBezTo>
                    <a:pt x="3361" y="783"/>
                    <a:pt x="3364" y="780"/>
                    <a:pt x="3370" y="774"/>
                  </a:cubicBezTo>
                  <a:cubicBezTo>
                    <a:pt x="3394" y="774"/>
                    <a:pt x="3406" y="762"/>
                    <a:pt x="3406" y="762"/>
                  </a:cubicBezTo>
                  <a:cubicBezTo>
                    <a:pt x="3418" y="762"/>
                    <a:pt x="3406" y="751"/>
                    <a:pt x="3406" y="751"/>
                  </a:cubicBezTo>
                  <a:cubicBezTo>
                    <a:pt x="3406" y="751"/>
                    <a:pt x="3406" y="739"/>
                    <a:pt x="3430" y="739"/>
                  </a:cubicBezTo>
                  <a:cubicBezTo>
                    <a:pt x="3442" y="739"/>
                    <a:pt x="3453" y="739"/>
                    <a:pt x="3442" y="727"/>
                  </a:cubicBezTo>
                  <a:cubicBezTo>
                    <a:pt x="3442" y="715"/>
                    <a:pt x="3489" y="703"/>
                    <a:pt x="3489" y="691"/>
                  </a:cubicBezTo>
                  <a:cubicBezTo>
                    <a:pt x="3495" y="685"/>
                    <a:pt x="3498" y="685"/>
                    <a:pt x="3501" y="685"/>
                  </a:cubicBezTo>
                  <a:cubicBezTo>
                    <a:pt x="3504" y="685"/>
                    <a:pt x="3507" y="685"/>
                    <a:pt x="3513" y="679"/>
                  </a:cubicBezTo>
                  <a:cubicBezTo>
                    <a:pt x="3525" y="667"/>
                    <a:pt x="3525" y="667"/>
                    <a:pt x="3537" y="655"/>
                  </a:cubicBezTo>
                  <a:cubicBezTo>
                    <a:pt x="3537" y="655"/>
                    <a:pt x="3566" y="606"/>
                    <a:pt x="3581" y="606"/>
                  </a:cubicBezTo>
                  <a:cubicBezTo>
                    <a:pt x="3582" y="606"/>
                    <a:pt x="3583" y="607"/>
                    <a:pt x="3584" y="608"/>
                  </a:cubicBezTo>
                  <a:cubicBezTo>
                    <a:pt x="3596" y="608"/>
                    <a:pt x="3596" y="596"/>
                    <a:pt x="3584" y="584"/>
                  </a:cubicBezTo>
                  <a:cubicBezTo>
                    <a:pt x="3584" y="572"/>
                    <a:pt x="3584" y="572"/>
                    <a:pt x="3584" y="560"/>
                  </a:cubicBezTo>
                  <a:lnTo>
                    <a:pt x="3596" y="560"/>
                  </a:lnTo>
                  <a:cubicBezTo>
                    <a:pt x="3608" y="560"/>
                    <a:pt x="3620" y="548"/>
                    <a:pt x="3620" y="536"/>
                  </a:cubicBezTo>
                  <a:cubicBezTo>
                    <a:pt x="3620" y="524"/>
                    <a:pt x="3632" y="524"/>
                    <a:pt x="3632" y="512"/>
                  </a:cubicBezTo>
                  <a:lnTo>
                    <a:pt x="3644" y="512"/>
                  </a:lnTo>
                  <a:cubicBezTo>
                    <a:pt x="3668" y="512"/>
                    <a:pt x="3644" y="489"/>
                    <a:pt x="3644" y="477"/>
                  </a:cubicBezTo>
                  <a:cubicBezTo>
                    <a:pt x="3644" y="474"/>
                    <a:pt x="3644" y="473"/>
                    <a:pt x="3645" y="473"/>
                  </a:cubicBezTo>
                  <a:cubicBezTo>
                    <a:pt x="3648" y="473"/>
                    <a:pt x="3654" y="480"/>
                    <a:pt x="3660" y="480"/>
                  </a:cubicBezTo>
                  <a:cubicBezTo>
                    <a:pt x="3663" y="480"/>
                    <a:pt x="3665" y="479"/>
                    <a:pt x="3668" y="477"/>
                  </a:cubicBezTo>
                  <a:cubicBezTo>
                    <a:pt x="3680" y="465"/>
                    <a:pt x="3692" y="441"/>
                    <a:pt x="3715" y="417"/>
                  </a:cubicBezTo>
                  <a:cubicBezTo>
                    <a:pt x="3724" y="409"/>
                    <a:pt x="3738" y="400"/>
                    <a:pt x="3742" y="400"/>
                  </a:cubicBezTo>
                  <a:lnTo>
                    <a:pt x="3742" y="400"/>
                  </a:lnTo>
                  <a:cubicBezTo>
                    <a:pt x="3743" y="400"/>
                    <a:pt x="3743" y="402"/>
                    <a:pt x="3739" y="405"/>
                  </a:cubicBezTo>
                  <a:cubicBezTo>
                    <a:pt x="3732" y="419"/>
                    <a:pt x="3729" y="425"/>
                    <a:pt x="3730" y="425"/>
                  </a:cubicBezTo>
                  <a:cubicBezTo>
                    <a:pt x="3731" y="425"/>
                    <a:pt x="3734" y="422"/>
                    <a:pt x="3739" y="417"/>
                  </a:cubicBezTo>
                  <a:cubicBezTo>
                    <a:pt x="3751" y="417"/>
                    <a:pt x="3763" y="405"/>
                    <a:pt x="3763" y="405"/>
                  </a:cubicBezTo>
                  <a:cubicBezTo>
                    <a:pt x="3757" y="399"/>
                    <a:pt x="3751" y="399"/>
                    <a:pt x="3748" y="399"/>
                  </a:cubicBezTo>
                  <a:cubicBezTo>
                    <a:pt x="3745" y="399"/>
                    <a:pt x="3745" y="399"/>
                    <a:pt x="3751" y="393"/>
                  </a:cubicBezTo>
                  <a:cubicBezTo>
                    <a:pt x="3751" y="389"/>
                    <a:pt x="3755" y="388"/>
                    <a:pt x="3760" y="388"/>
                  </a:cubicBezTo>
                  <a:cubicBezTo>
                    <a:pt x="3771" y="388"/>
                    <a:pt x="3787" y="393"/>
                    <a:pt x="3787" y="393"/>
                  </a:cubicBezTo>
                  <a:cubicBezTo>
                    <a:pt x="3799" y="393"/>
                    <a:pt x="3787" y="381"/>
                    <a:pt x="3787" y="381"/>
                  </a:cubicBezTo>
                  <a:cubicBezTo>
                    <a:pt x="3787" y="370"/>
                    <a:pt x="3799" y="370"/>
                    <a:pt x="3811" y="358"/>
                  </a:cubicBezTo>
                  <a:cubicBezTo>
                    <a:pt x="3811" y="358"/>
                    <a:pt x="3811" y="373"/>
                    <a:pt x="3823" y="373"/>
                  </a:cubicBezTo>
                  <a:cubicBezTo>
                    <a:pt x="3826" y="373"/>
                    <a:pt x="3830" y="372"/>
                    <a:pt x="3834" y="370"/>
                  </a:cubicBezTo>
                  <a:cubicBezTo>
                    <a:pt x="3858" y="370"/>
                    <a:pt x="3870" y="358"/>
                    <a:pt x="3858" y="358"/>
                  </a:cubicBezTo>
                  <a:lnTo>
                    <a:pt x="3870" y="358"/>
                  </a:lnTo>
                  <a:lnTo>
                    <a:pt x="3870" y="370"/>
                  </a:lnTo>
                  <a:lnTo>
                    <a:pt x="3906" y="370"/>
                  </a:lnTo>
                  <a:cubicBezTo>
                    <a:pt x="3914" y="370"/>
                    <a:pt x="3922" y="354"/>
                    <a:pt x="3930" y="354"/>
                  </a:cubicBezTo>
                  <a:cubicBezTo>
                    <a:pt x="3934" y="354"/>
                    <a:pt x="3938" y="358"/>
                    <a:pt x="3942" y="370"/>
                  </a:cubicBezTo>
                  <a:cubicBezTo>
                    <a:pt x="3946" y="377"/>
                    <a:pt x="3948" y="380"/>
                    <a:pt x="3951" y="380"/>
                  </a:cubicBezTo>
                  <a:cubicBezTo>
                    <a:pt x="3956" y="380"/>
                    <a:pt x="3961" y="370"/>
                    <a:pt x="3977" y="370"/>
                  </a:cubicBezTo>
                  <a:cubicBezTo>
                    <a:pt x="3989" y="370"/>
                    <a:pt x="4001" y="381"/>
                    <a:pt x="4001" y="381"/>
                  </a:cubicBezTo>
                  <a:lnTo>
                    <a:pt x="4025" y="370"/>
                  </a:lnTo>
                  <a:cubicBezTo>
                    <a:pt x="4025" y="381"/>
                    <a:pt x="4025" y="381"/>
                    <a:pt x="4025" y="381"/>
                  </a:cubicBezTo>
                  <a:cubicBezTo>
                    <a:pt x="4031" y="387"/>
                    <a:pt x="4037" y="390"/>
                    <a:pt x="4041" y="390"/>
                  </a:cubicBezTo>
                  <a:cubicBezTo>
                    <a:pt x="4046" y="390"/>
                    <a:pt x="4049" y="387"/>
                    <a:pt x="4049" y="381"/>
                  </a:cubicBezTo>
                  <a:lnTo>
                    <a:pt x="4108" y="381"/>
                  </a:lnTo>
                  <a:lnTo>
                    <a:pt x="4108" y="393"/>
                  </a:lnTo>
                  <a:cubicBezTo>
                    <a:pt x="4108" y="393"/>
                    <a:pt x="4114" y="399"/>
                    <a:pt x="4117" y="399"/>
                  </a:cubicBezTo>
                  <a:cubicBezTo>
                    <a:pt x="4119" y="399"/>
                    <a:pt x="4120" y="397"/>
                    <a:pt x="4120" y="393"/>
                  </a:cubicBezTo>
                  <a:cubicBezTo>
                    <a:pt x="4132" y="393"/>
                    <a:pt x="4132" y="393"/>
                    <a:pt x="4144" y="405"/>
                  </a:cubicBezTo>
                  <a:cubicBezTo>
                    <a:pt x="4144" y="409"/>
                    <a:pt x="4144" y="411"/>
                    <a:pt x="4144" y="411"/>
                  </a:cubicBezTo>
                  <a:cubicBezTo>
                    <a:pt x="4145" y="411"/>
                    <a:pt x="4148" y="405"/>
                    <a:pt x="4156" y="405"/>
                  </a:cubicBezTo>
                  <a:lnTo>
                    <a:pt x="4158" y="405"/>
                  </a:lnTo>
                  <a:cubicBezTo>
                    <a:pt x="4149" y="394"/>
                    <a:pt x="4141" y="381"/>
                    <a:pt x="4132" y="381"/>
                  </a:cubicBezTo>
                  <a:cubicBezTo>
                    <a:pt x="4132" y="383"/>
                    <a:pt x="4131" y="383"/>
                    <a:pt x="4130" y="383"/>
                  </a:cubicBezTo>
                  <a:cubicBezTo>
                    <a:pt x="4117" y="383"/>
                    <a:pt x="4061" y="346"/>
                    <a:pt x="4061" y="346"/>
                  </a:cubicBezTo>
                  <a:cubicBezTo>
                    <a:pt x="4049" y="346"/>
                    <a:pt x="4061" y="358"/>
                    <a:pt x="4049" y="358"/>
                  </a:cubicBezTo>
                  <a:cubicBezTo>
                    <a:pt x="4046" y="360"/>
                    <a:pt x="4044" y="361"/>
                    <a:pt x="4043" y="361"/>
                  </a:cubicBezTo>
                  <a:cubicBezTo>
                    <a:pt x="4037" y="361"/>
                    <a:pt x="4037" y="346"/>
                    <a:pt x="4037" y="346"/>
                  </a:cubicBezTo>
                  <a:lnTo>
                    <a:pt x="4025" y="346"/>
                  </a:lnTo>
                  <a:lnTo>
                    <a:pt x="4025" y="322"/>
                  </a:lnTo>
                  <a:cubicBezTo>
                    <a:pt x="4025" y="322"/>
                    <a:pt x="4014" y="327"/>
                    <a:pt x="4004" y="327"/>
                  </a:cubicBezTo>
                  <a:cubicBezTo>
                    <a:pt x="3998" y="327"/>
                    <a:pt x="3993" y="326"/>
                    <a:pt x="3989" y="322"/>
                  </a:cubicBezTo>
                  <a:cubicBezTo>
                    <a:pt x="3977" y="310"/>
                    <a:pt x="3965" y="310"/>
                    <a:pt x="3965" y="310"/>
                  </a:cubicBezTo>
                  <a:lnTo>
                    <a:pt x="3965" y="310"/>
                  </a:lnTo>
                  <a:cubicBezTo>
                    <a:pt x="3965" y="322"/>
                    <a:pt x="3977" y="322"/>
                    <a:pt x="3965" y="322"/>
                  </a:cubicBezTo>
                  <a:lnTo>
                    <a:pt x="3953" y="322"/>
                  </a:lnTo>
                  <a:cubicBezTo>
                    <a:pt x="3942" y="322"/>
                    <a:pt x="3953" y="310"/>
                    <a:pt x="3942" y="298"/>
                  </a:cubicBezTo>
                  <a:lnTo>
                    <a:pt x="3858" y="298"/>
                  </a:lnTo>
                  <a:cubicBezTo>
                    <a:pt x="3834" y="298"/>
                    <a:pt x="3834" y="310"/>
                    <a:pt x="3858" y="310"/>
                  </a:cubicBezTo>
                  <a:cubicBezTo>
                    <a:pt x="3852" y="316"/>
                    <a:pt x="3843" y="319"/>
                    <a:pt x="3834" y="319"/>
                  </a:cubicBezTo>
                  <a:cubicBezTo>
                    <a:pt x="3825" y="319"/>
                    <a:pt x="3817" y="316"/>
                    <a:pt x="3811" y="310"/>
                  </a:cubicBezTo>
                  <a:lnTo>
                    <a:pt x="3775" y="310"/>
                  </a:lnTo>
                  <a:cubicBezTo>
                    <a:pt x="3763" y="322"/>
                    <a:pt x="3763" y="322"/>
                    <a:pt x="3751" y="334"/>
                  </a:cubicBezTo>
                  <a:lnTo>
                    <a:pt x="3727" y="334"/>
                  </a:lnTo>
                  <a:cubicBezTo>
                    <a:pt x="3727" y="334"/>
                    <a:pt x="3703" y="358"/>
                    <a:pt x="3692" y="358"/>
                  </a:cubicBezTo>
                  <a:cubicBezTo>
                    <a:pt x="3680" y="370"/>
                    <a:pt x="3668" y="381"/>
                    <a:pt x="3656" y="381"/>
                  </a:cubicBezTo>
                  <a:cubicBezTo>
                    <a:pt x="3644" y="381"/>
                    <a:pt x="3632" y="393"/>
                    <a:pt x="3620" y="405"/>
                  </a:cubicBezTo>
                  <a:cubicBezTo>
                    <a:pt x="3620" y="409"/>
                    <a:pt x="3623" y="411"/>
                    <a:pt x="3626" y="411"/>
                  </a:cubicBezTo>
                  <a:cubicBezTo>
                    <a:pt x="3633" y="411"/>
                    <a:pt x="3644" y="405"/>
                    <a:pt x="3644" y="405"/>
                  </a:cubicBezTo>
                  <a:lnTo>
                    <a:pt x="3644" y="405"/>
                  </a:lnTo>
                  <a:cubicBezTo>
                    <a:pt x="3644" y="417"/>
                    <a:pt x="3632" y="417"/>
                    <a:pt x="3620" y="429"/>
                  </a:cubicBezTo>
                  <a:lnTo>
                    <a:pt x="3596" y="429"/>
                  </a:lnTo>
                  <a:cubicBezTo>
                    <a:pt x="3584" y="441"/>
                    <a:pt x="3584" y="453"/>
                    <a:pt x="3572" y="465"/>
                  </a:cubicBezTo>
                  <a:cubicBezTo>
                    <a:pt x="3561" y="465"/>
                    <a:pt x="3537" y="465"/>
                    <a:pt x="3549" y="477"/>
                  </a:cubicBezTo>
                  <a:cubicBezTo>
                    <a:pt x="3561" y="500"/>
                    <a:pt x="3561" y="500"/>
                    <a:pt x="3549" y="500"/>
                  </a:cubicBezTo>
                  <a:cubicBezTo>
                    <a:pt x="3537" y="512"/>
                    <a:pt x="3537" y="500"/>
                    <a:pt x="3525" y="524"/>
                  </a:cubicBezTo>
                  <a:cubicBezTo>
                    <a:pt x="3513" y="536"/>
                    <a:pt x="3501" y="548"/>
                    <a:pt x="3501" y="548"/>
                  </a:cubicBezTo>
                  <a:cubicBezTo>
                    <a:pt x="3513" y="560"/>
                    <a:pt x="3525" y="548"/>
                    <a:pt x="3513" y="572"/>
                  </a:cubicBezTo>
                  <a:cubicBezTo>
                    <a:pt x="3509" y="576"/>
                    <a:pt x="3506" y="577"/>
                    <a:pt x="3505" y="577"/>
                  </a:cubicBezTo>
                  <a:cubicBezTo>
                    <a:pt x="3501" y="577"/>
                    <a:pt x="3501" y="572"/>
                    <a:pt x="3501" y="572"/>
                  </a:cubicBezTo>
                  <a:cubicBezTo>
                    <a:pt x="3489" y="572"/>
                    <a:pt x="3501" y="584"/>
                    <a:pt x="3501" y="584"/>
                  </a:cubicBezTo>
                  <a:cubicBezTo>
                    <a:pt x="3501" y="584"/>
                    <a:pt x="3501" y="596"/>
                    <a:pt x="3489" y="596"/>
                  </a:cubicBezTo>
                  <a:cubicBezTo>
                    <a:pt x="3465" y="596"/>
                    <a:pt x="3453" y="608"/>
                    <a:pt x="3442" y="620"/>
                  </a:cubicBezTo>
                  <a:cubicBezTo>
                    <a:pt x="3442" y="631"/>
                    <a:pt x="3465" y="643"/>
                    <a:pt x="3453" y="643"/>
                  </a:cubicBezTo>
                  <a:cubicBezTo>
                    <a:pt x="3453" y="647"/>
                    <a:pt x="3452" y="649"/>
                    <a:pt x="3450" y="649"/>
                  </a:cubicBezTo>
                  <a:cubicBezTo>
                    <a:pt x="3447" y="649"/>
                    <a:pt x="3442" y="643"/>
                    <a:pt x="3442" y="643"/>
                  </a:cubicBezTo>
                  <a:cubicBezTo>
                    <a:pt x="3430" y="643"/>
                    <a:pt x="3418" y="655"/>
                    <a:pt x="3418" y="655"/>
                  </a:cubicBezTo>
                  <a:cubicBezTo>
                    <a:pt x="3406" y="655"/>
                    <a:pt x="3382" y="667"/>
                    <a:pt x="3370" y="679"/>
                  </a:cubicBezTo>
                  <a:cubicBezTo>
                    <a:pt x="3370" y="679"/>
                    <a:pt x="3370" y="691"/>
                    <a:pt x="3358" y="691"/>
                  </a:cubicBezTo>
                  <a:lnTo>
                    <a:pt x="3346" y="691"/>
                  </a:lnTo>
                  <a:cubicBezTo>
                    <a:pt x="3334" y="691"/>
                    <a:pt x="3334" y="727"/>
                    <a:pt x="3322" y="739"/>
                  </a:cubicBezTo>
                  <a:lnTo>
                    <a:pt x="3251" y="739"/>
                  </a:lnTo>
                  <a:cubicBezTo>
                    <a:pt x="3239" y="739"/>
                    <a:pt x="3227" y="751"/>
                    <a:pt x="3215" y="751"/>
                  </a:cubicBezTo>
                  <a:cubicBezTo>
                    <a:pt x="3215" y="751"/>
                    <a:pt x="3215" y="751"/>
                    <a:pt x="3203" y="762"/>
                  </a:cubicBezTo>
                  <a:cubicBezTo>
                    <a:pt x="3203" y="766"/>
                    <a:pt x="3202" y="768"/>
                    <a:pt x="3200" y="768"/>
                  </a:cubicBezTo>
                  <a:cubicBezTo>
                    <a:pt x="3197" y="768"/>
                    <a:pt x="3191" y="762"/>
                    <a:pt x="3191" y="762"/>
                  </a:cubicBezTo>
                  <a:cubicBezTo>
                    <a:pt x="3168" y="762"/>
                    <a:pt x="3156" y="762"/>
                    <a:pt x="3144" y="774"/>
                  </a:cubicBezTo>
                  <a:cubicBezTo>
                    <a:pt x="3144" y="774"/>
                    <a:pt x="3129" y="790"/>
                    <a:pt x="3123" y="790"/>
                  </a:cubicBezTo>
                  <a:cubicBezTo>
                    <a:pt x="3121" y="790"/>
                    <a:pt x="3120" y="789"/>
                    <a:pt x="3120" y="786"/>
                  </a:cubicBezTo>
                  <a:cubicBezTo>
                    <a:pt x="3120" y="786"/>
                    <a:pt x="3120" y="771"/>
                    <a:pt x="3108" y="771"/>
                  </a:cubicBezTo>
                  <a:cubicBezTo>
                    <a:pt x="3105" y="771"/>
                    <a:pt x="3101" y="772"/>
                    <a:pt x="3096" y="774"/>
                  </a:cubicBezTo>
                  <a:cubicBezTo>
                    <a:pt x="3079" y="792"/>
                    <a:pt x="3074" y="803"/>
                    <a:pt x="3064" y="803"/>
                  </a:cubicBezTo>
                  <a:cubicBezTo>
                    <a:pt x="3060" y="803"/>
                    <a:pt x="3055" y="801"/>
                    <a:pt x="3049" y="798"/>
                  </a:cubicBezTo>
                  <a:cubicBezTo>
                    <a:pt x="3049" y="786"/>
                    <a:pt x="3037" y="786"/>
                    <a:pt x="3025" y="786"/>
                  </a:cubicBezTo>
                  <a:lnTo>
                    <a:pt x="3001" y="786"/>
                  </a:lnTo>
                  <a:cubicBezTo>
                    <a:pt x="2989" y="786"/>
                    <a:pt x="2989" y="774"/>
                    <a:pt x="2977" y="774"/>
                  </a:cubicBezTo>
                  <a:cubicBezTo>
                    <a:pt x="2953" y="774"/>
                    <a:pt x="2953" y="762"/>
                    <a:pt x="2941" y="751"/>
                  </a:cubicBezTo>
                  <a:cubicBezTo>
                    <a:pt x="2933" y="751"/>
                    <a:pt x="2937" y="771"/>
                    <a:pt x="2930" y="771"/>
                  </a:cubicBezTo>
                  <a:cubicBezTo>
                    <a:pt x="2927" y="771"/>
                    <a:pt x="2924" y="768"/>
                    <a:pt x="2918" y="762"/>
                  </a:cubicBezTo>
                  <a:cubicBezTo>
                    <a:pt x="2918" y="762"/>
                    <a:pt x="2906" y="751"/>
                    <a:pt x="2894" y="751"/>
                  </a:cubicBezTo>
                  <a:cubicBezTo>
                    <a:pt x="2894" y="751"/>
                    <a:pt x="2894" y="751"/>
                    <a:pt x="2894" y="739"/>
                  </a:cubicBezTo>
                  <a:cubicBezTo>
                    <a:pt x="2894" y="745"/>
                    <a:pt x="2891" y="747"/>
                    <a:pt x="2888" y="747"/>
                  </a:cubicBezTo>
                  <a:cubicBezTo>
                    <a:pt x="2879" y="747"/>
                    <a:pt x="2863" y="736"/>
                    <a:pt x="2853" y="736"/>
                  </a:cubicBezTo>
                  <a:cubicBezTo>
                    <a:pt x="2850" y="736"/>
                    <a:pt x="2848" y="737"/>
                    <a:pt x="2846" y="739"/>
                  </a:cubicBezTo>
                  <a:cubicBezTo>
                    <a:pt x="2846" y="739"/>
                    <a:pt x="2822" y="727"/>
                    <a:pt x="2810" y="715"/>
                  </a:cubicBezTo>
                  <a:lnTo>
                    <a:pt x="2775" y="715"/>
                  </a:lnTo>
                  <a:cubicBezTo>
                    <a:pt x="2775" y="715"/>
                    <a:pt x="2775" y="703"/>
                    <a:pt x="2787" y="703"/>
                  </a:cubicBezTo>
                  <a:cubicBezTo>
                    <a:pt x="2791" y="699"/>
                    <a:pt x="2791" y="698"/>
                    <a:pt x="2788" y="698"/>
                  </a:cubicBezTo>
                  <a:cubicBezTo>
                    <a:pt x="2784" y="698"/>
                    <a:pt x="2771" y="703"/>
                    <a:pt x="2763" y="703"/>
                  </a:cubicBezTo>
                  <a:lnTo>
                    <a:pt x="2739" y="703"/>
                  </a:lnTo>
                  <a:cubicBezTo>
                    <a:pt x="2739" y="703"/>
                    <a:pt x="2751" y="691"/>
                    <a:pt x="2751" y="679"/>
                  </a:cubicBezTo>
                  <a:lnTo>
                    <a:pt x="2727" y="679"/>
                  </a:lnTo>
                  <a:cubicBezTo>
                    <a:pt x="2727" y="679"/>
                    <a:pt x="2715" y="679"/>
                    <a:pt x="2715" y="667"/>
                  </a:cubicBezTo>
                  <a:cubicBezTo>
                    <a:pt x="2715" y="667"/>
                    <a:pt x="2715" y="655"/>
                    <a:pt x="2703" y="655"/>
                  </a:cubicBezTo>
                  <a:cubicBezTo>
                    <a:pt x="2699" y="651"/>
                    <a:pt x="2697" y="650"/>
                    <a:pt x="2695" y="650"/>
                  </a:cubicBezTo>
                  <a:cubicBezTo>
                    <a:pt x="2690" y="650"/>
                    <a:pt x="2687" y="655"/>
                    <a:pt x="2680" y="655"/>
                  </a:cubicBezTo>
                  <a:cubicBezTo>
                    <a:pt x="2680" y="643"/>
                    <a:pt x="2680" y="643"/>
                    <a:pt x="2680" y="643"/>
                  </a:cubicBezTo>
                  <a:lnTo>
                    <a:pt x="2668" y="631"/>
                  </a:lnTo>
                  <a:cubicBezTo>
                    <a:pt x="2668" y="620"/>
                    <a:pt x="2656" y="620"/>
                    <a:pt x="2644" y="608"/>
                  </a:cubicBezTo>
                  <a:cubicBezTo>
                    <a:pt x="2632" y="596"/>
                    <a:pt x="2644" y="596"/>
                    <a:pt x="2632" y="584"/>
                  </a:cubicBezTo>
                  <a:lnTo>
                    <a:pt x="2620" y="584"/>
                  </a:lnTo>
                  <a:cubicBezTo>
                    <a:pt x="2608" y="584"/>
                    <a:pt x="2632" y="584"/>
                    <a:pt x="2620" y="560"/>
                  </a:cubicBezTo>
                  <a:cubicBezTo>
                    <a:pt x="2608" y="560"/>
                    <a:pt x="2584" y="524"/>
                    <a:pt x="2572" y="524"/>
                  </a:cubicBezTo>
                  <a:cubicBezTo>
                    <a:pt x="2572" y="522"/>
                    <a:pt x="2572" y="521"/>
                    <a:pt x="2572" y="521"/>
                  </a:cubicBezTo>
                  <a:cubicBezTo>
                    <a:pt x="2572" y="521"/>
                    <a:pt x="2571" y="528"/>
                    <a:pt x="2567" y="528"/>
                  </a:cubicBezTo>
                  <a:cubicBezTo>
                    <a:pt x="2565" y="528"/>
                    <a:pt x="2563" y="527"/>
                    <a:pt x="2560" y="524"/>
                  </a:cubicBezTo>
                  <a:cubicBezTo>
                    <a:pt x="2560" y="512"/>
                    <a:pt x="2560" y="500"/>
                    <a:pt x="2560" y="489"/>
                  </a:cubicBezTo>
                  <a:cubicBezTo>
                    <a:pt x="2560" y="465"/>
                    <a:pt x="2549" y="441"/>
                    <a:pt x="2537" y="429"/>
                  </a:cubicBezTo>
                  <a:cubicBezTo>
                    <a:pt x="2537" y="417"/>
                    <a:pt x="2525" y="417"/>
                    <a:pt x="2513" y="405"/>
                  </a:cubicBezTo>
                  <a:cubicBezTo>
                    <a:pt x="2513" y="393"/>
                    <a:pt x="2501" y="381"/>
                    <a:pt x="2489" y="381"/>
                  </a:cubicBezTo>
                  <a:cubicBezTo>
                    <a:pt x="2477" y="381"/>
                    <a:pt x="2501" y="346"/>
                    <a:pt x="2489" y="346"/>
                  </a:cubicBezTo>
                  <a:cubicBezTo>
                    <a:pt x="2477" y="346"/>
                    <a:pt x="2489" y="381"/>
                    <a:pt x="2477" y="381"/>
                  </a:cubicBezTo>
                  <a:lnTo>
                    <a:pt x="2477" y="346"/>
                  </a:lnTo>
                  <a:lnTo>
                    <a:pt x="2477" y="310"/>
                  </a:lnTo>
                  <a:cubicBezTo>
                    <a:pt x="2477" y="310"/>
                    <a:pt x="2453" y="298"/>
                    <a:pt x="2441" y="286"/>
                  </a:cubicBezTo>
                  <a:cubicBezTo>
                    <a:pt x="2429" y="286"/>
                    <a:pt x="2429" y="274"/>
                    <a:pt x="2441" y="274"/>
                  </a:cubicBezTo>
                  <a:cubicBezTo>
                    <a:pt x="2453" y="262"/>
                    <a:pt x="2441" y="250"/>
                    <a:pt x="2441" y="250"/>
                  </a:cubicBezTo>
                  <a:lnTo>
                    <a:pt x="2418" y="274"/>
                  </a:lnTo>
                  <a:cubicBezTo>
                    <a:pt x="2406" y="262"/>
                    <a:pt x="2418" y="239"/>
                    <a:pt x="2418" y="239"/>
                  </a:cubicBezTo>
                  <a:cubicBezTo>
                    <a:pt x="2418" y="239"/>
                    <a:pt x="2382" y="239"/>
                    <a:pt x="2382" y="215"/>
                  </a:cubicBezTo>
                  <a:cubicBezTo>
                    <a:pt x="2372" y="204"/>
                    <a:pt x="2344" y="177"/>
                    <a:pt x="2329" y="177"/>
                  </a:cubicBezTo>
                  <a:cubicBezTo>
                    <a:pt x="2326" y="177"/>
                    <a:pt x="2324" y="177"/>
                    <a:pt x="2322" y="179"/>
                  </a:cubicBezTo>
                  <a:cubicBezTo>
                    <a:pt x="2320" y="181"/>
                    <a:pt x="2318" y="182"/>
                    <a:pt x="2315" y="182"/>
                  </a:cubicBezTo>
                  <a:cubicBezTo>
                    <a:pt x="2306" y="182"/>
                    <a:pt x="2296" y="167"/>
                    <a:pt x="2287" y="167"/>
                  </a:cubicBezTo>
                  <a:cubicBezTo>
                    <a:pt x="2284" y="169"/>
                    <a:pt x="2282" y="170"/>
                    <a:pt x="2279" y="170"/>
                  </a:cubicBezTo>
                  <a:cubicBezTo>
                    <a:pt x="2270" y="170"/>
                    <a:pt x="2260" y="155"/>
                    <a:pt x="2251" y="155"/>
                  </a:cubicBezTo>
                  <a:cubicBezTo>
                    <a:pt x="2247" y="151"/>
                    <a:pt x="2244" y="150"/>
                    <a:pt x="2242" y="150"/>
                  </a:cubicBezTo>
                  <a:cubicBezTo>
                    <a:pt x="2238" y="150"/>
                    <a:pt x="2235" y="155"/>
                    <a:pt x="2227" y="155"/>
                  </a:cubicBezTo>
                  <a:cubicBezTo>
                    <a:pt x="2215" y="155"/>
                    <a:pt x="2215" y="155"/>
                    <a:pt x="2227" y="143"/>
                  </a:cubicBezTo>
                  <a:cubicBezTo>
                    <a:pt x="2227" y="139"/>
                    <a:pt x="2224" y="138"/>
                    <a:pt x="2221" y="138"/>
                  </a:cubicBezTo>
                  <a:close/>
                  <a:moveTo>
                    <a:pt x="4323" y="810"/>
                  </a:moveTo>
                  <a:lnTo>
                    <a:pt x="4311" y="858"/>
                  </a:lnTo>
                  <a:cubicBezTo>
                    <a:pt x="4311" y="858"/>
                    <a:pt x="4307" y="864"/>
                    <a:pt x="4304" y="872"/>
                  </a:cubicBezTo>
                  <a:lnTo>
                    <a:pt x="4304" y="872"/>
                  </a:lnTo>
                  <a:cubicBezTo>
                    <a:pt x="4309" y="870"/>
                    <a:pt x="4316" y="870"/>
                    <a:pt x="4323" y="870"/>
                  </a:cubicBezTo>
                  <a:cubicBezTo>
                    <a:pt x="4323" y="858"/>
                    <a:pt x="4323" y="846"/>
                    <a:pt x="4323" y="846"/>
                  </a:cubicBezTo>
                  <a:cubicBezTo>
                    <a:pt x="4323" y="830"/>
                    <a:pt x="4323" y="819"/>
                    <a:pt x="4323" y="810"/>
                  </a:cubicBezTo>
                  <a:close/>
                  <a:moveTo>
                    <a:pt x="4304" y="872"/>
                  </a:moveTo>
                  <a:lnTo>
                    <a:pt x="4304" y="872"/>
                  </a:lnTo>
                  <a:cubicBezTo>
                    <a:pt x="4301" y="873"/>
                    <a:pt x="4299" y="876"/>
                    <a:pt x="4299" y="881"/>
                  </a:cubicBezTo>
                  <a:cubicBezTo>
                    <a:pt x="4299" y="883"/>
                    <a:pt x="4300" y="884"/>
                    <a:pt x="4300" y="885"/>
                  </a:cubicBezTo>
                  <a:lnTo>
                    <a:pt x="4300" y="885"/>
                  </a:lnTo>
                  <a:cubicBezTo>
                    <a:pt x="4301" y="880"/>
                    <a:pt x="4303" y="876"/>
                    <a:pt x="4304" y="872"/>
                  </a:cubicBezTo>
                  <a:close/>
                  <a:moveTo>
                    <a:pt x="4300" y="885"/>
                  </a:moveTo>
                  <a:cubicBezTo>
                    <a:pt x="4299" y="888"/>
                    <a:pt x="4299" y="891"/>
                    <a:pt x="4299" y="893"/>
                  </a:cubicBezTo>
                  <a:lnTo>
                    <a:pt x="4302" y="893"/>
                  </a:lnTo>
                  <a:cubicBezTo>
                    <a:pt x="4302" y="890"/>
                    <a:pt x="4301" y="888"/>
                    <a:pt x="4300" y="885"/>
                  </a:cubicBezTo>
                  <a:close/>
                  <a:moveTo>
                    <a:pt x="251" y="147"/>
                  </a:moveTo>
                  <a:cubicBezTo>
                    <a:pt x="239" y="147"/>
                    <a:pt x="225" y="150"/>
                    <a:pt x="215" y="155"/>
                  </a:cubicBezTo>
                  <a:lnTo>
                    <a:pt x="191" y="155"/>
                  </a:lnTo>
                  <a:cubicBezTo>
                    <a:pt x="191" y="155"/>
                    <a:pt x="179" y="167"/>
                    <a:pt x="179" y="167"/>
                  </a:cubicBezTo>
                  <a:cubicBezTo>
                    <a:pt x="155" y="167"/>
                    <a:pt x="143" y="179"/>
                    <a:pt x="132" y="191"/>
                  </a:cubicBezTo>
                  <a:cubicBezTo>
                    <a:pt x="132" y="203"/>
                    <a:pt x="132" y="215"/>
                    <a:pt x="120" y="215"/>
                  </a:cubicBezTo>
                  <a:cubicBezTo>
                    <a:pt x="109" y="225"/>
                    <a:pt x="108" y="264"/>
                    <a:pt x="91" y="264"/>
                  </a:cubicBezTo>
                  <a:cubicBezTo>
                    <a:pt x="90" y="264"/>
                    <a:pt x="88" y="264"/>
                    <a:pt x="87" y="263"/>
                  </a:cubicBezTo>
                  <a:lnTo>
                    <a:pt x="87" y="263"/>
                  </a:lnTo>
                  <a:cubicBezTo>
                    <a:pt x="91" y="270"/>
                    <a:pt x="71" y="299"/>
                    <a:pt x="60" y="310"/>
                  </a:cubicBezTo>
                  <a:cubicBezTo>
                    <a:pt x="60" y="322"/>
                    <a:pt x="60" y="310"/>
                    <a:pt x="60" y="334"/>
                  </a:cubicBezTo>
                  <a:cubicBezTo>
                    <a:pt x="60" y="340"/>
                    <a:pt x="57" y="343"/>
                    <a:pt x="54" y="343"/>
                  </a:cubicBezTo>
                  <a:cubicBezTo>
                    <a:pt x="51" y="343"/>
                    <a:pt x="48" y="340"/>
                    <a:pt x="48" y="334"/>
                  </a:cubicBezTo>
                  <a:cubicBezTo>
                    <a:pt x="48" y="334"/>
                    <a:pt x="36" y="358"/>
                    <a:pt x="36" y="381"/>
                  </a:cubicBezTo>
                  <a:cubicBezTo>
                    <a:pt x="24" y="393"/>
                    <a:pt x="24" y="417"/>
                    <a:pt x="13" y="429"/>
                  </a:cubicBezTo>
                  <a:cubicBezTo>
                    <a:pt x="13" y="441"/>
                    <a:pt x="13" y="441"/>
                    <a:pt x="13" y="453"/>
                  </a:cubicBezTo>
                  <a:cubicBezTo>
                    <a:pt x="13" y="465"/>
                    <a:pt x="13" y="477"/>
                    <a:pt x="13" y="477"/>
                  </a:cubicBezTo>
                  <a:cubicBezTo>
                    <a:pt x="13" y="477"/>
                    <a:pt x="1" y="477"/>
                    <a:pt x="13" y="500"/>
                  </a:cubicBezTo>
                  <a:cubicBezTo>
                    <a:pt x="13" y="512"/>
                    <a:pt x="13" y="512"/>
                    <a:pt x="24" y="512"/>
                  </a:cubicBezTo>
                  <a:cubicBezTo>
                    <a:pt x="24" y="524"/>
                    <a:pt x="13" y="548"/>
                    <a:pt x="13" y="560"/>
                  </a:cubicBezTo>
                  <a:cubicBezTo>
                    <a:pt x="1" y="572"/>
                    <a:pt x="1" y="584"/>
                    <a:pt x="13" y="596"/>
                  </a:cubicBezTo>
                  <a:cubicBezTo>
                    <a:pt x="1" y="608"/>
                    <a:pt x="1" y="620"/>
                    <a:pt x="13" y="643"/>
                  </a:cubicBezTo>
                  <a:cubicBezTo>
                    <a:pt x="13" y="643"/>
                    <a:pt x="24" y="655"/>
                    <a:pt x="24" y="667"/>
                  </a:cubicBezTo>
                  <a:lnTo>
                    <a:pt x="1" y="667"/>
                  </a:lnTo>
                  <a:cubicBezTo>
                    <a:pt x="1" y="667"/>
                    <a:pt x="1" y="691"/>
                    <a:pt x="1" y="691"/>
                  </a:cubicBezTo>
                  <a:cubicBezTo>
                    <a:pt x="1" y="703"/>
                    <a:pt x="13" y="691"/>
                    <a:pt x="13" y="715"/>
                  </a:cubicBezTo>
                  <a:cubicBezTo>
                    <a:pt x="13" y="727"/>
                    <a:pt x="13" y="727"/>
                    <a:pt x="13" y="739"/>
                  </a:cubicBezTo>
                  <a:cubicBezTo>
                    <a:pt x="13" y="762"/>
                    <a:pt x="1" y="774"/>
                    <a:pt x="13" y="798"/>
                  </a:cubicBezTo>
                  <a:cubicBezTo>
                    <a:pt x="24" y="810"/>
                    <a:pt x="24" y="822"/>
                    <a:pt x="24" y="834"/>
                  </a:cubicBezTo>
                  <a:cubicBezTo>
                    <a:pt x="24" y="834"/>
                    <a:pt x="48" y="834"/>
                    <a:pt x="48" y="858"/>
                  </a:cubicBezTo>
                  <a:cubicBezTo>
                    <a:pt x="48" y="864"/>
                    <a:pt x="42" y="864"/>
                    <a:pt x="38" y="864"/>
                  </a:cubicBezTo>
                  <a:cubicBezTo>
                    <a:pt x="33" y="864"/>
                    <a:pt x="30" y="864"/>
                    <a:pt x="36" y="870"/>
                  </a:cubicBezTo>
                  <a:cubicBezTo>
                    <a:pt x="36" y="870"/>
                    <a:pt x="43" y="876"/>
                    <a:pt x="51" y="879"/>
                  </a:cubicBezTo>
                  <a:lnTo>
                    <a:pt x="51" y="879"/>
                  </a:lnTo>
                  <a:cubicBezTo>
                    <a:pt x="45" y="883"/>
                    <a:pt x="60" y="908"/>
                    <a:pt x="60" y="917"/>
                  </a:cubicBezTo>
                  <a:cubicBezTo>
                    <a:pt x="60" y="929"/>
                    <a:pt x="48" y="917"/>
                    <a:pt x="60" y="941"/>
                  </a:cubicBezTo>
                  <a:cubicBezTo>
                    <a:pt x="60" y="948"/>
                    <a:pt x="64" y="951"/>
                    <a:pt x="68" y="951"/>
                  </a:cubicBezTo>
                  <a:cubicBezTo>
                    <a:pt x="74" y="951"/>
                    <a:pt x="81" y="947"/>
                    <a:pt x="84" y="941"/>
                  </a:cubicBezTo>
                  <a:lnTo>
                    <a:pt x="84" y="941"/>
                  </a:lnTo>
                  <a:cubicBezTo>
                    <a:pt x="90" y="941"/>
                    <a:pt x="99" y="944"/>
                    <a:pt x="105" y="944"/>
                  </a:cubicBezTo>
                  <a:cubicBezTo>
                    <a:pt x="111" y="944"/>
                    <a:pt x="114" y="941"/>
                    <a:pt x="108" y="929"/>
                  </a:cubicBezTo>
                  <a:lnTo>
                    <a:pt x="96" y="893"/>
                  </a:lnTo>
                  <a:cubicBezTo>
                    <a:pt x="96" y="881"/>
                    <a:pt x="84" y="870"/>
                    <a:pt x="72" y="870"/>
                  </a:cubicBezTo>
                  <a:cubicBezTo>
                    <a:pt x="60" y="870"/>
                    <a:pt x="72" y="846"/>
                    <a:pt x="48" y="846"/>
                  </a:cubicBezTo>
                  <a:cubicBezTo>
                    <a:pt x="72" y="846"/>
                    <a:pt x="48" y="810"/>
                    <a:pt x="48" y="786"/>
                  </a:cubicBezTo>
                  <a:cubicBezTo>
                    <a:pt x="48" y="774"/>
                    <a:pt x="48" y="774"/>
                    <a:pt x="48" y="762"/>
                  </a:cubicBezTo>
                  <a:cubicBezTo>
                    <a:pt x="48" y="762"/>
                    <a:pt x="60" y="751"/>
                    <a:pt x="60" y="739"/>
                  </a:cubicBezTo>
                  <a:cubicBezTo>
                    <a:pt x="60" y="727"/>
                    <a:pt x="72" y="727"/>
                    <a:pt x="60" y="715"/>
                  </a:cubicBezTo>
                  <a:cubicBezTo>
                    <a:pt x="60" y="691"/>
                    <a:pt x="48" y="691"/>
                    <a:pt x="48" y="679"/>
                  </a:cubicBezTo>
                  <a:cubicBezTo>
                    <a:pt x="48" y="667"/>
                    <a:pt x="48" y="667"/>
                    <a:pt x="48" y="655"/>
                  </a:cubicBezTo>
                  <a:cubicBezTo>
                    <a:pt x="48" y="643"/>
                    <a:pt x="48" y="631"/>
                    <a:pt x="48" y="620"/>
                  </a:cubicBezTo>
                  <a:cubicBezTo>
                    <a:pt x="36" y="596"/>
                    <a:pt x="36" y="584"/>
                    <a:pt x="48" y="572"/>
                  </a:cubicBezTo>
                  <a:cubicBezTo>
                    <a:pt x="48" y="572"/>
                    <a:pt x="60" y="560"/>
                    <a:pt x="60" y="548"/>
                  </a:cubicBezTo>
                  <a:cubicBezTo>
                    <a:pt x="60" y="545"/>
                    <a:pt x="59" y="545"/>
                    <a:pt x="57" y="545"/>
                  </a:cubicBezTo>
                  <a:cubicBezTo>
                    <a:pt x="54" y="545"/>
                    <a:pt x="48" y="547"/>
                    <a:pt x="44" y="547"/>
                  </a:cubicBezTo>
                  <a:cubicBezTo>
                    <a:pt x="40" y="547"/>
                    <a:pt x="36" y="545"/>
                    <a:pt x="36" y="536"/>
                  </a:cubicBezTo>
                  <a:cubicBezTo>
                    <a:pt x="36" y="525"/>
                    <a:pt x="39" y="522"/>
                    <a:pt x="42" y="522"/>
                  </a:cubicBezTo>
                  <a:cubicBezTo>
                    <a:pt x="46" y="522"/>
                    <a:pt x="51" y="527"/>
                    <a:pt x="55" y="527"/>
                  </a:cubicBezTo>
                  <a:cubicBezTo>
                    <a:pt x="58" y="527"/>
                    <a:pt x="60" y="524"/>
                    <a:pt x="60" y="512"/>
                  </a:cubicBezTo>
                  <a:cubicBezTo>
                    <a:pt x="65" y="504"/>
                    <a:pt x="66" y="501"/>
                    <a:pt x="65" y="501"/>
                  </a:cubicBezTo>
                  <a:lnTo>
                    <a:pt x="65" y="501"/>
                  </a:lnTo>
                  <a:cubicBezTo>
                    <a:pt x="65" y="501"/>
                    <a:pt x="63" y="504"/>
                    <a:pt x="62" y="504"/>
                  </a:cubicBezTo>
                  <a:cubicBezTo>
                    <a:pt x="61" y="504"/>
                    <a:pt x="60" y="503"/>
                    <a:pt x="60" y="500"/>
                  </a:cubicBezTo>
                  <a:cubicBezTo>
                    <a:pt x="48" y="477"/>
                    <a:pt x="60" y="465"/>
                    <a:pt x="60" y="441"/>
                  </a:cubicBezTo>
                  <a:cubicBezTo>
                    <a:pt x="72" y="405"/>
                    <a:pt x="84" y="370"/>
                    <a:pt x="108" y="334"/>
                  </a:cubicBezTo>
                  <a:lnTo>
                    <a:pt x="108" y="310"/>
                  </a:lnTo>
                  <a:lnTo>
                    <a:pt x="120" y="310"/>
                  </a:lnTo>
                  <a:cubicBezTo>
                    <a:pt x="120" y="298"/>
                    <a:pt x="132" y="286"/>
                    <a:pt x="132" y="274"/>
                  </a:cubicBezTo>
                  <a:cubicBezTo>
                    <a:pt x="132" y="262"/>
                    <a:pt x="132" y="259"/>
                    <a:pt x="133" y="259"/>
                  </a:cubicBezTo>
                  <a:cubicBezTo>
                    <a:pt x="135" y="259"/>
                    <a:pt x="138" y="262"/>
                    <a:pt x="143" y="262"/>
                  </a:cubicBezTo>
                  <a:cubicBezTo>
                    <a:pt x="152" y="262"/>
                    <a:pt x="143" y="245"/>
                    <a:pt x="136" y="239"/>
                  </a:cubicBezTo>
                  <a:lnTo>
                    <a:pt x="155" y="239"/>
                  </a:lnTo>
                  <a:cubicBezTo>
                    <a:pt x="155" y="239"/>
                    <a:pt x="167" y="215"/>
                    <a:pt x="167" y="215"/>
                  </a:cubicBezTo>
                  <a:cubicBezTo>
                    <a:pt x="176" y="206"/>
                    <a:pt x="192" y="183"/>
                    <a:pt x="199" y="183"/>
                  </a:cubicBezTo>
                  <a:cubicBezTo>
                    <a:pt x="202" y="183"/>
                    <a:pt x="203" y="185"/>
                    <a:pt x="203" y="191"/>
                  </a:cubicBezTo>
                  <a:cubicBezTo>
                    <a:pt x="203" y="193"/>
                    <a:pt x="203" y="193"/>
                    <a:pt x="204" y="193"/>
                  </a:cubicBezTo>
                  <a:cubicBezTo>
                    <a:pt x="210" y="193"/>
                    <a:pt x="229" y="167"/>
                    <a:pt x="239" y="167"/>
                  </a:cubicBezTo>
                  <a:cubicBezTo>
                    <a:pt x="239" y="165"/>
                    <a:pt x="240" y="164"/>
                    <a:pt x="242" y="164"/>
                  </a:cubicBezTo>
                  <a:cubicBezTo>
                    <a:pt x="246" y="164"/>
                    <a:pt x="257" y="171"/>
                    <a:pt x="266" y="171"/>
                  </a:cubicBezTo>
                  <a:cubicBezTo>
                    <a:pt x="269" y="171"/>
                    <a:pt x="272" y="170"/>
                    <a:pt x="274" y="167"/>
                  </a:cubicBezTo>
                  <a:cubicBezTo>
                    <a:pt x="281" y="153"/>
                    <a:pt x="268" y="147"/>
                    <a:pt x="251" y="147"/>
                  </a:cubicBezTo>
                  <a:close/>
                  <a:moveTo>
                    <a:pt x="2090" y="1227"/>
                  </a:moveTo>
                  <a:cubicBezTo>
                    <a:pt x="2087" y="1227"/>
                    <a:pt x="2087" y="1228"/>
                    <a:pt x="2088" y="1229"/>
                  </a:cubicBezTo>
                  <a:lnTo>
                    <a:pt x="2088" y="1229"/>
                  </a:lnTo>
                  <a:cubicBezTo>
                    <a:pt x="2088" y="1229"/>
                    <a:pt x="2089" y="1228"/>
                    <a:pt x="2090" y="1227"/>
                  </a:cubicBezTo>
                  <a:close/>
                  <a:moveTo>
                    <a:pt x="2088" y="1229"/>
                  </a:moveTo>
                  <a:cubicBezTo>
                    <a:pt x="2087" y="1231"/>
                    <a:pt x="2086" y="1232"/>
                    <a:pt x="2085" y="1234"/>
                  </a:cubicBezTo>
                  <a:lnTo>
                    <a:pt x="2085" y="1234"/>
                  </a:lnTo>
                  <a:cubicBezTo>
                    <a:pt x="2085" y="1234"/>
                    <a:pt x="2086" y="1234"/>
                    <a:pt x="2086" y="1234"/>
                  </a:cubicBezTo>
                  <a:cubicBezTo>
                    <a:pt x="2089" y="1234"/>
                    <a:pt x="2093" y="1235"/>
                    <a:pt x="2096" y="1239"/>
                  </a:cubicBezTo>
                  <a:cubicBezTo>
                    <a:pt x="2091" y="1234"/>
                    <a:pt x="2089" y="1231"/>
                    <a:pt x="2088" y="1229"/>
                  </a:cubicBezTo>
                  <a:close/>
                  <a:moveTo>
                    <a:pt x="2085" y="1234"/>
                  </a:moveTo>
                  <a:cubicBezTo>
                    <a:pt x="2078" y="1234"/>
                    <a:pt x="2072" y="1243"/>
                    <a:pt x="2072" y="1251"/>
                  </a:cubicBezTo>
                  <a:cubicBezTo>
                    <a:pt x="2072" y="1253"/>
                    <a:pt x="2073" y="1255"/>
                    <a:pt x="2074" y="1255"/>
                  </a:cubicBezTo>
                  <a:lnTo>
                    <a:pt x="2074" y="1255"/>
                  </a:lnTo>
                  <a:cubicBezTo>
                    <a:pt x="2080" y="1253"/>
                    <a:pt x="2084" y="1251"/>
                    <a:pt x="2084" y="1251"/>
                  </a:cubicBezTo>
                  <a:lnTo>
                    <a:pt x="2084" y="1239"/>
                  </a:lnTo>
                  <a:cubicBezTo>
                    <a:pt x="2084" y="1237"/>
                    <a:pt x="2084" y="1235"/>
                    <a:pt x="2085" y="1234"/>
                  </a:cubicBezTo>
                  <a:close/>
                  <a:moveTo>
                    <a:pt x="2029" y="1248"/>
                  </a:moveTo>
                  <a:cubicBezTo>
                    <a:pt x="2028" y="1248"/>
                    <a:pt x="2026" y="1249"/>
                    <a:pt x="2025" y="1251"/>
                  </a:cubicBezTo>
                  <a:cubicBezTo>
                    <a:pt x="2018" y="1264"/>
                    <a:pt x="2019" y="1274"/>
                    <a:pt x="2021" y="1282"/>
                  </a:cubicBezTo>
                  <a:lnTo>
                    <a:pt x="2021" y="1282"/>
                  </a:lnTo>
                  <a:cubicBezTo>
                    <a:pt x="2023" y="1279"/>
                    <a:pt x="2025" y="1277"/>
                    <a:pt x="2025" y="1274"/>
                  </a:cubicBezTo>
                  <a:cubicBezTo>
                    <a:pt x="2025" y="1270"/>
                    <a:pt x="2027" y="1269"/>
                    <a:pt x="2031" y="1269"/>
                  </a:cubicBezTo>
                  <a:cubicBezTo>
                    <a:pt x="2039" y="1269"/>
                    <a:pt x="2052" y="1274"/>
                    <a:pt x="2060" y="1274"/>
                  </a:cubicBezTo>
                  <a:cubicBezTo>
                    <a:pt x="2060" y="1274"/>
                    <a:pt x="2060" y="1262"/>
                    <a:pt x="2072" y="1262"/>
                  </a:cubicBezTo>
                  <a:cubicBezTo>
                    <a:pt x="2078" y="1257"/>
                    <a:pt x="2078" y="1257"/>
                    <a:pt x="2077" y="1257"/>
                  </a:cubicBezTo>
                  <a:cubicBezTo>
                    <a:pt x="2076" y="1257"/>
                    <a:pt x="2075" y="1257"/>
                    <a:pt x="2074" y="1255"/>
                  </a:cubicBezTo>
                  <a:lnTo>
                    <a:pt x="2074" y="1255"/>
                  </a:lnTo>
                  <a:cubicBezTo>
                    <a:pt x="2066" y="1259"/>
                    <a:pt x="2055" y="1262"/>
                    <a:pt x="2048" y="1262"/>
                  </a:cubicBezTo>
                  <a:cubicBezTo>
                    <a:pt x="2047" y="1264"/>
                    <a:pt x="2045" y="1265"/>
                    <a:pt x="2044" y="1265"/>
                  </a:cubicBezTo>
                  <a:cubicBezTo>
                    <a:pt x="2038" y="1265"/>
                    <a:pt x="2036" y="1248"/>
                    <a:pt x="2029" y="1248"/>
                  </a:cubicBezTo>
                  <a:close/>
                  <a:moveTo>
                    <a:pt x="2021" y="1282"/>
                  </a:moveTo>
                  <a:cubicBezTo>
                    <a:pt x="2016" y="1289"/>
                    <a:pt x="2008" y="1296"/>
                    <a:pt x="1999" y="1301"/>
                  </a:cubicBezTo>
                  <a:lnTo>
                    <a:pt x="1999" y="1301"/>
                  </a:lnTo>
                  <a:cubicBezTo>
                    <a:pt x="1993" y="1300"/>
                    <a:pt x="1989" y="1298"/>
                    <a:pt x="1989" y="1298"/>
                  </a:cubicBezTo>
                  <a:lnTo>
                    <a:pt x="1989" y="1306"/>
                  </a:lnTo>
                  <a:lnTo>
                    <a:pt x="1989" y="1306"/>
                  </a:lnTo>
                  <a:cubicBezTo>
                    <a:pt x="1992" y="1305"/>
                    <a:pt x="1995" y="1303"/>
                    <a:pt x="1999" y="1301"/>
                  </a:cubicBezTo>
                  <a:lnTo>
                    <a:pt x="1999" y="1301"/>
                  </a:lnTo>
                  <a:cubicBezTo>
                    <a:pt x="2004" y="1302"/>
                    <a:pt x="2010" y="1304"/>
                    <a:pt x="2015" y="1304"/>
                  </a:cubicBezTo>
                  <a:cubicBezTo>
                    <a:pt x="2021" y="1304"/>
                    <a:pt x="2025" y="1302"/>
                    <a:pt x="2025" y="1298"/>
                  </a:cubicBezTo>
                  <a:cubicBezTo>
                    <a:pt x="2025" y="1293"/>
                    <a:pt x="2023" y="1288"/>
                    <a:pt x="2021" y="1282"/>
                  </a:cubicBezTo>
                  <a:close/>
                  <a:moveTo>
                    <a:pt x="1974" y="1305"/>
                  </a:moveTo>
                  <a:cubicBezTo>
                    <a:pt x="1972" y="1305"/>
                    <a:pt x="1969" y="1306"/>
                    <a:pt x="1965" y="1310"/>
                  </a:cubicBezTo>
                  <a:cubicBezTo>
                    <a:pt x="1957" y="1314"/>
                    <a:pt x="1953" y="1317"/>
                    <a:pt x="1952" y="1318"/>
                  </a:cubicBezTo>
                  <a:lnTo>
                    <a:pt x="1952" y="1318"/>
                  </a:lnTo>
                  <a:cubicBezTo>
                    <a:pt x="1948" y="1318"/>
                    <a:pt x="1943" y="1317"/>
                    <a:pt x="1939" y="1317"/>
                  </a:cubicBezTo>
                  <a:cubicBezTo>
                    <a:pt x="1933" y="1317"/>
                    <a:pt x="1929" y="1318"/>
                    <a:pt x="1929" y="1322"/>
                  </a:cubicBezTo>
                  <a:cubicBezTo>
                    <a:pt x="1939" y="1331"/>
                    <a:pt x="1934" y="1333"/>
                    <a:pt x="1925" y="1339"/>
                  </a:cubicBezTo>
                  <a:lnTo>
                    <a:pt x="1925" y="1339"/>
                  </a:lnTo>
                  <a:cubicBezTo>
                    <a:pt x="1923" y="1337"/>
                    <a:pt x="1921" y="1336"/>
                    <a:pt x="1919" y="1336"/>
                  </a:cubicBezTo>
                  <a:cubicBezTo>
                    <a:pt x="1913" y="1336"/>
                    <a:pt x="1908" y="1344"/>
                    <a:pt x="1906" y="1351"/>
                  </a:cubicBezTo>
                  <a:lnTo>
                    <a:pt x="1906" y="1351"/>
                  </a:lnTo>
                  <a:cubicBezTo>
                    <a:pt x="1910" y="1351"/>
                    <a:pt x="1914" y="1350"/>
                    <a:pt x="1918" y="1346"/>
                  </a:cubicBezTo>
                  <a:cubicBezTo>
                    <a:pt x="1920" y="1343"/>
                    <a:pt x="1923" y="1341"/>
                    <a:pt x="1925" y="1339"/>
                  </a:cubicBezTo>
                  <a:lnTo>
                    <a:pt x="1925" y="1339"/>
                  </a:lnTo>
                  <a:cubicBezTo>
                    <a:pt x="1927" y="1341"/>
                    <a:pt x="1928" y="1343"/>
                    <a:pt x="1929" y="1346"/>
                  </a:cubicBezTo>
                  <a:cubicBezTo>
                    <a:pt x="1929" y="1350"/>
                    <a:pt x="1931" y="1351"/>
                    <a:pt x="1933" y="1351"/>
                  </a:cubicBezTo>
                  <a:cubicBezTo>
                    <a:pt x="1937" y="1351"/>
                    <a:pt x="1945" y="1346"/>
                    <a:pt x="1953" y="1346"/>
                  </a:cubicBezTo>
                  <a:cubicBezTo>
                    <a:pt x="1957" y="1342"/>
                    <a:pt x="1960" y="1341"/>
                    <a:pt x="1962" y="1341"/>
                  </a:cubicBezTo>
                  <a:cubicBezTo>
                    <a:pt x="1965" y="1341"/>
                    <a:pt x="1965" y="1346"/>
                    <a:pt x="1965" y="1346"/>
                  </a:cubicBezTo>
                  <a:cubicBezTo>
                    <a:pt x="1977" y="1334"/>
                    <a:pt x="1977" y="1334"/>
                    <a:pt x="1977" y="1334"/>
                  </a:cubicBezTo>
                  <a:cubicBezTo>
                    <a:pt x="1977" y="1328"/>
                    <a:pt x="1977" y="1328"/>
                    <a:pt x="1977" y="1328"/>
                  </a:cubicBezTo>
                  <a:cubicBezTo>
                    <a:pt x="1977" y="1328"/>
                    <a:pt x="1977" y="1328"/>
                    <a:pt x="1977" y="1322"/>
                  </a:cubicBezTo>
                  <a:cubicBezTo>
                    <a:pt x="1977" y="1316"/>
                    <a:pt x="1980" y="1316"/>
                    <a:pt x="1983" y="1316"/>
                  </a:cubicBezTo>
                  <a:cubicBezTo>
                    <a:pt x="1986" y="1316"/>
                    <a:pt x="1989" y="1316"/>
                    <a:pt x="1989" y="1310"/>
                  </a:cubicBezTo>
                  <a:lnTo>
                    <a:pt x="1989" y="1306"/>
                  </a:lnTo>
                  <a:lnTo>
                    <a:pt x="1989" y="1306"/>
                  </a:lnTo>
                  <a:cubicBezTo>
                    <a:pt x="1984" y="1309"/>
                    <a:pt x="1980" y="1310"/>
                    <a:pt x="1977" y="1310"/>
                  </a:cubicBezTo>
                  <a:cubicBezTo>
                    <a:pt x="1977" y="1310"/>
                    <a:pt x="1977" y="1305"/>
                    <a:pt x="1974" y="1305"/>
                  </a:cubicBezTo>
                  <a:close/>
                  <a:moveTo>
                    <a:pt x="1846" y="1370"/>
                  </a:moveTo>
                  <a:cubicBezTo>
                    <a:pt x="1830" y="1370"/>
                    <a:pt x="1825" y="1375"/>
                    <a:pt x="1830" y="1375"/>
                  </a:cubicBezTo>
                  <a:cubicBezTo>
                    <a:pt x="1833" y="1375"/>
                    <a:pt x="1838" y="1374"/>
                    <a:pt x="1846" y="1370"/>
                  </a:cubicBezTo>
                  <a:close/>
                  <a:moveTo>
                    <a:pt x="1906" y="1351"/>
                  </a:moveTo>
                  <a:cubicBezTo>
                    <a:pt x="1904" y="1352"/>
                    <a:pt x="1902" y="1352"/>
                    <a:pt x="1900" y="1352"/>
                  </a:cubicBezTo>
                  <a:cubicBezTo>
                    <a:pt x="1894" y="1352"/>
                    <a:pt x="1888" y="1352"/>
                    <a:pt x="1882" y="1358"/>
                  </a:cubicBezTo>
                  <a:cubicBezTo>
                    <a:pt x="1870" y="1358"/>
                    <a:pt x="1870" y="1358"/>
                    <a:pt x="1858" y="1370"/>
                  </a:cubicBezTo>
                  <a:cubicBezTo>
                    <a:pt x="1858" y="1376"/>
                    <a:pt x="1852" y="1376"/>
                    <a:pt x="1846" y="1376"/>
                  </a:cubicBezTo>
                  <a:cubicBezTo>
                    <a:pt x="1840" y="1376"/>
                    <a:pt x="1834" y="1376"/>
                    <a:pt x="1834" y="1382"/>
                  </a:cubicBezTo>
                  <a:lnTo>
                    <a:pt x="1870" y="1382"/>
                  </a:lnTo>
                  <a:cubicBezTo>
                    <a:pt x="1882" y="1382"/>
                    <a:pt x="1894" y="1370"/>
                    <a:pt x="1906" y="1370"/>
                  </a:cubicBezTo>
                  <a:cubicBezTo>
                    <a:pt x="1906" y="1358"/>
                    <a:pt x="1894" y="1358"/>
                    <a:pt x="1906" y="1358"/>
                  </a:cubicBezTo>
                  <a:cubicBezTo>
                    <a:pt x="1906" y="1356"/>
                    <a:pt x="1906" y="1354"/>
                    <a:pt x="1906" y="1351"/>
                  </a:cubicBezTo>
                  <a:close/>
                  <a:moveTo>
                    <a:pt x="1834" y="1382"/>
                  </a:moveTo>
                  <a:cubicBezTo>
                    <a:pt x="1822" y="1382"/>
                    <a:pt x="1810" y="1393"/>
                    <a:pt x="1810" y="1405"/>
                  </a:cubicBezTo>
                  <a:lnTo>
                    <a:pt x="1834" y="1405"/>
                  </a:lnTo>
                  <a:lnTo>
                    <a:pt x="1834" y="1382"/>
                  </a:lnTo>
                  <a:close/>
                  <a:moveTo>
                    <a:pt x="1787" y="1405"/>
                  </a:moveTo>
                  <a:cubicBezTo>
                    <a:pt x="1787" y="1409"/>
                    <a:pt x="1784" y="1413"/>
                    <a:pt x="1780" y="1417"/>
                  </a:cubicBezTo>
                  <a:lnTo>
                    <a:pt x="1780" y="1417"/>
                  </a:lnTo>
                  <a:cubicBezTo>
                    <a:pt x="1791" y="1416"/>
                    <a:pt x="1810" y="1413"/>
                    <a:pt x="1810" y="1405"/>
                  </a:cubicBezTo>
                  <a:close/>
                  <a:moveTo>
                    <a:pt x="1776" y="1414"/>
                  </a:moveTo>
                  <a:cubicBezTo>
                    <a:pt x="1775" y="1414"/>
                    <a:pt x="1775" y="1415"/>
                    <a:pt x="1775" y="1417"/>
                  </a:cubicBezTo>
                  <a:lnTo>
                    <a:pt x="1775" y="1417"/>
                  </a:lnTo>
                  <a:cubicBezTo>
                    <a:pt x="1776" y="1417"/>
                    <a:pt x="1778" y="1417"/>
                    <a:pt x="1780" y="1417"/>
                  </a:cubicBezTo>
                  <a:lnTo>
                    <a:pt x="1780" y="1417"/>
                  </a:lnTo>
                  <a:cubicBezTo>
                    <a:pt x="1780" y="1417"/>
                    <a:pt x="1780" y="1417"/>
                    <a:pt x="1780" y="1417"/>
                  </a:cubicBezTo>
                  <a:lnTo>
                    <a:pt x="1780" y="1417"/>
                  </a:lnTo>
                  <a:cubicBezTo>
                    <a:pt x="1780" y="1417"/>
                    <a:pt x="1780" y="1417"/>
                    <a:pt x="1780" y="1417"/>
                  </a:cubicBezTo>
                  <a:lnTo>
                    <a:pt x="1780" y="1417"/>
                  </a:lnTo>
                  <a:cubicBezTo>
                    <a:pt x="1780" y="1417"/>
                    <a:pt x="1780" y="1417"/>
                    <a:pt x="1780" y="1417"/>
                  </a:cubicBezTo>
                  <a:lnTo>
                    <a:pt x="1780" y="1417"/>
                  </a:lnTo>
                  <a:cubicBezTo>
                    <a:pt x="1778" y="1415"/>
                    <a:pt x="1777" y="1414"/>
                    <a:pt x="1776" y="1414"/>
                  </a:cubicBezTo>
                  <a:close/>
                  <a:moveTo>
                    <a:pt x="1775" y="1417"/>
                  </a:moveTo>
                  <a:cubicBezTo>
                    <a:pt x="1772" y="1417"/>
                    <a:pt x="1772" y="1417"/>
                    <a:pt x="1775" y="1417"/>
                  </a:cubicBezTo>
                  <a:cubicBezTo>
                    <a:pt x="1775" y="1417"/>
                    <a:pt x="1775" y="1417"/>
                    <a:pt x="1775" y="1417"/>
                  </a:cubicBezTo>
                  <a:close/>
                  <a:moveTo>
                    <a:pt x="4299" y="893"/>
                  </a:moveTo>
                  <a:cubicBezTo>
                    <a:pt x="4287" y="893"/>
                    <a:pt x="4287" y="905"/>
                    <a:pt x="4275" y="917"/>
                  </a:cubicBezTo>
                  <a:cubicBezTo>
                    <a:pt x="4263" y="941"/>
                    <a:pt x="4251" y="953"/>
                    <a:pt x="4239" y="965"/>
                  </a:cubicBezTo>
                  <a:lnTo>
                    <a:pt x="4227" y="965"/>
                  </a:lnTo>
                  <a:cubicBezTo>
                    <a:pt x="4227" y="977"/>
                    <a:pt x="4227" y="977"/>
                    <a:pt x="4227" y="989"/>
                  </a:cubicBezTo>
                  <a:cubicBezTo>
                    <a:pt x="4227" y="1012"/>
                    <a:pt x="4192" y="1012"/>
                    <a:pt x="4180" y="1024"/>
                  </a:cubicBezTo>
                  <a:cubicBezTo>
                    <a:pt x="4168" y="1036"/>
                    <a:pt x="4168" y="1036"/>
                    <a:pt x="4168" y="1060"/>
                  </a:cubicBezTo>
                  <a:cubicBezTo>
                    <a:pt x="4164" y="1064"/>
                    <a:pt x="4160" y="1065"/>
                    <a:pt x="4156" y="1065"/>
                  </a:cubicBezTo>
                  <a:cubicBezTo>
                    <a:pt x="4149" y="1065"/>
                    <a:pt x="4144" y="1060"/>
                    <a:pt x="4144" y="1060"/>
                  </a:cubicBezTo>
                  <a:cubicBezTo>
                    <a:pt x="4144" y="1060"/>
                    <a:pt x="4132" y="1084"/>
                    <a:pt x="4132" y="1084"/>
                  </a:cubicBezTo>
                  <a:cubicBezTo>
                    <a:pt x="4132" y="1084"/>
                    <a:pt x="4108" y="1096"/>
                    <a:pt x="4108" y="1096"/>
                  </a:cubicBezTo>
                  <a:cubicBezTo>
                    <a:pt x="4096" y="1108"/>
                    <a:pt x="4084" y="1120"/>
                    <a:pt x="4073" y="1132"/>
                  </a:cubicBezTo>
                  <a:cubicBezTo>
                    <a:pt x="4073" y="1132"/>
                    <a:pt x="4044" y="1169"/>
                    <a:pt x="4030" y="1169"/>
                  </a:cubicBezTo>
                  <a:cubicBezTo>
                    <a:pt x="4028" y="1169"/>
                    <a:pt x="4026" y="1169"/>
                    <a:pt x="4025" y="1167"/>
                  </a:cubicBezTo>
                  <a:cubicBezTo>
                    <a:pt x="4025" y="1179"/>
                    <a:pt x="4013" y="1179"/>
                    <a:pt x="4013" y="1191"/>
                  </a:cubicBezTo>
                  <a:cubicBezTo>
                    <a:pt x="3989" y="1227"/>
                    <a:pt x="3953" y="1251"/>
                    <a:pt x="3918" y="1286"/>
                  </a:cubicBezTo>
                  <a:cubicBezTo>
                    <a:pt x="3910" y="1294"/>
                    <a:pt x="3906" y="1300"/>
                    <a:pt x="3904" y="1303"/>
                  </a:cubicBezTo>
                  <a:lnTo>
                    <a:pt x="3904" y="1303"/>
                  </a:lnTo>
                  <a:cubicBezTo>
                    <a:pt x="3901" y="1300"/>
                    <a:pt x="3898" y="1298"/>
                    <a:pt x="3894" y="1298"/>
                  </a:cubicBezTo>
                  <a:cubicBezTo>
                    <a:pt x="3882" y="1310"/>
                    <a:pt x="3882" y="1310"/>
                    <a:pt x="3882" y="1310"/>
                  </a:cubicBezTo>
                  <a:lnTo>
                    <a:pt x="3870" y="1310"/>
                  </a:lnTo>
                  <a:cubicBezTo>
                    <a:pt x="3846" y="1322"/>
                    <a:pt x="3834" y="1334"/>
                    <a:pt x="3811" y="1346"/>
                  </a:cubicBezTo>
                  <a:cubicBezTo>
                    <a:pt x="3811" y="1358"/>
                    <a:pt x="3775" y="1370"/>
                    <a:pt x="3775" y="1370"/>
                  </a:cubicBezTo>
                  <a:cubicBezTo>
                    <a:pt x="3775" y="1370"/>
                    <a:pt x="3787" y="1393"/>
                    <a:pt x="3787" y="1417"/>
                  </a:cubicBezTo>
                  <a:lnTo>
                    <a:pt x="3799" y="1405"/>
                  </a:lnTo>
                  <a:cubicBezTo>
                    <a:pt x="3805" y="1399"/>
                    <a:pt x="3805" y="1399"/>
                    <a:pt x="3803" y="1399"/>
                  </a:cubicBezTo>
                  <a:cubicBezTo>
                    <a:pt x="3802" y="1399"/>
                    <a:pt x="3799" y="1399"/>
                    <a:pt x="3799" y="1393"/>
                  </a:cubicBezTo>
                  <a:cubicBezTo>
                    <a:pt x="3799" y="1382"/>
                    <a:pt x="3834" y="1382"/>
                    <a:pt x="3834" y="1382"/>
                  </a:cubicBezTo>
                  <a:cubicBezTo>
                    <a:pt x="3846" y="1370"/>
                    <a:pt x="3858" y="1358"/>
                    <a:pt x="3870" y="1358"/>
                  </a:cubicBezTo>
                  <a:cubicBezTo>
                    <a:pt x="3870" y="1346"/>
                    <a:pt x="3858" y="1334"/>
                    <a:pt x="3882" y="1334"/>
                  </a:cubicBezTo>
                  <a:cubicBezTo>
                    <a:pt x="3906" y="1334"/>
                    <a:pt x="3918" y="1334"/>
                    <a:pt x="3906" y="1322"/>
                  </a:cubicBezTo>
                  <a:cubicBezTo>
                    <a:pt x="3890" y="1322"/>
                    <a:pt x="3895" y="1312"/>
                    <a:pt x="3903" y="1305"/>
                  </a:cubicBezTo>
                  <a:lnTo>
                    <a:pt x="3903" y="1305"/>
                  </a:lnTo>
                  <a:cubicBezTo>
                    <a:pt x="3902" y="1310"/>
                    <a:pt x="3906" y="1310"/>
                    <a:pt x="3906" y="1310"/>
                  </a:cubicBezTo>
                  <a:cubicBezTo>
                    <a:pt x="3908" y="1312"/>
                    <a:pt x="3910" y="1313"/>
                    <a:pt x="3910" y="1313"/>
                  </a:cubicBezTo>
                  <a:cubicBezTo>
                    <a:pt x="3912" y="1313"/>
                    <a:pt x="3909" y="1308"/>
                    <a:pt x="3905" y="1304"/>
                  </a:cubicBezTo>
                  <a:lnTo>
                    <a:pt x="3905" y="1304"/>
                  </a:lnTo>
                  <a:cubicBezTo>
                    <a:pt x="3909" y="1301"/>
                    <a:pt x="3914" y="1298"/>
                    <a:pt x="3918" y="1298"/>
                  </a:cubicBezTo>
                  <a:cubicBezTo>
                    <a:pt x="3942" y="1298"/>
                    <a:pt x="3930" y="1298"/>
                    <a:pt x="3942" y="1286"/>
                  </a:cubicBezTo>
                  <a:cubicBezTo>
                    <a:pt x="3953" y="1274"/>
                    <a:pt x="3953" y="1262"/>
                    <a:pt x="3965" y="1262"/>
                  </a:cubicBezTo>
                  <a:cubicBezTo>
                    <a:pt x="3965" y="1262"/>
                    <a:pt x="3965" y="1274"/>
                    <a:pt x="3965" y="1274"/>
                  </a:cubicBezTo>
                  <a:cubicBezTo>
                    <a:pt x="3965" y="1274"/>
                    <a:pt x="3977" y="1251"/>
                    <a:pt x="3977" y="1251"/>
                  </a:cubicBezTo>
                  <a:cubicBezTo>
                    <a:pt x="3989" y="1239"/>
                    <a:pt x="4001" y="1227"/>
                    <a:pt x="4013" y="1227"/>
                  </a:cubicBezTo>
                  <a:cubicBezTo>
                    <a:pt x="4013" y="1227"/>
                    <a:pt x="4025" y="1215"/>
                    <a:pt x="4037" y="1215"/>
                  </a:cubicBezTo>
                  <a:cubicBezTo>
                    <a:pt x="4037" y="1203"/>
                    <a:pt x="4049" y="1191"/>
                    <a:pt x="4061" y="1179"/>
                  </a:cubicBezTo>
                  <a:cubicBezTo>
                    <a:pt x="4061" y="1167"/>
                    <a:pt x="4061" y="1155"/>
                    <a:pt x="4073" y="1155"/>
                  </a:cubicBezTo>
                  <a:cubicBezTo>
                    <a:pt x="4084" y="1155"/>
                    <a:pt x="4096" y="1143"/>
                    <a:pt x="4108" y="1132"/>
                  </a:cubicBezTo>
                  <a:lnTo>
                    <a:pt x="4108" y="1120"/>
                  </a:lnTo>
                  <a:cubicBezTo>
                    <a:pt x="4108" y="1120"/>
                    <a:pt x="4120" y="1120"/>
                    <a:pt x="4132" y="1108"/>
                  </a:cubicBezTo>
                  <a:cubicBezTo>
                    <a:pt x="4144" y="1096"/>
                    <a:pt x="4132" y="1096"/>
                    <a:pt x="4144" y="1096"/>
                  </a:cubicBezTo>
                  <a:cubicBezTo>
                    <a:pt x="4144" y="1084"/>
                    <a:pt x="4156" y="1072"/>
                    <a:pt x="4168" y="1072"/>
                  </a:cubicBezTo>
                  <a:lnTo>
                    <a:pt x="4168" y="1084"/>
                  </a:lnTo>
                  <a:cubicBezTo>
                    <a:pt x="4168" y="1084"/>
                    <a:pt x="4180" y="1072"/>
                    <a:pt x="4180" y="1072"/>
                  </a:cubicBezTo>
                  <a:cubicBezTo>
                    <a:pt x="4180" y="1060"/>
                    <a:pt x="4192" y="1048"/>
                    <a:pt x="4204" y="1048"/>
                  </a:cubicBezTo>
                  <a:cubicBezTo>
                    <a:pt x="4215" y="1048"/>
                    <a:pt x="4215" y="1024"/>
                    <a:pt x="4227" y="1024"/>
                  </a:cubicBezTo>
                  <a:cubicBezTo>
                    <a:pt x="4227" y="1012"/>
                    <a:pt x="4251" y="989"/>
                    <a:pt x="4251" y="977"/>
                  </a:cubicBezTo>
                  <a:cubicBezTo>
                    <a:pt x="4263" y="965"/>
                    <a:pt x="4263" y="953"/>
                    <a:pt x="4275" y="941"/>
                  </a:cubicBezTo>
                  <a:cubicBezTo>
                    <a:pt x="4284" y="932"/>
                    <a:pt x="4301" y="915"/>
                    <a:pt x="4302" y="896"/>
                  </a:cubicBezTo>
                  <a:lnTo>
                    <a:pt x="4302" y="896"/>
                  </a:lnTo>
                  <a:cubicBezTo>
                    <a:pt x="4305" y="898"/>
                    <a:pt x="4308" y="899"/>
                    <a:pt x="4310" y="899"/>
                  </a:cubicBezTo>
                  <a:cubicBezTo>
                    <a:pt x="4317" y="899"/>
                    <a:pt x="4323" y="893"/>
                    <a:pt x="4323" y="893"/>
                  </a:cubicBezTo>
                  <a:lnTo>
                    <a:pt x="4302" y="893"/>
                  </a:lnTo>
                  <a:cubicBezTo>
                    <a:pt x="4302" y="894"/>
                    <a:pt x="4302" y="895"/>
                    <a:pt x="4302" y="896"/>
                  </a:cubicBezTo>
                  <a:lnTo>
                    <a:pt x="4302" y="896"/>
                  </a:lnTo>
                  <a:cubicBezTo>
                    <a:pt x="4301" y="895"/>
                    <a:pt x="4300" y="894"/>
                    <a:pt x="4299" y="893"/>
                  </a:cubicBezTo>
                  <a:close/>
                  <a:moveTo>
                    <a:pt x="1756" y="1438"/>
                  </a:moveTo>
                  <a:cubicBezTo>
                    <a:pt x="1753" y="1440"/>
                    <a:pt x="1751" y="1441"/>
                    <a:pt x="1751" y="1441"/>
                  </a:cubicBezTo>
                  <a:cubicBezTo>
                    <a:pt x="1751" y="1443"/>
                    <a:pt x="1751" y="1444"/>
                    <a:pt x="1752" y="1444"/>
                  </a:cubicBezTo>
                  <a:cubicBezTo>
                    <a:pt x="1753" y="1444"/>
                    <a:pt x="1755" y="1441"/>
                    <a:pt x="1756" y="1438"/>
                  </a:cubicBezTo>
                  <a:close/>
                  <a:moveTo>
                    <a:pt x="3715" y="1465"/>
                  </a:moveTo>
                  <a:cubicBezTo>
                    <a:pt x="3715" y="1465"/>
                    <a:pt x="3692" y="1477"/>
                    <a:pt x="3692" y="1477"/>
                  </a:cubicBezTo>
                  <a:cubicBezTo>
                    <a:pt x="3692" y="1477"/>
                    <a:pt x="3684" y="1492"/>
                    <a:pt x="3687" y="1492"/>
                  </a:cubicBezTo>
                  <a:cubicBezTo>
                    <a:pt x="3688" y="1492"/>
                    <a:pt x="3689" y="1491"/>
                    <a:pt x="3692" y="1489"/>
                  </a:cubicBezTo>
                  <a:cubicBezTo>
                    <a:pt x="3703" y="1489"/>
                    <a:pt x="3715" y="1477"/>
                    <a:pt x="3715" y="1477"/>
                  </a:cubicBezTo>
                  <a:lnTo>
                    <a:pt x="3715" y="1465"/>
                  </a:lnTo>
                  <a:close/>
                  <a:moveTo>
                    <a:pt x="1780" y="1417"/>
                  </a:moveTo>
                  <a:cubicBezTo>
                    <a:pt x="1778" y="1419"/>
                    <a:pt x="1775" y="1422"/>
                    <a:pt x="1773" y="1424"/>
                  </a:cubicBezTo>
                  <a:lnTo>
                    <a:pt x="1773" y="1424"/>
                  </a:lnTo>
                  <a:cubicBezTo>
                    <a:pt x="1772" y="1424"/>
                    <a:pt x="1772" y="1424"/>
                    <a:pt x="1772" y="1424"/>
                  </a:cubicBezTo>
                  <a:cubicBezTo>
                    <a:pt x="1769" y="1424"/>
                    <a:pt x="1763" y="1430"/>
                    <a:pt x="1756" y="1436"/>
                  </a:cubicBezTo>
                  <a:lnTo>
                    <a:pt x="1756" y="1436"/>
                  </a:lnTo>
                  <a:cubicBezTo>
                    <a:pt x="1756" y="1432"/>
                    <a:pt x="1755" y="1429"/>
                    <a:pt x="1751" y="1429"/>
                  </a:cubicBezTo>
                  <a:cubicBezTo>
                    <a:pt x="1751" y="1429"/>
                    <a:pt x="1751" y="1429"/>
                    <a:pt x="1739" y="1441"/>
                  </a:cubicBezTo>
                  <a:cubicBezTo>
                    <a:pt x="1738" y="1442"/>
                    <a:pt x="1738" y="1443"/>
                    <a:pt x="1738" y="1443"/>
                  </a:cubicBezTo>
                  <a:lnTo>
                    <a:pt x="1738" y="1443"/>
                  </a:lnTo>
                  <a:cubicBezTo>
                    <a:pt x="1734" y="1442"/>
                    <a:pt x="1731" y="1441"/>
                    <a:pt x="1727" y="1441"/>
                  </a:cubicBezTo>
                  <a:cubicBezTo>
                    <a:pt x="1718" y="1441"/>
                    <a:pt x="1723" y="1441"/>
                    <a:pt x="1720" y="1446"/>
                  </a:cubicBezTo>
                  <a:lnTo>
                    <a:pt x="1720" y="1446"/>
                  </a:lnTo>
                  <a:cubicBezTo>
                    <a:pt x="1720" y="1443"/>
                    <a:pt x="1719" y="1441"/>
                    <a:pt x="1715" y="1441"/>
                  </a:cubicBezTo>
                  <a:cubicBezTo>
                    <a:pt x="1709" y="1441"/>
                    <a:pt x="1712" y="1447"/>
                    <a:pt x="1718" y="1450"/>
                  </a:cubicBezTo>
                  <a:lnTo>
                    <a:pt x="1718" y="1450"/>
                  </a:lnTo>
                  <a:cubicBezTo>
                    <a:pt x="1717" y="1451"/>
                    <a:pt x="1716" y="1452"/>
                    <a:pt x="1715" y="1453"/>
                  </a:cubicBezTo>
                  <a:cubicBezTo>
                    <a:pt x="1715" y="1453"/>
                    <a:pt x="1715" y="1453"/>
                    <a:pt x="1703" y="1465"/>
                  </a:cubicBezTo>
                  <a:cubicBezTo>
                    <a:pt x="1703" y="1465"/>
                    <a:pt x="1679" y="1465"/>
                    <a:pt x="1667" y="1477"/>
                  </a:cubicBezTo>
                  <a:cubicBezTo>
                    <a:pt x="1662" y="1489"/>
                    <a:pt x="1659" y="1492"/>
                    <a:pt x="1657" y="1492"/>
                  </a:cubicBezTo>
                  <a:cubicBezTo>
                    <a:pt x="1656" y="1492"/>
                    <a:pt x="1656" y="1489"/>
                    <a:pt x="1656" y="1489"/>
                  </a:cubicBezTo>
                  <a:cubicBezTo>
                    <a:pt x="1656" y="1489"/>
                    <a:pt x="1667" y="1465"/>
                    <a:pt x="1644" y="1465"/>
                  </a:cubicBezTo>
                  <a:cubicBezTo>
                    <a:pt x="1632" y="1477"/>
                    <a:pt x="1608" y="1477"/>
                    <a:pt x="1584" y="1489"/>
                  </a:cubicBezTo>
                  <a:lnTo>
                    <a:pt x="1608" y="1489"/>
                  </a:lnTo>
                  <a:cubicBezTo>
                    <a:pt x="1608" y="1489"/>
                    <a:pt x="1572" y="1501"/>
                    <a:pt x="1572" y="1501"/>
                  </a:cubicBezTo>
                  <a:cubicBezTo>
                    <a:pt x="1576" y="1505"/>
                    <a:pt x="1581" y="1506"/>
                    <a:pt x="1586" y="1506"/>
                  </a:cubicBezTo>
                  <a:cubicBezTo>
                    <a:pt x="1589" y="1506"/>
                    <a:pt x="1591" y="1506"/>
                    <a:pt x="1593" y="1505"/>
                  </a:cubicBezTo>
                  <a:lnTo>
                    <a:pt x="1593" y="1505"/>
                  </a:lnTo>
                  <a:cubicBezTo>
                    <a:pt x="1590" y="1509"/>
                    <a:pt x="1586" y="1513"/>
                    <a:pt x="1582" y="1516"/>
                  </a:cubicBezTo>
                  <a:lnTo>
                    <a:pt x="1582" y="1516"/>
                  </a:lnTo>
                  <a:cubicBezTo>
                    <a:pt x="1600" y="1510"/>
                    <a:pt x="1616" y="1505"/>
                    <a:pt x="1620" y="1501"/>
                  </a:cubicBezTo>
                  <a:cubicBezTo>
                    <a:pt x="1644" y="1501"/>
                    <a:pt x="1656" y="1489"/>
                    <a:pt x="1679" y="1489"/>
                  </a:cubicBezTo>
                  <a:cubicBezTo>
                    <a:pt x="1691" y="1477"/>
                    <a:pt x="1703" y="1477"/>
                    <a:pt x="1715" y="1465"/>
                  </a:cubicBezTo>
                  <a:cubicBezTo>
                    <a:pt x="1715" y="1465"/>
                    <a:pt x="1719" y="1457"/>
                    <a:pt x="1720" y="1451"/>
                  </a:cubicBezTo>
                  <a:lnTo>
                    <a:pt x="1720" y="1451"/>
                  </a:lnTo>
                  <a:cubicBezTo>
                    <a:pt x="1722" y="1451"/>
                    <a:pt x="1723" y="1452"/>
                    <a:pt x="1725" y="1452"/>
                  </a:cubicBezTo>
                  <a:cubicBezTo>
                    <a:pt x="1729" y="1452"/>
                    <a:pt x="1734" y="1450"/>
                    <a:pt x="1738" y="1443"/>
                  </a:cubicBezTo>
                  <a:lnTo>
                    <a:pt x="1738" y="1443"/>
                  </a:lnTo>
                  <a:cubicBezTo>
                    <a:pt x="1742" y="1445"/>
                    <a:pt x="1745" y="1446"/>
                    <a:pt x="1747" y="1446"/>
                  </a:cubicBezTo>
                  <a:cubicBezTo>
                    <a:pt x="1749" y="1446"/>
                    <a:pt x="1751" y="1445"/>
                    <a:pt x="1751" y="1441"/>
                  </a:cubicBezTo>
                  <a:cubicBezTo>
                    <a:pt x="1753" y="1439"/>
                    <a:pt x="1754" y="1438"/>
                    <a:pt x="1756" y="1436"/>
                  </a:cubicBezTo>
                  <a:lnTo>
                    <a:pt x="1756" y="1436"/>
                  </a:lnTo>
                  <a:cubicBezTo>
                    <a:pt x="1756" y="1436"/>
                    <a:pt x="1756" y="1437"/>
                    <a:pt x="1756" y="1438"/>
                  </a:cubicBezTo>
                  <a:lnTo>
                    <a:pt x="1756" y="1438"/>
                  </a:lnTo>
                  <a:cubicBezTo>
                    <a:pt x="1760" y="1434"/>
                    <a:pt x="1767" y="1430"/>
                    <a:pt x="1773" y="1424"/>
                  </a:cubicBezTo>
                  <a:lnTo>
                    <a:pt x="1773" y="1424"/>
                  </a:lnTo>
                  <a:cubicBezTo>
                    <a:pt x="1774" y="1425"/>
                    <a:pt x="1775" y="1426"/>
                    <a:pt x="1775" y="1429"/>
                  </a:cubicBezTo>
                  <a:cubicBezTo>
                    <a:pt x="1779" y="1433"/>
                    <a:pt x="1783" y="1434"/>
                    <a:pt x="1786" y="1434"/>
                  </a:cubicBezTo>
                  <a:cubicBezTo>
                    <a:pt x="1793" y="1434"/>
                    <a:pt x="1798" y="1429"/>
                    <a:pt x="1798" y="1429"/>
                  </a:cubicBezTo>
                  <a:cubicBezTo>
                    <a:pt x="1792" y="1429"/>
                    <a:pt x="1785" y="1421"/>
                    <a:pt x="1780" y="1417"/>
                  </a:cubicBezTo>
                  <a:close/>
                  <a:moveTo>
                    <a:pt x="1487" y="1531"/>
                  </a:moveTo>
                  <a:cubicBezTo>
                    <a:pt x="1484" y="1531"/>
                    <a:pt x="1480" y="1533"/>
                    <a:pt x="1477" y="1536"/>
                  </a:cubicBezTo>
                  <a:lnTo>
                    <a:pt x="1497" y="1536"/>
                  </a:lnTo>
                  <a:cubicBezTo>
                    <a:pt x="1494" y="1533"/>
                    <a:pt x="1491" y="1531"/>
                    <a:pt x="1487" y="1531"/>
                  </a:cubicBezTo>
                  <a:close/>
                  <a:moveTo>
                    <a:pt x="2597" y="1536"/>
                  </a:moveTo>
                  <a:lnTo>
                    <a:pt x="2597" y="1536"/>
                  </a:lnTo>
                  <a:cubicBezTo>
                    <a:pt x="2603" y="1542"/>
                    <a:pt x="2609" y="1546"/>
                    <a:pt x="2616" y="1548"/>
                  </a:cubicBezTo>
                  <a:lnTo>
                    <a:pt x="2616" y="1548"/>
                  </a:lnTo>
                  <a:cubicBezTo>
                    <a:pt x="2611" y="1541"/>
                    <a:pt x="2604" y="1537"/>
                    <a:pt x="2597" y="1536"/>
                  </a:cubicBezTo>
                  <a:close/>
                  <a:moveTo>
                    <a:pt x="1560" y="1501"/>
                  </a:moveTo>
                  <a:cubicBezTo>
                    <a:pt x="1548" y="1513"/>
                    <a:pt x="1525" y="1513"/>
                    <a:pt x="1513" y="1524"/>
                  </a:cubicBezTo>
                  <a:cubicBezTo>
                    <a:pt x="1501" y="1524"/>
                    <a:pt x="1513" y="1536"/>
                    <a:pt x="1513" y="1536"/>
                  </a:cubicBezTo>
                  <a:lnTo>
                    <a:pt x="1497" y="1536"/>
                  </a:lnTo>
                  <a:cubicBezTo>
                    <a:pt x="1499" y="1540"/>
                    <a:pt x="1501" y="1544"/>
                    <a:pt x="1501" y="1548"/>
                  </a:cubicBezTo>
                  <a:cubicBezTo>
                    <a:pt x="1501" y="1541"/>
                    <a:pt x="1536" y="1531"/>
                    <a:pt x="1569" y="1520"/>
                  </a:cubicBezTo>
                  <a:lnTo>
                    <a:pt x="1569" y="1520"/>
                  </a:lnTo>
                  <a:cubicBezTo>
                    <a:pt x="1569" y="1521"/>
                    <a:pt x="1570" y="1521"/>
                    <a:pt x="1571" y="1521"/>
                  </a:cubicBezTo>
                  <a:cubicBezTo>
                    <a:pt x="1574" y="1521"/>
                    <a:pt x="1578" y="1519"/>
                    <a:pt x="1582" y="1516"/>
                  </a:cubicBezTo>
                  <a:lnTo>
                    <a:pt x="1582" y="1516"/>
                  </a:lnTo>
                  <a:cubicBezTo>
                    <a:pt x="1577" y="1518"/>
                    <a:pt x="1573" y="1519"/>
                    <a:pt x="1569" y="1520"/>
                  </a:cubicBezTo>
                  <a:lnTo>
                    <a:pt x="1569" y="1520"/>
                  </a:lnTo>
                  <a:cubicBezTo>
                    <a:pt x="1566" y="1520"/>
                    <a:pt x="1563" y="1517"/>
                    <a:pt x="1560" y="1513"/>
                  </a:cubicBezTo>
                  <a:cubicBezTo>
                    <a:pt x="1560" y="1501"/>
                    <a:pt x="1560" y="1501"/>
                    <a:pt x="1560" y="1501"/>
                  </a:cubicBezTo>
                  <a:close/>
                  <a:moveTo>
                    <a:pt x="2142" y="1198"/>
                  </a:moveTo>
                  <a:cubicBezTo>
                    <a:pt x="2139" y="1198"/>
                    <a:pt x="2135" y="1199"/>
                    <a:pt x="2132" y="1203"/>
                  </a:cubicBezTo>
                  <a:cubicBezTo>
                    <a:pt x="2129" y="1205"/>
                    <a:pt x="2128" y="1206"/>
                    <a:pt x="2127" y="1206"/>
                  </a:cubicBezTo>
                  <a:cubicBezTo>
                    <a:pt x="2125" y="1206"/>
                    <a:pt x="2127" y="1200"/>
                    <a:pt x="2125" y="1200"/>
                  </a:cubicBezTo>
                  <a:cubicBezTo>
                    <a:pt x="2124" y="1200"/>
                    <a:pt x="2122" y="1200"/>
                    <a:pt x="2120" y="1203"/>
                  </a:cubicBezTo>
                  <a:cubicBezTo>
                    <a:pt x="2120" y="1203"/>
                    <a:pt x="2108" y="1203"/>
                    <a:pt x="2096" y="1215"/>
                  </a:cubicBezTo>
                  <a:cubicBezTo>
                    <a:pt x="2096" y="1221"/>
                    <a:pt x="2093" y="1224"/>
                    <a:pt x="2090" y="1227"/>
                  </a:cubicBezTo>
                  <a:lnTo>
                    <a:pt x="2090" y="1227"/>
                  </a:lnTo>
                  <a:cubicBezTo>
                    <a:pt x="2091" y="1227"/>
                    <a:pt x="2094" y="1227"/>
                    <a:pt x="2096" y="1227"/>
                  </a:cubicBezTo>
                  <a:lnTo>
                    <a:pt x="2096" y="1239"/>
                  </a:lnTo>
                  <a:cubicBezTo>
                    <a:pt x="2108" y="1239"/>
                    <a:pt x="2132" y="1251"/>
                    <a:pt x="2144" y="1251"/>
                  </a:cubicBezTo>
                  <a:lnTo>
                    <a:pt x="2120" y="1251"/>
                  </a:lnTo>
                  <a:cubicBezTo>
                    <a:pt x="2120" y="1251"/>
                    <a:pt x="2132" y="1262"/>
                    <a:pt x="2132" y="1262"/>
                  </a:cubicBezTo>
                  <a:cubicBezTo>
                    <a:pt x="2144" y="1262"/>
                    <a:pt x="2168" y="1274"/>
                    <a:pt x="2156" y="1286"/>
                  </a:cubicBezTo>
                  <a:cubicBezTo>
                    <a:pt x="2156" y="1292"/>
                    <a:pt x="2168" y="1292"/>
                    <a:pt x="2178" y="1292"/>
                  </a:cubicBezTo>
                  <a:cubicBezTo>
                    <a:pt x="2188" y="1292"/>
                    <a:pt x="2197" y="1292"/>
                    <a:pt x="2191" y="1298"/>
                  </a:cubicBezTo>
                  <a:cubicBezTo>
                    <a:pt x="2182" y="1308"/>
                    <a:pt x="2203" y="1325"/>
                    <a:pt x="2218" y="1325"/>
                  </a:cubicBezTo>
                  <a:cubicBezTo>
                    <a:pt x="2222" y="1325"/>
                    <a:pt x="2225" y="1324"/>
                    <a:pt x="2227" y="1322"/>
                  </a:cubicBezTo>
                  <a:cubicBezTo>
                    <a:pt x="2229" y="1320"/>
                    <a:pt x="2231" y="1319"/>
                    <a:pt x="2232" y="1319"/>
                  </a:cubicBezTo>
                  <a:lnTo>
                    <a:pt x="2232" y="1319"/>
                  </a:lnTo>
                  <a:cubicBezTo>
                    <a:pt x="2235" y="1319"/>
                    <a:pt x="2227" y="1336"/>
                    <a:pt x="2227" y="1346"/>
                  </a:cubicBezTo>
                  <a:lnTo>
                    <a:pt x="2239" y="1346"/>
                  </a:lnTo>
                  <a:cubicBezTo>
                    <a:pt x="2239" y="1358"/>
                    <a:pt x="2251" y="1358"/>
                    <a:pt x="2251" y="1370"/>
                  </a:cubicBezTo>
                  <a:cubicBezTo>
                    <a:pt x="2257" y="1376"/>
                    <a:pt x="2263" y="1376"/>
                    <a:pt x="2269" y="1376"/>
                  </a:cubicBezTo>
                  <a:cubicBezTo>
                    <a:pt x="2275" y="1376"/>
                    <a:pt x="2281" y="1376"/>
                    <a:pt x="2287" y="1382"/>
                  </a:cubicBezTo>
                  <a:lnTo>
                    <a:pt x="2310" y="1405"/>
                  </a:lnTo>
                  <a:cubicBezTo>
                    <a:pt x="2322" y="1417"/>
                    <a:pt x="2334" y="1417"/>
                    <a:pt x="2346" y="1429"/>
                  </a:cubicBezTo>
                  <a:lnTo>
                    <a:pt x="2370" y="1429"/>
                  </a:lnTo>
                  <a:cubicBezTo>
                    <a:pt x="2370" y="1429"/>
                    <a:pt x="2370" y="1441"/>
                    <a:pt x="2370" y="1453"/>
                  </a:cubicBezTo>
                  <a:lnTo>
                    <a:pt x="2394" y="1453"/>
                  </a:lnTo>
                  <a:cubicBezTo>
                    <a:pt x="2394" y="1453"/>
                    <a:pt x="2399" y="1442"/>
                    <a:pt x="2403" y="1442"/>
                  </a:cubicBezTo>
                  <a:cubicBezTo>
                    <a:pt x="2404" y="1442"/>
                    <a:pt x="2406" y="1445"/>
                    <a:pt x="2406" y="1453"/>
                  </a:cubicBezTo>
                  <a:cubicBezTo>
                    <a:pt x="2418" y="1465"/>
                    <a:pt x="2406" y="1465"/>
                    <a:pt x="2429" y="1477"/>
                  </a:cubicBezTo>
                  <a:cubicBezTo>
                    <a:pt x="2435" y="1483"/>
                    <a:pt x="2441" y="1483"/>
                    <a:pt x="2447" y="1483"/>
                  </a:cubicBezTo>
                  <a:cubicBezTo>
                    <a:pt x="2453" y="1483"/>
                    <a:pt x="2459" y="1483"/>
                    <a:pt x="2465" y="1489"/>
                  </a:cubicBezTo>
                  <a:cubicBezTo>
                    <a:pt x="2477" y="1501"/>
                    <a:pt x="2501" y="1513"/>
                    <a:pt x="2513" y="1524"/>
                  </a:cubicBezTo>
                  <a:cubicBezTo>
                    <a:pt x="2525" y="1524"/>
                    <a:pt x="2537" y="1524"/>
                    <a:pt x="2549" y="1536"/>
                  </a:cubicBezTo>
                  <a:cubicBezTo>
                    <a:pt x="2549" y="1536"/>
                    <a:pt x="2572" y="1548"/>
                    <a:pt x="2572" y="1548"/>
                  </a:cubicBezTo>
                  <a:lnTo>
                    <a:pt x="2572" y="1536"/>
                  </a:lnTo>
                  <a:lnTo>
                    <a:pt x="2596" y="1536"/>
                  </a:lnTo>
                  <a:cubicBezTo>
                    <a:pt x="2596" y="1536"/>
                    <a:pt x="2597" y="1536"/>
                    <a:pt x="2597" y="1536"/>
                  </a:cubicBezTo>
                  <a:lnTo>
                    <a:pt x="2597" y="1536"/>
                  </a:lnTo>
                  <a:cubicBezTo>
                    <a:pt x="2593" y="1533"/>
                    <a:pt x="2588" y="1529"/>
                    <a:pt x="2584" y="1524"/>
                  </a:cubicBezTo>
                  <a:cubicBezTo>
                    <a:pt x="2584" y="1513"/>
                    <a:pt x="2596" y="1513"/>
                    <a:pt x="2584" y="1513"/>
                  </a:cubicBezTo>
                  <a:cubicBezTo>
                    <a:pt x="2584" y="1501"/>
                    <a:pt x="2560" y="1513"/>
                    <a:pt x="2537" y="1489"/>
                  </a:cubicBezTo>
                  <a:cubicBezTo>
                    <a:pt x="2513" y="1477"/>
                    <a:pt x="2501" y="1465"/>
                    <a:pt x="2501" y="1453"/>
                  </a:cubicBezTo>
                  <a:cubicBezTo>
                    <a:pt x="2501" y="1453"/>
                    <a:pt x="2490" y="1458"/>
                    <a:pt x="2480" y="1458"/>
                  </a:cubicBezTo>
                  <a:cubicBezTo>
                    <a:pt x="2474" y="1458"/>
                    <a:pt x="2469" y="1457"/>
                    <a:pt x="2465" y="1453"/>
                  </a:cubicBezTo>
                  <a:cubicBezTo>
                    <a:pt x="2453" y="1441"/>
                    <a:pt x="2465" y="1441"/>
                    <a:pt x="2453" y="1441"/>
                  </a:cubicBezTo>
                  <a:lnTo>
                    <a:pt x="2446" y="1441"/>
                  </a:lnTo>
                  <a:cubicBezTo>
                    <a:pt x="2450" y="1437"/>
                    <a:pt x="2453" y="1429"/>
                    <a:pt x="2453" y="1429"/>
                  </a:cubicBezTo>
                  <a:cubicBezTo>
                    <a:pt x="2441" y="1417"/>
                    <a:pt x="2429" y="1417"/>
                    <a:pt x="2418" y="1405"/>
                  </a:cubicBezTo>
                  <a:cubicBezTo>
                    <a:pt x="2406" y="1405"/>
                    <a:pt x="2394" y="1393"/>
                    <a:pt x="2382" y="1393"/>
                  </a:cubicBezTo>
                  <a:cubicBezTo>
                    <a:pt x="2376" y="1399"/>
                    <a:pt x="2373" y="1402"/>
                    <a:pt x="2370" y="1402"/>
                  </a:cubicBezTo>
                  <a:cubicBezTo>
                    <a:pt x="2367" y="1402"/>
                    <a:pt x="2364" y="1399"/>
                    <a:pt x="2358" y="1393"/>
                  </a:cubicBezTo>
                  <a:cubicBezTo>
                    <a:pt x="2358" y="1393"/>
                    <a:pt x="2358" y="1382"/>
                    <a:pt x="2358" y="1382"/>
                  </a:cubicBezTo>
                  <a:lnTo>
                    <a:pt x="2358" y="1370"/>
                  </a:lnTo>
                  <a:cubicBezTo>
                    <a:pt x="2346" y="1370"/>
                    <a:pt x="2334" y="1358"/>
                    <a:pt x="2322" y="1358"/>
                  </a:cubicBezTo>
                  <a:cubicBezTo>
                    <a:pt x="2310" y="1358"/>
                    <a:pt x="2299" y="1346"/>
                    <a:pt x="2287" y="1334"/>
                  </a:cubicBezTo>
                  <a:cubicBezTo>
                    <a:pt x="2287" y="1334"/>
                    <a:pt x="2287" y="1322"/>
                    <a:pt x="2275" y="1310"/>
                  </a:cubicBezTo>
                  <a:lnTo>
                    <a:pt x="2239" y="1286"/>
                  </a:lnTo>
                  <a:cubicBezTo>
                    <a:pt x="2229" y="1277"/>
                    <a:pt x="2212" y="1259"/>
                    <a:pt x="2199" y="1259"/>
                  </a:cubicBezTo>
                  <a:cubicBezTo>
                    <a:pt x="2196" y="1259"/>
                    <a:pt x="2194" y="1260"/>
                    <a:pt x="2191" y="1262"/>
                  </a:cubicBezTo>
                  <a:cubicBezTo>
                    <a:pt x="2179" y="1262"/>
                    <a:pt x="2179" y="1227"/>
                    <a:pt x="2168" y="1215"/>
                  </a:cubicBezTo>
                  <a:cubicBezTo>
                    <a:pt x="2159" y="1206"/>
                    <a:pt x="2151" y="1198"/>
                    <a:pt x="2142" y="1198"/>
                  </a:cubicBezTo>
                  <a:close/>
                  <a:moveTo>
                    <a:pt x="3621" y="1540"/>
                  </a:moveTo>
                  <a:cubicBezTo>
                    <a:pt x="3613" y="1540"/>
                    <a:pt x="3606" y="1551"/>
                    <a:pt x="3612" y="1551"/>
                  </a:cubicBezTo>
                  <a:cubicBezTo>
                    <a:pt x="3614" y="1551"/>
                    <a:pt x="3617" y="1550"/>
                    <a:pt x="3620" y="1548"/>
                  </a:cubicBezTo>
                  <a:lnTo>
                    <a:pt x="3632" y="1548"/>
                  </a:lnTo>
                  <a:cubicBezTo>
                    <a:pt x="3629" y="1542"/>
                    <a:pt x="3625" y="1540"/>
                    <a:pt x="3621" y="1540"/>
                  </a:cubicBezTo>
                  <a:close/>
                  <a:moveTo>
                    <a:pt x="953" y="1536"/>
                  </a:moveTo>
                  <a:cubicBezTo>
                    <a:pt x="953" y="1536"/>
                    <a:pt x="961" y="1552"/>
                    <a:pt x="958" y="1552"/>
                  </a:cubicBezTo>
                  <a:cubicBezTo>
                    <a:pt x="957" y="1552"/>
                    <a:pt x="955" y="1551"/>
                    <a:pt x="953" y="1548"/>
                  </a:cubicBezTo>
                  <a:lnTo>
                    <a:pt x="953" y="1536"/>
                  </a:lnTo>
                  <a:close/>
                  <a:moveTo>
                    <a:pt x="1441" y="1501"/>
                  </a:moveTo>
                  <a:cubicBezTo>
                    <a:pt x="1429" y="1513"/>
                    <a:pt x="1429" y="1524"/>
                    <a:pt x="1417" y="1536"/>
                  </a:cubicBezTo>
                  <a:cubicBezTo>
                    <a:pt x="1417" y="1536"/>
                    <a:pt x="1394" y="1536"/>
                    <a:pt x="1394" y="1548"/>
                  </a:cubicBezTo>
                  <a:lnTo>
                    <a:pt x="1382" y="1548"/>
                  </a:lnTo>
                  <a:cubicBezTo>
                    <a:pt x="1372" y="1548"/>
                    <a:pt x="1370" y="1556"/>
                    <a:pt x="1377" y="1559"/>
                  </a:cubicBezTo>
                  <a:lnTo>
                    <a:pt x="1377" y="1559"/>
                  </a:lnTo>
                  <a:cubicBezTo>
                    <a:pt x="1374" y="1560"/>
                    <a:pt x="1372" y="1560"/>
                    <a:pt x="1370" y="1560"/>
                  </a:cubicBezTo>
                  <a:cubicBezTo>
                    <a:pt x="1374" y="1560"/>
                    <a:pt x="1376" y="1560"/>
                    <a:pt x="1378" y="1560"/>
                  </a:cubicBezTo>
                  <a:lnTo>
                    <a:pt x="1378" y="1560"/>
                  </a:lnTo>
                  <a:cubicBezTo>
                    <a:pt x="1379" y="1560"/>
                    <a:pt x="1380" y="1560"/>
                    <a:pt x="1382" y="1560"/>
                  </a:cubicBezTo>
                  <a:lnTo>
                    <a:pt x="1385" y="1557"/>
                  </a:lnTo>
                  <a:lnTo>
                    <a:pt x="1385" y="1557"/>
                  </a:lnTo>
                  <a:cubicBezTo>
                    <a:pt x="1384" y="1557"/>
                    <a:pt x="1384" y="1557"/>
                    <a:pt x="1384" y="1557"/>
                  </a:cubicBezTo>
                  <a:lnTo>
                    <a:pt x="1384" y="1557"/>
                  </a:lnTo>
                  <a:cubicBezTo>
                    <a:pt x="1386" y="1556"/>
                    <a:pt x="1389" y="1553"/>
                    <a:pt x="1393" y="1549"/>
                  </a:cubicBezTo>
                  <a:lnTo>
                    <a:pt x="1393" y="1549"/>
                  </a:lnTo>
                  <a:lnTo>
                    <a:pt x="1385" y="1557"/>
                  </a:lnTo>
                  <a:lnTo>
                    <a:pt x="1385" y="1557"/>
                  </a:lnTo>
                  <a:cubicBezTo>
                    <a:pt x="1396" y="1554"/>
                    <a:pt x="1410" y="1548"/>
                    <a:pt x="1417" y="1548"/>
                  </a:cubicBezTo>
                  <a:lnTo>
                    <a:pt x="1453" y="1548"/>
                  </a:lnTo>
                  <a:cubicBezTo>
                    <a:pt x="1465" y="1548"/>
                    <a:pt x="1477" y="1548"/>
                    <a:pt x="1477" y="1536"/>
                  </a:cubicBezTo>
                  <a:lnTo>
                    <a:pt x="1465" y="1536"/>
                  </a:lnTo>
                  <a:cubicBezTo>
                    <a:pt x="1465" y="1536"/>
                    <a:pt x="1489" y="1524"/>
                    <a:pt x="1489" y="1524"/>
                  </a:cubicBezTo>
                  <a:lnTo>
                    <a:pt x="1489" y="1524"/>
                  </a:lnTo>
                  <a:cubicBezTo>
                    <a:pt x="1489" y="1524"/>
                    <a:pt x="1473" y="1530"/>
                    <a:pt x="1459" y="1530"/>
                  </a:cubicBezTo>
                  <a:cubicBezTo>
                    <a:pt x="1452" y="1530"/>
                    <a:pt x="1445" y="1528"/>
                    <a:pt x="1441" y="1524"/>
                  </a:cubicBezTo>
                  <a:cubicBezTo>
                    <a:pt x="1441" y="1513"/>
                    <a:pt x="1441" y="1513"/>
                    <a:pt x="1441" y="1501"/>
                  </a:cubicBezTo>
                  <a:close/>
                  <a:moveTo>
                    <a:pt x="1263" y="1560"/>
                  </a:moveTo>
                  <a:lnTo>
                    <a:pt x="1263" y="1572"/>
                  </a:lnTo>
                  <a:cubicBezTo>
                    <a:pt x="1239" y="1572"/>
                    <a:pt x="1239" y="1560"/>
                    <a:pt x="1263" y="1560"/>
                  </a:cubicBezTo>
                  <a:close/>
                  <a:moveTo>
                    <a:pt x="123" y="973"/>
                  </a:moveTo>
                  <a:cubicBezTo>
                    <a:pt x="121" y="973"/>
                    <a:pt x="120" y="974"/>
                    <a:pt x="120" y="977"/>
                  </a:cubicBezTo>
                  <a:lnTo>
                    <a:pt x="120" y="989"/>
                  </a:lnTo>
                  <a:cubicBezTo>
                    <a:pt x="120" y="1001"/>
                    <a:pt x="120" y="1012"/>
                    <a:pt x="120" y="1012"/>
                  </a:cubicBezTo>
                  <a:cubicBezTo>
                    <a:pt x="132" y="1036"/>
                    <a:pt x="132" y="1048"/>
                    <a:pt x="143" y="1072"/>
                  </a:cubicBezTo>
                  <a:cubicBezTo>
                    <a:pt x="146" y="1075"/>
                    <a:pt x="148" y="1075"/>
                    <a:pt x="150" y="1075"/>
                  </a:cubicBezTo>
                  <a:cubicBezTo>
                    <a:pt x="152" y="1075"/>
                    <a:pt x="154" y="1074"/>
                    <a:pt x="155" y="1072"/>
                  </a:cubicBezTo>
                  <a:cubicBezTo>
                    <a:pt x="149" y="1065"/>
                    <a:pt x="150" y="1058"/>
                    <a:pt x="154" y="1058"/>
                  </a:cubicBezTo>
                  <a:cubicBezTo>
                    <a:pt x="157" y="1058"/>
                    <a:pt x="162" y="1062"/>
                    <a:pt x="167" y="1072"/>
                  </a:cubicBezTo>
                  <a:lnTo>
                    <a:pt x="167" y="1072"/>
                  </a:lnTo>
                  <a:cubicBezTo>
                    <a:pt x="164" y="1069"/>
                    <a:pt x="160" y="1064"/>
                    <a:pt x="155" y="1060"/>
                  </a:cubicBezTo>
                  <a:lnTo>
                    <a:pt x="155" y="1072"/>
                  </a:lnTo>
                  <a:lnTo>
                    <a:pt x="155" y="1072"/>
                  </a:lnTo>
                  <a:cubicBezTo>
                    <a:pt x="157" y="1070"/>
                    <a:pt x="159" y="1069"/>
                    <a:pt x="161" y="1069"/>
                  </a:cubicBezTo>
                  <a:cubicBezTo>
                    <a:pt x="163" y="1069"/>
                    <a:pt x="165" y="1069"/>
                    <a:pt x="167" y="1072"/>
                  </a:cubicBezTo>
                  <a:cubicBezTo>
                    <a:pt x="179" y="1072"/>
                    <a:pt x="179" y="1084"/>
                    <a:pt x="179" y="1096"/>
                  </a:cubicBezTo>
                  <a:lnTo>
                    <a:pt x="179" y="1108"/>
                  </a:lnTo>
                  <a:cubicBezTo>
                    <a:pt x="179" y="1112"/>
                    <a:pt x="179" y="1113"/>
                    <a:pt x="180" y="1113"/>
                  </a:cubicBezTo>
                  <a:cubicBezTo>
                    <a:pt x="182" y="1113"/>
                    <a:pt x="187" y="1108"/>
                    <a:pt x="203" y="1108"/>
                  </a:cubicBezTo>
                  <a:cubicBezTo>
                    <a:pt x="203" y="1108"/>
                    <a:pt x="215" y="1108"/>
                    <a:pt x="215" y="1120"/>
                  </a:cubicBezTo>
                  <a:cubicBezTo>
                    <a:pt x="215" y="1132"/>
                    <a:pt x="191" y="1120"/>
                    <a:pt x="215" y="1143"/>
                  </a:cubicBezTo>
                  <a:cubicBezTo>
                    <a:pt x="221" y="1155"/>
                    <a:pt x="227" y="1158"/>
                    <a:pt x="231" y="1158"/>
                  </a:cubicBezTo>
                  <a:cubicBezTo>
                    <a:pt x="236" y="1158"/>
                    <a:pt x="239" y="1155"/>
                    <a:pt x="239" y="1155"/>
                  </a:cubicBezTo>
                  <a:lnTo>
                    <a:pt x="251" y="1167"/>
                  </a:lnTo>
                  <a:cubicBezTo>
                    <a:pt x="251" y="1167"/>
                    <a:pt x="286" y="1191"/>
                    <a:pt x="286" y="1203"/>
                  </a:cubicBezTo>
                  <a:lnTo>
                    <a:pt x="263" y="1203"/>
                  </a:lnTo>
                  <a:cubicBezTo>
                    <a:pt x="263" y="1203"/>
                    <a:pt x="310" y="1227"/>
                    <a:pt x="310" y="1239"/>
                  </a:cubicBezTo>
                  <a:cubicBezTo>
                    <a:pt x="322" y="1239"/>
                    <a:pt x="322" y="1239"/>
                    <a:pt x="334" y="1251"/>
                  </a:cubicBezTo>
                  <a:cubicBezTo>
                    <a:pt x="334" y="1274"/>
                    <a:pt x="334" y="1262"/>
                    <a:pt x="346" y="1274"/>
                  </a:cubicBezTo>
                  <a:cubicBezTo>
                    <a:pt x="346" y="1274"/>
                    <a:pt x="358" y="1274"/>
                    <a:pt x="358" y="1286"/>
                  </a:cubicBezTo>
                  <a:cubicBezTo>
                    <a:pt x="358" y="1290"/>
                    <a:pt x="359" y="1292"/>
                    <a:pt x="361" y="1292"/>
                  </a:cubicBezTo>
                  <a:cubicBezTo>
                    <a:pt x="364" y="1292"/>
                    <a:pt x="370" y="1286"/>
                    <a:pt x="370" y="1286"/>
                  </a:cubicBezTo>
                  <a:cubicBezTo>
                    <a:pt x="370" y="1286"/>
                    <a:pt x="370" y="1281"/>
                    <a:pt x="373" y="1281"/>
                  </a:cubicBezTo>
                  <a:cubicBezTo>
                    <a:pt x="375" y="1281"/>
                    <a:pt x="378" y="1282"/>
                    <a:pt x="382" y="1286"/>
                  </a:cubicBezTo>
                  <a:cubicBezTo>
                    <a:pt x="394" y="1298"/>
                    <a:pt x="382" y="1298"/>
                    <a:pt x="394" y="1310"/>
                  </a:cubicBezTo>
                  <a:cubicBezTo>
                    <a:pt x="394" y="1322"/>
                    <a:pt x="405" y="1322"/>
                    <a:pt x="417" y="1334"/>
                  </a:cubicBezTo>
                  <a:cubicBezTo>
                    <a:pt x="417" y="1334"/>
                    <a:pt x="429" y="1334"/>
                    <a:pt x="429" y="1346"/>
                  </a:cubicBezTo>
                  <a:cubicBezTo>
                    <a:pt x="435" y="1352"/>
                    <a:pt x="438" y="1352"/>
                    <a:pt x="441" y="1352"/>
                  </a:cubicBezTo>
                  <a:cubicBezTo>
                    <a:pt x="444" y="1352"/>
                    <a:pt x="447" y="1352"/>
                    <a:pt x="453" y="1358"/>
                  </a:cubicBezTo>
                  <a:cubicBezTo>
                    <a:pt x="453" y="1370"/>
                    <a:pt x="465" y="1370"/>
                    <a:pt x="465" y="1382"/>
                  </a:cubicBezTo>
                  <a:cubicBezTo>
                    <a:pt x="477" y="1393"/>
                    <a:pt x="501" y="1405"/>
                    <a:pt x="524" y="1405"/>
                  </a:cubicBezTo>
                  <a:cubicBezTo>
                    <a:pt x="536" y="1405"/>
                    <a:pt x="536" y="1405"/>
                    <a:pt x="524" y="1417"/>
                  </a:cubicBezTo>
                  <a:cubicBezTo>
                    <a:pt x="524" y="1423"/>
                    <a:pt x="524" y="1423"/>
                    <a:pt x="524" y="1423"/>
                  </a:cubicBezTo>
                  <a:cubicBezTo>
                    <a:pt x="524" y="1423"/>
                    <a:pt x="524" y="1423"/>
                    <a:pt x="524" y="1429"/>
                  </a:cubicBezTo>
                  <a:cubicBezTo>
                    <a:pt x="536" y="1441"/>
                    <a:pt x="548" y="1441"/>
                    <a:pt x="560" y="1453"/>
                  </a:cubicBezTo>
                  <a:cubicBezTo>
                    <a:pt x="572" y="1453"/>
                    <a:pt x="572" y="1453"/>
                    <a:pt x="584" y="1465"/>
                  </a:cubicBezTo>
                  <a:cubicBezTo>
                    <a:pt x="596" y="1465"/>
                    <a:pt x="608" y="1477"/>
                    <a:pt x="620" y="1489"/>
                  </a:cubicBezTo>
                  <a:lnTo>
                    <a:pt x="644" y="1489"/>
                  </a:lnTo>
                  <a:cubicBezTo>
                    <a:pt x="644" y="1501"/>
                    <a:pt x="655" y="1501"/>
                    <a:pt x="667" y="1513"/>
                  </a:cubicBezTo>
                  <a:cubicBezTo>
                    <a:pt x="691" y="1524"/>
                    <a:pt x="715" y="1536"/>
                    <a:pt x="751" y="1536"/>
                  </a:cubicBezTo>
                  <a:lnTo>
                    <a:pt x="786" y="1536"/>
                  </a:lnTo>
                  <a:cubicBezTo>
                    <a:pt x="798" y="1536"/>
                    <a:pt x="798" y="1548"/>
                    <a:pt x="810" y="1560"/>
                  </a:cubicBezTo>
                  <a:cubicBezTo>
                    <a:pt x="810" y="1560"/>
                    <a:pt x="822" y="1572"/>
                    <a:pt x="834" y="1572"/>
                  </a:cubicBezTo>
                  <a:lnTo>
                    <a:pt x="894" y="1572"/>
                  </a:lnTo>
                  <a:cubicBezTo>
                    <a:pt x="894" y="1572"/>
                    <a:pt x="905" y="1584"/>
                    <a:pt x="917" y="1584"/>
                  </a:cubicBezTo>
                  <a:lnTo>
                    <a:pt x="953" y="1584"/>
                  </a:lnTo>
                  <a:cubicBezTo>
                    <a:pt x="953" y="1584"/>
                    <a:pt x="953" y="1584"/>
                    <a:pt x="953" y="1572"/>
                  </a:cubicBezTo>
                  <a:lnTo>
                    <a:pt x="989" y="1572"/>
                  </a:lnTo>
                  <a:lnTo>
                    <a:pt x="1001" y="1584"/>
                  </a:lnTo>
                  <a:lnTo>
                    <a:pt x="1025" y="1584"/>
                  </a:lnTo>
                  <a:cubicBezTo>
                    <a:pt x="1036" y="1584"/>
                    <a:pt x="1060" y="1572"/>
                    <a:pt x="1072" y="1572"/>
                  </a:cubicBezTo>
                  <a:cubicBezTo>
                    <a:pt x="1096" y="1572"/>
                    <a:pt x="1084" y="1572"/>
                    <a:pt x="1084" y="1584"/>
                  </a:cubicBezTo>
                  <a:cubicBezTo>
                    <a:pt x="1084" y="1588"/>
                    <a:pt x="1085" y="1589"/>
                    <a:pt x="1088" y="1589"/>
                  </a:cubicBezTo>
                  <a:cubicBezTo>
                    <a:pt x="1092" y="1589"/>
                    <a:pt x="1100" y="1584"/>
                    <a:pt x="1108" y="1584"/>
                  </a:cubicBezTo>
                  <a:lnTo>
                    <a:pt x="1108" y="1572"/>
                  </a:lnTo>
                  <a:cubicBezTo>
                    <a:pt x="1120" y="1572"/>
                    <a:pt x="1108" y="1584"/>
                    <a:pt x="1120" y="1584"/>
                  </a:cubicBezTo>
                  <a:cubicBezTo>
                    <a:pt x="1132" y="1584"/>
                    <a:pt x="1132" y="1572"/>
                    <a:pt x="1144" y="1572"/>
                  </a:cubicBezTo>
                  <a:cubicBezTo>
                    <a:pt x="1144" y="1572"/>
                    <a:pt x="1144" y="1579"/>
                    <a:pt x="1144" y="1584"/>
                  </a:cubicBezTo>
                  <a:cubicBezTo>
                    <a:pt x="1156" y="1584"/>
                    <a:pt x="1179" y="1584"/>
                    <a:pt x="1179" y="1572"/>
                  </a:cubicBezTo>
                  <a:cubicBezTo>
                    <a:pt x="1179" y="1581"/>
                    <a:pt x="1192" y="1583"/>
                    <a:pt x="1209" y="1583"/>
                  </a:cubicBezTo>
                  <a:cubicBezTo>
                    <a:pt x="1227" y="1583"/>
                    <a:pt x="1249" y="1580"/>
                    <a:pt x="1262" y="1580"/>
                  </a:cubicBezTo>
                  <a:cubicBezTo>
                    <a:pt x="1270" y="1580"/>
                    <a:pt x="1275" y="1581"/>
                    <a:pt x="1275" y="1584"/>
                  </a:cubicBezTo>
                  <a:cubicBezTo>
                    <a:pt x="1275" y="1587"/>
                    <a:pt x="1277" y="1589"/>
                    <a:pt x="1280" y="1589"/>
                  </a:cubicBezTo>
                  <a:cubicBezTo>
                    <a:pt x="1289" y="1589"/>
                    <a:pt x="1305" y="1580"/>
                    <a:pt x="1322" y="1572"/>
                  </a:cubicBezTo>
                  <a:lnTo>
                    <a:pt x="1370" y="1560"/>
                  </a:lnTo>
                  <a:cubicBezTo>
                    <a:pt x="1370" y="1548"/>
                    <a:pt x="1370" y="1536"/>
                    <a:pt x="1370" y="1536"/>
                  </a:cubicBezTo>
                  <a:cubicBezTo>
                    <a:pt x="1370" y="1532"/>
                    <a:pt x="1368" y="1531"/>
                    <a:pt x="1366" y="1531"/>
                  </a:cubicBezTo>
                  <a:cubicBezTo>
                    <a:pt x="1362" y="1531"/>
                    <a:pt x="1354" y="1536"/>
                    <a:pt x="1346" y="1536"/>
                  </a:cubicBezTo>
                  <a:lnTo>
                    <a:pt x="1310" y="1536"/>
                  </a:lnTo>
                  <a:cubicBezTo>
                    <a:pt x="1275" y="1536"/>
                    <a:pt x="1251" y="1548"/>
                    <a:pt x="1227" y="1548"/>
                  </a:cubicBezTo>
                  <a:cubicBezTo>
                    <a:pt x="1227" y="1548"/>
                    <a:pt x="1227" y="1554"/>
                    <a:pt x="1223" y="1554"/>
                  </a:cubicBezTo>
                  <a:cubicBezTo>
                    <a:pt x="1222" y="1554"/>
                    <a:pt x="1219" y="1552"/>
                    <a:pt x="1215" y="1548"/>
                  </a:cubicBezTo>
                  <a:cubicBezTo>
                    <a:pt x="1203" y="1536"/>
                    <a:pt x="1203" y="1536"/>
                    <a:pt x="1191" y="1536"/>
                  </a:cubicBezTo>
                  <a:cubicBezTo>
                    <a:pt x="1179" y="1530"/>
                    <a:pt x="1167" y="1527"/>
                    <a:pt x="1156" y="1527"/>
                  </a:cubicBezTo>
                  <a:cubicBezTo>
                    <a:pt x="1144" y="1527"/>
                    <a:pt x="1132" y="1530"/>
                    <a:pt x="1120" y="1536"/>
                  </a:cubicBezTo>
                  <a:cubicBezTo>
                    <a:pt x="1120" y="1536"/>
                    <a:pt x="1108" y="1548"/>
                    <a:pt x="1108" y="1548"/>
                  </a:cubicBezTo>
                  <a:cubicBezTo>
                    <a:pt x="1108" y="1548"/>
                    <a:pt x="1108" y="1536"/>
                    <a:pt x="1096" y="1524"/>
                  </a:cubicBezTo>
                  <a:cubicBezTo>
                    <a:pt x="1096" y="1536"/>
                    <a:pt x="1084" y="1536"/>
                    <a:pt x="1084" y="1536"/>
                  </a:cubicBezTo>
                  <a:lnTo>
                    <a:pt x="1060" y="1536"/>
                  </a:lnTo>
                  <a:cubicBezTo>
                    <a:pt x="1060" y="1536"/>
                    <a:pt x="1060" y="1548"/>
                    <a:pt x="1036" y="1560"/>
                  </a:cubicBezTo>
                  <a:cubicBezTo>
                    <a:pt x="1025" y="1560"/>
                    <a:pt x="1025" y="1536"/>
                    <a:pt x="1036" y="1536"/>
                  </a:cubicBezTo>
                  <a:lnTo>
                    <a:pt x="1013" y="1536"/>
                  </a:lnTo>
                  <a:cubicBezTo>
                    <a:pt x="1001" y="1536"/>
                    <a:pt x="953" y="1536"/>
                    <a:pt x="941" y="1524"/>
                  </a:cubicBezTo>
                  <a:cubicBezTo>
                    <a:pt x="939" y="1522"/>
                    <a:pt x="938" y="1521"/>
                    <a:pt x="937" y="1521"/>
                  </a:cubicBezTo>
                  <a:lnTo>
                    <a:pt x="937" y="1521"/>
                  </a:lnTo>
                  <a:cubicBezTo>
                    <a:pt x="933" y="1521"/>
                    <a:pt x="941" y="1539"/>
                    <a:pt x="941" y="1548"/>
                  </a:cubicBezTo>
                  <a:cubicBezTo>
                    <a:pt x="941" y="1548"/>
                    <a:pt x="917" y="1524"/>
                    <a:pt x="917" y="1524"/>
                  </a:cubicBezTo>
                  <a:cubicBezTo>
                    <a:pt x="905" y="1524"/>
                    <a:pt x="894" y="1536"/>
                    <a:pt x="894" y="1536"/>
                  </a:cubicBezTo>
                  <a:cubicBezTo>
                    <a:pt x="893" y="1537"/>
                    <a:pt x="892" y="1538"/>
                    <a:pt x="890" y="1538"/>
                  </a:cubicBezTo>
                  <a:cubicBezTo>
                    <a:pt x="878" y="1538"/>
                    <a:pt x="854" y="1496"/>
                    <a:pt x="841" y="1496"/>
                  </a:cubicBezTo>
                  <a:cubicBezTo>
                    <a:pt x="838" y="1496"/>
                    <a:pt x="836" y="1497"/>
                    <a:pt x="834" y="1501"/>
                  </a:cubicBezTo>
                  <a:cubicBezTo>
                    <a:pt x="834" y="1509"/>
                    <a:pt x="835" y="1511"/>
                    <a:pt x="837" y="1511"/>
                  </a:cubicBezTo>
                  <a:cubicBezTo>
                    <a:pt x="841" y="1511"/>
                    <a:pt x="846" y="1501"/>
                    <a:pt x="846" y="1501"/>
                  </a:cubicBezTo>
                  <a:cubicBezTo>
                    <a:pt x="858" y="1501"/>
                    <a:pt x="846" y="1513"/>
                    <a:pt x="846" y="1513"/>
                  </a:cubicBezTo>
                  <a:lnTo>
                    <a:pt x="822" y="1513"/>
                  </a:lnTo>
                  <a:cubicBezTo>
                    <a:pt x="810" y="1513"/>
                    <a:pt x="822" y="1501"/>
                    <a:pt x="810" y="1489"/>
                  </a:cubicBezTo>
                  <a:cubicBezTo>
                    <a:pt x="798" y="1477"/>
                    <a:pt x="786" y="1477"/>
                    <a:pt x="786" y="1477"/>
                  </a:cubicBezTo>
                  <a:cubicBezTo>
                    <a:pt x="778" y="1477"/>
                    <a:pt x="781" y="1482"/>
                    <a:pt x="777" y="1482"/>
                  </a:cubicBezTo>
                  <a:cubicBezTo>
                    <a:pt x="775" y="1482"/>
                    <a:pt x="771" y="1481"/>
                    <a:pt x="763" y="1477"/>
                  </a:cubicBezTo>
                  <a:cubicBezTo>
                    <a:pt x="751" y="1471"/>
                    <a:pt x="745" y="1471"/>
                    <a:pt x="743" y="1471"/>
                  </a:cubicBezTo>
                  <a:cubicBezTo>
                    <a:pt x="742" y="1471"/>
                    <a:pt x="745" y="1471"/>
                    <a:pt x="751" y="1465"/>
                  </a:cubicBezTo>
                  <a:lnTo>
                    <a:pt x="703" y="1465"/>
                  </a:lnTo>
                  <a:cubicBezTo>
                    <a:pt x="691" y="1465"/>
                    <a:pt x="703" y="1453"/>
                    <a:pt x="691" y="1441"/>
                  </a:cubicBezTo>
                  <a:lnTo>
                    <a:pt x="667" y="1429"/>
                  </a:lnTo>
                  <a:lnTo>
                    <a:pt x="667" y="1429"/>
                  </a:lnTo>
                  <a:cubicBezTo>
                    <a:pt x="667" y="1429"/>
                    <a:pt x="685" y="1455"/>
                    <a:pt x="682" y="1455"/>
                  </a:cubicBezTo>
                  <a:cubicBezTo>
                    <a:pt x="682" y="1455"/>
                    <a:pt x="681" y="1455"/>
                    <a:pt x="679" y="1453"/>
                  </a:cubicBezTo>
                  <a:lnTo>
                    <a:pt x="644" y="1429"/>
                  </a:lnTo>
                  <a:lnTo>
                    <a:pt x="620" y="1429"/>
                  </a:lnTo>
                  <a:cubicBezTo>
                    <a:pt x="608" y="1429"/>
                    <a:pt x="632" y="1417"/>
                    <a:pt x="632" y="1417"/>
                  </a:cubicBezTo>
                  <a:lnTo>
                    <a:pt x="584" y="1417"/>
                  </a:lnTo>
                  <a:cubicBezTo>
                    <a:pt x="584" y="1417"/>
                    <a:pt x="584" y="1405"/>
                    <a:pt x="584" y="1393"/>
                  </a:cubicBezTo>
                  <a:lnTo>
                    <a:pt x="548" y="1393"/>
                  </a:lnTo>
                  <a:cubicBezTo>
                    <a:pt x="548" y="1393"/>
                    <a:pt x="536" y="1393"/>
                    <a:pt x="536" y="1382"/>
                  </a:cubicBezTo>
                  <a:lnTo>
                    <a:pt x="536" y="1370"/>
                  </a:lnTo>
                  <a:cubicBezTo>
                    <a:pt x="536" y="1361"/>
                    <a:pt x="524" y="1353"/>
                    <a:pt x="513" y="1353"/>
                  </a:cubicBezTo>
                  <a:cubicBezTo>
                    <a:pt x="509" y="1353"/>
                    <a:pt x="504" y="1354"/>
                    <a:pt x="501" y="1358"/>
                  </a:cubicBezTo>
                  <a:lnTo>
                    <a:pt x="489" y="1358"/>
                  </a:lnTo>
                  <a:lnTo>
                    <a:pt x="477" y="1346"/>
                  </a:lnTo>
                  <a:cubicBezTo>
                    <a:pt x="477" y="1346"/>
                    <a:pt x="513" y="1346"/>
                    <a:pt x="501" y="1334"/>
                  </a:cubicBezTo>
                  <a:cubicBezTo>
                    <a:pt x="489" y="1322"/>
                    <a:pt x="477" y="1334"/>
                    <a:pt x="465" y="1310"/>
                  </a:cubicBezTo>
                  <a:cubicBezTo>
                    <a:pt x="465" y="1298"/>
                    <a:pt x="441" y="1298"/>
                    <a:pt x="429" y="1298"/>
                  </a:cubicBezTo>
                  <a:cubicBezTo>
                    <a:pt x="429" y="1310"/>
                    <a:pt x="429" y="1310"/>
                    <a:pt x="429" y="1322"/>
                  </a:cubicBezTo>
                  <a:cubicBezTo>
                    <a:pt x="429" y="1322"/>
                    <a:pt x="405" y="1322"/>
                    <a:pt x="405" y="1310"/>
                  </a:cubicBezTo>
                  <a:cubicBezTo>
                    <a:pt x="405" y="1302"/>
                    <a:pt x="405" y="1293"/>
                    <a:pt x="414" y="1293"/>
                  </a:cubicBezTo>
                  <a:cubicBezTo>
                    <a:pt x="417" y="1293"/>
                    <a:pt x="422" y="1295"/>
                    <a:pt x="429" y="1298"/>
                  </a:cubicBezTo>
                  <a:cubicBezTo>
                    <a:pt x="423" y="1292"/>
                    <a:pt x="423" y="1292"/>
                    <a:pt x="423" y="1292"/>
                  </a:cubicBezTo>
                  <a:cubicBezTo>
                    <a:pt x="423" y="1292"/>
                    <a:pt x="423" y="1292"/>
                    <a:pt x="417" y="1286"/>
                  </a:cubicBezTo>
                  <a:cubicBezTo>
                    <a:pt x="417" y="1280"/>
                    <a:pt x="414" y="1280"/>
                    <a:pt x="411" y="1280"/>
                  </a:cubicBezTo>
                  <a:cubicBezTo>
                    <a:pt x="408" y="1280"/>
                    <a:pt x="405" y="1280"/>
                    <a:pt x="405" y="1274"/>
                  </a:cubicBezTo>
                  <a:cubicBezTo>
                    <a:pt x="405" y="1268"/>
                    <a:pt x="399" y="1268"/>
                    <a:pt x="394" y="1268"/>
                  </a:cubicBezTo>
                  <a:cubicBezTo>
                    <a:pt x="388" y="1268"/>
                    <a:pt x="382" y="1268"/>
                    <a:pt x="382" y="1262"/>
                  </a:cubicBezTo>
                  <a:cubicBezTo>
                    <a:pt x="382" y="1239"/>
                    <a:pt x="394" y="1239"/>
                    <a:pt x="382" y="1239"/>
                  </a:cubicBezTo>
                  <a:lnTo>
                    <a:pt x="358" y="1239"/>
                  </a:lnTo>
                  <a:cubicBezTo>
                    <a:pt x="358" y="1239"/>
                    <a:pt x="358" y="1239"/>
                    <a:pt x="358" y="1227"/>
                  </a:cubicBezTo>
                  <a:cubicBezTo>
                    <a:pt x="358" y="1215"/>
                    <a:pt x="358" y="1215"/>
                    <a:pt x="358" y="1203"/>
                  </a:cubicBezTo>
                  <a:lnTo>
                    <a:pt x="346" y="1215"/>
                  </a:lnTo>
                  <a:lnTo>
                    <a:pt x="346" y="1227"/>
                  </a:lnTo>
                  <a:cubicBezTo>
                    <a:pt x="346" y="1230"/>
                    <a:pt x="344" y="1232"/>
                    <a:pt x="341" y="1232"/>
                  </a:cubicBezTo>
                  <a:cubicBezTo>
                    <a:pt x="334" y="1232"/>
                    <a:pt x="322" y="1223"/>
                    <a:pt x="322" y="1215"/>
                  </a:cubicBezTo>
                  <a:cubicBezTo>
                    <a:pt x="322" y="1215"/>
                    <a:pt x="322" y="1203"/>
                    <a:pt x="310" y="1191"/>
                  </a:cubicBezTo>
                  <a:cubicBezTo>
                    <a:pt x="310" y="1179"/>
                    <a:pt x="310" y="1167"/>
                    <a:pt x="298" y="1167"/>
                  </a:cubicBezTo>
                  <a:cubicBezTo>
                    <a:pt x="298" y="1167"/>
                    <a:pt x="298" y="1173"/>
                    <a:pt x="295" y="1173"/>
                  </a:cubicBezTo>
                  <a:cubicBezTo>
                    <a:pt x="293" y="1173"/>
                    <a:pt x="290" y="1171"/>
                    <a:pt x="286" y="1167"/>
                  </a:cubicBezTo>
                  <a:cubicBezTo>
                    <a:pt x="274" y="1167"/>
                    <a:pt x="274" y="1155"/>
                    <a:pt x="274" y="1155"/>
                  </a:cubicBezTo>
                  <a:cubicBezTo>
                    <a:pt x="263" y="1155"/>
                    <a:pt x="239" y="1120"/>
                    <a:pt x="227" y="1108"/>
                  </a:cubicBezTo>
                  <a:cubicBezTo>
                    <a:pt x="227" y="1108"/>
                    <a:pt x="227" y="1108"/>
                    <a:pt x="227" y="1096"/>
                  </a:cubicBezTo>
                  <a:cubicBezTo>
                    <a:pt x="227" y="1084"/>
                    <a:pt x="215" y="1072"/>
                    <a:pt x="215" y="1072"/>
                  </a:cubicBezTo>
                  <a:cubicBezTo>
                    <a:pt x="215" y="1060"/>
                    <a:pt x="203" y="1048"/>
                    <a:pt x="191" y="1048"/>
                  </a:cubicBezTo>
                  <a:cubicBezTo>
                    <a:pt x="191" y="1048"/>
                    <a:pt x="191" y="1048"/>
                    <a:pt x="179" y="1036"/>
                  </a:cubicBezTo>
                  <a:cubicBezTo>
                    <a:pt x="179" y="1030"/>
                    <a:pt x="179" y="1030"/>
                    <a:pt x="178" y="1030"/>
                  </a:cubicBezTo>
                  <a:cubicBezTo>
                    <a:pt x="176" y="1030"/>
                    <a:pt x="173" y="1030"/>
                    <a:pt x="167" y="1024"/>
                  </a:cubicBezTo>
                  <a:cubicBezTo>
                    <a:pt x="167" y="1012"/>
                    <a:pt x="167" y="1012"/>
                    <a:pt x="155" y="1001"/>
                  </a:cubicBezTo>
                  <a:cubicBezTo>
                    <a:pt x="155" y="991"/>
                    <a:pt x="132" y="973"/>
                    <a:pt x="123" y="973"/>
                  </a:cubicBezTo>
                  <a:close/>
                  <a:moveTo>
                    <a:pt x="3430" y="1584"/>
                  </a:moveTo>
                  <a:cubicBezTo>
                    <a:pt x="3430" y="1584"/>
                    <a:pt x="3422" y="1599"/>
                    <a:pt x="3425" y="1599"/>
                  </a:cubicBezTo>
                  <a:cubicBezTo>
                    <a:pt x="3426" y="1599"/>
                    <a:pt x="3427" y="1598"/>
                    <a:pt x="3430" y="1596"/>
                  </a:cubicBezTo>
                  <a:lnTo>
                    <a:pt x="3453" y="1596"/>
                  </a:lnTo>
                  <a:lnTo>
                    <a:pt x="3453" y="1584"/>
                  </a:lnTo>
                  <a:close/>
                  <a:moveTo>
                    <a:pt x="3762" y="1392"/>
                  </a:moveTo>
                  <a:cubicBezTo>
                    <a:pt x="3757" y="1392"/>
                    <a:pt x="3749" y="1395"/>
                    <a:pt x="3739" y="1405"/>
                  </a:cubicBezTo>
                  <a:cubicBezTo>
                    <a:pt x="3727" y="1405"/>
                    <a:pt x="3727" y="1405"/>
                    <a:pt x="3715" y="1417"/>
                  </a:cubicBezTo>
                  <a:lnTo>
                    <a:pt x="3715" y="1429"/>
                  </a:lnTo>
                  <a:cubicBezTo>
                    <a:pt x="3711" y="1433"/>
                    <a:pt x="3705" y="1434"/>
                    <a:pt x="3698" y="1434"/>
                  </a:cubicBezTo>
                  <a:cubicBezTo>
                    <a:pt x="3684" y="1434"/>
                    <a:pt x="3668" y="1429"/>
                    <a:pt x="3668" y="1429"/>
                  </a:cubicBezTo>
                  <a:cubicBezTo>
                    <a:pt x="3668" y="1429"/>
                    <a:pt x="3668" y="1441"/>
                    <a:pt x="3644" y="1453"/>
                  </a:cubicBezTo>
                  <a:cubicBezTo>
                    <a:pt x="3632" y="1453"/>
                    <a:pt x="3620" y="1465"/>
                    <a:pt x="3608" y="1465"/>
                  </a:cubicBezTo>
                  <a:cubicBezTo>
                    <a:pt x="3608" y="1465"/>
                    <a:pt x="3596" y="1489"/>
                    <a:pt x="3596" y="1489"/>
                  </a:cubicBezTo>
                  <a:cubicBezTo>
                    <a:pt x="3592" y="1485"/>
                    <a:pt x="3590" y="1483"/>
                    <a:pt x="3587" y="1483"/>
                  </a:cubicBezTo>
                  <a:cubicBezTo>
                    <a:pt x="3583" y="1483"/>
                    <a:pt x="3580" y="1489"/>
                    <a:pt x="3572" y="1489"/>
                  </a:cubicBezTo>
                  <a:cubicBezTo>
                    <a:pt x="3572" y="1489"/>
                    <a:pt x="3561" y="1489"/>
                    <a:pt x="3549" y="1501"/>
                  </a:cubicBezTo>
                  <a:lnTo>
                    <a:pt x="3513" y="1513"/>
                  </a:lnTo>
                  <a:cubicBezTo>
                    <a:pt x="3501" y="1513"/>
                    <a:pt x="3501" y="1524"/>
                    <a:pt x="3501" y="1524"/>
                  </a:cubicBezTo>
                  <a:cubicBezTo>
                    <a:pt x="3501" y="1536"/>
                    <a:pt x="3501" y="1536"/>
                    <a:pt x="3489" y="1536"/>
                  </a:cubicBezTo>
                  <a:cubicBezTo>
                    <a:pt x="3484" y="1539"/>
                    <a:pt x="3482" y="1540"/>
                    <a:pt x="3480" y="1540"/>
                  </a:cubicBezTo>
                  <a:cubicBezTo>
                    <a:pt x="3473" y="1540"/>
                    <a:pt x="3484" y="1524"/>
                    <a:pt x="3465" y="1524"/>
                  </a:cubicBezTo>
                  <a:lnTo>
                    <a:pt x="3358" y="1560"/>
                  </a:lnTo>
                  <a:cubicBezTo>
                    <a:pt x="3358" y="1560"/>
                    <a:pt x="3311" y="1560"/>
                    <a:pt x="3322" y="1572"/>
                  </a:cubicBezTo>
                  <a:cubicBezTo>
                    <a:pt x="3322" y="1572"/>
                    <a:pt x="3311" y="1584"/>
                    <a:pt x="3299" y="1584"/>
                  </a:cubicBezTo>
                  <a:cubicBezTo>
                    <a:pt x="3287" y="1584"/>
                    <a:pt x="3299" y="1584"/>
                    <a:pt x="3287" y="1572"/>
                  </a:cubicBezTo>
                  <a:lnTo>
                    <a:pt x="3275" y="1572"/>
                  </a:lnTo>
                  <a:cubicBezTo>
                    <a:pt x="3263" y="1572"/>
                    <a:pt x="3227" y="1572"/>
                    <a:pt x="3227" y="1584"/>
                  </a:cubicBezTo>
                  <a:cubicBezTo>
                    <a:pt x="3223" y="1588"/>
                    <a:pt x="3221" y="1589"/>
                    <a:pt x="3218" y="1589"/>
                  </a:cubicBezTo>
                  <a:cubicBezTo>
                    <a:pt x="3214" y="1589"/>
                    <a:pt x="3211" y="1584"/>
                    <a:pt x="3203" y="1584"/>
                  </a:cubicBezTo>
                  <a:cubicBezTo>
                    <a:pt x="3191" y="1584"/>
                    <a:pt x="3180" y="1596"/>
                    <a:pt x="3180" y="1596"/>
                  </a:cubicBezTo>
                  <a:lnTo>
                    <a:pt x="3072" y="1596"/>
                  </a:lnTo>
                  <a:cubicBezTo>
                    <a:pt x="3061" y="1596"/>
                    <a:pt x="3061" y="1596"/>
                    <a:pt x="3061" y="1608"/>
                  </a:cubicBezTo>
                  <a:cubicBezTo>
                    <a:pt x="3049" y="1608"/>
                    <a:pt x="3049" y="1620"/>
                    <a:pt x="3025" y="1620"/>
                  </a:cubicBezTo>
                  <a:cubicBezTo>
                    <a:pt x="3001" y="1608"/>
                    <a:pt x="2977" y="1608"/>
                    <a:pt x="2965" y="1608"/>
                  </a:cubicBezTo>
                  <a:cubicBezTo>
                    <a:pt x="2953" y="1608"/>
                    <a:pt x="2930" y="1620"/>
                    <a:pt x="2930" y="1620"/>
                  </a:cubicBezTo>
                  <a:cubicBezTo>
                    <a:pt x="2918" y="1608"/>
                    <a:pt x="2918" y="1596"/>
                    <a:pt x="2894" y="1584"/>
                  </a:cubicBezTo>
                  <a:cubicBezTo>
                    <a:pt x="2870" y="1584"/>
                    <a:pt x="2894" y="1596"/>
                    <a:pt x="2894" y="1596"/>
                  </a:cubicBezTo>
                  <a:cubicBezTo>
                    <a:pt x="2894" y="1598"/>
                    <a:pt x="2893" y="1599"/>
                    <a:pt x="2892" y="1599"/>
                  </a:cubicBezTo>
                  <a:cubicBezTo>
                    <a:pt x="2889" y="1599"/>
                    <a:pt x="2880" y="1584"/>
                    <a:pt x="2870" y="1584"/>
                  </a:cubicBezTo>
                  <a:cubicBezTo>
                    <a:pt x="2860" y="1584"/>
                    <a:pt x="2858" y="1610"/>
                    <a:pt x="2851" y="1610"/>
                  </a:cubicBezTo>
                  <a:cubicBezTo>
                    <a:pt x="2849" y="1610"/>
                    <a:pt x="2848" y="1609"/>
                    <a:pt x="2846" y="1608"/>
                  </a:cubicBezTo>
                  <a:cubicBezTo>
                    <a:pt x="2834" y="1584"/>
                    <a:pt x="2846" y="1584"/>
                    <a:pt x="2834" y="1584"/>
                  </a:cubicBezTo>
                  <a:lnTo>
                    <a:pt x="2810" y="1584"/>
                  </a:lnTo>
                  <a:cubicBezTo>
                    <a:pt x="2801" y="1584"/>
                    <a:pt x="2807" y="1599"/>
                    <a:pt x="2797" y="1599"/>
                  </a:cubicBezTo>
                  <a:cubicBezTo>
                    <a:pt x="2795" y="1599"/>
                    <a:pt x="2791" y="1598"/>
                    <a:pt x="2787" y="1596"/>
                  </a:cubicBezTo>
                  <a:cubicBezTo>
                    <a:pt x="2787" y="1584"/>
                    <a:pt x="2787" y="1584"/>
                    <a:pt x="2787" y="1572"/>
                  </a:cubicBezTo>
                  <a:cubicBezTo>
                    <a:pt x="2779" y="1572"/>
                    <a:pt x="2771" y="1567"/>
                    <a:pt x="2763" y="1567"/>
                  </a:cubicBezTo>
                  <a:cubicBezTo>
                    <a:pt x="2759" y="1567"/>
                    <a:pt x="2755" y="1568"/>
                    <a:pt x="2751" y="1572"/>
                  </a:cubicBezTo>
                  <a:cubicBezTo>
                    <a:pt x="2751" y="1560"/>
                    <a:pt x="2739" y="1560"/>
                    <a:pt x="2727" y="1560"/>
                  </a:cubicBezTo>
                  <a:cubicBezTo>
                    <a:pt x="2715" y="1560"/>
                    <a:pt x="2668" y="1536"/>
                    <a:pt x="2656" y="1536"/>
                  </a:cubicBezTo>
                  <a:lnTo>
                    <a:pt x="2656" y="1536"/>
                  </a:lnTo>
                  <a:cubicBezTo>
                    <a:pt x="2681" y="1545"/>
                    <a:pt x="2682" y="1553"/>
                    <a:pt x="2673" y="1553"/>
                  </a:cubicBezTo>
                  <a:cubicBezTo>
                    <a:pt x="2669" y="1553"/>
                    <a:pt x="2663" y="1552"/>
                    <a:pt x="2656" y="1548"/>
                  </a:cubicBezTo>
                  <a:cubicBezTo>
                    <a:pt x="2644" y="1536"/>
                    <a:pt x="2620" y="1524"/>
                    <a:pt x="2608" y="1524"/>
                  </a:cubicBezTo>
                  <a:cubicBezTo>
                    <a:pt x="2608" y="1533"/>
                    <a:pt x="2627" y="1548"/>
                    <a:pt x="2642" y="1555"/>
                  </a:cubicBezTo>
                  <a:lnTo>
                    <a:pt x="2642" y="1555"/>
                  </a:lnTo>
                  <a:lnTo>
                    <a:pt x="2620" y="1548"/>
                  </a:lnTo>
                  <a:cubicBezTo>
                    <a:pt x="2619" y="1548"/>
                    <a:pt x="2617" y="1548"/>
                    <a:pt x="2616" y="1548"/>
                  </a:cubicBezTo>
                  <a:lnTo>
                    <a:pt x="2616" y="1548"/>
                  </a:lnTo>
                  <a:cubicBezTo>
                    <a:pt x="2618" y="1552"/>
                    <a:pt x="2620" y="1556"/>
                    <a:pt x="2620" y="1560"/>
                  </a:cubicBezTo>
                  <a:cubicBezTo>
                    <a:pt x="2620" y="1554"/>
                    <a:pt x="2621" y="1552"/>
                    <a:pt x="2622" y="1552"/>
                  </a:cubicBezTo>
                  <a:cubicBezTo>
                    <a:pt x="2626" y="1552"/>
                    <a:pt x="2635" y="1572"/>
                    <a:pt x="2644" y="1572"/>
                  </a:cubicBezTo>
                  <a:cubicBezTo>
                    <a:pt x="2652" y="1576"/>
                    <a:pt x="2657" y="1577"/>
                    <a:pt x="2661" y="1577"/>
                  </a:cubicBezTo>
                  <a:cubicBezTo>
                    <a:pt x="2670" y="1577"/>
                    <a:pt x="2676" y="1572"/>
                    <a:pt x="2691" y="1572"/>
                  </a:cubicBezTo>
                  <a:cubicBezTo>
                    <a:pt x="2691" y="1584"/>
                    <a:pt x="2703" y="1584"/>
                    <a:pt x="2703" y="1584"/>
                  </a:cubicBezTo>
                  <a:cubicBezTo>
                    <a:pt x="2711" y="1588"/>
                    <a:pt x="2717" y="1589"/>
                    <a:pt x="2721" y="1589"/>
                  </a:cubicBezTo>
                  <a:cubicBezTo>
                    <a:pt x="2730" y="1589"/>
                    <a:pt x="2735" y="1584"/>
                    <a:pt x="2751" y="1584"/>
                  </a:cubicBezTo>
                  <a:cubicBezTo>
                    <a:pt x="2763" y="1596"/>
                    <a:pt x="2775" y="1596"/>
                    <a:pt x="2799" y="1608"/>
                  </a:cubicBezTo>
                  <a:lnTo>
                    <a:pt x="2810" y="1608"/>
                  </a:lnTo>
                  <a:cubicBezTo>
                    <a:pt x="2846" y="1608"/>
                    <a:pt x="2870" y="1632"/>
                    <a:pt x="2894" y="1632"/>
                  </a:cubicBezTo>
                  <a:cubicBezTo>
                    <a:pt x="2910" y="1632"/>
                    <a:pt x="2904" y="1626"/>
                    <a:pt x="2906" y="1626"/>
                  </a:cubicBezTo>
                  <a:lnTo>
                    <a:pt x="2906" y="1626"/>
                  </a:lnTo>
                  <a:cubicBezTo>
                    <a:pt x="2907" y="1626"/>
                    <a:pt x="2910" y="1628"/>
                    <a:pt x="2918" y="1632"/>
                  </a:cubicBezTo>
                  <a:cubicBezTo>
                    <a:pt x="2918" y="1632"/>
                    <a:pt x="2918" y="1643"/>
                    <a:pt x="2930" y="1643"/>
                  </a:cubicBezTo>
                  <a:lnTo>
                    <a:pt x="2941" y="1643"/>
                  </a:lnTo>
                  <a:cubicBezTo>
                    <a:pt x="2965" y="1643"/>
                    <a:pt x="3000" y="1654"/>
                    <a:pt x="3027" y="1654"/>
                  </a:cubicBezTo>
                  <a:cubicBezTo>
                    <a:pt x="3041" y="1654"/>
                    <a:pt x="3053" y="1651"/>
                    <a:pt x="3061" y="1643"/>
                  </a:cubicBezTo>
                  <a:cubicBezTo>
                    <a:pt x="3069" y="1638"/>
                    <a:pt x="3075" y="1635"/>
                    <a:pt x="3079" y="1635"/>
                  </a:cubicBezTo>
                  <a:cubicBezTo>
                    <a:pt x="3092" y="1635"/>
                    <a:pt x="3087" y="1655"/>
                    <a:pt x="3096" y="1655"/>
                  </a:cubicBezTo>
                  <a:cubicBezTo>
                    <a:pt x="3106" y="1655"/>
                    <a:pt x="3108" y="1625"/>
                    <a:pt x="3102" y="1613"/>
                  </a:cubicBezTo>
                  <a:lnTo>
                    <a:pt x="3102" y="1613"/>
                  </a:lnTo>
                  <a:cubicBezTo>
                    <a:pt x="3107" y="1614"/>
                    <a:pt x="3114" y="1614"/>
                    <a:pt x="3122" y="1614"/>
                  </a:cubicBezTo>
                  <a:cubicBezTo>
                    <a:pt x="3135" y="1614"/>
                    <a:pt x="3150" y="1614"/>
                    <a:pt x="3156" y="1620"/>
                  </a:cubicBezTo>
                  <a:cubicBezTo>
                    <a:pt x="3160" y="1624"/>
                    <a:pt x="3162" y="1625"/>
                    <a:pt x="3164" y="1625"/>
                  </a:cubicBezTo>
                  <a:cubicBezTo>
                    <a:pt x="3168" y="1625"/>
                    <a:pt x="3168" y="1620"/>
                    <a:pt x="3168" y="1620"/>
                  </a:cubicBezTo>
                  <a:lnTo>
                    <a:pt x="3203" y="1620"/>
                  </a:lnTo>
                  <a:cubicBezTo>
                    <a:pt x="3251" y="1608"/>
                    <a:pt x="3299" y="1608"/>
                    <a:pt x="3346" y="1596"/>
                  </a:cubicBezTo>
                  <a:cubicBezTo>
                    <a:pt x="3382" y="1584"/>
                    <a:pt x="3442" y="1596"/>
                    <a:pt x="3430" y="1560"/>
                  </a:cubicBezTo>
                  <a:lnTo>
                    <a:pt x="3430" y="1548"/>
                  </a:lnTo>
                  <a:cubicBezTo>
                    <a:pt x="3430" y="1548"/>
                    <a:pt x="3442" y="1548"/>
                    <a:pt x="3442" y="1560"/>
                  </a:cubicBezTo>
                  <a:cubicBezTo>
                    <a:pt x="3442" y="1560"/>
                    <a:pt x="3465" y="1596"/>
                    <a:pt x="3465" y="1596"/>
                  </a:cubicBezTo>
                  <a:lnTo>
                    <a:pt x="3465" y="1584"/>
                  </a:lnTo>
                  <a:lnTo>
                    <a:pt x="3477" y="1572"/>
                  </a:lnTo>
                  <a:cubicBezTo>
                    <a:pt x="3485" y="1572"/>
                    <a:pt x="3498" y="1567"/>
                    <a:pt x="3506" y="1567"/>
                  </a:cubicBezTo>
                  <a:cubicBezTo>
                    <a:pt x="3510" y="1567"/>
                    <a:pt x="3513" y="1568"/>
                    <a:pt x="3513" y="1572"/>
                  </a:cubicBezTo>
                  <a:cubicBezTo>
                    <a:pt x="3513" y="1560"/>
                    <a:pt x="3537" y="1560"/>
                    <a:pt x="3537" y="1548"/>
                  </a:cubicBezTo>
                  <a:cubicBezTo>
                    <a:pt x="3537" y="1536"/>
                    <a:pt x="3537" y="1524"/>
                    <a:pt x="3561" y="1524"/>
                  </a:cubicBezTo>
                  <a:cubicBezTo>
                    <a:pt x="3572" y="1536"/>
                    <a:pt x="3561" y="1536"/>
                    <a:pt x="3572" y="1536"/>
                  </a:cubicBezTo>
                  <a:cubicBezTo>
                    <a:pt x="3596" y="1536"/>
                    <a:pt x="3596" y="1536"/>
                    <a:pt x="3596" y="1524"/>
                  </a:cubicBezTo>
                  <a:lnTo>
                    <a:pt x="3608" y="1524"/>
                  </a:lnTo>
                  <a:cubicBezTo>
                    <a:pt x="3608" y="1524"/>
                    <a:pt x="3644" y="1489"/>
                    <a:pt x="3668" y="1489"/>
                  </a:cubicBezTo>
                  <a:cubicBezTo>
                    <a:pt x="3669" y="1490"/>
                    <a:pt x="3671" y="1491"/>
                    <a:pt x="3672" y="1491"/>
                  </a:cubicBezTo>
                  <a:cubicBezTo>
                    <a:pt x="3680" y="1491"/>
                    <a:pt x="3681" y="1465"/>
                    <a:pt x="3692" y="1465"/>
                  </a:cubicBezTo>
                  <a:cubicBezTo>
                    <a:pt x="3692" y="1465"/>
                    <a:pt x="3697" y="1470"/>
                    <a:pt x="3700" y="1470"/>
                  </a:cubicBezTo>
                  <a:cubicBezTo>
                    <a:pt x="3702" y="1470"/>
                    <a:pt x="3703" y="1469"/>
                    <a:pt x="3703" y="1465"/>
                  </a:cubicBezTo>
                  <a:cubicBezTo>
                    <a:pt x="3703" y="1453"/>
                    <a:pt x="3703" y="1453"/>
                    <a:pt x="3703" y="1453"/>
                  </a:cubicBezTo>
                  <a:lnTo>
                    <a:pt x="3727" y="1465"/>
                  </a:lnTo>
                  <a:cubicBezTo>
                    <a:pt x="3727" y="1441"/>
                    <a:pt x="3739" y="1429"/>
                    <a:pt x="3751" y="1429"/>
                  </a:cubicBezTo>
                  <a:cubicBezTo>
                    <a:pt x="3758" y="1429"/>
                    <a:pt x="3766" y="1425"/>
                    <a:pt x="3773" y="1421"/>
                  </a:cubicBezTo>
                  <a:lnTo>
                    <a:pt x="3773" y="1421"/>
                  </a:lnTo>
                  <a:cubicBezTo>
                    <a:pt x="3775" y="1422"/>
                    <a:pt x="3778" y="1422"/>
                    <a:pt x="3780" y="1422"/>
                  </a:cubicBezTo>
                  <a:cubicBezTo>
                    <a:pt x="3784" y="1422"/>
                    <a:pt x="3787" y="1421"/>
                    <a:pt x="3787" y="1417"/>
                  </a:cubicBezTo>
                  <a:cubicBezTo>
                    <a:pt x="3782" y="1417"/>
                    <a:pt x="3778" y="1419"/>
                    <a:pt x="3773" y="1421"/>
                  </a:cubicBezTo>
                  <a:lnTo>
                    <a:pt x="3773" y="1421"/>
                  </a:lnTo>
                  <a:cubicBezTo>
                    <a:pt x="3765" y="1419"/>
                    <a:pt x="3756" y="1412"/>
                    <a:pt x="3763" y="1405"/>
                  </a:cubicBezTo>
                  <a:cubicBezTo>
                    <a:pt x="3770" y="1398"/>
                    <a:pt x="3769" y="1392"/>
                    <a:pt x="3762" y="1392"/>
                  </a:cubicBezTo>
                  <a:close/>
                </a:path>
              </a:pathLst>
            </a:custGeom>
            <a:solidFill>
              <a:schemeClr val="dk1"/>
            </a:solidFill>
            <a:ln>
              <a:noFill/>
            </a:ln>
          </p:spPr>
          <p:txBody>
            <a:bodyPr spcFirstLastPara="1" wrap="square" lIns="133916" tIns="133916" rIns="133916" bIns="133916" anchor="ctr" anchorCtr="0">
              <a:noAutofit/>
            </a:bodyPr>
            <a:lstStyle/>
            <a:p>
              <a:endParaRPr sz="2637"/>
            </a:p>
          </p:txBody>
        </p:sp>
        <p:sp>
          <p:nvSpPr>
            <p:cNvPr id="5308" name="Google Shape;5308;p43"/>
            <p:cNvSpPr/>
            <p:nvPr/>
          </p:nvSpPr>
          <p:spPr>
            <a:xfrm>
              <a:off x="5873495" y="4487407"/>
              <a:ext cx="73758" cy="83197"/>
            </a:xfrm>
            <a:custGeom>
              <a:avLst/>
              <a:gdLst/>
              <a:ahLst/>
              <a:cxnLst/>
              <a:rect l="l" t="t" r="r" b="b"/>
              <a:pathLst>
                <a:path w="1454" h="1640" extrusionOk="0">
                  <a:moveTo>
                    <a:pt x="624" y="0"/>
                  </a:moveTo>
                  <a:cubicBezTo>
                    <a:pt x="432" y="0"/>
                    <a:pt x="252" y="108"/>
                    <a:pt x="167" y="294"/>
                  </a:cubicBezTo>
                  <a:cubicBezTo>
                    <a:pt x="0" y="770"/>
                    <a:pt x="179" y="1294"/>
                    <a:pt x="608" y="1580"/>
                  </a:cubicBezTo>
                  <a:cubicBezTo>
                    <a:pt x="679" y="1616"/>
                    <a:pt x="762" y="1628"/>
                    <a:pt x="846" y="1639"/>
                  </a:cubicBezTo>
                  <a:cubicBezTo>
                    <a:pt x="893" y="1628"/>
                    <a:pt x="941" y="1628"/>
                    <a:pt x="989" y="1604"/>
                  </a:cubicBezTo>
                  <a:cubicBezTo>
                    <a:pt x="1120" y="1568"/>
                    <a:pt x="1227" y="1473"/>
                    <a:pt x="1286" y="1342"/>
                  </a:cubicBezTo>
                  <a:cubicBezTo>
                    <a:pt x="1453" y="866"/>
                    <a:pt x="1274" y="330"/>
                    <a:pt x="858" y="56"/>
                  </a:cubicBezTo>
                  <a:cubicBezTo>
                    <a:pt x="782" y="18"/>
                    <a:pt x="702" y="0"/>
                    <a:pt x="624" y="0"/>
                  </a:cubicBezTo>
                  <a:close/>
                </a:path>
              </a:pathLst>
            </a:custGeom>
            <a:solidFill>
              <a:schemeClr val="dk1"/>
            </a:solidFill>
            <a:ln>
              <a:noFill/>
            </a:ln>
          </p:spPr>
          <p:txBody>
            <a:bodyPr spcFirstLastPara="1" wrap="square" lIns="133916" tIns="133916" rIns="133916" bIns="133916" anchor="ctr" anchorCtr="0">
              <a:noAutofit/>
            </a:bodyPr>
            <a:lstStyle/>
            <a:p>
              <a:endParaRPr sz="2637"/>
            </a:p>
          </p:txBody>
        </p:sp>
        <p:sp>
          <p:nvSpPr>
            <p:cNvPr id="5309" name="Google Shape;5309;p43"/>
            <p:cNvSpPr/>
            <p:nvPr/>
          </p:nvSpPr>
          <p:spPr>
            <a:xfrm>
              <a:off x="5874104" y="4487204"/>
              <a:ext cx="69497" cy="85480"/>
            </a:xfrm>
            <a:custGeom>
              <a:avLst/>
              <a:gdLst/>
              <a:ahLst/>
              <a:cxnLst/>
              <a:rect l="l" t="t" r="r" b="b"/>
              <a:pathLst>
                <a:path w="1370" h="1685" extrusionOk="0">
                  <a:moveTo>
                    <a:pt x="415" y="7"/>
                  </a:moveTo>
                  <a:cubicBezTo>
                    <a:pt x="413" y="7"/>
                    <a:pt x="411" y="10"/>
                    <a:pt x="412" y="14"/>
                  </a:cubicBezTo>
                  <a:lnTo>
                    <a:pt x="412" y="14"/>
                  </a:lnTo>
                  <a:cubicBezTo>
                    <a:pt x="413" y="13"/>
                    <a:pt x="414" y="12"/>
                    <a:pt x="417" y="12"/>
                  </a:cubicBezTo>
                  <a:cubicBezTo>
                    <a:pt x="417" y="9"/>
                    <a:pt x="416" y="7"/>
                    <a:pt x="415" y="7"/>
                  </a:cubicBezTo>
                  <a:close/>
                  <a:moveTo>
                    <a:pt x="536" y="24"/>
                  </a:moveTo>
                  <a:cubicBezTo>
                    <a:pt x="536" y="24"/>
                    <a:pt x="536" y="24"/>
                    <a:pt x="536" y="24"/>
                  </a:cubicBezTo>
                  <a:lnTo>
                    <a:pt x="536" y="24"/>
                  </a:lnTo>
                  <a:cubicBezTo>
                    <a:pt x="536" y="24"/>
                    <a:pt x="524" y="36"/>
                    <a:pt x="536" y="36"/>
                  </a:cubicBezTo>
                  <a:cubicBezTo>
                    <a:pt x="536" y="32"/>
                    <a:pt x="536" y="28"/>
                    <a:pt x="536" y="24"/>
                  </a:cubicBezTo>
                  <a:close/>
                  <a:moveTo>
                    <a:pt x="367" y="55"/>
                  </a:moveTo>
                  <a:cubicBezTo>
                    <a:pt x="369" y="55"/>
                    <a:pt x="377" y="60"/>
                    <a:pt x="369" y="60"/>
                  </a:cubicBezTo>
                  <a:cubicBezTo>
                    <a:pt x="366" y="56"/>
                    <a:pt x="366" y="55"/>
                    <a:pt x="367" y="55"/>
                  </a:cubicBezTo>
                  <a:close/>
                  <a:moveTo>
                    <a:pt x="441" y="48"/>
                  </a:moveTo>
                  <a:cubicBezTo>
                    <a:pt x="441" y="48"/>
                    <a:pt x="429" y="60"/>
                    <a:pt x="441" y="60"/>
                  </a:cubicBezTo>
                  <a:lnTo>
                    <a:pt x="441" y="48"/>
                  </a:lnTo>
                  <a:close/>
                  <a:moveTo>
                    <a:pt x="536" y="24"/>
                  </a:moveTo>
                  <a:cubicBezTo>
                    <a:pt x="524" y="24"/>
                    <a:pt x="512" y="24"/>
                    <a:pt x="512" y="36"/>
                  </a:cubicBezTo>
                  <a:lnTo>
                    <a:pt x="512" y="39"/>
                  </a:lnTo>
                  <a:lnTo>
                    <a:pt x="512" y="39"/>
                  </a:lnTo>
                  <a:cubicBezTo>
                    <a:pt x="509" y="38"/>
                    <a:pt x="505" y="36"/>
                    <a:pt x="500" y="36"/>
                  </a:cubicBezTo>
                  <a:cubicBezTo>
                    <a:pt x="500" y="43"/>
                    <a:pt x="500" y="48"/>
                    <a:pt x="500" y="48"/>
                  </a:cubicBezTo>
                  <a:lnTo>
                    <a:pt x="512" y="48"/>
                  </a:lnTo>
                  <a:lnTo>
                    <a:pt x="512" y="60"/>
                  </a:lnTo>
                  <a:cubicBezTo>
                    <a:pt x="512" y="60"/>
                    <a:pt x="524" y="24"/>
                    <a:pt x="536" y="24"/>
                  </a:cubicBezTo>
                  <a:close/>
                  <a:moveTo>
                    <a:pt x="619" y="71"/>
                  </a:moveTo>
                  <a:lnTo>
                    <a:pt x="619" y="71"/>
                  </a:lnTo>
                  <a:cubicBezTo>
                    <a:pt x="620" y="71"/>
                    <a:pt x="620" y="72"/>
                    <a:pt x="620" y="72"/>
                  </a:cubicBezTo>
                  <a:lnTo>
                    <a:pt x="620" y="72"/>
                  </a:lnTo>
                  <a:cubicBezTo>
                    <a:pt x="620" y="72"/>
                    <a:pt x="620" y="72"/>
                    <a:pt x="619" y="71"/>
                  </a:cubicBezTo>
                  <a:close/>
                  <a:moveTo>
                    <a:pt x="429" y="60"/>
                  </a:moveTo>
                  <a:cubicBezTo>
                    <a:pt x="429" y="60"/>
                    <a:pt x="405" y="60"/>
                    <a:pt x="417" y="72"/>
                  </a:cubicBezTo>
                  <a:lnTo>
                    <a:pt x="429" y="72"/>
                  </a:lnTo>
                  <a:cubicBezTo>
                    <a:pt x="429" y="60"/>
                    <a:pt x="429" y="60"/>
                    <a:pt x="429" y="60"/>
                  </a:cubicBezTo>
                  <a:close/>
                  <a:moveTo>
                    <a:pt x="870" y="72"/>
                  </a:moveTo>
                  <a:cubicBezTo>
                    <a:pt x="870" y="76"/>
                    <a:pt x="871" y="77"/>
                    <a:pt x="873" y="77"/>
                  </a:cubicBezTo>
                  <a:cubicBezTo>
                    <a:pt x="876" y="77"/>
                    <a:pt x="881" y="72"/>
                    <a:pt x="881" y="72"/>
                  </a:cubicBezTo>
                  <a:close/>
                  <a:moveTo>
                    <a:pt x="548" y="24"/>
                  </a:moveTo>
                  <a:cubicBezTo>
                    <a:pt x="548" y="24"/>
                    <a:pt x="536" y="36"/>
                    <a:pt x="548" y="36"/>
                  </a:cubicBezTo>
                  <a:lnTo>
                    <a:pt x="536" y="36"/>
                  </a:lnTo>
                  <a:cubicBezTo>
                    <a:pt x="536" y="43"/>
                    <a:pt x="536" y="48"/>
                    <a:pt x="536" y="48"/>
                  </a:cubicBezTo>
                  <a:cubicBezTo>
                    <a:pt x="536" y="52"/>
                    <a:pt x="537" y="53"/>
                    <a:pt x="539" y="53"/>
                  </a:cubicBezTo>
                  <a:cubicBezTo>
                    <a:pt x="543" y="53"/>
                    <a:pt x="548" y="48"/>
                    <a:pt x="548" y="48"/>
                  </a:cubicBezTo>
                  <a:lnTo>
                    <a:pt x="548" y="72"/>
                  </a:lnTo>
                  <a:lnTo>
                    <a:pt x="584" y="72"/>
                  </a:lnTo>
                  <a:lnTo>
                    <a:pt x="584" y="84"/>
                  </a:lnTo>
                  <a:lnTo>
                    <a:pt x="620" y="84"/>
                  </a:lnTo>
                  <a:cubicBezTo>
                    <a:pt x="620" y="84"/>
                    <a:pt x="625" y="78"/>
                    <a:pt x="628" y="78"/>
                  </a:cubicBezTo>
                  <a:cubicBezTo>
                    <a:pt x="630" y="78"/>
                    <a:pt x="631" y="80"/>
                    <a:pt x="631" y="84"/>
                  </a:cubicBezTo>
                  <a:lnTo>
                    <a:pt x="631" y="84"/>
                  </a:lnTo>
                  <a:cubicBezTo>
                    <a:pt x="631" y="72"/>
                    <a:pt x="620" y="60"/>
                    <a:pt x="620" y="60"/>
                  </a:cubicBezTo>
                  <a:cubicBezTo>
                    <a:pt x="619" y="60"/>
                    <a:pt x="618" y="60"/>
                    <a:pt x="618" y="60"/>
                  </a:cubicBezTo>
                  <a:lnTo>
                    <a:pt x="618" y="60"/>
                  </a:lnTo>
                  <a:cubicBezTo>
                    <a:pt x="616" y="53"/>
                    <a:pt x="612" y="46"/>
                    <a:pt x="605" y="46"/>
                  </a:cubicBezTo>
                  <a:cubicBezTo>
                    <a:pt x="602" y="46"/>
                    <a:pt x="599" y="46"/>
                    <a:pt x="596" y="48"/>
                  </a:cubicBezTo>
                  <a:cubicBezTo>
                    <a:pt x="590" y="54"/>
                    <a:pt x="587" y="57"/>
                    <a:pt x="585" y="57"/>
                  </a:cubicBezTo>
                  <a:cubicBezTo>
                    <a:pt x="584" y="57"/>
                    <a:pt x="584" y="54"/>
                    <a:pt x="584" y="48"/>
                  </a:cubicBezTo>
                  <a:cubicBezTo>
                    <a:pt x="584" y="36"/>
                    <a:pt x="596" y="36"/>
                    <a:pt x="584" y="36"/>
                  </a:cubicBezTo>
                  <a:lnTo>
                    <a:pt x="572" y="36"/>
                  </a:lnTo>
                  <a:cubicBezTo>
                    <a:pt x="560" y="36"/>
                    <a:pt x="560" y="24"/>
                    <a:pt x="548" y="24"/>
                  </a:cubicBezTo>
                  <a:close/>
                  <a:moveTo>
                    <a:pt x="655" y="84"/>
                  </a:moveTo>
                  <a:lnTo>
                    <a:pt x="652" y="90"/>
                  </a:lnTo>
                  <a:lnTo>
                    <a:pt x="652" y="90"/>
                  </a:lnTo>
                  <a:cubicBezTo>
                    <a:pt x="654" y="88"/>
                    <a:pt x="655" y="86"/>
                    <a:pt x="655" y="84"/>
                  </a:cubicBezTo>
                  <a:close/>
                  <a:moveTo>
                    <a:pt x="624" y="96"/>
                  </a:moveTo>
                  <a:lnTo>
                    <a:pt x="624" y="96"/>
                  </a:lnTo>
                  <a:cubicBezTo>
                    <a:pt x="623" y="96"/>
                    <a:pt x="621" y="96"/>
                    <a:pt x="620" y="96"/>
                  </a:cubicBezTo>
                  <a:cubicBezTo>
                    <a:pt x="620" y="98"/>
                    <a:pt x="620" y="99"/>
                    <a:pt x="621" y="99"/>
                  </a:cubicBezTo>
                  <a:cubicBezTo>
                    <a:pt x="622" y="99"/>
                    <a:pt x="623" y="98"/>
                    <a:pt x="624" y="96"/>
                  </a:cubicBezTo>
                  <a:close/>
                  <a:moveTo>
                    <a:pt x="643" y="60"/>
                  </a:moveTo>
                  <a:lnTo>
                    <a:pt x="631" y="84"/>
                  </a:lnTo>
                  <a:cubicBezTo>
                    <a:pt x="631" y="84"/>
                    <a:pt x="628" y="91"/>
                    <a:pt x="624" y="96"/>
                  </a:cubicBezTo>
                  <a:lnTo>
                    <a:pt x="624" y="96"/>
                  </a:lnTo>
                  <a:cubicBezTo>
                    <a:pt x="630" y="96"/>
                    <a:pt x="637" y="95"/>
                    <a:pt x="643" y="94"/>
                  </a:cubicBezTo>
                  <a:lnTo>
                    <a:pt x="643" y="94"/>
                  </a:lnTo>
                  <a:lnTo>
                    <a:pt x="643" y="108"/>
                  </a:lnTo>
                  <a:lnTo>
                    <a:pt x="652" y="90"/>
                  </a:lnTo>
                  <a:lnTo>
                    <a:pt x="652" y="90"/>
                  </a:lnTo>
                  <a:cubicBezTo>
                    <a:pt x="650" y="92"/>
                    <a:pt x="647" y="93"/>
                    <a:pt x="643" y="94"/>
                  </a:cubicBezTo>
                  <a:lnTo>
                    <a:pt x="643" y="94"/>
                  </a:lnTo>
                  <a:lnTo>
                    <a:pt x="643" y="84"/>
                  </a:lnTo>
                  <a:lnTo>
                    <a:pt x="643" y="72"/>
                  </a:lnTo>
                  <a:lnTo>
                    <a:pt x="643" y="60"/>
                  </a:lnTo>
                  <a:close/>
                  <a:moveTo>
                    <a:pt x="273" y="126"/>
                  </a:moveTo>
                  <a:cubicBezTo>
                    <a:pt x="275" y="129"/>
                    <a:pt x="280" y="131"/>
                    <a:pt x="286" y="131"/>
                  </a:cubicBezTo>
                  <a:cubicBezTo>
                    <a:pt x="283" y="128"/>
                    <a:pt x="278" y="126"/>
                    <a:pt x="273" y="126"/>
                  </a:cubicBezTo>
                  <a:close/>
                  <a:moveTo>
                    <a:pt x="286" y="131"/>
                  </a:moveTo>
                  <a:cubicBezTo>
                    <a:pt x="286" y="135"/>
                    <a:pt x="287" y="137"/>
                    <a:pt x="289" y="137"/>
                  </a:cubicBezTo>
                  <a:cubicBezTo>
                    <a:pt x="291" y="137"/>
                    <a:pt x="294" y="131"/>
                    <a:pt x="286" y="131"/>
                  </a:cubicBezTo>
                  <a:close/>
                  <a:moveTo>
                    <a:pt x="250" y="164"/>
                  </a:moveTo>
                  <a:cubicBezTo>
                    <a:pt x="250" y="165"/>
                    <a:pt x="250" y="166"/>
                    <a:pt x="250" y="167"/>
                  </a:cubicBezTo>
                  <a:lnTo>
                    <a:pt x="250" y="167"/>
                  </a:lnTo>
                  <a:cubicBezTo>
                    <a:pt x="248" y="167"/>
                    <a:pt x="248" y="166"/>
                    <a:pt x="250" y="164"/>
                  </a:cubicBezTo>
                  <a:close/>
                  <a:moveTo>
                    <a:pt x="903" y="212"/>
                  </a:moveTo>
                  <a:cubicBezTo>
                    <a:pt x="902" y="212"/>
                    <a:pt x="899" y="213"/>
                    <a:pt x="897" y="215"/>
                  </a:cubicBezTo>
                  <a:lnTo>
                    <a:pt x="897" y="215"/>
                  </a:lnTo>
                  <a:cubicBezTo>
                    <a:pt x="901" y="215"/>
                    <a:pt x="903" y="216"/>
                    <a:pt x="905" y="216"/>
                  </a:cubicBezTo>
                  <a:lnTo>
                    <a:pt x="905" y="216"/>
                  </a:lnTo>
                  <a:lnTo>
                    <a:pt x="905" y="215"/>
                  </a:lnTo>
                  <a:cubicBezTo>
                    <a:pt x="905" y="213"/>
                    <a:pt x="904" y="212"/>
                    <a:pt x="903" y="212"/>
                  </a:cubicBezTo>
                  <a:close/>
                  <a:moveTo>
                    <a:pt x="715" y="72"/>
                  </a:moveTo>
                  <a:lnTo>
                    <a:pt x="691" y="84"/>
                  </a:lnTo>
                  <a:lnTo>
                    <a:pt x="679" y="84"/>
                  </a:lnTo>
                  <a:cubicBezTo>
                    <a:pt x="671" y="84"/>
                    <a:pt x="663" y="73"/>
                    <a:pt x="659" y="73"/>
                  </a:cubicBezTo>
                  <a:cubicBezTo>
                    <a:pt x="657" y="73"/>
                    <a:pt x="655" y="76"/>
                    <a:pt x="655" y="84"/>
                  </a:cubicBezTo>
                  <a:cubicBezTo>
                    <a:pt x="655" y="84"/>
                    <a:pt x="655" y="96"/>
                    <a:pt x="655" y="96"/>
                  </a:cubicBezTo>
                  <a:cubicBezTo>
                    <a:pt x="655" y="102"/>
                    <a:pt x="658" y="105"/>
                    <a:pt x="661" y="105"/>
                  </a:cubicBezTo>
                  <a:cubicBezTo>
                    <a:pt x="664" y="105"/>
                    <a:pt x="667" y="102"/>
                    <a:pt x="667" y="96"/>
                  </a:cubicBezTo>
                  <a:lnTo>
                    <a:pt x="679" y="96"/>
                  </a:lnTo>
                  <a:cubicBezTo>
                    <a:pt x="691" y="96"/>
                    <a:pt x="691" y="119"/>
                    <a:pt x="691" y="119"/>
                  </a:cubicBezTo>
                  <a:lnTo>
                    <a:pt x="715" y="119"/>
                  </a:lnTo>
                  <a:cubicBezTo>
                    <a:pt x="727" y="119"/>
                    <a:pt x="727" y="131"/>
                    <a:pt x="727" y="131"/>
                  </a:cubicBezTo>
                  <a:lnTo>
                    <a:pt x="739" y="131"/>
                  </a:lnTo>
                  <a:cubicBezTo>
                    <a:pt x="750" y="131"/>
                    <a:pt x="750" y="131"/>
                    <a:pt x="762" y="143"/>
                  </a:cubicBezTo>
                  <a:lnTo>
                    <a:pt x="798" y="143"/>
                  </a:lnTo>
                  <a:lnTo>
                    <a:pt x="798" y="155"/>
                  </a:lnTo>
                  <a:lnTo>
                    <a:pt x="810" y="155"/>
                  </a:lnTo>
                  <a:cubicBezTo>
                    <a:pt x="806" y="159"/>
                    <a:pt x="806" y="160"/>
                    <a:pt x="808" y="160"/>
                  </a:cubicBezTo>
                  <a:cubicBezTo>
                    <a:pt x="811" y="160"/>
                    <a:pt x="822" y="155"/>
                    <a:pt x="822" y="155"/>
                  </a:cubicBezTo>
                  <a:cubicBezTo>
                    <a:pt x="822" y="155"/>
                    <a:pt x="822" y="167"/>
                    <a:pt x="822" y="179"/>
                  </a:cubicBezTo>
                  <a:lnTo>
                    <a:pt x="834" y="179"/>
                  </a:lnTo>
                  <a:cubicBezTo>
                    <a:pt x="834" y="179"/>
                    <a:pt x="834" y="179"/>
                    <a:pt x="834" y="191"/>
                  </a:cubicBezTo>
                  <a:cubicBezTo>
                    <a:pt x="846" y="191"/>
                    <a:pt x="858" y="203"/>
                    <a:pt x="846" y="203"/>
                  </a:cubicBezTo>
                  <a:cubicBezTo>
                    <a:pt x="846" y="205"/>
                    <a:pt x="846" y="206"/>
                    <a:pt x="847" y="206"/>
                  </a:cubicBezTo>
                  <a:cubicBezTo>
                    <a:pt x="849" y="206"/>
                    <a:pt x="854" y="199"/>
                    <a:pt x="856" y="199"/>
                  </a:cubicBezTo>
                  <a:cubicBezTo>
                    <a:pt x="857" y="199"/>
                    <a:pt x="858" y="200"/>
                    <a:pt x="858" y="203"/>
                  </a:cubicBezTo>
                  <a:cubicBezTo>
                    <a:pt x="858" y="203"/>
                    <a:pt x="893" y="203"/>
                    <a:pt x="881" y="227"/>
                  </a:cubicBezTo>
                  <a:cubicBezTo>
                    <a:pt x="880" y="228"/>
                    <a:pt x="879" y="229"/>
                    <a:pt x="879" y="229"/>
                  </a:cubicBezTo>
                  <a:cubicBezTo>
                    <a:pt x="879" y="229"/>
                    <a:pt x="889" y="220"/>
                    <a:pt x="897" y="215"/>
                  </a:cubicBezTo>
                  <a:lnTo>
                    <a:pt x="897" y="215"/>
                  </a:lnTo>
                  <a:cubicBezTo>
                    <a:pt x="896" y="215"/>
                    <a:pt x="895" y="215"/>
                    <a:pt x="893" y="215"/>
                  </a:cubicBezTo>
                  <a:cubicBezTo>
                    <a:pt x="881" y="215"/>
                    <a:pt x="893" y="203"/>
                    <a:pt x="893" y="203"/>
                  </a:cubicBezTo>
                  <a:cubicBezTo>
                    <a:pt x="893" y="199"/>
                    <a:pt x="893" y="198"/>
                    <a:pt x="893" y="198"/>
                  </a:cubicBezTo>
                  <a:cubicBezTo>
                    <a:pt x="892" y="198"/>
                    <a:pt x="889" y="203"/>
                    <a:pt x="881" y="203"/>
                  </a:cubicBezTo>
                  <a:cubicBezTo>
                    <a:pt x="881" y="203"/>
                    <a:pt x="881" y="203"/>
                    <a:pt x="881" y="191"/>
                  </a:cubicBezTo>
                  <a:cubicBezTo>
                    <a:pt x="881" y="191"/>
                    <a:pt x="871" y="201"/>
                    <a:pt x="867" y="201"/>
                  </a:cubicBezTo>
                  <a:cubicBezTo>
                    <a:pt x="866" y="201"/>
                    <a:pt x="866" y="199"/>
                    <a:pt x="870" y="191"/>
                  </a:cubicBezTo>
                  <a:cubicBezTo>
                    <a:pt x="875" y="179"/>
                    <a:pt x="875" y="176"/>
                    <a:pt x="873" y="176"/>
                  </a:cubicBezTo>
                  <a:cubicBezTo>
                    <a:pt x="870" y="176"/>
                    <a:pt x="864" y="179"/>
                    <a:pt x="858" y="179"/>
                  </a:cubicBezTo>
                  <a:cubicBezTo>
                    <a:pt x="846" y="179"/>
                    <a:pt x="846" y="179"/>
                    <a:pt x="846" y="167"/>
                  </a:cubicBezTo>
                  <a:cubicBezTo>
                    <a:pt x="852" y="161"/>
                    <a:pt x="849" y="161"/>
                    <a:pt x="844" y="161"/>
                  </a:cubicBezTo>
                  <a:cubicBezTo>
                    <a:pt x="840" y="161"/>
                    <a:pt x="834" y="161"/>
                    <a:pt x="834" y="155"/>
                  </a:cubicBezTo>
                  <a:cubicBezTo>
                    <a:pt x="838" y="147"/>
                    <a:pt x="835" y="145"/>
                    <a:pt x="831" y="145"/>
                  </a:cubicBezTo>
                  <a:cubicBezTo>
                    <a:pt x="829" y="145"/>
                    <a:pt x="828" y="145"/>
                    <a:pt x="826" y="145"/>
                  </a:cubicBezTo>
                  <a:lnTo>
                    <a:pt x="826" y="145"/>
                  </a:lnTo>
                  <a:cubicBezTo>
                    <a:pt x="823" y="143"/>
                    <a:pt x="817" y="143"/>
                    <a:pt x="810" y="143"/>
                  </a:cubicBezTo>
                  <a:cubicBezTo>
                    <a:pt x="810" y="143"/>
                    <a:pt x="798" y="131"/>
                    <a:pt x="798" y="131"/>
                  </a:cubicBezTo>
                  <a:cubicBezTo>
                    <a:pt x="798" y="131"/>
                    <a:pt x="793" y="126"/>
                    <a:pt x="789" y="126"/>
                  </a:cubicBezTo>
                  <a:cubicBezTo>
                    <a:pt x="788" y="126"/>
                    <a:pt x="786" y="127"/>
                    <a:pt x="786" y="131"/>
                  </a:cubicBezTo>
                  <a:cubicBezTo>
                    <a:pt x="784" y="134"/>
                    <a:pt x="782" y="135"/>
                    <a:pt x="782" y="135"/>
                  </a:cubicBezTo>
                  <a:cubicBezTo>
                    <a:pt x="779" y="135"/>
                    <a:pt x="786" y="119"/>
                    <a:pt x="786" y="119"/>
                  </a:cubicBezTo>
                  <a:cubicBezTo>
                    <a:pt x="782" y="115"/>
                    <a:pt x="778" y="114"/>
                    <a:pt x="775" y="114"/>
                  </a:cubicBezTo>
                  <a:cubicBezTo>
                    <a:pt x="775" y="114"/>
                    <a:pt x="774" y="114"/>
                    <a:pt x="773" y="114"/>
                  </a:cubicBezTo>
                  <a:lnTo>
                    <a:pt x="773" y="114"/>
                  </a:lnTo>
                  <a:cubicBezTo>
                    <a:pt x="773" y="112"/>
                    <a:pt x="771" y="109"/>
                    <a:pt x="767" y="109"/>
                  </a:cubicBezTo>
                  <a:cubicBezTo>
                    <a:pt x="764" y="109"/>
                    <a:pt x="758" y="112"/>
                    <a:pt x="750" y="119"/>
                  </a:cubicBezTo>
                  <a:cubicBezTo>
                    <a:pt x="749" y="121"/>
                    <a:pt x="748" y="122"/>
                    <a:pt x="747" y="122"/>
                  </a:cubicBezTo>
                  <a:cubicBezTo>
                    <a:pt x="745" y="122"/>
                    <a:pt x="756" y="105"/>
                    <a:pt x="754" y="105"/>
                  </a:cubicBezTo>
                  <a:lnTo>
                    <a:pt x="754" y="105"/>
                  </a:lnTo>
                  <a:cubicBezTo>
                    <a:pt x="753" y="105"/>
                    <a:pt x="752" y="106"/>
                    <a:pt x="750" y="108"/>
                  </a:cubicBezTo>
                  <a:lnTo>
                    <a:pt x="739" y="108"/>
                  </a:lnTo>
                  <a:cubicBezTo>
                    <a:pt x="727" y="108"/>
                    <a:pt x="750" y="96"/>
                    <a:pt x="739" y="84"/>
                  </a:cubicBezTo>
                  <a:lnTo>
                    <a:pt x="727" y="84"/>
                  </a:lnTo>
                  <a:cubicBezTo>
                    <a:pt x="715" y="84"/>
                    <a:pt x="715" y="84"/>
                    <a:pt x="715" y="96"/>
                  </a:cubicBezTo>
                  <a:cubicBezTo>
                    <a:pt x="711" y="99"/>
                    <a:pt x="710" y="101"/>
                    <a:pt x="710" y="101"/>
                  </a:cubicBezTo>
                  <a:cubicBezTo>
                    <a:pt x="709" y="101"/>
                    <a:pt x="715" y="92"/>
                    <a:pt x="715" y="84"/>
                  </a:cubicBezTo>
                  <a:lnTo>
                    <a:pt x="715" y="84"/>
                  </a:lnTo>
                  <a:lnTo>
                    <a:pt x="703" y="96"/>
                  </a:lnTo>
                  <a:cubicBezTo>
                    <a:pt x="703" y="84"/>
                    <a:pt x="715" y="84"/>
                    <a:pt x="715" y="72"/>
                  </a:cubicBezTo>
                  <a:close/>
                  <a:moveTo>
                    <a:pt x="1081" y="233"/>
                  </a:moveTo>
                  <a:lnTo>
                    <a:pt x="1081" y="233"/>
                  </a:lnTo>
                  <a:cubicBezTo>
                    <a:pt x="1079" y="233"/>
                    <a:pt x="1076" y="239"/>
                    <a:pt x="1084" y="239"/>
                  </a:cubicBezTo>
                  <a:cubicBezTo>
                    <a:pt x="1084" y="235"/>
                    <a:pt x="1083" y="233"/>
                    <a:pt x="1081" y="233"/>
                  </a:cubicBezTo>
                  <a:close/>
                  <a:moveTo>
                    <a:pt x="1096" y="227"/>
                  </a:moveTo>
                  <a:lnTo>
                    <a:pt x="1084" y="239"/>
                  </a:lnTo>
                  <a:cubicBezTo>
                    <a:pt x="1096" y="239"/>
                    <a:pt x="1096" y="227"/>
                    <a:pt x="1096" y="227"/>
                  </a:cubicBezTo>
                  <a:close/>
                  <a:moveTo>
                    <a:pt x="186" y="259"/>
                  </a:moveTo>
                  <a:cubicBezTo>
                    <a:pt x="184" y="259"/>
                    <a:pt x="186" y="265"/>
                    <a:pt x="184" y="266"/>
                  </a:cubicBezTo>
                  <a:lnTo>
                    <a:pt x="184" y="266"/>
                  </a:lnTo>
                  <a:cubicBezTo>
                    <a:pt x="183" y="265"/>
                    <a:pt x="182" y="265"/>
                    <a:pt x="181" y="264"/>
                  </a:cubicBezTo>
                  <a:lnTo>
                    <a:pt x="181" y="264"/>
                  </a:lnTo>
                  <a:cubicBezTo>
                    <a:pt x="182" y="265"/>
                    <a:pt x="183" y="266"/>
                    <a:pt x="184" y="266"/>
                  </a:cubicBezTo>
                  <a:cubicBezTo>
                    <a:pt x="184" y="266"/>
                    <a:pt x="184" y="266"/>
                    <a:pt x="184" y="266"/>
                  </a:cubicBezTo>
                  <a:lnTo>
                    <a:pt x="184" y="266"/>
                  </a:lnTo>
                  <a:cubicBezTo>
                    <a:pt x="187" y="267"/>
                    <a:pt x="190" y="267"/>
                    <a:pt x="191" y="267"/>
                  </a:cubicBezTo>
                  <a:cubicBezTo>
                    <a:pt x="194" y="267"/>
                    <a:pt x="194" y="266"/>
                    <a:pt x="191" y="262"/>
                  </a:cubicBezTo>
                  <a:cubicBezTo>
                    <a:pt x="188" y="260"/>
                    <a:pt x="187" y="259"/>
                    <a:pt x="186" y="259"/>
                  </a:cubicBezTo>
                  <a:close/>
                  <a:moveTo>
                    <a:pt x="453" y="0"/>
                  </a:moveTo>
                  <a:cubicBezTo>
                    <a:pt x="453" y="12"/>
                    <a:pt x="453" y="12"/>
                    <a:pt x="453" y="12"/>
                  </a:cubicBezTo>
                  <a:cubicBezTo>
                    <a:pt x="453" y="18"/>
                    <a:pt x="450" y="21"/>
                    <a:pt x="447" y="21"/>
                  </a:cubicBezTo>
                  <a:cubicBezTo>
                    <a:pt x="444" y="21"/>
                    <a:pt x="441" y="18"/>
                    <a:pt x="441" y="12"/>
                  </a:cubicBezTo>
                  <a:lnTo>
                    <a:pt x="429" y="12"/>
                  </a:lnTo>
                  <a:cubicBezTo>
                    <a:pt x="417" y="12"/>
                    <a:pt x="429" y="24"/>
                    <a:pt x="417" y="24"/>
                  </a:cubicBezTo>
                  <a:cubicBezTo>
                    <a:pt x="414" y="21"/>
                    <a:pt x="412" y="17"/>
                    <a:pt x="412" y="14"/>
                  </a:cubicBezTo>
                  <a:lnTo>
                    <a:pt x="412" y="14"/>
                  </a:lnTo>
                  <a:cubicBezTo>
                    <a:pt x="410" y="18"/>
                    <a:pt x="414" y="24"/>
                    <a:pt x="405" y="24"/>
                  </a:cubicBezTo>
                  <a:lnTo>
                    <a:pt x="358" y="24"/>
                  </a:lnTo>
                  <a:cubicBezTo>
                    <a:pt x="346" y="24"/>
                    <a:pt x="346" y="36"/>
                    <a:pt x="346" y="36"/>
                  </a:cubicBezTo>
                  <a:cubicBezTo>
                    <a:pt x="334" y="36"/>
                    <a:pt x="334" y="24"/>
                    <a:pt x="322" y="24"/>
                  </a:cubicBezTo>
                  <a:cubicBezTo>
                    <a:pt x="322" y="24"/>
                    <a:pt x="322" y="36"/>
                    <a:pt x="322" y="36"/>
                  </a:cubicBezTo>
                  <a:cubicBezTo>
                    <a:pt x="310" y="36"/>
                    <a:pt x="310" y="24"/>
                    <a:pt x="310" y="12"/>
                  </a:cubicBezTo>
                  <a:cubicBezTo>
                    <a:pt x="310" y="24"/>
                    <a:pt x="310" y="24"/>
                    <a:pt x="310" y="36"/>
                  </a:cubicBezTo>
                  <a:cubicBezTo>
                    <a:pt x="310" y="40"/>
                    <a:pt x="310" y="41"/>
                    <a:pt x="310" y="41"/>
                  </a:cubicBezTo>
                  <a:cubicBezTo>
                    <a:pt x="309" y="41"/>
                    <a:pt x="306" y="36"/>
                    <a:pt x="298" y="36"/>
                  </a:cubicBezTo>
                  <a:cubicBezTo>
                    <a:pt x="298" y="48"/>
                    <a:pt x="286" y="48"/>
                    <a:pt x="286" y="60"/>
                  </a:cubicBezTo>
                  <a:cubicBezTo>
                    <a:pt x="286" y="62"/>
                    <a:pt x="286" y="63"/>
                    <a:pt x="285" y="63"/>
                  </a:cubicBezTo>
                  <a:cubicBezTo>
                    <a:pt x="282" y="63"/>
                    <a:pt x="274" y="48"/>
                    <a:pt x="274" y="48"/>
                  </a:cubicBezTo>
                  <a:cubicBezTo>
                    <a:pt x="262" y="48"/>
                    <a:pt x="274" y="48"/>
                    <a:pt x="274" y="60"/>
                  </a:cubicBezTo>
                  <a:cubicBezTo>
                    <a:pt x="274" y="72"/>
                    <a:pt x="274" y="72"/>
                    <a:pt x="262" y="72"/>
                  </a:cubicBezTo>
                  <a:cubicBezTo>
                    <a:pt x="253" y="72"/>
                    <a:pt x="243" y="57"/>
                    <a:pt x="240" y="57"/>
                  </a:cubicBezTo>
                  <a:cubicBezTo>
                    <a:pt x="239" y="57"/>
                    <a:pt x="239" y="58"/>
                    <a:pt x="239" y="60"/>
                  </a:cubicBezTo>
                  <a:cubicBezTo>
                    <a:pt x="239" y="72"/>
                    <a:pt x="262" y="84"/>
                    <a:pt x="239" y="84"/>
                  </a:cubicBezTo>
                  <a:lnTo>
                    <a:pt x="227" y="84"/>
                  </a:lnTo>
                  <a:lnTo>
                    <a:pt x="227" y="96"/>
                  </a:lnTo>
                  <a:cubicBezTo>
                    <a:pt x="227" y="96"/>
                    <a:pt x="227" y="72"/>
                    <a:pt x="215" y="72"/>
                  </a:cubicBezTo>
                  <a:lnTo>
                    <a:pt x="215" y="60"/>
                  </a:lnTo>
                  <a:cubicBezTo>
                    <a:pt x="215" y="60"/>
                    <a:pt x="215" y="65"/>
                    <a:pt x="211" y="65"/>
                  </a:cubicBezTo>
                  <a:cubicBezTo>
                    <a:pt x="209" y="65"/>
                    <a:pt x="207" y="64"/>
                    <a:pt x="203" y="60"/>
                  </a:cubicBezTo>
                  <a:lnTo>
                    <a:pt x="191" y="60"/>
                  </a:lnTo>
                  <a:cubicBezTo>
                    <a:pt x="203" y="60"/>
                    <a:pt x="179" y="60"/>
                    <a:pt x="191" y="72"/>
                  </a:cubicBezTo>
                  <a:cubicBezTo>
                    <a:pt x="191" y="84"/>
                    <a:pt x="143" y="72"/>
                    <a:pt x="155" y="96"/>
                  </a:cubicBezTo>
                  <a:cubicBezTo>
                    <a:pt x="149" y="86"/>
                    <a:pt x="146" y="82"/>
                    <a:pt x="145" y="82"/>
                  </a:cubicBezTo>
                  <a:lnTo>
                    <a:pt x="145" y="82"/>
                  </a:lnTo>
                  <a:cubicBezTo>
                    <a:pt x="142" y="82"/>
                    <a:pt x="152" y="108"/>
                    <a:pt x="143" y="108"/>
                  </a:cubicBezTo>
                  <a:cubicBezTo>
                    <a:pt x="135" y="108"/>
                    <a:pt x="127" y="102"/>
                    <a:pt x="123" y="102"/>
                  </a:cubicBezTo>
                  <a:cubicBezTo>
                    <a:pt x="121" y="102"/>
                    <a:pt x="119" y="104"/>
                    <a:pt x="119" y="108"/>
                  </a:cubicBezTo>
                  <a:cubicBezTo>
                    <a:pt x="131" y="119"/>
                    <a:pt x="131" y="131"/>
                    <a:pt x="131" y="131"/>
                  </a:cubicBezTo>
                  <a:cubicBezTo>
                    <a:pt x="131" y="131"/>
                    <a:pt x="126" y="126"/>
                    <a:pt x="123" y="126"/>
                  </a:cubicBezTo>
                  <a:cubicBezTo>
                    <a:pt x="121" y="126"/>
                    <a:pt x="119" y="127"/>
                    <a:pt x="119" y="131"/>
                  </a:cubicBezTo>
                  <a:cubicBezTo>
                    <a:pt x="108" y="155"/>
                    <a:pt x="119" y="143"/>
                    <a:pt x="119" y="155"/>
                  </a:cubicBezTo>
                  <a:cubicBezTo>
                    <a:pt x="108" y="155"/>
                    <a:pt x="108" y="131"/>
                    <a:pt x="96" y="131"/>
                  </a:cubicBezTo>
                  <a:lnTo>
                    <a:pt x="96" y="143"/>
                  </a:lnTo>
                  <a:lnTo>
                    <a:pt x="96" y="167"/>
                  </a:lnTo>
                  <a:cubicBezTo>
                    <a:pt x="96" y="167"/>
                    <a:pt x="90" y="172"/>
                    <a:pt x="87" y="172"/>
                  </a:cubicBezTo>
                  <a:cubicBezTo>
                    <a:pt x="85" y="172"/>
                    <a:pt x="84" y="171"/>
                    <a:pt x="84" y="167"/>
                  </a:cubicBezTo>
                  <a:lnTo>
                    <a:pt x="60" y="167"/>
                  </a:lnTo>
                  <a:lnTo>
                    <a:pt x="60" y="191"/>
                  </a:lnTo>
                  <a:lnTo>
                    <a:pt x="48" y="191"/>
                  </a:lnTo>
                  <a:cubicBezTo>
                    <a:pt x="48" y="203"/>
                    <a:pt x="36" y="203"/>
                    <a:pt x="36" y="203"/>
                  </a:cubicBezTo>
                  <a:cubicBezTo>
                    <a:pt x="48" y="203"/>
                    <a:pt x="36" y="215"/>
                    <a:pt x="36" y="227"/>
                  </a:cubicBezTo>
                  <a:cubicBezTo>
                    <a:pt x="36" y="227"/>
                    <a:pt x="36" y="239"/>
                    <a:pt x="36" y="239"/>
                  </a:cubicBezTo>
                  <a:cubicBezTo>
                    <a:pt x="24" y="239"/>
                    <a:pt x="24" y="239"/>
                    <a:pt x="36" y="250"/>
                  </a:cubicBezTo>
                  <a:lnTo>
                    <a:pt x="36" y="262"/>
                  </a:lnTo>
                  <a:cubicBezTo>
                    <a:pt x="32" y="258"/>
                    <a:pt x="28" y="257"/>
                    <a:pt x="25" y="257"/>
                  </a:cubicBezTo>
                  <a:cubicBezTo>
                    <a:pt x="18" y="257"/>
                    <a:pt x="12" y="262"/>
                    <a:pt x="12" y="262"/>
                  </a:cubicBezTo>
                  <a:cubicBezTo>
                    <a:pt x="12" y="262"/>
                    <a:pt x="24" y="262"/>
                    <a:pt x="12" y="274"/>
                  </a:cubicBezTo>
                  <a:lnTo>
                    <a:pt x="12" y="274"/>
                  </a:lnTo>
                  <a:cubicBezTo>
                    <a:pt x="49" y="274"/>
                    <a:pt x="157" y="272"/>
                    <a:pt x="167" y="262"/>
                  </a:cubicBezTo>
                  <a:cubicBezTo>
                    <a:pt x="167" y="262"/>
                    <a:pt x="167" y="257"/>
                    <a:pt x="170" y="257"/>
                  </a:cubicBezTo>
                  <a:lnTo>
                    <a:pt x="170" y="257"/>
                  </a:lnTo>
                  <a:cubicBezTo>
                    <a:pt x="173" y="260"/>
                    <a:pt x="177" y="262"/>
                    <a:pt x="181" y="264"/>
                  </a:cubicBezTo>
                  <a:lnTo>
                    <a:pt x="181" y="264"/>
                  </a:lnTo>
                  <a:cubicBezTo>
                    <a:pt x="180" y="264"/>
                    <a:pt x="180" y="263"/>
                    <a:pt x="179" y="262"/>
                  </a:cubicBezTo>
                  <a:cubicBezTo>
                    <a:pt x="175" y="258"/>
                    <a:pt x="172" y="257"/>
                    <a:pt x="171" y="257"/>
                  </a:cubicBezTo>
                  <a:cubicBezTo>
                    <a:pt x="171" y="257"/>
                    <a:pt x="170" y="257"/>
                    <a:pt x="170" y="257"/>
                  </a:cubicBezTo>
                  <a:lnTo>
                    <a:pt x="170" y="257"/>
                  </a:lnTo>
                  <a:cubicBezTo>
                    <a:pt x="168" y="255"/>
                    <a:pt x="167" y="253"/>
                    <a:pt x="167" y="250"/>
                  </a:cubicBezTo>
                  <a:cubicBezTo>
                    <a:pt x="167" y="244"/>
                    <a:pt x="173" y="244"/>
                    <a:pt x="179" y="244"/>
                  </a:cubicBezTo>
                  <a:cubicBezTo>
                    <a:pt x="185" y="244"/>
                    <a:pt x="191" y="244"/>
                    <a:pt x="191" y="239"/>
                  </a:cubicBezTo>
                  <a:lnTo>
                    <a:pt x="179" y="239"/>
                  </a:lnTo>
                  <a:cubicBezTo>
                    <a:pt x="179" y="233"/>
                    <a:pt x="182" y="230"/>
                    <a:pt x="185" y="230"/>
                  </a:cubicBezTo>
                  <a:cubicBezTo>
                    <a:pt x="188" y="230"/>
                    <a:pt x="191" y="233"/>
                    <a:pt x="191" y="239"/>
                  </a:cubicBezTo>
                  <a:cubicBezTo>
                    <a:pt x="191" y="239"/>
                    <a:pt x="191" y="250"/>
                    <a:pt x="203" y="250"/>
                  </a:cubicBezTo>
                  <a:cubicBezTo>
                    <a:pt x="215" y="250"/>
                    <a:pt x="215" y="250"/>
                    <a:pt x="203" y="239"/>
                  </a:cubicBezTo>
                  <a:cubicBezTo>
                    <a:pt x="194" y="230"/>
                    <a:pt x="198" y="222"/>
                    <a:pt x="209" y="222"/>
                  </a:cubicBezTo>
                  <a:cubicBezTo>
                    <a:pt x="214" y="222"/>
                    <a:pt x="220" y="223"/>
                    <a:pt x="227" y="227"/>
                  </a:cubicBezTo>
                  <a:cubicBezTo>
                    <a:pt x="222" y="222"/>
                    <a:pt x="215" y="215"/>
                    <a:pt x="215" y="215"/>
                  </a:cubicBezTo>
                  <a:cubicBezTo>
                    <a:pt x="215" y="215"/>
                    <a:pt x="215" y="203"/>
                    <a:pt x="215" y="203"/>
                  </a:cubicBezTo>
                  <a:cubicBezTo>
                    <a:pt x="215" y="203"/>
                    <a:pt x="239" y="191"/>
                    <a:pt x="250" y="179"/>
                  </a:cubicBezTo>
                  <a:cubicBezTo>
                    <a:pt x="250" y="179"/>
                    <a:pt x="250" y="175"/>
                    <a:pt x="250" y="167"/>
                  </a:cubicBezTo>
                  <a:lnTo>
                    <a:pt x="250" y="167"/>
                  </a:lnTo>
                  <a:cubicBezTo>
                    <a:pt x="252" y="167"/>
                    <a:pt x="256" y="167"/>
                    <a:pt x="262" y="167"/>
                  </a:cubicBezTo>
                  <a:cubicBezTo>
                    <a:pt x="259" y="167"/>
                    <a:pt x="257" y="165"/>
                    <a:pt x="255" y="161"/>
                  </a:cubicBezTo>
                  <a:lnTo>
                    <a:pt x="255" y="161"/>
                  </a:lnTo>
                  <a:cubicBezTo>
                    <a:pt x="253" y="163"/>
                    <a:pt x="252" y="164"/>
                    <a:pt x="250" y="164"/>
                  </a:cubicBezTo>
                  <a:lnTo>
                    <a:pt x="250" y="164"/>
                  </a:lnTo>
                  <a:cubicBezTo>
                    <a:pt x="250" y="159"/>
                    <a:pt x="250" y="152"/>
                    <a:pt x="250" y="143"/>
                  </a:cubicBezTo>
                  <a:cubicBezTo>
                    <a:pt x="250" y="142"/>
                    <a:pt x="250" y="141"/>
                    <a:pt x="250" y="141"/>
                  </a:cubicBezTo>
                  <a:cubicBezTo>
                    <a:pt x="251" y="141"/>
                    <a:pt x="251" y="153"/>
                    <a:pt x="255" y="161"/>
                  </a:cubicBezTo>
                  <a:lnTo>
                    <a:pt x="255" y="161"/>
                  </a:lnTo>
                  <a:cubicBezTo>
                    <a:pt x="257" y="160"/>
                    <a:pt x="260" y="158"/>
                    <a:pt x="262" y="155"/>
                  </a:cubicBezTo>
                  <a:lnTo>
                    <a:pt x="262" y="143"/>
                  </a:lnTo>
                  <a:cubicBezTo>
                    <a:pt x="262" y="143"/>
                    <a:pt x="262" y="132"/>
                    <a:pt x="259" y="125"/>
                  </a:cubicBezTo>
                  <a:lnTo>
                    <a:pt x="259" y="125"/>
                  </a:lnTo>
                  <a:cubicBezTo>
                    <a:pt x="260" y="125"/>
                    <a:pt x="262" y="125"/>
                    <a:pt x="264" y="125"/>
                  </a:cubicBezTo>
                  <a:cubicBezTo>
                    <a:pt x="267" y="125"/>
                    <a:pt x="270" y="125"/>
                    <a:pt x="273" y="126"/>
                  </a:cubicBezTo>
                  <a:lnTo>
                    <a:pt x="273" y="126"/>
                  </a:lnTo>
                  <a:cubicBezTo>
                    <a:pt x="271" y="123"/>
                    <a:pt x="274" y="119"/>
                    <a:pt x="286" y="119"/>
                  </a:cubicBezTo>
                  <a:lnTo>
                    <a:pt x="298" y="119"/>
                  </a:lnTo>
                  <a:cubicBezTo>
                    <a:pt x="298" y="119"/>
                    <a:pt x="286" y="119"/>
                    <a:pt x="286" y="108"/>
                  </a:cubicBezTo>
                  <a:lnTo>
                    <a:pt x="286" y="108"/>
                  </a:lnTo>
                  <a:lnTo>
                    <a:pt x="310" y="119"/>
                  </a:lnTo>
                  <a:cubicBezTo>
                    <a:pt x="315" y="122"/>
                    <a:pt x="317" y="123"/>
                    <a:pt x="318" y="123"/>
                  </a:cubicBezTo>
                  <a:cubicBezTo>
                    <a:pt x="321" y="123"/>
                    <a:pt x="298" y="108"/>
                    <a:pt x="298" y="108"/>
                  </a:cubicBezTo>
                  <a:lnTo>
                    <a:pt x="310" y="108"/>
                  </a:lnTo>
                  <a:cubicBezTo>
                    <a:pt x="310" y="96"/>
                    <a:pt x="346" y="96"/>
                    <a:pt x="346" y="96"/>
                  </a:cubicBezTo>
                  <a:cubicBezTo>
                    <a:pt x="346" y="96"/>
                    <a:pt x="358" y="84"/>
                    <a:pt x="358" y="84"/>
                  </a:cubicBezTo>
                  <a:cubicBezTo>
                    <a:pt x="358" y="80"/>
                    <a:pt x="359" y="78"/>
                    <a:pt x="361" y="78"/>
                  </a:cubicBezTo>
                  <a:cubicBezTo>
                    <a:pt x="364" y="78"/>
                    <a:pt x="369" y="84"/>
                    <a:pt x="369" y="84"/>
                  </a:cubicBezTo>
                  <a:lnTo>
                    <a:pt x="369" y="65"/>
                  </a:lnTo>
                  <a:lnTo>
                    <a:pt x="369" y="65"/>
                  </a:lnTo>
                  <a:cubicBezTo>
                    <a:pt x="373" y="69"/>
                    <a:pt x="377" y="72"/>
                    <a:pt x="381" y="72"/>
                  </a:cubicBezTo>
                  <a:cubicBezTo>
                    <a:pt x="393" y="72"/>
                    <a:pt x="381" y="48"/>
                    <a:pt x="381" y="36"/>
                  </a:cubicBezTo>
                  <a:lnTo>
                    <a:pt x="381" y="36"/>
                  </a:lnTo>
                  <a:cubicBezTo>
                    <a:pt x="381" y="36"/>
                    <a:pt x="405" y="60"/>
                    <a:pt x="405" y="72"/>
                  </a:cubicBezTo>
                  <a:cubicBezTo>
                    <a:pt x="405" y="60"/>
                    <a:pt x="405" y="48"/>
                    <a:pt x="405" y="36"/>
                  </a:cubicBezTo>
                  <a:cubicBezTo>
                    <a:pt x="417" y="48"/>
                    <a:pt x="417" y="48"/>
                    <a:pt x="417" y="48"/>
                  </a:cubicBezTo>
                  <a:lnTo>
                    <a:pt x="429" y="48"/>
                  </a:lnTo>
                  <a:cubicBezTo>
                    <a:pt x="431" y="46"/>
                    <a:pt x="432" y="44"/>
                    <a:pt x="433" y="43"/>
                  </a:cubicBezTo>
                  <a:lnTo>
                    <a:pt x="433" y="43"/>
                  </a:lnTo>
                  <a:cubicBezTo>
                    <a:pt x="435" y="46"/>
                    <a:pt x="437" y="48"/>
                    <a:pt x="441" y="48"/>
                  </a:cubicBezTo>
                  <a:cubicBezTo>
                    <a:pt x="445" y="44"/>
                    <a:pt x="448" y="43"/>
                    <a:pt x="449" y="43"/>
                  </a:cubicBezTo>
                  <a:cubicBezTo>
                    <a:pt x="453" y="43"/>
                    <a:pt x="453" y="48"/>
                    <a:pt x="453" y="48"/>
                  </a:cubicBezTo>
                  <a:cubicBezTo>
                    <a:pt x="453" y="45"/>
                    <a:pt x="453" y="40"/>
                    <a:pt x="453" y="36"/>
                  </a:cubicBezTo>
                  <a:lnTo>
                    <a:pt x="477" y="36"/>
                  </a:lnTo>
                  <a:lnTo>
                    <a:pt x="477" y="48"/>
                  </a:lnTo>
                  <a:cubicBezTo>
                    <a:pt x="477" y="48"/>
                    <a:pt x="489" y="36"/>
                    <a:pt x="500" y="24"/>
                  </a:cubicBezTo>
                  <a:cubicBezTo>
                    <a:pt x="500" y="18"/>
                    <a:pt x="500" y="12"/>
                    <a:pt x="500" y="12"/>
                  </a:cubicBezTo>
                  <a:lnTo>
                    <a:pt x="489" y="12"/>
                  </a:lnTo>
                  <a:lnTo>
                    <a:pt x="489" y="24"/>
                  </a:lnTo>
                  <a:cubicBezTo>
                    <a:pt x="489" y="27"/>
                    <a:pt x="489" y="28"/>
                    <a:pt x="488" y="28"/>
                  </a:cubicBezTo>
                  <a:cubicBezTo>
                    <a:pt x="488" y="28"/>
                    <a:pt x="486" y="12"/>
                    <a:pt x="477" y="12"/>
                  </a:cubicBezTo>
                  <a:cubicBezTo>
                    <a:pt x="477" y="17"/>
                    <a:pt x="475" y="21"/>
                    <a:pt x="473" y="25"/>
                  </a:cubicBezTo>
                  <a:lnTo>
                    <a:pt x="473" y="25"/>
                  </a:lnTo>
                  <a:cubicBezTo>
                    <a:pt x="472" y="21"/>
                    <a:pt x="469" y="17"/>
                    <a:pt x="465" y="12"/>
                  </a:cubicBezTo>
                  <a:cubicBezTo>
                    <a:pt x="465" y="12"/>
                    <a:pt x="465" y="0"/>
                    <a:pt x="453" y="0"/>
                  </a:cubicBezTo>
                  <a:close/>
                  <a:moveTo>
                    <a:pt x="905" y="216"/>
                  </a:moveTo>
                  <a:lnTo>
                    <a:pt x="905" y="227"/>
                  </a:lnTo>
                  <a:cubicBezTo>
                    <a:pt x="905" y="227"/>
                    <a:pt x="893" y="239"/>
                    <a:pt x="893" y="239"/>
                  </a:cubicBezTo>
                  <a:lnTo>
                    <a:pt x="905" y="239"/>
                  </a:lnTo>
                  <a:cubicBezTo>
                    <a:pt x="905" y="239"/>
                    <a:pt x="905" y="250"/>
                    <a:pt x="917" y="262"/>
                  </a:cubicBezTo>
                  <a:cubicBezTo>
                    <a:pt x="917" y="264"/>
                    <a:pt x="917" y="265"/>
                    <a:pt x="918" y="265"/>
                  </a:cubicBezTo>
                  <a:cubicBezTo>
                    <a:pt x="920" y="265"/>
                    <a:pt x="924" y="254"/>
                    <a:pt x="927" y="254"/>
                  </a:cubicBezTo>
                  <a:cubicBezTo>
                    <a:pt x="928" y="254"/>
                    <a:pt x="929" y="256"/>
                    <a:pt x="929" y="262"/>
                  </a:cubicBezTo>
                  <a:cubicBezTo>
                    <a:pt x="929" y="268"/>
                    <a:pt x="929" y="272"/>
                    <a:pt x="929" y="274"/>
                  </a:cubicBezTo>
                  <a:lnTo>
                    <a:pt x="941" y="250"/>
                  </a:lnTo>
                  <a:lnTo>
                    <a:pt x="929" y="250"/>
                  </a:lnTo>
                  <a:cubicBezTo>
                    <a:pt x="929" y="250"/>
                    <a:pt x="929" y="224"/>
                    <a:pt x="922" y="224"/>
                  </a:cubicBezTo>
                  <a:cubicBezTo>
                    <a:pt x="920" y="224"/>
                    <a:pt x="919" y="225"/>
                    <a:pt x="917" y="227"/>
                  </a:cubicBezTo>
                  <a:cubicBezTo>
                    <a:pt x="908" y="227"/>
                    <a:pt x="913" y="220"/>
                    <a:pt x="905" y="216"/>
                  </a:cubicBezTo>
                  <a:close/>
                  <a:moveTo>
                    <a:pt x="12" y="274"/>
                  </a:moveTo>
                  <a:cubicBezTo>
                    <a:pt x="5" y="274"/>
                    <a:pt x="0" y="274"/>
                    <a:pt x="0" y="274"/>
                  </a:cubicBezTo>
                  <a:cubicBezTo>
                    <a:pt x="0" y="274"/>
                    <a:pt x="0" y="280"/>
                    <a:pt x="4" y="280"/>
                  </a:cubicBezTo>
                  <a:cubicBezTo>
                    <a:pt x="6" y="280"/>
                    <a:pt x="8" y="278"/>
                    <a:pt x="12" y="274"/>
                  </a:cubicBezTo>
                  <a:cubicBezTo>
                    <a:pt x="12" y="274"/>
                    <a:pt x="12" y="274"/>
                    <a:pt x="12" y="274"/>
                  </a:cubicBezTo>
                  <a:close/>
                  <a:moveTo>
                    <a:pt x="146" y="307"/>
                  </a:moveTo>
                  <a:cubicBezTo>
                    <a:pt x="144" y="307"/>
                    <a:pt x="143" y="307"/>
                    <a:pt x="143" y="310"/>
                  </a:cubicBezTo>
                  <a:lnTo>
                    <a:pt x="155" y="310"/>
                  </a:lnTo>
                  <a:cubicBezTo>
                    <a:pt x="152" y="308"/>
                    <a:pt x="148" y="307"/>
                    <a:pt x="146" y="307"/>
                  </a:cubicBezTo>
                  <a:close/>
                  <a:moveTo>
                    <a:pt x="155" y="310"/>
                  </a:moveTo>
                  <a:cubicBezTo>
                    <a:pt x="159" y="312"/>
                    <a:pt x="162" y="313"/>
                    <a:pt x="164" y="313"/>
                  </a:cubicBezTo>
                  <a:cubicBezTo>
                    <a:pt x="166" y="313"/>
                    <a:pt x="167" y="312"/>
                    <a:pt x="167" y="310"/>
                  </a:cubicBezTo>
                  <a:close/>
                  <a:moveTo>
                    <a:pt x="953" y="250"/>
                  </a:moveTo>
                  <a:lnTo>
                    <a:pt x="929" y="274"/>
                  </a:lnTo>
                  <a:cubicBezTo>
                    <a:pt x="929" y="282"/>
                    <a:pt x="929" y="277"/>
                    <a:pt x="929" y="286"/>
                  </a:cubicBezTo>
                  <a:lnTo>
                    <a:pt x="953" y="286"/>
                  </a:lnTo>
                  <a:cubicBezTo>
                    <a:pt x="965" y="286"/>
                    <a:pt x="953" y="298"/>
                    <a:pt x="953" y="310"/>
                  </a:cubicBezTo>
                  <a:cubicBezTo>
                    <a:pt x="953" y="310"/>
                    <a:pt x="958" y="305"/>
                    <a:pt x="965" y="301"/>
                  </a:cubicBezTo>
                  <a:lnTo>
                    <a:pt x="965" y="301"/>
                  </a:lnTo>
                  <a:lnTo>
                    <a:pt x="965" y="322"/>
                  </a:lnTo>
                  <a:cubicBezTo>
                    <a:pt x="972" y="314"/>
                    <a:pt x="970" y="307"/>
                    <a:pt x="971" y="299"/>
                  </a:cubicBezTo>
                  <a:lnTo>
                    <a:pt x="971" y="299"/>
                  </a:lnTo>
                  <a:cubicBezTo>
                    <a:pt x="969" y="300"/>
                    <a:pt x="967" y="300"/>
                    <a:pt x="965" y="301"/>
                  </a:cubicBezTo>
                  <a:lnTo>
                    <a:pt x="965" y="301"/>
                  </a:lnTo>
                  <a:lnTo>
                    <a:pt x="965" y="298"/>
                  </a:lnTo>
                  <a:cubicBezTo>
                    <a:pt x="965" y="286"/>
                    <a:pt x="977" y="286"/>
                    <a:pt x="977" y="274"/>
                  </a:cubicBezTo>
                  <a:lnTo>
                    <a:pt x="977" y="274"/>
                  </a:lnTo>
                  <a:cubicBezTo>
                    <a:pt x="973" y="278"/>
                    <a:pt x="970" y="280"/>
                    <a:pt x="968" y="280"/>
                  </a:cubicBezTo>
                  <a:cubicBezTo>
                    <a:pt x="963" y="280"/>
                    <a:pt x="961" y="274"/>
                    <a:pt x="953" y="274"/>
                  </a:cubicBezTo>
                  <a:cubicBezTo>
                    <a:pt x="941" y="274"/>
                    <a:pt x="953" y="274"/>
                    <a:pt x="953" y="262"/>
                  </a:cubicBezTo>
                  <a:lnTo>
                    <a:pt x="953" y="250"/>
                  </a:lnTo>
                  <a:close/>
                  <a:moveTo>
                    <a:pt x="84" y="358"/>
                  </a:moveTo>
                  <a:lnTo>
                    <a:pt x="84" y="358"/>
                  </a:lnTo>
                  <a:cubicBezTo>
                    <a:pt x="85" y="358"/>
                    <a:pt x="87" y="359"/>
                    <a:pt x="88" y="359"/>
                  </a:cubicBezTo>
                  <a:lnTo>
                    <a:pt x="88" y="359"/>
                  </a:lnTo>
                  <a:cubicBezTo>
                    <a:pt x="87" y="358"/>
                    <a:pt x="86" y="358"/>
                    <a:pt x="84" y="358"/>
                  </a:cubicBezTo>
                  <a:close/>
                  <a:moveTo>
                    <a:pt x="48" y="596"/>
                  </a:moveTo>
                  <a:cubicBezTo>
                    <a:pt x="48" y="596"/>
                    <a:pt x="58" y="601"/>
                    <a:pt x="65" y="601"/>
                  </a:cubicBezTo>
                  <a:lnTo>
                    <a:pt x="65" y="601"/>
                  </a:lnTo>
                  <a:cubicBezTo>
                    <a:pt x="59" y="596"/>
                    <a:pt x="57" y="596"/>
                    <a:pt x="48" y="596"/>
                  </a:cubicBezTo>
                  <a:close/>
                  <a:moveTo>
                    <a:pt x="108" y="310"/>
                  </a:moveTo>
                  <a:cubicBezTo>
                    <a:pt x="108" y="310"/>
                    <a:pt x="108" y="310"/>
                    <a:pt x="108" y="322"/>
                  </a:cubicBezTo>
                  <a:cubicBezTo>
                    <a:pt x="108" y="322"/>
                    <a:pt x="96" y="322"/>
                    <a:pt x="96" y="334"/>
                  </a:cubicBezTo>
                  <a:cubicBezTo>
                    <a:pt x="96" y="346"/>
                    <a:pt x="96" y="346"/>
                    <a:pt x="96" y="346"/>
                  </a:cubicBezTo>
                  <a:cubicBezTo>
                    <a:pt x="96" y="346"/>
                    <a:pt x="103" y="361"/>
                    <a:pt x="94" y="361"/>
                  </a:cubicBezTo>
                  <a:cubicBezTo>
                    <a:pt x="93" y="361"/>
                    <a:pt x="91" y="360"/>
                    <a:pt x="88" y="359"/>
                  </a:cubicBezTo>
                  <a:lnTo>
                    <a:pt x="88" y="359"/>
                  </a:lnTo>
                  <a:cubicBezTo>
                    <a:pt x="92" y="365"/>
                    <a:pt x="84" y="381"/>
                    <a:pt x="84" y="381"/>
                  </a:cubicBezTo>
                  <a:cubicBezTo>
                    <a:pt x="84" y="387"/>
                    <a:pt x="87" y="387"/>
                    <a:pt x="90" y="387"/>
                  </a:cubicBezTo>
                  <a:cubicBezTo>
                    <a:pt x="93" y="387"/>
                    <a:pt x="96" y="387"/>
                    <a:pt x="96" y="393"/>
                  </a:cubicBezTo>
                  <a:cubicBezTo>
                    <a:pt x="96" y="397"/>
                    <a:pt x="94" y="399"/>
                    <a:pt x="93" y="399"/>
                  </a:cubicBezTo>
                  <a:cubicBezTo>
                    <a:pt x="89" y="399"/>
                    <a:pt x="84" y="393"/>
                    <a:pt x="84" y="393"/>
                  </a:cubicBezTo>
                  <a:cubicBezTo>
                    <a:pt x="72" y="393"/>
                    <a:pt x="84" y="393"/>
                    <a:pt x="84" y="405"/>
                  </a:cubicBezTo>
                  <a:cubicBezTo>
                    <a:pt x="84" y="417"/>
                    <a:pt x="72" y="429"/>
                    <a:pt x="72" y="429"/>
                  </a:cubicBezTo>
                  <a:lnTo>
                    <a:pt x="72" y="441"/>
                  </a:lnTo>
                  <a:cubicBezTo>
                    <a:pt x="84" y="441"/>
                    <a:pt x="84" y="441"/>
                    <a:pt x="84" y="453"/>
                  </a:cubicBezTo>
                  <a:cubicBezTo>
                    <a:pt x="84" y="465"/>
                    <a:pt x="72" y="465"/>
                    <a:pt x="72" y="465"/>
                  </a:cubicBezTo>
                  <a:cubicBezTo>
                    <a:pt x="60" y="477"/>
                    <a:pt x="60" y="477"/>
                    <a:pt x="60" y="489"/>
                  </a:cubicBezTo>
                  <a:cubicBezTo>
                    <a:pt x="60" y="489"/>
                    <a:pt x="60" y="500"/>
                    <a:pt x="60" y="500"/>
                  </a:cubicBezTo>
                  <a:cubicBezTo>
                    <a:pt x="60" y="500"/>
                    <a:pt x="72" y="512"/>
                    <a:pt x="72" y="512"/>
                  </a:cubicBezTo>
                  <a:lnTo>
                    <a:pt x="60" y="512"/>
                  </a:lnTo>
                  <a:cubicBezTo>
                    <a:pt x="60" y="512"/>
                    <a:pt x="60" y="524"/>
                    <a:pt x="60" y="524"/>
                  </a:cubicBezTo>
                  <a:cubicBezTo>
                    <a:pt x="60" y="530"/>
                    <a:pt x="60" y="530"/>
                    <a:pt x="61" y="530"/>
                  </a:cubicBezTo>
                  <a:cubicBezTo>
                    <a:pt x="63" y="530"/>
                    <a:pt x="66" y="530"/>
                    <a:pt x="72" y="536"/>
                  </a:cubicBezTo>
                  <a:cubicBezTo>
                    <a:pt x="72" y="536"/>
                    <a:pt x="72" y="536"/>
                    <a:pt x="72" y="548"/>
                  </a:cubicBezTo>
                  <a:cubicBezTo>
                    <a:pt x="72" y="560"/>
                    <a:pt x="48" y="548"/>
                    <a:pt x="60" y="572"/>
                  </a:cubicBezTo>
                  <a:cubicBezTo>
                    <a:pt x="60" y="578"/>
                    <a:pt x="60" y="578"/>
                    <a:pt x="60" y="578"/>
                  </a:cubicBezTo>
                  <a:cubicBezTo>
                    <a:pt x="60" y="578"/>
                    <a:pt x="60" y="578"/>
                    <a:pt x="60" y="584"/>
                  </a:cubicBezTo>
                  <a:cubicBezTo>
                    <a:pt x="60" y="584"/>
                    <a:pt x="72" y="584"/>
                    <a:pt x="72" y="596"/>
                  </a:cubicBezTo>
                  <a:cubicBezTo>
                    <a:pt x="72" y="600"/>
                    <a:pt x="69" y="601"/>
                    <a:pt x="66" y="601"/>
                  </a:cubicBezTo>
                  <a:cubicBezTo>
                    <a:pt x="65" y="601"/>
                    <a:pt x="65" y="601"/>
                    <a:pt x="65" y="601"/>
                  </a:cubicBezTo>
                  <a:lnTo>
                    <a:pt x="65" y="601"/>
                  </a:lnTo>
                  <a:cubicBezTo>
                    <a:pt x="67" y="603"/>
                    <a:pt x="69" y="605"/>
                    <a:pt x="72" y="608"/>
                  </a:cubicBezTo>
                  <a:cubicBezTo>
                    <a:pt x="72" y="620"/>
                    <a:pt x="72" y="620"/>
                    <a:pt x="60" y="620"/>
                  </a:cubicBezTo>
                  <a:lnTo>
                    <a:pt x="84" y="620"/>
                  </a:lnTo>
                  <a:cubicBezTo>
                    <a:pt x="84" y="620"/>
                    <a:pt x="84" y="625"/>
                    <a:pt x="87" y="625"/>
                  </a:cubicBezTo>
                  <a:cubicBezTo>
                    <a:pt x="89" y="625"/>
                    <a:pt x="92" y="623"/>
                    <a:pt x="96" y="620"/>
                  </a:cubicBezTo>
                  <a:lnTo>
                    <a:pt x="96" y="608"/>
                  </a:lnTo>
                  <a:cubicBezTo>
                    <a:pt x="96" y="608"/>
                    <a:pt x="96" y="596"/>
                    <a:pt x="96" y="596"/>
                  </a:cubicBezTo>
                  <a:cubicBezTo>
                    <a:pt x="96" y="596"/>
                    <a:pt x="96" y="584"/>
                    <a:pt x="84" y="584"/>
                  </a:cubicBezTo>
                  <a:cubicBezTo>
                    <a:pt x="72" y="572"/>
                    <a:pt x="84" y="572"/>
                    <a:pt x="72" y="572"/>
                  </a:cubicBezTo>
                  <a:cubicBezTo>
                    <a:pt x="84" y="572"/>
                    <a:pt x="96" y="548"/>
                    <a:pt x="96" y="548"/>
                  </a:cubicBezTo>
                  <a:cubicBezTo>
                    <a:pt x="96" y="548"/>
                    <a:pt x="96" y="548"/>
                    <a:pt x="96" y="536"/>
                  </a:cubicBezTo>
                  <a:cubicBezTo>
                    <a:pt x="96" y="536"/>
                    <a:pt x="108" y="536"/>
                    <a:pt x="108" y="524"/>
                  </a:cubicBezTo>
                  <a:cubicBezTo>
                    <a:pt x="96" y="524"/>
                    <a:pt x="96" y="512"/>
                    <a:pt x="96" y="512"/>
                  </a:cubicBezTo>
                  <a:cubicBezTo>
                    <a:pt x="96" y="512"/>
                    <a:pt x="96" y="512"/>
                    <a:pt x="96" y="500"/>
                  </a:cubicBezTo>
                  <a:cubicBezTo>
                    <a:pt x="96" y="500"/>
                    <a:pt x="108" y="500"/>
                    <a:pt x="96" y="489"/>
                  </a:cubicBezTo>
                  <a:cubicBezTo>
                    <a:pt x="96" y="489"/>
                    <a:pt x="96" y="477"/>
                    <a:pt x="96" y="477"/>
                  </a:cubicBezTo>
                  <a:lnTo>
                    <a:pt x="119" y="477"/>
                  </a:lnTo>
                  <a:cubicBezTo>
                    <a:pt x="108" y="477"/>
                    <a:pt x="96" y="477"/>
                    <a:pt x="96" y="465"/>
                  </a:cubicBezTo>
                  <a:cubicBezTo>
                    <a:pt x="96" y="461"/>
                    <a:pt x="98" y="459"/>
                    <a:pt x="102" y="459"/>
                  </a:cubicBezTo>
                  <a:cubicBezTo>
                    <a:pt x="109" y="459"/>
                    <a:pt x="119" y="465"/>
                    <a:pt x="119" y="465"/>
                  </a:cubicBezTo>
                  <a:cubicBezTo>
                    <a:pt x="119" y="459"/>
                    <a:pt x="116" y="459"/>
                    <a:pt x="113" y="459"/>
                  </a:cubicBezTo>
                  <a:cubicBezTo>
                    <a:pt x="111" y="459"/>
                    <a:pt x="108" y="459"/>
                    <a:pt x="108" y="453"/>
                  </a:cubicBezTo>
                  <a:cubicBezTo>
                    <a:pt x="108" y="441"/>
                    <a:pt x="108" y="441"/>
                    <a:pt x="108" y="429"/>
                  </a:cubicBezTo>
                  <a:cubicBezTo>
                    <a:pt x="108" y="429"/>
                    <a:pt x="131" y="405"/>
                    <a:pt x="131" y="393"/>
                  </a:cubicBezTo>
                  <a:cubicBezTo>
                    <a:pt x="131" y="387"/>
                    <a:pt x="131" y="387"/>
                    <a:pt x="131" y="387"/>
                  </a:cubicBezTo>
                  <a:cubicBezTo>
                    <a:pt x="131" y="387"/>
                    <a:pt x="131" y="387"/>
                    <a:pt x="131" y="381"/>
                  </a:cubicBezTo>
                  <a:cubicBezTo>
                    <a:pt x="143" y="381"/>
                    <a:pt x="131" y="369"/>
                    <a:pt x="131" y="358"/>
                  </a:cubicBezTo>
                  <a:lnTo>
                    <a:pt x="119" y="346"/>
                  </a:lnTo>
                  <a:lnTo>
                    <a:pt x="131" y="346"/>
                  </a:lnTo>
                  <a:cubicBezTo>
                    <a:pt x="131" y="346"/>
                    <a:pt x="131" y="346"/>
                    <a:pt x="131" y="334"/>
                  </a:cubicBezTo>
                  <a:cubicBezTo>
                    <a:pt x="131" y="325"/>
                    <a:pt x="131" y="317"/>
                    <a:pt x="136" y="317"/>
                  </a:cubicBezTo>
                  <a:cubicBezTo>
                    <a:pt x="137" y="317"/>
                    <a:pt x="140" y="318"/>
                    <a:pt x="143" y="322"/>
                  </a:cubicBezTo>
                  <a:cubicBezTo>
                    <a:pt x="146" y="324"/>
                    <a:pt x="147" y="325"/>
                    <a:pt x="148" y="325"/>
                  </a:cubicBezTo>
                  <a:cubicBezTo>
                    <a:pt x="151" y="325"/>
                    <a:pt x="143" y="310"/>
                    <a:pt x="143" y="310"/>
                  </a:cubicBezTo>
                  <a:close/>
                  <a:moveTo>
                    <a:pt x="72" y="667"/>
                  </a:moveTo>
                  <a:lnTo>
                    <a:pt x="72" y="679"/>
                  </a:lnTo>
                  <a:cubicBezTo>
                    <a:pt x="72" y="679"/>
                    <a:pt x="84" y="667"/>
                    <a:pt x="84" y="667"/>
                  </a:cubicBezTo>
                  <a:close/>
                  <a:moveTo>
                    <a:pt x="1358" y="691"/>
                  </a:moveTo>
                  <a:cubicBezTo>
                    <a:pt x="1334" y="691"/>
                    <a:pt x="1342" y="696"/>
                    <a:pt x="1350" y="696"/>
                  </a:cubicBezTo>
                  <a:cubicBezTo>
                    <a:pt x="1354" y="696"/>
                    <a:pt x="1358" y="695"/>
                    <a:pt x="1358" y="691"/>
                  </a:cubicBezTo>
                  <a:close/>
                  <a:moveTo>
                    <a:pt x="108" y="810"/>
                  </a:moveTo>
                  <a:lnTo>
                    <a:pt x="96" y="822"/>
                  </a:lnTo>
                  <a:cubicBezTo>
                    <a:pt x="108" y="822"/>
                    <a:pt x="119" y="822"/>
                    <a:pt x="119" y="810"/>
                  </a:cubicBezTo>
                  <a:close/>
                  <a:moveTo>
                    <a:pt x="179" y="762"/>
                  </a:moveTo>
                  <a:cubicBezTo>
                    <a:pt x="179" y="774"/>
                    <a:pt x="179" y="774"/>
                    <a:pt x="179" y="774"/>
                  </a:cubicBezTo>
                  <a:cubicBezTo>
                    <a:pt x="179" y="786"/>
                    <a:pt x="179" y="798"/>
                    <a:pt x="179" y="798"/>
                  </a:cubicBezTo>
                  <a:lnTo>
                    <a:pt x="203" y="798"/>
                  </a:lnTo>
                  <a:cubicBezTo>
                    <a:pt x="203" y="798"/>
                    <a:pt x="203" y="810"/>
                    <a:pt x="203" y="810"/>
                  </a:cubicBezTo>
                  <a:lnTo>
                    <a:pt x="191" y="810"/>
                  </a:lnTo>
                  <a:cubicBezTo>
                    <a:pt x="191" y="822"/>
                    <a:pt x="191" y="822"/>
                    <a:pt x="203" y="822"/>
                  </a:cubicBezTo>
                  <a:cubicBezTo>
                    <a:pt x="203" y="818"/>
                    <a:pt x="203" y="817"/>
                    <a:pt x="203" y="817"/>
                  </a:cubicBezTo>
                  <a:cubicBezTo>
                    <a:pt x="204" y="817"/>
                    <a:pt x="207" y="822"/>
                    <a:pt x="215" y="822"/>
                  </a:cubicBezTo>
                  <a:cubicBezTo>
                    <a:pt x="215" y="822"/>
                    <a:pt x="215" y="810"/>
                    <a:pt x="215" y="810"/>
                  </a:cubicBezTo>
                  <a:lnTo>
                    <a:pt x="215" y="798"/>
                  </a:lnTo>
                  <a:lnTo>
                    <a:pt x="215" y="786"/>
                  </a:lnTo>
                  <a:cubicBezTo>
                    <a:pt x="215" y="774"/>
                    <a:pt x="191" y="762"/>
                    <a:pt x="179" y="762"/>
                  </a:cubicBezTo>
                  <a:close/>
                  <a:moveTo>
                    <a:pt x="1334" y="810"/>
                  </a:moveTo>
                  <a:cubicBezTo>
                    <a:pt x="1334" y="810"/>
                    <a:pt x="1322" y="810"/>
                    <a:pt x="1334" y="822"/>
                  </a:cubicBezTo>
                  <a:cubicBezTo>
                    <a:pt x="1334" y="810"/>
                    <a:pt x="1334" y="810"/>
                    <a:pt x="1334" y="810"/>
                  </a:cubicBezTo>
                  <a:close/>
                  <a:moveTo>
                    <a:pt x="203" y="822"/>
                  </a:moveTo>
                  <a:lnTo>
                    <a:pt x="203" y="846"/>
                  </a:lnTo>
                  <a:lnTo>
                    <a:pt x="191" y="846"/>
                  </a:lnTo>
                  <a:cubicBezTo>
                    <a:pt x="191" y="846"/>
                    <a:pt x="203" y="858"/>
                    <a:pt x="215" y="858"/>
                  </a:cubicBezTo>
                  <a:cubicBezTo>
                    <a:pt x="227" y="846"/>
                    <a:pt x="215" y="846"/>
                    <a:pt x="215" y="846"/>
                  </a:cubicBezTo>
                  <a:cubicBezTo>
                    <a:pt x="215" y="834"/>
                    <a:pt x="203" y="822"/>
                    <a:pt x="203" y="822"/>
                  </a:cubicBezTo>
                  <a:close/>
                  <a:moveTo>
                    <a:pt x="215" y="858"/>
                  </a:moveTo>
                  <a:lnTo>
                    <a:pt x="203" y="870"/>
                  </a:lnTo>
                  <a:lnTo>
                    <a:pt x="215" y="870"/>
                  </a:lnTo>
                  <a:cubicBezTo>
                    <a:pt x="215" y="864"/>
                    <a:pt x="215" y="864"/>
                    <a:pt x="215" y="864"/>
                  </a:cubicBezTo>
                  <a:cubicBezTo>
                    <a:pt x="215" y="864"/>
                    <a:pt x="215" y="864"/>
                    <a:pt x="215" y="858"/>
                  </a:cubicBezTo>
                  <a:close/>
                  <a:moveTo>
                    <a:pt x="215" y="870"/>
                  </a:moveTo>
                  <a:lnTo>
                    <a:pt x="215" y="876"/>
                  </a:lnTo>
                  <a:lnTo>
                    <a:pt x="215" y="876"/>
                  </a:lnTo>
                  <a:cubicBezTo>
                    <a:pt x="216" y="876"/>
                    <a:pt x="217" y="876"/>
                    <a:pt x="218" y="876"/>
                  </a:cubicBezTo>
                  <a:cubicBezTo>
                    <a:pt x="221" y="876"/>
                    <a:pt x="221" y="876"/>
                    <a:pt x="215" y="870"/>
                  </a:cubicBezTo>
                  <a:close/>
                  <a:moveTo>
                    <a:pt x="215" y="876"/>
                  </a:moveTo>
                  <a:cubicBezTo>
                    <a:pt x="212" y="876"/>
                    <a:pt x="207" y="877"/>
                    <a:pt x="203" y="881"/>
                  </a:cubicBezTo>
                  <a:cubicBezTo>
                    <a:pt x="191" y="893"/>
                    <a:pt x="203" y="893"/>
                    <a:pt x="203" y="893"/>
                  </a:cubicBezTo>
                  <a:cubicBezTo>
                    <a:pt x="215" y="893"/>
                    <a:pt x="215" y="893"/>
                    <a:pt x="215" y="905"/>
                  </a:cubicBezTo>
                  <a:cubicBezTo>
                    <a:pt x="227" y="893"/>
                    <a:pt x="227" y="893"/>
                    <a:pt x="227" y="893"/>
                  </a:cubicBezTo>
                  <a:lnTo>
                    <a:pt x="215" y="893"/>
                  </a:lnTo>
                  <a:lnTo>
                    <a:pt x="215" y="881"/>
                  </a:lnTo>
                  <a:lnTo>
                    <a:pt x="215" y="876"/>
                  </a:lnTo>
                  <a:close/>
                  <a:moveTo>
                    <a:pt x="1370" y="1072"/>
                  </a:moveTo>
                  <a:lnTo>
                    <a:pt x="1358" y="1084"/>
                  </a:lnTo>
                  <a:lnTo>
                    <a:pt x="1370" y="1084"/>
                  </a:lnTo>
                  <a:cubicBezTo>
                    <a:pt x="1370" y="1072"/>
                    <a:pt x="1370" y="1072"/>
                    <a:pt x="1370" y="1072"/>
                  </a:cubicBezTo>
                  <a:close/>
                  <a:moveTo>
                    <a:pt x="215" y="905"/>
                  </a:moveTo>
                  <a:cubicBezTo>
                    <a:pt x="203" y="929"/>
                    <a:pt x="215" y="917"/>
                    <a:pt x="215" y="929"/>
                  </a:cubicBezTo>
                  <a:lnTo>
                    <a:pt x="203" y="929"/>
                  </a:lnTo>
                  <a:lnTo>
                    <a:pt x="203" y="941"/>
                  </a:lnTo>
                  <a:cubicBezTo>
                    <a:pt x="215" y="953"/>
                    <a:pt x="227" y="953"/>
                    <a:pt x="227" y="953"/>
                  </a:cubicBezTo>
                  <a:lnTo>
                    <a:pt x="203" y="953"/>
                  </a:lnTo>
                  <a:lnTo>
                    <a:pt x="203" y="965"/>
                  </a:lnTo>
                  <a:cubicBezTo>
                    <a:pt x="203" y="965"/>
                    <a:pt x="203" y="977"/>
                    <a:pt x="203" y="977"/>
                  </a:cubicBezTo>
                  <a:cubicBezTo>
                    <a:pt x="203" y="979"/>
                    <a:pt x="203" y="980"/>
                    <a:pt x="204" y="980"/>
                  </a:cubicBezTo>
                  <a:cubicBezTo>
                    <a:pt x="207" y="980"/>
                    <a:pt x="215" y="965"/>
                    <a:pt x="215" y="965"/>
                  </a:cubicBezTo>
                  <a:cubicBezTo>
                    <a:pt x="215" y="965"/>
                    <a:pt x="215" y="977"/>
                    <a:pt x="215" y="977"/>
                  </a:cubicBezTo>
                  <a:cubicBezTo>
                    <a:pt x="221" y="983"/>
                    <a:pt x="221" y="983"/>
                    <a:pt x="218" y="983"/>
                  </a:cubicBezTo>
                  <a:cubicBezTo>
                    <a:pt x="215" y="983"/>
                    <a:pt x="209" y="983"/>
                    <a:pt x="203" y="989"/>
                  </a:cubicBezTo>
                  <a:cubicBezTo>
                    <a:pt x="203" y="989"/>
                    <a:pt x="227" y="1001"/>
                    <a:pt x="227" y="1001"/>
                  </a:cubicBezTo>
                  <a:lnTo>
                    <a:pt x="215" y="1001"/>
                  </a:lnTo>
                  <a:cubicBezTo>
                    <a:pt x="215" y="1012"/>
                    <a:pt x="215" y="1012"/>
                    <a:pt x="215" y="1012"/>
                  </a:cubicBezTo>
                  <a:lnTo>
                    <a:pt x="227" y="1012"/>
                  </a:lnTo>
                  <a:cubicBezTo>
                    <a:pt x="227" y="1012"/>
                    <a:pt x="227" y="1024"/>
                    <a:pt x="227" y="1024"/>
                  </a:cubicBezTo>
                  <a:cubicBezTo>
                    <a:pt x="227" y="1036"/>
                    <a:pt x="215" y="1036"/>
                    <a:pt x="215" y="1036"/>
                  </a:cubicBezTo>
                  <a:lnTo>
                    <a:pt x="227" y="1036"/>
                  </a:lnTo>
                  <a:cubicBezTo>
                    <a:pt x="250" y="1036"/>
                    <a:pt x="203" y="1072"/>
                    <a:pt x="215" y="1072"/>
                  </a:cubicBezTo>
                  <a:lnTo>
                    <a:pt x="227" y="1072"/>
                  </a:lnTo>
                  <a:cubicBezTo>
                    <a:pt x="236" y="1072"/>
                    <a:pt x="223" y="1087"/>
                    <a:pt x="223" y="1087"/>
                  </a:cubicBezTo>
                  <a:cubicBezTo>
                    <a:pt x="223" y="1087"/>
                    <a:pt x="224" y="1086"/>
                    <a:pt x="227" y="1084"/>
                  </a:cubicBezTo>
                  <a:cubicBezTo>
                    <a:pt x="235" y="1075"/>
                    <a:pt x="237" y="1067"/>
                    <a:pt x="238" y="1067"/>
                  </a:cubicBezTo>
                  <a:cubicBezTo>
                    <a:pt x="239" y="1067"/>
                    <a:pt x="239" y="1068"/>
                    <a:pt x="239" y="1072"/>
                  </a:cubicBezTo>
                  <a:cubicBezTo>
                    <a:pt x="250" y="1060"/>
                    <a:pt x="250" y="1060"/>
                    <a:pt x="250" y="1060"/>
                  </a:cubicBezTo>
                  <a:lnTo>
                    <a:pt x="250" y="1048"/>
                  </a:lnTo>
                  <a:cubicBezTo>
                    <a:pt x="250" y="1036"/>
                    <a:pt x="239" y="1024"/>
                    <a:pt x="239" y="1012"/>
                  </a:cubicBezTo>
                  <a:cubicBezTo>
                    <a:pt x="239" y="1012"/>
                    <a:pt x="250" y="1001"/>
                    <a:pt x="250" y="1001"/>
                  </a:cubicBezTo>
                  <a:lnTo>
                    <a:pt x="239" y="1001"/>
                  </a:lnTo>
                  <a:cubicBezTo>
                    <a:pt x="239" y="1001"/>
                    <a:pt x="227" y="989"/>
                    <a:pt x="239" y="989"/>
                  </a:cubicBezTo>
                  <a:cubicBezTo>
                    <a:pt x="250" y="977"/>
                    <a:pt x="239" y="977"/>
                    <a:pt x="239" y="977"/>
                  </a:cubicBezTo>
                  <a:cubicBezTo>
                    <a:pt x="239" y="977"/>
                    <a:pt x="239" y="965"/>
                    <a:pt x="239" y="965"/>
                  </a:cubicBezTo>
                  <a:cubicBezTo>
                    <a:pt x="227" y="953"/>
                    <a:pt x="227" y="953"/>
                    <a:pt x="227" y="941"/>
                  </a:cubicBezTo>
                  <a:cubicBezTo>
                    <a:pt x="227" y="935"/>
                    <a:pt x="230" y="935"/>
                    <a:pt x="231" y="935"/>
                  </a:cubicBezTo>
                  <a:cubicBezTo>
                    <a:pt x="233" y="935"/>
                    <a:pt x="233" y="935"/>
                    <a:pt x="227" y="929"/>
                  </a:cubicBezTo>
                  <a:lnTo>
                    <a:pt x="215" y="917"/>
                  </a:lnTo>
                  <a:cubicBezTo>
                    <a:pt x="215" y="911"/>
                    <a:pt x="215" y="911"/>
                    <a:pt x="215" y="911"/>
                  </a:cubicBezTo>
                  <a:cubicBezTo>
                    <a:pt x="215" y="911"/>
                    <a:pt x="215" y="911"/>
                    <a:pt x="215" y="905"/>
                  </a:cubicBezTo>
                  <a:close/>
                  <a:moveTo>
                    <a:pt x="239" y="1072"/>
                  </a:moveTo>
                  <a:cubicBezTo>
                    <a:pt x="239" y="1072"/>
                    <a:pt x="239" y="1072"/>
                    <a:pt x="239" y="1084"/>
                  </a:cubicBezTo>
                  <a:lnTo>
                    <a:pt x="250" y="1084"/>
                  </a:lnTo>
                  <a:cubicBezTo>
                    <a:pt x="251" y="1083"/>
                    <a:pt x="252" y="1083"/>
                    <a:pt x="252" y="1082"/>
                  </a:cubicBezTo>
                  <a:lnTo>
                    <a:pt x="252" y="1082"/>
                  </a:lnTo>
                  <a:cubicBezTo>
                    <a:pt x="256" y="1089"/>
                    <a:pt x="257" y="1096"/>
                    <a:pt x="250" y="1096"/>
                  </a:cubicBezTo>
                  <a:cubicBezTo>
                    <a:pt x="239" y="1108"/>
                    <a:pt x="250" y="1108"/>
                    <a:pt x="250" y="1108"/>
                  </a:cubicBezTo>
                  <a:cubicBezTo>
                    <a:pt x="250" y="1108"/>
                    <a:pt x="239" y="1120"/>
                    <a:pt x="239" y="1120"/>
                  </a:cubicBezTo>
                  <a:cubicBezTo>
                    <a:pt x="239" y="1126"/>
                    <a:pt x="241" y="1129"/>
                    <a:pt x="246" y="1129"/>
                  </a:cubicBezTo>
                  <a:cubicBezTo>
                    <a:pt x="250" y="1129"/>
                    <a:pt x="256" y="1126"/>
                    <a:pt x="262" y="1120"/>
                  </a:cubicBezTo>
                  <a:cubicBezTo>
                    <a:pt x="262" y="1120"/>
                    <a:pt x="262" y="1108"/>
                    <a:pt x="262" y="1108"/>
                  </a:cubicBezTo>
                  <a:cubicBezTo>
                    <a:pt x="262" y="1096"/>
                    <a:pt x="262" y="1096"/>
                    <a:pt x="262" y="1096"/>
                  </a:cubicBezTo>
                  <a:cubicBezTo>
                    <a:pt x="262" y="1087"/>
                    <a:pt x="262" y="1079"/>
                    <a:pt x="258" y="1079"/>
                  </a:cubicBezTo>
                  <a:cubicBezTo>
                    <a:pt x="257" y="1079"/>
                    <a:pt x="255" y="1080"/>
                    <a:pt x="252" y="1082"/>
                  </a:cubicBezTo>
                  <a:lnTo>
                    <a:pt x="252" y="1082"/>
                  </a:lnTo>
                  <a:cubicBezTo>
                    <a:pt x="249" y="1077"/>
                    <a:pt x="244" y="1072"/>
                    <a:pt x="239" y="1072"/>
                  </a:cubicBezTo>
                  <a:close/>
                  <a:moveTo>
                    <a:pt x="274" y="1120"/>
                  </a:moveTo>
                  <a:cubicBezTo>
                    <a:pt x="274" y="1131"/>
                    <a:pt x="262" y="1131"/>
                    <a:pt x="262" y="1131"/>
                  </a:cubicBezTo>
                  <a:lnTo>
                    <a:pt x="274" y="1131"/>
                  </a:lnTo>
                  <a:cubicBezTo>
                    <a:pt x="274" y="1131"/>
                    <a:pt x="274" y="1131"/>
                    <a:pt x="274" y="1120"/>
                  </a:cubicBezTo>
                  <a:close/>
                  <a:moveTo>
                    <a:pt x="212" y="1150"/>
                  </a:moveTo>
                  <a:cubicBezTo>
                    <a:pt x="208" y="1150"/>
                    <a:pt x="203" y="1155"/>
                    <a:pt x="203" y="1155"/>
                  </a:cubicBezTo>
                  <a:cubicBezTo>
                    <a:pt x="203" y="1161"/>
                    <a:pt x="209" y="1164"/>
                    <a:pt x="213" y="1164"/>
                  </a:cubicBezTo>
                  <a:cubicBezTo>
                    <a:pt x="218" y="1164"/>
                    <a:pt x="221" y="1161"/>
                    <a:pt x="215" y="1155"/>
                  </a:cubicBezTo>
                  <a:cubicBezTo>
                    <a:pt x="215" y="1151"/>
                    <a:pt x="213" y="1150"/>
                    <a:pt x="212" y="1150"/>
                  </a:cubicBezTo>
                  <a:close/>
                  <a:moveTo>
                    <a:pt x="334" y="1167"/>
                  </a:moveTo>
                  <a:cubicBezTo>
                    <a:pt x="332" y="1169"/>
                    <a:pt x="331" y="1172"/>
                    <a:pt x="331" y="1175"/>
                  </a:cubicBezTo>
                  <a:lnTo>
                    <a:pt x="331" y="1175"/>
                  </a:lnTo>
                  <a:cubicBezTo>
                    <a:pt x="333" y="1173"/>
                    <a:pt x="334" y="1171"/>
                    <a:pt x="334" y="1167"/>
                  </a:cubicBezTo>
                  <a:close/>
                  <a:moveTo>
                    <a:pt x="227" y="1203"/>
                  </a:moveTo>
                  <a:lnTo>
                    <a:pt x="215" y="1215"/>
                  </a:lnTo>
                  <a:lnTo>
                    <a:pt x="239" y="1203"/>
                  </a:lnTo>
                  <a:close/>
                  <a:moveTo>
                    <a:pt x="322" y="1310"/>
                  </a:moveTo>
                  <a:cubicBezTo>
                    <a:pt x="310" y="1316"/>
                    <a:pt x="310" y="1316"/>
                    <a:pt x="313" y="1316"/>
                  </a:cubicBezTo>
                  <a:cubicBezTo>
                    <a:pt x="314" y="1316"/>
                    <a:pt x="316" y="1316"/>
                    <a:pt x="317" y="1316"/>
                  </a:cubicBezTo>
                  <a:lnTo>
                    <a:pt x="317" y="1316"/>
                  </a:lnTo>
                  <a:cubicBezTo>
                    <a:pt x="318" y="1315"/>
                    <a:pt x="319" y="1313"/>
                    <a:pt x="322" y="1310"/>
                  </a:cubicBezTo>
                  <a:close/>
                  <a:moveTo>
                    <a:pt x="317" y="1316"/>
                  </a:moveTo>
                  <a:cubicBezTo>
                    <a:pt x="315" y="1322"/>
                    <a:pt x="322" y="1322"/>
                    <a:pt x="322" y="1322"/>
                  </a:cubicBezTo>
                  <a:cubicBezTo>
                    <a:pt x="322" y="1318"/>
                    <a:pt x="320" y="1317"/>
                    <a:pt x="317" y="1316"/>
                  </a:cubicBezTo>
                  <a:close/>
                  <a:moveTo>
                    <a:pt x="343" y="1352"/>
                  </a:moveTo>
                  <a:lnTo>
                    <a:pt x="343" y="1352"/>
                  </a:lnTo>
                  <a:cubicBezTo>
                    <a:pt x="340" y="1352"/>
                    <a:pt x="338" y="1358"/>
                    <a:pt x="346" y="1358"/>
                  </a:cubicBezTo>
                  <a:cubicBezTo>
                    <a:pt x="346" y="1354"/>
                    <a:pt x="344" y="1352"/>
                    <a:pt x="343" y="1352"/>
                  </a:cubicBezTo>
                  <a:close/>
                  <a:moveTo>
                    <a:pt x="977" y="286"/>
                  </a:moveTo>
                  <a:cubicBezTo>
                    <a:pt x="972" y="290"/>
                    <a:pt x="971" y="295"/>
                    <a:pt x="971" y="299"/>
                  </a:cubicBezTo>
                  <a:lnTo>
                    <a:pt x="971" y="299"/>
                  </a:lnTo>
                  <a:cubicBezTo>
                    <a:pt x="973" y="298"/>
                    <a:pt x="975" y="298"/>
                    <a:pt x="977" y="298"/>
                  </a:cubicBezTo>
                  <a:cubicBezTo>
                    <a:pt x="977" y="298"/>
                    <a:pt x="969" y="313"/>
                    <a:pt x="972" y="313"/>
                  </a:cubicBezTo>
                  <a:cubicBezTo>
                    <a:pt x="973" y="313"/>
                    <a:pt x="974" y="312"/>
                    <a:pt x="977" y="310"/>
                  </a:cubicBezTo>
                  <a:lnTo>
                    <a:pt x="977" y="310"/>
                  </a:lnTo>
                  <a:cubicBezTo>
                    <a:pt x="977" y="322"/>
                    <a:pt x="965" y="310"/>
                    <a:pt x="965" y="334"/>
                  </a:cubicBezTo>
                  <a:cubicBezTo>
                    <a:pt x="965" y="346"/>
                    <a:pt x="977" y="358"/>
                    <a:pt x="989" y="358"/>
                  </a:cubicBezTo>
                  <a:lnTo>
                    <a:pt x="1001" y="358"/>
                  </a:lnTo>
                  <a:cubicBezTo>
                    <a:pt x="1001" y="358"/>
                    <a:pt x="989" y="369"/>
                    <a:pt x="989" y="369"/>
                  </a:cubicBezTo>
                  <a:cubicBezTo>
                    <a:pt x="989" y="369"/>
                    <a:pt x="994" y="364"/>
                    <a:pt x="997" y="364"/>
                  </a:cubicBezTo>
                  <a:cubicBezTo>
                    <a:pt x="999" y="364"/>
                    <a:pt x="1001" y="366"/>
                    <a:pt x="1001" y="369"/>
                  </a:cubicBezTo>
                  <a:cubicBezTo>
                    <a:pt x="1001" y="369"/>
                    <a:pt x="1024" y="393"/>
                    <a:pt x="1024" y="393"/>
                  </a:cubicBezTo>
                  <a:lnTo>
                    <a:pt x="1036" y="393"/>
                  </a:lnTo>
                  <a:cubicBezTo>
                    <a:pt x="1036" y="405"/>
                    <a:pt x="1036" y="405"/>
                    <a:pt x="1036" y="417"/>
                  </a:cubicBezTo>
                  <a:cubicBezTo>
                    <a:pt x="1036" y="417"/>
                    <a:pt x="1036" y="417"/>
                    <a:pt x="1036" y="429"/>
                  </a:cubicBezTo>
                  <a:lnTo>
                    <a:pt x="1060" y="429"/>
                  </a:lnTo>
                  <a:cubicBezTo>
                    <a:pt x="1060" y="429"/>
                    <a:pt x="1036" y="441"/>
                    <a:pt x="1036" y="441"/>
                  </a:cubicBezTo>
                  <a:lnTo>
                    <a:pt x="1048" y="441"/>
                  </a:lnTo>
                  <a:cubicBezTo>
                    <a:pt x="1054" y="435"/>
                    <a:pt x="1057" y="432"/>
                    <a:pt x="1059" y="432"/>
                  </a:cubicBezTo>
                  <a:cubicBezTo>
                    <a:pt x="1060" y="432"/>
                    <a:pt x="1060" y="435"/>
                    <a:pt x="1060" y="441"/>
                  </a:cubicBezTo>
                  <a:cubicBezTo>
                    <a:pt x="1060" y="441"/>
                    <a:pt x="1048" y="441"/>
                    <a:pt x="1048" y="453"/>
                  </a:cubicBezTo>
                  <a:lnTo>
                    <a:pt x="1072" y="453"/>
                  </a:lnTo>
                  <a:cubicBezTo>
                    <a:pt x="1072" y="453"/>
                    <a:pt x="1072" y="465"/>
                    <a:pt x="1072" y="465"/>
                  </a:cubicBezTo>
                  <a:cubicBezTo>
                    <a:pt x="1072" y="465"/>
                    <a:pt x="1077" y="470"/>
                    <a:pt x="1080" y="470"/>
                  </a:cubicBezTo>
                  <a:lnTo>
                    <a:pt x="1080" y="470"/>
                  </a:lnTo>
                  <a:cubicBezTo>
                    <a:pt x="1075" y="483"/>
                    <a:pt x="1084" y="502"/>
                    <a:pt x="1084" y="512"/>
                  </a:cubicBezTo>
                  <a:lnTo>
                    <a:pt x="1108" y="512"/>
                  </a:lnTo>
                  <a:cubicBezTo>
                    <a:pt x="1096" y="512"/>
                    <a:pt x="1084" y="536"/>
                    <a:pt x="1096" y="548"/>
                  </a:cubicBezTo>
                  <a:lnTo>
                    <a:pt x="1108" y="548"/>
                  </a:lnTo>
                  <a:cubicBezTo>
                    <a:pt x="1120" y="548"/>
                    <a:pt x="1120" y="548"/>
                    <a:pt x="1120" y="560"/>
                  </a:cubicBezTo>
                  <a:cubicBezTo>
                    <a:pt x="1120" y="564"/>
                    <a:pt x="1118" y="565"/>
                    <a:pt x="1116" y="565"/>
                  </a:cubicBezTo>
                  <a:cubicBezTo>
                    <a:pt x="1113" y="565"/>
                    <a:pt x="1108" y="560"/>
                    <a:pt x="1108" y="560"/>
                  </a:cubicBezTo>
                  <a:lnTo>
                    <a:pt x="1108" y="560"/>
                  </a:lnTo>
                  <a:lnTo>
                    <a:pt x="1120" y="584"/>
                  </a:lnTo>
                  <a:cubicBezTo>
                    <a:pt x="1120" y="596"/>
                    <a:pt x="1120" y="596"/>
                    <a:pt x="1143" y="596"/>
                  </a:cubicBezTo>
                  <a:lnTo>
                    <a:pt x="1120" y="596"/>
                  </a:lnTo>
                  <a:lnTo>
                    <a:pt x="1120" y="608"/>
                  </a:lnTo>
                  <a:cubicBezTo>
                    <a:pt x="1120" y="612"/>
                    <a:pt x="1121" y="613"/>
                    <a:pt x="1123" y="613"/>
                  </a:cubicBezTo>
                  <a:cubicBezTo>
                    <a:pt x="1126" y="613"/>
                    <a:pt x="1131" y="608"/>
                    <a:pt x="1131" y="608"/>
                  </a:cubicBezTo>
                  <a:cubicBezTo>
                    <a:pt x="1131" y="608"/>
                    <a:pt x="1131" y="608"/>
                    <a:pt x="1131" y="620"/>
                  </a:cubicBezTo>
                  <a:cubicBezTo>
                    <a:pt x="1131" y="620"/>
                    <a:pt x="1131" y="620"/>
                    <a:pt x="1131" y="631"/>
                  </a:cubicBezTo>
                  <a:lnTo>
                    <a:pt x="1155" y="631"/>
                  </a:lnTo>
                  <a:cubicBezTo>
                    <a:pt x="1167" y="631"/>
                    <a:pt x="1167" y="631"/>
                    <a:pt x="1155" y="643"/>
                  </a:cubicBezTo>
                  <a:cubicBezTo>
                    <a:pt x="1149" y="649"/>
                    <a:pt x="1146" y="649"/>
                    <a:pt x="1145" y="649"/>
                  </a:cubicBezTo>
                  <a:cubicBezTo>
                    <a:pt x="1143" y="649"/>
                    <a:pt x="1143" y="649"/>
                    <a:pt x="1143" y="655"/>
                  </a:cubicBezTo>
                  <a:cubicBezTo>
                    <a:pt x="1143" y="667"/>
                    <a:pt x="1143" y="667"/>
                    <a:pt x="1143" y="667"/>
                  </a:cubicBezTo>
                  <a:lnTo>
                    <a:pt x="1155" y="667"/>
                  </a:lnTo>
                  <a:cubicBezTo>
                    <a:pt x="1143" y="667"/>
                    <a:pt x="1155" y="679"/>
                    <a:pt x="1155" y="679"/>
                  </a:cubicBezTo>
                  <a:cubicBezTo>
                    <a:pt x="1143" y="679"/>
                    <a:pt x="1155" y="703"/>
                    <a:pt x="1155" y="703"/>
                  </a:cubicBezTo>
                  <a:lnTo>
                    <a:pt x="1155" y="715"/>
                  </a:lnTo>
                  <a:cubicBezTo>
                    <a:pt x="1155" y="715"/>
                    <a:pt x="1155" y="727"/>
                    <a:pt x="1155" y="727"/>
                  </a:cubicBezTo>
                  <a:cubicBezTo>
                    <a:pt x="1155" y="727"/>
                    <a:pt x="1167" y="750"/>
                    <a:pt x="1155" y="750"/>
                  </a:cubicBezTo>
                  <a:lnTo>
                    <a:pt x="1167" y="750"/>
                  </a:lnTo>
                  <a:cubicBezTo>
                    <a:pt x="1167" y="750"/>
                    <a:pt x="1167" y="762"/>
                    <a:pt x="1167" y="762"/>
                  </a:cubicBezTo>
                  <a:cubicBezTo>
                    <a:pt x="1167" y="762"/>
                    <a:pt x="1179" y="774"/>
                    <a:pt x="1179" y="774"/>
                  </a:cubicBezTo>
                  <a:lnTo>
                    <a:pt x="1167" y="774"/>
                  </a:lnTo>
                  <a:cubicBezTo>
                    <a:pt x="1167" y="774"/>
                    <a:pt x="1191" y="774"/>
                    <a:pt x="1191" y="786"/>
                  </a:cubicBezTo>
                  <a:cubicBezTo>
                    <a:pt x="1191" y="790"/>
                    <a:pt x="1188" y="792"/>
                    <a:pt x="1185" y="792"/>
                  </a:cubicBezTo>
                  <a:cubicBezTo>
                    <a:pt x="1178" y="792"/>
                    <a:pt x="1167" y="786"/>
                    <a:pt x="1167" y="786"/>
                  </a:cubicBezTo>
                  <a:lnTo>
                    <a:pt x="1167" y="786"/>
                  </a:lnTo>
                  <a:cubicBezTo>
                    <a:pt x="1167" y="798"/>
                    <a:pt x="1179" y="810"/>
                    <a:pt x="1191" y="810"/>
                  </a:cubicBezTo>
                  <a:cubicBezTo>
                    <a:pt x="1191" y="818"/>
                    <a:pt x="1197" y="827"/>
                    <a:pt x="1196" y="827"/>
                  </a:cubicBezTo>
                  <a:cubicBezTo>
                    <a:pt x="1196" y="827"/>
                    <a:pt x="1194" y="825"/>
                    <a:pt x="1191" y="822"/>
                  </a:cubicBezTo>
                  <a:lnTo>
                    <a:pt x="1179" y="822"/>
                  </a:lnTo>
                  <a:cubicBezTo>
                    <a:pt x="1179" y="834"/>
                    <a:pt x="1179" y="834"/>
                    <a:pt x="1191" y="834"/>
                  </a:cubicBezTo>
                  <a:lnTo>
                    <a:pt x="1203" y="834"/>
                  </a:lnTo>
                  <a:cubicBezTo>
                    <a:pt x="1203" y="834"/>
                    <a:pt x="1179" y="858"/>
                    <a:pt x="1179" y="858"/>
                  </a:cubicBezTo>
                  <a:lnTo>
                    <a:pt x="1215" y="858"/>
                  </a:lnTo>
                  <a:cubicBezTo>
                    <a:pt x="1215" y="858"/>
                    <a:pt x="1191" y="858"/>
                    <a:pt x="1191" y="870"/>
                  </a:cubicBezTo>
                  <a:cubicBezTo>
                    <a:pt x="1191" y="870"/>
                    <a:pt x="1191" y="875"/>
                    <a:pt x="1195" y="875"/>
                  </a:cubicBezTo>
                  <a:cubicBezTo>
                    <a:pt x="1196" y="875"/>
                    <a:pt x="1199" y="874"/>
                    <a:pt x="1203" y="870"/>
                  </a:cubicBezTo>
                  <a:lnTo>
                    <a:pt x="1203" y="881"/>
                  </a:lnTo>
                  <a:lnTo>
                    <a:pt x="1191" y="881"/>
                  </a:lnTo>
                  <a:cubicBezTo>
                    <a:pt x="1191" y="881"/>
                    <a:pt x="1191" y="893"/>
                    <a:pt x="1191" y="893"/>
                  </a:cubicBezTo>
                  <a:cubicBezTo>
                    <a:pt x="1191" y="905"/>
                    <a:pt x="1215" y="905"/>
                    <a:pt x="1191" y="905"/>
                  </a:cubicBezTo>
                  <a:cubicBezTo>
                    <a:pt x="1179" y="911"/>
                    <a:pt x="1179" y="911"/>
                    <a:pt x="1182" y="911"/>
                  </a:cubicBezTo>
                  <a:cubicBezTo>
                    <a:pt x="1185" y="911"/>
                    <a:pt x="1191" y="911"/>
                    <a:pt x="1191" y="917"/>
                  </a:cubicBezTo>
                  <a:cubicBezTo>
                    <a:pt x="1191" y="929"/>
                    <a:pt x="1179" y="929"/>
                    <a:pt x="1179" y="929"/>
                  </a:cubicBezTo>
                  <a:cubicBezTo>
                    <a:pt x="1167" y="929"/>
                    <a:pt x="1179" y="941"/>
                    <a:pt x="1179" y="941"/>
                  </a:cubicBezTo>
                  <a:lnTo>
                    <a:pt x="1179" y="953"/>
                  </a:lnTo>
                  <a:cubicBezTo>
                    <a:pt x="1179" y="959"/>
                    <a:pt x="1182" y="959"/>
                    <a:pt x="1185" y="959"/>
                  </a:cubicBezTo>
                  <a:cubicBezTo>
                    <a:pt x="1188" y="959"/>
                    <a:pt x="1191" y="959"/>
                    <a:pt x="1191" y="965"/>
                  </a:cubicBezTo>
                  <a:lnTo>
                    <a:pt x="1179" y="965"/>
                  </a:lnTo>
                  <a:lnTo>
                    <a:pt x="1179" y="977"/>
                  </a:lnTo>
                  <a:lnTo>
                    <a:pt x="1179" y="989"/>
                  </a:lnTo>
                  <a:lnTo>
                    <a:pt x="1155" y="989"/>
                  </a:lnTo>
                  <a:cubicBezTo>
                    <a:pt x="1167" y="989"/>
                    <a:pt x="1167" y="1001"/>
                    <a:pt x="1167" y="1012"/>
                  </a:cubicBezTo>
                  <a:lnTo>
                    <a:pt x="1155" y="1012"/>
                  </a:lnTo>
                  <a:cubicBezTo>
                    <a:pt x="1143" y="1036"/>
                    <a:pt x="1143" y="1048"/>
                    <a:pt x="1143" y="1072"/>
                  </a:cubicBezTo>
                  <a:lnTo>
                    <a:pt x="1143" y="1108"/>
                  </a:lnTo>
                  <a:lnTo>
                    <a:pt x="1143" y="1143"/>
                  </a:lnTo>
                  <a:cubicBezTo>
                    <a:pt x="1143" y="1143"/>
                    <a:pt x="1143" y="1155"/>
                    <a:pt x="1143" y="1155"/>
                  </a:cubicBezTo>
                  <a:lnTo>
                    <a:pt x="1143" y="1167"/>
                  </a:lnTo>
                  <a:cubicBezTo>
                    <a:pt x="1131" y="1167"/>
                    <a:pt x="1131" y="1179"/>
                    <a:pt x="1131" y="1191"/>
                  </a:cubicBezTo>
                  <a:lnTo>
                    <a:pt x="1131" y="1203"/>
                  </a:lnTo>
                  <a:lnTo>
                    <a:pt x="1120" y="1203"/>
                  </a:lnTo>
                  <a:cubicBezTo>
                    <a:pt x="1120" y="1215"/>
                    <a:pt x="1120" y="1227"/>
                    <a:pt x="1108" y="1227"/>
                  </a:cubicBezTo>
                  <a:lnTo>
                    <a:pt x="1108" y="1239"/>
                  </a:lnTo>
                  <a:cubicBezTo>
                    <a:pt x="1108" y="1251"/>
                    <a:pt x="1096" y="1251"/>
                    <a:pt x="1096" y="1262"/>
                  </a:cubicBezTo>
                  <a:cubicBezTo>
                    <a:pt x="1084" y="1262"/>
                    <a:pt x="1096" y="1262"/>
                    <a:pt x="1096" y="1274"/>
                  </a:cubicBezTo>
                  <a:cubicBezTo>
                    <a:pt x="1096" y="1278"/>
                    <a:pt x="1094" y="1280"/>
                    <a:pt x="1093" y="1280"/>
                  </a:cubicBezTo>
                  <a:cubicBezTo>
                    <a:pt x="1089" y="1280"/>
                    <a:pt x="1084" y="1274"/>
                    <a:pt x="1084" y="1274"/>
                  </a:cubicBezTo>
                  <a:cubicBezTo>
                    <a:pt x="1072" y="1274"/>
                    <a:pt x="1084" y="1286"/>
                    <a:pt x="1084" y="1286"/>
                  </a:cubicBezTo>
                  <a:lnTo>
                    <a:pt x="1060" y="1286"/>
                  </a:lnTo>
                  <a:cubicBezTo>
                    <a:pt x="1060" y="1286"/>
                    <a:pt x="1048" y="1298"/>
                    <a:pt x="1048" y="1298"/>
                  </a:cubicBezTo>
                  <a:cubicBezTo>
                    <a:pt x="1048" y="1310"/>
                    <a:pt x="1048" y="1322"/>
                    <a:pt x="1036" y="1322"/>
                  </a:cubicBezTo>
                  <a:cubicBezTo>
                    <a:pt x="1033" y="1319"/>
                    <a:pt x="1031" y="1317"/>
                    <a:pt x="1031" y="1317"/>
                  </a:cubicBezTo>
                  <a:lnTo>
                    <a:pt x="1031" y="1317"/>
                  </a:lnTo>
                  <a:cubicBezTo>
                    <a:pt x="1030" y="1317"/>
                    <a:pt x="1036" y="1325"/>
                    <a:pt x="1036" y="1334"/>
                  </a:cubicBezTo>
                  <a:cubicBezTo>
                    <a:pt x="1024" y="1346"/>
                    <a:pt x="1024" y="1358"/>
                    <a:pt x="1012" y="1370"/>
                  </a:cubicBezTo>
                  <a:cubicBezTo>
                    <a:pt x="1012" y="1382"/>
                    <a:pt x="1012" y="1382"/>
                    <a:pt x="1012" y="1393"/>
                  </a:cubicBezTo>
                  <a:cubicBezTo>
                    <a:pt x="1012" y="1393"/>
                    <a:pt x="1001" y="1382"/>
                    <a:pt x="1001" y="1382"/>
                  </a:cubicBezTo>
                  <a:cubicBezTo>
                    <a:pt x="989" y="1382"/>
                    <a:pt x="989" y="1382"/>
                    <a:pt x="977" y="1393"/>
                  </a:cubicBezTo>
                  <a:lnTo>
                    <a:pt x="965" y="1405"/>
                  </a:lnTo>
                  <a:cubicBezTo>
                    <a:pt x="965" y="1405"/>
                    <a:pt x="977" y="1429"/>
                    <a:pt x="989" y="1441"/>
                  </a:cubicBezTo>
                  <a:cubicBezTo>
                    <a:pt x="989" y="1445"/>
                    <a:pt x="987" y="1446"/>
                    <a:pt x="984" y="1446"/>
                  </a:cubicBezTo>
                  <a:cubicBezTo>
                    <a:pt x="977" y="1446"/>
                    <a:pt x="965" y="1438"/>
                    <a:pt x="965" y="1429"/>
                  </a:cubicBezTo>
                  <a:cubicBezTo>
                    <a:pt x="965" y="1415"/>
                    <a:pt x="965" y="1409"/>
                    <a:pt x="962" y="1409"/>
                  </a:cubicBezTo>
                  <a:cubicBezTo>
                    <a:pt x="961" y="1409"/>
                    <a:pt x="958" y="1412"/>
                    <a:pt x="953" y="1417"/>
                  </a:cubicBezTo>
                  <a:cubicBezTo>
                    <a:pt x="941" y="1417"/>
                    <a:pt x="941" y="1417"/>
                    <a:pt x="953" y="1429"/>
                  </a:cubicBezTo>
                  <a:cubicBezTo>
                    <a:pt x="953" y="1429"/>
                    <a:pt x="929" y="1429"/>
                    <a:pt x="929" y="1417"/>
                  </a:cubicBezTo>
                  <a:cubicBezTo>
                    <a:pt x="929" y="1420"/>
                    <a:pt x="929" y="1425"/>
                    <a:pt x="929" y="1429"/>
                  </a:cubicBezTo>
                  <a:cubicBezTo>
                    <a:pt x="917" y="1429"/>
                    <a:pt x="917" y="1429"/>
                    <a:pt x="917" y="1441"/>
                  </a:cubicBezTo>
                  <a:lnTo>
                    <a:pt x="905" y="1441"/>
                  </a:lnTo>
                  <a:cubicBezTo>
                    <a:pt x="893" y="1441"/>
                    <a:pt x="905" y="1441"/>
                    <a:pt x="893" y="1453"/>
                  </a:cubicBezTo>
                  <a:lnTo>
                    <a:pt x="881" y="1453"/>
                  </a:lnTo>
                  <a:cubicBezTo>
                    <a:pt x="881" y="1453"/>
                    <a:pt x="881" y="1465"/>
                    <a:pt x="881" y="1465"/>
                  </a:cubicBezTo>
                  <a:lnTo>
                    <a:pt x="881" y="1477"/>
                  </a:lnTo>
                  <a:cubicBezTo>
                    <a:pt x="881" y="1477"/>
                    <a:pt x="881" y="1465"/>
                    <a:pt x="870" y="1465"/>
                  </a:cubicBezTo>
                  <a:lnTo>
                    <a:pt x="822" y="1465"/>
                  </a:lnTo>
                  <a:cubicBezTo>
                    <a:pt x="819" y="1468"/>
                    <a:pt x="817" y="1469"/>
                    <a:pt x="815" y="1470"/>
                  </a:cubicBezTo>
                  <a:lnTo>
                    <a:pt x="815" y="1470"/>
                  </a:lnTo>
                  <a:cubicBezTo>
                    <a:pt x="816" y="1467"/>
                    <a:pt x="815" y="1465"/>
                    <a:pt x="810" y="1465"/>
                  </a:cubicBezTo>
                  <a:cubicBezTo>
                    <a:pt x="810" y="1465"/>
                    <a:pt x="810" y="1470"/>
                    <a:pt x="814" y="1470"/>
                  </a:cubicBezTo>
                  <a:cubicBezTo>
                    <a:pt x="814" y="1470"/>
                    <a:pt x="814" y="1470"/>
                    <a:pt x="815" y="1470"/>
                  </a:cubicBezTo>
                  <a:lnTo>
                    <a:pt x="815" y="1470"/>
                  </a:lnTo>
                  <a:cubicBezTo>
                    <a:pt x="814" y="1473"/>
                    <a:pt x="810" y="1477"/>
                    <a:pt x="810" y="1477"/>
                  </a:cubicBezTo>
                  <a:lnTo>
                    <a:pt x="810" y="1465"/>
                  </a:lnTo>
                  <a:lnTo>
                    <a:pt x="786" y="1465"/>
                  </a:lnTo>
                  <a:cubicBezTo>
                    <a:pt x="786" y="1477"/>
                    <a:pt x="786" y="1477"/>
                    <a:pt x="786" y="1477"/>
                  </a:cubicBezTo>
                  <a:lnTo>
                    <a:pt x="750" y="1477"/>
                  </a:lnTo>
                  <a:lnTo>
                    <a:pt x="750" y="1489"/>
                  </a:lnTo>
                  <a:cubicBezTo>
                    <a:pt x="750" y="1496"/>
                    <a:pt x="755" y="1508"/>
                    <a:pt x="758" y="1508"/>
                  </a:cubicBezTo>
                  <a:cubicBezTo>
                    <a:pt x="761" y="1508"/>
                    <a:pt x="762" y="1503"/>
                    <a:pt x="762" y="1489"/>
                  </a:cubicBezTo>
                  <a:cubicBezTo>
                    <a:pt x="762" y="1495"/>
                    <a:pt x="768" y="1495"/>
                    <a:pt x="774" y="1495"/>
                  </a:cubicBezTo>
                  <a:cubicBezTo>
                    <a:pt x="780" y="1495"/>
                    <a:pt x="786" y="1495"/>
                    <a:pt x="786" y="1501"/>
                  </a:cubicBezTo>
                  <a:lnTo>
                    <a:pt x="798" y="1501"/>
                  </a:lnTo>
                  <a:cubicBezTo>
                    <a:pt x="822" y="1501"/>
                    <a:pt x="834" y="1489"/>
                    <a:pt x="858" y="1489"/>
                  </a:cubicBezTo>
                  <a:cubicBezTo>
                    <a:pt x="864" y="1489"/>
                    <a:pt x="875" y="1492"/>
                    <a:pt x="884" y="1492"/>
                  </a:cubicBezTo>
                  <a:cubicBezTo>
                    <a:pt x="893" y="1492"/>
                    <a:pt x="899" y="1489"/>
                    <a:pt x="893" y="1477"/>
                  </a:cubicBezTo>
                  <a:lnTo>
                    <a:pt x="893" y="1465"/>
                  </a:lnTo>
                  <a:cubicBezTo>
                    <a:pt x="893" y="1465"/>
                    <a:pt x="893" y="1477"/>
                    <a:pt x="905" y="1477"/>
                  </a:cubicBezTo>
                  <a:lnTo>
                    <a:pt x="917" y="1512"/>
                  </a:lnTo>
                  <a:lnTo>
                    <a:pt x="941" y="1512"/>
                  </a:lnTo>
                  <a:cubicBezTo>
                    <a:pt x="941" y="1489"/>
                    <a:pt x="941" y="1501"/>
                    <a:pt x="941" y="1489"/>
                  </a:cubicBezTo>
                  <a:cubicBezTo>
                    <a:pt x="933" y="1480"/>
                    <a:pt x="936" y="1472"/>
                    <a:pt x="939" y="1472"/>
                  </a:cubicBezTo>
                  <a:lnTo>
                    <a:pt x="939" y="1472"/>
                  </a:lnTo>
                  <a:cubicBezTo>
                    <a:pt x="940" y="1472"/>
                    <a:pt x="941" y="1473"/>
                    <a:pt x="941" y="1477"/>
                  </a:cubicBezTo>
                  <a:cubicBezTo>
                    <a:pt x="941" y="1477"/>
                    <a:pt x="941" y="1489"/>
                    <a:pt x="953" y="1489"/>
                  </a:cubicBezTo>
                  <a:cubicBezTo>
                    <a:pt x="953" y="1489"/>
                    <a:pt x="961" y="1473"/>
                    <a:pt x="970" y="1473"/>
                  </a:cubicBezTo>
                  <a:cubicBezTo>
                    <a:pt x="972" y="1473"/>
                    <a:pt x="974" y="1474"/>
                    <a:pt x="977" y="1477"/>
                  </a:cubicBezTo>
                  <a:cubicBezTo>
                    <a:pt x="984" y="1477"/>
                    <a:pt x="982" y="1469"/>
                    <a:pt x="980" y="1462"/>
                  </a:cubicBezTo>
                  <a:lnTo>
                    <a:pt x="980" y="1462"/>
                  </a:lnTo>
                  <a:cubicBezTo>
                    <a:pt x="982" y="1464"/>
                    <a:pt x="985" y="1465"/>
                    <a:pt x="989" y="1465"/>
                  </a:cubicBezTo>
                  <a:cubicBezTo>
                    <a:pt x="989" y="1465"/>
                    <a:pt x="989" y="1453"/>
                    <a:pt x="989" y="1453"/>
                  </a:cubicBezTo>
                  <a:lnTo>
                    <a:pt x="1001" y="1465"/>
                  </a:lnTo>
                  <a:cubicBezTo>
                    <a:pt x="1001" y="1453"/>
                    <a:pt x="1001" y="1441"/>
                    <a:pt x="1012" y="1441"/>
                  </a:cubicBezTo>
                  <a:cubicBezTo>
                    <a:pt x="1012" y="1447"/>
                    <a:pt x="1015" y="1450"/>
                    <a:pt x="1018" y="1450"/>
                  </a:cubicBezTo>
                  <a:cubicBezTo>
                    <a:pt x="1021" y="1450"/>
                    <a:pt x="1024" y="1447"/>
                    <a:pt x="1024" y="1441"/>
                  </a:cubicBezTo>
                  <a:lnTo>
                    <a:pt x="1048" y="1441"/>
                  </a:lnTo>
                  <a:cubicBezTo>
                    <a:pt x="1048" y="1441"/>
                    <a:pt x="1060" y="1441"/>
                    <a:pt x="1060" y="1429"/>
                  </a:cubicBezTo>
                  <a:cubicBezTo>
                    <a:pt x="1041" y="1429"/>
                    <a:pt x="1052" y="1414"/>
                    <a:pt x="1058" y="1414"/>
                  </a:cubicBezTo>
                  <a:lnTo>
                    <a:pt x="1058" y="1414"/>
                  </a:lnTo>
                  <a:cubicBezTo>
                    <a:pt x="1059" y="1414"/>
                    <a:pt x="1060" y="1415"/>
                    <a:pt x="1060" y="1417"/>
                  </a:cubicBezTo>
                  <a:lnTo>
                    <a:pt x="1072" y="1417"/>
                  </a:lnTo>
                  <a:cubicBezTo>
                    <a:pt x="1072" y="1405"/>
                    <a:pt x="1072" y="1393"/>
                    <a:pt x="1072" y="1393"/>
                  </a:cubicBezTo>
                  <a:cubicBezTo>
                    <a:pt x="1072" y="1393"/>
                    <a:pt x="1072" y="1405"/>
                    <a:pt x="1084" y="1405"/>
                  </a:cubicBezTo>
                  <a:cubicBezTo>
                    <a:pt x="1084" y="1405"/>
                    <a:pt x="1084" y="1393"/>
                    <a:pt x="1084" y="1393"/>
                  </a:cubicBezTo>
                  <a:cubicBezTo>
                    <a:pt x="1084" y="1382"/>
                    <a:pt x="1084" y="1382"/>
                    <a:pt x="1096" y="1382"/>
                  </a:cubicBezTo>
                  <a:lnTo>
                    <a:pt x="1108" y="1382"/>
                  </a:lnTo>
                  <a:cubicBezTo>
                    <a:pt x="1108" y="1382"/>
                    <a:pt x="1120" y="1370"/>
                    <a:pt x="1120" y="1370"/>
                  </a:cubicBezTo>
                  <a:lnTo>
                    <a:pt x="1120" y="1358"/>
                  </a:lnTo>
                  <a:cubicBezTo>
                    <a:pt x="1120" y="1358"/>
                    <a:pt x="1131" y="1358"/>
                    <a:pt x="1131" y="1346"/>
                  </a:cubicBezTo>
                  <a:cubicBezTo>
                    <a:pt x="1131" y="1346"/>
                    <a:pt x="1131" y="1334"/>
                    <a:pt x="1120" y="1334"/>
                  </a:cubicBezTo>
                  <a:cubicBezTo>
                    <a:pt x="1108" y="1334"/>
                    <a:pt x="1143" y="1334"/>
                    <a:pt x="1143" y="1322"/>
                  </a:cubicBezTo>
                  <a:cubicBezTo>
                    <a:pt x="1137" y="1310"/>
                    <a:pt x="1137" y="1307"/>
                    <a:pt x="1139" y="1307"/>
                  </a:cubicBezTo>
                  <a:lnTo>
                    <a:pt x="1139" y="1307"/>
                  </a:lnTo>
                  <a:cubicBezTo>
                    <a:pt x="1140" y="1307"/>
                    <a:pt x="1143" y="1310"/>
                    <a:pt x="1143" y="1310"/>
                  </a:cubicBezTo>
                  <a:cubicBezTo>
                    <a:pt x="1155" y="1310"/>
                    <a:pt x="1143" y="1310"/>
                    <a:pt x="1143" y="1298"/>
                  </a:cubicBezTo>
                  <a:cubicBezTo>
                    <a:pt x="1143" y="1298"/>
                    <a:pt x="1155" y="1286"/>
                    <a:pt x="1155" y="1286"/>
                  </a:cubicBezTo>
                  <a:cubicBezTo>
                    <a:pt x="1167" y="1286"/>
                    <a:pt x="1155" y="1286"/>
                    <a:pt x="1155" y="1274"/>
                  </a:cubicBezTo>
                  <a:cubicBezTo>
                    <a:pt x="1155" y="1274"/>
                    <a:pt x="1167" y="1262"/>
                    <a:pt x="1155" y="1262"/>
                  </a:cubicBezTo>
                  <a:cubicBezTo>
                    <a:pt x="1155" y="1251"/>
                    <a:pt x="1155" y="1251"/>
                    <a:pt x="1155" y="1239"/>
                  </a:cubicBezTo>
                  <a:cubicBezTo>
                    <a:pt x="1155" y="1239"/>
                    <a:pt x="1167" y="1227"/>
                    <a:pt x="1167" y="1215"/>
                  </a:cubicBezTo>
                  <a:cubicBezTo>
                    <a:pt x="1167" y="1211"/>
                    <a:pt x="1169" y="1210"/>
                    <a:pt x="1170" y="1210"/>
                  </a:cubicBezTo>
                  <a:cubicBezTo>
                    <a:pt x="1174" y="1210"/>
                    <a:pt x="1179" y="1215"/>
                    <a:pt x="1179" y="1215"/>
                  </a:cubicBezTo>
                  <a:cubicBezTo>
                    <a:pt x="1179" y="1215"/>
                    <a:pt x="1179" y="1215"/>
                    <a:pt x="1179" y="1203"/>
                  </a:cubicBezTo>
                  <a:cubicBezTo>
                    <a:pt x="1179" y="1203"/>
                    <a:pt x="1179" y="1203"/>
                    <a:pt x="1179" y="1191"/>
                  </a:cubicBezTo>
                  <a:lnTo>
                    <a:pt x="1179" y="1179"/>
                  </a:lnTo>
                  <a:cubicBezTo>
                    <a:pt x="1179" y="1167"/>
                    <a:pt x="1203" y="1167"/>
                    <a:pt x="1179" y="1155"/>
                  </a:cubicBezTo>
                  <a:cubicBezTo>
                    <a:pt x="1203" y="1155"/>
                    <a:pt x="1203" y="1131"/>
                    <a:pt x="1191" y="1120"/>
                  </a:cubicBezTo>
                  <a:cubicBezTo>
                    <a:pt x="1191" y="1120"/>
                    <a:pt x="1227" y="1120"/>
                    <a:pt x="1203" y="1108"/>
                  </a:cubicBezTo>
                  <a:cubicBezTo>
                    <a:pt x="1197" y="1096"/>
                    <a:pt x="1194" y="1093"/>
                    <a:pt x="1194" y="1093"/>
                  </a:cubicBezTo>
                  <a:lnTo>
                    <a:pt x="1194" y="1093"/>
                  </a:lnTo>
                  <a:cubicBezTo>
                    <a:pt x="1194" y="1093"/>
                    <a:pt x="1197" y="1096"/>
                    <a:pt x="1203" y="1096"/>
                  </a:cubicBezTo>
                  <a:cubicBezTo>
                    <a:pt x="1227" y="1096"/>
                    <a:pt x="1203" y="1084"/>
                    <a:pt x="1203" y="1084"/>
                  </a:cubicBezTo>
                  <a:lnTo>
                    <a:pt x="1215" y="1084"/>
                  </a:lnTo>
                  <a:cubicBezTo>
                    <a:pt x="1215" y="1084"/>
                    <a:pt x="1215" y="1084"/>
                    <a:pt x="1215" y="1072"/>
                  </a:cubicBezTo>
                  <a:cubicBezTo>
                    <a:pt x="1215" y="1060"/>
                    <a:pt x="1227" y="1060"/>
                    <a:pt x="1227" y="1048"/>
                  </a:cubicBezTo>
                  <a:lnTo>
                    <a:pt x="1227" y="1048"/>
                  </a:lnTo>
                  <a:cubicBezTo>
                    <a:pt x="1221" y="1054"/>
                    <a:pt x="1215" y="1057"/>
                    <a:pt x="1209" y="1057"/>
                  </a:cubicBezTo>
                  <a:cubicBezTo>
                    <a:pt x="1203" y="1057"/>
                    <a:pt x="1197" y="1054"/>
                    <a:pt x="1191" y="1048"/>
                  </a:cubicBezTo>
                  <a:lnTo>
                    <a:pt x="1215" y="1048"/>
                  </a:lnTo>
                  <a:cubicBezTo>
                    <a:pt x="1215" y="1048"/>
                    <a:pt x="1215" y="1036"/>
                    <a:pt x="1215" y="1036"/>
                  </a:cubicBezTo>
                  <a:cubicBezTo>
                    <a:pt x="1215" y="1036"/>
                    <a:pt x="1227" y="1036"/>
                    <a:pt x="1215" y="1024"/>
                  </a:cubicBezTo>
                  <a:cubicBezTo>
                    <a:pt x="1227" y="1012"/>
                    <a:pt x="1227" y="1012"/>
                    <a:pt x="1227" y="1001"/>
                  </a:cubicBezTo>
                  <a:lnTo>
                    <a:pt x="1227" y="977"/>
                  </a:lnTo>
                  <a:lnTo>
                    <a:pt x="1239" y="977"/>
                  </a:lnTo>
                  <a:cubicBezTo>
                    <a:pt x="1239" y="977"/>
                    <a:pt x="1227" y="977"/>
                    <a:pt x="1227" y="965"/>
                  </a:cubicBezTo>
                  <a:cubicBezTo>
                    <a:pt x="1227" y="953"/>
                    <a:pt x="1239" y="953"/>
                    <a:pt x="1239" y="953"/>
                  </a:cubicBezTo>
                  <a:cubicBezTo>
                    <a:pt x="1239" y="953"/>
                    <a:pt x="1239" y="941"/>
                    <a:pt x="1239" y="941"/>
                  </a:cubicBezTo>
                  <a:cubicBezTo>
                    <a:pt x="1239" y="941"/>
                    <a:pt x="1239" y="929"/>
                    <a:pt x="1239" y="917"/>
                  </a:cubicBezTo>
                  <a:lnTo>
                    <a:pt x="1227" y="917"/>
                  </a:lnTo>
                  <a:cubicBezTo>
                    <a:pt x="1227" y="917"/>
                    <a:pt x="1227" y="917"/>
                    <a:pt x="1227" y="905"/>
                  </a:cubicBezTo>
                  <a:cubicBezTo>
                    <a:pt x="1227" y="905"/>
                    <a:pt x="1239" y="893"/>
                    <a:pt x="1239" y="893"/>
                  </a:cubicBezTo>
                  <a:cubicBezTo>
                    <a:pt x="1233" y="887"/>
                    <a:pt x="1230" y="887"/>
                    <a:pt x="1228" y="887"/>
                  </a:cubicBezTo>
                  <a:cubicBezTo>
                    <a:pt x="1227" y="887"/>
                    <a:pt x="1227" y="887"/>
                    <a:pt x="1227" y="881"/>
                  </a:cubicBezTo>
                  <a:cubicBezTo>
                    <a:pt x="1227" y="876"/>
                    <a:pt x="1227" y="876"/>
                    <a:pt x="1227" y="876"/>
                  </a:cubicBezTo>
                  <a:cubicBezTo>
                    <a:pt x="1227" y="876"/>
                    <a:pt x="1227" y="876"/>
                    <a:pt x="1227" y="870"/>
                  </a:cubicBezTo>
                  <a:lnTo>
                    <a:pt x="1227" y="858"/>
                  </a:lnTo>
                  <a:cubicBezTo>
                    <a:pt x="1227" y="846"/>
                    <a:pt x="1215" y="846"/>
                    <a:pt x="1227" y="846"/>
                  </a:cubicBezTo>
                  <a:cubicBezTo>
                    <a:pt x="1239" y="834"/>
                    <a:pt x="1227" y="822"/>
                    <a:pt x="1227" y="822"/>
                  </a:cubicBezTo>
                  <a:cubicBezTo>
                    <a:pt x="1227" y="822"/>
                    <a:pt x="1215" y="834"/>
                    <a:pt x="1215" y="834"/>
                  </a:cubicBezTo>
                  <a:cubicBezTo>
                    <a:pt x="1215" y="834"/>
                    <a:pt x="1215" y="822"/>
                    <a:pt x="1215" y="822"/>
                  </a:cubicBezTo>
                  <a:lnTo>
                    <a:pt x="1227" y="810"/>
                  </a:lnTo>
                  <a:cubicBezTo>
                    <a:pt x="1233" y="804"/>
                    <a:pt x="1233" y="804"/>
                    <a:pt x="1231" y="804"/>
                  </a:cubicBezTo>
                  <a:cubicBezTo>
                    <a:pt x="1230" y="804"/>
                    <a:pt x="1227" y="804"/>
                    <a:pt x="1227" y="798"/>
                  </a:cubicBezTo>
                  <a:cubicBezTo>
                    <a:pt x="1227" y="786"/>
                    <a:pt x="1251" y="786"/>
                    <a:pt x="1227" y="786"/>
                  </a:cubicBezTo>
                  <a:lnTo>
                    <a:pt x="1215" y="786"/>
                  </a:lnTo>
                  <a:cubicBezTo>
                    <a:pt x="1215" y="786"/>
                    <a:pt x="1227" y="786"/>
                    <a:pt x="1227" y="774"/>
                  </a:cubicBezTo>
                  <a:cubicBezTo>
                    <a:pt x="1227" y="762"/>
                    <a:pt x="1227" y="762"/>
                    <a:pt x="1227" y="762"/>
                  </a:cubicBezTo>
                  <a:cubicBezTo>
                    <a:pt x="1221" y="762"/>
                    <a:pt x="1218" y="759"/>
                    <a:pt x="1215" y="758"/>
                  </a:cubicBezTo>
                  <a:lnTo>
                    <a:pt x="1215" y="758"/>
                  </a:lnTo>
                  <a:cubicBezTo>
                    <a:pt x="1215" y="759"/>
                    <a:pt x="1215" y="761"/>
                    <a:pt x="1215" y="762"/>
                  </a:cubicBezTo>
                  <a:lnTo>
                    <a:pt x="1203" y="762"/>
                  </a:lnTo>
                  <a:cubicBezTo>
                    <a:pt x="1207" y="758"/>
                    <a:pt x="1210" y="757"/>
                    <a:pt x="1212" y="757"/>
                  </a:cubicBezTo>
                  <a:cubicBezTo>
                    <a:pt x="1213" y="757"/>
                    <a:pt x="1214" y="757"/>
                    <a:pt x="1215" y="758"/>
                  </a:cubicBezTo>
                  <a:lnTo>
                    <a:pt x="1215" y="758"/>
                  </a:lnTo>
                  <a:cubicBezTo>
                    <a:pt x="1215" y="748"/>
                    <a:pt x="1215" y="739"/>
                    <a:pt x="1215" y="739"/>
                  </a:cubicBezTo>
                  <a:lnTo>
                    <a:pt x="1179" y="739"/>
                  </a:lnTo>
                  <a:cubicBezTo>
                    <a:pt x="1179" y="739"/>
                    <a:pt x="1179" y="739"/>
                    <a:pt x="1191" y="727"/>
                  </a:cubicBezTo>
                  <a:cubicBezTo>
                    <a:pt x="1191" y="727"/>
                    <a:pt x="1191" y="727"/>
                    <a:pt x="1191" y="715"/>
                  </a:cubicBezTo>
                  <a:cubicBezTo>
                    <a:pt x="1191" y="715"/>
                    <a:pt x="1203" y="703"/>
                    <a:pt x="1203" y="691"/>
                  </a:cubicBezTo>
                  <a:lnTo>
                    <a:pt x="1191" y="691"/>
                  </a:lnTo>
                  <a:cubicBezTo>
                    <a:pt x="1191" y="691"/>
                    <a:pt x="1167" y="691"/>
                    <a:pt x="1167" y="679"/>
                  </a:cubicBezTo>
                  <a:cubicBezTo>
                    <a:pt x="1167" y="667"/>
                    <a:pt x="1179" y="667"/>
                    <a:pt x="1179" y="655"/>
                  </a:cubicBezTo>
                  <a:lnTo>
                    <a:pt x="1167" y="655"/>
                  </a:lnTo>
                  <a:cubicBezTo>
                    <a:pt x="1167" y="655"/>
                    <a:pt x="1179" y="643"/>
                    <a:pt x="1167" y="643"/>
                  </a:cubicBezTo>
                  <a:cubicBezTo>
                    <a:pt x="1167" y="643"/>
                    <a:pt x="1167" y="631"/>
                    <a:pt x="1167" y="631"/>
                  </a:cubicBezTo>
                  <a:lnTo>
                    <a:pt x="1167" y="620"/>
                  </a:lnTo>
                  <a:cubicBezTo>
                    <a:pt x="1167" y="620"/>
                    <a:pt x="1167" y="608"/>
                    <a:pt x="1167" y="596"/>
                  </a:cubicBezTo>
                  <a:lnTo>
                    <a:pt x="1155" y="596"/>
                  </a:lnTo>
                  <a:cubicBezTo>
                    <a:pt x="1155" y="596"/>
                    <a:pt x="1167" y="596"/>
                    <a:pt x="1155" y="584"/>
                  </a:cubicBezTo>
                  <a:cubicBezTo>
                    <a:pt x="1143" y="584"/>
                    <a:pt x="1131" y="584"/>
                    <a:pt x="1143" y="572"/>
                  </a:cubicBezTo>
                  <a:cubicBezTo>
                    <a:pt x="1143" y="560"/>
                    <a:pt x="1143" y="560"/>
                    <a:pt x="1143" y="560"/>
                  </a:cubicBezTo>
                  <a:lnTo>
                    <a:pt x="1143" y="548"/>
                  </a:lnTo>
                  <a:lnTo>
                    <a:pt x="1143" y="536"/>
                  </a:lnTo>
                  <a:cubicBezTo>
                    <a:pt x="1131" y="536"/>
                    <a:pt x="1143" y="512"/>
                    <a:pt x="1143" y="512"/>
                  </a:cubicBezTo>
                  <a:lnTo>
                    <a:pt x="1143" y="512"/>
                  </a:lnTo>
                  <a:cubicBezTo>
                    <a:pt x="1143" y="512"/>
                    <a:pt x="1133" y="518"/>
                    <a:pt x="1126" y="518"/>
                  </a:cubicBezTo>
                  <a:cubicBezTo>
                    <a:pt x="1122" y="518"/>
                    <a:pt x="1120" y="516"/>
                    <a:pt x="1120" y="512"/>
                  </a:cubicBezTo>
                  <a:cubicBezTo>
                    <a:pt x="1126" y="506"/>
                    <a:pt x="1126" y="506"/>
                    <a:pt x="1124" y="506"/>
                  </a:cubicBezTo>
                  <a:cubicBezTo>
                    <a:pt x="1123" y="506"/>
                    <a:pt x="1120" y="506"/>
                    <a:pt x="1120" y="500"/>
                  </a:cubicBezTo>
                  <a:cubicBezTo>
                    <a:pt x="1120" y="495"/>
                    <a:pt x="1120" y="495"/>
                    <a:pt x="1121" y="495"/>
                  </a:cubicBezTo>
                  <a:cubicBezTo>
                    <a:pt x="1123" y="495"/>
                    <a:pt x="1126" y="495"/>
                    <a:pt x="1131" y="489"/>
                  </a:cubicBezTo>
                  <a:cubicBezTo>
                    <a:pt x="1143" y="489"/>
                    <a:pt x="1120" y="477"/>
                    <a:pt x="1108" y="477"/>
                  </a:cubicBezTo>
                  <a:cubicBezTo>
                    <a:pt x="1120" y="477"/>
                    <a:pt x="1108" y="465"/>
                    <a:pt x="1108" y="465"/>
                  </a:cubicBezTo>
                  <a:lnTo>
                    <a:pt x="1096" y="453"/>
                  </a:lnTo>
                  <a:lnTo>
                    <a:pt x="1084" y="453"/>
                  </a:lnTo>
                  <a:cubicBezTo>
                    <a:pt x="1096" y="453"/>
                    <a:pt x="1108" y="453"/>
                    <a:pt x="1108" y="441"/>
                  </a:cubicBezTo>
                  <a:lnTo>
                    <a:pt x="1096" y="441"/>
                  </a:lnTo>
                  <a:cubicBezTo>
                    <a:pt x="1096" y="437"/>
                    <a:pt x="1094" y="436"/>
                    <a:pt x="1093" y="436"/>
                  </a:cubicBezTo>
                  <a:cubicBezTo>
                    <a:pt x="1089" y="436"/>
                    <a:pt x="1084" y="441"/>
                    <a:pt x="1084" y="441"/>
                  </a:cubicBezTo>
                  <a:cubicBezTo>
                    <a:pt x="1084" y="429"/>
                    <a:pt x="1084" y="429"/>
                    <a:pt x="1084" y="429"/>
                  </a:cubicBezTo>
                  <a:lnTo>
                    <a:pt x="1084" y="417"/>
                  </a:lnTo>
                  <a:lnTo>
                    <a:pt x="1060" y="417"/>
                  </a:lnTo>
                  <a:cubicBezTo>
                    <a:pt x="1060" y="417"/>
                    <a:pt x="1060" y="417"/>
                    <a:pt x="1048" y="405"/>
                  </a:cubicBezTo>
                  <a:cubicBezTo>
                    <a:pt x="1048" y="393"/>
                    <a:pt x="1048" y="393"/>
                    <a:pt x="1048" y="393"/>
                  </a:cubicBezTo>
                  <a:cubicBezTo>
                    <a:pt x="1048" y="393"/>
                    <a:pt x="1060" y="381"/>
                    <a:pt x="1048" y="381"/>
                  </a:cubicBezTo>
                  <a:cubicBezTo>
                    <a:pt x="1048" y="381"/>
                    <a:pt x="1048" y="358"/>
                    <a:pt x="1036" y="358"/>
                  </a:cubicBezTo>
                  <a:cubicBezTo>
                    <a:pt x="1028" y="358"/>
                    <a:pt x="1026" y="363"/>
                    <a:pt x="1025" y="363"/>
                  </a:cubicBezTo>
                  <a:cubicBezTo>
                    <a:pt x="1024" y="363"/>
                    <a:pt x="1024" y="362"/>
                    <a:pt x="1024" y="358"/>
                  </a:cubicBezTo>
                  <a:cubicBezTo>
                    <a:pt x="1024" y="346"/>
                    <a:pt x="1024" y="346"/>
                    <a:pt x="1024" y="346"/>
                  </a:cubicBezTo>
                  <a:cubicBezTo>
                    <a:pt x="1024" y="334"/>
                    <a:pt x="1024" y="322"/>
                    <a:pt x="1012" y="310"/>
                  </a:cubicBezTo>
                  <a:lnTo>
                    <a:pt x="977" y="310"/>
                  </a:lnTo>
                  <a:cubicBezTo>
                    <a:pt x="977" y="310"/>
                    <a:pt x="1001" y="286"/>
                    <a:pt x="977" y="286"/>
                  </a:cubicBezTo>
                  <a:close/>
                  <a:moveTo>
                    <a:pt x="1084" y="1560"/>
                  </a:moveTo>
                  <a:cubicBezTo>
                    <a:pt x="1084" y="1560"/>
                    <a:pt x="1072" y="1560"/>
                    <a:pt x="1072" y="1572"/>
                  </a:cubicBezTo>
                  <a:lnTo>
                    <a:pt x="1084" y="1572"/>
                  </a:lnTo>
                  <a:lnTo>
                    <a:pt x="1084" y="1560"/>
                  </a:lnTo>
                  <a:close/>
                  <a:moveTo>
                    <a:pt x="572" y="1560"/>
                  </a:moveTo>
                  <a:cubicBezTo>
                    <a:pt x="572" y="1560"/>
                    <a:pt x="572" y="1560"/>
                    <a:pt x="560" y="1572"/>
                  </a:cubicBezTo>
                  <a:cubicBezTo>
                    <a:pt x="560" y="1574"/>
                    <a:pt x="560" y="1575"/>
                    <a:pt x="561" y="1575"/>
                  </a:cubicBezTo>
                  <a:cubicBezTo>
                    <a:pt x="564" y="1575"/>
                    <a:pt x="572" y="1560"/>
                    <a:pt x="572" y="1560"/>
                  </a:cubicBezTo>
                  <a:close/>
                  <a:moveTo>
                    <a:pt x="274" y="1132"/>
                  </a:moveTo>
                  <a:cubicBezTo>
                    <a:pt x="286" y="1143"/>
                    <a:pt x="286" y="1155"/>
                    <a:pt x="286" y="1167"/>
                  </a:cubicBezTo>
                  <a:cubicBezTo>
                    <a:pt x="286" y="1167"/>
                    <a:pt x="281" y="1172"/>
                    <a:pt x="278" y="1175"/>
                  </a:cubicBezTo>
                  <a:lnTo>
                    <a:pt x="278" y="1175"/>
                  </a:lnTo>
                  <a:cubicBezTo>
                    <a:pt x="275" y="1174"/>
                    <a:pt x="273" y="1174"/>
                    <a:pt x="272" y="1174"/>
                  </a:cubicBezTo>
                  <a:cubicBezTo>
                    <a:pt x="269" y="1174"/>
                    <a:pt x="274" y="1179"/>
                    <a:pt x="274" y="1179"/>
                  </a:cubicBezTo>
                  <a:cubicBezTo>
                    <a:pt x="274" y="1179"/>
                    <a:pt x="276" y="1177"/>
                    <a:pt x="278" y="1175"/>
                  </a:cubicBezTo>
                  <a:lnTo>
                    <a:pt x="278" y="1175"/>
                  </a:lnTo>
                  <a:cubicBezTo>
                    <a:pt x="280" y="1176"/>
                    <a:pt x="283" y="1177"/>
                    <a:pt x="286" y="1179"/>
                  </a:cubicBezTo>
                  <a:cubicBezTo>
                    <a:pt x="298" y="1179"/>
                    <a:pt x="298" y="1191"/>
                    <a:pt x="298" y="1203"/>
                  </a:cubicBezTo>
                  <a:cubicBezTo>
                    <a:pt x="298" y="1203"/>
                    <a:pt x="298" y="1215"/>
                    <a:pt x="298" y="1215"/>
                  </a:cubicBezTo>
                  <a:cubicBezTo>
                    <a:pt x="298" y="1215"/>
                    <a:pt x="303" y="1210"/>
                    <a:pt x="307" y="1210"/>
                  </a:cubicBezTo>
                  <a:cubicBezTo>
                    <a:pt x="309" y="1210"/>
                    <a:pt x="310" y="1211"/>
                    <a:pt x="310" y="1215"/>
                  </a:cubicBezTo>
                  <a:cubicBezTo>
                    <a:pt x="310" y="1221"/>
                    <a:pt x="313" y="1221"/>
                    <a:pt x="314" y="1221"/>
                  </a:cubicBezTo>
                  <a:cubicBezTo>
                    <a:pt x="316" y="1221"/>
                    <a:pt x="316" y="1221"/>
                    <a:pt x="310" y="1227"/>
                  </a:cubicBezTo>
                  <a:cubicBezTo>
                    <a:pt x="305" y="1232"/>
                    <a:pt x="300" y="1235"/>
                    <a:pt x="296" y="1236"/>
                  </a:cubicBezTo>
                  <a:lnTo>
                    <a:pt x="296" y="1236"/>
                  </a:lnTo>
                  <a:cubicBezTo>
                    <a:pt x="293" y="1234"/>
                    <a:pt x="291" y="1233"/>
                    <a:pt x="290" y="1233"/>
                  </a:cubicBezTo>
                  <a:cubicBezTo>
                    <a:pt x="286" y="1233"/>
                    <a:pt x="286" y="1239"/>
                    <a:pt x="286" y="1239"/>
                  </a:cubicBezTo>
                  <a:cubicBezTo>
                    <a:pt x="286" y="1239"/>
                    <a:pt x="290" y="1239"/>
                    <a:pt x="296" y="1236"/>
                  </a:cubicBezTo>
                  <a:lnTo>
                    <a:pt x="296" y="1236"/>
                  </a:lnTo>
                  <a:cubicBezTo>
                    <a:pt x="296" y="1237"/>
                    <a:pt x="297" y="1238"/>
                    <a:pt x="298" y="1239"/>
                  </a:cubicBezTo>
                  <a:lnTo>
                    <a:pt x="334" y="1239"/>
                  </a:lnTo>
                  <a:cubicBezTo>
                    <a:pt x="322" y="1239"/>
                    <a:pt x="322" y="1251"/>
                    <a:pt x="310" y="1251"/>
                  </a:cubicBezTo>
                  <a:cubicBezTo>
                    <a:pt x="310" y="1262"/>
                    <a:pt x="310" y="1274"/>
                    <a:pt x="310" y="1274"/>
                  </a:cubicBezTo>
                  <a:lnTo>
                    <a:pt x="298" y="1274"/>
                  </a:lnTo>
                  <a:cubicBezTo>
                    <a:pt x="298" y="1274"/>
                    <a:pt x="298" y="1286"/>
                    <a:pt x="298" y="1298"/>
                  </a:cubicBezTo>
                  <a:cubicBezTo>
                    <a:pt x="310" y="1286"/>
                    <a:pt x="322" y="1286"/>
                    <a:pt x="322" y="1286"/>
                  </a:cubicBezTo>
                  <a:cubicBezTo>
                    <a:pt x="322" y="1286"/>
                    <a:pt x="322" y="1295"/>
                    <a:pt x="329" y="1305"/>
                  </a:cubicBezTo>
                  <a:lnTo>
                    <a:pt x="329" y="1305"/>
                  </a:lnTo>
                  <a:cubicBezTo>
                    <a:pt x="330" y="1305"/>
                    <a:pt x="330" y="1305"/>
                    <a:pt x="330" y="1305"/>
                  </a:cubicBezTo>
                  <a:cubicBezTo>
                    <a:pt x="331" y="1305"/>
                    <a:pt x="332" y="1305"/>
                    <a:pt x="332" y="1306"/>
                  </a:cubicBezTo>
                  <a:lnTo>
                    <a:pt x="332" y="1306"/>
                  </a:lnTo>
                  <a:cubicBezTo>
                    <a:pt x="332" y="1306"/>
                    <a:pt x="331" y="1306"/>
                    <a:pt x="330" y="1306"/>
                  </a:cubicBezTo>
                  <a:lnTo>
                    <a:pt x="330" y="1306"/>
                  </a:lnTo>
                  <a:cubicBezTo>
                    <a:pt x="330" y="1306"/>
                    <a:pt x="330" y="1305"/>
                    <a:pt x="329" y="1305"/>
                  </a:cubicBezTo>
                  <a:lnTo>
                    <a:pt x="329" y="1305"/>
                  </a:lnTo>
                  <a:cubicBezTo>
                    <a:pt x="328" y="1305"/>
                    <a:pt x="325" y="1307"/>
                    <a:pt x="322" y="1310"/>
                  </a:cubicBezTo>
                  <a:cubicBezTo>
                    <a:pt x="325" y="1308"/>
                    <a:pt x="328" y="1307"/>
                    <a:pt x="330" y="1306"/>
                  </a:cubicBezTo>
                  <a:lnTo>
                    <a:pt x="330" y="1306"/>
                  </a:lnTo>
                  <a:cubicBezTo>
                    <a:pt x="331" y="1308"/>
                    <a:pt x="332" y="1309"/>
                    <a:pt x="334" y="1310"/>
                  </a:cubicBezTo>
                  <a:cubicBezTo>
                    <a:pt x="334" y="1310"/>
                    <a:pt x="339" y="1305"/>
                    <a:pt x="336" y="1305"/>
                  </a:cubicBezTo>
                  <a:cubicBezTo>
                    <a:pt x="335" y="1305"/>
                    <a:pt x="335" y="1305"/>
                    <a:pt x="334" y="1305"/>
                  </a:cubicBezTo>
                  <a:lnTo>
                    <a:pt x="334" y="1305"/>
                  </a:lnTo>
                  <a:lnTo>
                    <a:pt x="334" y="1298"/>
                  </a:lnTo>
                  <a:cubicBezTo>
                    <a:pt x="334" y="1298"/>
                    <a:pt x="346" y="1310"/>
                    <a:pt x="346" y="1322"/>
                  </a:cubicBezTo>
                  <a:cubicBezTo>
                    <a:pt x="346" y="1334"/>
                    <a:pt x="322" y="1334"/>
                    <a:pt x="322" y="1334"/>
                  </a:cubicBezTo>
                  <a:cubicBezTo>
                    <a:pt x="334" y="1334"/>
                    <a:pt x="334" y="1346"/>
                    <a:pt x="334" y="1346"/>
                  </a:cubicBezTo>
                  <a:lnTo>
                    <a:pt x="346" y="1346"/>
                  </a:lnTo>
                  <a:lnTo>
                    <a:pt x="346" y="1358"/>
                  </a:lnTo>
                  <a:lnTo>
                    <a:pt x="346" y="1370"/>
                  </a:lnTo>
                  <a:cubicBezTo>
                    <a:pt x="357" y="1370"/>
                    <a:pt x="369" y="1346"/>
                    <a:pt x="369" y="1346"/>
                  </a:cubicBezTo>
                  <a:lnTo>
                    <a:pt x="369" y="1346"/>
                  </a:lnTo>
                  <a:cubicBezTo>
                    <a:pt x="369" y="1346"/>
                    <a:pt x="358" y="1370"/>
                    <a:pt x="369" y="1370"/>
                  </a:cubicBezTo>
                  <a:cubicBezTo>
                    <a:pt x="369" y="1366"/>
                    <a:pt x="371" y="1364"/>
                    <a:pt x="373" y="1364"/>
                  </a:cubicBezTo>
                  <a:cubicBezTo>
                    <a:pt x="376" y="1364"/>
                    <a:pt x="381" y="1370"/>
                    <a:pt x="381" y="1370"/>
                  </a:cubicBezTo>
                  <a:lnTo>
                    <a:pt x="381" y="1393"/>
                  </a:lnTo>
                  <a:cubicBezTo>
                    <a:pt x="381" y="1393"/>
                    <a:pt x="381" y="1405"/>
                    <a:pt x="381" y="1405"/>
                  </a:cubicBezTo>
                  <a:lnTo>
                    <a:pt x="393" y="1405"/>
                  </a:lnTo>
                  <a:cubicBezTo>
                    <a:pt x="393" y="1405"/>
                    <a:pt x="405" y="1405"/>
                    <a:pt x="393" y="1417"/>
                  </a:cubicBezTo>
                  <a:cubicBezTo>
                    <a:pt x="387" y="1423"/>
                    <a:pt x="384" y="1423"/>
                    <a:pt x="384" y="1423"/>
                  </a:cubicBezTo>
                  <a:cubicBezTo>
                    <a:pt x="384" y="1423"/>
                    <a:pt x="387" y="1423"/>
                    <a:pt x="393" y="1429"/>
                  </a:cubicBezTo>
                  <a:cubicBezTo>
                    <a:pt x="405" y="1429"/>
                    <a:pt x="393" y="1441"/>
                    <a:pt x="393" y="1441"/>
                  </a:cubicBezTo>
                  <a:lnTo>
                    <a:pt x="417" y="1441"/>
                  </a:lnTo>
                  <a:cubicBezTo>
                    <a:pt x="417" y="1441"/>
                    <a:pt x="409" y="1456"/>
                    <a:pt x="413" y="1456"/>
                  </a:cubicBezTo>
                  <a:cubicBezTo>
                    <a:pt x="413" y="1456"/>
                    <a:pt x="415" y="1455"/>
                    <a:pt x="417" y="1453"/>
                  </a:cubicBezTo>
                  <a:cubicBezTo>
                    <a:pt x="417" y="1453"/>
                    <a:pt x="441" y="1441"/>
                    <a:pt x="441" y="1441"/>
                  </a:cubicBezTo>
                  <a:cubicBezTo>
                    <a:pt x="453" y="1441"/>
                    <a:pt x="429" y="1453"/>
                    <a:pt x="429" y="1453"/>
                  </a:cubicBezTo>
                  <a:cubicBezTo>
                    <a:pt x="429" y="1465"/>
                    <a:pt x="417" y="1465"/>
                    <a:pt x="429" y="1465"/>
                  </a:cubicBezTo>
                  <a:lnTo>
                    <a:pt x="453" y="1465"/>
                  </a:lnTo>
                  <a:cubicBezTo>
                    <a:pt x="453" y="1477"/>
                    <a:pt x="453" y="1477"/>
                    <a:pt x="453" y="1477"/>
                  </a:cubicBezTo>
                  <a:cubicBezTo>
                    <a:pt x="453" y="1489"/>
                    <a:pt x="453" y="1489"/>
                    <a:pt x="453" y="1489"/>
                  </a:cubicBezTo>
                  <a:lnTo>
                    <a:pt x="465" y="1489"/>
                  </a:lnTo>
                  <a:cubicBezTo>
                    <a:pt x="465" y="1489"/>
                    <a:pt x="456" y="1515"/>
                    <a:pt x="461" y="1515"/>
                  </a:cubicBezTo>
                  <a:cubicBezTo>
                    <a:pt x="462" y="1515"/>
                    <a:pt x="463" y="1514"/>
                    <a:pt x="465" y="1512"/>
                  </a:cubicBezTo>
                  <a:cubicBezTo>
                    <a:pt x="469" y="1505"/>
                    <a:pt x="473" y="1502"/>
                    <a:pt x="476" y="1502"/>
                  </a:cubicBezTo>
                  <a:cubicBezTo>
                    <a:pt x="483" y="1502"/>
                    <a:pt x="489" y="1512"/>
                    <a:pt x="489" y="1512"/>
                  </a:cubicBezTo>
                  <a:lnTo>
                    <a:pt x="500" y="1524"/>
                  </a:lnTo>
                  <a:lnTo>
                    <a:pt x="500" y="1536"/>
                  </a:lnTo>
                  <a:lnTo>
                    <a:pt x="536" y="1536"/>
                  </a:lnTo>
                  <a:cubicBezTo>
                    <a:pt x="536" y="1536"/>
                    <a:pt x="536" y="1548"/>
                    <a:pt x="536" y="1548"/>
                  </a:cubicBezTo>
                  <a:lnTo>
                    <a:pt x="560" y="1548"/>
                  </a:lnTo>
                  <a:cubicBezTo>
                    <a:pt x="560" y="1548"/>
                    <a:pt x="572" y="1548"/>
                    <a:pt x="572" y="1560"/>
                  </a:cubicBezTo>
                  <a:cubicBezTo>
                    <a:pt x="572" y="1560"/>
                    <a:pt x="572" y="1560"/>
                    <a:pt x="572" y="1560"/>
                  </a:cubicBezTo>
                  <a:lnTo>
                    <a:pt x="572" y="1560"/>
                  </a:lnTo>
                  <a:cubicBezTo>
                    <a:pt x="572" y="1560"/>
                    <a:pt x="572" y="1560"/>
                    <a:pt x="572" y="1560"/>
                  </a:cubicBezTo>
                  <a:lnTo>
                    <a:pt x="572" y="1560"/>
                  </a:lnTo>
                  <a:cubicBezTo>
                    <a:pt x="572" y="1572"/>
                    <a:pt x="560" y="1572"/>
                    <a:pt x="572" y="1572"/>
                  </a:cubicBezTo>
                  <a:cubicBezTo>
                    <a:pt x="584" y="1572"/>
                    <a:pt x="584" y="1572"/>
                    <a:pt x="596" y="1560"/>
                  </a:cubicBezTo>
                  <a:cubicBezTo>
                    <a:pt x="596" y="1572"/>
                    <a:pt x="596" y="1584"/>
                    <a:pt x="608" y="1584"/>
                  </a:cubicBezTo>
                  <a:lnTo>
                    <a:pt x="631" y="1584"/>
                  </a:lnTo>
                  <a:lnTo>
                    <a:pt x="631" y="1596"/>
                  </a:lnTo>
                  <a:cubicBezTo>
                    <a:pt x="631" y="1608"/>
                    <a:pt x="631" y="1608"/>
                    <a:pt x="643" y="1608"/>
                  </a:cubicBezTo>
                  <a:lnTo>
                    <a:pt x="655" y="1620"/>
                  </a:lnTo>
                  <a:cubicBezTo>
                    <a:pt x="655" y="1620"/>
                    <a:pt x="643" y="1608"/>
                    <a:pt x="643" y="1596"/>
                  </a:cubicBezTo>
                  <a:lnTo>
                    <a:pt x="643" y="1596"/>
                  </a:lnTo>
                  <a:cubicBezTo>
                    <a:pt x="643" y="1596"/>
                    <a:pt x="655" y="1596"/>
                    <a:pt x="655" y="1608"/>
                  </a:cubicBezTo>
                  <a:cubicBezTo>
                    <a:pt x="655" y="1603"/>
                    <a:pt x="655" y="1596"/>
                    <a:pt x="655" y="1596"/>
                  </a:cubicBezTo>
                  <a:cubicBezTo>
                    <a:pt x="665" y="1596"/>
                    <a:pt x="674" y="1611"/>
                    <a:pt x="684" y="1611"/>
                  </a:cubicBezTo>
                  <a:cubicBezTo>
                    <a:pt x="686" y="1611"/>
                    <a:pt x="689" y="1610"/>
                    <a:pt x="691" y="1608"/>
                  </a:cubicBezTo>
                  <a:lnTo>
                    <a:pt x="691" y="1596"/>
                  </a:lnTo>
                  <a:cubicBezTo>
                    <a:pt x="691" y="1593"/>
                    <a:pt x="691" y="1593"/>
                    <a:pt x="691" y="1593"/>
                  </a:cubicBezTo>
                  <a:cubicBezTo>
                    <a:pt x="690" y="1593"/>
                    <a:pt x="689" y="1608"/>
                    <a:pt x="679" y="1608"/>
                  </a:cubicBezTo>
                  <a:lnTo>
                    <a:pt x="679" y="1584"/>
                  </a:lnTo>
                  <a:cubicBezTo>
                    <a:pt x="679" y="1584"/>
                    <a:pt x="679" y="1589"/>
                    <a:pt x="676" y="1589"/>
                  </a:cubicBezTo>
                  <a:cubicBezTo>
                    <a:pt x="674" y="1589"/>
                    <a:pt x="671" y="1588"/>
                    <a:pt x="667" y="1584"/>
                  </a:cubicBezTo>
                  <a:cubicBezTo>
                    <a:pt x="643" y="1584"/>
                    <a:pt x="643" y="1572"/>
                    <a:pt x="643" y="1572"/>
                  </a:cubicBezTo>
                  <a:lnTo>
                    <a:pt x="631" y="1560"/>
                  </a:lnTo>
                  <a:cubicBezTo>
                    <a:pt x="631" y="1560"/>
                    <a:pt x="626" y="1565"/>
                    <a:pt x="623" y="1565"/>
                  </a:cubicBezTo>
                  <a:cubicBezTo>
                    <a:pt x="621" y="1565"/>
                    <a:pt x="620" y="1564"/>
                    <a:pt x="620" y="1560"/>
                  </a:cubicBezTo>
                  <a:cubicBezTo>
                    <a:pt x="620" y="1548"/>
                    <a:pt x="620" y="1548"/>
                    <a:pt x="620" y="1536"/>
                  </a:cubicBezTo>
                  <a:cubicBezTo>
                    <a:pt x="614" y="1546"/>
                    <a:pt x="609" y="1550"/>
                    <a:pt x="606" y="1550"/>
                  </a:cubicBezTo>
                  <a:cubicBezTo>
                    <a:pt x="602" y="1550"/>
                    <a:pt x="601" y="1543"/>
                    <a:pt x="608" y="1536"/>
                  </a:cubicBezTo>
                  <a:cubicBezTo>
                    <a:pt x="609" y="1535"/>
                    <a:pt x="610" y="1534"/>
                    <a:pt x="610" y="1534"/>
                  </a:cubicBezTo>
                  <a:lnTo>
                    <a:pt x="610" y="1534"/>
                  </a:lnTo>
                  <a:cubicBezTo>
                    <a:pt x="610" y="1534"/>
                    <a:pt x="598" y="1545"/>
                    <a:pt x="594" y="1545"/>
                  </a:cubicBezTo>
                  <a:cubicBezTo>
                    <a:pt x="593" y="1545"/>
                    <a:pt x="593" y="1543"/>
                    <a:pt x="596" y="1536"/>
                  </a:cubicBezTo>
                  <a:cubicBezTo>
                    <a:pt x="596" y="1524"/>
                    <a:pt x="596" y="1524"/>
                    <a:pt x="584" y="1524"/>
                  </a:cubicBezTo>
                  <a:lnTo>
                    <a:pt x="572" y="1524"/>
                  </a:lnTo>
                  <a:lnTo>
                    <a:pt x="560" y="1512"/>
                  </a:lnTo>
                  <a:lnTo>
                    <a:pt x="548" y="1512"/>
                  </a:lnTo>
                  <a:cubicBezTo>
                    <a:pt x="548" y="1501"/>
                    <a:pt x="536" y="1489"/>
                    <a:pt x="536" y="1489"/>
                  </a:cubicBezTo>
                  <a:lnTo>
                    <a:pt x="524" y="1489"/>
                  </a:lnTo>
                  <a:cubicBezTo>
                    <a:pt x="524" y="1489"/>
                    <a:pt x="532" y="1473"/>
                    <a:pt x="529" y="1473"/>
                  </a:cubicBezTo>
                  <a:lnTo>
                    <a:pt x="529" y="1473"/>
                  </a:lnTo>
                  <a:cubicBezTo>
                    <a:pt x="528" y="1473"/>
                    <a:pt x="527" y="1474"/>
                    <a:pt x="524" y="1477"/>
                  </a:cubicBezTo>
                  <a:cubicBezTo>
                    <a:pt x="512" y="1477"/>
                    <a:pt x="512" y="1465"/>
                    <a:pt x="512" y="1465"/>
                  </a:cubicBezTo>
                  <a:cubicBezTo>
                    <a:pt x="512" y="1453"/>
                    <a:pt x="512" y="1453"/>
                    <a:pt x="512" y="1453"/>
                  </a:cubicBezTo>
                  <a:cubicBezTo>
                    <a:pt x="508" y="1449"/>
                    <a:pt x="506" y="1448"/>
                    <a:pt x="504" y="1448"/>
                  </a:cubicBezTo>
                  <a:cubicBezTo>
                    <a:pt x="500" y="1448"/>
                    <a:pt x="500" y="1453"/>
                    <a:pt x="500" y="1453"/>
                  </a:cubicBezTo>
                  <a:lnTo>
                    <a:pt x="500" y="1441"/>
                  </a:lnTo>
                  <a:cubicBezTo>
                    <a:pt x="494" y="1447"/>
                    <a:pt x="492" y="1450"/>
                    <a:pt x="490" y="1450"/>
                  </a:cubicBezTo>
                  <a:cubicBezTo>
                    <a:pt x="489" y="1450"/>
                    <a:pt x="489" y="1447"/>
                    <a:pt x="489" y="1441"/>
                  </a:cubicBezTo>
                  <a:cubicBezTo>
                    <a:pt x="489" y="1441"/>
                    <a:pt x="489" y="1429"/>
                    <a:pt x="489" y="1429"/>
                  </a:cubicBezTo>
                  <a:lnTo>
                    <a:pt x="477" y="1429"/>
                  </a:lnTo>
                  <a:cubicBezTo>
                    <a:pt x="477" y="1429"/>
                    <a:pt x="477" y="1429"/>
                    <a:pt x="477" y="1417"/>
                  </a:cubicBezTo>
                  <a:cubicBezTo>
                    <a:pt x="473" y="1413"/>
                    <a:pt x="469" y="1412"/>
                    <a:pt x="465" y="1412"/>
                  </a:cubicBezTo>
                  <a:cubicBezTo>
                    <a:pt x="458" y="1412"/>
                    <a:pt x="453" y="1417"/>
                    <a:pt x="453" y="1417"/>
                  </a:cubicBezTo>
                  <a:lnTo>
                    <a:pt x="453" y="1405"/>
                  </a:lnTo>
                  <a:lnTo>
                    <a:pt x="453" y="1393"/>
                  </a:lnTo>
                  <a:lnTo>
                    <a:pt x="429" y="1393"/>
                  </a:lnTo>
                  <a:cubicBezTo>
                    <a:pt x="429" y="1382"/>
                    <a:pt x="441" y="1382"/>
                    <a:pt x="453" y="1382"/>
                  </a:cubicBezTo>
                  <a:lnTo>
                    <a:pt x="441" y="1382"/>
                  </a:lnTo>
                  <a:cubicBezTo>
                    <a:pt x="417" y="1382"/>
                    <a:pt x="429" y="1370"/>
                    <a:pt x="441" y="1370"/>
                  </a:cubicBezTo>
                  <a:lnTo>
                    <a:pt x="417" y="1370"/>
                  </a:lnTo>
                  <a:cubicBezTo>
                    <a:pt x="417" y="1370"/>
                    <a:pt x="405" y="1358"/>
                    <a:pt x="405" y="1358"/>
                  </a:cubicBezTo>
                  <a:cubicBezTo>
                    <a:pt x="405" y="1346"/>
                    <a:pt x="405" y="1346"/>
                    <a:pt x="405" y="1334"/>
                  </a:cubicBezTo>
                  <a:cubicBezTo>
                    <a:pt x="405" y="1334"/>
                    <a:pt x="369" y="1298"/>
                    <a:pt x="369" y="1286"/>
                  </a:cubicBezTo>
                  <a:cubicBezTo>
                    <a:pt x="369" y="1286"/>
                    <a:pt x="381" y="1274"/>
                    <a:pt x="381" y="1274"/>
                  </a:cubicBezTo>
                  <a:cubicBezTo>
                    <a:pt x="381" y="1262"/>
                    <a:pt x="381" y="1262"/>
                    <a:pt x="381" y="1262"/>
                  </a:cubicBezTo>
                  <a:cubicBezTo>
                    <a:pt x="369" y="1251"/>
                    <a:pt x="358" y="1239"/>
                    <a:pt x="358" y="1239"/>
                  </a:cubicBezTo>
                  <a:cubicBezTo>
                    <a:pt x="358" y="1239"/>
                    <a:pt x="358" y="1227"/>
                    <a:pt x="358" y="1227"/>
                  </a:cubicBezTo>
                  <a:cubicBezTo>
                    <a:pt x="346" y="1215"/>
                    <a:pt x="322" y="1215"/>
                    <a:pt x="334" y="1215"/>
                  </a:cubicBezTo>
                  <a:cubicBezTo>
                    <a:pt x="353" y="1205"/>
                    <a:pt x="333" y="1187"/>
                    <a:pt x="331" y="1175"/>
                  </a:cubicBezTo>
                  <a:lnTo>
                    <a:pt x="331" y="1175"/>
                  </a:lnTo>
                  <a:cubicBezTo>
                    <a:pt x="330" y="1176"/>
                    <a:pt x="329" y="1176"/>
                    <a:pt x="328" y="1176"/>
                  </a:cubicBezTo>
                  <a:cubicBezTo>
                    <a:pt x="325" y="1176"/>
                    <a:pt x="322" y="1173"/>
                    <a:pt x="322" y="1167"/>
                  </a:cubicBezTo>
                  <a:lnTo>
                    <a:pt x="310" y="1167"/>
                  </a:lnTo>
                  <a:cubicBezTo>
                    <a:pt x="310" y="1155"/>
                    <a:pt x="310" y="1155"/>
                    <a:pt x="310" y="1155"/>
                  </a:cubicBezTo>
                  <a:cubicBezTo>
                    <a:pt x="302" y="1155"/>
                    <a:pt x="299" y="1161"/>
                    <a:pt x="298" y="1161"/>
                  </a:cubicBezTo>
                  <a:cubicBezTo>
                    <a:pt x="298" y="1161"/>
                    <a:pt x="298" y="1159"/>
                    <a:pt x="298" y="1155"/>
                  </a:cubicBezTo>
                  <a:cubicBezTo>
                    <a:pt x="298" y="1143"/>
                    <a:pt x="310" y="1143"/>
                    <a:pt x="298" y="1143"/>
                  </a:cubicBezTo>
                  <a:cubicBezTo>
                    <a:pt x="286" y="1143"/>
                    <a:pt x="275" y="1132"/>
                    <a:pt x="274" y="1132"/>
                  </a:cubicBezTo>
                  <a:close/>
                  <a:moveTo>
                    <a:pt x="700" y="1600"/>
                  </a:moveTo>
                  <a:cubicBezTo>
                    <a:pt x="699" y="1600"/>
                    <a:pt x="696" y="1603"/>
                    <a:pt x="691" y="1608"/>
                  </a:cubicBezTo>
                  <a:lnTo>
                    <a:pt x="691" y="1620"/>
                  </a:lnTo>
                  <a:cubicBezTo>
                    <a:pt x="691" y="1620"/>
                    <a:pt x="697" y="1617"/>
                    <a:pt x="703" y="1615"/>
                  </a:cubicBezTo>
                  <a:lnTo>
                    <a:pt x="703" y="1615"/>
                  </a:lnTo>
                  <a:cubicBezTo>
                    <a:pt x="703" y="1617"/>
                    <a:pt x="703" y="1618"/>
                    <a:pt x="703" y="1620"/>
                  </a:cubicBezTo>
                  <a:cubicBezTo>
                    <a:pt x="703" y="1617"/>
                    <a:pt x="703" y="1616"/>
                    <a:pt x="704" y="1615"/>
                  </a:cubicBezTo>
                  <a:lnTo>
                    <a:pt x="704" y="1615"/>
                  </a:lnTo>
                  <a:cubicBezTo>
                    <a:pt x="704" y="1615"/>
                    <a:pt x="703" y="1615"/>
                    <a:pt x="703" y="1615"/>
                  </a:cubicBezTo>
                  <a:lnTo>
                    <a:pt x="703" y="1615"/>
                  </a:lnTo>
                  <a:cubicBezTo>
                    <a:pt x="703" y="1604"/>
                    <a:pt x="703" y="1600"/>
                    <a:pt x="700" y="1600"/>
                  </a:cubicBezTo>
                  <a:close/>
                  <a:moveTo>
                    <a:pt x="706" y="1614"/>
                  </a:moveTo>
                  <a:cubicBezTo>
                    <a:pt x="705" y="1614"/>
                    <a:pt x="705" y="1615"/>
                    <a:pt x="704" y="1615"/>
                  </a:cubicBezTo>
                  <a:lnTo>
                    <a:pt x="704" y="1615"/>
                  </a:lnTo>
                  <a:cubicBezTo>
                    <a:pt x="705" y="1615"/>
                    <a:pt x="706" y="1615"/>
                    <a:pt x="707" y="1614"/>
                  </a:cubicBezTo>
                  <a:lnTo>
                    <a:pt x="707" y="1614"/>
                  </a:lnTo>
                  <a:cubicBezTo>
                    <a:pt x="710" y="1615"/>
                    <a:pt x="715" y="1620"/>
                    <a:pt x="715" y="1620"/>
                  </a:cubicBezTo>
                  <a:cubicBezTo>
                    <a:pt x="715" y="1616"/>
                    <a:pt x="712" y="1614"/>
                    <a:pt x="709" y="1614"/>
                  </a:cubicBezTo>
                  <a:cubicBezTo>
                    <a:pt x="708" y="1614"/>
                    <a:pt x="707" y="1614"/>
                    <a:pt x="707" y="1614"/>
                  </a:cubicBezTo>
                  <a:lnTo>
                    <a:pt x="707" y="1614"/>
                  </a:lnTo>
                  <a:cubicBezTo>
                    <a:pt x="707" y="1614"/>
                    <a:pt x="706" y="1614"/>
                    <a:pt x="706" y="1614"/>
                  </a:cubicBezTo>
                  <a:close/>
                  <a:moveTo>
                    <a:pt x="715" y="1620"/>
                  </a:moveTo>
                  <a:cubicBezTo>
                    <a:pt x="715" y="1620"/>
                    <a:pt x="715" y="1632"/>
                    <a:pt x="715" y="1632"/>
                  </a:cubicBezTo>
                  <a:cubicBezTo>
                    <a:pt x="718" y="1632"/>
                    <a:pt x="720" y="1631"/>
                    <a:pt x="721" y="1630"/>
                  </a:cubicBezTo>
                  <a:lnTo>
                    <a:pt x="721" y="1630"/>
                  </a:lnTo>
                  <a:cubicBezTo>
                    <a:pt x="723" y="1630"/>
                    <a:pt x="725" y="1631"/>
                    <a:pt x="727" y="1631"/>
                  </a:cubicBezTo>
                  <a:lnTo>
                    <a:pt x="727" y="1631"/>
                  </a:lnTo>
                  <a:cubicBezTo>
                    <a:pt x="727" y="1620"/>
                    <a:pt x="727" y="1620"/>
                    <a:pt x="727" y="1620"/>
                  </a:cubicBezTo>
                  <a:cubicBezTo>
                    <a:pt x="727" y="1620"/>
                    <a:pt x="727" y="1626"/>
                    <a:pt x="721" y="1630"/>
                  </a:cubicBezTo>
                  <a:lnTo>
                    <a:pt x="721" y="1630"/>
                  </a:lnTo>
                  <a:cubicBezTo>
                    <a:pt x="717" y="1628"/>
                    <a:pt x="715" y="1625"/>
                    <a:pt x="715" y="1620"/>
                  </a:cubicBezTo>
                  <a:close/>
                  <a:moveTo>
                    <a:pt x="1049" y="1621"/>
                  </a:moveTo>
                  <a:cubicBezTo>
                    <a:pt x="1044" y="1621"/>
                    <a:pt x="1044" y="1632"/>
                    <a:pt x="1060" y="1632"/>
                  </a:cubicBezTo>
                  <a:cubicBezTo>
                    <a:pt x="1056" y="1624"/>
                    <a:pt x="1052" y="1621"/>
                    <a:pt x="1049" y="1621"/>
                  </a:cubicBezTo>
                  <a:close/>
                  <a:moveTo>
                    <a:pt x="727" y="1631"/>
                  </a:moveTo>
                  <a:cubicBezTo>
                    <a:pt x="727" y="1631"/>
                    <a:pt x="727" y="1631"/>
                    <a:pt x="727" y="1632"/>
                  </a:cubicBezTo>
                  <a:cubicBezTo>
                    <a:pt x="729" y="1634"/>
                    <a:pt x="731" y="1635"/>
                    <a:pt x="733" y="1635"/>
                  </a:cubicBezTo>
                  <a:cubicBezTo>
                    <a:pt x="735" y="1635"/>
                    <a:pt x="736" y="1633"/>
                    <a:pt x="738" y="1632"/>
                  </a:cubicBezTo>
                  <a:lnTo>
                    <a:pt x="738" y="1632"/>
                  </a:lnTo>
                  <a:cubicBezTo>
                    <a:pt x="734" y="1632"/>
                    <a:pt x="730" y="1632"/>
                    <a:pt x="727" y="1631"/>
                  </a:cubicBezTo>
                  <a:close/>
                  <a:moveTo>
                    <a:pt x="746" y="1616"/>
                  </a:moveTo>
                  <a:cubicBezTo>
                    <a:pt x="745" y="1616"/>
                    <a:pt x="745" y="1618"/>
                    <a:pt x="746" y="1621"/>
                  </a:cubicBezTo>
                  <a:lnTo>
                    <a:pt x="746" y="1621"/>
                  </a:lnTo>
                  <a:cubicBezTo>
                    <a:pt x="742" y="1623"/>
                    <a:pt x="740" y="1628"/>
                    <a:pt x="738" y="1632"/>
                  </a:cubicBezTo>
                  <a:lnTo>
                    <a:pt x="738" y="1632"/>
                  </a:lnTo>
                  <a:cubicBezTo>
                    <a:pt x="738" y="1632"/>
                    <a:pt x="738" y="1632"/>
                    <a:pt x="739" y="1632"/>
                  </a:cubicBezTo>
                  <a:lnTo>
                    <a:pt x="750" y="1632"/>
                  </a:lnTo>
                  <a:cubicBezTo>
                    <a:pt x="750" y="1632"/>
                    <a:pt x="750" y="1643"/>
                    <a:pt x="762" y="1643"/>
                  </a:cubicBezTo>
                  <a:cubicBezTo>
                    <a:pt x="762" y="1643"/>
                    <a:pt x="762" y="1620"/>
                    <a:pt x="750" y="1620"/>
                  </a:cubicBezTo>
                  <a:cubicBezTo>
                    <a:pt x="748" y="1617"/>
                    <a:pt x="747" y="1616"/>
                    <a:pt x="746" y="1616"/>
                  </a:cubicBezTo>
                  <a:close/>
                  <a:moveTo>
                    <a:pt x="774" y="1632"/>
                  </a:moveTo>
                  <a:cubicBezTo>
                    <a:pt x="774" y="1632"/>
                    <a:pt x="770" y="1636"/>
                    <a:pt x="767" y="1639"/>
                  </a:cubicBezTo>
                  <a:lnTo>
                    <a:pt x="767" y="1639"/>
                  </a:lnTo>
                  <a:cubicBezTo>
                    <a:pt x="764" y="1636"/>
                    <a:pt x="763" y="1633"/>
                    <a:pt x="763" y="1633"/>
                  </a:cubicBezTo>
                  <a:cubicBezTo>
                    <a:pt x="762" y="1633"/>
                    <a:pt x="762" y="1636"/>
                    <a:pt x="762" y="1643"/>
                  </a:cubicBezTo>
                  <a:cubicBezTo>
                    <a:pt x="762" y="1643"/>
                    <a:pt x="764" y="1642"/>
                    <a:pt x="767" y="1639"/>
                  </a:cubicBezTo>
                  <a:lnTo>
                    <a:pt x="767" y="1639"/>
                  </a:lnTo>
                  <a:cubicBezTo>
                    <a:pt x="768" y="1641"/>
                    <a:pt x="771" y="1643"/>
                    <a:pt x="774" y="1643"/>
                  </a:cubicBezTo>
                  <a:cubicBezTo>
                    <a:pt x="786" y="1643"/>
                    <a:pt x="786" y="1632"/>
                    <a:pt x="786" y="1632"/>
                  </a:cubicBezTo>
                  <a:close/>
                  <a:moveTo>
                    <a:pt x="810" y="1620"/>
                  </a:moveTo>
                  <a:cubicBezTo>
                    <a:pt x="810" y="1620"/>
                    <a:pt x="810" y="1632"/>
                    <a:pt x="798" y="1632"/>
                  </a:cubicBezTo>
                  <a:lnTo>
                    <a:pt x="786" y="1632"/>
                  </a:lnTo>
                  <a:cubicBezTo>
                    <a:pt x="798" y="1643"/>
                    <a:pt x="786" y="1643"/>
                    <a:pt x="798" y="1643"/>
                  </a:cubicBezTo>
                  <a:cubicBezTo>
                    <a:pt x="802" y="1647"/>
                    <a:pt x="805" y="1649"/>
                    <a:pt x="806" y="1649"/>
                  </a:cubicBezTo>
                  <a:cubicBezTo>
                    <a:pt x="810" y="1649"/>
                    <a:pt x="810" y="1643"/>
                    <a:pt x="810" y="1643"/>
                  </a:cubicBezTo>
                  <a:cubicBezTo>
                    <a:pt x="818" y="1651"/>
                    <a:pt x="820" y="1654"/>
                    <a:pt x="825" y="1655"/>
                  </a:cubicBezTo>
                  <a:lnTo>
                    <a:pt x="825" y="1655"/>
                  </a:lnTo>
                  <a:cubicBezTo>
                    <a:pt x="827" y="1641"/>
                    <a:pt x="830" y="1620"/>
                    <a:pt x="822" y="1620"/>
                  </a:cubicBezTo>
                  <a:close/>
                  <a:moveTo>
                    <a:pt x="825" y="1655"/>
                  </a:moveTo>
                  <a:lnTo>
                    <a:pt x="825" y="1655"/>
                  </a:lnTo>
                  <a:cubicBezTo>
                    <a:pt x="823" y="1662"/>
                    <a:pt x="822" y="1667"/>
                    <a:pt x="822" y="1667"/>
                  </a:cubicBezTo>
                  <a:cubicBezTo>
                    <a:pt x="822" y="1670"/>
                    <a:pt x="829" y="1671"/>
                    <a:pt x="839" y="1671"/>
                  </a:cubicBezTo>
                  <a:cubicBezTo>
                    <a:pt x="845" y="1671"/>
                    <a:pt x="852" y="1671"/>
                    <a:pt x="859" y="1670"/>
                  </a:cubicBezTo>
                  <a:lnTo>
                    <a:pt x="859" y="1670"/>
                  </a:lnTo>
                  <a:cubicBezTo>
                    <a:pt x="862" y="1675"/>
                    <a:pt x="865" y="1679"/>
                    <a:pt x="870" y="1679"/>
                  </a:cubicBezTo>
                  <a:cubicBezTo>
                    <a:pt x="874" y="1677"/>
                    <a:pt x="876" y="1675"/>
                    <a:pt x="878" y="1674"/>
                  </a:cubicBezTo>
                  <a:lnTo>
                    <a:pt x="878" y="1674"/>
                  </a:lnTo>
                  <a:cubicBezTo>
                    <a:pt x="878" y="1675"/>
                    <a:pt x="879" y="1677"/>
                    <a:pt x="881" y="1679"/>
                  </a:cubicBezTo>
                  <a:cubicBezTo>
                    <a:pt x="881" y="1679"/>
                    <a:pt x="903" y="1684"/>
                    <a:pt x="920" y="1684"/>
                  </a:cubicBezTo>
                  <a:cubicBezTo>
                    <a:pt x="929" y="1684"/>
                    <a:pt x="937" y="1683"/>
                    <a:pt x="941" y="1679"/>
                  </a:cubicBezTo>
                  <a:cubicBezTo>
                    <a:pt x="945" y="1670"/>
                    <a:pt x="930" y="1668"/>
                    <a:pt x="909" y="1668"/>
                  </a:cubicBezTo>
                  <a:cubicBezTo>
                    <a:pt x="894" y="1668"/>
                    <a:pt x="875" y="1669"/>
                    <a:pt x="859" y="1670"/>
                  </a:cubicBezTo>
                  <a:lnTo>
                    <a:pt x="859" y="1670"/>
                  </a:lnTo>
                  <a:cubicBezTo>
                    <a:pt x="856" y="1663"/>
                    <a:pt x="853" y="1655"/>
                    <a:pt x="846" y="1655"/>
                  </a:cubicBezTo>
                  <a:lnTo>
                    <a:pt x="834" y="1655"/>
                  </a:lnTo>
                  <a:cubicBezTo>
                    <a:pt x="830" y="1655"/>
                    <a:pt x="827" y="1655"/>
                    <a:pt x="825" y="1655"/>
                  </a:cubicBezTo>
                  <a:close/>
                </a:path>
              </a:pathLst>
            </a:custGeom>
            <a:solidFill>
              <a:schemeClr val="dk1"/>
            </a:solidFill>
            <a:ln>
              <a:noFill/>
            </a:ln>
          </p:spPr>
          <p:txBody>
            <a:bodyPr spcFirstLastPara="1" wrap="square" lIns="133916" tIns="133916" rIns="133916" bIns="133916" anchor="ctr" anchorCtr="0">
              <a:noAutofit/>
            </a:bodyPr>
            <a:lstStyle/>
            <a:p>
              <a:endParaRPr sz="2637"/>
            </a:p>
          </p:txBody>
        </p:sp>
        <p:sp>
          <p:nvSpPr>
            <p:cNvPr id="5310" name="Google Shape;5310;p43"/>
            <p:cNvSpPr/>
            <p:nvPr/>
          </p:nvSpPr>
          <p:spPr>
            <a:xfrm>
              <a:off x="5604126" y="4465898"/>
              <a:ext cx="66504" cy="82335"/>
            </a:xfrm>
            <a:custGeom>
              <a:avLst/>
              <a:gdLst/>
              <a:ahLst/>
              <a:cxnLst/>
              <a:rect l="l" t="t" r="r" b="b"/>
              <a:pathLst>
                <a:path w="1311" h="1623" extrusionOk="0">
                  <a:moveTo>
                    <a:pt x="760" y="1"/>
                  </a:moveTo>
                  <a:cubicBezTo>
                    <a:pt x="621" y="1"/>
                    <a:pt x="480" y="56"/>
                    <a:pt x="369" y="182"/>
                  </a:cubicBezTo>
                  <a:cubicBezTo>
                    <a:pt x="131" y="408"/>
                    <a:pt x="0" y="730"/>
                    <a:pt x="0" y="1075"/>
                  </a:cubicBezTo>
                  <a:cubicBezTo>
                    <a:pt x="0" y="1290"/>
                    <a:pt x="119" y="1492"/>
                    <a:pt x="322" y="1587"/>
                  </a:cubicBezTo>
                  <a:cubicBezTo>
                    <a:pt x="381" y="1611"/>
                    <a:pt x="453" y="1623"/>
                    <a:pt x="512" y="1623"/>
                  </a:cubicBezTo>
                  <a:cubicBezTo>
                    <a:pt x="667" y="1623"/>
                    <a:pt x="810" y="1551"/>
                    <a:pt x="917" y="1456"/>
                  </a:cubicBezTo>
                  <a:cubicBezTo>
                    <a:pt x="1155" y="1218"/>
                    <a:pt x="1298" y="897"/>
                    <a:pt x="1286" y="563"/>
                  </a:cubicBezTo>
                  <a:cubicBezTo>
                    <a:pt x="1310" y="229"/>
                    <a:pt x="1041" y="1"/>
                    <a:pt x="760" y="1"/>
                  </a:cubicBezTo>
                  <a:close/>
                </a:path>
              </a:pathLst>
            </a:custGeom>
            <a:solidFill>
              <a:schemeClr val="dk1"/>
            </a:solidFill>
            <a:ln>
              <a:noFill/>
            </a:ln>
          </p:spPr>
          <p:txBody>
            <a:bodyPr spcFirstLastPara="1" wrap="square" lIns="133916" tIns="133916" rIns="133916" bIns="133916" anchor="ctr" anchorCtr="0">
              <a:noAutofit/>
            </a:bodyPr>
            <a:lstStyle/>
            <a:p>
              <a:endParaRPr sz="2637"/>
            </a:p>
          </p:txBody>
        </p:sp>
        <p:sp>
          <p:nvSpPr>
            <p:cNvPr id="5311" name="Google Shape;5311;p43"/>
            <p:cNvSpPr/>
            <p:nvPr/>
          </p:nvSpPr>
          <p:spPr>
            <a:xfrm>
              <a:off x="5603517" y="4466506"/>
              <a:ext cx="67062" cy="84719"/>
            </a:xfrm>
            <a:custGeom>
              <a:avLst/>
              <a:gdLst/>
              <a:ahLst/>
              <a:cxnLst/>
              <a:rect l="l" t="t" r="r" b="b"/>
              <a:pathLst>
                <a:path w="1322" h="1670" extrusionOk="0">
                  <a:moveTo>
                    <a:pt x="608" y="4"/>
                  </a:moveTo>
                  <a:cubicBezTo>
                    <a:pt x="608" y="4"/>
                    <a:pt x="608" y="11"/>
                    <a:pt x="610" y="15"/>
                  </a:cubicBezTo>
                  <a:lnTo>
                    <a:pt x="610" y="15"/>
                  </a:lnTo>
                  <a:cubicBezTo>
                    <a:pt x="618" y="14"/>
                    <a:pt x="608" y="4"/>
                    <a:pt x="608" y="4"/>
                  </a:cubicBezTo>
                  <a:close/>
                  <a:moveTo>
                    <a:pt x="632" y="21"/>
                  </a:moveTo>
                  <a:cubicBezTo>
                    <a:pt x="634" y="27"/>
                    <a:pt x="637" y="32"/>
                    <a:pt x="637" y="32"/>
                  </a:cubicBezTo>
                  <a:cubicBezTo>
                    <a:pt x="636" y="32"/>
                    <a:pt x="635" y="31"/>
                    <a:pt x="631" y="27"/>
                  </a:cubicBezTo>
                  <a:cubicBezTo>
                    <a:pt x="631" y="25"/>
                    <a:pt x="632" y="23"/>
                    <a:pt x="632" y="21"/>
                  </a:cubicBezTo>
                  <a:close/>
                  <a:moveTo>
                    <a:pt x="548" y="27"/>
                  </a:moveTo>
                  <a:cubicBezTo>
                    <a:pt x="548" y="27"/>
                    <a:pt x="548" y="31"/>
                    <a:pt x="549" y="35"/>
                  </a:cubicBezTo>
                  <a:lnTo>
                    <a:pt x="549" y="35"/>
                  </a:lnTo>
                  <a:cubicBezTo>
                    <a:pt x="550" y="33"/>
                    <a:pt x="551" y="33"/>
                    <a:pt x="553" y="33"/>
                  </a:cubicBezTo>
                  <a:cubicBezTo>
                    <a:pt x="554" y="33"/>
                    <a:pt x="554" y="33"/>
                    <a:pt x="548" y="27"/>
                  </a:cubicBezTo>
                  <a:close/>
                  <a:moveTo>
                    <a:pt x="549" y="35"/>
                  </a:moveTo>
                  <a:lnTo>
                    <a:pt x="549" y="35"/>
                  </a:lnTo>
                  <a:cubicBezTo>
                    <a:pt x="548" y="36"/>
                    <a:pt x="548" y="38"/>
                    <a:pt x="548" y="39"/>
                  </a:cubicBezTo>
                  <a:cubicBezTo>
                    <a:pt x="549" y="40"/>
                    <a:pt x="550" y="41"/>
                    <a:pt x="550" y="41"/>
                  </a:cubicBezTo>
                  <a:lnTo>
                    <a:pt x="550" y="41"/>
                  </a:lnTo>
                  <a:cubicBezTo>
                    <a:pt x="550" y="39"/>
                    <a:pt x="549" y="37"/>
                    <a:pt x="549" y="35"/>
                  </a:cubicBezTo>
                  <a:close/>
                  <a:moveTo>
                    <a:pt x="550" y="41"/>
                  </a:moveTo>
                  <a:cubicBezTo>
                    <a:pt x="551" y="43"/>
                    <a:pt x="551" y="44"/>
                    <a:pt x="552" y="45"/>
                  </a:cubicBezTo>
                  <a:lnTo>
                    <a:pt x="552" y="45"/>
                  </a:lnTo>
                  <a:cubicBezTo>
                    <a:pt x="552" y="45"/>
                    <a:pt x="552" y="45"/>
                    <a:pt x="553" y="45"/>
                  </a:cubicBezTo>
                  <a:cubicBezTo>
                    <a:pt x="554" y="45"/>
                    <a:pt x="554" y="45"/>
                    <a:pt x="550" y="41"/>
                  </a:cubicBezTo>
                  <a:close/>
                  <a:moveTo>
                    <a:pt x="608" y="39"/>
                  </a:moveTo>
                  <a:cubicBezTo>
                    <a:pt x="608" y="51"/>
                    <a:pt x="608" y="51"/>
                    <a:pt x="608" y="51"/>
                  </a:cubicBezTo>
                  <a:lnTo>
                    <a:pt x="596" y="51"/>
                  </a:lnTo>
                  <a:cubicBezTo>
                    <a:pt x="584" y="51"/>
                    <a:pt x="608" y="39"/>
                    <a:pt x="608" y="39"/>
                  </a:cubicBezTo>
                  <a:close/>
                  <a:moveTo>
                    <a:pt x="1048" y="51"/>
                  </a:moveTo>
                  <a:lnTo>
                    <a:pt x="1048" y="63"/>
                  </a:lnTo>
                  <a:cubicBezTo>
                    <a:pt x="1048" y="66"/>
                    <a:pt x="1049" y="66"/>
                    <a:pt x="1049" y="66"/>
                  </a:cubicBezTo>
                  <a:cubicBezTo>
                    <a:pt x="1052" y="66"/>
                    <a:pt x="1060" y="51"/>
                    <a:pt x="1060" y="51"/>
                  </a:cubicBezTo>
                  <a:close/>
                  <a:moveTo>
                    <a:pt x="1179" y="158"/>
                  </a:moveTo>
                  <a:cubicBezTo>
                    <a:pt x="1179" y="162"/>
                    <a:pt x="1180" y="164"/>
                    <a:pt x="1182" y="164"/>
                  </a:cubicBezTo>
                  <a:cubicBezTo>
                    <a:pt x="1186" y="164"/>
                    <a:pt x="1191" y="158"/>
                    <a:pt x="1191" y="158"/>
                  </a:cubicBezTo>
                  <a:close/>
                  <a:moveTo>
                    <a:pt x="1179" y="158"/>
                  </a:moveTo>
                  <a:cubicBezTo>
                    <a:pt x="1173" y="158"/>
                    <a:pt x="1173" y="161"/>
                    <a:pt x="1173" y="164"/>
                  </a:cubicBezTo>
                  <a:lnTo>
                    <a:pt x="1179" y="158"/>
                  </a:lnTo>
                  <a:close/>
                  <a:moveTo>
                    <a:pt x="1173" y="164"/>
                  </a:moveTo>
                  <a:lnTo>
                    <a:pt x="1167" y="170"/>
                  </a:lnTo>
                  <a:cubicBezTo>
                    <a:pt x="1173" y="170"/>
                    <a:pt x="1173" y="167"/>
                    <a:pt x="1173" y="164"/>
                  </a:cubicBezTo>
                  <a:close/>
                  <a:moveTo>
                    <a:pt x="795" y="171"/>
                  </a:moveTo>
                  <a:lnTo>
                    <a:pt x="795" y="171"/>
                  </a:lnTo>
                  <a:cubicBezTo>
                    <a:pt x="790" y="173"/>
                    <a:pt x="796" y="180"/>
                    <a:pt x="798" y="182"/>
                  </a:cubicBezTo>
                  <a:lnTo>
                    <a:pt x="798" y="182"/>
                  </a:lnTo>
                  <a:cubicBezTo>
                    <a:pt x="797" y="179"/>
                    <a:pt x="796" y="174"/>
                    <a:pt x="795" y="171"/>
                  </a:cubicBezTo>
                  <a:close/>
                  <a:moveTo>
                    <a:pt x="798" y="182"/>
                  </a:moveTo>
                  <a:cubicBezTo>
                    <a:pt x="798" y="183"/>
                    <a:pt x="798" y="185"/>
                    <a:pt x="798" y="185"/>
                  </a:cubicBezTo>
                  <a:cubicBezTo>
                    <a:pt x="798" y="185"/>
                    <a:pt x="798" y="184"/>
                    <a:pt x="798" y="182"/>
                  </a:cubicBezTo>
                  <a:cubicBezTo>
                    <a:pt x="798" y="182"/>
                    <a:pt x="798" y="182"/>
                    <a:pt x="798" y="182"/>
                  </a:cubicBezTo>
                  <a:close/>
                  <a:moveTo>
                    <a:pt x="369" y="206"/>
                  </a:moveTo>
                  <a:cubicBezTo>
                    <a:pt x="369" y="210"/>
                    <a:pt x="371" y="211"/>
                    <a:pt x="372" y="211"/>
                  </a:cubicBezTo>
                  <a:cubicBezTo>
                    <a:pt x="375" y="211"/>
                    <a:pt x="377" y="206"/>
                    <a:pt x="369" y="206"/>
                  </a:cubicBezTo>
                  <a:close/>
                  <a:moveTo>
                    <a:pt x="325" y="213"/>
                  </a:moveTo>
                  <a:cubicBezTo>
                    <a:pt x="322" y="213"/>
                    <a:pt x="322" y="218"/>
                    <a:pt x="322" y="218"/>
                  </a:cubicBezTo>
                  <a:cubicBezTo>
                    <a:pt x="324" y="218"/>
                    <a:pt x="325" y="216"/>
                    <a:pt x="325" y="213"/>
                  </a:cubicBezTo>
                  <a:close/>
                  <a:moveTo>
                    <a:pt x="893" y="207"/>
                  </a:moveTo>
                  <a:lnTo>
                    <a:pt x="881" y="218"/>
                  </a:lnTo>
                  <a:cubicBezTo>
                    <a:pt x="889" y="218"/>
                    <a:pt x="892" y="213"/>
                    <a:pt x="893" y="207"/>
                  </a:cubicBezTo>
                  <a:close/>
                  <a:moveTo>
                    <a:pt x="381" y="170"/>
                  </a:moveTo>
                  <a:cubicBezTo>
                    <a:pt x="381" y="170"/>
                    <a:pt x="369" y="170"/>
                    <a:pt x="369" y="182"/>
                  </a:cubicBezTo>
                  <a:cubicBezTo>
                    <a:pt x="372" y="185"/>
                    <a:pt x="372" y="186"/>
                    <a:pt x="370" y="186"/>
                  </a:cubicBezTo>
                  <a:cubicBezTo>
                    <a:pt x="366" y="186"/>
                    <a:pt x="356" y="183"/>
                    <a:pt x="348" y="183"/>
                  </a:cubicBezTo>
                  <a:cubicBezTo>
                    <a:pt x="340" y="183"/>
                    <a:pt x="334" y="185"/>
                    <a:pt x="334" y="194"/>
                  </a:cubicBezTo>
                  <a:cubicBezTo>
                    <a:pt x="328" y="186"/>
                    <a:pt x="325" y="183"/>
                    <a:pt x="324" y="183"/>
                  </a:cubicBezTo>
                  <a:lnTo>
                    <a:pt x="324" y="183"/>
                  </a:lnTo>
                  <a:cubicBezTo>
                    <a:pt x="320" y="183"/>
                    <a:pt x="326" y="203"/>
                    <a:pt x="325" y="213"/>
                  </a:cubicBezTo>
                  <a:lnTo>
                    <a:pt x="325" y="213"/>
                  </a:lnTo>
                  <a:cubicBezTo>
                    <a:pt x="325" y="213"/>
                    <a:pt x="325" y="213"/>
                    <a:pt x="325" y="213"/>
                  </a:cubicBezTo>
                  <a:cubicBezTo>
                    <a:pt x="327" y="213"/>
                    <a:pt x="330" y="214"/>
                    <a:pt x="334" y="218"/>
                  </a:cubicBezTo>
                  <a:cubicBezTo>
                    <a:pt x="336" y="220"/>
                    <a:pt x="338" y="221"/>
                    <a:pt x="339" y="221"/>
                  </a:cubicBezTo>
                  <a:cubicBezTo>
                    <a:pt x="340" y="221"/>
                    <a:pt x="340" y="218"/>
                    <a:pt x="340" y="216"/>
                  </a:cubicBezTo>
                  <a:lnTo>
                    <a:pt x="340" y="216"/>
                  </a:lnTo>
                  <a:cubicBezTo>
                    <a:pt x="343" y="219"/>
                    <a:pt x="347" y="221"/>
                    <a:pt x="348" y="221"/>
                  </a:cubicBezTo>
                  <a:cubicBezTo>
                    <a:pt x="349" y="221"/>
                    <a:pt x="348" y="220"/>
                    <a:pt x="346" y="218"/>
                  </a:cubicBezTo>
                  <a:cubicBezTo>
                    <a:pt x="343" y="215"/>
                    <a:pt x="342" y="214"/>
                    <a:pt x="341" y="214"/>
                  </a:cubicBezTo>
                  <a:cubicBezTo>
                    <a:pt x="340" y="214"/>
                    <a:pt x="340" y="215"/>
                    <a:pt x="340" y="216"/>
                  </a:cubicBezTo>
                  <a:lnTo>
                    <a:pt x="340" y="216"/>
                  </a:lnTo>
                  <a:cubicBezTo>
                    <a:pt x="334" y="212"/>
                    <a:pt x="328" y="206"/>
                    <a:pt x="334" y="206"/>
                  </a:cubicBezTo>
                  <a:cubicBezTo>
                    <a:pt x="334" y="202"/>
                    <a:pt x="335" y="201"/>
                    <a:pt x="337" y="201"/>
                  </a:cubicBezTo>
                  <a:cubicBezTo>
                    <a:pt x="340" y="201"/>
                    <a:pt x="346" y="206"/>
                    <a:pt x="346" y="206"/>
                  </a:cubicBezTo>
                  <a:lnTo>
                    <a:pt x="346" y="194"/>
                  </a:lnTo>
                  <a:cubicBezTo>
                    <a:pt x="352" y="188"/>
                    <a:pt x="355" y="185"/>
                    <a:pt x="358" y="185"/>
                  </a:cubicBezTo>
                  <a:cubicBezTo>
                    <a:pt x="361" y="185"/>
                    <a:pt x="364" y="188"/>
                    <a:pt x="369" y="194"/>
                  </a:cubicBezTo>
                  <a:lnTo>
                    <a:pt x="369" y="206"/>
                  </a:lnTo>
                  <a:cubicBezTo>
                    <a:pt x="369" y="198"/>
                    <a:pt x="375" y="189"/>
                    <a:pt x="383" y="189"/>
                  </a:cubicBezTo>
                  <a:cubicBezTo>
                    <a:pt x="386" y="189"/>
                    <a:pt x="390" y="191"/>
                    <a:pt x="393" y="194"/>
                  </a:cubicBezTo>
                  <a:lnTo>
                    <a:pt x="393" y="194"/>
                  </a:lnTo>
                  <a:cubicBezTo>
                    <a:pt x="389" y="190"/>
                    <a:pt x="381" y="182"/>
                    <a:pt x="381" y="182"/>
                  </a:cubicBezTo>
                  <a:cubicBezTo>
                    <a:pt x="381" y="182"/>
                    <a:pt x="381" y="170"/>
                    <a:pt x="381" y="170"/>
                  </a:cubicBezTo>
                  <a:close/>
                  <a:moveTo>
                    <a:pt x="1038" y="218"/>
                  </a:moveTo>
                  <a:lnTo>
                    <a:pt x="1038" y="218"/>
                  </a:lnTo>
                  <a:cubicBezTo>
                    <a:pt x="1035" y="220"/>
                    <a:pt x="1033" y="221"/>
                    <a:pt x="1033" y="221"/>
                  </a:cubicBezTo>
                  <a:cubicBezTo>
                    <a:pt x="1033" y="221"/>
                    <a:pt x="1034" y="220"/>
                    <a:pt x="1036" y="218"/>
                  </a:cubicBezTo>
                  <a:cubicBezTo>
                    <a:pt x="1037" y="218"/>
                    <a:pt x="1038" y="218"/>
                    <a:pt x="1038" y="218"/>
                  </a:cubicBezTo>
                  <a:close/>
                  <a:moveTo>
                    <a:pt x="311" y="204"/>
                  </a:moveTo>
                  <a:cubicBezTo>
                    <a:pt x="310" y="204"/>
                    <a:pt x="310" y="208"/>
                    <a:pt x="310" y="218"/>
                  </a:cubicBezTo>
                  <a:cubicBezTo>
                    <a:pt x="310" y="218"/>
                    <a:pt x="310" y="223"/>
                    <a:pt x="310" y="230"/>
                  </a:cubicBezTo>
                  <a:lnTo>
                    <a:pt x="322" y="218"/>
                  </a:lnTo>
                  <a:cubicBezTo>
                    <a:pt x="315" y="211"/>
                    <a:pt x="312" y="204"/>
                    <a:pt x="311" y="204"/>
                  </a:cubicBezTo>
                  <a:close/>
                  <a:moveTo>
                    <a:pt x="310" y="234"/>
                  </a:moveTo>
                  <a:cubicBezTo>
                    <a:pt x="310" y="237"/>
                    <a:pt x="310" y="239"/>
                    <a:pt x="310" y="242"/>
                  </a:cubicBezTo>
                  <a:cubicBezTo>
                    <a:pt x="310" y="242"/>
                    <a:pt x="321" y="252"/>
                    <a:pt x="328" y="252"/>
                  </a:cubicBezTo>
                  <a:cubicBezTo>
                    <a:pt x="331" y="252"/>
                    <a:pt x="334" y="250"/>
                    <a:pt x="334" y="242"/>
                  </a:cubicBezTo>
                  <a:cubicBezTo>
                    <a:pt x="327" y="242"/>
                    <a:pt x="320" y="237"/>
                    <a:pt x="310" y="234"/>
                  </a:cubicBezTo>
                  <a:close/>
                  <a:moveTo>
                    <a:pt x="286" y="247"/>
                  </a:moveTo>
                  <a:cubicBezTo>
                    <a:pt x="286" y="248"/>
                    <a:pt x="286" y="251"/>
                    <a:pt x="286" y="254"/>
                  </a:cubicBezTo>
                  <a:cubicBezTo>
                    <a:pt x="286" y="254"/>
                    <a:pt x="286" y="251"/>
                    <a:pt x="286" y="247"/>
                  </a:cubicBezTo>
                  <a:lnTo>
                    <a:pt x="286" y="247"/>
                  </a:lnTo>
                  <a:cubicBezTo>
                    <a:pt x="286" y="247"/>
                    <a:pt x="286" y="247"/>
                    <a:pt x="286" y="247"/>
                  </a:cubicBezTo>
                  <a:close/>
                  <a:moveTo>
                    <a:pt x="1251" y="242"/>
                  </a:moveTo>
                  <a:cubicBezTo>
                    <a:pt x="1251" y="242"/>
                    <a:pt x="1247" y="245"/>
                    <a:pt x="1244" y="247"/>
                  </a:cubicBezTo>
                  <a:lnTo>
                    <a:pt x="1244" y="247"/>
                  </a:lnTo>
                  <a:cubicBezTo>
                    <a:pt x="1239" y="242"/>
                    <a:pt x="1239" y="242"/>
                    <a:pt x="1239" y="242"/>
                  </a:cubicBezTo>
                  <a:lnTo>
                    <a:pt x="1239" y="242"/>
                  </a:lnTo>
                  <a:cubicBezTo>
                    <a:pt x="1239" y="246"/>
                    <a:pt x="1240" y="247"/>
                    <a:pt x="1242" y="247"/>
                  </a:cubicBezTo>
                  <a:cubicBezTo>
                    <a:pt x="1242" y="247"/>
                    <a:pt x="1243" y="247"/>
                    <a:pt x="1244" y="247"/>
                  </a:cubicBezTo>
                  <a:lnTo>
                    <a:pt x="1244" y="247"/>
                  </a:lnTo>
                  <a:cubicBezTo>
                    <a:pt x="1245" y="248"/>
                    <a:pt x="1247" y="251"/>
                    <a:pt x="1251" y="254"/>
                  </a:cubicBezTo>
                  <a:lnTo>
                    <a:pt x="1251" y="242"/>
                  </a:lnTo>
                  <a:close/>
                  <a:moveTo>
                    <a:pt x="970" y="250"/>
                  </a:moveTo>
                  <a:cubicBezTo>
                    <a:pt x="968" y="251"/>
                    <a:pt x="966" y="252"/>
                    <a:pt x="965" y="254"/>
                  </a:cubicBezTo>
                  <a:cubicBezTo>
                    <a:pt x="965" y="256"/>
                    <a:pt x="965" y="257"/>
                    <a:pt x="966" y="257"/>
                  </a:cubicBezTo>
                  <a:cubicBezTo>
                    <a:pt x="967" y="257"/>
                    <a:pt x="969" y="254"/>
                    <a:pt x="970" y="250"/>
                  </a:cubicBezTo>
                  <a:close/>
                  <a:moveTo>
                    <a:pt x="262" y="263"/>
                  </a:moveTo>
                  <a:lnTo>
                    <a:pt x="262" y="266"/>
                  </a:lnTo>
                  <a:cubicBezTo>
                    <a:pt x="262" y="264"/>
                    <a:pt x="262" y="264"/>
                    <a:pt x="262" y="263"/>
                  </a:cubicBezTo>
                  <a:lnTo>
                    <a:pt x="262" y="263"/>
                  </a:lnTo>
                  <a:cubicBezTo>
                    <a:pt x="262" y="263"/>
                    <a:pt x="262" y="263"/>
                    <a:pt x="262" y="263"/>
                  </a:cubicBezTo>
                  <a:close/>
                  <a:moveTo>
                    <a:pt x="998" y="273"/>
                  </a:moveTo>
                  <a:cubicBezTo>
                    <a:pt x="992" y="274"/>
                    <a:pt x="988" y="277"/>
                    <a:pt x="1001" y="277"/>
                  </a:cubicBezTo>
                  <a:cubicBezTo>
                    <a:pt x="1009" y="277"/>
                    <a:pt x="1005" y="277"/>
                    <a:pt x="998" y="273"/>
                  </a:cubicBezTo>
                  <a:close/>
                  <a:moveTo>
                    <a:pt x="262" y="263"/>
                  </a:moveTo>
                  <a:lnTo>
                    <a:pt x="262" y="263"/>
                  </a:lnTo>
                  <a:cubicBezTo>
                    <a:pt x="261" y="266"/>
                    <a:pt x="259" y="280"/>
                    <a:pt x="248" y="280"/>
                  </a:cubicBezTo>
                  <a:cubicBezTo>
                    <a:pt x="245" y="280"/>
                    <a:pt x="243" y="279"/>
                    <a:pt x="241" y="278"/>
                  </a:cubicBezTo>
                  <a:lnTo>
                    <a:pt x="241" y="278"/>
                  </a:lnTo>
                  <a:cubicBezTo>
                    <a:pt x="248" y="273"/>
                    <a:pt x="255" y="268"/>
                    <a:pt x="262" y="263"/>
                  </a:cubicBezTo>
                  <a:close/>
                  <a:moveTo>
                    <a:pt x="167" y="316"/>
                  </a:moveTo>
                  <a:cubicBezTo>
                    <a:pt x="164" y="316"/>
                    <a:pt x="161" y="319"/>
                    <a:pt x="155" y="325"/>
                  </a:cubicBezTo>
                  <a:cubicBezTo>
                    <a:pt x="155" y="325"/>
                    <a:pt x="162" y="325"/>
                    <a:pt x="160" y="331"/>
                  </a:cubicBezTo>
                  <a:lnTo>
                    <a:pt x="160" y="331"/>
                  </a:lnTo>
                  <a:cubicBezTo>
                    <a:pt x="164" y="328"/>
                    <a:pt x="170" y="325"/>
                    <a:pt x="175" y="322"/>
                  </a:cubicBezTo>
                  <a:lnTo>
                    <a:pt x="175" y="322"/>
                  </a:lnTo>
                  <a:cubicBezTo>
                    <a:pt x="176" y="323"/>
                    <a:pt x="178" y="324"/>
                    <a:pt x="179" y="325"/>
                  </a:cubicBezTo>
                  <a:cubicBezTo>
                    <a:pt x="179" y="325"/>
                    <a:pt x="179" y="322"/>
                    <a:pt x="179" y="319"/>
                  </a:cubicBezTo>
                  <a:lnTo>
                    <a:pt x="179" y="319"/>
                  </a:lnTo>
                  <a:cubicBezTo>
                    <a:pt x="178" y="320"/>
                    <a:pt x="177" y="321"/>
                    <a:pt x="175" y="322"/>
                  </a:cubicBezTo>
                  <a:lnTo>
                    <a:pt x="175" y="322"/>
                  </a:lnTo>
                  <a:cubicBezTo>
                    <a:pt x="172" y="318"/>
                    <a:pt x="169" y="316"/>
                    <a:pt x="167" y="316"/>
                  </a:cubicBezTo>
                  <a:close/>
                  <a:moveTo>
                    <a:pt x="160" y="331"/>
                  </a:moveTo>
                  <a:cubicBezTo>
                    <a:pt x="158" y="332"/>
                    <a:pt x="156" y="333"/>
                    <a:pt x="155" y="334"/>
                  </a:cubicBezTo>
                  <a:lnTo>
                    <a:pt x="155" y="334"/>
                  </a:lnTo>
                  <a:cubicBezTo>
                    <a:pt x="154" y="333"/>
                    <a:pt x="153" y="332"/>
                    <a:pt x="152" y="332"/>
                  </a:cubicBezTo>
                  <a:cubicBezTo>
                    <a:pt x="150" y="332"/>
                    <a:pt x="147" y="333"/>
                    <a:pt x="143" y="337"/>
                  </a:cubicBezTo>
                  <a:cubicBezTo>
                    <a:pt x="143" y="338"/>
                    <a:pt x="144" y="338"/>
                    <a:pt x="144" y="338"/>
                  </a:cubicBezTo>
                  <a:cubicBezTo>
                    <a:pt x="146" y="338"/>
                    <a:pt x="150" y="336"/>
                    <a:pt x="155" y="334"/>
                  </a:cubicBezTo>
                  <a:lnTo>
                    <a:pt x="155" y="334"/>
                  </a:lnTo>
                  <a:cubicBezTo>
                    <a:pt x="155" y="335"/>
                    <a:pt x="155" y="337"/>
                    <a:pt x="155" y="337"/>
                  </a:cubicBezTo>
                  <a:cubicBezTo>
                    <a:pt x="158" y="334"/>
                    <a:pt x="159" y="332"/>
                    <a:pt x="160" y="331"/>
                  </a:cubicBezTo>
                  <a:close/>
                  <a:moveTo>
                    <a:pt x="131" y="420"/>
                  </a:moveTo>
                  <a:lnTo>
                    <a:pt x="131" y="432"/>
                  </a:lnTo>
                  <a:cubicBezTo>
                    <a:pt x="143" y="432"/>
                    <a:pt x="143" y="432"/>
                    <a:pt x="131" y="420"/>
                  </a:cubicBezTo>
                  <a:close/>
                  <a:moveTo>
                    <a:pt x="1096" y="456"/>
                  </a:moveTo>
                  <a:cubicBezTo>
                    <a:pt x="1090" y="456"/>
                    <a:pt x="1088" y="461"/>
                    <a:pt x="1086" y="466"/>
                  </a:cubicBezTo>
                  <a:lnTo>
                    <a:pt x="1086" y="466"/>
                  </a:lnTo>
                  <a:cubicBezTo>
                    <a:pt x="1091" y="461"/>
                    <a:pt x="1093" y="459"/>
                    <a:pt x="1096" y="456"/>
                  </a:cubicBezTo>
                  <a:close/>
                  <a:moveTo>
                    <a:pt x="274" y="230"/>
                  </a:moveTo>
                  <a:lnTo>
                    <a:pt x="274" y="242"/>
                  </a:lnTo>
                  <a:cubicBezTo>
                    <a:pt x="274" y="242"/>
                    <a:pt x="274" y="243"/>
                    <a:pt x="274" y="245"/>
                  </a:cubicBezTo>
                  <a:lnTo>
                    <a:pt x="274" y="245"/>
                  </a:lnTo>
                  <a:cubicBezTo>
                    <a:pt x="273" y="248"/>
                    <a:pt x="270" y="248"/>
                    <a:pt x="268" y="248"/>
                  </a:cubicBezTo>
                  <a:cubicBezTo>
                    <a:pt x="265" y="248"/>
                    <a:pt x="262" y="248"/>
                    <a:pt x="262" y="254"/>
                  </a:cubicBezTo>
                  <a:cubicBezTo>
                    <a:pt x="262" y="254"/>
                    <a:pt x="262" y="259"/>
                    <a:pt x="259" y="259"/>
                  </a:cubicBezTo>
                  <a:cubicBezTo>
                    <a:pt x="257" y="259"/>
                    <a:pt x="254" y="258"/>
                    <a:pt x="250" y="254"/>
                  </a:cubicBezTo>
                  <a:cubicBezTo>
                    <a:pt x="244" y="248"/>
                    <a:pt x="241" y="245"/>
                    <a:pt x="239" y="245"/>
                  </a:cubicBezTo>
                  <a:cubicBezTo>
                    <a:pt x="236" y="245"/>
                    <a:pt x="233" y="248"/>
                    <a:pt x="227" y="254"/>
                  </a:cubicBezTo>
                  <a:cubicBezTo>
                    <a:pt x="227" y="266"/>
                    <a:pt x="227" y="266"/>
                    <a:pt x="227" y="266"/>
                  </a:cubicBezTo>
                  <a:lnTo>
                    <a:pt x="215" y="266"/>
                  </a:lnTo>
                  <a:cubicBezTo>
                    <a:pt x="215" y="266"/>
                    <a:pt x="203" y="277"/>
                    <a:pt x="203" y="277"/>
                  </a:cubicBezTo>
                  <a:cubicBezTo>
                    <a:pt x="203" y="277"/>
                    <a:pt x="203" y="289"/>
                    <a:pt x="191" y="289"/>
                  </a:cubicBezTo>
                  <a:cubicBezTo>
                    <a:pt x="191" y="301"/>
                    <a:pt x="191" y="301"/>
                    <a:pt x="179" y="301"/>
                  </a:cubicBezTo>
                  <a:lnTo>
                    <a:pt x="179" y="313"/>
                  </a:lnTo>
                  <a:cubicBezTo>
                    <a:pt x="179" y="313"/>
                    <a:pt x="179" y="316"/>
                    <a:pt x="179" y="319"/>
                  </a:cubicBezTo>
                  <a:lnTo>
                    <a:pt x="179" y="319"/>
                  </a:lnTo>
                  <a:cubicBezTo>
                    <a:pt x="197" y="308"/>
                    <a:pt x="219" y="293"/>
                    <a:pt x="240" y="278"/>
                  </a:cubicBezTo>
                  <a:lnTo>
                    <a:pt x="240" y="278"/>
                  </a:lnTo>
                  <a:cubicBezTo>
                    <a:pt x="261" y="289"/>
                    <a:pt x="239" y="290"/>
                    <a:pt x="239" y="301"/>
                  </a:cubicBezTo>
                  <a:cubicBezTo>
                    <a:pt x="239" y="301"/>
                    <a:pt x="239" y="301"/>
                    <a:pt x="250" y="313"/>
                  </a:cubicBezTo>
                  <a:cubicBezTo>
                    <a:pt x="254" y="317"/>
                    <a:pt x="254" y="318"/>
                    <a:pt x="253" y="318"/>
                  </a:cubicBezTo>
                  <a:cubicBezTo>
                    <a:pt x="249" y="318"/>
                    <a:pt x="239" y="313"/>
                    <a:pt x="239" y="313"/>
                  </a:cubicBezTo>
                  <a:cubicBezTo>
                    <a:pt x="239" y="313"/>
                    <a:pt x="227" y="313"/>
                    <a:pt x="227" y="325"/>
                  </a:cubicBezTo>
                  <a:cubicBezTo>
                    <a:pt x="227" y="337"/>
                    <a:pt x="215" y="337"/>
                    <a:pt x="203" y="337"/>
                  </a:cubicBezTo>
                  <a:cubicBezTo>
                    <a:pt x="203" y="349"/>
                    <a:pt x="203" y="349"/>
                    <a:pt x="203" y="349"/>
                  </a:cubicBezTo>
                  <a:lnTo>
                    <a:pt x="191" y="349"/>
                  </a:lnTo>
                  <a:cubicBezTo>
                    <a:pt x="191" y="349"/>
                    <a:pt x="191" y="361"/>
                    <a:pt x="203" y="361"/>
                  </a:cubicBezTo>
                  <a:cubicBezTo>
                    <a:pt x="203" y="367"/>
                    <a:pt x="200" y="367"/>
                    <a:pt x="195" y="367"/>
                  </a:cubicBezTo>
                  <a:cubicBezTo>
                    <a:pt x="191" y="367"/>
                    <a:pt x="185" y="367"/>
                    <a:pt x="179" y="373"/>
                  </a:cubicBezTo>
                  <a:cubicBezTo>
                    <a:pt x="179" y="373"/>
                    <a:pt x="167" y="385"/>
                    <a:pt x="167" y="385"/>
                  </a:cubicBezTo>
                  <a:cubicBezTo>
                    <a:pt x="167" y="385"/>
                    <a:pt x="167" y="396"/>
                    <a:pt x="167" y="396"/>
                  </a:cubicBezTo>
                  <a:lnTo>
                    <a:pt x="167" y="420"/>
                  </a:lnTo>
                  <a:lnTo>
                    <a:pt x="155" y="408"/>
                  </a:lnTo>
                  <a:cubicBezTo>
                    <a:pt x="155" y="408"/>
                    <a:pt x="155" y="420"/>
                    <a:pt x="155" y="420"/>
                  </a:cubicBezTo>
                  <a:lnTo>
                    <a:pt x="155" y="432"/>
                  </a:lnTo>
                  <a:cubicBezTo>
                    <a:pt x="143" y="432"/>
                    <a:pt x="131" y="432"/>
                    <a:pt x="131" y="456"/>
                  </a:cubicBezTo>
                  <a:cubicBezTo>
                    <a:pt x="131" y="462"/>
                    <a:pt x="131" y="462"/>
                    <a:pt x="131" y="462"/>
                  </a:cubicBezTo>
                  <a:cubicBezTo>
                    <a:pt x="131" y="462"/>
                    <a:pt x="131" y="462"/>
                    <a:pt x="131" y="468"/>
                  </a:cubicBezTo>
                  <a:cubicBezTo>
                    <a:pt x="131" y="468"/>
                    <a:pt x="143" y="480"/>
                    <a:pt x="131" y="480"/>
                  </a:cubicBezTo>
                  <a:cubicBezTo>
                    <a:pt x="143" y="480"/>
                    <a:pt x="155" y="480"/>
                    <a:pt x="155" y="468"/>
                  </a:cubicBezTo>
                  <a:cubicBezTo>
                    <a:pt x="159" y="464"/>
                    <a:pt x="160" y="463"/>
                    <a:pt x="161" y="463"/>
                  </a:cubicBezTo>
                  <a:lnTo>
                    <a:pt x="161" y="463"/>
                  </a:lnTo>
                  <a:cubicBezTo>
                    <a:pt x="162" y="463"/>
                    <a:pt x="159" y="468"/>
                    <a:pt x="167" y="468"/>
                  </a:cubicBezTo>
                  <a:lnTo>
                    <a:pt x="179" y="468"/>
                  </a:lnTo>
                  <a:cubicBezTo>
                    <a:pt x="179" y="468"/>
                    <a:pt x="191" y="468"/>
                    <a:pt x="191" y="456"/>
                  </a:cubicBezTo>
                  <a:cubicBezTo>
                    <a:pt x="191" y="456"/>
                    <a:pt x="191" y="444"/>
                    <a:pt x="191" y="432"/>
                  </a:cubicBezTo>
                  <a:lnTo>
                    <a:pt x="203" y="432"/>
                  </a:lnTo>
                  <a:cubicBezTo>
                    <a:pt x="203" y="420"/>
                    <a:pt x="203" y="408"/>
                    <a:pt x="203" y="408"/>
                  </a:cubicBezTo>
                  <a:lnTo>
                    <a:pt x="227" y="408"/>
                  </a:lnTo>
                  <a:cubicBezTo>
                    <a:pt x="215" y="408"/>
                    <a:pt x="203" y="408"/>
                    <a:pt x="203" y="396"/>
                  </a:cubicBezTo>
                  <a:cubicBezTo>
                    <a:pt x="206" y="390"/>
                    <a:pt x="209" y="388"/>
                    <a:pt x="212" y="388"/>
                  </a:cubicBezTo>
                  <a:cubicBezTo>
                    <a:pt x="219" y="388"/>
                    <a:pt x="226" y="399"/>
                    <a:pt x="233" y="399"/>
                  </a:cubicBezTo>
                  <a:cubicBezTo>
                    <a:pt x="235" y="399"/>
                    <a:pt x="237" y="398"/>
                    <a:pt x="239" y="396"/>
                  </a:cubicBezTo>
                  <a:cubicBezTo>
                    <a:pt x="239" y="390"/>
                    <a:pt x="238" y="387"/>
                    <a:pt x="237" y="386"/>
                  </a:cubicBezTo>
                  <a:lnTo>
                    <a:pt x="237" y="386"/>
                  </a:lnTo>
                  <a:cubicBezTo>
                    <a:pt x="237" y="386"/>
                    <a:pt x="238" y="385"/>
                    <a:pt x="239" y="385"/>
                  </a:cubicBezTo>
                  <a:cubicBezTo>
                    <a:pt x="239" y="373"/>
                    <a:pt x="239" y="361"/>
                    <a:pt x="250" y="361"/>
                  </a:cubicBezTo>
                  <a:cubicBezTo>
                    <a:pt x="250" y="361"/>
                    <a:pt x="274" y="349"/>
                    <a:pt x="286" y="325"/>
                  </a:cubicBezTo>
                  <a:cubicBezTo>
                    <a:pt x="286" y="319"/>
                    <a:pt x="286" y="319"/>
                    <a:pt x="286" y="319"/>
                  </a:cubicBezTo>
                  <a:cubicBezTo>
                    <a:pt x="286" y="319"/>
                    <a:pt x="286" y="319"/>
                    <a:pt x="286" y="313"/>
                  </a:cubicBezTo>
                  <a:cubicBezTo>
                    <a:pt x="298" y="313"/>
                    <a:pt x="286" y="301"/>
                    <a:pt x="286" y="301"/>
                  </a:cubicBezTo>
                  <a:lnTo>
                    <a:pt x="274" y="277"/>
                  </a:lnTo>
                  <a:lnTo>
                    <a:pt x="286" y="277"/>
                  </a:lnTo>
                  <a:cubicBezTo>
                    <a:pt x="286" y="269"/>
                    <a:pt x="286" y="261"/>
                    <a:pt x="290" y="261"/>
                  </a:cubicBezTo>
                  <a:cubicBezTo>
                    <a:pt x="292" y="261"/>
                    <a:pt x="295" y="262"/>
                    <a:pt x="298" y="266"/>
                  </a:cubicBezTo>
                  <a:cubicBezTo>
                    <a:pt x="300" y="268"/>
                    <a:pt x="302" y="269"/>
                    <a:pt x="303" y="269"/>
                  </a:cubicBezTo>
                  <a:cubicBezTo>
                    <a:pt x="306" y="269"/>
                    <a:pt x="300" y="251"/>
                    <a:pt x="310" y="242"/>
                  </a:cubicBezTo>
                  <a:cubicBezTo>
                    <a:pt x="310" y="242"/>
                    <a:pt x="307" y="239"/>
                    <a:pt x="302" y="235"/>
                  </a:cubicBezTo>
                  <a:lnTo>
                    <a:pt x="302" y="235"/>
                  </a:lnTo>
                  <a:cubicBezTo>
                    <a:pt x="303" y="234"/>
                    <a:pt x="305" y="233"/>
                    <a:pt x="306" y="233"/>
                  </a:cubicBezTo>
                  <a:lnTo>
                    <a:pt x="306" y="233"/>
                  </a:lnTo>
                  <a:cubicBezTo>
                    <a:pt x="307" y="233"/>
                    <a:pt x="309" y="234"/>
                    <a:pt x="310" y="234"/>
                  </a:cubicBezTo>
                  <a:lnTo>
                    <a:pt x="310" y="234"/>
                  </a:lnTo>
                  <a:cubicBezTo>
                    <a:pt x="310" y="233"/>
                    <a:pt x="310" y="231"/>
                    <a:pt x="310" y="230"/>
                  </a:cubicBezTo>
                  <a:cubicBezTo>
                    <a:pt x="310" y="230"/>
                    <a:pt x="308" y="231"/>
                    <a:pt x="306" y="233"/>
                  </a:cubicBezTo>
                  <a:lnTo>
                    <a:pt x="306" y="233"/>
                  </a:lnTo>
                  <a:cubicBezTo>
                    <a:pt x="300" y="231"/>
                    <a:pt x="294" y="230"/>
                    <a:pt x="286" y="230"/>
                  </a:cubicBezTo>
                  <a:close/>
                  <a:moveTo>
                    <a:pt x="1086" y="466"/>
                  </a:moveTo>
                  <a:lnTo>
                    <a:pt x="1086" y="466"/>
                  </a:lnTo>
                  <a:cubicBezTo>
                    <a:pt x="1085" y="467"/>
                    <a:pt x="1085" y="467"/>
                    <a:pt x="1084" y="468"/>
                  </a:cubicBezTo>
                  <a:lnTo>
                    <a:pt x="1084" y="480"/>
                  </a:lnTo>
                  <a:cubicBezTo>
                    <a:pt x="1084" y="480"/>
                    <a:pt x="1084" y="472"/>
                    <a:pt x="1086" y="466"/>
                  </a:cubicBezTo>
                  <a:close/>
                  <a:moveTo>
                    <a:pt x="120" y="475"/>
                  </a:moveTo>
                  <a:cubicBezTo>
                    <a:pt x="119" y="475"/>
                    <a:pt x="119" y="476"/>
                    <a:pt x="119" y="480"/>
                  </a:cubicBezTo>
                  <a:cubicBezTo>
                    <a:pt x="119" y="492"/>
                    <a:pt x="119" y="492"/>
                    <a:pt x="131" y="492"/>
                  </a:cubicBezTo>
                  <a:cubicBezTo>
                    <a:pt x="131" y="492"/>
                    <a:pt x="143" y="480"/>
                    <a:pt x="131" y="480"/>
                  </a:cubicBezTo>
                  <a:cubicBezTo>
                    <a:pt x="123" y="480"/>
                    <a:pt x="121" y="475"/>
                    <a:pt x="120" y="475"/>
                  </a:cubicBezTo>
                  <a:close/>
                  <a:moveTo>
                    <a:pt x="131" y="492"/>
                  </a:moveTo>
                  <a:cubicBezTo>
                    <a:pt x="131" y="498"/>
                    <a:pt x="128" y="498"/>
                    <a:pt x="125" y="498"/>
                  </a:cubicBezTo>
                  <a:cubicBezTo>
                    <a:pt x="122" y="498"/>
                    <a:pt x="119" y="498"/>
                    <a:pt x="119" y="504"/>
                  </a:cubicBezTo>
                  <a:cubicBezTo>
                    <a:pt x="119" y="508"/>
                    <a:pt x="118" y="509"/>
                    <a:pt x="116" y="509"/>
                  </a:cubicBezTo>
                  <a:cubicBezTo>
                    <a:pt x="113" y="509"/>
                    <a:pt x="108" y="504"/>
                    <a:pt x="108" y="504"/>
                  </a:cubicBezTo>
                  <a:lnTo>
                    <a:pt x="108" y="504"/>
                  </a:lnTo>
                  <a:cubicBezTo>
                    <a:pt x="98" y="504"/>
                    <a:pt x="119" y="519"/>
                    <a:pt x="128" y="519"/>
                  </a:cubicBezTo>
                  <a:cubicBezTo>
                    <a:pt x="129" y="519"/>
                    <a:pt x="129" y="519"/>
                    <a:pt x="130" y="518"/>
                  </a:cubicBezTo>
                  <a:lnTo>
                    <a:pt x="130" y="518"/>
                  </a:lnTo>
                  <a:cubicBezTo>
                    <a:pt x="128" y="523"/>
                    <a:pt x="125" y="531"/>
                    <a:pt x="127" y="531"/>
                  </a:cubicBezTo>
                  <a:cubicBezTo>
                    <a:pt x="128" y="531"/>
                    <a:pt x="129" y="530"/>
                    <a:pt x="131" y="527"/>
                  </a:cubicBezTo>
                  <a:cubicBezTo>
                    <a:pt x="131" y="516"/>
                    <a:pt x="131" y="516"/>
                    <a:pt x="131" y="504"/>
                  </a:cubicBezTo>
                  <a:cubicBezTo>
                    <a:pt x="131" y="504"/>
                    <a:pt x="131" y="504"/>
                    <a:pt x="131" y="492"/>
                  </a:cubicBezTo>
                  <a:close/>
                  <a:moveTo>
                    <a:pt x="96" y="563"/>
                  </a:moveTo>
                  <a:lnTo>
                    <a:pt x="84" y="575"/>
                  </a:lnTo>
                  <a:cubicBezTo>
                    <a:pt x="84" y="575"/>
                    <a:pt x="96" y="563"/>
                    <a:pt x="108" y="563"/>
                  </a:cubicBezTo>
                  <a:close/>
                  <a:moveTo>
                    <a:pt x="684" y="0"/>
                  </a:moveTo>
                  <a:cubicBezTo>
                    <a:pt x="683" y="0"/>
                    <a:pt x="681" y="1"/>
                    <a:pt x="679" y="4"/>
                  </a:cubicBezTo>
                  <a:cubicBezTo>
                    <a:pt x="667" y="15"/>
                    <a:pt x="655" y="27"/>
                    <a:pt x="655" y="27"/>
                  </a:cubicBezTo>
                  <a:lnTo>
                    <a:pt x="655" y="15"/>
                  </a:lnTo>
                  <a:lnTo>
                    <a:pt x="643" y="15"/>
                  </a:lnTo>
                  <a:cubicBezTo>
                    <a:pt x="655" y="15"/>
                    <a:pt x="643" y="4"/>
                    <a:pt x="643" y="4"/>
                  </a:cubicBezTo>
                  <a:lnTo>
                    <a:pt x="643" y="15"/>
                  </a:lnTo>
                  <a:cubicBezTo>
                    <a:pt x="643" y="15"/>
                    <a:pt x="638" y="10"/>
                    <a:pt x="635" y="10"/>
                  </a:cubicBezTo>
                  <a:cubicBezTo>
                    <a:pt x="634" y="10"/>
                    <a:pt x="633" y="10"/>
                    <a:pt x="633" y="11"/>
                  </a:cubicBezTo>
                  <a:lnTo>
                    <a:pt x="633" y="11"/>
                  </a:lnTo>
                  <a:cubicBezTo>
                    <a:pt x="633" y="11"/>
                    <a:pt x="633" y="11"/>
                    <a:pt x="632" y="11"/>
                  </a:cubicBezTo>
                  <a:cubicBezTo>
                    <a:pt x="630" y="11"/>
                    <a:pt x="626" y="12"/>
                    <a:pt x="620" y="15"/>
                  </a:cubicBezTo>
                  <a:cubicBezTo>
                    <a:pt x="617" y="18"/>
                    <a:pt x="615" y="19"/>
                    <a:pt x="614" y="19"/>
                  </a:cubicBezTo>
                  <a:cubicBezTo>
                    <a:pt x="612" y="19"/>
                    <a:pt x="611" y="17"/>
                    <a:pt x="610" y="15"/>
                  </a:cubicBezTo>
                  <a:lnTo>
                    <a:pt x="610" y="15"/>
                  </a:lnTo>
                  <a:cubicBezTo>
                    <a:pt x="609" y="15"/>
                    <a:pt x="608" y="15"/>
                    <a:pt x="608" y="15"/>
                  </a:cubicBezTo>
                  <a:cubicBezTo>
                    <a:pt x="608" y="21"/>
                    <a:pt x="608" y="21"/>
                    <a:pt x="608" y="21"/>
                  </a:cubicBezTo>
                  <a:cubicBezTo>
                    <a:pt x="608" y="21"/>
                    <a:pt x="608" y="21"/>
                    <a:pt x="608" y="27"/>
                  </a:cubicBezTo>
                  <a:cubicBezTo>
                    <a:pt x="596" y="27"/>
                    <a:pt x="596" y="15"/>
                    <a:pt x="584" y="15"/>
                  </a:cubicBezTo>
                  <a:cubicBezTo>
                    <a:pt x="584" y="27"/>
                    <a:pt x="584" y="39"/>
                    <a:pt x="584" y="51"/>
                  </a:cubicBezTo>
                  <a:cubicBezTo>
                    <a:pt x="584" y="39"/>
                    <a:pt x="560" y="16"/>
                    <a:pt x="560" y="15"/>
                  </a:cubicBezTo>
                  <a:lnTo>
                    <a:pt x="560" y="15"/>
                  </a:lnTo>
                  <a:cubicBezTo>
                    <a:pt x="560" y="27"/>
                    <a:pt x="584" y="51"/>
                    <a:pt x="560" y="51"/>
                  </a:cubicBezTo>
                  <a:cubicBezTo>
                    <a:pt x="556" y="51"/>
                    <a:pt x="553" y="49"/>
                    <a:pt x="552" y="45"/>
                  </a:cubicBezTo>
                  <a:lnTo>
                    <a:pt x="552" y="45"/>
                  </a:lnTo>
                  <a:cubicBezTo>
                    <a:pt x="550" y="45"/>
                    <a:pt x="548" y="46"/>
                    <a:pt x="548" y="51"/>
                  </a:cubicBezTo>
                  <a:lnTo>
                    <a:pt x="536" y="51"/>
                  </a:lnTo>
                  <a:cubicBezTo>
                    <a:pt x="536" y="51"/>
                    <a:pt x="536" y="51"/>
                    <a:pt x="524" y="63"/>
                  </a:cubicBezTo>
                  <a:cubicBezTo>
                    <a:pt x="524" y="69"/>
                    <a:pt x="515" y="69"/>
                    <a:pt x="508" y="69"/>
                  </a:cubicBezTo>
                  <a:cubicBezTo>
                    <a:pt x="500" y="69"/>
                    <a:pt x="494" y="69"/>
                    <a:pt x="500" y="75"/>
                  </a:cubicBezTo>
                  <a:cubicBezTo>
                    <a:pt x="500" y="79"/>
                    <a:pt x="498" y="80"/>
                    <a:pt x="494" y="80"/>
                  </a:cubicBezTo>
                  <a:cubicBezTo>
                    <a:pt x="487" y="80"/>
                    <a:pt x="477" y="75"/>
                    <a:pt x="477" y="75"/>
                  </a:cubicBezTo>
                  <a:lnTo>
                    <a:pt x="477" y="75"/>
                  </a:lnTo>
                  <a:cubicBezTo>
                    <a:pt x="477" y="87"/>
                    <a:pt x="477" y="87"/>
                    <a:pt x="489" y="99"/>
                  </a:cubicBezTo>
                  <a:lnTo>
                    <a:pt x="465" y="99"/>
                  </a:lnTo>
                  <a:cubicBezTo>
                    <a:pt x="460" y="99"/>
                    <a:pt x="459" y="101"/>
                    <a:pt x="460" y="103"/>
                  </a:cubicBezTo>
                  <a:lnTo>
                    <a:pt x="460" y="103"/>
                  </a:lnTo>
                  <a:cubicBezTo>
                    <a:pt x="453" y="99"/>
                    <a:pt x="441" y="99"/>
                    <a:pt x="441" y="99"/>
                  </a:cubicBezTo>
                  <a:lnTo>
                    <a:pt x="441" y="99"/>
                  </a:lnTo>
                  <a:cubicBezTo>
                    <a:pt x="441" y="99"/>
                    <a:pt x="453" y="111"/>
                    <a:pt x="453" y="111"/>
                  </a:cubicBezTo>
                  <a:lnTo>
                    <a:pt x="441" y="123"/>
                  </a:lnTo>
                  <a:lnTo>
                    <a:pt x="429" y="123"/>
                  </a:lnTo>
                  <a:lnTo>
                    <a:pt x="429" y="111"/>
                  </a:lnTo>
                  <a:cubicBezTo>
                    <a:pt x="429" y="115"/>
                    <a:pt x="429" y="119"/>
                    <a:pt x="429" y="123"/>
                  </a:cubicBezTo>
                  <a:lnTo>
                    <a:pt x="429" y="123"/>
                  </a:lnTo>
                  <a:cubicBezTo>
                    <a:pt x="428" y="124"/>
                    <a:pt x="418" y="134"/>
                    <a:pt x="428" y="135"/>
                  </a:cubicBezTo>
                  <a:lnTo>
                    <a:pt x="428" y="135"/>
                  </a:lnTo>
                  <a:cubicBezTo>
                    <a:pt x="427" y="144"/>
                    <a:pt x="424" y="151"/>
                    <a:pt x="417" y="158"/>
                  </a:cubicBezTo>
                  <a:cubicBezTo>
                    <a:pt x="417" y="164"/>
                    <a:pt x="408" y="164"/>
                    <a:pt x="399" y="164"/>
                  </a:cubicBezTo>
                  <a:cubicBezTo>
                    <a:pt x="390" y="164"/>
                    <a:pt x="381" y="164"/>
                    <a:pt x="381" y="170"/>
                  </a:cubicBezTo>
                  <a:lnTo>
                    <a:pt x="393" y="170"/>
                  </a:lnTo>
                  <a:cubicBezTo>
                    <a:pt x="393" y="174"/>
                    <a:pt x="395" y="176"/>
                    <a:pt x="396" y="176"/>
                  </a:cubicBezTo>
                  <a:cubicBezTo>
                    <a:pt x="400" y="176"/>
                    <a:pt x="405" y="170"/>
                    <a:pt x="405" y="170"/>
                  </a:cubicBezTo>
                  <a:lnTo>
                    <a:pt x="405" y="182"/>
                  </a:lnTo>
                  <a:cubicBezTo>
                    <a:pt x="405" y="182"/>
                    <a:pt x="405" y="188"/>
                    <a:pt x="405" y="194"/>
                  </a:cubicBezTo>
                  <a:cubicBezTo>
                    <a:pt x="413" y="194"/>
                    <a:pt x="410" y="189"/>
                    <a:pt x="411" y="189"/>
                  </a:cubicBezTo>
                  <a:lnTo>
                    <a:pt x="411" y="189"/>
                  </a:lnTo>
                  <a:cubicBezTo>
                    <a:pt x="412" y="189"/>
                    <a:pt x="413" y="190"/>
                    <a:pt x="417" y="194"/>
                  </a:cubicBezTo>
                  <a:cubicBezTo>
                    <a:pt x="441" y="194"/>
                    <a:pt x="417" y="182"/>
                    <a:pt x="417" y="170"/>
                  </a:cubicBezTo>
                  <a:cubicBezTo>
                    <a:pt x="417" y="168"/>
                    <a:pt x="418" y="167"/>
                    <a:pt x="418" y="167"/>
                  </a:cubicBezTo>
                  <a:cubicBezTo>
                    <a:pt x="422" y="167"/>
                    <a:pt x="431" y="182"/>
                    <a:pt x="441" y="182"/>
                  </a:cubicBezTo>
                  <a:cubicBezTo>
                    <a:pt x="453" y="182"/>
                    <a:pt x="453" y="182"/>
                    <a:pt x="453" y="170"/>
                  </a:cubicBezTo>
                  <a:cubicBezTo>
                    <a:pt x="453" y="158"/>
                    <a:pt x="441" y="158"/>
                    <a:pt x="453" y="158"/>
                  </a:cubicBezTo>
                  <a:cubicBezTo>
                    <a:pt x="453" y="158"/>
                    <a:pt x="460" y="166"/>
                    <a:pt x="465" y="170"/>
                  </a:cubicBezTo>
                  <a:lnTo>
                    <a:pt x="465" y="170"/>
                  </a:lnTo>
                  <a:cubicBezTo>
                    <a:pt x="465" y="158"/>
                    <a:pt x="477" y="158"/>
                    <a:pt x="477" y="146"/>
                  </a:cubicBezTo>
                  <a:cubicBezTo>
                    <a:pt x="485" y="146"/>
                    <a:pt x="487" y="157"/>
                    <a:pt x="488" y="157"/>
                  </a:cubicBezTo>
                  <a:cubicBezTo>
                    <a:pt x="489" y="157"/>
                    <a:pt x="489" y="154"/>
                    <a:pt x="489" y="146"/>
                  </a:cubicBezTo>
                  <a:cubicBezTo>
                    <a:pt x="489" y="146"/>
                    <a:pt x="489" y="135"/>
                    <a:pt x="489" y="135"/>
                  </a:cubicBezTo>
                  <a:cubicBezTo>
                    <a:pt x="489" y="135"/>
                    <a:pt x="489" y="150"/>
                    <a:pt x="495" y="150"/>
                  </a:cubicBezTo>
                  <a:cubicBezTo>
                    <a:pt x="496" y="150"/>
                    <a:pt x="498" y="149"/>
                    <a:pt x="500" y="146"/>
                  </a:cubicBezTo>
                  <a:cubicBezTo>
                    <a:pt x="512" y="146"/>
                    <a:pt x="500" y="135"/>
                    <a:pt x="512" y="135"/>
                  </a:cubicBezTo>
                  <a:cubicBezTo>
                    <a:pt x="512" y="135"/>
                    <a:pt x="524" y="146"/>
                    <a:pt x="524" y="146"/>
                  </a:cubicBezTo>
                  <a:cubicBezTo>
                    <a:pt x="536" y="146"/>
                    <a:pt x="536" y="135"/>
                    <a:pt x="536" y="135"/>
                  </a:cubicBezTo>
                  <a:lnTo>
                    <a:pt x="584" y="135"/>
                  </a:lnTo>
                  <a:lnTo>
                    <a:pt x="584" y="146"/>
                  </a:lnTo>
                  <a:cubicBezTo>
                    <a:pt x="596" y="146"/>
                    <a:pt x="584" y="123"/>
                    <a:pt x="596" y="123"/>
                  </a:cubicBezTo>
                  <a:cubicBezTo>
                    <a:pt x="598" y="120"/>
                    <a:pt x="600" y="119"/>
                    <a:pt x="600" y="119"/>
                  </a:cubicBezTo>
                  <a:lnTo>
                    <a:pt x="600" y="119"/>
                  </a:lnTo>
                  <a:cubicBezTo>
                    <a:pt x="604" y="119"/>
                    <a:pt x="598" y="135"/>
                    <a:pt x="608" y="135"/>
                  </a:cubicBezTo>
                  <a:cubicBezTo>
                    <a:pt x="620" y="135"/>
                    <a:pt x="608" y="123"/>
                    <a:pt x="620" y="123"/>
                  </a:cubicBezTo>
                  <a:cubicBezTo>
                    <a:pt x="620" y="123"/>
                    <a:pt x="620" y="135"/>
                    <a:pt x="620" y="135"/>
                  </a:cubicBezTo>
                  <a:lnTo>
                    <a:pt x="631" y="135"/>
                  </a:lnTo>
                  <a:cubicBezTo>
                    <a:pt x="631" y="123"/>
                    <a:pt x="631" y="123"/>
                    <a:pt x="631" y="123"/>
                  </a:cubicBezTo>
                  <a:cubicBezTo>
                    <a:pt x="634" y="120"/>
                    <a:pt x="636" y="119"/>
                    <a:pt x="638" y="119"/>
                  </a:cubicBezTo>
                  <a:cubicBezTo>
                    <a:pt x="648" y="119"/>
                    <a:pt x="655" y="135"/>
                    <a:pt x="655" y="135"/>
                  </a:cubicBezTo>
                  <a:cubicBezTo>
                    <a:pt x="655" y="135"/>
                    <a:pt x="655" y="146"/>
                    <a:pt x="655" y="158"/>
                  </a:cubicBezTo>
                  <a:cubicBezTo>
                    <a:pt x="655" y="146"/>
                    <a:pt x="655" y="135"/>
                    <a:pt x="667" y="135"/>
                  </a:cubicBezTo>
                  <a:lnTo>
                    <a:pt x="679" y="135"/>
                  </a:lnTo>
                  <a:cubicBezTo>
                    <a:pt x="679" y="135"/>
                    <a:pt x="679" y="158"/>
                    <a:pt x="679" y="158"/>
                  </a:cubicBezTo>
                  <a:cubicBezTo>
                    <a:pt x="687" y="158"/>
                    <a:pt x="690" y="164"/>
                    <a:pt x="691" y="164"/>
                  </a:cubicBezTo>
                  <a:cubicBezTo>
                    <a:pt x="691" y="164"/>
                    <a:pt x="691" y="162"/>
                    <a:pt x="691" y="158"/>
                  </a:cubicBezTo>
                  <a:cubicBezTo>
                    <a:pt x="691" y="158"/>
                    <a:pt x="703" y="158"/>
                    <a:pt x="691" y="146"/>
                  </a:cubicBezTo>
                  <a:cubicBezTo>
                    <a:pt x="691" y="135"/>
                    <a:pt x="703" y="135"/>
                    <a:pt x="715" y="135"/>
                  </a:cubicBezTo>
                  <a:cubicBezTo>
                    <a:pt x="727" y="135"/>
                    <a:pt x="703" y="158"/>
                    <a:pt x="715" y="158"/>
                  </a:cubicBezTo>
                  <a:lnTo>
                    <a:pt x="739" y="158"/>
                  </a:lnTo>
                  <a:cubicBezTo>
                    <a:pt x="722" y="150"/>
                    <a:pt x="723" y="142"/>
                    <a:pt x="729" y="142"/>
                  </a:cubicBezTo>
                  <a:cubicBezTo>
                    <a:pt x="732" y="142"/>
                    <a:pt x="735" y="143"/>
                    <a:pt x="739" y="146"/>
                  </a:cubicBezTo>
                  <a:cubicBezTo>
                    <a:pt x="739" y="146"/>
                    <a:pt x="750" y="158"/>
                    <a:pt x="750" y="158"/>
                  </a:cubicBezTo>
                  <a:cubicBezTo>
                    <a:pt x="758" y="158"/>
                    <a:pt x="761" y="153"/>
                    <a:pt x="765" y="153"/>
                  </a:cubicBezTo>
                  <a:cubicBezTo>
                    <a:pt x="768" y="153"/>
                    <a:pt x="770" y="154"/>
                    <a:pt x="774" y="158"/>
                  </a:cubicBezTo>
                  <a:cubicBezTo>
                    <a:pt x="786" y="158"/>
                    <a:pt x="774" y="158"/>
                    <a:pt x="774" y="170"/>
                  </a:cubicBezTo>
                  <a:cubicBezTo>
                    <a:pt x="774" y="176"/>
                    <a:pt x="771" y="179"/>
                    <a:pt x="771" y="179"/>
                  </a:cubicBezTo>
                  <a:cubicBezTo>
                    <a:pt x="771" y="179"/>
                    <a:pt x="774" y="176"/>
                    <a:pt x="786" y="170"/>
                  </a:cubicBezTo>
                  <a:cubicBezTo>
                    <a:pt x="788" y="169"/>
                    <a:pt x="789" y="168"/>
                    <a:pt x="791" y="168"/>
                  </a:cubicBezTo>
                  <a:cubicBezTo>
                    <a:pt x="792" y="168"/>
                    <a:pt x="794" y="169"/>
                    <a:pt x="795" y="171"/>
                  </a:cubicBezTo>
                  <a:lnTo>
                    <a:pt x="795" y="171"/>
                  </a:lnTo>
                  <a:cubicBezTo>
                    <a:pt x="795" y="170"/>
                    <a:pt x="797" y="170"/>
                    <a:pt x="798" y="170"/>
                  </a:cubicBezTo>
                  <a:cubicBezTo>
                    <a:pt x="798" y="170"/>
                    <a:pt x="822" y="182"/>
                    <a:pt x="822" y="194"/>
                  </a:cubicBezTo>
                  <a:lnTo>
                    <a:pt x="834" y="170"/>
                  </a:lnTo>
                  <a:lnTo>
                    <a:pt x="834" y="182"/>
                  </a:lnTo>
                  <a:lnTo>
                    <a:pt x="834" y="206"/>
                  </a:lnTo>
                  <a:lnTo>
                    <a:pt x="834" y="218"/>
                  </a:lnTo>
                  <a:lnTo>
                    <a:pt x="846" y="194"/>
                  </a:lnTo>
                  <a:cubicBezTo>
                    <a:pt x="846" y="190"/>
                    <a:pt x="847" y="189"/>
                    <a:pt x="849" y="189"/>
                  </a:cubicBezTo>
                  <a:cubicBezTo>
                    <a:pt x="852" y="189"/>
                    <a:pt x="858" y="194"/>
                    <a:pt x="858" y="194"/>
                  </a:cubicBezTo>
                  <a:cubicBezTo>
                    <a:pt x="870" y="206"/>
                    <a:pt x="870" y="206"/>
                    <a:pt x="881" y="206"/>
                  </a:cubicBezTo>
                  <a:lnTo>
                    <a:pt x="893" y="194"/>
                  </a:lnTo>
                  <a:lnTo>
                    <a:pt x="893" y="194"/>
                  </a:lnTo>
                  <a:cubicBezTo>
                    <a:pt x="893" y="198"/>
                    <a:pt x="893" y="203"/>
                    <a:pt x="893" y="207"/>
                  </a:cubicBezTo>
                  <a:lnTo>
                    <a:pt x="893" y="207"/>
                  </a:lnTo>
                  <a:lnTo>
                    <a:pt x="893" y="206"/>
                  </a:lnTo>
                  <a:cubicBezTo>
                    <a:pt x="893" y="230"/>
                    <a:pt x="893" y="230"/>
                    <a:pt x="893" y="230"/>
                  </a:cubicBezTo>
                  <a:cubicBezTo>
                    <a:pt x="905" y="218"/>
                    <a:pt x="905" y="218"/>
                    <a:pt x="917" y="218"/>
                  </a:cubicBezTo>
                  <a:lnTo>
                    <a:pt x="929" y="218"/>
                  </a:lnTo>
                  <a:cubicBezTo>
                    <a:pt x="941" y="218"/>
                    <a:pt x="917" y="230"/>
                    <a:pt x="929" y="230"/>
                  </a:cubicBezTo>
                  <a:lnTo>
                    <a:pt x="941" y="230"/>
                  </a:lnTo>
                  <a:cubicBezTo>
                    <a:pt x="950" y="230"/>
                    <a:pt x="932" y="250"/>
                    <a:pt x="933" y="250"/>
                  </a:cubicBezTo>
                  <a:cubicBezTo>
                    <a:pt x="933" y="250"/>
                    <a:pt x="935" y="248"/>
                    <a:pt x="941" y="242"/>
                  </a:cubicBezTo>
                  <a:cubicBezTo>
                    <a:pt x="945" y="234"/>
                    <a:pt x="948" y="231"/>
                    <a:pt x="949" y="231"/>
                  </a:cubicBezTo>
                  <a:cubicBezTo>
                    <a:pt x="953" y="231"/>
                    <a:pt x="953" y="242"/>
                    <a:pt x="953" y="242"/>
                  </a:cubicBezTo>
                  <a:lnTo>
                    <a:pt x="965" y="242"/>
                  </a:lnTo>
                  <a:cubicBezTo>
                    <a:pt x="970" y="242"/>
                    <a:pt x="971" y="246"/>
                    <a:pt x="970" y="250"/>
                  </a:cubicBezTo>
                  <a:lnTo>
                    <a:pt x="970" y="250"/>
                  </a:lnTo>
                  <a:cubicBezTo>
                    <a:pt x="972" y="249"/>
                    <a:pt x="974" y="248"/>
                    <a:pt x="976" y="248"/>
                  </a:cubicBezTo>
                  <a:cubicBezTo>
                    <a:pt x="983" y="248"/>
                    <a:pt x="989" y="254"/>
                    <a:pt x="989" y="254"/>
                  </a:cubicBezTo>
                  <a:cubicBezTo>
                    <a:pt x="989" y="266"/>
                    <a:pt x="989" y="266"/>
                    <a:pt x="989" y="266"/>
                  </a:cubicBezTo>
                  <a:cubicBezTo>
                    <a:pt x="992" y="269"/>
                    <a:pt x="995" y="271"/>
                    <a:pt x="998" y="273"/>
                  </a:cubicBezTo>
                  <a:lnTo>
                    <a:pt x="998" y="273"/>
                  </a:lnTo>
                  <a:cubicBezTo>
                    <a:pt x="1000" y="272"/>
                    <a:pt x="1002" y="272"/>
                    <a:pt x="1004" y="272"/>
                  </a:cubicBezTo>
                  <a:cubicBezTo>
                    <a:pt x="1008" y="272"/>
                    <a:pt x="1012" y="273"/>
                    <a:pt x="1012" y="277"/>
                  </a:cubicBezTo>
                  <a:cubicBezTo>
                    <a:pt x="1001" y="289"/>
                    <a:pt x="1036" y="277"/>
                    <a:pt x="1024" y="301"/>
                  </a:cubicBezTo>
                  <a:cubicBezTo>
                    <a:pt x="1012" y="313"/>
                    <a:pt x="1012" y="313"/>
                    <a:pt x="1024" y="313"/>
                  </a:cubicBezTo>
                  <a:cubicBezTo>
                    <a:pt x="1036" y="313"/>
                    <a:pt x="1048" y="313"/>
                    <a:pt x="1036" y="325"/>
                  </a:cubicBezTo>
                  <a:cubicBezTo>
                    <a:pt x="1032" y="333"/>
                    <a:pt x="1032" y="336"/>
                    <a:pt x="1034" y="336"/>
                  </a:cubicBezTo>
                  <a:cubicBezTo>
                    <a:pt x="1038" y="336"/>
                    <a:pt x="1048" y="325"/>
                    <a:pt x="1048" y="325"/>
                  </a:cubicBezTo>
                  <a:cubicBezTo>
                    <a:pt x="1048" y="331"/>
                    <a:pt x="1048" y="331"/>
                    <a:pt x="1048" y="331"/>
                  </a:cubicBezTo>
                  <a:cubicBezTo>
                    <a:pt x="1048" y="331"/>
                    <a:pt x="1048" y="331"/>
                    <a:pt x="1048" y="337"/>
                  </a:cubicBezTo>
                  <a:lnTo>
                    <a:pt x="1060" y="337"/>
                  </a:lnTo>
                  <a:cubicBezTo>
                    <a:pt x="1060" y="349"/>
                    <a:pt x="1048" y="361"/>
                    <a:pt x="1060" y="361"/>
                  </a:cubicBezTo>
                  <a:cubicBezTo>
                    <a:pt x="1072" y="361"/>
                    <a:pt x="1072" y="373"/>
                    <a:pt x="1072" y="373"/>
                  </a:cubicBezTo>
                  <a:cubicBezTo>
                    <a:pt x="1072" y="373"/>
                    <a:pt x="1084" y="385"/>
                    <a:pt x="1072" y="396"/>
                  </a:cubicBezTo>
                  <a:cubicBezTo>
                    <a:pt x="1072" y="408"/>
                    <a:pt x="1096" y="408"/>
                    <a:pt x="1096" y="408"/>
                  </a:cubicBezTo>
                  <a:lnTo>
                    <a:pt x="1072" y="432"/>
                  </a:lnTo>
                  <a:lnTo>
                    <a:pt x="1072" y="432"/>
                  </a:lnTo>
                  <a:lnTo>
                    <a:pt x="1096" y="420"/>
                  </a:lnTo>
                  <a:lnTo>
                    <a:pt x="1096" y="420"/>
                  </a:lnTo>
                  <a:cubicBezTo>
                    <a:pt x="1084" y="432"/>
                    <a:pt x="1072" y="432"/>
                    <a:pt x="1084" y="432"/>
                  </a:cubicBezTo>
                  <a:cubicBezTo>
                    <a:pt x="1096" y="444"/>
                    <a:pt x="1096" y="444"/>
                    <a:pt x="1108" y="444"/>
                  </a:cubicBezTo>
                  <a:cubicBezTo>
                    <a:pt x="1102" y="450"/>
                    <a:pt x="1099" y="453"/>
                    <a:pt x="1096" y="456"/>
                  </a:cubicBezTo>
                  <a:lnTo>
                    <a:pt x="1096" y="456"/>
                  </a:lnTo>
                  <a:cubicBezTo>
                    <a:pt x="1108" y="456"/>
                    <a:pt x="1072" y="480"/>
                    <a:pt x="1096" y="480"/>
                  </a:cubicBezTo>
                  <a:cubicBezTo>
                    <a:pt x="1104" y="480"/>
                    <a:pt x="1106" y="475"/>
                    <a:pt x="1107" y="475"/>
                  </a:cubicBezTo>
                  <a:cubicBezTo>
                    <a:pt x="1108" y="475"/>
                    <a:pt x="1108" y="476"/>
                    <a:pt x="1108" y="480"/>
                  </a:cubicBezTo>
                  <a:cubicBezTo>
                    <a:pt x="1108" y="492"/>
                    <a:pt x="1120" y="492"/>
                    <a:pt x="1120" y="492"/>
                  </a:cubicBezTo>
                  <a:cubicBezTo>
                    <a:pt x="1131" y="504"/>
                    <a:pt x="1131" y="516"/>
                    <a:pt x="1120" y="527"/>
                  </a:cubicBezTo>
                  <a:cubicBezTo>
                    <a:pt x="1120" y="527"/>
                    <a:pt x="1120" y="539"/>
                    <a:pt x="1120" y="539"/>
                  </a:cubicBezTo>
                  <a:lnTo>
                    <a:pt x="1131" y="539"/>
                  </a:lnTo>
                  <a:lnTo>
                    <a:pt x="1131" y="563"/>
                  </a:lnTo>
                  <a:cubicBezTo>
                    <a:pt x="1131" y="575"/>
                    <a:pt x="1120" y="575"/>
                    <a:pt x="1108" y="575"/>
                  </a:cubicBezTo>
                  <a:lnTo>
                    <a:pt x="1120" y="575"/>
                  </a:lnTo>
                  <a:lnTo>
                    <a:pt x="1120" y="587"/>
                  </a:lnTo>
                  <a:lnTo>
                    <a:pt x="1120" y="599"/>
                  </a:lnTo>
                  <a:cubicBezTo>
                    <a:pt x="1120" y="599"/>
                    <a:pt x="1130" y="594"/>
                    <a:pt x="1137" y="594"/>
                  </a:cubicBezTo>
                  <a:cubicBezTo>
                    <a:pt x="1141" y="594"/>
                    <a:pt x="1143" y="595"/>
                    <a:pt x="1143" y="599"/>
                  </a:cubicBezTo>
                  <a:cubicBezTo>
                    <a:pt x="1143" y="611"/>
                    <a:pt x="1131" y="611"/>
                    <a:pt x="1131" y="611"/>
                  </a:cubicBezTo>
                  <a:cubicBezTo>
                    <a:pt x="1143" y="623"/>
                    <a:pt x="1143" y="623"/>
                    <a:pt x="1143" y="623"/>
                  </a:cubicBezTo>
                  <a:lnTo>
                    <a:pt x="1143" y="611"/>
                  </a:lnTo>
                  <a:cubicBezTo>
                    <a:pt x="1143" y="607"/>
                    <a:pt x="1145" y="606"/>
                    <a:pt x="1146" y="606"/>
                  </a:cubicBezTo>
                  <a:cubicBezTo>
                    <a:pt x="1150" y="606"/>
                    <a:pt x="1155" y="611"/>
                    <a:pt x="1155" y="611"/>
                  </a:cubicBezTo>
                  <a:cubicBezTo>
                    <a:pt x="1155" y="599"/>
                    <a:pt x="1155" y="587"/>
                    <a:pt x="1143" y="587"/>
                  </a:cubicBezTo>
                  <a:cubicBezTo>
                    <a:pt x="1143" y="587"/>
                    <a:pt x="1143" y="587"/>
                    <a:pt x="1143" y="575"/>
                  </a:cubicBezTo>
                  <a:cubicBezTo>
                    <a:pt x="1143" y="563"/>
                    <a:pt x="1155" y="551"/>
                    <a:pt x="1167" y="551"/>
                  </a:cubicBezTo>
                  <a:cubicBezTo>
                    <a:pt x="1179" y="539"/>
                    <a:pt x="1179" y="539"/>
                    <a:pt x="1167" y="539"/>
                  </a:cubicBezTo>
                  <a:cubicBezTo>
                    <a:pt x="1159" y="539"/>
                    <a:pt x="1151" y="545"/>
                    <a:pt x="1147" y="545"/>
                  </a:cubicBezTo>
                  <a:cubicBezTo>
                    <a:pt x="1145" y="545"/>
                    <a:pt x="1143" y="543"/>
                    <a:pt x="1143" y="539"/>
                  </a:cubicBezTo>
                  <a:cubicBezTo>
                    <a:pt x="1143" y="539"/>
                    <a:pt x="1143" y="504"/>
                    <a:pt x="1155" y="504"/>
                  </a:cubicBezTo>
                  <a:cubicBezTo>
                    <a:pt x="1155" y="504"/>
                    <a:pt x="1143" y="504"/>
                    <a:pt x="1143" y="492"/>
                  </a:cubicBezTo>
                  <a:cubicBezTo>
                    <a:pt x="1143" y="488"/>
                    <a:pt x="1145" y="486"/>
                    <a:pt x="1146" y="486"/>
                  </a:cubicBezTo>
                  <a:cubicBezTo>
                    <a:pt x="1150" y="486"/>
                    <a:pt x="1155" y="492"/>
                    <a:pt x="1155" y="492"/>
                  </a:cubicBezTo>
                  <a:cubicBezTo>
                    <a:pt x="1155" y="492"/>
                    <a:pt x="1155" y="492"/>
                    <a:pt x="1155" y="480"/>
                  </a:cubicBezTo>
                  <a:lnTo>
                    <a:pt x="1143" y="480"/>
                  </a:lnTo>
                  <a:cubicBezTo>
                    <a:pt x="1143" y="480"/>
                    <a:pt x="1143" y="468"/>
                    <a:pt x="1143" y="468"/>
                  </a:cubicBezTo>
                  <a:cubicBezTo>
                    <a:pt x="1131" y="468"/>
                    <a:pt x="1131" y="456"/>
                    <a:pt x="1131" y="456"/>
                  </a:cubicBezTo>
                  <a:lnTo>
                    <a:pt x="1131" y="456"/>
                  </a:lnTo>
                  <a:cubicBezTo>
                    <a:pt x="1131" y="456"/>
                    <a:pt x="1142" y="461"/>
                    <a:pt x="1149" y="461"/>
                  </a:cubicBezTo>
                  <a:cubicBezTo>
                    <a:pt x="1153" y="461"/>
                    <a:pt x="1155" y="460"/>
                    <a:pt x="1155" y="456"/>
                  </a:cubicBezTo>
                  <a:cubicBezTo>
                    <a:pt x="1155" y="450"/>
                    <a:pt x="1146" y="450"/>
                    <a:pt x="1139" y="450"/>
                  </a:cubicBezTo>
                  <a:cubicBezTo>
                    <a:pt x="1131" y="450"/>
                    <a:pt x="1126" y="450"/>
                    <a:pt x="1131" y="444"/>
                  </a:cubicBezTo>
                  <a:lnTo>
                    <a:pt x="1143" y="432"/>
                  </a:lnTo>
                  <a:cubicBezTo>
                    <a:pt x="1143" y="432"/>
                    <a:pt x="1143" y="420"/>
                    <a:pt x="1155" y="420"/>
                  </a:cubicBezTo>
                  <a:lnTo>
                    <a:pt x="1131" y="420"/>
                  </a:lnTo>
                  <a:cubicBezTo>
                    <a:pt x="1143" y="408"/>
                    <a:pt x="1120" y="385"/>
                    <a:pt x="1120" y="385"/>
                  </a:cubicBezTo>
                  <a:cubicBezTo>
                    <a:pt x="1131" y="373"/>
                    <a:pt x="1108" y="373"/>
                    <a:pt x="1108" y="373"/>
                  </a:cubicBezTo>
                  <a:lnTo>
                    <a:pt x="1120" y="373"/>
                  </a:lnTo>
                  <a:cubicBezTo>
                    <a:pt x="1108" y="373"/>
                    <a:pt x="1108" y="361"/>
                    <a:pt x="1108" y="337"/>
                  </a:cubicBezTo>
                  <a:cubicBezTo>
                    <a:pt x="1108" y="325"/>
                    <a:pt x="1120" y="325"/>
                    <a:pt x="1120" y="325"/>
                  </a:cubicBezTo>
                  <a:lnTo>
                    <a:pt x="1108" y="325"/>
                  </a:lnTo>
                  <a:cubicBezTo>
                    <a:pt x="1096" y="325"/>
                    <a:pt x="1120" y="313"/>
                    <a:pt x="1108" y="313"/>
                  </a:cubicBezTo>
                  <a:cubicBezTo>
                    <a:pt x="1108" y="313"/>
                    <a:pt x="1102" y="318"/>
                    <a:pt x="1099" y="318"/>
                  </a:cubicBezTo>
                  <a:cubicBezTo>
                    <a:pt x="1097" y="318"/>
                    <a:pt x="1096" y="317"/>
                    <a:pt x="1096" y="313"/>
                  </a:cubicBezTo>
                  <a:cubicBezTo>
                    <a:pt x="1096" y="301"/>
                    <a:pt x="1096" y="289"/>
                    <a:pt x="1096" y="289"/>
                  </a:cubicBezTo>
                  <a:cubicBezTo>
                    <a:pt x="1089" y="289"/>
                    <a:pt x="1082" y="286"/>
                    <a:pt x="1080" y="282"/>
                  </a:cubicBezTo>
                  <a:lnTo>
                    <a:pt x="1080" y="282"/>
                  </a:lnTo>
                  <a:cubicBezTo>
                    <a:pt x="1081" y="283"/>
                    <a:pt x="1082" y="283"/>
                    <a:pt x="1083" y="283"/>
                  </a:cubicBezTo>
                  <a:cubicBezTo>
                    <a:pt x="1089" y="283"/>
                    <a:pt x="1092" y="277"/>
                    <a:pt x="1084" y="277"/>
                  </a:cubicBezTo>
                  <a:cubicBezTo>
                    <a:pt x="1079" y="277"/>
                    <a:pt x="1078" y="280"/>
                    <a:pt x="1080" y="282"/>
                  </a:cubicBezTo>
                  <a:lnTo>
                    <a:pt x="1080" y="282"/>
                  </a:lnTo>
                  <a:cubicBezTo>
                    <a:pt x="1077" y="282"/>
                    <a:pt x="1075" y="280"/>
                    <a:pt x="1072" y="277"/>
                  </a:cubicBezTo>
                  <a:cubicBezTo>
                    <a:pt x="1060" y="277"/>
                    <a:pt x="1060" y="277"/>
                    <a:pt x="1072" y="266"/>
                  </a:cubicBezTo>
                  <a:cubicBezTo>
                    <a:pt x="1076" y="258"/>
                    <a:pt x="1075" y="255"/>
                    <a:pt x="1071" y="255"/>
                  </a:cubicBezTo>
                  <a:cubicBezTo>
                    <a:pt x="1064" y="255"/>
                    <a:pt x="1048" y="266"/>
                    <a:pt x="1048" y="266"/>
                  </a:cubicBezTo>
                  <a:cubicBezTo>
                    <a:pt x="1048" y="254"/>
                    <a:pt x="1048" y="242"/>
                    <a:pt x="1048" y="242"/>
                  </a:cubicBezTo>
                  <a:cubicBezTo>
                    <a:pt x="1048" y="242"/>
                    <a:pt x="1043" y="247"/>
                    <a:pt x="1039" y="247"/>
                  </a:cubicBezTo>
                  <a:cubicBezTo>
                    <a:pt x="1038" y="247"/>
                    <a:pt x="1036" y="246"/>
                    <a:pt x="1036" y="242"/>
                  </a:cubicBezTo>
                  <a:cubicBezTo>
                    <a:pt x="1036" y="230"/>
                    <a:pt x="1048" y="230"/>
                    <a:pt x="1048" y="230"/>
                  </a:cubicBezTo>
                  <a:lnTo>
                    <a:pt x="1048" y="218"/>
                  </a:lnTo>
                  <a:cubicBezTo>
                    <a:pt x="1048" y="215"/>
                    <a:pt x="1047" y="214"/>
                    <a:pt x="1046" y="214"/>
                  </a:cubicBezTo>
                  <a:cubicBezTo>
                    <a:pt x="1044" y="214"/>
                    <a:pt x="1041" y="216"/>
                    <a:pt x="1039" y="217"/>
                  </a:cubicBezTo>
                  <a:lnTo>
                    <a:pt x="1039" y="217"/>
                  </a:lnTo>
                  <a:cubicBezTo>
                    <a:pt x="1039" y="215"/>
                    <a:pt x="1012" y="206"/>
                    <a:pt x="1012" y="206"/>
                  </a:cubicBezTo>
                  <a:cubicBezTo>
                    <a:pt x="1012" y="206"/>
                    <a:pt x="1024" y="206"/>
                    <a:pt x="1012" y="194"/>
                  </a:cubicBezTo>
                  <a:cubicBezTo>
                    <a:pt x="1012" y="192"/>
                    <a:pt x="1011" y="191"/>
                    <a:pt x="1010" y="191"/>
                  </a:cubicBezTo>
                  <a:cubicBezTo>
                    <a:pt x="1006" y="191"/>
                    <a:pt x="997" y="198"/>
                    <a:pt x="997" y="198"/>
                  </a:cubicBezTo>
                  <a:cubicBezTo>
                    <a:pt x="997" y="198"/>
                    <a:pt x="998" y="197"/>
                    <a:pt x="1001" y="194"/>
                  </a:cubicBezTo>
                  <a:cubicBezTo>
                    <a:pt x="1001" y="194"/>
                    <a:pt x="989" y="182"/>
                    <a:pt x="989" y="182"/>
                  </a:cubicBezTo>
                  <a:lnTo>
                    <a:pt x="989" y="158"/>
                  </a:lnTo>
                  <a:lnTo>
                    <a:pt x="989" y="146"/>
                  </a:lnTo>
                  <a:lnTo>
                    <a:pt x="977" y="146"/>
                  </a:lnTo>
                  <a:cubicBezTo>
                    <a:pt x="983" y="141"/>
                    <a:pt x="983" y="141"/>
                    <a:pt x="981" y="141"/>
                  </a:cubicBezTo>
                  <a:cubicBezTo>
                    <a:pt x="980" y="141"/>
                    <a:pt x="977" y="141"/>
                    <a:pt x="977" y="135"/>
                  </a:cubicBezTo>
                  <a:lnTo>
                    <a:pt x="977" y="123"/>
                  </a:lnTo>
                  <a:lnTo>
                    <a:pt x="941" y="123"/>
                  </a:lnTo>
                  <a:cubicBezTo>
                    <a:pt x="929" y="111"/>
                    <a:pt x="917" y="111"/>
                    <a:pt x="917" y="111"/>
                  </a:cubicBezTo>
                  <a:lnTo>
                    <a:pt x="905" y="111"/>
                  </a:lnTo>
                  <a:cubicBezTo>
                    <a:pt x="905" y="111"/>
                    <a:pt x="905" y="99"/>
                    <a:pt x="893" y="99"/>
                  </a:cubicBezTo>
                  <a:lnTo>
                    <a:pt x="870" y="99"/>
                  </a:lnTo>
                  <a:cubicBezTo>
                    <a:pt x="870" y="87"/>
                    <a:pt x="870" y="75"/>
                    <a:pt x="858" y="75"/>
                  </a:cubicBezTo>
                  <a:lnTo>
                    <a:pt x="834" y="75"/>
                  </a:lnTo>
                  <a:cubicBezTo>
                    <a:pt x="834" y="75"/>
                    <a:pt x="834" y="68"/>
                    <a:pt x="834" y="63"/>
                  </a:cubicBezTo>
                  <a:cubicBezTo>
                    <a:pt x="834" y="75"/>
                    <a:pt x="810" y="75"/>
                    <a:pt x="810" y="75"/>
                  </a:cubicBezTo>
                  <a:cubicBezTo>
                    <a:pt x="798" y="75"/>
                    <a:pt x="822" y="63"/>
                    <a:pt x="822" y="51"/>
                  </a:cubicBezTo>
                  <a:lnTo>
                    <a:pt x="774" y="51"/>
                  </a:lnTo>
                  <a:cubicBezTo>
                    <a:pt x="762" y="51"/>
                    <a:pt x="762" y="39"/>
                    <a:pt x="750" y="39"/>
                  </a:cubicBezTo>
                  <a:lnTo>
                    <a:pt x="739" y="39"/>
                  </a:lnTo>
                  <a:cubicBezTo>
                    <a:pt x="727" y="39"/>
                    <a:pt x="727" y="39"/>
                    <a:pt x="727" y="27"/>
                  </a:cubicBezTo>
                  <a:cubicBezTo>
                    <a:pt x="727" y="27"/>
                    <a:pt x="721" y="33"/>
                    <a:pt x="718" y="33"/>
                  </a:cubicBezTo>
                  <a:cubicBezTo>
                    <a:pt x="716" y="33"/>
                    <a:pt x="715" y="31"/>
                    <a:pt x="715" y="27"/>
                  </a:cubicBezTo>
                  <a:cubicBezTo>
                    <a:pt x="715" y="15"/>
                    <a:pt x="715" y="15"/>
                    <a:pt x="715" y="4"/>
                  </a:cubicBezTo>
                  <a:cubicBezTo>
                    <a:pt x="703" y="4"/>
                    <a:pt x="703" y="27"/>
                    <a:pt x="703" y="27"/>
                  </a:cubicBezTo>
                  <a:lnTo>
                    <a:pt x="703" y="15"/>
                  </a:lnTo>
                  <a:cubicBezTo>
                    <a:pt x="703" y="19"/>
                    <a:pt x="702" y="21"/>
                    <a:pt x="700" y="21"/>
                  </a:cubicBezTo>
                  <a:cubicBezTo>
                    <a:pt x="696" y="21"/>
                    <a:pt x="691" y="15"/>
                    <a:pt x="691" y="15"/>
                  </a:cubicBezTo>
                  <a:lnTo>
                    <a:pt x="679" y="15"/>
                  </a:lnTo>
                  <a:cubicBezTo>
                    <a:pt x="679" y="15"/>
                    <a:pt x="687" y="0"/>
                    <a:pt x="684" y="0"/>
                  </a:cubicBezTo>
                  <a:close/>
                  <a:moveTo>
                    <a:pt x="1143" y="670"/>
                  </a:moveTo>
                  <a:lnTo>
                    <a:pt x="1143" y="670"/>
                  </a:lnTo>
                  <a:cubicBezTo>
                    <a:pt x="1143" y="670"/>
                    <a:pt x="1143" y="670"/>
                    <a:pt x="1143" y="670"/>
                  </a:cubicBezTo>
                  <a:close/>
                  <a:moveTo>
                    <a:pt x="1143" y="658"/>
                  </a:moveTo>
                  <a:lnTo>
                    <a:pt x="1143" y="670"/>
                  </a:lnTo>
                  <a:cubicBezTo>
                    <a:pt x="1143" y="666"/>
                    <a:pt x="1143" y="665"/>
                    <a:pt x="1144" y="665"/>
                  </a:cubicBezTo>
                  <a:cubicBezTo>
                    <a:pt x="1145" y="665"/>
                    <a:pt x="1147" y="670"/>
                    <a:pt x="1155" y="670"/>
                  </a:cubicBezTo>
                  <a:cubicBezTo>
                    <a:pt x="1143" y="670"/>
                    <a:pt x="1155" y="658"/>
                    <a:pt x="1143" y="658"/>
                  </a:cubicBezTo>
                  <a:close/>
                  <a:moveTo>
                    <a:pt x="1143" y="670"/>
                  </a:moveTo>
                  <a:cubicBezTo>
                    <a:pt x="1143" y="676"/>
                    <a:pt x="1143" y="679"/>
                    <a:pt x="1145" y="682"/>
                  </a:cubicBezTo>
                  <a:lnTo>
                    <a:pt x="1145" y="682"/>
                  </a:lnTo>
                  <a:cubicBezTo>
                    <a:pt x="1154" y="682"/>
                    <a:pt x="1143" y="682"/>
                    <a:pt x="1143" y="670"/>
                  </a:cubicBezTo>
                  <a:close/>
                  <a:moveTo>
                    <a:pt x="1145" y="682"/>
                  </a:moveTo>
                  <a:lnTo>
                    <a:pt x="1145" y="682"/>
                  </a:lnTo>
                  <a:cubicBezTo>
                    <a:pt x="1144" y="682"/>
                    <a:pt x="1144" y="682"/>
                    <a:pt x="1143" y="682"/>
                  </a:cubicBezTo>
                  <a:lnTo>
                    <a:pt x="1145" y="682"/>
                  </a:lnTo>
                  <a:cubicBezTo>
                    <a:pt x="1145" y="682"/>
                    <a:pt x="1145" y="682"/>
                    <a:pt x="1145" y="682"/>
                  </a:cubicBezTo>
                  <a:close/>
                  <a:moveTo>
                    <a:pt x="1145" y="682"/>
                  </a:moveTo>
                  <a:cubicBezTo>
                    <a:pt x="1145" y="683"/>
                    <a:pt x="1146" y="684"/>
                    <a:pt x="1147" y="685"/>
                  </a:cubicBezTo>
                  <a:lnTo>
                    <a:pt x="1147" y="685"/>
                  </a:lnTo>
                  <a:cubicBezTo>
                    <a:pt x="1143" y="686"/>
                    <a:pt x="1137" y="689"/>
                    <a:pt x="1131" y="694"/>
                  </a:cubicBezTo>
                  <a:cubicBezTo>
                    <a:pt x="1143" y="694"/>
                    <a:pt x="1131" y="694"/>
                    <a:pt x="1131" y="706"/>
                  </a:cubicBezTo>
                  <a:lnTo>
                    <a:pt x="1143" y="706"/>
                  </a:lnTo>
                  <a:cubicBezTo>
                    <a:pt x="1143" y="706"/>
                    <a:pt x="1143" y="718"/>
                    <a:pt x="1143" y="718"/>
                  </a:cubicBezTo>
                  <a:cubicBezTo>
                    <a:pt x="1143" y="712"/>
                    <a:pt x="1146" y="712"/>
                    <a:pt x="1149" y="712"/>
                  </a:cubicBezTo>
                  <a:cubicBezTo>
                    <a:pt x="1152" y="712"/>
                    <a:pt x="1155" y="712"/>
                    <a:pt x="1155" y="706"/>
                  </a:cubicBezTo>
                  <a:cubicBezTo>
                    <a:pt x="1143" y="706"/>
                    <a:pt x="1167" y="694"/>
                    <a:pt x="1167" y="682"/>
                  </a:cubicBezTo>
                  <a:close/>
                  <a:moveTo>
                    <a:pt x="1143" y="718"/>
                  </a:moveTo>
                  <a:cubicBezTo>
                    <a:pt x="1131" y="730"/>
                    <a:pt x="1131" y="730"/>
                    <a:pt x="1120" y="730"/>
                  </a:cubicBezTo>
                  <a:cubicBezTo>
                    <a:pt x="1108" y="742"/>
                    <a:pt x="1120" y="754"/>
                    <a:pt x="1131" y="754"/>
                  </a:cubicBezTo>
                  <a:cubicBezTo>
                    <a:pt x="1143" y="766"/>
                    <a:pt x="1131" y="766"/>
                    <a:pt x="1120" y="766"/>
                  </a:cubicBezTo>
                  <a:lnTo>
                    <a:pt x="1143" y="766"/>
                  </a:lnTo>
                  <a:lnTo>
                    <a:pt x="1143" y="754"/>
                  </a:lnTo>
                  <a:lnTo>
                    <a:pt x="1143" y="742"/>
                  </a:lnTo>
                  <a:lnTo>
                    <a:pt x="1143" y="730"/>
                  </a:lnTo>
                  <a:cubicBezTo>
                    <a:pt x="1143" y="718"/>
                    <a:pt x="1143" y="718"/>
                    <a:pt x="1143" y="718"/>
                  </a:cubicBezTo>
                  <a:close/>
                  <a:moveTo>
                    <a:pt x="1322" y="777"/>
                  </a:moveTo>
                  <a:cubicBezTo>
                    <a:pt x="1306" y="777"/>
                    <a:pt x="1311" y="783"/>
                    <a:pt x="1317" y="783"/>
                  </a:cubicBezTo>
                  <a:cubicBezTo>
                    <a:pt x="1319" y="783"/>
                    <a:pt x="1322" y="781"/>
                    <a:pt x="1322" y="777"/>
                  </a:cubicBezTo>
                  <a:close/>
                  <a:moveTo>
                    <a:pt x="1120" y="766"/>
                  </a:moveTo>
                  <a:cubicBezTo>
                    <a:pt x="1120" y="766"/>
                    <a:pt x="1120" y="777"/>
                    <a:pt x="1120" y="777"/>
                  </a:cubicBezTo>
                  <a:cubicBezTo>
                    <a:pt x="1131" y="777"/>
                    <a:pt x="1120" y="777"/>
                    <a:pt x="1120" y="789"/>
                  </a:cubicBezTo>
                  <a:cubicBezTo>
                    <a:pt x="1120" y="789"/>
                    <a:pt x="1108" y="789"/>
                    <a:pt x="1120" y="801"/>
                  </a:cubicBezTo>
                  <a:cubicBezTo>
                    <a:pt x="1108" y="801"/>
                    <a:pt x="1120" y="813"/>
                    <a:pt x="1120" y="813"/>
                  </a:cubicBezTo>
                  <a:cubicBezTo>
                    <a:pt x="1120" y="819"/>
                    <a:pt x="1120" y="822"/>
                    <a:pt x="1120" y="825"/>
                  </a:cubicBezTo>
                  <a:cubicBezTo>
                    <a:pt x="1120" y="825"/>
                    <a:pt x="1131" y="825"/>
                    <a:pt x="1131" y="813"/>
                  </a:cubicBezTo>
                  <a:cubicBezTo>
                    <a:pt x="1131" y="813"/>
                    <a:pt x="1131" y="801"/>
                    <a:pt x="1131" y="801"/>
                  </a:cubicBezTo>
                  <a:lnTo>
                    <a:pt x="1131" y="789"/>
                  </a:lnTo>
                  <a:cubicBezTo>
                    <a:pt x="1131" y="789"/>
                    <a:pt x="1131" y="777"/>
                    <a:pt x="1131" y="777"/>
                  </a:cubicBezTo>
                  <a:cubicBezTo>
                    <a:pt x="1131" y="777"/>
                    <a:pt x="1120" y="766"/>
                    <a:pt x="1120" y="766"/>
                  </a:cubicBezTo>
                  <a:close/>
                  <a:moveTo>
                    <a:pt x="1120" y="825"/>
                  </a:moveTo>
                  <a:cubicBezTo>
                    <a:pt x="1120" y="827"/>
                    <a:pt x="1120" y="830"/>
                    <a:pt x="1120" y="834"/>
                  </a:cubicBezTo>
                  <a:lnTo>
                    <a:pt x="1120" y="834"/>
                  </a:lnTo>
                  <a:cubicBezTo>
                    <a:pt x="1123" y="832"/>
                    <a:pt x="1127" y="829"/>
                    <a:pt x="1131" y="825"/>
                  </a:cubicBezTo>
                  <a:close/>
                  <a:moveTo>
                    <a:pt x="48" y="825"/>
                  </a:moveTo>
                  <a:lnTo>
                    <a:pt x="48" y="837"/>
                  </a:lnTo>
                  <a:cubicBezTo>
                    <a:pt x="60" y="837"/>
                    <a:pt x="48" y="837"/>
                    <a:pt x="48" y="825"/>
                  </a:cubicBezTo>
                  <a:close/>
                  <a:moveTo>
                    <a:pt x="1120" y="834"/>
                  </a:moveTo>
                  <a:cubicBezTo>
                    <a:pt x="1113" y="837"/>
                    <a:pt x="1108" y="837"/>
                    <a:pt x="1108" y="837"/>
                  </a:cubicBezTo>
                  <a:cubicBezTo>
                    <a:pt x="1108" y="841"/>
                    <a:pt x="1111" y="846"/>
                    <a:pt x="1115" y="850"/>
                  </a:cubicBezTo>
                  <a:lnTo>
                    <a:pt x="1115" y="850"/>
                  </a:lnTo>
                  <a:cubicBezTo>
                    <a:pt x="1120" y="845"/>
                    <a:pt x="1120" y="837"/>
                    <a:pt x="1120" y="837"/>
                  </a:cubicBezTo>
                  <a:cubicBezTo>
                    <a:pt x="1120" y="836"/>
                    <a:pt x="1120" y="835"/>
                    <a:pt x="1120" y="834"/>
                  </a:cubicBezTo>
                  <a:close/>
                  <a:moveTo>
                    <a:pt x="179" y="682"/>
                  </a:moveTo>
                  <a:cubicBezTo>
                    <a:pt x="167" y="682"/>
                    <a:pt x="167" y="682"/>
                    <a:pt x="155" y="694"/>
                  </a:cubicBezTo>
                  <a:cubicBezTo>
                    <a:pt x="155" y="694"/>
                    <a:pt x="179" y="694"/>
                    <a:pt x="179" y="706"/>
                  </a:cubicBezTo>
                  <a:cubicBezTo>
                    <a:pt x="173" y="712"/>
                    <a:pt x="173" y="712"/>
                    <a:pt x="173" y="712"/>
                  </a:cubicBezTo>
                  <a:cubicBezTo>
                    <a:pt x="173" y="712"/>
                    <a:pt x="173" y="712"/>
                    <a:pt x="167" y="718"/>
                  </a:cubicBezTo>
                  <a:lnTo>
                    <a:pt x="167" y="730"/>
                  </a:lnTo>
                  <a:cubicBezTo>
                    <a:pt x="167" y="732"/>
                    <a:pt x="166" y="733"/>
                    <a:pt x="164" y="733"/>
                  </a:cubicBezTo>
                  <a:cubicBezTo>
                    <a:pt x="160" y="733"/>
                    <a:pt x="151" y="726"/>
                    <a:pt x="146" y="726"/>
                  </a:cubicBezTo>
                  <a:cubicBezTo>
                    <a:pt x="144" y="726"/>
                    <a:pt x="143" y="727"/>
                    <a:pt x="143" y="730"/>
                  </a:cubicBezTo>
                  <a:cubicBezTo>
                    <a:pt x="143" y="742"/>
                    <a:pt x="143" y="742"/>
                    <a:pt x="155" y="742"/>
                  </a:cubicBezTo>
                  <a:lnTo>
                    <a:pt x="155" y="766"/>
                  </a:lnTo>
                  <a:cubicBezTo>
                    <a:pt x="155" y="766"/>
                    <a:pt x="143" y="754"/>
                    <a:pt x="131" y="754"/>
                  </a:cubicBezTo>
                  <a:cubicBezTo>
                    <a:pt x="131" y="754"/>
                    <a:pt x="131" y="777"/>
                    <a:pt x="131" y="777"/>
                  </a:cubicBezTo>
                  <a:lnTo>
                    <a:pt x="131" y="789"/>
                  </a:lnTo>
                  <a:lnTo>
                    <a:pt x="131" y="801"/>
                  </a:lnTo>
                  <a:lnTo>
                    <a:pt x="143" y="801"/>
                  </a:lnTo>
                  <a:cubicBezTo>
                    <a:pt x="131" y="801"/>
                    <a:pt x="143" y="813"/>
                    <a:pt x="143" y="813"/>
                  </a:cubicBezTo>
                  <a:cubicBezTo>
                    <a:pt x="143" y="813"/>
                    <a:pt x="143" y="813"/>
                    <a:pt x="143" y="825"/>
                  </a:cubicBezTo>
                  <a:lnTo>
                    <a:pt x="143" y="837"/>
                  </a:lnTo>
                  <a:cubicBezTo>
                    <a:pt x="131" y="849"/>
                    <a:pt x="131" y="861"/>
                    <a:pt x="143" y="861"/>
                  </a:cubicBezTo>
                  <a:lnTo>
                    <a:pt x="155" y="861"/>
                  </a:lnTo>
                  <a:cubicBezTo>
                    <a:pt x="155" y="861"/>
                    <a:pt x="155" y="849"/>
                    <a:pt x="155" y="849"/>
                  </a:cubicBezTo>
                  <a:cubicBezTo>
                    <a:pt x="155" y="849"/>
                    <a:pt x="160" y="854"/>
                    <a:pt x="164" y="854"/>
                  </a:cubicBezTo>
                  <a:cubicBezTo>
                    <a:pt x="166" y="854"/>
                    <a:pt x="167" y="853"/>
                    <a:pt x="167" y="849"/>
                  </a:cubicBezTo>
                  <a:cubicBezTo>
                    <a:pt x="167" y="849"/>
                    <a:pt x="155" y="849"/>
                    <a:pt x="167" y="837"/>
                  </a:cubicBezTo>
                  <a:cubicBezTo>
                    <a:pt x="179" y="837"/>
                    <a:pt x="167" y="825"/>
                    <a:pt x="167" y="825"/>
                  </a:cubicBezTo>
                  <a:lnTo>
                    <a:pt x="167" y="813"/>
                  </a:lnTo>
                  <a:cubicBezTo>
                    <a:pt x="167" y="801"/>
                    <a:pt x="155" y="801"/>
                    <a:pt x="167" y="801"/>
                  </a:cubicBezTo>
                  <a:lnTo>
                    <a:pt x="179" y="801"/>
                  </a:lnTo>
                  <a:cubicBezTo>
                    <a:pt x="167" y="801"/>
                    <a:pt x="179" y="801"/>
                    <a:pt x="179" y="789"/>
                  </a:cubicBezTo>
                  <a:lnTo>
                    <a:pt x="167" y="789"/>
                  </a:lnTo>
                  <a:lnTo>
                    <a:pt x="167" y="777"/>
                  </a:lnTo>
                  <a:lnTo>
                    <a:pt x="191" y="777"/>
                  </a:lnTo>
                  <a:cubicBezTo>
                    <a:pt x="191" y="772"/>
                    <a:pt x="191" y="772"/>
                    <a:pt x="191" y="772"/>
                  </a:cubicBezTo>
                  <a:cubicBezTo>
                    <a:pt x="191" y="772"/>
                    <a:pt x="191" y="772"/>
                    <a:pt x="191" y="766"/>
                  </a:cubicBezTo>
                  <a:lnTo>
                    <a:pt x="191" y="742"/>
                  </a:lnTo>
                  <a:lnTo>
                    <a:pt x="203" y="742"/>
                  </a:lnTo>
                  <a:cubicBezTo>
                    <a:pt x="203" y="742"/>
                    <a:pt x="203" y="742"/>
                    <a:pt x="203" y="730"/>
                  </a:cubicBezTo>
                  <a:cubicBezTo>
                    <a:pt x="215" y="730"/>
                    <a:pt x="215" y="730"/>
                    <a:pt x="203" y="718"/>
                  </a:cubicBezTo>
                  <a:lnTo>
                    <a:pt x="203" y="706"/>
                  </a:lnTo>
                  <a:cubicBezTo>
                    <a:pt x="203" y="694"/>
                    <a:pt x="191" y="682"/>
                    <a:pt x="179" y="682"/>
                  </a:cubicBezTo>
                  <a:close/>
                  <a:moveTo>
                    <a:pt x="1096" y="849"/>
                  </a:moveTo>
                  <a:cubicBezTo>
                    <a:pt x="1084" y="849"/>
                    <a:pt x="1096" y="861"/>
                    <a:pt x="1108" y="861"/>
                  </a:cubicBezTo>
                  <a:lnTo>
                    <a:pt x="1120" y="861"/>
                  </a:lnTo>
                  <a:cubicBezTo>
                    <a:pt x="1127" y="861"/>
                    <a:pt x="1120" y="856"/>
                    <a:pt x="1115" y="850"/>
                  </a:cubicBezTo>
                  <a:lnTo>
                    <a:pt x="1115" y="850"/>
                  </a:lnTo>
                  <a:cubicBezTo>
                    <a:pt x="1113" y="851"/>
                    <a:pt x="1111" y="852"/>
                    <a:pt x="1107" y="852"/>
                  </a:cubicBezTo>
                  <a:cubicBezTo>
                    <a:pt x="1104" y="852"/>
                    <a:pt x="1101" y="851"/>
                    <a:pt x="1096" y="849"/>
                  </a:cubicBezTo>
                  <a:close/>
                  <a:moveTo>
                    <a:pt x="143" y="861"/>
                  </a:moveTo>
                  <a:cubicBezTo>
                    <a:pt x="131" y="873"/>
                    <a:pt x="131" y="873"/>
                    <a:pt x="143" y="873"/>
                  </a:cubicBezTo>
                  <a:cubicBezTo>
                    <a:pt x="143" y="861"/>
                    <a:pt x="143" y="861"/>
                    <a:pt x="143" y="861"/>
                  </a:cubicBezTo>
                  <a:close/>
                  <a:moveTo>
                    <a:pt x="1108" y="861"/>
                  </a:moveTo>
                  <a:cubicBezTo>
                    <a:pt x="1096" y="861"/>
                    <a:pt x="1108" y="873"/>
                    <a:pt x="1108" y="873"/>
                  </a:cubicBezTo>
                  <a:lnTo>
                    <a:pt x="1120" y="873"/>
                  </a:lnTo>
                  <a:cubicBezTo>
                    <a:pt x="1120" y="873"/>
                    <a:pt x="1120" y="873"/>
                    <a:pt x="1108" y="861"/>
                  </a:cubicBezTo>
                  <a:close/>
                  <a:moveTo>
                    <a:pt x="143" y="873"/>
                  </a:moveTo>
                  <a:lnTo>
                    <a:pt x="143" y="885"/>
                  </a:lnTo>
                  <a:cubicBezTo>
                    <a:pt x="146" y="882"/>
                    <a:pt x="148" y="880"/>
                    <a:pt x="150" y="880"/>
                  </a:cubicBezTo>
                  <a:lnTo>
                    <a:pt x="150" y="880"/>
                  </a:lnTo>
                  <a:cubicBezTo>
                    <a:pt x="153" y="882"/>
                    <a:pt x="155" y="885"/>
                    <a:pt x="155" y="885"/>
                  </a:cubicBezTo>
                  <a:cubicBezTo>
                    <a:pt x="155" y="885"/>
                    <a:pt x="155" y="879"/>
                    <a:pt x="152" y="879"/>
                  </a:cubicBezTo>
                  <a:cubicBezTo>
                    <a:pt x="151" y="879"/>
                    <a:pt x="151" y="879"/>
                    <a:pt x="150" y="880"/>
                  </a:cubicBezTo>
                  <a:lnTo>
                    <a:pt x="150" y="880"/>
                  </a:lnTo>
                  <a:cubicBezTo>
                    <a:pt x="147" y="876"/>
                    <a:pt x="143" y="873"/>
                    <a:pt x="143" y="873"/>
                  </a:cubicBezTo>
                  <a:close/>
                  <a:moveTo>
                    <a:pt x="143" y="885"/>
                  </a:moveTo>
                  <a:cubicBezTo>
                    <a:pt x="137" y="891"/>
                    <a:pt x="137" y="891"/>
                    <a:pt x="139" y="891"/>
                  </a:cubicBezTo>
                  <a:cubicBezTo>
                    <a:pt x="140" y="891"/>
                    <a:pt x="141" y="891"/>
                    <a:pt x="142" y="891"/>
                  </a:cubicBezTo>
                  <a:lnTo>
                    <a:pt x="142" y="891"/>
                  </a:lnTo>
                  <a:cubicBezTo>
                    <a:pt x="143" y="890"/>
                    <a:pt x="143" y="888"/>
                    <a:pt x="143" y="885"/>
                  </a:cubicBezTo>
                  <a:close/>
                  <a:moveTo>
                    <a:pt x="142" y="891"/>
                  </a:moveTo>
                  <a:lnTo>
                    <a:pt x="142" y="891"/>
                  </a:lnTo>
                  <a:cubicBezTo>
                    <a:pt x="138" y="897"/>
                    <a:pt x="131" y="897"/>
                    <a:pt x="131" y="897"/>
                  </a:cubicBezTo>
                  <a:lnTo>
                    <a:pt x="143" y="897"/>
                  </a:lnTo>
                  <a:cubicBezTo>
                    <a:pt x="143" y="894"/>
                    <a:pt x="142" y="892"/>
                    <a:pt x="142" y="891"/>
                  </a:cubicBezTo>
                  <a:close/>
                  <a:moveTo>
                    <a:pt x="131" y="897"/>
                  </a:moveTo>
                  <a:lnTo>
                    <a:pt x="131" y="908"/>
                  </a:lnTo>
                  <a:cubicBezTo>
                    <a:pt x="119" y="920"/>
                    <a:pt x="119" y="920"/>
                    <a:pt x="119" y="920"/>
                  </a:cubicBezTo>
                  <a:lnTo>
                    <a:pt x="119" y="920"/>
                  </a:lnTo>
                  <a:cubicBezTo>
                    <a:pt x="125" y="914"/>
                    <a:pt x="128" y="914"/>
                    <a:pt x="131" y="914"/>
                  </a:cubicBezTo>
                  <a:cubicBezTo>
                    <a:pt x="134" y="914"/>
                    <a:pt x="137" y="914"/>
                    <a:pt x="143" y="908"/>
                  </a:cubicBezTo>
                  <a:cubicBezTo>
                    <a:pt x="143" y="908"/>
                    <a:pt x="131" y="908"/>
                    <a:pt x="131" y="897"/>
                  </a:cubicBezTo>
                  <a:close/>
                  <a:moveTo>
                    <a:pt x="1107" y="873"/>
                  </a:moveTo>
                  <a:lnTo>
                    <a:pt x="1107" y="873"/>
                  </a:lnTo>
                  <a:cubicBezTo>
                    <a:pt x="1105" y="875"/>
                    <a:pt x="1096" y="885"/>
                    <a:pt x="1096" y="885"/>
                  </a:cubicBezTo>
                  <a:cubicBezTo>
                    <a:pt x="1096" y="897"/>
                    <a:pt x="1084" y="897"/>
                    <a:pt x="1084" y="897"/>
                  </a:cubicBezTo>
                  <a:cubicBezTo>
                    <a:pt x="1076" y="897"/>
                    <a:pt x="1073" y="891"/>
                    <a:pt x="1072" y="891"/>
                  </a:cubicBezTo>
                  <a:cubicBezTo>
                    <a:pt x="1072" y="891"/>
                    <a:pt x="1072" y="893"/>
                    <a:pt x="1072" y="897"/>
                  </a:cubicBezTo>
                  <a:cubicBezTo>
                    <a:pt x="1072" y="903"/>
                    <a:pt x="1078" y="903"/>
                    <a:pt x="1084" y="903"/>
                  </a:cubicBezTo>
                  <a:cubicBezTo>
                    <a:pt x="1090" y="903"/>
                    <a:pt x="1096" y="903"/>
                    <a:pt x="1096" y="908"/>
                  </a:cubicBezTo>
                  <a:cubicBezTo>
                    <a:pt x="1096" y="908"/>
                    <a:pt x="1084" y="920"/>
                    <a:pt x="1084" y="920"/>
                  </a:cubicBezTo>
                  <a:lnTo>
                    <a:pt x="1108" y="920"/>
                  </a:lnTo>
                  <a:cubicBezTo>
                    <a:pt x="1108" y="908"/>
                    <a:pt x="1084" y="897"/>
                    <a:pt x="1096" y="897"/>
                  </a:cubicBezTo>
                  <a:lnTo>
                    <a:pt x="1108" y="897"/>
                  </a:lnTo>
                  <a:cubicBezTo>
                    <a:pt x="1108" y="897"/>
                    <a:pt x="1108" y="897"/>
                    <a:pt x="1108" y="885"/>
                  </a:cubicBezTo>
                  <a:cubicBezTo>
                    <a:pt x="1096" y="885"/>
                    <a:pt x="1096" y="885"/>
                    <a:pt x="1107" y="873"/>
                  </a:cubicBezTo>
                  <a:close/>
                  <a:moveTo>
                    <a:pt x="119" y="920"/>
                  </a:moveTo>
                  <a:cubicBezTo>
                    <a:pt x="119" y="924"/>
                    <a:pt x="119" y="928"/>
                    <a:pt x="119" y="932"/>
                  </a:cubicBezTo>
                  <a:lnTo>
                    <a:pt x="143" y="932"/>
                  </a:lnTo>
                  <a:cubicBezTo>
                    <a:pt x="143" y="932"/>
                    <a:pt x="143" y="932"/>
                    <a:pt x="143" y="920"/>
                  </a:cubicBezTo>
                  <a:cubicBezTo>
                    <a:pt x="143" y="920"/>
                    <a:pt x="133" y="926"/>
                    <a:pt x="126" y="926"/>
                  </a:cubicBezTo>
                  <a:cubicBezTo>
                    <a:pt x="122" y="926"/>
                    <a:pt x="119" y="924"/>
                    <a:pt x="119" y="920"/>
                  </a:cubicBezTo>
                  <a:close/>
                  <a:moveTo>
                    <a:pt x="119" y="932"/>
                  </a:moveTo>
                  <a:cubicBezTo>
                    <a:pt x="114" y="932"/>
                    <a:pt x="116" y="937"/>
                    <a:pt x="119" y="942"/>
                  </a:cubicBezTo>
                  <a:lnTo>
                    <a:pt x="119" y="942"/>
                  </a:lnTo>
                  <a:cubicBezTo>
                    <a:pt x="119" y="939"/>
                    <a:pt x="119" y="936"/>
                    <a:pt x="119" y="932"/>
                  </a:cubicBezTo>
                  <a:close/>
                  <a:moveTo>
                    <a:pt x="1084" y="920"/>
                  </a:moveTo>
                  <a:cubicBezTo>
                    <a:pt x="1084" y="920"/>
                    <a:pt x="1084" y="924"/>
                    <a:pt x="1084" y="928"/>
                  </a:cubicBezTo>
                  <a:lnTo>
                    <a:pt x="1084" y="928"/>
                  </a:lnTo>
                  <a:cubicBezTo>
                    <a:pt x="1083" y="927"/>
                    <a:pt x="1082" y="927"/>
                    <a:pt x="1081" y="927"/>
                  </a:cubicBezTo>
                  <a:cubicBezTo>
                    <a:pt x="1079" y="927"/>
                    <a:pt x="1076" y="928"/>
                    <a:pt x="1072" y="932"/>
                  </a:cubicBezTo>
                  <a:cubicBezTo>
                    <a:pt x="1072" y="940"/>
                    <a:pt x="1077" y="943"/>
                    <a:pt x="1084" y="944"/>
                  </a:cubicBezTo>
                  <a:lnTo>
                    <a:pt x="1084" y="944"/>
                  </a:lnTo>
                  <a:cubicBezTo>
                    <a:pt x="1084" y="942"/>
                    <a:pt x="1084" y="934"/>
                    <a:pt x="1084" y="928"/>
                  </a:cubicBezTo>
                  <a:lnTo>
                    <a:pt x="1084" y="928"/>
                  </a:lnTo>
                  <a:cubicBezTo>
                    <a:pt x="1087" y="929"/>
                    <a:pt x="1090" y="932"/>
                    <a:pt x="1096" y="932"/>
                  </a:cubicBezTo>
                  <a:lnTo>
                    <a:pt x="1084" y="920"/>
                  </a:lnTo>
                  <a:close/>
                  <a:moveTo>
                    <a:pt x="0" y="944"/>
                  </a:moveTo>
                  <a:cubicBezTo>
                    <a:pt x="0" y="948"/>
                    <a:pt x="3" y="949"/>
                    <a:pt x="7" y="949"/>
                  </a:cubicBezTo>
                  <a:cubicBezTo>
                    <a:pt x="14" y="949"/>
                    <a:pt x="24" y="944"/>
                    <a:pt x="24" y="944"/>
                  </a:cubicBezTo>
                  <a:close/>
                  <a:moveTo>
                    <a:pt x="119" y="942"/>
                  </a:moveTo>
                  <a:cubicBezTo>
                    <a:pt x="119" y="947"/>
                    <a:pt x="119" y="951"/>
                    <a:pt x="119" y="956"/>
                  </a:cubicBezTo>
                  <a:lnTo>
                    <a:pt x="131" y="956"/>
                  </a:lnTo>
                  <a:cubicBezTo>
                    <a:pt x="131" y="956"/>
                    <a:pt x="124" y="949"/>
                    <a:pt x="119" y="942"/>
                  </a:cubicBezTo>
                  <a:close/>
                  <a:moveTo>
                    <a:pt x="1082" y="947"/>
                  </a:moveTo>
                  <a:cubicBezTo>
                    <a:pt x="1081" y="947"/>
                    <a:pt x="1078" y="950"/>
                    <a:pt x="1072" y="956"/>
                  </a:cubicBezTo>
                  <a:lnTo>
                    <a:pt x="1084" y="956"/>
                  </a:lnTo>
                  <a:cubicBezTo>
                    <a:pt x="1084" y="950"/>
                    <a:pt x="1084" y="947"/>
                    <a:pt x="1082" y="947"/>
                  </a:cubicBezTo>
                  <a:close/>
                  <a:moveTo>
                    <a:pt x="1084" y="944"/>
                  </a:moveTo>
                  <a:cubicBezTo>
                    <a:pt x="1084" y="944"/>
                    <a:pt x="1084" y="944"/>
                    <a:pt x="1084" y="944"/>
                  </a:cubicBezTo>
                  <a:lnTo>
                    <a:pt x="1084" y="956"/>
                  </a:lnTo>
                  <a:lnTo>
                    <a:pt x="1096" y="956"/>
                  </a:lnTo>
                  <a:cubicBezTo>
                    <a:pt x="1096" y="956"/>
                    <a:pt x="1096" y="944"/>
                    <a:pt x="1096" y="944"/>
                  </a:cubicBezTo>
                  <a:cubicBezTo>
                    <a:pt x="1092" y="944"/>
                    <a:pt x="1087" y="944"/>
                    <a:pt x="1084" y="944"/>
                  </a:cubicBezTo>
                  <a:close/>
                  <a:moveTo>
                    <a:pt x="1096" y="968"/>
                  </a:moveTo>
                  <a:cubicBezTo>
                    <a:pt x="1096" y="968"/>
                    <a:pt x="1096" y="968"/>
                    <a:pt x="1096" y="968"/>
                  </a:cubicBezTo>
                  <a:lnTo>
                    <a:pt x="1096" y="968"/>
                  </a:lnTo>
                  <a:cubicBezTo>
                    <a:pt x="1096" y="968"/>
                    <a:pt x="1096" y="968"/>
                    <a:pt x="1096" y="968"/>
                  </a:cubicBezTo>
                  <a:close/>
                  <a:moveTo>
                    <a:pt x="119" y="956"/>
                  </a:moveTo>
                  <a:lnTo>
                    <a:pt x="119" y="968"/>
                  </a:lnTo>
                  <a:lnTo>
                    <a:pt x="108" y="968"/>
                  </a:lnTo>
                  <a:cubicBezTo>
                    <a:pt x="108" y="968"/>
                    <a:pt x="108" y="980"/>
                    <a:pt x="108" y="980"/>
                  </a:cubicBezTo>
                  <a:lnTo>
                    <a:pt x="131" y="980"/>
                  </a:lnTo>
                  <a:cubicBezTo>
                    <a:pt x="131" y="980"/>
                    <a:pt x="131" y="968"/>
                    <a:pt x="131" y="968"/>
                  </a:cubicBezTo>
                  <a:cubicBezTo>
                    <a:pt x="131" y="968"/>
                    <a:pt x="119" y="968"/>
                    <a:pt x="119" y="956"/>
                  </a:cubicBezTo>
                  <a:close/>
                  <a:moveTo>
                    <a:pt x="1072" y="956"/>
                  </a:moveTo>
                  <a:cubicBezTo>
                    <a:pt x="1072" y="968"/>
                    <a:pt x="1072" y="968"/>
                    <a:pt x="1072" y="968"/>
                  </a:cubicBezTo>
                  <a:cubicBezTo>
                    <a:pt x="1072" y="970"/>
                    <a:pt x="1072" y="971"/>
                    <a:pt x="1073" y="972"/>
                  </a:cubicBezTo>
                  <a:lnTo>
                    <a:pt x="1073" y="972"/>
                  </a:lnTo>
                  <a:cubicBezTo>
                    <a:pt x="1069" y="973"/>
                    <a:pt x="1068" y="976"/>
                    <a:pt x="1072" y="980"/>
                  </a:cubicBezTo>
                  <a:cubicBezTo>
                    <a:pt x="1072" y="974"/>
                    <a:pt x="1078" y="974"/>
                    <a:pt x="1082" y="974"/>
                  </a:cubicBezTo>
                  <a:cubicBezTo>
                    <a:pt x="1086" y="974"/>
                    <a:pt x="1089" y="974"/>
                    <a:pt x="1086" y="970"/>
                  </a:cubicBezTo>
                  <a:lnTo>
                    <a:pt x="1086" y="970"/>
                  </a:lnTo>
                  <a:cubicBezTo>
                    <a:pt x="1089" y="969"/>
                    <a:pt x="1092" y="968"/>
                    <a:pt x="1096" y="968"/>
                  </a:cubicBezTo>
                  <a:lnTo>
                    <a:pt x="1096" y="968"/>
                  </a:lnTo>
                  <a:cubicBezTo>
                    <a:pt x="1095" y="968"/>
                    <a:pt x="1090" y="968"/>
                    <a:pt x="1085" y="969"/>
                  </a:cubicBezTo>
                  <a:lnTo>
                    <a:pt x="1085" y="969"/>
                  </a:lnTo>
                  <a:cubicBezTo>
                    <a:pt x="1084" y="968"/>
                    <a:pt x="1084" y="968"/>
                    <a:pt x="1084" y="968"/>
                  </a:cubicBezTo>
                  <a:cubicBezTo>
                    <a:pt x="1072" y="956"/>
                    <a:pt x="1072" y="956"/>
                    <a:pt x="1072" y="956"/>
                  </a:cubicBezTo>
                  <a:close/>
                  <a:moveTo>
                    <a:pt x="1072" y="980"/>
                  </a:moveTo>
                  <a:cubicBezTo>
                    <a:pt x="1072" y="980"/>
                    <a:pt x="1072" y="986"/>
                    <a:pt x="1072" y="989"/>
                  </a:cubicBezTo>
                  <a:lnTo>
                    <a:pt x="1072" y="989"/>
                  </a:lnTo>
                  <a:cubicBezTo>
                    <a:pt x="1071" y="989"/>
                    <a:pt x="1069" y="988"/>
                    <a:pt x="1067" y="988"/>
                  </a:cubicBezTo>
                  <a:cubicBezTo>
                    <a:pt x="1065" y="988"/>
                    <a:pt x="1063" y="989"/>
                    <a:pt x="1060" y="992"/>
                  </a:cubicBezTo>
                  <a:lnTo>
                    <a:pt x="1072" y="992"/>
                  </a:lnTo>
                  <a:cubicBezTo>
                    <a:pt x="1072" y="992"/>
                    <a:pt x="1072" y="991"/>
                    <a:pt x="1072" y="989"/>
                  </a:cubicBezTo>
                  <a:lnTo>
                    <a:pt x="1072" y="989"/>
                  </a:lnTo>
                  <a:cubicBezTo>
                    <a:pt x="1077" y="991"/>
                    <a:pt x="1080" y="995"/>
                    <a:pt x="1082" y="995"/>
                  </a:cubicBezTo>
                  <a:cubicBezTo>
                    <a:pt x="1083" y="995"/>
                    <a:pt x="1084" y="994"/>
                    <a:pt x="1084" y="992"/>
                  </a:cubicBezTo>
                  <a:lnTo>
                    <a:pt x="1084" y="980"/>
                  </a:lnTo>
                  <a:close/>
                  <a:moveTo>
                    <a:pt x="108" y="992"/>
                  </a:moveTo>
                  <a:cubicBezTo>
                    <a:pt x="113" y="992"/>
                    <a:pt x="113" y="995"/>
                    <a:pt x="112" y="997"/>
                  </a:cubicBezTo>
                  <a:lnTo>
                    <a:pt x="112" y="997"/>
                  </a:lnTo>
                  <a:cubicBezTo>
                    <a:pt x="123" y="995"/>
                    <a:pt x="131" y="992"/>
                    <a:pt x="119" y="992"/>
                  </a:cubicBezTo>
                  <a:close/>
                  <a:moveTo>
                    <a:pt x="112" y="997"/>
                  </a:moveTo>
                  <a:cubicBezTo>
                    <a:pt x="100" y="1000"/>
                    <a:pt x="84" y="1004"/>
                    <a:pt x="84" y="1004"/>
                  </a:cubicBezTo>
                  <a:cubicBezTo>
                    <a:pt x="89" y="1009"/>
                    <a:pt x="94" y="1012"/>
                    <a:pt x="98" y="1013"/>
                  </a:cubicBezTo>
                  <a:lnTo>
                    <a:pt x="98" y="1013"/>
                  </a:lnTo>
                  <a:cubicBezTo>
                    <a:pt x="101" y="1010"/>
                    <a:pt x="108" y="1004"/>
                    <a:pt x="108" y="1004"/>
                  </a:cubicBezTo>
                  <a:cubicBezTo>
                    <a:pt x="108" y="1004"/>
                    <a:pt x="111" y="1000"/>
                    <a:pt x="112" y="997"/>
                  </a:cubicBezTo>
                  <a:close/>
                  <a:moveTo>
                    <a:pt x="98" y="1013"/>
                  </a:moveTo>
                  <a:cubicBezTo>
                    <a:pt x="97" y="1015"/>
                    <a:pt x="96" y="1016"/>
                    <a:pt x="96" y="1016"/>
                  </a:cubicBezTo>
                  <a:cubicBezTo>
                    <a:pt x="96" y="1016"/>
                    <a:pt x="96" y="1024"/>
                    <a:pt x="96" y="1027"/>
                  </a:cubicBezTo>
                  <a:lnTo>
                    <a:pt x="96" y="1027"/>
                  </a:lnTo>
                  <a:cubicBezTo>
                    <a:pt x="100" y="1025"/>
                    <a:pt x="108" y="1022"/>
                    <a:pt x="108" y="1016"/>
                  </a:cubicBezTo>
                  <a:cubicBezTo>
                    <a:pt x="108" y="1016"/>
                    <a:pt x="104" y="1016"/>
                    <a:pt x="98" y="1013"/>
                  </a:cubicBezTo>
                  <a:close/>
                  <a:moveTo>
                    <a:pt x="96" y="1027"/>
                  </a:moveTo>
                  <a:cubicBezTo>
                    <a:pt x="92" y="1028"/>
                    <a:pt x="90" y="1028"/>
                    <a:pt x="96" y="1028"/>
                  </a:cubicBezTo>
                  <a:cubicBezTo>
                    <a:pt x="96" y="1028"/>
                    <a:pt x="96" y="1027"/>
                    <a:pt x="96" y="1027"/>
                  </a:cubicBezTo>
                  <a:close/>
                  <a:moveTo>
                    <a:pt x="12" y="1063"/>
                  </a:moveTo>
                  <a:lnTo>
                    <a:pt x="0" y="1075"/>
                  </a:lnTo>
                  <a:cubicBezTo>
                    <a:pt x="0" y="1075"/>
                    <a:pt x="24" y="1063"/>
                    <a:pt x="24" y="1063"/>
                  </a:cubicBezTo>
                  <a:close/>
                  <a:moveTo>
                    <a:pt x="108" y="1039"/>
                  </a:moveTo>
                  <a:lnTo>
                    <a:pt x="108" y="1063"/>
                  </a:lnTo>
                  <a:lnTo>
                    <a:pt x="84" y="1063"/>
                  </a:lnTo>
                  <a:cubicBezTo>
                    <a:pt x="96" y="1075"/>
                    <a:pt x="96" y="1075"/>
                    <a:pt x="108" y="1075"/>
                  </a:cubicBezTo>
                  <a:cubicBezTo>
                    <a:pt x="112" y="1079"/>
                    <a:pt x="114" y="1083"/>
                    <a:pt x="116" y="1087"/>
                  </a:cubicBezTo>
                  <a:lnTo>
                    <a:pt x="131" y="1087"/>
                  </a:lnTo>
                  <a:cubicBezTo>
                    <a:pt x="119" y="1075"/>
                    <a:pt x="119" y="1075"/>
                    <a:pt x="119" y="1075"/>
                  </a:cubicBezTo>
                  <a:cubicBezTo>
                    <a:pt x="119" y="1063"/>
                    <a:pt x="108" y="1063"/>
                    <a:pt x="119" y="1063"/>
                  </a:cubicBezTo>
                  <a:cubicBezTo>
                    <a:pt x="127" y="1063"/>
                    <a:pt x="135" y="1069"/>
                    <a:pt x="136" y="1069"/>
                  </a:cubicBezTo>
                  <a:cubicBezTo>
                    <a:pt x="137" y="1069"/>
                    <a:pt x="135" y="1067"/>
                    <a:pt x="131" y="1063"/>
                  </a:cubicBezTo>
                  <a:cubicBezTo>
                    <a:pt x="108" y="1051"/>
                    <a:pt x="108" y="1051"/>
                    <a:pt x="108" y="1039"/>
                  </a:cubicBezTo>
                  <a:close/>
                  <a:moveTo>
                    <a:pt x="108" y="1087"/>
                  </a:moveTo>
                  <a:cubicBezTo>
                    <a:pt x="112" y="1087"/>
                    <a:pt x="114" y="1088"/>
                    <a:pt x="116" y="1090"/>
                  </a:cubicBezTo>
                  <a:lnTo>
                    <a:pt x="116" y="1090"/>
                  </a:lnTo>
                  <a:cubicBezTo>
                    <a:pt x="116" y="1089"/>
                    <a:pt x="116" y="1088"/>
                    <a:pt x="116" y="1087"/>
                  </a:cubicBezTo>
                  <a:close/>
                  <a:moveTo>
                    <a:pt x="989" y="1111"/>
                  </a:moveTo>
                  <a:lnTo>
                    <a:pt x="994" y="1113"/>
                  </a:lnTo>
                  <a:lnTo>
                    <a:pt x="994" y="1113"/>
                  </a:lnTo>
                  <a:cubicBezTo>
                    <a:pt x="993" y="1112"/>
                    <a:pt x="992" y="1111"/>
                    <a:pt x="989" y="1111"/>
                  </a:cubicBezTo>
                  <a:close/>
                  <a:moveTo>
                    <a:pt x="1167" y="1123"/>
                  </a:moveTo>
                  <a:cubicBezTo>
                    <a:pt x="1167" y="1123"/>
                    <a:pt x="1172" y="1128"/>
                    <a:pt x="1176" y="1128"/>
                  </a:cubicBezTo>
                  <a:cubicBezTo>
                    <a:pt x="1178" y="1128"/>
                    <a:pt x="1179" y="1127"/>
                    <a:pt x="1179" y="1123"/>
                  </a:cubicBezTo>
                  <a:close/>
                  <a:moveTo>
                    <a:pt x="81" y="1165"/>
                  </a:moveTo>
                  <a:lnTo>
                    <a:pt x="81" y="1165"/>
                  </a:lnTo>
                  <a:cubicBezTo>
                    <a:pt x="78" y="1165"/>
                    <a:pt x="76" y="1170"/>
                    <a:pt x="84" y="1170"/>
                  </a:cubicBezTo>
                  <a:cubicBezTo>
                    <a:pt x="84" y="1166"/>
                    <a:pt x="82" y="1165"/>
                    <a:pt x="81" y="1165"/>
                  </a:cubicBezTo>
                  <a:close/>
                  <a:moveTo>
                    <a:pt x="870" y="1432"/>
                  </a:moveTo>
                  <a:lnTo>
                    <a:pt x="870" y="1444"/>
                  </a:lnTo>
                  <a:cubicBezTo>
                    <a:pt x="870" y="1438"/>
                    <a:pt x="873" y="1438"/>
                    <a:pt x="874" y="1438"/>
                  </a:cubicBezTo>
                  <a:cubicBezTo>
                    <a:pt x="875" y="1438"/>
                    <a:pt x="875" y="1438"/>
                    <a:pt x="870" y="1432"/>
                  </a:cubicBezTo>
                  <a:close/>
                  <a:moveTo>
                    <a:pt x="274" y="1480"/>
                  </a:moveTo>
                  <a:cubicBezTo>
                    <a:pt x="267" y="1480"/>
                    <a:pt x="264" y="1484"/>
                    <a:pt x="263" y="1488"/>
                  </a:cubicBezTo>
                  <a:lnTo>
                    <a:pt x="263" y="1488"/>
                  </a:lnTo>
                  <a:cubicBezTo>
                    <a:pt x="267" y="1486"/>
                    <a:pt x="270" y="1484"/>
                    <a:pt x="274" y="1480"/>
                  </a:cubicBezTo>
                  <a:close/>
                  <a:moveTo>
                    <a:pt x="274" y="1504"/>
                  </a:moveTo>
                  <a:lnTo>
                    <a:pt x="274" y="1504"/>
                  </a:lnTo>
                  <a:cubicBezTo>
                    <a:pt x="271" y="1507"/>
                    <a:pt x="270" y="1510"/>
                    <a:pt x="269" y="1512"/>
                  </a:cubicBezTo>
                  <a:lnTo>
                    <a:pt x="269" y="1512"/>
                  </a:lnTo>
                  <a:cubicBezTo>
                    <a:pt x="275" y="1509"/>
                    <a:pt x="280" y="1504"/>
                    <a:pt x="274" y="1504"/>
                  </a:cubicBezTo>
                  <a:close/>
                  <a:moveTo>
                    <a:pt x="116" y="1090"/>
                  </a:moveTo>
                  <a:cubicBezTo>
                    <a:pt x="117" y="1095"/>
                    <a:pt x="114" y="1099"/>
                    <a:pt x="108" y="1099"/>
                  </a:cubicBezTo>
                  <a:cubicBezTo>
                    <a:pt x="108" y="1111"/>
                    <a:pt x="108" y="1111"/>
                    <a:pt x="96" y="1111"/>
                  </a:cubicBezTo>
                  <a:lnTo>
                    <a:pt x="96" y="1147"/>
                  </a:lnTo>
                  <a:cubicBezTo>
                    <a:pt x="96" y="1147"/>
                    <a:pt x="96" y="1158"/>
                    <a:pt x="96" y="1158"/>
                  </a:cubicBezTo>
                  <a:lnTo>
                    <a:pt x="108" y="1158"/>
                  </a:lnTo>
                  <a:cubicBezTo>
                    <a:pt x="108" y="1158"/>
                    <a:pt x="119" y="1170"/>
                    <a:pt x="108" y="1170"/>
                  </a:cubicBezTo>
                  <a:lnTo>
                    <a:pt x="84" y="1170"/>
                  </a:lnTo>
                  <a:lnTo>
                    <a:pt x="84" y="1182"/>
                  </a:lnTo>
                  <a:lnTo>
                    <a:pt x="96" y="1182"/>
                  </a:lnTo>
                  <a:lnTo>
                    <a:pt x="96" y="1194"/>
                  </a:lnTo>
                  <a:lnTo>
                    <a:pt x="84" y="1194"/>
                  </a:lnTo>
                  <a:cubicBezTo>
                    <a:pt x="84" y="1194"/>
                    <a:pt x="72" y="1206"/>
                    <a:pt x="72" y="1206"/>
                  </a:cubicBezTo>
                  <a:lnTo>
                    <a:pt x="96" y="1206"/>
                  </a:lnTo>
                  <a:cubicBezTo>
                    <a:pt x="96" y="1218"/>
                    <a:pt x="96" y="1230"/>
                    <a:pt x="96" y="1230"/>
                  </a:cubicBezTo>
                  <a:lnTo>
                    <a:pt x="84" y="1230"/>
                  </a:lnTo>
                  <a:cubicBezTo>
                    <a:pt x="60" y="1230"/>
                    <a:pt x="84" y="1242"/>
                    <a:pt x="84" y="1242"/>
                  </a:cubicBezTo>
                  <a:cubicBezTo>
                    <a:pt x="88" y="1238"/>
                    <a:pt x="90" y="1237"/>
                    <a:pt x="92" y="1237"/>
                  </a:cubicBezTo>
                  <a:cubicBezTo>
                    <a:pt x="96" y="1237"/>
                    <a:pt x="96" y="1242"/>
                    <a:pt x="96" y="1242"/>
                  </a:cubicBezTo>
                  <a:cubicBezTo>
                    <a:pt x="96" y="1254"/>
                    <a:pt x="96" y="1266"/>
                    <a:pt x="96" y="1266"/>
                  </a:cubicBezTo>
                  <a:lnTo>
                    <a:pt x="72" y="1266"/>
                  </a:lnTo>
                  <a:cubicBezTo>
                    <a:pt x="84" y="1278"/>
                    <a:pt x="84" y="1289"/>
                    <a:pt x="84" y="1289"/>
                  </a:cubicBezTo>
                  <a:cubicBezTo>
                    <a:pt x="84" y="1295"/>
                    <a:pt x="84" y="1295"/>
                    <a:pt x="84" y="1295"/>
                  </a:cubicBezTo>
                  <a:cubicBezTo>
                    <a:pt x="84" y="1295"/>
                    <a:pt x="84" y="1295"/>
                    <a:pt x="84" y="1301"/>
                  </a:cubicBezTo>
                  <a:cubicBezTo>
                    <a:pt x="84" y="1301"/>
                    <a:pt x="96" y="1289"/>
                    <a:pt x="96" y="1289"/>
                  </a:cubicBezTo>
                  <a:cubicBezTo>
                    <a:pt x="96" y="1289"/>
                    <a:pt x="96" y="1313"/>
                    <a:pt x="96" y="1313"/>
                  </a:cubicBezTo>
                  <a:cubicBezTo>
                    <a:pt x="108" y="1313"/>
                    <a:pt x="108" y="1313"/>
                    <a:pt x="96" y="1325"/>
                  </a:cubicBezTo>
                  <a:lnTo>
                    <a:pt x="96" y="1337"/>
                  </a:lnTo>
                  <a:cubicBezTo>
                    <a:pt x="96" y="1337"/>
                    <a:pt x="96" y="1349"/>
                    <a:pt x="96" y="1349"/>
                  </a:cubicBezTo>
                  <a:lnTo>
                    <a:pt x="108" y="1349"/>
                  </a:lnTo>
                  <a:cubicBezTo>
                    <a:pt x="108" y="1349"/>
                    <a:pt x="119" y="1349"/>
                    <a:pt x="108" y="1361"/>
                  </a:cubicBezTo>
                  <a:cubicBezTo>
                    <a:pt x="102" y="1367"/>
                    <a:pt x="99" y="1367"/>
                    <a:pt x="99" y="1367"/>
                  </a:cubicBezTo>
                  <a:cubicBezTo>
                    <a:pt x="99" y="1367"/>
                    <a:pt x="102" y="1367"/>
                    <a:pt x="108" y="1373"/>
                  </a:cubicBezTo>
                  <a:cubicBezTo>
                    <a:pt x="119" y="1385"/>
                    <a:pt x="108" y="1385"/>
                    <a:pt x="108" y="1385"/>
                  </a:cubicBezTo>
                  <a:lnTo>
                    <a:pt x="131" y="1385"/>
                  </a:lnTo>
                  <a:cubicBezTo>
                    <a:pt x="131" y="1385"/>
                    <a:pt x="124" y="1392"/>
                    <a:pt x="119" y="1397"/>
                  </a:cubicBezTo>
                  <a:lnTo>
                    <a:pt x="119" y="1397"/>
                  </a:lnTo>
                  <a:cubicBezTo>
                    <a:pt x="127" y="1397"/>
                    <a:pt x="135" y="1391"/>
                    <a:pt x="143" y="1391"/>
                  </a:cubicBezTo>
                  <a:cubicBezTo>
                    <a:pt x="147" y="1391"/>
                    <a:pt x="151" y="1393"/>
                    <a:pt x="155" y="1397"/>
                  </a:cubicBezTo>
                  <a:cubicBezTo>
                    <a:pt x="167" y="1397"/>
                    <a:pt x="143" y="1409"/>
                    <a:pt x="143" y="1409"/>
                  </a:cubicBezTo>
                  <a:cubicBezTo>
                    <a:pt x="143" y="1409"/>
                    <a:pt x="131" y="1420"/>
                    <a:pt x="143" y="1420"/>
                  </a:cubicBezTo>
                  <a:lnTo>
                    <a:pt x="167" y="1420"/>
                  </a:lnTo>
                  <a:cubicBezTo>
                    <a:pt x="167" y="1420"/>
                    <a:pt x="167" y="1432"/>
                    <a:pt x="167" y="1432"/>
                  </a:cubicBezTo>
                  <a:cubicBezTo>
                    <a:pt x="167" y="1438"/>
                    <a:pt x="164" y="1438"/>
                    <a:pt x="163" y="1438"/>
                  </a:cubicBezTo>
                  <a:cubicBezTo>
                    <a:pt x="161" y="1438"/>
                    <a:pt x="161" y="1438"/>
                    <a:pt x="167" y="1444"/>
                  </a:cubicBezTo>
                  <a:lnTo>
                    <a:pt x="179" y="1444"/>
                  </a:lnTo>
                  <a:cubicBezTo>
                    <a:pt x="179" y="1454"/>
                    <a:pt x="171" y="1471"/>
                    <a:pt x="175" y="1471"/>
                  </a:cubicBezTo>
                  <a:cubicBezTo>
                    <a:pt x="175" y="1471"/>
                    <a:pt x="177" y="1470"/>
                    <a:pt x="179" y="1468"/>
                  </a:cubicBezTo>
                  <a:cubicBezTo>
                    <a:pt x="181" y="1466"/>
                    <a:pt x="184" y="1465"/>
                    <a:pt x="186" y="1465"/>
                  </a:cubicBezTo>
                  <a:cubicBezTo>
                    <a:pt x="195" y="1465"/>
                    <a:pt x="203" y="1480"/>
                    <a:pt x="203" y="1480"/>
                  </a:cubicBezTo>
                  <a:lnTo>
                    <a:pt x="215" y="1492"/>
                  </a:lnTo>
                  <a:lnTo>
                    <a:pt x="215" y="1504"/>
                  </a:lnTo>
                  <a:cubicBezTo>
                    <a:pt x="215" y="1504"/>
                    <a:pt x="215" y="1516"/>
                    <a:pt x="227" y="1516"/>
                  </a:cubicBezTo>
                  <a:lnTo>
                    <a:pt x="239" y="1516"/>
                  </a:lnTo>
                  <a:cubicBezTo>
                    <a:pt x="239" y="1516"/>
                    <a:pt x="239" y="1516"/>
                    <a:pt x="239" y="1528"/>
                  </a:cubicBezTo>
                  <a:lnTo>
                    <a:pt x="250" y="1528"/>
                  </a:lnTo>
                  <a:cubicBezTo>
                    <a:pt x="250" y="1522"/>
                    <a:pt x="253" y="1519"/>
                    <a:pt x="256" y="1519"/>
                  </a:cubicBezTo>
                  <a:cubicBezTo>
                    <a:pt x="259" y="1519"/>
                    <a:pt x="262" y="1522"/>
                    <a:pt x="262" y="1528"/>
                  </a:cubicBezTo>
                  <a:lnTo>
                    <a:pt x="274" y="1528"/>
                  </a:lnTo>
                  <a:cubicBezTo>
                    <a:pt x="274" y="1531"/>
                    <a:pt x="273" y="1535"/>
                    <a:pt x="272" y="1540"/>
                  </a:cubicBezTo>
                  <a:lnTo>
                    <a:pt x="272" y="1540"/>
                  </a:lnTo>
                  <a:cubicBezTo>
                    <a:pt x="273" y="1539"/>
                    <a:pt x="274" y="1539"/>
                    <a:pt x="274" y="1539"/>
                  </a:cubicBezTo>
                  <a:lnTo>
                    <a:pt x="274" y="1539"/>
                  </a:lnTo>
                  <a:cubicBezTo>
                    <a:pt x="274" y="1539"/>
                    <a:pt x="262" y="1551"/>
                    <a:pt x="274" y="1551"/>
                  </a:cubicBezTo>
                  <a:cubicBezTo>
                    <a:pt x="280" y="1545"/>
                    <a:pt x="283" y="1542"/>
                    <a:pt x="286" y="1541"/>
                  </a:cubicBezTo>
                  <a:lnTo>
                    <a:pt x="286" y="1541"/>
                  </a:lnTo>
                  <a:cubicBezTo>
                    <a:pt x="286" y="1544"/>
                    <a:pt x="288" y="1545"/>
                    <a:pt x="289" y="1545"/>
                  </a:cubicBezTo>
                  <a:cubicBezTo>
                    <a:pt x="293" y="1545"/>
                    <a:pt x="298" y="1539"/>
                    <a:pt x="298" y="1539"/>
                  </a:cubicBezTo>
                  <a:cubicBezTo>
                    <a:pt x="292" y="1539"/>
                    <a:pt x="289" y="1539"/>
                    <a:pt x="286" y="1541"/>
                  </a:cubicBezTo>
                  <a:lnTo>
                    <a:pt x="286" y="1541"/>
                  </a:lnTo>
                  <a:cubicBezTo>
                    <a:pt x="286" y="1541"/>
                    <a:pt x="286" y="1540"/>
                    <a:pt x="286" y="1539"/>
                  </a:cubicBezTo>
                  <a:lnTo>
                    <a:pt x="286" y="1528"/>
                  </a:lnTo>
                  <a:cubicBezTo>
                    <a:pt x="286" y="1528"/>
                    <a:pt x="286" y="1516"/>
                    <a:pt x="286" y="1516"/>
                  </a:cubicBezTo>
                  <a:cubicBezTo>
                    <a:pt x="283" y="1519"/>
                    <a:pt x="279" y="1521"/>
                    <a:pt x="276" y="1521"/>
                  </a:cubicBezTo>
                  <a:cubicBezTo>
                    <a:pt x="272" y="1521"/>
                    <a:pt x="269" y="1517"/>
                    <a:pt x="269" y="1512"/>
                  </a:cubicBezTo>
                  <a:lnTo>
                    <a:pt x="269" y="1512"/>
                  </a:lnTo>
                  <a:cubicBezTo>
                    <a:pt x="267" y="1513"/>
                    <a:pt x="265" y="1514"/>
                    <a:pt x="263" y="1514"/>
                  </a:cubicBezTo>
                  <a:cubicBezTo>
                    <a:pt x="260" y="1514"/>
                    <a:pt x="258" y="1512"/>
                    <a:pt x="262" y="1504"/>
                  </a:cubicBezTo>
                  <a:cubicBezTo>
                    <a:pt x="274" y="1492"/>
                    <a:pt x="262" y="1492"/>
                    <a:pt x="262" y="1492"/>
                  </a:cubicBezTo>
                  <a:cubicBezTo>
                    <a:pt x="262" y="1492"/>
                    <a:pt x="262" y="1490"/>
                    <a:pt x="263" y="1488"/>
                  </a:cubicBezTo>
                  <a:lnTo>
                    <a:pt x="263" y="1488"/>
                  </a:lnTo>
                  <a:cubicBezTo>
                    <a:pt x="261" y="1489"/>
                    <a:pt x="259" y="1489"/>
                    <a:pt x="258" y="1489"/>
                  </a:cubicBezTo>
                  <a:cubicBezTo>
                    <a:pt x="253" y="1489"/>
                    <a:pt x="250" y="1486"/>
                    <a:pt x="250" y="1480"/>
                  </a:cubicBezTo>
                  <a:cubicBezTo>
                    <a:pt x="239" y="1480"/>
                    <a:pt x="239" y="1480"/>
                    <a:pt x="239" y="1468"/>
                  </a:cubicBezTo>
                  <a:cubicBezTo>
                    <a:pt x="231" y="1468"/>
                    <a:pt x="228" y="1473"/>
                    <a:pt x="227" y="1473"/>
                  </a:cubicBezTo>
                  <a:cubicBezTo>
                    <a:pt x="227" y="1473"/>
                    <a:pt x="227" y="1472"/>
                    <a:pt x="227" y="1468"/>
                  </a:cubicBezTo>
                  <a:lnTo>
                    <a:pt x="227" y="1456"/>
                  </a:lnTo>
                  <a:lnTo>
                    <a:pt x="215" y="1456"/>
                  </a:lnTo>
                  <a:cubicBezTo>
                    <a:pt x="215" y="1456"/>
                    <a:pt x="239" y="1432"/>
                    <a:pt x="215" y="1432"/>
                  </a:cubicBezTo>
                  <a:cubicBezTo>
                    <a:pt x="211" y="1436"/>
                    <a:pt x="209" y="1437"/>
                    <a:pt x="207" y="1437"/>
                  </a:cubicBezTo>
                  <a:cubicBezTo>
                    <a:pt x="203" y="1437"/>
                    <a:pt x="203" y="1429"/>
                    <a:pt x="203" y="1420"/>
                  </a:cubicBezTo>
                  <a:cubicBezTo>
                    <a:pt x="203" y="1414"/>
                    <a:pt x="203" y="1414"/>
                    <a:pt x="203" y="1414"/>
                  </a:cubicBezTo>
                  <a:cubicBezTo>
                    <a:pt x="203" y="1414"/>
                    <a:pt x="203" y="1414"/>
                    <a:pt x="203" y="1409"/>
                  </a:cubicBezTo>
                  <a:cubicBezTo>
                    <a:pt x="203" y="1405"/>
                    <a:pt x="201" y="1403"/>
                    <a:pt x="200" y="1403"/>
                  </a:cubicBezTo>
                  <a:cubicBezTo>
                    <a:pt x="196" y="1403"/>
                    <a:pt x="191" y="1409"/>
                    <a:pt x="191" y="1409"/>
                  </a:cubicBezTo>
                  <a:lnTo>
                    <a:pt x="191" y="1397"/>
                  </a:lnTo>
                  <a:lnTo>
                    <a:pt x="179" y="1397"/>
                  </a:lnTo>
                  <a:cubicBezTo>
                    <a:pt x="179" y="1385"/>
                    <a:pt x="191" y="1373"/>
                    <a:pt x="179" y="1373"/>
                  </a:cubicBezTo>
                  <a:cubicBezTo>
                    <a:pt x="171" y="1373"/>
                    <a:pt x="168" y="1378"/>
                    <a:pt x="168" y="1378"/>
                  </a:cubicBezTo>
                  <a:cubicBezTo>
                    <a:pt x="167" y="1378"/>
                    <a:pt x="167" y="1377"/>
                    <a:pt x="167" y="1373"/>
                  </a:cubicBezTo>
                  <a:cubicBezTo>
                    <a:pt x="167" y="1373"/>
                    <a:pt x="167" y="1361"/>
                    <a:pt x="167" y="1361"/>
                  </a:cubicBezTo>
                  <a:lnTo>
                    <a:pt x="155" y="1361"/>
                  </a:lnTo>
                  <a:cubicBezTo>
                    <a:pt x="155" y="1361"/>
                    <a:pt x="143" y="1349"/>
                    <a:pt x="155" y="1349"/>
                  </a:cubicBezTo>
                  <a:cubicBezTo>
                    <a:pt x="155" y="1349"/>
                    <a:pt x="155" y="1337"/>
                    <a:pt x="155" y="1337"/>
                  </a:cubicBezTo>
                  <a:cubicBezTo>
                    <a:pt x="155" y="1337"/>
                    <a:pt x="143" y="1337"/>
                    <a:pt x="143" y="1325"/>
                  </a:cubicBezTo>
                  <a:lnTo>
                    <a:pt x="143" y="1325"/>
                  </a:lnTo>
                  <a:cubicBezTo>
                    <a:pt x="147" y="1329"/>
                    <a:pt x="150" y="1330"/>
                    <a:pt x="152" y="1330"/>
                  </a:cubicBezTo>
                  <a:cubicBezTo>
                    <a:pt x="155" y="1330"/>
                    <a:pt x="155" y="1325"/>
                    <a:pt x="155" y="1325"/>
                  </a:cubicBezTo>
                  <a:lnTo>
                    <a:pt x="143" y="1325"/>
                  </a:lnTo>
                  <a:cubicBezTo>
                    <a:pt x="131" y="1313"/>
                    <a:pt x="155" y="1313"/>
                    <a:pt x="155" y="1313"/>
                  </a:cubicBezTo>
                  <a:lnTo>
                    <a:pt x="143" y="1313"/>
                  </a:lnTo>
                  <a:cubicBezTo>
                    <a:pt x="131" y="1313"/>
                    <a:pt x="131" y="1313"/>
                    <a:pt x="119" y="1301"/>
                  </a:cubicBezTo>
                  <a:cubicBezTo>
                    <a:pt x="119" y="1301"/>
                    <a:pt x="131" y="1289"/>
                    <a:pt x="119" y="1278"/>
                  </a:cubicBezTo>
                  <a:cubicBezTo>
                    <a:pt x="119" y="1278"/>
                    <a:pt x="96" y="1230"/>
                    <a:pt x="108" y="1230"/>
                  </a:cubicBezTo>
                  <a:cubicBezTo>
                    <a:pt x="108" y="1230"/>
                    <a:pt x="119" y="1218"/>
                    <a:pt x="119" y="1218"/>
                  </a:cubicBezTo>
                  <a:lnTo>
                    <a:pt x="119" y="1206"/>
                  </a:lnTo>
                  <a:cubicBezTo>
                    <a:pt x="119" y="1206"/>
                    <a:pt x="131" y="1206"/>
                    <a:pt x="119" y="1194"/>
                  </a:cubicBezTo>
                  <a:cubicBezTo>
                    <a:pt x="119" y="1182"/>
                    <a:pt x="119" y="1182"/>
                    <a:pt x="119" y="1170"/>
                  </a:cubicBezTo>
                  <a:cubicBezTo>
                    <a:pt x="119" y="1170"/>
                    <a:pt x="119" y="1158"/>
                    <a:pt x="119" y="1158"/>
                  </a:cubicBezTo>
                  <a:cubicBezTo>
                    <a:pt x="119" y="1147"/>
                    <a:pt x="96" y="1135"/>
                    <a:pt x="119" y="1135"/>
                  </a:cubicBezTo>
                  <a:cubicBezTo>
                    <a:pt x="131" y="1135"/>
                    <a:pt x="108" y="1099"/>
                    <a:pt x="131" y="1099"/>
                  </a:cubicBezTo>
                  <a:cubicBezTo>
                    <a:pt x="123" y="1099"/>
                    <a:pt x="121" y="1094"/>
                    <a:pt x="116" y="1090"/>
                  </a:cubicBezTo>
                  <a:close/>
                  <a:moveTo>
                    <a:pt x="774" y="1539"/>
                  </a:moveTo>
                  <a:cubicBezTo>
                    <a:pt x="774" y="1539"/>
                    <a:pt x="762" y="1539"/>
                    <a:pt x="762" y="1551"/>
                  </a:cubicBezTo>
                  <a:lnTo>
                    <a:pt x="774" y="1551"/>
                  </a:lnTo>
                  <a:lnTo>
                    <a:pt x="774" y="1539"/>
                  </a:lnTo>
                  <a:close/>
                  <a:moveTo>
                    <a:pt x="272" y="1540"/>
                  </a:moveTo>
                  <a:cubicBezTo>
                    <a:pt x="268" y="1540"/>
                    <a:pt x="262" y="1543"/>
                    <a:pt x="262" y="1551"/>
                  </a:cubicBezTo>
                  <a:cubicBezTo>
                    <a:pt x="262" y="1554"/>
                    <a:pt x="263" y="1555"/>
                    <a:pt x="263" y="1555"/>
                  </a:cubicBezTo>
                  <a:cubicBezTo>
                    <a:pt x="265" y="1555"/>
                    <a:pt x="269" y="1547"/>
                    <a:pt x="272" y="1540"/>
                  </a:cubicBezTo>
                  <a:close/>
                  <a:moveTo>
                    <a:pt x="298" y="1539"/>
                  </a:moveTo>
                  <a:cubicBezTo>
                    <a:pt x="298" y="1540"/>
                    <a:pt x="298" y="1563"/>
                    <a:pt x="310" y="1563"/>
                  </a:cubicBezTo>
                  <a:cubicBezTo>
                    <a:pt x="312" y="1563"/>
                    <a:pt x="314" y="1563"/>
                    <a:pt x="317" y="1562"/>
                  </a:cubicBezTo>
                  <a:lnTo>
                    <a:pt x="317" y="1562"/>
                  </a:lnTo>
                  <a:cubicBezTo>
                    <a:pt x="318" y="1563"/>
                    <a:pt x="320" y="1563"/>
                    <a:pt x="322" y="1563"/>
                  </a:cubicBezTo>
                  <a:lnTo>
                    <a:pt x="334" y="1563"/>
                  </a:lnTo>
                  <a:cubicBezTo>
                    <a:pt x="334" y="1559"/>
                    <a:pt x="332" y="1558"/>
                    <a:pt x="330" y="1558"/>
                  </a:cubicBezTo>
                  <a:cubicBezTo>
                    <a:pt x="327" y="1558"/>
                    <a:pt x="322" y="1561"/>
                    <a:pt x="317" y="1562"/>
                  </a:cubicBezTo>
                  <a:lnTo>
                    <a:pt x="317" y="1562"/>
                  </a:lnTo>
                  <a:cubicBezTo>
                    <a:pt x="310" y="1559"/>
                    <a:pt x="310" y="1551"/>
                    <a:pt x="310" y="1551"/>
                  </a:cubicBezTo>
                  <a:lnTo>
                    <a:pt x="298" y="1539"/>
                  </a:lnTo>
                  <a:close/>
                  <a:moveTo>
                    <a:pt x="334" y="1563"/>
                  </a:moveTo>
                  <a:cubicBezTo>
                    <a:pt x="334" y="1571"/>
                    <a:pt x="339" y="1579"/>
                    <a:pt x="346" y="1587"/>
                  </a:cubicBezTo>
                  <a:lnTo>
                    <a:pt x="346" y="1587"/>
                  </a:lnTo>
                  <a:cubicBezTo>
                    <a:pt x="347" y="1585"/>
                    <a:pt x="352" y="1576"/>
                    <a:pt x="355" y="1573"/>
                  </a:cubicBezTo>
                  <a:lnTo>
                    <a:pt x="355" y="1573"/>
                  </a:lnTo>
                  <a:cubicBezTo>
                    <a:pt x="357" y="1574"/>
                    <a:pt x="358" y="1575"/>
                    <a:pt x="358" y="1575"/>
                  </a:cubicBezTo>
                  <a:cubicBezTo>
                    <a:pt x="358" y="1573"/>
                    <a:pt x="357" y="1572"/>
                    <a:pt x="356" y="1572"/>
                  </a:cubicBezTo>
                  <a:cubicBezTo>
                    <a:pt x="356" y="1572"/>
                    <a:pt x="355" y="1572"/>
                    <a:pt x="355" y="1573"/>
                  </a:cubicBezTo>
                  <a:lnTo>
                    <a:pt x="355" y="1573"/>
                  </a:lnTo>
                  <a:cubicBezTo>
                    <a:pt x="351" y="1569"/>
                    <a:pt x="342" y="1563"/>
                    <a:pt x="334" y="1563"/>
                  </a:cubicBezTo>
                  <a:close/>
                  <a:moveTo>
                    <a:pt x="346" y="1587"/>
                  </a:moveTo>
                  <a:cubicBezTo>
                    <a:pt x="346" y="1587"/>
                    <a:pt x="346" y="1587"/>
                    <a:pt x="346" y="1587"/>
                  </a:cubicBezTo>
                  <a:lnTo>
                    <a:pt x="334" y="1587"/>
                  </a:lnTo>
                  <a:lnTo>
                    <a:pt x="358" y="1599"/>
                  </a:lnTo>
                  <a:cubicBezTo>
                    <a:pt x="353" y="1595"/>
                    <a:pt x="349" y="1591"/>
                    <a:pt x="346" y="1587"/>
                  </a:cubicBezTo>
                  <a:close/>
                  <a:moveTo>
                    <a:pt x="740" y="1588"/>
                  </a:moveTo>
                  <a:cubicBezTo>
                    <a:pt x="735" y="1588"/>
                    <a:pt x="735" y="1599"/>
                    <a:pt x="750" y="1599"/>
                  </a:cubicBezTo>
                  <a:cubicBezTo>
                    <a:pt x="747" y="1591"/>
                    <a:pt x="743" y="1588"/>
                    <a:pt x="740" y="1588"/>
                  </a:cubicBezTo>
                  <a:close/>
                  <a:moveTo>
                    <a:pt x="451" y="1597"/>
                  </a:moveTo>
                  <a:cubicBezTo>
                    <a:pt x="452" y="1598"/>
                    <a:pt x="453" y="1599"/>
                    <a:pt x="453" y="1599"/>
                  </a:cubicBezTo>
                  <a:cubicBezTo>
                    <a:pt x="453" y="1601"/>
                    <a:pt x="453" y="1602"/>
                    <a:pt x="453" y="1602"/>
                  </a:cubicBezTo>
                  <a:cubicBezTo>
                    <a:pt x="453" y="1602"/>
                    <a:pt x="452" y="1600"/>
                    <a:pt x="451" y="1597"/>
                  </a:cubicBezTo>
                  <a:close/>
                  <a:moveTo>
                    <a:pt x="358" y="1575"/>
                  </a:moveTo>
                  <a:lnTo>
                    <a:pt x="358" y="1599"/>
                  </a:lnTo>
                  <a:cubicBezTo>
                    <a:pt x="358" y="1599"/>
                    <a:pt x="368" y="1594"/>
                    <a:pt x="375" y="1594"/>
                  </a:cubicBezTo>
                  <a:cubicBezTo>
                    <a:pt x="379" y="1594"/>
                    <a:pt x="381" y="1595"/>
                    <a:pt x="381" y="1599"/>
                  </a:cubicBezTo>
                  <a:cubicBezTo>
                    <a:pt x="381" y="1611"/>
                    <a:pt x="393" y="1611"/>
                    <a:pt x="405" y="1611"/>
                  </a:cubicBezTo>
                  <a:cubicBezTo>
                    <a:pt x="405" y="1599"/>
                    <a:pt x="405" y="1599"/>
                    <a:pt x="405" y="1587"/>
                  </a:cubicBezTo>
                  <a:cubicBezTo>
                    <a:pt x="405" y="1587"/>
                    <a:pt x="400" y="1582"/>
                    <a:pt x="396" y="1582"/>
                  </a:cubicBezTo>
                  <a:cubicBezTo>
                    <a:pt x="395" y="1582"/>
                    <a:pt x="393" y="1583"/>
                    <a:pt x="393" y="1587"/>
                  </a:cubicBezTo>
                  <a:cubicBezTo>
                    <a:pt x="393" y="1575"/>
                    <a:pt x="393" y="1575"/>
                    <a:pt x="381" y="1575"/>
                  </a:cubicBezTo>
                  <a:cubicBezTo>
                    <a:pt x="381" y="1579"/>
                    <a:pt x="379" y="1581"/>
                    <a:pt x="375" y="1581"/>
                  </a:cubicBezTo>
                  <a:cubicBezTo>
                    <a:pt x="368" y="1581"/>
                    <a:pt x="358" y="1575"/>
                    <a:pt x="358" y="1575"/>
                  </a:cubicBezTo>
                  <a:close/>
                  <a:moveTo>
                    <a:pt x="655" y="1587"/>
                  </a:moveTo>
                  <a:cubicBezTo>
                    <a:pt x="655" y="1599"/>
                    <a:pt x="655" y="1611"/>
                    <a:pt x="655" y="1611"/>
                  </a:cubicBezTo>
                  <a:lnTo>
                    <a:pt x="667" y="1611"/>
                  </a:lnTo>
                  <a:cubicBezTo>
                    <a:pt x="667" y="1599"/>
                    <a:pt x="655" y="1587"/>
                    <a:pt x="655" y="1587"/>
                  </a:cubicBezTo>
                  <a:close/>
                  <a:moveTo>
                    <a:pt x="1048" y="1004"/>
                  </a:moveTo>
                  <a:cubicBezTo>
                    <a:pt x="1048" y="1004"/>
                    <a:pt x="1036" y="1004"/>
                    <a:pt x="1036" y="1016"/>
                  </a:cubicBezTo>
                  <a:cubicBezTo>
                    <a:pt x="1036" y="1024"/>
                    <a:pt x="1048" y="1032"/>
                    <a:pt x="1047" y="1032"/>
                  </a:cubicBezTo>
                  <a:cubicBezTo>
                    <a:pt x="1046" y="1032"/>
                    <a:pt x="1043" y="1031"/>
                    <a:pt x="1036" y="1028"/>
                  </a:cubicBezTo>
                  <a:cubicBezTo>
                    <a:pt x="1024" y="1028"/>
                    <a:pt x="1036" y="1039"/>
                    <a:pt x="1036" y="1051"/>
                  </a:cubicBezTo>
                  <a:lnTo>
                    <a:pt x="1024" y="1051"/>
                  </a:lnTo>
                  <a:lnTo>
                    <a:pt x="1036" y="1063"/>
                  </a:lnTo>
                  <a:lnTo>
                    <a:pt x="1024" y="1063"/>
                  </a:lnTo>
                  <a:cubicBezTo>
                    <a:pt x="1012" y="1063"/>
                    <a:pt x="1012" y="1063"/>
                    <a:pt x="1024" y="1075"/>
                  </a:cubicBezTo>
                  <a:cubicBezTo>
                    <a:pt x="1024" y="1087"/>
                    <a:pt x="1024" y="1087"/>
                    <a:pt x="1024" y="1087"/>
                  </a:cubicBezTo>
                  <a:cubicBezTo>
                    <a:pt x="1024" y="1087"/>
                    <a:pt x="1036" y="1099"/>
                    <a:pt x="1024" y="1099"/>
                  </a:cubicBezTo>
                  <a:lnTo>
                    <a:pt x="1012" y="1099"/>
                  </a:lnTo>
                  <a:lnTo>
                    <a:pt x="1012" y="1111"/>
                  </a:lnTo>
                  <a:lnTo>
                    <a:pt x="1012" y="1123"/>
                  </a:lnTo>
                  <a:lnTo>
                    <a:pt x="994" y="1113"/>
                  </a:lnTo>
                  <a:lnTo>
                    <a:pt x="994" y="1113"/>
                  </a:lnTo>
                  <a:cubicBezTo>
                    <a:pt x="995" y="1118"/>
                    <a:pt x="989" y="1126"/>
                    <a:pt x="989" y="1135"/>
                  </a:cubicBezTo>
                  <a:lnTo>
                    <a:pt x="977" y="1135"/>
                  </a:lnTo>
                  <a:cubicBezTo>
                    <a:pt x="965" y="1135"/>
                    <a:pt x="953" y="1158"/>
                    <a:pt x="941" y="1170"/>
                  </a:cubicBezTo>
                  <a:lnTo>
                    <a:pt x="941" y="1182"/>
                  </a:lnTo>
                  <a:lnTo>
                    <a:pt x="929" y="1206"/>
                  </a:lnTo>
                  <a:cubicBezTo>
                    <a:pt x="917" y="1218"/>
                    <a:pt x="917" y="1230"/>
                    <a:pt x="905" y="1242"/>
                  </a:cubicBezTo>
                  <a:lnTo>
                    <a:pt x="905" y="1254"/>
                  </a:lnTo>
                  <a:lnTo>
                    <a:pt x="905" y="1266"/>
                  </a:lnTo>
                  <a:cubicBezTo>
                    <a:pt x="905" y="1266"/>
                    <a:pt x="905" y="1278"/>
                    <a:pt x="893" y="1278"/>
                  </a:cubicBezTo>
                  <a:cubicBezTo>
                    <a:pt x="893" y="1278"/>
                    <a:pt x="881" y="1289"/>
                    <a:pt x="893" y="1289"/>
                  </a:cubicBezTo>
                  <a:cubicBezTo>
                    <a:pt x="905" y="1301"/>
                    <a:pt x="905" y="1301"/>
                    <a:pt x="917" y="1301"/>
                  </a:cubicBezTo>
                  <a:lnTo>
                    <a:pt x="881" y="1301"/>
                  </a:lnTo>
                  <a:cubicBezTo>
                    <a:pt x="881" y="1301"/>
                    <a:pt x="870" y="1325"/>
                    <a:pt x="870" y="1325"/>
                  </a:cubicBezTo>
                  <a:lnTo>
                    <a:pt x="870" y="1337"/>
                  </a:lnTo>
                  <a:cubicBezTo>
                    <a:pt x="870" y="1337"/>
                    <a:pt x="846" y="1349"/>
                    <a:pt x="846" y="1349"/>
                  </a:cubicBezTo>
                  <a:cubicBezTo>
                    <a:pt x="834" y="1349"/>
                    <a:pt x="846" y="1361"/>
                    <a:pt x="846" y="1361"/>
                  </a:cubicBezTo>
                  <a:cubicBezTo>
                    <a:pt x="846" y="1365"/>
                    <a:pt x="844" y="1366"/>
                    <a:pt x="843" y="1366"/>
                  </a:cubicBezTo>
                  <a:cubicBezTo>
                    <a:pt x="839" y="1366"/>
                    <a:pt x="834" y="1361"/>
                    <a:pt x="834" y="1361"/>
                  </a:cubicBezTo>
                  <a:cubicBezTo>
                    <a:pt x="834" y="1361"/>
                    <a:pt x="834" y="1385"/>
                    <a:pt x="834" y="1385"/>
                  </a:cubicBezTo>
                  <a:lnTo>
                    <a:pt x="810" y="1385"/>
                  </a:lnTo>
                  <a:cubicBezTo>
                    <a:pt x="810" y="1385"/>
                    <a:pt x="810" y="1385"/>
                    <a:pt x="798" y="1397"/>
                  </a:cubicBezTo>
                  <a:cubicBezTo>
                    <a:pt x="798" y="1409"/>
                    <a:pt x="786" y="1409"/>
                    <a:pt x="786" y="1409"/>
                  </a:cubicBezTo>
                  <a:cubicBezTo>
                    <a:pt x="782" y="1405"/>
                    <a:pt x="781" y="1403"/>
                    <a:pt x="780" y="1403"/>
                  </a:cubicBezTo>
                  <a:lnTo>
                    <a:pt x="780" y="1403"/>
                  </a:lnTo>
                  <a:cubicBezTo>
                    <a:pt x="780" y="1403"/>
                    <a:pt x="782" y="1409"/>
                    <a:pt x="774" y="1409"/>
                  </a:cubicBezTo>
                  <a:cubicBezTo>
                    <a:pt x="762" y="1420"/>
                    <a:pt x="750" y="1444"/>
                    <a:pt x="739" y="1456"/>
                  </a:cubicBezTo>
                  <a:cubicBezTo>
                    <a:pt x="739" y="1456"/>
                    <a:pt x="739" y="1468"/>
                    <a:pt x="739" y="1468"/>
                  </a:cubicBezTo>
                  <a:cubicBezTo>
                    <a:pt x="739" y="1468"/>
                    <a:pt x="739" y="1456"/>
                    <a:pt x="727" y="1456"/>
                  </a:cubicBezTo>
                  <a:cubicBezTo>
                    <a:pt x="727" y="1456"/>
                    <a:pt x="715" y="1468"/>
                    <a:pt x="715" y="1468"/>
                  </a:cubicBezTo>
                  <a:lnTo>
                    <a:pt x="691" y="1480"/>
                  </a:lnTo>
                  <a:cubicBezTo>
                    <a:pt x="691" y="1480"/>
                    <a:pt x="703" y="1504"/>
                    <a:pt x="715" y="1516"/>
                  </a:cubicBezTo>
                  <a:cubicBezTo>
                    <a:pt x="715" y="1519"/>
                    <a:pt x="713" y="1521"/>
                    <a:pt x="710" y="1521"/>
                  </a:cubicBezTo>
                  <a:cubicBezTo>
                    <a:pt x="703" y="1521"/>
                    <a:pt x="691" y="1512"/>
                    <a:pt x="691" y="1504"/>
                  </a:cubicBezTo>
                  <a:cubicBezTo>
                    <a:pt x="691" y="1492"/>
                    <a:pt x="691" y="1492"/>
                    <a:pt x="679" y="1492"/>
                  </a:cubicBezTo>
                  <a:cubicBezTo>
                    <a:pt x="667" y="1492"/>
                    <a:pt x="679" y="1492"/>
                    <a:pt x="679" y="1504"/>
                  </a:cubicBezTo>
                  <a:cubicBezTo>
                    <a:pt x="679" y="1504"/>
                    <a:pt x="655" y="1492"/>
                    <a:pt x="655" y="1480"/>
                  </a:cubicBezTo>
                  <a:lnTo>
                    <a:pt x="655" y="1504"/>
                  </a:lnTo>
                  <a:cubicBezTo>
                    <a:pt x="643" y="1504"/>
                    <a:pt x="643" y="1504"/>
                    <a:pt x="631" y="1516"/>
                  </a:cubicBezTo>
                  <a:cubicBezTo>
                    <a:pt x="625" y="1522"/>
                    <a:pt x="625" y="1522"/>
                    <a:pt x="625" y="1522"/>
                  </a:cubicBezTo>
                  <a:cubicBezTo>
                    <a:pt x="625" y="1522"/>
                    <a:pt x="625" y="1522"/>
                    <a:pt x="620" y="1528"/>
                  </a:cubicBezTo>
                  <a:lnTo>
                    <a:pt x="608" y="1528"/>
                  </a:lnTo>
                  <a:cubicBezTo>
                    <a:pt x="596" y="1528"/>
                    <a:pt x="608" y="1539"/>
                    <a:pt x="608" y="1539"/>
                  </a:cubicBezTo>
                  <a:lnTo>
                    <a:pt x="608" y="1551"/>
                  </a:lnTo>
                  <a:cubicBezTo>
                    <a:pt x="608" y="1551"/>
                    <a:pt x="608" y="1539"/>
                    <a:pt x="596" y="1539"/>
                  </a:cubicBezTo>
                  <a:lnTo>
                    <a:pt x="548" y="1551"/>
                  </a:lnTo>
                  <a:lnTo>
                    <a:pt x="465" y="1551"/>
                  </a:lnTo>
                  <a:lnTo>
                    <a:pt x="465" y="1563"/>
                  </a:lnTo>
                  <a:cubicBezTo>
                    <a:pt x="465" y="1571"/>
                    <a:pt x="474" y="1587"/>
                    <a:pt x="481" y="1587"/>
                  </a:cubicBezTo>
                  <a:cubicBezTo>
                    <a:pt x="485" y="1587"/>
                    <a:pt x="489" y="1581"/>
                    <a:pt x="489" y="1563"/>
                  </a:cubicBezTo>
                  <a:cubicBezTo>
                    <a:pt x="489" y="1575"/>
                    <a:pt x="512" y="1563"/>
                    <a:pt x="512" y="1587"/>
                  </a:cubicBezTo>
                  <a:cubicBezTo>
                    <a:pt x="512" y="1587"/>
                    <a:pt x="512" y="1602"/>
                    <a:pt x="506" y="1602"/>
                  </a:cubicBezTo>
                  <a:cubicBezTo>
                    <a:pt x="505" y="1602"/>
                    <a:pt x="503" y="1601"/>
                    <a:pt x="500" y="1599"/>
                  </a:cubicBezTo>
                  <a:lnTo>
                    <a:pt x="477" y="1599"/>
                  </a:lnTo>
                  <a:cubicBezTo>
                    <a:pt x="477" y="1599"/>
                    <a:pt x="465" y="1611"/>
                    <a:pt x="465" y="1611"/>
                  </a:cubicBezTo>
                  <a:cubicBezTo>
                    <a:pt x="465" y="1611"/>
                    <a:pt x="465" y="1587"/>
                    <a:pt x="453" y="1587"/>
                  </a:cubicBezTo>
                  <a:cubicBezTo>
                    <a:pt x="449" y="1587"/>
                    <a:pt x="447" y="1589"/>
                    <a:pt x="448" y="1590"/>
                  </a:cubicBezTo>
                  <a:lnTo>
                    <a:pt x="448" y="1590"/>
                  </a:lnTo>
                  <a:cubicBezTo>
                    <a:pt x="446" y="1588"/>
                    <a:pt x="444" y="1587"/>
                    <a:pt x="441" y="1587"/>
                  </a:cubicBezTo>
                  <a:cubicBezTo>
                    <a:pt x="441" y="1597"/>
                    <a:pt x="441" y="1614"/>
                    <a:pt x="435" y="1614"/>
                  </a:cubicBezTo>
                  <a:cubicBezTo>
                    <a:pt x="433" y="1614"/>
                    <a:pt x="431" y="1613"/>
                    <a:pt x="429" y="1611"/>
                  </a:cubicBezTo>
                  <a:cubicBezTo>
                    <a:pt x="429" y="1599"/>
                    <a:pt x="429" y="1599"/>
                    <a:pt x="429" y="1587"/>
                  </a:cubicBezTo>
                  <a:lnTo>
                    <a:pt x="417" y="1587"/>
                  </a:lnTo>
                  <a:cubicBezTo>
                    <a:pt x="417" y="1587"/>
                    <a:pt x="417" y="1611"/>
                    <a:pt x="405" y="1611"/>
                  </a:cubicBezTo>
                  <a:lnTo>
                    <a:pt x="417" y="1611"/>
                  </a:lnTo>
                  <a:cubicBezTo>
                    <a:pt x="417" y="1611"/>
                    <a:pt x="417" y="1623"/>
                    <a:pt x="417" y="1623"/>
                  </a:cubicBezTo>
                  <a:cubicBezTo>
                    <a:pt x="421" y="1615"/>
                    <a:pt x="422" y="1612"/>
                    <a:pt x="423" y="1612"/>
                  </a:cubicBezTo>
                  <a:lnTo>
                    <a:pt x="423" y="1612"/>
                  </a:lnTo>
                  <a:cubicBezTo>
                    <a:pt x="424" y="1612"/>
                    <a:pt x="421" y="1623"/>
                    <a:pt x="429" y="1623"/>
                  </a:cubicBezTo>
                  <a:cubicBezTo>
                    <a:pt x="437" y="1623"/>
                    <a:pt x="440" y="1618"/>
                    <a:pt x="444" y="1618"/>
                  </a:cubicBezTo>
                  <a:cubicBezTo>
                    <a:pt x="446" y="1618"/>
                    <a:pt x="449" y="1619"/>
                    <a:pt x="453" y="1623"/>
                  </a:cubicBezTo>
                  <a:cubicBezTo>
                    <a:pt x="453" y="1627"/>
                    <a:pt x="453" y="1628"/>
                    <a:pt x="453" y="1628"/>
                  </a:cubicBezTo>
                  <a:cubicBezTo>
                    <a:pt x="454" y="1628"/>
                    <a:pt x="457" y="1623"/>
                    <a:pt x="465" y="1623"/>
                  </a:cubicBezTo>
                  <a:cubicBezTo>
                    <a:pt x="465" y="1635"/>
                    <a:pt x="477" y="1635"/>
                    <a:pt x="489" y="1635"/>
                  </a:cubicBezTo>
                  <a:cubicBezTo>
                    <a:pt x="499" y="1635"/>
                    <a:pt x="509" y="1661"/>
                    <a:pt x="519" y="1661"/>
                  </a:cubicBezTo>
                  <a:cubicBezTo>
                    <a:pt x="521" y="1661"/>
                    <a:pt x="523" y="1660"/>
                    <a:pt x="524" y="1659"/>
                  </a:cubicBezTo>
                  <a:cubicBezTo>
                    <a:pt x="529" y="1654"/>
                    <a:pt x="530" y="1651"/>
                    <a:pt x="530" y="1650"/>
                  </a:cubicBezTo>
                  <a:lnTo>
                    <a:pt x="530" y="1650"/>
                  </a:lnTo>
                  <a:cubicBezTo>
                    <a:pt x="530" y="1650"/>
                    <a:pt x="529" y="1650"/>
                    <a:pt x="529" y="1650"/>
                  </a:cubicBezTo>
                  <a:cubicBezTo>
                    <a:pt x="524" y="1650"/>
                    <a:pt x="522" y="1649"/>
                    <a:pt x="524" y="1647"/>
                  </a:cubicBezTo>
                  <a:cubicBezTo>
                    <a:pt x="524" y="1647"/>
                    <a:pt x="536" y="1599"/>
                    <a:pt x="524" y="1587"/>
                  </a:cubicBezTo>
                  <a:cubicBezTo>
                    <a:pt x="536" y="1575"/>
                    <a:pt x="560" y="1575"/>
                    <a:pt x="584" y="1575"/>
                  </a:cubicBezTo>
                  <a:cubicBezTo>
                    <a:pt x="596" y="1575"/>
                    <a:pt x="620" y="1575"/>
                    <a:pt x="620" y="1551"/>
                  </a:cubicBezTo>
                  <a:lnTo>
                    <a:pt x="631" y="1587"/>
                  </a:lnTo>
                  <a:lnTo>
                    <a:pt x="655" y="1587"/>
                  </a:lnTo>
                  <a:cubicBezTo>
                    <a:pt x="655" y="1563"/>
                    <a:pt x="667" y="1575"/>
                    <a:pt x="655" y="1563"/>
                  </a:cubicBezTo>
                  <a:cubicBezTo>
                    <a:pt x="655" y="1559"/>
                    <a:pt x="655" y="1555"/>
                    <a:pt x="655" y="1551"/>
                  </a:cubicBezTo>
                  <a:cubicBezTo>
                    <a:pt x="655" y="1563"/>
                    <a:pt x="655" y="1563"/>
                    <a:pt x="667" y="1563"/>
                  </a:cubicBezTo>
                  <a:cubicBezTo>
                    <a:pt x="667" y="1563"/>
                    <a:pt x="679" y="1551"/>
                    <a:pt x="691" y="1551"/>
                  </a:cubicBezTo>
                  <a:cubicBezTo>
                    <a:pt x="693" y="1554"/>
                    <a:pt x="695" y="1555"/>
                    <a:pt x="696" y="1555"/>
                  </a:cubicBezTo>
                  <a:cubicBezTo>
                    <a:pt x="699" y="1555"/>
                    <a:pt x="691" y="1540"/>
                    <a:pt x="691" y="1539"/>
                  </a:cubicBezTo>
                  <a:lnTo>
                    <a:pt x="691" y="1539"/>
                  </a:lnTo>
                  <a:cubicBezTo>
                    <a:pt x="691" y="1540"/>
                    <a:pt x="696" y="1545"/>
                    <a:pt x="700" y="1545"/>
                  </a:cubicBezTo>
                  <a:cubicBezTo>
                    <a:pt x="702" y="1545"/>
                    <a:pt x="703" y="1543"/>
                    <a:pt x="703" y="1539"/>
                  </a:cubicBezTo>
                  <a:cubicBezTo>
                    <a:pt x="703" y="1539"/>
                    <a:pt x="703" y="1539"/>
                    <a:pt x="703" y="1528"/>
                  </a:cubicBezTo>
                  <a:lnTo>
                    <a:pt x="715" y="1539"/>
                  </a:lnTo>
                  <a:cubicBezTo>
                    <a:pt x="715" y="1539"/>
                    <a:pt x="715" y="1528"/>
                    <a:pt x="727" y="1528"/>
                  </a:cubicBezTo>
                  <a:lnTo>
                    <a:pt x="762" y="1528"/>
                  </a:lnTo>
                  <a:cubicBezTo>
                    <a:pt x="774" y="1528"/>
                    <a:pt x="786" y="1528"/>
                    <a:pt x="786" y="1516"/>
                  </a:cubicBezTo>
                  <a:cubicBezTo>
                    <a:pt x="767" y="1516"/>
                    <a:pt x="779" y="1500"/>
                    <a:pt x="784" y="1500"/>
                  </a:cubicBezTo>
                  <a:cubicBezTo>
                    <a:pt x="785" y="1500"/>
                    <a:pt x="786" y="1501"/>
                    <a:pt x="786" y="1504"/>
                  </a:cubicBezTo>
                  <a:lnTo>
                    <a:pt x="798" y="1504"/>
                  </a:lnTo>
                  <a:cubicBezTo>
                    <a:pt x="798" y="1492"/>
                    <a:pt x="798" y="1480"/>
                    <a:pt x="798" y="1480"/>
                  </a:cubicBezTo>
                  <a:lnTo>
                    <a:pt x="822" y="1480"/>
                  </a:lnTo>
                  <a:cubicBezTo>
                    <a:pt x="834" y="1480"/>
                    <a:pt x="834" y="1468"/>
                    <a:pt x="834" y="1468"/>
                  </a:cubicBezTo>
                  <a:lnTo>
                    <a:pt x="834" y="1456"/>
                  </a:lnTo>
                  <a:lnTo>
                    <a:pt x="846" y="1456"/>
                  </a:lnTo>
                  <a:cubicBezTo>
                    <a:pt x="846" y="1456"/>
                    <a:pt x="846" y="1444"/>
                    <a:pt x="846" y="1444"/>
                  </a:cubicBezTo>
                  <a:cubicBezTo>
                    <a:pt x="834" y="1444"/>
                    <a:pt x="870" y="1444"/>
                    <a:pt x="858" y="1432"/>
                  </a:cubicBezTo>
                  <a:cubicBezTo>
                    <a:pt x="858" y="1426"/>
                    <a:pt x="858" y="1423"/>
                    <a:pt x="859" y="1423"/>
                  </a:cubicBezTo>
                  <a:cubicBezTo>
                    <a:pt x="861" y="1423"/>
                    <a:pt x="864" y="1426"/>
                    <a:pt x="870" y="1432"/>
                  </a:cubicBezTo>
                  <a:cubicBezTo>
                    <a:pt x="870" y="1420"/>
                    <a:pt x="881" y="1420"/>
                    <a:pt x="881" y="1420"/>
                  </a:cubicBezTo>
                  <a:cubicBezTo>
                    <a:pt x="893" y="1420"/>
                    <a:pt x="881" y="1409"/>
                    <a:pt x="881" y="1409"/>
                  </a:cubicBezTo>
                  <a:cubicBezTo>
                    <a:pt x="881" y="1409"/>
                    <a:pt x="893" y="1397"/>
                    <a:pt x="893" y="1397"/>
                  </a:cubicBezTo>
                  <a:cubicBezTo>
                    <a:pt x="893" y="1385"/>
                    <a:pt x="905" y="1385"/>
                    <a:pt x="905" y="1373"/>
                  </a:cubicBezTo>
                  <a:cubicBezTo>
                    <a:pt x="905" y="1373"/>
                    <a:pt x="929" y="1373"/>
                    <a:pt x="917" y="1361"/>
                  </a:cubicBezTo>
                  <a:cubicBezTo>
                    <a:pt x="917" y="1357"/>
                    <a:pt x="918" y="1356"/>
                    <a:pt x="920" y="1356"/>
                  </a:cubicBezTo>
                  <a:cubicBezTo>
                    <a:pt x="924" y="1356"/>
                    <a:pt x="929" y="1361"/>
                    <a:pt x="929" y="1361"/>
                  </a:cubicBezTo>
                  <a:cubicBezTo>
                    <a:pt x="941" y="1361"/>
                    <a:pt x="929" y="1361"/>
                    <a:pt x="929" y="1349"/>
                  </a:cubicBezTo>
                  <a:cubicBezTo>
                    <a:pt x="941" y="1349"/>
                    <a:pt x="941" y="1337"/>
                    <a:pt x="941" y="1337"/>
                  </a:cubicBezTo>
                  <a:lnTo>
                    <a:pt x="941" y="1325"/>
                  </a:lnTo>
                  <a:cubicBezTo>
                    <a:pt x="941" y="1325"/>
                    <a:pt x="962" y="1325"/>
                    <a:pt x="945" y="1316"/>
                  </a:cubicBezTo>
                  <a:lnTo>
                    <a:pt x="945" y="1316"/>
                  </a:lnTo>
                  <a:cubicBezTo>
                    <a:pt x="946" y="1316"/>
                    <a:pt x="946" y="1316"/>
                    <a:pt x="947" y="1316"/>
                  </a:cubicBezTo>
                  <a:cubicBezTo>
                    <a:pt x="959" y="1316"/>
                    <a:pt x="975" y="1288"/>
                    <a:pt x="965" y="1278"/>
                  </a:cubicBezTo>
                  <a:cubicBezTo>
                    <a:pt x="965" y="1278"/>
                    <a:pt x="1001" y="1278"/>
                    <a:pt x="989" y="1266"/>
                  </a:cubicBezTo>
                  <a:cubicBezTo>
                    <a:pt x="977" y="1254"/>
                    <a:pt x="977" y="1254"/>
                    <a:pt x="989" y="1254"/>
                  </a:cubicBezTo>
                  <a:lnTo>
                    <a:pt x="989" y="1242"/>
                  </a:lnTo>
                  <a:cubicBezTo>
                    <a:pt x="989" y="1242"/>
                    <a:pt x="1001" y="1230"/>
                    <a:pt x="1001" y="1230"/>
                  </a:cubicBezTo>
                  <a:cubicBezTo>
                    <a:pt x="989" y="1230"/>
                    <a:pt x="977" y="1218"/>
                    <a:pt x="977" y="1218"/>
                  </a:cubicBezTo>
                  <a:lnTo>
                    <a:pt x="989" y="1218"/>
                  </a:lnTo>
                  <a:cubicBezTo>
                    <a:pt x="989" y="1218"/>
                    <a:pt x="989" y="1218"/>
                    <a:pt x="1001" y="1206"/>
                  </a:cubicBezTo>
                  <a:cubicBezTo>
                    <a:pt x="1004" y="1202"/>
                    <a:pt x="1007" y="1201"/>
                    <a:pt x="1009" y="1201"/>
                  </a:cubicBezTo>
                  <a:cubicBezTo>
                    <a:pt x="1012" y="1201"/>
                    <a:pt x="1012" y="1206"/>
                    <a:pt x="1012" y="1206"/>
                  </a:cubicBezTo>
                  <a:cubicBezTo>
                    <a:pt x="1012" y="1206"/>
                    <a:pt x="1012" y="1206"/>
                    <a:pt x="1012" y="1194"/>
                  </a:cubicBezTo>
                  <a:cubicBezTo>
                    <a:pt x="1012" y="1188"/>
                    <a:pt x="1015" y="1188"/>
                    <a:pt x="1018" y="1188"/>
                  </a:cubicBezTo>
                  <a:cubicBezTo>
                    <a:pt x="1021" y="1188"/>
                    <a:pt x="1024" y="1188"/>
                    <a:pt x="1024" y="1182"/>
                  </a:cubicBezTo>
                  <a:cubicBezTo>
                    <a:pt x="1036" y="1170"/>
                    <a:pt x="1036" y="1158"/>
                    <a:pt x="1024" y="1158"/>
                  </a:cubicBezTo>
                  <a:cubicBezTo>
                    <a:pt x="1024" y="1153"/>
                    <a:pt x="1021" y="1153"/>
                    <a:pt x="1018" y="1153"/>
                  </a:cubicBezTo>
                  <a:cubicBezTo>
                    <a:pt x="1015" y="1153"/>
                    <a:pt x="1012" y="1153"/>
                    <a:pt x="1012" y="1147"/>
                  </a:cubicBezTo>
                  <a:cubicBezTo>
                    <a:pt x="1012" y="1143"/>
                    <a:pt x="1014" y="1141"/>
                    <a:pt x="1016" y="1141"/>
                  </a:cubicBezTo>
                  <a:cubicBezTo>
                    <a:pt x="1020" y="1141"/>
                    <a:pt x="1028" y="1147"/>
                    <a:pt x="1036" y="1147"/>
                  </a:cubicBezTo>
                  <a:cubicBezTo>
                    <a:pt x="1036" y="1147"/>
                    <a:pt x="1024" y="1135"/>
                    <a:pt x="1036" y="1135"/>
                  </a:cubicBezTo>
                  <a:lnTo>
                    <a:pt x="1048" y="1135"/>
                  </a:lnTo>
                  <a:cubicBezTo>
                    <a:pt x="1048" y="1135"/>
                    <a:pt x="1036" y="1123"/>
                    <a:pt x="1036" y="1123"/>
                  </a:cubicBezTo>
                  <a:lnTo>
                    <a:pt x="1060" y="1123"/>
                  </a:lnTo>
                  <a:cubicBezTo>
                    <a:pt x="1060" y="1111"/>
                    <a:pt x="1060" y="1111"/>
                    <a:pt x="1060" y="1111"/>
                  </a:cubicBezTo>
                  <a:cubicBezTo>
                    <a:pt x="1060" y="1099"/>
                    <a:pt x="1060" y="1099"/>
                    <a:pt x="1060" y="1087"/>
                  </a:cubicBezTo>
                  <a:lnTo>
                    <a:pt x="1048" y="1087"/>
                  </a:lnTo>
                  <a:cubicBezTo>
                    <a:pt x="1051" y="1084"/>
                    <a:pt x="1056" y="1080"/>
                    <a:pt x="1060" y="1075"/>
                  </a:cubicBezTo>
                  <a:lnTo>
                    <a:pt x="1072" y="1075"/>
                  </a:lnTo>
                  <a:cubicBezTo>
                    <a:pt x="1072" y="1063"/>
                    <a:pt x="1072" y="1075"/>
                    <a:pt x="1072" y="1051"/>
                  </a:cubicBezTo>
                  <a:lnTo>
                    <a:pt x="1072" y="1028"/>
                  </a:lnTo>
                  <a:lnTo>
                    <a:pt x="1072" y="1016"/>
                  </a:lnTo>
                  <a:cubicBezTo>
                    <a:pt x="1072" y="1016"/>
                    <a:pt x="1084" y="1004"/>
                    <a:pt x="1072" y="1004"/>
                  </a:cubicBezTo>
                  <a:close/>
                  <a:moveTo>
                    <a:pt x="568" y="1647"/>
                  </a:moveTo>
                  <a:cubicBezTo>
                    <a:pt x="555" y="1647"/>
                    <a:pt x="539" y="1650"/>
                    <a:pt x="530" y="1650"/>
                  </a:cubicBezTo>
                  <a:lnTo>
                    <a:pt x="530" y="1650"/>
                  </a:lnTo>
                  <a:cubicBezTo>
                    <a:pt x="530" y="1650"/>
                    <a:pt x="530" y="1650"/>
                    <a:pt x="530" y="1650"/>
                  </a:cubicBezTo>
                  <a:cubicBezTo>
                    <a:pt x="530" y="1650"/>
                    <a:pt x="530" y="1650"/>
                    <a:pt x="530" y="1650"/>
                  </a:cubicBezTo>
                  <a:lnTo>
                    <a:pt x="530" y="1650"/>
                  </a:lnTo>
                  <a:cubicBezTo>
                    <a:pt x="530" y="1650"/>
                    <a:pt x="530" y="1650"/>
                    <a:pt x="530" y="1650"/>
                  </a:cubicBezTo>
                  <a:lnTo>
                    <a:pt x="530" y="1650"/>
                  </a:lnTo>
                  <a:cubicBezTo>
                    <a:pt x="531" y="1651"/>
                    <a:pt x="532" y="1654"/>
                    <a:pt x="536" y="1659"/>
                  </a:cubicBezTo>
                  <a:cubicBezTo>
                    <a:pt x="536" y="1659"/>
                    <a:pt x="552" y="1669"/>
                    <a:pt x="566" y="1669"/>
                  </a:cubicBezTo>
                  <a:cubicBezTo>
                    <a:pt x="573" y="1669"/>
                    <a:pt x="580" y="1666"/>
                    <a:pt x="584" y="1659"/>
                  </a:cubicBezTo>
                  <a:cubicBezTo>
                    <a:pt x="588" y="1650"/>
                    <a:pt x="580" y="1647"/>
                    <a:pt x="568" y="1647"/>
                  </a:cubicBezTo>
                  <a:close/>
                </a:path>
              </a:pathLst>
            </a:custGeom>
            <a:solidFill>
              <a:schemeClr val="dk1"/>
            </a:solidFill>
            <a:ln>
              <a:noFill/>
            </a:ln>
          </p:spPr>
          <p:txBody>
            <a:bodyPr spcFirstLastPara="1" wrap="square" lIns="133916" tIns="133916" rIns="133916" bIns="133916" anchor="ctr" anchorCtr="0">
              <a:noAutofit/>
            </a:bodyPr>
            <a:lstStyle/>
            <a:p>
              <a:endParaRPr sz="2637"/>
            </a:p>
          </p:txBody>
        </p:sp>
        <p:sp>
          <p:nvSpPr>
            <p:cNvPr id="5312" name="Google Shape;5312;p43"/>
            <p:cNvSpPr/>
            <p:nvPr/>
          </p:nvSpPr>
          <p:spPr>
            <a:xfrm>
              <a:off x="5985403" y="4601445"/>
              <a:ext cx="249934" cy="156553"/>
            </a:xfrm>
            <a:custGeom>
              <a:avLst/>
              <a:gdLst/>
              <a:ahLst/>
              <a:cxnLst/>
              <a:rect l="l" t="t" r="r" b="b"/>
              <a:pathLst>
                <a:path w="4927" h="3086" extrusionOk="0">
                  <a:moveTo>
                    <a:pt x="3872" y="0"/>
                  </a:moveTo>
                  <a:cubicBezTo>
                    <a:pt x="3608" y="0"/>
                    <a:pt x="3341" y="281"/>
                    <a:pt x="3533" y="594"/>
                  </a:cubicBezTo>
                  <a:cubicBezTo>
                    <a:pt x="3724" y="951"/>
                    <a:pt x="4081" y="1618"/>
                    <a:pt x="3938" y="1987"/>
                  </a:cubicBezTo>
                  <a:cubicBezTo>
                    <a:pt x="3914" y="2035"/>
                    <a:pt x="3855" y="2178"/>
                    <a:pt x="3521" y="2285"/>
                  </a:cubicBezTo>
                  <a:cubicBezTo>
                    <a:pt x="3438" y="2311"/>
                    <a:pt x="3348" y="2323"/>
                    <a:pt x="3254" y="2323"/>
                  </a:cubicBezTo>
                  <a:cubicBezTo>
                    <a:pt x="2400" y="2323"/>
                    <a:pt x="1192" y="1337"/>
                    <a:pt x="795" y="951"/>
                  </a:cubicBezTo>
                  <a:cubicBezTo>
                    <a:pt x="712" y="876"/>
                    <a:pt x="622" y="845"/>
                    <a:pt x="537" y="845"/>
                  </a:cubicBezTo>
                  <a:cubicBezTo>
                    <a:pt x="243" y="845"/>
                    <a:pt x="1" y="1222"/>
                    <a:pt x="259" y="1499"/>
                  </a:cubicBezTo>
                  <a:cubicBezTo>
                    <a:pt x="450" y="1677"/>
                    <a:pt x="1938" y="3082"/>
                    <a:pt x="3259" y="3082"/>
                  </a:cubicBezTo>
                  <a:cubicBezTo>
                    <a:pt x="3288" y="3084"/>
                    <a:pt x="3317" y="3085"/>
                    <a:pt x="3345" y="3085"/>
                  </a:cubicBezTo>
                  <a:cubicBezTo>
                    <a:pt x="3483" y="3085"/>
                    <a:pt x="3619" y="3062"/>
                    <a:pt x="3748" y="3023"/>
                  </a:cubicBezTo>
                  <a:cubicBezTo>
                    <a:pt x="4188" y="2880"/>
                    <a:pt x="4486" y="2630"/>
                    <a:pt x="4641" y="2273"/>
                  </a:cubicBezTo>
                  <a:cubicBezTo>
                    <a:pt x="4926" y="1570"/>
                    <a:pt x="4474" y="737"/>
                    <a:pt x="4200" y="225"/>
                  </a:cubicBezTo>
                  <a:cubicBezTo>
                    <a:pt x="4126" y="66"/>
                    <a:pt x="4000" y="0"/>
                    <a:pt x="3872" y="0"/>
                  </a:cubicBezTo>
                  <a:close/>
                </a:path>
              </a:pathLst>
            </a:custGeom>
            <a:solidFill>
              <a:schemeClr val="dk1"/>
            </a:solidFill>
            <a:ln>
              <a:noFill/>
            </a:ln>
          </p:spPr>
          <p:txBody>
            <a:bodyPr spcFirstLastPara="1" wrap="square" lIns="133916" tIns="133916" rIns="133916" bIns="133916" anchor="ctr" anchorCtr="0">
              <a:noAutofit/>
            </a:bodyPr>
            <a:lstStyle/>
            <a:p>
              <a:endParaRPr sz="2637"/>
            </a:p>
          </p:txBody>
        </p:sp>
        <p:sp>
          <p:nvSpPr>
            <p:cNvPr id="5313" name="Google Shape;5313;p43"/>
            <p:cNvSpPr/>
            <p:nvPr/>
          </p:nvSpPr>
          <p:spPr>
            <a:xfrm>
              <a:off x="5991896" y="4600735"/>
              <a:ext cx="235579" cy="162488"/>
            </a:xfrm>
            <a:custGeom>
              <a:avLst/>
              <a:gdLst/>
              <a:ahLst/>
              <a:cxnLst/>
              <a:rect l="l" t="t" r="r" b="b"/>
              <a:pathLst>
                <a:path w="4644" h="3203" extrusionOk="0">
                  <a:moveTo>
                    <a:pt x="3715" y="1"/>
                  </a:moveTo>
                  <a:lnTo>
                    <a:pt x="3715" y="1"/>
                  </a:lnTo>
                  <a:cubicBezTo>
                    <a:pt x="3715" y="1"/>
                    <a:pt x="3691" y="13"/>
                    <a:pt x="3691" y="13"/>
                  </a:cubicBezTo>
                  <a:lnTo>
                    <a:pt x="3703" y="13"/>
                  </a:lnTo>
                  <a:cubicBezTo>
                    <a:pt x="3715" y="13"/>
                    <a:pt x="3727" y="13"/>
                    <a:pt x="3715" y="1"/>
                  </a:cubicBezTo>
                  <a:close/>
                  <a:moveTo>
                    <a:pt x="3369" y="347"/>
                  </a:moveTo>
                  <a:cubicBezTo>
                    <a:pt x="3363" y="354"/>
                    <a:pt x="3360" y="360"/>
                    <a:pt x="3361" y="366"/>
                  </a:cubicBezTo>
                  <a:lnTo>
                    <a:pt x="3361" y="366"/>
                  </a:lnTo>
                  <a:cubicBezTo>
                    <a:pt x="3364" y="366"/>
                    <a:pt x="3367" y="364"/>
                    <a:pt x="3370" y="358"/>
                  </a:cubicBezTo>
                  <a:cubicBezTo>
                    <a:pt x="3370" y="354"/>
                    <a:pt x="3369" y="350"/>
                    <a:pt x="3369" y="347"/>
                  </a:cubicBezTo>
                  <a:close/>
                  <a:moveTo>
                    <a:pt x="4179" y="441"/>
                  </a:moveTo>
                  <a:cubicBezTo>
                    <a:pt x="4191" y="453"/>
                    <a:pt x="4191" y="465"/>
                    <a:pt x="4179" y="465"/>
                  </a:cubicBezTo>
                  <a:lnTo>
                    <a:pt x="4179" y="453"/>
                  </a:lnTo>
                  <a:cubicBezTo>
                    <a:pt x="4179" y="453"/>
                    <a:pt x="4179" y="447"/>
                    <a:pt x="4179" y="441"/>
                  </a:cubicBezTo>
                  <a:close/>
                  <a:moveTo>
                    <a:pt x="3347" y="355"/>
                  </a:moveTo>
                  <a:cubicBezTo>
                    <a:pt x="3346" y="355"/>
                    <a:pt x="3346" y="356"/>
                    <a:pt x="3346" y="358"/>
                  </a:cubicBezTo>
                  <a:cubicBezTo>
                    <a:pt x="3346" y="370"/>
                    <a:pt x="3346" y="382"/>
                    <a:pt x="3346" y="394"/>
                  </a:cubicBezTo>
                  <a:cubicBezTo>
                    <a:pt x="3346" y="394"/>
                    <a:pt x="3346" y="406"/>
                    <a:pt x="3346" y="417"/>
                  </a:cubicBezTo>
                  <a:cubicBezTo>
                    <a:pt x="3346" y="417"/>
                    <a:pt x="3334" y="441"/>
                    <a:pt x="3334" y="441"/>
                  </a:cubicBezTo>
                  <a:cubicBezTo>
                    <a:pt x="3334" y="453"/>
                    <a:pt x="3358" y="465"/>
                    <a:pt x="3346" y="465"/>
                  </a:cubicBezTo>
                  <a:cubicBezTo>
                    <a:pt x="3346" y="477"/>
                    <a:pt x="3346" y="477"/>
                    <a:pt x="3346" y="489"/>
                  </a:cubicBezTo>
                  <a:cubicBezTo>
                    <a:pt x="3346" y="489"/>
                    <a:pt x="3346" y="501"/>
                    <a:pt x="3346" y="513"/>
                  </a:cubicBezTo>
                  <a:cubicBezTo>
                    <a:pt x="3358" y="525"/>
                    <a:pt x="3358" y="548"/>
                    <a:pt x="3370" y="560"/>
                  </a:cubicBezTo>
                  <a:cubicBezTo>
                    <a:pt x="3370" y="552"/>
                    <a:pt x="3372" y="550"/>
                    <a:pt x="3376" y="550"/>
                  </a:cubicBezTo>
                  <a:cubicBezTo>
                    <a:pt x="3383" y="550"/>
                    <a:pt x="3393" y="560"/>
                    <a:pt x="3393" y="560"/>
                  </a:cubicBezTo>
                  <a:cubicBezTo>
                    <a:pt x="3393" y="560"/>
                    <a:pt x="3381" y="525"/>
                    <a:pt x="3370" y="525"/>
                  </a:cubicBezTo>
                  <a:cubicBezTo>
                    <a:pt x="3370" y="525"/>
                    <a:pt x="3370" y="530"/>
                    <a:pt x="3366" y="530"/>
                  </a:cubicBezTo>
                  <a:cubicBezTo>
                    <a:pt x="3364" y="530"/>
                    <a:pt x="3362" y="529"/>
                    <a:pt x="3358" y="525"/>
                  </a:cubicBezTo>
                  <a:cubicBezTo>
                    <a:pt x="3346" y="513"/>
                    <a:pt x="3358" y="513"/>
                    <a:pt x="3358" y="501"/>
                  </a:cubicBezTo>
                  <a:lnTo>
                    <a:pt x="3381" y="501"/>
                  </a:lnTo>
                  <a:lnTo>
                    <a:pt x="3370" y="489"/>
                  </a:lnTo>
                  <a:cubicBezTo>
                    <a:pt x="3370" y="477"/>
                    <a:pt x="3370" y="465"/>
                    <a:pt x="3370" y="453"/>
                  </a:cubicBezTo>
                  <a:lnTo>
                    <a:pt x="3370" y="441"/>
                  </a:lnTo>
                  <a:cubicBezTo>
                    <a:pt x="3358" y="429"/>
                    <a:pt x="3358" y="429"/>
                    <a:pt x="3358" y="417"/>
                  </a:cubicBezTo>
                  <a:cubicBezTo>
                    <a:pt x="3358" y="417"/>
                    <a:pt x="3370" y="406"/>
                    <a:pt x="3370" y="394"/>
                  </a:cubicBezTo>
                  <a:cubicBezTo>
                    <a:pt x="3358" y="382"/>
                    <a:pt x="3370" y="382"/>
                    <a:pt x="3370" y="382"/>
                  </a:cubicBezTo>
                  <a:cubicBezTo>
                    <a:pt x="3364" y="377"/>
                    <a:pt x="3362" y="371"/>
                    <a:pt x="3361" y="366"/>
                  </a:cubicBezTo>
                  <a:lnTo>
                    <a:pt x="3361" y="366"/>
                  </a:lnTo>
                  <a:cubicBezTo>
                    <a:pt x="3361" y="366"/>
                    <a:pt x="3361" y="366"/>
                    <a:pt x="3360" y="366"/>
                  </a:cubicBezTo>
                  <a:cubicBezTo>
                    <a:pt x="3354" y="366"/>
                    <a:pt x="3348" y="355"/>
                    <a:pt x="3347" y="355"/>
                  </a:cubicBezTo>
                  <a:close/>
                  <a:moveTo>
                    <a:pt x="357" y="834"/>
                  </a:moveTo>
                  <a:cubicBezTo>
                    <a:pt x="333" y="846"/>
                    <a:pt x="345" y="858"/>
                    <a:pt x="357" y="858"/>
                  </a:cubicBezTo>
                  <a:cubicBezTo>
                    <a:pt x="381" y="858"/>
                    <a:pt x="381" y="846"/>
                    <a:pt x="357" y="846"/>
                  </a:cubicBezTo>
                  <a:lnTo>
                    <a:pt x="357" y="834"/>
                  </a:lnTo>
                  <a:close/>
                  <a:moveTo>
                    <a:pt x="3541" y="903"/>
                  </a:moveTo>
                  <a:lnTo>
                    <a:pt x="3541" y="903"/>
                  </a:lnTo>
                  <a:cubicBezTo>
                    <a:pt x="3536" y="917"/>
                    <a:pt x="3536" y="941"/>
                    <a:pt x="3536" y="941"/>
                  </a:cubicBezTo>
                  <a:cubicBezTo>
                    <a:pt x="3536" y="941"/>
                    <a:pt x="3544" y="918"/>
                    <a:pt x="3541" y="903"/>
                  </a:cubicBezTo>
                  <a:close/>
                  <a:moveTo>
                    <a:pt x="572" y="858"/>
                  </a:moveTo>
                  <a:cubicBezTo>
                    <a:pt x="562" y="858"/>
                    <a:pt x="546" y="872"/>
                    <a:pt x="550" y="884"/>
                  </a:cubicBezTo>
                  <a:lnTo>
                    <a:pt x="550" y="884"/>
                  </a:lnTo>
                  <a:lnTo>
                    <a:pt x="548" y="882"/>
                  </a:lnTo>
                  <a:cubicBezTo>
                    <a:pt x="542" y="876"/>
                    <a:pt x="536" y="873"/>
                    <a:pt x="533" y="873"/>
                  </a:cubicBezTo>
                  <a:cubicBezTo>
                    <a:pt x="530" y="873"/>
                    <a:pt x="530" y="876"/>
                    <a:pt x="536" y="882"/>
                  </a:cubicBezTo>
                  <a:lnTo>
                    <a:pt x="536" y="894"/>
                  </a:lnTo>
                  <a:lnTo>
                    <a:pt x="524" y="894"/>
                  </a:lnTo>
                  <a:cubicBezTo>
                    <a:pt x="512" y="894"/>
                    <a:pt x="500" y="894"/>
                    <a:pt x="500" y="882"/>
                  </a:cubicBezTo>
                  <a:cubicBezTo>
                    <a:pt x="476" y="870"/>
                    <a:pt x="453" y="870"/>
                    <a:pt x="417" y="870"/>
                  </a:cubicBezTo>
                  <a:cubicBezTo>
                    <a:pt x="405" y="870"/>
                    <a:pt x="417" y="882"/>
                    <a:pt x="393" y="882"/>
                  </a:cubicBezTo>
                  <a:cubicBezTo>
                    <a:pt x="387" y="888"/>
                    <a:pt x="381" y="891"/>
                    <a:pt x="375" y="891"/>
                  </a:cubicBezTo>
                  <a:cubicBezTo>
                    <a:pt x="369" y="891"/>
                    <a:pt x="363" y="888"/>
                    <a:pt x="357" y="882"/>
                  </a:cubicBezTo>
                  <a:lnTo>
                    <a:pt x="345" y="882"/>
                  </a:lnTo>
                  <a:cubicBezTo>
                    <a:pt x="322" y="882"/>
                    <a:pt x="333" y="882"/>
                    <a:pt x="322" y="894"/>
                  </a:cubicBezTo>
                  <a:cubicBezTo>
                    <a:pt x="322" y="906"/>
                    <a:pt x="310" y="906"/>
                    <a:pt x="298" y="906"/>
                  </a:cubicBezTo>
                  <a:cubicBezTo>
                    <a:pt x="288" y="906"/>
                    <a:pt x="294" y="890"/>
                    <a:pt x="284" y="890"/>
                  </a:cubicBezTo>
                  <a:cubicBezTo>
                    <a:pt x="282" y="890"/>
                    <a:pt x="279" y="891"/>
                    <a:pt x="274" y="894"/>
                  </a:cubicBezTo>
                  <a:cubicBezTo>
                    <a:pt x="250" y="906"/>
                    <a:pt x="250" y="906"/>
                    <a:pt x="250" y="918"/>
                  </a:cubicBezTo>
                  <a:lnTo>
                    <a:pt x="226" y="929"/>
                  </a:lnTo>
                  <a:cubicBezTo>
                    <a:pt x="226" y="929"/>
                    <a:pt x="179" y="977"/>
                    <a:pt x="179" y="977"/>
                  </a:cubicBezTo>
                  <a:lnTo>
                    <a:pt x="214" y="965"/>
                  </a:lnTo>
                  <a:cubicBezTo>
                    <a:pt x="214" y="965"/>
                    <a:pt x="214" y="965"/>
                    <a:pt x="214" y="953"/>
                  </a:cubicBezTo>
                  <a:cubicBezTo>
                    <a:pt x="226" y="941"/>
                    <a:pt x="238" y="941"/>
                    <a:pt x="238" y="941"/>
                  </a:cubicBezTo>
                  <a:cubicBezTo>
                    <a:pt x="238" y="929"/>
                    <a:pt x="298" y="906"/>
                    <a:pt x="322" y="906"/>
                  </a:cubicBezTo>
                  <a:lnTo>
                    <a:pt x="488" y="906"/>
                  </a:lnTo>
                  <a:cubicBezTo>
                    <a:pt x="507" y="906"/>
                    <a:pt x="540" y="906"/>
                    <a:pt x="548" y="900"/>
                  </a:cubicBezTo>
                  <a:lnTo>
                    <a:pt x="548" y="900"/>
                  </a:lnTo>
                  <a:lnTo>
                    <a:pt x="584" y="918"/>
                  </a:lnTo>
                  <a:cubicBezTo>
                    <a:pt x="595" y="918"/>
                    <a:pt x="607" y="929"/>
                    <a:pt x="619" y="929"/>
                  </a:cubicBezTo>
                  <a:cubicBezTo>
                    <a:pt x="638" y="929"/>
                    <a:pt x="650" y="945"/>
                    <a:pt x="654" y="945"/>
                  </a:cubicBezTo>
                  <a:cubicBezTo>
                    <a:pt x="654" y="945"/>
                    <a:pt x="655" y="944"/>
                    <a:pt x="655" y="941"/>
                  </a:cubicBezTo>
                  <a:cubicBezTo>
                    <a:pt x="643" y="929"/>
                    <a:pt x="679" y="941"/>
                    <a:pt x="655" y="918"/>
                  </a:cubicBezTo>
                  <a:lnTo>
                    <a:pt x="619" y="918"/>
                  </a:lnTo>
                  <a:cubicBezTo>
                    <a:pt x="655" y="918"/>
                    <a:pt x="595" y="894"/>
                    <a:pt x="595" y="882"/>
                  </a:cubicBezTo>
                  <a:cubicBezTo>
                    <a:pt x="584" y="882"/>
                    <a:pt x="595" y="870"/>
                    <a:pt x="572" y="858"/>
                  </a:cubicBezTo>
                  <a:close/>
                  <a:moveTo>
                    <a:pt x="786" y="1025"/>
                  </a:moveTo>
                  <a:cubicBezTo>
                    <a:pt x="786" y="1033"/>
                    <a:pt x="792" y="1042"/>
                    <a:pt x="800" y="1042"/>
                  </a:cubicBezTo>
                  <a:cubicBezTo>
                    <a:pt x="803" y="1042"/>
                    <a:pt x="806" y="1040"/>
                    <a:pt x="810" y="1037"/>
                  </a:cubicBezTo>
                  <a:lnTo>
                    <a:pt x="798" y="1025"/>
                  </a:lnTo>
                  <a:close/>
                  <a:moveTo>
                    <a:pt x="24" y="1132"/>
                  </a:moveTo>
                  <a:cubicBezTo>
                    <a:pt x="18" y="1137"/>
                    <a:pt x="18" y="1143"/>
                    <a:pt x="19" y="1147"/>
                  </a:cubicBezTo>
                  <a:lnTo>
                    <a:pt x="19" y="1147"/>
                  </a:lnTo>
                  <a:cubicBezTo>
                    <a:pt x="22" y="1142"/>
                    <a:pt x="24" y="1137"/>
                    <a:pt x="24" y="1132"/>
                  </a:cubicBezTo>
                  <a:close/>
                  <a:moveTo>
                    <a:pt x="3657" y="1159"/>
                  </a:moveTo>
                  <a:cubicBezTo>
                    <a:pt x="3658" y="1159"/>
                    <a:pt x="3661" y="1162"/>
                    <a:pt x="3667" y="1168"/>
                  </a:cubicBezTo>
                  <a:cubicBezTo>
                    <a:pt x="3672" y="1178"/>
                    <a:pt x="3673" y="1181"/>
                    <a:pt x="3671" y="1181"/>
                  </a:cubicBezTo>
                  <a:cubicBezTo>
                    <a:pt x="3669" y="1181"/>
                    <a:pt x="3662" y="1174"/>
                    <a:pt x="3655" y="1168"/>
                  </a:cubicBezTo>
                  <a:cubicBezTo>
                    <a:pt x="3655" y="1162"/>
                    <a:pt x="3655" y="1159"/>
                    <a:pt x="3657" y="1159"/>
                  </a:cubicBezTo>
                  <a:close/>
                  <a:moveTo>
                    <a:pt x="3370" y="560"/>
                  </a:moveTo>
                  <a:cubicBezTo>
                    <a:pt x="3370" y="572"/>
                    <a:pt x="3370" y="584"/>
                    <a:pt x="3370" y="596"/>
                  </a:cubicBezTo>
                  <a:cubicBezTo>
                    <a:pt x="3381" y="608"/>
                    <a:pt x="3381" y="608"/>
                    <a:pt x="3393" y="608"/>
                  </a:cubicBezTo>
                  <a:cubicBezTo>
                    <a:pt x="3393" y="608"/>
                    <a:pt x="3370" y="608"/>
                    <a:pt x="3393" y="644"/>
                  </a:cubicBezTo>
                  <a:cubicBezTo>
                    <a:pt x="3393" y="668"/>
                    <a:pt x="3417" y="691"/>
                    <a:pt x="3429" y="715"/>
                  </a:cubicBezTo>
                  <a:cubicBezTo>
                    <a:pt x="3429" y="715"/>
                    <a:pt x="3434" y="705"/>
                    <a:pt x="3438" y="705"/>
                  </a:cubicBezTo>
                  <a:cubicBezTo>
                    <a:pt x="3440" y="705"/>
                    <a:pt x="3441" y="707"/>
                    <a:pt x="3441" y="715"/>
                  </a:cubicBezTo>
                  <a:cubicBezTo>
                    <a:pt x="3441" y="727"/>
                    <a:pt x="3441" y="739"/>
                    <a:pt x="3441" y="751"/>
                  </a:cubicBezTo>
                  <a:cubicBezTo>
                    <a:pt x="3453" y="775"/>
                    <a:pt x="3465" y="810"/>
                    <a:pt x="3477" y="834"/>
                  </a:cubicBezTo>
                  <a:cubicBezTo>
                    <a:pt x="3489" y="846"/>
                    <a:pt x="3501" y="858"/>
                    <a:pt x="3512" y="870"/>
                  </a:cubicBezTo>
                  <a:cubicBezTo>
                    <a:pt x="3512" y="882"/>
                    <a:pt x="3524" y="894"/>
                    <a:pt x="3536" y="894"/>
                  </a:cubicBezTo>
                  <a:cubicBezTo>
                    <a:pt x="3539" y="896"/>
                    <a:pt x="3540" y="899"/>
                    <a:pt x="3541" y="903"/>
                  </a:cubicBezTo>
                  <a:lnTo>
                    <a:pt x="3541" y="903"/>
                  </a:lnTo>
                  <a:cubicBezTo>
                    <a:pt x="3542" y="897"/>
                    <a:pt x="3545" y="894"/>
                    <a:pt x="3548" y="894"/>
                  </a:cubicBezTo>
                  <a:lnTo>
                    <a:pt x="3548" y="941"/>
                  </a:lnTo>
                  <a:cubicBezTo>
                    <a:pt x="3548" y="953"/>
                    <a:pt x="3548" y="977"/>
                    <a:pt x="3536" y="977"/>
                  </a:cubicBezTo>
                  <a:cubicBezTo>
                    <a:pt x="3548" y="977"/>
                    <a:pt x="3560" y="1001"/>
                    <a:pt x="3572" y="1013"/>
                  </a:cubicBezTo>
                  <a:cubicBezTo>
                    <a:pt x="3584" y="1037"/>
                    <a:pt x="3584" y="1037"/>
                    <a:pt x="3572" y="1037"/>
                  </a:cubicBezTo>
                  <a:cubicBezTo>
                    <a:pt x="3560" y="1037"/>
                    <a:pt x="3572" y="1060"/>
                    <a:pt x="3572" y="1060"/>
                  </a:cubicBezTo>
                  <a:lnTo>
                    <a:pt x="3596" y="1049"/>
                  </a:lnTo>
                  <a:cubicBezTo>
                    <a:pt x="3608" y="1072"/>
                    <a:pt x="3596" y="1084"/>
                    <a:pt x="3596" y="1084"/>
                  </a:cubicBezTo>
                  <a:cubicBezTo>
                    <a:pt x="3608" y="1084"/>
                    <a:pt x="3632" y="1108"/>
                    <a:pt x="3632" y="1132"/>
                  </a:cubicBezTo>
                  <a:cubicBezTo>
                    <a:pt x="3632" y="1156"/>
                    <a:pt x="3643" y="1203"/>
                    <a:pt x="3655" y="1203"/>
                  </a:cubicBezTo>
                  <a:cubicBezTo>
                    <a:pt x="3679" y="1215"/>
                    <a:pt x="3667" y="1239"/>
                    <a:pt x="3679" y="1251"/>
                  </a:cubicBezTo>
                  <a:cubicBezTo>
                    <a:pt x="3691" y="1263"/>
                    <a:pt x="3679" y="1275"/>
                    <a:pt x="3679" y="1287"/>
                  </a:cubicBezTo>
                  <a:cubicBezTo>
                    <a:pt x="3679" y="1310"/>
                    <a:pt x="3703" y="1310"/>
                    <a:pt x="3703" y="1322"/>
                  </a:cubicBezTo>
                  <a:cubicBezTo>
                    <a:pt x="3715" y="1334"/>
                    <a:pt x="3703" y="1334"/>
                    <a:pt x="3703" y="1334"/>
                  </a:cubicBezTo>
                  <a:lnTo>
                    <a:pt x="3715" y="1358"/>
                  </a:lnTo>
                  <a:lnTo>
                    <a:pt x="3715" y="1382"/>
                  </a:lnTo>
                  <a:cubicBezTo>
                    <a:pt x="3715" y="1385"/>
                    <a:pt x="3717" y="1386"/>
                    <a:pt x="3720" y="1386"/>
                  </a:cubicBezTo>
                  <a:cubicBezTo>
                    <a:pt x="3723" y="1386"/>
                    <a:pt x="3727" y="1385"/>
                    <a:pt x="3730" y="1385"/>
                  </a:cubicBezTo>
                  <a:cubicBezTo>
                    <a:pt x="3736" y="1385"/>
                    <a:pt x="3739" y="1388"/>
                    <a:pt x="3727" y="1406"/>
                  </a:cubicBezTo>
                  <a:cubicBezTo>
                    <a:pt x="3727" y="1418"/>
                    <a:pt x="3727" y="1441"/>
                    <a:pt x="3751" y="1453"/>
                  </a:cubicBezTo>
                  <a:cubicBezTo>
                    <a:pt x="3751" y="1441"/>
                    <a:pt x="3751" y="1441"/>
                    <a:pt x="3751" y="1441"/>
                  </a:cubicBezTo>
                  <a:lnTo>
                    <a:pt x="3751" y="1430"/>
                  </a:lnTo>
                  <a:cubicBezTo>
                    <a:pt x="3751" y="1418"/>
                    <a:pt x="3751" y="1406"/>
                    <a:pt x="3751" y="1394"/>
                  </a:cubicBezTo>
                  <a:lnTo>
                    <a:pt x="3751" y="1382"/>
                  </a:lnTo>
                  <a:lnTo>
                    <a:pt x="3762" y="1382"/>
                  </a:lnTo>
                  <a:cubicBezTo>
                    <a:pt x="3762" y="1382"/>
                    <a:pt x="3751" y="1346"/>
                    <a:pt x="3751" y="1346"/>
                  </a:cubicBezTo>
                  <a:cubicBezTo>
                    <a:pt x="3739" y="1334"/>
                    <a:pt x="3739" y="1299"/>
                    <a:pt x="3727" y="1275"/>
                  </a:cubicBezTo>
                  <a:cubicBezTo>
                    <a:pt x="3727" y="1251"/>
                    <a:pt x="3703" y="1275"/>
                    <a:pt x="3703" y="1239"/>
                  </a:cubicBezTo>
                  <a:cubicBezTo>
                    <a:pt x="3703" y="1227"/>
                    <a:pt x="3703" y="1203"/>
                    <a:pt x="3691" y="1191"/>
                  </a:cubicBezTo>
                  <a:cubicBezTo>
                    <a:pt x="3691" y="1179"/>
                    <a:pt x="3655" y="1168"/>
                    <a:pt x="3667" y="1156"/>
                  </a:cubicBezTo>
                  <a:cubicBezTo>
                    <a:pt x="3679" y="1144"/>
                    <a:pt x="3655" y="1120"/>
                    <a:pt x="3655" y="1108"/>
                  </a:cubicBezTo>
                  <a:cubicBezTo>
                    <a:pt x="3643" y="1108"/>
                    <a:pt x="3643" y="1084"/>
                    <a:pt x="3632" y="1060"/>
                  </a:cubicBezTo>
                  <a:cubicBezTo>
                    <a:pt x="3632" y="1052"/>
                    <a:pt x="3630" y="1050"/>
                    <a:pt x="3628" y="1050"/>
                  </a:cubicBezTo>
                  <a:cubicBezTo>
                    <a:pt x="3624" y="1050"/>
                    <a:pt x="3616" y="1060"/>
                    <a:pt x="3608" y="1060"/>
                  </a:cubicBezTo>
                  <a:cubicBezTo>
                    <a:pt x="3608" y="1060"/>
                    <a:pt x="3608" y="1025"/>
                    <a:pt x="3608" y="1013"/>
                  </a:cubicBezTo>
                  <a:cubicBezTo>
                    <a:pt x="3608" y="1013"/>
                    <a:pt x="3608" y="1018"/>
                    <a:pt x="3604" y="1018"/>
                  </a:cubicBezTo>
                  <a:cubicBezTo>
                    <a:pt x="3602" y="1018"/>
                    <a:pt x="3600" y="1017"/>
                    <a:pt x="3596" y="1013"/>
                  </a:cubicBezTo>
                  <a:cubicBezTo>
                    <a:pt x="3596" y="1013"/>
                    <a:pt x="3596" y="1001"/>
                    <a:pt x="3596" y="1001"/>
                  </a:cubicBezTo>
                  <a:cubicBezTo>
                    <a:pt x="3596" y="977"/>
                    <a:pt x="3608" y="1001"/>
                    <a:pt x="3596" y="965"/>
                  </a:cubicBezTo>
                  <a:cubicBezTo>
                    <a:pt x="3584" y="929"/>
                    <a:pt x="3572" y="894"/>
                    <a:pt x="3548" y="858"/>
                  </a:cubicBezTo>
                  <a:cubicBezTo>
                    <a:pt x="3536" y="858"/>
                    <a:pt x="3536" y="846"/>
                    <a:pt x="3524" y="834"/>
                  </a:cubicBezTo>
                  <a:cubicBezTo>
                    <a:pt x="3512" y="822"/>
                    <a:pt x="3536" y="822"/>
                    <a:pt x="3536" y="822"/>
                  </a:cubicBezTo>
                  <a:cubicBezTo>
                    <a:pt x="3536" y="822"/>
                    <a:pt x="3512" y="822"/>
                    <a:pt x="3512" y="787"/>
                  </a:cubicBezTo>
                  <a:cubicBezTo>
                    <a:pt x="3512" y="787"/>
                    <a:pt x="3501" y="775"/>
                    <a:pt x="3501" y="775"/>
                  </a:cubicBezTo>
                  <a:cubicBezTo>
                    <a:pt x="3501" y="763"/>
                    <a:pt x="3429" y="679"/>
                    <a:pt x="3441" y="679"/>
                  </a:cubicBezTo>
                  <a:lnTo>
                    <a:pt x="3405" y="656"/>
                  </a:lnTo>
                  <a:cubicBezTo>
                    <a:pt x="3417" y="656"/>
                    <a:pt x="3405" y="632"/>
                    <a:pt x="3405" y="620"/>
                  </a:cubicBezTo>
                  <a:lnTo>
                    <a:pt x="3405" y="584"/>
                  </a:lnTo>
                  <a:cubicBezTo>
                    <a:pt x="3405" y="572"/>
                    <a:pt x="3381" y="572"/>
                    <a:pt x="3370" y="560"/>
                  </a:cubicBezTo>
                  <a:close/>
                  <a:moveTo>
                    <a:pt x="3791" y="1490"/>
                  </a:moveTo>
                  <a:cubicBezTo>
                    <a:pt x="3793" y="1495"/>
                    <a:pt x="3796" y="1501"/>
                    <a:pt x="3798" y="1506"/>
                  </a:cubicBezTo>
                  <a:lnTo>
                    <a:pt x="3798" y="1506"/>
                  </a:lnTo>
                  <a:lnTo>
                    <a:pt x="3798" y="1501"/>
                  </a:lnTo>
                  <a:cubicBezTo>
                    <a:pt x="3798" y="1494"/>
                    <a:pt x="3794" y="1491"/>
                    <a:pt x="3791" y="1490"/>
                  </a:cubicBezTo>
                  <a:close/>
                  <a:moveTo>
                    <a:pt x="1434" y="1598"/>
                  </a:moveTo>
                  <a:lnTo>
                    <a:pt x="1434" y="1598"/>
                  </a:lnTo>
                  <a:cubicBezTo>
                    <a:pt x="1435" y="1601"/>
                    <a:pt x="1436" y="1603"/>
                    <a:pt x="1436" y="1606"/>
                  </a:cubicBezTo>
                  <a:lnTo>
                    <a:pt x="1436" y="1606"/>
                  </a:lnTo>
                  <a:cubicBezTo>
                    <a:pt x="1431" y="1602"/>
                    <a:pt x="1432" y="1600"/>
                    <a:pt x="1434" y="1598"/>
                  </a:cubicBezTo>
                  <a:close/>
                  <a:moveTo>
                    <a:pt x="655" y="941"/>
                  </a:moveTo>
                  <a:cubicBezTo>
                    <a:pt x="655" y="953"/>
                    <a:pt x="691" y="989"/>
                    <a:pt x="703" y="1001"/>
                  </a:cubicBezTo>
                  <a:cubicBezTo>
                    <a:pt x="714" y="1013"/>
                    <a:pt x="714" y="1013"/>
                    <a:pt x="714" y="1025"/>
                  </a:cubicBezTo>
                  <a:cubicBezTo>
                    <a:pt x="714" y="1025"/>
                    <a:pt x="714" y="1049"/>
                    <a:pt x="726" y="1049"/>
                  </a:cubicBezTo>
                  <a:lnTo>
                    <a:pt x="738" y="1049"/>
                  </a:lnTo>
                  <a:cubicBezTo>
                    <a:pt x="750" y="1060"/>
                    <a:pt x="750" y="1072"/>
                    <a:pt x="762" y="1084"/>
                  </a:cubicBezTo>
                  <a:cubicBezTo>
                    <a:pt x="774" y="1084"/>
                    <a:pt x="798" y="1096"/>
                    <a:pt x="810" y="1096"/>
                  </a:cubicBezTo>
                  <a:lnTo>
                    <a:pt x="822" y="1096"/>
                  </a:lnTo>
                  <a:cubicBezTo>
                    <a:pt x="822" y="1108"/>
                    <a:pt x="834" y="1108"/>
                    <a:pt x="834" y="1120"/>
                  </a:cubicBezTo>
                  <a:cubicBezTo>
                    <a:pt x="845" y="1132"/>
                    <a:pt x="857" y="1144"/>
                    <a:pt x="869" y="1156"/>
                  </a:cubicBezTo>
                  <a:cubicBezTo>
                    <a:pt x="893" y="1168"/>
                    <a:pt x="905" y="1179"/>
                    <a:pt x="929" y="1191"/>
                  </a:cubicBezTo>
                  <a:cubicBezTo>
                    <a:pt x="929" y="1191"/>
                    <a:pt x="929" y="1215"/>
                    <a:pt x="941" y="1215"/>
                  </a:cubicBezTo>
                  <a:cubicBezTo>
                    <a:pt x="942" y="1217"/>
                    <a:pt x="944" y="1218"/>
                    <a:pt x="945" y="1218"/>
                  </a:cubicBezTo>
                  <a:cubicBezTo>
                    <a:pt x="948" y="1218"/>
                    <a:pt x="947" y="1207"/>
                    <a:pt x="952" y="1207"/>
                  </a:cubicBezTo>
                  <a:cubicBezTo>
                    <a:pt x="954" y="1207"/>
                    <a:pt x="958" y="1209"/>
                    <a:pt x="965" y="1215"/>
                  </a:cubicBezTo>
                  <a:cubicBezTo>
                    <a:pt x="988" y="1251"/>
                    <a:pt x="941" y="1227"/>
                    <a:pt x="965" y="1251"/>
                  </a:cubicBezTo>
                  <a:cubicBezTo>
                    <a:pt x="972" y="1259"/>
                    <a:pt x="976" y="1262"/>
                    <a:pt x="979" y="1262"/>
                  </a:cubicBezTo>
                  <a:cubicBezTo>
                    <a:pt x="983" y="1262"/>
                    <a:pt x="980" y="1251"/>
                    <a:pt x="988" y="1251"/>
                  </a:cubicBezTo>
                  <a:cubicBezTo>
                    <a:pt x="1012" y="1275"/>
                    <a:pt x="1024" y="1287"/>
                    <a:pt x="1036" y="1299"/>
                  </a:cubicBezTo>
                  <a:cubicBezTo>
                    <a:pt x="1072" y="1334"/>
                    <a:pt x="1119" y="1370"/>
                    <a:pt x="1155" y="1406"/>
                  </a:cubicBezTo>
                  <a:cubicBezTo>
                    <a:pt x="1161" y="1412"/>
                    <a:pt x="1164" y="1412"/>
                    <a:pt x="1167" y="1412"/>
                  </a:cubicBezTo>
                  <a:cubicBezTo>
                    <a:pt x="1170" y="1412"/>
                    <a:pt x="1173" y="1412"/>
                    <a:pt x="1179" y="1418"/>
                  </a:cubicBezTo>
                  <a:cubicBezTo>
                    <a:pt x="1191" y="1418"/>
                    <a:pt x="1179" y="1418"/>
                    <a:pt x="1191" y="1430"/>
                  </a:cubicBezTo>
                  <a:cubicBezTo>
                    <a:pt x="1203" y="1441"/>
                    <a:pt x="1215" y="1453"/>
                    <a:pt x="1238" y="1453"/>
                  </a:cubicBezTo>
                  <a:cubicBezTo>
                    <a:pt x="1262" y="1453"/>
                    <a:pt x="1250" y="1453"/>
                    <a:pt x="1250" y="1477"/>
                  </a:cubicBezTo>
                  <a:cubicBezTo>
                    <a:pt x="1254" y="1481"/>
                    <a:pt x="1258" y="1482"/>
                    <a:pt x="1263" y="1482"/>
                  </a:cubicBezTo>
                  <a:cubicBezTo>
                    <a:pt x="1271" y="1482"/>
                    <a:pt x="1279" y="1478"/>
                    <a:pt x="1283" y="1473"/>
                  </a:cubicBezTo>
                  <a:lnTo>
                    <a:pt x="1283" y="1473"/>
                  </a:lnTo>
                  <a:cubicBezTo>
                    <a:pt x="1284" y="1478"/>
                    <a:pt x="1286" y="1485"/>
                    <a:pt x="1286" y="1489"/>
                  </a:cubicBezTo>
                  <a:cubicBezTo>
                    <a:pt x="1286" y="1489"/>
                    <a:pt x="1298" y="1501"/>
                    <a:pt x="1310" y="1513"/>
                  </a:cubicBezTo>
                  <a:cubicBezTo>
                    <a:pt x="1322" y="1513"/>
                    <a:pt x="1369" y="1537"/>
                    <a:pt x="1357" y="1549"/>
                  </a:cubicBezTo>
                  <a:cubicBezTo>
                    <a:pt x="1334" y="1549"/>
                    <a:pt x="1393" y="1560"/>
                    <a:pt x="1393" y="1572"/>
                  </a:cubicBezTo>
                  <a:cubicBezTo>
                    <a:pt x="1405" y="1572"/>
                    <a:pt x="1393" y="1608"/>
                    <a:pt x="1429" y="1620"/>
                  </a:cubicBezTo>
                  <a:cubicBezTo>
                    <a:pt x="1436" y="1620"/>
                    <a:pt x="1438" y="1614"/>
                    <a:pt x="1436" y="1606"/>
                  </a:cubicBezTo>
                  <a:lnTo>
                    <a:pt x="1436" y="1606"/>
                  </a:lnTo>
                  <a:cubicBezTo>
                    <a:pt x="1437" y="1606"/>
                    <a:pt x="1439" y="1607"/>
                    <a:pt x="1441" y="1608"/>
                  </a:cubicBezTo>
                  <a:cubicBezTo>
                    <a:pt x="1457" y="1608"/>
                    <a:pt x="1451" y="1603"/>
                    <a:pt x="1453" y="1603"/>
                  </a:cubicBezTo>
                  <a:lnTo>
                    <a:pt x="1453" y="1603"/>
                  </a:lnTo>
                  <a:cubicBezTo>
                    <a:pt x="1454" y="1603"/>
                    <a:pt x="1457" y="1604"/>
                    <a:pt x="1465" y="1608"/>
                  </a:cubicBezTo>
                  <a:cubicBezTo>
                    <a:pt x="1465" y="1608"/>
                    <a:pt x="1466" y="1608"/>
                    <a:pt x="1467" y="1608"/>
                  </a:cubicBezTo>
                  <a:lnTo>
                    <a:pt x="1467" y="1608"/>
                  </a:lnTo>
                  <a:cubicBezTo>
                    <a:pt x="1462" y="1604"/>
                    <a:pt x="1457" y="1600"/>
                    <a:pt x="1453" y="1596"/>
                  </a:cubicBezTo>
                  <a:cubicBezTo>
                    <a:pt x="1448" y="1592"/>
                    <a:pt x="1444" y="1588"/>
                    <a:pt x="1441" y="1584"/>
                  </a:cubicBezTo>
                  <a:lnTo>
                    <a:pt x="1441" y="1584"/>
                  </a:lnTo>
                  <a:cubicBezTo>
                    <a:pt x="1448" y="1591"/>
                    <a:pt x="1438" y="1594"/>
                    <a:pt x="1434" y="1598"/>
                  </a:cubicBezTo>
                  <a:lnTo>
                    <a:pt x="1434" y="1598"/>
                  </a:lnTo>
                  <a:cubicBezTo>
                    <a:pt x="1428" y="1580"/>
                    <a:pt x="1412" y="1556"/>
                    <a:pt x="1405" y="1549"/>
                  </a:cubicBezTo>
                  <a:cubicBezTo>
                    <a:pt x="1396" y="1531"/>
                    <a:pt x="1388" y="1520"/>
                    <a:pt x="1384" y="1520"/>
                  </a:cubicBezTo>
                  <a:cubicBezTo>
                    <a:pt x="1382" y="1520"/>
                    <a:pt x="1381" y="1522"/>
                    <a:pt x="1381" y="1525"/>
                  </a:cubicBezTo>
                  <a:cubicBezTo>
                    <a:pt x="1369" y="1525"/>
                    <a:pt x="1369" y="1513"/>
                    <a:pt x="1357" y="1501"/>
                  </a:cubicBezTo>
                  <a:cubicBezTo>
                    <a:pt x="1346" y="1489"/>
                    <a:pt x="1334" y="1477"/>
                    <a:pt x="1322" y="1465"/>
                  </a:cubicBezTo>
                  <a:cubicBezTo>
                    <a:pt x="1298" y="1465"/>
                    <a:pt x="1298" y="1465"/>
                    <a:pt x="1286" y="1453"/>
                  </a:cubicBezTo>
                  <a:cubicBezTo>
                    <a:pt x="1286" y="1430"/>
                    <a:pt x="1226" y="1430"/>
                    <a:pt x="1238" y="1406"/>
                  </a:cubicBezTo>
                  <a:lnTo>
                    <a:pt x="1238" y="1406"/>
                  </a:lnTo>
                  <a:cubicBezTo>
                    <a:pt x="1237" y="1407"/>
                    <a:pt x="1235" y="1408"/>
                    <a:pt x="1233" y="1408"/>
                  </a:cubicBezTo>
                  <a:cubicBezTo>
                    <a:pt x="1220" y="1408"/>
                    <a:pt x="1199" y="1380"/>
                    <a:pt x="1179" y="1370"/>
                  </a:cubicBezTo>
                  <a:cubicBezTo>
                    <a:pt x="1175" y="1366"/>
                    <a:pt x="1174" y="1365"/>
                    <a:pt x="1173" y="1365"/>
                  </a:cubicBezTo>
                  <a:lnTo>
                    <a:pt x="1173" y="1365"/>
                  </a:lnTo>
                  <a:cubicBezTo>
                    <a:pt x="1172" y="1365"/>
                    <a:pt x="1175" y="1370"/>
                    <a:pt x="1167" y="1370"/>
                  </a:cubicBezTo>
                  <a:cubicBezTo>
                    <a:pt x="1155" y="1370"/>
                    <a:pt x="1155" y="1358"/>
                    <a:pt x="1155" y="1346"/>
                  </a:cubicBezTo>
                  <a:cubicBezTo>
                    <a:pt x="1167" y="1334"/>
                    <a:pt x="1131" y="1334"/>
                    <a:pt x="1119" y="1322"/>
                  </a:cubicBezTo>
                  <a:cubicBezTo>
                    <a:pt x="1095" y="1299"/>
                    <a:pt x="1084" y="1287"/>
                    <a:pt x="1060" y="1263"/>
                  </a:cubicBezTo>
                  <a:cubicBezTo>
                    <a:pt x="1060" y="1263"/>
                    <a:pt x="1048" y="1263"/>
                    <a:pt x="1048" y="1251"/>
                  </a:cubicBezTo>
                  <a:cubicBezTo>
                    <a:pt x="1036" y="1251"/>
                    <a:pt x="1024" y="1239"/>
                    <a:pt x="1024" y="1227"/>
                  </a:cubicBezTo>
                  <a:cubicBezTo>
                    <a:pt x="1012" y="1215"/>
                    <a:pt x="1024" y="1215"/>
                    <a:pt x="1012" y="1203"/>
                  </a:cubicBezTo>
                  <a:lnTo>
                    <a:pt x="976" y="1203"/>
                  </a:lnTo>
                  <a:cubicBezTo>
                    <a:pt x="976" y="1203"/>
                    <a:pt x="953" y="1179"/>
                    <a:pt x="953" y="1168"/>
                  </a:cubicBezTo>
                  <a:cubicBezTo>
                    <a:pt x="941" y="1156"/>
                    <a:pt x="929" y="1144"/>
                    <a:pt x="917" y="1132"/>
                  </a:cubicBezTo>
                  <a:cubicBezTo>
                    <a:pt x="905" y="1120"/>
                    <a:pt x="881" y="1108"/>
                    <a:pt x="869" y="1096"/>
                  </a:cubicBezTo>
                  <a:cubicBezTo>
                    <a:pt x="869" y="1096"/>
                    <a:pt x="845" y="1096"/>
                    <a:pt x="834" y="1084"/>
                  </a:cubicBezTo>
                  <a:cubicBezTo>
                    <a:pt x="834" y="1080"/>
                    <a:pt x="836" y="1079"/>
                    <a:pt x="840" y="1079"/>
                  </a:cubicBezTo>
                  <a:cubicBezTo>
                    <a:pt x="847" y="1079"/>
                    <a:pt x="857" y="1084"/>
                    <a:pt x="857" y="1084"/>
                  </a:cubicBezTo>
                  <a:cubicBezTo>
                    <a:pt x="857" y="1084"/>
                    <a:pt x="834" y="1060"/>
                    <a:pt x="822" y="1060"/>
                  </a:cubicBezTo>
                  <a:cubicBezTo>
                    <a:pt x="822" y="1056"/>
                    <a:pt x="820" y="1055"/>
                    <a:pt x="818" y="1055"/>
                  </a:cubicBezTo>
                  <a:cubicBezTo>
                    <a:pt x="814" y="1055"/>
                    <a:pt x="806" y="1060"/>
                    <a:pt x="798" y="1060"/>
                  </a:cubicBezTo>
                  <a:cubicBezTo>
                    <a:pt x="786" y="1049"/>
                    <a:pt x="786" y="1049"/>
                    <a:pt x="774" y="1037"/>
                  </a:cubicBezTo>
                  <a:cubicBezTo>
                    <a:pt x="750" y="1001"/>
                    <a:pt x="762" y="1001"/>
                    <a:pt x="726" y="977"/>
                  </a:cubicBezTo>
                  <a:cubicBezTo>
                    <a:pt x="714" y="977"/>
                    <a:pt x="703" y="965"/>
                    <a:pt x="691" y="953"/>
                  </a:cubicBezTo>
                  <a:cubicBezTo>
                    <a:pt x="691" y="953"/>
                    <a:pt x="679" y="953"/>
                    <a:pt x="655" y="941"/>
                  </a:cubicBezTo>
                  <a:close/>
                  <a:moveTo>
                    <a:pt x="1508" y="1654"/>
                  </a:moveTo>
                  <a:lnTo>
                    <a:pt x="1508" y="1654"/>
                  </a:lnTo>
                  <a:cubicBezTo>
                    <a:pt x="1507" y="1656"/>
                    <a:pt x="1507" y="1658"/>
                    <a:pt x="1508" y="1658"/>
                  </a:cubicBezTo>
                  <a:cubicBezTo>
                    <a:pt x="1509" y="1658"/>
                    <a:pt x="1510" y="1657"/>
                    <a:pt x="1512" y="1656"/>
                  </a:cubicBezTo>
                  <a:cubicBezTo>
                    <a:pt x="1512" y="1656"/>
                    <a:pt x="1510" y="1655"/>
                    <a:pt x="1508" y="1654"/>
                  </a:cubicBezTo>
                  <a:close/>
                  <a:moveTo>
                    <a:pt x="286" y="1668"/>
                  </a:moveTo>
                  <a:cubicBezTo>
                    <a:pt x="290" y="1672"/>
                    <a:pt x="291" y="1673"/>
                    <a:pt x="291" y="1673"/>
                  </a:cubicBezTo>
                  <a:cubicBezTo>
                    <a:pt x="290" y="1673"/>
                    <a:pt x="287" y="1671"/>
                    <a:pt x="282" y="1669"/>
                  </a:cubicBezTo>
                  <a:lnTo>
                    <a:pt x="282" y="1669"/>
                  </a:lnTo>
                  <a:cubicBezTo>
                    <a:pt x="284" y="1668"/>
                    <a:pt x="286" y="1668"/>
                    <a:pt x="286" y="1668"/>
                  </a:cubicBezTo>
                  <a:close/>
                  <a:moveTo>
                    <a:pt x="1467" y="1608"/>
                  </a:moveTo>
                  <a:lnTo>
                    <a:pt x="1467" y="1608"/>
                  </a:lnTo>
                  <a:cubicBezTo>
                    <a:pt x="1477" y="1616"/>
                    <a:pt x="1484" y="1624"/>
                    <a:pt x="1476" y="1632"/>
                  </a:cubicBezTo>
                  <a:cubicBezTo>
                    <a:pt x="1476" y="1641"/>
                    <a:pt x="1498" y="1650"/>
                    <a:pt x="1508" y="1654"/>
                  </a:cubicBezTo>
                  <a:lnTo>
                    <a:pt x="1508" y="1654"/>
                  </a:lnTo>
                  <a:cubicBezTo>
                    <a:pt x="1508" y="1653"/>
                    <a:pt x="1508" y="1653"/>
                    <a:pt x="1508" y="1652"/>
                  </a:cubicBezTo>
                  <a:lnTo>
                    <a:pt x="1508" y="1652"/>
                  </a:lnTo>
                  <a:cubicBezTo>
                    <a:pt x="1514" y="1654"/>
                    <a:pt x="1520" y="1656"/>
                    <a:pt x="1524" y="1656"/>
                  </a:cubicBezTo>
                  <a:lnTo>
                    <a:pt x="1548" y="1680"/>
                  </a:lnTo>
                  <a:cubicBezTo>
                    <a:pt x="1548" y="1680"/>
                    <a:pt x="1572" y="1691"/>
                    <a:pt x="1572" y="1691"/>
                  </a:cubicBezTo>
                  <a:lnTo>
                    <a:pt x="1584" y="1691"/>
                  </a:lnTo>
                  <a:lnTo>
                    <a:pt x="1601" y="1703"/>
                  </a:lnTo>
                  <a:lnTo>
                    <a:pt x="1601" y="1703"/>
                  </a:lnTo>
                  <a:cubicBezTo>
                    <a:pt x="1615" y="1701"/>
                    <a:pt x="1594" y="1690"/>
                    <a:pt x="1584" y="1680"/>
                  </a:cubicBezTo>
                  <a:cubicBezTo>
                    <a:pt x="1572" y="1668"/>
                    <a:pt x="1560" y="1668"/>
                    <a:pt x="1560" y="1668"/>
                  </a:cubicBezTo>
                  <a:lnTo>
                    <a:pt x="1560" y="1668"/>
                  </a:lnTo>
                  <a:cubicBezTo>
                    <a:pt x="1560" y="1676"/>
                    <a:pt x="1566" y="1684"/>
                    <a:pt x="1565" y="1684"/>
                  </a:cubicBezTo>
                  <a:cubicBezTo>
                    <a:pt x="1565" y="1684"/>
                    <a:pt x="1563" y="1683"/>
                    <a:pt x="1560" y="1680"/>
                  </a:cubicBezTo>
                  <a:cubicBezTo>
                    <a:pt x="1548" y="1680"/>
                    <a:pt x="1536" y="1656"/>
                    <a:pt x="1524" y="1644"/>
                  </a:cubicBezTo>
                  <a:cubicBezTo>
                    <a:pt x="1522" y="1642"/>
                    <a:pt x="1521" y="1641"/>
                    <a:pt x="1519" y="1641"/>
                  </a:cubicBezTo>
                  <a:cubicBezTo>
                    <a:pt x="1514" y="1641"/>
                    <a:pt x="1510" y="1647"/>
                    <a:pt x="1508" y="1652"/>
                  </a:cubicBezTo>
                  <a:lnTo>
                    <a:pt x="1508" y="1652"/>
                  </a:lnTo>
                  <a:cubicBezTo>
                    <a:pt x="1498" y="1647"/>
                    <a:pt x="1488" y="1640"/>
                    <a:pt x="1488" y="1632"/>
                  </a:cubicBezTo>
                  <a:cubicBezTo>
                    <a:pt x="1499" y="1632"/>
                    <a:pt x="1480" y="1611"/>
                    <a:pt x="1467" y="1608"/>
                  </a:cubicBezTo>
                  <a:close/>
                  <a:moveTo>
                    <a:pt x="1652" y="1768"/>
                  </a:moveTo>
                  <a:cubicBezTo>
                    <a:pt x="1650" y="1773"/>
                    <a:pt x="1649" y="1777"/>
                    <a:pt x="1651" y="1777"/>
                  </a:cubicBezTo>
                  <a:cubicBezTo>
                    <a:pt x="1652" y="1777"/>
                    <a:pt x="1653" y="1777"/>
                    <a:pt x="1655" y="1775"/>
                  </a:cubicBezTo>
                  <a:cubicBezTo>
                    <a:pt x="1655" y="1773"/>
                    <a:pt x="1654" y="1771"/>
                    <a:pt x="1652" y="1768"/>
                  </a:cubicBezTo>
                  <a:close/>
                  <a:moveTo>
                    <a:pt x="1563" y="1700"/>
                  </a:moveTo>
                  <a:cubicBezTo>
                    <a:pt x="1561" y="1700"/>
                    <a:pt x="1560" y="1701"/>
                    <a:pt x="1560" y="1703"/>
                  </a:cubicBezTo>
                  <a:cubicBezTo>
                    <a:pt x="1560" y="1715"/>
                    <a:pt x="1572" y="1727"/>
                    <a:pt x="1584" y="1727"/>
                  </a:cubicBezTo>
                  <a:cubicBezTo>
                    <a:pt x="1604" y="1727"/>
                    <a:pt x="1642" y="1753"/>
                    <a:pt x="1652" y="1768"/>
                  </a:cubicBezTo>
                  <a:lnTo>
                    <a:pt x="1652" y="1768"/>
                  </a:lnTo>
                  <a:cubicBezTo>
                    <a:pt x="1654" y="1764"/>
                    <a:pt x="1658" y="1760"/>
                    <a:pt x="1662" y="1760"/>
                  </a:cubicBezTo>
                  <a:cubicBezTo>
                    <a:pt x="1663" y="1760"/>
                    <a:pt x="1665" y="1761"/>
                    <a:pt x="1667" y="1763"/>
                  </a:cubicBezTo>
                  <a:cubicBezTo>
                    <a:pt x="1679" y="1763"/>
                    <a:pt x="1691" y="1775"/>
                    <a:pt x="1691" y="1775"/>
                  </a:cubicBezTo>
                  <a:cubicBezTo>
                    <a:pt x="1692" y="1774"/>
                    <a:pt x="1693" y="1773"/>
                    <a:pt x="1695" y="1773"/>
                  </a:cubicBezTo>
                  <a:cubicBezTo>
                    <a:pt x="1713" y="1773"/>
                    <a:pt x="1775" y="1835"/>
                    <a:pt x="1786" y="1846"/>
                  </a:cubicBezTo>
                  <a:cubicBezTo>
                    <a:pt x="1820" y="1869"/>
                    <a:pt x="1844" y="1881"/>
                    <a:pt x="1877" y="1882"/>
                  </a:cubicBezTo>
                  <a:lnTo>
                    <a:pt x="1877" y="1882"/>
                  </a:lnTo>
                  <a:cubicBezTo>
                    <a:pt x="1866" y="1877"/>
                    <a:pt x="1852" y="1870"/>
                    <a:pt x="1846" y="1870"/>
                  </a:cubicBezTo>
                  <a:cubicBezTo>
                    <a:pt x="1846" y="1870"/>
                    <a:pt x="1810" y="1846"/>
                    <a:pt x="1810" y="1834"/>
                  </a:cubicBezTo>
                  <a:cubicBezTo>
                    <a:pt x="1810" y="1822"/>
                    <a:pt x="1798" y="1811"/>
                    <a:pt x="1774" y="1799"/>
                  </a:cubicBezTo>
                  <a:lnTo>
                    <a:pt x="1738" y="1799"/>
                  </a:lnTo>
                  <a:cubicBezTo>
                    <a:pt x="1738" y="1799"/>
                    <a:pt x="1727" y="1787"/>
                    <a:pt x="1715" y="1775"/>
                  </a:cubicBezTo>
                  <a:cubicBezTo>
                    <a:pt x="1715" y="1775"/>
                    <a:pt x="1667" y="1739"/>
                    <a:pt x="1667" y="1739"/>
                  </a:cubicBezTo>
                  <a:cubicBezTo>
                    <a:pt x="1667" y="1741"/>
                    <a:pt x="1666" y="1742"/>
                    <a:pt x="1663" y="1742"/>
                  </a:cubicBezTo>
                  <a:cubicBezTo>
                    <a:pt x="1654" y="1742"/>
                    <a:pt x="1629" y="1725"/>
                    <a:pt x="1619" y="1715"/>
                  </a:cubicBezTo>
                  <a:lnTo>
                    <a:pt x="1601" y="1703"/>
                  </a:lnTo>
                  <a:lnTo>
                    <a:pt x="1601" y="1703"/>
                  </a:lnTo>
                  <a:cubicBezTo>
                    <a:pt x="1600" y="1703"/>
                    <a:pt x="1598" y="1703"/>
                    <a:pt x="1596" y="1703"/>
                  </a:cubicBezTo>
                  <a:cubicBezTo>
                    <a:pt x="1593" y="1706"/>
                    <a:pt x="1590" y="1707"/>
                    <a:pt x="1587" y="1707"/>
                  </a:cubicBezTo>
                  <a:cubicBezTo>
                    <a:pt x="1578" y="1707"/>
                    <a:pt x="1568" y="1700"/>
                    <a:pt x="1563" y="1700"/>
                  </a:cubicBezTo>
                  <a:close/>
                  <a:moveTo>
                    <a:pt x="1877" y="1882"/>
                  </a:moveTo>
                  <a:cubicBezTo>
                    <a:pt x="1877" y="1882"/>
                    <a:pt x="1877" y="1882"/>
                    <a:pt x="1877" y="1882"/>
                  </a:cubicBezTo>
                  <a:lnTo>
                    <a:pt x="1881" y="1882"/>
                  </a:lnTo>
                  <a:cubicBezTo>
                    <a:pt x="1880" y="1882"/>
                    <a:pt x="1879" y="1882"/>
                    <a:pt x="1877" y="1882"/>
                  </a:cubicBezTo>
                  <a:close/>
                  <a:moveTo>
                    <a:pt x="1857" y="1882"/>
                  </a:moveTo>
                  <a:lnTo>
                    <a:pt x="1869" y="1894"/>
                  </a:lnTo>
                  <a:cubicBezTo>
                    <a:pt x="1869" y="1894"/>
                    <a:pt x="1881" y="1906"/>
                    <a:pt x="1893" y="1906"/>
                  </a:cubicBezTo>
                  <a:cubicBezTo>
                    <a:pt x="1899" y="1900"/>
                    <a:pt x="1899" y="1897"/>
                    <a:pt x="1901" y="1897"/>
                  </a:cubicBezTo>
                  <a:cubicBezTo>
                    <a:pt x="1902" y="1897"/>
                    <a:pt x="1905" y="1900"/>
                    <a:pt x="1917" y="1906"/>
                  </a:cubicBezTo>
                  <a:lnTo>
                    <a:pt x="1921" y="1908"/>
                  </a:lnTo>
                  <a:lnTo>
                    <a:pt x="1921" y="1908"/>
                  </a:lnTo>
                  <a:cubicBezTo>
                    <a:pt x="1925" y="1904"/>
                    <a:pt x="1929" y="1899"/>
                    <a:pt x="1929" y="1894"/>
                  </a:cubicBezTo>
                  <a:cubicBezTo>
                    <a:pt x="1917" y="1894"/>
                    <a:pt x="1893" y="1882"/>
                    <a:pt x="1893" y="1882"/>
                  </a:cubicBezTo>
                  <a:cubicBezTo>
                    <a:pt x="1893" y="1884"/>
                    <a:pt x="1892" y="1885"/>
                    <a:pt x="1889" y="1885"/>
                  </a:cubicBezTo>
                  <a:cubicBezTo>
                    <a:pt x="1887" y="1885"/>
                    <a:pt x="1882" y="1884"/>
                    <a:pt x="1877" y="1882"/>
                  </a:cubicBezTo>
                  <a:close/>
                  <a:moveTo>
                    <a:pt x="1921" y="1908"/>
                  </a:moveTo>
                  <a:cubicBezTo>
                    <a:pt x="1915" y="1914"/>
                    <a:pt x="1910" y="1918"/>
                    <a:pt x="1917" y="1918"/>
                  </a:cubicBezTo>
                  <a:cubicBezTo>
                    <a:pt x="1922" y="1920"/>
                    <a:pt x="1925" y="1921"/>
                    <a:pt x="1927" y="1921"/>
                  </a:cubicBezTo>
                  <a:cubicBezTo>
                    <a:pt x="1931" y="1921"/>
                    <a:pt x="1927" y="1914"/>
                    <a:pt x="1931" y="1914"/>
                  </a:cubicBezTo>
                  <a:cubicBezTo>
                    <a:pt x="1933" y="1914"/>
                    <a:pt x="1936" y="1915"/>
                    <a:pt x="1941" y="1918"/>
                  </a:cubicBezTo>
                  <a:lnTo>
                    <a:pt x="1921" y="1908"/>
                  </a:lnTo>
                  <a:close/>
                  <a:moveTo>
                    <a:pt x="2000" y="1930"/>
                  </a:moveTo>
                  <a:cubicBezTo>
                    <a:pt x="1997" y="1930"/>
                    <a:pt x="1997" y="1933"/>
                    <a:pt x="2000" y="1939"/>
                  </a:cubicBezTo>
                  <a:lnTo>
                    <a:pt x="2000" y="1939"/>
                  </a:lnTo>
                  <a:cubicBezTo>
                    <a:pt x="2000" y="1936"/>
                    <a:pt x="2000" y="1932"/>
                    <a:pt x="2000" y="1930"/>
                  </a:cubicBezTo>
                  <a:close/>
                  <a:moveTo>
                    <a:pt x="1941" y="1918"/>
                  </a:moveTo>
                  <a:lnTo>
                    <a:pt x="1941" y="1930"/>
                  </a:lnTo>
                  <a:lnTo>
                    <a:pt x="1966" y="1946"/>
                  </a:lnTo>
                  <a:lnTo>
                    <a:pt x="1966" y="1946"/>
                  </a:lnTo>
                  <a:cubicBezTo>
                    <a:pt x="1968" y="1940"/>
                    <a:pt x="1968" y="1936"/>
                    <a:pt x="1941" y="1918"/>
                  </a:cubicBezTo>
                  <a:close/>
                  <a:moveTo>
                    <a:pt x="1966" y="1946"/>
                  </a:moveTo>
                  <a:cubicBezTo>
                    <a:pt x="1965" y="1948"/>
                    <a:pt x="1965" y="1950"/>
                    <a:pt x="1965" y="1953"/>
                  </a:cubicBezTo>
                  <a:lnTo>
                    <a:pt x="1977" y="1953"/>
                  </a:lnTo>
                  <a:lnTo>
                    <a:pt x="1966" y="1946"/>
                  </a:lnTo>
                  <a:close/>
                  <a:moveTo>
                    <a:pt x="2000" y="1939"/>
                  </a:moveTo>
                  <a:cubicBezTo>
                    <a:pt x="2000" y="1945"/>
                    <a:pt x="1998" y="1950"/>
                    <a:pt x="1995" y="1953"/>
                  </a:cubicBezTo>
                  <a:lnTo>
                    <a:pt x="2000" y="1953"/>
                  </a:lnTo>
                  <a:cubicBezTo>
                    <a:pt x="2003" y="1953"/>
                    <a:pt x="2006" y="1953"/>
                    <a:pt x="2008" y="1954"/>
                  </a:cubicBezTo>
                  <a:lnTo>
                    <a:pt x="2008" y="1954"/>
                  </a:lnTo>
                  <a:cubicBezTo>
                    <a:pt x="2005" y="1948"/>
                    <a:pt x="2002" y="1943"/>
                    <a:pt x="2000" y="1939"/>
                  </a:cubicBezTo>
                  <a:close/>
                  <a:moveTo>
                    <a:pt x="1977" y="1953"/>
                  </a:moveTo>
                  <a:cubicBezTo>
                    <a:pt x="1981" y="1956"/>
                    <a:pt x="1985" y="1957"/>
                    <a:pt x="1988" y="1957"/>
                  </a:cubicBezTo>
                  <a:cubicBezTo>
                    <a:pt x="1991" y="1957"/>
                    <a:pt x="1994" y="1955"/>
                    <a:pt x="1995" y="1953"/>
                  </a:cubicBezTo>
                  <a:close/>
                  <a:moveTo>
                    <a:pt x="2008" y="1954"/>
                  </a:moveTo>
                  <a:lnTo>
                    <a:pt x="2008" y="1954"/>
                  </a:lnTo>
                  <a:cubicBezTo>
                    <a:pt x="2017" y="1967"/>
                    <a:pt x="2030" y="1983"/>
                    <a:pt x="2036" y="1989"/>
                  </a:cubicBezTo>
                  <a:cubicBezTo>
                    <a:pt x="2036" y="1989"/>
                    <a:pt x="2041" y="1994"/>
                    <a:pt x="2045" y="1994"/>
                  </a:cubicBezTo>
                  <a:cubicBezTo>
                    <a:pt x="2047" y="1994"/>
                    <a:pt x="2048" y="1993"/>
                    <a:pt x="2048" y="1989"/>
                  </a:cubicBezTo>
                  <a:cubicBezTo>
                    <a:pt x="2047" y="1986"/>
                    <a:pt x="2045" y="1983"/>
                    <a:pt x="2044" y="1981"/>
                  </a:cubicBezTo>
                  <a:lnTo>
                    <a:pt x="2044" y="1981"/>
                  </a:lnTo>
                  <a:cubicBezTo>
                    <a:pt x="2045" y="1981"/>
                    <a:pt x="2046" y="1981"/>
                    <a:pt x="2047" y="1981"/>
                  </a:cubicBezTo>
                  <a:cubicBezTo>
                    <a:pt x="2051" y="1981"/>
                    <a:pt x="2055" y="1981"/>
                    <a:pt x="2059" y="1980"/>
                  </a:cubicBezTo>
                  <a:lnTo>
                    <a:pt x="2059" y="1980"/>
                  </a:lnTo>
                  <a:cubicBezTo>
                    <a:pt x="2067" y="1985"/>
                    <a:pt x="2076" y="1993"/>
                    <a:pt x="2084" y="2001"/>
                  </a:cubicBezTo>
                  <a:lnTo>
                    <a:pt x="2084" y="1989"/>
                  </a:lnTo>
                  <a:cubicBezTo>
                    <a:pt x="2084" y="1989"/>
                    <a:pt x="2085" y="1991"/>
                    <a:pt x="2087" y="1995"/>
                  </a:cubicBezTo>
                  <a:lnTo>
                    <a:pt x="2087" y="1995"/>
                  </a:lnTo>
                  <a:cubicBezTo>
                    <a:pt x="2092" y="1982"/>
                    <a:pt x="2082" y="1980"/>
                    <a:pt x="2069" y="1980"/>
                  </a:cubicBezTo>
                  <a:cubicBezTo>
                    <a:pt x="2066" y="1980"/>
                    <a:pt x="2063" y="1980"/>
                    <a:pt x="2059" y="1980"/>
                  </a:cubicBezTo>
                  <a:lnTo>
                    <a:pt x="2059" y="1980"/>
                  </a:lnTo>
                  <a:cubicBezTo>
                    <a:pt x="2056" y="1978"/>
                    <a:pt x="2052" y="1977"/>
                    <a:pt x="2048" y="1977"/>
                  </a:cubicBezTo>
                  <a:cubicBezTo>
                    <a:pt x="2043" y="1968"/>
                    <a:pt x="2041" y="1964"/>
                    <a:pt x="2040" y="1964"/>
                  </a:cubicBezTo>
                  <a:lnTo>
                    <a:pt x="2040" y="1964"/>
                  </a:lnTo>
                  <a:cubicBezTo>
                    <a:pt x="2038" y="1964"/>
                    <a:pt x="2040" y="1971"/>
                    <a:pt x="2044" y="1981"/>
                  </a:cubicBezTo>
                  <a:lnTo>
                    <a:pt x="2044" y="1981"/>
                  </a:lnTo>
                  <a:cubicBezTo>
                    <a:pt x="2039" y="1981"/>
                    <a:pt x="2036" y="1980"/>
                    <a:pt x="2036" y="1977"/>
                  </a:cubicBezTo>
                  <a:cubicBezTo>
                    <a:pt x="2025" y="1966"/>
                    <a:pt x="2034" y="1955"/>
                    <a:pt x="2008" y="1954"/>
                  </a:cubicBezTo>
                  <a:close/>
                  <a:moveTo>
                    <a:pt x="595" y="2001"/>
                  </a:moveTo>
                  <a:lnTo>
                    <a:pt x="595" y="2001"/>
                  </a:lnTo>
                  <a:cubicBezTo>
                    <a:pt x="601" y="2007"/>
                    <a:pt x="601" y="2010"/>
                    <a:pt x="600" y="2010"/>
                  </a:cubicBezTo>
                  <a:cubicBezTo>
                    <a:pt x="598" y="2010"/>
                    <a:pt x="595" y="2007"/>
                    <a:pt x="595" y="2001"/>
                  </a:cubicBezTo>
                  <a:close/>
                  <a:moveTo>
                    <a:pt x="3762" y="13"/>
                  </a:moveTo>
                  <a:cubicBezTo>
                    <a:pt x="3734" y="22"/>
                    <a:pt x="3728" y="40"/>
                    <a:pt x="3708" y="40"/>
                  </a:cubicBezTo>
                  <a:cubicBezTo>
                    <a:pt x="3703" y="40"/>
                    <a:pt x="3698" y="39"/>
                    <a:pt x="3691" y="36"/>
                  </a:cubicBezTo>
                  <a:lnTo>
                    <a:pt x="3643" y="36"/>
                  </a:lnTo>
                  <a:cubicBezTo>
                    <a:pt x="3632" y="36"/>
                    <a:pt x="3632" y="48"/>
                    <a:pt x="3620" y="48"/>
                  </a:cubicBezTo>
                  <a:cubicBezTo>
                    <a:pt x="3616" y="52"/>
                    <a:pt x="3612" y="54"/>
                    <a:pt x="3607" y="54"/>
                  </a:cubicBezTo>
                  <a:cubicBezTo>
                    <a:pt x="3598" y="54"/>
                    <a:pt x="3588" y="48"/>
                    <a:pt x="3572" y="48"/>
                  </a:cubicBezTo>
                  <a:cubicBezTo>
                    <a:pt x="3560" y="48"/>
                    <a:pt x="3572" y="60"/>
                    <a:pt x="3572" y="60"/>
                  </a:cubicBezTo>
                  <a:cubicBezTo>
                    <a:pt x="3572" y="60"/>
                    <a:pt x="3536" y="72"/>
                    <a:pt x="3512" y="84"/>
                  </a:cubicBezTo>
                  <a:cubicBezTo>
                    <a:pt x="3524" y="84"/>
                    <a:pt x="3548" y="96"/>
                    <a:pt x="3512" y="108"/>
                  </a:cubicBezTo>
                  <a:cubicBezTo>
                    <a:pt x="3477" y="120"/>
                    <a:pt x="3501" y="108"/>
                    <a:pt x="3477" y="132"/>
                  </a:cubicBezTo>
                  <a:cubicBezTo>
                    <a:pt x="3469" y="140"/>
                    <a:pt x="3465" y="142"/>
                    <a:pt x="3463" y="142"/>
                  </a:cubicBezTo>
                  <a:cubicBezTo>
                    <a:pt x="3458" y="142"/>
                    <a:pt x="3461" y="132"/>
                    <a:pt x="3453" y="132"/>
                  </a:cubicBezTo>
                  <a:cubicBezTo>
                    <a:pt x="3453" y="132"/>
                    <a:pt x="3417" y="191"/>
                    <a:pt x="3429" y="203"/>
                  </a:cubicBezTo>
                  <a:cubicBezTo>
                    <a:pt x="3417" y="203"/>
                    <a:pt x="3393" y="239"/>
                    <a:pt x="3381" y="251"/>
                  </a:cubicBezTo>
                  <a:cubicBezTo>
                    <a:pt x="3381" y="263"/>
                    <a:pt x="3381" y="275"/>
                    <a:pt x="3381" y="287"/>
                  </a:cubicBezTo>
                  <a:lnTo>
                    <a:pt x="3381" y="298"/>
                  </a:lnTo>
                  <a:lnTo>
                    <a:pt x="3358" y="298"/>
                  </a:lnTo>
                  <a:cubicBezTo>
                    <a:pt x="3346" y="298"/>
                    <a:pt x="3358" y="322"/>
                    <a:pt x="3358" y="334"/>
                  </a:cubicBezTo>
                  <a:cubicBezTo>
                    <a:pt x="3358" y="334"/>
                    <a:pt x="3366" y="334"/>
                    <a:pt x="3369" y="347"/>
                  </a:cubicBezTo>
                  <a:lnTo>
                    <a:pt x="3369" y="347"/>
                  </a:lnTo>
                  <a:cubicBezTo>
                    <a:pt x="3369" y="347"/>
                    <a:pt x="3369" y="346"/>
                    <a:pt x="3370" y="346"/>
                  </a:cubicBezTo>
                  <a:cubicBezTo>
                    <a:pt x="3370" y="354"/>
                    <a:pt x="3370" y="363"/>
                    <a:pt x="3370" y="370"/>
                  </a:cubicBezTo>
                  <a:cubicBezTo>
                    <a:pt x="3381" y="334"/>
                    <a:pt x="3381" y="322"/>
                    <a:pt x="3370" y="322"/>
                  </a:cubicBezTo>
                  <a:cubicBezTo>
                    <a:pt x="3393" y="322"/>
                    <a:pt x="3417" y="239"/>
                    <a:pt x="3441" y="215"/>
                  </a:cubicBezTo>
                  <a:cubicBezTo>
                    <a:pt x="3465" y="191"/>
                    <a:pt x="3441" y="203"/>
                    <a:pt x="3441" y="191"/>
                  </a:cubicBezTo>
                  <a:cubicBezTo>
                    <a:pt x="3441" y="179"/>
                    <a:pt x="3441" y="167"/>
                    <a:pt x="3465" y="167"/>
                  </a:cubicBezTo>
                  <a:cubicBezTo>
                    <a:pt x="3477" y="167"/>
                    <a:pt x="3512" y="144"/>
                    <a:pt x="3536" y="132"/>
                  </a:cubicBezTo>
                  <a:cubicBezTo>
                    <a:pt x="3548" y="132"/>
                    <a:pt x="3560" y="120"/>
                    <a:pt x="3572" y="108"/>
                  </a:cubicBezTo>
                  <a:cubicBezTo>
                    <a:pt x="3584" y="84"/>
                    <a:pt x="3596" y="72"/>
                    <a:pt x="3620" y="72"/>
                  </a:cubicBezTo>
                  <a:cubicBezTo>
                    <a:pt x="3603" y="81"/>
                    <a:pt x="3592" y="89"/>
                    <a:pt x="3600" y="89"/>
                  </a:cubicBezTo>
                  <a:cubicBezTo>
                    <a:pt x="3603" y="89"/>
                    <a:pt x="3609" y="88"/>
                    <a:pt x="3620" y="84"/>
                  </a:cubicBezTo>
                  <a:cubicBezTo>
                    <a:pt x="3643" y="84"/>
                    <a:pt x="3667" y="72"/>
                    <a:pt x="3691" y="72"/>
                  </a:cubicBezTo>
                  <a:cubicBezTo>
                    <a:pt x="3718" y="72"/>
                    <a:pt x="3731" y="72"/>
                    <a:pt x="3741" y="62"/>
                  </a:cubicBezTo>
                  <a:lnTo>
                    <a:pt x="3741" y="62"/>
                  </a:lnTo>
                  <a:cubicBezTo>
                    <a:pt x="3740" y="66"/>
                    <a:pt x="3739" y="70"/>
                    <a:pt x="3739" y="72"/>
                  </a:cubicBezTo>
                  <a:lnTo>
                    <a:pt x="3798" y="72"/>
                  </a:lnTo>
                  <a:cubicBezTo>
                    <a:pt x="3810" y="72"/>
                    <a:pt x="3798" y="72"/>
                    <a:pt x="3810" y="60"/>
                  </a:cubicBezTo>
                  <a:cubicBezTo>
                    <a:pt x="3812" y="58"/>
                    <a:pt x="3814" y="57"/>
                    <a:pt x="3816" y="57"/>
                  </a:cubicBezTo>
                  <a:cubicBezTo>
                    <a:pt x="3822" y="57"/>
                    <a:pt x="3824" y="72"/>
                    <a:pt x="3834" y="72"/>
                  </a:cubicBezTo>
                  <a:lnTo>
                    <a:pt x="3858" y="84"/>
                  </a:lnTo>
                  <a:lnTo>
                    <a:pt x="3917" y="84"/>
                  </a:lnTo>
                  <a:cubicBezTo>
                    <a:pt x="3929" y="96"/>
                    <a:pt x="3905" y="84"/>
                    <a:pt x="3929" y="108"/>
                  </a:cubicBezTo>
                  <a:lnTo>
                    <a:pt x="3953" y="120"/>
                  </a:lnTo>
                  <a:lnTo>
                    <a:pt x="3977" y="120"/>
                  </a:lnTo>
                  <a:cubicBezTo>
                    <a:pt x="3976" y="121"/>
                    <a:pt x="3975" y="121"/>
                    <a:pt x="3974" y="122"/>
                  </a:cubicBezTo>
                  <a:lnTo>
                    <a:pt x="3974" y="122"/>
                  </a:lnTo>
                  <a:cubicBezTo>
                    <a:pt x="3969" y="120"/>
                    <a:pt x="3965" y="120"/>
                    <a:pt x="3965" y="120"/>
                  </a:cubicBezTo>
                  <a:lnTo>
                    <a:pt x="3965" y="120"/>
                  </a:lnTo>
                  <a:cubicBezTo>
                    <a:pt x="3965" y="120"/>
                    <a:pt x="3965" y="125"/>
                    <a:pt x="3968" y="125"/>
                  </a:cubicBezTo>
                  <a:cubicBezTo>
                    <a:pt x="3970" y="125"/>
                    <a:pt x="3972" y="124"/>
                    <a:pt x="3974" y="122"/>
                  </a:cubicBezTo>
                  <a:lnTo>
                    <a:pt x="3974" y="122"/>
                  </a:lnTo>
                  <a:cubicBezTo>
                    <a:pt x="3979" y="124"/>
                    <a:pt x="3984" y="127"/>
                    <a:pt x="3989" y="132"/>
                  </a:cubicBezTo>
                  <a:cubicBezTo>
                    <a:pt x="4001" y="144"/>
                    <a:pt x="4024" y="144"/>
                    <a:pt x="4013" y="156"/>
                  </a:cubicBezTo>
                  <a:cubicBezTo>
                    <a:pt x="4013" y="167"/>
                    <a:pt x="4013" y="156"/>
                    <a:pt x="4013" y="179"/>
                  </a:cubicBezTo>
                  <a:lnTo>
                    <a:pt x="4036" y="227"/>
                  </a:lnTo>
                  <a:cubicBezTo>
                    <a:pt x="4040" y="231"/>
                    <a:pt x="4043" y="232"/>
                    <a:pt x="4045" y="232"/>
                  </a:cubicBezTo>
                  <a:cubicBezTo>
                    <a:pt x="4048" y="232"/>
                    <a:pt x="4048" y="227"/>
                    <a:pt x="4048" y="227"/>
                  </a:cubicBezTo>
                  <a:cubicBezTo>
                    <a:pt x="4060" y="227"/>
                    <a:pt x="4072" y="239"/>
                    <a:pt x="4072" y="239"/>
                  </a:cubicBezTo>
                  <a:cubicBezTo>
                    <a:pt x="4072" y="251"/>
                    <a:pt x="4072" y="275"/>
                    <a:pt x="4084" y="275"/>
                  </a:cubicBezTo>
                  <a:cubicBezTo>
                    <a:pt x="4084" y="274"/>
                    <a:pt x="4084" y="273"/>
                    <a:pt x="4084" y="273"/>
                  </a:cubicBezTo>
                  <a:cubicBezTo>
                    <a:pt x="4088" y="273"/>
                    <a:pt x="4109" y="324"/>
                    <a:pt x="4120" y="346"/>
                  </a:cubicBezTo>
                  <a:cubicBezTo>
                    <a:pt x="4120" y="358"/>
                    <a:pt x="4120" y="358"/>
                    <a:pt x="4120" y="370"/>
                  </a:cubicBezTo>
                  <a:cubicBezTo>
                    <a:pt x="4132" y="382"/>
                    <a:pt x="4132" y="394"/>
                    <a:pt x="4143" y="406"/>
                  </a:cubicBezTo>
                  <a:cubicBezTo>
                    <a:pt x="4143" y="417"/>
                    <a:pt x="4191" y="477"/>
                    <a:pt x="4179" y="489"/>
                  </a:cubicBezTo>
                  <a:cubicBezTo>
                    <a:pt x="4167" y="489"/>
                    <a:pt x="4191" y="501"/>
                    <a:pt x="4203" y="501"/>
                  </a:cubicBezTo>
                  <a:cubicBezTo>
                    <a:pt x="4203" y="501"/>
                    <a:pt x="4215" y="501"/>
                    <a:pt x="4215" y="525"/>
                  </a:cubicBezTo>
                  <a:cubicBezTo>
                    <a:pt x="4227" y="537"/>
                    <a:pt x="4215" y="537"/>
                    <a:pt x="4215" y="537"/>
                  </a:cubicBezTo>
                  <a:cubicBezTo>
                    <a:pt x="4215" y="548"/>
                    <a:pt x="4215" y="560"/>
                    <a:pt x="4227" y="572"/>
                  </a:cubicBezTo>
                  <a:cubicBezTo>
                    <a:pt x="4239" y="584"/>
                    <a:pt x="4239" y="596"/>
                    <a:pt x="4251" y="608"/>
                  </a:cubicBezTo>
                  <a:lnTo>
                    <a:pt x="4251" y="620"/>
                  </a:lnTo>
                  <a:cubicBezTo>
                    <a:pt x="4251" y="632"/>
                    <a:pt x="4274" y="632"/>
                    <a:pt x="4286" y="644"/>
                  </a:cubicBezTo>
                  <a:cubicBezTo>
                    <a:pt x="4292" y="656"/>
                    <a:pt x="4289" y="656"/>
                    <a:pt x="4285" y="656"/>
                  </a:cubicBezTo>
                  <a:cubicBezTo>
                    <a:pt x="4280" y="656"/>
                    <a:pt x="4274" y="656"/>
                    <a:pt x="4274" y="668"/>
                  </a:cubicBezTo>
                  <a:cubicBezTo>
                    <a:pt x="4286" y="703"/>
                    <a:pt x="4310" y="727"/>
                    <a:pt x="4322" y="739"/>
                  </a:cubicBezTo>
                  <a:cubicBezTo>
                    <a:pt x="4322" y="739"/>
                    <a:pt x="4352" y="788"/>
                    <a:pt x="4348" y="788"/>
                  </a:cubicBezTo>
                  <a:cubicBezTo>
                    <a:pt x="4348" y="788"/>
                    <a:pt x="4347" y="788"/>
                    <a:pt x="4346" y="787"/>
                  </a:cubicBezTo>
                  <a:cubicBezTo>
                    <a:pt x="4333" y="774"/>
                    <a:pt x="4327" y="764"/>
                    <a:pt x="4324" y="764"/>
                  </a:cubicBezTo>
                  <a:cubicBezTo>
                    <a:pt x="4322" y="764"/>
                    <a:pt x="4322" y="770"/>
                    <a:pt x="4322" y="787"/>
                  </a:cubicBezTo>
                  <a:cubicBezTo>
                    <a:pt x="4331" y="804"/>
                    <a:pt x="4340" y="815"/>
                    <a:pt x="4344" y="815"/>
                  </a:cubicBezTo>
                  <a:cubicBezTo>
                    <a:pt x="4345" y="815"/>
                    <a:pt x="4346" y="814"/>
                    <a:pt x="4346" y="810"/>
                  </a:cubicBezTo>
                  <a:cubicBezTo>
                    <a:pt x="4358" y="810"/>
                    <a:pt x="4346" y="798"/>
                    <a:pt x="4358" y="798"/>
                  </a:cubicBezTo>
                  <a:cubicBezTo>
                    <a:pt x="4370" y="810"/>
                    <a:pt x="4358" y="858"/>
                    <a:pt x="4358" y="858"/>
                  </a:cubicBezTo>
                  <a:lnTo>
                    <a:pt x="4370" y="858"/>
                  </a:lnTo>
                  <a:cubicBezTo>
                    <a:pt x="4382" y="858"/>
                    <a:pt x="4382" y="870"/>
                    <a:pt x="4394" y="870"/>
                  </a:cubicBezTo>
                  <a:cubicBezTo>
                    <a:pt x="4405" y="882"/>
                    <a:pt x="4370" y="870"/>
                    <a:pt x="4394" y="906"/>
                  </a:cubicBezTo>
                  <a:cubicBezTo>
                    <a:pt x="4401" y="929"/>
                    <a:pt x="4409" y="942"/>
                    <a:pt x="4413" y="942"/>
                  </a:cubicBezTo>
                  <a:cubicBezTo>
                    <a:pt x="4416" y="942"/>
                    <a:pt x="4417" y="938"/>
                    <a:pt x="4417" y="929"/>
                  </a:cubicBezTo>
                  <a:lnTo>
                    <a:pt x="4429" y="953"/>
                  </a:lnTo>
                  <a:lnTo>
                    <a:pt x="4417" y="953"/>
                  </a:lnTo>
                  <a:cubicBezTo>
                    <a:pt x="4417" y="965"/>
                    <a:pt x="4417" y="977"/>
                    <a:pt x="4429" y="989"/>
                  </a:cubicBezTo>
                  <a:cubicBezTo>
                    <a:pt x="4441" y="1013"/>
                    <a:pt x="4465" y="1013"/>
                    <a:pt x="4453" y="1037"/>
                  </a:cubicBezTo>
                  <a:cubicBezTo>
                    <a:pt x="4441" y="1072"/>
                    <a:pt x="4465" y="1060"/>
                    <a:pt x="4465" y="1084"/>
                  </a:cubicBezTo>
                  <a:cubicBezTo>
                    <a:pt x="4477" y="1096"/>
                    <a:pt x="4465" y="1108"/>
                    <a:pt x="4465" y="1120"/>
                  </a:cubicBezTo>
                  <a:lnTo>
                    <a:pt x="4489" y="1132"/>
                  </a:lnTo>
                  <a:cubicBezTo>
                    <a:pt x="4489" y="1144"/>
                    <a:pt x="4477" y="1132"/>
                    <a:pt x="4477" y="1156"/>
                  </a:cubicBezTo>
                  <a:cubicBezTo>
                    <a:pt x="4477" y="1179"/>
                    <a:pt x="4477" y="1191"/>
                    <a:pt x="4489" y="1191"/>
                  </a:cubicBezTo>
                  <a:cubicBezTo>
                    <a:pt x="4501" y="1191"/>
                    <a:pt x="4501" y="1215"/>
                    <a:pt x="4501" y="1227"/>
                  </a:cubicBezTo>
                  <a:cubicBezTo>
                    <a:pt x="4501" y="1239"/>
                    <a:pt x="4513" y="1227"/>
                    <a:pt x="4524" y="1251"/>
                  </a:cubicBezTo>
                  <a:lnTo>
                    <a:pt x="4524" y="1227"/>
                  </a:lnTo>
                  <a:cubicBezTo>
                    <a:pt x="4536" y="1239"/>
                    <a:pt x="4536" y="1251"/>
                    <a:pt x="4536" y="1251"/>
                  </a:cubicBezTo>
                  <a:lnTo>
                    <a:pt x="4513" y="1251"/>
                  </a:lnTo>
                  <a:cubicBezTo>
                    <a:pt x="4513" y="1263"/>
                    <a:pt x="4513" y="1275"/>
                    <a:pt x="4524" y="1275"/>
                  </a:cubicBezTo>
                  <a:cubicBezTo>
                    <a:pt x="4524" y="1275"/>
                    <a:pt x="4524" y="1287"/>
                    <a:pt x="4524" y="1299"/>
                  </a:cubicBezTo>
                  <a:cubicBezTo>
                    <a:pt x="4524" y="1310"/>
                    <a:pt x="4524" y="1310"/>
                    <a:pt x="4536" y="1310"/>
                  </a:cubicBezTo>
                  <a:cubicBezTo>
                    <a:pt x="4536" y="1310"/>
                    <a:pt x="4536" y="1322"/>
                    <a:pt x="4548" y="1334"/>
                  </a:cubicBezTo>
                  <a:lnTo>
                    <a:pt x="4524" y="1334"/>
                  </a:lnTo>
                  <a:cubicBezTo>
                    <a:pt x="4536" y="1334"/>
                    <a:pt x="4536" y="1370"/>
                    <a:pt x="4548" y="1382"/>
                  </a:cubicBezTo>
                  <a:cubicBezTo>
                    <a:pt x="4548" y="1394"/>
                    <a:pt x="4548" y="1406"/>
                    <a:pt x="4548" y="1418"/>
                  </a:cubicBezTo>
                  <a:lnTo>
                    <a:pt x="4572" y="1584"/>
                  </a:lnTo>
                  <a:cubicBezTo>
                    <a:pt x="4560" y="1584"/>
                    <a:pt x="4560" y="1596"/>
                    <a:pt x="4572" y="1596"/>
                  </a:cubicBezTo>
                  <a:lnTo>
                    <a:pt x="4572" y="1632"/>
                  </a:lnTo>
                  <a:lnTo>
                    <a:pt x="4584" y="1715"/>
                  </a:lnTo>
                  <a:cubicBezTo>
                    <a:pt x="4584" y="1751"/>
                    <a:pt x="4584" y="1799"/>
                    <a:pt x="4584" y="1834"/>
                  </a:cubicBezTo>
                  <a:cubicBezTo>
                    <a:pt x="4584" y="1858"/>
                    <a:pt x="4584" y="1870"/>
                    <a:pt x="4596" y="1882"/>
                  </a:cubicBezTo>
                  <a:cubicBezTo>
                    <a:pt x="4596" y="1894"/>
                    <a:pt x="4596" y="1906"/>
                    <a:pt x="4596" y="1906"/>
                  </a:cubicBezTo>
                  <a:cubicBezTo>
                    <a:pt x="4596" y="1930"/>
                    <a:pt x="4596" y="1965"/>
                    <a:pt x="4584" y="1989"/>
                  </a:cubicBezTo>
                  <a:cubicBezTo>
                    <a:pt x="4584" y="2001"/>
                    <a:pt x="4584" y="2013"/>
                    <a:pt x="4584" y="2025"/>
                  </a:cubicBezTo>
                  <a:lnTo>
                    <a:pt x="4608" y="2025"/>
                  </a:lnTo>
                  <a:cubicBezTo>
                    <a:pt x="4608" y="2021"/>
                    <a:pt x="4608" y="2017"/>
                    <a:pt x="4608" y="2013"/>
                  </a:cubicBezTo>
                  <a:cubicBezTo>
                    <a:pt x="4608" y="2001"/>
                    <a:pt x="4620" y="2001"/>
                    <a:pt x="4620" y="1989"/>
                  </a:cubicBezTo>
                  <a:cubicBezTo>
                    <a:pt x="4620" y="1989"/>
                    <a:pt x="4620" y="1977"/>
                    <a:pt x="4620" y="1953"/>
                  </a:cubicBezTo>
                  <a:lnTo>
                    <a:pt x="4620" y="1906"/>
                  </a:lnTo>
                  <a:lnTo>
                    <a:pt x="4620" y="1882"/>
                  </a:lnTo>
                  <a:cubicBezTo>
                    <a:pt x="4620" y="1858"/>
                    <a:pt x="4632" y="1811"/>
                    <a:pt x="4620" y="1811"/>
                  </a:cubicBezTo>
                  <a:cubicBezTo>
                    <a:pt x="4644" y="1811"/>
                    <a:pt x="4632" y="1703"/>
                    <a:pt x="4620" y="1691"/>
                  </a:cubicBezTo>
                  <a:cubicBezTo>
                    <a:pt x="4608" y="1668"/>
                    <a:pt x="4644" y="1644"/>
                    <a:pt x="4620" y="1620"/>
                  </a:cubicBezTo>
                  <a:cubicBezTo>
                    <a:pt x="4596" y="1608"/>
                    <a:pt x="4596" y="1608"/>
                    <a:pt x="4608" y="1596"/>
                  </a:cubicBezTo>
                  <a:cubicBezTo>
                    <a:pt x="4608" y="1572"/>
                    <a:pt x="4596" y="1560"/>
                    <a:pt x="4596" y="1549"/>
                  </a:cubicBezTo>
                  <a:lnTo>
                    <a:pt x="4596" y="1549"/>
                  </a:lnTo>
                  <a:cubicBezTo>
                    <a:pt x="4596" y="1549"/>
                    <a:pt x="4596" y="1554"/>
                    <a:pt x="4599" y="1554"/>
                  </a:cubicBezTo>
                  <a:cubicBezTo>
                    <a:pt x="4601" y="1554"/>
                    <a:pt x="4604" y="1553"/>
                    <a:pt x="4608" y="1549"/>
                  </a:cubicBezTo>
                  <a:cubicBezTo>
                    <a:pt x="4608" y="1537"/>
                    <a:pt x="4608" y="1525"/>
                    <a:pt x="4608" y="1513"/>
                  </a:cubicBezTo>
                  <a:cubicBezTo>
                    <a:pt x="4608" y="1489"/>
                    <a:pt x="4608" y="1465"/>
                    <a:pt x="4608" y="1441"/>
                  </a:cubicBezTo>
                  <a:cubicBezTo>
                    <a:pt x="4608" y="1459"/>
                    <a:pt x="4595" y="1470"/>
                    <a:pt x="4584" y="1470"/>
                  </a:cubicBezTo>
                  <a:cubicBezTo>
                    <a:pt x="4579" y="1470"/>
                    <a:pt x="4575" y="1468"/>
                    <a:pt x="4572" y="1465"/>
                  </a:cubicBezTo>
                  <a:cubicBezTo>
                    <a:pt x="4566" y="1453"/>
                    <a:pt x="4569" y="1450"/>
                    <a:pt x="4575" y="1450"/>
                  </a:cubicBezTo>
                  <a:cubicBezTo>
                    <a:pt x="4581" y="1450"/>
                    <a:pt x="4590" y="1453"/>
                    <a:pt x="4596" y="1453"/>
                  </a:cubicBezTo>
                  <a:cubicBezTo>
                    <a:pt x="4596" y="1453"/>
                    <a:pt x="4596" y="1430"/>
                    <a:pt x="4596" y="1418"/>
                  </a:cubicBezTo>
                  <a:lnTo>
                    <a:pt x="4596" y="1382"/>
                  </a:lnTo>
                  <a:cubicBezTo>
                    <a:pt x="4596" y="1382"/>
                    <a:pt x="4584" y="1382"/>
                    <a:pt x="4584" y="1358"/>
                  </a:cubicBezTo>
                  <a:cubicBezTo>
                    <a:pt x="4584" y="1346"/>
                    <a:pt x="4584" y="1322"/>
                    <a:pt x="4584" y="1299"/>
                  </a:cubicBezTo>
                  <a:cubicBezTo>
                    <a:pt x="4584" y="1301"/>
                    <a:pt x="4584" y="1302"/>
                    <a:pt x="4583" y="1302"/>
                  </a:cubicBezTo>
                  <a:cubicBezTo>
                    <a:pt x="4577" y="1302"/>
                    <a:pt x="4548" y="1226"/>
                    <a:pt x="4548" y="1215"/>
                  </a:cubicBezTo>
                  <a:cubicBezTo>
                    <a:pt x="4548" y="1213"/>
                    <a:pt x="4548" y="1212"/>
                    <a:pt x="4547" y="1212"/>
                  </a:cubicBezTo>
                  <a:cubicBezTo>
                    <a:pt x="4544" y="1212"/>
                    <a:pt x="4538" y="1219"/>
                    <a:pt x="4532" y="1219"/>
                  </a:cubicBezTo>
                  <a:cubicBezTo>
                    <a:pt x="4530" y="1219"/>
                    <a:pt x="4527" y="1218"/>
                    <a:pt x="4524" y="1215"/>
                  </a:cubicBezTo>
                  <a:cubicBezTo>
                    <a:pt x="4524" y="1203"/>
                    <a:pt x="4524" y="1191"/>
                    <a:pt x="4536" y="1191"/>
                  </a:cubicBezTo>
                  <a:cubicBezTo>
                    <a:pt x="4536" y="1191"/>
                    <a:pt x="4524" y="1179"/>
                    <a:pt x="4524" y="1179"/>
                  </a:cubicBezTo>
                  <a:cubicBezTo>
                    <a:pt x="4524" y="1168"/>
                    <a:pt x="4536" y="1179"/>
                    <a:pt x="4536" y="1156"/>
                  </a:cubicBezTo>
                  <a:cubicBezTo>
                    <a:pt x="4536" y="1144"/>
                    <a:pt x="4513" y="1144"/>
                    <a:pt x="4513" y="1132"/>
                  </a:cubicBezTo>
                  <a:cubicBezTo>
                    <a:pt x="4513" y="1120"/>
                    <a:pt x="4513" y="1096"/>
                    <a:pt x="4513" y="1096"/>
                  </a:cubicBezTo>
                  <a:cubicBezTo>
                    <a:pt x="4513" y="1096"/>
                    <a:pt x="4513" y="1101"/>
                    <a:pt x="4509" y="1101"/>
                  </a:cubicBezTo>
                  <a:cubicBezTo>
                    <a:pt x="4507" y="1101"/>
                    <a:pt x="4505" y="1100"/>
                    <a:pt x="4501" y="1096"/>
                  </a:cubicBezTo>
                  <a:cubicBezTo>
                    <a:pt x="4501" y="1096"/>
                    <a:pt x="4501" y="1084"/>
                    <a:pt x="4501" y="1084"/>
                  </a:cubicBezTo>
                  <a:cubicBezTo>
                    <a:pt x="4501" y="1078"/>
                    <a:pt x="4504" y="1078"/>
                    <a:pt x="4507" y="1078"/>
                  </a:cubicBezTo>
                  <a:cubicBezTo>
                    <a:pt x="4510" y="1078"/>
                    <a:pt x="4513" y="1078"/>
                    <a:pt x="4513" y="1072"/>
                  </a:cubicBezTo>
                  <a:cubicBezTo>
                    <a:pt x="4513" y="1060"/>
                    <a:pt x="4513" y="1049"/>
                    <a:pt x="4501" y="1037"/>
                  </a:cubicBezTo>
                  <a:lnTo>
                    <a:pt x="4489" y="1037"/>
                  </a:lnTo>
                  <a:lnTo>
                    <a:pt x="4477" y="977"/>
                  </a:lnTo>
                  <a:cubicBezTo>
                    <a:pt x="4471" y="965"/>
                    <a:pt x="4465" y="959"/>
                    <a:pt x="4462" y="959"/>
                  </a:cubicBezTo>
                  <a:lnTo>
                    <a:pt x="4462" y="959"/>
                  </a:lnTo>
                  <a:cubicBezTo>
                    <a:pt x="4459" y="959"/>
                    <a:pt x="4459" y="965"/>
                    <a:pt x="4465" y="977"/>
                  </a:cubicBezTo>
                  <a:cubicBezTo>
                    <a:pt x="4453" y="953"/>
                    <a:pt x="4453" y="941"/>
                    <a:pt x="4453" y="929"/>
                  </a:cubicBezTo>
                  <a:cubicBezTo>
                    <a:pt x="4453" y="906"/>
                    <a:pt x="4441" y="894"/>
                    <a:pt x="4441" y="882"/>
                  </a:cubicBezTo>
                  <a:cubicBezTo>
                    <a:pt x="4429" y="870"/>
                    <a:pt x="4417" y="858"/>
                    <a:pt x="4417" y="858"/>
                  </a:cubicBezTo>
                  <a:cubicBezTo>
                    <a:pt x="4417" y="846"/>
                    <a:pt x="4405" y="834"/>
                    <a:pt x="4405" y="834"/>
                  </a:cubicBezTo>
                  <a:cubicBezTo>
                    <a:pt x="4394" y="810"/>
                    <a:pt x="4394" y="787"/>
                    <a:pt x="4382" y="775"/>
                  </a:cubicBezTo>
                  <a:cubicBezTo>
                    <a:pt x="4370" y="763"/>
                    <a:pt x="4358" y="751"/>
                    <a:pt x="4358" y="739"/>
                  </a:cubicBezTo>
                  <a:cubicBezTo>
                    <a:pt x="4358" y="715"/>
                    <a:pt x="4346" y="703"/>
                    <a:pt x="4346" y="691"/>
                  </a:cubicBezTo>
                  <a:cubicBezTo>
                    <a:pt x="4334" y="691"/>
                    <a:pt x="4346" y="715"/>
                    <a:pt x="4346" y="715"/>
                  </a:cubicBezTo>
                  <a:cubicBezTo>
                    <a:pt x="4334" y="703"/>
                    <a:pt x="4334" y="691"/>
                    <a:pt x="4322" y="679"/>
                  </a:cubicBezTo>
                  <a:cubicBezTo>
                    <a:pt x="4322" y="668"/>
                    <a:pt x="4322" y="656"/>
                    <a:pt x="4322" y="644"/>
                  </a:cubicBezTo>
                  <a:cubicBezTo>
                    <a:pt x="4322" y="632"/>
                    <a:pt x="4310" y="632"/>
                    <a:pt x="4310" y="608"/>
                  </a:cubicBezTo>
                  <a:cubicBezTo>
                    <a:pt x="4298" y="584"/>
                    <a:pt x="4310" y="572"/>
                    <a:pt x="4298" y="572"/>
                  </a:cubicBezTo>
                  <a:cubicBezTo>
                    <a:pt x="4286" y="572"/>
                    <a:pt x="4274" y="572"/>
                    <a:pt x="4274" y="548"/>
                  </a:cubicBezTo>
                  <a:cubicBezTo>
                    <a:pt x="4274" y="525"/>
                    <a:pt x="4274" y="537"/>
                    <a:pt x="4274" y="513"/>
                  </a:cubicBezTo>
                  <a:cubicBezTo>
                    <a:pt x="4274" y="501"/>
                    <a:pt x="4251" y="477"/>
                    <a:pt x="4251" y="477"/>
                  </a:cubicBezTo>
                  <a:cubicBezTo>
                    <a:pt x="4243" y="477"/>
                    <a:pt x="4240" y="482"/>
                    <a:pt x="4236" y="482"/>
                  </a:cubicBezTo>
                  <a:cubicBezTo>
                    <a:pt x="4233" y="482"/>
                    <a:pt x="4231" y="481"/>
                    <a:pt x="4227" y="477"/>
                  </a:cubicBezTo>
                  <a:cubicBezTo>
                    <a:pt x="4227" y="453"/>
                    <a:pt x="4227" y="465"/>
                    <a:pt x="4239" y="453"/>
                  </a:cubicBezTo>
                  <a:lnTo>
                    <a:pt x="4215" y="441"/>
                  </a:lnTo>
                  <a:cubicBezTo>
                    <a:pt x="4203" y="429"/>
                    <a:pt x="4215" y="429"/>
                    <a:pt x="4215" y="417"/>
                  </a:cubicBezTo>
                  <a:cubicBezTo>
                    <a:pt x="4203" y="394"/>
                    <a:pt x="4203" y="382"/>
                    <a:pt x="4191" y="358"/>
                  </a:cubicBezTo>
                  <a:cubicBezTo>
                    <a:pt x="4189" y="355"/>
                    <a:pt x="4186" y="355"/>
                    <a:pt x="4184" y="355"/>
                  </a:cubicBezTo>
                  <a:cubicBezTo>
                    <a:pt x="4177" y="355"/>
                    <a:pt x="4171" y="361"/>
                    <a:pt x="4169" y="361"/>
                  </a:cubicBezTo>
                  <a:cubicBezTo>
                    <a:pt x="4168" y="361"/>
                    <a:pt x="4167" y="360"/>
                    <a:pt x="4167" y="358"/>
                  </a:cubicBezTo>
                  <a:cubicBezTo>
                    <a:pt x="4155" y="346"/>
                    <a:pt x="4167" y="346"/>
                    <a:pt x="4167" y="334"/>
                  </a:cubicBezTo>
                  <a:cubicBezTo>
                    <a:pt x="4155" y="322"/>
                    <a:pt x="4155" y="310"/>
                    <a:pt x="4155" y="298"/>
                  </a:cubicBezTo>
                  <a:cubicBezTo>
                    <a:pt x="4155" y="287"/>
                    <a:pt x="4143" y="251"/>
                    <a:pt x="4132" y="239"/>
                  </a:cubicBezTo>
                  <a:cubicBezTo>
                    <a:pt x="4132" y="227"/>
                    <a:pt x="4120" y="227"/>
                    <a:pt x="4120" y="227"/>
                  </a:cubicBezTo>
                  <a:lnTo>
                    <a:pt x="4120" y="203"/>
                  </a:lnTo>
                  <a:cubicBezTo>
                    <a:pt x="4120" y="191"/>
                    <a:pt x="4072" y="179"/>
                    <a:pt x="4060" y="156"/>
                  </a:cubicBezTo>
                  <a:cubicBezTo>
                    <a:pt x="4048" y="149"/>
                    <a:pt x="4042" y="140"/>
                    <a:pt x="4037" y="129"/>
                  </a:cubicBezTo>
                  <a:lnTo>
                    <a:pt x="4037" y="129"/>
                  </a:lnTo>
                  <a:cubicBezTo>
                    <a:pt x="4039" y="129"/>
                    <a:pt x="4041" y="130"/>
                    <a:pt x="4042" y="130"/>
                  </a:cubicBezTo>
                  <a:cubicBezTo>
                    <a:pt x="4044" y="130"/>
                    <a:pt x="4044" y="127"/>
                    <a:pt x="4036" y="120"/>
                  </a:cubicBezTo>
                  <a:lnTo>
                    <a:pt x="4032" y="116"/>
                  </a:lnTo>
                  <a:lnTo>
                    <a:pt x="4032" y="116"/>
                  </a:lnTo>
                  <a:cubicBezTo>
                    <a:pt x="4030" y="110"/>
                    <a:pt x="4028" y="103"/>
                    <a:pt x="4024" y="96"/>
                  </a:cubicBezTo>
                  <a:cubicBezTo>
                    <a:pt x="4020" y="94"/>
                    <a:pt x="4017" y="93"/>
                    <a:pt x="4015" y="93"/>
                  </a:cubicBezTo>
                  <a:cubicBezTo>
                    <a:pt x="4009" y="93"/>
                    <a:pt x="4024" y="108"/>
                    <a:pt x="4024" y="108"/>
                  </a:cubicBezTo>
                  <a:cubicBezTo>
                    <a:pt x="4023" y="109"/>
                    <a:pt x="4023" y="110"/>
                    <a:pt x="4023" y="111"/>
                  </a:cubicBezTo>
                  <a:lnTo>
                    <a:pt x="4023" y="111"/>
                  </a:lnTo>
                  <a:cubicBezTo>
                    <a:pt x="4019" y="109"/>
                    <a:pt x="4010" y="93"/>
                    <a:pt x="4001" y="84"/>
                  </a:cubicBezTo>
                  <a:cubicBezTo>
                    <a:pt x="3989" y="72"/>
                    <a:pt x="3965" y="72"/>
                    <a:pt x="3941" y="60"/>
                  </a:cubicBezTo>
                  <a:lnTo>
                    <a:pt x="3929" y="60"/>
                  </a:lnTo>
                  <a:cubicBezTo>
                    <a:pt x="3917" y="60"/>
                    <a:pt x="3905" y="48"/>
                    <a:pt x="3893" y="48"/>
                  </a:cubicBezTo>
                  <a:cubicBezTo>
                    <a:pt x="3882" y="36"/>
                    <a:pt x="3858" y="36"/>
                    <a:pt x="3834" y="36"/>
                  </a:cubicBezTo>
                  <a:lnTo>
                    <a:pt x="3798" y="36"/>
                  </a:lnTo>
                  <a:cubicBezTo>
                    <a:pt x="3798" y="25"/>
                    <a:pt x="3798" y="13"/>
                    <a:pt x="3762" y="13"/>
                  </a:cubicBezTo>
                  <a:close/>
                  <a:moveTo>
                    <a:pt x="4608" y="2025"/>
                  </a:moveTo>
                  <a:lnTo>
                    <a:pt x="4608" y="2025"/>
                  </a:lnTo>
                  <a:cubicBezTo>
                    <a:pt x="4608" y="2025"/>
                    <a:pt x="4608" y="2026"/>
                    <a:pt x="4608" y="2027"/>
                  </a:cubicBezTo>
                  <a:lnTo>
                    <a:pt x="4608" y="2027"/>
                  </a:lnTo>
                  <a:cubicBezTo>
                    <a:pt x="4608" y="2026"/>
                    <a:pt x="4608" y="2025"/>
                    <a:pt x="4608" y="2025"/>
                  </a:cubicBezTo>
                  <a:close/>
                  <a:moveTo>
                    <a:pt x="2087" y="1995"/>
                  </a:moveTo>
                  <a:cubicBezTo>
                    <a:pt x="2087" y="1996"/>
                    <a:pt x="2085" y="1999"/>
                    <a:pt x="2084" y="2001"/>
                  </a:cubicBezTo>
                  <a:cubicBezTo>
                    <a:pt x="2086" y="2000"/>
                    <a:pt x="2088" y="2000"/>
                    <a:pt x="2091" y="1999"/>
                  </a:cubicBezTo>
                  <a:lnTo>
                    <a:pt x="2091" y="1999"/>
                  </a:lnTo>
                  <a:cubicBezTo>
                    <a:pt x="2098" y="2010"/>
                    <a:pt x="2108" y="2025"/>
                    <a:pt x="2108" y="2025"/>
                  </a:cubicBezTo>
                  <a:cubicBezTo>
                    <a:pt x="2116" y="2033"/>
                    <a:pt x="2120" y="2036"/>
                    <a:pt x="2122" y="2036"/>
                  </a:cubicBezTo>
                  <a:cubicBezTo>
                    <a:pt x="2129" y="2036"/>
                    <a:pt x="2108" y="2002"/>
                    <a:pt x="2108" y="2001"/>
                  </a:cubicBezTo>
                  <a:lnTo>
                    <a:pt x="2108" y="2001"/>
                  </a:lnTo>
                  <a:cubicBezTo>
                    <a:pt x="2108" y="2001"/>
                    <a:pt x="2108" y="2001"/>
                    <a:pt x="2108" y="2001"/>
                  </a:cubicBezTo>
                  <a:lnTo>
                    <a:pt x="2108" y="2001"/>
                  </a:lnTo>
                  <a:cubicBezTo>
                    <a:pt x="2108" y="2001"/>
                    <a:pt x="2108" y="2001"/>
                    <a:pt x="2108" y="2001"/>
                  </a:cubicBezTo>
                  <a:lnTo>
                    <a:pt x="2108" y="2001"/>
                  </a:lnTo>
                  <a:cubicBezTo>
                    <a:pt x="2108" y="2001"/>
                    <a:pt x="2108" y="2001"/>
                    <a:pt x="2108" y="2001"/>
                  </a:cubicBezTo>
                  <a:lnTo>
                    <a:pt x="2108" y="2001"/>
                  </a:lnTo>
                  <a:cubicBezTo>
                    <a:pt x="2103" y="2000"/>
                    <a:pt x="2099" y="1999"/>
                    <a:pt x="2095" y="1999"/>
                  </a:cubicBezTo>
                  <a:cubicBezTo>
                    <a:pt x="2094" y="1999"/>
                    <a:pt x="2092" y="1999"/>
                    <a:pt x="2091" y="1999"/>
                  </a:cubicBezTo>
                  <a:lnTo>
                    <a:pt x="2091" y="1999"/>
                  </a:lnTo>
                  <a:cubicBezTo>
                    <a:pt x="2089" y="1998"/>
                    <a:pt x="2088" y="1996"/>
                    <a:pt x="2087" y="1995"/>
                  </a:cubicBezTo>
                  <a:close/>
                  <a:moveTo>
                    <a:pt x="2108" y="2001"/>
                  </a:moveTo>
                  <a:cubicBezTo>
                    <a:pt x="2108" y="2002"/>
                    <a:pt x="2136" y="2039"/>
                    <a:pt x="2150" y="2039"/>
                  </a:cubicBezTo>
                  <a:cubicBezTo>
                    <a:pt x="2152" y="2039"/>
                    <a:pt x="2154" y="2038"/>
                    <a:pt x="2155" y="2037"/>
                  </a:cubicBezTo>
                  <a:cubicBezTo>
                    <a:pt x="2155" y="2036"/>
                    <a:pt x="2155" y="2036"/>
                    <a:pt x="2155" y="2036"/>
                  </a:cubicBezTo>
                  <a:lnTo>
                    <a:pt x="2155" y="2036"/>
                  </a:lnTo>
                  <a:cubicBezTo>
                    <a:pt x="2164" y="2045"/>
                    <a:pt x="2172" y="2054"/>
                    <a:pt x="2179" y="2061"/>
                  </a:cubicBezTo>
                  <a:cubicBezTo>
                    <a:pt x="2181" y="2059"/>
                    <a:pt x="2183" y="2058"/>
                    <a:pt x="2185" y="2058"/>
                  </a:cubicBezTo>
                  <a:cubicBezTo>
                    <a:pt x="2195" y="2058"/>
                    <a:pt x="2209" y="2075"/>
                    <a:pt x="2213" y="2075"/>
                  </a:cubicBezTo>
                  <a:cubicBezTo>
                    <a:pt x="2213" y="2075"/>
                    <a:pt x="2214" y="2075"/>
                    <a:pt x="2214" y="2075"/>
                  </a:cubicBezTo>
                  <a:lnTo>
                    <a:pt x="2214" y="2075"/>
                  </a:lnTo>
                  <a:cubicBezTo>
                    <a:pt x="2225" y="2084"/>
                    <a:pt x="2235" y="2093"/>
                    <a:pt x="2238" y="2096"/>
                  </a:cubicBezTo>
                  <a:cubicBezTo>
                    <a:pt x="2250" y="2096"/>
                    <a:pt x="2259" y="2099"/>
                    <a:pt x="2268" y="2102"/>
                  </a:cubicBezTo>
                  <a:cubicBezTo>
                    <a:pt x="2259" y="2099"/>
                    <a:pt x="2250" y="2096"/>
                    <a:pt x="2250" y="2096"/>
                  </a:cubicBezTo>
                  <a:cubicBezTo>
                    <a:pt x="2250" y="2087"/>
                    <a:pt x="2235" y="2069"/>
                    <a:pt x="2223" y="2069"/>
                  </a:cubicBezTo>
                  <a:cubicBezTo>
                    <a:pt x="2220" y="2069"/>
                    <a:pt x="2217" y="2070"/>
                    <a:pt x="2215" y="2072"/>
                  </a:cubicBezTo>
                  <a:cubicBezTo>
                    <a:pt x="2215" y="2074"/>
                    <a:pt x="2214" y="2074"/>
                    <a:pt x="2214" y="2075"/>
                  </a:cubicBezTo>
                  <a:lnTo>
                    <a:pt x="2214" y="2075"/>
                  </a:lnTo>
                  <a:cubicBezTo>
                    <a:pt x="2192" y="2057"/>
                    <a:pt x="2164" y="2035"/>
                    <a:pt x="2157" y="2035"/>
                  </a:cubicBezTo>
                  <a:cubicBezTo>
                    <a:pt x="2156" y="2035"/>
                    <a:pt x="2156" y="2035"/>
                    <a:pt x="2155" y="2036"/>
                  </a:cubicBezTo>
                  <a:lnTo>
                    <a:pt x="2155" y="2036"/>
                  </a:lnTo>
                  <a:cubicBezTo>
                    <a:pt x="2141" y="2021"/>
                    <a:pt x="2125" y="2006"/>
                    <a:pt x="2108" y="2001"/>
                  </a:cubicBezTo>
                  <a:close/>
                  <a:moveTo>
                    <a:pt x="2274" y="2096"/>
                  </a:moveTo>
                  <a:lnTo>
                    <a:pt x="2285" y="2107"/>
                  </a:lnTo>
                  <a:lnTo>
                    <a:pt x="2285" y="2107"/>
                  </a:lnTo>
                  <a:cubicBezTo>
                    <a:pt x="2279" y="2106"/>
                    <a:pt x="2274" y="2104"/>
                    <a:pt x="2269" y="2102"/>
                  </a:cubicBezTo>
                  <a:lnTo>
                    <a:pt x="2269" y="2102"/>
                  </a:lnTo>
                  <a:cubicBezTo>
                    <a:pt x="2277" y="2105"/>
                    <a:pt x="2286" y="2108"/>
                    <a:pt x="2286" y="2108"/>
                  </a:cubicBezTo>
                  <a:cubicBezTo>
                    <a:pt x="2286" y="2120"/>
                    <a:pt x="2310" y="2120"/>
                    <a:pt x="2310" y="2120"/>
                  </a:cubicBezTo>
                  <a:cubicBezTo>
                    <a:pt x="2307" y="2114"/>
                    <a:pt x="2304" y="2108"/>
                    <a:pt x="2298" y="2108"/>
                  </a:cubicBezTo>
                  <a:cubicBezTo>
                    <a:pt x="2298" y="2096"/>
                    <a:pt x="2286" y="2096"/>
                    <a:pt x="2274" y="2096"/>
                  </a:cubicBezTo>
                  <a:close/>
                  <a:moveTo>
                    <a:pt x="2331" y="2115"/>
                  </a:moveTo>
                  <a:cubicBezTo>
                    <a:pt x="2327" y="2115"/>
                    <a:pt x="2322" y="2120"/>
                    <a:pt x="2322" y="2120"/>
                  </a:cubicBezTo>
                  <a:lnTo>
                    <a:pt x="2310" y="2120"/>
                  </a:lnTo>
                  <a:cubicBezTo>
                    <a:pt x="2313" y="2126"/>
                    <a:pt x="2316" y="2132"/>
                    <a:pt x="2322" y="2132"/>
                  </a:cubicBezTo>
                  <a:lnTo>
                    <a:pt x="2328" y="2132"/>
                  </a:lnTo>
                  <a:cubicBezTo>
                    <a:pt x="2334" y="2125"/>
                    <a:pt x="2342" y="2120"/>
                    <a:pt x="2334" y="2120"/>
                  </a:cubicBezTo>
                  <a:cubicBezTo>
                    <a:pt x="2334" y="2116"/>
                    <a:pt x="2332" y="2115"/>
                    <a:pt x="2331" y="2115"/>
                  </a:cubicBezTo>
                  <a:close/>
                  <a:moveTo>
                    <a:pt x="841" y="2127"/>
                  </a:moveTo>
                  <a:cubicBezTo>
                    <a:pt x="843" y="2127"/>
                    <a:pt x="845" y="2129"/>
                    <a:pt x="845" y="2132"/>
                  </a:cubicBezTo>
                  <a:lnTo>
                    <a:pt x="845" y="2144"/>
                  </a:lnTo>
                  <a:cubicBezTo>
                    <a:pt x="829" y="2135"/>
                    <a:pt x="836" y="2127"/>
                    <a:pt x="841" y="2127"/>
                  </a:cubicBezTo>
                  <a:close/>
                  <a:moveTo>
                    <a:pt x="2328" y="2132"/>
                  </a:moveTo>
                  <a:cubicBezTo>
                    <a:pt x="2325" y="2136"/>
                    <a:pt x="2322" y="2140"/>
                    <a:pt x="2322" y="2144"/>
                  </a:cubicBezTo>
                  <a:lnTo>
                    <a:pt x="2334" y="2144"/>
                  </a:lnTo>
                  <a:cubicBezTo>
                    <a:pt x="2335" y="2144"/>
                    <a:pt x="2336" y="2144"/>
                    <a:pt x="2337" y="2144"/>
                  </a:cubicBezTo>
                  <a:lnTo>
                    <a:pt x="2337" y="2144"/>
                  </a:lnTo>
                  <a:cubicBezTo>
                    <a:pt x="2339" y="2144"/>
                    <a:pt x="2342" y="2144"/>
                    <a:pt x="2346" y="2144"/>
                  </a:cubicBezTo>
                  <a:cubicBezTo>
                    <a:pt x="2347" y="2144"/>
                    <a:pt x="2349" y="2144"/>
                    <a:pt x="2351" y="2144"/>
                  </a:cubicBezTo>
                  <a:lnTo>
                    <a:pt x="2351" y="2144"/>
                  </a:lnTo>
                  <a:cubicBezTo>
                    <a:pt x="2349" y="2142"/>
                    <a:pt x="2347" y="2141"/>
                    <a:pt x="2346" y="2141"/>
                  </a:cubicBezTo>
                  <a:cubicBezTo>
                    <a:pt x="2343" y="2141"/>
                    <a:pt x="2341" y="2143"/>
                    <a:pt x="2337" y="2144"/>
                  </a:cubicBezTo>
                  <a:lnTo>
                    <a:pt x="2337" y="2144"/>
                  </a:lnTo>
                  <a:cubicBezTo>
                    <a:pt x="2319" y="2142"/>
                    <a:pt x="2358" y="2132"/>
                    <a:pt x="2358" y="2132"/>
                  </a:cubicBezTo>
                  <a:close/>
                  <a:moveTo>
                    <a:pt x="2382" y="2166"/>
                  </a:moveTo>
                  <a:cubicBezTo>
                    <a:pt x="2376" y="2166"/>
                    <a:pt x="2374" y="2173"/>
                    <a:pt x="2381" y="2180"/>
                  </a:cubicBezTo>
                  <a:lnTo>
                    <a:pt x="2405" y="2180"/>
                  </a:lnTo>
                  <a:cubicBezTo>
                    <a:pt x="2395" y="2170"/>
                    <a:pt x="2387" y="2166"/>
                    <a:pt x="2382" y="2166"/>
                  </a:cubicBezTo>
                  <a:close/>
                  <a:moveTo>
                    <a:pt x="2369" y="2132"/>
                  </a:moveTo>
                  <a:cubicBezTo>
                    <a:pt x="2366" y="2136"/>
                    <a:pt x="2364" y="2141"/>
                    <a:pt x="2364" y="2145"/>
                  </a:cubicBezTo>
                  <a:lnTo>
                    <a:pt x="2364" y="2145"/>
                  </a:lnTo>
                  <a:cubicBezTo>
                    <a:pt x="2360" y="2145"/>
                    <a:pt x="2356" y="2144"/>
                    <a:pt x="2351" y="2144"/>
                  </a:cubicBezTo>
                  <a:lnTo>
                    <a:pt x="2351" y="2144"/>
                  </a:lnTo>
                  <a:cubicBezTo>
                    <a:pt x="2352" y="2146"/>
                    <a:pt x="2355" y="2150"/>
                    <a:pt x="2358" y="2156"/>
                  </a:cubicBezTo>
                  <a:cubicBezTo>
                    <a:pt x="2360" y="2158"/>
                    <a:pt x="2361" y="2159"/>
                    <a:pt x="2362" y="2159"/>
                  </a:cubicBezTo>
                  <a:cubicBezTo>
                    <a:pt x="2364" y="2159"/>
                    <a:pt x="2363" y="2152"/>
                    <a:pt x="2364" y="2145"/>
                  </a:cubicBezTo>
                  <a:lnTo>
                    <a:pt x="2364" y="2145"/>
                  </a:lnTo>
                  <a:cubicBezTo>
                    <a:pt x="2374" y="2147"/>
                    <a:pt x="2378" y="2149"/>
                    <a:pt x="2380" y="2149"/>
                  </a:cubicBezTo>
                  <a:cubicBezTo>
                    <a:pt x="2381" y="2149"/>
                    <a:pt x="2381" y="2148"/>
                    <a:pt x="2381" y="2144"/>
                  </a:cubicBezTo>
                  <a:cubicBezTo>
                    <a:pt x="2383" y="2142"/>
                    <a:pt x="2385" y="2141"/>
                    <a:pt x="2386" y="2141"/>
                  </a:cubicBezTo>
                  <a:lnTo>
                    <a:pt x="2386" y="2141"/>
                  </a:lnTo>
                  <a:cubicBezTo>
                    <a:pt x="2395" y="2151"/>
                    <a:pt x="2397" y="2168"/>
                    <a:pt x="2405" y="2168"/>
                  </a:cubicBezTo>
                  <a:cubicBezTo>
                    <a:pt x="2429" y="2180"/>
                    <a:pt x="2441" y="2180"/>
                    <a:pt x="2453" y="2180"/>
                  </a:cubicBezTo>
                  <a:cubicBezTo>
                    <a:pt x="2461" y="2180"/>
                    <a:pt x="2469" y="2185"/>
                    <a:pt x="2473" y="2185"/>
                  </a:cubicBezTo>
                  <a:cubicBezTo>
                    <a:pt x="2475" y="2185"/>
                    <a:pt x="2477" y="2184"/>
                    <a:pt x="2477" y="2180"/>
                  </a:cubicBezTo>
                  <a:cubicBezTo>
                    <a:pt x="2484" y="2187"/>
                    <a:pt x="2491" y="2190"/>
                    <a:pt x="2498" y="2194"/>
                  </a:cubicBezTo>
                  <a:lnTo>
                    <a:pt x="2498" y="2194"/>
                  </a:lnTo>
                  <a:cubicBezTo>
                    <a:pt x="2502" y="2176"/>
                    <a:pt x="2496" y="2156"/>
                    <a:pt x="2465" y="2156"/>
                  </a:cubicBezTo>
                  <a:cubicBezTo>
                    <a:pt x="2455" y="2156"/>
                    <a:pt x="2446" y="2171"/>
                    <a:pt x="2436" y="2171"/>
                  </a:cubicBezTo>
                  <a:cubicBezTo>
                    <a:pt x="2434" y="2171"/>
                    <a:pt x="2431" y="2170"/>
                    <a:pt x="2429" y="2168"/>
                  </a:cubicBezTo>
                  <a:cubicBezTo>
                    <a:pt x="2410" y="2158"/>
                    <a:pt x="2414" y="2141"/>
                    <a:pt x="2410" y="2141"/>
                  </a:cubicBezTo>
                  <a:lnTo>
                    <a:pt x="2410" y="2141"/>
                  </a:lnTo>
                  <a:cubicBezTo>
                    <a:pt x="2409" y="2141"/>
                    <a:pt x="2407" y="2142"/>
                    <a:pt x="2405" y="2144"/>
                  </a:cubicBezTo>
                  <a:cubicBezTo>
                    <a:pt x="2405" y="2146"/>
                    <a:pt x="2405" y="2147"/>
                    <a:pt x="2404" y="2147"/>
                  </a:cubicBezTo>
                  <a:cubicBezTo>
                    <a:pt x="2401" y="2147"/>
                    <a:pt x="2395" y="2140"/>
                    <a:pt x="2389" y="2140"/>
                  </a:cubicBezTo>
                  <a:cubicBezTo>
                    <a:pt x="2388" y="2140"/>
                    <a:pt x="2387" y="2141"/>
                    <a:pt x="2386" y="2141"/>
                  </a:cubicBezTo>
                  <a:lnTo>
                    <a:pt x="2386" y="2141"/>
                  </a:lnTo>
                  <a:cubicBezTo>
                    <a:pt x="2382" y="2136"/>
                    <a:pt x="2377" y="2132"/>
                    <a:pt x="2369" y="2132"/>
                  </a:cubicBezTo>
                  <a:close/>
                  <a:moveTo>
                    <a:pt x="932" y="2187"/>
                  </a:moveTo>
                  <a:cubicBezTo>
                    <a:pt x="938" y="2191"/>
                    <a:pt x="942" y="2194"/>
                    <a:pt x="942" y="2194"/>
                  </a:cubicBezTo>
                  <a:cubicBezTo>
                    <a:pt x="943" y="2194"/>
                    <a:pt x="942" y="2193"/>
                    <a:pt x="941" y="2192"/>
                  </a:cubicBezTo>
                  <a:cubicBezTo>
                    <a:pt x="941" y="2192"/>
                    <a:pt x="937" y="2190"/>
                    <a:pt x="932" y="2187"/>
                  </a:cubicBezTo>
                  <a:close/>
                  <a:moveTo>
                    <a:pt x="2452" y="2187"/>
                  </a:moveTo>
                  <a:cubicBezTo>
                    <a:pt x="2447" y="2187"/>
                    <a:pt x="2453" y="2195"/>
                    <a:pt x="2453" y="2203"/>
                  </a:cubicBezTo>
                  <a:lnTo>
                    <a:pt x="2465" y="2203"/>
                  </a:lnTo>
                  <a:cubicBezTo>
                    <a:pt x="2477" y="2203"/>
                    <a:pt x="2477" y="2203"/>
                    <a:pt x="2465" y="2192"/>
                  </a:cubicBezTo>
                  <a:cubicBezTo>
                    <a:pt x="2458" y="2188"/>
                    <a:pt x="2454" y="2187"/>
                    <a:pt x="2452" y="2187"/>
                  </a:cubicBezTo>
                  <a:close/>
                  <a:moveTo>
                    <a:pt x="2498" y="2194"/>
                  </a:moveTo>
                  <a:lnTo>
                    <a:pt x="2498" y="2194"/>
                  </a:lnTo>
                  <a:cubicBezTo>
                    <a:pt x="2497" y="2203"/>
                    <a:pt x="2493" y="2211"/>
                    <a:pt x="2489" y="2215"/>
                  </a:cubicBezTo>
                  <a:cubicBezTo>
                    <a:pt x="2502" y="2209"/>
                    <a:pt x="2515" y="2206"/>
                    <a:pt x="2528" y="2205"/>
                  </a:cubicBezTo>
                  <a:lnTo>
                    <a:pt x="2528" y="2205"/>
                  </a:lnTo>
                  <a:cubicBezTo>
                    <a:pt x="2536" y="2208"/>
                    <a:pt x="2545" y="2212"/>
                    <a:pt x="2552" y="2212"/>
                  </a:cubicBezTo>
                  <a:cubicBezTo>
                    <a:pt x="2557" y="2212"/>
                    <a:pt x="2560" y="2210"/>
                    <a:pt x="2560" y="2203"/>
                  </a:cubicBezTo>
                  <a:cubicBezTo>
                    <a:pt x="2549" y="2203"/>
                    <a:pt x="2538" y="2203"/>
                    <a:pt x="2528" y="2205"/>
                  </a:cubicBezTo>
                  <a:lnTo>
                    <a:pt x="2528" y="2205"/>
                  </a:lnTo>
                  <a:cubicBezTo>
                    <a:pt x="2522" y="2203"/>
                    <a:pt x="2518" y="2201"/>
                    <a:pt x="2515" y="2201"/>
                  </a:cubicBezTo>
                  <a:cubicBezTo>
                    <a:pt x="2513" y="2201"/>
                    <a:pt x="2512" y="2202"/>
                    <a:pt x="2512" y="2203"/>
                  </a:cubicBezTo>
                  <a:cubicBezTo>
                    <a:pt x="2508" y="2199"/>
                    <a:pt x="2503" y="2196"/>
                    <a:pt x="2498" y="2194"/>
                  </a:cubicBezTo>
                  <a:close/>
                  <a:moveTo>
                    <a:pt x="2560" y="2203"/>
                  </a:moveTo>
                  <a:cubicBezTo>
                    <a:pt x="2560" y="2222"/>
                    <a:pt x="2560" y="2226"/>
                    <a:pt x="2572" y="2227"/>
                  </a:cubicBezTo>
                  <a:lnTo>
                    <a:pt x="2572" y="2227"/>
                  </a:lnTo>
                  <a:cubicBezTo>
                    <a:pt x="2560" y="2215"/>
                    <a:pt x="2560" y="2204"/>
                    <a:pt x="2560" y="2203"/>
                  </a:cubicBezTo>
                  <a:close/>
                  <a:moveTo>
                    <a:pt x="2602" y="2218"/>
                  </a:moveTo>
                  <a:cubicBezTo>
                    <a:pt x="2597" y="2218"/>
                    <a:pt x="2593" y="2220"/>
                    <a:pt x="2588" y="2223"/>
                  </a:cubicBezTo>
                  <a:lnTo>
                    <a:pt x="2588" y="2223"/>
                  </a:lnTo>
                  <a:cubicBezTo>
                    <a:pt x="2585" y="2223"/>
                    <a:pt x="2581" y="2222"/>
                    <a:pt x="2578" y="2222"/>
                  </a:cubicBezTo>
                  <a:cubicBezTo>
                    <a:pt x="2575" y="2222"/>
                    <a:pt x="2572" y="2223"/>
                    <a:pt x="2572" y="2227"/>
                  </a:cubicBezTo>
                  <a:lnTo>
                    <a:pt x="2572" y="2227"/>
                  </a:lnTo>
                  <a:cubicBezTo>
                    <a:pt x="2572" y="2227"/>
                    <a:pt x="2572" y="2227"/>
                    <a:pt x="2572" y="2227"/>
                  </a:cubicBezTo>
                  <a:lnTo>
                    <a:pt x="2572" y="2227"/>
                  </a:lnTo>
                  <a:cubicBezTo>
                    <a:pt x="2572" y="2227"/>
                    <a:pt x="2572" y="2227"/>
                    <a:pt x="2572" y="2227"/>
                  </a:cubicBezTo>
                  <a:cubicBezTo>
                    <a:pt x="2572" y="2227"/>
                    <a:pt x="2572" y="2227"/>
                    <a:pt x="2572" y="2227"/>
                  </a:cubicBezTo>
                  <a:lnTo>
                    <a:pt x="2572" y="2227"/>
                  </a:lnTo>
                  <a:cubicBezTo>
                    <a:pt x="2575" y="2227"/>
                    <a:pt x="2579" y="2227"/>
                    <a:pt x="2584" y="2227"/>
                  </a:cubicBezTo>
                  <a:cubicBezTo>
                    <a:pt x="2585" y="2226"/>
                    <a:pt x="2587" y="2225"/>
                    <a:pt x="2588" y="2223"/>
                  </a:cubicBezTo>
                  <a:lnTo>
                    <a:pt x="2588" y="2223"/>
                  </a:lnTo>
                  <a:cubicBezTo>
                    <a:pt x="2595" y="2225"/>
                    <a:pt x="2602" y="2227"/>
                    <a:pt x="2608" y="2227"/>
                  </a:cubicBezTo>
                  <a:lnTo>
                    <a:pt x="2619" y="2227"/>
                  </a:lnTo>
                  <a:cubicBezTo>
                    <a:pt x="2614" y="2221"/>
                    <a:pt x="2608" y="2218"/>
                    <a:pt x="2602" y="2218"/>
                  </a:cubicBezTo>
                  <a:close/>
                  <a:moveTo>
                    <a:pt x="2619" y="2227"/>
                  </a:moveTo>
                  <a:cubicBezTo>
                    <a:pt x="2608" y="2227"/>
                    <a:pt x="2608" y="2251"/>
                    <a:pt x="2619" y="2251"/>
                  </a:cubicBezTo>
                  <a:cubicBezTo>
                    <a:pt x="2626" y="2251"/>
                    <a:pt x="2633" y="2247"/>
                    <a:pt x="2639" y="2246"/>
                  </a:cubicBezTo>
                  <a:lnTo>
                    <a:pt x="2639" y="2246"/>
                  </a:lnTo>
                  <a:cubicBezTo>
                    <a:pt x="2643" y="2248"/>
                    <a:pt x="2648" y="2250"/>
                    <a:pt x="2655" y="2250"/>
                  </a:cubicBezTo>
                  <a:lnTo>
                    <a:pt x="2655" y="2250"/>
                  </a:lnTo>
                  <a:cubicBezTo>
                    <a:pt x="2651" y="2247"/>
                    <a:pt x="2647" y="2246"/>
                    <a:pt x="2643" y="2246"/>
                  </a:cubicBezTo>
                  <a:cubicBezTo>
                    <a:pt x="2642" y="2246"/>
                    <a:pt x="2641" y="2246"/>
                    <a:pt x="2639" y="2246"/>
                  </a:cubicBezTo>
                  <a:lnTo>
                    <a:pt x="2639" y="2246"/>
                  </a:lnTo>
                  <a:cubicBezTo>
                    <a:pt x="2626" y="2239"/>
                    <a:pt x="2635" y="2227"/>
                    <a:pt x="2643" y="2227"/>
                  </a:cubicBezTo>
                  <a:close/>
                  <a:moveTo>
                    <a:pt x="3655" y="2239"/>
                  </a:moveTo>
                  <a:cubicBezTo>
                    <a:pt x="3643" y="2239"/>
                    <a:pt x="3632" y="2251"/>
                    <a:pt x="3643" y="2251"/>
                  </a:cubicBezTo>
                  <a:cubicBezTo>
                    <a:pt x="3655" y="2251"/>
                    <a:pt x="3667" y="2239"/>
                    <a:pt x="3679" y="2239"/>
                  </a:cubicBezTo>
                  <a:close/>
                  <a:moveTo>
                    <a:pt x="2655" y="2250"/>
                  </a:moveTo>
                  <a:lnTo>
                    <a:pt x="2655" y="2250"/>
                  </a:lnTo>
                  <a:cubicBezTo>
                    <a:pt x="2655" y="2251"/>
                    <a:pt x="2655" y="2251"/>
                    <a:pt x="2655" y="2251"/>
                  </a:cubicBezTo>
                  <a:cubicBezTo>
                    <a:pt x="2679" y="2251"/>
                    <a:pt x="2679" y="2275"/>
                    <a:pt x="2691" y="2275"/>
                  </a:cubicBezTo>
                  <a:cubicBezTo>
                    <a:pt x="2703" y="2263"/>
                    <a:pt x="2703" y="2251"/>
                    <a:pt x="2667" y="2251"/>
                  </a:cubicBezTo>
                  <a:cubicBezTo>
                    <a:pt x="2662" y="2251"/>
                    <a:pt x="2658" y="2251"/>
                    <a:pt x="2655" y="2250"/>
                  </a:cubicBezTo>
                  <a:close/>
                  <a:moveTo>
                    <a:pt x="2726" y="2270"/>
                  </a:moveTo>
                  <a:cubicBezTo>
                    <a:pt x="2717" y="2270"/>
                    <a:pt x="2707" y="2275"/>
                    <a:pt x="2691" y="2275"/>
                  </a:cubicBezTo>
                  <a:cubicBezTo>
                    <a:pt x="2691" y="2279"/>
                    <a:pt x="2692" y="2280"/>
                    <a:pt x="2694" y="2280"/>
                  </a:cubicBezTo>
                  <a:cubicBezTo>
                    <a:pt x="2699" y="2280"/>
                    <a:pt x="2707" y="2275"/>
                    <a:pt x="2715" y="2275"/>
                  </a:cubicBezTo>
                  <a:lnTo>
                    <a:pt x="2739" y="2275"/>
                  </a:lnTo>
                  <a:cubicBezTo>
                    <a:pt x="2735" y="2271"/>
                    <a:pt x="2731" y="2270"/>
                    <a:pt x="2726" y="2270"/>
                  </a:cubicBezTo>
                  <a:close/>
                  <a:moveTo>
                    <a:pt x="2779" y="2258"/>
                  </a:moveTo>
                  <a:cubicBezTo>
                    <a:pt x="2776" y="2258"/>
                    <a:pt x="2770" y="2259"/>
                    <a:pt x="2762" y="2263"/>
                  </a:cubicBezTo>
                  <a:cubicBezTo>
                    <a:pt x="2750" y="2263"/>
                    <a:pt x="2762" y="2275"/>
                    <a:pt x="2750" y="2275"/>
                  </a:cubicBezTo>
                  <a:lnTo>
                    <a:pt x="2739" y="2275"/>
                  </a:lnTo>
                  <a:cubicBezTo>
                    <a:pt x="2750" y="2275"/>
                    <a:pt x="2762" y="2287"/>
                    <a:pt x="2774" y="2287"/>
                  </a:cubicBezTo>
                  <a:lnTo>
                    <a:pt x="2822" y="2287"/>
                  </a:lnTo>
                  <a:cubicBezTo>
                    <a:pt x="2834" y="2287"/>
                    <a:pt x="2834" y="2275"/>
                    <a:pt x="2834" y="2275"/>
                  </a:cubicBezTo>
                  <a:lnTo>
                    <a:pt x="2798" y="2275"/>
                  </a:lnTo>
                  <a:cubicBezTo>
                    <a:pt x="2786" y="2263"/>
                    <a:pt x="2798" y="2263"/>
                    <a:pt x="2786" y="2263"/>
                  </a:cubicBezTo>
                  <a:cubicBezTo>
                    <a:pt x="2786" y="2263"/>
                    <a:pt x="2786" y="2258"/>
                    <a:pt x="2779" y="2258"/>
                  </a:cubicBezTo>
                  <a:close/>
                  <a:moveTo>
                    <a:pt x="2810" y="2287"/>
                  </a:moveTo>
                  <a:cubicBezTo>
                    <a:pt x="2814" y="2288"/>
                    <a:pt x="2818" y="2289"/>
                    <a:pt x="2822" y="2290"/>
                  </a:cubicBezTo>
                  <a:lnTo>
                    <a:pt x="2822" y="2290"/>
                  </a:lnTo>
                  <a:cubicBezTo>
                    <a:pt x="2818" y="2288"/>
                    <a:pt x="2814" y="2287"/>
                    <a:pt x="2810" y="2287"/>
                  </a:cubicBezTo>
                  <a:close/>
                  <a:moveTo>
                    <a:pt x="2881" y="2287"/>
                  </a:moveTo>
                  <a:cubicBezTo>
                    <a:pt x="2866" y="2287"/>
                    <a:pt x="2855" y="2292"/>
                    <a:pt x="2839" y="2292"/>
                  </a:cubicBezTo>
                  <a:cubicBezTo>
                    <a:pt x="2834" y="2292"/>
                    <a:pt x="2828" y="2292"/>
                    <a:pt x="2822" y="2290"/>
                  </a:cubicBezTo>
                  <a:lnTo>
                    <a:pt x="2822" y="2290"/>
                  </a:lnTo>
                  <a:cubicBezTo>
                    <a:pt x="2829" y="2294"/>
                    <a:pt x="2834" y="2299"/>
                    <a:pt x="2834" y="2299"/>
                  </a:cubicBezTo>
                  <a:lnTo>
                    <a:pt x="2881" y="2299"/>
                  </a:lnTo>
                  <a:cubicBezTo>
                    <a:pt x="2881" y="2299"/>
                    <a:pt x="2905" y="2287"/>
                    <a:pt x="2881" y="2287"/>
                  </a:cubicBezTo>
                  <a:close/>
                  <a:moveTo>
                    <a:pt x="2917" y="2287"/>
                  </a:moveTo>
                  <a:cubicBezTo>
                    <a:pt x="2913" y="2291"/>
                    <a:pt x="2910" y="2295"/>
                    <a:pt x="2908" y="2299"/>
                  </a:cubicBezTo>
                  <a:lnTo>
                    <a:pt x="2929" y="2299"/>
                  </a:lnTo>
                  <a:cubicBezTo>
                    <a:pt x="2931" y="2301"/>
                    <a:pt x="2934" y="2303"/>
                    <a:pt x="2937" y="2304"/>
                  </a:cubicBezTo>
                  <a:lnTo>
                    <a:pt x="2937" y="2304"/>
                  </a:lnTo>
                  <a:cubicBezTo>
                    <a:pt x="2932" y="2295"/>
                    <a:pt x="2937" y="2287"/>
                    <a:pt x="2917" y="2287"/>
                  </a:cubicBezTo>
                  <a:close/>
                  <a:moveTo>
                    <a:pt x="2881" y="2299"/>
                  </a:moveTo>
                  <a:lnTo>
                    <a:pt x="2881" y="2311"/>
                  </a:lnTo>
                  <a:cubicBezTo>
                    <a:pt x="2897" y="2311"/>
                    <a:pt x="2902" y="2306"/>
                    <a:pt x="2908" y="2299"/>
                  </a:cubicBezTo>
                  <a:close/>
                  <a:moveTo>
                    <a:pt x="2965" y="2299"/>
                  </a:moveTo>
                  <a:cubicBezTo>
                    <a:pt x="2967" y="2303"/>
                    <a:pt x="2967" y="2306"/>
                    <a:pt x="2967" y="2308"/>
                  </a:cubicBezTo>
                  <a:lnTo>
                    <a:pt x="2967" y="2308"/>
                  </a:lnTo>
                  <a:cubicBezTo>
                    <a:pt x="2968" y="2308"/>
                    <a:pt x="2969" y="2307"/>
                    <a:pt x="2970" y="2307"/>
                  </a:cubicBezTo>
                  <a:cubicBezTo>
                    <a:pt x="2972" y="2307"/>
                    <a:pt x="2974" y="2308"/>
                    <a:pt x="2977" y="2311"/>
                  </a:cubicBezTo>
                  <a:lnTo>
                    <a:pt x="2977" y="2299"/>
                  </a:lnTo>
                  <a:close/>
                  <a:moveTo>
                    <a:pt x="2967" y="2308"/>
                  </a:moveTo>
                  <a:cubicBezTo>
                    <a:pt x="2965" y="2309"/>
                    <a:pt x="2963" y="2311"/>
                    <a:pt x="2960" y="2312"/>
                  </a:cubicBezTo>
                  <a:lnTo>
                    <a:pt x="2960" y="2312"/>
                  </a:lnTo>
                  <a:cubicBezTo>
                    <a:pt x="2964" y="2312"/>
                    <a:pt x="2966" y="2311"/>
                    <a:pt x="2967" y="2308"/>
                  </a:cubicBezTo>
                  <a:close/>
                  <a:moveTo>
                    <a:pt x="2937" y="2304"/>
                  </a:moveTo>
                  <a:lnTo>
                    <a:pt x="2937" y="2304"/>
                  </a:lnTo>
                  <a:cubicBezTo>
                    <a:pt x="2938" y="2306"/>
                    <a:pt x="2939" y="2309"/>
                    <a:pt x="2941" y="2311"/>
                  </a:cubicBezTo>
                  <a:cubicBezTo>
                    <a:pt x="2946" y="2313"/>
                    <a:pt x="2950" y="2314"/>
                    <a:pt x="2953" y="2314"/>
                  </a:cubicBezTo>
                  <a:cubicBezTo>
                    <a:pt x="2956" y="2314"/>
                    <a:pt x="2958" y="2313"/>
                    <a:pt x="2960" y="2312"/>
                  </a:cubicBezTo>
                  <a:lnTo>
                    <a:pt x="2960" y="2312"/>
                  </a:lnTo>
                  <a:cubicBezTo>
                    <a:pt x="2960" y="2312"/>
                    <a:pt x="2960" y="2312"/>
                    <a:pt x="2960" y="2312"/>
                  </a:cubicBezTo>
                  <a:cubicBezTo>
                    <a:pt x="2953" y="2312"/>
                    <a:pt x="2944" y="2309"/>
                    <a:pt x="2937" y="2304"/>
                  </a:cubicBezTo>
                  <a:close/>
                  <a:moveTo>
                    <a:pt x="3060" y="2299"/>
                  </a:moveTo>
                  <a:cubicBezTo>
                    <a:pt x="3027" y="2299"/>
                    <a:pt x="3035" y="2319"/>
                    <a:pt x="3008" y="2322"/>
                  </a:cubicBezTo>
                  <a:lnTo>
                    <a:pt x="3008" y="2322"/>
                  </a:lnTo>
                  <a:cubicBezTo>
                    <a:pt x="2998" y="2320"/>
                    <a:pt x="2987" y="2311"/>
                    <a:pt x="2977" y="2311"/>
                  </a:cubicBezTo>
                  <a:lnTo>
                    <a:pt x="2977" y="2322"/>
                  </a:lnTo>
                  <a:lnTo>
                    <a:pt x="3000" y="2322"/>
                  </a:lnTo>
                  <a:cubicBezTo>
                    <a:pt x="3003" y="2322"/>
                    <a:pt x="3006" y="2322"/>
                    <a:pt x="3008" y="2322"/>
                  </a:cubicBezTo>
                  <a:lnTo>
                    <a:pt x="3008" y="2322"/>
                  </a:lnTo>
                  <a:cubicBezTo>
                    <a:pt x="3010" y="2322"/>
                    <a:pt x="3011" y="2322"/>
                    <a:pt x="3012" y="2322"/>
                  </a:cubicBezTo>
                  <a:lnTo>
                    <a:pt x="3048" y="2322"/>
                  </a:lnTo>
                  <a:cubicBezTo>
                    <a:pt x="3060" y="2311"/>
                    <a:pt x="3048" y="2311"/>
                    <a:pt x="3048" y="2311"/>
                  </a:cubicBezTo>
                  <a:cubicBezTo>
                    <a:pt x="3051" y="2307"/>
                    <a:pt x="3055" y="2306"/>
                    <a:pt x="3060" y="2306"/>
                  </a:cubicBezTo>
                  <a:lnTo>
                    <a:pt x="3060" y="2306"/>
                  </a:lnTo>
                  <a:lnTo>
                    <a:pt x="3060" y="2322"/>
                  </a:lnTo>
                  <a:lnTo>
                    <a:pt x="3096" y="2322"/>
                  </a:lnTo>
                  <a:cubicBezTo>
                    <a:pt x="3087" y="2314"/>
                    <a:pt x="3073" y="2306"/>
                    <a:pt x="3061" y="2306"/>
                  </a:cubicBezTo>
                  <a:cubicBezTo>
                    <a:pt x="3061" y="2306"/>
                    <a:pt x="3060" y="2306"/>
                    <a:pt x="3060" y="2306"/>
                  </a:cubicBezTo>
                  <a:lnTo>
                    <a:pt x="3060" y="2306"/>
                  </a:lnTo>
                  <a:lnTo>
                    <a:pt x="3060" y="2299"/>
                  </a:lnTo>
                  <a:close/>
                  <a:moveTo>
                    <a:pt x="3125" y="2308"/>
                  </a:moveTo>
                  <a:cubicBezTo>
                    <a:pt x="3123" y="2308"/>
                    <a:pt x="3123" y="2309"/>
                    <a:pt x="3123" y="2311"/>
                  </a:cubicBezTo>
                  <a:lnTo>
                    <a:pt x="3123" y="2311"/>
                  </a:lnTo>
                  <a:cubicBezTo>
                    <a:pt x="3122" y="2311"/>
                    <a:pt x="3121" y="2311"/>
                    <a:pt x="3120" y="2311"/>
                  </a:cubicBezTo>
                  <a:cubicBezTo>
                    <a:pt x="3107" y="2317"/>
                    <a:pt x="3101" y="2323"/>
                    <a:pt x="3098" y="2328"/>
                  </a:cubicBezTo>
                  <a:lnTo>
                    <a:pt x="3098" y="2328"/>
                  </a:lnTo>
                  <a:cubicBezTo>
                    <a:pt x="3096" y="2325"/>
                    <a:pt x="3096" y="2322"/>
                    <a:pt x="3096" y="2322"/>
                  </a:cubicBezTo>
                  <a:lnTo>
                    <a:pt x="3096" y="2334"/>
                  </a:lnTo>
                  <a:cubicBezTo>
                    <a:pt x="3096" y="2334"/>
                    <a:pt x="3096" y="2332"/>
                    <a:pt x="3098" y="2328"/>
                  </a:cubicBezTo>
                  <a:lnTo>
                    <a:pt x="3098" y="2328"/>
                  </a:lnTo>
                  <a:cubicBezTo>
                    <a:pt x="3101" y="2331"/>
                    <a:pt x="3107" y="2334"/>
                    <a:pt x="3120" y="2334"/>
                  </a:cubicBezTo>
                  <a:cubicBezTo>
                    <a:pt x="3136" y="2334"/>
                    <a:pt x="3125" y="2318"/>
                    <a:pt x="3123" y="2311"/>
                  </a:cubicBezTo>
                  <a:lnTo>
                    <a:pt x="3123" y="2311"/>
                  </a:lnTo>
                  <a:cubicBezTo>
                    <a:pt x="3130" y="2314"/>
                    <a:pt x="3133" y="2326"/>
                    <a:pt x="3144" y="2326"/>
                  </a:cubicBezTo>
                  <a:cubicBezTo>
                    <a:pt x="3145" y="2326"/>
                    <a:pt x="3146" y="2326"/>
                    <a:pt x="3148" y="2325"/>
                  </a:cubicBezTo>
                  <a:lnTo>
                    <a:pt x="3148" y="2325"/>
                  </a:lnTo>
                  <a:cubicBezTo>
                    <a:pt x="3152" y="2331"/>
                    <a:pt x="3154" y="2334"/>
                    <a:pt x="3167" y="2334"/>
                  </a:cubicBezTo>
                  <a:lnTo>
                    <a:pt x="3193" y="2334"/>
                  </a:lnTo>
                  <a:cubicBezTo>
                    <a:pt x="3190" y="2323"/>
                    <a:pt x="3203" y="2311"/>
                    <a:pt x="3203" y="2311"/>
                  </a:cubicBezTo>
                  <a:lnTo>
                    <a:pt x="3167" y="2311"/>
                  </a:lnTo>
                  <a:cubicBezTo>
                    <a:pt x="3155" y="2311"/>
                    <a:pt x="3167" y="2322"/>
                    <a:pt x="3155" y="2322"/>
                  </a:cubicBezTo>
                  <a:cubicBezTo>
                    <a:pt x="3153" y="2324"/>
                    <a:pt x="3150" y="2325"/>
                    <a:pt x="3148" y="2325"/>
                  </a:cubicBezTo>
                  <a:lnTo>
                    <a:pt x="3148" y="2325"/>
                  </a:lnTo>
                  <a:cubicBezTo>
                    <a:pt x="3145" y="2321"/>
                    <a:pt x="3142" y="2316"/>
                    <a:pt x="3131" y="2311"/>
                  </a:cubicBezTo>
                  <a:cubicBezTo>
                    <a:pt x="3128" y="2309"/>
                    <a:pt x="3126" y="2308"/>
                    <a:pt x="3125" y="2308"/>
                  </a:cubicBezTo>
                  <a:close/>
                  <a:moveTo>
                    <a:pt x="3284" y="2307"/>
                  </a:moveTo>
                  <a:cubicBezTo>
                    <a:pt x="3282" y="2307"/>
                    <a:pt x="3279" y="2308"/>
                    <a:pt x="3274" y="2311"/>
                  </a:cubicBezTo>
                  <a:cubicBezTo>
                    <a:pt x="3251" y="2311"/>
                    <a:pt x="3215" y="2322"/>
                    <a:pt x="3227" y="2334"/>
                  </a:cubicBezTo>
                  <a:lnTo>
                    <a:pt x="3274" y="2334"/>
                  </a:lnTo>
                  <a:cubicBezTo>
                    <a:pt x="3286" y="2334"/>
                    <a:pt x="3262" y="2322"/>
                    <a:pt x="3274" y="2311"/>
                  </a:cubicBezTo>
                  <a:lnTo>
                    <a:pt x="3274" y="2311"/>
                  </a:lnTo>
                  <a:cubicBezTo>
                    <a:pt x="3274" y="2311"/>
                    <a:pt x="3278" y="2313"/>
                    <a:pt x="3284" y="2316"/>
                  </a:cubicBezTo>
                  <a:lnTo>
                    <a:pt x="3284" y="2316"/>
                  </a:lnTo>
                  <a:cubicBezTo>
                    <a:pt x="3285" y="2312"/>
                    <a:pt x="3287" y="2307"/>
                    <a:pt x="3284" y="2307"/>
                  </a:cubicBezTo>
                  <a:close/>
                  <a:moveTo>
                    <a:pt x="3751" y="1453"/>
                  </a:moveTo>
                  <a:lnTo>
                    <a:pt x="3751" y="1453"/>
                  </a:lnTo>
                  <a:cubicBezTo>
                    <a:pt x="3762" y="1477"/>
                    <a:pt x="3762" y="1489"/>
                    <a:pt x="3751" y="1501"/>
                  </a:cubicBezTo>
                  <a:cubicBezTo>
                    <a:pt x="3739" y="1513"/>
                    <a:pt x="3774" y="1549"/>
                    <a:pt x="3774" y="1560"/>
                  </a:cubicBezTo>
                  <a:cubicBezTo>
                    <a:pt x="3774" y="1559"/>
                    <a:pt x="3775" y="1559"/>
                    <a:pt x="3775" y="1559"/>
                  </a:cubicBezTo>
                  <a:cubicBezTo>
                    <a:pt x="3780" y="1559"/>
                    <a:pt x="3803" y="1598"/>
                    <a:pt x="3791" y="1598"/>
                  </a:cubicBezTo>
                  <a:cubicBezTo>
                    <a:pt x="3790" y="1598"/>
                    <a:pt x="3788" y="1597"/>
                    <a:pt x="3786" y="1596"/>
                  </a:cubicBezTo>
                  <a:cubicBezTo>
                    <a:pt x="3783" y="1595"/>
                    <a:pt x="3781" y="1594"/>
                    <a:pt x="3779" y="1594"/>
                  </a:cubicBezTo>
                  <a:cubicBezTo>
                    <a:pt x="3769" y="1594"/>
                    <a:pt x="3786" y="1623"/>
                    <a:pt x="3786" y="1644"/>
                  </a:cubicBezTo>
                  <a:cubicBezTo>
                    <a:pt x="3786" y="1656"/>
                    <a:pt x="3786" y="1668"/>
                    <a:pt x="3786" y="1680"/>
                  </a:cubicBezTo>
                  <a:lnTo>
                    <a:pt x="3786" y="1691"/>
                  </a:lnTo>
                  <a:cubicBezTo>
                    <a:pt x="3786" y="1703"/>
                    <a:pt x="3798" y="1739"/>
                    <a:pt x="3810" y="1739"/>
                  </a:cubicBezTo>
                  <a:cubicBezTo>
                    <a:pt x="3810" y="1739"/>
                    <a:pt x="3786" y="1739"/>
                    <a:pt x="3786" y="1763"/>
                  </a:cubicBezTo>
                  <a:cubicBezTo>
                    <a:pt x="3798" y="1775"/>
                    <a:pt x="3810" y="1787"/>
                    <a:pt x="3786" y="1799"/>
                  </a:cubicBezTo>
                  <a:cubicBezTo>
                    <a:pt x="3774" y="1799"/>
                    <a:pt x="3786" y="1811"/>
                    <a:pt x="3786" y="1811"/>
                  </a:cubicBezTo>
                  <a:lnTo>
                    <a:pt x="3786" y="1822"/>
                  </a:lnTo>
                  <a:cubicBezTo>
                    <a:pt x="3786" y="1822"/>
                    <a:pt x="3774" y="1870"/>
                    <a:pt x="3786" y="1870"/>
                  </a:cubicBezTo>
                  <a:cubicBezTo>
                    <a:pt x="3786" y="1870"/>
                    <a:pt x="3774" y="1870"/>
                    <a:pt x="3774" y="1882"/>
                  </a:cubicBezTo>
                  <a:cubicBezTo>
                    <a:pt x="3786" y="1894"/>
                    <a:pt x="3774" y="1894"/>
                    <a:pt x="3774" y="1906"/>
                  </a:cubicBezTo>
                  <a:cubicBezTo>
                    <a:pt x="3774" y="1900"/>
                    <a:pt x="3771" y="1897"/>
                    <a:pt x="3768" y="1897"/>
                  </a:cubicBezTo>
                  <a:cubicBezTo>
                    <a:pt x="3765" y="1897"/>
                    <a:pt x="3762" y="1900"/>
                    <a:pt x="3762" y="1906"/>
                  </a:cubicBezTo>
                  <a:cubicBezTo>
                    <a:pt x="3762" y="1918"/>
                    <a:pt x="3762" y="1930"/>
                    <a:pt x="3762" y="1941"/>
                  </a:cubicBezTo>
                  <a:cubicBezTo>
                    <a:pt x="3762" y="1965"/>
                    <a:pt x="3762" y="1965"/>
                    <a:pt x="3774" y="1977"/>
                  </a:cubicBezTo>
                  <a:cubicBezTo>
                    <a:pt x="3786" y="1977"/>
                    <a:pt x="3762" y="1989"/>
                    <a:pt x="3751" y="1989"/>
                  </a:cubicBezTo>
                  <a:cubicBezTo>
                    <a:pt x="3762" y="2001"/>
                    <a:pt x="3762" y="2001"/>
                    <a:pt x="3762" y="2013"/>
                  </a:cubicBezTo>
                  <a:cubicBezTo>
                    <a:pt x="3757" y="2007"/>
                    <a:pt x="3751" y="2004"/>
                    <a:pt x="3746" y="2004"/>
                  </a:cubicBezTo>
                  <a:cubicBezTo>
                    <a:pt x="3742" y="2004"/>
                    <a:pt x="3739" y="2007"/>
                    <a:pt x="3739" y="2013"/>
                  </a:cubicBezTo>
                  <a:lnTo>
                    <a:pt x="3739" y="2049"/>
                  </a:lnTo>
                  <a:cubicBezTo>
                    <a:pt x="3739" y="2061"/>
                    <a:pt x="3727" y="2084"/>
                    <a:pt x="3703" y="2096"/>
                  </a:cubicBezTo>
                  <a:cubicBezTo>
                    <a:pt x="3691" y="2108"/>
                    <a:pt x="3667" y="2120"/>
                    <a:pt x="3667" y="2132"/>
                  </a:cubicBezTo>
                  <a:cubicBezTo>
                    <a:pt x="3679" y="2144"/>
                    <a:pt x="3679" y="2144"/>
                    <a:pt x="3691" y="2156"/>
                  </a:cubicBezTo>
                  <a:cubicBezTo>
                    <a:pt x="3688" y="2159"/>
                    <a:pt x="3684" y="2161"/>
                    <a:pt x="3681" y="2161"/>
                  </a:cubicBezTo>
                  <a:cubicBezTo>
                    <a:pt x="3673" y="2161"/>
                    <a:pt x="3667" y="2152"/>
                    <a:pt x="3667" y="2144"/>
                  </a:cubicBezTo>
                  <a:cubicBezTo>
                    <a:pt x="3655" y="2144"/>
                    <a:pt x="3643" y="2156"/>
                    <a:pt x="3643" y="2156"/>
                  </a:cubicBezTo>
                  <a:cubicBezTo>
                    <a:pt x="3637" y="2150"/>
                    <a:pt x="3637" y="2147"/>
                    <a:pt x="3636" y="2147"/>
                  </a:cubicBezTo>
                  <a:cubicBezTo>
                    <a:pt x="3634" y="2147"/>
                    <a:pt x="3632" y="2150"/>
                    <a:pt x="3620" y="2156"/>
                  </a:cubicBezTo>
                  <a:lnTo>
                    <a:pt x="3643" y="2180"/>
                  </a:lnTo>
                  <a:cubicBezTo>
                    <a:pt x="3642" y="2178"/>
                    <a:pt x="3639" y="2177"/>
                    <a:pt x="3636" y="2177"/>
                  </a:cubicBezTo>
                  <a:cubicBezTo>
                    <a:pt x="3616" y="2177"/>
                    <a:pt x="3570" y="2205"/>
                    <a:pt x="3560" y="2215"/>
                  </a:cubicBezTo>
                  <a:lnTo>
                    <a:pt x="3572" y="2215"/>
                  </a:lnTo>
                  <a:cubicBezTo>
                    <a:pt x="3560" y="2221"/>
                    <a:pt x="3548" y="2221"/>
                    <a:pt x="3538" y="2221"/>
                  </a:cubicBezTo>
                  <a:cubicBezTo>
                    <a:pt x="3527" y="2221"/>
                    <a:pt x="3518" y="2221"/>
                    <a:pt x="3512" y="2227"/>
                  </a:cubicBezTo>
                  <a:cubicBezTo>
                    <a:pt x="3501" y="2251"/>
                    <a:pt x="3501" y="2251"/>
                    <a:pt x="3489" y="2251"/>
                  </a:cubicBezTo>
                  <a:cubicBezTo>
                    <a:pt x="3489" y="2239"/>
                    <a:pt x="3501" y="2227"/>
                    <a:pt x="3489" y="2227"/>
                  </a:cubicBezTo>
                  <a:cubicBezTo>
                    <a:pt x="3477" y="2239"/>
                    <a:pt x="3477" y="2251"/>
                    <a:pt x="3453" y="2263"/>
                  </a:cubicBezTo>
                  <a:cubicBezTo>
                    <a:pt x="3429" y="2263"/>
                    <a:pt x="3417" y="2263"/>
                    <a:pt x="3393" y="2275"/>
                  </a:cubicBezTo>
                  <a:cubicBezTo>
                    <a:pt x="3385" y="2283"/>
                    <a:pt x="3371" y="2292"/>
                    <a:pt x="3376" y="2292"/>
                  </a:cubicBezTo>
                  <a:cubicBezTo>
                    <a:pt x="3376" y="2292"/>
                    <a:pt x="3377" y="2292"/>
                    <a:pt x="3378" y="2291"/>
                  </a:cubicBezTo>
                  <a:lnTo>
                    <a:pt x="3378" y="2291"/>
                  </a:lnTo>
                  <a:cubicBezTo>
                    <a:pt x="3372" y="2295"/>
                    <a:pt x="3365" y="2299"/>
                    <a:pt x="3358" y="2299"/>
                  </a:cubicBezTo>
                  <a:lnTo>
                    <a:pt x="3310" y="2299"/>
                  </a:lnTo>
                  <a:cubicBezTo>
                    <a:pt x="3298" y="2299"/>
                    <a:pt x="3298" y="2311"/>
                    <a:pt x="3310" y="2311"/>
                  </a:cubicBezTo>
                  <a:cubicBezTo>
                    <a:pt x="3313" y="2313"/>
                    <a:pt x="3315" y="2315"/>
                    <a:pt x="3316" y="2315"/>
                  </a:cubicBezTo>
                  <a:lnTo>
                    <a:pt x="3316" y="2315"/>
                  </a:lnTo>
                  <a:cubicBezTo>
                    <a:pt x="3309" y="2321"/>
                    <a:pt x="3302" y="2322"/>
                    <a:pt x="3295" y="2322"/>
                  </a:cubicBezTo>
                  <a:lnTo>
                    <a:pt x="3295" y="2322"/>
                  </a:lnTo>
                  <a:cubicBezTo>
                    <a:pt x="3291" y="2320"/>
                    <a:pt x="3287" y="2317"/>
                    <a:pt x="3284" y="2316"/>
                  </a:cubicBezTo>
                  <a:lnTo>
                    <a:pt x="3284" y="2316"/>
                  </a:lnTo>
                  <a:cubicBezTo>
                    <a:pt x="3282" y="2319"/>
                    <a:pt x="3282" y="2322"/>
                    <a:pt x="3286" y="2322"/>
                  </a:cubicBezTo>
                  <a:cubicBezTo>
                    <a:pt x="3289" y="2322"/>
                    <a:pt x="3292" y="2322"/>
                    <a:pt x="3295" y="2322"/>
                  </a:cubicBezTo>
                  <a:lnTo>
                    <a:pt x="3295" y="2322"/>
                  </a:lnTo>
                  <a:cubicBezTo>
                    <a:pt x="3300" y="2326"/>
                    <a:pt x="3306" y="2330"/>
                    <a:pt x="3310" y="2334"/>
                  </a:cubicBezTo>
                  <a:lnTo>
                    <a:pt x="3346" y="2334"/>
                  </a:lnTo>
                  <a:cubicBezTo>
                    <a:pt x="3370" y="2322"/>
                    <a:pt x="3393" y="2311"/>
                    <a:pt x="3417" y="2311"/>
                  </a:cubicBezTo>
                  <a:cubicBezTo>
                    <a:pt x="3417" y="2311"/>
                    <a:pt x="3453" y="2275"/>
                    <a:pt x="3465" y="2275"/>
                  </a:cubicBezTo>
                  <a:lnTo>
                    <a:pt x="3465" y="2275"/>
                  </a:lnTo>
                  <a:cubicBezTo>
                    <a:pt x="3465" y="2275"/>
                    <a:pt x="3429" y="2311"/>
                    <a:pt x="3453" y="2311"/>
                  </a:cubicBezTo>
                  <a:cubicBezTo>
                    <a:pt x="3465" y="2299"/>
                    <a:pt x="3512" y="2263"/>
                    <a:pt x="3512" y="2263"/>
                  </a:cubicBezTo>
                  <a:cubicBezTo>
                    <a:pt x="3512" y="2259"/>
                    <a:pt x="3515" y="2258"/>
                    <a:pt x="3519" y="2258"/>
                  </a:cubicBezTo>
                  <a:cubicBezTo>
                    <a:pt x="3527" y="2258"/>
                    <a:pt x="3540" y="2263"/>
                    <a:pt x="3548" y="2263"/>
                  </a:cubicBezTo>
                  <a:cubicBezTo>
                    <a:pt x="3560" y="2251"/>
                    <a:pt x="3572" y="2251"/>
                    <a:pt x="3584" y="2239"/>
                  </a:cubicBezTo>
                  <a:cubicBezTo>
                    <a:pt x="3596" y="2239"/>
                    <a:pt x="3596" y="2227"/>
                    <a:pt x="3596" y="2215"/>
                  </a:cubicBezTo>
                  <a:cubicBezTo>
                    <a:pt x="3620" y="2203"/>
                    <a:pt x="3643" y="2192"/>
                    <a:pt x="3679" y="2180"/>
                  </a:cubicBezTo>
                  <a:lnTo>
                    <a:pt x="3703" y="2156"/>
                  </a:lnTo>
                  <a:cubicBezTo>
                    <a:pt x="3715" y="2144"/>
                    <a:pt x="3715" y="2132"/>
                    <a:pt x="3727" y="2120"/>
                  </a:cubicBezTo>
                  <a:lnTo>
                    <a:pt x="3762" y="2084"/>
                  </a:lnTo>
                  <a:cubicBezTo>
                    <a:pt x="3774" y="2072"/>
                    <a:pt x="3774" y="2061"/>
                    <a:pt x="3774" y="2061"/>
                  </a:cubicBezTo>
                  <a:cubicBezTo>
                    <a:pt x="3774" y="2053"/>
                    <a:pt x="3788" y="2033"/>
                    <a:pt x="3798" y="2012"/>
                  </a:cubicBezTo>
                  <a:lnTo>
                    <a:pt x="3798" y="2012"/>
                  </a:lnTo>
                  <a:lnTo>
                    <a:pt x="3798" y="2013"/>
                  </a:lnTo>
                  <a:lnTo>
                    <a:pt x="3799" y="2010"/>
                  </a:lnTo>
                  <a:lnTo>
                    <a:pt x="3799" y="2010"/>
                  </a:lnTo>
                  <a:cubicBezTo>
                    <a:pt x="3801" y="2007"/>
                    <a:pt x="3802" y="2004"/>
                    <a:pt x="3804" y="2001"/>
                  </a:cubicBezTo>
                  <a:lnTo>
                    <a:pt x="3804" y="2001"/>
                  </a:lnTo>
                  <a:cubicBezTo>
                    <a:pt x="3803" y="2001"/>
                    <a:pt x="3803" y="2001"/>
                    <a:pt x="3802" y="2001"/>
                  </a:cubicBezTo>
                  <a:lnTo>
                    <a:pt x="3802" y="2001"/>
                  </a:lnTo>
                  <a:lnTo>
                    <a:pt x="3810" y="1977"/>
                  </a:lnTo>
                  <a:lnTo>
                    <a:pt x="3810" y="1977"/>
                  </a:lnTo>
                  <a:cubicBezTo>
                    <a:pt x="3810" y="1984"/>
                    <a:pt x="3807" y="1992"/>
                    <a:pt x="3804" y="2001"/>
                  </a:cubicBezTo>
                  <a:lnTo>
                    <a:pt x="3804" y="2001"/>
                  </a:lnTo>
                  <a:cubicBezTo>
                    <a:pt x="3810" y="2001"/>
                    <a:pt x="3810" y="1999"/>
                    <a:pt x="3810" y="1989"/>
                  </a:cubicBezTo>
                  <a:lnTo>
                    <a:pt x="3810" y="1977"/>
                  </a:lnTo>
                  <a:lnTo>
                    <a:pt x="3822" y="1918"/>
                  </a:lnTo>
                  <a:cubicBezTo>
                    <a:pt x="3822" y="1915"/>
                    <a:pt x="3822" y="1912"/>
                    <a:pt x="3822" y="1906"/>
                  </a:cubicBezTo>
                  <a:cubicBezTo>
                    <a:pt x="3822" y="1894"/>
                    <a:pt x="3822" y="1882"/>
                    <a:pt x="3822" y="1882"/>
                  </a:cubicBezTo>
                  <a:lnTo>
                    <a:pt x="3834" y="1882"/>
                  </a:lnTo>
                  <a:cubicBezTo>
                    <a:pt x="3834" y="1870"/>
                    <a:pt x="3834" y="1858"/>
                    <a:pt x="3834" y="1846"/>
                  </a:cubicBezTo>
                  <a:cubicBezTo>
                    <a:pt x="3834" y="1836"/>
                    <a:pt x="3825" y="1808"/>
                    <a:pt x="3830" y="1808"/>
                  </a:cubicBezTo>
                  <a:lnTo>
                    <a:pt x="3830" y="1808"/>
                  </a:lnTo>
                  <a:cubicBezTo>
                    <a:pt x="3831" y="1808"/>
                    <a:pt x="3832" y="1809"/>
                    <a:pt x="3834" y="1811"/>
                  </a:cubicBezTo>
                  <a:cubicBezTo>
                    <a:pt x="3834" y="1811"/>
                    <a:pt x="3822" y="1787"/>
                    <a:pt x="3822" y="1787"/>
                  </a:cubicBezTo>
                  <a:cubicBezTo>
                    <a:pt x="3820" y="1789"/>
                    <a:pt x="3818" y="1790"/>
                    <a:pt x="3818" y="1790"/>
                  </a:cubicBezTo>
                  <a:cubicBezTo>
                    <a:pt x="3814" y="1790"/>
                    <a:pt x="3822" y="1770"/>
                    <a:pt x="3822" y="1751"/>
                  </a:cubicBezTo>
                  <a:cubicBezTo>
                    <a:pt x="3822" y="1739"/>
                    <a:pt x="3822" y="1727"/>
                    <a:pt x="3822" y="1715"/>
                  </a:cubicBezTo>
                  <a:cubicBezTo>
                    <a:pt x="3822" y="1691"/>
                    <a:pt x="3822" y="1680"/>
                    <a:pt x="3822" y="1656"/>
                  </a:cubicBezTo>
                  <a:cubicBezTo>
                    <a:pt x="3822" y="1644"/>
                    <a:pt x="3810" y="1596"/>
                    <a:pt x="3822" y="1596"/>
                  </a:cubicBezTo>
                  <a:cubicBezTo>
                    <a:pt x="3822" y="1587"/>
                    <a:pt x="3820" y="1585"/>
                    <a:pt x="3818" y="1585"/>
                  </a:cubicBezTo>
                  <a:cubicBezTo>
                    <a:pt x="3816" y="1585"/>
                    <a:pt x="3813" y="1588"/>
                    <a:pt x="3812" y="1588"/>
                  </a:cubicBezTo>
                  <a:cubicBezTo>
                    <a:pt x="3811" y="1588"/>
                    <a:pt x="3810" y="1587"/>
                    <a:pt x="3810" y="1584"/>
                  </a:cubicBezTo>
                  <a:cubicBezTo>
                    <a:pt x="3798" y="1560"/>
                    <a:pt x="3810" y="1560"/>
                    <a:pt x="3810" y="1560"/>
                  </a:cubicBezTo>
                  <a:lnTo>
                    <a:pt x="3810" y="1537"/>
                  </a:lnTo>
                  <a:cubicBezTo>
                    <a:pt x="3810" y="1532"/>
                    <a:pt x="3804" y="1519"/>
                    <a:pt x="3798" y="1506"/>
                  </a:cubicBezTo>
                  <a:lnTo>
                    <a:pt x="3798" y="1506"/>
                  </a:lnTo>
                  <a:lnTo>
                    <a:pt x="3798" y="1513"/>
                  </a:lnTo>
                  <a:cubicBezTo>
                    <a:pt x="3786" y="1501"/>
                    <a:pt x="3786" y="1501"/>
                    <a:pt x="3786" y="1489"/>
                  </a:cubicBezTo>
                  <a:lnTo>
                    <a:pt x="3786" y="1489"/>
                  </a:lnTo>
                  <a:cubicBezTo>
                    <a:pt x="3786" y="1489"/>
                    <a:pt x="3788" y="1489"/>
                    <a:pt x="3791" y="1490"/>
                  </a:cubicBezTo>
                  <a:lnTo>
                    <a:pt x="3791" y="1490"/>
                  </a:lnTo>
                  <a:cubicBezTo>
                    <a:pt x="3785" y="1476"/>
                    <a:pt x="3781" y="1465"/>
                    <a:pt x="3786" y="1465"/>
                  </a:cubicBezTo>
                  <a:cubicBezTo>
                    <a:pt x="3786" y="1465"/>
                    <a:pt x="3762" y="1465"/>
                    <a:pt x="3751" y="1453"/>
                  </a:cubicBezTo>
                  <a:close/>
                  <a:moveTo>
                    <a:pt x="3193" y="2334"/>
                  </a:moveTo>
                  <a:lnTo>
                    <a:pt x="3193" y="2334"/>
                  </a:lnTo>
                  <a:cubicBezTo>
                    <a:pt x="3193" y="2339"/>
                    <a:pt x="3196" y="2343"/>
                    <a:pt x="3203" y="2346"/>
                  </a:cubicBezTo>
                  <a:lnTo>
                    <a:pt x="3227" y="2346"/>
                  </a:lnTo>
                  <a:cubicBezTo>
                    <a:pt x="3251" y="2334"/>
                    <a:pt x="3251" y="2334"/>
                    <a:pt x="3227" y="2334"/>
                  </a:cubicBezTo>
                  <a:close/>
                  <a:moveTo>
                    <a:pt x="3926" y="2901"/>
                  </a:moveTo>
                  <a:cubicBezTo>
                    <a:pt x="3918" y="2902"/>
                    <a:pt x="3905" y="2906"/>
                    <a:pt x="3905" y="2906"/>
                  </a:cubicBezTo>
                  <a:cubicBezTo>
                    <a:pt x="3905" y="2909"/>
                    <a:pt x="3905" y="2911"/>
                    <a:pt x="3904" y="2914"/>
                  </a:cubicBezTo>
                  <a:lnTo>
                    <a:pt x="3904" y="2914"/>
                  </a:lnTo>
                  <a:cubicBezTo>
                    <a:pt x="3909" y="2912"/>
                    <a:pt x="3914" y="2909"/>
                    <a:pt x="3917" y="2906"/>
                  </a:cubicBezTo>
                  <a:cubicBezTo>
                    <a:pt x="3920" y="2904"/>
                    <a:pt x="3923" y="2903"/>
                    <a:pt x="3926" y="2901"/>
                  </a:cubicBezTo>
                  <a:close/>
                  <a:moveTo>
                    <a:pt x="2239" y="2928"/>
                  </a:moveTo>
                  <a:cubicBezTo>
                    <a:pt x="2238" y="2929"/>
                    <a:pt x="2238" y="2930"/>
                    <a:pt x="2238" y="2930"/>
                  </a:cubicBezTo>
                  <a:cubicBezTo>
                    <a:pt x="2236" y="2932"/>
                    <a:pt x="2235" y="2933"/>
                    <a:pt x="2235" y="2933"/>
                  </a:cubicBezTo>
                  <a:cubicBezTo>
                    <a:pt x="2235" y="2933"/>
                    <a:pt x="2237" y="2931"/>
                    <a:pt x="2239" y="2928"/>
                  </a:cubicBezTo>
                  <a:close/>
                  <a:moveTo>
                    <a:pt x="3584" y="3049"/>
                  </a:moveTo>
                  <a:lnTo>
                    <a:pt x="3584" y="3061"/>
                  </a:lnTo>
                  <a:cubicBezTo>
                    <a:pt x="3584" y="3061"/>
                    <a:pt x="3572" y="3061"/>
                    <a:pt x="3560" y="3073"/>
                  </a:cubicBezTo>
                  <a:cubicBezTo>
                    <a:pt x="3548" y="3073"/>
                    <a:pt x="3560" y="3061"/>
                    <a:pt x="3560" y="3049"/>
                  </a:cubicBezTo>
                  <a:close/>
                  <a:moveTo>
                    <a:pt x="4608" y="2027"/>
                  </a:moveTo>
                  <a:cubicBezTo>
                    <a:pt x="4607" y="2038"/>
                    <a:pt x="4595" y="2049"/>
                    <a:pt x="4584" y="2049"/>
                  </a:cubicBezTo>
                  <a:cubicBezTo>
                    <a:pt x="4572" y="2049"/>
                    <a:pt x="4572" y="2072"/>
                    <a:pt x="4572" y="2084"/>
                  </a:cubicBezTo>
                  <a:cubicBezTo>
                    <a:pt x="4560" y="2108"/>
                    <a:pt x="4560" y="2132"/>
                    <a:pt x="4548" y="2168"/>
                  </a:cubicBezTo>
                  <a:lnTo>
                    <a:pt x="4536" y="2168"/>
                  </a:lnTo>
                  <a:cubicBezTo>
                    <a:pt x="4536" y="2180"/>
                    <a:pt x="4536" y="2192"/>
                    <a:pt x="4536" y="2203"/>
                  </a:cubicBezTo>
                  <a:cubicBezTo>
                    <a:pt x="4536" y="2227"/>
                    <a:pt x="4524" y="2251"/>
                    <a:pt x="4513" y="2275"/>
                  </a:cubicBezTo>
                  <a:cubicBezTo>
                    <a:pt x="4501" y="2287"/>
                    <a:pt x="4501" y="2299"/>
                    <a:pt x="4513" y="2311"/>
                  </a:cubicBezTo>
                  <a:cubicBezTo>
                    <a:pt x="4513" y="2326"/>
                    <a:pt x="4510" y="2330"/>
                    <a:pt x="4507" y="2330"/>
                  </a:cubicBezTo>
                  <a:cubicBezTo>
                    <a:pt x="4502" y="2330"/>
                    <a:pt x="4496" y="2322"/>
                    <a:pt x="4489" y="2322"/>
                  </a:cubicBezTo>
                  <a:cubicBezTo>
                    <a:pt x="4489" y="2322"/>
                    <a:pt x="4489" y="2358"/>
                    <a:pt x="4489" y="2358"/>
                  </a:cubicBezTo>
                  <a:cubicBezTo>
                    <a:pt x="4489" y="2370"/>
                    <a:pt x="4477" y="2382"/>
                    <a:pt x="4465" y="2394"/>
                  </a:cubicBezTo>
                  <a:cubicBezTo>
                    <a:pt x="4453" y="2406"/>
                    <a:pt x="4441" y="2418"/>
                    <a:pt x="4429" y="2442"/>
                  </a:cubicBezTo>
                  <a:cubicBezTo>
                    <a:pt x="4429" y="2452"/>
                    <a:pt x="4410" y="2503"/>
                    <a:pt x="4397" y="2503"/>
                  </a:cubicBezTo>
                  <a:cubicBezTo>
                    <a:pt x="4396" y="2503"/>
                    <a:pt x="4395" y="2502"/>
                    <a:pt x="4394" y="2501"/>
                  </a:cubicBezTo>
                  <a:cubicBezTo>
                    <a:pt x="4382" y="2513"/>
                    <a:pt x="4370" y="2525"/>
                    <a:pt x="4370" y="2537"/>
                  </a:cubicBezTo>
                  <a:cubicBezTo>
                    <a:pt x="4334" y="2584"/>
                    <a:pt x="4310" y="2620"/>
                    <a:pt x="4274" y="2668"/>
                  </a:cubicBezTo>
                  <a:cubicBezTo>
                    <a:pt x="4265" y="2677"/>
                    <a:pt x="4249" y="2686"/>
                    <a:pt x="4248" y="2695"/>
                  </a:cubicBezTo>
                  <a:lnTo>
                    <a:pt x="4248" y="2695"/>
                  </a:lnTo>
                  <a:cubicBezTo>
                    <a:pt x="4245" y="2693"/>
                    <a:pt x="4242" y="2692"/>
                    <a:pt x="4239" y="2692"/>
                  </a:cubicBezTo>
                  <a:cubicBezTo>
                    <a:pt x="4215" y="2703"/>
                    <a:pt x="4227" y="2703"/>
                    <a:pt x="4215" y="2715"/>
                  </a:cubicBezTo>
                  <a:lnTo>
                    <a:pt x="4203" y="2727"/>
                  </a:lnTo>
                  <a:cubicBezTo>
                    <a:pt x="4179" y="2739"/>
                    <a:pt x="4155" y="2751"/>
                    <a:pt x="4143" y="2763"/>
                  </a:cubicBezTo>
                  <a:cubicBezTo>
                    <a:pt x="4120" y="2787"/>
                    <a:pt x="4096" y="2811"/>
                    <a:pt x="4096" y="2811"/>
                  </a:cubicBezTo>
                  <a:cubicBezTo>
                    <a:pt x="4096" y="2811"/>
                    <a:pt x="4108" y="2834"/>
                    <a:pt x="4096" y="2846"/>
                  </a:cubicBezTo>
                  <a:cubicBezTo>
                    <a:pt x="4096" y="2852"/>
                    <a:pt x="4087" y="2855"/>
                    <a:pt x="4079" y="2855"/>
                  </a:cubicBezTo>
                  <a:cubicBezTo>
                    <a:pt x="4072" y="2855"/>
                    <a:pt x="4066" y="2852"/>
                    <a:pt x="4072" y="2846"/>
                  </a:cubicBezTo>
                  <a:cubicBezTo>
                    <a:pt x="4078" y="2840"/>
                    <a:pt x="4078" y="2837"/>
                    <a:pt x="4074" y="2837"/>
                  </a:cubicBezTo>
                  <a:cubicBezTo>
                    <a:pt x="4069" y="2837"/>
                    <a:pt x="4060" y="2840"/>
                    <a:pt x="4048" y="2846"/>
                  </a:cubicBezTo>
                  <a:cubicBezTo>
                    <a:pt x="4036" y="2846"/>
                    <a:pt x="4024" y="2858"/>
                    <a:pt x="4013" y="2870"/>
                  </a:cubicBezTo>
                  <a:lnTo>
                    <a:pt x="4001" y="2882"/>
                  </a:lnTo>
                  <a:cubicBezTo>
                    <a:pt x="3995" y="2888"/>
                    <a:pt x="3980" y="2891"/>
                    <a:pt x="3968" y="2891"/>
                  </a:cubicBezTo>
                  <a:cubicBezTo>
                    <a:pt x="3956" y="2891"/>
                    <a:pt x="3947" y="2888"/>
                    <a:pt x="3953" y="2882"/>
                  </a:cubicBezTo>
                  <a:cubicBezTo>
                    <a:pt x="3953" y="2880"/>
                    <a:pt x="3953" y="2879"/>
                    <a:pt x="3952" y="2879"/>
                  </a:cubicBezTo>
                  <a:cubicBezTo>
                    <a:pt x="3949" y="2879"/>
                    <a:pt x="3940" y="2891"/>
                    <a:pt x="3926" y="2901"/>
                  </a:cubicBezTo>
                  <a:lnTo>
                    <a:pt x="3926" y="2901"/>
                  </a:lnTo>
                  <a:cubicBezTo>
                    <a:pt x="3927" y="2901"/>
                    <a:pt x="3928" y="2901"/>
                    <a:pt x="3928" y="2901"/>
                  </a:cubicBezTo>
                  <a:cubicBezTo>
                    <a:pt x="3932" y="2901"/>
                    <a:pt x="3933" y="2902"/>
                    <a:pt x="3929" y="2906"/>
                  </a:cubicBezTo>
                  <a:cubicBezTo>
                    <a:pt x="3929" y="2918"/>
                    <a:pt x="3917" y="2918"/>
                    <a:pt x="3905" y="2930"/>
                  </a:cubicBezTo>
                  <a:cubicBezTo>
                    <a:pt x="3896" y="2930"/>
                    <a:pt x="3901" y="2923"/>
                    <a:pt x="3904" y="2914"/>
                  </a:cubicBezTo>
                  <a:lnTo>
                    <a:pt x="3904" y="2914"/>
                  </a:lnTo>
                  <a:cubicBezTo>
                    <a:pt x="3892" y="2919"/>
                    <a:pt x="3878" y="2921"/>
                    <a:pt x="3870" y="2930"/>
                  </a:cubicBezTo>
                  <a:cubicBezTo>
                    <a:pt x="3870" y="2930"/>
                    <a:pt x="3858" y="2954"/>
                    <a:pt x="3858" y="2954"/>
                  </a:cubicBezTo>
                  <a:lnTo>
                    <a:pt x="3834" y="2954"/>
                  </a:lnTo>
                  <a:cubicBezTo>
                    <a:pt x="3822" y="2954"/>
                    <a:pt x="3810" y="2965"/>
                    <a:pt x="3798" y="2965"/>
                  </a:cubicBezTo>
                  <a:lnTo>
                    <a:pt x="3762" y="2989"/>
                  </a:lnTo>
                  <a:cubicBezTo>
                    <a:pt x="3739" y="2989"/>
                    <a:pt x="3739" y="3001"/>
                    <a:pt x="3739" y="3013"/>
                  </a:cubicBezTo>
                  <a:cubicBezTo>
                    <a:pt x="3739" y="3013"/>
                    <a:pt x="3727" y="3025"/>
                    <a:pt x="3715" y="3025"/>
                  </a:cubicBezTo>
                  <a:cubicBezTo>
                    <a:pt x="3705" y="3025"/>
                    <a:pt x="3711" y="3010"/>
                    <a:pt x="3702" y="3010"/>
                  </a:cubicBezTo>
                  <a:cubicBezTo>
                    <a:pt x="3699" y="3010"/>
                    <a:pt x="3696" y="3011"/>
                    <a:pt x="3691" y="3013"/>
                  </a:cubicBezTo>
                  <a:lnTo>
                    <a:pt x="3536" y="3049"/>
                  </a:lnTo>
                  <a:cubicBezTo>
                    <a:pt x="3536" y="3049"/>
                    <a:pt x="3489" y="3061"/>
                    <a:pt x="3489" y="3073"/>
                  </a:cubicBezTo>
                  <a:cubicBezTo>
                    <a:pt x="3501" y="3073"/>
                    <a:pt x="3477" y="3084"/>
                    <a:pt x="3465" y="3084"/>
                  </a:cubicBezTo>
                  <a:cubicBezTo>
                    <a:pt x="3453" y="3084"/>
                    <a:pt x="3465" y="3084"/>
                    <a:pt x="3453" y="3073"/>
                  </a:cubicBezTo>
                  <a:lnTo>
                    <a:pt x="3429" y="3073"/>
                  </a:lnTo>
                  <a:cubicBezTo>
                    <a:pt x="3417" y="3073"/>
                    <a:pt x="3393" y="3073"/>
                    <a:pt x="3370" y="3084"/>
                  </a:cubicBezTo>
                  <a:cubicBezTo>
                    <a:pt x="3370" y="3084"/>
                    <a:pt x="3358" y="3084"/>
                    <a:pt x="3334" y="3096"/>
                  </a:cubicBezTo>
                  <a:cubicBezTo>
                    <a:pt x="3322" y="3096"/>
                    <a:pt x="3322" y="3108"/>
                    <a:pt x="3310" y="3108"/>
                  </a:cubicBezTo>
                  <a:lnTo>
                    <a:pt x="3298" y="3108"/>
                  </a:lnTo>
                  <a:cubicBezTo>
                    <a:pt x="3292" y="3102"/>
                    <a:pt x="3283" y="3099"/>
                    <a:pt x="3274" y="3099"/>
                  </a:cubicBezTo>
                  <a:cubicBezTo>
                    <a:pt x="3265" y="3099"/>
                    <a:pt x="3256" y="3102"/>
                    <a:pt x="3251" y="3108"/>
                  </a:cubicBezTo>
                  <a:lnTo>
                    <a:pt x="3167" y="3108"/>
                  </a:lnTo>
                  <a:cubicBezTo>
                    <a:pt x="3155" y="3108"/>
                    <a:pt x="3155" y="3108"/>
                    <a:pt x="3155" y="3120"/>
                  </a:cubicBezTo>
                  <a:cubicBezTo>
                    <a:pt x="3134" y="3127"/>
                    <a:pt x="3160" y="3139"/>
                    <a:pt x="3182" y="3139"/>
                  </a:cubicBezTo>
                  <a:cubicBezTo>
                    <a:pt x="3196" y="3139"/>
                    <a:pt x="3208" y="3134"/>
                    <a:pt x="3203" y="3120"/>
                  </a:cubicBezTo>
                  <a:lnTo>
                    <a:pt x="3203" y="3120"/>
                  </a:lnTo>
                  <a:cubicBezTo>
                    <a:pt x="3203" y="3120"/>
                    <a:pt x="3262" y="3120"/>
                    <a:pt x="3274" y="3132"/>
                  </a:cubicBezTo>
                  <a:cubicBezTo>
                    <a:pt x="3278" y="3136"/>
                    <a:pt x="3281" y="3137"/>
                    <a:pt x="3283" y="3137"/>
                  </a:cubicBezTo>
                  <a:cubicBezTo>
                    <a:pt x="3288" y="3137"/>
                    <a:pt x="3290" y="3132"/>
                    <a:pt x="3298" y="3132"/>
                  </a:cubicBezTo>
                  <a:lnTo>
                    <a:pt x="3334" y="3132"/>
                  </a:lnTo>
                  <a:lnTo>
                    <a:pt x="3524" y="3096"/>
                  </a:lnTo>
                  <a:cubicBezTo>
                    <a:pt x="3560" y="3096"/>
                    <a:pt x="3643" y="3084"/>
                    <a:pt x="3643" y="3049"/>
                  </a:cubicBezTo>
                  <a:cubicBezTo>
                    <a:pt x="3643" y="3049"/>
                    <a:pt x="3643" y="3041"/>
                    <a:pt x="3643" y="3037"/>
                  </a:cubicBezTo>
                  <a:cubicBezTo>
                    <a:pt x="3655" y="3037"/>
                    <a:pt x="3667" y="3037"/>
                    <a:pt x="3667" y="3049"/>
                  </a:cubicBezTo>
                  <a:cubicBezTo>
                    <a:pt x="3667" y="3061"/>
                    <a:pt x="3679" y="3073"/>
                    <a:pt x="3679" y="3073"/>
                  </a:cubicBezTo>
                  <a:lnTo>
                    <a:pt x="3691" y="3073"/>
                  </a:lnTo>
                  <a:lnTo>
                    <a:pt x="3727" y="3061"/>
                  </a:lnTo>
                  <a:cubicBezTo>
                    <a:pt x="3735" y="3061"/>
                    <a:pt x="3748" y="3055"/>
                    <a:pt x="3756" y="3055"/>
                  </a:cubicBezTo>
                  <a:cubicBezTo>
                    <a:pt x="3760" y="3055"/>
                    <a:pt x="3762" y="3057"/>
                    <a:pt x="3762" y="3061"/>
                  </a:cubicBezTo>
                  <a:cubicBezTo>
                    <a:pt x="3762" y="3037"/>
                    <a:pt x="3786" y="3037"/>
                    <a:pt x="3786" y="3025"/>
                  </a:cubicBezTo>
                  <a:cubicBezTo>
                    <a:pt x="3786" y="3013"/>
                    <a:pt x="3810" y="3001"/>
                    <a:pt x="3822" y="3001"/>
                  </a:cubicBezTo>
                  <a:cubicBezTo>
                    <a:pt x="3834" y="3001"/>
                    <a:pt x="3834" y="3013"/>
                    <a:pt x="3846" y="3013"/>
                  </a:cubicBezTo>
                  <a:cubicBezTo>
                    <a:pt x="3858" y="3013"/>
                    <a:pt x="3870" y="3013"/>
                    <a:pt x="3870" y="3001"/>
                  </a:cubicBezTo>
                  <a:cubicBezTo>
                    <a:pt x="3870" y="2995"/>
                    <a:pt x="3870" y="2995"/>
                    <a:pt x="3871" y="2995"/>
                  </a:cubicBezTo>
                  <a:cubicBezTo>
                    <a:pt x="3873" y="2995"/>
                    <a:pt x="3876" y="2995"/>
                    <a:pt x="3882" y="2989"/>
                  </a:cubicBezTo>
                  <a:cubicBezTo>
                    <a:pt x="3889" y="2985"/>
                    <a:pt x="3892" y="2984"/>
                    <a:pt x="3893" y="2984"/>
                  </a:cubicBezTo>
                  <a:lnTo>
                    <a:pt x="3893" y="2984"/>
                  </a:lnTo>
                  <a:cubicBezTo>
                    <a:pt x="3893" y="2984"/>
                    <a:pt x="3886" y="2989"/>
                    <a:pt x="3893" y="2989"/>
                  </a:cubicBezTo>
                  <a:cubicBezTo>
                    <a:pt x="3905" y="2989"/>
                    <a:pt x="3941" y="2954"/>
                    <a:pt x="3965" y="2954"/>
                  </a:cubicBezTo>
                  <a:cubicBezTo>
                    <a:pt x="3989" y="2954"/>
                    <a:pt x="3989" y="2918"/>
                    <a:pt x="4001" y="2918"/>
                  </a:cubicBezTo>
                  <a:lnTo>
                    <a:pt x="4013" y="2918"/>
                  </a:lnTo>
                  <a:cubicBezTo>
                    <a:pt x="4024" y="2918"/>
                    <a:pt x="4013" y="2906"/>
                    <a:pt x="4013" y="2906"/>
                  </a:cubicBezTo>
                  <a:lnTo>
                    <a:pt x="4036" y="2906"/>
                  </a:lnTo>
                  <a:cubicBezTo>
                    <a:pt x="4048" y="2894"/>
                    <a:pt x="4060" y="2870"/>
                    <a:pt x="4084" y="2870"/>
                  </a:cubicBezTo>
                  <a:cubicBezTo>
                    <a:pt x="4096" y="2870"/>
                    <a:pt x="4108" y="2858"/>
                    <a:pt x="4120" y="2858"/>
                  </a:cubicBezTo>
                  <a:cubicBezTo>
                    <a:pt x="4120" y="2858"/>
                    <a:pt x="4127" y="2843"/>
                    <a:pt x="4124" y="2843"/>
                  </a:cubicBezTo>
                  <a:lnTo>
                    <a:pt x="4124" y="2843"/>
                  </a:lnTo>
                  <a:cubicBezTo>
                    <a:pt x="4123" y="2843"/>
                    <a:pt x="4122" y="2844"/>
                    <a:pt x="4120" y="2846"/>
                  </a:cubicBezTo>
                  <a:lnTo>
                    <a:pt x="4143" y="2823"/>
                  </a:lnTo>
                  <a:cubicBezTo>
                    <a:pt x="4149" y="2817"/>
                    <a:pt x="4149" y="2817"/>
                    <a:pt x="4149" y="2817"/>
                  </a:cubicBezTo>
                  <a:cubicBezTo>
                    <a:pt x="4149" y="2817"/>
                    <a:pt x="4149" y="2817"/>
                    <a:pt x="4155" y="2811"/>
                  </a:cubicBezTo>
                  <a:cubicBezTo>
                    <a:pt x="4167" y="2799"/>
                    <a:pt x="4179" y="2799"/>
                    <a:pt x="4191" y="2787"/>
                  </a:cubicBezTo>
                  <a:cubicBezTo>
                    <a:pt x="4203" y="2775"/>
                    <a:pt x="4227" y="2763"/>
                    <a:pt x="4227" y="2751"/>
                  </a:cubicBezTo>
                  <a:cubicBezTo>
                    <a:pt x="4227" y="2739"/>
                    <a:pt x="4227" y="2739"/>
                    <a:pt x="4251" y="2727"/>
                  </a:cubicBezTo>
                  <a:cubicBezTo>
                    <a:pt x="4274" y="2727"/>
                    <a:pt x="4286" y="2715"/>
                    <a:pt x="4274" y="2715"/>
                  </a:cubicBezTo>
                  <a:cubicBezTo>
                    <a:pt x="4251" y="2715"/>
                    <a:pt x="4274" y="2692"/>
                    <a:pt x="4286" y="2680"/>
                  </a:cubicBezTo>
                  <a:cubicBezTo>
                    <a:pt x="4310" y="2680"/>
                    <a:pt x="4310" y="2680"/>
                    <a:pt x="4322" y="2656"/>
                  </a:cubicBezTo>
                  <a:cubicBezTo>
                    <a:pt x="4322" y="2644"/>
                    <a:pt x="4334" y="2632"/>
                    <a:pt x="4346" y="2620"/>
                  </a:cubicBezTo>
                  <a:lnTo>
                    <a:pt x="4346" y="2620"/>
                  </a:lnTo>
                  <a:cubicBezTo>
                    <a:pt x="4346" y="2620"/>
                    <a:pt x="4334" y="2644"/>
                    <a:pt x="4346" y="2644"/>
                  </a:cubicBezTo>
                  <a:cubicBezTo>
                    <a:pt x="4346" y="2632"/>
                    <a:pt x="4358" y="2608"/>
                    <a:pt x="4358" y="2608"/>
                  </a:cubicBezTo>
                  <a:cubicBezTo>
                    <a:pt x="4370" y="2584"/>
                    <a:pt x="4382" y="2573"/>
                    <a:pt x="4394" y="2573"/>
                  </a:cubicBezTo>
                  <a:cubicBezTo>
                    <a:pt x="4405" y="2561"/>
                    <a:pt x="4417" y="2549"/>
                    <a:pt x="4417" y="2537"/>
                  </a:cubicBezTo>
                  <a:cubicBezTo>
                    <a:pt x="4429" y="2525"/>
                    <a:pt x="4441" y="2513"/>
                    <a:pt x="4453" y="2501"/>
                  </a:cubicBezTo>
                  <a:cubicBezTo>
                    <a:pt x="4453" y="2477"/>
                    <a:pt x="4453" y="2465"/>
                    <a:pt x="4465" y="2465"/>
                  </a:cubicBezTo>
                  <a:cubicBezTo>
                    <a:pt x="4477" y="2453"/>
                    <a:pt x="4489" y="2442"/>
                    <a:pt x="4501" y="2418"/>
                  </a:cubicBezTo>
                  <a:cubicBezTo>
                    <a:pt x="4501" y="2406"/>
                    <a:pt x="4501" y="2406"/>
                    <a:pt x="4489" y="2406"/>
                  </a:cubicBezTo>
                  <a:cubicBezTo>
                    <a:pt x="4477" y="2406"/>
                    <a:pt x="4524" y="2358"/>
                    <a:pt x="4524" y="2346"/>
                  </a:cubicBezTo>
                  <a:cubicBezTo>
                    <a:pt x="4524" y="2334"/>
                    <a:pt x="4524" y="2322"/>
                    <a:pt x="4536" y="2311"/>
                  </a:cubicBezTo>
                  <a:cubicBezTo>
                    <a:pt x="4536" y="2311"/>
                    <a:pt x="4536" y="2316"/>
                    <a:pt x="4540" y="2316"/>
                  </a:cubicBezTo>
                  <a:cubicBezTo>
                    <a:pt x="4542" y="2316"/>
                    <a:pt x="4544" y="2315"/>
                    <a:pt x="4548" y="2311"/>
                  </a:cubicBezTo>
                  <a:cubicBezTo>
                    <a:pt x="4560" y="2299"/>
                    <a:pt x="4548" y="2299"/>
                    <a:pt x="4548" y="2287"/>
                  </a:cubicBezTo>
                  <a:cubicBezTo>
                    <a:pt x="4548" y="2275"/>
                    <a:pt x="4560" y="2251"/>
                    <a:pt x="4572" y="2239"/>
                  </a:cubicBezTo>
                  <a:cubicBezTo>
                    <a:pt x="4572" y="2239"/>
                    <a:pt x="4572" y="2215"/>
                    <a:pt x="4572" y="2215"/>
                  </a:cubicBezTo>
                  <a:cubicBezTo>
                    <a:pt x="4572" y="2192"/>
                    <a:pt x="4584" y="2168"/>
                    <a:pt x="4584" y="2144"/>
                  </a:cubicBezTo>
                  <a:cubicBezTo>
                    <a:pt x="4584" y="2132"/>
                    <a:pt x="4584" y="2108"/>
                    <a:pt x="4596" y="2084"/>
                  </a:cubicBezTo>
                  <a:cubicBezTo>
                    <a:pt x="4606" y="2065"/>
                    <a:pt x="4607" y="2046"/>
                    <a:pt x="4608" y="2027"/>
                  </a:cubicBezTo>
                  <a:close/>
                  <a:moveTo>
                    <a:pt x="3120" y="3132"/>
                  </a:moveTo>
                  <a:lnTo>
                    <a:pt x="3120" y="3141"/>
                  </a:lnTo>
                  <a:lnTo>
                    <a:pt x="3120" y="3141"/>
                  </a:lnTo>
                  <a:cubicBezTo>
                    <a:pt x="3116" y="3138"/>
                    <a:pt x="3115" y="3137"/>
                    <a:pt x="3120" y="3132"/>
                  </a:cubicBezTo>
                  <a:close/>
                  <a:moveTo>
                    <a:pt x="191" y="941"/>
                  </a:moveTo>
                  <a:cubicBezTo>
                    <a:pt x="191" y="941"/>
                    <a:pt x="131" y="989"/>
                    <a:pt x="131" y="1001"/>
                  </a:cubicBezTo>
                  <a:cubicBezTo>
                    <a:pt x="119" y="1013"/>
                    <a:pt x="119" y="1025"/>
                    <a:pt x="107" y="1025"/>
                  </a:cubicBezTo>
                  <a:cubicBezTo>
                    <a:pt x="83" y="1037"/>
                    <a:pt x="83" y="1037"/>
                    <a:pt x="83" y="1049"/>
                  </a:cubicBezTo>
                  <a:cubicBezTo>
                    <a:pt x="72" y="1060"/>
                    <a:pt x="72" y="1072"/>
                    <a:pt x="60" y="1072"/>
                  </a:cubicBezTo>
                  <a:cubicBezTo>
                    <a:pt x="60" y="1072"/>
                    <a:pt x="60" y="1084"/>
                    <a:pt x="48" y="1084"/>
                  </a:cubicBezTo>
                  <a:lnTo>
                    <a:pt x="48" y="1096"/>
                  </a:lnTo>
                  <a:cubicBezTo>
                    <a:pt x="48" y="1096"/>
                    <a:pt x="72" y="1096"/>
                    <a:pt x="48" y="1108"/>
                  </a:cubicBezTo>
                  <a:cubicBezTo>
                    <a:pt x="36" y="1120"/>
                    <a:pt x="36" y="1120"/>
                    <a:pt x="24" y="1132"/>
                  </a:cubicBezTo>
                  <a:cubicBezTo>
                    <a:pt x="28" y="1128"/>
                    <a:pt x="34" y="1125"/>
                    <a:pt x="39" y="1125"/>
                  </a:cubicBezTo>
                  <a:cubicBezTo>
                    <a:pt x="47" y="1125"/>
                    <a:pt x="51" y="1133"/>
                    <a:pt x="36" y="1156"/>
                  </a:cubicBezTo>
                  <a:lnTo>
                    <a:pt x="24" y="1156"/>
                  </a:lnTo>
                  <a:cubicBezTo>
                    <a:pt x="24" y="1156"/>
                    <a:pt x="21" y="1152"/>
                    <a:pt x="19" y="1147"/>
                  </a:cubicBezTo>
                  <a:lnTo>
                    <a:pt x="19" y="1147"/>
                  </a:lnTo>
                  <a:cubicBezTo>
                    <a:pt x="16" y="1154"/>
                    <a:pt x="12" y="1161"/>
                    <a:pt x="12" y="1168"/>
                  </a:cubicBezTo>
                  <a:lnTo>
                    <a:pt x="0" y="1203"/>
                  </a:lnTo>
                  <a:cubicBezTo>
                    <a:pt x="0" y="1203"/>
                    <a:pt x="0" y="1203"/>
                    <a:pt x="0" y="1215"/>
                  </a:cubicBezTo>
                  <a:lnTo>
                    <a:pt x="0" y="1239"/>
                  </a:lnTo>
                  <a:lnTo>
                    <a:pt x="0" y="1275"/>
                  </a:lnTo>
                  <a:cubicBezTo>
                    <a:pt x="0" y="1299"/>
                    <a:pt x="0" y="1334"/>
                    <a:pt x="12" y="1358"/>
                  </a:cubicBezTo>
                  <a:cubicBezTo>
                    <a:pt x="24" y="1370"/>
                    <a:pt x="24" y="1370"/>
                    <a:pt x="12" y="1382"/>
                  </a:cubicBezTo>
                  <a:cubicBezTo>
                    <a:pt x="0" y="1382"/>
                    <a:pt x="12" y="1382"/>
                    <a:pt x="12" y="1394"/>
                  </a:cubicBezTo>
                  <a:cubicBezTo>
                    <a:pt x="12" y="1406"/>
                    <a:pt x="24" y="1430"/>
                    <a:pt x="24" y="1441"/>
                  </a:cubicBezTo>
                  <a:cubicBezTo>
                    <a:pt x="36" y="1453"/>
                    <a:pt x="48" y="1465"/>
                    <a:pt x="48" y="1465"/>
                  </a:cubicBezTo>
                  <a:cubicBezTo>
                    <a:pt x="36" y="1465"/>
                    <a:pt x="60" y="1513"/>
                    <a:pt x="72" y="1513"/>
                  </a:cubicBezTo>
                  <a:cubicBezTo>
                    <a:pt x="72" y="1525"/>
                    <a:pt x="95" y="1537"/>
                    <a:pt x="95" y="1537"/>
                  </a:cubicBezTo>
                  <a:cubicBezTo>
                    <a:pt x="95" y="1560"/>
                    <a:pt x="107" y="1572"/>
                    <a:pt x="119" y="1584"/>
                  </a:cubicBezTo>
                  <a:cubicBezTo>
                    <a:pt x="143" y="1608"/>
                    <a:pt x="167" y="1632"/>
                    <a:pt x="191" y="1656"/>
                  </a:cubicBezTo>
                  <a:lnTo>
                    <a:pt x="226" y="1680"/>
                  </a:lnTo>
                  <a:cubicBezTo>
                    <a:pt x="226" y="1680"/>
                    <a:pt x="238" y="1680"/>
                    <a:pt x="238" y="1691"/>
                  </a:cubicBezTo>
                  <a:cubicBezTo>
                    <a:pt x="238" y="1703"/>
                    <a:pt x="238" y="1703"/>
                    <a:pt x="250" y="1715"/>
                  </a:cubicBezTo>
                  <a:cubicBezTo>
                    <a:pt x="250" y="1727"/>
                    <a:pt x="262" y="1739"/>
                    <a:pt x="274" y="1739"/>
                  </a:cubicBezTo>
                  <a:cubicBezTo>
                    <a:pt x="286" y="1751"/>
                    <a:pt x="298" y="1763"/>
                    <a:pt x="298" y="1763"/>
                  </a:cubicBezTo>
                  <a:cubicBezTo>
                    <a:pt x="300" y="1761"/>
                    <a:pt x="303" y="1760"/>
                    <a:pt x="306" y="1760"/>
                  </a:cubicBezTo>
                  <a:cubicBezTo>
                    <a:pt x="318" y="1760"/>
                    <a:pt x="333" y="1777"/>
                    <a:pt x="333" y="1787"/>
                  </a:cubicBezTo>
                  <a:cubicBezTo>
                    <a:pt x="345" y="1787"/>
                    <a:pt x="345" y="1811"/>
                    <a:pt x="357" y="1811"/>
                  </a:cubicBezTo>
                  <a:cubicBezTo>
                    <a:pt x="369" y="1822"/>
                    <a:pt x="381" y="1834"/>
                    <a:pt x="393" y="1846"/>
                  </a:cubicBezTo>
                  <a:lnTo>
                    <a:pt x="405" y="1846"/>
                  </a:lnTo>
                  <a:lnTo>
                    <a:pt x="429" y="1858"/>
                  </a:lnTo>
                  <a:cubicBezTo>
                    <a:pt x="429" y="1858"/>
                    <a:pt x="441" y="1870"/>
                    <a:pt x="441" y="1870"/>
                  </a:cubicBezTo>
                  <a:cubicBezTo>
                    <a:pt x="441" y="1882"/>
                    <a:pt x="441" y="1882"/>
                    <a:pt x="441" y="1894"/>
                  </a:cubicBezTo>
                  <a:lnTo>
                    <a:pt x="453" y="1906"/>
                  </a:lnTo>
                  <a:cubicBezTo>
                    <a:pt x="476" y="1918"/>
                    <a:pt x="488" y="1930"/>
                    <a:pt x="512" y="1941"/>
                  </a:cubicBezTo>
                  <a:cubicBezTo>
                    <a:pt x="536" y="1953"/>
                    <a:pt x="524" y="1953"/>
                    <a:pt x="524" y="1953"/>
                  </a:cubicBezTo>
                  <a:cubicBezTo>
                    <a:pt x="512" y="1965"/>
                    <a:pt x="536" y="1965"/>
                    <a:pt x="548" y="1965"/>
                  </a:cubicBezTo>
                  <a:cubicBezTo>
                    <a:pt x="560" y="1965"/>
                    <a:pt x="548" y="1977"/>
                    <a:pt x="560" y="1989"/>
                  </a:cubicBezTo>
                  <a:cubicBezTo>
                    <a:pt x="569" y="1989"/>
                    <a:pt x="578" y="1996"/>
                    <a:pt x="587" y="1999"/>
                  </a:cubicBezTo>
                  <a:lnTo>
                    <a:pt x="587" y="1999"/>
                  </a:lnTo>
                  <a:cubicBezTo>
                    <a:pt x="584" y="2004"/>
                    <a:pt x="583" y="2013"/>
                    <a:pt x="595" y="2025"/>
                  </a:cubicBezTo>
                  <a:cubicBezTo>
                    <a:pt x="601" y="2031"/>
                    <a:pt x="610" y="2034"/>
                    <a:pt x="618" y="2034"/>
                  </a:cubicBezTo>
                  <a:cubicBezTo>
                    <a:pt x="623" y="2034"/>
                    <a:pt x="628" y="2032"/>
                    <a:pt x="630" y="2029"/>
                  </a:cubicBezTo>
                  <a:lnTo>
                    <a:pt x="630" y="2029"/>
                  </a:lnTo>
                  <a:cubicBezTo>
                    <a:pt x="629" y="2054"/>
                    <a:pt x="726" y="2109"/>
                    <a:pt x="714" y="2120"/>
                  </a:cubicBezTo>
                  <a:cubicBezTo>
                    <a:pt x="703" y="2132"/>
                    <a:pt x="750" y="2144"/>
                    <a:pt x="774" y="2156"/>
                  </a:cubicBezTo>
                  <a:lnTo>
                    <a:pt x="822" y="2192"/>
                  </a:lnTo>
                  <a:lnTo>
                    <a:pt x="881" y="2227"/>
                  </a:lnTo>
                  <a:cubicBezTo>
                    <a:pt x="893" y="2239"/>
                    <a:pt x="893" y="2251"/>
                    <a:pt x="917" y="2263"/>
                  </a:cubicBezTo>
                  <a:cubicBezTo>
                    <a:pt x="917" y="2263"/>
                    <a:pt x="929" y="2275"/>
                    <a:pt x="941" y="2275"/>
                  </a:cubicBezTo>
                  <a:lnTo>
                    <a:pt x="953" y="2275"/>
                  </a:lnTo>
                  <a:cubicBezTo>
                    <a:pt x="953" y="2287"/>
                    <a:pt x="953" y="2299"/>
                    <a:pt x="953" y="2299"/>
                  </a:cubicBezTo>
                  <a:cubicBezTo>
                    <a:pt x="1000" y="2334"/>
                    <a:pt x="1048" y="2358"/>
                    <a:pt x="1095" y="2394"/>
                  </a:cubicBezTo>
                  <a:cubicBezTo>
                    <a:pt x="1119" y="2406"/>
                    <a:pt x="1131" y="2430"/>
                    <a:pt x="1143" y="2442"/>
                  </a:cubicBezTo>
                  <a:cubicBezTo>
                    <a:pt x="1167" y="2453"/>
                    <a:pt x="1179" y="2465"/>
                    <a:pt x="1203" y="2465"/>
                  </a:cubicBezTo>
                  <a:lnTo>
                    <a:pt x="1226" y="2465"/>
                  </a:lnTo>
                  <a:cubicBezTo>
                    <a:pt x="1215" y="2465"/>
                    <a:pt x="1226" y="2489"/>
                    <a:pt x="1238" y="2489"/>
                  </a:cubicBezTo>
                  <a:cubicBezTo>
                    <a:pt x="1244" y="2495"/>
                    <a:pt x="1250" y="2495"/>
                    <a:pt x="1256" y="2495"/>
                  </a:cubicBezTo>
                  <a:cubicBezTo>
                    <a:pt x="1262" y="2495"/>
                    <a:pt x="1268" y="2495"/>
                    <a:pt x="1274" y="2501"/>
                  </a:cubicBezTo>
                  <a:cubicBezTo>
                    <a:pt x="1274" y="2507"/>
                    <a:pt x="1268" y="2507"/>
                    <a:pt x="1264" y="2507"/>
                  </a:cubicBezTo>
                  <a:cubicBezTo>
                    <a:pt x="1259" y="2507"/>
                    <a:pt x="1256" y="2507"/>
                    <a:pt x="1262" y="2513"/>
                  </a:cubicBezTo>
                  <a:cubicBezTo>
                    <a:pt x="1271" y="2521"/>
                    <a:pt x="1285" y="2530"/>
                    <a:pt x="1297" y="2530"/>
                  </a:cubicBezTo>
                  <a:cubicBezTo>
                    <a:pt x="1302" y="2530"/>
                    <a:pt x="1306" y="2528"/>
                    <a:pt x="1310" y="2525"/>
                  </a:cubicBezTo>
                  <a:cubicBezTo>
                    <a:pt x="1310" y="2523"/>
                    <a:pt x="1310" y="2522"/>
                    <a:pt x="1310" y="2522"/>
                  </a:cubicBezTo>
                  <a:cubicBezTo>
                    <a:pt x="1313" y="2522"/>
                    <a:pt x="1322" y="2549"/>
                    <a:pt x="1322" y="2549"/>
                  </a:cubicBezTo>
                  <a:cubicBezTo>
                    <a:pt x="1334" y="2561"/>
                    <a:pt x="1346" y="2573"/>
                    <a:pt x="1346" y="2573"/>
                  </a:cubicBezTo>
                  <a:cubicBezTo>
                    <a:pt x="1353" y="2573"/>
                    <a:pt x="1356" y="2567"/>
                    <a:pt x="1364" y="2567"/>
                  </a:cubicBezTo>
                  <a:cubicBezTo>
                    <a:pt x="1368" y="2567"/>
                    <a:pt x="1373" y="2569"/>
                    <a:pt x="1381" y="2573"/>
                  </a:cubicBezTo>
                  <a:cubicBezTo>
                    <a:pt x="1393" y="2584"/>
                    <a:pt x="1393" y="2596"/>
                    <a:pt x="1405" y="2596"/>
                  </a:cubicBezTo>
                  <a:cubicBezTo>
                    <a:pt x="1417" y="2608"/>
                    <a:pt x="1429" y="2608"/>
                    <a:pt x="1441" y="2608"/>
                  </a:cubicBezTo>
                  <a:cubicBezTo>
                    <a:pt x="1453" y="2620"/>
                    <a:pt x="1453" y="2632"/>
                    <a:pt x="1465" y="2644"/>
                  </a:cubicBezTo>
                  <a:cubicBezTo>
                    <a:pt x="1488" y="2656"/>
                    <a:pt x="1500" y="2656"/>
                    <a:pt x="1500" y="2656"/>
                  </a:cubicBezTo>
                  <a:cubicBezTo>
                    <a:pt x="1502" y="2654"/>
                    <a:pt x="1504" y="2653"/>
                    <a:pt x="1505" y="2653"/>
                  </a:cubicBezTo>
                  <a:cubicBezTo>
                    <a:pt x="1515" y="2653"/>
                    <a:pt x="1524" y="2680"/>
                    <a:pt x="1524" y="2680"/>
                  </a:cubicBezTo>
                  <a:cubicBezTo>
                    <a:pt x="1524" y="2671"/>
                    <a:pt x="1524" y="2663"/>
                    <a:pt x="1528" y="2663"/>
                  </a:cubicBezTo>
                  <a:cubicBezTo>
                    <a:pt x="1530" y="2663"/>
                    <a:pt x="1533" y="2664"/>
                    <a:pt x="1536" y="2668"/>
                  </a:cubicBezTo>
                  <a:cubicBezTo>
                    <a:pt x="1560" y="2680"/>
                    <a:pt x="1548" y="2680"/>
                    <a:pt x="1560" y="2680"/>
                  </a:cubicBezTo>
                  <a:cubicBezTo>
                    <a:pt x="1560" y="2692"/>
                    <a:pt x="1607" y="2715"/>
                    <a:pt x="1619" y="2715"/>
                  </a:cubicBezTo>
                  <a:cubicBezTo>
                    <a:pt x="1631" y="2715"/>
                    <a:pt x="1643" y="2739"/>
                    <a:pt x="1643" y="2751"/>
                  </a:cubicBezTo>
                  <a:lnTo>
                    <a:pt x="1691" y="2751"/>
                  </a:lnTo>
                  <a:cubicBezTo>
                    <a:pt x="1691" y="2751"/>
                    <a:pt x="1727" y="2775"/>
                    <a:pt x="1738" y="2775"/>
                  </a:cubicBezTo>
                  <a:cubicBezTo>
                    <a:pt x="1742" y="2779"/>
                    <a:pt x="1745" y="2780"/>
                    <a:pt x="1747" y="2780"/>
                  </a:cubicBezTo>
                  <a:cubicBezTo>
                    <a:pt x="1752" y="2780"/>
                    <a:pt x="1754" y="2775"/>
                    <a:pt x="1762" y="2775"/>
                  </a:cubicBezTo>
                  <a:lnTo>
                    <a:pt x="1798" y="2799"/>
                  </a:lnTo>
                  <a:cubicBezTo>
                    <a:pt x="1834" y="2823"/>
                    <a:pt x="1846" y="2823"/>
                    <a:pt x="1857" y="2823"/>
                  </a:cubicBezTo>
                  <a:lnTo>
                    <a:pt x="1846" y="2823"/>
                  </a:lnTo>
                  <a:cubicBezTo>
                    <a:pt x="1846" y="2834"/>
                    <a:pt x="1857" y="2834"/>
                    <a:pt x="1869" y="2834"/>
                  </a:cubicBezTo>
                  <a:cubicBezTo>
                    <a:pt x="1881" y="2834"/>
                    <a:pt x="1905" y="2846"/>
                    <a:pt x="1905" y="2858"/>
                  </a:cubicBezTo>
                  <a:cubicBezTo>
                    <a:pt x="1905" y="2864"/>
                    <a:pt x="1917" y="2864"/>
                    <a:pt x="1927" y="2864"/>
                  </a:cubicBezTo>
                  <a:cubicBezTo>
                    <a:pt x="1938" y="2864"/>
                    <a:pt x="1947" y="2864"/>
                    <a:pt x="1941" y="2870"/>
                  </a:cubicBezTo>
                  <a:cubicBezTo>
                    <a:pt x="1941" y="2870"/>
                    <a:pt x="1971" y="2885"/>
                    <a:pt x="1984" y="2885"/>
                  </a:cubicBezTo>
                  <a:cubicBezTo>
                    <a:pt x="1987" y="2885"/>
                    <a:pt x="1988" y="2884"/>
                    <a:pt x="1988" y="2882"/>
                  </a:cubicBezTo>
                  <a:cubicBezTo>
                    <a:pt x="1991" y="2880"/>
                    <a:pt x="1992" y="2879"/>
                    <a:pt x="1993" y="2879"/>
                  </a:cubicBezTo>
                  <a:lnTo>
                    <a:pt x="1993" y="2879"/>
                  </a:lnTo>
                  <a:cubicBezTo>
                    <a:pt x="1997" y="2879"/>
                    <a:pt x="1991" y="2896"/>
                    <a:pt x="2000" y="2906"/>
                  </a:cubicBezTo>
                  <a:lnTo>
                    <a:pt x="2024" y="2906"/>
                  </a:lnTo>
                  <a:cubicBezTo>
                    <a:pt x="2024" y="2906"/>
                    <a:pt x="2036" y="2918"/>
                    <a:pt x="2048" y="2918"/>
                  </a:cubicBezTo>
                  <a:cubicBezTo>
                    <a:pt x="2054" y="2924"/>
                    <a:pt x="2060" y="2924"/>
                    <a:pt x="2066" y="2924"/>
                  </a:cubicBezTo>
                  <a:cubicBezTo>
                    <a:pt x="2072" y="2924"/>
                    <a:pt x="2078" y="2924"/>
                    <a:pt x="2084" y="2930"/>
                  </a:cubicBezTo>
                  <a:lnTo>
                    <a:pt x="2119" y="2954"/>
                  </a:lnTo>
                  <a:cubicBezTo>
                    <a:pt x="2143" y="2965"/>
                    <a:pt x="2155" y="2977"/>
                    <a:pt x="2179" y="2977"/>
                  </a:cubicBezTo>
                  <a:lnTo>
                    <a:pt x="2203" y="2977"/>
                  </a:lnTo>
                  <a:cubicBezTo>
                    <a:pt x="2215" y="2977"/>
                    <a:pt x="2203" y="2989"/>
                    <a:pt x="2227" y="3001"/>
                  </a:cubicBezTo>
                  <a:lnTo>
                    <a:pt x="2250" y="3001"/>
                  </a:lnTo>
                  <a:cubicBezTo>
                    <a:pt x="2250" y="3001"/>
                    <a:pt x="2256" y="2991"/>
                    <a:pt x="2263" y="2991"/>
                  </a:cubicBezTo>
                  <a:cubicBezTo>
                    <a:pt x="2266" y="2991"/>
                    <a:pt x="2270" y="2993"/>
                    <a:pt x="2274" y="3001"/>
                  </a:cubicBezTo>
                  <a:cubicBezTo>
                    <a:pt x="2286" y="3013"/>
                    <a:pt x="2286" y="3013"/>
                    <a:pt x="2298" y="3025"/>
                  </a:cubicBezTo>
                  <a:cubicBezTo>
                    <a:pt x="2304" y="3031"/>
                    <a:pt x="2313" y="3031"/>
                    <a:pt x="2322" y="3031"/>
                  </a:cubicBezTo>
                  <a:cubicBezTo>
                    <a:pt x="2331" y="3031"/>
                    <a:pt x="2340" y="3031"/>
                    <a:pt x="2346" y="3037"/>
                  </a:cubicBezTo>
                  <a:cubicBezTo>
                    <a:pt x="2369" y="3049"/>
                    <a:pt x="2393" y="3061"/>
                    <a:pt x="2417" y="3061"/>
                  </a:cubicBezTo>
                  <a:cubicBezTo>
                    <a:pt x="2441" y="3073"/>
                    <a:pt x="2453" y="3073"/>
                    <a:pt x="2465" y="3073"/>
                  </a:cubicBezTo>
                  <a:cubicBezTo>
                    <a:pt x="2477" y="3084"/>
                    <a:pt x="2489" y="3084"/>
                    <a:pt x="2500" y="3096"/>
                  </a:cubicBezTo>
                  <a:cubicBezTo>
                    <a:pt x="2500" y="3096"/>
                    <a:pt x="2489" y="3084"/>
                    <a:pt x="2500" y="3084"/>
                  </a:cubicBezTo>
                  <a:lnTo>
                    <a:pt x="2524" y="3084"/>
                  </a:lnTo>
                  <a:cubicBezTo>
                    <a:pt x="2536" y="3084"/>
                    <a:pt x="2560" y="3096"/>
                    <a:pt x="2560" y="3108"/>
                  </a:cubicBezTo>
                  <a:cubicBezTo>
                    <a:pt x="2560" y="3102"/>
                    <a:pt x="2561" y="3100"/>
                    <a:pt x="2564" y="3100"/>
                  </a:cubicBezTo>
                  <a:cubicBezTo>
                    <a:pt x="2571" y="3100"/>
                    <a:pt x="2587" y="3120"/>
                    <a:pt x="2596" y="3120"/>
                  </a:cubicBezTo>
                  <a:cubicBezTo>
                    <a:pt x="2612" y="3120"/>
                    <a:pt x="2617" y="3115"/>
                    <a:pt x="2626" y="3115"/>
                  </a:cubicBezTo>
                  <a:cubicBezTo>
                    <a:pt x="2630" y="3115"/>
                    <a:pt x="2635" y="3116"/>
                    <a:pt x="2643" y="3120"/>
                  </a:cubicBezTo>
                  <a:lnTo>
                    <a:pt x="2679" y="3132"/>
                  </a:lnTo>
                  <a:cubicBezTo>
                    <a:pt x="2687" y="3136"/>
                    <a:pt x="2692" y="3137"/>
                    <a:pt x="2697" y="3137"/>
                  </a:cubicBezTo>
                  <a:cubicBezTo>
                    <a:pt x="2705" y="3137"/>
                    <a:pt x="2711" y="3132"/>
                    <a:pt x="2727" y="3132"/>
                  </a:cubicBezTo>
                  <a:cubicBezTo>
                    <a:pt x="2750" y="3144"/>
                    <a:pt x="2774" y="3144"/>
                    <a:pt x="2786" y="3144"/>
                  </a:cubicBezTo>
                  <a:lnTo>
                    <a:pt x="2822" y="3144"/>
                  </a:lnTo>
                  <a:cubicBezTo>
                    <a:pt x="2846" y="3144"/>
                    <a:pt x="2881" y="3180"/>
                    <a:pt x="2917" y="3180"/>
                  </a:cubicBezTo>
                  <a:cubicBezTo>
                    <a:pt x="2925" y="3178"/>
                    <a:pt x="2931" y="3176"/>
                    <a:pt x="2934" y="3175"/>
                  </a:cubicBezTo>
                  <a:lnTo>
                    <a:pt x="2934" y="3175"/>
                  </a:lnTo>
                  <a:cubicBezTo>
                    <a:pt x="2935" y="3176"/>
                    <a:pt x="2937" y="3178"/>
                    <a:pt x="2941" y="3180"/>
                  </a:cubicBezTo>
                  <a:cubicBezTo>
                    <a:pt x="2953" y="3180"/>
                    <a:pt x="2965" y="3192"/>
                    <a:pt x="2965" y="3192"/>
                  </a:cubicBezTo>
                  <a:lnTo>
                    <a:pt x="2977" y="3192"/>
                  </a:lnTo>
                  <a:cubicBezTo>
                    <a:pt x="3008" y="3192"/>
                    <a:pt x="3056" y="3202"/>
                    <a:pt x="3095" y="3202"/>
                  </a:cubicBezTo>
                  <a:cubicBezTo>
                    <a:pt x="3114" y="3202"/>
                    <a:pt x="3131" y="3200"/>
                    <a:pt x="3143" y="3192"/>
                  </a:cubicBezTo>
                  <a:cubicBezTo>
                    <a:pt x="3137" y="3161"/>
                    <a:pt x="3128" y="3149"/>
                    <a:pt x="3122" y="3143"/>
                  </a:cubicBezTo>
                  <a:lnTo>
                    <a:pt x="3122" y="3143"/>
                  </a:lnTo>
                  <a:cubicBezTo>
                    <a:pt x="3133" y="3138"/>
                    <a:pt x="3142" y="3096"/>
                    <a:pt x="3120" y="3096"/>
                  </a:cubicBezTo>
                  <a:cubicBezTo>
                    <a:pt x="3114" y="3090"/>
                    <a:pt x="3105" y="3087"/>
                    <a:pt x="3096" y="3087"/>
                  </a:cubicBezTo>
                  <a:cubicBezTo>
                    <a:pt x="3087" y="3087"/>
                    <a:pt x="3078" y="3090"/>
                    <a:pt x="3072" y="3096"/>
                  </a:cubicBezTo>
                  <a:cubicBezTo>
                    <a:pt x="3064" y="3096"/>
                    <a:pt x="3061" y="3102"/>
                    <a:pt x="3050" y="3102"/>
                  </a:cubicBezTo>
                  <a:cubicBezTo>
                    <a:pt x="3044" y="3102"/>
                    <a:pt x="3036" y="3100"/>
                    <a:pt x="3024" y="3096"/>
                  </a:cubicBezTo>
                  <a:cubicBezTo>
                    <a:pt x="3000" y="3096"/>
                    <a:pt x="2977" y="3084"/>
                    <a:pt x="2953" y="3084"/>
                  </a:cubicBezTo>
                  <a:cubicBezTo>
                    <a:pt x="2929" y="3084"/>
                    <a:pt x="2917" y="3096"/>
                    <a:pt x="2905" y="3096"/>
                  </a:cubicBezTo>
                  <a:cubicBezTo>
                    <a:pt x="2893" y="3096"/>
                    <a:pt x="2881" y="3073"/>
                    <a:pt x="2858" y="3073"/>
                  </a:cubicBezTo>
                  <a:cubicBezTo>
                    <a:pt x="2851" y="3069"/>
                    <a:pt x="2848" y="3068"/>
                    <a:pt x="2847" y="3068"/>
                  </a:cubicBezTo>
                  <a:lnTo>
                    <a:pt x="2847" y="3068"/>
                  </a:lnTo>
                  <a:cubicBezTo>
                    <a:pt x="2846" y="3068"/>
                    <a:pt x="2858" y="3076"/>
                    <a:pt x="2858" y="3084"/>
                  </a:cubicBezTo>
                  <a:cubicBezTo>
                    <a:pt x="2858" y="3084"/>
                    <a:pt x="2846" y="3061"/>
                    <a:pt x="2822" y="3061"/>
                  </a:cubicBezTo>
                  <a:cubicBezTo>
                    <a:pt x="2812" y="3061"/>
                    <a:pt x="2810" y="3087"/>
                    <a:pt x="2795" y="3087"/>
                  </a:cubicBezTo>
                  <a:cubicBezTo>
                    <a:pt x="2792" y="3087"/>
                    <a:pt x="2790" y="3086"/>
                    <a:pt x="2786" y="3084"/>
                  </a:cubicBezTo>
                  <a:cubicBezTo>
                    <a:pt x="2774" y="3061"/>
                    <a:pt x="2786" y="3073"/>
                    <a:pt x="2774" y="3061"/>
                  </a:cubicBezTo>
                  <a:lnTo>
                    <a:pt x="2750" y="3061"/>
                  </a:lnTo>
                  <a:cubicBezTo>
                    <a:pt x="2731" y="3061"/>
                    <a:pt x="2743" y="3076"/>
                    <a:pt x="2730" y="3076"/>
                  </a:cubicBezTo>
                  <a:cubicBezTo>
                    <a:pt x="2727" y="3076"/>
                    <a:pt x="2722" y="3075"/>
                    <a:pt x="2715" y="3073"/>
                  </a:cubicBezTo>
                  <a:cubicBezTo>
                    <a:pt x="2715" y="3073"/>
                    <a:pt x="2715" y="3061"/>
                    <a:pt x="2703" y="3049"/>
                  </a:cubicBezTo>
                  <a:cubicBezTo>
                    <a:pt x="2695" y="3049"/>
                    <a:pt x="2682" y="3043"/>
                    <a:pt x="2674" y="3043"/>
                  </a:cubicBezTo>
                  <a:cubicBezTo>
                    <a:pt x="2670" y="3043"/>
                    <a:pt x="2667" y="3045"/>
                    <a:pt x="2667" y="3049"/>
                  </a:cubicBezTo>
                  <a:cubicBezTo>
                    <a:pt x="2667" y="3037"/>
                    <a:pt x="2655" y="3037"/>
                    <a:pt x="2631" y="3037"/>
                  </a:cubicBezTo>
                  <a:cubicBezTo>
                    <a:pt x="2631" y="3025"/>
                    <a:pt x="2548" y="3013"/>
                    <a:pt x="2536" y="3013"/>
                  </a:cubicBezTo>
                  <a:cubicBezTo>
                    <a:pt x="2561" y="3021"/>
                    <a:pt x="2563" y="3030"/>
                    <a:pt x="2549" y="3030"/>
                  </a:cubicBezTo>
                  <a:cubicBezTo>
                    <a:pt x="2543" y="3030"/>
                    <a:pt x="2535" y="3028"/>
                    <a:pt x="2524" y="3025"/>
                  </a:cubicBezTo>
                  <a:cubicBezTo>
                    <a:pt x="2500" y="3013"/>
                    <a:pt x="2477" y="3001"/>
                    <a:pt x="2453" y="3001"/>
                  </a:cubicBezTo>
                  <a:cubicBezTo>
                    <a:pt x="2453" y="3013"/>
                    <a:pt x="2512" y="3025"/>
                    <a:pt x="2536" y="3037"/>
                  </a:cubicBezTo>
                  <a:lnTo>
                    <a:pt x="2477" y="3025"/>
                  </a:lnTo>
                  <a:cubicBezTo>
                    <a:pt x="2465" y="3025"/>
                    <a:pt x="2441" y="3013"/>
                    <a:pt x="2441" y="3001"/>
                  </a:cubicBezTo>
                  <a:cubicBezTo>
                    <a:pt x="2429" y="2989"/>
                    <a:pt x="2453" y="2989"/>
                    <a:pt x="2441" y="2977"/>
                  </a:cubicBezTo>
                  <a:cubicBezTo>
                    <a:pt x="2429" y="2977"/>
                    <a:pt x="2393" y="2977"/>
                    <a:pt x="2358" y="2965"/>
                  </a:cubicBezTo>
                  <a:cubicBezTo>
                    <a:pt x="2334" y="2954"/>
                    <a:pt x="2322" y="2942"/>
                    <a:pt x="2298" y="2930"/>
                  </a:cubicBezTo>
                  <a:cubicBezTo>
                    <a:pt x="2298" y="2942"/>
                    <a:pt x="2274" y="2942"/>
                    <a:pt x="2262" y="2942"/>
                  </a:cubicBezTo>
                  <a:cubicBezTo>
                    <a:pt x="2250" y="2930"/>
                    <a:pt x="2250" y="2930"/>
                    <a:pt x="2250" y="2930"/>
                  </a:cubicBezTo>
                  <a:cubicBezTo>
                    <a:pt x="2246" y="2926"/>
                    <a:pt x="2244" y="2924"/>
                    <a:pt x="2242" y="2924"/>
                  </a:cubicBezTo>
                  <a:cubicBezTo>
                    <a:pt x="2241" y="2924"/>
                    <a:pt x="2241" y="2925"/>
                    <a:pt x="2241" y="2925"/>
                  </a:cubicBezTo>
                  <a:lnTo>
                    <a:pt x="2241" y="2925"/>
                  </a:lnTo>
                  <a:cubicBezTo>
                    <a:pt x="2242" y="2921"/>
                    <a:pt x="2243" y="2918"/>
                    <a:pt x="2238" y="2918"/>
                  </a:cubicBezTo>
                  <a:cubicBezTo>
                    <a:pt x="2227" y="2906"/>
                    <a:pt x="2215" y="2894"/>
                    <a:pt x="2191" y="2894"/>
                  </a:cubicBezTo>
                  <a:cubicBezTo>
                    <a:pt x="2179" y="2894"/>
                    <a:pt x="2155" y="2882"/>
                    <a:pt x="2143" y="2882"/>
                  </a:cubicBezTo>
                  <a:cubicBezTo>
                    <a:pt x="2137" y="2888"/>
                    <a:pt x="2134" y="2891"/>
                    <a:pt x="2131" y="2891"/>
                  </a:cubicBezTo>
                  <a:cubicBezTo>
                    <a:pt x="2128" y="2891"/>
                    <a:pt x="2125" y="2888"/>
                    <a:pt x="2119" y="2882"/>
                  </a:cubicBezTo>
                  <a:cubicBezTo>
                    <a:pt x="2119" y="2882"/>
                    <a:pt x="2108" y="2882"/>
                    <a:pt x="2108" y="2870"/>
                  </a:cubicBezTo>
                  <a:cubicBezTo>
                    <a:pt x="2108" y="2870"/>
                    <a:pt x="2108" y="2870"/>
                    <a:pt x="2096" y="2858"/>
                  </a:cubicBezTo>
                  <a:cubicBezTo>
                    <a:pt x="2084" y="2858"/>
                    <a:pt x="2060" y="2858"/>
                    <a:pt x="2048" y="2846"/>
                  </a:cubicBezTo>
                  <a:cubicBezTo>
                    <a:pt x="2036" y="2846"/>
                    <a:pt x="2012" y="2846"/>
                    <a:pt x="2000" y="2834"/>
                  </a:cubicBezTo>
                  <a:cubicBezTo>
                    <a:pt x="2000" y="2834"/>
                    <a:pt x="1988" y="2811"/>
                    <a:pt x="1977" y="2811"/>
                  </a:cubicBezTo>
                  <a:lnTo>
                    <a:pt x="1965" y="2811"/>
                  </a:lnTo>
                  <a:lnTo>
                    <a:pt x="1917" y="2787"/>
                  </a:lnTo>
                  <a:cubicBezTo>
                    <a:pt x="1898" y="2777"/>
                    <a:pt x="1871" y="2760"/>
                    <a:pt x="1855" y="2760"/>
                  </a:cubicBezTo>
                  <a:cubicBezTo>
                    <a:pt x="1851" y="2760"/>
                    <a:pt x="1848" y="2761"/>
                    <a:pt x="1846" y="2763"/>
                  </a:cubicBezTo>
                  <a:cubicBezTo>
                    <a:pt x="1846" y="2751"/>
                    <a:pt x="1822" y="2727"/>
                    <a:pt x="1798" y="2727"/>
                  </a:cubicBezTo>
                  <a:cubicBezTo>
                    <a:pt x="1786" y="2715"/>
                    <a:pt x="1774" y="2727"/>
                    <a:pt x="1750" y="2703"/>
                  </a:cubicBezTo>
                  <a:cubicBezTo>
                    <a:pt x="1744" y="2698"/>
                    <a:pt x="1744" y="2698"/>
                    <a:pt x="1746" y="2698"/>
                  </a:cubicBezTo>
                  <a:cubicBezTo>
                    <a:pt x="1747" y="2698"/>
                    <a:pt x="1750" y="2698"/>
                    <a:pt x="1750" y="2692"/>
                  </a:cubicBezTo>
                  <a:cubicBezTo>
                    <a:pt x="1738" y="2692"/>
                    <a:pt x="1738" y="2680"/>
                    <a:pt x="1727" y="2680"/>
                  </a:cubicBezTo>
                  <a:cubicBezTo>
                    <a:pt x="1715" y="2668"/>
                    <a:pt x="1703" y="2668"/>
                    <a:pt x="1691" y="2668"/>
                  </a:cubicBezTo>
                  <a:lnTo>
                    <a:pt x="1679" y="2680"/>
                  </a:lnTo>
                  <a:cubicBezTo>
                    <a:pt x="1667" y="2680"/>
                    <a:pt x="1655" y="2656"/>
                    <a:pt x="1643" y="2644"/>
                  </a:cubicBezTo>
                  <a:cubicBezTo>
                    <a:pt x="1631" y="2644"/>
                    <a:pt x="1667" y="2632"/>
                    <a:pt x="1643" y="2620"/>
                  </a:cubicBezTo>
                  <a:cubicBezTo>
                    <a:pt x="1638" y="2618"/>
                    <a:pt x="1634" y="2617"/>
                    <a:pt x="1630" y="2617"/>
                  </a:cubicBezTo>
                  <a:cubicBezTo>
                    <a:pt x="1615" y="2617"/>
                    <a:pt x="1605" y="2632"/>
                    <a:pt x="1596" y="2632"/>
                  </a:cubicBezTo>
                  <a:cubicBezTo>
                    <a:pt x="1584" y="2632"/>
                    <a:pt x="1572" y="2608"/>
                    <a:pt x="1572" y="2608"/>
                  </a:cubicBezTo>
                  <a:lnTo>
                    <a:pt x="1560" y="2608"/>
                  </a:lnTo>
                  <a:cubicBezTo>
                    <a:pt x="1548" y="2596"/>
                    <a:pt x="1548" y="2596"/>
                    <a:pt x="1536" y="2596"/>
                  </a:cubicBezTo>
                  <a:lnTo>
                    <a:pt x="1524" y="2596"/>
                  </a:lnTo>
                  <a:cubicBezTo>
                    <a:pt x="1524" y="2596"/>
                    <a:pt x="1512" y="2584"/>
                    <a:pt x="1500" y="2584"/>
                  </a:cubicBezTo>
                  <a:cubicBezTo>
                    <a:pt x="1500" y="2584"/>
                    <a:pt x="1500" y="2573"/>
                    <a:pt x="1488" y="2561"/>
                  </a:cubicBezTo>
                  <a:cubicBezTo>
                    <a:pt x="1476" y="2561"/>
                    <a:pt x="1465" y="2549"/>
                    <a:pt x="1465" y="2537"/>
                  </a:cubicBezTo>
                  <a:cubicBezTo>
                    <a:pt x="1476" y="2525"/>
                    <a:pt x="1441" y="2525"/>
                    <a:pt x="1441" y="2525"/>
                  </a:cubicBezTo>
                  <a:cubicBezTo>
                    <a:pt x="1433" y="2525"/>
                    <a:pt x="1435" y="2530"/>
                    <a:pt x="1435" y="2530"/>
                  </a:cubicBezTo>
                  <a:cubicBezTo>
                    <a:pt x="1434" y="2530"/>
                    <a:pt x="1433" y="2529"/>
                    <a:pt x="1429" y="2525"/>
                  </a:cubicBezTo>
                  <a:cubicBezTo>
                    <a:pt x="1405" y="2513"/>
                    <a:pt x="1393" y="2501"/>
                    <a:pt x="1381" y="2489"/>
                  </a:cubicBezTo>
                  <a:lnTo>
                    <a:pt x="1393" y="2489"/>
                  </a:lnTo>
                  <a:cubicBezTo>
                    <a:pt x="1383" y="2479"/>
                    <a:pt x="1375" y="2475"/>
                    <a:pt x="1370" y="2475"/>
                  </a:cubicBezTo>
                  <a:cubicBezTo>
                    <a:pt x="1368" y="2475"/>
                    <a:pt x="1367" y="2476"/>
                    <a:pt x="1366" y="2477"/>
                  </a:cubicBezTo>
                  <a:lnTo>
                    <a:pt x="1366" y="2477"/>
                  </a:lnTo>
                  <a:cubicBezTo>
                    <a:pt x="1364" y="2473"/>
                    <a:pt x="1361" y="2469"/>
                    <a:pt x="1357" y="2465"/>
                  </a:cubicBezTo>
                  <a:cubicBezTo>
                    <a:pt x="1346" y="2453"/>
                    <a:pt x="1334" y="2442"/>
                    <a:pt x="1322" y="2442"/>
                  </a:cubicBezTo>
                  <a:cubicBezTo>
                    <a:pt x="1298" y="2442"/>
                    <a:pt x="1286" y="2406"/>
                    <a:pt x="1286" y="2406"/>
                  </a:cubicBezTo>
                  <a:cubicBezTo>
                    <a:pt x="1262" y="2406"/>
                    <a:pt x="1286" y="2442"/>
                    <a:pt x="1286" y="2442"/>
                  </a:cubicBezTo>
                  <a:cubicBezTo>
                    <a:pt x="1286" y="2442"/>
                    <a:pt x="1262" y="2430"/>
                    <a:pt x="1262" y="2430"/>
                  </a:cubicBezTo>
                  <a:cubicBezTo>
                    <a:pt x="1262" y="2430"/>
                    <a:pt x="1250" y="2418"/>
                    <a:pt x="1238" y="2406"/>
                  </a:cubicBezTo>
                  <a:cubicBezTo>
                    <a:pt x="1226" y="2406"/>
                    <a:pt x="1226" y="2394"/>
                    <a:pt x="1226" y="2382"/>
                  </a:cubicBezTo>
                  <a:cubicBezTo>
                    <a:pt x="1222" y="2378"/>
                    <a:pt x="1220" y="2377"/>
                    <a:pt x="1218" y="2377"/>
                  </a:cubicBezTo>
                  <a:cubicBezTo>
                    <a:pt x="1213" y="2377"/>
                    <a:pt x="1211" y="2382"/>
                    <a:pt x="1203" y="2382"/>
                  </a:cubicBezTo>
                  <a:cubicBezTo>
                    <a:pt x="1203" y="2382"/>
                    <a:pt x="1191" y="2382"/>
                    <a:pt x="1179" y="2370"/>
                  </a:cubicBezTo>
                  <a:cubicBezTo>
                    <a:pt x="1179" y="2358"/>
                    <a:pt x="1155" y="2346"/>
                    <a:pt x="1131" y="2346"/>
                  </a:cubicBezTo>
                  <a:cubicBezTo>
                    <a:pt x="1131" y="2346"/>
                    <a:pt x="1119" y="2346"/>
                    <a:pt x="1119" y="2334"/>
                  </a:cubicBezTo>
                  <a:cubicBezTo>
                    <a:pt x="1119" y="2334"/>
                    <a:pt x="1143" y="2334"/>
                    <a:pt x="1131" y="2322"/>
                  </a:cubicBezTo>
                  <a:cubicBezTo>
                    <a:pt x="1115" y="2306"/>
                    <a:pt x="1099" y="2296"/>
                    <a:pt x="1083" y="2287"/>
                  </a:cubicBezTo>
                  <a:lnTo>
                    <a:pt x="1083" y="2287"/>
                  </a:lnTo>
                  <a:cubicBezTo>
                    <a:pt x="1083" y="2287"/>
                    <a:pt x="1083" y="2287"/>
                    <a:pt x="1084" y="2287"/>
                  </a:cubicBezTo>
                  <a:cubicBezTo>
                    <a:pt x="1084" y="2287"/>
                    <a:pt x="1065" y="2277"/>
                    <a:pt x="1060" y="2275"/>
                  </a:cubicBezTo>
                  <a:lnTo>
                    <a:pt x="1060" y="2275"/>
                  </a:lnTo>
                  <a:cubicBezTo>
                    <a:pt x="1068" y="2279"/>
                    <a:pt x="1075" y="2283"/>
                    <a:pt x="1083" y="2287"/>
                  </a:cubicBezTo>
                  <a:lnTo>
                    <a:pt x="1083" y="2287"/>
                  </a:lnTo>
                  <a:cubicBezTo>
                    <a:pt x="1073" y="2286"/>
                    <a:pt x="1057" y="2272"/>
                    <a:pt x="1044" y="2272"/>
                  </a:cubicBezTo>
                  <a:cubicBezTo>
                    <a:pt x="1041" y="2272"/>
                    <a:pt x="1038" y="2272"/>
                    <a:pt x="1036" y="2275"/>
                  </a:cubicBezTo>
                  <a:cubicBezTo>
                    <a:pt x="1036" y="2275"/>
                    <a:pt x="1041" y="2280"/>
                    <a:pt x="1047" y="2285"/>
                  </a:cubicBezTo>
                  <a:lnTo>
                    <a:pt x="1047" y="2285"/>
                  </a:lnTo>
                  <a:cubicBezTo>
                    <a:pt x="1033" y="2281"/>
                    <a:pt x="1015" y="2272"/>
                    <a:pt x="1024" y="2263"/>
                  </a:cubicBezTo>
                  <a:cubicBezTo>
                    <a:pt x="1030" y="2257"/>
                    <a:pt x="1033" y="2257"/>
                    <a:pt x="1033" y="2257"/>
                  </a:cubicBezTo>
                  <a:cubicBezTo>
                    <a:pt x="1033" y="2257"/>
                    <a:pt x="1030" y="2257"/>
                    <a:pt x="1024" y="2251"/>
                  </a:cubicBezTo>
                  <a:cubicBezTo>
                    <a:pt x="1000" y="2239"/>
                    <a:pt x="988" y="2227"/>
                    <a:pt x="965" y="2215"/>
                  </a:cubicBezTo>
                  <a:cubicBezTo>
                    <a:pt x="961" y="2212"/>
                    <a:pt x="959" y="2210"/>
                    <a:pt x="957" y="2210"/>
                  </a:cubicBezTo>
                  <a:cubicBezTo>
                    <a:pt x="953" y="2210"/>
                    <a:pt x="953" y="2219"/>
                    <a:pt x="953" y="2227"/>
                  </a:cubicBezTo>
                  <a:cubicBezTo>
                    <a:pt x="929" y="2215"/>
                    <a:pt x="917" y="2203"/>
                    <a:pt x="917" y="2180"/>
                  </a:cubicBezTo>
                  <a:lnTo>
                    <a:pt x="917" y="2180"/>
                  </a:lnTo>
                  <a:cubicBezTo>
                    <a:pt x="917" y="2180"/>
                    <a:pt x="925" y="2184"/>
                    <a:pt x="932" y="2187"/>
                  </a:cubicBezTo>
                  <a:lnTo>
                    <a:pt x="932" y="2187"/>
                  </a:lnTo>
                  <a:cubicBezTo>
                    <a:pt x="920" y="2178"/>
                    <a:pt x="900" y="2163"/>
                    <a:pt x="893" y="2156"/>
                  </a:cubicBezTo>
                  <a:cubicBezTo>
                    <a:pt x="893" y="2144"/>
                    <a:pt x="893" y="2144"/>
                    <a:pt x="905" y="2132"/>
                  </a:cubicBezTo>
                  <a:lnTo>
                    <a:pt x="905" y="2132"/>
                  </a:lnTo>
                  <a:cubicBezTo>
                    <a:pt x="899" y="2138"/>
                    <a:pt x="890" y="2141"/>
                    <a:pt x="881" y="2141"/>
                  </a:cubicBezTo>
                  <a:cubicBezTo>
                    <a:pt x="872" y="2141"/>
                    <a:pt x="863" y="2138"/>
                    <a:pt x="857" y="2132"/>
                  </a:cubicBezTo>
                  <a:cubicBezTo>
                    <a:pt x="845" y="2132"/>
                    <a:pt x="834" y="2120"/>
                    <a:pt x="834" y="2120"/>
                  </a:cubicBezTo>
                  <a:cubicBezTo>
                    <a:pt x="828" y="2114"/>
                    <a:pt x="822" y="2114"/>
                    <a:pt x="817" y="2114"/>
                  </a:cubicBezTo>
                  <a:cubicBezTo>
                    <a:pt x="813" y="2114"/>
                    <a:pt x="810" y="2114"/>
                    <a:pt x="810" y="2108"/>
                  </a:cubicBezTo>
                  <a:cubicBezTo>
                    <a:pt x="804" y="2102"/>
                    <a:pt x="807" y="2102"/>
                    <a:pt x="811" y="2102"/>
                  </a:cubicBezTo>
                  <a:cubicBezTo>
                    <a:pt x="816" y="2102"/>
                    <a:pt x="822" y="2102"/>
                    <a:pt x="822" y="2096"/>
                  </a:cubicBezTo>
                  <a:cubicBezTo>
                    <a:pt x="822" y="2072"/>
                    <a:pt x="810" y="2072"/>
                    <a:pt x="798" y="2072"/>
                  </a:cubicBezTo>
                  <a:lnTo>
                    <a:pt x="774" y="2072"/>
                  </a:lnTo>
                  <a:lnTo>
                    <a:pt x="738" y="2049"/>
                  </a:lnTo>
                  <a:cubicBezTo>
                    <a:pt x="730" y="2041"/>
                    <a:pt x="723" y="2033"/>
                    <a:pt x="714" y="2026"/>
                  </a:cubicBezTo>
                  <a:lnTo>
                    <a:pt x="714" y="2026"/>
                  </a:lnTo>
                  <a:lnTo>
                    <a:pt x="714" y="2037"/>
                  </a:lnTo>
                  <a:cubicBezTo>
                    <a:pt x="709" y="2031"/>
                    <a:pt x="709" y="2026"/>
                    <a:pt x="711" y="2023"/>
                  </a:cubicBezTo>
                  <a:lnTo>
                    <a:pt x="711" y="2023"/>
                  </a:lnTo>
                  <a:cubicBezTo>
                    <a:pt x="712" y="2024"/>
                    <a:pt x="713" y="2025"/>
                    <a:pt x="714" y="2026"/>
                  </a:cubicBezTo>
                  <a:lnTo>
                    <a:pt x="714" y="2026"/>
                  </a:lnTo>
                  <a:lnTo>
                    <a:pt x="714" y="2025"/>
                  </a:lnTo>
                  <a:cubicBezTo>
                    <a:pt x="722" y="2029"/>
                    <a:pt x="726" y="2030"/>
                    <a:pt x="728" y="2030"/>
                  </a:cubicBezTo>
                  <a:cubicBezTo>
                    <a:pt x="732" y="2030"/>
                    <a:pt x="726" y="2025"/>
                    <a:pt x="726" y="2025"/>
                  </a:cubicBezTo>
                  <a:cubicBezTo>
                    <a:pt x="723" y="2021"/>
                    <a:pt x="719" y="2020"/>
                    <a:pt x="717" y="2020"/>
                  </a:cubicBezTo>
                  <a:cubicBezTo>
                    <a:pt x="714" y="2020"/>
                    <a:pt x="712" y="2021"/>
                    <a:pt x="711" y="2023"/>
                  </a:cubicBezTo>
                  <a:lnTo>
                    <a:pt x="711" y="2023"/>
                  </a:lnTo>
                  <a:cubicBezTo>
                    <a:pt x="695" y="2009"/>
                    <a:pt x="677" y="1997"/>
                    <a:pt x="655" y="1989"/>
                  </a:cubicBezTo>
                  <a:lnTo>
                    <a:pt x="643" y="1989"/>
                  </a:lnTo>
                  <a:cubicBezTo>
                    <a:pt x="631" y="1989"/>
                    <a:pt x="643" y="1965"/>
                    <a:pt x="631" y="1953"/>
                  </a:cubicBezTo>
                  <a:cubicBezTo>
                    <a:pt x="607" y="1930"/>
                    <a:pt x="584" y="1906"/>
                    <a:pt x="560" y="1894"/>
                  </a:cubicBezTo>
                  <a:lnTo>
                    <a:pt x="536" y="1894"/>
                  </a:lnTo>
                  <a:cubicBezTo>
                    <a:pt x="536" y="1894"/>
                    <a:pt x="548" y="1882"/>
                    <a:pt x="536" y="1870"/>
                  </a:cubicBezTo>
                  <a:cubicBezTo>
                    <a:pt x="536" y="1876"/>
                    <a:pt x="533" y="1879"/>
                    <a:pt x="528" y="1879"/>
                  </a:cubicBezTo>
                  <a:cubicBezTo>
                    <a:pt x="524" y="1879"/>
                    <a:pt x="518" y="1876"/>
                    <a:pt x="512" y="1870"/>
                  </a:cubicBezTo>
                  <a:cubicBezTo>
                    <a:pt x="512" y="1870"/>
                    <a:pt x="500" y="1858"/>
                    <a:pt x="500" y="1858"/>
                  </a:cubicBezTo>
                  <a:cubicBezTo>
                    <a:pt x="496" y="1862"/>
                    <a:pt x="492" y="1863"/>
                    <a:pt x="488" y="1863"/>
                  </a:cubicBezTo>
                  <a:cubicBezTo>
                    <a:pt x="480" y="1863"/>
                    <a:pt x="472" y="1858"/>
                    <a:pt x="464" y="1858"/>
                  </a:cubicBezTo>
                  <a:cubicBezTo>
                    <a:pt x="441" y="1858"/>
                    <a:pt x="464" y="1834"/>
                    <a:pt x="464" y="1834"/>
                  </a:cubicBezTo>
                  <a:cubicBezTo>
                    <a:pt x="464" y="1846"/>
                    <a:pt x="476" y="1846"/>
                    <a:pt x="476" y="1858"/>
                  </a:cubicBezTo>
                  <a:cubicBezTo>
                    <a:pt x="488" y="1858"/>
                    <a:pt x="476" y="1858"/>
                    <a:pt x="476" y="1846"/>
                  </a:cubicBezTo>
                  <a:cubicBezTo>
                    <a:pt x="476" y="1834"/>
                    <a:pt x="441" y="1822"/>
                    <a:pt x="441" y="1811"/>
                  </a:cubicBezTo>
                  <a:cubicBezTo>
                    <a:pt x="441" y="1803"/>
                    <a:pt x="424" y="1788"/>
                    <a:pt x="405" y="1774"/>
                  </a:cubicBezTo>
                  <a:lnTo>
                    <a:pt x="405" y="1774"/>
                  </a:lnTo>
                  <a:lnTo>
                    <a:pt x="411" y="1769"/>
                  </a:lnTo>
                  <a:lnTo>
                    <a:pt x="411" y="1769"/>
                  </a:lnTo>
                  <a:cubicBezTo>
                    <a:pt x="416" y="1772"/>
                    <a:pt x="419" y="1773"/>
                    <a:pt x="421" y="1773"/>
                  </a:cubicBezTo>
                  <a:cubicBezTo>
                    <a:pt x="427" y="1773"/>
                    <a:pt x="425" y="1763"/>
                    <a:pt x="417" y="1763"/>
                  </a:cubicBezTo>
                  <a:lnTo>
                    <a:pt x="411" y="1769"/>
                  </a:lnTo>
                  <a:lnTo>
                    <a:pt x="411" y="1769"/>
                  </a:lnTo>
                  <a:cubicBezTo>
                    <a:pt x="409" y="1767"/>
                    <a:pt x="407" y="1765"/>
                    <a:pt x="405" y="1763"/>
                  </a:cubicBezTo>
                  <a:lnTo>
                    <a:pt x="405" y="1774"/>
                  </a:lnTo>
                  <a:lnTo>
                    <a:pt x="405" y="1774"/>
                  </a:lnTo>
                  <a:cubicBezTo>
                    <a:pt x="392" y="1764"/>
                    <a:pt x="379" y="1756"/>
                    <a:pt x="369" y="1751"/>
                  </a:cubicBezTo>
                  <a:cubicBezTo>
                    <a:pt x="367" y="1749"/>
                    <a:pt x="366" y="1748"/>
                    <a:pt x="365" y="1748"/>
                  </a:cubicBezTo>
                  <a:lnTo>
                    <a:pt x="365" y="1748"/>
                  </a:lnTo>
                  <a:cubicBezTo>
                    <a:pt x="361" y="1748"/>
                    <a:pt x="369" y="1765"/>
                    <a:pt x="369" y="1775"/>
                  </a:cubicBezTo>
                  <a:cubicBezTo>
                    <a:pt x="369" y="1775"/>
                    <a:pt x="357" y="1751"/>
                    <a:pt x="357" y="1739"/>
                  </a:cubicBezTo>
                  <a:lnTo>
                    <a:pt x="322" y="1739"/>
                  </a:lnTo>
                  <a:cubicBezTo>
                    <a:pt x="322" y="1729"/>
                    <a:pt x="303" y="1663"/>
                    <a:pt x="283" y="1663"/>
                  </a:cubicBezTo>
                  <a:cubicBezTo>
                    <a:pt x="280" y="1663"/>
                    <a:pt x="277" y="1665"/>
                    <a:pt x="274" y="1668"/>
                  </a:cubicBezTo>
                  <a:cubicBezTo>
                    <a:pt x="274" y="1668"/>
                    <a:pt x="262" y="1668"/>
                    <a:pt x="250" y="1656"/>
                  </a:cubicBezTo>
                  <a:cubicBezTo>
                    <a:pt x="238" y="1632"/>
                    <a:pt x="274" y="1644"/>
                    <a:pt x="250" y="1620"/>
                  </a:cubicBezTo>
                  <a:cubicBezTo>
                    <a:pt x="250" y="1608"/>
                    <a:pt x="238" y="1608"/>
                    <a:pt x="226" y="1596"/>
                  </a:cubicBezTo>
                  <a:cubicBezTo>
                    <a:pt x="220" y="1590"/>
                    <a:pt x="217" y="1590"/>
                    <a:pt x="214" y="1590"/>
                  </a:cubicBezTo>
                  <a:cubicBezTo>
                    <a:pt x="211" y="1590"/>
                    <a:pt x="208" y="1590"/>
                    <a:pt x="203" y="1584"/>
                  </a:cubicBezTo>
                  <a:cubicBezTo>
                    <a:pt x="179" y="1572"/>
                    <a:pt x="179" y="1572"/>
                    <a:pt x="191" y="1572"/>
                  </a:cubicBezTo>
                  <a:cubicBezTo>
                    <a:pt x="191" y="1570"/>
                    <a:pt x="191" y="1569"/>
                    <a:pt x="191" y="1568"/>
                  </a:cubicBezTo>
                  <a:lnTo>
                    <a:pt x="191" y="1568"/>
                  </a:lnTo>
                  <a:cubicBezTo>
                    <a:pt x="198" y="1571"/>
                    <a:pt x="203" y="1572"/>
                    <a:pt x="203" y="1572"/>
                  </a:cubicBezTo>
                  <a:cubicBezTo>
                    <a:pt x="203" y="1572"/>
                    <a:pt x="197" y="1567"/>
                    <a:pt x="194" y="1567"/>
                  </a:cubicBezTo>
                  <a:cubicBezTo>
                    <a:pt x="193" y="1567"/>
                    <a:pt x="192" y="1567"/>
                    <a:pt x="191" y="1568"/>
                  </a:cubicBezTo>
                  <a:lnTo>
                    <a:pt x="191" y="1568"/>
                  </a:lnTo>
                  <a:cubicBezTo>
                    <a:pt x="172" y="1560"/>
                    <a:pt x="134" y="1543"/>
                    <a:pt x="143" y="1525"/>
                  </a:cubicBezTo>
                  <a:cubicBezTo>
                    <a:pt x="143" y="1519"/>
                    <a:pt x="143" y="1516"/>
                    <a:pt x="143" y="1513"/>
                  </a:cubicBezTo>
                  <a:lnTo>
                    <a:pt x="155" y="1513"/>
                  </a:lnTo>
                  <a:cubicBezTo>
                    <a:pt x="155" y="1504"/>
                    <a:pt x="149" y="1496"/>
                    <a:pt x="141" y="1496"/>
                  </a:cubicBezTo>
                  <a:cubicBezTo>
                    <a:pt x="140" y="1496"/>
                    <a:pt x="139" y="1496"/>
                    <a:pt x="138" y="1496"/>
                  </a:cubicBezTo>
                  <a:lnTo>
                    <a:pt x="138" y="1496"/>
                  </a:lnTo>
                  <a:lnTo>
                    <a:pt x="119" y="1477"/>
                  </a:lnTo>
                  <a:lnTo>
                    <a:pt x="119" y="1477"/>
                  </a:lnTo>
                  <a:cubicBezTo>
                    <a:pt x="119" y="1477"/>
                    <a:pt x="127" y="1508"/>
                    <a:pt x="124" y="1508"/>
                  </a:cubicBezTo>
                  <a:cubicBezTo>
                    <a:pt x="123" y="1508"/>
                    <a:pt x="122" y="1506"/>
                    <a:pt x="119" y="1501"/>
                  </a:cubicBezTo>
                  <a:cubicBezTo>
                    <a:pt x="95" y="1489"/>
                    <a:pt x="95" y="1477"/>
                    <a:pt x="95" y="1465"/>
                  </a:cubicBezTo>
                  <a:cubicBezTo>
                    <a:pt x="83" y="1453"/>
                    <a:pt x="83" y="1441"/>
                    <a:pt x="72" y="1441"/>
                  </a:cubicBezTo>
                  <a:lnTo>
                    <a:pt x="95" y="1441"/>
                  </a:lnTo>
                  <a:cubicBezTo>
                    <a:pt x="95" y="1441"/>
                    <a:pt x="83" y="1418"/>
                    <a:pt x="83" y="1418"/>
                  </a:cubicBezTo>
                  <a:cubicBezTo>
                    <a:pt x="83" y="1418"/>
                    <a:pt x="72" y="1406"/>
                    <a:pt x="72" y="1394"/>
                  </a:cubicBezTo>
                  <a:cubicBezTo>
                    <a:pt x="72" y="1388"/>
                    <a:pt x="72" y="1388"/>
                    <a:pt x="73" y="1388"/>
                  </a:cubicBezTo>
                  <a:cubicBezTo>
                    <a:pt x="75" y="1388"/>
                    <a:pt x="77" y="1388"/>
                    <a:pt x="83" y="1382"/>
                  </a:cubicBezTo>
                  <a:cubicBezTo>
                    <a:pt x="83" y="1370"/>
                    <a:pt x="60" y="1358"/>
                    <a:pt x="48" y="1346"/>
                  </a:cubicBezTo>
                  <a:cubicBezTo>
                    <a:pt x="48" y="1346"/>
                    <a:pt x="48" y="1334"/>
                    <a:pt x="48" y="1322"/>
                  </a:cubicBezTo>
                  <a:lnTo>
                    <a:pt x="48" y="1310"/>
                  </a:lnTo>
                  <a:lnTo>
                    <a:pt x="48" y="1263"/>
                  </a:lnTo>
                  <a:cubicBezTo>
                    <a:pt x="48" y="1263"/>
                    <a:pt x="48" y="1263"/>
                    <a:pt x="48" y="1251"/>
                  </a:cubicBezTo>
                  <a:lnTo>
                    <a:pt x="48" y="1227"/>
                  </a:lnTo>
                  <a:cubicBezTo>
                    <a:pt x="48" y="1227"/>
                    <a:pt x="54" y="1247"/>
                    <a:pt x="58" y="1247"/>
                  </a:cubicBezTo>
                  <a:cubicBezTo>
                    <a:pt x="59" y="1247"/>
                    <a:pt x="60" y="1245"/>
                    <a:pt x="60" y="1239"/>
                  </a:cubicBezTo>
                  <a:cubicBezTo>
                    <a:pt x="72" y="1215"/>
                    <a:pt x="60" y="1215"/>
                    <a:pt x="60" y="1191"/>
                  </a:cubicBezTo>
                  <a:cubicBezTo>
                    <a:pt x="72" y="1179"/>
                    <a:pt x="72" y="1156"/>
                    <a:pt x="72" y="1144"/>
                  </a:cubicBezTo>
                  <a:cubicBezTo>
                    <a:pt x="72" y="1132"/>
                    <a:pt x="72" y="1132"/>
                    <a:pt x="83" y="1120"/>
                  </a:cubicBezTo>
                  <a:cubicBezTo>
                    <a:pt x="83" y="1120"/>
                    <a:pt x="83" y="1108"/>
                    <a:pt x="83" y="1108"/>
                  </a:cubicBezTo>
                  <a:cubicBezTo>
                    <a:pt x="95" y="1096"/>
                    <a:pt x="83" y="1072"/>
                    <a:pt x="107" y="1072"/>
                  </a:cubicBezTo>
                  <a:cubicBezTo>
                    <a:pt x="119" y="1072"/>
                    <a:pt x="131" y="1072"/>
                    <a:pt x="131" y="1060"/>
                  </a:cubicBezTo>
                  <a:cubicBezTo>
                    <a:pt x="131" y="1049"/>
                    <a:pt x="131" y="1049"/>
                    <a:pt x="131" y="1037"/>
                  </a:cubicBezTo>
                  <a:cubicBezTo>
                    <a:pt x="131" y="1033"/>
                    <a:pt x="131" y="1031"/>
                    <a:pt x="132" y="1031"/>
                  </a:cubicBezTo>
                  <a:cubicBezTo>
                    <a:pt x="132" y="1031"/>
                    <a:pt x="135" y="1037"/>
                    <a:pt x="143" y="1037"/>
                  </a:cubicBezTo>
                  <a:cubicBezTo>
                    <a:pt x="155" y="1037"/>
                    <a:pt x="155" y="1025"/>
                    <a:pt x="155" y="1025"/>
                  </a:cubicBezTo>
                  <a:lnTo>
                    <a:pt x="155" y="1013"/>
                  </a:lnTo>
                  <a:cubicBezTo>
                    <a:pt x="155" y="1013"/>
                    <a:pt x="144" y="1018"/>
                    <a:pt x="137" y="1018"/>
                  </a:cubicBezTo>
                  <a:cubicBezTo>
                    <a:pt x="134" y="1018"/>
                    <a:pt x="131" y="1017"/>
                    <a:pt x="131" y="1013"/>
                  </a:cubicBezTo>
                  <a:cubicBezTo>
                    <a:pt x="131" y="1013"/>
                    <a:pt x="143" y="989"/>
                    <a:pt x="155" y="989"/>
                  </a:cubicBezTo>
                  <a:cubicBezTo>
                    <a:pt x="155" y="989"/>
                    <a:pt x="167" y="989"/>
                    <a:pt x="179" y="977"/>
                  </a:cubicBezTo>
                  <a:cubicBezTo>
                    <a:pt x="167" y="977"/>
                    <a:pt x="191" y="941"/>
                    <a:pt x="191" y="941"/>
                  </a:cubicBezTo>
                  <a:close/>
                </a:path>
              </a:pathLst>
            </a:custGeom>
            <a:solidFill>
              <a:schemeClr val="dk1"/>
            </a:solidFill>
            <a:ln>
              <a:noFill/>
            </a:ln>
          </p:spPr>
          <p:txBody>
            <a:bodyPr spcFirstLastPara="1" wrap="square" lIns="133916" tIns="133916" rIns="133916" bIns="133916" anchor="ctr" anchorCtr="0">
              <a:noAutofit/>
            </a:bodyPr>
            <a:lstStyle/>
            <a:p>
              <a:endParaRPr sz="2637"/>
            </a:p>
          </p:txBody>
        </p:sp>
        <p:grpSp>
          <p:nvGrpSpPr>
            <p:cNvPr id="5314" name="Google Shape;5314;p43"/>
            <p:cNvGrpSpPr/>
            <p:nvPr/>
          </p:nvGrpSpPr>
          <p:grpSpPr>
            <a:xfrm>
              <a:off x="5830021" y="4605402"/>
              <a:ext cx="116014" cy="108613"/>
              <a:chOff x="5830021" y="4605402"/>
              <a:chExt cx="116014" cy="108613"/>
            </a:xfrm>
          </p:grpSpPr>
          <p:sp>
            <p:nvSpPr>
              <p:cNvPr id="5315" name="Google Shape;5315;p43"/>
              <p:cNvSpPr/>
              <p:nvPr/>
            </p:nvSpPr>
            <p:spPr>
              <a:xfrm>
                <a:off x="5855385" y="4621889"/>
                <a:ext cx="74925" cy="74928"/>
              </a:xfrm>
              <a:custGeom>
                <a:avLst/>
                <a:gdLst/>
                <a:ahLst/>
                <a:cxnLst/>
                <a:rect l="l" t="t" r="r" b="b"/>
                <a:pathLst>
                  <a:path w="1477" h="1477" extrusionOk="0">
                    <a:moveTo>
                      <a:pt x="738" y="0"/>
                    </a:moveTo>
                    <a:cubicBezTo>
                      <a:pt x="334" y="0"/>
                      <a:pt x="0" y="334"/>
                      <a:pt x="0" y="739"/>
                    </a:cubicBezTo>
                    <a:cubicBezTo>
                      <a:pt x="0" y="1143"/>
                      <a:pt x="334" y="1477"/>
                      <a:pt x="738" y="1477"/>
                    </a:cubicBezTo>
                    <a:cubicBezTo>
                      <a:pt x="1143" y="1477"/>
                      <a:pt x="1477" y="1143"/>
                      <a:pt x="1477" y="739"/>
                    </a:cubicBezTo>
                    <a:cubicBezTo>
                      <a:pt x="1477" y="334"/>
                      <a:pt x="1143" y="0"/>
                      <a:pt x="738"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316" name="Google Shape;5316;p43"/>
              <p:cNvSpPr/>
              <p:nvPr/>
            </p:nvSpPr>
            <p:spPr>
              <a:xfrm>
                <a:off x="5847522" y="4615852"/>
                <a:ext cx="91868" cy="85835"/>
              </a:xfrm>
              <a:custGeom>
                <a:avLst/>
                <a:gdLst/>
                <a:ahLst/>
                <a:cxnLst/>
                <a:rect l="l" t="t" r="r" b="b"/>
                <a:pathLst>
                  <a:path w="1811" h="1692" extrusionOk="0">
                    <a:moveTo>
                      <a:pt x="798" y="0"/>
                    </a:moveTo>
                    <a:lnTo>
                      <a:pt x="798" y="0"/>
                    </a:lnTo>
                    <a:cubicBezTo>
                      <a:pt x="802" y="28"/>
                      <a:pt x="805" y="37"/>
                      <a:pt x="806" y="37"/>
                    </a:cubicBezTo>
                    <a:cubicBezTo>
                      <a:pt x="809" y="37"/>
                      <a:pt x="806" y="0"/>
                      <a:pt x="798" y="0"/>
                    </a:cubicBezTo>
                    <a:close/>
                    <a:moveTo>
                      <a:pt x="701" y="55"/>
                    </a:moveTo>
                    <a:cubicBezTo>
                      <a:pt x="697" y="55"/>
                      <a:pt x="691" y="63"/>
                      <a:pt x="691" y="72"/>
                    </a:cubicBezTo>
                    <a:lnTo>
                      <a:pt x="703" y="96"/>
                    </a:lnTo>
                    <a:lnTo>
                      <a:pt x="703" y="60"/>
                    </a:lnTo>
                    <a:cubicBezTo>
                      <a:pt x="703" y="56"/>
                      <a:pt x="702" y="55"/>
                      <a:pt x="701" y="55"/>
                    </a:cubicBezTo>
                    <a:close/>
                    <a:moveTo>
                      <a:pt x="584" y="96"/>
                    </a:moveTo>
                    <a:cubicBezTo>
                      <a:pt x="584" y="103"/>
                      <a:pt x="584" y="110"/>
                      <a:pt x="586" y="114"/>
                    </a:cubicBezTo>
                    <a:lnTo>
                      <a:pt x="586" y="114"/>
                    </a:lnTo>
                    <a:cubicBezTo>
                      <a:pt x="587" y="110"/>
                      <a:pt x="586" y="104"/>
                      <a:pt x="584" y="96"/>
                    </a:cubicBezTo>
                    <a:close/>
                    <a:moveTo>
                      <a:pt x="536" y="119"/>
                    </a:moveTo>
                    <a:cubicBezTo>
                      <a:pt x="536" y="119"/>
                      <a:pt x="536" y="119"/>
                      <a:pt x="536" y="119"/>
                    </a:cubicBezTo>
                    <a:cubicBezTo>
                      <a:pt x="536" y="119"/>
                      <a:pt x="536" y="119"/>
                      <a:pt x="536" y="119"/>
                    </a:cubicBezTo>
                    <a:close/>
                    <a:moveTo>
                      <a:pt x="1170" y="118"/>
                    </a:moveTo>
                    <a:cubicBezTo>
                      <a:pt x="1169" y="118"/>
                      <a:pt x="1169" y="118"/>
                      <a:pt x="1167" y="119"/>
                    </a:cubicBezTo>
                    <a:cubicBezTo>
                      <a:pt x="1168" y="119"/>
                      <a:pt x="1168" y="120"/>
                      <a:pt x="1169" y="120"/>
                    </a:cubicBezTo>
                    <a:lnTo>
                      <a:pt x="1169" y="120"/>
                    </a:lnTo>
                    <a:cubicBezTo>
                      <a:pt x="1170" y="118"/>
                      <a:pt x="1170" y="118"/>
                      <a:pt x="1170" y="118"/>
                    </a:cubicBezTo>
                    <a:close/>
                    <a:moveTo>
                      <a:pt x="1132" y="113"/>
                    </a:moveTo>
                    <a:cubicBezTo>
                      <a:pt x="1132" y="131"/>
                      <a:pt x="1131" y="132"/>
                      <a:pt x="1120" y="143"/>
                    </a:cubicBezTo>
                    <a:cubicBezTo>
                      <a:pt x="1120" y="143"/>
                      <a:pt x="1127" y="128"/>
                      <a:pt x="1132" y="113"/>
                    </a:cubicBezTo>
                    <a:close/>
                    <a:moveTo>
                      <a:pt x="917" y="119"/>
                    </a:moveTo>
                    <a:cubicBezTo>
                      <a:pt x="917" y="119"/>
                      <a:pt x="929" y="131"/>
                      <a:pt x="917" y="167"/>
                    </a:cubicBezTo>
                    <a:cubicBezTo>
                      <a:pt x="917" y="143"/>
                      <a:pt x="917" y="131"/>
                      <a:pt x="917" y="119"/>
                    </a:cubicBezTo>
                    <a:close/>
                    <a:moveTo>
                      <a:pt x="1203" y="143"/>
                    </a:moveTo>
                    <a:lnTo>
                      <a:pt x="1203" y="143"/>
                    </a:lnTo>
                    <a:cubicBezTo>
                      <a:pt x="1203" y="155"/>
                      <a:pt x="1191" y="179"/>
                      <a:pt x="1191" y="179"/>
                    </a:cubicBezTo>
                    <a:lnTo>
                      <a:pt x="1191" y="167"/>
                    </a:lnTo>
                    <a:cubicBezTo>
                      <a:pt x="1191" y="155"/>
                      <a:pt x="1203" y="143"/>
                      <a:pt x="1203" y="143"/>
                    </a:cubicBezTo>
                    <a:close/>
                    <a:moveTo>
                      <a:pt x="334" y="203"/>
                    </a:moveTo>
                    <a:lnTo>
                      <a:pt x="334" y="203"/>
                    </a:lnTo>
                    <a:cubicBezTo>
                      <a:pt x="336" y="206"/>
                      <a:pt x="337" y="209"/>
                      <a:pt x="339" y="212"/>
                    </a:cubicBezTo>
                    <a:lnTo>
                      <a:pt x="339" y="212"/>
                    </a:lnTo>
                    <a:cubicBezTo>
                      <a:pt x="338" y="209"/>
                      <a:pt x="336" y="206"/>
                      <a:pt x="334" y="203"/>
                    </a:cubicBezTo>
                    <a:close/>
                    <a:moveTo>
                      <a:pt x="298" y="215"/>
                    </a:moveTo>
                    <a:cubicBezTo>
                      <a:pt x="304" y="227"/>
                      <a:pt x="304" y="227"/>
                      <a:pt x="306" y="227"/>
                    </a:cubicBezTo>
                    <a:cubicBezTo>
                      <a:pt x="307" y="227"/>
                      <a:pt x="310" y="227"/>
                      <a:pt x="322" y="239"/>
                    </a:cubicBezTo>
                    <a:lnTo>
                      <a:pt x="298" y="215"/>
                    </a:lnTo>
                    <a:close/>
                    <a:moveTo>
                      <a:pt x="462" y="230"/>
                    </a:moveTo>
                    <a:cubicBezTo>
                      <a:pt x="463" y="232"/>
                      <a:pt x="465" y="235"/>
                      <a:pt x="465" y="239"/>
                    </a:cubicBezTo>
                    <a:cubicBezTo>
                      <a:pt x="464" y="235"/>
                      <a:pt x="463" y="232"/>
                      <a:pt x="462" y="230"/>
                    </a:cubicBezTo>
                    <a:close/>
                    <a:moveTo>
                      <a:pt x="599" y="236"/>
                    </a:moveTo>
                    <a:lnTo>
                      <a:pt x="599" y="236"/>
                    </a:lnTo>
                    <a:cubicBezTo>
                      <a:pt x="602" y="236"/>
                      <a:pt x="608" y="245"/>
                      <a:pt x="608" y="262"/>
                    </a:cubicBezTo>
                    <a:cubicBezTo>
                      <a:pt x="596" y="245"/>
                      <a:pt x="596" y="236"/>
                      <a:pt x="599" y="236"/>
                    </a:cubicBezTo>
                    <a:close/>
                    <a:moveTo>
                      <a:pt x="727" y="250"/>
                    </a:moveTo>
                    <a:cubicBezTo>
                      <a:pt x="727" y="258"/>
                      <a:pt x="727" y="265"/>
                      <a:pt x="727" y="270"/>
                    </a:cubicBezTo>
                    <a:lnTo>
                      <a:pt x="727" y="270"/>
                    </a:lnTo>
                    <a:cubicBezTo>
                      <a:pt x="727" y="268"/>
                      <a:pt x="727" y="265"/>
                      <a:pt x="727" y="262"/>
                    </a:cubicBezTo>
                    <a:lnTo>
                      <a:pt x="727" y="250"/>
                    </a:lnTo>
                    <a:close/>
                    <a:moveTo>
                      <a:pt x="215" y="310"/>
                    </a:moveTo>
                    <a:cubicBezTo>
                      <a:pt x="221" y="316"/>
                      <a:pt x="224" y="319"/>
                      <a:pt x="227" y="320"/>
                    </a:cubicBezTo>
                    <a:lnTo>
                      <a:pt x="227" y="320"/>
                    </a:lnTo>
                    <a:cubicBezTo>
                      <a:pt x="220" y="314"/>
                      <a:pt x="215" y="310"/>
                      <a:pt x="215" y="310"/>
                    </a:cubicBezTo>
                    <a:close/>
                    <a:moveTo>
                      <a:pt x="562" y="318"/>
                    </a:moveTo>
                    <a:lnTo>
                      <a:pt x="562" y="318"/>
                    </a:lnTo>
                    <a:cubicBezTo>
                      <a:pt x="563" y="321"/>
                      <a:pt x="564" y="323"/>
                      <a:pt x="563" y="324"/>
                    </a:cubicBezTo>
                    <a:lnTo>
                      <a:pt x="563" y="324"/>
                    </a:lnTo>
                    <a:cubicBezTo>
                      <a:pt x="563" y="322"/>
                      <a:pt x="562" y="320"/>
                      <a:pt x="562" y="318"/>
                    </a:cubicBezTo>
                    <a:close/>
                    <a:moveTo>
                      <a:pt x="1102" y="335"/>
                    </a:moveTo>
                    <a:cubicBezTo>
                      <a:pt x="1100" y="338"/>
                      <a:pt x="1098" y="341"/>
                      <a:pt x="1096" y="346"/>
                    </a:cubicBezTo>
                    <a:lnTo>
                      <a:pt x="1102" y="335"/>
                    </a:lnTo>
                    <a:close/>
                    <a:moveTo>
                      <a:pt x="1337" y="379"/>
                    </a:moveTo>
                    <a:cubicBezTo>
                      <a:pt x="1338" y="379"/>
                      <a:pt x="1336" y="382"/>
                      <a:pt x="1332" y="388"/>
                    </a:cubicBezTo>
                    <a:lnTo>
                      <a:pt x="1332" y="388"/>
                    </a:lnTo>
                    <a:cubicBezTo>
                      <a:pt x="1333" y="385"/>
                      <a:pt x="1334" y="383"/>
                      <a:pt x="1334" y="381"/>
                    </a:cubicBezTo>
                    <a:cubicBezTo>
                      <a:pt x="1336" y="380"/>
                      <a:pt x="1337" y="379"/>
                      <a:pt x="1337" y="379"/>
                    </a:cubicBezTo>
                    <a:close/>
                    <a:moveTo>
                      <a:pt x="239" y="417"/>
                    </a:moveTo>
                    <a:cubicBezTo>
                      <a:pt x="251" y="429"/>
                      <a:pt x="274" y="441"/>
                      <a:pt x="274" y="441"/>
                    </a:cubicBezTo>
                    <a:cubicBezTo>
                      <a:pt x="280" y="447"/>
                      <a:pt x="280" y="450"/>
                      <a:pt x="277" y="450"/>
                    </a:cubicBezTo>
                    <a:cubicBezTo>
                      <a:pt x="274" y="450"/>
                      <a:pt x="268" y="447"/>
                      <a:pt x="262" y="441"/>
                    </a:cubicBezTo>
                    <a:lnTo>
                      <a:pt x="239" y="417"/>
                    </a:lnTo>
                    <a:close/>
                    <a:moveTo>
                      <a:pt x="131" y="453"/>
                    </a:moveTo>
                    <a:cubicBezTo>
                      <a:pt x="136" y="455"/>
                      <a:pt x="138" y="456"/>
                      <a:pt x="140" y="456"/>
                    </a:cubicBezTo>
                    <a:lnTo>
                      <a:pt x="140" y="456"/>
                    </a:lnTo>
                    <a:cubicBezTo>
                      <a:pt x="138" y="454"/>
                      <a:pt x="136" y="453"/>
                      <a:pt x="131" y="453"/>
                    </a:cubicBezTo>
                    <a:close/>
                    <a:moveTo>
                      <a:pt x="1363" y="507"/>
                    </a:moveTo>
                    <a:cubicBezTo>
                      <a:pt x="1357" y="510"/>
                      <a:pt x="1353" y="512"/>
                      <a:pt x="1358" y="512"/>
                    </a:cubicBezTo>
                    <a:cubicBezTo>
                      <a:pt x="1359" y="511"/>
                      <a:pt x="1361" y="509"/>
                      <a:pt x="1363" y="507"/>
                    </a:cubicBezTo>
                    <a:close/>
                    <a:moveTo>
                      <a:pt x="302" y="530"/>
                    </a:moveTo>
                    <a:lnTo>
                      <a:pt x="302" y="530"/>
                    </a:lnTo>
                    <a:cubicBezTo>
                      <a:pt x="305" y="532"/>
                      <a:pt x="308" y="534"/>
                      <a:pt x="310" y="536"/>
                    </a:cubicBezTo>
                    <a:cubicBezTo>
                      <a:pt x="306" y="532"/>
                      <a:pt x="303" y="530"/>
                      <a:pt x="302" y="530"/>
                    </a:cubicBezTo>
                    <a:close/>
                    <a:moveTo>
                      <a:pt x="294" y="573"/>
                    </a:moveTo>
                    <a:cubicBezTo>
                      <a:pt x="304" y="583"/>
                      <a:pt x="314" y="590"/>
                      <a:pt x="316" y="590"/>
                    </a:cubicBezTo>
                    <a:cubicBezTo>
                      <a:pt x="316" y="590"/>
                      <a:pt x="315" y="588"/>
                      <a:pt x="310" y="584"/>
                    </a:cubicBezTo>
                    <a:cubicBezTo>
                      <a:pt x="303" y="577"/>
                      <a:pt x="298" y="574"/>
                      <a:pt x="294" y="573"/>
                    </a:cubicBezTo>
                    <a:close/>
                    <a:moveTo>
                      <a:pt x="203" y="584"/>
                    </a:moveTo>
                    <a:cubicBezTo>
                      <a:pt x="214" y="584"/>
                      <a:pt x="225" y="584"/>
                      <a:pt x="217" y="593"/>
                    </a:cubicBezTo>
                    <a:lnTo>
                      <a:pt x="217" y="593"/>
                    </a:lnTo>
                    <a:cubicBezTo>
                      <a:pt x="216" y="591"/>
                      <a:pt x="212" y="588"/>
                      <a:pt x="203" y="584"/>
                    </a:cubicBezTo>
                    <a:close/>
                    <a:moveTo>
                      <a:pt x="1715" y="620"/>
                    </a:moveTo>
                    <a:lnTo>
                      <a:pt x="1715" y="620"/>
                    </a:lnTo>
                    <a:cubicBezTo>
                      <a:pt x="1680" y="630"/>
                      <a:pt x="1674" y="633"/>
                      <a:pt x="1680" y="633"/>
                    </a:cubicBezTo>
                    <a:cubicBezTo>
                      <a:pt x="1687" y="633"/>
                      <a:pt x="1715" y="626"/>
                      <a:pt x="1715" y="620"/>
                    </a:cubicBezTo>
                    <a:close/>
                    <a:moveTo>
                      <a:pt x="120" y="643"/>
                    </a:moveTo>
                    <a:cubicBezTo>
                      <a:pt x="122" y="643"/>
                      <a:pt x="121" y="643"/>
                      <a:pt x="118" y="643"/>
                    </a:cubicBezTo>
                    <a:lnTo>
                      <a:pt x="118" y="643"/>
                    </a:lnTo>
                    <a:cubicBezTo>
                      <a:pt x="118" y="643"/>
                      <a:pt x="119" y="643"/>
                      <a:pt x="120" y="643"/>
                    </a:cubicBezTo>
                    <a:close/>
                    <a:moveTo>
                      <a:pt x="1646" y="650"/>
                    </a:moveTo>
                    <a:cubicBezTo>
                      <a:pt x="1645" y="650"/>
                      <a:pt x="1644" y="651"/>
                      <a:pt x="1644" y="655"/>
                    </a:cubicBezTo>
                    <a:cubicBezTo>
                      <a:pt x="1652" y="655"/>
                      <a:pt x="1649" y="650"/>
                      <a:pt x="1646" y="650"/>
                    </a:cubicBezTo>
                    <a:close/>
                    <a:moveTo>
                      <a:pt x="322" y="703"/>
                    </a:moveTo>
                    <a:cubicBezTo>
                      <a:pt x="310" y="703"/>
                      <a:pt x="322" y="715"/>
                      <a:pt x="322" y="715"/>
                    </a:cubicBezTo>
                    <a:lnTo>
                      <a:pt x="322" y="703"/>
                    </a:lnTo>
                    <a:close/>
                    <a:moveTo>
                      <a:pt x="24" y="881"/>
                    </a:moveTo>
                    <a:cubicBezTo>
                      <a:pt x="9" y="881"/>
                      <a:pt x="24" y="887"/>
                      <a:pt x="39" y="887"/>
                    </a:cubicBezTo>
                    <a:lnTo>
                      <a:pt x="39" y="887"/>
                    </a:lnTo>
                    <a:cubicBezTo>
                      <a:pt x="33" y="886"/>
                      <a:pt x="27" y="885"/>
                      <a:pt x="24" y="881"/>
                    </a:cubicBezTo>
                    <a:close/>
                    <a:moveTo>
                      <a:pt x="159" y="914"/>
                    </a:moveTo>
                    <a:cubicBezTo>
                      <a:pt x="157" y="917"/>
                      <a:pt x="159" y="917"/>
                      <a:pt x="167" y="917"/>
                    </a:cubicBezTo>
                    <a:lnTo>
                      <a:pt x="179" y="917"/>
                    </a:lnTo>
                    <a:cubicBezTo>
                      <a:pt x="179" y="917"/>
                      <a:pt x="169" y="915"/>
                      <a:pt x="159" y="914"/>
                    </a:cubicBezTo>
                    <a:close/>
                    <a:moveTo>
                      <a:pt x="245" y="1039"/>
                    </a:moveTo>
                    <a:cubicBezTo>
                      <a:pt x="239" y="1039"/>
                      <a:pt x="233" y="1042"/>
                      <a:pt x="227" y="1048"/>
                    </a:cubicBezTo>
                    <a:cubicBezTo>
                      <a:pt x="227" y="1054"/>
                      <a:pt x="230" y="1057"/>
                      <a:pt x="236" y="1057"/>
                    </a:cubicBezTo>
                    <a:cubicBezTo>
                      <a:pt x="242" y="1057"/>
                      <a:pt x="251" y="1054"/>
                      <a:pt x="262" y="1048"/>
                    </a:cubicBezTo>
                    <a:cubicBezTo>
                      <a:pt x="256" y="1042"/>
                      <a:pt x="251" y="1039"/>
                      <a:pt x="245" y="1039"/>
                    </a:cubicBezTo>
                    <a:close/>
                    <a:moveTo>
                      <a:pt x="1714" y="1051"/>
                    </a:moveTo>
                    <a:cubicBezTo>
                      <a:pt x="1718" y="1053"/>
                      <a:pt x="1726" y="1056"/>
                      <a:pt x="1739" y="1060"/>
                    </a:cubicBezTo>
                    <a:cubicBezTo>
                      <a:pt x="1728" y="1055"/>
                      <a:pt x="1719" y="1052"/>
                      <a:pt x="1714" y="1051"/>
                    </a:cubicBezTo>
                    <a:close/>
                    <a:moveTo>
                      <a:pt x="1644" y="1060"/>
                    </a:moveTo>
                    <a:cubicBezTo>
                      <a:pt x="1644" y="1072"/>
                      <a:pt x="1644" y="1072"/>
                      <a:pt x="1644" y="1084"/>
                    </a:cubicBezTo>
                    <a:lnTo>
                      <a:pt x="1620" y="1084"/>
                    </a:lnTo>
                    <a:cubicBezTo>
                      <a:pt x="1614" y="1081"/>
                      <a:pt x="1608" y="1079"/>
                      <a:pt x="1604" y="1077"/>
                    </a:cubicBezTo>
                    <a:lnTo>
                      <a:pt x="1604" y="1077"/>
                    </a:lnTo>
                    <a:cubicBezTo>
                      <a:pt x="1604" y="1077"/>
                      <a:pt x="1604" y="1077"/>
                      <a:pt x="1605" y="1077"/>
                    </a:cubicBezTo>
                    <a:cubicBezTo>
                      <a:pt x="1621" y="1077"/>
                      <a:pt x="1635" y="1069"/>
                      <a:pt x="1644" y="1060"/>
                    </a:cubicBezTo>
                    <a:close/>
                    <a:moveTo>
                      <a:pt x="334" y="1274"/>
                    </a:moveTo>
                    <a:cubicBezTo>
                      <a:pt x="330" y="1277"/>
                      <a:pt x="327" y="1280"/>
                      <a:pt x="324" y="1282"/>
                    </a:cubicBezTo>
                    <a:lnTo>
                      <a:pt x="324" y="1282"/>
                    </a:lnTo>
                    <a:cubicBezTo>
                      <a:pt x="327" y="1280"/>
                      <a:pt x="331" y="1278"/>
                      <a:pt x="334" y="1274"/>
                    </a:cubicBezTo>
                    <a:close/>
                    <a:moveTo>
                      <a:pt x="286" y="1239"/>
                    </a:moveTo>
                    <a:cubicBezTo>
                      <a:pt x="286" y="1239"/>
                      <a:pt x="253" y="1239"/>
                      <a:pt x="208" y="1249"/>
                    </a:cubicBezTo>
                    <a:lnTo>
                      <a:pt x="208" y="1249"/>
                    </a:lnTo>
                    <a:cubicBezTo>
                      <a:pt x="208" y="1249"/>
                      <a:pt x="208" y="1249"/>
                      <a:pt x="208" y="1248"/>
                    </a:cubicBezTo>
                    <a:lnTo>
                      <a:pt x="208" y="1248"/>
                    </a:lnTo>
                    <a:cubicBezTo>
                      <a:pt x="206" y="1249"/>
                      <a:pt x="205" y="1250"/>
                      <a:pt x="203" y="1251"/>
                    </a:cubicBezTo>
                    <a:cubicBezTo>
                      <a:pt x="205" y="1250"/>
                      <a:pt x="206" y="1250"/>
                      <a:pt x="208" y="1249"/>
                    </a:cubicBezTo>
                    <a:lnTo>
                      <a:pt x="208" y="1249"/>
                    </a:lnTo>
                    <a:cubicBezTo>
                      <a:pt x="209" y="1253"/>
                      <a:pt x="208" y="1258"/>
                      <a:pt x="203" y="1262"/>
                    </a:cubicBezTo>
                    <a:cubicBezTo>
                      <a:pt x="191" y="1286"/>
                      <a:pt x="167" y="1298"/>
                      <a:pt x="191" y="1298"/>
                    </a:cubicBezTo>
                    <a:cubicBezTo>
                      <a:pt x="203" y="1298"/>
                      <a:pt x="215" y="1286"/>
                      <a:pt x="215" y="1286"/>
                    </a:cubicBezTo>
                    <a:cubicBezTo>
                      <a:pt x="227" y="1286"/>
                      <a:pt x="215" y="1298"/>
                      <a:pt x="215" y="1310"/>
                    </a:cubicBezTo>
                    <a:lnTo>
                      <a:pt x="215" y="1322"/>
                    </a:lnTo>
                    <a:cubicBezTo>
                      <a:pt x="226" y="1315"/>
                      <a:pt x="232" y="1312"/>
                      <a:pt x="236" y="1312"/>
                    </a:cubicBezTo>
                    <a:cubicBezTo>
                      <a:pt x="244" y="1312"/>
                      <a:pt x="239" y="1326"/>
                      <a:pt x="239" y="1334"/>
                    </a:cubicBezTo>
                    <a:cubicBezTo>
                      <a:pt x="239" y="1334"/>
                      <a:pt x="251" y="1346"/>
                      <a:pt x="251" y="1346"/>
                    </a:cubicBezTo>
                    <a:lnTo>
                      <a:pt x="262" y="1346"/>
                    </a:lnTo>
                    <a:cubicBezTo>
                      <a:pt x="265" y="1346"/>
                      <a:pt x="267" y="1347"/>
                      <a:pt x="267" y="1348"/>
                    </a:cubicBezTo>
                    <a:lnTo>
                      <a:pt x="267" y="1348"/>
                    </a:lnTo>
                    <a:cubicBezTo>
                      <a:pt x="271" y="1344"/>
                      <a:pt x="277" y="1339"/>
                      <a:pt x="286" y="1334"/>
                    </a:cubicBezTo>
                    <a:cubicBezTo>
                      <a:pt x="298" y="1322"/>
                      <a:pt x="307" y="1322"/>
                      <a:pt x="316" y="1322"/>
                    </a:cubicBezTo>
                    <a:cubicBezTo>
                      <a:pt x="325" y="1322"/>
                      <a:pt x="334" y="1322"/>
                      <a:pt x="346" y="1310"/>
                    </a:cubicBezTo>
                    <a:cubicBezTo>
                      <a:pt x="353" y="1296"/>
                      <a:pt x="356" y="1290"/>
                      <a:pt x="352" y="1290"/>
                    </a:cubicBezTo>
                    <a:cubicBezTo>
                      <a:pt x="350" y="1290"/>
                      <a:pt x="344" y="1293"/>
                      <a:pt x="334" y="1298"/>
                    </a:cubicBezTo>
                    <a:cubicBezTo>
                      <a:pt x="327" y="1305"/>
                      <a:pt x="321" y="1308"/>
                      <a:pt x="317" y="1308"/>
                    </a:cubicBezTo>
                    <a:cubicBezTo>
                      <a:pt x="309" y="1308"/>
                      <a:pt x="308" y="1296"/>
                      <a:pt x="324" y="1282"/>
                    </a:cubicBezTo>
                    <a:lnTo>
                      <a:pt x="324" y="1282"/>
                    </a:lnTo>
                    <a:cubicBezTo>
                      <a:pt x="315" y="1287"/>
                      <a:pt x="307" y="1290"/>
                      <a:pt x="298" y="1298"/>
                    </a:cubicBezTo>
                    <a:lnTo>
                      <a:pt x="262" y="1298"/>
                    </a:lnTo>
                    <a:cubicBezTo>
                      <a:pt x="310" y="1262"/>
                      <a:pt x="286" y="1239"/>
                      <a:pt x="286" y="1239"/>
                    </a:cubicBezTo>
                    <a:close/>
                    <a:moveTo>
                      <a:pt x="267" y="1348"/>
                    </a:moveTo>
                    <a:cubicBezTo>
                      <a:pt x="262" y="1354"/>
                      <a:pt x="262" y="1358"/>
                      <a:pt x="262" y="1358"/>
                    </a:cubicBezTo>
                    <a:cubicBezTo>
                      <a:pt x="262" y="1358"/>
                      <a:pt x="269" y="1351"/>
                      <a:pt x="267" y="1348"/>
                    </a:cubicBezTo>
                    <a:close/>
                    <a:moveTo>
                      <a:pt x="1428" y="1359"/>
                    </a:moveTo>
                    <a:cubicBezTo>
                      <a:pt x="1425" y="1359"/>
                      <a:pt x="1433" y="1370"/>
                      <a:pt x="1441" y="1370"/>
                    </a:cubicBezTo>
                    <a:cubicBezTo>
                      <a:pt x="1433" y="1362"/>
                      <a:pt x="1429" y="1359"/>
                      <a:pt x="1428" y="1359"/>
                    </a:cubicBezTo>
                    <a:close/>
                    <a:moveTo>
                      <a:pt x="346" y="1334"/>
                    </a:moveTo>
                    <a:cubicBezTo>
                      <a:pt x="334" y="1346"/>
                      <a:pt x="298" y="1382"/>
                      <a:pt x="286" y="1382"/>
                    </a:cubicBezTo>
                    <a:cubicBezTo>
                      <a:pt x="286" y="1371"/>
                      <a:pt x="313" y="1343"/>
                      <a:pt x="312" y="1343"/>
                    </a:cubicBezTo>
                    <a:lnTo>
                      <a:pt x="312" y="1343"/>
                    </a:lnTo>
                    <a:cubicBezTo>
                      <a:pt x="312" y="1343"/>
                      <a:pt x="312" y="1344"/>
                      <a:pt x="310" y="1346"/>
                    </a:cubicBezTo>
                    <a:cubicBezTo>
                      <a:pt x="301" y="1346"/>
                      <a:pt x="299" y="1352"/>
                      <a:pt x="294" y="1356"/>
                    </a:cubicBezTo>
                    <a:lnTo>
                      <a:pt x="294" y="1356"/>
                    </a:lnTo>
                    <a:cubicBezTo>
                      <a:pt x="293" y="1355"/>
                      <a:pt x="291" y="1355"/>
                      <a:pt x="289" y="1355"/>
                    </a:cubicBezTo>
                    <a:cubicBezTo>
                      <a:pt x="283" y="1355"/>
                      <a:pt x="274" y="1358"/>
                      <a:pt x="274" y="1358"/>
                    </a:cubicBezTo>
                    <a:lnTo>
                      <a:pt x="262" y="1358"/>
                    </a:lnTo>
                    <a:cubicBezTo>
                      <a:pt x="270" y="1358"/>
                      <a:pt x="273" y="1363"/>
                      <a:pt x="277" y="1363"/>
                    </a:cubicBezTo>
                    <a:cubicBezTo>
                      <a:pt x="280" y="1363"/>
                      <a:pt x="282" y="1362"/>
                      <a:pt x="286" y="1358"/>
                    </a:cubicBezTo>
                    <a:cubicBezTo>
                      <a:pt x="289" y="1358"/>
                      <a:pt x="292" y="1357"/>
                      <a:pt x="294" y="1356"/>
                    </a:cubicBezTo>
                    <a:lnTo>
                      <a:pt x="294" y="1356"/>
                    </a:lnTo>
                    <a:cubicBezTo>
                      <a:pt x="296" y="1357"/>
                      <a:pt x="295" y="1361"/>
                      <a:pt x="286" y="1370"/>
                    </a:cubicBezTo>
                    <a:cubicBezTo>
                      <a:pt x="262" y="1382"/>
                      <a:pt x="262" y="1393"/>
                      <a:pt x="274" y="1393"/>
                    </a:cubicBezTo>
                    <a:cubicBezTo>
                      <a:pt x="284" y="1393"/>
                      <a:pt x="293" y="1378"/>
                      <a:pt x="303" y="1378"/>
                    </a:cubicBezTo>
                    <a:cubicBezTo>
                      <a:pt x="305" y="1378"/>
                      <a:pt x="308" y="1379"/>
                      <a:pt x="310" y="1382"/>
                    </a:cubicBezTo>
                    <a:cubicBezTo>
                      <a:pt x="310" y="1382"/>
                      <a:pt x="274" y="1405"/>
                      <a:pt x="286" y="1405"/>
                    </a:cubicBezTo>
                    <a:cubicBezTo>
                      <a:pt x="286" y="1405"/>
                      <a:pt x="334" y="1393"/>
                      <a:pt x="334" y="1382"/>
                    </a:cubicBezTo>
                    <a:cubicBezTo>
                      <a:pt x="334" y="1382"/>
                      <a:pt x="322" y="1382"/>
                      <a:pt x="346" y="1358"/>
                    </a:cubicBezTo>
                    <a:cubicBezTo>
                      <a:pt x="352" y="1346"/>
                      <a:pt x="346" y="1346"/>
                      <a:pt x="341" y="1346"/>
                    </a:cubicBezTo>
                    <a:cubicBezTo>
                      <a:pt x="337" y="1346"/>
                      <a:pt x="334" y="1346"/>
                      <a:pt x="346" y="1334"/>
                    </a:cubicBezTo>
                    <a:close/>
                    <a:moveTo>
                      <a:pt x="443" y="1416"/>
                    </a:moveTo>
                    <a:cubicBezTo>
                      <a:pt x="441" y="1420"/>
                      <a:pt x="441" y="1424"/>
                      <a:pt x="441" y="1429"/>
                    </a:cubicBezTo>
                    <a:cubicBezTo>
                      <a:pt x="439" y="1432"/>
                      <a:pt x="437" y="1433"/>
                      <a:pt x="436" y="1433"/>
                    </a:cubicBezTo>
                    <a:cubicBezTo>
                      <a:pt x="433" y="1433"/>
                      <a:pt x="441" y="1417"/>
                      <a:pt x="441" y="1417"/>
                    </a:cubicBezTo>
                    <a:cubicBezTo>
                      <a:pt x="442" y="1417"/>
                      <a:pt x="442" y="1416"/>
                      <a:pt x="443" y="1416"/>
                    </a:cubicBezTo>
                    <a:close/>
                    <a:moveTo>
                      <a:pt x="1327" y="1484"/>
                    </a:moveTo>
                    <a:cubicBezTo>
                      <a:pt x="1334" y="1484"/>
                      <a:pt x="1346" y="1492"/>
                      <a:pt x="1346" y="1501"/>
                    </a:cubicBezTo>
                    <a:cubicBezTo>
                      <a:pt x="1346" y="1501"/>
                      <a:pt x="1351" y="1522"/>
                      <a:pt x="1348" y="1522"/>
                    </a:cubicBezTo>
                    <a:cubicBezTo>
                      <a:pt x="1346" y="1522"/>
                      <a:pt x="1342" y="1516"/>
                      <a:pt x="1334" y="1501"/>
                    </a:cubicBezTo>
                    <a:cubicBezTo>
                      <a:pt x="1334" y="1494"/>
                      <a:pt x="1331" y="1488"/>
                      <a:pt x="1326" y="1484"/>
                    </a:cubicBezTo>
                    <a:lnTo>
                      <a:pt x="1326" y="1484"/>
                    </a:lnTo>
                    <a:cubicBezTo>
                      <a:pt x="1326" y="1484"/>
                      <a:pt x="1327" y="1484"/>
                      <a:pt x="1327" y="1484"/>
                    </a:cubicBezTo>
                    <a:close/>
                    <a:moveTo>
                      <a:pt x="846" y="1536"/>
                    </a:moveTo>
                    <a:cubicBezTo>
                      <a:pt x="846" y="1536"/>
                      <a:pt x="846" y="1536"/>
                      <a:pt x="846" y="1536"/>
                    </a:cubicBezTo>
                    <a:lnTo>
                      <a:pt x="846" y="1536"/>
                    </a:lnTo>
                    <a:close/>
                    <a:moveTo>
                      <a:pt x="858" y="1536"/>
                    </a:moveTo>
                    <a:cubicBezTo>
                      <a:pt x="858" y="1536"/>
                      <a:pt x="858" y="1536"/>
                      <a:pt x="858" y="1536"/>
                    </a:cubicBezTo>
                    <a:lnTo>
                      <a:pt x="858" y="1536"/>
                    </a:lnTo>
                    <a:close/>
                    <a:moveTo>
                      <a:pt x="941" y="1536"/>
                    </a:moveTo>
                    <a:cubicBezTo>
                      <a:pt x="941" y="1536"/>
                      <a:pt x="941" y="1536"/>
                      <a:pt x="941" y="1536"/>
                    </a:cubicBezTo>
                    <a:cubicBezTo>
                      <a:pt x="941" y="1536"/>
                      <a:pt x="941" y="1536"/>
                      <a:pt x="941" y="1536"/>
                    </a:cubicBezTo>
                    <a:close/>
                    <a:moveTo>
                      <a:pt x="989" y="1536"/>
                    </a:moveTo>
                    <a:cubicBezTo>
                      <a:pt x="989" y="1536"/>
                      <a:pt x="989" y="1536"/>
                      <a:pt x="989" y="1536"/>
                    </a:cubicBezTo>
                    <a:cubicBezTo>
                      <a:pt x="989" y="1536"/>
                      <a:pt x="989" y="1536"/>
                      <a:pt x="989" y="1536"/>
                    </a:cubicBezTo>
                    <a:close/>
                    <a:moveTo>
                      <a:pt x="1263" y="1534"/>
                    </a:moveTo>
                    <a:lnTo>
                      <a:pt x="1263" y="1534"/>
                    </a:lnTo>
                    <a:cubicBezTo>
                      <a:pt x="1263" y="1534"/>
                      <a:pt x="1263" y="1535"/>
                      <a:pt x="1263" y="1536"/>
                    </a:cubicBezTo>
                    <a:cubicBezTo>
                      <a:pt x="1255" y="1536"/>
                      <a:pt x="1262" y="1546"/>
                      <a:pt x="1268" y="1553"/>
                    </a:cubicBezTo>
                    <a:lnTo>
                      <a:pt x="1268" y="1553"/>
                    </a:lnTo>
                    <a:cubicBezTo>
                      <a:pt x="1268" y="1552"/>
                      <a:pt x="1265" y="1545"/>
                      <a:pt x="1263" y="1534"/>
                    </a:cubicBezTo>
                    <a:close/>
                    <a:moveTo>
                      <a:pt x="846" y="1536"/>
                    </a:moveTo>
                    <a:cubicBezTo>
                      <a:pt x="846" y="1536"/>
                      <a:pt x="834" y="1560"/>
                      <a:pt x="846" y="1560"/>
                    </a:cubicBezTo>
                    <a:lnTo>
                      <a:pt x="846" y="1536"/>
                    </a:lnTo>
                    <a:close/>
                    <a:moveTo>
                      <a:pt x="1203" y="1524"/>
                    </a:moveTo>
                    <a:cubicBezTo>
                      <a:pt x="1203" y="1524"/>
                      <a:pt x="1227" y="1548"/>
                      <a:pt x="1215" y="1560"/>
                    </a:cubicBezTo>
                    <a:cubicBezTo>
                      <a:pt x="1215" y="1560"/>
                      <a:pt x="1203" y="1536"/>
                      <a:pt x="1203" y="1524"/>
                    </a:cubicBezTo>
                    <a:close/>
                    <a:moveTo>
                      <a:pt x="417" y="1556"/>
                    </a:moveTo>
                    <a:cubicBezTo>
                      <a:pt x="415" y="1572"/>
                      <a:pt x="407" y="1572"/>
                      <a:pt x="417" y="1572"/>
                    </a:cubicBezTo>
                    <a:cubicBezTo>
                      <a:pt x="417" y="1568"/>
                      <a:pt x="417" y="1562"/>
                      <a:pt x="417" y="1556"/>
                    </a:cubicBezTo>
                    <a:close/>
                    <a:moveTo>
                      <a:pt x="973" y="1544"/>
                    </a:moveTo>
                    <a:lnTo>
                      <a:pt x="973" y="1544"/>
                    </a:lnTo>
                    <a:cubicBezTo>
                      <a:pt x="971" y="1544"/>
                      <a:pt x="970" y="1552"/>
                      <a:pt x="977" y="1572"/>
                    </a:cubicBezTo>
                    <a:lnTo>
                      <a:pt x="977" y="1560"/>
                    </a:lnTo>
                    <a:cubicBezTo>
                      <a:pt x="977" y="1549"/>
                      <a:pt x="974" y="1544"/>
                      <a:pt x="973" y="1544"/>
                    </a:cubicBezTo>
                    <a:close/>
                    <a:moveTo>
                      <a:pt x="858" y="1536"/>
                    </a:moveTo>
                    <a:cubicBezTo>
                      <a:pt x="858" y="1558"/>
                      <a:pt x="858" y="1562"/>
                      <a:pt x="855" y="1562"/>
                    </a:cubicBezTo>
                    <a:cubicBezTo>
                      <a:pt x="853" y="1562"/>
                      <a:pt x="851" y="1560"/>
                      <a:pt x="846" y="1560"/>
                    </a:cubicBezTo>
                    <a:cubicBezTo>
                      <a:pt x="846" y="1567"/>
                      <a:pt x="846" y="1570"/>
                      <a:pt x="846" y="1574"/>
                    </a:cubicBezTo>
                    <a:lnTo>
                      <a:pt x="846" y="1574"/>
                    </a:lnTo>
                    <a:cubicBezTo>
                      <a:pt x="848" y="1569"/>
                      <a:pt x="850" y="1567"/>
                      <a:pt x="852" y="1567"/>
                    </a:cubicBezTo>
                    <a:cubicBezTo>
                      <a:pt x="854" y="1567"/>
                      <a:pt x="856" y="1568"/>
                      <a:pt x="858" y="1572"/>
                    </a:cubicBezTo>
                    <a:lnTo>
                      <a:pt x="858" y="1536"/>
                    </a:lnTo>
                    <a:close/>
                    <a:moveTo>
                      <a:pt x="1084" y="1548"/>
                    </a:moveTo>
                    <a:cubicBezTo>
                      <a:pt x="1084" y="1548"/>
                      <a:pt x="1108" y="1596"/>
                      <a:pt x="1096" y="1596"/>
                    </a:cubicBezTo>
                    <a:lnTo>
                      <a:pt x="1084" y="1548"/>
                    </a:lnTo>
                    <a:close/>
                    <a:moveTo>
                      <a:pt x="846" y="1574"/>
                    </a:moveTo>
                    <a:lnTo>
                      <a:pt x="846" y="1574"/>
                    </a:lnTo>
                    <a:cubicBezTo>
                      <a:pt x="843" y="1580"/>
                      <a:pt x="842" y="1589"/>
                      <a:pt x="841" y="1599"/>
                    </a:cubicBezTo>
                    <a:lnTo>
                      <a:pt x="841" y="1599"/>
                    </a:lnTo>
                    <a:cubicBezTo>
                      <a:pt x="844" y="1598"/>
                      <a:pt x="846" y="1594"/>
                      <a:pt x="846" y="1584"/>
                    </a:cubicBezTo>
                    <a:cubicBezTo>
                      <a:pt x="846" y="1579"/>
                      <a:pt x="846" y="1576"/>
                      <a:pt x="846" y="1574"/>
                    </a:cubicBezTo>
                    <a:close/>
                    <a:moveTo>
                      <a:pt x="699" y="1597"/>
                    </a:moveTo>
                    <a:cubicBezTo>
                      <a:pt x="695" y="1600"/>
                      <a:pt x="693" y="1609"/>
                      <a:pt x="692" y="1616"/>
                    </a:cubicBezTo>
                    <a:lnTo>
                      <a:pt x="692" y="1616"/>
                    </a:lnTo>
                    <a:cubicBezTo>
                      <a:pt x="694" y="1610"/>
                      <a:pt x="697" y="1603"/>
                      <a:pt x="699" y="1597"/>
                    </a:cubicBezTo>
                    <a:close/>
                    <a:moveTo>
                      <a:pt x="415" y="1341"/>
                    </a:moveTo>
                    <a:lnTo>
                      <a:pt x="415" y="1341"/>
                    </a:lnTo>
                    <a:cubicBezTo>
                      <a:pt x="413" y="1341"/>
                      <a:pt x="410" y="1342"/>
                      <a:pt x="405" y="1346"/>
                    </a:cubicBezTo>
                    <a:cubicBezTo>
                      <a:pt x="382" y="1370"/>
                      <a:pt x="346" y="1405"/>
                      <a:pt x="334" y="1441"/>
                    </a:cubicBezTo>
                    <a:cubicBezTo>
                      <a:pt x="334" y="1441"/>
                      <a:pt x="317" y="1458"/>
                      <a:pt x="310" y="1465"/>
                    </a:cubicBezTo>
                    <a:cubicBezTo>
                      <a:pt x="314" y="1461"/>
                      <a:pt x="318" y="1460"/>
                      <a:pt x="321" y="1460"/>
                    </a:cubicBezTo>
                    <a:cubicBezTo>
                      <a:pt x="327" y="1460"/>
                      <a:pt x="330" y="1465"/>
                      <a:pt x="322" y="1465"/>
                    </a:cubicBezTo>
                    <a:cubicBezTo>
                      <a:pt x="322" y="1475"/>
                      <a:pt x="314" y="1492"/>
                      <a:pt x="318" y="1492"/>
                    </a:cubicBezTo>
                    <a:cubicBezTo>
                      <a:pt x="318" y="1492"/>
                      <a:pt x="320" y="1491"/>
                      <a:pt x="322" y="1489"/>
                    </a:cubicBezTo>
                    <a:cubicBezTo>
                      <a:pt x="338" y="1489"/>
                      <a:pt x="348" y="1483"/>
                      <a:pt x="350" y="1483"/>
                    </a:cubicBezTo>
                    <a:lnTo>
                      <a:pt x="350" y="1483"/>
                    </a:lnTo>
                    <a:cubicBezTo>
                      <a:pt x="351" y="1483"/>
                      <a:pt x="350" y="1485"/>
                      <a:pt x="346" y="1489"/>
                    </a:cubicBezTo>
                    <a:cubicBezTo>
                      <a:pt x="343" y="1494"/>
                      <a:pt x="344" y="1496"/>
                      <a:pt x="347" y="1496"/>
                    </a:cubicBezTo>
                    <a:cubicBezTo>
                      <a:pt x="351" y="1496"/>
                      <a:pt x="361" y="1490"/>
                      <a:pt x="364" y="1490"/>
                    </a:cubicBezTo>
                    <a:lnTo>
                      <a:pt x="364" y="1490"/>
                    </a:lnTo>
                    <a:cubicBezTo>
                      <a:pt x="366" y="1490"/>
                      <a:pt x="363" y="1495"/>
                      <a:pt x="346" y="1513"/>
                    </a:cubicBezTo>
                    <a:cubicBezTo>
                      <a:pt x="358" y="1501"/>
                      <a:pt x="364" y="1497"/>
                      <a:pt x="368" y="1497"/>
                    </a:cubicBezTo>
                    <a:cubicBezTo>
                      <a:pt x="376" y="1497"/>
                      <a:pt x="374" y="1513"/>
                      <a:pt x="382" y="1513"/>
                    </a:cubicBezTo>
                    <a:cubicBezTo>
                      <a:pt x="393" y="1513"/>
                      <a:pt x="393" y="1501"/>
                      <a:pt x="417" y="1489"/>
                    </a:cubicBezTo>
                    <a:cubicBezTo>
                      <a:pt x="419" y="1487"/>
                      <a:pt x="420" y="1486"/>
                      <a:pt x="420" y="1486"/>
                    </a:cubicBezTo>
                    <a:lnTo>
                      <a:pt x="420" y="1486"/>
                    </a:lnTo>
                    <a:cubicBezTo>
                      <a:pt x="423" y="1486"/>
                      <a:pt x="404" y="1514"/>
                      <a:pt x="393" y="1524"/>
                    </a:cubicBezTo>
                    <a:cubicBezTo>
                      <a:pt x="378" y="1540"/>
                      <a:pt x="376" y="1544"/>
                      <a:pt x="379" y="1544"/>
                    </a:cubicBezTo>
                    <a:cubicBezTo>
                      <a:pt x="384" y="1544"/>
                      <a:pt x="399" y="1536"/>
                      <a:pt x="405" y="1536"/>
                    </a:cubicBezTo>
                    <a:cubicBezTo>
                      <a:pt x="413" y="1536"/>
                      <a:pt x="416" y="1546"/>
                      <a:pt x="417" y="1556"/>
                    </a:cubicBezTo>
                    <a:lnTo>
                      <a:pt x="417" y="1556"/>
                    </a:lnTo>
                    <a:cubicBezTo>
                      <a:pt x="417" y="1554"/>
                      <a:pt x="417" y="1551"/>
                      <a:pt x="417" y="1548"/>
                    </a:cubicBezTo>
                    <a:cubicBezTo>
                      <a:pt x="421" y="1544"/>
                      <a:pt x="424" y="1543"/>
                      <a:pt x="426" y="1543"/>
                    </a:cubicBezTo>
                    <a:cubicBezTo>
                      <a:pt x="429" y="1543"/>
                      <a:pt x="429" y="1548"/>
                      <a:pt x="429" y="1548"/>
                    </a:cubicBezTo>
                    <a:cubicBezTo>
                      <a:pt x="429" y="1548"/>
                      <a:pt x="441" y="1548"/>
                      <a:pt x="429" y="1572"/>
                    </a:cubicBezTo>
                    <a:cubicBezTo>
                      <a:pt x="429" y="1580"/>
                      <a:pt x="423" y="1589"/>
                      <a:pt x="424" y="1589"/>
                    </a:cubicBezTo>
                    <a:cubicBezTo>
                      <a:pt x="424" y="1589"/>
                      <a:pt x="426" y="1587"/>
                      <a:pt x="429" y="1584"/>
                    </a:cubicBezTo>
                    <a:cubicBezTo>
                      <a:pt x="441" y="1584"/>
                      <a:pt x="453" y="1560"/>
                      <a:pt x="465" y="1560"/>
                    </a:cubicBezTo>
                    <a:cubicBezTo>
                      <a:pt x="465" y="1567"/>
                      <a:pt x="465" y="1587"/>
                      <a:pt x="465" y="1596"/>
                    </a:cubicBezTo>
                    <a:cubicBezTo>
                      <a:pt x="465" y="1608"/>
                      <a:pt x="465" y="1608"/>
                      <a:pt x="465" y="1620"/>
                    </a:cubicBezTo>
                    <a:lnTo>
                      <a:pt x="501" y="1620"/>
                    </a:lnTo>
                    <a:cubicBezTo>
                      <a:pt x="501" y="1620"/>
                      <a:pt x="524" y="1584"/>
                      <a:pt x="524" y="1584"/>
                    </a:cubicBezTo>
                    <a:lnTo>
                      <a:pt x="524" y="1584"/>
                    </a:lnTo>
                    <a:cubicBezTo>
                      <a:pt x="524" y="1596"/>
                      <a:pt x="501" y="1620"/>
                      <a:pt x="501" y="1620"/>
                    </a:cubicBezTo>
                    <a:cubicBezTo>
                      <a:pt x="501" y="1630"/>
                      <a:pt x="509" y="1631"/>
                      <a:pt x="512" y="1632"/>
                    </a:cubicBezTo>
                    <a:lnTo>
                      <a:pt x="512" y="1632"/>
                    </a:lnTo>
                    <a:cubicBezTo>
                      <a:pt x="509" y="1635"/>
                      <a:pt x="505" y="1639"/>
                      <a:pt x="501" y="1643"/>
                    </a:cubicBezTo>
                    <a:lnTo>
                      <a:pt x="524" y="1632"/>
                    </a:lnTo>
                    <a:cubicBezTo>
                      <a:pt x="524" y="1628"/>
                      <a:pt x="524" y="1625"/>
                      <a:pt x="524" y="1623"/>
                    </a:cubicBezTo>
                    <a:lnTo>
                      <a:pt x="524" y="1623"/>
                    </a:lnTo>
                    <a:cubicBezTo>
                      <a:pt x="528" y="1621"/>
                      <a:pt x="532" y="1620"/>
                      <a:pt x="536" y="1620"/>
                    </a:cubicBezTo>
                    <a:cubicBezTo>
                      <a:pt x="536" y="1620"/>
                      <a:pt x="536" y="1620"/>
                      <a:pt x="536" y="1632"/>
                    </a:cubicBezTo>
                    <a:cubicBezTo>
                      <a:pt x="545" y="1641"/>
                      <a:pt x="534" y="1663"/>
                      <a:pt x="538" y="1663"/>
                    </a:cubicBezTo>
                    <a:cubicBezTo>
                      <a:pt x="539" y="1663"/>
                      <a:pt x="542" y="1661"/>
                      <a:pt x="548" y="1655"/>
                    </a:cubicBezTo>
                    <a:cubicBezTo>
                      <a:pt x="560" y="1649"/>
                      <a:pt x="566" y="1646"/>
                      <a:pt x="569" y="1646"/>
                    </a:cubicBezTo>
                    <a:cubicBezTo>
                      <a:pt x="572" y="1646"/>
                      <a:pt x="572" y="1649"/>
                      <a:pt x="572" y="1655"/>
                    </a:cubicBezTo>
                    <a:cubicBezTo>
                      <a:pt x="584" y="1655"/>
                      <a:pt x="596" y="1620"/>
                      <a:pt x="596" y="1620"/>
                    </a:cubicBezTo>
                    <a:lnTo>
                      <a:pt x="596" y="1620"/>
                    </a:lnTo>
                    <a:cubicBezTo>
                      <a:pt x="608" y="1620"/>
                      <a:pt x="572" y="1667"/>
                      <a:pt x="584" y="1667"/>
                    </a:cubicBezTo>
                    <a:cubicBezTo>
                      <a:pt x="591" y="1660"/>
                      <a:pt x="594" y="1653"/>
                      <a:pt x="597" y="1644"/>
                    </a:cubicBezTo>
                    <a:lnTo>
                      <a:pt x="597" y="1644"/>
                    </a:lnTo>
                    <a:cubicBezTo>
                      <a:pt x="599" y="1650"/>
                      <a:pt x="608" y="1648"/>
                      <a:pt x="608" y="1655"/>
                    </a:cubicBezTo>
                    <a:cubicBezTo>
                      <a:pt x="608" y="1655"/>
                      <a:pt x="596" y="1679"/>
                      <a:pt x="608" y="1691"/>
                    </a:cubicBezTo>
                    <a:cubicBezTo>
                      <a:pt x="632" y="1655"/>
                      <a:pt x="632" y="1632"/>
                      <a:pt x="643" y="1596"/>
                    </a:cubicBezTo>
                    <a:cubicBezTo>
                      <a:pt x="643" y="1596"/>
                      <a:pt x="667" y="1548"/>
                      <a:pt x="655" y="1548"/>
                    </a:cubicBezTo>
                    <a:lnTo>
                      <a:pt x="643" y="1548"/>
                    </a:lnTo>
                    <a:cubicBezTo>
                      <a:pt x="632" y="1548"/>
                      <a:pt x="632" y="1548"/>
                      <a:pt x="620" y="1572"/>
                    </a:cubicBezTo>
                    <a:cubicBezTo>
                      <a:pt x="616" y="1580"/>
                      <a:pt x="613" y="1581"/>
                      <a:pt x="611" y="1581"/>
                    </a:cubicBezTo>
                    <a:cubicBezTo>
                      <a:pt x="610" y="1581"/>
                      <a:pt x="609" y="1581"/>
                      <a:pt x="608" y="1581"/>
                    </a:cubicBezTo>
                    <a:cubicBezTo>
                      <a:pt x="607" y="1581"/>
                      <a:pt x="605" y="1581"/>
                      <a:pt x="604" y="1584"/>
                    </a:cubicBezTo>
                    <a:lnTo>
                      <a:pt x="604" y="1584"/>
                    </a:lnTo>
                    <a:cubicBezTo>
                      <a:pt x="606" y="1569"/>
                      <a:pt x="604" y="1556"/>
                      <a:pt x="596" y="1548"/>
                    </a:cubicBezTo>
                    <a:cubicBezTo>
                      <a:pt x="584" y="1536"/>
                      <a:pt x="584" y="1536"/>
                      <a:pt x="596" y="1524"/>
                    </a:cubicBezTo>
                    <a:cubicBezTo>
                      <a:pt x="596" y="1513"/>
                      <a:pt x="608" y="1489"/>
                      <a:pt x="596" y="1489"/>
                    </a:cubicBezTo>
                    <a:lnTo>
                      <a:pt x="584" y="1524"/>
                    </a:lnTo>
                    <a:lnTo>
                      <a:pt x="584" y="1501"/>
                    </a:lnTo>
                    <a:cubicBezTo>
                      <a:pt x="572" y="1501"/>
                      <a:pt x="560" y="1513"/>
                      <a:pt x="548" y="1524"/>
                    </a:cubicBezTo>
                    <a:cubicBezTo>
                      <a:pt x="548" y="1529"/>
                      <a:pt x="548" y="1533"/>
                      <a:pt x="548" y="1536"/>
                    </a:cubicBezTo>
                    <a:cubicBezTo>
                      <a:pt x="536" y="1536"/>
                      <a:pt x="536" y="1536"/>
                      <a:pt x="548" y="1524"/>
                    </a:cubicBezTo>
                    <a:cubicBezTo>
                      <a:pt x="548" y="1517"/>
                      <a:pt x="548" y="1506"/>
                      <a:pt x="548" y="1501"/>
                    </a:cubicBezTo>
                    <a:cubicBezTo>
                      <a:pt x="541" y="1507"/>
                      <a:pt x="530" y="1514"/>
                      <a:pt x="523" y="1514"/>
                    </a:cubicBezTo>
                    <a:cubicBezTo>
                      <a:pt x="517" y="1514"/>
                      <a:pt x="512" y="1511"/>
                      <a:pt x="512" y="1501"/>
                    </a:cubicBezTo>
                    <a:cubicBezTo>
                      <a:pt x="512" y="1489"/>
                      <a:pt x="536" y="1465"/>
                      <a:pt x="524" y="1465"/>
                    </a:cubicBezTo>
                    <a:lnTo>
                      <a:pt x="524" y="1465"/>
                    </a:lnTo>
                    <a:cubicBezTo>
                      <a:pt x="524" y="1475"/>
                      <a:pt x="506" y="1514"/>
                      <a:pt x="493" y="1514"/>
                    </a:cubicBezTo>
                    <a:cubicBezTo>
                      <a:pt x="491" y="1514"/>
                      <a:pt x="490" y="1514"/>
                      <a:pt x="489" y="1513"/>
                    </a:cubicBezTo>
                    <a:cubicBezTo>
                      <a:pt x="477" y="1513"/>
                      <a:pt x="536" y="1453"/>
                      <a:pt x="524" y="1453"/>
                    </a:cubicBezTo>
                    <a:cubicBezTo>
                      <a:pt x="523" y="1451"/>
                      <a:pt x="521" y="1451"/>
                      <a:pt x="519" y="1451"/>
                    </a:cubicBezTo>
                    <a:cubicBezTo>
                      <a:pt x="509" y="1451"/>
                      <a:pt x="501" y="1477"/>
                      <a:pt x="501" y="1477"/>
                    </a:cubicBezTo>
                    <a:cubicBezTo>
                      <a:pt x="489" y="1477"/>
                      <a:pt x="489" y="1465"/>
                      <a:pt x="477" y="1465"/>
                    </a:cubicBezTo>
                    <a:cubicBezTo>
                      <a:pt x="477" y="1453"/>
                      <a:pt x="477" y="1405"/>
                      <a:pt x="465" y="1405"/>
                    </a:cubicBezTo>
                    <a:cubicBezTo>
                      <a:pt x="453" y="1405"/>
                      <a:pt x="447" y="1408"/>
                      <a:pt x="444" y="1412"/>
                    </a:cubicBezTo>
                    <a:lnTo>
                      <a:pt x="444" y="1412"/>
                    </a:lnTo>
                    <a:cubicBezTo>
                      <a:pt x="444" y="1412"/>
                      <a:pt x="444" y="1412"/>
                      <a:pt x="443" y="1412"/>
                    </a:cubicBezTo>
                    <a:cubicBezTo>
                      <a:pt x="440" y="1412"/>
                      <a:pt x="429" y="1417"/>
                      <a:pt x="429" y="1417"/>
                    </a:cubicBezTo>
                    <a:cubicBezTo>
                      <a:pt x="423" y="1417"/>
                      <a:pt x="417" y="1420"/>
                      <a:pt x="416" y="1420"/>
                    </a:cubicBezTo>
                    <a:cubicBezTo>
                      <a:pt x="414" y="1420"/>
                      <a:pt x="417" y="1417"/>
                      <a:pt x="429" y="1405"/>
                    </a:cubicBezTo>
                    <a:lnTo>
                      <a:pt x="429" y="1405"/>
                    </a:lnTo>
                    <a:lnTo>
                      <a:pt x="370" y="1453"/>
                    </a:lnTo>
                    <a:cubicBezTo>
                      <a:pt x="382" y="1441"/>
                      <a:pt x="393" y="1429"/>
                      <a:pt x="405" y="1417"/>
                    </a:cubicBezTo>
                    <a:cubicBezTo>
                      <a:pt x="410" y="1407"/>
                      <a:pt x="411" y="1404"/>
                      <a:pt x="409" y="1404"/>
                    </a:cubicBezTo>
                    <a:lnTo>
                      <a:pt x="409" y="1404"/>
                    </a:lnTo>
                    <a:cubicBezTo>
                      <a:pt x="407" y="1404"/>
                      <a:pt x="400" y="1410"/>
                      <a:pt x="393" y="1417"/>
                    </a:cubicBezTo>
                    <a:cubicBezTo>
                      <a:pt x="382" y="1417"/>
                      <a:pt x="358" y="1417"/>
                      <a:pt x="393" y="1393"/>
                    </a:cubicBezTo>
                    <a:cubicBezTo>
                      <a:pt x="405" y="1386"/>
                      <a:pt x="408" y="1383"/>
                      <a:pt x="406" y="1383"/>
                    </a:cubicBezTo>
                    <a:lnTo>
                      <a:pt x="406" y="1383"/>
                    </a:lnTo>
                    <a:cubicBezTo>
                      <a:pt x="401" y="1383"/>
                      <a:pt x="378" y="1393"/>
                      <a:pt x="370" y="1393"/>
                    </a:cubicBezTo>
                    <a:cubicBezTo>
                      <a:pt x="370" y="1393"/>
                      <a:pt x="422" y="1341"/>
                      <a:pt x="415" y="1341"/>
                    </a:cubicBezTo>
                    <a:close/>
                    <a:moveTo>
                      <a:pt x="805" y="1673"/>
                    </a:moveTo>
                    <a:cubicBezTo>
                      <a:pt x="801" y="1678"/>
                      <a:pt x="798" y="1683"/>
                      <a:pt x="798" y="1691"/>
                    </a:cubicBezTo>
                    <a:cubicBezTo>
                      <a:pt x="801" y="1685"/>
                      <a:pt x="803" y="1679"/>
                      <a:pt x="805" y="1673"/>
                    </a:cubicBezTo>
                    <a:close/>
                    <a:moveTo>
                      <a:pt x="838" y="70"/>
                    </a:moveTo>
                    <a:cubicBezTo>
                      <a:pt x="837" y="70"/>
                      <a:pt x="835" y="71"/>
                      <a:pt x="834" y="72"/>
                    </a:cubicBezTo>
                    <a:cubicBezTo>
                      <a:pt x="822" y="72"/>
                      <a:pt x="822" y="131"/>
                      <a:pt x="810" y="131"/>
                    </a:cubicBezTo>
                    <a:cubicBezTo>
                      <a:pt x="809" y="132"/>
                      <a:pt x="808" y="133"/>
                      <a:pt x="807" y="133"/>
                    </a:cubicBezTo>
                    <a:cubicBezTo>
                      <a:pt x="796" y="133"/>
                      <a:pt x="786" y="72"/>
                      <a:pt x="786" y="72"/>
                    </a:cubicBezTo>
                    <a:cubicBezTo>
                      <a:pt x="774" y="72"/>
                      <a:pt x="786" y="108"/>
                      <a:pt x="786" y="108"/>
                    </a:cubicBezTo>
                    <a:cubicBezTo>
                      <a:pt x="786" y="108"/>
                      <a:pt x="778" y="81"/>
                      <a:pt x="775" y="81"/>
                    </a:cubicBezTo>
                    <a:cubicBezTo>
                      <a:pt x="775" y="81"/>
                      <a:pt x="774" y="82"/>
                      <a:pt x="774" y="84"/>
                    </a:cubicBezTo>
                    <a:cubicBezTo>
                      <a:pt x="763" y="84"/>
                      <a:pt x="763" y="96"/>
                      <a:pt x="751" y="96"/>
                    </a:cubicBezTo>
                    <a:cubicBezTo>
                      <a:pt x="751" y="96"/>
                      <a:pt x="751" y="96"/>
                      <a:pt x="751" y="108"/>
                    </a:cubicBezTo>
                    <a:cubicBezTo>
                      <a:pt x="751" y="112"/>
                      <a:pt x="751" y="113"/>
                      <a:pt x="750" y="113"/>
                    </a:cubicBezTo>
                    <a:cubicBezTo>
                      <a:pt x="749" y="113"/>
                      <a:pt x="747" y="108"/>
                      <a:pt x="739" y="108"/>
                    </a:cubicBezTo>
                    <a:lnTo>
                      <a:pt x="727" y="108"/>
                    </a:lnTo>
                    <a:cubicBezTo>
                      <a:pt x="724" y="108"/>
                      <a:pt x="723" y="110"/>
                      <a:pt x="722" y="113"/>
                    </a:cubicBezTo>
                    <a:lnTo>
                      <a:pt x="722" y="113"/>
                    </a:lnTo>
                    <a:cubicBezTo>
                      <a:pt x="717" y="99"/>
                      <a:pt x="710" y="84"/>
                      <a:pt x="706" y="84"/>
                    </a:cubicBezTo>
                    <a:cubicBezTo>
                      <a:pt x="704" y="84"/>
                      <a:pt x="703" y="88"/>
                      <a:pt x="703" y="96"/>
                    </a:cubicBezTo>
                    <a:cubicBezTo>
                      <a:pt x="703" y="130"/>
                      <a:pt x="703" y="158"/>
                      <a:pt x="699" y="158"/>
                    </a:cubicBezTo>
                    <a:cubicBezTo>
                      <a:pt x="697" y="158"/>
                      <a:pt x="694" y="153"/>
                      <a:pt x="691" y="143"/>
                    </a:cubicBezTo>
                    <a:cubicBezTo>
                      <a:pt x="679" y="131"/>
                      <a:pt x="679" y="119"/>
                      <a:pt x="667" y="108"/>
                    </a:cubicBezTo>
                    <a:cubicBezTo>
                      <a:pt x="655" y="108"/>
                      <a:pt x="667" y="119"/>
                      <a:pt x="655" y="119"/>
                    </a:cubicBezTo>
                    <a:cubicBezTo>
                      <a:pt x="655" y="119"/>
                      <a:pt x="643" y="96"/>
                      <a:pt x="632" y="96"/>
                    </a:cubicBezTo>
                    <a:cubicBezTo>
                      <a:pt x="632" y="96"/>
                      <a:pt x="632" y="108"/>
                      <a:pt x="632" y="119"/>
                    </a:cubicBezTo>
                    <a:cubicBezTo>
                      <a:pt x="632" y="123"/>
                      <a:pt x="631" y="125"/>
                      <a:pt x="630" y="125"/>
                    </a:cubicBezTo>
                    <a:cubicBezTo>
                      <a:pt x="624" y="125"/>
                      <a:pt x="608" y="84"/>
                      <a:pt x="608" y="84"/>
                    </a:cubicBezTo>
                    <a:lnTo>
                      <a:pt x="608" y="84"/>
                    </a:lnTo>
                    <a:cubicBezTo>
                      <a:pt x="598" y="84"/>
                      <a:pt x="628" y="140"/>
                      <a:pt x="626" y="140"/>
                    </a:cubicBezTo>
                    <a:cubicBezTo>
                      <a:pt x="626" y="140"/>
                      <a:pt x="624" y="138"/>
                      <a:pt x="620" y="131"/>
                    </a:cubicBezTo>
                    <a:cubicBezTo>
                      <a:pt x="608" y="119"/>
                      <a:pt x="605" y="117"/>
                      <a:pt x="603" y="117"/>
                    </a:cubicBezTo>
                    <a:cubicBezTo>
                      <a:pt x="602" y="117"/>
                      <a:pt x="602" y="119"/>
                      <a:pt x="596" y="119"/>
                    </a:cubicBezTo>
                    <a:cubicBezTo>
                      <a:pt x="591" y="119"/>
                      <a:pt x="588" y="117"/>
                      <a:pt x="586" y="114"/>
                    </a:cubicBezTo>
                    <a:lnTo>
                      <a:pt x="586" y="114"/>
                    </a:lnTo>
                    <a:cubicBezTo>
                      <a:pt x="585" y="130"/>
                      <a:pt x="571" y="121"/>
                      <a:pt x="577" y="140"/>
                    </a:cubicBezTo>
                    <a:lnTo>
                      <a:pt x="577" y="140"/>
                    </a:lnTo>
                    <a:cubicBezTo>
                      <a:pt x="573" y="134"/>
                      <a:pt x="570" y="131"/>
                      <a:pt x="566" y="131"/>
                    </a:cubicBezTo>
                    <a:cubicBezTo>
                      <a:pt x="560" y="131"/>
                      <a:pt x="554" y="137"/>
                      <a:pt x="548" y="143"/>
                    </a:cubicBezTo>
                    <a:cubicBezTo>
                      <a:pt x="548" y="143"/>
                      <a:pt x="548" y="155"/>
                      <a:pt x="548" y="155"/>
                    </a:cubicBezTo>
                    <a:cubicBezTo>
                      <a:pt x="560" y="167"/>
                      <a:pt x="560" y="179"/>
                      <a:pt x="560" y="179"/>
                    </a:cubicBezTo>
                    <a:cubicBezTo>
                      <a:pt x="548" y="167"/>
                      <a:pt x="536" y="143"/>
                      <a:pt x="536" y="119"/>
                    </a:cubicBezTo>
                    <a:cubicBezTo>
                      <a:pt x="536" y="143"/>
                      <a:pt x="536" y="155"/>
                      <a:pt x="536" y="167"/>
                    </a:cubicBezTo>
                    <a:cubicBezTo>
                      <a:pt x="548" y="191"/>
                      <a:pt x="560" y="215"/>
                      <a:pt x="560" y="215"/>
                    </a:cubicBezTo>
                    <a:cubicBezTo>
                      <a:pt x="548" y="215"/>
                      <a:pt x="536" y="167"/>
                      <a:pt x="524" y="155"/>
                    </a:cubicBezTo>
                    <a:cubicBezTo>
                      <a:pt x="524" y="155"/>
                      <a:pt x="524" y="179"/>
                      <a:pt x="524" y="191"/>
                    </a:cubicBezTo>
                    <a:lnTo>
                      <a:pt x="512" y="191"/>
                    </a:lnTo>
                    <a:cubicBezTo>
                      <a:pt x="501" y="191"/>
                      <a:pt x="501" y="167"/>
                      <a:pt x="489" y="167"/>
                    </a:cubicBezTo>
                    <a:lnTo>
                      <a:pt x="489" y="167"/>
                    </a:lnTo>
                    <a:cubicBezTo>
                      <a:pt x="489" y="167"/>
                      <a:pt x="512" y="203"/>
                      <a:pt x="501" y="203"/>
                    </a:cubicBezTo>
                    <a:lnTo>
                      <a:pt x="489" y="191"/>
                    </a:lnTo>
                    <a:lnTo>
                      <a:pt x="477" y="191"/>
                    </a:lnTo>
                    <a:cubicBezTo>
                      <a:pt x="477" y="191"/>
                      <a:pt x="477" y="203"/>
                      <a:pt x="477" y="215"/>
                    </a:cubicBezTo>
                    <a:cubicBezTo>
                      <a:pt x="469" y="215"/>
                      <a:pt x="461" y="204"/>
                      <a:pt x="456" y="204"/>
                    </a:cubicBezTo>
                    <a:cubicBezTo>
                      <a:pt x="455" y="204"/>
                      <a:pt x="453" y="206"/>
                      <a:pt x="453" y="211"/>
                    </a:cubicBezTo>
                    <a:lnTo>
                      <a:pt x="453" y="211"/>
                    </a:lnTo>
                    <a:cubicBezTo>
                      <a:pt x="448" y="203"/>
                      <a:pt x="443" y="198"/>
                      <a:pt x="438" y="198"/>
                    </a:cubicBezTo>
                    <a:cubicBezTo>
                      <a:pt x="435" y="198"/>
                      <a:pt x="432" y="200"/>
                      <a:pt x="429" y="203"/>
                    </a:cubicBezTo>
                    <a:lnTo>
                      <a:pt x="441" y="215"/>
                    </a:lnTo>
                    <a:cubicBezTo>
                      <a:pt x="441" y="215"/>
                      <a:pt x="417" y="215"/>
                      <a:pt x="417" y="239"/>
                    </a:cubicBezTo>
                    <a:cubicBezTo>
                      <a:pt x="424" y="246"/>
                      <a:pt x="436" y="257"/>
                      <a:pt x="441" y="262"/>
                    </a:cubicBezTo>
                    <a:lnTo>
                      <a:pt x="441" y="262"/>
                    </a:lnTo>
                    <a:cubicBezTo>
                      <a:pt x="441" y="262"/>
                      <a:pt x="417" y="250"/>
                      <a:pt x="417" y="250"/>
                    </a:cubicBezTo>
                    <a:cubicBezTo>
                      <a:pt x="409" y="250"/>
                      <a:pt x="396" y="245"/>
                      <a:pt x="385" y="245"/>
                    </a:cubicBezTo>
                    <a:cubicBezTo>
                      <a:pt x="382" y="245"/>
                      <a:pt x="379" y="246"/>
                      <a:pt x="376" y="247"/>
                    </a:cubicBezTo>
                    <a:lnTo>
                      <a:pt x="376" y="247"/>
                    </a:lnTo>
                    <a:cubicBezTo>
                      <a:pt x="362" y="235"/>
                      <a:pt x="349" y="225"/>
                      <a:pt x="339" y="212"/>
                    </a:cubicBezTo>
                    <a:lnTo>
                      <a:pt x="339" y="212"/>
                    </a:lnTo>
                    <a:cubicBezTo>
                      <a:pt x="354" y="239"/>
                      <a:pt x="335" y="241"/>
                      <a:pt x="346" y="262"/>
                    </a:cubicBezTo>
                    <a:lnTo>
                      <a:pt x="322" y="239"/>
                    </a:lnTo>
                    <a:lnTo>
                      <a:pt x="322" y="239"/>
                    </a:lnTo>
                    <a:cubicBezTo>
                      <a:pt x="328" y="250"/>
                      <a:pt x="340" y="259"/>
                      <a:pt x="347" y="264"/>
                    </a:cubicBezTo>
                    <a:lnTo>
                      <a:pt x="347" y="264"/>
                    </a:lnTo>
                    <a:lnTo>
                      <a:pt x="346" y="262"/>
                    </a:lnTo>
                    <a:lnTo>
                      <a:pt x="346" y="262"/>
                    </a:lnTo>
                    <a:cubicBezTo>
                      <a:pt x="352" y="266"/>
                      <a:pt x="354" y="267"/>
                      <a:pt x="354" y="267"/>
                    </a:cubicBezTo>
                    <a:cubicBezTo>
                      <a:pt x="353" y="267"/>
                      <a:pt x="351" y="266"/>
                      <a:pt x="347" y="264"/>
                    </a:cubicBezTo>
                    <a:lnTo>
                      <a:pt x="347" y="264"/>
                    </a:lnTo>
                    <a:lnTo>
                      <a:pt x="358" y="274"/>
                    </a:lnTo>
                    <a:cubicBezTo>
                      <a:pt x="358" y="274"/>
                      <a:pt x="298" y="239"/>
                      <a:pt x="298" y="239"/>
                    </a:cubicBezTo>
                    <a:lnTo>
                      <a:pt x="298" y="239"/>
                    </a:lnTo>
                    <a:cubicBezTo>
                      <a:pt x="298" y="239"/>
                      <a:pt x="326" y="276"/>
                      <a:pt x="316" y="276"/>
                    </a:cubicBezTo>
                    <a:cubicBezTo>
                      <a:pt x="315" y="276"/>
                      <a:pt x="313" y="276"/>
                      <a:pt x="310" y="274"/>
                    </a:cubicBezTo>
                    <a:cubicBezTo>
                      <a:pt x="298" y="268"/>
                      <a:pt x="283" y="262"/>
                      <a:pt x="274" y="262"/>
                    </a:cubicBezTo>
                    <a:cubicBezTo>
                      <a:pt x="265" y="262"/>
                      <a:pt x="262" y="268"/>
                      <a:pt x="274" y="286"/>
                    </a:cubicBezTo>
                    <a:cubicBezTo>
                      <a:pt x="292" y="304"/>
                      <a:pt x="289" y="307"/>
                      <a:pt x="283" y="307"/>
                    </a:cubicBezTo>
                    <a:cubicBezTo>
                      <a:pt x="280" y="307"/>
                      <a:pt x="277" y="306"/>
                      <a:pt x="274" y="306"/>
                    </a:cubicBezTo>
                    <a:cubicBezTo>
                      <a:pt x="272" y="306"/>
                      <a:pt x="271" y="307"/>
                      <a:pt x="274" y="310"/>
                    </a:cubicBezTo>
                    <a:cubicBezTo>
                      <a:pt x="277" y="312"/>
                      <a:pt x="277" y="313"/>
                      <a:pt x="276" y="313"/>
                    </a:cubicBezTo>
                    <a:cubicBezTo>
                      <a:pt x="273" y="313"/>
                      <a:pt x="248" y="298"/>
                      <a:pt x="239" y="298"/>
                    </a:cubicBezTo>
                    <a:lnTo>
                      <a:pt x="239" y="298"/>
                    </a:lnTo>
                    <a:cubicBezTo>
                      <a:pt x="239" y="298"/>
                      <a:pt x="251" y="322"/>
                      <a:pt x="239" y="322"/>
                    </a:cubicBezTo>
                    <a:cubicBezTo>
                      <a:pt x="233" y="322"/>
                      <a:pt x="230" y="322"/>
                      <a:pt x="227" y="320"/>
                    </a:cubicBezTo>
                    <a:lnTo>
                      <a:pt x="227" y="320"/>
                    </a:lnTo>
                    <a:cubicBezTo>
                      <a:pt x="242" y="334"/>
                      <a:pt x="265" y="356"/>
                      <a:pt x="259" y="356"/>
                    </a:cubicBezTo>
                    <a:cubicBezTo>
                      <a:pt x="257" y="356"/>
                      <a:pt x="251" y="353"/>
                      <a:pt x="239" y="346"/>
                    </a:cubicBezTo>
                    <a:cubicBezTo>
                      <a:pt x="230" y="337"/>
                      <a:pt x="222" y="333"/>
                      <a:pt x="218" y="333"/>
                    </a:cubicBezTo>
                    <a:cubicBezTo>
                      <a:pt x="211" y="333"/>
                      <a:pt x="212" y="343"/>
                      <a:pt x="227" y="358"/>
                    </a:cubicBezTo>
                    <a:cubicBezTo>
                      <a:pt x="233" y="371"/>
                      <a:pt x="240" y="380"/>
                      <a:pt x="236" y="380"/>
                    </a:cubicBezTo>
                    <a:cubicBezTo>
                      <a:pt x="234" y="380"/>
                      <a:pt x="224" y="374"/>
                      <a:pt x="203" y="358"/>
                    </a:cubicBezTo>
                    <a:cubicBezTo>
                      <a:pt x="196" y="350"/>
                      <a:pt x="192" y="347"/>
                      <a:pt x="190" y="347"/>
                    </a:cubicBezTo>
                    <a:lnTo>
                      <a:pt x="190" y="347"/>
                    </a:lnTo>
                    <a:cubicBezTo>
                      <a:pt x="185" y="347"/>
                      <a:pt x="199" y="370"/>
                      <a:pt x="198" y="374"/>
                    </a:cubicBezTo>
                    <a:lnTo>
                      <a:pt x="198" y="374"/>
                    </a:lnTo>
                    <a:cubicBezTo>
                      <a:pt x="196" y="372"/>
                      <a:pt x="193" y="371"/>
                      <a:pt x="191" y="370"/>
                    </a:cubicBezTo>
                    <a:lnTo>
                      <a:pt x="191" y="370"/>
                    </a:lnTo>
                    <a:cubicBezTo>
                      <a:pt x="195" y="373"/>
                      <a:pt x="197" y="374"/>
                      <a:pt x="197" y="374"/>
                    </a:cubicBezTo>
                    <a:cubicBezTo>
                      <a:pt x="198" y="374"/>
                      <a:pt x="198" y="374"/>
                      <a:pt x="198" y="374"/>
                    </a:cubicBezTo>
                    <a:lnTo>
                      <a:pt x="198" y="374"/>
                    </a:lnTo>
                    <a:cubicBezTo>
                      <a:pt x="214" y="386"/>
                      <a:pt x="231" y="412"/>
                      <a:pt x="225" y="412"/>
                    </a:cubicBezTo>
                    <a:cubicBezTo>
                      <a:pt x="223" y="412"/>
                      <a:pt x="216" y="407"/>
                      <a:pt x="203" y="393"/>
                    </a:cubicBezTo>
                    <a:cubicBezTo>
                      <a:pt x="188" y="382"/>
                      <a:pt x="181" y="378"/>
                      <a:pt x="179" y="378"/>
                    </a:cubicBezTo>
                    <a:lnTo>
                      <a:pt x="179" y="378"/>
                    </a:lnTo>
                    <a:cubicBezTo>
                      <a:pt x="174" y="378"/>
                      <a:pt x="191" y="397"/>
                      <a:pt x="191" y="405"/>
                    </a:cubicBezTo>
                    <a:cubicBezTo>
                      <a:pt x="191" y="417"/>
                      <a:pt x="191" y="417"/>
                      <a:pt x="179" y="417"/>
                    </a:cubicBezTo>
                    <a:lnTo>
                      <a:pt x="167" y="417"/>
                    </a:lnTo>
                    <a:cubicBezTo>
                      <a:pt x="155" y="417"/>
                      <a:pt x="167" y="441"/>
                      <a:pt x="179" y="453"/>
                    </a:cubicBezTo>
                    <a:cubicBezTo>
                      <a:pt x="162" y="444"/>
                      <a:pt x="151" y="436"/>
                      <a:pt x="142" y="436"/>
                    </a:cubicBezTo>
                    <a:cubicBezTo>
                      <a:pt x="138" y="436"/>
                      <a:pt x="135" y="437"/>
                      <a:pt x="131" y="441"/>
                    </a:cubicBezTo>
                    <a:cubicBezTo>
                      <a:pt x="131" y="441"/>
                      <a:pt x="147" y="456"/>
                      <a:pt x="141" y="456"/>
                    </a:cubicBezTo>
                    <a:cubicBezTo>
                      <a:pt x="140" y="456"/>
                      <a:pt x="140" y="456"/>
                      <a:pt x="140" y="456"/>
                    </a:cubicBezTo>
                    <a:lnTo>
                      <a:pt x="140" y="456"/>
                    </a:lnTo>
                    <a:cubicBezTo>
                      <a:pt x="143" y="460"/>
                      <a:pt x="143" y="465"/>
                      <a:pt x="143" y="465"/>
                    </a:cubicBezTo>
                    <a:cubicBezTo>
                      <a:pt x="143" y="465"/>
                      <a:pt x="108" y="465"/>
                      <a:pt x="167" y="489"/>
                    </a:cubicBezTo>
                    <a:cubicBezTo>
                      <a:pt x="158" y="489"/>
                      <a:pt x="125" y="473"/>
                      <a:pt x="125" y="473"/>
                    </a:cubicBezTo>
                    <a:lnTo>
                      <a:pt x="125" y="473"/>
                    </a:lnTo>
                    <a:cubicBezTo>
                      <a:pt x="125" y="473"/>
                      <a:pt x="127" y="474"/>
                      <a:pt x="131" y="477"/>
                    </a:cubicBezTo>
                    <a:cubicBezTo>
                      <a:pt x="143" y="489"/>
                      <a:pt x="143" y="489"/>
                      <a:pt x="143" y="500"/>
                    </a:cubicBezTo>
                    <a:cubicBezTo>
                      <a:pt x="143" y="500"/>
                      <a:pt x="108" y="477"/>
                      <a:pt x="108" y="477"/>
                    </a:cubicBezTo>
                    <a:cubicBezTo>
                      <a:pt x="96" y="489"/>
                      <a:pt x="108" y="489"/>
                      <a:pt x="108" y="500"/>
                    </a:cubicBezTo>
                    <a:cubicBezTo>
                      <a:pt x="108" y="500"/>
                      <a:pt x="120" y="512"/>
                      <a:pt x="143" y="524"/>
                    </a:cubicBezTo>
                    <a:lnTo>
                      <a:pt x="120" y="524"/>
                    </a:lnTo>
                    <a:lnTo>
                      <a:pt x="155" y="548"/>
                    </a:lnTo>
                    <a:cubicBezTo>
                      <a:pt x="120" y="536"/>
                      <a:pt x="96" y="524"/>
                      <a:pt x="72" y="524"/>
                    </a:cubicBezTo>
                    <a:lnTo>
                      <a:pt x="120" y="548"/>
                    </a:lnTo>
                    <a:cubicBezTo>
                      <a:pt x="143" y="572"/>
                      <a:pt x="131" y="572"/>
                      <a:pt x="120" y="572"/>
                    </a:cubicBezTo>
                    <a:cubicBezTo>
                      <a:pt x="108" y="584"/>
                      <a:pt x="84" y="584"/>
                      <a:pt x="120" y="596"/>
                    </a:cubicBezTo>
                    <a:lnTo>
                      <a:pt x="191" y="620"/>
                    </a:lnTo>
                    <a:cubicBezTo>
                      <a:pt x="191" y="620"/>
                      <a:pt x="143" y="608"/>
                      <a:pt x="120" y="608"/>
                    </a:cubicBezTo>
                    <a:lnTo>
                      <a:pt x="96" y="608"/>
                    </a:lnTo>
                    <a:cubicBezTo>
                      <a:pt x="80" y="608"/>
                      <a:pt x="69" y="602"/>
                      <a:pt x="64" y="602"/>
                    </a:cubicBezTo>
                    <a:cubicBezTo>
                      <a:pt x="61" y="602"/>
                      <a:pt x="60" y="604"/>
                      <a:pt x="60" y="608"/>
                    </a:cubicBezTo>
                    <a:lnTo>
                      <a:pt x="131" y="631"/>
                    </a:lnTo>
                    <a:cubicBezTo>
                      <a:pt x="124" y="629"/>
                      <a:pt x="118" y="628"/>
                      <a:pt x="113" y="628"/>
                    </a:cubicBezTo>
                    <a:cubicBezTo>
                      <a:pt x="91" y="628"/>
                      <a:pt x="84" y="643"/>
                      <a:pt x="84" y="643"/>
                    </a:cubicBezTo>
                    <a:cubicBezTo>
                      <a:pt x="84" y="644"/>
                      <a:pt x="84" y="645"/>
                      <a:pt x="84" y="646"/>
                    </a:cubicBezTo>
                    <a:lnTo>
                      <a:pt x="84" y="646"/>
                    </a:lnTo>
                    <a:cubicBezTo>
                      <a:pt x="74" y="648"/>
                      <a:pt x="70" y="651"/>
                      <a:pt x="84" y="655"/>
                    </a:cubicBezTo>
                    <a:cubicBezTo>
                      <a:pt x="84" y="655"/>
                      <a:pt x="107" y="671"/>
                      <a:pt x="104" y="671"/>
                    </a:cubicBezTo>
                    <a:cubicBezTo>
                      <a:pt x="103" y="671"/>
                      <a:pt x="101" y="670"/>
                      <a:pt x="96" y="667"/>
                    </a:cubicBezTo>
                    <a:cubicBezTo>
                      <a:pt x="80" y="667"/>
                      <a:pt x="64" y="662"/>
                      <a:pt x="55" y="662"/>
                    </a:cubicBezTo>
                    <a:cubicBezTo>
                      <a:pt x="51" y="662"/>
                      <a:pt x="48" y="663"/>
                      <a:pt x="48" y="667"/>
                    </a:cubicBezTo>
                    <a:cubicBezTo>
                      <a:pt x="48" y="667"/>
                      <a:pt x="72" y="679"/>
                      <a:pt x="60" y="679"/>
                    </a:cubicBezTo>
                    <a:cubicBezTo>
                      <a:pt x="48" y="691"/>
                      <a:pt x="36" y="691"/>
                      <a:pt x="36" y="703"/>
                    </a:cubicBezTo>
                    <a:cubicBezTo>
                      <a:pt x="36" y="703"/>
                      <a:pt x="67" y="718"/>
                      <a:pt x="79" y="718"/>
                    </a:cubicBezTo>
                    <a:cubicBezTo>
                      <a:pt x="82" y="718"/>
                      <a:pt x="84" y="717"/>
                      <a:pt x="84" y="715"/>
                    </a:cubicBezTo>
                    <a:cubicBezTo>
                      <a:pt x="84" y="719"/>
                      <a:pt x="84" y="727"/>
                      <a:pt x="84" y="727"/>
                    </a:cubicBezTo>
                    <a:lnTo>
                      <a:pt x="48" y="727"/>
                    </a:lnTo>
                    <a:lnTo>
                      <a:pt x="48" y="739"/>
                    </a:lnTo>
                    <a:lnTo>
                      <a:pt x="108" y="739"/>
                    </a:lnTo>
                    <a:cubicBezTo>
                      <a:pt x="120" y="739"/>
                      <a:pt x="131" y="751"/>
                      <a:pt x="120" y="751"/>
                    </a:cubicBezTo>
                    <a:cubicBezTo>
                      <a:pt x="120" y="753"/>
                      <a:pt x="117" y="754"/>
                      <a:pt x="113" y="754"/>
                    </a:cubicBezTo>
                    <a:cubicBezTo>
                      <a:pt x="101" y="754"/>
                      <a:pt x="78" y="747"/>
                      <a:pt x="67" y="747"/>
                    </a:cubicBezTo>
                    <a:cubicBezTo>
                      <a:pt x="63" y="747"/>
                      <a:pt x="60" y="748"/>
                      <a:pt x="60" y="751"/>
                    </a:cubicBezTo>
                    <a:cubicBezTo>
                      <a:pt x="72" y="774"/>
                      <a:pt x="84" y="774"/>
                      <a:pt x="96" y="774"/>
                    </a:cubicBezTo>
                    <a:lnTo>
                      <a:pt x="143" y="774"/>
                    </a:lnTo>
                    <a:cubicBezTo>
                      <a:pt x="155" y="774"/>
                      <a:pt x="167" y="786"/>
                      <a:pt x="143" y="786"/>
                    </a:cubicBezTo>
                    <a:cubicBezTo>
                      <a:pt x="108" y="786"/>
                      <a:pt x="84" y="786"/>
                      <a:pt x="48" y="774"/>
                    </a:cubicBezTo>
                    <a:cubicBezTo>
                      <a:pt x="36" y="774"/>
                      <a:pt x="48" y="786"/>
                      <a:pt x="48" y="798"/>
                    </a:cubicBezTo>
                    <a:lnTo>
                      <a:pt x="84" y="798"/>
                    </a:lnTo>
                    <a:cubicBezTo>
                      <a:pt x="90" y="804"/>
                      <a:pt x="75" y="804"/>
                      <a:pt x="62" y="804"/>
                    </a:cubicBezTo>
                    <a:cubicBezTo>
                      <a:pt x="48" y="804"/>
                      <a:pt x="36" y="804"/>
                      <a:pt x="48" y="810"/>
                    </a:cubicBezTo>
                    <a:cubicBezTo>
                      <a:pt x="72" y="822"/>
                      <a:pt x="96" y="822"/>
                      <a:pt x="120" y="822"/>
                    </a:cubicBezTo>
                    <a:lnTo>
                      <a:pt x="48" y="822"/>
                    </a:lnTo>
                    <a:cubicBezTo>
                      <a:pt x="36" y="822"/>
                      <a:pt x="1" y="834"/>
                      <a:pt x="12" y="846"/>
                    </a:cubicBezTo>
                    <a:lnTo>
                      <a:pt x="48" y="846"/>
                    </a:lnTo>
                    <a:cubicBezTo>
                      <a:pt x="60" y="846"/>
                      <a:pt x="48" y="846"/>
                      <a:pt x="48" y="858"/>
                    </a:cubicBezTo>
                    <a:cubicBezTo>
                      <a:pt x="48" y="858"/>
                      <a:pt x="24" y="858"/>
                      <a:pt x="24" y="870"/>
                    </a:cubicBezTo>
                    <a:cubicBezTo>
                      <a:pt x="24" y="870"/>
                      <a:pt x="72" y="870"/>
                      <a:pt x="60" y="881"/>
                    </a:cubicBezTo>
                    <a:cubicBezTo>
                      <a:pt x="56" y="885"/>
                      <a:pt x="48" y="887"/>
                      <a:pt x="40" y="887"/>
                    </a:cubicBezTo>
                    <a:cubicBezTo>
                      <a:pt x="40" y="887"/>
                      <a:pt x="40" y="887"/>
                      <a:pt x="39" y="887"/>
                    </a:cubicBezTo>
                    <a:lnTo>
                      <a:pt x="39" y="887"/>
                    </a:lnTo>
                    <a:cubicBezTo>
                      <a:pt x="45" y="887"/>
                      <a:pt x="52" y="887"/>
                      <a:pt x="59" y="887"/>
                    </a:cubicBezTo>
                    <a:cubicBezTo>
                      <a:pt x="72" y="887"/>
                      <a:pt x="84" y="887"/>
                      <a:pt x="84" y="893"/>
                    </a:cubicBezTo>
                    <a:lnTo>
                      <a:pt x="48" y="893"/>
                    </a:lnTo>
                    <a:lnTo>
                      <a:pt x="60" y="917"/>
                    </a:lnTo>
                    <a:cubicBezTo>
                      <a:pt x="60" y="917"/>
                      <a:pt x="48" y="917"/>
                      <a:pt x="48" y="929"/>
                    </a:cubicBezTo>
                    <a:lnTo>
                      <a:pt x="60" y="929"/>
                    </a:lnTo>
                    <a:cubicBezTo>
                      <a:pt x="60" y="935"/>
                      <a:pt x="60" y="935"/>
                      <a:pt x="60" y="935"/>
                    </a:cubicBezTo>
                    <a:cubicBezTo>
                      <a:pt x="60" y="935"/>
                      <a:pt x="60" y="935"/>
                      <a:pt x="60" y="941"/>
                    </a:cubicBezTo>
                    <a:cubicBezTo>
                      <a:pt x="54" y="953"/>
                      <a:pt x="60" y="953"/>
                      <a:pt x="67" y="953"/>
                    </a:cubicBezTo>
                    <a:cubicBezTo>
                      <a:pt x="75" y="953"/>
                      <a:pt x="84" y="953"/>
                      <a:pt x="84" y="965"/>
                    </a:cubicBezTo>
                    <a:cubicBezTo>
                      <a:pt x="84" y="977"/>
                      <a:pt x="36" y="977"/>
                      <a:pt x="48" y="977"/>
                    </a:cubicBezTo>
                    <a:cubicBezTo>
                      <a:pt x="48" y="981"/>
                      <a:pt x="51" y="982"/>
                      <a:pt x="55" y="982"/>
                    </a:cubicBezTo>
                    <a:cubicBezTo>
                      <a:pt x="63" y="982"/>
                      <a:pt x="76" y="977"/>
                      <a:pt x="84" y="977"/>
                    </a:cubicBezTo>
                    <a:cubicBezTo>
                      <a:pt x="96" y="977"/>
                      <a:pt x="36" y="1001"/>
                      <a:pt x="12" y="1001"/>
                    </a:cubicBezTo>
                    <a:lnTo>
                      <a:pt x="72" y="1001"/>
                    </a:lnTo>
                    <a:cubicBezTo>
                      <a:pt x="120" y="1001"/>
                      <a:pt x="72" y="1001"/>
                      <a:pt x="48" y="1012"/>
                    </a:cubicBezTo>
                    <a:cubicBezTo>
                      <a:pt x="58" y="1010"/>
                      <a:pt x="64" y="1009"/>
                      <a:pt x="68" y="1009"/>
                    </a:cubicBezTo>
                    <a:cubicBezTo>
                      <a:pt x="84" y="1009"/>
                      <a:pt x="67" y="1024"/>
                      <a:pt x="96" y="1024"/>
                    </a:cubicBezTo>
                    <a:cubicBezTo>
                      <a:pt x="84" y="1024"/>
                      <a:pt x="60" y="1036"/>
                      <a:pt x="60" y="1036"/>
                    </a:cubicBezTo>
                    <a:lnTo>
                      <a:pt x="84" y="1036"/>
                    </a:lnTo>
                    <a:cubicBezTo>
                      <a:pt x="84" y="1036"/>
                      <a:pt x="120" y="1036"/>
                      <a:pt x="120" y="1048"/>
                    </a:cubicBezTo>
                    <a:cubicBezTo>
                      <a:pt x="120" y="1060"/>
                      <a:pt x="36" y="1084"/>
                      <a:pt x="72" y="1084"/>
                    </a:cubicBezTo>
                    <a:cubicBezTo>
                      <a:pt x="101" y="1074"/>
                      <a:pt x="138" y="1057"/>
                      <a:pt x="138" y="1057"/>
                    </a:cubicBezTo>
                    <a:lnTo>
                      <a:pt x="138" y="1057"/>
                    </a:lnTo>
                    <a:cubicBezTo>
                      <a:pt x="138" y="1057"/>
                      <a:pt x="136" y="1058"/>
                      <a:pt x="131" y="1060"/>
                    </a:cubicBezTo>
                    <a:cubicBezTo>
                      <a:pt x="120" y="1072"/>
                      <a:pt x="114" y="1075"/>
                      <a:pt x="114" y="1075"/>
                    </a:cubicBezTo>
                    <a:cubicBezTo>
                      <a:pt x="114" y="1075"/>
                      <a:pt x="120" y="1072"/>
                      <a:pt x="131" y="1072"/>
                    </a:cubicBezTo>
                    <a:lnTo>
                      <a:pt x="155" y="1072"/>
                    </a:lnTo>
                    <a:cubicBezTo>
                      <a:pt x="143" y="1084"/>
                      <a:pt x="96" y="1084"/>
                      <a:pt x="96" y="1096"/>
                    </a:cubicBezTo>
                    <a:lnTo>
                      <a:pt x="120" y="1096"/>
                    </a:lnTo>
                    <a:cubicBezTo>
                      <a:pt x="131" y="1096"/>
                      <a:pt x="131" y="1108"/>
                      <a:pt x="120" y="1108"/>
                    </a:cubicBezTo>
                    <a:cubicBezTo>
                      <a:pt x="108" y="1120"/>
                      <a:pt x="96" y="1132"/>
                      <a:pt x="120" y="1132"/>
                    </a:cubicBezTo>
                    <a:cubicBezTo>
                      <a:pt x="125" y="1129"/>
                      <a:pt x="128" y="1128"/>
                      <a:pt x="129" y="1128"/>
                    </a:cubicBezTo>
                    <a:cubicBezTo>
                      <a:pt x="134" y="1128"/>
                      <a:pt x="129" y="1135"/>
                      <a:pt x="134" y="1135"/>
                    </a:cubicBezTo>
                    <a:cubicBezTo>
                      <a:pt x="135" y="1135"/>
                      <a:pt x="138" y="1134"/>
                      <a:pt x="143" y="1132"/>
                    </a:cubicBezTo>
                    <a:lnTo>
                      <a:pt x="143" y="1132"/>
                    </a:lnTo>
                    <a:cubicBezTo>
                      <a:pt x="124" y="1141"/>
                      <a:pt x="90" y="1174"/>
                      <a:pt x="114" y="1174"/>
                    </a:cubicBezTo>
                    <a:cubicBezTo>
                      <a:pt x="120" y="1174"/>
                      <a:pt x="129" y="1172"/>
                      <a:pt x="143" y="1167"/>
                    </a:cubicBezTo>
                    <a:lnTo>
                      <a:pt x="143" y="1167"/>
                    </a:lnTo>
                    <a:cubicBezTo>
                      <a:pt x="102" y="1188"/>
                      <a:pt x="95" y="1194"/>
                      <a:pt x="103" y="1194"/>
                    </a:cubicBezTo>
                    <a:cubicBezTo>
                      <a:pt x="115" y="1194"/>
                      <a:pt x="165" y="1178"/>
                      <a:pt x="169" y="1178"/>
                    </a:cubicBezTo>
                    <a:lnTo>
                      <a:pt x="169" y="1178"/>
                    </a:lnTo>
                    <a:cubicBezTo>
                      <a:pt x="170" y="1178"/>
                      <a:pt x="169" y="1178"/>
                      <a:pt x="167" y="1179"/>
                    </a:cubicBezTo>
                    <a:cubicBezTo>
                      <a:pt x="158" y="1189"/>
                      <a:pt x="132" y="1206"/>
                      <a:pt x="136" y="1206"/>
                    </a:cubicBezTo>
                    <a:cubicBezTo>
                      <a:pt x="136" y="1206"/>
                      <a:pt x="139" y="1205"/>
                      <a:pt x="143" y="1203"/>
                    </a:cubicBezTo>
                    <a:lnTo>
                      <a:pt x="215" y="1179"/>
                    </a:lnTo>
                    <a:lnTo>
                      <a:pt x="215" y="1179"/>
                    </a:lnTo>
                    <a:cubicBezTo>
                      <a:pt x="203" y="1203"/>
                      <a:pt x="167" y="1203"/>
                      <a:pt x="179" y="1215"/>
                    </a:cubicBezTo>
                    <a:cubicBezTo>
                      <a:pt x="181" y="1217"/>
                      <a:pt x="183" y="1217"/>
                      <a:pt x="185" y="1217"/>
                    </a:cubicBezTo>
                    <a:cubicBezTo>
                      <a:pt x="195" y="1217"/>
                      <a:pt x="209" y="1200"/>
                      <a:pt x="213" y="1200"/>
                    </a:cubicBezTo>
                    <a:cubicBezTo>
                      <a:pt x="214" y="1200"/>
                      <a:pt x="215" y="1201"/>
                      <a:pt x="215" y="1203"/>
                    </a:cubicBezTo>
                    <a:cubicBezTo>
                      <a:pt x="203" y="1215"/>
                      <a:pt x="179" y="1227"/>
                      <a:pt x="155" y="1239"/>
                    </a:cubicBezTo>
                    <a:cubicBezTo>
                      <a:pt x="155" y="1245"/>
                      <a:pt x="155" y="1248"/>
                      <a:pt x="158" y="1248"/>
                    </a:cubicBezTo>
                    <a:cubicBezTo>
                      <a:pt x="161" y="1248"/>
                      <a:pt x="167" y="1245"/>
                      <a:pt x="179" y="1239"/>
                    </a:cubicBezTo>
                    <a:lnTo>
                      <a:pt x="203" y="1239"/>
                    </a:lnTo>
                    <a:cubicBezTo>
                      <a:pt x="203" y="1239"/>
                      <a:pt x="207" y="1243"/>
                      <a:pt x="208" y="1248"/>
                    </a:cubicBezTo>
                    <a:lnTo>
                      <a:pt x="208" y="1248"/>
                    </a:lnTo>
                    <a:cubicBezTo>
                      <a:pt x="230" y="1239"/>
                      <a:pt x="251" y="1238"/>
                      <a:pt x="262" y="1227"/>
                    </a:cubicBezTo>
                    <a:lnTo>
                      <a:pt x="274" y="1215"/>
                    </a:lnTo>
                    <a:lnTo>
                      <a:pt x="274" y="1215"/>
                    </a:lnTo>
                    <a:cubicBezTo>
                      <a:pt x="262" y="1227"/>
                      <a:pt x="256" y="1230"/>
                      <a:pt x="254" y="1230"/>
                    </a:cubicBezTo>
                    <a:cubicBezTo>
                      <a:pt x="251" y="1230"/>
                      <a:pt x="251" y="1227"/>
                      <a:pt x="251" y="1227"/>
                    </a:cubicBezTo>
                    <a:cubicBezTo>
                      <a:pt x="239" y="1227"/>
                      <a:pt x="251" y="1227"/>
                      <a:pt x="251" y="1215"/>
                    </a:cubicBezTo>
                    <a:cubicBezTo>
                      <a:pt x="251" y="1215"/>
                      <a:pt x="251" y="1215"/>
                      <a:pt x="262" y="1203"/>
                    </a:cubicBezTo>
                    <a:lnTo>
                      <a:pt x="262" y="1191"/>
                    </a:lnTo>
                    <a:cubicBezTo>
                      <a:pt x="262" y="1191"/>
                      <a:pt x="234" y="1203"/>
                      <a:pt x="216" y="1214"/>
                    </a:cubicBezTo>
                    <a:lnTo>
                      <a:pt x="216" y="1214"/>
                    </a:lnTo>
                    <a:cubicBezTo>
                      <a:pt x="230" y="1200"/>
                      <a:pt x="251" y="1179"/>
                      <a:pt x="251" y="1179"/>
                    </a:cubicBezTo>
                    <a:cubicBezTo>
                      <a:pt x="257" y="1172"/>
                      <a:pt x="260" y="1165"/>
                      <a:pt x="257" y="1165"/>
                    </a:cubicBezTo>
                    <a:lnTo>
                      <a:pt x="257" y="1165"/>
                    </a:lnTo>
                    <a:cubicBezTo>
                      <a:pt x="255" y="1165"/>
                      <a:pt x="249" y="1169"/>
                      <a:pt x="239" y="1179"/>
                    </a:cubicBezTo>
                    <a:cubicBezTo>
                      <a:pt x="230" y="1188"/>
                      <a:pt x="216" y="1196"/>
                      <a:pt x="212" y="1196"/>
                    </a:cubicBezTo>
                    <a:cubicBezTo>
                      <a:pt x="211" y="1196"/>
                      <a:pt x="211" y="1195"/>
                      <a:pt x="215" y="1191"/>
                    </a:cubicBezTo>
                    <a:cubicBezTo>
                      <a:pt x="215" y="1179"/>
                      <a:pt x="227" y="1167"/>
                      <a:pt x="239" y="1167"/>
                    </a:cubicBezTo>
                    <a:lnTo>
                      <a:pt x="251" y="1155"/>
                    </a:lnTo>
                    <a:lnTo>
                      <a:pt x="251" y="1155"/>
                    </a:lnTo>
                    <a:cubicBezTo>
                      <a:pt x="250" y="1155"/>
                      <a:pt x="215" y="1179"/>
                      <a:pt x="203" y="1179"/>
                    </a:cubicBezTo>
                    <a:cubicBezTo>
                      <a:pt x="191" y="1179"/>
                      <a:pt x="239" y="1143"/>
                      <a:pt x="239" y="1143"/>
                    </a:cubicBezTo>
                    <a:cubicBezTo>
                      <a:pt x="252" y="1135"/>
                      <a:pt x="257" y="1132"/>
                      <a:pt x="257" y="1132"/>
                    </a:cubicBezTo>
                    <a:lnTo>
                      <a:pt x="257" y="1132"/>
                    </a:lnTo>
                    <a:cubicBezTo>
                      <a:pt x="254" y="1132"/>
                      <a:pt x="191" y="1167"/>
                      <a:pt x="191" y="1167"/>
                    </a:cubicBezTo>
                    <a:cubicBezTo>
                      <a:pt x="191" y="1167"/>
                      <a:pt x="226" y="1141"/>
                      <a:pt x="221" y="1141"/>
                    </a:cubicBezTo>
                    <a:lnTo>
                      <a:pt x="221" y="1141"/>
                    </a:lnTo>
                    <a:cubicBezTo>
                      <a:pt x="220" y="1141"/>
                      <a:pt x="218" y="1142"/>
                      <a:pt x="215" y="1143"/>
                    </a:cubicBezTo>
                    <a:cubicBezTo>
                      <a:pt x="239" y="1132"/>
                      <a:pt x="227" y="1108"/>
                      <a:pt x="227" y="1108"/>
                    </a:cubicBezTo>
                    <a:cubicBezTo>
                      <a:pt x="221" y="1102"/>
                      <a:pt x="215" y="1102"/>
                      <a:pt x="210" y="1102"/>
                    </a:cubicBezTo>
                    <a:cubicBezTo>
                      <a:pt x="206" y="1102"/>
                      <a:pt x="203" y="1102"/>
                      <a:pt x="203" y="1096"/>
                    </a:cubicBezTo>
                    <a:cubicBezTo>
                      <a:pt x="191" y="1084"/>
                      <a:pt x="227" y="1072"/>
                      <a:pt x="215" y="1072"/>
                    </a:cubicBezTo>
                    <a:cubicBezTo>
                      <a:pt x="209" y="1078"/>
                      <a:pt x="203" y="1081"/>
                      <a:pt x="197" y="1081"/>
                    </a:cubicBezTo>
                    <a:cubicBezTo>
                      <a:pt x="191" y="1081"/>
                      <a:pt x="185" y="1078"/>
                      <a:pt x="179" y="1072"/>
                    </a:cubicBezTo>
                    <a:cubicBezTo>
                      <a:pt x="179" y="1072"/>
                      <a:pt x="262" y="1060"/>
                      <a:pt x="227" y="1060"/>
                    </a:cubicBezTo>
                    <a:lnTo>
                      <a:pt x="191" y="1060"/>
                    </a:lnTo>
                    <a:cubicBezTo>
                      <a:pt x="186" y="1060"/>
                      <a:pt x="183" y="1060"/>
                      <a:pt x="181" y="1059"/>
                    </a:cubicBezTo>
                    <a:lnTo>
                      <a:pt x="181" y="1059"/>
                    </a:lnTo>
                    <a:cubicBezTo>
                      <a:pt x="199" y="1055"/>
                      <a:pt x="216" y="1047"/>
                      <a:pt x="226" y="1037"/>
                    </a:cubicBezTo>
                    <a:lnTo>
                      <a:pt x="226" y="1037"/>
                    </a:lnTo>
                    <a:cubicBezTo>
                      <a:pt x="233" y="1034"/>
                      <a:pt x="239" y="1029"/>
                      <a:pt x="239" y="1024"/>
                    </a:cubicBezTo>
                    <a:lnTo>
                      <a:pt x="239" y="1024"/>
                    </a:lnTo>
                    <a:cubicBezTo>
                      <a:pt x="239" y="1024"/>
                      <a:pt x="203" y="1024"/>
                      <a:pt x="203" y="1036"/>
                    </a:cubicBezTo>
                    <a:cubicBezTo>
                      <a:pt x="203" y="1038"/>
                      <a:pt x="204" y="1039"/>
                      <a:pt x="205" y="1040"/>
                    </a:cubicBezTo>
                    <a:lnTo>
                      <a:pt x="205" y="1040"/>
                    </a:lnTo>
                    <a:cubicBezTo>
                      <a:pt x="183" y="1043"/>
                      <a:pt x="151" y="1048"/>
                      <a:pt x="143" y="1048"/>
                    </a:cubicBezTo>
                    <a:cubicBezTo>
                      <a:pt x="108" y="1048"/>
                      <a:pt x="215" y="1012"/>
                      <a:pt x="251" y="1012"/>
                    </a:cubicBezTo>
                    <a:lnTo>
                      <a:pt x="155" y="1012"/>
                    </a:lnTo>
                    <a:lnTo>
                      <a:pt x="203" y="989"/>
                    </a:lnTo>
                    <a:lnTo>
                      <a:pt x="143" y="989"/>
                    </a:lnTo>
                    <a:cubicBezTo>
                      <a:pt x="167" y="977"/>
                      <a:pt x="215" y="977"/>
                      <a:pt x="191" y="977"/>
                    </a:cubicBezTo>
                    <a:cubicBezTo>
                      <a:pt x="167" y="965"/>
                      <a:pt x="191" y="965"/>
                      <a:pt x="227" y="953"/>
                    </a:cubicBezTo>
                    <a:lnTo>
                      <a:pt x="191" y="953"/>
                    </a:lnTo>
                    <a:cubicBezTo>
                      <a:pt x="179" y="953"/>
                      <a:pt x="191" y="953"/>
                      <a:pt x="179" y="941"/>
                    </a:cubicBezTo>
                    <a:lnTo>
                      <a:pt x="143" y="941"/>
                    </a:lnTo>
                    <a:lnTo>
                      <a:pt x="143" y="929"/>
                    </a:lnTo>
                    <a:lnTo>
                      <a:pt x="203" y="929"/>
                    </a:lnTo>
                    <a:cubicBezTo>
                      <a:pt x="227" y="929"/>
                      <a:pt x="167" y="929"/>
                      <a:pt x="143" y="917"/>
                    </a:cubicBezTo>
                    <a:cubicBezTo>
                      <a:pt x="135" y="913"/>
                      <a:pt x="137" y="912"/>
                      <a:pt x="142" y="912"/>
                    </a:cubicBezTo>
                    <a:cubicBezTo>
                      <a:pt x="146" y="912"/>
                      <a:pt x="153" y="913"/>
                      <a:pt x="159" y="914"/>
                    </a:cubicBezTo>
                    <a:lnTo>
                      <a:pt x="159" y="914"/>
                    </a:lnTo>
                    <a:cubicBezTo>
                      <a:pt x="161" y="912"/>
                      <a:pt x="163" y="909"/>
                      <a:pt x="167" y="905"/>
                    </a:cubicBezTo>
                    <a:cubicBezTo>
                      <a:pt x="179" y="905"/>
                      <a:pt x="191" y="893"/>
                      <a:pt x="143" y="893"/>
                    </a:cubicBezTo>
                    <a:lnTo>
                      <a:pt x="191" y="893"/>
                    </a:lnTo>
                    <a:cubicBezTo>
                      <a:pt x="179" y="893"/>
                      <a:pt x="108" y="893"/>
                      <a:pt x="108" y="881"/>
                    </a:cubicBezTo>
                    <a:lnTo>
                      <a:pt x="167" y="881"/>
                    </a:lnTo>
                    <a:cubicBezTo>
                      <a:pt x="203" y="881"/>
                      <a:pt x="179" y="870"/>
                      <a:pt x="155" y="870"/>
                    </a:cubicBezTo>
                    <a:lnTo>
                      <a:pt x="203" y="870"/>
                    </a:lnTo>
                    <a:cubicBezTo>
                      <a:pt x="203" y="870"/>
                      <a:pt x="191" y="870"/>
                      <a:pt x="191" y="858"/>
                    </a:cubicBezTo>
                    <a:cubicBezTo>
                      <a:pt x="215" y="858"/>
                      <a:pt x="215" y="846"/>
                      <a:pt x="215" y="834"/>
                    </a:cubicBezTo>
                    <a:lnTo>
                      <a:pt x="227" y="834"/>
                    </a:lnTo>
                    <a:cubicBezTo>
                      <a:pt x="227" y="834"/>
                      <a:pt x="239" y="834"/>
                      <a:pt x="239" y="822"/>
                    </a:cubicBezTo>
                    <a:cubicBezTo>
                      <a:pt x="239" y="822"/>
                      <a:pt x="227" y="810"/>
                      <a:pt x="227" y="810"/>
                    </a:cubicBezTo>
                    <a:cubicBezTo>
                      <a:pt x="227" y="810"/>
                      <a:pt x="191" y="786"/>
                      <a:pt x="191" y="786"/>
                    </a:cubicBezTo>
                    <a:lnTo>
                      <a:pt x="191" y="786"/>
                    </a:lnTo>
                    <a:cubicBezTo>
                      <a:pt x="201" y="786"/>
                      <a:pt x="241" y="801"/>
                      <a:pt x="256" y="801"/>
                    </a:cubicBezTo>
                    <a:cubicBezTo>
                      <a:pt x="260" y="801"/>
                      <a:pt x="262" y="801"/>
                      <a:pt x="262" y="798"/>
                    </a:cubicBezTo>
                    <a:cubicBezTo>
                      <a:pt x="239" y="786"/>
                      <a:pt x="227" y="774"/>
                      <a:pt x="203" y="762"/>
                    </a:cubicBezTo>
                    <a:lnTo>
                      <a:pt x="239" y="762"/>
                    </a:lnTo>
                    <a:cubicBezTo>
                      <a:pt x="239" y="762"/>
                      <a:pt x="239" y="762"/>
                      <a:pt x="239" y="751"/>
                    </a:cubicBezTo>
                    <a:cubicBezTo>
                      <a:pt x="239" y="751"/>
                      <a:pt x="227" y="751"/>
                      <a:pt x="215" y="739"/>
                    </a:cubicBezTo>
                    <a:cubicBezTo>
                      <a:pt x="215" y="739"/>
                      <a:pt x="239" y="727"/>
                      <a:pt x="262" y="727"/>
                    </a:cubicBezTo>
                    <a:lnTo>
                      <a:pt x="251" y="727"/>
                    </a:lnTo>
                    <a:cubicBezTo>
                      <a:pt x="251" y="715"/>
                      <a:pt x="239" y="703"/>
                      <a:pt x="239" y="703"/>
                    </a:cubicBezTo>
                    <a:cubicBezTo>
                      <a:pt x="239" y="703"/>
                      <a:pt x="239" y="703"/>
                      <a:pt x="251" y="691"/>
                    </a:cubicBezTo>
                    <a:cubicBezTo>
                      <a:pt x="239" y="679"/>
                      <a:pt x="251" y="667"/>
                      <a:pt x="251" y="667"/>
                    </a:cubicBezTo>
                    <a:cubicBezTo>
                      <a:pt x="251" y="655"/>
                      <a:pt x="227" y="631"/>
                      <a:pt x="227" y="631"/>
                    </a:cubicBezTo>
                    <a:lnTo>
                      <a:pt x="227" y="631"/>
                    </a:lnTo>
                    <a:lnTo>
                      <a:pt x="262" y="643"/>
                    </a:lnTo>
                    <a:lnTo>
                      <a:pt x="251" y="631"/>
                    </a:lnTo>
                    <a:lnTo>
                      <a:pt x="215" y="608"/>
                    </a:lnTo>
                    <a:lnTo>
                      <a:pt x="239" y="620"/>
                    </a:lnTo>
                    <a:lnTo>
                      <a:pt x="251" y="620"/>
                    </a:lnTo>
                    <a:cubicBezTo>
                      <a:pt x="251" y="620"/>
                      <a:pt x="248" y="615"/>
                      <a:pt x="248" y="612"/>
                    </a:cubicBezTo>
                    <a:lnTo>
                      <a:pt x="248" y="612"/>
                    </a:lnTo>
                    <a:lnTo>
                      <a:pt x="262" y="620"/>
                    </a:lnTo>
                    <a:cubicBezTo>
                      <a:pt x="255" y="612"/>
                      <a:pt x="251" y="609"/>
                      <a:pt x="249" y="609"/>
                    </a:cubicBezTo>
                    <a:lnTo>
                      <a:pt x="249" y="609"/>
                    </a:lnTo>
                    <a:cubicBezTo>
                      <a:pt x="247" y="609"/>
                      <a:pt x="247" y="610"/>
                      <a:pt x="248" y="612"/>
                    </a:cubicBezTo>
                    <a:lnTo>
                      <a:pt x="248" y="612"/>
                    </a:lnTo>
                    <a:lnTo>
                      <a:pt x="239" y="608"/>
                    </a:lnTo>
                    <a:lnTo>
                      <a:pt x="262" y="608"/>
                    </a:lnTo>
                    <a:cubicBezTo>
                      <a:pt x="268" y="602"/>
                      <a:pt x="268" y="602"/>
                      <a:pt x="267" y="602"/>
                    </a:cubicBezTo>
                    <a:cubicBezTo>
                      <a:pt x="265" y="602"/>
                      <a:pt x="262" y="602"/>
                      <a:pt x="262" y="596"/>
                    </a:cubicBezTo>
                    <a:cubicBezTo>
                      <a:pt x="262" y="590"/>
                      <a:pt x="259" y="590"/>
                      <a:pt x="258" y="590"/>
                    </a:cubicBezTo>
                    <a:cubicBezTo>
                      <a:pt x="256" y="590"/>
                      <a:pt x="256" y="590"/>
                      <a:pt x="262" y="584"/>
                    </a:cubicBezTo>
                    <a:cubicBezTo>
                      <a:pt x="262" y="580"/>
                      <a:pt x="264" y="579"/>
                      <a:pt x="266" y="579"/>
                    </a:cubicBezTo>
                    <a:cubicBezTo>
                      <a:pt x="270" y="579"/>
                      <a:pt x="278" y="584"/>
                      <a:pt x="286" y="584"/>
                    </a:cubicBezTo>
                    <a:cubicBezTo>
                      <a:pt x="286" y="584"/>
                      <a:pt x="286" y="573"/>
                      <a:pt x="293" y="573"/>
                    </a:cubicBezTo>
                    <a:cubicBezTo>
                      <a:pt x="294" y="573"/>
                      <a:pt x="294" y="573"/>
                      <a:pt x="294" y="573"/>
                    </a:cubicBezTo>
                    <a:lnTo>
                      <a:pt x="294" y="573"/>
                    </a:lnTo>
                    <a:cubicBezTo>
                      <a:pt x="285" y="564"/>
                      <a:pt x="275" y="553"/>
                      <a:pt x="274" y="548"/>
                    </a:cubicBezTo>
                    <a:lnTo>
                      <a:pt x="274" y="548"/>
                    </a:lnTo>
                    <a:cubicBezTo>
                      <a:pt x="281" y="549"/>
                      <a:pt x="298" y="552"/>
                      <a:pt x="298" y="560"/>
                    </a:cubicBezTo>
                    <a:lnTo>
                      <a:pt x="310" y="560"/>
                    </a:lnTo>
                    <a:cubicBezTo>
                      <a:pt x="320" y="560"/>
                      <a:pt x="299" y="530"/>
                      <a:pt x="302" y="530"/>
                    </a:cubicBezTo>
                    <a:lnTo>
                      <a:pt x="302" y="530"/>
                    </a:lnTo>
                    <a:cubicBezTo>
                      <a:pt x="302" y="530"/>
                      <a:pt x="302" y="530"/>
                      <a:pt x="302" y="530"/>
                    </a:cubicBezTo>
                    <a:lnTo>
                      <a:pt x="302" y="530"/>
                    </a:lnTo>
                    <a:cubicBezTo>
                      <a:pt x="290" y="520"/>
                      <a:pt x="272" y="510"/>
                      <a:pt x="262" y="500"/>
                    </a:cubicBezTo>
                    <a:lnTo>
                      <a:pt x="262" y="500"/>
                    </a:lnTo>
                    <a:lnTo>
                      <a:pt x="286" y="512"/>
                    </a:lnTo>
                    <a:lnTo>
                      <a:pt x="310" y="512"/>
                    </a:lnTo>
                    <a:cubicBezTo>
                      <a:pt x="310" y="512"/>
                      <a:pt x="346" y="536"/>
                      <a:pt x="346" y="536"/>
                    </a:cubicBezTo>
                    <a:cubicBezTo>
                      <a:pt x="348" y="538"/>
                      <a:pt x="349" y="539"/>
                      <a:pt x="349" y="539"/>
                    </a:cubicBezTo>
                    <a:cubicBezTo>
                      <a:pt x="349" y="539"/>
                      <a:pt x="334" y="522"/>
                      <a:pt x="334" y="512"/>
                    </a:cubicBezTo>
                    <a:lnTo>
                      <a:pt x="370" y="512"/>
                    </a:lnTo>
                    <a:cubicBezTo>
                      <a:pt x="380" y="512"/>
                      <a:pt x="323" y="471"/>
                      <a:pt x="325" y="471"/>
                    </a:cubicBezTo>
                    <a:lnTo>
                      <a:pt x="325" y="471"/>
                    </a:lnTo>
                    <a:cubicBezTo>
                      <a:pt x="325" y="471"/>
                      <a:pt x="328" y="473"/>
                      <a:pt x="334" y="477"/>
                    </a:cubicBezTo>
                    <a:cubicBezTo>
                      <a:pt x="362" y="491"/>
                      <a:pt x="373" y="496"/>
                      <a:pt x="378" y="496"/>
                    </a:cubicBezTo>
                    <a:cubicBezTo>
                      <a:pt x="382" y="496"/>
                      <a:pt x="382" y="494"/>
                      <a:pt x="382" y="489"/>
                    </a:cubicBezTo>
                    <a:cubicBezTo>
                      <a:pt x="372" y="480"/>
                      <a:pt x="350" y="457"/>
                      <a:pt x="360" y="457"/>
                    </a:cubicBezTo>
                    <a:cubicBezTo>
                      <a:pt x="363" y="457"/>
                      <a:pt x="370" y="459"/>
                      <a:pt x="382" y="465"/>
                    </a:cubicBezTo>
                    <a:cubicBezTo>
                      <a:pt x="393" y="476"/>
                      <a:pt x="398" y="480"/>
                      <a:pt x="400" y="480"/>
                    </a:cubicBezTo>
                    <a:cubicBezTo>
                      <a:pt x="403" y="480"/>
                      <a:pt x="390" y="461"/>
                      <a:pt x="382" y="453"/>
                    </a:cubicBezTo>
                    <a:cubicBezTo>
                      <a:pt x="374" y="449"/>
                      <a:pt x="372" y="448"/>
                      <a:pt x="374" y="448"/>
                    </a:cubicBezTo>
                    <a:cubicBezTo>
                      <a:pt x="379" y="448"/>
                      <a:pt x="397" y="453"/>
                      <a:pt x="405" y="453"/>
                    </a:cubicBezTo>
                    <a:cubicBezTo>
                      <a:pt x="417" y="453"/>
                      <a:pt x="370" y="417"/>
                      <a:pt x="358" y="405"/>
                    </a:cubicBezTo>
                    <a:cubicBezTo>
                      <a:pt x="356" y="404"/>
                      <a:pt x="356" y="403"/>
                      <a:pt x="356" y="403"/>
                    </a:cubicBezTo>
                    <a:lnTo>
                      <a:pt x="356" y="403"/>
                    </a:lnTo>
                    <a:cubicBezTo>
                      <a:pt x="358" y="403"/>
                      <a:pt x="385" y="424"/>
                      <a:pt x="393" y="424"/>
                    </a:cubicBezTo>
                    <a:cubicBezTo>
                      <a:pt x="394" y="424"/>
                      <a:pt x="394" y="424"/>
                      <a:pt x="395" y="423"/>
                    </a:cubicBezTo>
                    <a:lnTo>
                      <a:pt x="395" y="423"/>
                    </a:lnTo>
                    <a:cubicBezTo>
                      <a:pt x="403" y="433"/>
                      <a:pt x="412" y="441"/>
                      <a:pt x="417" y="441"/>
                    </a:cubicBezTo>
                    <a:cubicBezTo>
                      <a:pt x="429" y="441"/>
                      <a:pt x="441" y="429"/>
                      <a:pt x="441" y="405"/>
                    </a:cubicBezTo>
                    <a:cubicBezTo>
                      <a:pt x="441" y="393"/>
                      <a:pt x="441" y="393"/>
                      <a:pt x="441" y="393"/>
                    </a:cubicBezTo>
                    <a:cubicBezTo>
                      <a:pt x="439" y="389"/>
                      <a:pt x="438" y="388"/>
                      <a:pt x="439" y="388"/>
                    </a:cubicBezTo>
                    <a:lnTo>
                      <a:pt x="439" y="388"/>
                    </a:lnTo>
                    <a:cubicBezTo>
                      <a:pt x="440" y="388"/>
                      <a:pt x="465" y="429"/>
                      <a:pt x="465" y="429"/>
                    </a:cubicBezTo>
                    <a:cubicBezTo>
                      <a:pt x="465" y="429"/>
                      <a:pt x="440" y="388"/>
                      <a:pt x="452" y="388"/>
                    </a:cubicBezTo>
                    <a:lnTo>
                      <a:pt x="452" y="388"/>
                    </a:lnTo>
                    <a:cubicBezTo>
                      <a:pt x="455" y="388"/>
                      <a:pt x="459" y="389"/>
                      <a:pt x="465" y="393"/>
                    </a:cubicBezTo>
                    <a:cubicBezTo>
                      <a:pt x="465" y="393"/>
                      <a:pt x="465" y="358"/>
                      <a:pt x="476" y="358"/>
                    </a:cubicBezTo>
                    <a:cubicBezTo>
                      <a:pt x="479" y="358"/>
                      <a:pt x="483" y="361"/>
                      <a:pt x="489" y="370"/>
                    </a:cubicBezTo>
                    <a:lnTo>
                      <a:pt x="465" y="310"/>
                    </a:lnTo>
                    <a:lnTo>
                      <a:pt x="465" y="310"/>
                    </a:lnTo>
                    <a:cubicBezTo>
                      <a:pt x="489" y="346"/>
                      <a:pt x="489" y="346"/>
                      <a:pt x="501" y="346"/>
                    </a:cubicBezTo>
                    <a:cubicBezTo>
                      <a:pt x="501" y="346"/>
                      <a:pt x="512" y="358"/>
                      <a:pt x="524" y="370"/>
                    </a:cubicBezTo>
                    <a:cubicBezTo>
                      <a:pt x="526" y="373"/>
                      <a:pt x="527" y="374"/>
                      <a:pt x="527" y="374"/>
                    </a:cubicBezTo>
                    <a:cubicBezTo>
                      <a:pt x="527" y="374"/>
                      <a:pt x="502" y="322"/>
                      <a:pt x="512" y="322"/>
                    </a:cubicBezTo>
                    <a:cubicBezTo>
                      <a:pt x="512" y="321"/>
                      <a:pt x="513" y="320"/>
                      <a:pt x="513" y="320"/>
                    </a:cubicBezTo>
                    <a:cubicBezTo>
                      <a:pt x="517" y="320"/>
                      <a:pt x="536" y="371"/>
                      <a:pt x="536" y="381"/>
                    </a:cubicBezTo>
                    <a:cubicBezTo>
                      <a:pt x="548" y="381"/>
                      <a:pt x="536" y="358"/>
                      <a:pt x="536" y="346"/>
                    </a:cubicBezTo>
                    <a:cubicBezTo>
                      <a:pt x="524" y="322"/>
                      <a:pt x="512" y="310"/>
                      <a:pt x="524" y="310"/>
                    </a:cubicBezTo>
                    <a:cubicBezTo>
                      <a:pt x="524" y="310"/>
                      <a:pt x="524" y="310"/>
                      <a:pt x="536" y="322"/>
                    </a:cubicBezTo>
                    <a:cubicBezTo>
                      <a:pt x="548" y="334"/>
                      <a:pt x="560" y="370"/>
                      <a:pt x="572" y="381"/>
                    </a:cubicBezTo>
                    <a:cubicBezTo>
                      <a:pt x="568" y="372"/>
                      <a:pt x="560" y="358"/>
                      <a:pt x="560" y="358"/>
                    </a:cubicBezTo>
                    <a:lnTo>
                      <a:pt x="560" y="334"/>
                    </a:lnTo>
                    <a:cubicBezTo>
                      <a:pt x="548" y="322"/>
                      <a:pt x="548" y="322"/>
                      <a:pt x="548" y="310"/>
                    </a:cubicBezTo>
                    <a:cubicBezTo>
                      <a:pt x="548" y="305"/>
                      <a:pt x="549" y="303"/>
                      <a:pt x="551" y="303"/>
                    </a:cubicBezTo>
                    <a:cubicBezTo>
                      <a:pt x="553" y="303"/>
                      <a:pt x="557" y="309"/>
                      <a:pt x="560" y="314"/>
                    </a:cubicBezTo>
                    <a:lnTo>
                      <a:pt x="560" y="314"/>
                    </a:lnTo>
                    <a:cubicBezTo>
                      <a:pt x="560" y="309"/>
                      <a:pt x="560" y="307"/>
                      <a:pt x="560" y="298"/>
                    </a:cubicBezTo>
                    <a:cubicBezTo>
                      <a:pt x="560" y="298"/>
                      <a:pt x="560" y="308"/>
                      <a:pt x="562" y="318"/>
                    </a:cubicBezTo>
                    <a:lnTo>
                      <a:pt x="562" y="318"/>
                    </a:lnTo>
                    <a:cubicBezTo>
                      <a:pt x="561" y="317"/>
                      <a:pt x="561" y="315"/>
                      <a:pt x="560" y="314"/>
                    </a:cubicBezTo>
                    <a:lnTo>
                      <a:pt x="560" y="314"/>
                    </a:lnTo>
                    <a:cubicBezTo>
                      <a:pt x="560" y="316"/>
                      <a:pt x="560" y="319"/>
                      <a:pt x="560" y="322"/>
                    </a:cubicBezTo>
                    <a:cubicBezTo>
                      <a:pt x="561" y="323"/>
                      <a:pt x="562" y="324"/>
                      <a:pt x="563" y="324"/>
                    </a:cubicBezTo>
                    <a:cubicBezTo>
                      <a:pt x="563" y="324"/>
                      <a:pt x="563" y="324"/>
                      <a:pt x="563" y="324"/>
                    </a:cubicBezTo>
                    <a:lnTo>
                      <a:pt x="563" y="324"/>
                    </a:lnTo>
                    <a:cubicBezTo>
                      <a:pt x="565" y="329"/>
                      <a:pt x="568" y="334"/>
                      <a:pt x="572" y="334"/>
                    </a:cubicBezTo>
                    <a:cubicBezTo>
                      <a:pt x="584" y="334"/>
                      <a:pt x="584" y="322"/>
                      <a:pt x="572" y="298"/>
                    </a:cubicBezTo>
                    <a:lnTo>
                      <a:pt x="572" y="298"/>
                    </a:lnTo>
                    <a:cubicBezTo>
                      <a:pt x="582" y="317"/>
                      <a:pt x="589" y="323"/>
                      <a:pt x="596" y="323"/>
                    </a:cubicBezTo>
                    <a:cubicBezTo>
                      <a:pt x="605" y="323"/>
                      <a:pt x="612" y="310"/>
                      <a:pt x="620" y="310"/>
                    </a:cubicBezTo>
                    <a:cubicBezTo>
                      <a:pt x="632" y="310"/>
                      <a:pt x="620" y="286"/>
                      <a:pt x="608" y="262"/>
                    </a:cubicBezTo>
                    <a:lnTo>
                      <a:pt x="608" y="262"/>
                    </a:lnTo>
                    <a:cubicBezTo>
                      <a:pt x="632" y="310"/>
                      <a:pt x="655" y="322"/>
                      <a:pt x="667" y="322"/>
                    </a:cubicBezTo>
                    <a:cubicBezTo>
                      <a:pt x="667" y="322"/>
                      <a:pt x="667" y="322"/>
                      <a:pt x="667" y="298"/>
                    </a:cubicBezTo>
                    <a:cubicBezTo>
                      <a:pt x="655" y="274"/>
                      <a:pt x="667" y="262"/>
                      <a:pt x="667" y="262"/>
                    </a:cubicBezTo>
                    <a:cubicBezTo>
                      <a:pt x="667" y="262"/>
                      <a:pt x="667" y="298"/>
                      <a:pt x="667" y="298"/>
                    </a:cubicBezTo>
                    <a:lnTo>
                      <a:pt x="691" y="298"/>
                    </a:lnTo>
                    <a:cubicBezTo>
                      <a:pt x="698" y="298"/>
                      <a:pt x="701" y="298"/>
                      <a:pt x="700" y="289"/>
                    </a:cubicBezTo>
                    <a:lnTo>
                      <a:pt x="700" y="289"/>
                    </a:lnTo>
                    <a:cubicBezTo>
                      <a:pt x="702" y="295"/>
                      <a:pt x="703" y="302"/>
                      <a:pt x="703" y="310"/>
                    </a:cubicBezTo>
                    <a:cubicBezTo>
                      <a:pt x="703" y="316"/>
                      <a:pt x="706" y="319"/>
                      <a:pt x="709" y="319"/>
                    </a:cubicBezTo>
                    <a:cubicBezTo>
                      <a:pt x="712" y="319"/>
                      <a:pt x="715" y="316"/>
                      <a:pt x="715" y="310"/>
                    </a:cubicBezTo>
                    <a:cubicBezTo>
                      <a:pt x="709" y="298"/>
                      <a:pt x="709" y="295"/>
                      <a:pt x="710" y="295"/>
                    </a:cubicBezTo>
                    <a:lnTo>
                      <a:pt x="710" y="295"/>
                    </a:lnTo>
                    <a:cubicBezTo>
                      <a:pt x="712" y="295"/>
                      <a:pt x="715" y="298"/>
                      <a:pt x="715" y="298"/>
                    </a:cubicBezTo>
                    <a:lnTo>
                      <a:pt x="715" y="262"/>
                    </a:lnTo>
                    <a:cubicBezTo>
                      <a:pt x="715" y="260"/>
                      <a:pt x="715" y="259"/>
                      <a:pt x="715" y="259"/>
                    </a:cubicBezTo>
                    <a:cubicBezTo>
                      <a:pt x="715" y="259"/>
                      <a:pt x="717" y="277"/>
                      <a:pt x="727" y="286"/>
                    </a:cubicBezTo>
                    <a:cubicBezTo>
                      <a:pt x="736" y="286"/>
                      <a:pt x="731" y="286"/>
                      <a:pt x="729" y="277"/>
                    </a:cubicBezTo>
                    <a:lnTo>
                      <a:pt x="729" y="277"/>
                    </a:lnTo>
                    <a:cubicBezTo>
                      <a:pt x="729" y="278"/>
                      <a:pt x="730" y="279"/>
                      <a:pt x="731" y="279"/>
                    </a:cubicBezTo>
                    <a:cubicBezTo>
                      <a:pt x="733" y="279"/>
                      <a:pt x="736" y="277"/>
                      <a:pt x="739" y="274"/>
                    </a:cubicBezTo>
                    <a:cubicBezTo>
                      <a:pt x="739" y="262"/>
                      <a:pt x="739" y="262"/>
                      <a:pt x="751" y="250"/>
                    </a:cubicBezTo>
                    <a:cubicBezTo>
                      <a:pt x="751" y="243"/>
                      <a:pt x="751" y="232"/>
                      <a:pt x="753" y="232"/>
                    </a:cubicBezTo>
                    <a:cubicBezTo>
                      <a:pt x="755" y="232"/>
                      <a:pt x="758" y="236"/>
                      <a:pt x="763" y="250"/>
                    </a:cubicBezTo>
                    <a:cubicBezTo>
                      <a:pt x="763" y="274"/>
                      <a:pt x="763" y="286"/>
                      <a:pt x="763" y="286"/>
                    </a:cubicBezTo>
                    <a:cubicBezTo>
                      <a:pt x="774" y="298"/>
                      <a:pt x="774" y="310"/>
                      <a:pt x="786" y="310"/>
                    </a:cubicBezTo>
                    <a:cubicBezTo>
                      <a:pt x="786" y="310"/>
                      <a:pt x="786" y="286"/>
                      <a:pt x="786" y="274"/>
                    </a:cubicBezTo>
                    <a:lnTo>
                      <a:pt x="786" y="262"/>
                    </a:lnTo>
                    <a:cubicBezTo>
                      <a:pt x="786" y="285"/>
                      <a:pt x="790" y="292"/>
                      <a:pt x="794" y="292"/>
                    </a:cubicBezTo>
                    <a:cubicBezTo>
                      <a:pt x="801" y="292"/>
                      <a:pt x="810" y="274"/>
                      <a:pt x="810" y="274"/>
                    </a:cubicBezTo>
                    <a:cubicBezTo>
                      <a:pt x="822" y="274"/>
                      <a:pt x="810" y="286"/>
                      <a:pt x="810" y="286"/>
                    </a:cubicBezTo>
                    <a:lnTo>
                      <a:pt x="834" y="286"/>
                    </a:lnTo>
                    <a:cubicBezTo>
                      <a:pt x="834" y="286"/>
                      <a:pt x="858" y="286"/>
                      <a:pt x="858" y="310"/>
                    </a:cubicBezTo>
                    <a:lnTo>
                      <a:pt x="858" y="274"/>
                    </a:lnTo>
                    <a:cubicBezTo>
                      <a:pt x="870" y="250"/>
                      <a:pt x="858" y="239"/>
                      <a:pt x="870" y="239"/>
                    </a:cubicBezTo>
                    <a:lnTo>
                      <a:pt x="870" y="286"/>
                    </a:lnTo>
                    <a:cubicBezTo>
                      <a:pt x="870" y="298"/>
                      <a:pt x="870" y="304"/>
                      <a:pt x="871" y="304"/>
                    </a:cubicBezTo>
                    <a:cubicBezTo>
                      <a:pt x="873" y="304"/>
                      <a:pt x="876" y="298"/>
                      <a:pt x="882" y="286"/>
                    </a:cubicBezTo>
                    <a:cubicBezTo>
                      <a:pt x="893" y="274"/>
                      <a:pt x="893" y="274"/>
                      <a:pt x="893" y="274"/>
                    </a:cubicBezTo>
                    <a:lnTo>
                      <a:pt x="893" y="298"/>
                    </a:lnTo>
                    <a:cubicBezTo>
                      <a:pt x="893" y="301"/>
                      <a:pt x="894" y="302"/>
                      <a:pt x="894" y="302"/>
                    </a:cubicBezTo>
                    <a:cubicBezTo>
                      <a:pt x="896" y="302"/>
                      <a:pt x="907" y="239"/>
                      <a:pt x="917" y="239"/>
                    </a:cubicBezTo>
                    <a:lnTo>
                      <a:pt x="917" y="239"/>
                    </a:lnTo>
                    <a:cubicBezTo>
                      <a:pt x="917" y="239"/>
                      <a:pt x="905" y="298"/>
                      <a:pt x="917" y="298"/>
                    </a:cubicBezTo>
                    <a:cubicBezTo>
                      <a:pt x="919" y="300"/>
                      <a:pt x="921" y="300"/>
                      <a:pt x="922" y="300"/>
                    </a:cubicBezTo>
                    <a:cubicBezTo>
                      <a:pt x="933" y="300"/>
                      <a:pt x="943" y="273"/>
                      <a:pt x="953" y="262"/>
                    </a:cubicBezTo>
                    <a:cubicBezTo>
                      <a:pt x="960" y="255"/>
                      <a:pt x="967" y="249"/>
                      <a:pt x="969" y="249"/>
                    </a:cubicBezTo>
                    <a:lnTo>
                      <a:pt x="969" y="249"/>
                    </a:lnTo>
                    <a:cubicBezTo>
                      <a:pt x="971" y="249"/>
                      <a:pt x="970" y="252"/>
                      <a:pt x="965" y="262"/>
                    </a:cubicBezTo>
                    <a:cubicBezTo>
                      <a:pt x="953" y="262"/>
                      <a:pt x="941" y="286"/>
                      <a:pt x="953" y="298"/>
                    </a:cubicBezTo>
                    <a:cubicBezTo>
                      <a:pt x="953" y="302"/>
                      <a:pt x="954" y="303"/>
                      <a:pt x="955" y="303"/>
                    </a:cubicBezTo>
                    <a:cubicBezTo>
                      <a:pt x="959" y="303"/>
                      <a:pt x="965" y="295"/>
                      <a:pt x="965" y="286"/>
                    </a:cubicBezTo>
                    <a:lnTo>
                      <a:pt x="965" y="298"/>
                    </a:lnTo>
                    <a:lnTo>
                      <a:pt x="977" y="250"/>
                    </a:lnTo>
                    <a:cubicBezTo>
                      <a:pt x="977" y="239"/>
                      <a:pt x="989" y="227"/>
                      <a:pt x="989" y="227"/>
                    </a:cubicBezTo>
                    <a:lnTo>
                      <a:pt x="989" y="227"/>
                    </a:lnTo>
                    <a:cubicBezTo>
                      <a:pt x="989" y="262"/>
                      <a:pt x="977" y="274"/>
                      <a:pt x="989" y="274"/>
                    </a:cubicBezTo>
                    <a:cubicBezTo>
                      <a:pt x="1001" y="274"/>
                      <a:pt x="1013" y="262"/>
                      <a:pt x="1013" y="250"/>
                    </a:cubicBezTo>
                    <a:lnTo>
                      <a:pt x="1024" y="250"/>
                    </a:lnTo>
                    <a:cubicBezTo>
                      <a:pt x="1013" y="262"/>
                      <a:pt x="1013" y="274"/>
                      <a:pt x="1013" y="286"/>
                    </a:cubicBezTo>
                    <a:lnTo>
                      <a:pt x="1013" y="310"/>
                    </a:lnTo>
                    <a:cubicBezTo>
                      <a:pt x="1013" y="302"/>
                      <a:pt x="1023" y="272"/>
                      <a:pt x="1027" y="272"/>
                    </a:cubicBezTo>
                    <a:lnTo>
                      <a:pt x="1027" y="272"/>
                    </a:lnTo>
                    <a:cubicBezTo>
                      <a:pt x="1028" y="272"/>
                      <a:pt x="1028" y="279"/>
                      <a:pt x="1024" y="298"/>
                    </a:cubicBezTo>
                    <a:cubicBezTo>
                      <a:pt x="1021" y="316"/>
                      <a:pt x="1021" y="322"/>
                      <a:pt x="1022" y="322"/>
                    </a:cubicBezTo>
                    <a:cubicBezTo>
                      <a:pt x="1026" y="322"/>
                      <a:pt x="1040" y="286"/>
                      <a:pt x="1048" y="286"/>
                    </a:cubicBezTo>
                    <a:cubicBezTo>
                      <a:pt x="1048" y="286"/>
                      <a:pt x="1048" y="303"/>
                      <a:pt x="1048" y="310"/>
                    </a:cubicBezTo>
                    <a:lnTo>
                      <a:pt x="1060" y="274"/>
                    </a:lnTo>
                    <a:lnTo>
                      <a:pt x="1060" y="274"/>
                    </a:lnTo>
                    <a:cubicBezTo>
                      <a:pt x="1060" y="298"/>
                      <a:pt x="1048" y="310"/>
                      <a:pt x="1060" y="322"/>
                    </a:cubicBezTo>
                    <a:cubicBezTo>
                      <a:pt x="1064" y="318"/>
                      <a:pt x="1067" y="317"/>
                      <a:pt x="1069" y="317"/>
                    </a:cubicBezTo>
                    <a:cubicBezTo>
                      <a:pt x="1073" y="317"/>
                      <a:pt x="1076" y="322"/>
                      <a:pt x="1084" y="322"/>
                    </a:cubicBezTo>
                    <a:lnTo>
                      <a:pt x="1096" y="310"/>
                    </a:lnTo>
                    <a:cubicBezTo>
                      <a:pt x="1096" y="313"/>
                      <a:pt x="1096" y="315"/>
                      <a:pt x="1096" y="315"/>
                    </a:cubicBezTo>
                    <a:cubicBezTo>
                      <a:pt x="1097" y="315"/>
                      <a:pt x="1098" y="312"/>
                      <a:pt x="1100" y="308"/>
                    </a:cubicBezTo>
                    <a:lnTo>
                      <a:pt x="1100" y="308"/>
                    </a:lnTo>
                    <a:cubicBezTo>
                      <a:pt x="1109" y="303"/>
                      <a:pt x="1111" y="301"/>
                      <a:pt x="1109" y="301"/>
                    </a:cubicBezTo>
                    <a:lnTo>
                      <a:pt x="1109" y="301"/>
                    </a:lnTo>
                    <a:cubicBezTo>
                      <a:pt x="1108" y="301"/>
                      <a:pt x="1106" y="302"/>
                      <a:pt x="1102" y="305"/>
                    </a:cubicBezTo>
                    <a:lnTo>
                      <a:pt x="1102" y="305"/>
                    </a:lnTo>
                    <a:cubicBezTo>
                      <a:pt x="1104" y="303"/>
                      <a:pt x="1106" y="300"/>
                      <a:pt x="1108" y="298"/>
                    </a:cubicBezTo>
                    <a:cubicBezTo>
                      <a:pt x="1120" y="286"/>
                      <a:pt x="1120" y="286"/>
                      <a:pt x="1132" y="286"/>
                    </a:cubicBezTo>
                    <a:lnTo>
                      <a:pt x="1102" y="335"/>
                    </a:lnTo>
                    <a:lnTo>
                      <a:pt x="1102" y="335"/>
                    </a:lnTo>
                    <a:cubicBezTo>
                      <a:pt x="1112" y="322"/>
                      <a:pt x="1122" y="322"/>
                      <a:pt x="1132" y="322"/>
                    </a:cubicBezTo>
                    <a:cubicBezTo>
                      <a:pt x="1132" y="322"/>
                      <a:pt x="1132" y="346"/>
                      <a:pt x="1132" y="346"/>
                    </a:cubicBezTo>
                    <a:cubicBezTo>
                      <a:pt x="1132" y="358"/>
                      <a:pt x="1144" y="381"/>
                      <a:pt x="1155" y="393"/>
                    </a:cubicBezTo>
                    <a:cubicBezTo>
                      <a:pt x="1179" y="405"/>
                      <a:pt x="1155" y="405"/>
                      <a:pt x="1155" y="405"/>
                    </a:cubicBezTo>
                    <a:lnTo>
                      <a:pt x="1203" y="405"/>
                    </a:lnTo>
                    <a:cubicBezTo>
                      <a:pt x="1209" y="411"/>
                      <a:pt x="1215" y="414"/>
                      <a:pt x="1221" y="414"/>
                    </a:cubicBezTo>
                    <a:cubicBezTo>
                      <a:pt x="1227" y="414"/>
                      <a:pt x="1233" y="411"/>
                      <a:pt x="1239" y="405"/>
                    </a:cubicBezTo>
                    <a:cubicBezTo>
                      <a:pt x="1251" y="405"/>
                      <a:pt x="1263" y="405"/>
                      <a:pt x="1263" y="393"/>
                    </a:cubicBezTo>
                    <a:lnTo>
                      <a:pt x="1274" y="393"/>
                    </a:lnTo>
                    <a:cubicBezTo>
                      <a:pt x="1274" y="393"/>
                      <a:pt x="1263" y="393"/>
                      <a:pt x="1263" y="405"/>
                    </a:cubicBezTo>
                    <a:cubicBezTo>
                      <a:pt x="1263" y="417"/>
                      <a:pt x="1274" y="417"/>
                      <a:pt x="1274" y="429"/>
                    </a:cubicBezTo>
                    <a:cubicBezTo>
                      <a:pt x="1282" y="429"/>
                      <a:pt x="1280" y="434"/>
                      <a:pt x="1284" y="434"/>
                    </a:cubicBezTo>
                    <a:cubicBezTo>
                      <a:pt x="1286" y="434"/>
                      <a:pt x="1290" y="433"/>
                      <a:pt x="1298" y="429"/>
                    </a:cubicBezTo>
                    <a:lnTo>
                      <a:pt x="1298" y="429"/>
                    </a:lnTo>
                    <a:cubicBezTo>
                      <a:pt x="1286" y="441"/>
                      <a:pt x="1298" y="441"/>
                      <a:pt x="1298" y="453"/>
                    </a:cubicBezTo>
                    <a:cubicBezTo>
                      <a:pt x="1310" y="453"/>
                      <a:pt x="1322" y="453"/>
                      <a:pt x="1310" y="465"/>
                    </a:cubicBezTo>
                    <a:lnTo>
                      <a:pt x="1310" y="477"/>
                    </a:lnTo>
                    <a:cubicBezTo>
                      <a:pt x="1310" y="477"/>
                      <a:pt x="1334" y="477"/>
                      <a:pt x="1346" y="465"/>
                    </a:cubicBezTo>
                    <a:cubicBezTo>
                      <a:pt x="1346" y="472"/>
                      <a:pt x="1346" y="492"/>
                      <a:pt x="1346" y="500"/>
                    </a:cubicBezTo>
                    <a:cubicBezTo>
                      <a:pt x="1346" y="504"/>
                      <a:pt x="1347" y="505"/>
                      <a:pt x="1348" y="505"/>
                    </a:cubicBezTo>
                    <a:cubicBezTo>
                      <a:pt x="1353" y="505"/>
                      <a:pt x="1364" y="494"/>
                      <a:pt x="1382" y="477"/>
                    </a:cubicBezTo>
                    <a:cubicBezTo>
                      <a:pt x="1385" y="475"/>
                      <a:pt x="1387" y="474"/>
                      <a:pt x="1388" y="474"/>
                    </a:cubicBezTo>
                    <a:cubicBezTo>
                      <a:pt x="1395" y="474"/>
                      <a:pt x="1375" y="495"/>
                      <a:pt x="1363" y="507"/>
                    </a:cubicBezTo>
                    <a:lnTo>
                      <a:pt x="1363" y="507"/>
                    </a:lnTo>
                    <a:cubicBezTo>
                      <a:pt x="1370" y="504"/>
                      <a:pt x="1382" y="500"/>
                      <a:pt x="1382" y="500"/>
                    </a:cubicBezTo>
                    <a:lnTo>
                      <a:pt x="1382" y="500"/>
                    </a:lnTo>
                    <a:cubicBezTo>
                      <a:pt x="1394" y="500"/>
                      <a:pt x="1370" y="524"/>
                      <a:pt x="1370" y="524"/>
                    </a:cubicBezTo>
                    <a:cubicBezTo>
                      <a:pt x="1358" y="536"/>
                      <a:pt x="1370" y="548"/>
                      <a:pt x="1370" y="548"/>
                    </a:cubicBezTo>
                    <a:cubicBezTo>
                      <a:pt x="1382" y="548"/>
                      <a:pt x="1405" y="548"/>
                      <a:pt x="1370" y="572"/>
                    </a:cubicBezTo>
                    <a:lnTo>
                      <a:pt x="1394" y="572"/>
                    </a:lnTo>
                    <a:cubicBezTo>
                      <a:pt x="1394" y="572"/>
                      <a:pt x="1417" y="584"/>
                      <a:pt x="1441" y="596"/>
                    </a:cubicBezTo>
                    <a:cubicBezTo>
                      <a:pt x="1465" y="596"/>
                      <a:pt x="1453" y="596"/>
                      <a:pt x="1489" y="584"/>
                    </a:cubicBezTo>
                    <a:lnTo>
                      <a:pt x="1489" y="584"/>
                    </a:lnTo>
                    <a:cubicBezTo>
                      <a:pt x="1465" y="596"/>
                      <a:pt x="1453" y="596"/>
                      <a:pt x="1441" y="608"/>
                    </a:cubicBezTo>
                    <a:lnTo>
                      <a:pt x="1441" y="620"/>
                    </a:lnTo>
                    <a:cubicBezTo>
                      <a:pt x="1429" y="631"/>
                      <a:pt x="1441" y="631"/>
                      <a:pt x="1441" y="643"/>
                    </a:cubicBezTo>
                    <a:cubicBezTo>
                      <a:pt x="1441" y="655"/>
                      <a:pt x="1453" y="655"/>
                      <a:pt x="1465" y="655"/>
                    </a:cubicBezTo>
                    <a:cubicBezTo>
                      <a:pt x="1489" y="643"/>
                      <a:pt x="1525" y="620"/>
                      <a:pt x="1560" y="608"/>
                    </a:cubicBezTo>
                    <a:lnTo>
                      <a:pt x="1560" y="608"/>
                    </a:lnTo>
                    <a:cubicBezTo>
                      <a:pt x="1572" y="608"/>
                      <a:pt x="1536" y="631"/>
                      <a:pt x="1513" y="643"/>
                    </a:cubicBezTo>
                    <a:cubicBezTo>
                      <a:pt x="1477" y="655"/>
                      <a:pt x="1465" y="655"/>
                      <a:pt x="1465" y="667"/>
                    </a:cubicBezTo>
                    <a:cubicBezTo>
                      <a:pt x="1471" y="673"/>
                      <a:pt x="1471" y="676"/>
                      <a:pt x="1471" y="676"/>
                    </a:cubicBezTo>
                    <a:cubicBezTo>
                      <a:pt x="1471" y="676"/>
                      <a:pt x="1471" y="673"/>
                      <a:pt x="1477" y="667"/>
                    </a:cubicBezTo>
                    <a:cubicBezTo>
                      <a:pt x="1485" y="663"/>
                      <a:pt x="1490" y="662"/>
                      <a:pt x="1494" y="662"/>
                    </a:cubicBezTo>
                    <a:cubicBezTo>
                      <a:pt x="1501" y="662"/>
                      <a:pt x="1501" y="667"/>
                      <a:pt x="1501" y="667"/>
                    </a:cubicBezTo>
                    <a:cubicBezTo>
                      <a:pt x="1477" y="691"/>
                      <a:pt x="1453" y="703"/>
                      <a:pt x="1429" y="703"/>
                    </a:cubicBezTo>
                    <a:lnTo>
                      <a:pt x="1465" y="703"/>
                    </a:lnTo>
                    <a:cubicBezTo>
                      <a:pt x="1465" y="703"/>
                      <a:pt x="1465" y="715"/>
                      <a:pt x="1477" y="715"/>
                    </a:cubicBezTo>
                    <a:lnTo>
                      <a:pt x="1501" y="715"/>
                    </a:lnTo>
                    <a:cubicBezTo>
                      <a:pt x="1501" y="727"/>
                      <a:pt x="1489" y="727"/>
                      <a:pt x="1477" y="727"/>
                    </a:cubicBezTo>
                    <a:lnTo>
                      <a:pt x="1489" y="727"/>
                    </a:lnTo>
                    <a:lnTo>
                      <a:pt x="1489" y="751"/>
                    </a:lnTo>
                    <a:cubicBezTo>
                      <a:pt x="1481" y="754"/>
                      <a:pt x="1481" y="756"/>
                      <a:pt x="1485" y="756"/>
                    </a:cubicBezTo>
                    <a:cubicBezTo>
                      <a:pt x="1493" y="756"/>
                      <a:pt x="1517" y="751"/>
                      <a:pt x="1525" y="751"/>
                    </a:cubicBezTo>
                    <a:lnTo>
                      <a:pt x="1548" y="751"/>
                    </a:lnTo>
                    <a:cubicBezTo>
                      <a:pt x="1513" y="751"/>
                      <a:pt x="1501" y="762"/>
                      <a:pt x="1501" y="762"/>
                    </a:cubicBezTo>
                    <a:cubicBezTo>
                      <a:pt x="1501" y="774"/>
                      <a:pt x="1501" y="798"/>
                      <a:pt x="1501" y="810"/>
                    </a:cubicBezTo>
                    <a:cubicBezTo>
                      <a:pt x="1501" y="810"/>
                      <a:pt x="1501" y="822"/>
                      <a:pt x="1513" y="822"/>
                    </a:cubicBezTo>
                    <a:cubicBezTo>
                      <a:pt x="1517" y="818"/>
                      <a:pt x="1521" y="817"/>
                      <a:pt x="1524" y="817"/>
                    </a:cubicBezTo>
                    <a:cubicBezTo>
                      <a:pt x="1531" y="817"/>
                      <a:pt x="1536" y="822"/>
                      <a:pt x="1536" y="822"/>
                    </a:cubicBezTo>
                    <a:lnTo>
                      <a:pt x="1501" y="822"/>
                    </a:lnTo>
                    <a:cubicBezTo>
                      <a:pt x="1501" y="822"/>
                      <a:pt x="1501" y="846"/>
                      <a:pt x="1513" y="846"/>
                    </a:cubicBezTo>
                    <a:cubicBezTo>
                      <a:pt x="1536" y="846"/>
                      <a:pt x="1513" y="846"/>
                      <a:pt x="1525" y="858"/>
                    </a:cubicBezTo>
                    <a:lnTo>
                      <a:pt x="1536" y="858"/>
                    </a:lnTo>
                    <a:cubicBezTo>
                      <a:pt x="1525" y="858"/>
                      <a:pt x="1513" y="870"/>
                      <a:pt x="1513" y="870"/>
                    </a:cubicBezTo>
                    <a:cubicBezTo>
                      <a:pt x="1513" y="881"/>
                      <a:pt x="1525" y="881"/>
                      <a:pt x="1525" y="893"/>
                    </a:cubicBezTo>
                    <a:lnTo>
                      <a:pt x="1560" y="893"/>
                    </a:lnTo>
                    <a:cubicBezTo>
                      <a:pt x="1566" y="893"/>
                      <a:pt x="1574" y="892"/>
                      <a:pt x="1584" y="890"/>
                    </a:cubicBezTo>
                    <a:lnTo>
                      <a:pt x="1584" y="890"/>
                    </a:lnTo>
                    <a:cubicBezTo>
                      <a:pt x="1584" y="892"/>
                      <a:pt x="1584" y="893"/>
                      <a:pt x="1584" y="893"/>
                    </a:cubicBezTo>
                    <a:cubicBezTo>
                      <a:pt x="1596" y="893"/>
                      <a:pt x="1644" y="893"/>
                      <a:pt x="1620" y="905"/>
                    </a:cubicBezTo>
                    <a:cubicBezTo>
                      <a:pt x="1596" y="917"/>
                      <a:pt x="1596" y="917"/>
                      <a:pt x="1608" y="929"/>
                    </a:cubicBezTo>
                    <a:cubicBezTo>
                      <a:pt x="1608" y="941"/>
                      <a:pt x="1655" y="941"/>
                      <a:pt x="1644" y="953"/>
                    </a:cubicBezTo>
                    <a:lnTo>
                      <a:pt x="1572" y="953"/>
                    </a:lnTo>
                    <a:cubicBezTo>
                      <a:pt x="1584" y="953"/>
                      <a:pt x="1679" y="965"/>
                      <a:pt x="1644" y="965"/>
                    </a:cubicBezTo>
                    <a:lnTo>
                      <a:pt x="1596" y="965"/>
                    </a:lnTo>
                    <a:lnTo>
                      <a:pt x="1596" y="977"/>
                    </a:lnTo>
                    <a:cubicBezTo>
                      <a:pt x="1596" y="983"/>
                      <a:pt x="1608" y="983"/>
                      <a:pt x="1620" y="983"/>
                    </a:cubicBezTo>
                    <a:cubicBezTo>
                      <a:pt x="1632" y="983"/>
                      <a:pt x="1644" y="983"/>
                      <a:pt x="1644" y="989"/>
                    </a:cubicBezTo>
                    <a:lnTo>
                      <a:pt x="1584" y="989"/>
                    </a:lnTo>
                    <a:cubicBezTo>
                      <a:pt x="1572" y="989"/>
                      <a:pt x="1560" y="989"/>
                      <a:pt x="1596" y="1012"/>
                    </a:cubicBezTo>
                    <a:cubicBezTo>
                      <a:pt x="1580" y="1008"/>
                      <a:pt x="1571" y="1007"/>
                      <a:pt x="1566" y="1007"/>
                    </a:cubicBezTo>
                    <a:cubicBezTo>
                      <a:pt x="1558" y="1007"/>
                      <a:pt x="1568" y="1012"/>
                      <a:pt x="1584" y="1012"/>
                    </a:cubicBezTo>
                    <a:cubicBezTo>
                      <a:pt x="1548" y="1012"/>
                      <a:pt x="1572" y="1036"/>
                      <a:pt x="1572" y="1048"/>
                    </a:cubicBezTo>
                    <a:lnTo>
                      <a:pt x="1608" y="1048"/>
                    </a:lnTo>
                    <a:cubicBezTo>
                      <a:pt x="1596" y="1060"/>
                      <a:pt x="1584" y="1060"/>
                      <a:pt x="1584" y="1072"/>
                    </a:cubicBezTo>
                    <a:cubicBezTo>
                      <a:pt x="1584" y="1072"/>
                      <a:pt x="1585" y="1072"/>
                      <a:pt x="1585" y="1072"/>
                    </a:cubicBezTo>
                    <a:lnTo>
                      <a:pt x="1585" y="1072"/>
                    </a:lnTo>
                    <a:cubicBezTo>
                      <a:pt x="1580" y="1072"/>
                      <a:pt x="1576" y="1072"/>
                      <a:pt x="1572" y="1072"/>
                    </a:cubicBezTo>
                    <a:cubicBezTo>
                      <a:pt x="1536" y="1072"/>
                      <a:pt x="1584" y="1084"/>
                      <a:pt x="1584" y="1096"/>
                    </a:cubicBezTo>
                    <a:cubicBezTo>
                      <a:pt x="1584" y="1100"/>
                      <a:pt x="1581" y="1101"/>
                      <a:pt x="1577" y="1101"/>
                    </a:cubicBezTo>
                    <a:cubicBezTo>
                      <a:pt x="1568" y="1101"/>
                      <a:pt x="1552" y="1096"/>
                      <a:pt x="1536" y="1096"/>
                    </a:cubicBezTo>
                    <a:cubicBezTo>
                      <a:pt x="1560" y="1108"/>
                      <a:pt x="1572" y="1120"/>
                      <a:pt x="1596" y="1132"/>
                    </a:cubicBezTo>
                    <a:cubicBezTo>
                      <a:pt x="1600" y="1135"/>
                      <a:pt x="1599" y="1137"/>
                      <a:pt x="1595" y="1137"/>
                    </a:cubicBezTo>
                    <a:cubicBezTo>
                      <a:pt x="1588" y="1137"/>
                      <a:pt x="1572" y="1132"/>
                      <a:pt x="1572" y="1132"/>
                    </a:cubicBezTo>
                    <a:cubicBezTo>
                      <a:pt x="1560" y="1132"/>
                      <a:pt x="1596" y="1143"/>
                      <a:pt x="1608" y="1155"/>
                    </a:cubicBezTo>
                    <a:cubicBezTo>
                      <a:pt x="1584" y="1143"/>
                      <a:pt x="1572" y="1132"/>
                      <a:pt x="1548" y="1132"/>
                    </a:cubicBezTo>
                    <a:cubicBezTo>
                      <a:pt x="1536" y="1132"/>
                      <a:pt x="1536" y="1132"/>
                      <a:pt x="1536" y="1143"/>
                    </a:cubicBezTo>
                    <a:cubicBezTo>
                      <a:pt x="1536" y="1143"/>
                      <a:pt x="1536" y="1155"/>
                      <a:pt x="1560" y="1167"/>
                    </a:cubicBezTo>
                    <a:cubicBezTo>
                      <a:pt x="1584" y="1179"/>
                      <a:pt x="1572" y="1179"/>
                      <a:pt x="1572" y="1179"/>
                    </a:cubicBezTo>
                    <a:lnTo>
                      <a:pt x="1536" y="1179"/>
                    </a:lnTo>
                    <a:cubicBezTo>
                      <a:pt x="1536" y="1179"/>
                      <a:pt x="1548" y="1203"/>
                      <a:pt x="1560" y="1203"/>
                    </a:cubicBezTo>
                    <a:cubicBezTo>
                      <a:pt x="1560" y="1215"/>
                      <a:pt x="1560" y="1215"/>
                      <a:pt x="1560" y="1215"/>
                    </a:cubicBezTo>
                    <a:lnTo>
                      <a:pt x="1525" y="1215"/>
                    </a:lnTo>
                    <a:lnTo>
                      <a:pt x="1536" y="1227"/>
                    </a:lnTo>
                    <a:lnTo>
                      <a:pt x="1536" y="1239"/>
                    </a:lnTo>
                    <a:cubicBezTo>
                      <a:pt x="1536" y="1239"/>
                      <a:pt x="1513" y="1251"/>
                      <a:pt x="1548" y="1274"/>
                    </a:cubicBezTo>
                    <a:cubicBezTo>
                      <a:pt x="1540" y="1270"/>
                      <a:pt x="1534" y="1269"/>
                      <a:pt x="1528" y="1269"/>
                    </a:cubicBezTo>
                    <a:cubicBezTo>
                      <a:pt x="1517" y="1269"/>
                      <a:pt x="1509" y="1274"/>
                      <a:pt x="1501" y="1274"/>
                    </a:cubicBezTo>
                    <a:cubicBezTo>
                      <a:pt x="1501" y="1286"/>
                      <a:pt x="1525" y="1298"/>
                      <a:pt x="1513" y="1298"/>
                    </a:cubicBezTo>
                    <a:cubicBezTo>
                      <a:pt x="1501" y="1298"/>
                      <a:pt x="1489" y="1286"/>
                      <a:pt x="1477" y="1286"/>
                    </a:cubicBezTo>
                    <a:cubicBezTo>
                      <a:pt x="1465" y="1286"/>
                      <a:pt x="1465" y="1298"/>
                      <a:pt x="1477" y="1298"/>
                    </a:cubicBezTo>
                    <a:cubicBezTo>
                      <a:pt x="1477" y="1303"/>
                      <a:pt x="1479" y="1308"/>
                      <a:pt x="1482" y="1311"/>
                    </a:cubicBezTo>
                    <a:lnTo>
                      <a:pt x="1482" y="1311"/>
                    </a:lnTo>
                    <a:cubicBezTo>
                      <a:pt x="1482" y="1311"/>
                      <a:pt x="1481" y="1311"/>
                      <a:pt x="1481" y="1311"/>
                    </a:cubicBezTo>
                    <a:lnTo>
                      <a:pt x="1481" y="1311"/>
                    </a:lnTo>
                    <a:cubicBezTo>
                      <a:pt x="1477" y="1311"/>
                      <a:pt x="1485" y="1322"/>
                      <a:pt x="1477" y="1322"/>
                    </a:cubicBezTo>
                    <a:cubicBezTo>
                      <a:pt x="1477" y="1322"/>
                      <a:pt x="1430" y="1284"/>
                      <a:pt x="1428" y="1284"/>
                    </a:cubicBezTo>
                    <a:lnTo>
                      <a:pt x="1428" y="1284"/>
                    </a:lnTo>
                    <a:cubicBezTo>
                      <a:pt x="1427" y="1284"/>
                      <a:pt x="1428" y="1285"/>
                      <a:pt x="1429" y="1286"/>
                    </a:cubicBezTo>
                    <a:cubicBezTo>
                      <a:pt x="1429" y="1298"/>
                      <a:pt x="1477" y="1334"/>
                      <a:pt x="1501" y="1358"/>
                    </a:cubicBezTo>
                    <a:cubicBezTo>
                      <a:pt x="1506" y="1363"/>
                      <a:pt x="1507" y="1366"/>
                      <a:pt x="1505" y="1366"/>
                    </a:cubicBezTo>
                    <a:cubicBezTo>
                      <a:pt x="1499" y="1366"/>
                      <a:pt x="1462" y="1343"/>
                      <a:pt x="1453" y="1334"/>
                    </a:cubicBezTo>
                    <a:lnTo>
                      <a:pt x="1453" y="1334"/>
                    </a:lnTo>
                    <a:cubicBezTo>
                      <a:pt x="1454" y="1335"/>
                      <a:pt x="1477" y="1358"/>
                      <a:pt x="1477" y="1358"/>
                    </a:cubicBezTo>
                    <a:lnTo>
                      <a:pt x="1489" y="1382"/>
                    </a:lnTo>
                    <a:lnTo>
                      <a:pt x="1489" y="1393"/>
                    </a:lnTo>
                    <a:cubicBezTo>
                      <a:pt x="1489" y="1393"/>
                      <a:pt x="1465" y="1370"/>
                      <a:pt x="1465" y="1370"/>
                    </a:cubicBezTo>
                    <a:lnTo>
                      <a:pt x="1465" y="1370"/>
                    </a:lnTo>
                    <a:cubicBezTo>
                      <a:pt x="1465" y="1377"/>
                      <a:pt x="1469" y="1383"/>
                      <a:pt x="1465" y="1383"/>
                    </a:cubicBezTo>
                    <a:cubicBezTo>
                      <a:pt x="1463" y="1383"/>
                      <a:pt x="1456" y="1380"/>
                      <a:pt x="1441" y="1370"/>
                    </a:cubicBezTo>
                    <a:lnTo>
                      <a:pt x="1441" y="1370"/>
                    </a:lnTo>
                    <a:cubicBezTo>
                      <a:pt x="1441" y="1370"/>
                      <a:pt x="1453" y="1382"/>
                      <a:pt x="1453" y="1393"/>
                    </a:cubicBezTo>
                    <a:cubicBezTo>
                      <a:pt x="1453" y="1393"/>
                      <a:pt x="1453" y="1405"/>
                      <a:pt x="1441" y="1405"/>
                    </a:cubicBezTo>
                    <a:cubicBezTo>
                      <a:pt x="1429" y="1405"/>
                      <a:pt x="1417" y="1382"/>
                      <a:pt x="1405" y="1382"/>
                    </a:cubicBezTo>
                    <a:lnTo>
                      <a:pt x="1405" y="1382"/>
                    </a:lnTo>
                    <a:lnTo>
                      <a:pt x="1405" y="1382"/>
                    </a:lnTo>
                    <a:cubicBezTo>
                      <a:pt x="1398" y="1377"/>
                      <a:pt x="1394" y="1375"/>
                      <a:pt x="1392" y="1375"/>
                    </a:cubicBezTo>
                    <a:cubicBezTo>
                      <a:pt x="1388" y="1375"/>
                      <a:pt x="1390" y="1380"/>
                      <a:pt x="1394" y="1385"/>
                    </a:cubicBezTo>
                    <a:lnTo>
                      <a:pt x="1394" y="1385"/>
                    </a:lnTo>
                    <a:cubicBezTo>
                      <a:pt x="1394" y="1387"/>
                      <a:pt x="1394" y="1390"/>
                      <a:pt x="1394" y="1393"/>
                    </a:cubicBezTo>
                    <a:cubicBezTo>
                      <a:pt x="1398" y="1397"/>
                      <a:pt x="1396" y="1399"/>
                      <a:pt x="1393" y="1399"/>
                    </a:cubicBezTo>
                    <a:cubicBezTo>
                      <a:pt x="1386" y="1399"/>
                      <a:pt x="1370" y="1393"/>
                      <a:pt x="1370" y="1393"/>
                    </a:cubicBezTo>
                    <a:lnTo>
                      <a:pt x="1370" y="1393"/>
                    </a:lnTo>
                    <a:cubicBezTo>
                      <a:pt x="1382" y="1417"/>
                      <a:pt x="1417" y="1441"/>
                      <a:pt x="1429" y="1453"/>
                    </a:cubicBezTo>
                    <a:cubicBezTo>
                      <a:pt x="1433" y="1457"/>
                      <a:pt x="1435" y="1458"/>
                      <a:pt x="1434" y="1458"/>
                    </a:cubicBezTo>
                    <a:cubicBezTo>
                      <a:pt x="1433" y="1458"/>
                      <a:pt x="1425" y="1453"/>
                      <a:pt x="1417" y="1453"/>
                    </a:cubicBezTo>
                    <a:cubicBezTo>
                      <a:pt x="1413" y="1449"/>
                      <a:pt x="1411" y="1448"/>
                      <a:pt x="1409" y="1448"/>
                    </a:cubicBezTo>
                    <a:cubicBezTo>
                      <a:pt x="1405" y="1448"/>
                      <a:pt x="1405" y="1453"/>
                      <a:pt x="1405" y="1453"/>
                    </a:cubicBezTo>
                    <a:cubicBezTo>
                      <a:pt x="1405" y="1453"/>
                      <a:pt x="1394" y="1441"/>
                      <a:pt x="1370" y="1417"/>
                    </a:cubicBezTo>
                    <a:cubicBezTo>
                      <a:pt x="1368" y="1416"/>
                      <a:pt x="1367" y="1415"/>
                      <a:pt x="1366" y="1415"/>
                    </a:cubicBezTo>
                    <a:lnTo>
                      <a:pt x="1366" y="1415"/>
                    </a:lnTo>
                    <a:cubicBezTo>
                      <a:pt x="1361" y="1415"/>
                      <a:pt x="1370" y="1441"/>
                      <a:pt x="1370" y="1441"/>
                    </a:cubicBezTo>
                    <a:lnTo>
                      <a:pt x="1370" y="1453"/>
                    </a:lnTo>
                    <a:cubicBezTo>
                      <a:pt x="1370" y="1465"/>
                      <a:pt x="1358" y="1453"/>
                      <a:pt x="1370" y="1477"/>
                    </a:cubicBezTo>
                    <a:lnTo>
                      <a:pt x="1370" y="1501"/>
                    </a:lnTo>
                    <a:cubicBezTo>
                      <a:pt x="1370" y="1489"/>
                      <a:pt x="1346" y="1441"/>
                      <a:pt x="1334" y="1441"/>
                    </a:cubicBezTo>
                    <a:cubicBezTo>
                      <a:pt x="1322" y="1441"/>
                      <a:pt x="1322" y="1441"/>
                      <a:pt x="1310" y="1453"/>
                    </a:cubicBezTo>
                    <a:cubicBezTo>
                      <a:pt x="1310" y="1459"/>
                      <a:pt x="1310" y="1459"/>
                      <a:pt x="1312" y="1459"/>
                    </a:cubicBezTo>
                    <a:cubicBezTo>
                      <a:pt x="1313" y="1459"/>
                      <a:pt x="1316" y="1459"/>
                      <a:pt x="1322" y="1465"/>
                    </a:cubicBezTo>
                    <a:cubicBezTo>
                      <a:pt x="1343" y="1465"/>
                      <a:pt x="1327" y="1465"/>
                      <a:pt x="1323" y="1481"/>
                    </a:cubicBezTo>
                    <a:lnTo>
                      <a:pt x="1323" y="1481"/>
                    </a:lnTo>
                    <a:cubicBezTo>
                      <a:pt x="1319" y="1478"/>
                      <a:pt x="1315" y="1477"/>
                      <a:pt x="1310" y="1477"/>
                    </a:cubicBezTo>
                    <a:cubicBezTo>
                      <a:pt x="1310" y="1477"/>
                      <a:pt x="1298" y="1477"/>
                      <a:pt x="1286" y="1489"/>
                    </a:cubicBezTo>
                    <a:cubicBezTo>
                      <a:pt x="1286" y="1501"/>
                      <a:pt x="1310" y="1513"/>
                      <a:pt x="1322" y="1536"/>
                    </a:cubicBezTo>
                    <a:cubicBezTo>
                      <a:pt x="1310" y="1536"/>
                      <a:pt x="1286" y="1524"/>
                      <a:pt x="1286" y="1513"/>
                    </a:cubicBezTo>
                    <a:cubicBezTo>
                      <a:pt x="1274" y="1501"/>
                      <a:pt x="1274" y="1501"/>
                      <a:pt x="1286" y="1489"/>
                    </a:cubicBezTo>
                    <a:lnTo>
                      <a:pt x="1286" y="1489"/>
                    </a:lnTo>
                    <a:cubicBezTo>
                      <a:pt x="1286" y="1489"/>
                      <a:pt x="1281" y="1494"/>
                      <a:pt x="1274" y="1494"/>
                    </a:cubicBezTo>
                    <a:cubicBezTo>
                      <a:pt x="1271" y="1494"/>
                      <a:pt x="1267" y="1493"/>
                      <a:pt x="1263" y="1489"/>
                    </a:cubicBezTo>
                    <a:cubicBezTo>
                      <a:pt x="1251" y="1465"/>
                      <a:pt x="1239" y="1453"/>
                      <a:pt x="1227" y="1429"/>
                    </a:cubicBezTo>
                    <a:lnTo>
                      <a:pt x="1227" y="1429"/>
                    </a:lnTo>
                    <a:cubicBezTo>
                      <a:pt x="1239" y="1453"/>
                      <a:pt x="1251" y="1489"/>
                      <a:pt x="1263" y="1513"/>
                    </a:cubicBezTo>
                    <a:lnTo>
                      <a:pt x="1263" y="1524"/>
                    </a:lnTo>
                    <a:cubicBezTo>
                      <a:pt x="1263" y="1528"/>
                      <a:pt x="1263" y="1531"/>
                      <a:pt x="1263" y="1534"/>
                    </a:cubicBezTo>
                    <a:lnTo>
                      <a:pt x="1263" y="1534"/>
                    </a:lnTo>
                    <a:cubicBezTo>
                      <a:pt x="1264" y="1533"/>
                      <a:pt x="1264" y="1533"/>
                      <a:pt x="1265" y="1533"/>
                    </a:cubicBezTo>
                    <a:cubicBezTo>
                      <a:pt x="1271" y="1533"/>
                      <a:pt x="1286" y="1548"/>
                      <a:pt x="1286" y="1548"/>
                    </a:cubicBezTo>
                    <a:lnTo>
                      <a:pt x="1274" y="1560"/>
                    </a:lnTo>
                    <a:cubicBezTo>
                      <a:pt x="1274" y="1560"/>
                      <a:pt x="1271" y="1557"/>
                      <a:pt x="1268" y="1553"/>
                    </a:cubicBezTo>
                    <a:lnTo>
                      <a:pt x="1268" y="1553"/>
                    </a:lnTo>
                    <a:cubicBezTo>
                      <a:pt x="1268" y="1553"/>
                      <a:pt x="1268" y="1553"/>
                      <a:pt x="1268" y="1553"/>
                    </a:cubicBezTo>
                    <a:cubicBezTo>
                      <a:pt x="1267" y="1553"/>
                      <a:pt x="1266" y="1551"/>
                      <a:pt x="1263" y="1548"/>
                    </a:cubicBezTo>
                    <a:cubicBezTo>
                      <a:pt x="1251" y="1524"/>
                      <a:pt x="1239" y="1501"/>
                      <a:pt x="1227" y="1477"/>
                    </a:cubicBezTo>
                    <a:cubicBezTo>
                      <a:pt x="1223" y="1469"/>
                      <a:pt x="1222" y="1467"/>
                      <a:pt x="1222" y="1467"/>
                    </a:cubicBezTo>
                    <a:lnTo>
                      <a:pt x="1222" y="1467"/>
                    </a:lnTo>
                    <a:cubicBezTo>
                      <a:pt x="1221" y="1467"/>
                      <a:pt x="1227" y="1480"/>
                      <a:pt x="1227" y="1489"/>
                    </a:cubicBezTo>
                    <a:cubicBezTo>
                      <a:pt x="1239" y="1501"/>
                      <a:pt x="1227" y="1513"/>
                      <a:pt x="1227" y="1513"/>
                    </a:cubicBezTo>
                    <a:lnTo>
                      <a:pt x="1215" y="1513"/>
                    </a:lnTo>
                    <a:cubicBezTo>
                      <a:pt x="1203" y="1524"/>
                      <a:pt x="1191" y="1513"/>
                      <a:pt x="1191" y="1536"/>
                    </a:cubicBezTo>
                    <a:cubicBezTo>
                      <a:pt x="1191" y="1560"/>
                      <a:pt x="1191" y="1560"/>
                      <a:pt x="1191" y="1560"/>
                    </a:cubicBezTo>
                    <a:lnTo>
                      <a:pt x="1167" y="1524"/>
                    </a:lnTo>
                    <a:cubicBezTo>
                      <a:pt x="1160" y="1518"/>
                      <a:pt x="1154" y="1511"/>
                      <a:pt x="1149" y="1511"/>
                    </a:cubicBezTo>
                    <a:cubicBezTo>
                      <a:pt x="1146" y="1511"/>
                      <a:pt x="1144" y="1514"/>
                      <a:pt x="1144" y="1524"/>
                    </a:cubicBezTo>
                    <a:lnTo>
                      <a:pt x="1144" y="1548"/>
                    </a:lnTo>
                    <a:cubicBezTo>
                      <a:pt x="1144" y="1548"/>
                      <a:pt x="1120" y="1513"/>
                      <a:pt x="1120" y="1513"/>
                    </a:cubicBezTo>
                    <a:lnTo>
                      <a:pt x="1120" y="1513"/>
                    </a:lnTo>
                    <a:cubicBezTo>
                      <a:pt x="1120" y="1513"/>
                      <a:pt x="1132" y="1536"/>
                      <a:pt x="1120" y="1548"/>
                    </a:cubicBezTo>
                    <a:cubicBezTo>
                      <a:pt x="1108" y="1548"/>
                      <a:pt x="1120" y="1548"/>
                      <a:pt x="1120" y="1560"/>
                    </a:cubicBezTo>
                    <a:cubicBezTo>
                      <a:pt x="1132" y="1584"/>
                      <a:pt x="1132" y="1596"/>
                      <a:pt x="1132" y="1620"/>
                    </a:cubicBezTo>
                    <a:cubicBezTo>
                      <a:pt x="1120" y="1596"/>
                      <a:pt x="1108" y="1584"/>
                      <a:pt x="1108" y="1560"/>
                    </a:cubicBezTo>
                    <a:cubicBezTo>
                      <a:pt x="1120" y="1560"/>
                      <a:pt x="1120" y="1548"/>
                      <a:pt x="1108" y="1548"/>
                    </a:cubicBezTo>
                    <a:cubicBezTo>
                      <a:pt x="1108" y="1548"/>
                      <a:pt x="1108" y="1559"/>
                      <a:pt x="1104" y="1559"/>
                    </a:cubicBezTo>
                    <a:cubicBezTo>
                      <a:pt x="1102" y="1559"/>
                      <a:pt x="1100" y="1556"/>
                      <a:pt x="1096" y="1548"/>
                    </a:cubicBezTo>
                    <a:cubicBezTo>
                      <a:pt x="1089" y="1538"/>
                      <a:pt x="1085" y="1535"/>
                      <a:pt x="1081" y="1535"/>
                    </a:cubicBezTo>
                    <a:cubicBezTo>
                      <a:pt x="1072" y="1535"/>
                      <a:pt x="1072" y="1560"/>
                      <a:pt x="1072" y="1560"/>
                    </a:cubicBezTo>
                    <a:cubicBezTo>
                      <a:pt x="1072" y="1596"/>
                      <a:pt x="1084" y="1584"/>
                      <a:pt x="1084" y="1620"/>
                    </a:cubicBezTo>
                    <a:cubicBezTo>
                      <a:pt x="1084" y="1620"/>
                      <a:pt x="1072" y="1584"/>
                      <a:pt x="1072" y="1584"/>
                    </a:cubicBezTo>
                    <a:cubicBezTo>
                      <a:pt x="1072" y="1608"/>
                      <a:pt x="1072" y="1620"/>
                      <a:pt x="1072" y="1643"/>
                    </a:cubicBezTo>
                    <a:cubicBezTo>
                      <a:pt x="1063" y="1625"/>
                      <a:pt x="1039" y="1550"/>
                      <a:pt x="1035" y="1550"/>
                    </a:cubicBezTo>
                    <a:lnTo>
                      <a:pt x="1035" y="1550"/>
                    </a:lnTo>
                    <a:cubicBezTo>
                      <a:pt x="1033" y="1550"/>
                      <a:pt x="1034" y="1556"/>
                      <a:pt x="1036" y="1572"/>
                    </a:cubicBezTo>
                    <a:cubicBezTo>
                      <a:pt x="1036" y="1580"/>
                      <a:pt x="1036" y="1588"/>
                      <a:pt x="1036" y="1596"/>
                    </a:cubicBezTo>
                    <a:lnTo>
                      <a:pt x="1036" y="1608"/>
                    </a:lnTo>
                    <a:cubicBezTo>
                      <a:pt x="1036" y="1608"/>
                      <a:pt x="1024" y="1560"/>
                      <a:pt x="1013" y="1548"/>
                    </a:cubicBezTo>
                    <a:cubicBezTo>
                      <a:pt x="1009" y="1544"/>
                      <a:pt x="1006" y="1543"/>
                      <a:pt x="1004" y="1543"/>
                    </a:cubicBezTo>
                    <a:cubicBezTo>
                      <a:pt x="1001" y="1543"/>
                      <a:pt x="1001" y="1548"/>
                      <a:pt x="1001" y="1548"/>
                    </a:cubicBezTo>
                    <a:cubicBezTo>
                      <a:pt x="1001" y="1548"/>
                      <a:pt x="1001" y="1584"/>
                      <a:pt x="1001" y="1584"/>
                    </a:cubicBezTo>
                    <a:cubicBezTo>
                      <a:pt x="1001" y="1584"/>
                      <a:pt x="1001" y="1584"/>
                      <a:pt x="989" y="1572"/>
                    </a:cubicBezTo>
                    <a:cubicBezTo>
                      <a:pt x="989" y="1560"/>
                      <a:pt x="989" y="1548"/>
                      <a:pt x="989" y="1536"/>
                    </a:cubicBezTo>
                    <a:cubicBezTo>
                      <a:pt x="989" y="1536"/>
                      <a:pt x="989" y="1600"/>
                      <a:pt x="981" y="1600"/>
                    </a:cubicBezTo>
                    <a:cubicBezTo>
                      <a:pt x="980" y="1600"/>
                      <a:pt x="978" y="1599"/>
                      <a:pt x="977" y="1596"/>
                    </a:cubicBezTo>
                    <a:cubicBezTo>
                      <a:pt x="965" y="1560"/>
                      <a:pt x="977" y="1548"/>
                      <a:pt x="965" y="1548"/>
                    </a:cubicBezTo>
                    <a:cubicBezTo>
                      <a:pt x="961" y="1544"/>
                      <a:pt x="958" y="1543"/>
                      <a:pt x="957" y="1543"/>
                    </a:cubicBezTo>
                    <a:cubicBezTo>
                      <a:pt x="953" y="1543"/>
                      <a:pt x="953" y="1548"/>
                      <a:pt x="953" y="1548"/>
                    </a:cubicBezTo>
                    <a:cubicBezTo>
                      <a:pt x="953" y="1559"/>
                      <a:pt x="972" y="1598"/>
                      <a:pt x="968" y="1598"/>
                    </a:cubicBezTo>
                    <a:cubicBezTo>
                      <a:pt x="967" y="1598"/>
                      <a:pt x="966" y="1597"/>
                      <a:pt x="965" y="1596"/>
                    </a:cubicBezTo>
                    <a:cubicBezTo>
                      <a:pt x="965" y="1596"/>
                      <a:pt x="953" y="1584"/>
                      <a:pt x="953" y="1584"/>
                    </a:cubicBezTo>
                    <a:lnTo>
                      <a:pt x="941" y="1584"/>
                    </a:lnTo>
                    <a:cubicBezTo>
                      <a:pt x="941" y="1560"/>
                      <a:pt x="941" y="1548"/>
                      <a:pt x="941" y="1536"/>
                    </a:cubicBezTo>
                    <a:cubicBezTo>
                      <a:pt x="941" y="1560"/>
                      <a:pt x="941" y="1572"/>
                      <a:pt x="929" y="1584"/>
                    </a:cubicBezTo>
                    <a:cubicBezTo>
                      <a:pt x="929" y="1584"/>
                      <a:pt x="929" y="1589"/>
                      <a:pt x="926" y="1589"/>
                    </a:cubicBezTo>
                    <a:cubicBezTo>
                      <a:pt x="924" y="1589"/>
                      <a:pt x="921" y="1588"/>
                      <a:pt x="917" y="1584"/>
                    </a:cubicBezTo>
                    <a:cubicBezTo>
                      <a:pt x="905" y="1584"/>
                      <a:pt x="917" y="1572"/>
                      <a:pt x="917" y="1572"/>
                    </a:cubicBezTo>
                    <a:cubicBezTo>
                      <a:pt x="917" y="1566"/>
                      <a:pt x="914" y="1563"/>
                      <a:pt x="911" y="1563"/>
                    </a:cubicBezTo>
                    <a:cubicBezTo>
                      <a:pt x="911" y="1563"/>
                      <a:pt x="911" y="1563"/>
                      <a:pt x="910" y="1563"/>
                    </a:cubicBezTo>
                    <a:lnTo>
                      <a:pt x="910" y="1563"/>
                    </a:lnTo>
                    <a:cubicBezTo>
                      <a:pt x="911" y="1552"/>
                      <a:pt x="910" y="1541"/>
                      <a:pt x="905" y="1536"/>
                    </a:cubicBezTo>
                    <a:cubicBezTo>
                      <a:pt x="904" y="1535"/>
                      <a:pt x="903" y="1534"/>
                      <a:pt x="902" y="1534"/>
                    </a:cubicBezTo>
                    <a:cubicBezTo>
                      <a:pt x="895" y="1534"/>
                      <a:pt x="894" y="1555"/>
                      <a:pt x="894" y="1555"/>
                    </a:cubicBezTo>
                    <a:cubicBezTo>
                      <a:pt x="893" y="1555"/>
                      <a:pt x="893" y="1553"/>
                      <a:pt x="893" y="1548"/>
                    </a:cubicBezTo>
                    <a:cubicBezTo>
                      <a:pt x="890" y="1545"/>
                      <a:pt x="888" y="1544"/>
                      <a:pt x="886" y="1544"/>
                    </a:cubicBezTo>
                    <a:cubicBezTo>
                      <a:pt x="881" y="1544"/>
                      <a:pt x="878" y="1555"/>
                      <a:pt x="870" y="1572"/>
                    </a:cubicBezTo>
                    <a:cubicBezTo>
                      <a:pt x="862" y="1572"/>
                      <a:pt x="859" y="1588"/>
                      <a:pt x="858" y="1588"/>
                    </a:cubicBezTo>
                    <a:cubicBezTo>
                      <a:pt x="858" y="1588"/>
                      <a:pt x="858" y="1584"/>
                      <a:pt x="858" y="1572"/>
                    </a:cubicBezTo>
                    <a:cubicBezTo>
                      <a:pt x="858" y="1572"/>
                      <a:pt x="858" y="1584"/>
                      <a:pt x="858" y="1596"/>
                    </a:cubicBezTo>
                    <a:lnTo>
                      <a:pt x="858" y="1608"/>
                    </a:lnTo>
                    <a:cubicBezTo>
                      <a:pt x="858" y="1625"/>
                      <a:pt x="858" y="1636"/>
                      <a:pt x="853" y="1636"/>
                    </a:cubicBezTo>
                    <a:cubicBezTo>
                      <a:pt x="851" y="1636"/>
                      <a:pt x="849" y="1635"/>
                      <a:pt x="846" y="1632"/>
                    </a:cubicBezTo>
                    <a:cubicBezTo>
                      <a:pt x="842" y="1623"/>
                      <a:pt x="840" y="1611"/>
                      <a:pt x="841" y="1599"/>
                    </a:cubicBezTo>
                    <a:lnTo>
                      <a:pt x="841" y="1599"/>
                    </a:lnTo>
                    <a:cubicBezTo>
                      <a:pt x="841" y="1599"/>
                      <a:pt x="840" y="1599"/>
                      <a:pt x="840" y="1599"/>
                    </a:cubicBezTo>
                    <a:cubicBezTo>
                      <a:pt x="837" y="1599"/>
                      <a:pt x="834" y="1596"/>
                      <a:pt x="834" y="1596"/>
                    </a:cubicBezTo>
                    <a:lnTo>
                      <a:pt x="834" y="1560"/>
                    </a:lnTo>
                    <a:lnTo>
                      <a:pt x="834" y="1548"/>
                    </a:lnTo>
                    <a:cubicBezTo>
                      <a:pt x="834" y="1548"/>
                      <a:pt x="834" y="1572"/>
                      <a:pt x="822" y="1572"/>
                    </a:cubicBezTo>
                    <a:lnTo>
                      <a:pt x="786" y="1572"/>
                    </a:lnTo>
                    <a:cubicBezTo>
                      <a:pt x="774" y="1572"/>
                      <a:pt x="786" y="1560"/>
                      <a:pt x="786" y="1548"/>
                    </a:cubicBezTo>
                    <a:cubicBezTo>
                      <a:pt x="786" y="1536"/>
                      <a:pt x="786" y="1536"/>
                      <a:pt x="774" y="1536"/>
                    </a:cubicBezTo>
                    <a:cubicBezTo>
                      <a:pt x="774" y="1536"/>
                      <a:pt x="774" y="1526"/>
                      <a:pt x="771" y="1526"/>
                    </a:cubicBezTo>
                    <a:cubicBezTo>
                      <a:pt x="769" y="1526"/>
                      <a:pt x="766" y="1528"/>
                      <a:pt x="763" y="1536"/>
                    </a:cubicBezTo>
                    <a:cubicBezTo>
                      <a:pt x="759" y="1540"/>
                      <a:pt x="757" y="1542"/>
                      <a:pt x="757" y="1542"/>
                    </a:cubicBezTo>
                    <a:cubicBezTo>
                      <a:pt x="756" y="1542"/>
                      <a:pt x="759" y="1536"/>
                      <a:pt x="751" y="1536"/>
                    </a:cubicBezTo>
                    <a:cubicBezTo>
                      <a:pt x="751" y="1534"/>
                      <a:pt x="751" y="1533"/>
                      <a:pt x="751" y="1533"/>
                    </a:cubicBezTo>
                    <a:cubicBezTo>
                      <a:pt x="750" y="1533"/>
                      <a:pt x="748" y="1548"/>
                      <a:pt x="739" y="1548"/>
                    </a:cubicBezTo>
                    <a:cubicBezTo>
                      <a:pt x="739" y="1548"/>
                      <a:pt x="739" y="1548"/>
                      <a:pt x="739" y="1536"/>
                    </a:cubicBezTo>
                    <a:cubicBezTo>
                      <a:pt x="720" y="1555"/>
                      <a:pt x="709" y="1573"/>
                      <a:pt x="699" y="1597"/>
                    </a:cubicBezTo>
                    <a:lnTo>
                      <a:pt x="699" y="1597"/>
                    </a:lnTo>
                    <a:cubicBezTo>
                      <a:pt x="700" y="1596"/>
                      <a:pt x="702" y="1596"/>
                      <a:pt x="703" y="1596"/>
                    </a:cubicBezTo>
                    <a:cubicBezTo>
                      <a:pt x="715" y="1596"/>
                      <a:pt x="703" y="1619"/>
                      <a:pt x="692" y="1620"/>
                    </a:cubicBezTo>
                    <a:lnTo>
                      <a:pt x="692" y="1620"/>
                    </a:lnTo>
                    <a:cubicBezTo>
                      <a:pt x="692" y="1619"/>
                      <a:pt x="692" y="1618"/>
                      <a:pt x="692" y="1616"/>
                    </a:cubicBezTo>
                    <a:lnTo>
                      <a:pt x="692" y="1616"/>
                    </a:lnTo>
                    <a:cubicBezTo>
                      <a:pt x="692" y="1618"/>
                      <a:pt x="691" y="1619"/>
                      <a:pt x="691" y="1620"/>
                    </a:cubicBezTo>
                    <a:lnTo>
                      <a:pt x="691" y="1632"/>
                    </a:lnTo>
                    <a:cubicBezTo>
                      <a:pt x="691" y="1632"/>
                      <a:pt x="691" y="1626"/>
                      <a:pt x="692" y="1620"/>
                    </a:cubicBezTo>
                    <a:lnTo>
                      <a:pt x="703" y="1620"/>
                    </a:lnTo>
                    <a:cubicBezTo>
                      <a:pt x="703" y="1620"/>
                      <a:pt x="703" y="1632"/>
                      <a:pt x="703" y="1643"/>
                    </a:cubicBezTo>
                    <a:cubicBezTo>
                      <a:pt x="703" y="1655"/>
                      <a:pt x="703" y="1667"/>
                      <a:pt x="715" y="1667"/>
                    </a:cubicBezTo>
                    <a:cubicBezTo>
                      <a:pt x="727" y="1667"/>
                      <a:pt x="727" y="1620"/>
                      <a:pt x="739" y="1608"/>
                    </a:cubicBezTo>
                    <a:cubicBezTo>
                      <a:pt x="751" y="1608"/>
                      <a:pt x="739" y="1608"/>
                      <a:pt x="751" y="1632"/>
                    </a:cubicBezTo>
                    <a:cubicBezTo>
                      <a:pt x="751" y="1655"/>
                      <a:pt x="751" y="1655"/>
                      <a:pt x="751" y="1655"/>
                    </a:cubicBezTo>
                    <a:cubicBezTo>
                      <a:pt x="751" y="1655"/>
                      <a:pt x="751" y="1655"/>
                      <a:pt x="763" y="1632"/>
                    </a:cubicBezTo>
                    <a:cubicBezTo>
                      <a:pt x="768" y="1620"/>
                      <a:pt x="771" y="1614"/>
                      <a:pt x="773" y="1614"/>
                    </a:cubicBezTo>
                    <a:cubicBezTo>
                      <a:pt x="774" y="1614"/>
                      <a:pt x="774" y="1620"/>
                      <a:pt x="774" y="1632"/>
                    </a:cubicBezTo>
                    <a:cubicBezTo>
                      <a:pt x="774" y="1643"/>
                      <a:pt x="751" y="1679"/>
                      <a:pt x="774" y="1679"/>
                    </a:cubicBezTo>
                    <a:cubicBezTo>
                      <a:pt x="777" y="1681"/>
                      <a:pt x="779" y="1682"/>
                      <a:pt x="780" y="1682"/>
                    </a:cubicBezTo>
                    <a:cubicBezTo>
                      <a:pt x="786" y="1682"/>
                      <a:pt x="786" y="1665"/>
                      <a:pt x="786" y="1655"/>
                    </a:cubicBezTo>
                    <a:cubicBezTo>
                      <a:pt x="786" y="1655"/>
                      <a:pt x="813" y="1629"/>
                      <a:pt x="820" y="1629"/>
                    </a:cubicBezTo>
                    <a:cubicBezTo>
                      <a:pt x="821" y="1629"/>
                      <a:pt x="822" y="1630"/>
                      <a:pt x="822" y="1632"/>
                    </a:cubicBezTo>
                    <a:cubicBezTo>
                      <a:pt x="813" y="1641"/>
                      <a:pt x="811" y="1656"/>
                      <a:pt x="805" y="1673"/>
                    </a:cubicBezTo>
                    <a:lnTo>
                      <a:pt x="805" y="1673"/>
                    </a:lnTo>
                    <a:cubicBezTo>
                      <a:pt x="813" y="1666"/>
                      <a:pt x="826" y="1663"/>
                      <a:pt x="834" y="1655"/>
                    </a:cubicBezTo>
                    <a:cubicBezTo>
                      <a:pt x="834" y="1650"/>
                      <a:pt x="834" y="1648"/>
                      <a:pt x="835" y="1648"/>
                    </a:cubicBezTo>
                    <a:cubicBezTo>
                      <a:pt x="836" y="1648"/>
                      <a:pt x="839" y="1653"/>
                      <a:pt x="846" y="1667"/>
                    </a:cubicBezTo>
                    <a:cubicBezTo>
                      <a:pt x="858" y="1667"/>
                      <a:pt x="846" y="1667"/>
                      <a:pt x="858" y="1679"/>
                    </a:cubicBezTo>
                    <a:cubicBezTo>
                      <a:pt x="858" y="1671"/>
                      <a:pt x="858" y="1663"/>
                      <a:pt x="858" y="1655"/>
                    </a:cubicBezTo>
                    <a:cubicBezTo>
                      <a:pt x="858" y="1659"/>
                      <a:pt x="859" y="1660"/>
                      <a:pt x="860" y="1660"/>
                    </a:cubicBezTo>
                    <a:cubicBezTo>
                      <a:pt x="864" y="1660"/>
                      <a:pt x="870" y="1652"/>
                      <a:pt x="870" y="1643"/>
                    </a:cubicBezTo>
                    <a:cubicBezTo>
                      <a:pt x="873" y="1640"/>
                      <a:pt x="875" y="1639"/>
                      <a:pt x="875" y="1639"/>
                    </a:cubicBezTo>
                    <a:lnTo>
                      <a:pt x="875" y="1639"/>
                    </a:lnTo>
                    <a:cubicBezTo>
                      <a:pt x="877" y="1639"/>
                      <a:pt x="873" y="1647"/>
                      <a:pt x="882" y="1655"/>
                    </a:cubicBezTo>
                    <a:cubicBezTo>
                      <a:pt x="882" y="1655"/>
                      <a:pt x="882" y="1667"/>
                      <a:pt x="882" y="1667"/>
                    </a:cubicBezTo>
                    <a:cubicBezTo>
                      <a:pt x="882" y="1667"/>
                      <a:pt x="882" y="1655"/>
                      <a:pt x="893" y="1643"/>
                    </a:cubicBezTo>
                    <a:cubicBezTo>
                      <a:pt x="905" y="1643"/>
                      <a:pt x="893" y="1655"/>
                      <a:pt x="905" y="1655"/>
                    </a:cubicBezTo>
                    <a:cubicBezTo>
                      <a:pt x="909" y="1659"/>
                      <a:pt x="912" y="1660"/>
                      <a:pt x="916" y="1660"/>
                    </a:cubicBezTo>
                    <a:cubicBezTo>
                      <a:pt x="923" y="1660"/>
                      <a:pt x="929" y="1652"/>
                      <a:pt x="929" y="1643"/>
                    </a:cubicBezTo>
                    <a:cubicBezTo>
                      <a:pt x="929" y="1643"/>
                      <a:pt x="930" y="1643"/>
                      <a:pt x="930" y="1642"/>
                    </a:cubicBezTo>
                    <a:lnTo>
                      <a:pt x="930" y="1642"/>
                    </a:lnTo>
                    <a:cubicBezTo>
                      <a:pt x="929" y="1646"/>
                      <a:pt x="929" y="1650"/>
                      <a:pt x="929" y="1655"/>
                    </a:cubicBezTo>
                    <a:lnTo>
                      <a:pt x="929" y="1667"/>
                    </a:lnTo>
                    <a:lnTo>
                      <a:pt x="941" y="1667"/>
                    </a:lnTo>
                    <a:cubicBezTo>
                      <a:pt x="951" y="1667"/>
                      <a:pt x="945" y="1652"/>
                      <a:pt x="948" y="1652"/>
                    </a:cubicBezTo>
                    <a:lnTo>
                      <a:pt x="948" y="1652"/>
                    </a:lnTo>
                    <a:cubicBezTo>
                      <a:pt x="949" y="1652"/>
                      <a:pt x="951" y="1653"/>
                      <a:pt x="953" y="1655"/>
                    </a:cubicBezTo>
                    <a:cubicBezTo>
                      <a:pt x="965" y="1667"/>
                      <a:pt x="965" y="1679"/>
                      <a:pt x="977" y="1679"/>
                    </a:cubicBezTo>
                    <a:cubicBezTo>
                      <a:pt x="977" y="1670"/>
                      <a:pt x="977" y="1640"/>
                      <a:pt x="977" y="1632"/>
                    </a:cubicBezTo>
                    <a:cubicBezTo>
                      <a:pt x="989" y="1643"/>
                      <a:pt x="989" y="1667"/>
                      <a:pt x="1001" y="1679"/>
                    </a:cubicBezTo>
                    <a:lnTo>
                      <a:pt x="1036" y="1679"/>
                    </a:lnTo>
                    <a:lnTo>
                      <a:pt x="1048" y="1667"/>
                    </a:lnTo>
                    <a:lnTo>
                      <a:pt x="1048" y="1643"/>
                    </a:lnTo>
                    <a:cubicBezTo>
                      <a:pt x="1048" y="1643"/>
                      <a:pt x="1060" y="1667"/>
                      <a:pt x="1060" y="1679"/>
                    </a:cubicBezTo>
                    <a:cubicBezTo>
                      <a:pt x="1072" y="1679"/>
                      <a:pt x="1072" y="1691"/>
                      <a:pt x="1084" y="1691"/>
                    </a:cubicBezTo>
                    <a:cubicBezTo>
                      <a:pt x="1084" y="1691"/>
                      <a:pt x="1084" y="1691"/>
                      <a:pt x="1084" y="1667"/>
                    </a:cubicBezTo>
                    <a:cubicBezTo>
                      <a:pt x="1084" y="1673"/>
                      <a:pt x="1084" y="1675"/>
                      <a:pt x="1084" y="1675"/>
                    </a:cubicBezTo>
                    <a:cubicBezTo>
                      <a:pt x="1085" y="1675"/>
                      <a:pt x="1087" y="1653"/>
                      <a:pt x="1096" y="1643"/>
                    </a:cubicBezTo>
                    <a:cubicBezTo>
                      <a:pt x="1096" y="1643"/>
                      <a:pt x="1108" y="1667"/>
                      <a:pt x="1108" y="1679"/>
                    </a:cubicBezTo>
                    <a:lnTo>
                      <a:pt x="1132" y="1679"/>
                    </a:lnTo>
                    <a:cubicBezTo>
                      <a:pt x="1132" y="1655"/>
                      <a:pt x="1120" y="1643"/>
                      <a:pt x="1120" y="1632"/>
                    </a:cubicBezTo>
                    <a:lnTo>
                      <a:pt x="1132" y="1632"/>
                    </a:lnTo>
                    <a:lnTo>
                      <a:pt x="1132" y="1643"/>
                    </a:lnTo>
                    <a:cubicBezTo>
                      <a:pt x="1132" y="1655"/>
                      <a:pt x="1144" y="1655"/>
                      <a:pt x="1144" y="1667"/>
                    </a:cubicBezTo>
                    <a:lnTo>
                      <a:pt x="1155" y="1667"/>
                    </a:lnTo>
                    <a:cubicBezTo>
                      <a:pt x="1155" y="1667"/>
                      <a:pt x="1155" y="1632"/>
                      <a:pt x="1155" y="1620"/>
                    </a:cubicBezTo>
                    <a:cubicBezTo>
                      <a:pt x="1155" y="1613"/>
                      <a:pt x="1155" y="1610"/>
                      <a:pt x="1156" y="1610"/>
                    </a:cubicBezTo>
                    <a:cubicBezTo>
                      <a:pt x="1156" y="1610"/>
                      <a:pt x="1159" y="1627"/>
                      <a:pt x="1167" y="1643"/>
                    </a:cubicBezTo>
                    <a:lnTo>
                      <a:pt x="1167" y="1620"/>
                    </a:lnTo>
                    <a:lnTo>
                      <a:pt x="1167" y="1596"/>
                    </a:lnTo>
                    <a:cubicBezTo>
                      <a:pt x="1167" y="1596"/>
                      <a:pt x="1179" y="1632"/>
                      <a:pt x="1191" y="1632"/>
                    </a:cubicBezTo>
                    <a:cubicBezTo>
                      <a:pt x="1191" y="1632"/>
                      <a:pt x="1191" y="1618"/>
                      <a:pt x="1191" y="1608"/>
                    </a:cubicBezTo>
                    <a:cubicBezTo>
                      <a:pt x="1191" y="1618"/>
                      <a:pt x="1200" y="1646"/>
                      <a:pt x="1202" y="1646"/>
                    </a:cubicBezTo>
                    <a:cubicBezTo>
                      <a:pt x="1203" y="1646"/>
                      <a:pt x="1203" y="1645"/>
                      <a:pt x="1203" y="1643"/>
                    </a:cubicBezTo>
                    <a:cubicBezTo>
                      <a:pt x="1203" y="1634"/>
                      <a:pt x="1203" y="1618"/>
                      <a:pt x="1198" y="1606"/>
                    </a:cubicBezTo>
                    <a:lnTo>
                      <a:pt x="1198" y="1606"/>
                    </a:lnTo>
                    <a:cubicBezTo>
                      <a:pt x="1206" y="1617"/>
                      <a:pt x="1213" y="1621"/>
                      <a:pt x="1219" y="1621"/>
                    </a:cubicBezTo>
                    <a:cubicBezTo>
                      <a:pt x="1229" y="1621"/>
                      <a:pt x="1237" y="1609"/>
                      <a:pt x="1243" y="1609"/>
                    </a:cubicBezTo>
                    <a:cubicBezTo>
                      <a:pt x="1245" y="1609"/>
                      <a:pt x="1248" y="1612"/>
                      <a:pt x="1251" y="1620"/>
                    </a:cubicBezTo>
                    <a:cubicBezTo>
                      <a:pt x="1257" y="1633"/>
                      <a:pt x="1261" y="1638"/>
                      <a:pt x="1264" y="1638"/>
                    </a:cubicBezTo>
                    <a:cubicBezTo>
                      <a:pt x="1270" y="1638"/>
                      <a:pt x="1266" y="1604"/>
                      <a:pt x="1274" y="1596"/>
                    </a:cubicBezTo>
                    <a:lnTo>
                      <a:pt x="1286" y="1596"/>
                    </a:lnTo>
                    <a:cubicBezTo>
                      <a:pt x="1286" y="1584"/>
                      <a:pt x="1286" y="1572"/>
                      <a:pt x="1298" y="1560"/>
                    </a:cubicBezTo>
                    <a:cubicBezTo>
                      <a:pt x="1310" y="1560"/>
                      <a:pt x="1310" y="1572"/>
                      <a:pt x="1322" y="1572"/>
                    </a:cubicBezTo>
                    <a:cubicBezTo>
                      <a:pt x="1334" y="1572"/>
                      <a:pt x="1322" y="1572"/>
                      <a:pt x="1322" y="1560"/>
                    </a:cubicBezTo>
                    <a:cubicBezTo>
                      <a:pt x="1322" y="1548"/>
                      <a:pt x="1310" y="1536"/>
                      <a:pt x="1310" y="1536"/>
                    </a:cubicBezTo>
                    <a:lnTo>
                      <a:pt x="1310" y="1536"/>
                    </a:lnTo>
                    <a:cubicBezTo>
                      <a:pt x="1322" y="1536"/>
                      <a:pt x="1346" y="1572"/>
                      <a:pt x="1358" y="1584"/>
                    </a:cubicBezTo>
                    <a:cubicBezTo>
                      <a:pt x="1334" y="1548"/>
                      <a:pt x="1394" y="1536"/>
                      <a:pt x="1394" y="1536"/>
                    </a:cubicBezTo>
                    <a:lnTo>
                      <a:pt x="1429" y="1536"/>
                    </a:lnTo>
                    <a:cubicBezTo>
                      <a:pt x="1429" y="1524"/>
                      <a:pt x="1429" y="1513"/>
                      <a:pt x="1429" y="1501"/>
                    </a:cubicBezTo>
                    <a:cubicBezTo>
                      <a:pt x="1429" y="1501"/>
                      <a:pt x="1426" y="1496"/>
                      <a:pt x="1423" y="1491"/>
                    </a:cubicBezTo>
                    <a:lnTo>
                      <a:pt x="1423" y="1491"/>
                    </a:lnTo>
                    <a:cubicBezTo>
                      <a:pt x="1426" y="1493"/>
                      <a:pt x="1429" y="1495"/>
                      <a:pt x="1430" y="1495"/>
                    </a:cubicBezTo>
                    <a:cubicBezTo>
                      <a:pt x="1432" y="1495"/>
                      <a:pt x="1432" y="1493"/>
                      <a:pt x="1429" y="1489"/>
                    </a:cubicBezTo>
                    <a:cubicBezTo>
                      <a:pt x="1429" y="1465"/>
                      <a:pt x="1417" y="1465"/>
                      <a:pt x="1429" y="1465"/>
                    </a:cubicBezTo>
                    <a:cubicBezTo>
                      <a:pt x="1441" y="1465"/>
                      <a:pt x="1465" y="1501"/>
                      <a:pt x="1465" y="1501"/>
                    </a:cubicBezTo>
                    <a:cubicBezTo>
                      <a:pt x="1465" y="1477"/>
                      <a:pt x="1453" y="1465"/>
                      <a:pt x="1441" y="1453"/>
                    </a:cubicBezTo>
                    <a:lnTo>
                      <a:pt x="1441" y="1453"/>
                    </a:lnTo>
                    <a:cubicBezTo>
                      <a:pt x="1441" y="1453"/>
                      <a:pt x="1465" y="1465"/>
                      <a:pt x="1477" y="1477"/>
                    </a:cubicBezTo>
                    <a:lnTo>
                      <a:pt x="1501" y="1477"/>
                    </a:lnTo>
                    <a:cubicBezTo>
                      <a:pt x="1501" y="1465"/>
                      <a:pt x="1465" y="1441"/>
                      <a:pt x="1477" y="1429"/>
                    </a:cubicBezTo>
                    <a:lnTo>
                      <a:pt x="1489" y="1429"/>
                    </a:lnTo>
                    <a:cubicBezTo>
                      <a:pt x="1489" y="1429"/>
                      <a:pt x="1477" y="1417"/>
                      <a:pt x="1489" y="1417"/>
                    </a:cubicBezTo>
                    <a:cubicBezTo>
                      <a:pt x="1489" y="1415"/>
                      <a:pt x="1490" y="1414"/>
                      <a:pt x="1492" y="1414"/>
                    </a:cubicBezTo>
                    <a:cubicBezTo>
                      <a:pt x="1496" y="1414"/>
                      <a:pt x="1505" y="1421"/>
                      <a:pt x="1510" y="1421"/>
                    </a:cubicBezTo>
                    <a:cubicBezTo>
                      <a:pt x="1512" y="1421"/>
                      <a:pt x="1513" y="1420"/>
                      <a:pt x="1513" y="1417"/>
                    </a:cubicBezTo>
                    <a:cubicBezTo>
                      <a:pt x="1525" y="1417"/>
                      <a:pt x="1513" y="1405"/>
                      <a:pt x="1501" y="1393"/>
                    </a:cubicBezTo>
                    <a:lnTo>
                      <a:pt x="1501" y="1393"/>
                    </a:lnTo>
                    <a:cubicBezTo>
                      <a:pt x="1501" y="1393"/>
                      <a:pt x="1531" y="1409"/>
                      <a:pt x="1537" y="1409"/>
                    </a:cubicBezTo>
                    <a:cubicBezTo>
                      <a:pt x="1539" y="1409"/>
                      <a:pt x="1539" y="1408"/>
                      <a:pt x="1536" y="1405"/>
                    </a:cubicBezTo>
                    <a:cubicBezTo>
                      <a:pt x="1525" y="1405"/>
                      <a:pt x="1501" y="1382"/>
                      <a:pt x="1501" y="1382"/>
                    </a:cubicBezTo>
                    <a:cubicBezTo>
                      <a:pt x="1505" y="1378"/>
                      <a:pt x="1509" y="1376"/>
                      <a:pt x="1512" y="1376"/>
                    </a:cubicBezTo>
                    <a:cubicBezTo>
                      <a:pt x="1519" y="1376"/>
                      <a:pt x="1525" y="1382"/>
                      <a:pt x="1525" y="1382"/>
                    </a:cubicBezTo>
                    <a:cubicBezTo>
                      <a:pt x="1536" y="1382"/>
                      <a:pt x="1548" y="1382"/>
                      <a:pt x="1525" y="1358"/>
                    </a:cubicBezTo>
                    <a:cubicBezTo>
                      <a:pt x="1536" y="1358"/>
                      <a:pt x="1560" y="1370"/>
                      <a:pt x="1572" y="1370"/>
                    </a:cubicBezTo>
                    <a:cubicBezTo>
                      <a:pt x="1548" y="1358"/>
                      <a:pt x="1560" y="1358"/>
                      <a:pt x="1560" y="1346"/>
                    </a:cubicBezTo>
                    <a:cubicBezTo>
                      <a:pt x="1560" y="1346"/>
                      <a:pt x="1560" y="1346"/>
                      <a:pt x="1560" y="1334"/>
                    </a:cubicBezTo>
                    <a:cubicBezTo>
                      <a:pt x="1560" y="1330"/>
                      <a:pt x="1563" y="1329"/>
                      <a:pt x="1566" y="1329"/>
                    </a:cubicBezTo>
                    <a:cubicBezTo>
                      <a:pt x="1573" y="1329"/>
                      <a:pt x="1584" y="1334"/>
                      <a:pt x="1584" y="1334"/>
                    </a:cubicBezTo>
                    <a:cubicBezTo>
                      <a:pt x="1596" y="1322"/>
                      <a:pt x="1572" y="1322"/>
                      <a:pt x="1584" y="1322"/>
                    </a:cubicBezTo>
                    <a:cubicBezTo>
                      <a:pt x="1584" y="1310"/>
                      <a:pt x="1584" y="1310"/>
                      <a:pt x="1584" y="1298"/>
                    </a:cubicBezTo>
                    <a:cubicBezTo>
                      <a:pt x="1596" y="1298"/>
                      <a:pt x="1584" y="1286"/>
                      <a:pt x="1560" y="1263"/>
                    </a:cubicBezTo>
                    <a:lnTo>
                      <a:pt x="1560" y="1263"/>
                    </a:lnTo>
                    <a:cubicBezTo>
                      <a:pt x="1572" y="1274"/>
                      <a:pt x="1584" y="1274"/>
                      <a:pt x="1596" y="1286"/>
                    </a:cubicBezTo>
                    <a:cubicBezTo>
                      <a:pt x="1603" y="1290"/>
                      <a:pt x="1606" y="1291"/>
                      <a:pt x="1606" y="1291"/>
                    </a:cubicBezTo>
                    <a:cubicBezTo>
                      <a:pt x="1608" y="1291"/>
                      <a:pt x="1596" y="1283"/>
                      <a:pt x="1596" y="1274"/>
                    </a:cubicBezTo>
                    <a:cubicBezTo>
                      <a:pt x="1584" y="1262"/>
                      <a:pt x="1581" y="1257"/>
                      <a:pt x="1586" y="1257"/>
                    </a:cubicBezTo>
                    <a:cubicBezTo>
                      <a:pt x="1590" y="1257"/>
                      <a:pt x="1602" y="1262"/>
                      <a:pt x="1620" y="1274"/>
                    </a:cubicBezTo>
                    <a:cubicBezTo>
                      <a:pt x="1625" y="1278"/>
                      <a:pt x="1627" y="1279"/>
                      <a:pt x="1628" y="1279"/>
                    </a:cubicBezTo>
                    <a:cubicBezTo>
                      <a:pt x="1630" y="1279"/>
                      <a:pt x="1587" y="1246"/>
                      <a:pt x="1595" y="1246"/>
                    </a:cubicBezTo>
                    <a:cubicBezTo>
                      <a:pt x="1597" y="1246"/>
                      <a:pt x="1601" y="1247"/>
                      <a:pt x="1608" y="1251"/>
                    </a:cubicBezTo>
                    <a:cubicBezTo>
                      <a:pt x="1618" y="1258"/>
                      <a:pt x="1626" y="1260"/>
                      <a:pt x="1630" y="1260"/>
                    </a:cubicBezTo>
                    <a:cubicBezTo>
                      <a:pt x="1639" y="1260"/>
                      <a:pt x="1635" y="1249"/>
                      <a:pt x="1619" y="1235"/>
                    </a:cubicBezTo>
                    <a:lnTo>
                      <a:pt x="1619" y="1235"/>
                    </a:lnTo>
                    <a:cubicBezTo>
                      <a:pt x="1627" y="1240"/>
                      <a:pt x="1635" y="1242"/>
                      <a:pt x="1644" y="1251"/>
                    </a:cubicBezTo>
                    <a:lnTo>
                      <a:pt x="1644" y="1239"/>
                    </a:lnTo>
                    <a:cubicBezTo>
                      <a:pt x="1644" y="1235"/>
                      <a:pt x="1645" y="1233"/>
                      <a:pt x="1647" y="1233"/>
                    </a:cubicBezTo>
                    <a:cubicBezTo>
                      <a:pt x="1650" y="1233"/>
                      <a:pt x="1655" y="1239"/>
                      <a:pt x="1655" y="1239"/>
                    </a:cubicBezTo>
                    <a:cubicBezTo>
                      <a:pt x="1667" y="1239"/>
                      <a:pt x="1655" y="1227"/>
                      <a:pt x="1655" y="1215"/>
                    </a:cubicBezTo>
                    <a:cubicBezTo>
                      <a:pt x="1667" y="1215"/>
                      <a:pt x="1667" y="1215"/>
                      <a:pt x="1667" y="1203"/>
                    </a:cubicBezTo>
                    <a:cubicBezTo>
                      <a:pt x="1679" y="1203"/>
                      <a:pt x="1691" y="1203"/>
                      <a:pt x="1691" y="1191"/>
                    </a:cubicBezTo>
                    <a:cubicBezTo>
                      <a:pt x="1691" y="1179"/>
                      <a:pt x="1667" y="1179"/>
                      <a:pt x="1667" y="1179"/>
                    </a:cubicBezTo>
                    <a:lnTo>
                      <a:pt x="1703" y="1179"/>
                    </a:lnTo>
                    <a:cubicBezTo>
                      <a:pt x="1715" y="1179"/>
                      <a:pt x="1691" y="1167"/>
                      <a:pt x="1691" y="1167"/>
                    </a:cubicBezTo>
                    <a:cubicBezTo>
                      <a:pt x="1679" y="1155"/>
                      <a:pt x="1632" y="1143"/>
                      <a:pt x="1655" y="1143"/>
                    </a:cubicBezTo>
                    <a:lnTo>
                      <a:pt x="1703" y="1143"/>
                    </a:lnTo>
                    <a:cubicBezTo>
                      <a:pt x="1713" y="1143"/>
                      <a:pt x="1671" y="1117"/>
                      <a:pt x="1681" y="1117"/>
                    </a:cubicBezTo>
                    <a:cubicBezTo>
                      <a:pt x="1683" y="1117"/>
                      <a:pt x="1686" y="1118"/>
                      <a:pt x="1691" y="1120"/>
                    </a:cubicBezTo>
                    <a:cubicBezTo>
                      <a:pt x="1698" y="1122"/>
                      <a:pt x="1703" y="1123"/>
                      <a:pt x="1706" y="1123"/>
                    </a:cubicBezTo>
                    <a:cubicBezTo>
                      <a:pt x="1719" y="1123"/>
                      <a:pt x="1703" y="1105"/>
                      <a:pt x="1703" y="1096"/>
                    </a:cubicBezTo>
                    <a:cubicBezTo>
                      <a:pt x="1703" y="1096"/>
                      <a:pt x="1691" y="1084"/>
                      <a:pt x="1703" y="1084"/>
                    </a:cubicBezTo>
                    <a:cubicBezTo>
                      <a:pt x="1707" y="1080"/>
                      <a:pt x="1712" y="1079"/>
                      <a:pt x="1718" y="1079"/>
                    </a:cubicBezTo>
                    <a:cubicBezTo>
                      <a:pt x="1728" y="1079"/>
                      <a:pt x="1739" y="1084"/>
                      <a:pt x="1739" y="1084"/>
                    </a:cubicBezTo>
                    <a:cubicBezTo>
                      <a:pt x="1727" y="1072"/>
                      <a:pt x="1715" y="1072"/>
                      <a:pt x="1703" y="1072"/>
                    </a:cubicBezTo>
                    <a:lnTo>
                      <a:pt x="1703" y="1060"/>
                    </a:lnTo>
                    <a:cubicBezTo>
                      <a:pt x="1703" y="1054"/>
                      <a:pt x="1706" y="1051"/>
                      <a:pt x="1712" y="1051"/>
                    </a:cubicBezTo>
                    <a:cubicBezTo>
                      <a:pt x="1713" y="1051"/>
                      <a:pt x="1713" y="1051"/>
                      <a:pt x="1714" y="1051"/>
                    </a:cubicBezTo>
                    <a:lnTo>
                      <a:pt x="1714" y="1051"/>
                    </a:lnTo>
                    <a:cubicBezTo>
                      <a:pt x="1709" y="1050"/>
                      <a:pt x="1709" y="1049"/>
                      <a:pt x="1711" y="1049"/>
                    </a:cubicBezTo>
                    <a:cubicBezTo>
                      <a:pt x="1715" y="1049"/>
                      <a:pt x="1730" y="1052"/>
                      <a:pt x="1741" y="1052"/>
                    </a:cubicBezTo>
                    <a:cubicBezTo>
                      <a:pt x="1746" y="1052"/>
                      <a:pt x="1751" y="1051"/>
                      <a:pt x="1751" y="1048"/>
                    </a:cubicBezTo>
                    <a:cubicBezTo>
                      <a:pt x="1751" y="1036"/>
                      <a:pt x="1715" y="1024"/>
                      <a:pt x="1703" y="1024"/>
                    </a:cubicBezTo>
                    <a:cubicBezTo>
                      <a:pt x="1703" y="1020"/>
                      <a:pt x="1706" y="1019"/>
                      <a:pt x="1709" y="1019"/>
                    </a:cubicBezTo>
                    <a:cubicBezTo>
                      <a:pt x="1716" y="1019"/>
                      <a:pt x="1727" y="1024"/>
                      <a:pt x="1727" y="1024"/>
                    </a:cubicBezTo>
                    <a:cubicBezTo>
                      <a:pt x="1739" y="1024"/>
                      <a:pt x="1703" y="1012"/>
                      <a:pt x="1727" y="1001"/>
                    </a:cubicBezTo>
                    <a:cubicBezTo>
                      <a:pt x="1739" y="989"/>
                      <a:pt x="1739" y="989"/>
                      <a:pt x="1739" y="977"/>
                    </a:cubicBezTo>
                    <a:cubicBezTo>
                      <a:pt x="1739" y="977"/>
                      <a:pt x="1727" y="965"/>
                      <a:pt x="1727" y="965"/>
                    </a:cubicBezTo>
                    <a:cubicBezTo>
                      <a:pt x="1727" y="965"/>
                      <a:pt x="1798" y="953"/>
                      <a:pt x="1775" y="941"/>
                    </a:cubicBezTo>
                    <a:cubicBezTo>
                      <a:pt x="1763" y="935"/>
                      <a:pt x="1757" y="935"/>
                      <a:pt x="1754" y="935"/>
                    </a:cubicBezTo>
                    <a:cubicBezTo>
                      <a:pt x="1751" y="935"/>
                      <a:pt x="1751" y="935"/>
                      <a:pt x="1751" y="929"/>
                    </a:cubicBezTo>
                    <a:cubicBezTo>
                      <a:pt x="1751" y="929"/>
                      <a:pt x="1810" y="881"/>
                      <a:pt x="1751" y="870"/>
                    </a:cubicBezTo>
                    <a:cubicBezTo>
                      <a:pt x="1747" y="866"/>
                      <a:pt x="1745" y="864"/>
                      <a:pt x="1745" y="864"/>
                    </a:cubicBezTo>
                    <a:lnTo>
                      <a:pt x="1745" y="864"/>
                    </a:lnTo>
                    <a:cubicBezTo>
                      <a:pt x="1744" y="864"/>
                      <a:pt x="1747" y="870"/>
                      <a:pt x="1739" y="870"/>
                    </a:cubicBezTo>
                    <a:lnTo>
                      <a:pt x="1739" y="881"/>
                    </a:lnTo>
                    <a:cubicBezTo>
                      <a:pt x="1715" y="876"/>
                      <a:pt x="1691" y="873"/>
                      <a:pt x="1666" y="873"/>
                    </a:cubicBezTo>
                    <a:cubicBezTo>
                      <a:pt x="1644" y="873"/>
                      <a:pt x="1620" y="875"/>
                      <a:pt x="1595" y="879"/>
                    </a:cubicBezTo>
                    <a:lnTo>
                      <a:pt x="1595" y="879"/>
                    </a:lnTo>
                    <a:cubicBezTo>
                      <a:pt x="1609" y="873"/>
                      <a:pt x="1612" y="856"/>
                      <a:pt x="1632" y="846"/>
                    </a:cubicBezTo>
                    <a:lnTo>
                      <a:pt x="1632" y="834"/>
                    </a:lnTo>
                    <a:cubicBezTo>
                      <a:pt x="1620" y="822"/>
                      <a:pt x="1608" y="798"/>
                      <a:pt x="1620" y="774"/>
                    </a:cubicBezTo>
                    <a:cubicBezTo>
                      <a:pt x="1620" y="764"/>
                      <a:pt x="1646" y="736"/>
                      <a:pt x="1601" y="736"/>
                    </a:cubicBezTo>
                    <a:cubicBezTo>
                      <a:pt x="1593" y="736"/>
                      <a:pt x="1584" y="737"/>
                      <a:pt x="1572" y="739"/>
                    </a:cubicBezTo>
                    <a:cubicBezTo>
                      <a:pt x="1572" y="739"/>
                      <a:pt x="1546" y="744"/>
                      <a:pt x="1535" y="744"/>
                    </a:cubicBezTo>
                    <a:cubicBezTo>
                      <a:pt x="1530" y="744"/>
                      <a:pt x="1528" y="743"/>
                      <a:pt x="1536" y="739"/>
                    </a:cubicBezTo>
                    <a:lnTo>
                      <a:pt x="1584" y="727"/>
                    </a:lnTo>
                    <a:lnTo>
                      <a:pt x="1632" y="715"/>
                    </a:lnTo>
                    <a:lnTo>
                      <a:pt x="1632" y="715"/>
                    </a:lnTo>
                    <a:cubicBezTo>
                      <a:pt x="1632" y="715"/>
                      <a:pt x="1648" y="720"/>
                      <a:pt x="1658" y="720"/>
                    </a:cubicBezTo>
                    <a:cubicBezTo>
                      <a:pt x="1663" y="720"/>
                      <a:pt x="1667" y="719"/>
                      <a:pt x="1667" y="715"/>
                    </a:cubicBezTo>
                    <a:lnTo>
                      <a:pt x="1632" y="715"/>
                    </a:lnTo>
                    <a:lnTo>
                      <a:pt x="1679" y="703"/>
                    </a:lnTo>
                    <a:lnTo>
                      <a:pt x="1667" y="703"/>
                    </a:lnTo>
                    <a:cubicBezTo>
                      <a:pt x="1667" y="703"/>
                      <a:pt x="1655" y="703"/>
                      <a:pt x="1655" y="691"/>
                    </a:cubicBezTo>
                    <a:cubicBezTo>
                      <a:pt x="1655" y="691"/>
                      <a:pt x="1655" y="679"/>
                      <a:pt x="1679" y="667"/>
                    </a:cubicBezTo>
                    <a:lnTo>
                      <a:pt x="1679" y="667"/>
                    </a:lnTo>
                    <a:cubicBezTo>
                      <a:pt x="1663" y="675"/>
                      <a:pt x="1657" y="678"/>
                      <a:pt x="1654" y="678"/>
                    </a:cubicBezTo>
                    <a:cubicBezTo>
                      <a:pt x="1648" y="678"/>
                      <a:pt x="1655" y="667"/>
                      <a:pt x="1632" y="667"/>
                    </a:cubicBezTo>
                    <a:cubicBezTo>
                      <a:pt x="1604" y="674"/>
                      <a:pt x="1585" y="681"/>
                      <a:pt x="1580" y="681"/>
                    </a:cubicBezTo>
                    <a:cubicBezTo>
                      <a:pt x="1576" y="681"/>
                      <a:pt x="1581" y="677"/>
                      <a:pt x="1596" y="667"/>
                    </a:cubicBezTo>
                    <a:cubicBezTo>
                      <a:pt x="1611" y="667"/>
                      <a:pt x="1621" y="662"/>
                      <a:pt x="1630" y="659"/>
                    </a:cubicBezTo>
                    <a:lnTo>
                      <a:pt x="1630" y="659"/>
                    </a:lnTo>
                    <a:cubicBezTo>
                      <a:pt x="1632" y="660"/>
                      <a:pt x="1633" y="661"/>
                      <a:pt x="1635" y="661"/>
                    </a:cubicBezTo>
                    <a:cubicBezTo>
                      <a:pt x="1637" y="661"/>
                      <a:pt x="1640" y="659"/>
                      <a:pt x="1644" y="655"/>
                    </a:cubicBezTo>
                    <a:cubicBezTo>
                      <a:pt x="1639" y="655"/>
                      <a:pt x="1635" y="657"/>
                      <a:pt x="1630" y="659"/>
                    </a:cubicBezTo>
                    <a:lnTo>
                      <a:pt x="1630" y="659"/>
                    </a:lnTo>
                    <a:cubicBezTo>
                      <a:pt x="1628" y="657"/>
                      <a:pt x="1625" y="655"/>
                      <a:pt x="1620" y="655"/>
                    </a:cubicBezTo>
                    <a:cubicBezTo>
                      <a:pt x="1620" y="655"/>
                      <a:pt x="1632" y="655"/>
                      <a:pt x="1644" y="643"/>
                    </a:cubicBezTo>
                    <a:cubicBezTo>
                      <a:pt x="1679" y="631"/>
                      <a:pt x="1608" y="643"/>
                      <a:pt x="1632" y="620"/>
                    </a:cubicBezTo>
                    <a:lnTo>
                      <a:pt x="1584" y="620"/>
                    </a:lnTo>
                    <a:cubicBezTo>
                      <a:pt x="1596" y="620"/>
                      <a:pt x="1620" y="596"/>
                      <a:pt x="1620" y="596"/>
                    </a:cubicBezTo>
                    <a:lnTo>
                      <a:pt x="1620" y="596"/>
                    </a:lnTo>
                    <a:cubicBezTo>
                      <a:pt x="1620" y="596"/>
                      <a:pt x="1584" y="608"/>
                      <a:pt x="1584" y="608"/>
                    </a:cubicBezTo>
                    <a:lnTo>
                      <a:pt x="1596" y="608"/>
                    </a:lnTo>
                    <a:cubicBezTo>
                      <a:pt x="1596" y="608"/>
                      <a:pt x="1560" y="620"/>
                      <a:pt x="1560" y="620"/>
                    </a:cubicBezTo>
                    <a:cubicBezTo>
                      <a:pt x="1560" y="620"/>
                      <a:pt x="1560" y="620"/>
                      <a:pt x="1584" y="608"/>
                    </a:cubicBezTo>
                    <a:lnTo>
                      <a:pt x="1632" y="584"/>
                    </a:lnTo>
                    <a:cubicBezTo>
                      <a:pt x="1616" y="584"/>
                      <a:pt x="1600" y="589"/>
                      <a:pt x="1595" y="589"/>
                    </a:cubicBezTo>
                    <a:cubicBezTo>
                      <a:pt x="1592" y="589"/>
                      <a:pt x="1592" y="588"/>
                      <a:pt x="1596" y="584"/>
                    </a:cubicBezTo>
                    <a:cubicBezTo>
                      <a:pt x="1620" y="572"/>
                      <a:pt x="1608" y="572"/>
                      <a:pt x="1596" y="560"/>
                    </a:cubicBezTo>
                    <a:lnTo>
                      <a:pt x="1584" y="560"/>
                    </a:lnTo>
                    <a:lnTo>
                      <a:pt x="1584" y="548"/>
                    </a:lnTo>
                    <a:lnTo>
                      <a:pt x="1572" y="548"/>
                    </a:lnTo>
                    <a:cubicBezTo>
                      <a:pt x="1548" y="548"/>
                      <a:pt x="1572" y="536"/>
                      <a:pt x="1572" y="524"/>
                    </a:cubicBezTo>
                    <a:cubicBezTo>
                      <a:pt x="1572" y="524"/>
                      <a:pt x="1572" y="512"/>
                      <a:pt x="1560" y="512"/>
                    </a:cubicBezTo>
                    <a:cubicBezTo>
                      <a:pt x="1552" y="512"/>
                      <a:pt x="1534" y="523"/>
                      <a:pt x="1533" y="523"/>
                    </a:cubicBezTo>
                    <a:cubicBezTo>
                      <a:pt x="1532" y="523"/>
                      <a:pt x="1536" y="520"/>
                      <a:pt x="1548" y="512"/>
                    </a:cubicBezTo>
                    <a:cubicBezTo>
                      <a:pt x="1563" y="498"/>
                      <a:pt x="1569" y="488"/>
                      <a:pt x="1565" y="488"/>
                    </a:cubicBezTo>
                    <a:lnTo>
                      <a:pt x="1565" y="488"/>
                    </a:lnTo>
                    <a:cubicBezTo>
                      <a:pt x="1563" y="488"/>
                      <a:pt x="1557" y="491"/>
                      <a:pt x="1548" y="500"/>
                    </a:cubicBezTo>
                    <a:cubicBezTo>
                      <a:pt x="1532" y="517"/>
                      <a:pt x="1521" y="523"/>
                      <a:pt x="1515" y="523"/>
                    </a:cubicBezTo>
                    <a:cubicBezTo>
                      <a:pt x="1507" y="523"/>
                      <a:pt x="1506" y="514"/>
                      <a:pt x="1513" y="500"/>
                    </a:cubicBezTo>
                    <a:cubicBezTo>
                      <a:pt x="1536" y="489"/>
                      <a:pt x="1548" y="477"/>
                      <a:pt x="1536" y="477"/>
                    </a:cubicBezTo>
                    <a:cubicBezTo>
                      <a:pt x="1536" y="473"/>
                      <a:pt x="1534" y="471"/>
                      <a:pt x="1530" y="471"/>
                    </a:cubicBezTo>
                    <a:cubicBezTo>
                      <a:pt x="1522" y="471"/>
                      <a:pt x="1509" y="477"/>
                      <a:pt x="1501" y="477"/>
                    </a:cubicBezTo>
                    <a:cubicBezTo>
                      <a:pt x="1501" y="477"/>
                      <a:pt x="1501" y="465"/>
                      <a:pt x="1501" y="453"/>
                    </a:cubicBezTo>
                    <a:cubicBezTo>
                      <a:pt x="1501" y="441"/>
                      <a:pt x="1513" y="429"/>
                      <a:pt x="1513" y="429"/>
                    </a:cubicBezTo>
                    <a:cubicBezTo>
                      <a:pt x="1513" y="429"/>
                      <a:pt x="1513" y="417"/>
                      <a:pt x="1501" y="417"/>
                    </a:cubicBezTo>
                    <a:cubicBezTo>
                      <a:pt x="1493" y="417"/>
                      <a:pt x="1480" y="422"/>
                      <a:pt x="1475" y="422"/>
                    </a:cubicBezTo>
                    <a:cubicBezTo>
                      <a:pt x="1473" y="422"/>
                      <a:pt x="1473" y="421"/>
                      <a:pt x="1477" y="417"/>
                    </a:cubicBezTo>
                    <a:cubicBezTo>
                      <a:pt x="1501" y="405"/>
                      <a:pt x="1501" y="393"/>
                      <a:pt x="1489" y="393"/>
                    </a:cubicBezTo>
                    <a:cubicBezTo>
                      <a:pt x="1487" y="391"/>
                      <a:pt x="1484" y="390"/>
                      <a:pt x="1482" y="390"/>
                    </a:cubicBezTo>
                    <a:cubicBezTo>
                      <a:pt x="1481" y="390"/>
                      <a:pt x="1480" y="390"/>
                      <a:pt x="1479" y="391"/>
                    </a:cubicBezTo>
                    <a:lnTo>
                      <a:pt x="1479" y="391"/>
                    </a:lnTo>
                    <a:cubicBezTo>
                      <a:pt x="1483" y="382"/>
                      <a:pt x="1478" y="377"/>
                      <a:pt x="1470" y="377"/>
                    </a:cubicBezTo>
                    <a:cubicBezTo>
                      <a:pt x="1465" y="377"/>
                      <a:pt x="1459" y="378"/>
                      <a:pt x="1453" y="381"/>
                    </a:cubicBezTo>
                    <a:cubicBezTo>
                      <a:pt x="1446" y="385"/>
                      <a:pt x="1442" y="386"/>
                      <a:pt x="1440" y="386"/>
                    </a:cubicBezTo>
                    <a:cubicBezTo>
                      <a:pt x="1436" y="386"/>
                      <a:pt x="1445" y="378"/>
                      <a:pt x="1453" y="370"/>
                    </a:cubicBezTo>
                    <a:cubicBezTo>
                      <a:pt x="1465" y="358"/>
                      <a:pt x="1465" y="358"/>
                      <a:pt x="1477" y="358"/>
                    </a:cubicBezTo>
                    <a:cubicBezTo>
                      <a:pt x="1481" y="354"/>
                      <a:pt x="1481" y="352"/>
                      <a:pt x="1479" y="352"/>
                    </a:cubicBezTo>
                    <a:cubicBezTo>
                      <a:pt x="1476" y="352"/>
                      <a:pt x="1465" y="358"/>
                      <a:pt x="1465" y="358"/>
                    </a:cubicBezTo>
                    <a:cubicBezTo>
                      <a:pt x="1465" y="358"/>
                      <a:pt x="1453" y="358"/>
                      <a:pt x="1465" y="334"/>
                    </a:cubicBezTo>
                    <a:cubicBezTo>
                      <a:pt x="1469" y="330"/>
                      <a:pt x="1469" y="329"/>
                      <a:pt x="1467" y="329"/>
                    </a:cubicBezTo>
                    <a:cubicBezTo>
                      <a:pt x="1462" y="329"/>
                      <a:pt x="1449" y="334"/>
                      <a:pt x="1441" y="334"/>
                    </a:cubicBezTo>
                    <a:cubicBezTo>
                      <a:pt x="1441" y="334"/>
                      <a:pt x="1441" y="322"/>
                      <a:pt x="1417" y="322"/>
                    </a:cubicBezTo>
                    <a:cubicBezTo>
                      <a:pt x="1414" y="325"/>
                      <a:pt x="1411" y="327"/>
                      <a:pt x="1410" y="327"/>
                    </a:cubicBezTo>
                    <a:cubicBezTo>
                      <a:pt x="1405" y="327"/>
                      <a:pt x="1405" y="318"/>
                      <a:pt x="1405" y="310"/>
                    </a:cubicBezTo>
                    <a:cubicBezTo>
                      <a:pt x="1405" y="310"/>
                      <a:pt x="1405" y="295"/>
                      <a:pt x="1393" y="295"/>
                    </a:cubicBezTo>
                    <a:cubicBezTo>
                      <a:pt x="1390" y="295"/>
                      <a:pt x="1386" y="296"/>
                      <a:pt x="1382" y="298"/>
                    </a:cubicBezTo>
                    <a:cubicBezTo>
                      <a:pt x="1380" y="300"/>
                      <a:pt x="1379" y="301"/>
                      <a:pt x="1379" y="301"/>
                    </a:cubicBezTo>
                    <a:cubicBezTo>
                      <a:pt x="1376" y="301"/>
                      <a:pt x="1394" y="274"/>
                      <a:pt x="1394" y="274"/>
                    </a:cubicBezTo>
                    <a:cubicBezTo>
                      <a:pt x="1394" y="270"/>
                      <a:pt x="1392" y="269"/>
                      <a:pt x="1390" y="269"/>
                    </a:cubicBezTo>
                    <a:cubicBezTo>
                      <a:pt x="1387" y="269"/>
                      <a:pt x="1382" y="274"/>
                      <a:pt x="1382" y="274"/>
                    </a:cubicBezTo>
                    <a:cubicBezTo>
                      <a:pt x="1382" y="274"/>
                      <a:pt x="1382" y="262"/>
                      <a:pt x="1370" y="262"/>
                    </a:cubicBezTo>
                    <a:cubicBezTo>
                      <a:pt x="1362" y="262"/>
                      <a:pt x="1354" y="268"/>
                      <a:pt x="1353" y="268"/>
                    </a:cubicBezTo>
                    <a:cubicBezTo>
                      <a:pt x="1353" y="268"/>
                      <a:pt x="1354" y="266"/>
                      <a:pt x="1358" y="262"/>
                    </a:cubicBezTo>
                    <a:cubicBezTo>
                      <a:pt x="1358" y="249"/>
                      <a:pt x="1362" y="235"/>
                      <a:pt x="1356" y="235"/>
                    </a:cubicBezTo>
                    <a:cubicBezTo>
                      <a:pt x="1352" y="235"/>
                      <a:pt x="1342" y="242"/>
                      <a:pt x="1322" y="262"/>
                    </a:cubicBezTo>
                    <a:cubicBezTo>
                      <a:pt x="1358" y="226"/>
                      <a:pt x="1339" y="210"/>
                      <a:pt x="1318" y="210"/>
                    </a:cubicBezTo>
                    <a:cubicBezTo>
                      <a:pt x="1311" y="210"/>
                      <a:pt x="1304" y="212"/>
                      <a:pt x="1298" y="215"/>
                    </a:cubicBezTo>
                    <a:cubicBezTo>
                      <a:pt x="1296" y="217"/>
                      <a:pt x="1294" y="219"/>
                      <a:pt x="1293" y="219"/>
                    </a:cubicBezTo>
                    <a:cubicBezTo>
                      <a:pt x="1288" y="219"/>
                      <a:pt x="1313" y="177"/>
                      <a:pt x="1310" y="177"/>
                    </a:cubicBezTo>
                    <a:lnTo>
                      <a:pt x="1310" y="177"/>
                    </a:lnTo>
                    <a:cubicBezTo>
                      <a:pt x="1309" y="177"/>
                      <a:pt x="1306" y="181"/>
                      <a:pt x="1298" y="191"/>
                    </a:cubicBezTo>
                    <a:cubicBezTo>
                      <a:pt x="1283" y="206"/>
                      <a:pt x="1273" y="221"/>
                      <a:pt x="1270" y="221"/>
                    </a:cubicBezTo>
                    <a:cubicBezTo>
                      <a:pt x="1269" y="221"/>
                      <a:pt x="1270" y="216"/>
                      <a:pt x="1274" y="203"/>
                    </a:cubicBezTo>
                    <a:lnTo>
                      <a:pt x="1251" y="203"/>
                    </a:lnTo>
                    <a:cubicBezTo>
                      <a:pt x="1251" y="203"/>
                      <a:pt x="1263" y="191"/>
                      <a:pt x="1263" y="191"/>
                    </a:cubicBezTo>
                    <a:cubicBezTo>
                      <a:pt x="1269" y="185"/>
                      <a:pt x="1269" y="185"/>
                      <a:pt x="1267" y="185"/>
                    </a:cubicBezTo>
                    <a:cubicBezTo>
                      <a:pt x="1266" y="185"/>
                      <a:pt x="1263" y="185"/>
                      <a:pt x="1263" y="179"/>
                    </a:cubicBezTo>
                    <a:cubicBezTo>
                      <a:pt x="1263" y="167"/>
                      <a:pt x="1263" y="143"/>
                      <a:pt x="1251" y="143"/>
                    </a:cubicBezTo>
                    <a:cubicBezTo>
                      <a:pt x="1251" y="179"/>
                      <a:pt x="1239" y="215"/>
                      <a:pt x="1215" y="239"/>
                    </a:cubicBezTo>
                    <a:cubicBezTo>
                      <a:pt x="1215" y="239"/>
                      <a:pt x="1227" y="203"/>
                      <a:pt x="1239" y="191"/>
                    </a:cubicBezTo>
                    <a:cubicBezTo>
                      <a:pt x="1239" y="179"/>
                      <a:pt x="1239" y="179"/>
                      <a:pt x="1227" y="179"/>
                    </a:cubicBezTo>
                    <a:cubicBezTo>
                      <a:pt x="1227" y="167"/>
                      <a:pt x="1239" y="143"/>
                      <a:pt x="1227" y="143"/>
                    </a:cubicBezTo>
                    <a:cubicBezTo>
                      <a:pt x="1215" y="155"/>
                      <a:pt x="1215" y="167"/>
                      <a:pt x="1215" y="167"/>
                    </a:cubicBezTo>
                    <a:cubicBezTo>
                      <a:pt x="1215" y="155"/>
                      <a:pt x="1215" y="131"/>
                      <a:pt x="1215" y="119"/>
                    </a:cubicBezTo>
                    <a:cubicBezTo>
                      <a:pt x="1215" y="127"/>
                      <a:pt x="1211" y="130"/>
                      <a:pt x="1205" y="130"/>
                    </a:cubicBezTo>
                    <a:cubicBezTo>
                      <a:pt x="1194" y="130"/>
                      <a:pt x="1177" y="121"/>
                      <a:pt x="1169" y="120"/>
                    </a:cubicBezTo>
                    <a:lnTo>
                      <a:pt x="1169" y="120"/>
                    </a:lnTo>
                    <a:cubicBezTo>
                      <a:pt x="1168" y="121"/>
                      <a:pt x="1167" y="122"/>
                      <a:pt x="1166" y="124"/>
                    </a:cubicBezTo>
                    <a:lnTo>
                      <a:pt x="1166" y="124"/>
                    </a:lnTo>
                    <a:cubicBezTo>
                      <a:pt x="1167" y="121"/>
                      <a:pt x="1167" y="120"/>
                      <a:pt x="1167" y="119"/>
                    </a:cubicBezTo>
                    <a:lnTo>
                      <a:pt x="1167" y="119"/>
                    </a:lnTo>
                    <a:cubicBezTo>
                      <a:pt x="1165" y="122"/>
                      <a:pt x="1162" y="127"/>
                      <a:pt x="1160" y="132"/>
                    </a:cubicBezTo>
                    <a:lnTo>
                      <a:pt x="1160" y="132"/>
                    </a:lnTo>
                    <a:cubicBezTo>
                      <a:pt x="1162" y="129"/>
                      <a:pt x="1164" y="126"/>
                      <a:pt x="1166" y="124"/>
                    </a:cubicBezTo>
                    <a:lnTo>
                      <a:pt x="1166" y="124"/>
                    </a:lnTo>
                    <a:cubicBezTo>
                      <a:pt x="1163" y="133"/>
                      <a:pt x="1155" y="158"/>
                      <a:pt x="1155" y="167"/>
                    </a:cubicBezTo>
                    <a:cubicBezTo>
                      <a:pt x="1154" y="168"/>
                      <a:pt x="1153" y="169"/>
                      <a:pt x="1152" y="169"/>
                    </a:cubicBezTo>
                    <a:cubicBezTo>
                      <a:pt x="1148" y="169"/>
                      <a:pt x="1152" y="147"/>
                      <a:pt x="1160" y="132"/>
                    </a:cubicBezTo>
                    <a:lnTo>
                      <a:pt x="1160" y="132"/>
                    </a:lnTo>
                    <a:cubicBezTo>
                      <a:pt x="1154" y="139"/>
                      <a:pt x="1147" y="145"/>
                      <a:pt x="1145" y="145"/>
                    </a:cubicBezTo>
                    <a:cubicBezTo>
                      <a:pt x="1144" y="145"/>
                      <a:pt x="1144" y="145"/>
                      <a:pt x="1144" y="143"/>
                    </a:cubicBezTo>
                    <a:cubicBezTo>
                      <a:pt x="1155" y="131"/>
                      <a:pt x="1155" y="108"/>
                      <a:pt x="1155" y="108"/>
                    </a:cubicBezTo>
                    <a:cubicBezTo>
                      <a:pt x="1155" y="106"/>
                      <a:pt x="1155" y="106"/>
                      <a:pt x="1155" y="106"/>
                    </a:cubicBezTo>
                    <a:cubicBezTo>
                      <a:pt x="1150" y="106"/>
                      <a:pt x="1132" y="143"/>
                      <a:pt x="1132" y="143"/>
                    </a:cubicBezTo>
                    <a:cubicBezTo>
                      <a:pt x="1132" y="138"/>
                      <a:pt x="1132" y="124"/>
                      <a:pt x="1132" y="113"/>
                    </a:cubicBezTo>
                    <a:lnTo>
                      <a:pt x="1132" y="113"/>
                    </a:lnTo>
                    <a:cubicBezTo>
                      <a:pt x="1135" y="101"/>
                      <a:pt x="1137" y="89"/>
                      <a:pt x="1132" y="84"/>
                    </a:cubicBezTo>
                    <a:lnTo>
                      <a:pt x="1120" y="84"/>
                    </a:lnTo>
                    <a:cubicBezTo>
                      <a:pt x="1120" y="96"/>
                      <a:pt x="1120" y="96"/>
                      <a:pt x="1120" y="96"/>
                    </a:cubicBezTo>
                    <a:lnTo>
                      <a:pt x="1096" y="96"/>
                    </a:lnTo>
                    <a:cubicBezTo>
                      <a:pt x="1084" y="96"/>
                      <a:pt x="1072" y="119"/>
                      <a:pt x="1084" y="131"/>
                    </a:cubicBezTo>
                    <a:cubicBezTo>
                      <a:pt x="1084" y="138"/>
                      <a:pt x="1083" y="141"/>
                      <a:pt x="1082" y="141"/>
                    </a:cubicBezTo>
                    <a:cubicBezTo>
                      <a:pt x="1078" y="141"/>
                      <a:pt x="1072" y="124"/>
                      <a:pt x="1072" y="108"/>
                    </a:cubicBezTo>
                    <a:cubicBezTo>
                      <a:pt x="1072" y="90"/>
                      <a:pt x="1072" y="79"/>
                      <a:pt x="1067" y="79"/>
                    </a:cubicBezTo>
                    <a:cubicBezTo>
                      <a:pt x="1066" y="79"/>
                      <a:pt x="1063" y="81"/>
                      <a:pt x="1060" y="84"/>
                    </a:cubicBezTo>
                    <a:cubicBezTo>
                      <a:pt x="1048" y="96"/>
                      <a:pt x="1048" y="108"/>
                      <a:pt x="1048" y="108"/>
                    </a:cubicBezTo>
                    <a:lnTo>
                      <a:pt x="1036" y="108"/>
                    </a:lnTo>
                    <a:cubicBezTo>
                      <a:pt x="1036" y="108"/>
                      <a:pt x="1036" y="119"/>
                      <a:pt x="1036" y="119"/>
                    </a:cubicBezTo>
                    <a:cubicBezTo>
                      <a:pt x="1032" y="123"/>
                      <a:pt x="1030" y="125"/>
                      <a:pt x="1028" y="125"/>
                    </a:cubicBezTo>
                    <a:cubicBezTo>
                      <a:pt x="1023" y="125"/>
                      <a:pt x="1020" y="119"/>
                      <a:pt x="1013" y="119"/>
                    </a:cubicBezTo>
                    <a:cubicBezTo>
                      <a:pt x="1005" y="119"/>
                      <a:pt x="1002" y="130"/>
                      <a:pt x="1001" y="130"/>
                    </a:cubicBezTo>
                    <a:cubicBezTo>
                      <a:pt x="1001" y="130"/>
                      <a:pt x="1001" y="127"/>
                      <a:pt x="1001" y="119"/>
                    </a:cubicBezTo>
                    <a:cubicBezTo>
                      <a:pt x="1001" y="109"/>
                      <a:pt x="999" y="106"/>
                      <a:pt x="995" y="106"/>
                    </a:cubicBezTo>
                    <a:cubicBezTo>
                      <a:pt x="991" y="106"/>
                      <a:pt x="984" y="113"/>
                      <a:pt x="977" y="119"/>
                    </a:cubicBezTo>
                    <a:cubicBezTo>
                      <a:pt x="977" y="131"/>
                      <a:pt x="977" y="143"/>
                      <a:pt x="977" y="143"/>
                    </a:cubicBezTo>
                    <a:lnTo>
                      <a:pt x="965" y="143"/>
                    </a:lnTo>
                    <a:cubicBezTo>
                      <a:pt x="965" y="131"/>
                      <a:pt x="965" y="119"/>
                      <a:pt x="965" y="108"/>
                    </a:cubicBezTo>
                    <a:cubicBezTo>
                      <a:pt x="965" y="105"/>
                      <a:pt x="964" y="104"/>
                      <a:pt x="964" y="104"/>
                    </a:cubicBezTo>
                    <a:cubicBezTo>
                      <a:pt x="961" y="104"/>
                      <a:pt x="957" y="111"/>
                      <a:pt x="954" y="111"/>
                    </a:cubicBezTo>
                    <a:cubicBezTo>
                      <a:pt x="954" y="111"/>
                      <a:pt x="953" y="110"/>
                      <a:pt x="953" y="108"/>
                    </a:cubicBezTo>
                    <a:cubicBezTo>
                      <a:pt x="953" y="99"/>
                      <a:pt x="953" y="71"/>
                      <a:pt x="948" y="71"/>
                    </a:cubicBezTo>
                    <a:cubicBezTo>
                      <a:pt x="947" y="71"/>
                      <a:pt x="944" y="74"/>
                      <a:pt x="941" y="84"/>
                    </a:cubicBezTo>
                    <a:cubicBezTo>
                      <a:pt x="933" y="110"/>
                      <a:pt x="930" y="129"/>
                      <a:pt x="929" y="129"/>
                    </a:cubicBezTo>
                    <a:cubicBezTo>
                      <a:pt x="929" y="129"/>
                      <a:pt x="929" y="126"/>
                      <a:pt x="929" y="119"/>
                    </a:cubicBezTo>
                    <a:cubicBezTo>
                      <a:pt x="929" y="108"/>
                      <a:pt x="929" y="96"/>
                      <a:pt x="917" y="84"/>
                    </a:cubicBezTo>
                    <a:cubicBezTo>
                      <a:pt x="917" y="84"/>
                      <a:pt x="912" y="78"/>
                      <a:pt x="908" y="78"/>
                    </a:cubicBezTo>
                    <a:cubicBezTo>
                      <a:pt x="907" y="78"/>
                      <a:pt x="905" y="80"/>
                      <a:pt x="905" y="84"/>
                    </a:cubicBezTo>
                    <a:lnTo>
                      <a:pt x="893" y="119"/>
                    </a:lnTo>
                    <a:lnTo>
                      <a:pt x="893" y="108"/>
                    </a:lnTo>
                    <a:cubicBezTo>
                      <a:pt x="893" y="108"/>
                      <a:pt x="885" y="81"/>
                      <a:pt x="875" y="81"/>
                    </a:cubicBezTo>
                    <a:cubicBezTo>
                      <a:pt x="873" y="81"/>
                      <a:pt x="871" y="82"/>
                      <a:pt x="870" y="84"/>
                    </a:cubicBezTo>
                    <a:cubicBezTo>
                      <a:pt x="870" y="100"/>
                      <a:pt x="870" y="116"/>
                      <a:pt x="870" y="131"/>
                    </a:cubicBezTo>
                    <a:cubicBezTo>
                      <a:pt x="870" y="119"/>
                      <a:pt x="870" y="119"/>
                      <a:pt x="858" y="108"/>
                    </a:cubicBezTo>
                    <a:cubicBezTo>
                      <a:pt x="858" y="108"/>
                      <a:pt x="848" y="70"/>
                      <a:pt x="838" y="7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317" name="Google Shape;5317;p43"/>
              <p:cNvSpPr/>
              <p:nvPr/>
            </p:nvSpPr>
            <p:spPr>
              <a:xfrm>
                <a:off x="5830021" y="4612301"/>
                <a:ext cx="109977" cy="94206"/>
              </a:xfrm>
              <a:custGeom>
                <a:avLst/>
                <a:gdLst/>
                <a:ahLst/>
                <a:cxnLst/>
                <a:rect l="l" t="t" r="r" b="b"/>
                <a:pathLst>
                  <a:path w="2168" h="1857" extrusionOk="0">
                    <a:moveTo>
                      <a:pt x="1238" y="380"/>
                    </a:moveTo>
                    <a:cubicBezTo>
                      <a:pt x="1548" y="380"/>
                      <a:pt x="1786" y="630"/>
                      <a:pt x="1786" y="928"/>
                    </a:cubicBezTo>
                    <a:cubicBezTo>
                      <a:pt x="1786" y="1259"/>
                      <a:pt x="1517" y="1481"/>
                      <a:pt x="1236" y="1481"/>
                    </a:cubicBezTo>
                    <a:cubicBezTo>
                      <a:pt x="1104" y="1481"/>
                      <a:pt x="968" y="1431"/>
                      <a:pt x="857" y="1321"/>
                    </a:cubicBezTo>
                    <a:cubicBezTo>
                      <a:pt x="512" y="975"/>
                      <a:pt x="750" y="380"/>
                      <a:pt x="1238" y="380"/>
                    </a:cubicBezTo>
                    <a:close/>
                    <a:moveTo>
                      <a:pt x="1231" y="0"/>
                    </a:moveTo>
                    <a:cubicBezTo>
                      <a:pt x="1003" y="0"/>
                      <a:pt x="772" y="85"/>
                      <a:pt x="584" y="273"/>
                    </a:cubicBezTo>
                    <a:cubicBezTo>
                      <a:pt x="0" y="856"/>
                      <a:pt x="417" y="1856"/>
                      <a:pt x="1238" y="1856"/>
                    </a:cubicBezTo>
                    <a:cubicBezTo>
                      <a:pt x="1750" y="1856"/>
                      <a:pt x="2167" y="1440"/>
                      <a:pt x="2167" y="928"/>
                    </a:cubicBezTo>
                    <a:cubicBezTo>
                      <a:pt x="2167" y="371"/>
                      <a:pt x="1708" y="0"/>
                      <a:pt x="1231" y="0"/>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318" name="Google Shape;5318;p43"/>
              <p:cNvSpPr/>
              <p:nvPr/>
            </p:nvSpPr>
            <p:spPr>
              <a:xfrm>
                <a:off x="5861422" y="4628534"/>
                <a:ext cx="58641" cy="65442"/>
              </a:xfrm>
              <a:custGeom>
                <a:avLst/>
                <a:gdLst/>
                <a:ahLst/>
                <a:cxnLst/>
                <a:rect l="l" t="t" r="r" b="b"/>
                <a:pathLst>
                  <a:path w="1156" h="1290" extrusionOk="0">
                    <a:moveTo>
                      <a:pt x="821" y="58"/>
                    </a:moveTo>
                    <a:cubicBezTo>
                      <a:pt x="816" y="58"/>
                      <a:pt x="800" y="84"/>
                      <a:pt x="810" y="84"/>
                    </a:cubicBezTo>
                    <a:lnTo>
                      <a:pt x="810" y="96"/>
                    </a:lnTo>
                    <a:cubicBezTo>
                      <a:pt x="822" y="72"/>
                      <a:pt x="822" y="60"/>
                      <a:pt x="822" y="60"/>
                    </a:cubicBezTo>
                    <a:cubicBezTo>
                      <a:pt x="822" y="58"/>
                      <a:pt x="821" y="58"/>
                      <a:pt x="821" y="58"/>
                    </a:cubicBezTo>
                    <a:close/>
                    <a:moveTo>
                      <a:pt x="237" y="118"/>
                    </a:moveTo>
                    <a:cubicBezTo>
                      <a:pt x="236" y="118"/>
                      <a:pt x="238" y="121"/>
                      <a:pt x="241" y="125"/>
                    </a:cubicBezTo>
                    <a:lnTo>
                      <a:pt x="241" y="125"/>
                    </a:lnTo>
                    <a:cubicBezTo>
                      <a:pt x="240" y="123"/>
                      <a:pt x="239" y="121"/>
                      <a:pt x="238" y="120"/>
                    </a:cubicBezTo>
                    <a:cubicBezTo>
                      <a:pt x="237" y="118"/>
                      <a:pt x="237" y="118"/>
                      <a:pt x="237" y="118"/>
                    </a:cubicBezTo>
                    <a:close/>
                    <a:moveTo>
                      <a:pt x="500" y="143"/>
                    </a:moveTo>
                    <a:lnTo>
                      <a:pt x="500" y="143"/>
                    </a:lnTo>
                    <a:cubicBezTo>
                      <a:pt x="500" y="155"/>
                      <a:pt x="512" y="155"/>
                      <a:pt x="512" y="167"/>
                    </a:cubicBezTo>
                    <a:lnTo>
                      <a:pt x="512" y="167"/>
                    </a:lnTo>
                    <a:cubicBezTo>
                      <a:pt x="512" y="155"/>
                      <a:pt x="500" y="143"/>
                      <a:pt x="500" y="143"/>
                    </a:cubicBezTo>
                    <a:close/>
                    <a:moveTo>
                      <a:pt x="262" y="167"/>
                    </a:moveTo>
                    <a:cubicBezTo>
                      <a:pt x="262" y="170"/>
                      <a:pt x="265" y="175"/>
                      <a:pt x="269" y="180"/>
                    </a:cubicBezTo>
                    <a:lnTo>
                      <a:pt x="269" y="180"/>
                    </a:lnTo>
                    <a:cubicBezTo>
                      <a:pt x="266" y="174"/>
                      <a:pt x="262" y="167"/>
                      <a:pt x="262" y="167"/>
                    </a:cubicBezTo>
                    <a:close/>
                    <a:moveTo>
                      <a:pt x="758" y="159"/>
                    </a:moveTo>
                    <a:cubicBezTo>
                      <a:pt x="756" y="159"/>
                      <a:pt x="743" y="191"/>
                      <a:pt x="750" y="191"/>
                    </a:cubicBezTo>
                    <a:cubicBezTo>
                      <a:pt x="758" y="167"/>
                      <a:pt x="760" y="159"/>
                      <a:pt x="758" y="159"/>
                    </a:cubicBezTo>
                    <a:close/>
                    <a:moveTo>
                      <a:pt x="391" y="199"/>
                    </a:moveTo>
                    <a:lnTo>
                      <a:pt x="391" y="199"/>
                    </a:lnTo>
                    <a:cubicBezTo>
                      <a:pt x="394" y="206"/>
                      <a:pt x="396" y="211"/>
                      <a:pt x="396" y="211"/>
                    </a:cubicBezTo>
                    <a:cubicBezTo>
                      <a:pt x="396" y="211"/>
                      <a:pt x="395" y="209"/>
                      <a:pt x="393" y="203"/>
                    </a:cubicBezTo>
                    <a:cubicBezTo>
                      <a:pt x="393" y="202"/>
                      <a:pt x="392" y="200"/>
                      <a:pt x="391" y="199"/>
                    </a:cubicBezTo>
                    <a:close/>
                    <a:moveTo>
                      <a:pt x="310" y="232"/>
                    </a:moveTo>
                    <a:cubicBezTo>
                      <a:pt x="316" y="240"/>
                      <a:pt x="334" y="254"/>
                      <a:pt x="334" y="262"/>
                    </a:cubicBezTo>
                    <a:cubicBezTo>
                      <a:pt x="343" y="262"/>
                      <a:pt x="317" y="234"/>
                      <a:pt x="310" y="232"/>
                    </a:cubicBezTo>
                    <a:close/>
                    <a:moveTo>
                      <a:pt x="688" y="273"/>
                    </a:moveTo>
                    <a:lnTo>
                      <a:pt x="679" y="286"/>
                    </a:lnTo>
                    <a:cubicBezTo>
                      <a:pt x="684" y="282"/>
                      <a:pt x="686" y="277"/>
                      <a:pt x="688" y="273"/>
                    </a:cubicBezTo>
                    <a:close/>
                    <a:moveTo>
                      <a:pt x="227" y="286"/>
                    </a:moveTo>
                    <a:cubicBezTo>
                      <a:pt x="238" y="292"/>
                      <a:pt x="241" y="295"/>
                      <a:pt x="240" y="295"/>
                    </a:cubicBezTo>
                    <a:cubicBezTo>
                      <a:pt x="238" y="295"/>
                      <a:pt x="233" y="292"/>
                      <a:pt x="227" y="286"/>
                    </a:cubicBezTo>
                    <a:close/>
                    <a:moveTo>
                      <a:pt x="703" y="286"/>
                    </a:moveTo>
                    <a:cubicBezTo>
                      <a:pt x="703" y="298"/>
                      <a:pt x="703" y="298"/>
                      <a:pt x="703" y="298"/>
                    </a:cubicBezTo>
                    <a:cubicBezTo>
                      <a:pt x="703" y="298"/>
                      <a:pt x="715" y="286"/>
                      <a:pt x="703" y="286"/>
                    </a:cubicBezTo>
                    <a:close/>
                    <a:moveTo>
                      <a:pt x="727" y="274"/>
                    </a:moveTo>
                    <a:cubicBezTo>
                      <a:pt x="720" y="293"/>
                      <a:pt x="717" y="306"/>
                      <a:pt x="718" y="306"/>
                    </a:cubicBezTo>
                    <a:cubicBezTo>
                      <a:pt x="718" y="306"/>
                      <a:pt x="721" y="296"/>
                      <a:pt x="727" y="274"/>
                    </a:cubicBezTo>
                    <a:close/>
                    <a:moveTo>
                      <a:pt x="810" y="310"/>
                    </a:moveTo>
                    <a:cubicBezTo>
                      <a:pt x="806" y="315"/>
                      <a:pt x="803" y="320"/>
                      <a:pt x="800" y="324"/>
                    </a:cubicBezTo>
                    <a:lnTo>
                      <a:pt x="800" y="324"/>
                    </a:lnTo>
                    <a:cubicBezTo>
                      <a:pt x="803" y="319"/>
                      <a:pt x="805" y="315"/>
                      <a:pt x="810" y="310"/>
                    </a:cubicBezTo>
                    <a:close/>
                    <a:moveTo>
                      <a:pt x="162" y="330"/>
                    </a:moveTo>
                    <a:lnTo>
                      <a:pt x="162" y="330"/>
                    </a:lnTo>
                    <a:cubicBezTo>
                      <a:pt x="171" y="334"/>
                      <a:pt x="184" y="334"/>
                      <a:pt x="167" y="334"/>
                    </a:cubicBezTo>
                    <a:cubicBezTo>
                      <a:pt x="166" y="332"/>
                      <a:pt x="164" y="331"/>
                      <a:pt x="162" y="330"/>
                    </a:cubicBezTo>
                    <a:close/>
                    <a:moveTo>
                      <a:pt x="953" y="298"/>
                    </a:moveTo>
                    <a:lnTo>
                      <a:pt x="905" y="346"/>
                    </a:lnTo>
                    <a:cubicBezTo>
                      <a:pt x="905" y="346"/>
                      <a:pt x="929" y="310"/>
                      <a:pt x="953" y="298"/>
                    </a:cubicBezTo>
                    <a:close/>
                    <a:moveTo>
                      <a:pt x="170" y="354"/>
                    </a:moveTo>
                    <a:cubicBezTo>
                      <a:pt x="176" y="354"/>
                      <a:pt x="191" y="370"/>
                      <a:pt x="191" y="370"/>
                    </a:cubicBezTo>
                    <a:cubicBezTo>
                      <a:pt x="191" y="370"/>
                      <a:pt x="155" y="358"/>
                      <a:pt x="167" y="358"/>
                    </a:cubicBezTo>
                    <a:cubicBezTo>
                      <a:pt x="167" y="355"/>
                      <a:pt x="168" y="354"/>
                      <a:pt x="170" y="354"/>
                    </a:cubicBezTo>
                    <a:close/>
                    <a:moveTo>
                      <a:pt x="263" y="361"/>
                    </a:moveTo>
                    <a:cubicBezTo>
                      <a:pt x="266" y="363"/>
                      <a:pt x="269" y="366"/>
                      <a:pt x="274" y="370"/>
                    </a:cubicBezTo>
                    <a:cubicBezTo>
                      <a:pt x="271" y="367"/>
                      <a:pt x="268" y="364"/>
                      <a:pt x="263" y="361"/>
                    </a:cubicBezTo>
                    <a:close/>
                    <a:moveTo>
                      <a:pt x="128" y="378"/>
                    </a:moveTo>
                    <a:cubicBezTo>
                      <a:pt x="140" y="378"/>
                      <a:pt x="155" y="393"/>
                      <a:pt x="155" y="393"/>
                    </a:cubicBezTo>
                    <a:cubicBezTo>
                      <a:pt x="155" y="393"/>
                      <a:pt x="119" y="381"/>
                      <a:pt x="119" y="381"/>
                    </a:cubicBezTo>
                    <a:cubicBezTo>
                      <a:pt x="122" y="379"/>
                      <a:pt x="125" y="378"/>
                      <a:pt x="128" y="378"/>
                    </a:cubicBezTo>
                    <a:close/>
                    <a:moveTo>
                      <a:pt x="1131" y="393"/>
                    </a:moveTo>
                    <a:cubicBezTo>
                      <a:pt x="1131" y="393"/>
                      <a:pt x="1096" y="405"/>
                      <a:pt x="1096" y="405"/>
                    </a:cubicBezTo>
                    <a:lnTo>
                      <a:pt x="1108" y="405"/>
                    </a:lnTo>
                    <a:lnTo>
                      <a:pt x="1131" y="393"/>
                    </a:lnTo>
                    <a:close/>
                    <a:moveTo>
                      <a:pt x="1060" y="429"/>
                    </a:moveTo>
                    <a:lnTo>
                      <a:pt x="1051" y="433"/>
                    </a:lnTo>
                    <a:lnTo>
                      <a:pt x="1051" y="433"/>
                    </a:lnTo>
                    <a:cubicBezTo>
                      <a:pt x="1054" y="432"/>
                      <a:pt x="1057" y="431"/>
                      <a:pt x="1060" y="429"/>
                    </a:cubicBezTo>
                    <a:close/>
                    <a:moveTo>
                      <a:pt x="192" y="453"/>
                    </a:moveTo>
                    <a:cubicBezTo>
                      <a:pt x="192" y="453"/>
                      <a:pt x="195" y="453"/>
                      <a:pt x="203" y="453"/>
                    </a:cubicBezTo>
                    <a:cubicBezTo>
                      <a:pt x="199" y="453"/>
                      <a:pt x="195" y="453"/>
                      <a:pt x="192" y="453"/>
                    </a:cubicBezTo>
                    <a:close/>
                    <a:moveTo>
                      <a:pt x="72" y="453"/>
                    </a:moveTo>
                    <a:lnTo>
                      <a:pt x="131" y="465"/>
                    </a:lnTo>
                    <a:lnTo>
                      <a:pt x="106" y="465"/>
                    </a:lnTo>
                    <a:cubicBezTo>
                      <a:pt x="107" y="465"/>
                      <a:pt x="108" y="466"/>
                      <a:pt x="109" y="466"/>
                    </a:cubicBezTo>
                    <a:lnTo>
                      <a:pt x="109" y="466"/>
                    </a:lnTo>
                    <a:cubicBezTo>
                      <a:pt x="105" y="465"/>
                      <a:pt x="100" y="465"/>
                      <a:pt x="96" y="465"/>
                    </a:cubicBezTo>
                    <a:lnTo>
                      <a:pt x="106" y="465"/>
                    </a:lnTo>
                    <a:cubicBezTo>
                      <a:pt x="92" y="458"/>
                      <a:pt x="72" y="453"/>
                      <a:pt x="72" y="453"/>
                    </a:cubicBezTo>
                    <a:close/>
                    <a:moveTo>
                      <a:pt x="109" y="466"/>
                    </a:moveTo>
                    <a:lnTo>
                      <a:pt x="109" y="466"/>
                    </a:lnTo>
                    <a:cubicBezTo>
                      <a:pt x="124" y="469"/>
                      <a:pt x="134" y="477"/>
                      <a:pt x="143" y="477"/>
                    </a:cubicBezTo>
                    <a:cubicBezTo>
                      <a:pt x="138" y="477"/>
                      <a:pt x="130" y="476"/>
                      <a:pt x="119" y="476"/>
                    </a:cubicBezTo>
                    <a:lnTo>
                      <a:pt x="119" y="476"/>
                    </a:lnTo>
                    <a:cubicBezTo>
                      <a:pt x="119" y="476"/>
                      <a:pt x="119" y="476"/>
                      <a:pt x="119" y="477"/>
                    </a:cubicBezTo>
                    <a:lnTo>
                      <a:pt x="117" y="475"/>
                    </a:lnTo>
                    <a:lnTo>
                      <a:pt x="117" y="475"/>
                    </a:lnTo>
                    <a:cubicBezTo>
                      <a:pt x="118" y="475"/>
                      <a:pt x="118" y="475"/>
                      <a:pt x="119" y="476"/>
                    </a:cubicBezTo>
                    <a:lnTo>
                      <a:pt x="119" y="476"/>
                    </a:lnTo>
                    <a:cubicBezTo>
                      <a:pt x="118" y="472"/>
                      <a:pt x="114" y="469"/>
                      <a:pt x="109" y="466"/>
                    </a:cubicBezTo>
                    <a:close/>
                    <a:moveTo>
                      <a:pt x="908" y="510"/>
                    </a:moveTo>
                    <a:cubicBezTo>
                      <a:pt x="904" y="511"/>
                      <a:pt x="901" y="512"/>
                      <a:pt x="905" y="512"/>
                    </a:cubicBezTo>
                    <a:cubicBezTo>
                      <a:pt x="906" y="512"/>
                      <a:pt x="907" y="511"/>
                      <a:pt x="908" y="510"/>
                    </a:cubicBezTo>
                    <a:close/>
                    <a:moveTo>
                      <a:pt x="941" y="524"/>
                    </a:moveTo>
                    <a:cubicBezTo>
                      <a:pt x="941" y="524"/>
                      <a:pt x="924" y="529"/>
                      <a:pt x="910" y="532"/>
                    </a:cubicBezTo>
                    <a:lnTo>
                      <a:pt x="910" y="532"/>
                    </a:lnTo>
                    <a:cubicBezTo>
                      <a:pt x="920" y="524"/>
                      <a:pt x="931" y="524"/>
                      <a:pt x="941" y="524"/>
                    </a:cubicBezTo>
                    <a:close/>
                    <a:moveTo>
                      <a:pt x="1115" y="543"/>
                    </a:moveTo>
                    <a:cubicBezTo>
                      <a:pt x="1110" y="543"/>
                      <a:pt x="1104" y="544"/>
                      <a:pt x="1096" y="548"/>
                    </a:cubicBezTo>
                    <a:lnTo>
                      <a:pt x="1120" y="548"/>
                    </a:lnTo>
                    <a:cubicBezTo>
                      <a:pt x="1127" y="548"/>
                      <a:pt x="1125" y="543"/>
                      <a:pt x="1115" y="543"/>
                    </a:cubicBezTo>
                    <a:close/>
                    <a:moveTo>
                      <a:pt x="1093" y="548"/>
                    </a:moveTo>
                    <a:cubicBezTo>
                      <a:pt x="1092" y="548"/>
                      <a:pt x="1092" y="548"/>
                      <a:pt x="1092" y="549"/>
                    </a:cubicBezTo>
                    <a:lnTo>
                      <a:pt x="1092" y="549"/>
                    </a:lnTo>
                    <a:cubicBezTo>
                      <a:pt x="1093" y="548"/>
                      <a:pt x="1094" y="548"/>
                      <a:pt x="1096" y="548"/>
                    </a:cubicBezTo>
                    <a:close/>
                    <a:moveTo>
                      <a:pt x="1092" y="549"/>
                    </a:moveTo>
                    <a:lnTo>
                      <a:pt x="1092" y="549"/>
                    </a:lnTo>
                    <a:cubicBezTo>
                      <a:pt x="1088" y="549"/>
                      <a:pt x="1084" y="551"/>
                      <a:pt x="1080" y="553"/>
                    </a:cubicBezTo>
                    <a:lnTo>
                      <a:pt x="1080" y="553"/>
                    </a:lnTo>
                    <a:cubicBezTo>
                      <a:pt x="1084" y="552"/>
                      <a:pt x="1088" y="550"/>
                      <a:pt x="1092" y="549"/>
                    </a:cubicBezTo>
                    <a:close/>
                    <a:moveTo>
                      <a:pt x="199" y="626"/>
                    </a:moveTo>
                    <a:cubicBezTo>
                      <a:pt x="197" y="626"/>
                      <a:pt x="195" y="628"/>
                      <a:pt x="191" y="631"/>
                    </a:cubicBezTo>
                    <a:lnTo>
                      <a:pt x="203" y="631"/>
                    </a:lnTo>
                    <a:cubicBezTo>
                      <a:pt x="203" y="631"/>
                      <a:pt x="203" y="626"/>
                      <a:pt x="199" y="626"/>
                    </a:cubicBezTo>
                    <a:close/>
                    <a:moveTo>
                      <a:pt x="48" y="643"/>
                    </a:moveTo>
                    <a:cubicBezTo>
                      <a:pt x="40" y="647"/>
                      <a:pt x="43" y="649"/>
                      <a:pt x="50" y="649"/>
                    </a:cubicBezTo>
                    <a:cubicBezTo>
                      <a:pt x="65" y="649"/>
                      <a:pt x="100" y="643"/>
                      <a:pt x="108" y="643"/>
                    </a:cubicBezTo>
                    <a:close/>
                    <a:moveTo>
                      <a:pt x="1139" y="654"/>
                    </a:moveTo>
                    <a:cubicBezTo>
                      <a:pt x="1137" y="655"/>
                      <a:pt x="1134" y="655"/>
                      <a:pt x="1131" y="655"/>
                    </a:cubicBezTo>
                    <a:lnTo>
                      <a:pt x="1120" y="655"/>
                    </a:lnTo>
                    <a:cubicBezTo>
                      <a:pt x="1129" y="655"/>
                      <a:pt x="1136" y="655"/>
                      <a:pt x="1139" y="654"/>
                    </a:cubicBezTo>
                    <a:close/>
                    <a:moveTo>
                      <a:pt x="1094" y="710"/>
                    </a:moveTo>
                    <a:cubicBezTo>
                      <a:pt x="1097" y="710"/>
                      <a:pt x="1108" y="715"/>
                      <a:pt x="1108" y="715"/>
                    </a:cubicBezTo>
                    <a:lnTo>
                      <a:pt x="1096" y="715"/>
                    </a:lnTo>
                    <a:cubicBezTo>
                      <a:pt x="1092" y="711"/>
                      <a:pt x="1092" y="710"/>
                      <a:pt x="1094" y="710"/>
                    </a:cubicBezTo>
                    <a:close/>
                    <a:moveTo>
                      <a:pt x="950" y="724"/>
                    </a:moveTo>
                    <a:cubicBezTo>
                      <a:pt x="960" y="727"/>
                      <a:pt x="967" y="727"/>
                      <a:pt x="953" y="727"/>
                    </a:cubicBezTo>
                    <a:cubicBezTo>
                      <a:pt x="952" y="726"/>
                      <a:pt x="951" y="725"/>
                      <a:pt x="950" y="724"/>
                    </a:cubicBezTo>
                    <a:close/>
                    <a:moveTo>
                      <a:pt x="1122" y="727"/>
                    </a:moveTo>
                    <a:lnTo>
                      <a:pt x="1122" y="727"/>
                    </a:lnTo>
                    <a:cubicBezTo>
                      <a:pt x="1123" y="727"/>
                      <a:pt x="1126" y="727"/>
                      <a:pt x="1131" y="727"/>
                    </a:cubicBezTo>
                    <a:cubicBezTo>
                      <a:pt x="1129" y="727"/>
                      <a:pt x="1125" y="727"/>
                      <a:pt x="1122" y="727"/>
                    </a:cubicBezTo>
                    <a:close/>
                    <a:moveTo>
                      <a:pt x="143" y="739"/>
                    </a:moveTo>
                    <a:cubicBezTo>
                      <a:pt x="143" y="739"/>
                      <a:pt x="108" y="739"/>
                      <a:pt x="119" y="751"/>
                    </a:cubicBezTo>
                    <a:cubicBezTo>
                      <a:pt x="119" y="751"/>
                      <a:pt x="155" y="739"/>
                      <a:pt x="155" y="739"/>
                    </a:cubicBezTo>
                    <a:close/>
                    <a:moveTo>
                      <a:pt x="250" y="798"/>
                    </a:moveTo>
                    <a:cubicBezTo>
                      <a:pt x="238" y="804"/>
                      <a:pt x="236" y="807"/>
                      <a:pt x="238" y="807"/>
                    </a:cubicBezTo>
                    <a:cubicBezTo>
                      <a:pt x="241" y="807"/>
                      <a:pt x="250" y="804"/>
                      <a:pt x="262" y="798"/>
                    </a:cubicBezTo>
                    <a:close/>
                    <a:moveTo>
                      <a:pt x="1048" y="822"/>
                    </a:moveTo>
                    <a:cubicBezTo>
                      <a:pt x="1048" y="822"/>
                      <a:pt x="1050" y="825"/>
                      <a:pt x="1053" y="829"/>
                    </a:cubicBezTo>
                    <a:lnTo>
                      <a:pt x="1053" y="829"/>
                    </a:lnTo>
                    <a:cubicBezTo>
                      <a:pt x="1050" y="828"/>
                      <a:pt x="1048" y="827"/>
                      <a:pt x="1048" y="822"/>
                    </a:cubicBezTo>
                    <a:close/>
                    <a:moveTo>
                      <a:pt x="253" y="841"/>
                    </a:moveTo>
                    <a:cubicBezTo>
                      <a:pt x="251" y="841"/>
                      <a:pt x="246" y="844"/>
                      <a:pt x="243" y="848"/>
                    </a:cubicBezTo>
                    <a:lnTo>
                      <a:pt x="243" y="848"/>
                    </a:lnTo>
                    <a:lnTo>
                      <a:pt x="250" y="846"/>
                    </a:lnTo>
                    <a:cubicBezTo>
                      <a:pt x="254" y="842"/>
                      <a:pt x="254" y="841"/>
                      <a:pt x="253" y="841"/>
                    </a:cubicBezTo>
                    <a:close/>
                    <a:moveTo>
                      <a:pt x="262" y="858"/>
                    </a:moveTo>
                    <a:cubicBezTo>
                      <a:pt x="260" y="858"/>
                      <a:pt x="257" y="859"/>
                      <a:pt x="256" y="861"/>
                    </a:cubicBezTo>
                    <a:lnTo>
                      <a:pt x="256" y="861"/>
                    </a:lnTo>
                    <a:cubicBezTo>
                      <a:pt x="262" y="858"/>
                      <a:pt x="262" y="858"/>
                      <a:pt x="262" y="858"/>
                    </a:cubicBezTo>
                    <a:close/>
                    <a:moveTo>
                      <a:pt x="1084" y="879"/>
                    </a:moveTo>
                    <a:cubicBezTo>
                      <a:pt x="1084" y="880"/>
                      <a:pt x="1084" y="881"/>
                      <a:pt x="1084" y="882"/>
                    </a:cubicBezTo>
                    <a:lnTo>
                      <a:pt x="1108" y="893"/>
                    </a:lnTo>
                    <a:lnTo>
                      <a:pt x="1084" y="879"/>
                    </a:lnTo>
                    <a:close/>
                    <a:moveTo>
                      <a:pt x="165" y="904"/>
                    </a:moveTo>
                    <a:cubicBezTo>
                      <a:pt x="164" y="905"/>
                      <a:pt x="163" y="906"/>
                      <a:pt x="162" y="906"/>
                    </a:cubicBezTo>
                    <a:lnTo>
                      <a:pt x="162" y="906"/>
                    </a:lnTo>
                    <a:cubicBezTo>
                      <a:pt x="164" y="906"/>
                      <a:pt x="165" y="905"/>
                      <a:pt x="167" y="905"/>
                    </a:cubicBezTo>
                    <a:cubicBezTo>
                      <a:pt x="167" y="905"/>
                      <a:pt x="166" y="905"/>
                      <a:pt x="165" y="904"/>
                    </a:cubicBezTo>
                    <a:close/>
                    <a:moveTo>
                      <a:pt x="279" y="903"/>
                    </a:moveTo>
                    <a:cubicBezTo>
                      <a:pt x="278" y="903"/>
                      <a:pt x="277" y="904"/>
                      <a:pt x="274" y="905"/>
                    </a:cubicBezTo>
                    <a:cubicBezTo>
                      <a:pt x="274" y="906"/>
                      <a:pt x="273" y="908"/>
                      <a:pt x="273" y="909"/>
                    </a:cubicBezTo>
                    <a:lnTo>
                      <a:pt x="273" y="909"/>
                    </a:lnTo>
                    <a:cubicBezTo>
                      <a:pt x="277" y="906"/>
                      <a:pt x="280" y="903"/>
                      <a:pt x="279" y="903"/>
                    </a:cubicBezTo>
                    <a:close/>
                    <a:moveTo>
                      <a:pt x="917" y="917"/>
                    </a:moveTo>
                    <a:lnTo>
                      <a:pt x="917" y="917"/>
                    </a:lnTo>
                    <a:cubicBezTo>
                      <a:pt x="923" y="923"/>
                      <a:pt x="923" y="923"/>
                      <a:pt x="925" y="923"/>
                    </a:cubicBezTo>
                    <a:lnTo>
                      <a:pt x="917" y="917"/>
                    </a:lnTo>
                    <a:close/>
                    <a:moveTo>
                      <a:pt x="941" y="905"/>
                    </a:moveTo>
                    <a:cubicBezTo>
                      <a:pt x="946" y="915"/>
                      <a:pt x="953" y="923"/>
                      <a:pt x="961" y="930"/>
                    </a:cubicBezTo>
                    <a:lnTo>
                      <a:pt x="961" y="930"/>
                    </a:lnTo>
                    <a:cubicBezTo>
                      <a:pt x="959" y="925"/>
                      <a:pt x="954" y="918"/>
                      <a:pt x="941" y="905"/>
                    </a:cubicBezTo>
                    <a:close/>
                    <a:moveTo>
                      <a:pt x="929" y="929"/>
                    </a:moveTo>
                    <a:cubicBezTo>
                      <a:pt x="925" y="929"/>
                      <a:pt x="929" y="933"/>
                      <a:pt x="935" y="938"/>
                    </a:cubicBezTo>
                    <a:lnTo>
                      <a:pt x="935" y="938"/>
                    </a:lnTo>
                    <a:cubicBezTo>
                      <a:pt x="932" y="933"/>
                      <a:pt x="929" y="929"/>
                      <a:pt x="929" y="929"/>
                    </a:cubicBezTo>
                    <a:close/>
                    <a:moveTo>
                      <a:pt x="429" y="936"/>
                    </a:moveTo>
                    <a:cubicBezTo>
                      <a:pt x="428" y="936"/>
                      <a:pt x="428" y="938"/>
                      <a:pt x="427" y="941"/>
                    </a:cubicBezTo>
                    <a:lnTo>
                      <a:pt x="427" y="941"/>
                    </a:lnTo>
                    <a:cubicBezTo>
                      <a:pt x="428" y="941"/>
                      <a:pt x="428" y="941"/>
                      <a:pt x="429" y="941"/>
                    </a:cubicBezTo>
                    <a:cubicBezTo>
                      <a:pt x="429" y="938"/>
                      <a:pt x="429" y="936"/>
                      <a:pt x="429" y="936"/>
                    </a:cubicBezTo>
                    <a:close/>
                    <a:moveTo>
                      <a:pt x="966" y="958"/>
                    </a:moveTo>
                    <a:cubicBezTo>
                      <a:pt x="972" y="963"/>
                      <a:pt x="977" y="967"/>
                      <a:pt x="978" y="967"/>
                    </a:cubicBezTo>
                    <a:cubicBezTo>
                      <a:pt x="978" y="967"/>
                      <a:pt x="978" y="966"/>
                      <a:pt x="977" y="965"/>
                    </a:cubicBezTo>
                    <a:cubicBezTo>
                      <a:pt x="977" y="965"/>
                      <a:pt x="972" y="962"/>
                      <a:pt x="966" y="958"/>
                    </a:cubicBezTo>
                    <a:close/>
                    <a:moveTo>
                      <a:pt x="560" y="0"/>
                    </a:moveTo>
                    <a:cubicBezTo>
                      <a:pt x="560" y="0"/>
                      <a:pt x="560" y="36"/>
                      <a:pt x="560" y="48"/>
                    </a:cubicBezTo>
                    <a:cubicBezTo>
                      <a:pt x="560" y="49"/>
                      <a:pt x="560" y="50"/>
                      <a:pt x="560" y="50"/>
                    </a:cubicBezTo>
                    <a:cubicBezTo>
                      <a:pt x="558" y="50"/>
                      <a:pt x="550" y="11"/>
                      <a:pt x="548" y="11"/>
                    </a:cubicBezTo>
                    <a:cubicBezTo>
                      <a:pt x="548" y="11"/>
                      <a:pt x="548" y="11"/>
                      <a:pt x="548" y="12"/>
                    </a:cubicBezTo>
                    <a:cubicBezTo>
                      <a:pt x="548" y="28"/>
                      <a:pt x="553" y="69"/>
                      <a:pt x="553" y="86"/>
                    </a:cubicBezTo>
                    <a:lnTo>
                      <a:pt x="553" y="86"/>
                    </a:lnTo>
                    <a:cubicBezTo>
                      <a:pt x="552" y="86"/>
                      <a:pt x="551" y="87"/>
                      <a:pt x="550" y="89"/>
                    </a:cubicBezTo>
                    <a:lnTo>
                      <a:pt x="550" y="89"/>
                    </a:lnTo>
                    <a:cubicBezTo>
                      <a:pt x="549" y="88"/>
                      <a:pt x="549" y="86"/>
                      <a:pt x="548" y="84"/>
                    </a:cubicBezTo>
                    <a:cubicBezTo>
                      <a:pt x="548" y="72"/>
                      <a:pt x="548" y="48"/>
                      <a:pt x="536" y="36"/>
                    </a:cubicBezTo>
                    <a:lnTo>
                      <a:pt x="536" y="36"/>
                    </a:lnTo>
                    <a:cubicBezTo>
                      <a:pt x="536" y="36"/>
                      <a:pt x="548" y="84"/>
                      <a:pt x="536" y="96"/>
                    </a:cubicBezTo>
                    <a:cubicBezTo>
                      <a:pt x="536" y="72"/>
                      <a:pt x="536" y="48"/>
                      <a:pt x="524" y="36"/>
                    </a:cubicBezTo>
                    <a:cubicBezTo>
                      <a:pt x="524" y="30"/>
                      <a:pt x="521" y="24"/>
                      <a:pt x="520" y="24"/>
                    </a:cubicBezTo>
                    <a:lnTo>
                      <a:pt x="520" y="24"/>
                    </a:lnTo>
                    <a:cubicBezTo>
                      <a:pt x="519" y="24"/>
                      <a:pt x="519" y="26"/>
                      <a:pt x="519" y="29"/>
                    </a:cubicBezTo>
                    <a:lnTo>
                      <a:pt x="519" y="29"/>
                    </a:lnTo>
                    <a:cubicBezTo>
                      <a:pt x="516" y="19"/>
                      <a:pt x="515" y="15"/>
                      <a:pt x="514" y="15"/>
                    </a:cubicBezTo>
                    <a:cubicBezTo>
                      <a:pt x="512" y="15"/>
                      <a:pt x="512" y="24"/>
                      <a:pt x="512" y="36"/>
                    </a:cubicBezTo>
                    <a:cubicBezTo>
                      <a:pt x="512" y="24"/>
                      <a:pt x="510" y="20"/>
                      <a:pt x="506" y="20"/>
                    </a:cubicBezTo>
                    <a:cubicBezTo>
                      <a:pt x="499" y="20"/>
                      <a:pt x="489" y="36"/>
                      <a:pt x="489" y="36"/>
                    </a:cubicBezTo>
                    <a:cubicBezTo>
                      <a:pt x="489" y="36"/>
                      <a:pt x="507" y="74"/>
                      <a:pt x="503" y="74"/>
                    </a:cubicBezTo>
                    <a:cubicBezTo>
                      <a:pt x="503" y="74"/>
                      <a:pt x="502" y="73"/>
                      <a:pt x="500" y="72"/>
                    </a:cubicBezTo>
                    <a:cubicBezTo>
                      <a:pt x="489" y="60"/>
                      <a:pt x="489" y="60"/>
                      <a:pt x="477" y="60"/>
                    </a:cubicBezTo>
                    <a:cubicBezTo>
                      <a:pt x="477" y="84"/>
                      <a:pt x="489" y="96"/>
                      <a:pt x="512" y="108"/>
                    </a:cubicBezTo>
                    <a:lnTo>
                      <a:pt x="500" y="108"/>
                    </a:lnTo>
                    <a:cubicBezTo>
                      <a:pt x="500" y="108"/>
                      <a:pt x="489" y="108"/>
                      <a:pt x="477" y="84"/>
                    </a:cubicBezTo>
                    <a:cubicBezTo>
                      <a:pt x="477" y="72"/>
                      <a:pt x="477" y="60"/>
                      <a:pt x="465" y="36"/>
                    </a:cubicBezTo>
                    <a:cubicBezTo>
                      <a:pt x="463" y="32"/>
                      <a:pt x="461" y="31"/>
                      <a:pt x="461" y="31"/>
                    </a:cubicBezTo>
                    <a:lnTo>
                      <a:pt x="461" y="31"/>
                    </a:lnTo>
                    <a:cubicBezTo>
                      <a:pt x="456" y="31"/>
                      <a:pt x="463" y="72"/>
                      <a:pt x="453" y="72"/>
                    </a:cubicBezTo>
                    <a:cubicBezTo>
                      <a:pt x="441" y="72"/>
                      <a:pt x="441" y="60"/>
                      <a:pt x="417" y="36"/>
                    </a:cubicBezTo>
                    <a:lnTo>
                      <a:pt x="417" y="36"/>
                    </a:lnTo>
                    <a:cubicBezTo>
                      <a:pt x="429" y="48"/>
                      <a:pt x="429" y="72"/>
                      <a:pt x="441" y="96"/>
                    </a:cubicBezTo>
                    <a:cubicBezTo>
                      <a:pt x="441" y="97"/>
                      <a:pt x="441" y="98"/>
                      <a:pt x="440" y="98"/>
                    </a:cubicBezTo>
                    <a:cubicBezTo>
                      <a:pt x="438" y="98"/>
                      <a:pt x="429" y="72"/>
                      <a:pt x="429" y="72"/>
                    </a:cubicBezTo>
                    <a:lnTo>
                      <a:pt x="429" y="72"/>
                    </a:lnTo>
                    <a:cubicBezTo>
                      <a:pt x="429" y="72"/>
                      <a:pt x="429" y="79"/>
                      <a:pt x="430" y="88"/>
                    </a:cubicBezTo>
                    <a:lnTo>
                      <a:pt x="430" y="88"/>
                    </a:lnTo>
                    <a:cubicBezTo>
                      <a:pt x="424" y="73"/>
                      <a:pt x="417" y="60"/>
                      <a:pt x="417" y="60"/>
                    </a:cubicBezTo>
                    <a:cubicBezTo>
                      <a:pt x="413" y="56"/>
                      <a:pt x="410" y="55"/>
                      <a:pt x="409" y="55"/>
                    </a:cubicBezTo>
                    <a:cubicBezTo>
                      <a:pt x="405" y="55"/>
                      <a:pt x="405" y="60"/>
                      <a:pt x="405" y="60"/>
                    </a:cubicBezTo>
                    <a:cubicBezTo>
                      <a:pt x="393" y="60"/>
                      <a:pt x="405" y="72"/>
                      <a:pt x="405" y="84"/>
                    </a:cubicBezTo>
                    <a:cubicBezTo>
                      <a:pt x="405" y="108"/>
                      <a:pt x="405" y="108"/>
                      <a:pt x="405" y="108"/>
                    </a:cubicBezTo>
                    <a:cubicBezTo>
                      <a:pt x="393" y="108"/>
                      <a:pt x="393" y="96"/>
                      <a:pt x="393" y="96"/>
                    </a:cubicBezTo>
                    <a:cubicBezTo>
                      <a:pt x="387" y="84"/>
                      <a:pt x="387" y="81"/>
                      <a:pt x="387" y="81"/>
                    </a:cubicBezTo>
                    <a:cubicBezTo>
                      <a:pt x="387" y="81"/>
                      <a:pt x="387" y="84"/>
                      <a:pt x="381" y="84"/>
                    </a:cubicBezTo>
                    <a:cubicBezTo>
                      <a:pt x="369" y="84"/>
                      <a:pt x="381" y="108"/>
                      <a:pt x="381" y="108"/>
                    </a:cubicBezTo>
                    <a:cubicBezTo>
                      <a:pt x="381" y="120"/>
                      <a:pt x="381" y="120"/>
                      <a:pt x="369" y="120"/>
                    </a:cubicBezTo>
                    <a:cubicBezTo>
                      <a:pt x="358" y="108"/>
                      <a:pt x="358" y="108"/>
                      <a:pt x="346" y="96"/>
                    </a:cubicBezTo>
                    <a:lnTo>
                      <a:pt x="346" y="108"/>
                    </a:lnTo>
                    <a:lnTo>
                      <a:pt x="334" y="108"/>
                    </a:lnTo>
                    <a:cubicBezTo>
                      <a:pt x="334" y="108"/>
                      <a:pt x="322" y="108"/>
                      <a:pt x="334" y="143"/>
                    </a:cubicBezTo>
                    <a:cubicBezTo>
                      <a:pt x="322" y="120"/>
                      <a:pt x="310" y="120"/>
                      <a:pt x="310" y="120"/>
                    </a:cubicBezTo>
                    <a:cubicBezTo>
                      <a:pt x="298" y="131"/>
                      <a:pt x="310" y="143"/>
                      <a:pt x="310" y="143"/>
                    </a:cubicBezTo>
                    <a:cubicBezTo>
                      <a:pt x="298" y="143"/>
                      <a:pt x="286" y="120"/>
                      <a:pt x="286" y="120"/>
                    </a:cubicBezTo>
                    <a:lnTo>
                      <a:pt x="274" y="120"/>
                    </a:lnTo>
                    <a:cubicBezTo>
                      <a:pt x="274" y="120"/>
                      <a:pt x="274" y="131"/>
                      <a:pt x="274" y="143"/>
                    </a:cubicBezTo>
                    <a:cubicBezTo>
                      <a:pt x="286" y="143"/>
                      <a:pt x="286" y="155"/>
                      <a:pt x="298" y="167"/>
                    </a:cubicBezTo>
                    <a:cubicBezTo>
                      <a:pt x="286" y="155"/>
                      <a:pt x="281" y="151"/>
                      <a:pt x="279" y="151"/>
                    </a:cubicBezTo>
                    <a:lnTo>
                      <a:pt x="279" y="151"/>
                    </a:lnTo>
                    <a:cubicBezTo>
                      <a:pt x="274" y="151"/>
                      <a:pt x="282" y="167"/>
                      <a:pt x="274" y="167"/>
                    </a:cubicBezTo>
                    <a:cubicBezTo>
                      <a:pt x="274" y="167"/>
                      <a:pt x="252" y="139"/>
                      <a:pt x="241" y="125"/>
                    </a:cubicBezTo>
                    <a:lnTo>
                      <a:pt x="241" y="125"/>
                    </a:lnTo>
                    <a:cubicBezTo>
                      <a:pt x="254" y="149"/>
                      <a:pt x="276" y="181"/>
                      <a:pt x="298" y="203"/>
                    </a:cubicBezTo>
                    <a:cubicBezTo>
                      <a:pt x="300" y="208"/>
                      <a:pt x="300" y="209"/>
                      <a:pt x="299" y="209"/>
                    </a:cubicBezTo>
                    <a:cubicBezTo>
                      <a:pt x="295" y="209"/>
                      <a:pt x="278" y="193"/>
                      <a:pt x="269" y="180"/>
                    </a:cubicBezTo>
                    <a:lnTo>
                      <a:pt x="269" y="180"/>
                    </a:lnTo>
                    <a:cubicBezTo>
                      <a:pt x="271" y="186"/>
                      <a:pt x="274" y="191"/>
                      <a:pt x="274" y="191"/>
                    </a:cubicBezTo>
                    <a:lnTo>
                      <a:pt x="286" y="215"/>
                    </a:lnTo>
                    <a:lnTo>
                      <a:pt x="286" y="227"/>
                    </a:lnTo>
                    <a:cubicBezTo>
                      <a:pt x="286" y="227"/>
                      <a:pt x="269" y="200"/>
                      <a:pt x="264" y="200"/>
                    </a:cubicBezTo>
                    <a:cubicBezTo>
                      <a:pt x="263" y="200"/>
                      <a:pt x="262" y="201"/>
                      <a:pt x="262" y="203"/>
                    </a:cubicBezTo>
                    <a:cubicBezTo>
                      <a:pt x="268" y="209"/>
                      <a:pt x="271" y="215"/>
                      <a:pt x="270" y="215"/>
                    </a:cubicBezTo>
                    <a:cubicBezTo>
                      <a:pt x="268" y="215"/>
                      <a:pt x="262" y="209"/>
                      <a:pt x="250" y="191"/>
                    </a:cubicBezTo>
                    <a:cubicBezTo>
                      <a:pt x="242" y="183"/>
                      <a:pt x="238" y="180"/>
                      <a:pt x="237" y="180"/>
                    </a:cubicBezTo>
                    <a:lnTo>
                      <a:pt x="237" y="180"/>
                    </a:lnTo>
                    <a:cubicBezTo>
                      <a:pt x="233" y="180"/>
                      <a:pt x="238" y="191"/>
                      <a:pt x="238" y="191"/>
                    </a:cubicBezTo>
                    <a:cubicBezTo>
                      <a:pt x="250" y="191"/>
                      <a:pt x="262" y="215"/>
                      <a:pt x="262" y="215"/>
                    </a:cubicBezTo>
                    <a:lnTo>
                      <a:pt x="250" y="215"/>
                    </a:lnTo>
                    <a:cubicBezTo>
                      <a:pt x="238" y="215"/>
                      <a:pt x="227" y="203"/>
                      <a:pt x="215" y="203"/>
                    </a:cubicBezTo>
                    <a:cubicBezTo>
                      <a:pt x="211" y="199"/>
                      <a:pt x="209" y="198"/>
                      <a:pt x="207" y="198"/>
                    </a:cubicBezTo>
                    <a:lnTo>
                      <a:pt x="207" y="198"/>
                    </a:lnTo>
                    <a:cubicBezTo>
                      <a:pt x="204" y="198"/>
                      <a:pt x="206" y="206"/>
                      <a:pt x="215" y="215"/>
                    </a:cubicBezTo>
                    <a:cubicBezTo>
                      <a:pt x="219" y="219"/>
                      <a:pt x="217" y="220"/>
                      <a:pt x="214" y="220"/>
                    </a:cubicBezTo>
                    <a:cubicBezTo>
                      <a:pt x="207" y="220"/>
                      <a:pt x="191" y="215"/>
                      <a:pt x="191" y="215"/>
                    </a:cubicBezTo>
                    <a:lnTo>
                      <a:pt x="191" y="215"/>
                    </a:lnTo>
                    <a:cubicBezTo>
                      <a:pt x="203" y="227"/>
                      <a:pt x="227" y="239"/>
                      <a:pt x="250" y="250"/>
                    </a:cubicBezTo>
                    <a:cubicBezTo>
                      <a:pt x="250" y="250"/>
                      <a:pt x="250" y="256"/>
                      <a:pt x="247" y="256"/>
                    </a:cubicBezTo>
                    <a:cubicBezTo>
                      <a:pt x="245" y="256"/>
                      <a:pt x="242" y="254"/>
                      <a:pt x="238" y="250"/>
                    </a:cubicBezTo>
                    <a:cubicBezTo>
                      <a:pt x="238" y="250"/>
                      <a:pt x="215" y="250"/>
                      <a:pt x="203" y="239"/>
                    </a:cubicBezTo>
                    <a:cubicBezTo>
                      <a:pt x="196" y="235"/>
                      <a:pt x="193" y="234"/>
                      <a:pt x="192" y="234"/>
                    </a:cubicBezTo>
                    <a:lnTo>
                      <a:pt x="192" y="234"/>
                    </a:lnTo>
                    <a:cubicBezTo>
                      <a:pt x="191" y="234"/>
                      <a:pt x="203" y="242"/>
                      <a:pt x="203" y="250"/>
                    </a:cubicBezTo>
                    <a:cubicBezTo>
                      <a:pt x="215" y="250"/>
                      <a:pt x="215" y="262"/>
                      <a:pt x="215" y="262"/>
                    </a:cubicBezTo>
                    <a:cubicBezTo>
                      <a:pt x="215" y="262"/>
                      <a:pt x="203" y="262"/>
                      <a:pt x="227" y="286"/>
                    </a:cubicBezTo>
                    <a:cubicBezTo>
                      <a:pt x="215" y="286"/>
                      <a:pt x="179" y="250"/>
                      <a:pt x="167" y="250"/>
                    </a:cubicBezTo>
                    <a:cubicBezTo>
                      <a:pt x="155" y="250"/>
                      <a:pt x="167" y="262"/>
                      <a:pt x="155" y="262"/>
                    </a:cubicBezTo>
                    <a:cubicBezTo>
                      <a:pt x="155" y="266"/>
                      <a:pt x="155" y="268"/>
                      <a:pt x="156" y="268"/>
                    </a:cubicBezTo>
                    <a:cubicBezTo>
                      <a:pt x="158" y="268"/>
                      <a:pt x="163" y="262"/>
                      <a:pt x="179" y="262"/>
                    </a:cubicBezTo>
                    <a:cubicBezTo>
                      <a:pt x="189" y="262"/>
                      <a:pt x="183" y="262"/>
                      <a:pt x="180" y="275"/>
                    </a:cubicBezTo>
                    <a:lnTo>
                      <a:pt x="180" y="275"/>
                    </a:lnTo>
                    <a:cubicBezTo>
                      <a:pt x="179" y="275"/>
                      <a:pt x="179" y="274"/>
                      <a:pt x="179" y="274"/>
                    </a:cubicBezTo>
                    <a:cubicBezTo>
                      <a:pt x="167" y="274"/>
                      <a:pt x="167" y="274"/>
                      <a:pt x="167" y="286"/>
                    </a:cubicBezTo>
                    <a:cubicBezTo>
                      <a:pt x="179" y="298"/>
                      <a:pt x="191" y="310"/>
                      <a:pt x="215" y="310"/>
                    </a:cubicBezTo>
                    <a:lnTo>
                      <a:pt x="167" y="310"/>
                    </a:lnTo>
                    <a:cubicBezTo>
                      <a:pt x="167" y="298"/>
                      <a:pt x="155" y="298"/>
                      <a:pt x="155" y="286"/>
                    </a:cubicBezTo>
                    <a:cubicBezTo>
                      <a:pt x="155" y="286"/>
                      <a:pt x="155" y="292"/>
                      <a:pt x="152" y="292"/>
                    </a:cubicBezTo>
                    <a:cubicBezTo>
                      <a:pt x="150" y="292"/>
                      <a:pt x="147" y="290"/>
                      <a:pt x="143" y="286"/>
                    </a:cubicBezTo>
                    <a:cubicBezTo>
                      <a:pt x="119" y="274"/>
                      <a:pt x="108" y="274"/>
                      <a:pt x="84" y="262"/>
                    </a:cubicBezTo>
                    <a:lnTo>
                      <a:pt x="84" y="262"/>
                    </a:lnTo>
                    <a:lnTo>
                      <a:pt x="155" y="310"/>
                    </a:lnTo>
                    <a:cubicBezTo>
                      <a:pt x="167" y="310"/>
                      <a:pt x="155" y="310"/>
                      <a:pt x="155" y="322"/>
                    </a:cubicBezTo>
                    <a:cubicBezTo>
                      <a:pt x="155" y="324"/>
                      <a:pt x="156" y="325"/>
                      <a:pt x="157" y="327"/>
                    </a:cubicBezTo>
                    <a:lnTo>
                      <a:pt x="157" y="327"/>
                    </a:lnTo>
                    <a:cubicBezTo>
                      <a:pt x="142" y="317"/>
                      <a:pt x="117" y="308"/>
                      <a:pt x="108" y="298"/>
                    </a:cubicBezTo>
                    <a:cubicBezTo>
                      <a:pt x="101" y="295"/>
                      <a:pt x="98" y="293"/>
                      <a:pt x="97" y="293"/>
                    </a:cubicBezTo>
                    <a:lnTo>
                      <a:pt x="97" y="293"/>
                    </a:lnTo>
                    <a:cubicBezTo>
                      <a:pt x="96" y="293"/>
                      <a:pt x="108" y="302"/>
                      <a:pt x="108" y="310"/>
                    </a:cubicBezTo>
                    <a:cubicBezTo>
                      <a:pt x="108" y="310"/>
                      <a:pt x="119" y="322"/>
                      <a:pt x="119" y="322"/>
                    </a:cubicBezTo>
                    <a:cubicBezTo>
                      <a:pt x="119" y="322"/>
                      <a:pt x="119" y="322"/>
                      <a:pt x="119" y="334"/>
                    </a:cubicBezTo>
                    <a:cubicBezTo>
                      <a:pt x="119" y="334"/>
                      <a:pt x="108" y="346"/>
                      <a:pt x="119" y="358"/>
                    </a:cubicBezTo>
                    <a:cubicBezTo>
                      <a:pt x="143" y="370"/>
                      <a:pt x="143" y="370"/>
                      <a:pt x="143" y="370"/>
                    </a:cubicBezTo>
                    <a:lnTo>
                      <a:pt x="96" y="358"/>
                    </a:lnTo>
                    <a:cubicBezTo>
                      <a:pt x="72" y="358"/>
                      <a:pt x="72" y="358"/>
                      <a:pt x="84" y="381"/>
                    </a:cubicBezTo>
                    <a:lnTo>
                      <a:pt x="108" y="393"/>
                    </a:lnTo>
                    <a:cubicBezTo>
                      <a:pt x="96" y="393"/>
                      <a:pt x="72" y="381"/>
                      <a:pt x="60" y="381"/>
                    </a:cubicBezTo>
                    <a:cubicBezTo>
                      <a:pt x="60" y="381"/>
                      <a:pt x="96" y="393"/>
                      <a:pt x="96" y="393"/>
                    </a:cubicBezTo>
                    <a:cubicBezTo>
                      <a:pt x="96" y="399"/>
                      <a:pt x="96" y="399"/>
                      <a:pt x="97" y="399"/>
                    </a:cubicBezTo>
                    <a:cubicBezTo>
                      <a:pt x="99" y="399"/>
                      <a:pt x="102" y="399"/>
                      <a:pt x="108" y="405"/>
                    </a:cubicBezTo>
                    <a:cubicBezTo>
                      <a:pt x="131" y="405"/>
                      <a:pt x="143" y="417"/>
                      <a:pt x="167" y="429"/>
                    </a:cubicBezTo>
                    <a:lnTo>
                      <a:pt x="96" y="417"/>
                    </a:lnTo>
                    <a:cubicBezTo>
                      <a:pt x="96" y="411"/>
                      <a:pt x="93" y="408"/>
                      <a:pt x="90" y="408"/>
                    </a:cubicBezTo>
                    <a:cubicBezTo>
                      <a:pt x="87" y="408"/>
                      <a:pt x="84" y="411"/>
                      <a:pt x="84" y="417"/>
                    </a:cubicBezTo>
                    <a:cubicBezTo>
                      <a:pt x="84" y="417"/>
                      <a:pt x="108" y="429"/>
                      <a:pt x="72" y="429"/>
                    </a:cubicBezTo>
                    <a:cubicBezTo>
                      <a:pt x="67" y="427"/>
                      <a:pt x="64" y="426"/>
                      <a:pt x="63" y="426"/>
                    </a:cubicBezTo>
                    <a:cubicBezTo>
                      <a:pt x="56" y="426"/>
                      <a:pt x="72" y="443"/>
                      <a:pt x="72" y="453"/>
                    </a:cubicBezTo>
                    <a:lnTo>
                      <a:pt x="117" y="475"/>
                    </a:lnTo>
                    <a:lnTo>
                      <a:pt x="117" y="475"/>
                    </a:lnTo>
                    <a:cubicBezTo>
                      <a:pt x="94" y="474"/>
                      <a:pt x="64" y="471"/>
                      <a:pt x="53" y="471"/>
                    </a:cubicBezTo>
                    <a:cubicBezTo>
                      <a:pt x="45" y="471"/>
                      <a:pt x="48" y="473"/>
                      <a:pt x="72" y="477"/>
                    </a:cubicBezTo>
                    <a:cubicBezTo>
                      <a:pt x="84" y="477"/>
                      <a:pt x="96" y="477"/>
                      <a:pt x="108" y="489"/>
                    </a:cubicBezTo>
                    <a:lnTo>
                      <a:pt x="119" y="489"/>
                    </a:lnTo>
                    <a:cubicBezTo>
                      <a:pt x="119" y="491"/>
                      <a:pt x="117" y="492"/>
                      <a:pt x="113" y="492"/>
                    </a:cubicBezTo>
                    <a:cubicBezTo>
                      <a:pt x="101" y="492"/>
                      <a:pt x="78" y="485"/>
                      <a:pt x="67" y="485"/>
                    </a:cubicBezTo>
                    <a:cubicBezTo>
                      <a:pt x="63" y="485"/>
                      <a:pt x="60" y="486"/>
                      <a:pt x="60" y="489"/>
                    </a:cubicBezTo>
                    <a:cubicBezTo>
                      <a:pt x="54" y="495"/>
                      <a:pt x="54" y="495"/>
                      <a:pt x="55" y="495"/>
                    </a:cubicBezTo>
                    <a:cubicBezTo>
                      <a:pt x="57" y="495"/>
                      <a:pt x="60" y="495"/>
                      <a:pt x="60" y="501"/>
                    </a:cubicBezTo>
                    <a:cubicBezTo>
                      <a:pt x="60" y="506"/>
                      <a:pt x="66" y="506"/>
                      <a:pt x="72" y="506"/>
                    </a:cubicBezTo>
                    <a:cubicBezTo>
                      <a:pt x="78" y="506"/>
                      <a:pt x="84" y="506"/>
                      <a:pt x="84" y="512"/>
                    </a:cubicBezTo>
                    <a:cubicBezTo>
                      <a:pt x="88" y="516"/>
                      <a:pt x="89" y="518"/>
                      <a:pt x="89" y="518"/>
                    </a:cubicBezTo>
                    <a:cubicBezTo>
                      <a:pt x="88" y="518"/>
                      <a:pt x="80" y="512"/>
                      <a:pt x="72" y="512"/>
                    </a:cubicBezTo>
                    <a:lnTo>
                      <a:pt x="48" y="512"/>
                    </a:lnTo>
                    <a:cubicBezTo>
                      <a:pt x="36" y="512"/>
                      <a:pt x="119" y="536"/>
                      <a:pt x="84" y="536"/>
                    </a:cubicBezTo>
                    <a:lnTo>
                      <a:pt x="36" y="536"/>
                    </a:lnTo>
                    <a:cubicBezTo>
                      <a:pt x="36" y="536"/>
                      <a:pt x="36" y="548"/>
                      <a:pt x="48" y="548"/>
                    </a:cubicBezTo>
                    <a:cubicBezTo>
                      <a:pt x="48" y="548"/>
                      <a:pt x="69" y="543"/>
                      <a:pt x="83" y="543"/>
                    </a:cubicBezTo>
                    <a:cubicBezTo>
                      <a:pt x="90" y="543"/>
                      <a:pt x="96" y="544"/>
                      <a:pt x="96" y="548"/>
                    </a:cubicBezTo>
                    <a:cubicBezTo>
                      <a:pt x="84" y="548"/>
                      <a:pt x="84" y="548"/>
                      <a:pt x="84" y="560"/>
                    </a:cubicBezTo>
                    <a:lnTo>
                      <a:pt x="48" y="560"/>
                    </a:lnTo>
                    <a:cubicBezTo>
                      <a:pt x="48" y="560"/>
                      <a:pt x="36" y="572"/>
                      <a:pt x="60" y="572"/>
                    </a:cubicBezTo>
                    <a:lnTo>
                      <a:pt x="24" y="572"/>
                    </a:lnTo>
                    <a:cubicBezTo>
                      <a:pt x="12" y="572"/>
                      <a:pt x="60" y="572"/>
                      <a:pt x="48" y="584"/>
                    </a:cubicBezTo>
                    <a:cubicBezTo>
                      <a:pt x="24" y="596"/>
                      <a:pt x="48" y="596"/>
                      <a:pt x="60" y="596"/>
                    </a:cubicBezTo>
                    <a:lnTo>
                      <a:pt x="72" y="596"/>
                    </a:lnTo>
                    <a:cubicBezTo>
                      <a:pt x="72" y="596"/>
                      <a:pt x="119" y="596"/>
                      <a:pt x="84" y="608"/>
                    </a:cubicBezTo>
                    <a:cubicBezTo>
                      <a:pt x="72" y="608"/>
                      <a:pt x="0" y="620"/>
                      <a:pt x="36" y="620"/>
                    </a:cubicBezTo>
                    <a:lnTo>
                      <a:pt x="72" y="620"/>
                    </a:lnTo>
                    <a:cubicBezTo>
                      <a:pt x="72" y="608"/>
                      <a:pt x="84" y="608"/>
                      <a:pt x="96" y="608"/>
                    </a:cubicBezTo>
                    <a:lnTo>
                      <a:pt x="108" y="608"/>
                    </a:lnTo>
                    <a:cubicBezTo>
                      <a:pt x="108" y="608"/>
                      <a:pt x="84" y="608"/>
                      <a:pt x="72" y="620"/>
                    </a:cubicBezTo>
                    <a:cubicBezTo>
                      <a:pt x="60" y="631"/>
                      <a:pt x="48" y="631"/>
                      <a:pt x="60" y="631"/>
                    </a:cubicBezTo>
                    <a:lnTo>
                      <a:pt x="84" y="631"/>
                    </a:lnTo>
                    <a:cubicBezTo>
                      <a:pt x="84" y="631"/>
                      <a:pt x="108" y="643"/>
                      <a:pt x="108" y="643"/>
                    </a:cubicBezTo>
                    <a:cubicBezTo>
                      <a:pt x="108" y="649"/>
                      <a:pt x="105" y="649"/>
                      <a:pt x="100" y="649"/>
                    </a:cubicBezTo>
                    <a:cubicBezTo>
                      <a:pt x="96" y="649"/>
                      <a:pt x="90" y="649"/>
                      <a:pt x="84" y="655"/>
                    </a:cubicBezTo>
                    <a:cubicBezTo>
                      <a:pt x="60" y="667"/>
                      <a:pt x="72" y="667"/>
                      <a:pt x="72" y="667"/>
                    </a:cubicBezTo>
                    <a:cubicBezTo>
                      <a:pt x="72" y="667"/>
                      <a:pt x="66" y="672"/>
                      <a:pt x="70" y="672"/>
                    </a:cubicBezTo>
                    <a:cubicBezTo>
                      <a:pt x="72" y="672"/>
                      <a:pt x="76" y="671"/>
                      <a:pt x="84" y="667"/>
                    </a:cubicBezTo>
                    <a:cubicBezTo>
                      <a:pt x="92" y="663"/>
                      <a:pt x="94" y="662"/>
                      <a:pt x="95" y="662"/>
                    </a:cubicBezTo>
                    <a:lnTo>
                      <a:pt x="95" y="662"/>
                    </a:lnTo>
                    <a:cubicBezTo>
                      <a:pt x="96" y="662"/>
                      <a:pt x="88" y="667"/>
                      <a:pt x="96" y="667"/>
                    </a:cubicBezTo>
                    <a:lnTo>
                      <a:pt x="108" y="667"/>
                    </a:lnTo>
                    <a:lnTo>
                      <a:pt x="108" y="679"/>
                    </a:lnTo>
                    <a:cubicBezTo>
                      <a:pt x="143" y="679"/>
                      <a:pt x="167" y="667"/>
                      <a:pt x="191" y="655"/>
                    </a:cubicBezTo>
                    <a:lnTo>
                      <a:pt x="215" y="655"/>
                    </a:lnTo>
                    <a:cubicBezTo>
                      <a:pt x="227" y="643"/>
                      <a:pt x="227" y="631"/>
                      <a:pt x="227" y="631"/>
                    </a:cubicBezTo>
                    <a:cubicBezTo>
                      <a:pt x="215" y="631"/>
                      <a:pt x="179" y="643"/>
                      <a:pt x="167" y="643"/>
                    </a:cubicBezTo>
                    <a:cubicBezTo>
                      <a:pt x="167" y="643"/>
                      <a:pt x="167" y="643"/>
                      <a:pt x="191" y="631"/>
                    </a:cubicBezTo>
                    <a:lnTo>
                      <a:pt x="167" y="631"/>
                    </a:lnTo>
                    <a:cubicBezTo>
                      <a:pt x="179" y="631"/>
                      <a:pt x="227" y="620"/>
                      <a:pt x="227" y="620"/>
                    </a:cubicBezTo>
                    <a:cubicBezTo>
                      <a:pt x="221" y="614"/>
                      <a:pt x="212" y="611"/>
                      <a:pt x="203" y="611"/>
                    </a:cubicBezTo>
                    <a:cubicBezTo>
                      <a:pt x="194" y="611"/>
                      <a:pt x="185" y="614"/>
                      <a:pt x="179" y="620"/>
                    </a:cubicBezTo>
                    <a:cubicBezTo>
                      <a:pt x="179" y="620"/>
                      <a:pt x="143" y="620"/>
                      <a:pt x="155" y="608"/>
                    </a:cubicBezTo>
                    <a:cubicBezTo>
                      <a:pt x="155" y="604"/>
                      <a:pt x="160" y="602"/>
                      <a:pt x="168" y="602"/>
                    </a:cubicBezTo>
                    <a:cubicBezTo>
                      <a:pt x="183" y="602"/>
                      <a:pt x="207" y="608"/>
                      <a:pt x="215" y="608"/>
                    </a:cubicBezTo>
                    <a:cubicBezTo>
                      <a:pt x="203" y="608"/>
                      <a:pt x="191" y="596"/>
                      <a:pt x="179" y="596"/>
                    </a:cubicBezTo>
                    <a:lnTo>
                      <a:pt x="191" y="596"/>
                    </a:lnTo>
                    <a:cubicBezTo>
                      <a:pt x="185" y="590"/>
                      <a:pt x="179" y="587"/>
                      <a:pt x="173" y="587"/>
                    </a:cubicBezTo>
                    <a:cubicBezTo>
                      <a:pt x="167" y="587"/>
                      <a:pt x="161" y="590"/>
                      <a:pt x="155" y="596"/>
                    </a:cubicBezTo>
                    <a:lnTo>
                      <a:pt x="131" y="596"/>
                    </a:lnTo>
                    <a:lnTo>
                      <a:pt x="167" y="584"/>
                    </a:lnTo>
                    <a:cubicBezTo>
                      <a:pt x="179" y="584"/>
                      <a:pt x="167" y="572"/>
                      <a:pt x="155" y="572"/>
                    </a:cubicBezTo>
                    <a:cubicBezTo>
                      <a:pt x="155" y="572"/>
                      <a:pt x="154" y="572"/>
                      <a:pt x="154" y="571"/>
                    </a:cubicBezTo>
                    <a:lnTo>
                      <a:pt x="154" y="571"/>
                    </a:lnTo>
                    <a:cubicBezTo>
                      <a:pt x="158" y="572"/>
                      <a:pt x="162" y="572"/>
                      <a:pt x="167" y="572"/>
                    </a:cubicBezTo>
                    <a:lnTo>
                      <a:pt x="179" y="572"/>
                    </a:lnTo>
                    <a:lnTo>
                      <a:pt x="179" y="560"/>
                    </a:lnTo>
                    <a:cubicBezTo>
                      <a:pt x="179" y="560"/>
                      <a:pt x="179" y="560"/>
                      <a:pt x="179" y="560"/>
                    </a:cubicBezTo>
                    <a:lnTo>
                      <a:pt x="179" y="560"/>
                    </a:lnTo>
                    <a:cubicBezTo>
                      <a:pt x="186" y="559"/>
                      <a:pt x="191" y="556"/>
                      <a:pt x="191" y="548"/>
                    </a:cubicBezTo>
                    <a:cubicBezTo>
                      <a:pt x="191" y="536"/>
                      <a:pt x="191" y="524"/>
                      <a:pt x="191" y="524"/>
                    </a:cubicBezTo>
                    <a:lnTo>
                      <a:pt x="179" y="512"/>
                    </a:lnTo>
                    <a:lnTo>
                      <a:pt x="215" y="512"/>
                    </a:lnTo>
                    <a:lnTo>
                      <a:pt x="191" y="501"/>
                    </a:lnTo>
                    <a:cubicBezTo>
                      <a:pt x="215" y="501"/>
                      <a:pt x="179" y="501"/>
                      <a:pt x="179" y="489"/>
                    </a:cubicBezTo>
                    <a:lnTo>
                      <a:pt x="215" y="489"/>
                    </a:lnTo>
                    <a:cubicBezTo>
                      <a:pt x="203" y="489"/>
                      <a:pt x="191" y="477"/>
                      <a:pt x="167" y="477"/>
                    </a:cubicBezTo>
                    <a:lnTo>
                      <a:pt x="203" y="477"/>
                    </a:lnTo>
                    <a:cubicBezTo>
                      <a:pt x="203" y="477"/>
                      <a:pt x="191" y="465"/>
                      <a:pt x="167" y="453"/>
                    </a:cubicBezTo>
                    <a:cubicBezTo>
                      <a:pt x="163" y="449"/>
                      <a:pt x="162" y="448"/>
                      <a:pt x="163" y="448"/>
                    </a:cubicBezTo>
                    <a:lnTo>
                      <a:pt x="163" y="448"/>
                    </a:lnTo>
                    <a:cubicBezTo>
                      <a:pt x="165" y="448"/>
                      <a:pt x="175" y="451"/>
                      <a:pt x="192" y="453"/>
                    </a:cubicBezTo>
                    <a:lnTo>
                      <a:pt x="192" y="453"/>
                    </a:lnTo>
                    <a:cubicBezTo>
                      <a:pt x="191" y="452"/>
                      <a:pt x="199" y="449"/>
                      <a:pt x="191" y="441"/>
                    </a:cubicBezTo>
                    <a:cubicBezTo>
                      <a:pt x="191" y="429"/>
                      <a:pt x="167" y="429"/>
                      <a:pt x="167" y="417"/>
                    </a:cubicBezTo>
                    <a:lnTo>
                      <a:pt x="179" y="417"/>
                    </a:lnTo>
                    <a:cubicBezTo>
                      <a:pt x="188" y="417"/>
                      <a:pt x="213" y="432"/>
                      <a:pt x="223" y="432"/>
                    </a:cubicBezTo>
                    <a:cubicBezTo>
                      <a:pt x="225" y="432"/>
                      <a:pt x="227" y="431"/>
                      <a:pt x="227" y="429"/>
                    </a:cubicBezTo>
                    <a:cubicBezTo>
                      <a:pt x="203" y="417"/>
                      <a:pt x="191" y="417"/>
                      <a:pt x="179" y="405"/>
                    </a:cubicBezTo>
                    <a:lnTo>
                      <a:pt x="179" y="405"/>
                    </a:lnTo>
                    <a:cubicBezTo>
                      <a:pt x="192" y="410"/>
                      <a:pt x="199" y="412"/>
                      <a:pt x="204" y="412"/>
                    </a:cubicBezTo>
                    <a:cubicBezTo>
                      <a:pt x="217" y="412"/>
                      <a:pt x="208" y="398"/>
                      <a:pt x="213" y="398"/>
                    </a:cubicBezTo>
                    <a:cubicBezTo>
                      <a:pt x="215" y="398"/>
                      <a:pt x="219" y="400"/>
                      <a:pt x="227" y="405"/>
                    </a:cubicBezTo>
                    <a:cubicBezTo>
                      <a:pt x="238" y="411"/>
                      <a:pt x="244" y="413"/>
                      <a:pt x="247" y="413"/>
                    </a:cubicBezTo>
                    <a:cubicBezTo>
                      <a:pt x="253" y="413"/>
                      <a:pt x="227" y="393"/>
                      <a:pt x="227" y="393"/>
                    </a:cubicBezTo>
                    <a:cubicBezTo>
                      <a:pt x="221" y="387"/>
                      <a:pt x="221" y="387"/>
                      <a:pt x="222" y="387"/>
                    </a:cubicBezTo>
                    <a:cubicBezTo>
                      <a:pt x="224" y="387"/>
                      <a:pt x="227" y="387"/>
                      <a:pt x="227" y="381"/>
                    </a:cubicBezTo>
                    <a:cubicBezTo>
                      <a:pt x="227" y="370"/>
                      <a:pt x="215" y="358"/>
                      <a:pt x="215" y="358"/>
                    </a:cubicBezTo>
                    <a:lnTo>
                      <a:pt x="238" y="358"/>
                    </a:lnTo>
                    <a:cubicBezTo>
                      <a:pt x="238" y="358"/>
                      <a:pt x="238" y="358"/>
                      <a:pt x="238" y="346"/>
                    </a:cubicBezTo>
                    <a:lnTo>
                      <a:pt x="227" y="334"/>
                    </a:lnTo>
                    <a:lnTo>
                      <a:pt x="227" y="334"/>
                    </a:lnTo>
                    <a:cubicBezTo>
                      <a:pt x="236" y="343"/>
                      <a:pt x="251" y="352"/>
                      <a:pt x="263" y="361"/>
                    </a:cubicBezTo>
                    <a:lnTo>
                      <a:pt x="263" y="361"/>
                    </a:lnTo>
                    <a:cubicBezTo>
                      <a:pt x="247" y="343"/>
                      <a:pt x="274" y="334"/>
                      <a:pt x="274" y="334"/>
                    </a:cubicBezTo>
                    <a:lnTo>
                      <a:pt x="298" y="334"/>
                    </a:lnTo>
                    <a:cubicBezTo>
                      <a:pt x="298" y="334"/>
                      <a:pt x="298" y="322"/>
                      <a:pt x="286" y="310"/>
                    </a:cubicBezTo>
                    <a:cubicBezTo>
                      <a:pt x="274" y="298"/>
                      <a:pt x="262" y="286"/>
                      <a:pt x="250" y="274"/>
                    </a:cubicBezTo>
                    <a:lnTo>
                      <a:pt x="250" y="274"/>
                    </a:lnTo>
                    <a:cubicBezTo>
                      <a:pt x="250" y="274"/>
                      <a:pt x="285" y="301"/>
                      <a:pt x="288" y="301"/>
                    </a:cubicBezTo>
                    <a:cubicBezTo>
                      <a:pt x="288" y="301"/>
                      <a:pt x="288" y="300"/>
                      <a:pt x="286" y="298"/>
                    </a:cubicBezTo>
                    <a:cubicBezTo>
                      <a:pt x="274" y="286"/>
                      <a:pt x="262" y="274"/>
                      <a:pt x="274" y="274"/>
                    </a:cubicBezTo>
                    <a:cubicBezTo>
                      <a:pt x="274" y="286"/>
                      <a:pt x="298" y="310"/>
                      <a:pt x="298" y="310"/>
                    </a:cubicBezTo>
                    <a:cubicBezTo>
                      <a:pt x="298" y="301"/>
                      <a:pt x="292" y="287"/>
                      <a:pt x="284" y="279"/>
                    </a:cubicBezTo>
                    <a:lnTo>
                      <a:pt x="284" y="279"/>
                    </a:lnTo>
                    <a:cubicBezTo>
                      <a:pt x="291" y="283"/>
                      <a:pt x="298" y="286"/>
                      <a:pt x="298" y="286"/>
                    </a:cubicBezTo>
                    <a:cubicBezTo>
                      <a:pt x="306" y="295"/>
                      <a:pt x="315" y="303"/>
                      <a:pt x="319" y="303"/>
                    </a:cubicBezTo>
                    <a:cubicBezTo>
                      <a:pt x="321" y="303"/>
                      <a:pt x="322" y="302"/>
                      <a:pt x="322" y="298"/>
                    </a:cubicBezTo>
                    <a:cubicBezTo>
                      <a:pt x="322" y="298"/>
                      <a:pt x="286" y="274"/>
                      <a:pt x="286" y="262"/>
                    </a:cubicBezTo>
                    <a:lnTo>
                      <a:pt x="298" y="262"/>
                    </a:lnTo>
                    <a:cubicBezTo>
                      <a:pt x="298" y="262"/>
                      <a:pt x="286" y="250"/>
                      <a:pt x="298" y="250"/>
                    </a:cubicBezTo>
                    <a:cubicBezTo>
                      <a:pt x="310" y="250"/>
                      <a:pt x="322" y="262"/>
                      <a:pt x="322" y="262"/>
                    </a:cubicBezTo>
                    <a:cubicBezTo>
                      <a:pt x="334" y="262"/>
                      <a:pt x="322" y="262"/>
                      <a:pt x="310" y="239"/>
                    </a:cubicBezTo>
                    <a:cubicBezTo>
                      <a:pt x="308" y="234"/>
                      <a:pt x="308" y="232"/>
                      <a:pt x="309" y="232"/>
                    </a:cubicBezTo>
                    <a:lnTo>
                      <a:pt x="309" y="232"/>
                    </a:lnTo>
                    <a:cubicBezTo>
                      <a:pt x="309" y="232"/>
                      <a:pt x="309" y="232"/>
                      <a:pt x="310" y="232"/>
                    </a:cubicBezTo>
                    <a:lnTo>
                      <a:pt x="310" y="232"/>
                    </a:lnTo>
                    <a:cubicBezTo>
                      <a:pt x="307" y="229"/>
                      <a:pt x="306" y="227"/>
                      <a:pt x="310" y="227"/>
                    </a:cubicBezTo>
                    <a:lnTo>
                      <a:pt x="310" y="227"/>
                    </a:lnTo>
                    <a:cubicBezTo>
                      <a:pt x="310" y="227"/>
                      <a:pt x="322" y="239"/>
                      <a:pt x="322" y="239"/>
                    </a:cubicBezTo>
                    <a:cubicBezTo>
                      <a:pt x="328" y="239"/>
                      <a:pt x="335" y="239"/>
                      <a:pt x="336" y="236"/>
                    </a:cubicBezTo>
                    <a:lnTo>
                      <a:pt x="336" y="236"/>
                    </a:lnTo>
                    <a:cubicBezTo>
                      <a:pt x="343" y="240"/>
                      <a:pt x="350" y="243"/>
                      <a:pt x="358" y="250"/>
                    </a:cubicBezTo>
                    <a:cubicBezTo>
                      <a:pt x="346" y="239"/>
                      <a:pt x="346" y="239"/>
                      <a:pt x="358" y="239"/>
                    </a:cubicBezTo>
                    <a:cubicBezTo>
                      <a:pt x="358" y="239"/>
                      <a:pt x="358" y="239"/>
                      <a:pt x="358" y="227"/>
                    </a:cubicBezTo>
                    <a:cubicBezTo>
                      <a:pt x="358" y="223"/>
                      <a:pt x="359" y="221"/>
                      <a:pt x="361" y="221"/>
                    </a:cubicBezTo>
                    <a:cubicBezTo>
                      <a:pt x="364" y="221"/>
                      <a:pt x="369" y="227"/>
                      <a:pt x="369" y="227"/>
                    </a:cubicBezTo>
                    <a:cubicBezTo>
                      <a:pt x="369" y="227"/>
                      <a:pt x="369" y="215"/>
                      <a:pt x="369" y="215"/>
                    </a:cubicBezTo>
                    <a:cubicBezTo>
                      <a:pt x="369" y="215"/>
                      <a:pt x="369" y="203"/>
                      <a:pt x="358" y="167"/>
                    </a:cubicBezTo>
                    <a:lnTo>
                      <a:pt x="358" y="167"/>
                    </a:lnTo>
                    <a:cubicBezTo>
                      <a:pt x="369" y="179"/>
                      <a:pt x="369" y="191"/>
                      <a:pt x="381" y="203"/>
                    </a:cubicBezTo>
                    <a:cubicBezTo>
                      <a:pt x="376" y="187"/>
                      <a:pt x="375" y="180"/>
                      <a:pt x="378" y="180"/>
                    </a:cubicBezTo>
                    <a:lnTo>
                      <a:pt x="378" y="180"/>
                    </a:lnTo>
                    <a:cubicBezTo>
                      <a:pt x="380" y="180"/>
                      <a:pt x="386" y="188"/>
                      <a:pt x="391" y="199"/>
                    </a:cubicBezTo>
                    <a:lnTo>
                      <a:pt x="391" y="199"/>
                    </a:lnTo>
                    <a:cubicBezTo>
                      <a:pt x="388" y="187"/>
                      <a:pt x="383" y="171"/>
                      <a:pt x="386" y="171"/>
                    </a:cubicBezTo>
                    <a:lnTo>
                      <a:pt x="386" y="171"/>
                    </a:lnTo>
                    <a:cubicBezTo>
                      <a:pt x="387" y="171"/>
                      <a:pt x="389" y="173"/>
                      <a:pt x="393" y="179"/>
                    </a:cubicBezTo>
                    <a:cubicBezTo>
                      <a:pt x="408" y="198"/>
                      <a:pt x="414" y="206"/>
                      <a:pt x="416" y="206"/>
                    </a:cubicBezTo>
                    <a:cubicBezTo>
                      <a:pt x="418" y="206"/>
                      <a:pt x="408" y="189"/>
                      <a:pt x="393" y="167"/>
                    </a:cubicBezTo>
                    <a:lnTo>
                      <a:pt x="393" y="167"/>
                    </a:lnTo>
                    <a:cubicBezTo>
                      <a:pt x="405" y="179"/>
                      <a:pt x="405" y="191"/>
                      <a:pt x="417" y="191"/>
                    </a:cubicBezTo>
                    <a:cubicBezTo>
                      <a:pt x="417" y="191"/>
                      <a:pt x="429" y="203"/>
                      <a:pt x="429" y="203"/>
                    </a:cubicBezTo>
                    <a:cubicBezTo>
                      <a:pt x="441" y="203"/>
                      <a:pt x="429" y="191"/>
                      <a:pt x="429" y="191"/>
                    </a:cubicBezTo>
                    <a:lnTo>
                      <a:pt x="441" y="191"/>
                    </a:lnTo>
                    <a:cubicBezTo>
                      <a:pt x="441" y="191"/>
                      <a:pt x="446" y="196"/>
                      <a:pt x="450" y="196"/>
                    </a:cubicBezTo>
                    <a:cubicBezTo>
                      <a:pt x="451" y="196"/>
                      <a:pt x="453" y="195"/>
                      <a:pt x="453" y="191"/>
                    </a:cubicBezTo>
                    <a:cubicBezTo>
                      <a:pt x="453" y="179"/>
                      <a:pt x="453" y="167"/>
                      <a:pt x="453" y="167"/>
                    </a:cubicBezTo>
                    <a:cubicBezTo>
                      <a:pt x="453" y="167"/>
                      <a:pt x="465" y="191"/>
                      <a:pt x="465" y="191"/>
                    </a:cubicBezTo>
                    <a:cubicBezTo>
                      <a:pt x="467" y="193"/>
                      <a:pt x="468" y="194"/>
                      <a:pt x="469" y="194"/>
                    </a:cubicBezTo>
                    <a:cubicBezTo>
                      <a:pt x="472" y="194"/>
                      <a:pt x="465" y="177"/>
                      <a:pt x="465" y="167"/>
                    </a:cubicBezTo>
                    <a:cubicBezTo>
                      <a:pt x="465" y="167"/>
                      <a:pt x="446" y="130"/>
                      <a:pt x="450" y="130"/>
                    </a:cubicBezTo>
                    <a:lnTo>
                      <a:pt x="450" y="130"/>
                    </a:lnTo>
                    <a:cubicBezTo>
                      <a:pt x="451" y="130"/>
                      <a:pt x="451" y="130"/>
                      <a:pt x="453" y="131"/>
                    </a:cubicBezTo>
                    <a:cubicBezTo>
                      <a:pt x="465" y="155"/>
                      <a:pt x="477" y="167"/>
                      <a:pt x="477" y="179"/>
                    </a:cubicBezTo>
                    <a:cubicBezTo>
                      <a:pt x="482" y="179"/>
                      <a:pt x="480" y="166"/>
                      <a:pt x="477" y="156"/>
                    </a:cubicBezTo>
                    <a:lnTo>
                      <a:pt x="477" y="156"/>
                    </a:lnTo>
                    <a:cubicBezTo>
                      <a:pt x="485" y="167"/>
                      <a:pt x="490" y="171"/>
                      <a:pt x="493" y="171"/>
                    </a:cubicBezTo>
                    <a:cubicBezTo>
                      <a:pt x="500" y="171"/>
                      <a:pt x="500" y="155"/>
                      <a:pt x="500" y="155"/>
                    </a:cubicBezTo>
                    <a:cubicBezTo>
                      <a:pt x="500" y="155"/>
                      <a:pt x="500" y="143"/>
                      <a:pt x="500" y="143"/>
                    </a:cubicBezTo>
                    <a:cubicBezTo>
                      <a:pt x="500" y="143"/>
                      <a:pt x="500" y="143"/>
                      <a:pt x="500" y="143"/>
                    </a:cubicBezTo>
                    <a:lnTo>
                      <a:pt x="500" y="143"/>
                    </a:lnTo>
                    <a:cubicBezTo>
                      <a:pt x="500" y="143"/>
                      <a:pt x="510" y="143"/>
                      <a:pt x="520" y="160"/>
                    </a:cubicBezTo>
                    <a:lnTo>
                      <a:pt x="520" y="160"/>
                    </a:lnTo>
                    <a:cubicBezTo>
                      <a:pt x="522" y="164"/>
                      <a:pt x="523" y="168"/>
                      <a:pt x="524" y="168"/>
                    </a:cubicBezTo>
                    <a:cubicBezTo>
                      <a:pt x="524" y="168"/>
                      <a:pt x="524" y="168"/>
                      <a:pt x="524" y="167"/>
                    </a:cubicBezTo>
                    <a:cubicBezTo>
                      <a:pt x="536" y="167"/>
                      <a:pt x="524" y="131"/>
                      <a:pt x="524" y="120"/>
                    </a:cubicBezTo>
                    <a:lnTo>
                      <a:pt x="524" y="120"/>
                    </a:lnTo>
                    <a:lnTo>
                      <a:pt x="536" y="143"/>
                    </a:lnTo>
                    <a:cubicBezTo>
                      <a:pt x="538" y="145"/>
                      <a:pt x="539" y="146"/>
                      <a:pt x="540" y="146"/>
                    </a:cubicBezTo>
                    <a:cubicBezTo>
                      <a:pt x="544" y="146"/>
                      <a:pt x="540" y="129"/>
                      <a:pt x="544" y="129"/>
                    </a:cubicBezTo>
                    <a:cubicBezTo>
                      <a:pt x="545" y="129"/>
                      <a:pt x="546" y="130"/>
                      <a:pt x="548" y="131"/>
                    </a:cubicBezTo>
                    <a:cubicBezTo>
                      <a:pt x="548" y="154"/>
                      <a:pt x="553" y="196"/>
                      <a:pt x="556" y="196"/>
                    </a:cubicBezTo>
                    <a:cubicBezTo>
                      <a:pt x="558" y="196"/>
                      <a:pt x="560" y="182"/>
                      <a:pt x="560" y="143"/>
                    </a:cubicBezTo>
                    <a:cubicBezTo>
                      <a:pt x="560" y="167"/>
                      <a:pt x="572" y="167"/>
                      <a:pt x="572" y="203"/>
                    </a:cubicBezTo>
                    <a:cubicBezTo>
                      <a:pt x="580" y="203"/>
                      <a:pt x="593" y="198"/>
                      <a:pt x="601" y="198"/>
                    </a:cubicBezTo>
                    <a:cubicBezTo>
                      <a:pt x="605" y="198"/>
                      <a:pt x="608" y="199"/>
                      <a:pt x="608" y="203"/>
                    </a:cubicBezTo>
                    <a:cubicBezTo>
                      <a:pt x="614" y="203"/>
                      <a:pt x="620" y="216"/>
                      <a:pt x="627" y="216"/>
                    </a:cubicBezTo>
                    <a:cubicBezTo>
                      <a:pt x="632" y="216"/>
                      <a:pt x="638" y="206"/>
                      <a:pt x="643" y="167"/>
                    </a:cubicBezTo>
                    <a:cubicBezTo>
                      <a:pt x="643" y="167"/>
                      <a:pt x="652" y="126"/>
                      <a:pt x="654" y="126"/>
                    </a:cubicBezTo>
                    <a:cubicBezTo>
                      <a:pt x="655" y="126"/>
                      <a:pt x="655" y="127"/>
                      <a:pt x="655" y="131"/>
                    </a:cubicBezTo>
                    <a:lnTo>
                      <a:pt x="643" y="179"/>
                    </a:lnTo>
                    <a:lnTo>
                      <a:pt x="631" y="286"/>
                    </a:lnTo>
                    <a:lnTo>
                      <a:pt x="631" y="298"/>
                    </a:lnTo>
                    <a:cubicBezTo>
                      <a:pt x="643" y="250"/>
                      <a:pt x="631" y="286"/>
                      <a:pt x="643" y="250"/>
                    </a:cubicBezTo>
                    <a:cubicBezTo>
                      <a:pt x="651" y="227"/>
                      <a:pt x="659" y="204"/>
                      <a:pt x="663" y="204"/>
                    </a:cubicBezTo>
                    <a:cubicBezTo>
                      <a:pt x="666" y="204"/>
                      <a:pt x="667" y="210"/>
                      <a:pt x="667" y="227"/>
                    </a:cubicBezTo>
                    <a:lnTo>
                      <a:pt x="655" y="274"/>
                    </a:lnTo>
                    <a:lnTo>
                      <a:pt x="655" y="286"/>
                    </a:lnTo>
                    <a:cubicBezTo>
                      <a:pt x="653" y="294"/>
                      <a:pt x="652" y="297"/>
                      <a:pt x="653" y="297"/>
                    </a:cubicBezTo>
                    <a:cubicBezTo>
                      <a:pt x="655" y="297"/>
                      <a:pt x="667" y="276"/>
                      <a:pt x="669" y="276"/>
                    </a:cubicBezTo>
                    <a:lnTo>
                      <a:pt x="669" y="276"/>
                    </a:lnTo>
                    <a:cubicBezTo>
                      <a:pt x="670" y="276"/>
                      <a:pt x="670" y="279"/>
                      <a:pt x="667" y="286"/>
                    </a:cubicBezTo>
                    <a:cubicBezTo>
                      <a:pt x="667" y="286"/>
                      <a:pt x="686" y="249"/>
                      <a:pt x="690" y="249"/>
                    </a:cubicBezTo>
                    <a:cubicBezTo>
                      <a:pt x="691" y="249"/>
                      <a:pt x="691" y="249"/>
                      <a:pt x="691" y="250"/>
                    </a:cubicBezTo>
                    <a:cubicBezTo>
                      <a:pt x="691" y="258"/>
                      <a:pt x="691" y="265"/>
                      <a:pt x="688" y="273"/>
                    </a:cubicBezTo>
                    <a:lnTo>
                      <a:pt x="688" y="273"/>
                    </a:lnTo>
                    <a:lnTo>
                      <a:pt x="703" y="250"/>
                    </a:lnTo>
                    <a:lnTo>
                      <a:pt x="679" y="298"/>
                    </a:lnTo>
                    <a:cubicBezTo>
                      <a:pt x="688" y="281"/>
                      <a:pt x="696" y="270"/>
                      <a:pt x="700" y="270"/>
                    </a:cubicBezTo>
                    <a:cubicBezTo>
                      <a:pt x="702" y="270"/>
                      <a:pt x="703" y="271"/>
                      <a:pt x="703" y="274"/>
                    </a:cubicBezTo>
                    <a:cubicBezTo>
                      <a:pt x="703" y="279"/>
                      <a:pt x="703" y="283"/>
                      <a:pt x="703" y="286"/>
                    </a:cubicBezTo>
                    <a:lnTo>
                      <a:pt x="715" y="274"/>
                    </a:lnTo>
                    <a:cubicBezTo>
                      <a:pt x="717" y="272"/>
                      <a:pt x="719" y="271"/>
                      <a:pt x="719" y="271"/>
                    </a:cubicBezTo>
                    <a:lnTo>
                      <a:pt x="719" y="271"/>
                    </a:lnTo>
                    <a:cubicBezTo>
                      <a:pt x="722" y="271"/>
                      <a:pt x="715" y="286"/>
                      <a:pt x="715" y="286"/>
                    </a:cubicBezTo>
                    <a:cubicBezTo>
                      <a:pt x="718" y="283"/>
                      <a:pt x="723" y="278"/>
                      <a:pt x="727" y="274"/>
                    </a:cubicBezTo>
                    <a:lnTo>
                      <a:pt x="727" y="274"/>
                    </a:lnTo>
                    <a:cubicBezTo>
                      <a:pt x="727" y="274"/>
                      <a:pt x="727" y="274"/>
                      <a:pt x="727" y="274"/>
                    </a:cubicBezTo>
                    <a:cubicBezTo>
                      <a:pt x="740" y="255"/>
                      <a:pt x="749" y="246"/>
                      <a:pt x="753" y="246"/>
                    </a:cubicBezTo>
                    <a:lnTo>
                      <a:pt x="753" y="246"/>
                    </a:lnTo>
                    <a:cubicBezTo>
                      <a:pt x="756" y="246"/>
                      <a:pt x="756" y="252"/>
                      <a:pt x="750" y="262"/>
                    </a:cubicBezTo>
                    <a:cubicBezTo>
                      <a:pt x="742" y="280"/>
                      <a:pt x="733" y="291"/>
                      <a:pt x="734" y="291"/>
                    </a:cubicBezTo>
                    <a:cubicBezTo>
                      <a:pt x="734" y="291"/>
                      <a:pt x="735" y="289"/>
                      <a:pt x="739" y="286"/>
                    </a:cubicBezTo>
                    <a:cubicBezTo>
                      <a:pt x="745" y="280"/>
                      <a:pt x="756" y="273"/>
                      <a:pt x="761" y="268"/>
                    </a:cubicBezTo>
                    <a:lnTo>
                      <a:pt x="761" y="268"/>
                    </a:lnTo>
                    <a:cubicBezTo>
                      <a:pt x="758" y="278"/>
                      <a:pt x="748" y="288"/>
                      <a:pt x="739" y="298"/>
                    </a:cubicBezTo>
                    <a:cubicBezTo>
                      <a:pt x="739" y="300"/>
                      <a:pt x="739" y="301"/>
                      <a:pt x="741" y="301"/>
                    </a:cubicBezTo>
                    <a:cubicBezTo>
                      <a:pt x="747" y="301"/>
                      <a:pt x="762" y="286"/>
                      <a:pt x="762" y="286"/>
                    </a:cubicBezTo>
                    <a:cubicBezTo>
                      <a:pt x="766" y="283"/>
                      <a:pt x="767" y="281"/>
                      <a:pt x="768" y="281"/>
                    </a:cubicBezTo>
                    <a:lnTo>
                      <a:pt x="768" y="281"/>
                    </a:lnTo>
                    <a:cubicBezTo>
                      <a:pt x="768" y="281"/>
                      <a:pt x="762" y="290"/>
                      <a:pt x="762" y="298"/>
                    </a:cubicBezTo>
                    <a:cubicBezTo>
                      <a:pt x="762" y="310"/>
                      <a:pt x="762" y="310"/>
                      <a:pt x="762" y="322"/>
                    </a:cubicBezTo>
                    <a:lnTo>
                      <a:pt x="774" y="322"/>
                    </a:lnTo>
                    <a:cubicBezTo>
                      <a:pt x="782" y="322"/>
                      <a:pt x="790" y="311"/>
                      <a:pt x="791" y="311"/>
                    </a:cubicBezTo>
                    <a:lnTo>
                      <a:pt x="791" y="311"/>
                    </a:lnTo>
                    <a:cubicBezTo>
                      <a:pt x="791" y="311"/>
                      <a:pt x="790" y="314"/>
                      <a:pt x="786" y="322"/>
                    </a:cubicBezTo>
                    <a:cubicBezTo>
                      <a:pt x="774" y="346"/>
                      <a:pt x="774" y="346"/>
                      <a:pt x="786" y="346"/>
                    </a:cubicBezTo>
                    <a:cubicBezTo>
                      <a:pt x="788" y="344"/>
                      <a:pt x="790" y="341"/>
                      <a:pt x="792" y="339"/>
                    </a:cubicBezTo>
                    <a:lnTo>
                      <a:pt x="792" y="339"/>
                    </a:lnTo>
                    <a:cubicBezTo>
                      <a:pt x="790" y="343"/>
                      <a:pt x="791" y="344"/>
                      <a:pt x="793" y="344"/>
                    </a:cubicBezTo>
                    <a:cubicBezTo>
                      <a:pt x="797" y="344"/>
                      <a:pt x="805" y="339"/>
                      <a:pt x="810" y="334"/>
                    </a:cubicBezTo>
                    <a:cubicBezTo>
                      <a:pt x="817" y="326"/>
                      <a:pt x="821" y="324"/>
                      <a:pt x="823" y="324"/>
                    </a:cubicBezTo>
                    <a:lnTo>
                      <a:pt x="823" y="324"/>
                    </a:lnTo>
                    <a:cubicBezTo>
                      <a:pt x="826" y="324"/>
                      <a:pt x="818" y="338"/>
                      <a:pt x="810" y="346"/>
                    </a:cubicBezTo>
                    <a:cubicBezTo>
                      <a:pt x="798" y="346"/>
                      <a:pt x="798" y="358"/>
                      <a:pt x="786" y="358"/>
                    </a:cubicBezTo>
                    <a:cubicBezTo>
                      <a:pt x="786" y="362"/>
                      <a:pt x="786" y="363"/>
                      <a:pt x="787" y="363"/>
                    </a:cubicBezTo>
                    <a:cubicBezTo>
                      <a:pt x="787" y="363"/>
                      <a:pt x="790" y="358"/>
                      <a:pt x="798" y="358"/>
                    </a:cubicBezTo>
                    <a:cubicBezTo>
                      <a:pt x="810" y="358"/>
                      <a:pt x="810" y="358"/>
                      <a:pt x="798" y="370"/>
                    </a:cubicBezTo>
                    <a:cubicBezTo>
                      <a:pt x="794" y="374"/>
                      <a:pt x="794" y="375"/>
                      <a:pt x="796" y="375"/>
                    </a:cubicBezTo>
                    <a:cubicBezTo>
                      <a:pt x="799" y="375"/>
                      <a:pt x="810" y="370"/>
                      <a:pt x="810" y="370"/>
                    </a:cubicBezTo>
                    <a:cubicBezTo>
                      <a:pt x="812" y="367"/>
                      <a:pt x="814" y="366"/>
                      <a:pt x="815" y="366"/>
                    </a:cubicBezTo>
                    <a:cubicBezTo>
                      <a:pt x="817" y="366"/>
                      <a:pt x="816" y="373"/>
                      <a:pt x="823" y="373"/>
                    </a:cubicBezTo>
                    <a:cubicBezTo>
                      <a:pt x="825" y="373"/>
                      <a:pt x="829" y="372"/>
                      <a:pt x="834" y="370"/>
                    </a:cubicBezTo>
                    <a:cubicBezTo>
                      <a:pt x="838" y="366"/>
                      <a:pt x="840" y="364"/>
                      <a:pt x="842" y="364"/>
                    </a:cubicBezTo>
                    <a:cubicBezTo>
                      <a:pt x="846" y="364"/>
                      <a:pt x="846" y="370"/>
                      <a:pt x="846" y="370"/>
                    </a:cubicBezTo>
                    <a:cubicBezTo>
                      <a:pt x="846" y="370"/>
                      <a:pt x="838" y="385"/>
                      <a:pt x="841" y="385"/>
                    </a:cubicBezTo>
                    <a:cubicBezTo>
                      <a:pt x="842" y="385"/>
                      <a:pt x="843" y="384"/>
                      <a:pt x="846" y="381"/>
                    </a:cubicBezTo>
                    <a:cubicBezTo>
                      <a:pt x="850" y="379"/>
                      <a:pt x="853" y="378"/>
                      <a:pt x="853" y="378"/>
                    </a:cubicBezTo>
                    <a:lnTo>
                      <a:pt x="853" y="378"/>
                    </a:lnTo>
                    <a:cubicBezTo>
                      <a:pt x="857" y="378"/>
                      <a:pt x="834" y="396"/>
                      <a:pt x="834" y="405"/>
                    </a:cubicBezTo>
                    <a:lnTo>
                      <a:pt x="846" y="405"/>
                    </a:lnTo>
                    <a:cubicBezTo>
                      <a:pt x="846" y="405"/>
                      <a:pt x="856" y="395"/>
                      <a:pt x="860" y="395"/>
                    </a:cubicBezTo>
                    <a:lnTo>
                      <a:pt x="860" y="395"/>
                    </a:lnTo>
                    <a:cubicBezTo>
                      <a:pt x="862" y="395"/>
                      <a:pt x="862" y="397"/>
                      <a:pt x="858" y="405"/>
                    </a:cubicBezTo>
                    <a:cubicBezTo>
                      <a:pt x="850" y="413"/>
                      <a:pt x="839" y="424"/>
                      <a:pt x="844" y="424"/>
                    </a:cubicBezTo>
                    <a:cubicBezTo>
                      <a:pt x="848" y="424"/>
                      <a:pt x="858" y="419"/>
                      <a:pt x="881" y="405"/>
                    </a:cubicBezTo>
                    <a:lnTo>
                      <a:pt x="881" y="405"/>
                    </a:lnTo>
                    <a:cubicBezTo>
                      <a:pt x="844" y="428"/>
                      <a:pt x="844" y="436"/>
                      <a:pt x="856" y="436"/>
                    </a:cubicBezTo>
                    <a:cubicBezTo>
                      <a:pt x="862" y="436"/>
                      <a:pt x="873" y="433"/>
                      <a:pt x="881" y="429"/>
                    </a:cubicBezTo>
                    <a:cubicBezTo>
                      <a:pt x="884" y="428"/>
                      <a:pt x="885" y="427"/>
                      <a:pt x="885" y="427"/>
                    </a:cubicBezTo>
                    <a:lnTo>
                      <a:pt x="885" y="427"/>
                    </a:lnTo>
                    <a:cubicBezTo>
                      <a:pt x="890" y="427"/>
                      <a:pt x="848" y="459"/>
                      <a:pt x="855" y="459"/>
                    </a:cubicBezTo>
                    <a:cubicBezTo>
                      <a:pt x="857" y="459"/>
                      <a:pt x="861" y="457"/>
                      <a:pt x="870" y="453"/>
                    </a:cubicBezTo>
                    <a:cubicBezTo>
                      <a:pt x="878" y="445"/>
                      <a:pt x="897" y="431"/>
                      <a:pt x="901" y="431"/>
                    </a:cubicBezTo>
                    <a:lnTo>
                      <a:pt x="901" y="431"/>
                    </a:lnTo>
                    <a:cubicBezTo>
                      <a:pt x="902" y="431"/>
                      <a:pt x="901" y="434"/>
                      <a:pt x="893" y="441"/>
                    </a:cubicBezTo>
                    <a:lnTo>
                      <a:pt x="905" y="441"/>
                    </a:lnTo>
                    <a:cubicBezTo>
                      <a:pt x="893" y="441"/>
                      <a:pt x="881" y="453"/>
                      <a:pt x="881" y="453"/>
                    </a:cubicBezTo>
                    <a:cubicBezTo>
                      <a:pt x="881" y="453"/>
                      <a:pt x="858" y="477"/>
                      <a:pt x="870" y="477"/>
                    </a:cubicBezTo>
                    <a:cubicBezTo>
                      <a:pt x="893" y="453"/>
                      <a:pt x="917" y="441"/>
                      <a:pt x="953" y="429"/>
                    </a:cubicBezTo>
                    <a:lnTo>
                      <a:pt x="953" y="429"/>
                    </a:lnTo>
                    <a:cubicBezTo>
                      <a:pt x="953" y="429"/>
                      <a:pt x="917" y="453"/>
                      <a:pt x="905" y="453"/>
                    </a:cubicBezTo>
                    <a:cubicBezTo>
                      <a:pt x="893" y="453"/>
                      <a:pt x="905" y="453"/>
                      <a:pt x="905" y="465"/>
                    </a:cubicBezTo>
                    <a:cubicBezTo>
                      <a:pt x="905" y="467"/>
                      <a:pt x="904" y="469"/>
                      <a:pt x="902" y="471"/>
                    </a:cubicBezTo>
                    <a:lnTo>
                      <a:pt x="902" y="471"/>
                    </a:lnTo>
                    <a:cubicBezTo>
                      <a:pt x="902" y="471"/>
                      <a:pt x="902" y="471"/>
                      <a:pt x="902" y="471"/>
                    </a:cubicBezTo>
                    <a:cubicBezTo>
                      <a:pt x="897" y="471"/>
                      <a:pt x="889" y="477"/>
                      <a:pt x="881" y="477"/>
                    </a:cubicBezTo>
                    <a:cubicBezTo>
                      <a:pt x="878" y="480"/>
                      <a:pt x="879" y="482"/>
                      <a:pt x="881" y="482"/>
                    </a:cubicBezTo>
                    <a:cubicBezTo>
                      <a:pt x="886" y="482"/>
                      <a:pt x="896" y="477"/>
                      <a:pt x="902" y="471"/>
                    </a:cubicBezTo>
                    <a:lnTo>
                      <a:pt x="902" y="471"/>
                    </a:lnTo>
                    <a:cubicBezTo>
                      <a:pt x="904" y="472"/>
                      <a:pt x="905" y="473"/>
                      <a:pt x="905" y="477"/>
                    </a:cubicBezTo>
                    <a:cubicBezTo>
                      <a:pt x="905" y="489"/>
                      <a:pt x="881" y="501"/>
                      <a:pt x="881" y="501"/>
                    </a:cubicBezTo>
                    <a:cubicBezTo>
                      <a:pt x="881" y="504"/>
                      <a:pt x="884" y="506"/>
                      <a:pt x="888" y="506"/>
                    </a:cubicBezTo>
                    <a:cubicBezTo>
                      <a:pt x="895" y="506"/>
                      <a:pt x="905" y="501"/>
                      <a:pt x="905" y="501"/>
                    </a:cubicBezTo>
                    <a:cubicBezTo>
                      <a:pt x="905" y="501"/>
                      <a:pt x="925" y="494"/>
                      <a:pt x="940" y="491"/>
                    </a:cubicBezTo>
                    <a:lnTo>
                      <a:pt x="940" y="491"/>
                    </a:lnTo>
                    <a:cubicBezTo>
                      <a:pt x="929" y="496"/>
                      <a:pt x="915" y="504"/>
                      <a:pt x="908" y="510"/>
                    </a:cubicBezTo>
                    <a:lnTo>
                      <a:pt x="908" y="510"/>
                    </a:lnTo>
                    <a:cubicBezTo>
                      <a:pt x="913" y="509"/>
                      <a:pt x="920" y="507"/>
                      <a:pt x="926" y="507"/>
                    </a:cubicBezTo>
                    <a:cubicBezTo>
                      <a:pt x="930" y="507"/>
                      <a:pt x="933" y="508"/>
                      <a:pt x="929" y="512"/>
                    </a:cubicBezTo>
                    <a:cubicBezTo>
                      <a:pt x="929" y="512"/>
                      <a:pt x="929" y="512"/>
                      <a:pt x="929" y="512"/>
                    </a:cubicBezTo>
                    <a:lnTo>
                      <a:pt x="929" y="512"/>
                    </a:lnTo>
                    <a:lnTo>
                      <a:pt x="893" y="524"/>
                    </a:lnTo>
                    <a:cubicBezTo>
                      <a:pt x="893" y="524"/>
                      <a:pt x="921" y="517"/>
                      <a:pt x="929" y="514"/>
                    </a:cubicBezTo>
                    <a:lnTo>
                      <a:pt x="929" y="514"/>
                    </a:lnTo>
                    <a:cubicBezTo>
                      <a:pt x="927" y="522"/>
                      <a:pt x="911" y="529"/>
                      <a:pt x="905" y="533"/>
                    </a:cubicBezTo>
                    <a:lnTo>
                      <a:pt x="905" y="533"/>
                    </a:lnTo>
                    <a:cubicBezTo>
                      <a:pt x="898" y="535"/>
                      <a:pt x="893" y="536"/>
                      <a:pt x="893" y="536"/>
                    </a:cubicBezTo>
                    <a:lnTo>
                      <a:pt x="905" y="536"/>
                    </a:lnTo>
                    <a:lnTo>
                      <a:pt x="905" y="548"/>
                    </a:lnTo>
                    <a:cubicBezTo>
                      <a:pt x="917" y="548"/>
                      <a:pt x="929" y="548"/>
                      <a:pt x="941" y="536"/>
                    </a:cubicBezTo>
                    <a:lnTo>
                      <a:pt x="941" y="536"/>
                    </a:lnTo>
                    <a:lnTo>
                      <a:pt x="929" y="560"/>
                    </a:lnTo>
                    <a:cubicBezTo>
                      <a:pt x="905" y="572"/>
                      <a:pt x="881" y="572"/>
                      <a:pt x="905" y="572"/>
                    </a:cubicBezTo>
                    <a:lnTo>
                      <a:pt x="941" y="572"/>
                    </a:lnTo>
                    <a:cubicBezTo>
                      <a:pt x="953" y="572"/>
                      <a:pt x="941" y="584"/>
                      <a:pt x="953" y="584"/>
                    </a:cubicBezTo>
                    <a:cubicBezTo>
                      <a:pt x="929" y="596"/>
                      <a:pt x="941" y="596"/>
                      <a:pt x="953" y="596"/>
                    </a:cubicBezTo>
                    <a:lnTo>
                      <a:pt x="977" y="596"/>
                    </a:lnTo>
                    <a:lnTo>
                      <a:pt x="941" y="608"/>
                    </a:lnTo>
                    <a:cubicBezTo>
                      <a:pt x="941" y="608"/>
                      <a:pt x="965" y="608"/>
                      <a:pt x="941" y="620"/>
                    </a:cubicBezTo>
                    <a:cubicBezTo>
                      <a:pt x="929" y="631"/>
                      <a:pt x="893" y="631"/>
                      <a:pt x="929" y="631"/>
                    </a:cubicBezTo>
                    <a:cubicBezTo>
                      <a:pt x="941" y="628"/>
                      <a:pt x="952" y="626"/>
                      <a:pt x="959" y="626"/>
                    </a:cubicBezTo>
                    <a:cubicBezTo>
                      <a:pt x="975" y="626"/>
                      <a:pt x="981" y="631"/>
                      <a:pt x="965" y="631"/>
                    </a:cubicBezTo>
                    <a:lnTo>
                      <a:pt x="917" y="631"/>
                    </a:lnTo>
                    <a:cubicBezTo>
                      <a:pt x="917" y="631"/>
                      <a:pt x="905" y="643"/>
                      <a:pt x="917" y="643"/>
                    </a:cubicBezTo>
                    <a:lnTo>
                      <a:pt x="953" y="643"/>
                    </a:lnTo>
                    <a:cubicBezTo>
                      <a:pt x="953" y="643"/>
                      <a:pt x="917" y="655"/>
                      <a:pt x="929" y="655"/>
                    </a:cubicBezTo>
                    <a:lnTo>
                      <a:pt x="953" y="655"/>
                    </a:lnTo>
                    <a:cubicBezTo>
                      <a:pt x="953" y="655"/>
                      <a:pt x="905" y="667"/>
                      <a:pt x="917" y="667"/>
                    </a:cubicBezTo>
                    <a:cubicBezTo>
                      <a:pt x="917" y="667"/>
                      <a:pt x="965" y="679"/>
                      <a:pt x="977" y="691"/>
                    </a:cubicBezTo>
                    <a:lnTo>
                      <a:pt x="905" y="691"/>
                    </a:lnTo>
                    <a:cubicBezTo>
                      <a:pt x="905" y="691"/>
                      <a:pt x="917" y="691"/>
                      <a:pt x="917" y="703"/>
                    </a:cubicBezTo>
                    <a:lnTo>
                      <a:pt x="929" y="703"/>
                    </a:lnTo>
                    <a:cubicBezTo>
                      <a:pt x="929" y="703"/>
                      <a:pt x="917" y="703"/>
                      <a:pt x="929" y="715"/>
                    </a:cubicBezTo>
                    <a:cubicBezTo>
                      <a:pt x="930" y="715"/>
                      <a:pt x="930" y="716"/>
                      <a:pt x="931" y="716"/>
                    </a:cubicBezTo>
                    <a:lnTo>
                      <a:pt x="931" y="716"/>
                    </a:lnTo>
                    <a:cubicBezTo>
                      <a:pt x="924" y="714"/>
                      <a:pt x="917" y="713"/>
                      <a:pt x="912" y="713"/>
                    </a:cubicBezTo>
                    <a:cubicBezTo>
                      <a:pt x="904" y="713"/>
                      <a:pt x="902" y="717"/>
                      <a:pt x="917" y="727"/>
                    </a:cubicBezTo>
                    <a:cubicBezTo>
                      <a:pt x="930" y="731"/>
                      <a:pt x="943" y="735"/>
                      <a:pt x="953" y="739"/>
                    </a:cubicBezTo>
                    <a:lnTo>
                      <a:pt x="905" y="739"/>
                    </a:lnTo>
                    <a:cubicBezTo>
                      <a:pt x="905" y="739"/>
                      <a:pt x="917" y="739"/>
                      <a:pt x="917" y="751"/>
                    </a:cubicBezTo>
                    <a:cubicBezTo>
                      <a:pt x="917" y="755"/>
                      <a:pt x="913" y="756"/>
                      <a:pt x="908" y="756"/>
                    </a:cubicBezTo>
                    <a:cubicBezTo>
                      <a:pt x="897" y="756"/>
                      <a:pt x="881" y="751"/>
                      <a:pt x="881" y="751"/>
                    </a:cubicBezTo>
                    <a:lnTo>
                      <a:pt x="881" y="751"/>
                    </a:lnTo>
                    <a:lnTo>
                      <a:pt x="905" y="762"/>
                    </a:lnTo>
                    <a:cubicBezTo>
                      <a:pt x="913" y="766"/>
                      <a:pt x="912" y="768"/>
                      <a:pt x="907" y="768"/>
                    </a:cubicBezTo>
                    <a:cubicBezTo>
                      <a:pt x="896" y="768"/>
                      <a:pt x="870" y="762"/>
                      <a:pt x="870" y="762"/>
                    </a:cubicBezTo>
                    <a:lnTo>
                      <a:pt x="870" y="762"/>
                    </a:lnTo>
                    <a:cubicBezTo>
                      <a:pt x="870" y="762"/>
                      <a:pt x="895" y="770"/>
                      <a:pt x="912" y="774"/>
                    </a:cubicBezTo>
                    <a:lnTo>
                      <a:pt x="858" y="774"/>
                    </a:lnTo>
                    <a:cubicBezTo>
                      <a:pt x="897" y="784"/>
                      <a:pt x="871" y="786"/>
                      <a:pt x="888" y="793"/>
                    </a:cubicBezTo>
                    <a:lnTo>
                      <a:pt x="888" y="793"/>
                    </a:lnTo>
                    <a:cubicBezTo>
                      <a:pt x="881" y="793"/>
                      <a:pt x="881" y="798"/>
                      <a:pt x="881" y="798"/>
                    </a:cubicBezTo>
                    <a:cubicBezTo>
                      <a:pt x="881" y="810"/>
                      <a:pt x="893" y="810"/>
                      <a:pt x="893" y="810"/>
                    </a:cubicBezTo>
                    <a:lnTo>
                      <a:pt x="917" y="822"/>
                    </a:lnTo>
                    <a:lnTo>
                      <a:pt x="858" y="798"/>
                    </a:lnTo>
                    <a:lnTo>
                      <a:pt x="858" y="798"/>
                    </a:lnTo>
                    <a:cubicBezTo>
                      <a:pt x="870" y="810"/>
                      <a:pt x="881" y="810"/>
                      <a:pt x="893" y="822"/>
                    </a:cubicBezTo>
                    <a:cubicBezTo>
                      <a:pt x="917" y="834"/>
                      <a:pt x="941" y="846"/>
                      <a:pt x="941" y="846"/>
                    </a:cubicBezTo>
                    <a:lnTo>
                      <a:pt x="881" y="822"/>
                    </a:lnTo>
                    <a:cubicBezTo>
                      <a:pt x="870" y="822"/>
                      <a:pt x="893" y="834"/>
                      <a:pt x="905" y="834"/>
                    </a:cubicBezTo>
                    <a:cubicBezTo>
                      <a:pt x="905" y="838"/>
                      <a:pt x="905" y="839"/>
                      <a:pt x="905" y="839"/>
                    </a:cubicBezTo>
                    <a:cubicBezTo>
                      <a:pt x="904" y="839"/>
                      <a:pt x="901" y="834"/>
                      <a:pt x="893" y="834"/>
                    </a:cubicBezTo>
                    <a:lnTo>
                      <a:pt x="870" y="834"/>
                    </a:lnTo>
                    <a:cubicBezTo>
                      <a:pt x="870" y="834"/>
                      <a:pt x="905" y="858"/>
                      <a:pt x="893" y="858"/>
                    </a:cubicBezTo>
                    <a:lnTo>
                      <a:pt x="1012" y="858"/>
                    </a:lnTo>
                    <a:lnTo>
                      <a:pt x="1012" y="870"/>
                    </a:lnTo>
                    <a:cubicBezTo>
                      <a:pt x="1012" y="870"/>
                      <a:pt x="1002" y="864"/>
                      <a:pt x="995" y="864"/>
                    </a:cubicBezTo>
                    <a:cubicBezTo>
                      <a:pt x="992" y="864"/>
                      <a:pt x="990" y="865"/>
                      <a:pt x="989" y="868"/>
                    </a:cubicBezTo>
                    <a:lnTo>
                      <a:pt x="989" y="868"/>
                    </a:lnTo>
                    <a:cubicBezTo>
                      <a:pt x="981" y="862"/>
                      <a:pt x="977" y="858"/>
                      <a:pt x="977" y="858"/>
                    </a:cubicBezTo>
                    <a:lnTo>
                      <a:pt x="977" y="858"/>
                    </a:lnTo>
                    <a:lnTo>
                      <a:pt x="989" y="870"/>
                    </a:lnTo>
                    <a:cubicBezTo>
                      <a:pt x="989" y="870"/>
                      <a:pt x="965" y="870"/>
                      <a:pt x="989" y="882"/>
                    </a:cubicBezTo>
                    <a:cubicBezTo>
                      <a:pt x="1012" y="905"/>
                      <a:pt x="1024" y="905"/>
                      <a:pt x="1024" y="905"/>
                    </a:cubicBezTo>
                    <a:cubicBezTo>
                      <a:pt x="1012" y="905"/>
                      <a:pt x="1000" y="893"/>
                      <a:pt x="989" y="893"/>
                    </a:cubicBezTo>
                    <a:lnTo>
                      <a:pt x="965" y="893"/>
                    </a:lnTo>
                    <a:cubicBezTo>
                      <a:pt x="965" y="893"/>
                      <a:pt x="977" y="917"/>
                      <a:pt x="977" y="917"/>
                    </a:cubicBezTo>
                    <a:cubicBezTo>
                      <a:pt x="977" y="917"/>
                      <a:pt x="989" y="929"/>
                      <a:pt x="1000" y="953"/>
                    </a:cubicBezTo>
                    <a:cubicBezTo>
                      <a:pt x="1000" y="953"/>
                      <a:pt x="962" y="922"/>
                      <a:pt x="959" y="922"/>
                    </a:cubicBezTo>
                    <a:lnTo>
                      <a:pt x="959" y="922"/>
                    </a:lnTo>
                    <a:cubicBezTo>
                      <a:pt x="959" y="922"/>
                      <a:pt x="960" y="924"/>
                      <a:pt x="965" y="929"/>
                    </a:cubicBezTo>
                    <a:cubicBezTo>
                      <a:pt x="969" y="933"/>
                      <a:pt x="973" y="937"/>
                      <a:pt x="978" y="941"/>
                    </a:cubicBezTo>
                    <a:lnTo>
                      <a:pt x="978" y="941"/>
                    </a:lnTo>
                    <a:cubicBezTo>
                      <a:pt x="972" y="937"/>
                      <a:pt x="966" y="934"/>
                      <a:pt x="961" y="930"/>
                    </a:cubicBezTo>
                    <a:lnTo>
                      <a:pt x="961" y="930"/>
                    </a:lnTo>
                    <a:cubicBezTo>
                      <a:pt x="964" y="936"/>
                      <a:pt x="958" y="938"/>
                      <a:pt x="963" y="949"/>
                    </a:cubicBezTo>
                    <a:lnTo>
                      <a:pt x="963" y="949"/>
                    </a:lnTo>
                    <a:cubicBezTo>
                      <a:pt x="960" y="947"/>
                      <a:pt x="956" y="945"/>
                      <a:pt x="953" y="941"/>
                    </a:cubicBezTo>
                    <a:lnTo>
                      <a:pt x="953" y="941"/>
                    </a:lnTo>
                    <a:cubicBezTo>
                      <a:pt x="954" y="942"/>
                      <a:pt x="958" y="946"/>
                      <a:pt x="964" y="952"/>
                    </a:cubicBezTo>
                    <a:lnTo>
                      <a:pt x="964" y="952"/>
                    </a:lnTo>
                    <a:cubicBezTo>
                      <a:pt x="964" y="952"/>
                      <a:pt x="965" y="953"/>
                      <a:pt x="965" y="953"/>
                    </a:cubicBezTo>
                    <a:cubicBezTo>
                      <a:pt x="962" y="950"/>
                      <a:pt x="958" y="946"/>
                      <a:pt x="953" y="941"/>
                    </a:cubicBezTo>
                    <a:lnTo>
                      <a:pt x="953" y="941"/>
                    </a:lnTo>
                    <a:cubicBezTo>
                      <a:pt x="953" y="941"/>
                      <a:pt x="953" y="941"/>
                      <a:pt x="953" y="941"/>
                    </a:cubicBezTo>
                    <a:lnTo>
                      <a:pt x="953" y="941"/>
                    </a:lnTo>
                    <a:cubicBezTo>
                      <a:pt x="953" y="941"/>
                      <a:pt x="953" y="941"/>
                      <a:pt x="953" y="941"/>
                    </a:cubicBezTo>
                    <a:lnTo>
                      <a:pt x="953" y="941"/>
                    </a:lnTo>
                    <a:cubicBezTo>
                      <a:pt x="949" y="938"/>
                      <a:pt x="945" y="934"/>
                      <a:pt x="941" y="929"/>
                    </a:cubicBezTo>
                    <a:cubicBezTo>
                      <a:pt x="929" y="923"/>
                      <a:pt x="926" y="923"/>
                      <a:pt x="925" y="923"/>
                    </a:cubicBezTo>
                    <a:lnTo>
                      <a:pt x="977" y="965"/>
                    </a:lnTo>
                    <a:cubicBezTo>
                      <a:pt x="977" y="964"/>
                      <a:pt x="977" y="963"/>
                      <a:pt x="976" y="963"/>
                    </a:cubicBezTo>
                    <a:lnTo>
                      <a:pt x="976" y="963"/>
                    </a:lnTo>
                    <a:cubicBezTo>
                      <a:pt x="986" y="970"/>
                      <a:pt x="995" y="977"/>
                      <a:pt x="1000" y="977"/>
                    </a:cubicBezTo>
                    <a:cubicBezTo>
                      <a:pt x="1008" y="977"/>
                      <a:pt x="1015" y="973"/>
                      <a:pt x="1017" y="967"/>
                    </a:cubicBezTo>
                    <a:lnTo>
                      <a:pt x="1017" y="967"/>
                    </a:lnTo>
                    <a:cubicBezTo>
                      <a:pt x="1023" y="970"/>
                      <a:pt x="1030" y="974"/>
                      <a:pt x="1036" y="977"/>
                    </a:cubicBezTo>
                    <a:lnTo>
                      <a:pt x="1017" y="964"/>
                    </a:lnTo>
                    <a:lnTo>
                      <a:pt x="1017" y="964"/>
                    </a:lnTo>
                    <a:cubicBezTo>
                      <a:pt x="1018" y="961"/>
                      <a:pt x="1016" y="957"/>
                      <a:pt x="1012" y="953"/>
                    </a:cubicBezTo>
                    <a:cubicBezTo>
                      <a:pt x="1012" y="941"/>
                      <a:pt x="1012" y="941"/>
                      <a:pt x="1012" y="941"/>
                    </a:cubicBezTo>
                    <a:cubicBezTo>
                      <a:pt x="1010" y="936"/>
                      <a:pt x="1010" y="934"/>
                      <a:pt x="1013" y="934"/>
                    </a:cubicBezTo>
                    <a:cubicBezTo>
                      <a:pt x="1022" y="934"/>
                      <a:pt x="1060" y="965"/>
                      <a:pt x="1060" y="965"/>
                    </a:cubicBezTo>
                    <a:cubicBezTo>
                      <a:pt x="1060" y="965"/>
                      <a:pt x="1022" y="934"/>
                      <a:pt x="1025" y="934"/>
                    </a:cubicBezTo>
                    <a:lnTo>
                      <a:pt x="1025" y="934"/>
                    </a:lnTo>
                    <a:cubicBezTo>
                      <a:pt x="1026" y="934"/>
                      <a:pt x="1029" y="936"/>
                      <a:pt x="1036" y="941"/>
                    </a:cubicBezTo>
                    <a:cubicBezTo>
                      <a:pt x="1036" y="941"/>
                      <a:pt x="1021" y="911"/>
                      <a:pt x="1027" y="911"/>
                    </a:cubicBezTo>
                    <a:lnTo>
                      <a:pt x="1027" y="911"/>
                    </a:lnTo>
                    <a:cubicBezTo>
                      <a:pt x="1029" y="911"/>
                      <a:pt x="1031" y="912"/>
                      <a:pt x="1036" y="917"/>
                    </a:cubicBezTo>
                    <a:lnTo>
                      <a:pt x="1008" y="879"/>
                    </a:lnTo>
                    <a:lnTo>
                      <a:pt x="1008" y="879"/>
                    </a:lnTo>
                    <a:lnTo>
                      <a:pt x="1012" y="882"/>
                    </a:lnTo>
                    <a:cubicBezTo>
                      <a:pt x="1011" y="881"/>
                      <a:pt x="1009" y="880"/>
                      <a:pt x="1008" y="879"/>
                    </a:cubicBezTo>
                    <a:lnTo>
                      <a:pt x="1008" y="879"/>
                    </a:lnTo>
                    <a:lnTo>
                      <a:pt x="1000" y="870"/>
                    </a:lnTo>
                    <a:lnTo>
                      <a:pt x="1000" y="870"/>
                    </a:lnTo>
                    <a:cubicBezTo>
                      <a:pt x="1024" y="893"/>
                      <a:pt x="1036" y="893"/>
                      <a:pt x="1036" y="893"/>
                    </a:cubicBezTo>
                    <a:cubicBezTo>
                      <a:pt x="1036" y="890"/>
                      <a:pt x="1038" y="888"/>
                      <a:pt x="1041" y="888"/>
                    </a:cubicBezTo>
                    <a:cubicBezTo>
                      <a:pt x="1049" y="888"/>
                      <a:pt x="1063" y="897"/>
                      <a:pt x="1072" y="905"/>
                    </a:cubicBezTo>
                    <a:cubicBezTo>
                      <a:pt x="1075" y="907"/>
                      <a:pt x="1076" y="907"/>
                      <a:pt x="1077" y="907"/>
                    </a:cubicBezTo>
                    <a:cubicBezTo>
                      <a:pt x="1081" y="907"/>
                      <a:pt x="1024" y="870"/>
                      <a:pt x="1024" y="870"/>
                    </a:cubicBezTo>
                    <a:cubicBezTo>
                      <a:pt x="1026" y="868"/>
                      <a:pt x="1027" y="868"/>
                      <a:pt x="1029" y="868"/>
                    </a:cubicBezTo>
                    <a:cubicBezTo>
                      <a:pt x="1046" y="868"/>
                      <a:pt x="1084" y="905"/>
                      <a:pt x="1084" y="905"/>
                    </a:cubicBezTo>
                    <a:cubicBezTo>
                      <a:pt x="1096" y="905"/>
                      <a:pt x="1084" y="882"/>
                      <a:pt x="1060" y="870"/>
                    </a:cubicBezTo>
                    <a:cubicBezTo>
                      <a:pt x="1036" y="870"/>
                      <a:pt x="1036" y="858"/>
                      <a:pt x="1036" y="858"/>
                    </a:cubicBezTo>
                    <a:lnTo>
                      <a:pt x="1048" y="858"/>
                    </a:lnTo>
                    <a:lnTo>
                      <a:pt x="1084" y="879"/>
                    </a:lnTo>
                    <a:lnTo>
                      <a:pt x="1084" y="879"/>
                    </a:lnTo>
                    <a:cubicBezTo>
                      <a:pt x="1082" y="870"/>
                      <a:pt x="1072" y="869"/>
                      <a:pt x="1072" y="858"/>
                    </a:cubicBezTo>
                    <a:lnTo>
                      <a:pt x="1048" y="846"/>
                    </a:lnTo>
                    <a:cubicBezTo>
                      <a:pt x="1046" y="843"/>
                      <a:pt x="1046" y="842"/>
                      <a:pt x="1047" y="842"/>
                    </a:cubicBezTo>
                    <a:cubicBezTo>
                      <a:pt x="1052" y="842"/>
                      <a:pt x="1068" y="849"/>
                      <a:pt x="1073" y="849"/>
                    </a:cubicBezTo>
                    <a:cubicBezTo>
                      <a:pt x="1074" y="849"/>
                      <a:pt x="1074" y="849"/>
                      <a:pt x="1073" y="847"/>
                    </a:cubicBezTo>
                    <a:lnTo>
                      <a:pt x="1073" y="847"/>
                    </a:lnTo>
                    <a:cubicBezTo>
                      <a:pt x="1075" y="848"/>
                      <a:pt x="1076" y="848"/>
                      <a:pt x="1078" y="848"/>
                    </a:cubicBezTo>
                    <a:cubicBezTo>
                      <a:pt x="1080" y="848"/>
                      <a:pt x="1082" y="848"/>
                      <a:pt x="1084" y="846"/>
                    </a:cubicBezTo>
                    <a:cubicBezTo>
                      <a:pt x="1084" y="846"/>
                      <a:pt x="1084" y="834"/>
                      <a:pt x="1060" y="822"/>
                    </a:cubicBezTo>
                    <a:lnTo>
                      <a:pt x="1060" y="822"/>
                    </a:lnTo>
                    <a:cubicBezTo>
                      <a:pt x="1072" y="828"/>
                      <a:pt x="1080" y="830"/>
                      <a:pt x="1086" y="830"/>
                    </a:cubicBezTo>
                    <a:cubicBezTo>
                      <a:pt x="1102" y="830"/>
                      <a:pt x="1096" y="810"/>
                      <a:pt x="1096" y="810"/>
                    </a:cubicBezTo>
                    <a:cubicBezTo>
                      <a:pt x="1096" y="810"/>
                      <a:pt x="1072" y="798"/>
                      <a:pt x="1048" y="786"/>
                    </a:cubicBezTo>
                    <a:lnTo>
                      <a:pt x="1048" y="786"/>
                    </a:lnTo>
                    <a:cubicBezTo>
                      <a:pt x="1060" y="792"/>
                      <a:pt x="1078" y="795"/>
                      <a:pt x="1094" y="795"/>
                    </a:cubicBezTo>
                    <a:cubicBezTo>
                      <a:pt x="1111" y="795"/>
                      <a:pt x="1125" y="792"/>
                      <a:pt x="1131" y="786"/>
                    </a:cubicBezTo>
                    <a:cubicBezTo>
                      <a:pt x="1131" y="774"/>
                      <a:pt x="1131" y="774"/>
                      <a:pt x="1120" y="774"/>
                    </a:cubicBezTo>
                    <a:cubicBezTo>
                      <a:pt x="1096" y="762"/>
                      <a:pt x="1084" y="751"/>
                      <a:pt x="1084" y="751"/>
                    </a:cubicBezTo>
                    <a:cubicBezTo>
                      <a:pt x="1084" y="748"/>
                      <a:pt x="1085" y="747"/>
                      <a:pt x="1088" y="747"/>
                    </a:cubicBezTo>
                    <a:cubicBezTo>
                      <a:pt x="1097" y="747"/>
                      <a:pt x="1120" y="762"/>
                      <a:pt x="1120" y="762"/>
                    </a:cubicBezTo>
                    <a:cubicBezTo>
                      <a:pt x="1120" y="751"/>
                      <a:pt x="1120" y="751"/>
                      <a:pt x="1120" y="739"/>
                    </a:cubicBezTo>
                    <a:cubicBezTo>
                      <a:pt x="1120" y="732"/>
                      <a:pt x="1120" y="729"/>
                      <a:pt x="1114" y="726"/>
                    </a:cubicBezTo>
                    <a:lnTo>
                      <a:pt x="1114" y="726"/>
                    </a:lnTo>
                    <a:cubicBezTo>
                      <a:pt x="1117" y="726"/>
                      <a:pt x="1119" y="726"/>
                      <a:pt x="1122" y="727"/>
                    </a:cubicBezTo>
                    <a:lnTo>
                      <a:pt x="1122" y="727"/>
                    </a:lnTo>
                    <a:cubicBezTo>
                      <a:pt x="1117" y="726"/>
                      <a:pt x="1129" y="724"/>
                      <a:pt x="1120" y="715"/>
                    </a:cubicBezTo>
                    <a:lnTo>
                      <a:pt x="1108" y="715"/>
                    </a:lnTo>
                    <a:lnTo>
                      <a:pt x="1096" y="703"/>
                    </a:lnTo>
                    <a:cubicBezTo>
                      <a:pt x="1084" y="697"/>
                      <a:pt x="1081" y="697"/>
                      <a:pt x="1082" y="697"/>
                    </a:cubicBezTo>
                    <a:cubicBezTo>
                      <a:pt x="1084" y="697"/>
                      <a:pt x="1090" y="697"/>
                      <a:pt x="1096" y="691"/>
                    </a:cubicBezTo>
                    <a:lnTo>
                      <a:pt x="1120" y="691"/>
                    </a:lnTo>
                    <a:lnTo>
                      <a:pt x="1096" y="679"/>
                    </a:lnTo>
                    <a:lnTo>
                      <a:pt x="1120" y="679"/>
                    </a:lnTo>
                    <a:lnTo>
                      <a:pt x="1096" y="667"/>
                    </a:lnTo>
                    <a:lnTo>
                      <a:pt x="1143" y="667"/>
                    </a:lnTo>
                    <a:cubicBezTo>
                      <a:pt x="1155" y="667"/>
                      <a:pt x="1155" y="667"/>
                      <a:pt x="1155" y="655"/>
                    </a:cubicBezTo>
                    <a:cubicBezTo>
                      <a:pt x="1155" y="651"/>
                      <a:pt x="1154" y="650"/>
                      <a:pt x="1152" y="650"/>
                    </a:cubicBezTo>
                    <a:cubicBezTo>
                      <a:pt x="1149" y="650"/>
                      <a:pt x="1146" y="651"/>
                      <a:pt x="1142" y="653"/>
                    </a:cubicBezTo>
                    <a:lnTo>
                      <a:pt x="1142" y="653"/>
                    </a:lnTo>
                    <a:cubicBezTo>
                      <a:pt x="1150" y="649"/>
                      <a:pt x="1131" y="640"/>
                      <a:pt x="1131" y="631"/>
                    </a:cubicBezTo>
                    <a:lnTo>
                      <a:pt x="1143" y="631"/>
                    </a:lnTo>
                    <a:cubicBezTo>
                      <a:pt x="1143" y="631"/>
                      <a:pt x="1143" y="631"/>
                      <a:pt x="1143" y="620"/>
                    </a:cubicBezTo>
                    <a:cubicBezTo>
                      <a:pt x="1143" y="620"/>
                      <a:pt x="1131" y="608"/>
                      <a:pt x="1155" y="596"/>
                    </a:cubicBezTo>
                    <a:lnTo>
                      <a:pt x="1131" y="596"/>
                    </a:lnTo>
                    <a:cubicBezTo>
                      <a:pt x="1125" y="602"/>
                      <a:pt x="1120" y="605"/>
                      <a:pt x="1112" y="605"/>
                    </a:cubicBezTo>
                    <a:cubicBezTo>
                      <a:pt x="1105" y="605"/>
                      <a:pt x="1096" y="602"/>
                      <a:pt x="1084" y="596"/>
                    </a:cubicBezTo>
                    <a:lnTo>
                      <a:pt x="1131" y="596"/>
                    </a:lnTo>
                    <a:cubicBezTo>
                      <a:pt x="1125" y="590"/>
                      <a:pt x="1123" y="590"/>
                      <a:pt x="1121" y="590"/>
                    </a:cubicBezTo>
                    <a:cubicBezTo>
                      <a:pt x="1120" y="590"/>
                      <a:pt x="1120" y="590"/>
                      <a:pt x="1120" y="584"/>
                    </a:cubicBezTo>
                    <a:lnTo>
                      <a:pt x="1143" y="584"/>
                    </a:lnTo>
                    <a:cubicBezTo>
                      <a:pt x="1147" y="580"/>
                      <a:pt x="1142" y="579"/>
                      <a:pt x="1133" y="579"/>
                    </a:cubicBezTo>
                    <a:cubicBezTo>
                      <a:pt x="1132" y="579"/>
                      <a:pt x="1131" y="579"/>
                      <a:pt x="1130" y="579"/>
                    </a:cubicBezTo>
                    <a:lnTo>
                      <a:pt x="1130" y="579"/>
                    </a:lnTo>
                    <a:cubicBezTo>
                      <a:pt x="1136" y="577"/>
                      <a:pt x="1140" y="575"/>
                      <a:pt x="1143" y="572"/>
                    </a:cubicBezTo>
                    <a:cubicBezTo>
                      <a:pt x="1143" y="560"/>
                      <a:pt x="1096" y="560"/>
                      <a:pt x="1084" y="560"/>
                    </a:cubicBezTo>
                    <a:cubicBezTo>
                      <a:pt x="1079" y="560"/>
                      <a:pt x="1076" y="558"/>
                      <a:pt x="1075" y="555"/>
                    </a:cubicBezTo>
                    <a:lnTo>
                      <a:pt x="1075" y="555"/>
                    </a:lnTo>
                    <a:cubicBezTo>
                      <a:pt x="1070" y="558"/>
                      <a:pt x="1065" y="560"/>
                      <a:pt x="1060" y="560"/>
                    </a:cubicBezTo>
                    <a:cubicBezTo>
                      <a:pt x="1060" y="560"/>
                      <a:pt x="1067" y="558"/>
                      <a:pt x="1075" y="555"/>
                    </a:cubicBezTo>
                    <a:lnTo>
                      <a:pt x="1075" y="555"/>
                    </a:lnTo>
                    <a:cubicBezTo>
                      <a:pt x="1075" y="555"/>
                      <a:pt x="1075" y="555"/>
                      <a:pt x="1075" y="555"/>
                    </a:cubicBezTo>
                    <a:lnTo>
                      <a:pt x="1075" y="555"/>
                    </a:lnTo>
                    <a:cubicBezTo>
                      <a:pt x="1077" y="555"/>
                      <a:pt x="1078" y="554"/>
                      <a:pt x="1080" y="553"/>
                    </a:cubicBezTo>
                    <a:lnTo>
                      <a:pt x="1080" y="553"/>
                    </a:lnTo>
                    <a:cubicBezTo>
                      <a:pt x="1078" y="554"/>
                      <a:pt x="1077" y="554"/>
                      <a:pt x="1075" y="555"/>
                    </a:cubicBezTo>
                    <a:lnTo>
                      <a:pt x="1075" y="555"/>
                    </a:lnTo>
                    <a:cubicBezTo>
                      <a:pt x="1074" y="552"/>
                      <a:pt x="1077" y="548"/>
                      <a:pt x="1084" y="548"/>
                    </a:cubicBezTo>
                    <a:lnTo>
                      <a:pt x="1093" y="548"/>
                    </a:lnTo>
                    <a:cubicBezTo>
                      <a:pt x="1108" y="542"/>
                      <a:pt x="1120" y="536"/>
                      <a:pt x="1108" y="536"/>
                    </a:cubicBezTo>
                    <a:lnTo>
                      <a:pt x="1060" y="548"/>
                    </a:lnTo>
                    <a:lnTo>
                      <a:pt x="1024" y="548"/>
                    </a:lnTo>
                    <a:cubicBezTo>
                      <a:pt x="1060" y="536"/>
                      <a:pt x="1084" y="536"/>
                      <a:pt x="1084" y="524"/>
                    </a:cubicBezTo>
                    <a:lnTo>
                      <a:pt x="1048" y="524"/>
                    </a:lnTo>
                    <a:lnTo>
                      <a:pt x="1084" y="512"/>
                    </a:lnTo>
                    <a:cubicBezTo>
                      <a:pt x="1096" y="512"/>
                      <a:pt x="1096" y="501"/>
                      <a:pt x="1096" y="501"/>
                    </a:cubicBezTo>
                    <a:cubicBezTo>
                      <a:pt x="1090" y="501"/>
                      <a:pt x="1072" y="503"/>
                      <a:pt x="1061" y="503"/>
                    </a:cubicBezTo>
                    <a:cubicBezTo>
                      <a:pt x="1051" y="503"/>
                      <a:pt x="1048" y="501"/>
                      <a:pt x="1072" y="489"/>
                    </a:cubicBezTo>
                    <a:cubicBezTo>
                      <a:pt x="1092" y="485"/>
                      <a:pt x="1097" y="483"/>
                      <a:pt x="1095" y="483"/>
                    </a:cubicBezTo>
                    <a:cubicBezTo>
                      <a:pt x="1092" y="483"/>
                      <a:pt x="1060" y="489"/>
                      <a:pt x="1060" y="489"/>
                    </a:cubicBezTo>
                    <a:cubicBezTo>
                      <a:pt x="1060" y="489"/>
                      <a:pt x="1096" y="477"/>
                      <a:pt x="1084" y="477"/>
                    </a:cubicBezTo>
                    <a:lnTo>
                      <a:pt x="1036" y="489"/>
                    </a:lnTo>
                    <a:cubicBezTo>
                      <a:pt x="1060" y="477"/>
                      <a:pt x="1072" y="477"/>
                      <a:pt x="1084" y="465"/>
                    </a:cubicBezTo>
                    <a:cubicBezTo>
                      <a:pt x="1084" y="465"/>
                      <a:pt x="1089" y="460"/>
                      <a:pt x="1086" y="460"/>
                    </a:cubicBezTo>
                    <a:cubicBezTo>
                      <a:pt x="1084" y="460"/>
                      <a:pt x="1080" y="461"/>
                      <a:pt x="1072" y="465"/>
                    </a:cubicBezTo>
                    <a:cubicBezTo>
                      <a:pt x="1068" y="469"/>
                      <a:pt x="1065" y="470"/>
                      <a:pt x="1064" y="470"/>
                    </a:cubicBezTo>
                    <a:cubicBezTo>
                      <a:pt x="1060" y="470"/>
                      <a:pt x="1060" y="465"/>
                      <a:pt x="1060" y="465"/>
                    </a:cubicBezTo>
                    <a:cubicBezTo>
                      <a:pt x="1060" y="465"/>
                      <a:pt x="1024" y="477"/>
                      <a:pt x="1024" y="477"/>
                    </a:cubicBezTo>
                    <a:lnTo>
                      <a:pt x="1060" y="453"/>
                    </a:lnTo>
                    <a:lnTo>
                      <a:pt x="1000" y="453"/>
                    </a:lnTo>
                    <a:lnTo>
                      <a:pt x="1051" y="433"/>
                    </a:lnTo>
                    <a:lnTo>
                      <a:pt x="1051" y="433"/>
                    </a:lnTo>
                    <a:cubicBezTo>
                      <a:pt x="1047" y="434"/>
                      <a:pt x="1043" y="434"/>
                      <a:pt x="1040" y="434"/>
                    </a:cubicBezTo>
                    <a:cubicBezTo>
                      <a:pt x="1030" y="434"/>
                      <a:pt x="1024" y="429"/>
                      <a:pt x="1024" y="429"/>
                    </a:cubicBezTo>
                    <a:cubicBezTo>
                      <a:pt x="1024" y="429"/>
                      <a:pt x="1048" y="417"/>
                      <a:pt x="1048" y="417"/>
                    </a:cubicBezTo>
                    <a:cubicBezTo>
                      <a:pt x="1048" y="405"/>
                      <a:pt x="1048" y="381"/>
                      <a:pt x="1048" y="370"/>
                    </a:cubicBezTo>
                    <a:cubicBezTo>
                      <a:pt x="1048" y="346"/>
                      <a:pt x="1060" y="358"/>
                      <a:pt x="1060" y="346"/>
                    </a:cubicBezTo>
                    <a:lnTo>
                      <a:pt x="1036" y="334"/>
                    </a:lnTo>
                    <a:cubicBezTo>
                      <a:pt x="1024" y="334"/>
                      <a:pt x="1012" y="322"/>
                      <a:pt x="1000" y="322"/>
                    </a:cubicBezTo>
                    <a:lnTo>
                      <a:pt x="965" y="322"/>
                    </a:lnTo>
                    <a:cubicBezTo>
                      <a:pt x="965" y="322"/>
                      <a:pt x="977" y="322"/>
                      <a:pt x="977" y="310"/>
                    </a:cubicBezTo>
                    <a:cubicBezTo>
                      <a:pt x="977" y="310"/>
                      <a:pt x="977" y="298"/>
                      <a:pt x="977" y="298"/>
                    </a:cubicBezTo>
                    <a:cubicBezTo>
                      <a:pt x="969" y="298"/>
                      <a:pt x="971" y="293"/>
                      <a:pt x="967" y="293"/>
                    </a:cubicBezTo>
                    <a:cubicBezTo>
                      <a:pt x="965" y="293"/>
                      <a:pt x="961" y="294"/>
                      <a:pt x="953" y="298"/>
                    </a:cubicBezTo>
                    <a:cubicBezTo>
                      <a:pt x="965" y="286"/>
                      <a:pt x="953" y="286"/>
                      <a:pt x="953" y="286"/>
                    </a:cubicBezTo>
                    <a:cubicBezTo>
                      <a:pt x="941" y="274"/>
                      <a:pt x="941" y="286"/>
                      <a:pt x="941" y="262"/>
                    </a:cubicBezTo>
                    <a:lnTo>
                      <a:pt x="941" y="250"/>
                    </a:lnTo>
                    <a:cubicBezTo>
                      <a:pt x="941" y="250"/>
                      <a:pt x="929" y="262"/>
                      <a:pt x="917" y="262"/>
                    </a:cubicBezTo>
                    <a:cubicBezTo>
                      <a:pt x="905" y="262"/>
                      <a:pt x="917" y="239"/>
                      <a:pt x="917" y="239"/>
                    </a:cubicBezTo>
                    <a:cubicBezTo>
                      <a:pt x="917" y="235"/>
                      <a:pt x="915" y="234"/>
                      <a:pt x="913" y="234"/>
                    </a:cubicBezTo>
                    <a:cubicBezTo>
                      <a:pt x="905" y="234"/>
                      <a:pt x="890" y="245"/>
                      <a:pt x="881" y="262"/>
                    </a:cubicBezTo>
                    <a:cubicBezTo>
                      <a:pt x="878" y="264"/>
                      <a:pt x="876" y="265"/>
                      <a:pt x="875" y="265"/>
                    </a:cubicBezTo>
                    <a:cubicBezTo>
                      <a:pt x="867" y="265"/>
                      <a:pt x="894" y="238"/>
                      <a:pt x="905" y="227"/>
                    </a:cubicBezTo>
                    <a:lnTo>
                      <a:pt x="905" y="227"/>
                    </a:lnTo>
                    <a:cubicBezTo>
                      <a:pt x="901" y="231"/>
                      <a:pt x="881" y="250"/>
                      <a:pt x="881" y="250"/>
                    </a:cubicBezTo>
                    <a:cubicBezTo>
                      <a:pt x="870" y="250"/>
                      <a:pt x="881" y="227"/>
                      <a:pt x="893" y="215"/>
                    </a:cubicBezTo>
                    <a:cubicBezTo>
                      <a:pt x="893" y="203"/>
                      <a:pt x="893" y="203"/>
                      <a:pt x="881" y="203"/>
                    </a:cubicBezTo>
                    <a:cubicBezTo>
                      <a:pt x="870" y="203"/>
                      <a:pt x="846" y="203"/>
                      <a:pt x="870" y="179"/>
                    </a:cubicBezTo>
                    <a:cubicBezTo>
                      <a:pt x="877" y="171"/>
                      <a:pt x="880" y="168"/>
                      <a:pt x="880" y="168"/>
                    </a:cubicBezTo>
                    <a:lnTo>
                      <a:pt x="880" y="168"/>
                    </a:lnTo>
                    <a:cubicBezTo>
                      <a:pt x="879" y="168"/>
                      <a:pt x="866" y="179"/>
                      <a:pt x="858" y="179"/>
                    </a:cubicBezTo>
                    <a:lnTo>
                      <a:pt x="810" y="179"/>
                    </a:lnTo>
                    <a:cubicBezTo>
                      <a:pt x="803" y="179"/>
                      <a:pt x="799" y="180"/>
                      <a:pt x="796" y="182"/>
                    </a:cubicBezTo>
                    <a:lnTo>
                      <a:pt x="796" y="182"/>
                    </a:lnTo>
                    <a:cubicBezTo>
                      <a:pt x="797" y="178"/>
                      <a:pt x="798" y="173"/>
                      <a:pt x="798" y="167"/>
                    </a:cubicBezTo>
                    <a:cubicBezTo>
                      <a:pt x="798" y="143"/>
                      <a:pt x="798" y="143"/>
                      <a:pt x="786" y="143"/>
                    </a:cubicBezTo>
                    <a:lnTo>
                      <a:pt x="774" y="143"/>
                    </a:lnTo>
                    <a:lnTo>
                      <a:pt x="727" y="239"/>
                    </a:lnTo>
                    <a:cubicBezTo>
                      <a:pt x="727" y="227"/>
                      <a:pt x="739" y="203"/>
                      <a:pt x="739" y="179"/>
                    </a:cubicBezTo>
                    <a:cubicBezTo>
                      <a:pt x="762" y="155"/>
                      <a:pt x="762" y="143"/>
                      <a:pt x="762" y="143"/>
                    </a:cubicBezTo>
                    <a:cubicBezTo>
                      <a:pt x="758" y="139"/>
                      <a:pt x="757" y="138"/>
                      <a:pt x="757" y="138"/>
                    </a:cubicBezTo>
                    <a:lnTo>
                      <a:pt x="757" y="138"/>
                    </a:lnTo>
                    <a:cubicBezTo>
                      <a:pt x="756" y="138"/>
                      <a:pt x="758" y="143"/>
                      <a:pt x="750" y="143"/>
                    </a:cubicBezTo>
                    <a:cubicBezTo>
                      <a:pt x="739" y="143"/>
                      <a:pt x="739" y="155"/>
                      <a:pt x="739" y="155"/>
                    </a:cubicBezTo>
                    <a:lnTo>
                      <a:pt x="739" y="155"/>
                    </a:lnTo>
                    <a:cubicBezTo>
                      <a:pt x="739" y="131"/>
                      <a:pt x="750" y="108"/>
                      <a:pt x="750" y="84"/>
                    </a:cubicBezTo>
                    <a:lnTo>
                      <a:pt x="750" y="84"/>
                    </a:lnTo>
                    <a:cubicBezTo>
                      <a:pt x="744" y="96"/>
                      <a:pt x="742" y="99"/>
                      <a:pt x="740" y="99"/>
                    </a:cubicBezTo>
                    <a:cubicBezTo>
                      <a:pt x="739" y="99"/>
                      <a:pt x="739" y="96"/>
                      <a:pt x="739" y="96"/>
                    </a:cubicBezTo>
                    <a:cubicBezTo>
                      <a:pt x="730" y="96"/>
                      <a:pt x="728" y="96"/>
                      <a:pt x="723" y="100"/>
                    </a:cubicBezTo>
                    <a:lnTo>
                      <a:pt x="723" y="100"/>
                    </a:lnTo>
                    <a:cubicBezTo>
                      <a:pt x="727" y="89"/>
                      <a:pt x="727" y="84"/>
                      <a:pt x="727" y="84"/>
                    </a:cubicBezTo>
                    <a:lnTo>
                      <a:pt x="727" y="84"/>
                    </a:lnTo>
                    <a:cubicBezTo>
                      <a:pt x="718" y="84"/>
                      <a:pt x="709" y="103"/>
                      <a:pt x="710" y="113"/>
                    </a:cubicBezTo>
                    <a:lnTo>
                      <a:pt x="710" y="113"/>
                    </a:lnTo>
                    <a:cubicBezTo>
                      <a:pt x="711" y="111"/>
                      <a:pt x="713" y="110"/>
                      <a:pt x="715" y="108"/>
                    </a:cubicBezTo>
                    <a:cubicBezTo>
                      <a:pt x="718" y="104"/>
                      <a:pt x="721" y="101"/>
                      <a:pt x="723" y="100"/>
                    </a:cubicBezTo>
                    <a:lnTo>
                      <a:pt x="723" y="100"/>
                    </a:lnTo>
                    <a:cubicBezTo>
                      <a:pt x="721" y="105"/>
                      <a:pt x="719" y="112"/>
                      <a:pt x="715" y="120"/>
                    </a:cubicBezTo>
                    <a:lnTo>
                      <a:pt x="727" y="120"/>
                    </a:lnTo>
                    <a:cubicBezTo>
                      <a:pt x="727" y="123"/>
                      <a:pt x="727" y="125"/>
                      <a:pt x="726" y="125"/>
                    </a:cubicBezTo>
                    <a:cubicBezTo>
                      <a:pt x="725" y="125"/>
                      <a:pt x="723" y="120"/>
                      <a:pt x="715" y="120"/>
                    </a:cubicBezTo>
                    <a:cubicBezTo>
                      <a:pt x="712" y="120"/>
                      <a:pt x="710" y="117"/>
                      <a:pt x="710" y="113"/>
                    </a:cubicBezTo>
                    <a:lnTo>
                      <a:pt x="710" y="113"/>
                    </a:lnTo>
                    <a:cubicBezTo>
                      <a:pt x="705" y="119"/>
                      <a:pt x="704" y="124"/>
                      <a:pt x="703" y="124"/>
                    </a:cubicBezTo>
                    <a:cubicBezTo>
                      <a:pt x="703" y="124"/>
                      <a:pt x="703" y="123"/>
                      <a:pt x="703" y="120"/>
                    </a:cubicBezTo>
                    <a:cubicBezTo>
                      <a:pt x="703" y="120"/>
                      <a:pt x="703" y="108"/>
                      <a:pt x="703" y="96"/>
                    </a:cubicBezTo>
                    <a:cubicBezTo>
                      <a:pt x="703" y="96"/>
                      <a:pt x="691" y="108"/>
                      <a:pt x="691" y="108"/>
                    </a:cubicBezTo>
                    <a:lnTo>
                      <a:pt x="679" y="108"/>
                    </a:lnTo>
                    <a:cubicBezTo>
                      <a:pt x="679" y="98"/>
                      <a:pt x="678" y="95"/>
                      <a:pt x="677" y="95"/>
                    </a:cubicBezTo>
                    <a:cubicBezTo>
                      <a:pt x="674" y="95"/>
                      <a:pt x="667" y="123"/>
                      <a:pt x="667" y="131"/>
                    </a:cubicBezTo>
                    <a:cubicBezTo>
                      <a:pt x="667" y="155"/>
                      <a:pt x="655" y="155"/>
                      <a:pt x="655" y="155"/>
                    </a:cubicBezTo>
                    <a:cubicBezTo>
                      <a:pt x="667" y="120"/>
                      <a:pt x="667" y="108"/>
                      <a:pt x="667" y="96"/>
                    </a:cubicBezTo>
                    <a:cubicBezTo>
                      <a:pt x="655" y="96"/>
                      <a:pt x="643" y="84"/>
                      <a:pt x="631" y="84"/>
                    </a:cubicBezTo>
                    <a:cubicBezTo>
                      <a:pt x="631" y="84"/>
                      <a:pt x="630" y="84"/>
                      <a:pt x="628" y="84"/>
                    </a:cubicBezTo>
                    <a:lnTo>
                      <a:pt x="628" y="84"/>
                    </a:lnTo>
                    <a:cubicBezTo>
                      <a:pt x="628" y="62"/>
                      <a:pt x="625" y="38"/>
                      <a:pt x="619" y="12"/>
                    </a:cubicBezTo>
                    <a:lnTo>
                      <a:pt x="608" y="12"/>
                    </a:lnTo>
                    <a:cubicBezTo>
                      <a:pt x="608" y="19"/>
                      <a:pt x="608" y="38"/>
                      <a:pt x="608" y="48"/>
                    </a:cubicBezTo>
                    <a:cubicBezTo>
                      <a:pt x="602" y="36"/>
                      <a:pt x="596" y="33"/>
                      <a:pt x="591" y="33"/>
                    </a:cubicBezTo>
                    <a:cubicBezTo>
                      <a:pt x="587" y="33"/>
                      <a:pt x="584" y="36"/>
                      <a:pt x="584" y="36"/>
                    </a:cubicBezTo>
                    <a:cubicBezTo>
                      <a:pt x="581" y="39"/>
                      <a:pt x="579" y="44"/>
                      <a:pt x="579" y="49"/>
                    </a:cubicBezTo>
                    <a:lnTo>
                      <a:pt x="579" y="49"/>
                    </a:lnTo>
                    <a:cubicBezTo>
                      <a:pt x="574" y="31"/>
                      <a:pt x="567" y="8"/>
                      <a:pt x="560" y="0"/>
                    </a:cubicBezTo>
                    <a:close/>
                    <a:moveTo>
                      <a:pt x="795" y="1010"/>
                    </a:moveTo>
                    <a:cubicBezTo>
                      <a:pt x="794" y="1010"/>
                      <a:pt x="796" y="1014"/>
                      <a:pt x="798" y="1018"/>
                    </a:cubicBezTo>
                    <a:lnTo>
                      <a:pt x="798" y="1018"/>
                    </a:lnTo>
                    <a:cubicBezTo>
                      <a:pt x="798" y="1017"/>
                      <a:pt x="798" y="1015"/>
                      <a:pt x="798" y="1012"/>
                    </a:cubicBezTo>
                    <a:cubicBezTo>
                      <a:pt x="796" y="1011"/>
                      <a:pt x="795" y="1010"/>
                      <a:pt x="795" y="1010"/>
                    </a:cubicBezTo>
                    <a:close/>
                    <a:moveTo>
                      <a:pt x="572" y="1036"/>
                    </a:moveTo>
                    <a:cubicBezTo>
                      <a:pt x="572" y="1036"/>
                      <a:pt x="572" y="1036"/>
                      <a:pt x="572" y="1036"/>
                    </a:cubicBezTo>
                    <a:cubicBezTo>
                      <a:pt x="572" y="1036"/>
                      <a:pt x="572" y="1036"/>
                      <a:pt x="572" y="1036"/>
                    </a:cubicBezTo>
                    <a:close/>
                    <a:moveTo>
                      <a:pt x="572" y="1036"/>
                    </a:moveTo>
                    <a:cubicBezTo>
                      <a:pt x="572" y="1036"/>
                      <a:pt x="572" y="1036"/>
                      <a:pt x="572" y="1036"/>
                    </a:cubicBezTo>
                    <a:cubicBezTo>
                      <a:pt x="572" y="1036"/>
                      <a:pt x="572" y="1036"/>
                      <a:pt x="572" y="1036"/>
                    </a:cubicBezTo>
                    <a:close/>
                    <a:moveTo>
                      <a:pt x="572" y="1036"/>
                    </a:moveTo>
                    <a:cubicBezTo>
                      <a:pt x="572" y="1036"/>
                      <a:pt x="572" y="1036"/>
                      <a:pt x="572" y="1036"/>
                    </a:cubicBezTo>
                    <a:cubicBezTo>
                      <a:pt x="572" y="1036"/>
                      <a:pt x="572" y="1036"/>
                      <a:pt x="572" y="1036"/>
                    </a:cubicBezTo>
                    <a:close/>
                    <a:moveTo>
                      <a:pt x="727" y="1024"/>
                    </a:moveTo>
                    <a:cubicBezTo>
                      <a:pt x="727" y="1030"/>
                      <a:pt x="730" y="1036"/>
                      <a:pt x="733" y="1042"/>
                    </a:cubicBezTo>
                    <a:lnTo>
                      <a:pt x="733" y="1042"/>
                    </a:lnTo>
                    <a:lnTo>
                      <a:pt x="727" y="1024"/>
                    </a:lnTo>
                    <a:close/>
                    <a:moveTo>
                      <a:pt x="536" y="1036"/>
                    </a:moveTo>
                    <a:lnTo>
                      <a:pt x="532" y="1047"/>
                    </a:lnTo>
                    <a:lnTo>
                      <a:pt x="532" y="1047"/>
                    </a:lnTo>
                    <a:cubicBezTo>
                      <a:pt x="530" y="1046"/>
                      <a:pt x="529" y="1043"/>
                      <a:pt x="536" y="1036"/>
                    </a:cubicBezTo>
                    <a:close/>
                    <a:moveTo>
                      <a:pt x="631" y="1048"/>
                    </a:moveTo>
                    <a:cubicBezTo>
                      <a:pt x="631" y="1048"/>
                      <a:pt x="631" y="1048"/>
                      <a:pt x="631" y="1048"/>
                    </a:cubicBezTo>
                    <a:cubicBezTo>
                      <a:pt x="631" y="1048"/>
                      <a:pt x="631" y="1048"/>
                      <a:pt x="631" y="1048"/>
                    </a:cubicBezTo>
                    <a:close/>
                    <a:moveTo>
                      <a:pt x="667" y="1048"/>
                    </a:moveTo>
                    <a:cubicBezTo>
                      <a:pt x="667" y="1048"/>
                      <a:pt x="667" y="1048"/>
                      <a:pt x="667" y="1048"/>
                    </a:cubicBezTo>
                    <a:cubicBezTo>
                      <a:pt x="667" y="1048"/>
                      <a:pt x="667" y="1048"/>
                      <a:pt x="667" y="1048"/>
                    </a:cubicBezTo>
                    <a:close/>
                    <a:moveTo>
                      <a:pt x="667" y="1048"/>
                    </a:moveTo>
                    <a:cubicBezTo>
                      <a:pt x="667" y="1048"/>
                      <a:pt x="667" y="1048"/>
                      <a:pt x="667" y="1048"/>
                    </a:cubicBezTo>
                    <a:cubicBezTo>
                      <a:pt x="667" y="1048"/>
                      <a:pt x="667" y="1048"/>
                      <a:pt x="667" y="1048"/>
                    </a:cubicBezTo>
                    <a:close/>
                    <a:moveTo>
                      <a:pt x="203" y="751"/>
                    </a:moveTo>
                    <a:cubicBezTo>
                      <a:pt x="167" y="762"/>
                      <a:pt x="143" y="774"/>
                      <a:pt x="108" y="786"/>
                    </a:cubicBezTo>
                    <a:cubicBezTo>
                      <a:pt x="108" y="786"/>
                      <a:pt x="96" y="786"/>
                      <a:pt x="96" y="798"/>
                    </a:cubicBezTo>
                    <a:lnTo>
                      <a:pt x="96" y="810"/>
                    </a:lnTo>
                    <a:lnTo>
                      <a:pt x="167" y="810"/>
                    </a:lnTo>
                    <a:cubicBezTo>
                      <a:pt x="131" y="822"/>
                      <a:pt x="131" y="834"/>
                      <a:pt x="131" y="846"/>
                    </a:cubicBezTo>
                    <a:cubicBezTo>
                      <a:pt x="119" y="846"/>
                      <a:pt x="119" y="846"/>
                      <a:pt x="119" y="858"/>
                    </a:cubicBezTo>
                    <a:cubicBezTo>
                      <a:pt x="96" y="858"/>
                      <a:pt x="84" y="870"/>
                      <a:pt x="84" y="882"/>
                    </a:cubicBezTo>
                    <a:lnTo>
                      <a:pt x="119" y="858"/>
                    </a:lnTo>
                    <a:lnTo>
                      <a:pt x="119" y="858"/>
                    </a:lnTo>
                    <a:cubicBezTo>
                      <a:pt x="119" y="858"/>
                      <a:pt x="96" y="882"/>
                      <a:pt x="96" y="882"/>
                    </a:cubicBezTo>
                    <a:cubicBezTo>
                      <a:pt x="119" y="882"/>
                      <a:pt x="131" y="882"/>
                      <a:pt x="143" y="870"/>
                    </a:cubicBezTo>
                    <a:lnTo>
                      <a:pt x="155" y="870"/>
                    </a:lnTo>
                    <a:cubicBezTo>
                      <a:pt x="155" y="870"/>
                      <a:pt x="155" y="882"/>
                      <a:pt x="155" y="882"/>
                    </a:cubicBezTo>
                    <a:cubicBezTo>
                      <a:pt x="143" y="893"/>
                      <a:pt x="119" y="905"/>
                      <a:pt x="143" y="905"/>
                    </a:cubicBezTo>
                    <a:cubicBezTo>
                      <a:pt x="147" y="901"/>
                      <a:pt x="151" y="900"/>
                      <a:pt x="155" y="900"/>
                    </a:cubicBezTo>
                    <a:cubicBezTo>
                      <a:pt x="159" y="900"/>
                      <a:pt x="163" y="902"/>
                      <a:pt x="165" y="904"/>
                    </a:cubicBezTo>
                    <a:lnTo>
                      <a:pt x="165" y="904"/>
                    </a:lnTo>
                    <a:cubicBezTo>
                      <a:pt x="174" y="897"/>
                      <a:pt x="184" y="891"/>
                      <a:pt x="188" y="891"/>
                    </a:cubicBezTo>
                    <a:cubicBezTo>
                      <a:pt x="190" y="891"/>
                      <a:pt x="191" y="892"/>
                      <a:pt x="191" y="893"/>
                    </a:cubicBezTo>
                    <a:cubicBezTo>
                      <a:pt x="191" y="902"/>
                      <a:pt x="161" y="916"/>
                      <a:pt x="143" y="928"/>
                    </a:cubicBezTo>
                    <a:lnTo>
                      <a:pt x="143" y="928"/>
                    </a:lnTo>
                    <a:cubicBezTo>
                      <a:pt x="144" y="923"/>
                      <a:pt x="152" y="914"/>
                      <a:pt x="162" y="906"/>
                    </a:cubicBezTo>
                    <a:lnTo>
                      <a:pt x="162" y="906"/>
                    </a:lnTo>
                    <a:cubicBezTo>
                      <a:pt x="150" y="911"/>
                      <a:pt x="134" y="928"/>
                      <a:pt x="142" y="929"/>
                    </a:cubicBezTo>
                    <a:lnTo>
                      <a:pt x="142" y="929"/>
                    </a:lnTo>
                    <a:cubicBezTo>
                      <a:pt x="136" y="934"/>
                      <a:pt x="131" y="938"/>
                      <a:pt x="131" y="941"/>
                    </a:cubicBezTo>
                    <a:cubicBezTo>
                      <a:pt x="131" y="943"/>
                      <a:pt x="132" y="944"/>
                      <a:pt x="134" y="944"/>
                    </a:cubicBezTo>
                    <a:cubicBezTo>
                      <a:pt x="140" y="944"/>
                      <a:pt x="158" y="929"/>
                      <a:pt x="167" y="929"/>
                    </a:cubicBezTo>
                    <a:cubicBezTo>
                      <a:pt x="167" y="932"/>
                      <a:pt x="167" y="937"/>
                      <a:pt x="167" y="941"/>
                    </a:cubicBezTo>
                    <a:cubicBezTo>
                      <a:pt x="167" y="953"/>
                      <a:pt x="143" y="989"/>
                      <a:pt x="167" y="989"/>
                    </a:cubicBezTo>
                    <a:cubicBezTo>
                      <a:pt x="179" y="989"/>
                      <a:pt x="179" y="977"/>
                      <a:pt x="191" y="977"/>
                    </a:cubicBezTo>
                    <a:cubicBezTo>
                      <a:pt x="188" y="980"/>
                      <a:pt x="183" y="984"/>
                      <a:pt x="179" y="989"/>
                    </a:cubicBezTo>
                    <a:lnTo>
                      <a:pt x="203" y="989"/>
                    </a:lnTo>
                    <a:cubicBezTo>
                      <a:pt x="216" y="980"/>
                      <a:pt x="223" y="976"/>
                      <a:pt x="225" y="976"/>
                    </a:cubicBezTo>
                    <a:lnTo>
                      <a:pt x="225" y="976"/>
                    </a:lnTo>
                    <a:cubicBezTo>
                      <a:pt x="228" y="976"/>
                      <a:pt x="217" y="986"/>
                      <a:pt x="203" y="1001"/>
                    </a:cubicBezTo>
                    <a:lnTo>
                      <a:pt x="203" y="1001"/>
                    </a:lnTo>
                    <a:lnTo>
                      <a:pt x="250" y="953"/>
                    </a:lnTo>
                    <a:lnTo>
                      <a:pt x="250" y="953"/>
                    </a:lnTo>
                    <a:cubicBezTo>
                      <a:pt x="250" y="962"/>
                      <a:pt x="243" y="972"/>
                      <a:pt x="234" y="981"/>
                    </a:cubicBezTo>
                    <a:lnTo>
                      <a:pt x="234" y="981"/>
                    </a:lnTo>
                    <a:cubicBezTo>
                      <a:pt x="234" y="981"/>
                      <a:pt x="234" y="981"/>
                      <a:pt x="234" y="981"/>
                    </a:cubicBezTo>
                    <a:cubicBezTo>
                      <a:pt x="231" y="981"/>
                      <a:pt x="227" y="984"/>
                      <a:pt x="227" y="989"/>
                    </a:cubicBezTo>
                    <a:cubicBezTo>
                      <a:pt x="229" y="986"/>
                      <a:pt x="232" y="983"/>
                      <a:pt x="234" y="981"/>
                    </a:cubicBezTo>
                    <a:lnTo>
                      <a:pt x="234" y="981"/>
                    </a:lnTo>
                    <a:cubicBezTo>
                      <a:pt x="238" y="981"/>
                      <a:pt x="240" y="987"/>
                      <a:pt x="227" y="1001"/>
                    </a:cubicBezTo>
                    <a:cubicBezTo>
                      <a:pt x="215" y="1012"/>
                      <a:pt x="212" y="1016"/>
                      <a:pt x="214" y="1016"/>
                    </a:cubicBezTo>
                    <a:cubicBezTo>
                      <a:pt x="217" y="1016"/>
                      <a:pt x="238" y="1001"/>
                      <a:pt x="238" y="1001"/>
                    </a:cubicBezTo>
                    <a:lnTo>
                      <a:pt x="238" y="1001"/>
                    </a:lnTo>
                    <a:cubicBezTo>
                      <a:pt x="238" y="1001"/>
                      <a:pt x="195" y="1053"/>
                      <a:pt x="197" y="1053"/>
                    </a:cubicBezTo>
                    <a:cubicBezTo>
                      <a:pt x="198" y="1053"/>
                      <a:pt x="199" y="1052"/>
                      <a:pt x="203" y="1048"/>
                    </a:cubicBezTo>
                    <a:cubicBezTo>
                      <a:pt x="238" y="1036"/>
                      <a:pt x="262" y="977"/>
                      <a:pt x="286" y="953"/>
                    </a:cubicBezTo>
                    <a:cubicBezTo>
                      <a:pt x="296" y="943"/>
                      <a:pt x="305" y="926"/>
                      <a:pt x="302" y="926"/>
                    </a:cubicBezTo>
                    <a:lnTo>
                      <a:pt x="302" y="926"/>
                    </a:lnTo>
                    <a:cubicBezTo>
                      <a:pt x="302" y="926"/>
                      <a:pt x="300" y="927"/>
                      <a:pt x="298" y="929"/>
                    </a:cubicBezTo>
                    <a:cubicBezTo>
                      <a:pt x="292" y="935"/>
                      <a:pt x="289" y="938"/>
                      <a:pt x="288" y="938"/>
                    </a:cubicBezTo>
                    <a:cubicBezTo>
                      <a:pt x="286" y="938"/>
                      <a:pt x="286" y="935"/>
                      <a:pt x="286" y="929"/>
                    </a:cubicBezTo>
                    <a:cubicBezTo>
                      <a:pt x="298" y="917"/>
                      <a:pt x="310" y="905"/>
                      <a:pt x="286" y="905"/>
                    </a:cubicBezTo>
                    <a:cubicBezTo>
                      <a:pt x="279" y="912"/>
                      <a:pt x="272" y="919"/>
                      <a:pt x="270" y="919"/>
                    </a:cubicBezTo>
                    <a:cubicBezTo>
                      <a:pt x="269" y="919"/>
                      <a:pt x="269" y="916"/>
                      <a:pt x="273" y="909"/>
                    </a:cubicBezTo>
                    <a:lnTo>
                      <a:pt x="273" y="909"/>
                    </a:lnTo>
                    <a:cubicBezTo>
                      <a:pt x="268" y="912"/>
                      <a:pt x="261" y="915"/>
                      <a:pt x="259" y="915"/>
                    </a:cubicBezTo>
                    <a:cubicBezTo>
                      <a:pt x="255" y="915"/>
                      <a:pt x="258" y="910"/>
                      <a:pt x="274" y="893"/>
                    </a:cubicBezTo>
                    <a:lnTo>
                      <a:pt x="274" y="893"/>
                    </a:lnTo>
                    <a:cubicBezTo>
                      <a:pt x="262" y="905"/>
                      <a:pt x="257" y="909"/>
                      <a:pt x="255" y="909"/>
                    </a:cubicBezTo>
                    <a:cubicBezTo>
                      <a:pt x="250" y="909"/>
                      <a:pt x="258" y="893"/>
                      <a:pt x="250" y="893"/>
                    </a:cubicBezTo>
                    <a:cubicBezTo>
                      <a:pt x="271" y="878"/>
                      <a:pt x="274" y="874"/>
                      <a:pt x="270" y="874"/>
                    </a:cubicBezTo>
                    <a:cubicBezTo>
                      <a:pt x="266" y="874"/>
                      <a:pt x="250" y="882"/>
                      <a:pt x="250" y="882"/>
                    </a:cubicBezTo>
                    <a:cubicBezTo>
                      <a:pt x="250" y="882"/>
                      <a:pt x="250" y="867"/>
                      <a:pt x="256" y="861"/>
                    </a:cubicBezTo>
                    <a:lnTo>
                      <a:pt x="256" y="861"/>
                    </a:lnTo>
                    <a:cubicBezTo>
                      <a:pt x="252" y="863"/>
                      <a:pt x="247" y="865"/>
                      <a:pt x="238" y="870"/>
                    </a:cubicBezTo>
                    <a:lnTo>
                      <a:pt x="238" y="858"/>
                    </a:lnTo>
                    <a:cubicBezTo>
                      <a:pt x="238" y="854"/>
                      <a:pt x="240" y="851"/>
                      <a:pt x="243" y="848"/>
                    </a:cubicBezTo>
                    <a:lnTo>
                      <a:pt x="243" y="848"/>
                    </a:lnTo>
                    <a:lnTo>
                      <a:pt x="215" y="858"/>
                    </a:lnTo>
                    <a:cubicBezTo>
                      <a:pt x="203" y="858"/>
                      <a:pt x="227" y="846"/>
                      <a:pt x="227" y="834"/>
                    </a:cubicBezTo>
                    <a:cubicBezTo>
                      <a:pt x="238" y="834"/>
                      <a:pt x="238" y="822"/>
                      <a:pt x="238" y="822"/>
                    </a:cubicBezTo>
                    <a:lnTo>
                      <a:pt x="215" y="822"/>
                    </a:lnTo>
                    <a:lnTo>
                      <a:pt x="179" y="834"/>
                    </a:lnTo>
                    <a:lnTo>
                      <a:pt x="215" y="810"/>
                    </a:lnTo>
                    <a:lnTo>
                      <a:pt x="215" y="810"/>
                    </a:lnTo>
                    <a:cubicBezTo>
                      <a:pt x="215" y="810"/>
                      <a:pt x="204" y="815"/>
                      <a:pt x="197" y="815"/>
                    </a:cubicBezTo>
                    <a:cubicBezTo>
                      <a:pt x="193" y="815"/>
                      <a:pt x="191" y="814"/>
                      <a:pt x="191" y="810"/>
                    </a:cubicBezTo>
                    <a:cubicBezTo>
                      <a:pt x="191" y="800"/>
                      <a:pt x="222" y="783"/>
                      <a:pt x="221" y="783"/>
                    </a:cubicBezTo>
                    <a:lnTo>
                      <a:pt x="221" y="783"/>
                    </a:lnTo>
                    <a:cubicBezTo>
                      <a:pt x="221" y="783"/>
                      <a:pt x="219" y="784"/>
                      <a:pt x="215" y="786"/>
                    </a:cubicBezTo>
                    <a:lnTo>
                      <a:pt x="191" y="786"/>
                    </a:lnTo>
                    <a:cubicBezTo>
                      <a:pt x="191" y="786"/>
                      <a:pt x="155" y="798"/>
                      <a:pt x="155" y="798"/>
                    </a:cubicBezTo>
                    <a:cubicBezTo>
                      <a:pt x="155" y="786"/>
                      <a:pt x="203" y="774"/>
                      <a:pt x="191" y="774"/>
                    </a:cubicBezTo>
                    <a:lnTo>
                      <a:pt x="155" y="786"/>
                    </a:lnTo>
                    <a:cubicBezTo>
                      <a:pt x="179" y="774"/>
                      <a:pt x="167" y="774"/>
                      <a:pt x="167" y="774"/>
                    </a:cubicBezTo>
                    <a:cubicBezTo>
                      <a:pt x="167" y="762"/>
                      <a:pt x="203" y="762"/>
                      <a:pt x="203" y="751"/>
                    </a:cubicBezTo>
                    <a:close/>
                    <a:moveTo>
                      <a:pt x="608" y="1001"/>
                    </a:moveTo>
                    <a:cubicBezTo>
                      <a:pt x="601" y="1014"/>
                      <a:pt x="598" y="1038"/>
                      <a:pt x="597" y="1055"/>
                    </a:cubicBezTo>
                    <a:lnTo>
                      <a:pt x="597" y="1055"/>
                    </a:lnTo>
                    <a:lnTo>
                      <a:pt x="608" y="1001"/>
                    </a:lnTo>
                    <a:close/>
                    <a:moveTo>
                      <a:pt x="935" y="938"/>
                    </a:moveTo>
                    <a:lnTo>
                      <a:pt x="935" y="938"/>
                    </a:lnTo>
                    <a:cubicBezTo>
                      <a:pt x="943" y="949"/>
                      <a:pt x="954" y="967"/>
                      <a:pt x="947" y="967"/>
                    </a:cubicBezTo>
                    <a:cubicBezTo>
                      <a:pt x="946" y="967"/>
                      <a:pt x="944" y="966"/>
                      <a:pt x="941" y="965"/>
                    </a:cubicBezTo>
                    <a:cubicBezTo>
                      <a:pt x="928" y="952"/>
                      <a:pt x="915" y="942"/>
                      <a:pt x="910" y="942"/>
                    </a:cubicBezTo>
                    <a:cubicBezTo>
                      <a:pt x="905" y="942"/>
                      <a:pt x="906" y="949"/>
                      <a:pt x="917" y="965"/>
                    </a:cubicBezTo>
                    <a:cubicBezTo>
                      <a:pt x="926" y="974"/>
                      <a:pt x="927" y="976"/>
                      <a:pt x="925" y="976"/>
                    </a:cubicBezTo>
                    <a:cubicBezTo>
                      <a:pt x="922" y="976"/>
                      <a:pt x="917" y="973"/>
                      <a:pt x="915" y="973"/>
                    </a:cubicBezTo>
                    <a:lnTo>
                      <a:pt x="915" y="973"/>
                    </a:lnTo>
                    <a:cubicBezTo>
                      <a:pt x="914" y="973"/>
                      <a:pt x="914" y="974"/>
                      <a:pt x="917" y="977"/>
                    </a:cubicBezTo>
                    <a:cubicBezTo>
                      <a:pt x="920" y="982"/>
                      <a:pt x="920" y="985"/>
                      <a:pt x="919" y="985"/>
                    </a:cubicBezTo>
                    <a:cubicBezTo>
                      <a:pt x="914" y="985"/>
                      <a:pt x="893" y="962"/>
                      <a:pt x="893" y="953"/>
                    </a:cubicBezTo>
                    <a:lnTo>
                      <a:pt x="893" y="953"/>
                    </a:lnTo>
                    <a:cubicBezTo>
                      <a:pt x="883" y="953"/>
                      <a:pt x="898" y="970"/>
                      <a:pt x="897" y="975"/>
                    </a:cubicBezTo>
                    <a:lnTo>
                      <a:pt x="897" y="975"/>
                    </a:lnTo>
                    <a:cubicBezTo>
                      <a:pt x="889" y="964"/>
                      <a:pt x="881" y="953"/>
                      <a:pt x="881" y="953"/>
                    </a:cubicBezTo>
                    <a:lnTo>
                      <a:pt x="881" y="953"/>
                    </a:lnTo>
                    <a:cubicBezTo>
                      <a:pt x="881" y="965"/>
                      <a:pt x="893" y="977"/>
                      <a:pt x="893" y="977"/>
                    </a:cubicBezTo>
                    <a:cubicBezTo>
                      <a:pt x="895" y="977"/>
                      <a:pt x="896" y="976"/>
                      <a:pt x="897" y="975"/>
                    </a:cubicBezTo>
                    <a:lnTo>
                      <a:pt x="897" y="975"/>
                    </a:lnTo>
                    <a:cubicBezTo>
                      <a:pt x="906" y="989"/>
                      <a:pt x="914" y="1003"/>
                      <a:pt x="911" y="1003"/>
                    </a:cubicBezTo>
                    <a:cubicBezTo>
                      <a:pt x="909" y="1003"/>
                      <a:pt x="904" y="999"/>
                      <a:pt x="893" y="989"/>
                    </a:cubicBezTo>
                    <a:cubicBezTo>
                      <a:pt x="881" y="977"/>
                      <a:pt x="875" y="971"/>
                      <a:pt x="874" y="971"/>
                    </a:cubicBezTo>
                    <a:lnTo>
                      <a:pt x="874" y="971"/>
                    </a:lnTo>
                    <a:cubicBezTo>
                      <a:pt x="872" y="971"/>
                      <a:pt x="875" y="977"/>
                      <a:pt x="881" y="989"/>
                    </a:cubicBezTo>
                    <a:cubicBezTo>
                      <a:pt x="888" y="1002"/>
                      <a:pt x="891" y="1011"/>
                      <a:pt x="888" y="1011"/>
                    </a:cubicBezTo>
                    <a:cubicBezTo>
                      <a:pt x="886" y="1011"/>
                      <a:pt x="880" y="1005"/>
                      <a:pt x="870" y="989"/>
                    </a:cubicBezTo>
                    <a:cubicBezTo>
                      <a:pt x="861" y="980"/>
                      <a:pt x="857" y="977"/>
                      <a:pt x="856" y="977"/>
                    </a:cubicBezTo>
                    <a:lnTo>
                      <a:pt x="856" y="977"/>
                    </a:lnTo>
                    <a:cubicBezTo>
                      <a:pt x="853" y="977"/>
                      <a:pt x="866" y="994"/>
                      <a:pt x="864" y="994"/>
                    </a:cubicBezTo>
                    <a:cubicBezTo>
                      <a:pt x="864" y="994"/>
                      <a:pt x="862" y="993"/>
                      <a:pt x="858" y="989"/>
                    </a:cubicBezTo>
                    <a:lnTo>
                      <a:pt x="858" y="989"/>
                    </a:lnTo>
                    <a:cubicBezTo>
                      <a:pt x="861" y="992"/>
                      <a:pt x="866" y="1000"/>
                      <a:pt x="870" y="1008"/>
                    </a:cubicBezTo>
                    <a:lnTo>
                      <a:pt x="870" y="1008"/>
                    </a:lnTo>
                    <a:cubicBezTo>
                      <a:pt x="870" y="1006"/>
                      <a:pt x="870" y="1003"/>
                      <a:pt x="870" y="1001"/>
                    </a:cubicBezTo>
                    <a:lnTo>
                      <a:pt x="870" y="1001"/>
                    </a:lnTo>
                    <a:lnTo>
                      <a:pt x="881" y="1024"/>
                    </a:lnTo>
                    <a:lnTo>
                      <a:pt x="905" y="1024"/>
                    </a:lnTo>
                    <a:cubicBezTo>
                      <a:pt x="905" y="1024"/>
                      <a:pt x="917" y="1042"/>
                      <a:pt x="924" y="1056"/>
                    </a:cubicBezTo>
                    <a:lnTo>
                      <a:pt x="924" y="1056"/>
                    </a:lnTo>
                    <a:cubicBezTo>
                      <a:pt x="923" y="1053"/>
                      <a:pt x="924" y="1050"/>
                      <a:pt x="926" y="1049"/>
                    </a:cubicBezTo>
                    <a:lnTo>
                      <a:pt x="926" y="1049"/>
                    </a:lnTo>
                    <a:cubicBezTo>
                      <a:pt x="928" y="1051"/>
                      <a:pt x="928" y="1053"/>
                      <a:pt x="929" y="1053"/>
                    </a:cubicBezTo>
                    <a:cubicBezTo>
                      <a:pt x="929" y="1053"/>
                      <a:pt x="929" y="1052"/>
                      <a:pt x="929" y="1048"/>
                    </a:cubicBezTo>
                    <a:lnTo>
                      <a:pt x="929" y="1048"/>
                    </a:lnTo>
                    <a:cubicBezTo>
                      <a:pt x="928" y="1048"/>
                      <a:pt x="927" y="1048"/>
                      <a:pt x="926" y="1049"/>
                    </a:cubicBezTo>
                    <a:lnTo>
                      <a:pt x="926" y="1049"/>
                    </a:lnTo>
                    <a:cubicBezTo>
                      <a:pt x="925" y="1046"/>
                      <a:pt x="922" y="1041"/>
                      <a:pt x="917" y="1036"/>
                    </a:cubicBezTo>
                    <a:lnTo>
                      <a:pt x="917" y="1012"/>
                    </a:lnTo>
                    <a:cubicBezTo>
                      <a:pt x="917" y="1024"/>
                      <a:pt x="941" y="1048"/>
                      <a:pt x="929" y="1048"/>
                    </a:cubicBezTo>
                    <a:lnTo>
                      <a:pt x="965" y="1048"/>
                    </a:lnTo>
                    <a:cubicBezTo>
                      <a:pt x="966" y="1049"/>
                      <a:pt x="966" y="1050"/>
                      <a:pt x="966" y="1050"/>
                    </a:cubicBezTo>
                    <a:cubicBezTo>
                      <a:pt x="966" y="1050"/>
                      <a:pt x="925" y="1008"/>
                      <a:pt x="932" y="1008"/>
                    </a:cubicBezTo>
                    <a:lnTo>
                      <a:pt x="932" y="1008"/>
                    </a:lnTo>
                    <a:cubicBezTo>
                      <a:pt x="933" y="1008"/>
                      <a:pt x="936" y="1009"/>
                      <a:pt x="941" y="1012"/>
                    </a:cubicBezTo>
                    <a:cubicBezTo>
                      <a:pt x="955" y="1026"/>
                      <a:pt x="961" y="1032"/>
                      <a:pt x="963" y="1032"/>
                    </a:cubicBezTo>
                    <a:cubicBezTo>
                      <a:pt x="965" y="1032"/>
                      <a:pt x="965" y="1029"/>
                      <a:pt x="965" y="1024"/>
                    </a:cubicBezTo>
                    <a:cubicBezTo>
                      <a:pt x="965" y="1016"/>
                      <a:pt x="948" y="997"/>
                      <a:pt x="949" y="997"/>
                    </a:cubicBezTo>
                    <a:lnTo>
                      <a:pt x="949" y="997"/>
                    </a:lnTo>
                    <a:cubicBezTo>
                      <a:pt x="949" y="997"/>
                      <a:pt x="953" y="1001"/>
                      <a:pt x="965" y="1012"/>
                    </a:cubicBezTo>
                    <a:cubicBezTo>
                      <a:pt x="975" y="1019"/>
                      <a:pt x="981" y="1022"/>
                      <a:pt x="983" y="1022"/>
                    </a:cubicBezTo>
                    <a:cubicBezTo>
                      <a:pt x="988" y="1022"/>
                      <a:pt x="973" y="1006"/>
                      <a:pt x="965" y="989"/>
                    </a:cubicBezTo>
                    <a:cubicBezTo>
                      <a:pt x="961" y="985"/>
                      <a:pt x="962" y="983"/>
                      <a:pt x="966" y="983"/>
                    </a:cubicBezTo>
                    <a:cubicBezTo>
                      <a:pt x="973" y="983"/>
                      <a:pt x="989" y="989"/>
                      <a:pt x="989" y="989"/>
                    </a:cubicBezTo>
                    <a:cubicBezTo>
                      <a:pt x="989" y="989"/>
                      <a:pt x="953" y="965"/>
                      <a:pt x="953" y="965"/>
                    </a:cubicBezTo>
                    <a:lnTo>
                      <a:pt x="965" y="965"/>
                    </a:lnTo>
                    <a:cubicBezTo>
                      <a:pt x="965" y="965"/>
                      <a:pt x="989" y="989"/>
                      <a:pt x="989" y="989"/>
                    </a:cubicBezTo>
                    <a:cubicBezTo>
                      <a:pt x="1000" y="989"/>
                      <a:pt x="960" y="958"/>
                      <a:pt x="944" y="944"/>
                    </a:cubicBezTo>
                    <a:lnTo>
                      <a:pt x="944" y="944"/>
                    </a:lnTo>
                    <a:cubicBezTo>
                      <a:pt x="952" y="949"/>
                      <a:pt x="960" y="954"/>
                      <a:pt x="966" y="958"/>
                    </a:cubicBezTo>
                    <a:lnTo>
                      <a:pt x="966" y="958"/>
                    </a:lnTo>
                    <a:cubicBezTo>
                      <a:pt x="955" y="950"/>
                      <a:pt x="941" y="939"/>
                      <a:pt x="939" y="939"/>
                    </a:cubicBezTo>
                    <a:lnTo>
                      <a:pt x="939" y="939"/>
                    </a:lnTo>
                    <a:cubicBezTo>
                      <a:pt x="939" y="939"/>
                      <a:pt x="940" y="940"/>
                      <a:pt x="941" y="941"/>
                    </a:cubicBezTo>
                    <a:cubicBezTo>
                      <a:pt x="942" y="942"/>
                      <a:pt x="943" y="943"/>
                      <a:pt x="944" y="944"/>
                    </a:cubicBezTo>
                    <a:lnTo>
                      <a:pt x="944" y="944"/>
                    </a:lnTo>
                    <a:cubicBezTo>
                      <a:pt x="941" y="942"/>
                      <a:pt x="938" y="940"/>
                      <a:pt x="935" y="938"/>
                    </a:cubicBezTo>
                    <a:close/>
                    <a:moveTo>
                      <a:pt x="733" y="1042"/>
                    </a:moveTo>
                    <a:lnTo>
                      <a:pt x="739" y="1060"/>
                    </a:lnTo>
                    <a:cubicBezTo>
                      <a:pt x="739" y="1054"/>
                      <a:pt x="736" y="1048"/>
                      <a:pt x="733" y="1042"/>
                    </a:cubicBezTo>
                    <a:close/>
                    <a:moveTo>
                      <a:pt x="924" y="1056"/>
                    </a:moveTo>
                    <a:cubicBezTo>
                      <a:pt x="925" y="1063"/>
                      <a:pt x="929" y="1072"/>
                      <a:pt x="929" y="1072"/>
                    </a:cubicBezTo>
                    <a:cubicBezTo>
                      <a:pt x="929" y="1068"/>
                      <a:pt x="927" y="1063"/>
                      <a:pt x="924" y="1056"/>
                    </a:cubicBezTo>
                    <a:close/>
                    <a:moveTo>
                      <a:pt x="298" y="1060"/>
                    </a:moveTo>
                    <a:cubicBezTo>
                      <a:pt x="291" y="1068"/>
                      <a:pt x="286" y="1076"/>
                      <a:pt x="286" y="1084"/>
                    </a:cubicBezTo>
                    <a:cubicBezTo>
                      <a:pt x="293" y="1074"/>
                      <a:pt x="296" y="1066"/>
                      <a:pt x="298" y="1060"/>
                    </a:cubicBezTo>
                    <a:close/>
                    <a:moveTo>
                      <a:pt x="401" y="1067"/>
                    </a:moveTo>
                    <a:lnTo>
                      <a:pt x="401" y="1067"/>
                    </a:lnTo>
                    <a:cubicBezTo>
                      <a:pt x="397" y="1076"/>
                      <a:pt x="393" y="1087"/>
                      <a:pt x="393" y="1096"/>
                    </a:cubicBezTo>
                    <a:cubicBezTo>
                      <a:pt x="393" y="1091"/>
                      <a:pt x="397" y="1080"/>
                      <a:pt x="401" y="1067"/>
                    </a:cubicBezTo>
                    <a:close/>
                    <a:moveTo>
                      <a:pt x="741" y="1074"/>
                    </a:moveTo>
                    <a:lnTo>
                      <a:pt x="741" y="1074"/>
                    </a:lnTo>
                    <a:cubicBezTo>
                      <a:pt x="744" y="1079"/>
                      <a:pt x="746" y="1084"/>
                      <a:pt x="749" y="1092"/>
                    </a:cubicBezTo>
                    <a:lnTo>
                      <a:pt x="749" y="1092"/>
                    </a:lnTo>
                    <a:cubicBezTo>
                      <a:pt x="749" y="1092"/>
                      <a:pt x="749" y="1092"/>
                      <a:pt x="749" y="1092"/>
                    </a:cubicBezTo>
                    <a:lnTo>
                      <a:pt x="749" y="1092"/>
                    </a:lnTo>
                    <a:lnTo>
                      <a:pt x="750" y="1096"/>
                    </a:lnTo>
                    <a:cubicBezTo>
                      <a:pt x="750" y="1094"/>
                      <a:pt x="750" y="1093"/>
                      <a:pt x="749" y="1092"/>
                    </a:cubicBezTo>
                    <a:lnTo>
                      <a:pt x="749" y="1092"/>
                    </a:lnTo>
                    <a:cubicBezTo>
                      <a:pt x="749" y="1092"/>
                      <a:pt x="749" y="1092"/>
                      <a:pt x="749" y="1092"/>
                    </a:cubicBezTo>
                    <a:cubicBezTo>
                      <a:pt x="747" y="1092"/>
                      <a:pt x="743" y="1083"/>
                      <a:pt x="741" y="1074"/>
                    </a:cubicBezTo>
                    <a:close/>
                    <a:moveTo>
                      <a:pt x="876" y="1087"/>
                    </a:moveTo>
                    <a:cubicBezTo>
                      <a:pt x="879" y="1092"/>
                      <a:pt x="881" y="1096"/>
                      <a:pt x="881" y="1096"/>
                    </a:cubicBezTo>
                    <a:cubicBezTo>
                      <a:pt x="880" y="1092"/>
                      <a:pt x="878" y="1089"/>
                      <a:pt x="876" y="1087"/>
                    </a:cubicBezTo>
                    <a:close/>
                    <a:moveTo>
                      <a:pt x="405" y="1108"/>
                    </a:moveTo>
                    <a:lnTo>
                      <a:pt x="405" y="1108"/>
                    </a:lnTo>
                    <a:cubicBezTo>
                      <a:pt x="405" y="1108"/>
                      <a:pt x="405" y="1108"/>
                      <a:pt x="405" y="1108"/>
                    </a:cubicBezTo>
                    <a:close/>
                    <a:moveTo>
                      <a:pt x="358" y="1096"/>
                    </a:moveTo>
                    <a:cubicBezTo>
                      <a:pt x="351" y="1109"/>
                      <a:pt x="348" y="1118"/>
                      <a:pt x="349" y="1118"/>
                    </a:cubicBezTo>
                    <a:cubicBezTo>
                      <a:pt x="349" y="1118"/>
                      <a:pt x="352" y="1112"/>
                      <a:pt x="358" y="1096"/>
                    </a:cubicBezTo>
                    <a:close/>
                    <a:moveTo>
                      <a:pt x="469" y="1113"/>
                    </a:moveTo>
                    <a:lnTo>
                      <a:pt x="465" y="1120"/>
                    </a:lnTo>
                    <a:cubicBezTo>
                      <a:pt x="465" y="1121"/>
                      <a:pt x="465" y="1122"/>
                      <a:pt x="465" y="1122"/>
                    </a:cubicBezTo>
                    <a:cubicBezTo>
                      <a:pt x="466" y="1122"/>
                      <a:pt x="468" y="1117"/>
                      <a:pt x="469" y="1113"/>
                    </a:cubicBezTo>
                    <a:close/>
                    <a:moveTo>
                      <a:pt x="417" y="1100"/>
                    </a:moveTo>
                    <a:lnTo>
                      <a:pt x="417" y="1100"/>
                    </a:lnTo>
                    <a:cubicBezTo>
                      <a:pt x="413" y="1116"/>
                      <a:pt x="408" y="1131"/>
                      <a:pt x="409" y="1131"/>
                    </a:cubicBezTo>
                    <a:cubicBezTo>
                      <a:pt x="409" y="1131"/>
                      <a:pt x="412" y="1124"/>
                      <a:pt x="417" y="1108"/>
                    </a:cubicBezTo>
                    <a:cubicBezTo>
                      <a:pt x="417" y="1106"/>
                      <a:pt x="417" y="1103"/>
                      <a:pt x="417" y="1100"/>
                    </a:cubicBezTo>
                    <a:close/>
                    <a:moveTo>
                      <a:pt x="798" y="1132"/>
                    </a:moveTo>
                    <a:cubicBezTo>
                      <a:pt x="798" y="1132"/>
                      <a:pt x="798" y="1132"/>
                      <a:pt x="798" y="1132"/>
                    </a:cubicBezTo>
                    <a:lnTo>
                      <a:pt x="798" y="1132"/>
                    </a:lnTo>
                    <a:close/>
                    <a:moveTo>
                      <a:pt x="822" y="1108"/>
                    </a:moveTo>
                    <a:cubicBezTo>
                      <a:pt x="834" y="1132"/>
                      <a:pt x="834" y="1132"/>
                      <a:pt x="834" y="1132"/>
                    </a:cubicBezTo>
                    <a:lnTo>
                      <a:pt x="834" y="1108"/>
                    </a:lnTo>
                    <a:close/>
                    <a:moveTo>
                      <a:pt x="851" y="986"/>
                    </a:moveTo>
                    <a:cubicBezTo>
                      <a:pt x="847" y="986"/>
                      <a:pt x="858" y="1012"/>
                      <a:pt x="858" y="1012"/>
                    </a:cubicBezTo>
                    <a:lnTo>
                      <a:pt x="846" y="1012"/>
                    </a:lnTo>
                    <a:cubicBezTo>
                      <a:pt x="834" y="1012"/>
                      <a:pt x="834" y="1001"/>
                      <a:pt x="834" y="1001"/>
                    </a:cubicBezTo>
                    <a:cubicBezTo>
                      <a:pt x="834" y="1001"/>
                      <a:pt x="834" y="1012"/>
                      <a:pt x="834" y="1036"/>
                    </a:cubicBezTo>
                    <a:cubicBezTo>
                      <a:pt x="822" y="1013"/>
                      <a:pt x="810" y="1001"/>
                      <a:pt x="810" y="1001"/>
                    </a:cubicBezTo>
                    <a:lnTo>
                      <a:pt x="810" y="1001"/>
                    </a:lnTo>
                    <a:cubicBezTo>
                      <a:pt x="810" y="1001"/>
                      <a:pt x="818" y="1016"/>
                      <a:pt x="815" y="1016"/>
                    </a:cubicBezTo>
                    <a:cubicBezTo>
                      <a:pt x="814" y="1016"/>
                      <a:pt x="812" y="1015"/>
                      <a:pt x="810" y="1012"/>
                    </a:cubicBezTo>
                    <a:cubicBezTo>
                      <a:pt x="810" y="1012"/>
                      <a:pt x="810" y="1012"/>
                      <a:pt x="810" y="1024"/>
                    </a:cubicBezTo>
                    <a:cubicBezTo>
                      <a:pt x="810" y="1024"/>
                      <a:pt x="803" y="1014"/>
                      <a:pt x="800" y="1014"/>
                    </a:cubicBezTo>
                    <a:lnTo>
                      <a:pt x="800" y="1014"/>
                    </a:lnTo>
                    <a:cubicBezTo>
                      <a:pt x="799" y="1014"/>
                      <a:pt x="799" y="1017"/>
                      <a:pt x="802" y="1026"/>
                    </a:cubicBezTo>
                    <a:lnTo>
                      <a:pt x="802" y="1026"/>
                    </a:lnTo>
                    <a:cubicBezTo>
                      <a:pt x="800" y="1023"/>
                      <a:pt x="799" y="1021"/>
                      <a:pt x="798" y="1018"/>
                    </a:cubicBezTo>
                    <a:lnTo>
                      <a:pt x="798" y="1018"/>
                    </a:lnTo>
                    <a:cubicBezTo>
                      <a:pt x="798" y="1036"/>
                      <a:pt x="798" y="1036"/>
                      <a:pt x="798" y="1036"/>
                    </a:cubicBezTo>
                    <a:cubicBezTo>
                      <a:pt x="786" y="1024"/>
                      <a:pt x="786" y="1012"/>
                      <a:pt x="774" y="1001"/>
                    </a:cubicBezTo>
                    <a:lnTo>
                      <a:pt x="774" y="1012"/>
                    </a:lnTo>
                    <a:cubicBezTo>
                      <a:pt x="774" y="1024"/>
                      <a:pt x="786" y="1048"/>
                      <a:pt x="786" y="1060"/>
                    </a:cubicBezTo>
                    <a:lnTo>
                      <a:pt x="774" y="1036"/>
                    </a:lnTo>
                    <a:lnTo>
                      <a:pt x="786" y="1072"/>
                    </a:lnTo>
                    <a:lnTo>
                      <a:pt x="750" y="989"/>
                    </a:lnTo>
                    <a:lnTo>
                      <a:pt x="762" y="1048"/>
                    </a:lnTo>
                    <a:cubicBezTo>
                      <a:pt x="767" y="1064"/>
                      <a:pt x="768" y="1068"/>
                      <a:pt x="766" y="1068"/>
                    </a:cubicBezTo>
                    <a:cubicBezTo>
                      <a:pt x="764" y="1068"/>
                      <a:pt x="757" y="1060"/>
                      <a:pt x="750" y="1060"/>
                    </a:cubicBezTo>
                    <a:cubicBezTo>
                      <a:pt x="750" y="1054"/>
                      <a:pt x="747" y="1048"/>
                      <a:pt x="746" y="1048"/>
                    </a:cubicBezTo>
                    <a:lnTo>
                      <a:pt x="746" y="1048"/>
                    </a:lnTo>
                    <a:cubicBezTo>
                      <a:pt x="744" y="1048"/>
                      <a:pt x="744" y="1054"/>
                      <a:pt x="750" y="1072"/>
                    </a:cubicBezTo>
                    <a:lnTo>
                      <a:pt x="774" y="1143"/>
                    </a:lnTo>
                    <a:lnTo>
                      <a:pt x="774" y="1143"/>
                    </a:lnTo>
                    <a:cubicBezTo>
                      <a:pt x="778" y="1141"/>
                      <a:pt x="786" y="1138"/>
                      <a:pt x="786" y="1132"/>
                    </a:cubicBezTo>
                    <a:cubicBezTo>
                      <a:pt x="798" y="1132"/>
                      <a:pt x="786" y="1096"/>
                      <a:pt x="786" y="1096"/>
                    </a:cubicBezTo>
                    <a:lnTo>
                      <a:pt x="786" y="1096"/>
                    </a:lnTo>
                    <a:cubicBezTo>
                      <a:pt x="798" y="1108"/>
                      <a:pt x="798" y="1120"/>
                      <a:pt x="798" y="1132"/>
                    </a:cubicBezTo>
                    <a:lnTo>
                      <a:pt x="798" y="1108"/>
                    </a:lnTo>
                    <a:lnTo>
                      <a:pt x="786" y="1072"/>
                    </a:lnTo>
                    <a:lnTo>
                      <a:pt x="810" y="1108"/>
                    </a:lnTo>
                    <a:lnTo>
                      <a:pt x="822" y="1108"/>
                    </a:lnTo>
                    <a:cubicBezTo>
                      <a:pt x="822" y="1108"/>
                      <a:pt x="822" y="1097"/>
                      <a:pt x="824" y="1093"/>
                    </a:cubicBezTo>
                    <a:lnTo>
                      <a:pt x="824" y="1093"/>
                    </a:lnTo>
                    <a:lnTo>
                      <a:pt x="834" y="1108"/>
                    </a:lnTo>
                    <a:lnTo>
                      <a:pt x="834" y="1108"/>
                    </a:lnTo>
                    <a:cubicBezTo>
                      <a:pt x="830" y="1096"/>
                      <a:pt x="827" y="1092"/>
                      <a:pt x="825" y="1092"/>
                    </a:cubicBezTo>
                    <a:cubicBezTo>
                      <a:pt x="825" y="1092"/>
                      <a:pt x="824" y="1092"/>
                      <a:pt x="824" y="1093"/>
                    </a:cubicBezTo>
                    <a:lnTo>
                      <a:pt x="824" y="1093"/>
                    </a:lnTo>
                    <a:lnTo>
                      <a:pt x="810" y="1072"/>
                    </a:lnTo>
                    <a:lnTo>
                      <a:pt x="810" y="1072"/>
                    </a:lnTo>
                    <a:cubicBezTo>
                      <a:pt x="834" y="1096"/>
                      <a:pt x="834" y="1096"/>
                      <a:pt x="834" y="1096"/>
                    </a:cubicBezTo>
                    <a:cubicBezTo>
                      <a:pt x="846" y="1096"/>
                      <a:pt x="834" y="1096"/>
                      <a:pt x="834" y="1084"/>
                    </a:cubicBezTo>
                    <a:cubicBezTo>
                      <a:pt x="834" y="1084"/>
                      <a:pt x="834" y="1072"/>
                      <a:pt x="834" y="1072"/>
                    </a:cubicBezTo>
                    <a:cubicBezTo>
                      <a:pt x="834" y="1072"/>
                      <a:pt x="846" y="1084"/>
                      <a:pt x="858" y="1084"/>
                    </a:cubicBezTo>
                    <a:cubicBezTo>
                      <a:pt x="858" y="1084"/>
                      <a:pt x="861" y="1081"/>
                      <a:pt x="865" y="1081"/>
                    </a:cubicBezTo>
                    <a:cubicBezTo>
                      <a:pt x="868" y="1081"/>
                      <a:pt x="872" y="1082"/>
                      <a:pt x="876" y="1087"/>
                    </a:cubicBezTo>
                    <a:lnTo>
                      <a:pt x="876" y="1087"/>
                    </a:lnTo>
                    <a:cubicBezTo>
                      <a:pt x="869" y="1076"/>
                      <a:pt x="858" y="1056"/>
                      <a:pt x="858" y="1048"/>
                    </a:cubicBezTo>
                    <a:cubicBezTo>
                      <a:pt x="858" y="1047"/>
                      <a:pt x="858" y="1046"/>
                      <a:pt x="858" y="1046"/>
                    </a:cubicBezTo>
                    <a:cubicBezTo>
                      <a:pt x="861" y="1046"/>
                      <a:pt x="871" y="1072"/>
                      <a:pt x="881" y="1072"/>
                    </a:cubicBezTo>
                    <a:lnTo>
                      <a:pt x="893" y="1084"/>
                    </a:lnTo>
                    <a:cubicBezTo>
                      <a:pt x="893" y="1084"/>
                      <a:pt x="887" y="1059"/>
                      <a:pt x="888" y="1054"/>
                    </a:cubicBezTo>
                    <a:lnTo>
                      <a:pt x="888" y="1054"/>
                    </a:lnTo>
                    <a:cubicBezTo>
                      <a:pt x="890" y="1056"/>
                      <a:pt x="892" y="1058"/>
                      <a:pt x="893" y="1060"/>
                    </a:cubicBezTo>
                    <a:cubicBezTo>
                      <a:pt x="891" y="1055"/>
                      <a:pt x="890" y="1053"/>
                      <a:pt x="889" y="1053"/>
                    </a:cubicBezTo>
                    <a:lnTo>
                      <a:pt x="889" y="1053"/>
                    </a:lnTo>
                    <a:cubicBezTo>
                      <a:pt x="888" y="1053"/>
                      <a:pt x="888" y="1054"/>
                      <a:pt x="888" y="1054"/>
                    </a:cubicBezTo>
                    <a:lnTo>
                      <a:pt x="888" y="1054"/>
                    </a:lnTo>
                    <a:cubicBezTo>
                      <a:pt x="881" y="1044"/>
                      <a:pt x="874" y="1030"/>
                      <a:pt x="871" y="1015"/>
                    </a:cubicBezTo>
                    <a:lnTo>
                      <a:pt x="871" y="1015"/>
                    </a:lnTo>
                    <a:cubicBezTo>
                      <a:pt x="877" y="1026"/>
                      <a:pt x="879" y="1031"/>
                      <a:pt x="880" y="1031"/>
                    </a:cubicBezTo>
                    <a:cubicBezTo>
                      <a:pt x="880" y="1031"/>
                      <a:pt x="876" y="1019"/>
                      <a:pt x="870" y="1008"/>
                    </a:cubicBezTo>
                    <a:lnTo>
                      <a:pt x="870" y="1008"/>
                    </a:lnTo>
                    <a:cubicBezTo>
                      <a:pt x="870" y="1010"/>
                      <a:pt x="870" y="1013"/>
                      <a:pt x="871" y="1015"/>
                    </a:cubicBezTo>
                    <a:lnTo>
                      <a:pt x="871" y="1015"/>
                    </a:lnTo>
                    <a:cubicBezTo>
                      <a:pt x="870" y="1014"/>
                      <a:pt x="870" y="1013"/>
                      <a:pt x="870" y="1012"/>
                    </a:cubicBezTo>
                    <a:cubicBezTo>
                      <a:pt x="858" y="993"/>
                      <a:pt x="852" y="986"/>
                      <a:pt x="851" y="986"/>
                    </a:cubicBezTo>
                    <a:close/>
                    <a:moveTo>
                      <a:pt x="774" y="1143"/>
                    </a:moveTo>
                    <a:cubicBezTo>
                      <a:pt x="774" y="1147"/>
                      <a:pt x="776" y="1149"/>
                      <a:pt x="777" y="1149"/>
                    </a:cubicBezTo>
                    <a:cubicBezTo>
                      <a:pt x="780" y="1149"/>
                      <a:pt x="782" y="1143"/>
                      <a:pt x="774" y="1143"/>
                    </a:cubicBezTo>
                    <a:close/>
                    <a:moveTo>
                      <a:pt x="467" y="1140"/>
                    </a:moveTo>
                    <a:cubicBezTo>
                      <a:pt x="466" y="1141"/>
                      <a:pt x="466" y="1142"/>
                      <a:pt x="465" y="1143"/>
                    </a:cubicBezTo>
                    <a:cubicBezTo>
                      <a:pt x="463" y="1149"/>
                      <a:pt x="462" y="1151"/>
                      <a:pt x="462" y="1151"/>
                    </a:cubicBezTo>
                    <a:cubicBezTo>
                      <a:pt x="463" y="1151"/>
                      <a:pt x="464" y="1147"/>
                      <a:pt x="467" y="1140"/>
                    </a:cubicBezTo>
                    <a:close/>
                    <a:moveTo>
                      <a:pt x="417" y="929"/>
                    </a:moveTo>
                    <a:lnTo>
                      <a:pt x="417" y="929"/>
                    </a:lnTo>
                    <a:cubicBezTo>
                      <a:pt x="369" y="941"/>
                      <a:pt x="322" y="953"/>
                      <a:pt x="274" y="989"/>
                    </a:cubicBezTo>
                    <a:lnTo>
                      <a:pt x="286" y="989"/>
                    </a:lnTo>
                    <a:cubicBezTo>
                      <a:pt x="286" y="989"/>
                      <a:pt x="298" y="989"/>
                      <a:pt x="274" y="1012"/>
                    </a:cubicBezTo>
                    <a:cubicBezTo>
                      <a:pt x="262" y="1024"/>
                      <a:pt x="265" y="1024"/>
                      <a:pt x="270" y="1024"/>
                    </a:cubicBezTo>
                    <a:cubicBezTo>
                      <a:pt x="274" y="1024"/>
                      <a:pt x="280" y="1024"/>
                      <a:pt x="274" y="1036"/>
                    </a:cubicBezTo>
                    <a:cubicBezTo>
                      <a:pt x="286" y="1012"/>
                      <a:pt x="298" y="1001"/>
                      <a:pt x="310" y="989"/>
                    </a:cubicBezTo>
                    <a:lnTo>
                      <a:pt x="310" y="989"/>
                    </a:lnTo>
                    <a:cubicBezTo>
                      <a:pt x="310" y="989"/>
                      <a:pt x="286" y="1024"/>
                      <a:pt x="298" y="1024"/>
                    </a:cubicBezTo>
                    <a:cubicBezTo>
                      <a:pt x="310" y="1012"/>
                      <a:pt x="310" y="1001"/>
                      <a:pt x="322" y="1001"/>
                    </a:cubicBezTo>
                    <a:cubicBezTo>
                      <a:pt x="334" y="989"/>
                      <a:pt x="334" y="989"/>
                      <a:pt x="334" y="989"/>
                    </a:cubicBezTo>
                    <a:lnTo>
                      <a:pt x="334" y="989"/>
                    </a:lnTo>
                    <a:cubicBezTo>
                      <a:pt x="334" y="989"/>
                      <a:pt x="334" y="1001"/>
                      <a:pt x="310" y="1024"/>
                    </a:cubicBezTo>
                    <a:cubicBezTo>
                      <a:pt x="298" y="1048"/>
                      <a:pt x="298" y="1036"/>
                      <a:pt x="274" y="1060"/>
                    </a:cubicBezTo>
                    <a:cubicBezTo>
                      <a:pt x="268" y="1072"/>
                      <a:pt x="265" y="1078"/>
                      <a:pt x="267" y="1078"/>
                    </a:cubicBezTo>
                    <a:cubicBezTo>
                      <a:pt x="268" y="1078"/>
                      <a:pt x="274" y="1072"/>
                      <a:pt x="286" y="1060"/>
                    </a:cubicBezTo>
                    <a:cubicBezTo>
                      <a:pt x="290" y="1052"/>
                      <a:pt x="295" y="1048"/>
                      <a:pt x="297" y="1048"/>
                    </a:cubicBezTo>
                    <a:lnTo>
                      <a:pt x="297" y="1048"/>
                    </a:lnTo>
                    <a:cubicBezTo>
                      <a:pt x="300" y="1048"/>
                      <a:pt x="301" y="1052"/>
                      <a:pt x="298" y="1060"/>
                    </a:cubicBezTo>
                    <a:lnTo>
                      <a:pt x="298" y="1060"/>
                    </a:lnTo>
                    <a:cubicBezTo>
                      <a:pt x="302" y="1056"/>
                      <a:pt x="306" y="1052"/>
                      <a:pt x="310" y="1048"/>
                    </a:cubicBezTo>
                    <a:cubicBezTo>
                      <a:pt x="310" y="1048"/>
                      <a:pt x="316" y="1048"/>
                      <a:pt x="323" y="1040"/>
                    </a:cubicBezTo>
                    <a:lnTo>
                      <a:pt x="323" y="1040"/>
                    </a:lnTo>
                    <a:cubicBezTo>
                      <a:pt x="304" y="1075"/>
                      <a:pt x="323" y="1084"/>
                      <a:pt x="334" y="1084"/>
                    </a:cubicBezTo>
                    <a:cubicBezTo>
                      <a:pt x="346" y="1084"/>
                      <a:pt x="358" y="1072"/>
                      <a:pt x="393" y="1036"/>
                    </a:cubicBezTo>
                    <a:lnTo>
                      <a:pt x="393" y="1036"/>
                    </a:lnTo>
                    <a:cubicBezTo>
                      <a:pt x="381" y="1048"/>
                      <a:pt x="369" y="1072"/>
                      <a:pt x="358" y="1084"/>
                    </a:cubicBezTo>
                    <a:lnTo>
                      <a:pt x="358" y="1096"/>
                    </a:lnTo>
                    <a:cubicBezTo>
                      <a:pt x="365" y="1074"/>
                      <a:pt x="368" y="1070"/>
                      <a:pt x="371" y="1070"/>
                    </a:cubicBezTo>
                    <a:cubicBezTo>
                      <a:pt x="374" y="1070"/>
                      <a:pt x="377" y="1072"/>
                      <a:pt x="381" y="1072"/>
                    </a:cubicBezTo>
                    <a:cubicBezTo>
                      <a:pt x="381" y="1072"/>
                      <a:pt x="381" y="1084"/>
                      <a:pt x="381" y="1084"/>
                    </a:cubicBezTo>
                    <a:lnTo>
                      <a:pt x="417" y="1024"/>
                    </a:lnTo>
                    <a:lnTo>
                      <a:pt x="417" y="1024"/>
                    </a:lnTo>
                    <a:cubicBezTo>
                      <a:pt x="417" y="1024"/>
                      <a:pt x="408" y="1047"/>
                      <a:pt x="401" y="1067"/>
                    </a:cubicBezTo>
                    <a:lnTo>
                      <a:pt x="401" y="1067"/>
                    </a:lnTo>
                    <a:cubicBezTo>
                      <a:pt x="405" y="1059"/>
                      <a:pt x="411" y="1052"/>
                      <a:pt x="414" y="1052"/>
                    </a:cubicBezTo>
                    <a:cubicBezTo>
                      <a:pt x="416" y="1052"/>
                      <a:pt x="417" y="1055"/>
                      <a:pt x="417" y="1060"/>
                    </a:cubicBezTo>
                    <a:cubicBezTo>
                      <a:pt x="417" y="1072"/>
                      <a:pt x="405" y="1084"/>
                      <a:pt x="405" y="1096"/>
                    </a:cubicBezTo>
                    <a:lnTo>
                      <a:pt x="405" y="1108"/>
                    </a:lnTo>
                    <a:cubicBezTo>
                      <a:pt x="405" y="1108"/>
                      <a:pt x="417" y="1072"/>
                      <a:pt x="429" y="1060"/>
                    </a:cubicBezTo>
                    <a:lnTo>
                      <a:pt x="429" y="1060"/>
                    </a:lnTo>
                    <a:cubicBezTo>
                      <a:pt x="419" y="1070"/>
                      <a:pt x="417" y="1088"/>
                      <a:pt x="417" y="1100"/>
                    </a:cubicBezTo>
                    <a:lnTo>
                      <a:pt x="417" y="1100"/>
                    </a:lnTo>
                    <a:cubicBezTo>
                      <a:pt x="423" y="1081"/>
                      <a:pt x="429" y="1060"/>
                      <a:pt x="429" y="1060"/>
                    </a:cubicBezTo>
                    <a:lnTo>
                      <a:pt x="429" y="1060"/>
                    </a:lnTo>
                    <a:cubicBezTo>
                      <a:pt x="437" y="1060"/>
                      <a:pt x="429" y="1085"/>
                      <a:pt x="427" y="1093"/>
                    </a:cubicBezTo>
                    <a:lnTo>
                      <a:pt x="427" y="1093"/>
                    </a:lnTo>
                    <a:cubicBezTo>
                      <a:pt x="427" y="1090"/>
                      <a:pt x="428" y="1087"/>
                      <a:pt x="429" y="1084"/>
                    </a:cubicBezTo>
                    <a:lnTo>
                      <a:pt x="429" y="1084"/>
                    </a:lnTo>
                    <a:cubicBezTo>
                      <a:pt x="426" y="1092"/>
                      <a:pt x="425" y="1095"/>
                      <a:pt x="426" y="1095"/>
                    </a:cubicBezTo>
                    <a:cubicBezTo>
                      <a:pt x="426" y="1095"/>
                      <a:pt x="426" y="1095"/>
                      <a:pt x="427" y="1093"/>
                    </a:cubicBezTo>
                    <a:lnTo>
                      <a:pt x="427" y="1093"/>
                    </a:lnTo>
                    <a:cubicBezTo>
                      <a:pt x="421" y="1120"/>
                      <a:pt x="442" y="1120"/>
                      <a:pt x="453" y="1120"/>
                    </a:cubicBezTo>
                    <a:cubicBezTo>
                      <a:pt x="453" y="1120"/>
                      <a:pt x="465" y="1108"/>
                      <a:pt x="465" y="1108"/>
                    </a:cubicBezTo>
                    <a:cubicBezTo>
                      <a:pt x="466" y="1106"/>
                      <a:pt x="468" y="1105"/>
                      <a:pt x="469" y="1105"/>
                    </a:cubicBezTo>
                    <a:lnTo>
                      <a:pt x="469" y="1105"/>
                    </a:lnTo>
                    <a:cubicBezTo>
                      <a:pt x="470" y="1105"/>
                      <a:pt x="470" y="1109"/>
                      <a:pt x="469" y="1113"/>
                    </a:cubicBezTo>
                    <a:lnTo>
                      <a:pt x="469" y="1113"/>
                    </a:lnTo>
                    <a:lnTo>
                      <a:pt x="489" y="1084"/>
                    </a:lnTo>
                    <a:lnTo>
                      <a:pt x="489" y="1084"/>
                    </a:lnTo>
                    <a:cubicBezTo>
                      <a:pt x="488" y="1084"/>
                      <a:pt x="475" y="1120"/>
                      <a:pt x="467" y="1140"/>
                    </a:cubicBezTo>
                    <a:lnTo>
                      <a:pt x="467" y="1140"/>
                    </a:lnTo>
                    <a:cubicBezTo>
                      <a:pt x="477" y="1126"/>
                      <a:pt x="480" y="1126"/>
                      <a:pt x="481" y="1126"/>
                    </a:cubicBezTo>
                    <a:cubicBezTo>
                      <a:pt x="483" y="1126"/>
                      <a:pt x="483" y="1126"/>
                      <a:pt x="489" y="1108"/>
                    </a:cubicBezTo>
                    <a:cubicBezTo>
                      <a:pt x="492" y="1097"/>
                      <a:pt x="493" y="1094"/>
                      <a:pt x="494" y="1094"/>
                    </a:cubicBezTo>
                    <a:lnTo>
                      <a:pt x="494" y="1094"/>
                    </a:lnTo>
                    <a:cubicBezTo>
                      <a:pt x="495" y="1094"/>
                      <a:pt x="494" y="1102"/>
                      <a:pt x="495" y="1103"/>
                    </a:cubicBezTo>
                    <a:lnTo>
                      <a:pt x="495" y="1103"/>
                    </a:lnTo>
                    <a:cubicBezTo>
                      <a:pt x="489" y="1116"/>
                      <a:pt x="489" y="1136"/>
                      <a:pt x="489" y="1155"/>
                    </a:cubicBezTo>
                    <a:cubicBezTo>
                      <a:pt x="489" y="1155"/>
                      <a:pt x="512" y="1084"/>
                      <a:pt x="512" y="1072"/>
                    </a:cubicBezTo>
                    <a:cubicBezTo>
                      <a:pt x="513" y="1071"/>
                      <a:pt x="514" y="1071"/>
                      <a:pt x="514" y="1071"/>
                    </a:cubicBezTo>
                    <a:lnTo>
                      <a:pt x="514" y="1071"/>
                    </a:lnTo>
                    <a:cubicBezTo>
                      <a:pt x="517" y="1071"/>
                      <a:pt x="518" y="1080"/>
                      <a:pt x="517" y="1094"/>
                    </a:cubicBezTo>
                    <a:lnTo>
                      <a:pt x="517" y="1094"/>
                    </a:lnTo>
                    <a:lnTo>
                      <a:pt x="532" y="1047"/>
                    </a:lnTo>
                    <a:lnTo>
                      <a:pt x="532" y="1047"/>
                    </a:lnTo>
                    <a:cubicBezTo>
                      <a:pt x="533" y="1048"/>
                      <a:pt x="533" y="1048"/>
                      <a:pt x="533" y="1048"/>
                    </a:cubicBezTo>
                    <a:lnTo>
                      <a:pt x="533" y="1048"/>
                    </a:lnTo>
                    <a:cubicBezTo>
                      <a:pt x="531" y="1053"/>
                      <a:pt x="529" y="1058"/>
                      <a:pt x="532" y="1059"/>
                    </a:cubicBezTo>
                    <a:lnTo>
                      <a:pt x="532" y="1059"/>
                    </a:lnTo>
                    <a:cubicBezTo>
                      <a:pt x="534" y="1056"/>
                      <a:pt x="535" y="1052"/>
                      <a:pt x="536" y="1048"/>
                    </a:cubicBezTo>
                    <a:lnTo>
                      <a:pt x="536" y="1048"/>
                    </a:lnTo>
                    <a:cubicBezTo>
                      <a:pt x="536" y="1050"/>
                      <a:pt x="536" y="1060"/>
                      <a:pt x="536" y="1060"/>
                    </a:cubicBezTo>
                    <a:cubicBezTo>
                      <a:pt x="534" y="1060"/>
                      <a:pt x="533" y="1060"/>
                      <a:pt x="532" y="1059"/>
                    </a:cubicBezTo>
                    <a:lnTo>
                      <a:pt x="532" y="1059"/>
                    </a:lnTo>
                    <a:cubicBezTo>
                      <a:pt x="527" y="1079"/>
                      <a:pt x="525" y="1095"/>
                      <a:pt x="524" y="1095"/>
                    </a:cubicBezTo>
                    <a:cubicBezTo>
                      <a:pt x="524" y="1095"/>
                      <a:pt x="524" y="1092"/>
                      <a:pt x="524" y="1084"/>
                    </a:cubicBezTo>
                    <a:lnTo>
                      <a:pt x="517" y="1099"/>
                    </a:lnTo>
                    <a:lnTo>
                      <a:pt x="517" y="1099"/>
                    </a:lnTo>
                    <a:cubicBezTo>
                      <a:pt x="517" y="1097"/>
                      <a:pt x="517" y="1096"/>
                      <a:pt x="517" y="1094"/>
                    </a:cubicBezTo>
                    <a:lnTo>
                      <a:pt x="517" y="1094"/>
                    </a:lnTo>
                    <a:lnTo>
                      <a:pt x="512" y="1108"/>
                    </a:lnTo>
                    <a:lnTo>
                      <a:pt x="517" y="1099"/>
                    </a:lnTo>
                    <a:lnTo>
                      <a:pt x="517" y="1099"/>
                    </a:lnTo>
                    <a:cubicBezTo>
                      <a:pt x="515" y="1124"/>
                      <a:pt x="509" y="1158"/>
                      <a:pt x="502" y="1174"/>
                    </a:cubicBezTo>
                    <a:lnTo>
                      <a:pt x="502" y="1174"/>
                    </a:lnTo>
                    <a:lnTo>
                      <a:pt x="536" y="1096"/>
                    </a:lnTo>
                    <a:lnTo>
                      <a:pt x="536" y="1155"/>
                    </a:lnTo>
                    <a:cubicBezTo>
                      <a:pt x="536" y="1132"/>
                      <a:pt x="536" y="1132"/>
                      <a:pt x="548" y="1132"/>
                    </a:cubicBezTo>
                    <a:cubicBezTo>
                      <a:pt x="548" y="1120"/>
                      <a:pt x="548" y="1108"/>
                      <a:pt x="560" y="1096"/>
                    </a:cubicBezTo>
                    <a:lnTo>
                      <a:pt x="560" y="1096"/>
                    </a:lnTo>
                    <a:cubicBezTo>
                      <a:pt x="560" y="1115"/>
                      <a:pt x="544" y="1150"/>
                      <a:pt x="551" y="1150"/>
                    </a:cubicBezTo>
                    <a:cubicBezTo>
                      <a:pt x="553" y="1150"/>
                      <a:pt x="555" y="1148"/>
                      <a:pt x="560" y="1143"/>
                    </a:cubicBezTo>
                    <a:cubicBezTo>
                      <a:pt x="563" y="1137"/>
                      <a:pt x="565" y="1134"/>
                      <a:pt x="565" y="1134"/>
                    </a:cubicBezTo>
                    <a:lnTo>
                      <a:pt x="565" y="1134"/>
                    </a:lnTo>
                    <a:cubicBezTo>
                      <a:pt x="566" y="1134"/>
                      <a:pt x="565" y="1137"/>
                      <a:pt x="564" y="1143"/>
                    </a:cubicBezTo>
                    <a:lnTo>
                      <a:pt x="564" y="1143"/>
                    </a:lnTo>
                    <a:cubicBezTo>
                      <a:pt x="569" y="1143"/>
                      <a:pt x="562" y="1142"/>
                      <a:pt x="572" y="1132"/>
                    </a:cubicBezTo>
                    <a:cubicBezTo>
                      <a:pt x="580" y="1124"/>
                      <a:pt x="577" y="1116"/>
                      <a:pt x="574" y="1108"/>
                    </a:cubicBezTo>
                    <a:lnTo>
                      <a:pt x="584" y="1108"/>
                    </a:lnTo>
                    <a:lnTo>
                      <a:pt x="584" y="1143"/>
                    </a:lnTo>
                    <a:lnTo>
                      <a:pt x="584" y="1155"/>
                    </a:lnTo>
                    <a:cubicBezTo>
                      <a:pt x="584" y="1159"/>
                      <a:pt x="584" y="1161"/>
                      <a:pt x="585" y="1161"/>
                    </a:cubicBezTo>
                    <a:cubicBezTo>
                      <a:pt x="588" y="1161"/>
                      <a:pt x="598" y="1116"/>
                      <a:pt x="608" y="1096"/>
                    </a:cubicBezTo>
                    <a:cubicBezTo>
                      <a:pt x="608" y="1104"/>
                      <a:pt x="608" y="1143"/>
                      <a:pt x="608" y="1143"/>
                    </a:cubicBezTo>
                    <a:lnTo>
                      <a:pt x="608" y="1155"/>
                    </a:lnTo>
                    <a:cubicBezTo>
                      <a:pt x="608" y="1151"/>
                      <a:pt x="608" y="1140"/>
                      <a:pt x="608" y="1128"/>
                    </a:cubicBezTo>
                    <a:lnTo>
                      <a:pt x="608" y="1128"/>
                    </a:lnTo>
                    <a:cubicBezTo>
                      <a:pt x="609" y="1135"/>
                      <a:pt x="611" y="1140"/>
                      <a:pt x="612" y="1140"/>
                    </a:cubicBezTo>
                    <a:cubicBezTo>
                      <a:pt x="613" y="1140"/>
                      <a:pt x="614" y="1133"/>
                      <a:pt x="609" y="1113"/>
                    </a:cubicBezTo>
                    <a:lnTo>
                      <a:pt x="609" y="1113"/>
                    </a:lnTo>
                    <a:cubicBezTo>
                      <a:pt x="610" y="1092"/>
                      <a:pt x="613" y="1072"/>
                      <a:pt x="619" y="1072"/>
                    </a:cubicBezTo>
                    <a:lnTo>
                      <a:pt x="619" y="1060"/>
                    </a:lnTo>
                    <a:cubicBezTo>
                      <a:pt x="619" y="1058"/>
                      <a:pt x="619" y="1058"/>
                      <a:pt x="619" y="1058"/>
                    </a:cubicBezTo>
                    <a:cubicBezTo>
                      <a:pt x="616" y="1058"/>
                      <a:pt x="608" y="1084"/>
                      <a:pt x="608" y="1084"/>
                    </a:cubicBezTo>
                    <a:cubicBezTo>
                      <a:pt x="608" y="1084"/>
                      <a:pt x="608" y="1036"/>
                      <a:pt x="608" y="1036"/>
                    </a:cubicBezTo>
                    <a:cubicBezTo>
                      <a:pt x="608" y="1036"/>
                      <a:pt x="597" y="1069"/>
                      <a:pt x="596" y="1072"/>
                    </a:cubicBezTo>
                    <a:lnTo>
                      <a:pt x="596" y="1072"/>
                    </a:lnTo>
                    <a:cubicBezTo>
                      <a:pt x="596" y="1069"/>
                      <a:pt x="596" y="1063"/>
                      <a:pt x="597" y="1055"/>
                    </a:cubicBezTo>
                    <a:lnTo>
                      <a:pt x="597" y="1055"/>
                    </a:lnTo>
                    <a:lnTo>
                      <a:pt x="596" y="1060"/>
                    </a:lnTo>
                    <a:cubicBezTo>
                      <a:pt x="588" y="1074"/>
                      <a:pt x="586" y="1080"/>
                      <a:pt x="585" y="1080"/>
                    </a:cubicBezTo>
                    <a:cubicBezTo>
                      <a:pt x="584" y="1080"/>
                      <a:pt x="596" y="1049"/>
                      <a:pt x="596" y="1024"/>
                    </a:cubicBezTo>
                    <a:lnTo>
                      <a:pt x="596" y="1024"/>
                    </a:lnTo>
                    <a:cubicBezTo>
                      <a:pt x="584" y="1072"/>
                      <a:pt x="584" y="1036"/>
                      <a:pt x="572" y="1072"/>
                    </a:cubicBezTo>
                    <a:cubicBezTo>
                      <a:pt x="572" y="1060"/>
                      <a:pt x="572" y="1048"/>
                      <a:pt x="572" y="1036"/>
                    </a:cubicBezTo>
                    <a:cubicBezTo>
                      <a:pt x="572" y="1048"/>
                      <a:pt x="572" y="1051"/>
                      <a:pt x="570" y="1051"/>
                    </a:cubicBezTo>
                    <a:cubicBezTo>
                      <a:pt x="569" y="1051"/>
                      <a:pt x="566" y="1048"/>
                      <a:pt x="560" y="1048"/>
                    </a:cubicBezTo>
                    <a:cubicBezTo>
                      <a:pt x="548" y="1048"/>
                      <a:pt x="548" y="1084"/>
                      <a:pt x="548" y="1084"/>
                    </a:cubicBezTo>
                    <a:cubicBezTo>
                      <a:pt x="538" y="1084"/>
                      <a:pt x="555" y="1020"/>
                      <a:pt x="551" y="1020"/>
                    </a:cubicBezTo>
                    <a:lnTo>
                      <a:pt x="551" y="1020"/>
                    </a:lnTo>
                    <a:cubicBezTo>
                      <a:pt x="550" y="1020"/>
                      <a:pt x="550" y="1021"/>
                      <a:pt x="548" y="1024"/>
                    </a:cubicBezTo>
                    <a:cubicBezTo>
                      <a:pt x="543" y="1032"/>
                      <a:pt x="539" y="1040"/>
                      <a:pt x="536" y="1048"/>
                    </a:cubicBezTo>
                    <a:lnTo>
                      <a:pt x="536" y="1048"/>
                    </a:lnTo>
                    <a:cubicBezTo>
                      <a:pt x="536" y="1048"/>
                      <a:pt x="536" y="1048"/>
                      <a:pt x="536" y="1048"/>
                    </a:cubicBezTo>
                    <a:lnTo>
                      <a:pt x="536" y="1036"/>
                    </a:lnTo>
                    <a:cubicBezTo>
                      <a:pt x="544" y="1028"/>
                      <a:pt x="541" y="1014"/>
                      <a:pt x="539" y="1014"/>
                    </a:cubicBezTo>
                    <a:lnTo>
                      <a:pt x="539" y="1014"/>
                    </a:lnTo>
                    <a:cubicBezTo>
                      <a:pt x="537" y="1014"/>
                      <a:pt x="536" y="1017"/>
                      <a:pt x="536" y="1024"/>
                    </a:cubicBezTo>
                    <a:cubicBezTo>
                      <a:pt x="536" y="1024"/>
                      <a:pt x="536" y="1021"/>
                      <a:pt x="535" y="1021"/>
                    </a:cubicBezTo>
                    <a:cubicBezTo>
                      <a:pt x="533" y="1021"/>
                      <a:pt x="530" y="1024"/>
                      <a:pt x="524" y="1036"/>
                    </a:cubicBezTo>
                    <a:cubicBezTo>
                      <a:pt x="524" y="1028"/>
                      <a:pt x="536" y="989"/>
                      <a:pt x="530" y="989"/>
                    </a:cubicBezTo>
                    <a:lnTo>
                      <a:pt x="530" y="989"/>
                    </a:lnTo>
                    <a:cubicBezTo>
                      <a:pt x="528" y="989"/>
                      <a:pt x="523" y="995"/>
                      <a:pt x="512" y="1012"/>
                    </a:cubicBezTo>
                    <a:cubicBezTo>
                      <a:pt x="529" y="983"/>
                      <a:pt x="534" y="972"/>
                      <a:pt x="534" y="972"/>
                    </a:cubicBezTo>
                    <a:lnTo>
                      <a:pt x="534" y="972"/>
                    </a:lnTo>
                    <a:cubicBezTo>
                      <a:pt x="533" y="972"/>
                      <a:pt x="500" y="1027"/>
                      <a:pt x="499" y="1027"/>
                    </a:cubicBezTo>
                    <a:cubicBezTo>
                      <a:pt x="499" y="1027"/>
                      <a:pt x="499" y="1026"/>
                      <a:pt x="500" y="1024"/>
                    </a:cubicBezTo>
                    <a:cubicBezTo>
                      <a:pt x="500" y="1006"/>
                      <a:pt x="514" y="981"/>
                      <a:pt x="510" y="981"/>
                    </a:cubicBezTo>
                    <a:lnTo>
                      <a:pt x="510" y="981"/>
                    </a:lnTo>
                    <a:cubicBezTo>
                      <a:pt x="509" y="981"/>
                      <a:pt x="506" y="983"/>
                      <a:pt x="500" y="989"/>
                    </a:cubicBezTo>
                    <a:lnTo>
                      <a:pt x="465" y="1060"/>
                    </a:lnTo>
                    <a:cubicBezTo>
                      <a:pt x="477" y="1036"/>
                      <a:pt x="489" y="1012"/>
                      <a:pt x="477" y="1012"/>
                    </a:cubicBezTo>
                    <a:lnTo>
                      <a:pt x="477" y="1012"/>
                    </a:lnTo>
                    <a:cubicBezTo>
                      <a:pt x="477" y="1012"/>
                      <a:pt x="465" y="1048"/>
                      <a:pt x="453" y="1048"/>
                    </a:cubicBezTo>
                    <a:cubicBezTo>
                      <a:pt x="453" y="1036"/>
                      <a:pt x="489" y="989"/>
                      <a:pt x="489" y="977"/>
                    </a:cubicBezTo>
                    <a:lnTo>
                      <a:pt x="489" y="977"/>
                    </a:lnTo>
                    <a:cubicBezTo>
                      <a:pt x="485" y="980"/>
                      <a:pt x="481" y="984"/>
                      <a:pt x="477" y="989"/>
                    </a:cubicBezTo>
                    <a:cubicBezTo>
                      <a:pt x="471" y="1001"/>
                      <a:pt x="468" y="1004"/>
                      <a:pt x="466" y="1004"/>
                    </a:cubicBezTo>
                    <a:cubicBezTo>
                      <a:pt x="465" y="1004"/>
                      <a:pt x="465" y="1001"/>
                      <a:pt x="465" y="1001"/>
                    </a:cubicBezTo>
                    <a:cubicBezTo>
                      <a:pt x="465" y="1001"/>
                      <a:pt x="453" y="1001"/>
                      <a:pt x="465" y="977"/>
                    </a:cubicBezTo>
                    <a:cubicBezTo>
                      <a:pt x="474" y="967"/>
                      <a:pt x="484" y="950"/>
                      <a:pt x="481" y="950"/>
                    </a:cubicBezTo>
                    <a:lnTo>
                      <a:pt x="481" y="950"/>
                    </a:lnTo>
                    <a:cubicBezTo>
                      <a:pt x="480" y="950"/>
                      <a:pt x="479" y="951"/>
                      <a:pt x="477" y="953"/>
                    </a:cubicBezTo>
                    <a:cubicBezTo>
                      <a:pt x="453" y="965"/>
                      <a:pt x="453" y="977"/>
                      <a:pt x="453" y="977"/>
                    </a:cubicBezTo>
                    <a:cubicBezTo>
                      <a:pt x="441" y="977"/>
                      <a:pt x="453" y="965"/>
                      <a:pt x="453" y="965"/>
                    </a:cubicBezTo>
                    <a:lnTo>
                      <a:pt x="453" y="953"/>
                    </a:lnTo>
                    <a:cubicBezTo>
                      <a:pt x="441" y="965"/>
                      <a:pt x="434" y="969"/>
                      <a:pt x="431" y="969"/>
                    </a:cubicBezTo>
                    <a:cubicBezTo>
                      <a:pt x="424" y="969"/>
                      <a:pt x="429" y="953"/>
                      <a:pt x="429" y="953"/>
                    </a:cubicBezTo>
                    <a:lnTo>
                      <a:pt x="429" y="953"/>
                    </a:lnTo>
                    <a:lnTo>
                      <a:pt x="417" y="965"/>
                    </a:lnTo>
                    <a:cubicBezTo>
                      <a:pt x="422" y="954"/>
                      <a:pt x="425" y="946"/>
                      <a:pt x="427" y="941"/>
                    </a:cubicBezTo>
                    <a:lnTo>
                      <a:pt x="427" y="941"/>
                    </a:lnTo>
                    <a:cubicBezTo>
                      <a:pt x="418" y="943"/>
                      <a:pt x="409" y="956"/>
                      <a:pt x="400" y="956"/>
                    </a:cubicBezTo>
                    <a:cubicBezTo>
                      <a:pt x="398" y="956"/>
                      <a:pt x="396" y="955"/>
                      <a:pt x="393" y="953"/>
                    </a:cubicBezTo>
                    <a:cubicBezTo>
                      <a:pt x="393" y="953"/>
                      <a:pt x="429" y="929"/>
                      <a:pt x="417" y="929"/>
                    </a:cubicBezTo>
                    <a:close/>
                    <a:moveTo>
                      <a:pt x="502" y="1174"/>
                    </a:moveTo>
                    <a:lnTo>
                      <a:pt x="500" y="1179"/>
                    </a:lnTo>
                    <a:cubicBezTo>
                      <a:pt x="501" y="1178"/>
                      <a:pt x="502" y="1176"/>
                      <a:pt x="502" y="1174"/>
                    </a:cubicBezTo>
                    <a:close/>
                    <a:moveTo>
                      <a:pt x="564" y="1143"/>
                    </a:moveTo>
                    <a:cubicBezTo>
                      <a:pt x="563" y="1143"/>
                      <a:pt x="562" y="1143"/>
                      <a:pt x="560" y="1143"/>
                    </a:cubicBezTo>
                    <a:cubicBezTo>
                      <a:pt x="560" y="1155"/>
                      <a:pt x="560" y="1179"/>
                      <a:pt x="560" y="1179"/>
                    </a:cubicBezTo>
                    <a:cubicBezTo>
                      <a:pt x="560" y="1164"/>
                      <a:pt x="562" y="1152"/>
                      <a:pt x="564" y="1143"/>
                    </a:cubicBezTo>
                    <a:close/>
                    <a:moveTo>
                      <a:pt x="489" y="1155"/>
                    </a:moveTo>
                    <a:lnTo>
                      <a:pt x="489" y="1155"/>
                    </a:lnTo>
                    <a:cubicBezTo>
                      <a:pt x="479" y="1165"/>
                      <a:pt x="477" y="1175"/>
                      <a:pt x="477" y="1191"/>
                    </a:cubicBezTo>
                    <a:lnTo>
                      <a:pt x="477" y="1191"/>
                    </a:lnTo>
                    <a:cubicBezTo>
                      <a:pt x="478" y="1188"/>
                      <a:pt x="488" y="1155"/>
                      <a:pt x="489" y="1155"/>
                    </a:cubicBezTo>
                    <a:close/>
                    <a:moveTo>
                      <a:pt x="465" y="1167"/>
                    </a:moveTo>
                    <a:lnTo>
                      <a:pt x="465" y="1167"/>
                    </a:lnTo>
                    <a:cubicBezTo>
                      <a:pt x="465" y="1167"/>
                      <a:pt x="453" y="1179"/>
                      <a:pt x="453" y="1203"/>
                    </a:cubicBezTo>
                    <a:cubicBezTo>
                      <a:pt x="465" y="1191"/>
                      <a:pt x="465" y="1179"/>
                      <a:pt x="465" y="1167"/>
                    </a:cubicBezTo>
                    <a:close/>
                    <a:moveTo>
                      <a:pt x="477" y="1191"/>
                    </a:moveTo>
                    <a:lnTo>
                      <a:pt x="477" y="1191"/>
                    </a:lnTo>
                    <a:cubicBezTo>
                      <a:pt x="477" y="1191"/>
                      <a:pt x="477" y="1191"/>
                      <a:pt x="477" y="1191"/>
                    </a:cubicBezTo>
                    <a:lnTo>
                      <a:pt x="477" y="1203"/>
                    </a:lnTo>
                    <a:cubicBezTo>
                      <a:pt x="477" y="1199"/>
                      <a:pt x="477" y="1195"/>
                      <a:pt x="477" y="1191"/>
                    </a:cubicBezTo>
                    <a:close/>
                    <a:moveTo>
                      <a:pt x="648" y="1022"/>
                    </a:moveTo>
                    <a:cubicBezTo>
                      <a:pt x="646" y="1022"/>
                      <a:pt x="645" y="1023"/>
                      <a:pt x="643" y="1024"/>
                    </a:cubicBezTo>
                    <a:cubicBezTo>
                      <a:pt x="634" y="1034"/>
                      <a:pt x="640" y="1052"/>
                      <a:pt x="642" y="1065"/>
                    </a:cubicBezTo>
                    <a:lnTo>
                      <a:pt x="642" y="1065"/>
                    </a:lnTo>
                    <a:cubicBezTo>
                      <a:pt x="641" y="1080"/>
                      <a:pt x="638" y="1096"/>
                      <a:pt x="631" y="1096"/>
                    </a:cubicBezTo>
                    <a:lnTo>
                      <a:pt x="631" y="1072"/>
                    </a:lnTo>
                    <a:cubicBezTo>
                      <a:pt x="631" y="1060"/>
                      <a:pt x="631" y="1060"/>
                      <a:pt x="631" y="1048"/>
                    </a:cubicBezTo>
                    <a:cubicBezTo>
                      <a:pt x="631" y="1048"/>
                      <a:pt x="619" y="1072"/>
                      <a:pt x="619" y="1072"/>
                    </a:cubicBezTo>
                    <a:lnTo>
                      <a:pt x="619" y="1132"/>
                    </a:lnTo>
                    <a:cubicBezTo>
                      <a:pt x="619" y="1135"/>
                      <a:pt x="620" y="1138"/>
                      <a:pt x="620" y="1141"/>
                    </a:cubicBezTo>
                    <a:lnTo>
                      <a:pt x="620" y="1141"/>
                    </a:lnTo>
                    <a:cubicBezTo>
                      <a:pt x="621" y="1156"/>
                      <a:pt x="623" y="1167"/>
                      <a:pt x="631" y="1167"/>
                    </a:cubicBezTo>
                    <a:cubicBezTo>
                      <a:pt x="633" y="1167"/>
                      <a:pt x="634" y="1166"/>
                      <a:pt x="635" y="1163"/>
                    </a:cubicBezTo>
                    <a:lnTo>
                      <a:pt x="635" y="1163"/>
                    </a:lnTo>
                    <a:cubicBezTo>
                      <a:pt x="637" y="1166"/>
                      <a:pt x="639" y="1167"/>
                      <a:pt x="643" y="1167"/>
                    </a:cubicBezTo>
                    <a:cubicBezTo>
                      <a:pt x="644" y="1167"/>
                      <a:pt x="644" y="1167"/>
                      <a:pt x="645" y="1167"/>
                    </a:cubicBezTo>
                    <a:lnTo>
                      <a:pt x="645" y="1167"/>
                    </a:lnTo>
                    <a:cubicBezTo>
                      <a:pt x="646" y="1173"/>
                      <a:pt x="649" y="1175"/>
                      <a:pt x="651" y="1175"/>
                    </a:cubicBezTo>
                    <a:cubicBezTo>
                      <a:pt x="653" y="1175"/>
                      <a:pt x="655" y="1172"/>
                      <a:pt x="655" y="1167"/>
                    </a:cubicBezTo>
                    <a:cubicBezTo>
                      <a:pt x="661" y="1167"/>
                      <a:pt x="661" y="1159"/>
                      <a:pt x="660" y="1149"/>
                    </a:cubicBezTo>
                    <a:lnTo>
                      <a:pt x="660" y="1149"/>
                    </a:lnTo>
                    <a:cubicBezTo>
                      <a:pt x="659" y="1151"/>
                      <a:pt x="657" y="1154"/>
                      <a:pt x="655" y="1155"/>
                    </a:cubicBezTo>
                    <a:lnTo>
                      <a:pt x="655" y="1108"/>
                    </a:lnTo>
                    <a:cubicBezTo>
                      <a:pt x="664" y="1116"/>
                      <a:pt x="666" y="1132"/>
                      <a:pt x="662" y="1144"/>
                    </a:cubicBezTo>
                    <a:lnTo>
                      <a:pt x="662" y="1144"/>
                    </a:lnTo>
                    <a:cubicBezTo>
                      <a:pt x="658" y="1131"/>
                      <a:pt x="655" y="1120"/>
                      <a:pt x="655" y="1120"/>
                    </a:cubicBezTo>
                    <a:lnTo>
                      <a:pt x="655" y="1120"/>
                    </a:lnTo>
                    <a:cubicBezTo>
                      <a:pt x="655" y="1126"/>
                      <a:pt x="658" y="1138"/>
                      <a:pt x="660" y="1149"/>
                    </a:cubicBezTo>
                    <a:lnTo>
                      <a:pt x="660" y="1149"/>
                    </a:lnTo>
                    <a:cubicBezTo>
                      <a:pt x="661" y="1147"/>
                      <a:pt x="662" y="1146"/>
                      <a:pt x="662" y="1144"/>
                    </a:cubicBezTo>
                    <a:lnTo>
                      <a:pt x="662" y="1144"/>
                    </a:lnTo>
                    <a:cubicBezTo>
                      <a:pt x="667" y="1157"/>
                      <a:pt x="673" y="1173"/>
                      <a:pt x="679" y="1179"/>
                    </a:cubicBezTo>
                    <a:cubicBezTo>
                      <a:pt x="679" y="1191"/>
                      <a:pt x="691" y="1191"/>
                      <a:pt x="691" y="1191"/>
                    </a:cubicBezTo>
                    <a:cubicBezTo>
                      <a:pt x="691" y="1191"/>
                      <a:pt x="703" y="1179"/>
                      <a:pt x="703" y="1167"/>
                    </a:cubicBezTo>
                    <a:lnTo>
                      <a:pt x="703" y="1143"/>
                    </a:lnTo>
                    <a:cubicBezTo>
                      <a:pt x="703" y="1143"/>
                      <a:pt x="703" y="1204"/>
                      <a:pt x="712" y="1204"/>
                    </a:cubicBezTo>
                    <a:cubicBezTo>
                      <a:pt x="713" y="1204"/>
                      <a:pt x="714" y="1204"/>
                      <a:pt x="715" y="1203"/>
                    </a:cubicBezTo>
                    <a:cubicBezTo>
                      <a:pt x="715" y="1179"/>
                      <a:pt x="715" y="1155"/>
                      <a:pt x="715" y="1143"/>
                    </a:cubicBezTo>
                    <a:cubicBezTo>
                      <a:pt x="715" y="1167"/>
                      <a:pt x="715" y="1179"/>
                      <a:pt x="727" y="1179"/>
                    </a:cubicBezTo>
                    <a:cubicBezTo>
                      <a:pt x="727" y="1179"/>
                      <a:pt x="727" y="1179"/>
                      <a:pt x="739" y="1167"/>
                    </a:cubicBezTo>
                    <a:cubicBezTo>
                      <a:pt x="739" y="1155"/>
                      <a:pt x="739" y="1143"/>
                      <a:pt x="739" y="1143"/>
                    </a:cubicBezTo>
                    <a:cubicBezTo>
                      <a:pt x="739" y="1141"/>
                      <a:pt x="739" y="1140"/>
                      <a:pt x="740" y="1140"/>
                    </a:cubicBezTo>
                    <a:cubicBezTo>
                      <a:pt x="743" y="1140"/>
                      <a:pt x="753" y="1158"/>
                      <a:pt x="762" y="1167"/>
                    </a:cubicBezTo>
                    <a:cubicBezTo>
                      <a:pt x="766" y="1175"/>
                      <a:pt x="767" y="1177"/>
                      <a:pt x="768" y="1177"/>
                    </a:cubicBezTo>
                    <a:cubicBezTo>
                      <a:pt x="768" y="1177"/>
                      <a:pt x="762" y="1164"/>
                      <a:pt x="762" y="1155"/>
                    </a:cubicBezTo>
                    <a:lnTo>
                      <a:pt x="762" y="1143"/>
                    </a:lnTo>
                    <a:lnTo>
                      <a:pt x="774" y="1143"/>
                    </a:lnTo>
                    <a:cubicBezTo>
                      <a:pt x="769" y="1143"/>
                      <a:pt x="771" y="1143"/>
                      <a:pt x="774" y="1143"/>
                    </a:cubicBezTo>
                    <a:lnTo>
                      <a:pt x="774" y="1143"/>
                    </a:lnTo>
                    <a:cubicBezTo>
                      <a:pt x="774" y="1143"/>
                      <a:pt x="774" y="1143"/>
                      <a:pt x="774" y="1143"/>
                    </a:cubicBezTo>
                    <a:lnTo>
                      <a:pt x="774" y="1143"/>
                    </a:lnTo>
                    <a:lnTo>
                      <a:pt x="774" y="1143"/>
                    </a:lnTo>
                    <a:cubicBezTo>
                      <a:pt x="774" y="1143"/>
                      <a:pt x="774" y="1143"/>
                      <a:pt x="774" y="1143"/>
                    </a:cubicBezTo>
                    <a:lnTo>
                      <a:pt x="774" y="1143"/>
                    </a:lnTo>
                    <a:cubicBezTo>
                      <a:pt x="762" y="1119"/>
                      <a:pt x="750" y="1107"/>
                      <a:pt x="750" y="1084"/>
                    </a:cubicBezTo>
                    <a:cubicBezTo>
                      <a:pt x="750" y="1089"/>
                      <a:pt x="750" y="1091"/>
                      <a:pt x="749" y="1092"/>
                    </a:cubicBezTo>
                    <a:lnTo>
                      <a:pt x="749" y="1092"/>
                    </a:lnTo>
                    <a:lnTo>
                      <a:pt x="739" y="1060"/>
                    </a:lnTo>
                    <a:lnTo>
                      <a:pt x="739" y="1060"/>
                    </a:lnTo>
                    <a:cubicBezTo>
                      <a:pt x="739" y="1064"/>
                      <a:pt x="740" y="1069"/>
                      <a:pt x="741" y="1074"/>
                    </a:cubicBezTo>
                    <a:lnTo>
                      <a:pt x="741" y="1074"/>
                    </a:lnTo>
                    <a:cubicBezTo>
                      <a:pt x="732" y="1060"/>
                      <a:pt x="723" y="1060"/>
                      <a:pt x="715" y="1060"/>
                    </a:cubicBezTo>
                    <a:lnTo>
                      <a:pt x="715" y="1060"/>
                    </a:lnTo>
                    <a:cubicBezTo>
                      <a:pt x="727" y="1072"/>
                      <a:pt x="727" y="1084"/>
                      <a:pt x="727" y="1096"/>
                    </a:cubicBezTo>
                    <a:cubicBezTo>
                      <a:pt x="727" y="1096"/>
                      <a:pt x="711" y="1050"/>
                      <a:pt x="705" y="1050"/>
                    </a:cubicBezTo>
                    <a:cubicBezTo>
                      <a:pt x="704" y="1050"/>
                      <a:pt x="703" y="1053"/>
                      <a:pt x="703" y="1060"/>
                    </a:cubicBezTo>
                    <a:cubicBezTo>
                      <a:pt x="703" y="1050"/>
                      <a:pt x="703" y="1040"/>
                      <a:pt x="703" y="1036"/>
                    </a:cubicBezTo>
                    <a:cubicBezTo>
                      <a:pt x="698" y="1036"/>
                      <a:pt x="697" y="1039"/>
                      <a:pt x="698" y="1043"/>
                    </a:cubicBezTo>
                    <a:lnTo>
                      <a:pt x="698" y="1043"/>
                    </a:lnTo>
                    <a:cubicBezTo>
                      <a:pt x="694" y="1040"/>
                      <a:pt x="691" y="1036"/>
                      <a:pt x="691" y="1036"/>
                    </a:cubicBezTo>
                    <a:cubicBezTo>
                      <a:pt x="679" y="1036"/>
                      <a:pt x="691" y="1084"/>
                      <a:pt x="691" y="1084"/>
                    </a:cubicBezTo>
                    <a:lnTo>
                      <a:pt x="679" y="1084"/>
                    </a:lnTo>
                    <a:cubicBezTo>
                      <a:pt x="679" y="1072"/>
                      <a:pt x="667" y="1060"/>
                      <a:pt x="667" y="1048"/>
                    </a:cubicBezTo>
                    <a:cubicBezTo>
                      <a:pt x="667" y="1060"/>
                      <a:pt x="667" y="1084"/>
                      <a:pt x="667" y="1096"/>
                    </a:cubicBezTo>
                    <a:lnTo>
                      <a:pt x="667" y="1108"/>
                    </a:lnTo>
                    <a:lnTo>
                      <a:pt x="667" y="1120"/>
                    </a:lnTo>
                    <a:cubicBezTo>
                      <a:pt x="667" y="1120"/>
                      <a:pt x="667" y="1060"/>
                      <a:pt x="655" y="1060"/>
                    </a:cubicBezTo>
                    <a:cubicBezTo>
                      <a:pt x="655" y="1050"/>
                      <a:pt x="655" y="1022"/>
                      <a:pt x="648" y="1022"/>
                    </a:cubicBezTo>
                    <a:close/>
                    <a:moveTo>
                      <a:pt x="798" y="1274"/>
                    </a:moveTo>
                    <a:cubicBezTo>
                      <a:pt x="798" y="1286"/>
                      <a:pt x="801" y="1289"/>
                      <a:pt x="804" y="1289"/>
                    </a:cubicBezTo>
                    <a:cubicBezTo>
                      <a:pt x="807" y="1289"/>
                      <a:pt x="810" y="1286"/>
                      <a:pt x="810" y="1286"/>
                    </a:cubicBezTo>
                    <a:cubicBezTo>
                      <a:pt x="822" y="1286"/>
                      <a:pt x="810" y="1274"/>
                      <a:pt x="810" y="1274"/>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sp>
            <p:nvSpPr>
              <p:cNvPr id="5319" name="Google Shape;5319;p43"/>
              <p:cNvSpPr/>
              <p:nvPr/>
            </p:nvSpPr>
            <p:spPr>
              <a:xfrm>
                <a:off x="5842094" y="4605402"/>
                <a:ext cx="103941" cy="108613"/>
              </a:xfrm>
              <a:custGeom>
                <a:avLst/>
                <a:gdLst/>
                <a:ahLst/>
                <a:cxnLst/>
                <a:rect l="l" t="t" r="r" b="b"/>
                <a:pathLst>
                  <a:path w="2049" h="2141" extrusionOk="0">
                    <a:moveTo>
                      <a:pt x="1203" y="109"/>
                    </a:moveTo>
                    <a:cubicBezTo>
                      <a:pt x="1203" y="110"/>
                      <a:pt x="1203" y="110"/>
                      <a:pt x="1203" y="111"/>
                    </a:cubicBezTo>
                    <a:cubicBezTo>
                      <a:pt x="1203" y="112"/>
                      <a:pt x="1203" y="112"/>
                      <a:pt x="1203" y="112"/>
                    </a:cubicBezTo>
                    <a:cubicBezTo>
                      <a:pt x="1203" y="112"/>
                      <a:pt x="1203" y="111"/>
                      <a:pt x="1203" y="109"/>
                    </a:cubicBezTo>
                    <a:close/>
                    <a:moveTo>
                      <a:pt x="1012" y="135"/>
                    </a:moveTo>
                    <a:cubicBezTo>
                      <a:pt x="1012" y="135"/>
                      <a:pt x="1012" y="135"/>
                      <a:pt x="1012" y="135"/>
                    </a:cubicBezTo>
                    <a:cubicBezTo>
                      <a:pt x="1012" y="135"/>
                      <a:pt x="1012" y="135"/>
                      <a:pt x="1012" y="135"/>
                    </a:cubicBezTo>
                    <a:close/>
                    <a:moveTo>
                      <a:pt x="1024" y="123"/>
                    </a:moveTo>
                    <a:cubicBezTo>
                      <a:pt x="1024" y="130"/>
                      <a:pt x="1024" y="135"/>
                      <a:pt x="1023" y="140"/>
                    </a:cubicBezTo>
                    <a:lnTo>
                      <a:pt x="1023" y="140"/>
                    </a:lnTo>
                    <a:cubicBezTo>
                      <a:pt x="1024" y="139"/>
                      <a:pt x="1024" y="137"/>
                      <a:pt x="1024" y="135"/>
                    </a:cubicBezTo>
                    <a:cubicBezTo>
                      <a:pt x="1024" y="131"/>
                      <a:pt x="1024" y="127"/>
                      <a:pt x="1024" y="123"/>
                    </a:cubicBezTo>
                    <a:close/>
                    <a:moveTo>
                      <a:pt x="1012" y="135"/>
                    </a:moveTo>
                    <a:cubicBezTo>
                      <a:pt x="1012" y="139"/>
                      <a:pt x="1012" y="143"/>
                      <a:pt x="1012" y="147"/>
                    </a:cubicBezTo>
                    <a:cubicBezTo>
                      <a:pt x="1012" y="155"/>
                      <a:pt x="1014" y="159"/>
                      <a:pt x="1016" y="159"/>
                    </a:cubicBezTo>
                    <a:cubicBezTo>
                      <a:pt x="1018" y="159"/>
                      <a:pt x="1022" y="153"/>
                      <a:pt x="1023" y="140"/>
                    </a:cubicBezTo>
                    <a:lnTo>
                      <a:pt x="1023" y="140"/>
                    </a:lnTo>
                    <a:cubicBezTo>
                      <a:pt x="1022" y="143"/>
                      <a:pt x="1020" y="144"/>
                      <a:pt x="1018" y="144"/>
                    </a:cubicBezTo>
                    <a:cubicBezTo>
                      <a:pt x="1015" y="144"/>
                      <a:pt x="1012" y="141"/>
                      <a:pt x="1012" y="135"/>
                    </a:cubicBezTo>
                    <a:close/>
                    <a:moveTo>
                      <a:pt x="1358" y="195"/>
                    </a:moveTo>
                    <a:cubicBezTo>
                      <a:pt x="1358" y="203"/>
                      <a:pt x="1352" y="211"/>
                      <a:pt x="1348" y="211"/>
                    </a:cubicBezTo>
                    <a:cubicBezTo>
                      <a:pt x="1347" y="211"/>
                      <a:pt x="1346" y="210"/>
                      <a:pt x="1346" y="206"/>
                    </a:cubicBezTo>
                    <a:cubicBezTo>
                      <a:pt x="1340" y="206"/>
                      <a:pt x="1337" y="209"/>
                      <a:pt x="1337" y="209"/>
                    </a:cubicBezTo>
                    <a:cubicBezTo>
                      <a:pt x="1337" y="209"/>
                      <a:pt x="1340" y="206"/>
                      <a:pt x="1346" y="195"/>
                    </a:cubicBezTo>
                    <a:close/>
                    <a:moveTo>
                      <a:pt x="482" y="206"/>
                    </a:moveTo>
                    <a:cubicBezTo>
                      <a:pt x="486" y="210"/>
                      <a:pt x="489" y="214"/>
                      <a:pt x="489" y="218"/>
                    </a:cubicBezTo>
                    <a:cubicBezTo>
                      <a:pt x="486" y="214"/>
                      <a:pt x="484" y="210"/>
                      <a:pt x="482" y="206"/>
                    </a:cubicBezTo>
                    <a:close/>
                    <a:moveTo>
                      <a:pt x="784" y="197"/>
                    </a:moveTo>
                    <a:cubicBezTo>
                      <a:pt x="786" y="207"/>
                      <a:pt x="786" y="218"/>
                      <a:pt x="786" y="218"/>
                    </a:cubicBezTo>
                    <a:lnTo>
                      <a:pt x="798" y="218"/>
                    </a:lnTo>
                    <a:cubicBezTo>
                      <a:pt x="798" y="218"/>
                      <a:pt x="791" y="207"/>
                      <a:pt x="784" y="197"/>
                    </a:cubicBezTo>
                    <a:close/>
                    <a:moveTo>
                      <a:pt x="762" y="206"/>
                    </a:moveTo>
                    <a:cubicBezTo>
                      <a:pt x="753" y="206"/>
                      <a:pt x="751" y="221"/>
                      <a:pt x="762" y="233"/>
                    </a:cubicBezTo>
                    <a:lnTo>
                      <a:pt x="762" y="233"/>
                    </a:lnTo>
                    <a:cubicBezTo>
                      <a:pt x="762" y="224"/>
                      <a:pt x="762" y="215"/>
                      <a:pt x="762" y="206"/>
                    </a:cubicBezTo>
                    <a:close/>
                    <a:moveTo>
                      <a:pt x="762" y="233"/>
                    </a:moveTo>
                    <a:cubicBezTo>
                      <a:pt x="762" y="236"/>
                      <a:pt x="762" y="239"/>
                      <a:pt x="762" y="242"/>
                    </a:cubicBezTo>
                    <a:lnTo>
                      <a:pt x="774" y="242"/>
                    </a:lnTo>
                    <a:cubicBezTo>
                      <a:pt x="769" y="240"/>
                      <a:pt x="765" y="237"/>
                      <a:pt x="762" y="233"/>
                    </a:cubicBezTo>
                    <a:close/>
                    <a:moveTo>
                      <a:pt x="619" y="230"/>
                    </a:moveTo>
                    <a:cubicBezTo>
                      <a:pt x="625" y="242"/>
                      <a:pt x="631" y="254"/>
                      <a:pt x="631" y="254"/>
                    </a:cubicBezTo>
                    <a:lnTo>
                      <a:pt x="631" y="242"/>
                    </a:lnTo>
                    <a:cubicBezTo>
                      <a:pt x="627" y="238"/>
                      <a:pt x="623" y="234"/>
                      <a:pt x="619" y="230"/>
                    </a:cubicBezTo>
                    <a:close/>
                    <a:moveTo>
                      <a:pt x="1524" y="278"/>
                    </a:moveTo>
                    <a:cubicBezTo>
                      <a:pt x="1524" y="278"/>
                      <a:pt x="1521" y="281"/>
                      <a:pt x="1517" y="286"/>
                    </a:cubicBezTo>
                    <a:lnTo>
                      <a:pt x="1517" y="286"/>
                    </a:lnTo>
                    <a:cubicBezTo>
                      <a:pt x="1518" y="284"/>
                      <a:pt x="1521" y="281"/>
                      <a:pt x="1524" y="278"/>
                    </a:cubicBezTo>
                    <a:close/>
                    <a:moveTo>
                      <a:pt x="252" y="311"/>
                    </a:moveTo>
                    <a:cubicBezTo>
                      <a:pt x="251" y="311"/>
                      <a:pt x="250" y="312"/>
                      <a:pt x="250" y="314"/>
                    </a:cubicBezTo>
                    <a:cubicBezTo>
                      <a:pt x="247" y="314"/>
                      <a:pt x="253" y="317"/>
                      <a:pt x="264" y="323"/>
                    </a:cubicBezTo>
                    <a:lnTo>
                      <a:pt x="264" y="323"/>
                    </a:lnTo>
                    <a:cubicBezTo>
                      <a:pt x="259" y="317"/>
                      <a:pt x="254" y="311"/>
                      <a:pt x="252" y="311"/>
                    </a:cubicBezTo>
                    <a:close/>
                    <a:moveTo>
                      <a:pt x="1491" y="319"/>
                    </a:moveTo>
                    <a:cubicBezTo>
                      <a:pt x="1489" y="322"/>
                      <a:pt x="1489" y="324"/>
                      <a:pt x="1489" y="325"/>
                    </a:cubicBezTo>
                    <a:cubicBezTo>
                      <a:pt x="1490" y="323"/>
                      <a:pt x="1491" y="321"/>
                      <a:pt x="1491" y="319"/>
                    </a:cubicBezTo>
                    <a:close/>
                    <a:moveTo>
                      <a:pt x="352" y="360"/>
                    </a:moveTo>
                    <a:cubicBezTo>
                      <a:pt x="350" y="361"/>
                      <a:pt x="348" y="361"/>
                      <a:pt x="346" y="361"/>
                    </a:cubicBezTo>
                    <a:lnTo>
                      <a:pt x="358" y="361"/>
                    </a:lnTo>
                    <a:cubicBezTo>
                      <a:pt x="356" y="361"/>
                      <a:pt x="354" y="361"/>
                      <a:pt x="352" y="360"/>
                    </a:cubicBezTo>
                    <a:close/>
                    <a:moveTo>
                      <a:pt x="1679" y="337"/>
                    </a:moveTo>
                    <a:lnTo>
                      <a:pt x="1679" y="337"/>
                    </a:lnTo>
                    <a:cubicBezTo>
                      <a:pt x="1679" y="337"/>
                      <a:pt x="1662" y="364"/>
                      <a:pt x="1649" y="364"/>
                    </a:cubicBezTo>
                    <a:cubicBezTo>
                      <a:pt x="1647" y="364"/>
                      <a:pt x="1645" y="363"/>
                      <a:pt x="1643" y="361"/>
                    </a:cubicBezTo>
                    <a:cubicBezTo>
                      <a:pt x="1643" y="361"/>
                      <a:pt x="1667" y="337"/>
                      <a:pt x="1679" y="337"/>
                    </a:cubicBezTo>
                    <a:close/>
                    <a:moveTo>
                      <a:pt x="959" y="1"/>
                    </a:moveTo>
                    <a:cubicBezTo>
                      <a:pt x="957" y="1"/>
                      <a:pt x="955" y="2"/>
                      <a:pt x="953" y="4"/>
                    </a:cubicBezTo>
                    <a:cubicBezTo>
                      <a:pt x="941" y="16"/>
                      <a:pt x="953" y="28"/>
                      <a:pt x="953" y="40"/>
                    </a:cubicBezTo>
                    <a:cubicBezTo>
                      <a:pt x="953" y="44"/>
                      <a:pt x="952" y="45"/>
                      <a:pt x="950" y="45"/>
                    </a:cubicBezTo>
                    <a:cubicBezTo>
                      <a:pt x="946" y="45"/>
                      <a:pt x="941" y="40"/>
                      <a:pt x="941" y="40"/>
                    </a:cubicBezTo>
                    <a:cubicBezTo>
                      <a:pt x="929" y="40"/>
                      <a:pt x="929" y="16"/>
                      <a:pt x="929" y="16"/>
                    </a:cubicBezTo>
                    <a:cubicBezTo>
                      <a:pt x="919" y="16"/>
                      <a:pt x="926" y="42"/>
                      <a:pt x="913" y="42"/>
                    </a:cubicBezTo>
                    <a:cubicBezTo>
                      <a:pt x="911" y="42"/>
                      <a:pt x="909" y="41"/>
                      <a:pt x="905" y="40"/>
                    </a:cubicBezTo>
                    <a:cubicBezTo>
                      <a:pt x="895" y="29"/>
                      <a:pt x="902" y="2"/>
                      <a:pt x="897" y="2"/>
                    </a:cubicBezTo>
                    <a:lnTo>
                      <a:pt x="897" y="2"/>
                    </a:lnTo>
                    <a:cubicBezTo>
                      <a:pt x="896" y="2"/>
                      <a:pt x="895" y="2"/>
                      <a:pt x="893" y="4"/>
                    </a:cubicBezTo>
                    <a:cubicBezTo>
                      <a:pt x="881" y="28"/>
                      <a:pt x="893" y="64"/>
                      <a:pt x="881" y="64"/>
                    </a:cubicBezTo>
                    <a:lnTo>
                      <a:pt x="881" y="40"/>
                    </a:lnTo>
                    <a:lnTo>
                      <a:pt x="881" y="28"/>
                    </a:lnTo>
                    <a:cubicBezTo>
                      <a:pt x="881" y="28"/>
                      <a:pt x="870" y="40"/>
                      <a:pt x="870" y="40"/>
                    </a:cubicBezTo>
                    <a:cubicBezTo>
                      <a:pt x="858" y="40"/>
                      <a:pt x="858" y="28"/>
                      <a:pt x="846" y="28"/>
                    </a:cubicBezTo>
                    <a:cubicBezTo>
                      <a:pt x="846" y="40"/>
                      <a:pt x="846" y="52"/>
                      <a:pt x="834" y="52"/>
                    </a:cubicBezTo>
                    <a:cubicBezTo>
                      <a:pt x="822" y="52"/>
                      <a:pt x="834" y="52"/>
                      <a:pt x="822" y="40"/>
                    </a:cubicBezTo>
                    <a:cubicBezTo>
                      <a:pt x="820" y="38"/>
                      <a:pt x="819" y="37"/>
                      <a:pt x="817" y="37"/>
                    </a:cubicBezTo>
                    <a:cubicBezTo>
                      <a:pt x="810" y="37"/>
                      <a:pt x="810" y="64"/>
                      <a:pt x="810" y="64"/>
                    </a:cubicBezTo>
                    <a:cubicBezTo>
                      <a:pt x="798" y="64"/>
                      <a:pt x="786" y="28"/>
                      <a:pt x="774" y="28"/>
                    </a:cubicBezTo>
                    <a:cubicBezTo>
                      <a:pt x="774" y="28"/>
                      <a:pt x="774" y="64"/>
                      <a:pt x="774" y="64"/>
                    </a:cubicBezTo>
                    <a:cubicBezTo>
                      <a:pt x="773" y="65"/>
                      <a:pt x="772" y="65"/>
                      <a:pt x="771" y="65"/>
                    </a:cubicBezTo>
                    <a:cubicBezTo>
                      <a:pt x="760" y="65"/>
                      <a:pt x="750" y="15"/>
                      <a:pt x="750" y="4"/>
                    </a:cubicBezTo>
                    <a:cubicBezTo>
                      <a:pt x="750" y="16"/>
                      <a:pt x="750" y="40"/>
                      <a:pt x="750" y="52"/>
                    </a:cubicBezTo>
                    <a:cubicBezTo>
                      <a:pt x="750" y="66"/>
                      <a:pt x="750" y="72"/>
                      <a:pt x="750" y="72"/>
                    </a:cubicBezTo>
                    <a:cubicBezTo>
                      <a:pt x="749" y="72"/>
                      <a:pt x="747" y="44"/>
                      <a:pt x="739" y="28"/>
                    </a:cubicBezTo>
                    <a:lnTo>
                      <a:pt x="739" y="28"/>
                    </a:lnTo>
                    <a:cubicBezTo>
                      <a:pt x="750" y="75"/>
                      <a:pt x="715" y="52"/>
                      <a:pt x="727" y="87"/>
                    </a:cubicBezTo>
                    <a:cubicBezTo>
                      <a:pt x="715" y="64"/>
                      <a:pt x="715" y="52"/>
                      <a:pt x="703" y="52"/>
                    </a:cubicBezTo>
                    <a:lnTo>
                      <a:pt x="703" y="64"/>
                    </a:lnTo>
                    <a:cubicBezTo>
                      <a:pt x="703" y="75"/>
                      <a:pt x="703" y="99"/>
                      <a:pt x="691" y="99"/>
                    </a:cubicBezTo>
                    <a:cubicBezTo>
                      <a:pt x="690" y="100"/>
                      <a:pt x="689" y="100"/>
                      <a:pt x="688" y="100"/>
                    </a:cubicBezTo>
                    <a:cubicBezTo>
                      <a:pt x="678" y="100"/>
                      <a:pt x="663" y="55"/>
                      <a:pt x="657" y="55"/>
                    </a:cubicBezTo>
                    <a:cubicBezTo>
                      <a:pt x="656" y="55"/>
                      <a:pt x="655" y="57"/>
                      <a:pt x="655" y="64"/>
                    </a:cubicBezTo>
                    <a:cubicBezTo>
                      <a:pt x="655" y="93"/>
                      <a:pt x="679" y="129"/>
                      <a:pt x="675" y="129"/>
                    </a:cubicBezTo>
                    <a:cubicBezTo>
                      <a:pt x="674" y="129"/>
                      <a:pt x="672" y="128"/>
                      <a:pt x="667" y="123"/>
                    </a:cubicBezTo>
                    <a:cubicBezTo>
                      <a:pt x="661" y="111"/>
                      <a:pt x="658" y="105"/>
                      <a:pt x="657" y="105"/>
                    </a:cubicBezTo>
                    <a:cubicBezTo>
                      <a:pt x="655" y="105"/>
                      <a:pt x="655" y="111"/>
                      <a:pt x="655" y="123"/>
                    </a:cubicBezTo>
                    <a:cubicBezTo>
                      <a:pt x="655" y="135"/>
                      <a:pt x="655" y="135"/>
                      <a:pt x="655" y="147"/>
                    </a:cubicBezTo>
                    <a:cubicBezTo>
                      <a:pt x="643" y="135"/>
                      <a:pt x="643" y="87"/>
                      <a:pt x="631" y="75"/>
                    </a:cubicBezTo>
                    <a:cubicBezTo>
                      <a:pt x="631" y="75"/>
                      <a:pt x="631" y="99"/>
                      <a:pt x="631" y="99"/>
                    </a:cubicBezTo>
                    <a:lnTo>
                      <a:pt x="631" y="111"/>
                    </a:lnTo>
                    <a:cubicBezTo>
                      <a:pt x="631" y="117"/>
                      <a:pt x="628" y="120"/>
                      <a:pt x="624" y="120"/>
                    </a:cubicBezTo>
                    <a:cubicBezTo>
                      <a:pt x="619" y="120"/>
                      <a:pt x="614" y="117"/>
                      <a:pt x="608" y="111"/>
                    </a:cubicBezTo>
                    <a:cubicBezTo>
                      <a:pt x="608" y="104"/>
                      <a:pt x="600" y="97"/>
                      <a:pt x="595" y="97"/>
                    </a:cubicBezTo>
                    <a:cubicBezTo>
                      <a:pt x="592" y="97"/>
                      <a:pt x="591" y="101"/>
                      <a:pt x="596" y="111"/>
                    </a:cubicBezTo>
                    <a:cubicBezTo>
                      <a:pt x="602" y="123"/>
                      <a:pt x="596" y="123"/>
                      <a:pt x="590" y="123"/>
                    </a:cubicBezTo>
                    <a:cubicBezTo>
                      <a:pt x="584" y="123"/>
                      <a:pt x="578" y="123"/>
                      <a:pt x="584" y="135"/>
                    </a:cubicBezTo>
                    <a:cubicBezTo>
                      <a:pt x="569" y="121"/>
                      <a:pt x="546" y="97"/>
                      <a:pt x="533" y="97"/>
                    </a:cubicBezTo>
                    <a:cubicBezTo>
                      <a:pt x="524" y="97"/>
                      <a:pt x="520" y="107"/>
                      <a:pt x="524" y="135"/>
                    </a:cubicBezTo>
                    <a:cubicBezTo>
                      <a:pt x="511" y="103"/>
                      <a:pt x="506" y="92"/>
                      <a:pt x="503" y="92"/>
                    </a:cubicBezTo>
                    <a:lnTo>
                      <a:pt x="503" y="92"/>
                    </a:lnTo>
                    <a:cubicBezTo>
                      <a:pt x="498" y="92"/>
                      <a:pt x="517" y="161"/>
                      <a:pt x="514" y="161"/>
                    </a:cubicBezTo>
                    <a:cubicBezTo>
                      <a:pt x="514" y="161"/>
                      <a:pt x="513" y="160"/>
                      <a:pt x="512" y="159"/>
                    </a:cubicBezTo>
                    <a:cubicBezTo>
                      <a:pt x="503" y="150"/>
                      <a:pt x="494" y="127"/>
                      <a:pt x="490" y="127"/>
                    </a:cubicBezTo>
                    <a:cubicBezTo>
                      <a:pt x="489" y="127"/>
                      <a:pt x="489" y="129"/>
                      <a:pt x="489" y="135"/>
                    </a:cubicBezTo>
                    <a:cubicBezTo>
                      <a:pt x="489" y="159"/>
                      <a:pt x="500" y="183"/>
                      <a:pt x="512" y="218"/>
                    </a:cubicBezTo>
                    <a:cubicBezTo>
                      <a:pt x="494" y="200"/>
                      <a:pt x="490" y="175"/>
                      <a:pt x="483" y="175"/>
                    </a:cubicBezTo>
                    <a:cubicBezTo>
                      <a:pt x="481" y="175"/>
                      <a:pt x="479" y="177"/>
                      <a:pt x="477" y="183"/>
                    </a:cubicBezTo>
                    <a:cubicBezTo>
                      <a:pt x="475" y="184"/>
                      <a:pt x="474" y="186"/>
                      <a:pt x="473" y="188"/>
                    </a:cubicBezTo>
                    <a:lnTo>
                      <a:pt x="473" y="188"/>
                    </a:lnTo>
                    <a:cubicBezTo>
                      <a:pt x="467" y="174"/>
                      <a:pt x="460" y="161"/>
                      <a:pt x="453" y="147"/>
                    </a:cubicBezTo>
                    <a:cubicBezTo>
                      <a:pt x="441" y="147"/>
                      <a:pt x="429" y="147"/>
                      <a:pt x="453" y="171"/>
                    </a:cubicBezTo>
                    <a:cubicBezTo>
                      <a:pt x="465" y="195"/>
                      <a:pt x="453" y="195"/>
                      <a:pt x="441" y="206"/>
                    </a:cubicBezTo>
                    <a:cubicBezTo>
                      <a:pt x="433" y="206"/>
                      <a:pt x="430" y="212"/>
                      <a:pt x="422" y="212"/>
                    </a:cubicBezTo>
                    <a:cubicBezTo>
                      <a:pt x="418" y="212"/>
                      <a:pt x="413" y="210"/>
                      <a:pt x="405" y="206"/>
                    </a:cubicBezTo>
                    <a:cubicBezTo>
                      <a:pt x="396" y="189"/>
                      <a:pt x="381" y="178"/>
                      <a:pt x="379" y="178"/>
                    </a:cubicBezTo>
                    <a:lnTo>
                      <a:pt x="379" y="178"/>
                    </a:lnTo>
                    <a:cubicBezTo>
                      <a:pt x="378" y="178"/>
                      <a:pt x="378" y="179"/>
                      <a:pt x="381" y="183"/>
                    </a:cubicBezTo>
                    <a:cubicBezTo>
                      <a:pt x="381" y="206"/>
                      <a:pt x="393" y="218"/>
                      <a:pt x="381" y="218"/>
                    </a:cubicBezTo>
                    <a:cubicBezTo>
                      <a:pt x="381" y="222"/>
                      <a:pt x="380" y="224"/>
                      <a:pt x="378" y="224"/>
                    </a:cubicBezTo>
                    <a:cubicBezTo>
                      <a:pt x="375" y="224"/>
                      <a:pt x="369" y="218"/>
                      <a:pt x="369" y="218"/>
                    </a:cubicBezTo>
                    <a:lnTo>
                      <a:pt x="334" y="218"/>
                    </a:lnTo>
                    <a:cubicBezTo>
                      <a:pt x="369" y="254"/>
                      <a:pt x="334" y="242"/>
                      <a:pt x="322" y="254"/>
                    </a:cubicBezTo>
                    <a:cubicBezTo>
                      <a:pt x="322" y="254"/>
                      <a:pt x="310" y="254"/>
                      <a:pt x="310" y="266"/>
                    </a:cubicBezTo>
                    <a:lnTo>
                      <a:pt x="310" y="278"/>
                    </a:lnTo>
                    <a:cubicBezTo>
                      <a:pt x="310" y="282"/>
                      <a:pt x="309" y="283"/>
                      <a:pt x="307" y="283"/>
                    </a:cubicBezTo>
                    <a:cubicBezTo>
                      <a:pt x="303" y="283"/>
                      <a:pt x="298" y="278"/>
                      <a:pt x="298" y="278"/>
                    </a:cubicBezTo>
                    <a:cubicBezTo>
                      <a:pt x="298" y="278"/>
                      <a:pt x="298" y="278"/>
                      <a:pt x="298" y="290"/>
                    </a:cubicBezTo>
                    <a:cubicBezTo>
                      <a:pt x="298" y="290"/>
                      <a:pt x="298" y="310"/>
                      <a:pt x="293" y="310"/>
                    </a:cubicBezTo>
                    <a:cubicBezTo>
                      <a:pt x="291" y="310"/>
                      <a:pt x="289" y="308"/>
                      <a:pt x="286" y="302"/>
                    </a:cubicBezTo>
                    <a:cubicBezTo>
                      <a:pt x="280" y="290"/>
                      <a:pt x="274" y="284"/>
                      <a:pt x="270" y="284"/>
                    </a:cubicBezTo>
                    <a:cubicBezTo>
                      <a:pt x="265" y="284"/>
                      <a:pt x="262" y="290"/>
                      <a:pt x="262" y="302"/>
                    </a:cubicBezTo>
                    <a:cubicBezTo>
                      <a:pt x="253" y="311"/>
                      <a:pt x="271" y="320"/>
                      <a:pt x="276" y="329"/>
                    </a:cubicBezTo>
                    <a:lnTo>
                      <a:pt x="276" y="329"/>
                    </a:lnTo>
                    <a:cubicBezTo>
                      <a:pt x="271" y="326"/>
                      <a:pt x="267" y="324"/>
                      <a:pt x="264" y="323"/>
                    </a:cubicBezTo>
                    <a:lnTo>
                      <a:pt x="264" y="323"/>
                    </a:lnTo>
                    <a:cubicBezTo>
                      <a:pt x="269" y="330"/>
                      <a:pt x="274" y="337"/>
                      <a:pt x="274" y="337"/>
                    </a:cubicBezTo>
                    <a:cubicBezTo>
                      <a:pt x="277" y="334"/>
                      <a:pt x="277" y="332"/>
                      <a:pt x="276" y="329"/>
                    </a:cubicBezTo>
                    <a:lnTo>
                      <a:pt x="276" y="329"/>
                    </a:lnTo>
                    <a:cubicBezTo>
                      <a:pt x="301" y="340"/>
                      <a:pt x="337" y="356"/>
                      <a:pt x="352" y="360"/>
                    </a:cubicBezTo>
                    <a:lnTo>
                      <a:pt x="352" y="360"/>
                    </a:lnTo>
                    <a:cubicBezTo>
                      <a:pt x="356" y="358"/>
                      <a:pt x="359" y="356"/>
                      <a:pt x="364" y="356"/>
                    </a:cubicBezTo>
                    <a:cubicBezTo>
                      <a:pt x="368" y="356"/>
                      <a:pt x="373" y="357"/>
                      <a:pt x="381" y="361"/>
                    </a:cubicBezTo>
                    <a:cubicBezTo>
                      <a:pt x="384" y="367"/>
                      <a:pt x="386" y="370"/>
                      <a:pt x="387" y="370"/>
                    </a:cubicBezTo>
                    <a:cubicBezTo>
                      <a:pt x="389" y="370"/>
                      <a:pt x="388" y="359"/>
                      <a:pt x="397" y="359"/>
                    </a:cubicBezTo>
                    <a:cubicBezTo>
                      <a:pt x="399" y="359"/>
                      <a:pt x="402" y="359"/>
                      <a:pt x="405" y="361"/>
                    </a:cubicBezTo>
                    <a:cubicBezTo>
                      <a:pt x="393" y="349"/>
                      <a:pt x="358" y="314"/>
                      <a:pt x="358" y="314"/>
                    </a:cubicBezTo>
                    <a:lnTo>
                      <a:pt x="358" y="314"/>
                    </a:lnTo>
                    <a:cubicBezTo>
                      <a:pt x="367" y="314"/>
                      <a:pt x="392" y="329"/>
                      <a:pt x="401" y="329"/>
                    </a:cubicBezTo>
                    <a:cubicBezTo>
                      <a:pt x="404" y="329"/>
                      <a:pt x="405" y="328"/>
                      <a:pt x="405" y="325"/>
                    </a:cubicBezTo>
                    <a:cubicBezTo>
                      <a:pt x="393" y="325"/>
                      <a:pt x="393" y="314"/>
                      <a:pt x="381" y="302"/>
                    </a:cubicBezTo>
                    <a:cubicBezTo>
                      <a:pt x="369" y="290"/>
                      <a:pt x="381" y="290"/>
                      <a:pt x="381" y="290"/>
                    </a:cubicBezTo>
                    <a:cubicBezTo>
                      <a:pt x="381" y="287"/>
                      <a:pt x="383" y="285"/>
                      <a:pt x="386" y="285"/>
                    </a:cubicBezTo>
                    <a:cubicBezTo>
                      <a:pt x="393" y="285"/>
                      <a:pt x="408" y="296"/>
                      <a:pt x="417" y="314"/>
                    </a:cubicBezTo>
                    <a:cubicBezTo>
                      <a:pt x="429" y="325"/>
                      <a:pt x="417" y="337"/>
                      <a:pt x="441" y="361"/>
                    </a:cubicBezTo>
                    <a:cubicBezTo>
                      <a:pt x="445" y="370"/>
                      <a:pt x="450" y="374"/>
                      <a:pt x="453" y="374"/>
                    </a:cubicBezTo>
                    <a:cubicBezTo>
                      <a:pt x="457" y="374"/>
                      <a:pt x="456" y="364"/>
                      <a:pt x="441" y="349"/>
                    </a:cubicBezTo>
                    <a:cubicBezTo>
                      <a:pt x="434" y="336"/>
                      <a:pt x="439" y="327"/>
                      <a:pt x="448" y="327"/>
                    </a:cubicBezTo>
                    <a:cubicBezTo>
                      <a:pt x="455" y="327"/>
                      <a:pt x="466" y="333"/>
                      <a:pt x="477" y="349"/>
                    </a:cubicBezTo>
                    <a:cubicBezTo>
                      <a:pt x="477" y="349"/>
                      <a:pt x="453" y="314"/>
                      <a:pt x="453" y="314"/>
                    </a:cubicBezTo>
                    <a:cubicBezTo>
                      <a:pt x="453" y="314"/>
                      <a:pt x="462" y="304"/>
                      <a:pt x="456" y="286"/>
                    </a:cubicBezTo>
                    <a:lnTo>
                      <a:pt x="456" y="286"/>
                    </a:lnTo>
                    <a:cubicBezTo>
                      <a:pt x="465" y="302"/>
                      <a:pt x="480" y="309"/>
                      <a:pt x="495" y="309"/>
                    </a:cubicBezTo>
                    <a:cubicBezTo>
                      <a:pt x="505" y="309"/>
                      <a:pt x="516" y="306"/>
                      <a:pt x="524" y="302"/>
                    </a:cubicBezTo>
                    <a:cubicBezTo>
                      <a:pt x="536" y="290"/>
                      <a:pt x="524" y="254"/>
                      <a:pt x="524" y="218"/>
                    </a:cubicBezTo>
                    <a:lnTo>
                      <a:pt x="524" y="218"/>
                    </a:lnTo>
                    <a:cubicBezTo>
                      <a:pt x="524" y="230"/>
                      <a:pt x="536" y="254"/>
                      <a:pt x="548" y="266"/>
                    </a:cubicBezTo>
                    <a:lnTo>
                      <a:pt x="548" y="278"/>
                    </a:lnTo>
                    <a:cubicBezTo>
                      <a:pt x="555" y="285"/>
                      <a:pt x="562" y="292"/>
                      <a:pt x="564" y="292"/>
                    </a:cubicBezTo>
                    <a:cubicBezTo>
                      <a:pt x="566" y="292"/>
                      <a:pt x="565" y="288"/>
                      <a:pt x="560" y="278"/>
                    </a:cubicBezTo>
                    <a:cubicBezTo>
                      <a:pt x="548" y="254"/>
                      <a:pt x="548" y="254"/>
                      <a:pt x="548" y="254"/>
                    </a:cubicBezTo>
                    <a:cubicBezTo>
                      <a:pt x="552" y="250"/>
                      <a:pt x="553" y="249"/>
                      <a:pt x="554" y="249"/>
                    </a:cubicBezTo>
                    <a:lnTo>
                      <a:pt x="554" y="249"/>
                    </a:lnTo>
                    <a:cubicBezTo>
                      <a:pt x="555" y="249"/>
                      <a:pt x="552" y="254"/>
                      <a:pt x="560" y="254"/>
                    </a:cubicBezTo>
                    <a:cubicBezTo>
                      <a:pt x="560" y="254"/>
                      <a:pt x="572" y="254"/>
                      <a:pt x="572" y="266"/>
                    </a:cubicBezTo>
                    <a:lnTo>
                      <a:pt x="584" y="266"/>
                    </a:lnTo>
                    <a:cubicBezTo>
                      <a:pt x="596" y="266"/>
                      <a:pt x="560" y="207"/>
                      <a:pt x="560" y="206"/>
                    </a:cubicBezTo>
                    <a:lnTo>
                      <a:pt x="560" y="206"/>
                    </a:lnTo>
                    <a:cubicBezTo>
                      <a:pt x="560" y="206"/>
                      <a:pt x="608" y="254"/>
                      <a:pt x="608" y="254"/>
                    </a:cubicBezTo>
                    <a:cubicBezTo>
                      <a:pt x="613" y="259"/>
                      <a:pt x="617" y="262"/>
                      <a:pt x="620" y="262"/>
                    </a:cubicBezTo>
                    <a:cubicBezTo>
                      <a:pt x="623" y="262"/>
                      <a:pt x="622" y="256"/>
                      <a:pt x="608" y="242"/>
                    </a:cubicBezTo>
                    <a:cubicBezTo>
                      <a:pt x="596" y="230"/>
                      <a:pt x="584" y="206"/>
                      <a:pt x="596" y="206"/>
                    </a:cubicBezTo>
                    <a:lnTo>
                      <a:pt x="596" y="206"/>
                    </a:lnTo>
                    <a:cubicBezTo>
                      <a:pt x="604" y="214"/>
                      <a:pt x="612" y="222"/>
                      <a:pt x="619" y="230"/>
                    </a:cubicBezTo>
                    <a:cubicBezTo>
                      <a:pt x="614" y="218"/>
                      <a:pt x="608" y="206"/>
                      <a:pt x="608" y="206"/>
                    </a:cubicBezTo>
                    <a:cubicBezTo>
                      <a:pt x="608" y="205"/>
                      <a:pt x="608" y="205"/>
                      <a:pt x="609" y="205"/>
                    </a:cubicBezTo>
                    <a:cubicBezTo>
                      <a:pt x="615" y="205"/>
                      <a:pt x="643" y="242"/>
                      <a:pt x="643" y="242"/>
                    </a:cubicBezTo>
                    <a:cubicBezTo>
                      <a:pt x="651" y="255"/>
                      <a:pt x="654" y="260"/>
                      <a:pt x="655" y="260"/>
                    </a:cubicBezTo>
                    <a:cubicBezTo>
                      <a:pt x="656" y="260"/>
                      <a:pt x="620" y="195"/>
                      <a:pt x="619" y="195"/>
                    </a:cubicBezTo>
                    <a:lnTo>
                      <a:pt x="619" y="195"/>
                    </a:lnTo>
                    <a:cubicBezTo>
                      <a:pt x="620" y="195"/>
                      <a:pt x="638" y="220"/>
                      <a:pt x="644" y="220"/>
                    </a:cubicBezTo>
                    <a:cubicBezTo>
                      <a:pt x="646" y="220"/>
                      <a:pt x="647" y="216"/>
                      <a:pt x="643" y="206"/>
                    </a:cubicBezTo>
                    <a:lnTo>
                      <a:pt x="643" y="206"/>
                    </a:lnTo>
                    <a:cubicBezTo>
                      <a:pt x="648" y="220"/>
                      <a:pt x="656" y="225"/>
                      <a:pt x="665" y="225"/>
                    </a:cubicBezTo>
                    <a:cubicBezTo>
                      <a:pt x="678" y="225"/>
                      <a:pt x="691" y="214"/>
                      <a:pt x="691" y="206"/>
                    </a:cubicBezTo>
                    <a:cubicBezTo>
                      <a:pt x="703" y="195"/>
                      <a:pt x="703" y="195"/>
                      <a:pt x="715" y="183"/>
                    </a:cubicBezTo>
                    <a:cubicBezTo>
                      <a:pt x="715" y="181"/>
                      <a:pt x="715" y="180"/>
                      <a:pt x="715" y="180"/>
                    </a:cubicBezTo>
                    <a:cubicBezTo>
                      <a:pt x="718" y="180"/>
                      <a:pt x="724" y="197"/>
                      <a:pt x="726" y="197"/>
                    </a:cubicBezTo>
                    <a:cubicBezTo>
                      <a:pt x="726" y="197"/>
                      <a:pt x="727" y="196"/>
                      <a:pt x="727" y="195"/>
                    </a:cubicBezTo>
                    <a:cubicBezTo>
                      <a:pt x="731" y="190"/>
                      <a:pt x="732" y="185"/>
                      <a:pt x="732" y="179"/>
                    </a:cubicBezTo>
                    <a:lnTo>
                      <a:pt x="732" y="179"/>
                    </a:lnTo>
                    <a:cubicBezTo>
                      <a:pt x="737" y="199"/>
                      <a:pt x="745" y="226"/>
                      <a:pt x="749" y="226"/>
                    </a:cubicBezTo>
                    <a:cubicBezTo>
                      <a:pt x="750" y="226"/>
                      <a:pt x="750" y="224"/>
                      <a:pt x="750" y="218"/>
                    </a:cubicBezTo>
                    <a:cubicBezTo>
                      <a:pt x="750" y="171"/>
                      <a:pt x="750" y="195"/>
                      <a:pt x="750" y="171"/>
                    </a:cubicBezTo>
                    <a:cubicBezTo>
                      <a:pt x="744" y="159"/>
                      <a:pt x="747" y="159"/>
                      <a:pt x="750" y="159"/>
                    </a:cubicBezTo>
                    <a:cubicBezTo>
                      <a:pt x="751" y="159"/>
                      <a:pt x="751" y="159"/>
                      <a:pt x="751" y="159"/>
                    </a:cubicBezTo>
                    <a:lnTo>
                      <a:pt x="751" y="159"/>
                    </a:lnTo>
                    <a:cubicBezTo>
                      <a:pt x="753" y="185"/>
                      <a:pt x="764" y="196"/>
                      <a:pt x="774" y="206"/>
                    </a:cubicBezTo>
                    <a:cubicBezTo>
                      <a:pt x="778" y="206"/>
                      <a:pt x="778" y="198"/>
                      <a:pt x="777" y="186"/>
                    </a:cubicBezTo>
                    <a:lnTo>
                      <a:pt x="777" y="186"/>
                    </a:lnTo>
                    <a:cubicBezTo>
                      <a:pt x="779" y="189"/>
                      <a:pt x="781" y="193"/>
                      <a:pt x="784" y="197"/>
                    </a:cubicBezTo>
                    <a:lnTo>
                      <a:pt x="784" y="197"/>
                    </a:lnTo>
                    <a:cubicBezTo>
                      <a:pt x="783" y="191"/>
                      <a:pt x="780" y="185"/>
                      <a:pt x="776" y="183"/>
                    </a:cubicBezTo>
                    <a:lnTo>
                      <a:pt x="776" y="183"/>
                    </a:lnTo>
                    <a:cubicBezTo>
                      <a:pt x="773" y="161"/>
                      <a:pt x="767" y="131"/>
                      <a:pt x="774" y="123"/>
                    </a:cubicBezTo>
                    <a:cubicBezTo>
                      <a:pt x="774" y="118"/>
                      <a:pt x="775" y="116"/>
                      <a:pt x="776" y="116"/>
                    </a:cubicBezTo>
                    <a:cubicBezTo>
                      <a:pt x="784" y="116"/>
                      <a:pt x="810" y="200"/>
                      <a:pt x="810" y="230"/>
                    </a:cubicBezTo>
                    <a:cubicBezTo>
                      <a:pt x="810" y="195"/>
                      <a:pt x="810" y="159"/>
                      <a:pt x="810" y="123"/>
                    </a:cubicBezTo>
                    <a:cubicBezTo>
                      <a:pt x="822" y="147"/>
                      <a:pt x="822" y="159"/>
                      <a:pt x="834" y="183"/>
                    </a:cubicBezTo>
                    <a:cubicBezTo>
                      <a:pt x="834" y="159"/>
                      <a:pt x="834" y="171"/>
                      <a:pt x="846" y="159"/>
                    </a:cubicBezTo>
                    <a:cubicBezTo>
                      <a:pt x="846" y="147"/>
                      <a:pt x="846" y="135"/>
                      <a:pt x="846" y="111"/>
                    </a:cubicBezTo>
                    <a:cubicBezTo>
                      <a:pt x="846" y="140"/>
                      <a:pt x="846" y="177"/>
                      <a:pt x="852" y="177"/>
                    </a:cubicBezTo>
                    <a:cubicBezTo>
                      <a:pt x="854" y="177"/>
                      <a:pt x="855" y="175"/>
                      <a:pt x="858" y="171"/>
                    </a:cubicBezTo>
                    <a:cubicBezTo>
                      <a:pt x="865" y="164"/>
                      <a:pt x="870" y="161"/>
                      <a:pt x="873" y="161"/>
                    </a:cubicBezTo>
                    <a:cubicBezTo>
                      <a:pt x="881" y="161"/>
                      <a:pt x="881" y="178"/>
                      <a:pt x="881" y="195"/>
                    </a:cubicBezTo>
                    <a:lnTo>
                      <a:pt x="881" y="171"/>
                    </a:lnTo>
                    <a:cubicBezTo>
                      <a:pt x="881" y="159"/>
                      <a:pt x="893" y="171"/>
                      <a:pt x="893" y="147"/>
                    </a:cubicBezTo>
                    <a:cubicBezTo>
                      <a:pt x="893" y="135"/>
                      <a:pt x="893" y="123"/>
                      <a:pt x="893" y="111"/>
                    </a:cubicBezTo>
                    <a:cubicBezTo>
                      <a:pt x="893" y="99"/>
                      <a:pt x="905" y="111"/>
                      <a:pt x="905" y="87"/>
                    </a:cubicBezTo>
                    <a:cubicBezTo>
                      <a:pt x="905" y="123"/>
                      <a:pt x="905" y="123"/>
                      <a:pt x="917" y="123"/>
                    </a:cubicBezTo>
                    <a:lnTo>
                      <a:pt x="929" y="123"/>
                    </a:lnTo>
                    <a:lnTo>
                      <a:pt x="929" y="159"/>
                    </a:lnTo>
                    <a:lnTo>
                      <a:pt x="929" y="171"/>
                    </a:lnTo>
                    <a:cubicBezTo>
                      <a:pt x="929" y="175"/>
                      <a:pt x="929" y="176"/>
                      <a:pt x="930" y="176"/>
                    </a:cubicBezTo>
                    <a:cubicBezTo>
                      <a:pt x="933" y="176"/>
                      <a:pt x="943" y="131"/>
                      <a:pt x="953" y="111"/>
                    </a:cubicBezTo>
                    <a:cubicBezTo>
                      <a:pt x="954" y="110"/>
                      <a:pt x="955" y="109"/>
                      <a:pt x="956" y="109"/>
                    </a:cubicBezTo>
                    <a:lnTo>
                      <a:pt x="956" y="109"/>
                    </a:lnTo>
                    <a:cubicBezTo>
                      <a:pt x="959" y="109"/>
                      <a:pt x="958" y="120"/>
                      <a:pt x="956" y="130"/>
                    </a:cubicBezTo>
                    <a:lnTo>
                      <a:pt x="956" y="130"/>
                    </a:lnTo>
                    <a:cubicBezTo>
                      <a:pt x="956" y="130"/>
                      <a:pt x="956" y="130"/>
                      <a:pt x="956" y="130"/>
                    </a:cubicBezTo>
                    <a:cubicBezTo>
                      <a:pt x="953" y="130"/>
                      <a:pt x="953" y="135"/>
                      <a:pt x="953" y="135"/>
                    </a:cubicBezTo>
                    <a:lnTo>
                      <a:pt x="953" y="147"/>
                    </a:lnTo>
                    <a:cubicBezTo>
                      <a:pt x="953" y="147"/>
                      <a:pt x="955" y="139"/>
                      <a:pt x="956" y="130"/>
                    </a:cubicBezTo>
                    <a:lnTo>
                      <a:pt x="956" y="130"/>
                    </a:lnTo>
                    <a:cubicBezTo>
                      <a:pt x="958" y="130"/>
                      <a:pt x="961" y="131"/>
                      <a:pt x="965" y="135"/>
                    </a:cubicBezTo>
                    <a:cubicBezTo>
                      <a:pt x="969" y="144"/>
                      <a:pt x="973" y="151"/>
                      <a:pt x="977" y="154"/>
                    </a:cubicBezTo>
                    <a:lnTo>
                      <a:pt x="977" y="154"/>
                    </a:lnTo>
                    <a:lnTo>
                      <a:pt x="977" y="159"/>
                    </a:lnTo>
                    <a:cubicBezTo>
                      <a:pt x="977" y="159"/>
                      <a:pt x="977" y="157"/>
                      <a:pt x="977" y="155"/>
                    </a:cubicBezTo>
                    <a:lnTo>
                      <a:pt x="977" y="155"/>
                    </a:lnTo>
                    <a:cubicBezTo>
                      <a:pt x="978" y="155"/>
                      <a:pt x="979" y="156"/>
                      <a:pt x="980" y="156"/>
                    </a:cubicBezTo>
                    <a:cubicBezTo>
                      <a:pt x="982" y="156"/>
                      <a:pt x="982" y="151"/>
                      <a:pt x="980" y="139"/>
                    </a:cubicBezTo>
                    <a:lnTo>
                      <a:pt x="980" y="139"/>
                    </a:lnTo>
                    <a:cubicBezTo>
                      <a:pt x="985" y="114"/>
                      <a:pt x="996" y="75"/>
                      <a:pt x="1012" y="75"/>
                    </a:cubicBezTo>
                    <a:cubicBezTo>
                      <a:pt x="1012" y="95"/>
                      <a:pt x="1012" y="115"/>
                      <a:pt x="1012" y="135"/>
                    </a:cubicBezTo>
                    <a:cubicBezTo>
                      <a:pt x="1012" y="99"/>
                      <a:pt x="1024" y="64"/>
                      <a:pt x="1024" y="28"/>
                    </a:cubicBezTo>
                    <a:lnTo>
                      <a:pt x="1012" y="28"/>
                    </a:lnTo>
                    <a:cubicBezTo>
                      <a:pt x="1000" y="28"/>
                      <a:pt x="1012" y="64"/>
                      <a:pt x="1000" y="75"/>
                    </a:cubicBezTo>
                    <a:cubicBezTo>
                      <a:pt x="1000" y="76"/>
                      <a:pt x="999" y="77"/>
                      <a:pt x="998" y="77"/>
                    </a:cubicBezTo>
                    <a:cubicBezTo>
                      <a:pt x="991" y="77"/>
                      <a:pt x="998" y="26"/>
                      <a:pt x="991" y="26"/>
                    </a:cubicBezTo>
                    <a:cubicBezTo>
                      <a:pt x="990" y="26"/>
                      <a:pt x="989" y="27"/>
                      <a:pt x="989" y="28"/>
                    </a:cubicBezTo>
                    <a:cubicBezTo>
                      <a:pt x="977" y="52"/>
                      <a:pt x="977" y="75"/>
                      <a:pt x="977" y="99"/>
                    </a:cubicBezTo>
                    <a:cubicBezTo>
                      <a:pt x="977" y="75"/>
                      <a:pt x="977" y="52"/>
                      <a:pt x="977" y="40"/>
                    </a:cubicBezTo>
                    <a:cubicBezTo>
                      <a:pt x="977" y="20"/>
                      <a:pt x="969" y="1"/>
                      <a:pt x="959" y="1"/>
                    </a:cubicBezTo>
                    <a:close/>
                    <a:moveTo>
                      <a:pt x="203" y="397"/>
                    </a:moveTo>
                    <a:lnTo>
                      <a:pt x="203" y="397"/>
                    </a:lnTo>
                    <a:cubicBezTo>
                      <a:pt x="205" y="398"/>
                      <a:pt x="207" y="400"/>
                      <a:pt x="208" y="401"/>
                    </a:cubicBezTo>
                    <a:lnTo>
                      <a:pt x="208" y="401"/>
                    </a:lnTo>
                    <a:cubicBezTo>
                      <a:pt x="207" y="400"/>
                      <a:pt x="205" y="398"/>
                      <a:pt x="203" y="397"/>
                    </a:cubicBezTo>
                    <a:close/>
                    <a:moveTo>
                      <a:pt x="1628" y="416"/>
                    </a:moveTo>
                    <a:cubicBezTo>
                      <a:pt x="1626" y="417"/>
                      <a:pt x="1623" y="419"/>
                      <a:pt x="1620" y="421"/>
                    </a:cubicBezTo>
                    <a:cubicBezTo>
                      <a:pt x="1618" y="425"/>
                      <a:pt x="1617" y="426"/>
                      <a:pt x="1618" y="426"/>
                    </a:cubicBezTo>
                    <a:cubicBezTo>
                      <a:pt x="1619" y="426"/>
                      <a:pt x="1623" y="422"/>
                      <a:pt x="1628" y="416"/>
                    </a:cubicBezTo>
                    <a:close/>
                    <a:moveTo>
                      <a:pt x="1641" y="501"/>
                    </a:moveTo>
                    <a:cubicBezTo>
                      <a:pt x="1630" y="507"/>
                      <a:pt x="1620" y="516"/>
                      <a:pt x="1620" y="516"/>
                    </a:cubicBezTo>
                    <a:cubicBezTo>
                      <a:pt x="1620" y="516"/>
                      <a:pt x="1630" y="509"/>
                      <a:pt x="1641" y="501"/>
                    </a:cubicBezTo>
                    <a:close/>
                    <a:moveTo>
                      <a:pt x="260" y="346"/>
                    </a:moveTo>
                    <a:cubicBezTo>
                      <a:pt x="259" y="346"/>
                      <a:pt x="260" y="347"/>
                      <a:pt x="262" y="349"/>
                    </a:cubicBezTo>
                    <a:cubicBezTo>
                      <a:pt x="274" y="361"/>
                      <a:pt x="262" y="361"/>
                      <a:pt x="262" y="361"/>
                    </a:cubicBezTo>
                    <a:cubicBezTo>
                      <a:pt x="262" y="361"/>
                      <a:pt x="246" y="356"/>
                      <a:pt x="236" y="356"/>
                    </a:cubicBezTo>
                    <a:cubicBezTo>
                      <a:pt x="231" y="356"/>
                      <a:pt x="227" y="357"/>
                      <a:pt x="227" y="361"/>
                    </a:cubicBezTo>
                    <a:cubicBezTo>
                      <a:pt x="235" y="370"/>
                      <a:pt x="243" y="378"/>
                      <a:pt x="239" y="378"/>
                    </a:cubicBezTo>
                    <a:cubicBezTo>
                      <a:pt x="237" y="378"/>
                      <a:pt x="234" y="377"/>
                      <a:pt x="227" y="373"/>
                    </a:cubicBezTo>
                    <a:cubicBezTo>
                      <a:pt x="226" y="372"/>
                      <a:pt x="225" y="372"/>
                      <a:pt x="225" y="372"/>
                    </a:cubicBezTo>
                    <a:lnTo>
                      <a:pt x="225" y="372"/>
                    </a:lnTo>
                    <a:cubicBezTo>
                      <a:pt x="221" y="372"/>
                      <a:pt x="236" y="407"/>
                      <a:pt x="223" y="407"/>
                    </a:cubicBezTo>
                    <a:cubicBezTo>
                      <a:pt x="219" y="407"/>
                      <a:pt x="215" y="405"/>
                      <a:pt x="208" y="401"/>
                    </a:cubicBezTo>
                    <a:lnTo>
                      <a:pt x="208" y="401"/>
                    </a:lnTo>
                    <a:cubicBezTo>
                      <a:pt x="234" y="421"/>
                      <a:pt x="203" y="421"/>
                      <a:pt x="203" y="433"/>
                    </a:cubicBezTo>
                    <a:cubicBezTo>
                      <a:pt x="203" y="433"/>
                      <a:pt x="227" y="445"/>
                      <a:pt x="227" y="456"/>
                    </a:cubicBezTo>
                    <a:cubicBezTo>
                      <a:pt x="230" y="460"/>
                      <a:pt x="229" y="461"/>
                      <a:pt x="227" y="461"/>
                    </a:cubicBezTo>
                    <a:cubicBezTo>
                      <a:pt x="221" y="461"/>
                      <a:pt x="203" y="453"/>
                      <a:pt x="203" y="445"/>
                    </a:cubicBezTo>
                    <a:cubicBezTo>
                      <a:pt x="188" y="433"/>
                      <a:pt x="180" y="429"/>
                      <a:pt x="176" y="429"/>
                    </a:cubicBezTo>
                    <a:cubicBezTo>
                      <a:pt x="168" y="429"/>
                      <a:pt x="179" y="448"/>
                      <a:pt x="179" y="456"/>
                    </a:cubicBezTo>
                    <a:cubicBezTo>
                      <a:pt x="179" y="465"/>
                      <a:pt x="167" y="473"/>
                      <a:pt x="156" y="473"/>
                    </a:cubicBezTo>
                    <a:cubicBezTo>
                      <a:pt x="151" y="473"/>
                      <a:pt x="147" y="472"/>
                      <a:pt x="143" y="468"/>
                    </a:cubicBezTo>
                    <a:lnTo>
                      <a:pt x="143" y="468"/>
                    </a:lnTo>
                    <a:cubicBezTo>
                      <a:pt x="143" y="469"/>
                      <a:pt x="145" y="470"/>
                      <a:pt x="155" y="480"/>
                    </a:cubicBezTo>
                    <a:cubicBezTo>
                      <a:pt x="179" y="480"/>
                      <a:pt x="155" y="492"/>
                      <a:pt x="155" y="492"/>
                    </a:cubicBezTo>
                    <a:lnTo>
                      <a:pt x="143" y="492"/>
                    </a:lnTo>
                    <a:cubicBezTo>
                      <a:pt x="135" y="492"/>
                      <a:pt x="127" y="487"/>
                      <a:pt x="123" y="487"/>
                    </a:cubicBezTo>
                    <a:cubicBezTo>
                      <a:pt x="121" y="487"/>
                      <a:pt x="119" y="488"/>
                      <a:pt x="119" y="492"/>
                    </a:cubicBezTo>
                    <a:cubicBezTo>
                      <a:pt x="131" y="504"/>
                      <a:pt x="143" y="516"/>
                      <a:pt x="155" y="516"/>
                    </a:cubicBezTo>
                    <a:cubicBezTo>
                      <a:pt x="155" y="520"/>
                      <a:pt x="151" y="521"/>
                      <a:pt x="146" y="521"/>
                    </a:cubicBezTo>
                    <a:cubicBezTo>
                      <a:pt x="135" y="521"/>
                      <a:pt x="119" y="516"/>
                      <a:pt x="119" y="516"/>
                    </a:cubicBezTo>
                    <a:cubicBezTo>
                      <a:pt x="108" y="516"/>
                      <a:pt x="96" y="528"/>
                      <a:pt x="96" y="528"/>
                    </a:cubicBezTo>
                    <a:cubicBezTo>
                      <a:pt x="84" y="540"/>
                      <a:pt x="84" y="552"/>
                      <a:pt x="96" y="564"/>
                    </a:cubicBezTo>
                    <a:cubicBezTo>
                      <a:pt x="96" y="564"/>
                      <a:pt x="119" y="587"/>
                      <a:pt x="119" y="587"/>
                    </a:cubicBezTo>
                    <a:cubicBezTo>
                      <a:pt x="108" y="576"/>
                      <a:pt x="96" y="576"/>
                      <a:pt x="84" y="564"/>
                    </a:cubicBezTo>
                    <a:cubicBezTo>
                      <a:pt x="72" y="564"/>
                      <a:pt x="72" y="576"/>
                      <a:pt x="72" y="576"/>
                    </a:cubicBezTo>
                    <a:cubicBezTo>
                      <a:pt x="72" y="587"/>
                      <a:pt x="84" y="599"/>
                      <a:pt x="84" y="599"/>
                    </a:cubicBezTo>
                    <a:cubicBezTo>
                      <a:pt x="84" y="611"/>
                      <a:pt x="84" y="611"/>
                      <a:pt x="72" y="611"/>
                    </a:cubicBezTo>
                    <a:cubicBezTo>
                      <a:pt x="72" y="611"/>
                      <a:pt x="69" y="610"/>
                      <a:pt x="64" y="610"/>
                    </a:cubicBezTo>
                    <a:lnTo>
                      <a:pt x="64" y="610"/>
                    </a:lnTo>
                    <a:cubicBezTo>
                      <a:pt x="66" y="607"/>
                      <a:pt x="58" y="602"/>
                      <a:pt x="36" y="587"/>
                    </a:cubicBezTo>
                    <a:lnTo>
                      <a:pt x="36" y="587"/>
                    </a:lnTo>
                    <a:lnTo>
                      <a:pt x="47" y="608"/>
                    </a:lnTo>
                    <a:lnTo>
                      <a:pt x="47" y="608"/>
                    </a:lnTo>
                    <a:cubicBezTo>
                      <a:pt x="37" y="609"/>
                      <a:pt x="31" y="612"/>
                      <a:pt x="36" y="623"/>
                    </a:cubicBezTo>
                    <a:cubicBezTo>
                      <a:pt x="60" y="647"/>
                      <a:pt x="48" y="647"/>
                      <a:pt x="36" y="659"/>
                    </a:cubicBezTo>
                    <a:cubicBezTo>
                      <a:pt x="24" y="659"/>
                      <a:pt x="72" y="671"/>
                      <a:pt x="72" y="683"/>
                    </a:cubicBezTo>
                    <a:cubicBezTo>
                      <a:pt x="72" y="683"/>
                      <a:pt x="41" y="667"/>
                      <a:pt x="29" y="667"/>
                    </a:cubicBezTo>
                    <a:cubicBezTo>
                      <a:pt x="26" y="667"/>
                      <a:pt x="24" y="668"/>
                      <a:pt x="24" y="671"/>
                    </a:cubicBezTo>
                    <a:cubicBezTo>
                      <a:pt x="36" y="671"/>
                      <a:pt x="48" y="683"/>
                      <a:pt x="60" y="695"/>
                    </a:cubicBezTo>
                    <a:cubicBezTo>
                      <a:pt x="52" y="687"/>
                      <a:pt x="47" y="684"/>
                      <a:pt x="44" y="684"/>
                    </a:cubicBezTo>
                    <a:cubicBezTo>
                      <a:pt x="36" y="684"/>
                      <a:pt x="36" y="698"/>
                      <a:pt x="36" y="706"/>
                    </a:cubicBezTo>
                    <a:cubicBezTo>
                      <a:pt x="36" y="709"/>
                      <a:pt x="34" y="710"/>
                      <a:pt x="32" y="710"/>
                    </a:cubicBezTo>
                    <a:cubicBezTo>
                      <a:pt x="25" y="710"/>
                      <a:pt x="11" y="703"/>
                      <a:pt x="4" y="703"/>
                    </a:cubicBezTo>
                    <a:cubicBezTo>
                      <a:pt x="2" y="703"/>
                      <a:pt x="0" y="704"/>
                      <a:pt x="0" y="706"/>
                    </a:cubicBezTo>
                    <a:cubicBezTo>
                      <a:pt x="0" y="716"/>
                      <a:pt x="55" y="734"/>
                      <a:pt x="76" y="734"/>
                    </a:cubicBezTo>
                    <a:cubicBezTo>
                      <a:pt x="81" y="734"/>
                      <a:pt x="84" y="733"/>
                      <a:pt x="84" y="730"/>
                    </a:cubicBezTo>
                    <a:cubicBezTo>
                      <a:pt x="84" y="730"/>
                      <a:pt x="121" y="768"/>
                      <a:pt x="138" y="768"/>
                    </a:cubicBezTo>
                    <a:cubicBezTo>
                      <a:pt x="140" y="768"/>
                      <a:pt x="142" y="767"/>
                      <a:pt x="143" y="766"/>
                    </a:cubicBezTo>
                    <a:lnTo>
                      <a:pt x="131" y="754"/>
                    </a:lnTo>
                    <a:lnTo>
                      <a:pt x="131" y="742"/>
                    </a:lnTo>
                    <a:cubicBezTo>
                      <a:pt x="131" y="730"/>
                      <a:pt x="131" y="730"/>
                      <a:pt x="108" y="718"/>
                    </a:cubicBezTo>
                    <a:cubicBezTo>
                      <a:pt x="84" y="706"/>
                      <a:pt x="119" y="706"/>
                      <a:pt x="72" y="683"/>
                    </a:cubicBezTo>
                    <a:lnTo>
                      <a:pt x="72" y="683"/>
                    </a:lnTo>
                    <a:cubicBezTo>
                      <a:pt x="84" y="689"/>
                      <a:pt x="96" y="692"/>
                      <a:pt x="108" y="692"/>
                    </a:cubicBezTo>
                    <a:cubicBezTo>
                      <a:pt x="119" y="692"/>
                      <a:pt x="131" y="689"/>
                      <a:pt x="143" y="683"/>
                    </a:cubicBezTo>
                    <a:lnTo>
                      <a:pt x="155" y="683"/>
                    </a:lnTo>
                    <a:cubicBezTo>
                      <a:pt x="179" y="695"/>
                      <a:pt x="191" y="695"/>
                      <a:pt x="203" y="695"/>
                    </a:cubicBezTo>
                    <a:lnTo>
                      <a:pt x="167" y="671"/>
                    </a:lnTo>
                    <a:lnTo>
                      <a:pt x="191" y="671"/>
                    </a:lnTo>
                    <a:cubicBezTo>
                      <a:pt x="179" y="659"/>
                      <a:pt x="167" y="647"/>
                      <a:pt x="155" y="635"/>
                    </a:cubicBezTo>
                    <a:lnTo>
                      <a:pt x="143" y="635"/>
                    </a:lnTo>
                    <a:cubicBezTo>
                      <a:pt x="149" y="629"/>
                      <a:pt x="152" y="626"/>
                      <a:pt x="155" y="626"/>
                    </a:cubicBezTo>
                    <a:cubicBezTo>
                      <a:pt x="158" y="626"/>
                      <a:pt x="161" y="629"/>
                      <a:pt x="167" y="635"/>
                    </a:cubicBezTo>
                    <a:cubicBezTo>
                      <a:pt x="179" y="635"/>
                      <a:pt x="203" y="635"/>
                      <a:pt x="191" y="623"/>
                    </a:cubicBezTo>
                    <a:cubicBezTo>
                      <a:pt x="179" y="611"/>
                      <a:pt x="179" y="587"/>
                      <a:pt x="191" y="587"/>
                    </a:cubicBezTo>
                    <a:cubicBezTo>
                      <a:pt x="200" y="587"/>
                      <a:pt x="218" y="603"/>
                      <a:pt x="224" y="603"/>
                    </a:cubicBezTo>
                    <a:cubicBezTo>
                      <a:pt x="226" y="603"/>
                      <a:pt x="227" y="602"/>
                      <a:pt x="227" y="599"/>
                    </a:cubicBezTo>
                    <a:cubicBezTo>
                      <a:pt x="215" y="587"/>
                      <a:pt x="167" y="576"/>
                      <a:pt x="179" y="564"/>
                    </a:cubicBezTo>
                    <a:cubicBezTo>
                      <a:pt x="179" y="562"/>
                      <a:pt x="180" y="562"/>
                      <a:pt x="181" y="562"/>
                    </a:cubicBezTo>
                    <a:cubicBezTo>
                      <a:pt x="190" y="562"/>
                      <a:pt x="228" y="589"/>
                      <a:pt x="245" y="589"/>
                    </a:cubicBezTo>
                    <a:cubicBezTo>
                      <a:pt x="247" y="589"/>
                      <a:pt x="249" y="589"/>
                      <a:pt x="250" y="587"/>
                    </a:cubicBezTo>
                    <a:cubicBezTo>
                      <a:pt x="250" y="576"/>
                      <a:pt x="227" y="576"/>
                      <a:pt x="215" y="564"/>
                    </a:cubicBezTo>
                    <a:cubicBezTo>
                      <a:pt x="215" y="552"/>
                      <a:pt x="227" y="552"/>
                      <a:pt x="238" y="540"/>
                    </a:cubicBezTo>
                    <a:cubicBezTo>
                      <a:pt x="250" y="540"/>
                      <a:pt x="298" y="540"/>
                      <a:pt x="298" y="516"/>
                    </a:cubicBezTo>
                    <a:cubicBezTo>
                      <a:pt x="298" y="492"/>
                      <a:pt x="286" y="504"/>
                      <a:pt x="274" y="492"/>
                    </a:cubicBezTo>
                    <a:cubicBezTo>
                      <a:pt x="274" y="488"/>
                      <a:pt x="276" y="487"/>
                      <a:pt x="278" y="487"/>
                    </a:cubicBezTo>
                    <a:cubicBezTo>
                      <a:pt x="282" y="487"/>
                      <a:pt x="290" y="492"/>
                      <a:pt x="298" y="492"/>
                    </a:cubicBezTo>
                    <a:cubicBezTo>
                      <a:pt x="300" y="494"/>
                      <a:pt x="302" y="495"/>
                      <a:pt x="304" y="495"/>
                    </a:cubicBezTo>
                    <a:cubicBezTo>
                      <a:pt x="309" y="495"/>
                      <a:pt x="308" y="478"/>
                      <a:pt x="298" y="468"/>
                    </a:cubicBezTo>
                    <a:cubicBezTo>
                      <a:pt x="291" y="461"/>
                      <a:pt x="288" y="455"/>
                      <a:pt x="292" y="455"/>
                    </a:cubicBezTo>
                    <a:lnTo>
                      <a:pt x="292" y="455"/>
                    </a:lnTo>
                    <a:cubicBezTo>
                      <a:pt x="294" y="455"/>
                      <a:pt x="300" y="458"/>
                      <a:pt x="310" y="468"/>
                    </a:cubicBezTo>
                    <a:cubicBezTo>
                      <a:pt x="298" y="456"/>
                      <a:pt x="274" y="433"/>
                      <a:pt x="262" y="421"/>
                    </a:cubicBezTo>
                    <a:lnTo>
                      <a:pt x="262" y="421"/>
                    </a:lnTo>
                    <a:cubicBezTo>
                      <a:pt x="262" y="421"/>
                      <a:pt x="298" y="445"/>
                      <a:pt x="298" y="445"/>
                    </a:cubicBezTo>
                    <a:cubicBezTo>
                      <a:pt x="301" y="448"/>
                      <a:pt x="304" y="449"/>
                      <a:pt x="306" y="449"/>
                    </a:cubicBezTo>
                    <a:cubicBezTo>
                      <a:pt x="310" y="449"/>
                      <a:pt x="310" y="441"/>
                      <a:pt x="310" y="433"/>
                    </a:cubicBezTo>
                    <a:cubicBezTo>
                      <a:pt x="310" y="425"/>
                      <a:pt x="310" y="414"/>
                      <a:pt x="315" y="414"/>
                    </a:cubicBezTo>
                    <a:cubicBezTo>
                      <a:pt x="319" y="414"/>
                      <a:pt x="324" y="419"/>
                      <a:pt x="334" y="433"/>
                    </a:cubicBezTo>
                    <a:cubicBezTo>
                      <a:pt x="338" y="437"/>
                      <a:pt x="341" y="439"/>
                      <a:pt x="343" y="439"/>
                    </a:cubicBezTo>
                    <a:cubicBezTo>
                      <a:pt x="349" y="439"/>
                      <a:pt x="336" y="409"/>
                      <a:pt x="346" y="409"/>
                    </a:cubicBezTo>
                    <a:cubicBezTo>
                      <a:pt x="346" y="408"/>
                      <a:pt x="346" y="407"/>
                      <a:pt x="347" y="407"/>
                    </a:cubicBezTo>
                    <a:cubicBezTo>
                      <a:pt x="354" y="407"/>
                      <a:pt x="392" y="443"/>
                      <a:pt x="397" y="443"/>
                    </a:cubicBezTo>
                    <a:cubicBezTo>
                      <a:pt x="399" y="443"/>
                      <a:pt x="398" y="440"/>
                      <a:pt x="393" y="433"/>
                    </a:cubicBezTo>
                    <a:cubicBezTo>
                      <a:pt x="358" y="409"/>
                      <a:pt x="334" y="385"/>
                      <a:pt x="286" y="361"/>
                    </a:cubicBezTo>
                    <a:cubicBezTo>
                      <a:pt x="286" y="361"/>
                      <a:pt x="263" y="346"/>
                      <a:pt x="260" y="346"/>
                    </a:cubicBezTo>
                    <a:close/>
                    <a:moveTo>
                      <a:pt x="1977" y="814"/>
                    </a:moveTo>
                    <a:lnTo>
                      <a:pt x="1953" y="826"/>
                    </a:lnTo>
                    <a:lnTo>
                      <a:pt x="1977" y="826"/>
                    </a:lnTo>
                    <a:lnTo>
                      <a:pt x="1977" y="814"/>
                    </a:lnTo>
                    <a:close/>
                    <a:moveTo>
                      <a:pt x="1988" y="820"/>
                    </a:moveTo>
                    <a:cubicBezTo>
                      <a:pt x="1985" y="820"/>
                      <a:pt x="1981" y="822"/>
                      <a:pt x="1977" y="826"/>
                    </a:cubicBezTo>
                    <a:lnTo>
                      <a:pt x="1989" y="826"/>
                    </a:lnTo>
                    <a:cubicBezTo>
                      <a:pt x="1997" y="826"/>
                      <a:pt x="1994" y="820"/>
                      <a:pt x="1988" y="820"/>
                    </a:cubicBezTo>
                    <a:close/>
                    <a:moveTo>
                      <a:pt x="1786" y="861"/>
                    </a:moveTo>
                    <a:cubicBezTo>
                      <a:pt x="1778" y="861"/>
                      <a:pt x="1770" y="867"/>
                      <a:pt x="1773" y="867"/>
                    </a:cubicBezTo>
                    <a:cubicBezTo>
                      <a:pt x="1774" y="867"/>
                      <a:pt x="1778" y="865"/>
                      <a:pt x="1786" y="861"/>
                    </a:cubicBezTo>
                    <a:close/>
                    <a:moveTo>
                      <a:pt x="2048" y="945"/>
                    </a:moveTo>
                    <a:lnTo>
                      <a:pt x="2048" y="945"/>
                    </a:lnTo>
                    <a:cubicBezTo>
                      <a:pt x="2000" y="951"/>
                      <a:pt x="2008" y="958"/>
                      <a:pt x="2022" y="958"/>
                    </a:cubicBezTo>
                    <a:cubicBezTo>
                      <a:pt x="2033" y="958"/>
                      <a:pt x="2048" y="955"/>
                      <a:pt x="2048" y="945"/>
                    </a:cubicBezTo>
                    <a:close/>
                    <a:moveTo>
                      <a:pt x="135" y="963"/>
                    </a:moveTo>
                    <a:cubicBezTo>
                      <a:pt x="133" y="963"/>
                      <a:pt x="131" y="964"/>
                      <a:pt x="131" y="968"/>
                    </a:cubicBezTo>
                    <a:lnTo>
                      <a:pt x="155" y="968"/>
                    </a:lnTo>
                    <a:cubicBezTo>
                      <a:pt x="147" y="968"/>
                      <a:pt x="139" y="963"/>
                      <a:pt x="135" y="963"/>
                    </a:cubicBezTo>
                    <a:close/>
                    <a:moveTo>
                      <a:pt x="131" y="1290"/>
                    </a:moveTo>
                    <a:cubicBezTo>
                      <a:pt x="131" y="1307"/>
                      <a:pt x="112" y="1318"/>
                      <a:pt x="97" y="1318"/>
                    </a:cubicBezTo>
                    <a:cubicBezTo>
                      <a:pt x="92" y="1318"/>
                      <a:pt x="87" y="1317"/>
                      <a:pt x="84" y="1314"/>
                    </a:cubicBezTo>
                    <a:lnTo>
                      <a:pt x="72" y="1302"/>
                    </a:lnTo>
                    <a:lnTo>
                      <a:pt x="131" y="1290"/>
                    </a:lnTo>
                    <a:close/>
                    <a:moveTo>
                      <a:pt x="77" y="1334"/>
                    </a:moveTo>
                    <a:cubicBezTo>
                      <a:pt x="75" y="1335"/>
                      <a:pt x="73" y="1336"/>
                      <a:pt x="72" y="1338"/>
                    </a:cubicBezTo>
                    <a:cubicBezTo>
                      <a:pt x="72" y="1338"/>
                      <a:pt x="73" y="1339"/>
                      <a:pt x="74" y="1339"/>
                    </a:cubicBezTo>
                    <a:lnTo>
                      <a:pt x="74" y="1339"/>
                    </a:lnTo>
                    <a:cubicBezTo>
                      <a:pt x="75" y="1337"/>
                      <a:pt x="76" y="1335"/>
                      <a:pt x="77" y="1334"/>
                    </a:cubicBezTo>
                    <a:close/>
                    <a:moveTo>
                      <a:pt x="1774" y="1338"/>
                    </a:moveTo>
                    <a:cubicBezTo>
                      <a:pt x="1768" y="1338"/>
                      <a:pt x="1772" y="1341"/>
                      <a:pt x="1779" y="1342"/>
                    </a:cubicBezTo>
                    <a:lnTo>
                      <a:pt x="1779" y="1342"/>
                    </a:lnTo>
                    <a:lnTo>
                      <a:pt x="1774" y="1338"/>
                    </a:lnTo>
                    <a:close/>
                    <a:moveTo>
                      <a:pt x="84" y="778"/>
                    </a:moveTo>
                    <a:lnTo>
                      <a:pt x="84" y="790"/>
                    </a:lnTo>
                    <a:lnTo>
                      <a:pt x="60" y="790"/>
                    </a:lnTo>
                    <a:cubicBezTo>
                      <a:pt x="36" y="790"/>
                      <a:pt x="36" y="802"/>
                      <a:pt x="36" y="814"/>
                    </a:cubicBezTo>
                    <a:cubicBezTo>
                      <a:pt x="36" y="810"/>
                      <a:pt x="40" y="809"/>
                      <a:pt x="46" y="809"/>
                    </a:cubicBezTo>
                    <a:cubicBezTo>
                      <a:pt x="60" y="809"/>
                      <a:pt x="84" y="817"/>
                      <a:pt x="84" y="826"/>
                    </a:cubicBezTo>
                    <a:cubicBezTo>
                      <a:pt x="72" y="826"/>
                      <a:pt x="60" y="826"/>
                      <a:pt x="60" y="814"/>
                    </a:cubicBezTo>
                    <a:lnTo>
                      <a:pt x="36" y="814"/>
                    </a:lnTo>
                    <a:cubicBezTo>
                      <a:pt x="36" y="826"/>
                      <a:pt x="84" y="826"/>
                      <a:pt x="84" y="837"/>
                    </a:cubicBezTo>
                    <a:cubicBezTo>
                      <a:pt x="84" y="849"/>
                      <a:pt x="84" y="849"/>
                      <a:pt x="60" y="849"/>
                    </a:cubicBezTo>
                    <a:lnTo>
                      <a:pt x="36" y="849"/>
                    </a:lnTo>
                    <a:cubicBezTo>
                      <a:pt x="36" y="849"/>
                      <a:pt x="36" y="849"/>
                      <a:pt x="60" y="861"/>
                    </a:cubicBezTo>
                    <a:cubicBezTo>
                      <a:pt x="84" y="873"/>
                      <a:pt x="84" y="873"/>
                      <a:pt x="60" y="873"/>
                    </a:cubicBezTo>
                    <a:cubicBezTo>
                      <a:pt x="52" y="873"/>
                      <a:pt x="33" y="863"/>
                      <a:pt x="22" y="863"/>
                    </a:cubicBezTo>
                    <a:cubicBezTo>
                      <a:pt x="16" y="863"/>
                      <a:pt x="12" y="865"/>
                      <a:pt x="12" y="873"/>
                    </a:cubicBezTo>
                    <a:cubicBezTo>
                      <a:pt x="0" y="885"/>
                      <a:pt x="24" y="885"/>
                      <a:pt x="48" y="897"/>
                    </a:cubicBezTo>
                    <a:cubicBezTo>
                      <a:pt x="48" y="909"/>
                      <a:pt x="72" y="933"/>
                      <a:pt x="72" y="933"/>
                    </a:cubicBezTo>
                    <a:cubicBezTo>
                      <a:pt x="60" y="933"/>
                      <a:pt x="24" y="909"/>
                      <a:pt x="12" y="909"/>
                    </a:cubicBezTo>
                    <a:lnTo>
                      <a:pt x="12" y="909"/>
                    </a:lnTo>
                    <a:cubicBezTo>
                      <a:pt x="24" y="909"/>
                      <a:pt x="36" y="945"/>
                      <a:pt x="36" y="957"/>
                    </a:cubicBezTo>
                    <a:cubicBezTo>
                      <a:pt x="48" y="957"/>
                      <a:pt x="48" y="957"/>
                      <a:pt x="24" y="968"/>
                    </a:cubicBezTo>
                    <a:cubicBezTo>
                      <a:pt x="12" y="968"/>
                      <a:pt x="24" y="968"/>
                      <a:pt x="24" y="980"/>
                    </a:cubicBezTo>
                    <a:cubicBezTo>
                      <a:pt x="24" y="986"/>
                      <a:pt x="24" y="986"/>
                      <a:pt x="23" y="986"/>
                    </a:cubicBezTo>
                    <a:cubicBezTo>
                      <a:pt x="21" y="986"/>
                      <a:pt x="18" y="986"/>
                      <a:pt x="12" y="992"/>
                    </a:cubicBezTo>
                    <a:lnTo>
                      <a:pt x="72" y="992"/>
                    </a:lnTo>
                    <a:cubicBezTo>
                      <a:pt x="68" y="992"/>
                      <a:pt x="65" y="992"/>
                      <a:pt x="62" y="992"/>
                    </a:cubicBezTo>
                    <a:lnTo>
                      <a:pt x="62" y="992"/>
                    </a:lnTo>
                    <a:cubicBezTo>
                      <a:pt x="52" y="992"/>
                      <a:pt x="43" y="992"/>
                      <a:pt x="36" y="992"/>
                    </a:cubicBezTo>
                    <a:cubicBezTo>
                      <a:pt x="29" y="999"/>
                      <a:pt x="30" y="1002"/>
                      <a:pt x="37" y="1003"/>
                    </a:cubicBezTo>
                    <a:lnTo>
                      <a:pt x="37" y="1003"/>
                    </a:lnTo>
                    <a:cubicBezTo>
                      <a:pt x="45" y="995"/>
                      <a:pt x="54" y="993"/>
                      <a:pt x="62" y="992"/>
                    </a:cubicBezTo>
                    <a:lnTo>
                      <a:pt x="62" y="992"/>
                    </a:lnTo>
                    <a:cubicBezTo>
                      <a:pt x="87" y="993"/>
                      <a:pt x="113" y="996"/>
                      <a:pt x="96" y="1004"/>
                    </a:cubicBezTo>
                    <a:cubicBezTo>
                      <a:pt x="84" y="1004"/>
                      <a:pt x="84" y="1016"/>
                      <a:pt x="72" y="1016"/>
                    </a:cubicBezTo>
                    <a:lnTo>
                      <a:pt x="60" y="1004"/>
                    </a:lnTo>
                    <a:cubicBezTo>
                      <a:pt x="50" y="1004"/>
                      <a:pt x="42" y="1004"/>
                      <a:pt x="37" y="1003"/>
                    </a:cubicBezTo>
                    <a:lnTo>
                      <a:pt x="37" y="1003"/>
                    </a:lnTo>
                    <a:cubicBezTo>
                      <a:pt x="37" y="1004"/>
                      <a:pt x="36" y="1004"/>
                      <a:pt x="36" y="1004"/>
                    </a:cubicBezTo>
                    <a:cubicBezTo>
                      <a:pt x="24" y="1004"/>
                      <a:pt x="36" y="1016"/>
                      <a:pt x="48" y="1016"/>
                    </a:cubicBezTo>
                    <a:cubicBezTo>
                      <a:pt x="48" y="1028"/>
                      <a:pt x="36" y="1028"/>
                      <a:pt x="36" y="1028"/>
                    </a:cubicBezTo>
                    <a:lnTo>
                      <a:pt x="24" y="1028"/>
                    </a:lnTo>
                    <a:cubicBezTo>
                      <a:pt x="24" y="1028"/>
                      <a:pt x="36" y="1028"/>
                      <a:pt x="48" y="1040"/>
                    </a:cubicBezTo>
                    <a:cubicBezTo>
                      <a:pt x="48" y="1049"/>
                      <a:pt x="46" y="1051"/>
                      <a:pt x="44" y="1051"/>
                    </a:cubicBezTo>
                    <a:cubicBezTo>
                      <a:pt x="42" y="1051"/>
                      <a:pt x="39" y="1048"/>
                      <a:pt x="38" y="1048"/>
                    </a:cubicBezTo>
                    <a:cubicBezTo>
                      <a:pt x="37" y="1048"/>
                      <a:pt x="36" y="1049"/>
                      <a:pt x="36" y="1052"/>
                    </a:cubicBezTo>
                    <a:cubicBezTo>
                      <a:pt x="24" y="1064"/>
                      <a:pt x="36" y="1087"/>
                      <a:pt x="48" y="1087"/>
                    </a:cubicBezTo>
                    <a:cubicBezTo>
                      <a:pt x="72" y="1099"/>
                      <a:pt x="72" y="1099"/>
                      <a:pt x="36" y="1099"/>
                    </a:cubicBezTo>
                    <a:lnTo>
                      <a:pt x="24" y="1099"/>
                    </a:lnTo>
                    <a:lnTo>
                      <a:pt x="24" y="1123"/>
                    </a:lnTo>
                    <a:cubicBezTo>
                      <a:pt x="24" y="1123"/>
                      <a:pt x="48" y="1123"/>
                      <a:pt x="36" y="1135"/>
                    </a:cubicBezTo>
                    <a:cubicBezTo>
                      <a:pt x="24" y="1147"/>
                      <a:pt x="12" y="1147"/>
                      <a:pt x="12" y="1147"/>
                    </a:cubicBezTo>
                    <a:cubicBezTo>
                      <a:pt x="24" y="1159"/>
                      <a:pt x="72" y="1159"/>
                      <a:pt x="60" y="1159"/>
                    </a:cubicBezTo>
                    <a:cubicBezTo>
                      <a:pt x="48" y="1171"/>
                      <a:pt x="24" y="1171"/>
                      <a:pt x="12" y="1183"/>
                    </a:cubicBezTo>
                    <a:cubicBezTo>
                      <a:pt x="12" y="1207"/>
                      <a:pt x="24" y="1230"/>
                      <a:pt x="36" y="1242"/>
                    </a:cubicBezTo>
                    <a:lnTo>
                      <a:pt x="60" y="1242"/>
                    </a:lnTo>
                    <a:cubicBezTo>
                      <a:pt x="60" y="1242"/>
                      <a:pt x="24" y="1254"/>
                      <a:pt x="24" y="1266"/>
                    </a:cubicBezTo>
                    <a:cubicBezTo>
                      <a:pt x="12" y="1266"/>
                      <a:pt x="12" y="1266"/>
                      <a:pt x="0" y="1278"/>
                    </a:cubicBezTo>
                    <a:cubicBezTo>
                      <a:pt x="0" y="1290"/>
                      <a:pt x="0" y="1290"/>
                      <a:pt x="36" y="1290"/>
                    </a:cubicBezTo>
                    <a:cubicBezTo>
                      <a:pt x="12" y="1290"/>
                      <a:pt x="48" y="1302"/>
                      <a:pt x="60" y="1302"/>
                    </a:cubicBezTo>
                    <a:cubicBezTo>
                      <a:pt x="60" y="1302"/>
                      <a:pt x="24" y="1314"/>
                      <a:pt x="24" y="1326"/>
                    </a:cubicBezTo>
                    <a:cubicBezTo>
                      <a:pt x="24" y="1326"/>
                      <a:pt x="24" y="1338"/>
                      <a:pt x="24" y="1338"/>
                    </a:cubicBezTo>
                    <a:cubicBezTo>
                      <a:pt x="24" y="1341"/>
                      <a:pt x="28" y="1343"/>
                      <a:pt x="34" y="1343"/>
                    </a:cubicBezTo>
                    <a:cubicBezTo>
                      <a:pt x="45" y="1343"/>
                      <a:pt x="64" y="1338"/>
                      <a:pt x="72" y="1338"/>
                    </a:cubicBezTo>
                    <a:cubicBezTo>
                      <a:pt x="75" y="1334"/>
                      <a:pt x="77" y="1333"/>
                      <a:pt x="77" y="1333"/>
                    </a:cubicBezTo>
                    <a:lnTo>
                      <a:pt x="77" y="1333"/>
                    </a:lnTo>
                    <a:cubicBezTo>
                      <a:pt x="77" y="1333"/>
                      <a:pt x="77" y="1333"/>
                      <a:pt x="77" y="1334"/>
                    </a:cubicBezTo>
                    <a:lnTo>
                      <a:pt x="77" y="1334"/>
                    </a:lnTo>
                    <a:cubicBezTo>
                      <a:pt x="90" y="1325"/>
                      <a:pt x="110" y="1324"/>
                      <a:pt x="131" y="1314"/>
                    </a:cubicBezTo>
                    <a:lnTo>
                      <a:pt x="131" y="1314"/>
                    </a:lnTo>
                    <a:cubicBezTo>
                      <a:pt x="131" y="1314"/>
                      <a:pt x="119" y="1326"/>
                      <a:pt x="131" y="1326"/>
                    </a:cubicBezTo>
                    <a:lnTo>
                      <a:pt x="143" y="1326"/>
                    </a:lnTo>
                    <a:cubicBezTo>
                      <a:pt x="143" y="1326"/>
                      <a:pt x="119" y="1314"/>
                      <a:pt x="143" y="1302"/>
                    </a:cubicBezTo>
                    <a:cubicBezTo>
                      <a:pt x="179" y="1290"/>
                      <a:pt x="131" y="1278"/>
                      <a:pt x="131" y="1278"/>
                    </a:cubicBezTo>
                    <a:cubicBezTo>
                      <a:pt x="96" y="1278"/>
                      <a:pt x="96" y="1290"/>
                      <a:pt x="72" y="1290"/>
                    </a:cubicBezTo>
                    <a:cubicBezTo>
                      <a:pt x="72" y="1290"/>
                      <a:pt x="108" y="1278"/>
                      <a:pt x="96" y="1266"/>
                    </a:cubicBezTo>
                    <a:lnTo>
                      <a:pt x="48" y="1266"/>
                    </a:lnTo>
                    <a:cubicBezTo>
                      <a:pt x="69" y="1266"/>
                      <a:pt x="156" y="1228"/>
                      <a:pt x="133" y="1228"/>
                    </a:cubicBezTo>
                    <a:cubicBezTo>
                      <a:pt x="131" y="1228"/>
                      <a:pt x="126" y="1229"/>
                      <a:pt x="119" y="1230"/>
                    </a:cubicBezTo>
                    <a:lnTo>
                      <a:pt x="84" y="1230"/>
                    </a:lnTo>
                    <a:cubicBezTo>
                      <a:pt x="72" y="1230"/>
                      <a:pt x="72" y="1230"/>
                      <a:pt x="72" y="1218"/>
                    </a:cubicBezTo>
                    <a:cubicBezTo>
                      <a:pt x="72" y="1207"/>
                      <a:pt x="131" y="1207"/>
                      <a:pt x="131" y="1195"/>
                    </a:cubicBezTo>
                    <a:cubicBezTo>
                      <a:pt x="143" y="1195"/>
                      <a:pt x="143" y="1183"/>
                      <a:pt x="131" y="1183"/>
                    </a:cubicBezTo>
                    <a:lnTo>
                      <a:pt x="96" y="1183"/>
                    </a:lnTo>
                    <a:cubicBezTo>
                      <a:pt x="96" y="1183"/>
                      <a:pt x="96" y="1171"/>
                      <a:pt x="119" y="1171"/>
                    </a:cubicBezTo>
                    <a:lnTo>
                      <a:pt x="143" y="1171"/>
                    </a:lnTo>
                    <a:cubicBezTo>
                      <a:pt x="155" y="1171"/>
                      <a:pt x="60" y="1159"/>
                      <a:pt x="96" y="1147"/>
                    </a:cubicBezTo>
                    <a:lnTo>
                      <a:pt x="96" y="1147"/>
                    </a:lnTo>
                    <a:lnTo>
                      <a:pt x="108" y="1159"/>
                    </a:lnTo>
                    <a:cubicBezTo>
                      <a:pt x="143" y="1147"/>
                      <a:pt x="131" y="1147"/>
                      <a:pt x="96" y="1147"/>
                    </a:cubicBezTo>
                    <a:cubicBezTo>
                      <a:pt x="119" y="1147"/>
                      <a:pt x="143" y="1147"/>
                      <a:pt x="143" y="1135"/>
                    </a:cubicBezTo>
                    <a:cubicBezTo>
                      <a:pt x="143" y="1135"/>
                      <a:pt x="131" y="1123"/>
                      <a:pt x="131" y="1123"/>
                    </a:cubicBezTo>
                    <a:cubicBezTo>
                      <a:pt x="131" y="1123"/>
                      <a:pt x="84" y="1147"/>
                      <a:pt x="84" y="1147"/>
                    </a:cubicBezTo>
                    <a:cubicBezTo>
                      <a:pt x="96" y="1135"/>
                      <a:pt x="96" y="1123"/>
                      <a:pt x="96" y="1123"/>
                    </a:cubicBezTo>
                    <a:lnTo>
                      <a:pt x="96" y="1111"/>
                    </a:lnTo>
                    <a:lnTo>
                      <a:pt x="131" y="1111"/>
                    </a:lnTo>
                    <a:cubicBezTo>
                      <a:pt x="155" y="1111"/>
                      <a:pt x="131" y="1111"/>
                      <a:pt x="131" y="1099"/>
                    </a:cubicBezTo>
                    <a:cubicBezTo>
                      <a:pt x="125" y="1093"/>
                      <a:pt x="116" y="1093"/>
                      <a:pt x="110" y="1093"/>
                    </a:cubicBezTo>
                    <a:cubicBezTo>
                      <a:pt x="105" y="1093"/>
                      <a:pt x="102" y="1093"/>
                      <a:pt x="108" y="1087"/>
                    </a:cubicBezTo>
                    <a:lnTo>
                      <a:pt x="143" y="1087"/>
                    </a:lnTo>
                    <a:cubicBezTo>
                      <a:pt x="131" y="1087"/>
                      <a:pt x="108" y="1087"/>
                      <a:pt x="96" y="1076"/>
                    </a:cubicBezTo>
                    <a:cubicBezTo>
                      <a:pt x="96" y="1076"/>
                      <a:pt x="84" y="1064"/>
                      <a:pt x="96" y="1064"/>
                    </a:cubicBezTo>
                    <a:lnTo>
                      <a:pt x="119" y="1064"/>
                    </a:lnTo>
                    <a:cubicBezTo>
                      <a:pt x="119" y="1064"/>
                      <a:pt x="123" y="1060"/>
                      <a:pt x="124" y="1057"/>
                    </a:cubicBezTo>
                    <a:lnTo>
                      <a:pt x="124" y="1057"/>
                    </a:lnTo>
                    <a:cubicBezTo>
                      <a:pt x="128" y="1057"/>
                      <a:pt x="131" y="1057"/>
                      <a:pt x="134" y="1057"/>
                    </a:cubicBezTo>
                    <a:cubicBezTo>
                      <a:pt x="143" y="1057"/>
                      <a:pt x="151" y="1056"/>
                      <a:pt x="155" y="1052"/>
                    </a:cubicBezTo>
                    <a:cubicBezTo>
                      <a:pt x="155" y="1028"/>
                      <a:pt x="119" y="1040"/>
                      <a:pt x="131" y="1028"/>
                    </a:cubicBezTo>
                    <a:cubicBezTo>
                      <a:pt x="155" y="1028"/>
                      <a:pt x="131" y="1016"/>
                      <a:pt x="119" y="1004"/>
                    </a:cubicBezTo>
                    <a:lnTo>
                      <a:pt x="119" y="992"/>
                    </a:lnTo>
                    <a:cubicBezTo>
                      <a:pt x="119" y="992"/>
                      <a:pt x="72" y="980"/>
                      <a:pt x="108" y="980"/>
                    </a:cubicBezTo>
                    <a:lnTo>
                      <a:pt x="155" y="980"/>
                    </a:lnTo>
                    <a:cubicBezTo>
                      <a:pt x="119" y="980"/>
                      <a:pt x="119" y="980"/>
                      <a:pt x="131" y="968"/>
                    </a:cubicBezTo>
                    <a:lnTo>
                      <a:pt x="108" y="968"/>
                    </a:lnTo>
                    <a:cubicBezTo>
                      <a:pt x="84" y="968"/>
                      <a:pt x="96" y="957"/>
                      <a:pt x="96" y="957"/>
                    </a:cubicBezTo>
                    <a:lnTo>
                      <a:pt x="131" y="957"/>
                    </a:lnTo>
                    <a:cubicBezTo>
                      <a:pt x="143" y="957"/>
                      <a:pt x="155" y="945"/>
                      <a:pt x="143" y="945"/>
                    </a:cubicBezTo>
                    <a:cubicBezTo>
                      <a:pt x="143" y="945"/>
                      <a:pt x="119" y="945"/>
                      <a:pt x="119" y="933"/>
                    </a:cubicBezTo>
                    <a:lnTo>
                      <a:pt x="119" y="921"/>
                    </a:lnTo>
                    <a:lnTo>
                      <a:pt x="119" y="885"/>
                    </a:lnTo>
                    <a:lnTo>
                      <a:pt x="143" y="885"/>
                    </a:lnTo>
                    <a:cubicBezTo>
                      <a:pt x="167" y="885"/>
                      <a:pt x="155" y="873"/>
                      <a:pt x="167" y="873"/>
                    </a:cubicBezTo>
                    <a:cubicBezTo>
                      <a:pt x="167" y="873"/>
                      <a:pt x="179" y="873"/>
                      <a:pt x="167" y="861"/>
                    </a:cubicBezTo>
                    <a:cubicBezTo>
                      <a:pt x="155" y="855"/>
                      <a:pt x="152" y="855"/>
                      <a:pt x="154" y="855"/>
                    </a:cubicBezTo>
                    <a:cubicBezTo>
                      <a:pt x="155" y="855"/>
                      <a:pt x="161" y="855"/>
                      <a:pt x="167" y="849"/>
                    </a:cubicBezTo>
                    <a:cubicBezTo>
                      <a:pt x="167" y="843"/>
                      <a:pt x="164" y="843"/>
                      <a:pt x="160" y="843"/>
                    </a:cubicBezTo>
                    <a:cubicBezTo>
                      <a:pt x="155" y="843"/>
                      <a:pt x="149" y="843"/>
                      <a:pt x="143" y="837"/>
                    </a:cubicBezTo>
                    <a:cubicBezTo>
                      <a:pt x="143" y="826"/>
                      <a:pt x="143" y="826"/>
                      <a:pt x="155" y="826"/>
                    </a:cubicBezTo>
                    <a:cubicBezTo>
                      <a:pt x="131" y="802"/>
                      <a:pt x="108" y="790"/>
                      <a:pt x="84" y="778"/>
                    </a:cubicBezTo>
                    <a:close/>
                    <a:moveTo>
                      <a:pt x="1870" y="1433"/>
                    </a:moveTo>
                    <a:cubicBezTo>
                      <a:pt x="1873" y="1436"/>
                      <a:pt x="1878" y="1438"/>
                      <a:pt x="1883" y="1440"/>
                    </a:cubicBezTo>
                    <a:lnTo>
                      <a:pt x="1883" y="1440"/>
                    </a:lnTo>
                    <a:cubicBezTo>
                      <a:pt x="1882" y="1438"/>
                      <a:pt x="1882" y="1435"/>
                      <a:pt x="1882" y="1433"/>
                    </a:cubicBezTo>
                    <a:close/>
                    <a:moveTo>
                      <a:pt x="1911" y="1437"/>
                    </a:moveTo>
                    <a:cubicBezTo>
                      <a:pt x="1913" y="1440"/>
                      <a:pt x="1916" y="1442"/>
                      <a:pt x="1917" y="1444"/>
                    </a:cubicBezTo>
                    <a:lnTo>
                      <a:pt x="1917" y="1444"/>
                    </a:lnTo>
                    <a:cubicBezTo>
                      <a:pt x="1917" y="1442"/>
                      <a:pt x="1915" y="1439"/>
                      <a:pt x="1911" y="1437"/>
                    </a:cubicBezTo>
                    <a:close/>
                    <a:moveTo>
                      <a:pt x="1917" y="1444"/>
                    </a:moveTo>
                    <a:cubicBezTo>
                      <a:pt x="1917" y="1444"/>
                      <a:pt x="1917" y="1445"/>
                      <a:pt x="1917" y="1445"/>
                    </a:cubicBezTo>
                    <a:cubicBezTo>
                      <a:pt x="1919" y="1446"/>
                      <a:pt x="1920" y="1447"/>
                      <a:pt x="1920" y="1447"/>
                    </a:cubicBezTo>
                    <a:cubicBezTo>
                      <a:pt x="1920" y="1447"/>
                      <a:pt x="1919" y="1446"/>
                      <a:pt x="1917" y="1444"/>
                    </a:cubicBezTo>
                    <a:close/>
                    <a:moveTo>
                      <a:pt x="155" y="1433"/>
                    </a:moveTo>
                    <a:cubicBezTo>
                      <a:pt x="155" y="1443"/>
                      <a:pt x="146" y="1471"/>
                      <a:pt x="136" y="1471"/>
                    </a:cubicBezTo>
                    <a:cubicBezTo>
                      <a:pt x="135" y="1471"/>
                      <a:pt x="133" y="1470"/>
                      <a:pt x="131" y="1468"/>
                    </a:cubicBezTo>
                    <a:lnTo>
                      <a:pt x="119" y="1457"/>
                    </a:lnTo>
                    <a:cubicBezTo>
                      <a:pt x="119" y="1457"/>
                      <a:pt x="155" y="1433"/>
                      <a:pt x="155" y="1433"/>
                    </a:cubicBezTo>
                    <a:close/>
                    <a:moveTo>
                      <a:pt x="167" y="1508"/>
                    </a:moveTo>
                    <a:cubicBezTo>
                      <a:pt x="162" y="1511"/>
                      <a:pt x="158" y="1513"/>
                      <a:pt x="155" y="1516"/>
                    </a:cubicBezTo>
                    <a:lnTo>
                      <a:pt x="165" y="1516"/>
                    </a:lnTo>
                    <a:cubicBezTo>
                      <a:pt x="166" y="1513"/>
                      <a:pt x="166" y="1510"/>
                      <a:pt x="167" y="1508"/>
                    </a:cubicBezTo>
                    <a:close/>
                    <a:moveTo>
                      <a:pt x="150" y="1622"/>
                    </a:moveTo>
                    <a:lnTo>
                      <a:pt x="150" y="1622"/>
                    </a:lnTo>
                    <a:cubicBezTo>
                      <a:pt x="148" y="1622"/>
                      <a:pt x="146" y="1622"/>
                      <a:pt x="143" y="1623"/>
                    </a:cubicBezTo>
                    <a:cubicBezTo>
                      <a:pt x="145" y="1623"/>
                      <a:pt x="147" y="1623"/>
                      <a:pt x="150" y="1622"/>
                    </a:cubicBezTo>
                    <a:close/>
                    <a:moveTo>
                      <a:pt x="405" y="1742"/>
                    </a:moveTo>
                    <a:cubicBezTo>
                      <a:pt x="405" y="1746"/>
                      <a:pt x="403" y="1752"/>
                      <a:pt x="399" y="1760"/>
                    </a:cubicBezTo>
                    <a:lnTo>
                      <a:pt x="399" y="1760"/>
                    </a:lnTo>
                    <a:cubicBezTo>
                      <a:pt x="405" y="1753"/>
                      <a:pt x="413" y="1742"/>
                      <a:pt x="405" y="1742"/>
                    </a:cubicBezTo>
                    <a:close/>
                    <a:moveTo>
                      <a:pt x="1298" y="1909"/>
                    </a:moveTo>
                    <a:cubicBezTo>
                      <a:pt x="1310" y="1909"/>
                      <a:pt x="1310" y="1909"/>
                      <a:pt x="1322" y="1933"/>
                    </a:cubicBezTo>
                    <a:lnTo>
                      <a:pt x="1310" y="1933"/>
                    </a:lnTo>
                    <a:cubicBezTo>
                      <a:pt x="1310" y="1945"/>
                      <a:pt x="1310" y="1945"/>
                      <a:pt x="1310" y="1945"/>
                    </a:cubicBezTo>
                    <a:cubicBezTo>
                      <a:pt x="1298" y="1945"/>
                      <a:pt x="1298" y="1909"/>
                      <a:pt x="1298" y="1909"/>
                    </a:cubicBezTo>
                    <a:close/>
                    <a:moveTo>
                      <a:pt x="1465" y="1933"/>
                    </a:moveTo>
                    <a:cubicBezTo>
                      <a:pt x="1477" y="1945"/>
                      <a:pt x="1486" y="1951"/>
                      <a:pt x="1487" y="1951"/>
                    </a:cubicBezTo>
                    <a:cubicBezTo>
                      <a:pt x="1489" y="1951"/>
                      <a:pt x="1483" y="1945"/>
                      <a:pt x="1465" y="1933"/>
                    </a:cubicBezTo>
                    <a:close/>
                    <a:moveTo>
                      <a:pt x="1185" y="2001"/>
                    </a:moveTo>
                    <a:cubicBezTo>
                      <a:pt x="1186" y="2008"/>
                      <a:pt x="1185" y="2013"/>
                      <a:pt x="1184" y="2016"/>
                    </a:cubicBezTo>
                    <a:lnTo>
                      <a:pt x="1191" y="2016"/>
                    </a:lnTo>
                    <a:cubicBezTo>
                      <a:pt x="1191" y="2011"/>
                      <a:pt x="1188" y="2005"/>
                      <a:pt x="1185" y="2001"/>
                    </a:cubicBezTo>
                    <a:close/>
                    <a:moveTo>
                      <a:pt x="1179" y="2016"/>
                    </a:moveTo>
                    <a:cubicBezTo>
                      <a:pt x="1179" y="2018"/>
                      <a:pt x="1179" y="2020"/>
                      <a:pt x="1179" y="2022"/>
                    </a:cubicBezTo>
                    <a:lnTo>
                      <a:pt x="1179" y="2022"/>
                    </a:lnTo>
                    <a:cubicBezTo>
                      <a:pt x="1181" y="2021"/>
                      <a:pt x="1183" y="2019"/>
                      <a:pt x="1184" y="2016"/>
                    </a:cubicBezTo>
                    <a:close/>
                    <a:moveTo>
                      <a:pt x="1072" y="1909"/>
                    </a:moveTo>
                    <a:cubicBezTo>
                      <a:pt x="1072" y="1909"/>
                      <a:pt x="1048" y="1909"/>
                      <a:pt x="1048" y="1921"/>
                    </a:cubicBezTo>
                    <a:cubicBezTo>
                      <a:pt x="1048" y="1927"/>
                      <a:pt x="1048" y="1927"/>
                      <a:pt x="1047" y="1927"/>
                    </a:cubicBezTo>
                    <a:cubicBezTo>
                      <a:pt x="1045" y="1927"/>
                      <a:pt x="1042" y="1927"/>
                      <a:pt x="1036" y="1933"/>
                    </a:cubicBezTo>
                    <a:cubicBezTo>
                      <a:pt x="1035" y="1934"/>
                      <a:pt x="1035" y="1935"/>
                      <a:pt x="1034" y="1936"/>
                    </a:cubicBezTo>
                    <a:lnTo>
                      <a:pt x="1034" y="1936"/>
                    </a:lnTo>
                    <a:cubicBezTo>
                      <a:pt x="1030" y="1927"/>
                      <a:pt x="1021" y="1921"/>
                      <a:pt x="1012" y="1921"/>
                    </a:cubicBezTo>
                    <a:cubicBezTo>
                      <a:pt x="1000" y="1921"/>
                      <a:pt x="1000" y="1933"/>
                      <a:pt x="989" y="1933"/>
                    </a:cubicBezTo>
                    <a:lnTo>
                      <a:pt x="989" y="1969"/>
                    </a:lnTo>
                    <a:cubicBezTo>
                      <a:pt x="989" y="1985"/>
                      <a:pt x="1000" y="2034"/>
                      <a:pt x="1007" y="2034"/>
                    </a:cubicBezTo>
                    <a:cubicBezTo>
                      <a:pt x="1010" y="2034"/>
                      <a:pt x="1012" y="2023"/>
                      <a:pt x="1012" y="1992"/>
                    </a:cubicBezTo>
                    <a:cubicBezTo>
                      <a:pt x="1012" y="2016"/>
                      <a:pt x="1036" y="2016"/>
                      <a:pt x="1036" y="2040"/>
                    </a:cubicBezTo>
                    <a:cubicBezTo>
                      <a:pt x="1040" y="2048"/>
                      <a:pt x="1041" y="2051"/>
                      <a:pt x="1042" y="2051"/>
                    </a:cubicBezTo>
                    <a:cubicBezTo>
                      <a:pt x="1043" y="2051"/>
                      <a:pt x="1040" y="2040"/>
                      <a:pt x="1048" y="2040"/>
                    </a:cubicBezTo>
                    <a:cubicBezTo>
                      <a:pt x="1060" y="2040"/>
                      <a:pt x="1060" y="2040"/>
                      <a:pt x="1060" y="2028"/>
                    </a:cubicBezTo>
                    <a:cubicBezTo>
                      <a:pt x="1084" y="2016"/>
                      <a:pt x="1108" y="2016"/>
                      <a:pt x="1143" y="2016"/>
                    </a:cubicBezTo>
                    <a:cubicBezTo>
                      <a:pt x="1149" y="2016"/>
                      <a:pt x="1162" y="2024"/>
                      <a:pt x="1172" y="2024"/>
                    </a:cubicBezTo>
                    <a:cubicBezTo>
                      <a:pt x="1173" y="2024"/>
                      <a:pt x="1174" y="2024"/>
                      <a:pt x="1174" y="2024"/>
                    </a:cubicBezTo>
                    <a:lnTo>
                      <a:pt x="1174" y="2024"/>
                    </a:lnTo>
                    <a:cubicBezTo>
                      <a:pt x="1175" y="2026"/>
                      <a:pt x="1176" y="2028"/>
                      <a:pt x="1179" y="2028"/>
                    </a:cubicBezTo>
                    <a:cubicBezTo>
                      <a:pt x="1179" y="2027"/>
                      <a:pt x="1179" y="2025"/>
                      <a:pt x="1179" y="2022"/>
                    </a:cubicBezTo>
                    <a:lnTo>
                      <a:pt x="1179" y="2022"/>
                    </a:lnTo>
                    <a:cubicBezTo>
                      <a:pt x="1178" y="2023"/>
                      <a:pt x="1176" y="2023"/>
                      <a:pt x="1174" y="2024"/>
                    </a:cubicBezTo>
                    <a:lnTo>
                      <a:pt x="1174" y="2024"/>
                    </a:lnTo>
                    <a:cubicBezTo>
                      <a:pt x="1172" y="2014"/>
                      <a:pt x="1179" y="1992"/>
                      <a:pt x="1179" y="1992"/>
                    </a:cubicBezTo>
                    <a:cubicBezTo>
                      <a:pt x="1179" y="1992"/>
                      <a:pt x="1182" y="1996"/>
                      <a:pt x="1185" y="2001"/>
                    </a:cubicBezTo>
                    <a:lnTo>
                      <a:pt x="1185" y="2001"/>
                    </a:lnTo>
                    <a:cubicBezTo>
                      <a:pt x="1185" y="1993"/>
                      <a:pt x="1183" y="1982"/>
                      <a:pt x="1179" y="1969"/>
                    </a:cubicBezTo>
                    <a:cubicBezTo>
                      <a:pt x="1179" y="1969"/>
                      <a:pt x="1171" y="1927"/>
                      <a:pt x="1175" y="1927"/>
                    </a:cubicBezTo>
                    <a:lnTo>
                      <a:pt x="1175" y="1927"/>
                    </a:lnTo>
                    <a:cubicBezTo>
                      <a:pt x="1176" y="1927"/>
                      <a:pt x="1177" y="1929"/>
                      <a:pt x="1179" y="1933"/>
                    </a:cubicBezTo>
                    <a:cubicBezTo>
                      <a:pt x="1185" y="1939"/>
                      <a:pt x="1188" y="1948"/>
                      <a:pt x="1191" y="1957"/>
                    </a:cubicBezTo>
                    <a:cubicBezTo>
                      <a:pt x="1179" y="1921"/>
                      <a:pt x="1179" y="1909"/>
                      <a:pt x="1167" y="1909"/>
                    </a:cubicBezTo>
                    <a:lnTo>
                      <a:pt x="1108" y="1909"/>
                    </a:lnTo>
                    <a:cubicBezTo>
                      <a:pt x="1108" y="1909"/>
                      <a:pt x="1096" y="1909"/>
                      <a:pt x="1096" y="1921"/>
                    </a:cubicBezTo>
                    <a:cubicBezTo>
                      <a:pt x="1096" y="1933"/>
                      <a:pt x="1096" y="1945"/>
                      <a:pt x="1084" y="1945"/>
                    </a:cubicBezTo>
                    <a:cubicBezTo>
                      <a:pt x="1084" y="1945"/>
                      <a:pt x="1084" y="1921"/>
                      <a:pt x="1084" y="1909"/>
                    </a:cubicBezTo>
                    <a:close/>
                    <a:moveTo>
                      <a:pt x="1127" y="26"/>
                    </a:moveTo>
                    <a:cubicBezTo>
                      <a:pt x="1115" y="26"/>
                      <a:pt x="1098" y="64"/>
                      <a:pt x="1120" y="64"/>
                    </a:cubicBezTo>
                    <a:lnTo>
                      <a:pt x="1096" y="64"/>
                    </a:lnTo>
                    <a:cubicBezTo>
                      <a:pt x="1096" y="52"/>
                      <a:pt x="1096" y="40"/>
                      <a:pt x="1096" y="40"/>
                    </a:cubicBezTo>
                    <a:lnTo>
                      <a:pt x="1084" y="40"/>
                    </a:lnTo>
                    <a:cubicBezTo>
                      <a:pt x="1073" y="40"/>
                      <a:pt x="1081" y="58"/>
                      <a:pt x="1075" y="71"/>
                    </a:cubicBezTo>
                    <a:lnTo>
                      <a:pt x="1075" y="71"/>
                    </a:lnTo>
                    <a:cubicBezTo>
                      <a:pt x="1075" y="71"/>
                      <a:pt x="1074" y="71"/>
                      <a:pt x="1074" y="71"/>
                    </a:cubicBezTo>
                    <a:lnTo>
                      <a:pt x="1074" y="71"/>
                    </a:lnTo>
                    <a:cubicBezTo>
                      <a:pt x="1073" y="71"/>
                      <a:pt x="1072" y="72"/>
                      <a:pt x="1072" y="75"/>
                    </a:cubicBezTo>
                    <a:cubicBezTo>
                      <a:pt x="1073" y="74"/>
                      <a:pt x="1074" y="73"/>
                      <a:pt x="1075" y="71"/>
                    </a:cubicBezTo>
                    <a:lnTo>
                      <a:pt x="1075" y="71"/>
                    </a:lnTo>
                    <a:cubicBezTo>
                      <a:pt x="1078" y="73"/>
                      <a:pt x="1079" y="80"/>
                      <a:pt x="1072" y="87"/>
                    </a:cubicBezTo>
                    <a:cubicBezTo>
                      <a:pt x="1063" y="96"/>
                      <a:pt x="1061" y="104"/>
                      <a:pt x="1060" y="104"/>
                    </a:cubicBezTo>
                    <a:cubicBezTo>
                      <a:pt x="1060" y="104"/>
                      <a:pt x="1060" y="103"/>
                      <a:pt x="1060" y="99"/>
                    </a:cubicBezTo>
                    <a:cubicBezTo>
                      <a:pt x="1048" y="99"/>
                      <a:pt x="1072" y="52"/>
                      <a:pt x="1060" y="40"/>
                    </a:cubicBezTo>
                    <a:lnTo>
                      <a:pt x="1060" y="40"/>
                    </a:lnTo>
                    <a:cubicBezTo>
                      <a:pt x="1036" y="52"/>
                      <a:pt x="1024" y="64"/>
                      <a:pt x="1024" y="87"/>
                    </a:cubicBezTo>
                    <a:cubicBezTo>
                      <a:pt x="1035" y="98"/>
                      <a:pt x="1036" y="109"/>
                      <a:pt x="1028" y="128"/>
                    </a:cubicBezTo>
                    <a:lnTo>
                      <a:pt x="1028" y="128"/>
                    </a:lnTo>
                    <a:cubicBezTo>
                      <a:pt x="1027" y="120"/>
                      <a:pt x="1026" y="115"/>
                      <a:pt x="1025" y="115"/>
                    </a:cubicBezTo>
                    <a:lnTo>
                      <a:pt x="1025" y="115"/>
                    </a:lnTo>
                    <a:cubicBezTo>
                      <a:pt x="1025" y="115"/>
                      <a:pt x="1024" y="117"/>
                      <a:pt x="1024" y="123"/>
                    </a:cubicBezTo>
                    <a:cubicBezTo>
                      <a:pt x="1024" y="127"/>
                      <a:pt x="1024" y="131"/>
                      <a:pt x="1024" y="135"/>
                    </a:cubicBezTo>
                    <a:lnTo>
                      <a:pt x="1024" y="135"/>
                    </a:lnTo>
                    <a:cubicBezTo>
                      <a:pt x="1024" y="135"/>
                      <a:pt x="1024" y="135"/>
                      <a:pt x="1024" y="135"/>
                    </a:cubicBezTo>
                    <a:cubicBezTo>
                      <a:pt x="1024" y="157"/>
                      <a:pt x="1024" y="183"/>
                      <a:pt x="1024" y="183"/>
                    </a:cubicBezTo>
                    <a:cubicBezTo>
                      <a:pt x="1027" y="183"/>
                      <a:pt x="1029" y="177"/>
                      <a:pt x="1029" y="168"/>
                    </a:cubicBezTo>
                    <a:lnTo>
                      <a:pt x="1029" y="168"/>
                    </a:lnTo>
                    <a:cubicBezTo>
                      <a:pt x="1031" y="170"/>
                      <a:pt x="1033" y="171"/>
                      <a:pt x="1036" y="171"/>
                    </a:cubicBezTo>
                    <a:cubicBezTo>
                      <a:pt x="1039" y="173"/>
                      <a:pt x="1040" y="174"/>
                      <a:pt x="1042" y="174"/>
                    </a:cubicBezTo>
                    <a:cubicBezTo>
                      <a:pt x="1048" y="174"/>
                      <a:pt x="1048" y="159"/>
                      <a:pt x="1048" y="159"/>
                    </a:cubicBezTo>
                    <a:cubicBezTo>
                      <a:pt x="1048" y="180"/>
                      <a:pt x="1057" y="185"/>
                      <a:pt x="1064" y="185"/>
                    </a:cubicBezTo>
                    <a:cubicBezTo>
                      <a:pt x="1068" y="185"/>
                      <a:pt x="1072" y="183"/>
                      <a:pt x="1072" y="183"/>
                    </a:cubicBezTo>
                    <a:lnTo>
                      <a:pt x="1072" y="195"/>
                    </a:lnTo>
                    <a:cubicBezTo>
                      <a:pt x="1072" y="206"/>
                      <a:pt x="1084" y="206"/>
                      <a:pt x="1096" y="206"/>
                    </a:cubicBezTo>
                    <a:cubicBezTo>
                      <a:pt x="1108" y="206"/>
                      <a:pt x="1108" y="206"/>
                      <a:pt x="1120" y="195"/>
                    </a:cubicBezTo>
                    <a:cubicBezTo>
                      <a:pt x="1120" y="195"/>
                      <a:pt x="1137" y="168"/>
                      <a:pt x="1142" y="168"/>
                    </a:cubicBezTo>
                    <a:cubicBezTo>
                      <a:pt x="1143" y="168"/>
                      <a:pt x="1143" y="169"/>
                      <a:pt x="1143" y="171"/>
                    </a:cubicBezTo>
                    <a:cubicBezTo>
                      <a:pt x="1143" y="171"/>
                      <a:pt x="1120" y="242"/>
                      <a:pt x="1120" y="242"/>
                    </a:cubicBezTo>
                    <a:cubicBezTo>
                      <a:pt x="1143" y="218"/>
                      <a:pt x="1155" y="195"/>
                      <a:pt x="1167" y="183"/>
                    </a:cubicBezTo>
                    <a:lnTo>
                      <a:pt x="1167" y="218"/>
                    </a:lnTo>
                    <a:cubicBezTo>
                      <a:pt x="1167" y="222"/>
                      <a:pt x="1168" y="224"/>
                      <a:pt x="1170" y="224"/>
                    </a:cubicBezTo>
                    <a:cubicBezTo>
                      <a:pt x="1174" y="224"/>
                      <a:pt x="1179" y="218"/>
                      <a:pt x="1179" y="218"/>
                    </a:cubicBezTo>
                    <a:cubicBezTo>
                      <a:pt x="1191" y="218"/>
                      <a:pt x="1191" y="206"/>
                      <a:pt x="1191" y="195"/>
                    </a:cubicBezTo>
                    <a:cubicBezTo>
                      <a:pt x="1203" y="195"/>
                      <a:pt x="1215" y="218"/>
                      <a:pt x="1215" y="242"/>
                    </a:cubicBezTo>
                    <a:cubicBezTo>
                      <a:pt x="1215" y="239"/>
                      <a:pt x="1215" y="235"/>
                      <a:pt x="1215" y="230"/>
                    </a:cubicBezTo>
                    <a:cubicBezTo>
                      <a:pt x="1215" y="226"/>
                      <a:pt x="1215" y="225"/>
                      <a:pt x="1215" y="225"/>
                    </a:cubicBezTo>
                    <a:cubicBezTo>
                      <a:pt x="1216" y="225"/>
                      <a:pt x="1219" y="230"/>
                      <a:pt x="1227" y="230"/>
                    </a:cubicBezTo>
                    <a:cubicBezTo>
                      <a:pt x="1239" y="230"/>
                      <a:pt x="1239" y="218"/>
                      <a:pt x="1251" y="218"/>
                    </a:cubicBezTo>
                    <a:cubicBezTo>
                      <a:pt x="1251" y="218"/>
                      <a:pt x="1251" y="230"/>
                      <a:pt x="1262" y="230"/>
                    </a:cubicBezTo>
                    <a:cubicBezTo>
                      <a:pt x="1262" y="236"/>
                      <a:pt x="1262" y="239"/>
                      <a:pt x="1264" y="239"/>
                    </a:cubicBezTo>
                    <a:cubicBezTo>
                      <a:pt x="1265" y="239"/>
                      <a:pt x="1268" y="236"/>
                      <a:pt x="1274" y="230"/>
                    </a:cubicBezTo>
                    <a:lnTo>
                      <a:pt x="1298" y="230"/>
                    </a:lnTo>
                    <a:cubicBezTo>
                      <a:pt x="1310" y="230"/>
                      <a:pt x="1334" y="218"/>
                      <a:pt x="1334" y="218"/>
                    </a:cubicBezTo>
                    <a:lnTo>
                      <a:pt x="1334" y="218"/>
                    </a:lnTo>
                    <a:cubicBezTo>
                      <a:pt x="1334" y="230"/>
                      <a:pt x="1322" y="230"/>
                      <a:pt x="1322" y="242"/>
                    </a:cubicBezTo>
                    <a:lnTo>
                      <a:pt x="1334" y="230"/>
                    </a:lnTo>
                    <a:cubicBezTo>
                      <a:pt x="1346" y="218"/>
                      <a:pt x="1358" y="206"/>
                      <a:pt x="1358" y="206"/>
                    </a:cubicBezTo>
                    <a:lnTo>
                      <a:pt x="1358" y="206"/>
                    </a:lnTo>
                    <a:cubicBezTo>
                      <a:pt x="1358" y="206"/>
                      <a:pt x="1358" y="218"/>
                      <a:pt x="1346" y="230"/>
                    </a:cubicBezTo>
                    <a:cubicBezTo>
                      <a:pt x="1346" y="242"/>
                      <a:pt x="1346" y="242"/>
                      <a:pt x="1358" y="242"/>
                    </a:cubicBezTo>
                    <a:cubicBezTo>
                      <a:pt x="1364" y="242"/>
                      <a:pt x="1370" y="239"/>
                      <a:pt x="1373" y="239"/>
                    </a:cubicBezTo>
                    <a:cubicBezTo>
                      <a:pt x="1376" y="239"/>
                      <a:pt x="1376" y="242"/>
                      <a:pt x="1370" y="254"/>
                    </a:cubicBezTo>
                    <a:cubicBezTo>
                      <a:pt x="1370" y="254"/>
                      <a:pt x="1381" y="242"/>
                      <a:pt x="1393" y="230"/>
                    </a:cubicBezTo>
                    <a:lnTo>
                      <a:pt x="1393" y="230"/>
                    </a:lnTo>
                    <a:cubicBezTo>
                      <a:pt x="1381" y="254"/>
                      <a:pt x="1393" y="254"/>
                      <a:pt x="1393" y="266"/>
                    </a:cubicBezTo>
                    <a:lnTo>
                      <a:pt x="1405" y="266"/>
                    </a:lnTo>
                    <a:cubicBezTo>
                      <a:pt x="1417" y="266"/>
                      <a:pt x="1405" y="254"/>
                      <a:pt x="1417" y="254"/>
                    </a:cubicBezTo>
                    <a:cubicBezTo>
                      <a:pt x="1417" y="254"/>
                      <a:pt x="1417" y="278"/>
                      <a:pt x="1417" y="278"/>
                    </a:cubicBezTo>
                    <a:cubicBezTo>
                      <a:pt x="1429" y="290"/>
                      <a:pt x="1441" y="278"/>
                      <a:pt x="1429" y="314"/>
                    </a:cubicBezTo>
                    <a:cubicBezTo>
                      <a:pt x="1427" y="318"/>
                      <a:pt x="1426" y="319"/>
                      <a:pt x="1427" y="319"/>
                    </a:cubicBezTo>
                    <a:cubicBezTo>
                      <a:pt x="1428" y="319"/>
                      <a:pt x="1455" y="278"/>
                      <a:pt x="1465" y="278"/>
                    </a:cubicBezTo>
                    <a:cubicBezTo>
                      <a:pt x="1467" y="276"/>
                      <a:pt x="1468" y="275"/>
                      <a:pt x="1469" y="275"/>
                    </a:cubicBezTo>
                    <a:lnTo>
                      <a:pt x="1469" y="275"/>
                    </a:lnTo>
                    <a:cubicBezTo>
                      <a:pt x="1472" y="275"/>
                      <a:pt x="1463" y="292"/>
                      <a:pt x="1453" y="302"/>
                    </a:cubicBezTo>
                    <a:cubicBezTo>
                      <a:pt x="1453" y="302"/>
                      <a:pt x="1453" y="314"/>
                      <a:pt x="1453" y="314"/>
                    </a:cubicBezTo>
                    <a:cubicBezTo>
                      <a:pt x="1453" y="316"/>
                      <a:pt x="1455" y="317"/>
                      <a:pt x="1459" y="317"/>
                    </a:cubicBezTo>
                    <a:cubicBezTo>
                      <a:pt x="1465" y="317"/>
                      <a:pt x="1476" y="314"/>
                      <a:pt x="1483" y="314"/>
                    </a:cubicBezTo>
                    <a:cubicBezTo>
                      <a:pt x="1487" y="314"/>
                      <a:pt x="1491" y="316"/>
                      <a:pt x="1491" y="319"/>
                    </a:cubicBezTo>
                    <a:lnTo>
                      <a:pt x="1491" y="319"/>
                    </a:lnTo>
                    <a:cubicBezTo>
                      <a:pt x="1495" y="309"/>
                      <a:pt x="1509" y="295"/>
                      <a:pt x="1517" y="286"/>
                    </a:cubicBezTo>
                    <a:lnTo>
                      <a:pt x="1517" y="286"/>
                    </a:lnTo>
                    <a:cubicBezTo>
                      <a:pt x="1514" y="290"/>
                      <a:pt x="1516" y="290"/>
                      <a:pt x="1523" y="290"/>
                    </a:cubicBezTo>
                    <a:lnTo>
                      <a:pt x="1523" y="290"/>
                    </a:lnTo>
                    <a:cubicBezTo>
                      <a:pt x="1524" y="287"/>
                      <a:pt x="1524" y="284"/>
                      <a:pt x="1524" y="278"/>
                    </a:cubicBezTo>
                    <a:lnTo>
                      <a:pt x="1524" y="278"/>
                    </a:lnTo>
                    <a:cubicBezTo>
                      <a:pt x="1524" y="278"/>
                      <a:pt x="1524" y="278"/>
                      <a:pt x="1524" y="278"/>
                    </a:cubicBezTo>
                    <a:lnTo>
                      <a:pt x="1548" y="254"/>
                    </a:lnTo>
                    <a:lnTo>
                      <a:pt x="1548" y="254"/>
                    </a:lnTo>
                    <a:cubicBezTo>
                      <a:pt x="1540" y="262"/>
                      <a:pt x="1531" y="277"/>
                      <a:pt x="1527" y="284"/>
                    </a:cubicBezTo>
                    <a:lnTo>
                      <a:pt x="1527" y="284"/>
                    </a:lnTo>
                    <a:cubicBezTo>
                      <a:pt x="1527" y="284"/>
                      <a:pt x="1527" y="284"/>
                      <a:pt x="1527" y="284"/>
                    </a:cubicBezTo>
                    <a:cubicBezTo>
                      <a:pt x="1531" y="284"/>
                      <a:pt x="1536" y="290"/>
                      <a:pt x="1536" y="290"/>
                    </a:cubicBezTo>
                    <a:lnTo>
                      <a:pt x="1524" y="290"/>
                    </a:lnTo>
                    <a:cubicBezTo>
                      <a:pt x="1524" y="290"/>
                      <a:pt x="1525" y="288"/>
                      <a:pt x="1527" y="284"/>
                    </a:cubicBezTo>
                    <a:lnTo>
                      <a:pt x="1527" y="284"/>
                    </a:lnTo>
                    <a:cubicBezTo>
                      <a:pt x="1526" y="285"/>
                      <a:pt x="1524" y="286"/>
                      <a:pt x="1524" y="290"/>
                    </a:cubicBezTo>
                    <a:cubicBezTo>
                      <a:pt x="1524" y="290"/>
                      <a:pt x="1523" y="290"/>
                      <a:pt x="1523" y="290"/>
                    </a:cubicBezTo>
                    <a:lnTo>
                      <a:pt x="1523" y="290"/>
                    </a:lnTo>
                    <a:cubicBezTo>
                      <a:pt x="1521" y="293"/>
                      <a:pt x="1518" y="296"/>
                      <a:pt x="1512" y="302"/>
                    </a:cubicBezTo>
                    <a:cubicBezTo>
                      <a:pt x="1512" y="302"/>
                      <a:pt x="1512" y="314"/>
                      <a:pt x="1512" y="314"/>
                    </a:cubicBezTo>
                    <a:cubicBezTo>
                      <a:pt x="1512" y="325"/>
                      <a:pt x="1512" y="325"/>
                      <a:pt x="1524" y="325"/>
                    </a:cubicBezTo>
                    <a:cubicBezTo>
                      <a:pt x="1524" y="325"/>
                      <a:pt x="1489" y="361"/>
                      <a:pt x="1489" y="361"/>
                    </a:cubicBezTo>
                    <a:cubicBezTo>
                      <a:pt x="1489" y="364"/>
                      <a:pt x="1490" y="365"/>
                      <a:pt x="1491" y="365"/>
                    </a:cubicBezTo>
                    <a:cubicBezTo>
                      <a:pt x="1497" y="365"/>
                      <a:pt x="1512" y="349"/>
                      <a:pt x="1512" y="349"/>
                    </a:cubicBezTo>
                    <a:cubicBezTo>
                      <a:pt x="1512" y="361"/>
                      <a:pt x="1512" y="385"/>
                      <a:pt x="1512" y="397"/>
                    </a:cubicBezTo>
                    <a:cubicBezTo>
                      <a:pt x="1512" y="398"/>
                      <a:pt x="1513" y="398"/>
                      <a:pt x="1513" y="398"/>
                    </a:cubicBezTo>
                    <a:cubicBezTo>
                      <a:pt x="1519" y="398"/>
                      <a:pt x="1553" y="352"/>
                      <a:pt x="1560" y="352"/>
                    </a:cubicBezTo>
                    <a:lnTo>
                      <a:pt x="1560" y="352"/>
                    </a:lnTo>
                    <a:cubicBezTo>
                      <a:pt x="1562" y="352"/>
                      <a:pt x="1562" y="355"/>
                      <a:pt x="1560" y="361"/>
                    </a:cubicBezTo>
                    <a:cubicBezTo>
                      <a:pt x="1536" y="409"/>
                      <a:pt x="1536" y="397"/>
                      <a:pt x="1548" y="409"/>
                    </a:cubicBezTo>
                    <a:cubicBezTo>
                      <a:pt x="1556" y="409"/>
                      <a:pt x="1575" y="388"/>
                      <a:pt x="1579" y="388"/>
                    </a:cubicBezTo>
                    <a:lnTo>
                      <a:pt x="1579" y="388"/>
                    </a:lnTo>
                    <a:cubicBezTo>
                      <a:pt x="1581" y="388"/>
                      <a:pt x="1580" y="393"/>
                      <a:pt x="1572" y="409"/>
                    </a:cubicBezTo>
                    <a:cubicBezTo>
                      <a:pt x="1558" y="423"/>
                      <a:pt x="1555" y="428"/>
                      <a:pt x="1557" y="428"/>
                    </a:cubicBezTo>
                    <a:cubicBezTo>
                      <a:pt x="1561" y="428"/>
                      <a:pt x="1577" y="416"/>
                      <a:pt x="1584" y="409"/>
                    </a:cubicBezTo>
                    <a:cubicBezTo>
                      <a:pt x="1590" y="403"/>
                      <a:pt x="1593" y="401"/>
                      <a:pt x="1594" y="401"/>
                    </a:cubicBezTo>
                    <a:lnTo>
                      <a:pt x="1594" y="401"/>
                    </a:lnTo>
                    <a:cubicBezTo>
                      <a:pt x="1598" y="401"/>
                      <a:pt x="1584" y="424"/>
                      <a:pt x="1584" y="433"/>
                    </a:cubicBezTo>
                    <a:cubicBezTo>
                      <a:pt x="1584" y="434"/>
                      <a:pt x="1584" y="435"/>
                      <a:pt x="1585" y="435"/>
                    </a:cubicBezTo>
                    <a:cubicBezTo>
                      <a:pt x="1594" y="435"/>
                      <a:pt x="1633" y="396"/>
                      <a:pt x="1643" y="385"/>
                    </a:cubicBezTo>
                    <a:lnTo>
                      <a:pt x="1643" y="385"/>
                    </a:lnTo>
                    <a:cubicBezTo>
                      <a:pt x="1650" y="385"/>
                      <a:pt x="1638" y="404"/>
                      <a:pt x="1628" y="416"/>
                    </a:cubicBezTo>
                    <a:lnTo>
                      <a:pt x="1628" y="416"/>
                    </a:lnTo>
                    <a:cubicBezTo>
                      <a:pt x="1640" y="409"/>
                      <a:pt x="1633" y="409"/>
                      <a:pt x="1643" y="409"/>
                    </a:cubicBezTo>
                    <a:cubicBezTo>
                      <a:pt x="1632" y="421"/>
                      <a:pt x="1608" y="433"/>
                      <a:pt x="1608" y="456"/>
                    </a:cubicBezTo>
                    <a:cubicBezTo>
                      <a:pt x="1608" y="468"/>
                      <a:pt x="1620" y="480"/>
                      <a:pt x="1643" y="480"/>
                    </a:cubicBezTo>
                    <a:lnTo>
                      <a:pt x="1655" y="480"/>
                    </a:lnTo>
                    <a:cubicBezTo>
                      <a:pt x="1659" y="479"/>
                      <a:pt x="1662" y="478"/>
                      <a:pt x="1664" y="478"/>
                    </a:cubicBezTo>
                    <a:cubicBezTo>
                      <a:pt x="1671" y="478"/>
                      <a:pt x="1655" y="491"/>
                      <a:pt x="1641" y="501"/>
                    </a:cubicBezTo>
                    <a:lnTo>
                      <a:pt x="1641" y="501"/>
                    </a:lnTo>
                    <a:cubicBezTo>
                      <a:pt x="1647" y="498"/>
                      <a:pt x="1653" y="495"/>
                      <a:pt x="1657" y="495"/>
                    </a:cubicBezTo>
                    <a:cubicBezTo>
                      <a:pt x="1662" y="495"/>
                      <a:pt x="1663" y="500"/>
                      <a:pt x="1655" y="516"/>
                    </a:cubicBezTo>
                    <a:cubicBezTo>
                      <a:pt x="1655" y="516"/>
                      <a:pt x="1715" y="516"/>
                      <a:pt x="1691" y="540"/>
                    </a:cubicBezTo>
                    <a:lnTo>
                      <a:pt x="1739" y="528"/>
                    </a:lnTo>
                    <a:lnTo>
                      <a:pt x="1739" y="528"/>
                    </a:lnTo>
                    <a:cubicBezTo>
                      <a:pt x="1715" y="540"/>
                      <a:pt x="1715" y="552"/>
                      <a:pt x="1715" y="552"/>
                    </a:cubicBezTo>
                    <a:cubicBezTo>
                      <a:pt x="1715" y="564"/>
                      <a:pt x="1703" y="576"/>
                      <a:pt x="1691" y="587"/>
                    </a:cubicBezTo>
                    <a:cubicBezTo>
                      <a:pt x="1689" y="589"/>
                      <a:pt x="1689" y="590"/>
                      <a:pt x="1690" y="590"/>
                    </a:cubicBezTo>
                    <a:cubicBezTo>
                      <a:pt x="1695" y="590"/>
                      <a:pt x="1740" y="564"/>
                      <a:pt x="1751" y="564"/>
                    </a:cubicBezTo>
                    <a:lnTo>
                      <a:pt x="1751" y="564"/>
                    </a:lnTo>
                    <a:cubicBezTo>
                      <a:pt x="1727" y="576"/>
                      <a:pt x="1703" y="587"/>
                      <a:pt x="1691" y="599"/>
                    </a:cubicBezTo>
                    <a:cubicBezTo>
                      <a:pt x="1691" y="603"/>
                      <a:pt x="1692" y="605"/>
                      <a:pt x="1695" y="605"/>
                    </a:cubicBezTo>
                    <a:cubicBezTo>
                      <a:pt x="1700" y="605"/>
                      <a:pt x="1711" y="599"/>
                      <a:pt x="1727" y="599"/>
                    </a:cubicBezTo>
                    <a:cubicBezTo>
                      <a:pt x="1751" y="599"/>
                      <a:pt x="1751" y="587"/>
                      <a:pt x="1751" y="587"/>
                    </a:cubicBezTo>
                    <a:cubicBezTo>
                      <a:pt x="1762" y="587"/>
                      <a:pt x="1751" y="587"/>
                      <a:pt x="1751" y="599"/>
                    </a:cubicBezTo>
                    <a:cubicBezTo>
                      <a:pt x="1739" y="611"/>
                      <a:pt x="1703" y="623"/>
                      <a:pt x="1691" y="635"/>
                    </a:cubicBezTo>
                    <a:lnTo>
                      <a:pt x="1715" y="623"/>
                    </a:lnTo>
                    <a:lnTo>
                      <a:pt x="1739" y="623"/>
                    </a:lnTo>
                    <a:cubicBezTo>
                      <a:pt x="1739" y="623"/>
                      <a:pt x="1727" y="635"/>
                      <a:pt x="1739" y="635"/>
                    </a:cubicBezTo>
                    <a:cubicBezTo>
                      <a:pt x="1751" y="635"/>
                      <a:pt x="1751" y="635"/>
                      <a:pt x="1762" y="623"/>
                    </a:cubicBezTo>
                    <a:cubicBezTo>
                      <a:pt x="1786" y="623"/>
                      <a:pt x="1739" y="647"/>
                      <a:pt x="1751" y="647"/>
                    </a:cubicBezTo>
                    <a:lnTo>
                      <a:pt x="1774" y="647"/>
                    </a:lnTo>
                    <a:lnTo>
                      <a:pt x="1774" y="659"/>
                    </a:lnTo>
                    <a:cubicBezTo>
                      <a:pt x="1774" y="665"/>
                      <a:pt x="1765" y="665"/>
                      <a:pt x="1757" y="665"/>
                    </a:cubicBezTo>
                    <a:cubicBezTo>
                      <a:pt x="1748" y="665"/>
                      <a:pt x="1739" y="665"/>
                      <a:pt x="1739" y="671"/>
                    </a:cubicBezTo>
                    <a:cubicBezTo>
                      <a:pt x="1739" y="677"/>
                      <a:pt x="1742" y="680"/>
                      <a:pt x="1748" y="680"/>
                    </a:cubicBezTo>
                    <a:cubicBezTo>
                      <a:pt x="1754" y="680"/>
                      <a:pt x="1762" y="677"/>
                      <a:pt x="1774" y="671"/>
                    </a:cubicBezTo>
                    <a:lnTo>
                      <a:pt x="1774" y="671"/>
                    </a:lnTo>
                    <a:cubicBezTo>
                      <a:pt x="1727" y="695"/>
                      <a:pt x="1762" y="718"/>
                      <a:pt x="1762" y="730"/>
                    </a:cubicBezTo>
                    <a:cubicBezTo>
                      <a:pt x="1762" y="730"/>
                      <a:pt x="1786" y="730"/>
                      <a:pt x="1822" y="706"/>
                    </a:cubicBezTo>
                    <a:cubicBezTo>
                      <a:pt x="1829" y="703"/>
                      <a:pt x="1835" y="702"/>
                      <a:pt x="1839" y="702"/>
                    </a:cubicBezTo>
                    <a:cubicBezTo>
                      <a:pt x="1849" y="702"/>
                      <a:pt x="1847" y="710"/>
                      <a:pt x="1822" y="718"/>
                    </a:cubicBezTo>
                    <a:cubicBezTo>
                      <a:pt x="1762" y="742"/>
                      <a:pt x="1751" y="766"/>
                      <a:pt x="1762" y="778"/>
                    </a:cubicBezTo>
                    <a:cubicBezTo>
                      <a:pt x="1762" y="790"/>
                      <a:pt x="1762" y="790"/>
                      <a:pt x="1786" y="790"/>
                    </a:cubicBezTo>
                    <a:cubicBezTo>
                      <a:pt x="1810" y="790"/>
                      <a:pt x="1822" y="790"/>
                      <a:pt x="1822" y="802"/>
                    </a:cubicBezTo>
                    <a:lnTo>
                      <a:pt x="1786" y="802"/>
                    </a:lnTo>
                    <a:cubicBezTo>
                      <a:pt x="1786" y="814"/>
                      <a:pt x="1786" y="826"/>
                      <a:pt x="1786" y="837"/>
                    </a:cubicBezTo>
                    <a:cubicBezTo>
                      <a:pt x="1786" y="849"/>
                      <a:pt x="1786" y="849"/>
                      <a:pt x="1834" y="849"/>
                    </a:cubicBezTo>
                    <a:cubicBezTo>
                      <a:pt x="1822" y="849"/>
                      <a:pt x="1798" y="849"/>
                      <a:pt x="1786" y="861"/>
                    </a:cubicBezTo>
                    <a:cubicBezTo>
                      <a:pt x="1798" y="861"/>
                      <a:pt x="1798" y="861"/>
                      <a:pt x="1798" y="873"/>
                    </a:cubicBezTo>
                    <a:cubicBezTo>
                      <a:pt x="1798" y="877"/>
                      <a:pt x="1801" y="878"/>
                      <a:pt x="1804" y="878"/>
                    </a:cubicBezTo>
                    <a:cubicBezTo>
                      <a:pt x="1811" y="878"/>
                      <a:pt x="1822" y="873"/>
                      <a:pt x="1822" y="873"/>
                    </a:cubicBezTo>
                    <a:cubicBezTo>
                      <a:pt x="1834" y="873"/>
                      <a:pt x="1810" y="885"/>
                      <a:pt x="1810" y="885"/>
                    </a:cubicBezTo>
                    <a:cubicBezTo>
                      <a:pt x="1810" y="897"/>
                      <a:pt x="1810" y="897"/>
                      <a:pt x="1810" y="897"/>
                    </a:cubicBezTo>
                    <a:cubicBezTo>
                      <a:pt x="1810" y="901"/>
                      <a:pt x="1811" y="902"/>
                      <a:pt x="1814" y="902"/>
                    </a:cubicBezTo>
                    <a:cubicBezTo>
                      <a:pt x="1818" y="902"/>
                      <a:pt x="1826" y="897"/>
                      <a:pt x="1834" y="897"/>
                    </a:cubicBezTo>
                    <a:cubicBezTo>
                      <a:pt x="1846" y="897"/>
                      <a:pt x="1846" y="897"/>
                      <a:pt x="1846" y="909"/>
                    </a:cubicBezTo>
                    <a:cubicBezTo>
                      <a:pt x="1810" y="909"/>
                      <a:pt x="1810" y="909"/>
                      <a:pt x="1822" y="921"/>
                    </a:cubicBezTo>
                    <a:lnTo>
                      <a:pt x="1846" y="933"/>
                    </a:lnTo>
                    <a:cubicBezTo>
                      <a:pt x="1858" y="945"/>
                      <a:pt x="1870" y="945"/>
                      <a:pt x="1846" y="945"/>
                    </a:cubicBezTo>
                    <a:cubicBezTo>
                      <a:pt x="1840" y="951"/>
                      <a:pt x="1834" y="951"/>
                      <a:pt x="1828" y="951"/>
                    </a:cubicBezTo>
                    <a:cubicBezTo>
                      <a:pt x="1822" y="951"/>
                      <a:pt x="1816" y="951"/>
                      <a:pt x="1810" y="957"/>
                    </a:cubicBezTo>
                    <a:cubicBezTo>
                      <a:pt x="1798" y="968"/>
                      <a:pt x="1786" y="980"/>
                      <a:pt x="1786" y="980"/>
                    </a:cubicBezTo>
                    <a:cubicBezTo>
                      <a:pt x="1786" y="984"/>
                      <a:pt x="1789" y="986"/>
                      <a:pt x="1793" y="986"/>
                    </a:cubicBezTo>
                    <a:cubicBezTo>
                      <a:pt x="1801" y="986"/>
                      <a:pt x="1814" y="980"/>
                      <a:pt x="1822" y="980"/>
                    </a:cubicBezTo>
                    <a:cubicBezTo>
                      <a:pt x="1834" y="980"/>
                      <a:pt x="1846" y="980"/>
                      <a:pt x="1834" y="992"/>
                    </a:cubicBezTo>
                    <a:cubicBezTo>
                      <a:pt x="1822" y="1004"/>
                      <a:pt x="1810" y="1004"/>
                      <a:pt x="1834" y="1004"/>
                    </a:cubicBezTo>
                    <a:cubicBezTo>
                      <a:pt x="1786" y="1004"/>
                      <a:pt x="1822" y="1028"/>
                      <a:pt x="1822" y="1028"/>
                    </a:cubicBezTo>
                    <a:cubicBezTo>
                      <a:pt x="1822" y="1034"/>
                      <a:pt x="1822" y="1034"/>
                      <a:pt x="1821" y="1034"/>
                    </a:cubicBezTo>
                    <a:cubicBezTo>
                      <a:pt x="1819" y="1034"/>
                      <a:pt x="1816" y="1034"/>
                      <a:pt x="1810" y="1040"/>
                    </a:cubicBezTo>
                    <a:cubicBezTo>
                      <a:pt x="1810" y="1040"/>
                      <a:pt x="1810" y="1052"/>
                      <a:pt x="1810" y="1052"/>
                    </a:cubicBezTo>
                    <a:cubicBezTo>
                      <a:pt x="1810" y="1052"/>
                      <a:pt x="1810" y="1087"/>
                      <a:pt x="1786" y="1087"/>
                    </a:cubicBezTo>
                    <a:cubicBezTo>
                      <a:pt x="1786" y="1087"/>
                      <a:pt x="1786" y="1099"/>
                      <a:pt x="1822" y="1099"/>
                    </a:cubicBezTo>
                    <a:cubicBezTo>
                      <a:pt x="1846" y="1099"/>
                      <a:pt x="1858" y="1111"/>
                      <a:pt x="1858" y="1111"/>
                    </a:cubicBezTo>
                    <a:lnTo>
                      <a:pt x="1810" y="1111"/>
                    </a:lnTo>
                    <a:cubicBezTo>
                      <a:pt x="1798" y="1111"/>
                      <a:pt x="1798" y="1123"/>
                      <a:pt x="1810" y="1123"/>
                    </a:cubicBezTo>
                    <a:cubicBezTo>
                      <a:pt x="1822" y="1135"/>
                      <a:pt x="1822" y="1135"/>
                      <a:pt x="1822" y="1147"/>
                    </a:cubicBezTo>
                    <a:lnTo>
                      <a:pt x="1798" y="1147"/>
                    </a:lnTo>
                    <a:cubicBezTo>
                      <a:pt x="1786" y="1147"/>
                      <a:pt x="1858" y="1159"/>
                      <a:pt x="1858" y="1171"/>
                    </a:cubicBezTo>
                    <a:cubicBezTo>
                      <a:pt x="1858" y="1171"/>
                      <a:pt x="1837" y="1166"/>
                      <a:pt x="1819" y="1166"/>
                    </a:cubicBezTo>
                    <a:cubicBezTo>
                      <a:pt x="1810" y="1166"/>
                      <a:pt x="1802" y="1167"/>
                      <a:pt x="1798" y="1171"/>
                    </a:cubicBezTo>
                    <a:cubicBezTo>
                      <a:pt x="1786" y="1171"/>
                      <a:pt x="1834" y="1195"/>
                      <a:pt x="1846" y="1207"/>
                    </a:cubicBezTo>
                    <a:cubicBezTo>
                      <a:pt x="1846" y="1215"/>
                      <a:pt x="1852" y="1223"/>
                      <a:pt x="1847" y="1223"/>
                    </a:cubicBezTo>
                    <a:cubicBezTo>
                      <a:pt x="1845" y="1223"/>
                      <a:pt x="1841" y="1222"/>
                      <a:pt x="1834" y="1218"/>
                    </a:cubicBezTo>
                    <a:cubicBezTo>
                      <a:pt x="1834" y="1207"/>
                      <a:pt x="1810" y="1207"/>
                      <a:pt x="1798" y="1207"/>
                    </a:cubicBezTo>
                    <a:cubicBezTo>
                      <a:pt x="1786" y="1218"/>
                      <a:pt x="1798" y="1230"/>
                      <a:pt x="1822" y="1230"/>
                    </a:cubicBezTo>
                    <a:lnTo>
                      <a:pt x="1858" y="1230"/>
                    </a:lnTo>
                    <a:cubicBezTo>
                      <a:pt x="1858" y="1230"/>
                      <a:pt x="1774" y="1230"/>
                      <a:pt x="1798" y="1242"/>
                    </a:cubicBezTo>
                    <a:lnTo>
                      <a:pt x="1846" y="1254"/>
                    </a:lnTo>
                    <a:cubicBezTo>
                      <a:pt x="1858" y="1254"/>
                      <a:pt x="1870" y="1254"/>
                      <a:pt x="1870" y="1266"/>
                    </a:cubicBezTo>
                    <a:cubicBezTo>
                      <a:pt x="1852" y="1260"/>
                      <a:pt x="1840" y="1257"/>
                      <a:pt x="1831" y="1257"/>
                    </a:cubicBezTo>
                    <a:cubicBezTo>
                      <a:pt x="1822" y="1257"/>
                      <a:pt x="1816" y="1260"/>
                      <a:pt x="1810" y="1266"/>
                    </a:cubicBezTo>
                    <a:cubicBezTo>
                      <a:pt x="1822" y="1278"/>
                      <a:pt x="1834" y="1290"/>
                      <a:pt x="1846" y="1290"/>
                    </a:cubicBezTo>
                    <a:lnTo>
                      <a:pt x="1846" y="1302"/>
                    </a:lnTo>
                    <a:cubicBezTo>
                      <a:pt x="1834" y="1290"/>
                      <a:pt x="1822" y="1290"/>
                      <a:pt x="1810" y="1290"/>
                    </a:cubicBezTo>
                    <a:cubicBezTo>
                      <a:pt x="1786" y="1290"/>
                      <a:pt x="1786" y="1290"/>
                      <a:pt x="1786" y="1302"/>
                    </a:cubicBezTo>
                    <a:cubicBezTo>
                      <a:pt x="1796" y="1302"/>
                      <a:pt x="1842" y="1328"/>
                      <a:pt x="1817" y="1328"/>
                    </a:cubicBezTo>
                    <a:cubicBezTo>
                      <a:pt x="1813" y="1328"/>
                      <a:pt x="1807" y="1327"/>
                      <a:pt x="1798" y="1326"/>
                    </a:cubicBezTo>
                    <a:cubicBezTo>
                      <a:pt x="1786" y="1323"/>
                      <a:pt x="1780" y="1322"/>
                      <a:pt x="1776" y="1322"/>
                    </a:cubicBezTo>
                    <a:cubicBezTo>
                      <a:pt x="1764" y="1322"/>
                      <a:pt x="1808" y="1338"/>
                      <a:pt x="1798" y="1338"/>
                    </a:cubicBezTo>
                    <a:cubicBezTo>
                      <a:pt x="1794" y="1341"/>
                      <a:pt x="1789" y="1343"/>
                      <a:pt x="1784" y="1343"/>
                    </a:cubicBezTo>
                    <a:cubicBezTo>
                      <a:pt x="1782" y="1343"/>
                      <a:pt x="1781" y="1343"/>
                      <a:pt x="1779" y="1342"/>
                    </a:cubicBezTo>
                    <a:lnTo>
                      <a:pt x="1779" y="1342"/>
                    </a:lnTo>
                    <a:lnTo>
                      <a:pt x="1798" y="1361"/>
                    </a:lnTo>
                    <a:cubicBezTo>
                      <a:pt x="1786" y="1361"/>
                      <a:pt x="1774" y="1349"/>
                      <a:pt x="1762" y="1349"/>
                    </a:cubicBezTo>
                    <a:cubicBezTo>
                      <a:pt x="1757" y="1355"/>
                      <a:pt x="1751" y="1355"/>
                      <a:pt x="1749" y="1355"/>
                    </a:cubicBezTo>
                    <a:cubicBezTo>
                      <a:pt x="1748" y="1355"/>
                      <a:pt x="1751" y="1355"/>
                      <a:pt x="1762" y="1361"/>
                    </a:cubicBezTo>
                    <a:cubicBezTo>
                      <a:pt x="1774" y="1385"/>
                      <a:pt x="1762" y="1373"/>
                      <a:pt x="1762" y="1385"/>
                    </a:cubicBezTo>
                    <a:cubicBezTo>
                      <a:pt x="1762" y="1385"/>
                      <a:pt x="1798" y="1397"/>
                      <a:pt x="1786" y="1409"/>
                    </a:cubicBezTo>
                    <a:lnTo>
                      <a:pt x="1751" y="1397"/>
                    </a:lnTo>
                    <a:lnTo>
                      <a:pt x="1751" y="1397"/>
                    </a:lnTo>
                    <a:cubicBezTo>
                      <a:pt x="1751" y="1397"/>
                      <a:pt x="1751" y="1397"/>
                      <a:pt x="1762" y="1409"/>
                    </a:cubicBezTo>
                    <a:cubicBezTo>
                      <a:pt x="1774" y="1421"/>
                      <a:pt x="1774" y="1421"/>
                      <a:pt x="1762" y="1421"/>
                    </a:cubicBezTo>
                    <a:cubicBezTo>
                      <a:pt x="1751" y="1421"/>
                      <a:pt x="1762" y="1421"/>
                      <a:pt x="1786" y="1433"/>
                    </a:cubicBezTo>
                    <a:cubicBezTo>
                      <a:pt x="1798" y="1445"/>
                      <a:pt x="1798" y="1445"/>
                      <a:pt x="1798" y="1445"/>
                    </a:cubicBezTo>
                    <a:lnTo>
                      <a:pt x="1739" y="1421"/>
                    </a:lnTo>
                    <a:lnTo>
                      <a:pt x="1739" y="1421"/>
                    </a:lnTo>
                    <a:cubicBezTo>
                      <a:pt x="1762" y="1433"/>
                      <a:pt x="1751" y="1445"/>
                      <a:pt x="1751" y="1457"/>
                    </a:cubicBezTo>
                    <a:lnTo>
                      <a:pt x="1727" y="1457"/>
                    </a:lnTo>
                    <a:cubicBezTo>
                      <a:pt x="1715" y="1457"/>
                      <a:pt x="1691" y="1480"/>
                      <a:pt x="1679" y="1492"/>
                    </a:cubicBezTo>
                    <a:cubicBezTo>
                      <a:pt x="1675" y="1500"/>
                      <a:pt x="1671" y="1503"/>
                      <a:pt x="1668" y="1503"/>
                    </a:cubicBezTo>
                    <a:cubicBezTo>
                      <a:pt x="1661" y="1503"/>
                      <a:pt x="1655" y="1492"/>
                      <a:pt x="1655" y="1492"/>
                    </a:cubicBezTo>
                    <a:cubicBezTo>
                      <a:pt x="1655" y="1504"/>
                      <a:pt x="1655" y="1504"/>
                      <a:pt x="1655" y="1504"/>
                    </a:cubicBezTo>
                    <a:lnTo>
                      <a:pt x="1655" y="1540"/>
                    </a:lnTo>
                    <a:cubicBezTo>
                      <a:pt x="1655" y="1564"/>
                      <a:pt x="1643" y="1576"/>
                      <a:pt x="1643" y="1599"/>
                    </a:cubicBezTo>
                    <a:cubicBezTo>
                      <a:pt x="1643" y="1599"/>
                      <a:pt x="1643" y="1611"/>
                      <a:pt x="1655" y="1623"/>
                    </a:cubicBezTo>
                    <a:lnTo>
                      <a:pt x="1655" y="1635"/>
                    </a:lnTo>
                    <a:cubicBezTo>
                      <a:pt x="1655" y="1635"/>
                      <a:pt x="1655" y="1623"/>
                      <a:pt x="1643" y="1623"/>
                    </a:cubicBezTo>
                    <a:cubicBezTo>
                      <a:pt x="1632" y="1623"/>
                      <a:pt x="1632" y="1635"/>
                      <a:pt x="1620" y="1647"/>
                    </a:cubicBezTo>
                    <a:cubicBezTo>
                      <a:pt x="1608" y="1647"/>
                      <a:pt x="1608" y="1647"/>
                      <a:pt x="1620" y="1659"/>
                    </a:cubicBezTo>
                    <a:cubicBezTo>
                      <a:pt x="1632" y="1683"/>
                      <a:pt x="1655" y="1695"/>
                      <a:pt x="1667" y="1707"/>
                    </a:cubicBezTo>
                    <a:cubicBezTo>
                      <a:pt x="1669" y="1708"/>
                      <a:pt x="1669" y="1709"/>
                      <a:pt x="1669" y="1709"/>
                    </a:cubicBezTo>
                    <a:cubicBezTo>
                      <a:pt x="1667" y="1709"/>
                      <a:pt x="1630" y="1681"/>
                      <a:pt x="1620" y="1671"/>
                    </a:cubicBezTo>
                    <a:cubicBezTo>
                      <a:pt x="1616" y="1667"/>
                      <a:pt x="1612" y="1666"/>
                      <a:pt x="1608" y="1666"/>
                    </a:cubicBezTo>
                    <a:cubicBezTo>
                      <a:pt x="1601" y="1666"/>
                      <a:pt x="1596" y="1671"/>
                      <a:pt x="1596" y="1671"/>
                    </a:cubicBezTo>
                    <a:cubicBezTo>
                      <a:pt x="1596" y="1671"/>
                      <a:pt x="1588" y="1686"/>
                      <a:pt x="1579" y="1686"/>
                    </a:cubicBezTo>
                    <a:cubicBezTo>
                      <a:pt x="1577" y="1686"/>
                      <a:pt x="1574" y="1685"/>
                      <a:pt x="1572" y="1683"/>
                    </a:cubicBezTo>
                    <a:lnTo>
                      <a:pt x="1560" y="1683"/>
                    </a:lnTo>
                    <a:cubicBezTo>
                      <a:pt x="1560" y="1683"/>
                      <a:pt x="1560" y="1707"/>
                      <a:pt x="1560" y="1719"/>
                    </a:cubicBezTo>
                    <a:cubicBezTo>
                      <a:pt x="1564" y="1722"/>
                      <a:pt x="1563" y="1724"/>
                      <a:pt x="1559" y="1724"/>
                    </a:cubicBezTo>
                    <a:cubicBezTo>
                      <a:pt x="1552" y="1724"/>
                      <a:pt x="1536" y="1719"/>
                      <a:pt x="1536" y="1719"/>
                    </a:cubicBezTo>
                    <a:cubicBezTo>
                      <a:pt x="1524" y="1719"/>
                      <a:pt x="1536" y="1730"/>
                      <a:pt x="1548" y="1754"/>
                    </a:cubicBezTo>
                    <a:cubicBezTo>
                      <a:pt x="1551" y="1760"/>
                      <a:pt x="1551" y="1762"/>
                      <a:pt x="1550" y="1762"/>
                    </a:cubicBezTo>
                    <a:cubicBezTo>
                      <a:pt x="1545" y="1762"/>
                      <a:pt x="1524" y="1739"/>
                      <a:pt x="1524" y="1730"/>
                    </a:cubicBezTo>
                    <a:cubicBezTo>
                      <a:pt x="1512" y="1730"/>
                      <a:pt x="1524" y="1766"/>
                      <a:pt x="1524" y="1766"/>
                    </a:cubicBezTo>
                    <a:cubicBezTo>
                      <a:pt x="1524" y="1766"/>
                      <a:pt x="1501" y="1754"/>
                      <a:pt x="1489" y="1742"/>
                    </a:cubicBezTo>
                    <a:cubicBezTo>
                      <a:pt x="1477" y="1742"/>
                      <a:pt x="1465" y="1742"/>
                      <a:pt x="1465" y="1754"/>
                    </a:cubicBezTo>
                    <a:cubicBezTo>
                      <a:pt x="1465" y="1761"/>
                      <a:pt x="1460" y="1773"/>
                      <a:pt x="1454" y="1773"/>
                    </a:cubicBezTo>
                    <a:cubicBezTo>
                      <a:pt x="1450" y="1773"/>
                      <a:pt x="1446" y="1768"/>
                      <a:pt x="1441" y="1754"/>
                    </a:cubicBezTo>
                    <a:cubicBezTo>
                      <a:pt x="1429" y="1754"/>
                      <a:pt x="1429" y="1766"/>
                      <a:pt x="1429" y="1778"/>
                    </a:cubicBezTo>
                    <a:cubicBezTo>
                      <a:pt x="1429" y="1778"/>
                      <a:pt x="1405" y="1802"/>
                      <a:pt x="1393" y="1826"/>
                    </a:cubicBezTo>
                    <a:cubicBezTo>
                      <a:pt x="1381" y="1849"/>
                      <a:pt x="1393" y="1849"/>
                      <a:pt x="1405" y="1873"/>
                    </a:cubicBezTo>
                    <a:cubicBezTo>
                      <a:pt x="1393" y="1861"/>
                      <a:pt x="1381" y="1849"/>
                      <a:pt x="1370" y="1838"/>
                    </a:cubicBezTo>
                    <a:lnTo>
                      <a:pt x="1358" y="1838"/>
                    </a:lnTo>
                    <a:cubicBezTo>
                      <a:pt x="1354" y="1834"/>
                      <a:pt x="1351" y="1832"/>
                      <a:pt x="1349" y="1832"/>
                    </a:cubicBezTo>
                    <a:cubicBezTo>
                      <a:pt x="1344" y="1832"/>
                      <a:pt x="1342" y="1838"/>
                      <a:pt x="1334" y="1838"/>
                    </a:cubicBezTo>
                    <a:cubicBezTo>
                      <a:pt x="1322" y="1838"/>
                      <a:pt x="1322" y="1849"/>
                      <a:pt x="1322" y="1861"/>
                    </a:cubicBezTo>
                    <a:cubicBezTo>
                      <a:pt x="1322" y="1885"/>
                      <a:pt x="1346" y="1921"/>
                      <a:pt x="1358" y="1957"/>
                    </a:cubicBezTo>
                    <a:cubicBezTo>
                      <a:pt x="1358" y="1958"/>
                      <a:pt x="1357" y="1959"/>
                      <a:pt x="1356" y="1959"/>
                    </a:cubicBezTo>
                    <a:cubicBezTo>
                      <a:pt x="1351" y="1959"/>
                      <a:pt x="1332" y="1930"/>
                      <a:pt x="1322" y="1909"/>
                    </a:cubicBezTo>
                    <a:cubicBezTo>
                      <a:pt x="1322" y="1873"/>
                      <a:pt x="1310" y="1861"/>
                      <a:pt x="1298" y="1861"/>
                    </a:cubicBezTo>
                    <a:cubicBezTo>
                      <a:pt x="1286" y="1873"/>
                      <a:pt x="1286" y="1861"/>
                      <a:pt x="1286" y="1885"/>
                    </a:cubicBezTo>
                    <a:cubicBezTo>
                      <a:pt x="1298" y="1897"/>
                      <a:pt x="1286" y="1897"/>
                      <a:pt x="1286" y="1897"/>
                    </a:cubicBezTo>
                    <a:cubicBezTo>
                      <a:pt x="1274" y="1873"/>
                      <a:pt x="1262" y="1861"/>
                      <a:pt x="1251" y="1838"/>
                    </a:cubicBezTo>
                    <a:lnTo>
                      <a:pt x="1251" y="1861"/>
                    </a:lnTo>
                    <a:cubicBezTo>
                      <a:pt x="1251" y="1873"/>
                      <a:pt x="1239" y="1861"/>
                      <a:pt x="1227" y="1885"/>
                    </a:cubicBezTo>
                    <a:cubicBezTo>
                      <a:pt x="1227" y="1909"/>
                      <a:pt x="1227" y="1909"/>
                      <a:pt x="1227" y="1909"/>
                    </a:cubicBezTo>
                    <a:cubicBezTo>
                      <a:pt x="1227" y="1897"/>
                      <a:pt x="1227" y="1885"/>
                      <a:pt x="1215" y="1885"/>
                    </a:cubicBezTo>
                    <a:cubicBezTo>
                      <a:pt x="1215" y="1885"/>
                      <a:pt x="1215" y="1897"/>
                      <a:pt x="1203" y="1897"/>
                    </a:cubicBezTo>
                    <a:lnTo>
                      <a:pt x="1191" y="1897"/>
                    </a:lnTo>
                    <a:cubicBezTo>
                      <a:pt x="1189" y="1892"/>
                      <a:pt x="1187" y="1891"/>
                      <a:pt x="1186" y="1891"/>
                    </a:cubicBezTo>
                    <a:lnTo>
                      <a:pt x="1186" y="1891"/>
                    </a:lnTo>
                    <a:cubicBezTo>
                      <a:pt x="1183" y="1891"/>
                      <a:pt x="1191" y="1923"/>
                      <a:pt x="1191" y="1933"/>
                    </a:cubicBezTo>
                    <a:lnTo>
                      <a:pt x="1191" y="1957"/>
                    </a:lnTo>
                    <a:cubicBezTo>
                      <a:pt x="1194" y="1966"/>
                      <a:pt x="1197" y="1975"/>
                      <a:pt x="1203" y="1980"/>
                    </a:cubicBezTo>
                    <a:lnTo>
                      <a:pt x="1227" y="2088"/>
                    </a:lnTo>
                    <a:lnTo>
                      <a:pt x="1227" y="2064"/>
                    </a:lnTo>
                    <a:cubicBezTo>
                      <a:pt x="1227" y="2064"/>
                      <a:pt x="1239" y="2052"/>
                      <a:pt x="1239" y="2052"/>
                    </a:cubicBezTo>
                    <a:cubicBezTo>
                      <a:pt x="1239" y="2052"/>
                      <a:pt x="1251" y="2052"/>
                      <a:pt x="1262" y="2076"/>
                    </a:cubicBezTo>
                    <a:cubicBezTo>
                      <a:pt x="1251" y="2028"/>
                      <a:pt x="1274" y="2064"/>
                      <a:pt x="1262" y="2028"/>
                    </a:cubicBezTo>
                    <a:cubicBezTo>
                      <a:pt x="1254" y="1996"/>
                      <a:pt x="1252" y="1975"/>
                      <a:pt x="1254" y="1975"/>
                    </a:cubicBezTo>
                    <a:lnTo>
                      <a:pt x="1254" y="1975"/>
                    </a:lnTo>
                    <a:cubicBezTo>
                      <a:pt x="1256" y="1975"/>
                      <a:pt x="1258" y="1980"/>
                      <a:pt x="1262" y="1992"/>
                    </a:cubicBezTo>
                    <a:cubicBezTo>
                      <a:pt x="1274" y="2004"/>
                      <a:pt x="1274" y="2028"/>
                      <a:pt x="1286" y="2040"/>
                    </a:cubicBezTo>
                    <a:cubicBezTo>
                      <a:pt x="1286" y="2043"/>
                      <a:pt x="1287" y="2045"/>
                      <a:pt x="1289" y="2045"/>
                    </a:cubicBezTo>
                    <a:cubicBezTo>
                      <a:pt x="1289" y="2045"/>
                      <a:pt x="1290" y="2045"/>
                      <a:pt x="1290" y="2045"/>
                    </a:cubicBezTo>
                    <a:lnTo>
                      <a:pt x="1290" y="2045"/>
                    </a:lnTo>
                    <a:cubicBezTo>
                      <a:pt x="1291" y="2054"/>
                      <a:pt x="1294" y="2064"/>
                      <a:pt x="1298" y="2064"/>
                    </a:cubicBezTo>
                    <a:cubicBezTo>
                      <a:pt x="1297" y="2054"/>
                      <a:pt x="1295" y="2046"/>
                      <a:pt x="1294" y="2040"/>
                    </a:cubicBezTo>
                    <a:lnTo>
                      <a:pt x="1294" y="2040"/>
                    </a:lnTo>
                    <a:cubicBezTo>
                      <a:pt x="1296" y="2037"/>
                      <a:pt x="1298" y="2033"/>
                      <a:pt x="1298" y="2028"/>
                    </a:cubicBezTo>
                    <a:cubicBezTo>
                      <a:pt x="1286" y="2016"/>
                      <a:pt x="1298" y="2016"/>
                      <a:pt x="1298" y="2016"/>
                    </a:cubicBezTo>
                    <a:cubicBezTo>
                      <a:pt x="1298" y="2016"/>
                      <a:pt x="1298" y="2028"/>
                      <a:pt x="1298" y="2040"/>
                    </a:cubicBezTo>
                    <a:cubicBezTo>
                      <a:pt x="1302" y="2044"/>
                      <a:pt x="1304" y="2045"/>
                      <a:pt x="1307" y="2045"/>
                    </a:cubicBezTo>
                    <a:cubicBezTo>
                      <a:pt x="1316" y="2045"/>
                      <a:pt x="1315" y="2018"/>
                      <a:pt x="1323" y="2018"/>
                    </a:cubicBezTo>
                    <a:cubicBezTo>
                      <a:pt x="1326" y="2018"/>
                      <a:pt x="1329" y="2021"/>
                      <a:pt x="1334" y="2028"/>
                    </a:cubicBezTo>
                    <a:lnTo>
                      <a:pt x="1334" y="1980"/>
                    </a:lnTo>
                    <a:cubicBezTo>
                      <a:pt x="1334" y="1992"/>
                      <a:pt x="1346" y="2016"/>
                      <a:pt x="1358" y="2016"/>
                    </a:cubicBezTo>
                    <a:cubicBezTo>
                      <a:pt x="1358" y="2004"/>
                      <a:pt x="1346" y="1980"/>
                      <a:pt x="1346" y="1969"/>
                    </a:cubicBezTo>
                    <a:lnTo>
                      <a:pt x="1346" y="1969"/>
                    </a:lnTo>
                    <a:lnTo>
                      <a:pt x="1370" y="2028"/>
                    </a:lnTo>
                    <a:cubicBezTo>
                      <a:pt x="1370" y="2001"/>
                      <a:pt x="1370" y="1988"/>
                      <a:pt x="1375" y="1988"/>
                    </a:cubicBezTo>
                    <a:cubicBezTo>
                      <a:pt x="1376" y="1988"/>
                      <a:pt x="1379" y="1989"/>
                      <a:pt x="1381" y="1992"/>
                    </a:cubicBezTo>
                    <a:cubicBezTo>
                      <a:pt x="1385" y="1996"/>
                      <a:pt x="1388" y="1998"/>
                      <a:pt x="1390" y="1998"/>
                    </a:cubicBezTo>
                    <a:cubicBezTo>
                      <a:pt x="1395" y="1998"/>
                      <a:pt x="1397" y="1992"/>
                      <a:pt x="1405" y="1992"/>
                    </a:cubicBezTo>
                    <a:cubicBezTo>
                      <a:pt x="1405" y="1980"/>
                      <a:pt x="1405" y="1969"/>
                      <a:pt x="1405" y="1969"/>
                    </a:cubicBezTo>
                    <a:lnTo>
                      <a:pt x="1417" y="1969"/>
                    </a:lnTo>
                    <a:cubicBezTo>
                      <a:pt x="1429" y="1969"/>
                      <a:pt x="1417" y="1969"/>
                      <a:pt x="1417" y="1957"/>
                    </a:cubicBezTo>
                    <a:cubicBezTo>
                      <a:pt x="1417" y="1949"/>
                      <a:pt x="1420" y="1946"/>
                      <a:pt x="1423" y="1946"/>
                    </a:cubicBezTo>
                    <a:cubicBezTo>
                      <a:pt x="1430" y="1946"/>
                      <a:pt x="1441" y="1957"/>
                      <a:pt x="1441" y="1957"/>
                    </a:cubicBezTo>
                    <a:cubicBezTo>
                      <a:pt x="1441" y="1957"/>
                      <a:pt x="1465" y="1957"/>
                      <a:pt x="1465" y="1945"/>
                    </a:cubicBezTo>
                    <a:cubicBezTo>
                      <a:pt x="1457" y="1937"/>
                      <a:pt x="1449" y="1917"/>
                      <a:pt x="1452" y="1917"/>
                    </a:cubicBezTo>
                    <a:lnTo>
                      <a:pt x="1452" y="1917"/>
                    </a:lnTo>
                    <a:cubicBezTo>
                      <a:pt x="1453" y="1917"/>
                      <a:pt x="1457" y="1922"/>
                      <a:pt x="1465" y="1933"/>
                    </a:cubicBezTo>
                    <a:cubicBezTo>
                      <a:pt x="1447" y="1906"/>
                      <a:pt x="1449" y="1893"/>
                      <a:pt x="1456" y="1893"/>
                    </a:cubicBezTo>
                    <a:cubicBezTo>
                      <a:pt x="1459" y="1893"/>
                      <a:pt x="1462" y="1894"/>
                      <a:pt x="1465" y="1897"/>
                    </a:cubicBezTo>
                    <a:cubicBezTo>
                      <a:pt x="1482" y="1915"/>
                      <a:pt x="1493" y="1926"/>
                      <a:pt x="1498" y="1926"/>
                    </a:cubicBezTo>
                    <a:cubicBezTo>
                      <a:pt x="1500" y="1926"/>
                      <a:pt x="1501" y="1924"/>
                      <a:pt x="1501" y="1921"/>
                    </a:cubicBezTo>
                    <a:cubicBezTo>
                      <a:pt x="1501" y="1897"/>
                      <a:pt x="1489" y="1873"/>
                      <a:pt x="1501" y="1873"/>
                    </a:cubicBezTo>
                    <a:cubicBezTo>
                      <a:pt x="1512" y="1885"/>
                      <a:pt x="1501" y="1909"/>
                      <a:pt x="1512" y="1909"/>
                    </a:cubicBezTo>
                    <a:cubicBezTo>
                      <a:pt x="1514" y="1911"/>
                      <a:pt x="1515" y="1911"/>
                      <a:pt x="1516" y="1911"/>
                    </a:cubicBezTo>
                    <a:cubicBezTo>
                      <a:pt x="1521" y="1911"/>
                      <a:pt x="1512" y="1885"/>
                      <a:pt x="1512" y="1885"/>
                    </a:cubicBezTo>
                    <a:cubicBezTo>
                      <a:pt x="1518" y="1879"/>
                      <a:pt x="1524" y="1876"/>
                      <a:pt x="1529" y="1876"/>
                    </a:cubicBezTo>
                    <a:cubicBezTo>
                      <a:pt x="1533" y="1876"/>
                      <a:pt x="1536" y="1879"/>
                      <a:pt x="1536" y="1885"/>
                    </a:cubicBezTo>
                    <a:cubicBezTo>
                      <a:pt x="1544" y="1885"/>
                      <a:pt x="1552" y="1890"/>
                      <a:pt x="1557" y="1890"/>
                    </a:cubicBezTo>
                    <a:cubicBezTo>
                      <a:pt x="1559" y="1890"/>
                      <a:pt x="1560" y="1889"/>
                      <a:pt x="1560" y="1885"/>
                    </a:cubicBezTo>
                    <a:cubicBezTo>
                      <a:pt x="1572" y="1885"/>
                      <a:pt x="1584" y="1873"/>
                      <a:pt x="1584" y="1873"/>
                    </a:cubicBezTo>
                    <a:cubicBezTo>
                      <a:pt x="1584" y="1864"/>
                      <a:pt x="1576" y="1846"/>
                      <a:pt x="1579" y="1846"/>
                    </a:cubicBezTo>
                    <a:lnTo>
                      <a:pt x="1579" y="1846"/>
                    </a:lnTo>
                    <a:cubicBezTo>
                      <a:pt x="1580" y="1846"/>
                      <a:pt x="1582" y="1847"/>
                      <a:pt x="1584" y="1849"/>
                    </a:cubicBezTo>
                    <a:cubicBezTo>
                      <a:pt x="1590" y="1861"/>
                      <a:pt x="1596" y="1867"/>
                      <a:pt x="1600" y="1867"/>
                    </a:cubicBezTo>
                    <a:cubicBezTo>
                      <a:pt x="1605" y="1867"/>
                      <a:pt x="1608" y="1861"/>
                      <a:pt x="1608" y="1849"/>
                    </a:cubicBezTo>
                    <a:cubicBezTo>
                      <a:pt x="1611" y="1846"/>
                      <a:pt x="1612" y="1843"/>
                      <a:pt x="1610" y="1840"/>
                    </a:cubicBezTo>
                    <a:lnTo>
                      <a:pt x="1610" y="1840"/>
                    </a:lnTo>
                    <a:cubicBezTo>
                      <a:pt x="1613" y="1841"/>
                      <a:pt x="1615" y="1841"/>
                      <a:pt x="1616" y="1841"/>
                    </a:cubicBezTo>
                    <a:cubicBezTo>
                      <a:pt x="1625" y="1841"/>
                      <a:pt x="1626" y="1828"/>
                      <a:pt x="1620" y="1814"/>
                    </a:cubicBezTo>
                    <a:cubicBezTo>
                      <a:pt x="1614" y="1808"/>
                      <a:pt x="1614" y="1805"/>
                      <a:pt x="1617" y="1805"/>
                    </a:cubicBezTo>
                    <a:cubicBezTo>
                      <a:pt x="1620" y="1805"/>
                      <a:pt x="1626" y="1808"/>
                      <a:pt x="1632" y="1814"/>
                    </a:cubicBezTo>
                    <a:cubicBezTo>
                      <a:pt x="1643" y="1838"/>
                      <a:pt x="1643" y="1838"/>
                      <a:pt x="1655" y="1838"/>
                    </a:cubicBezTo>
                    <a:cubicBezTo>
                      <a:pt x="1658" y="1840"/>
                      <a:pt x="1659" y="1841"/>
                      <a:pt x="1660" y="1841"/>
                    </a:cubicBezTo>
                    <a:cubicBezTo>
                      <a:pt x="1663" y="1841"/>
                      <a:pt x="1655" y="1826"/>
                      <a:pt x="1655" y="1826"/>
                    </a:cubicBezTo>
                    <a:cubicBezTo>
                      <a:pt x="1655" y="1826"/>
                      <a:pt x="1655" y="1814"/>
                      <a:pt x="1679" y="1814"/>
                    </a:cubicBezTo>
                    <a:cubicBezTo>
                      <a:pt x="1682" y="1816"/>
                      <a:pt x="1683" y="1817"/>
                      <a:pt x="1684" y="1817"/>
                    </a:cubicBezTo>
                    <a:cubicBezTo>
                      <a:pt x="1687" y="1817"/>
                      <a:pt x="1679" y="1802"/>
                      <a:pt x="1679" y="1802"/>
                    </a:cubicBezTo>
                    <a:cubicBezTo>
                      <a:pt x="1679" y="1790"/>
                      <a:pt x="1691" y="1790"/>
                      <a:pt x="1691" y="1766"/>
                    </a:cubicBezTo>
                    <a:cubicBezTo>
                      <a:pt x="1679" y="1754"/>
                      <a:pt x="1691" y="1754"/>
                      <a:pt x="1703" y="1754"/>
                    </a:cubicBezTo>
                    <a:cubicBezTo>
                      <a:pt x="1715" y="1742"/>
                      <a:pt x="1739" y="1754"/>
                      <a:pt x="1727" y="1730"/>
                    </a:cubicBezTo>
                    <a:cubicBezTo>
                      <a:pt x="1723" y="1722"/>
                      <a:pt x="1723" y="1720"/>
                      <a:pt x="1725" y="1720"/>
                    </a:cubicBezTo>
                    <a:lnTo>
                      <a:pt x="1725" y="1720"/>
                    </a:lnTo>
                    <a:cubicBezTo>
                      <a:pt x="1729" y="1720"/>
                      <a:pt x="1743" y="1730"/>
                      <a:pt x="1751" y="1730"/>
                    </a:cubicBezTo>
                    <a:cubicBezTo>
                      <a:pt x="1751" y="1726"/>
                      <a:pt x="1751" y="1719"/>
                      <a:pt x="1751" y="1719"/>
                    </a:cubicBezTo>
                    <a:cubicBezTo>
                      <a:pt x="1751" y="1719"/>
                      <a:pt x="1762" y="1707"/>
                      <a:pt x="1762" y="1707"/>
                    </a:cubicBezTo>
                    <a:cubicBezTo>
                      <a:pt x="1762" y="1695"/>
                      <a:pt x="1751" y="1683"/>
                      <a:pt x="1762" y="1683"/>
                    </a:cubicBezTo>
                    <a:cubicBezTo>
                      <a:pt x="1766" y="1686"/>
                      <a:pt x="1771" y="1687"/>
                      <a:pt x="1775" y="1687"/>
                    </a:cubicBezTo>
                    <a:cubicBezTo>
                      <a:pt x="1785" y="1687"/>
                      <a:pt x="1793" y="1680"/>
                      <a:pt x="1778" y="1668"/>
                    </a:cubicBezTo>
                    <a:lnTo>
                      <a:pt x="1778" y="1668"/>
                    </a:lnTo>
                    <a:cubicBezTo>
                      <a:pt x="1783" y="1671"/>
                      <a:pt x="1788" y="1672"/>
                      <a:pt x="1792" y="1672"/>
                    </a:cubicBezTo>
                    <a:cubicBezTo>
                      <a:pt x="1815" y="1672"/>
                      <a:pt x="1819" y="1641"/>
                      <a:pt x="1810" y="1623"/>
                    </a:cubicBezTo>
                    <a:cubicBezTo>
                      <a:pt x="1808" y="1621"/>
                      <a:pt x="1809" y="1621"/>
                      <a:pt x="1811" y="1621"/>
                    </a:cubicBezTo>
                    <a:cubicBezTo>
                      <a:pt x="1817" y="1621"/>
                      <a:pt x="1838" y="1628"/>
                      <a:pt x="1848" y="1628"/>
                    </a:cubicBezTo>
                    <a:cubicBezTo>
                      <a:pt x="1856" y="1628"/>
                      <a:pt x="1859" y="1624"/>
                      <a:pt x="1846" y="1611"/>
                    </a:cubicBezTo>
                    <a:cubicBezTo>
                      <a:pt x="1827" y="1602"/>
                      <a:pt x="1807" y="1584"/>
                      <a:pt x="1813" y="1584"/>
                    </a:cubicBezTo>
                    <a:cubicBezTo>
                      <a:pt x="1815" y="1584"/>
                      <a:pt x="1817" y="1585"/>
                      <a:pt x="1822" y="1588"/>
                    </a:cubicBezTo>
                    <a:cubicBezTo>
                      <a:pt x="1822" y="1588"/>
                      <a:pt x="1828" y="1575"/>
                      <a:pt x="1827" y="1568"/>
                    </a:cubicBezTo>
                    <a:lnTo>
                      <a:pt x="1827" y="1568"/>
                    </a:lnTo>
                    <a:cubicBezTo>
                      <a:pt x="1832" y="1571"/>
                      <a:pt x="1839" y="1576"/>
                      <a:pt x="1846" y="1576"/>
                    </a:cubicBezTo>
                    <a:cubicBezTo>
                      <a:pt x="1850" y="1580"/>
                      <a:pt x="1851" y="1581"/>
                      <a:pt x="1852" y="1581"/>
                    </a:cubicBezTo>
                    <a:cubicBezTo>
                      <a:pt x="1852" y="1581"/>
                      <a:pt x="1850" y="1576"/>
                      <a:pt x="1858" y="1576"/>
                    </a:cubicBezTo>
                    <a:cubicBezTo>
                      <a:pt x="1870" y="1564"/>
                      <a:pt x="1893" y="1576"/>
                      <a:pt x="1893" y="1552"/>
                    </a:cubicBezTo>
                    <a:cubicBezTo>
                      <a:pt x="1858" y="1552"/>
                      <a:pt x="1834" y="1540"/>
                      <a:pt x="1798" y="1516"/>
                    </a:cubicBezTo>
                    <a:cubicBezTo>
                      <a:pt x="1798" y="1514"/>
                      <a:pt x="1799" y="1513"/>
                      <a:pt x="1802" y="1513"/>
                    </a:cubicBezTo>
                    <a:cubicBezTo>
                      <a:pt x="1811" y="1513"/>
                      <a:pt x="1836" y="1530"/>
                      <a:pt x="1846" y="1540"/>
                    </a:cubicBezTo>
                    <a:cubicBezTo>
                      <a:pt x="1858" y="1540"/>
                      <a:pt x="1858" y="1528"/>
                      <a:pt x="1870" y="1528"/>
                    </a:cubicBezTo>
                    <a:lnTo>
                      <a:pt x="1893" y="1528"/>
                    </a:lnTo>
                    <a:cubicBezTo>
                      <a:pt x="1893" y="1528"/>
                      <a:pt x="1870" y="1504"/>
                      <a:pt x="1882" y="1504"/>
                    </a:cubicBezTo>
                    <a:cubicBezTo>
                      <a:pt x="1893" y="1504"/>
                      <a:pt x="1917" y="1504"/>
                      <a:pt x="1917" y="1492"/>
                    </a:cubicBezTo>
                    <a:cubicBezTo>
                      <a:pt x="1893" y="1492"/>
                      <a:pt x="1917" y="1457"/>
                      <a:pt x="1917" y="1457"/>
                    </a:cubicBezTo>
                    <a:cubicBezTo>
                      <a:pt x="1917" y="1448"/>
                      <a:pt x="1898" y="1445"/>
                      <a:pt x="1883" y="1440"/>
                    </a:cubicBezTo>
                    <a:lnTo>
                      <a:pt x="1883" y="1440"/>
                    </a:lnTo>
                    <a:cubicBezTo>
                      <a:pt x="1886" y="1449"/>
                      <a:pt x="1893" y="1457"/>
                      <a:pt x="1893" y="1457"/>
                    </a:cubicBezTo>
                    <a:cubicBezTo>
                      <a:pt x="1882" y="1457"/>
                      <a:pt x="1858" y="1433"/>
                      <a:pt x="1858" y="1433"/>
                    </a:cubicBezTo>
                    <a:lnTo>
                      <a:pt x="1870" y="1433"/>
                    </a:lnTo>
                    <a:cubicBezTo>
                      <a:pt x="1870" y="1429"/>
                      <a:pt x="1874" y="1428"/>
                      <a:pt x="1879" y="1428"/>
                    </a:cubicBezTo>
                    <a:cubicBezTo>
                      <a:pt x="1889" y="1428"/>
                      <a:pt x="1903" y="1432"/>
                      <a:pt x="1911" y="1437"/>
                    </a:cubicBezTo>
                    <a:lnTo>
                      <a:pt x="1911" y="1437"/>
                    </a:lnTo>
                    <a:cubicBezTo>
                      <a:pt x="1905" y="1429"/>
                      <a:pt x="1900" y="1421"/>
                      <a:pt x="1905" y="1421"/>
                    </a:cubicBezTo>
                    <a:cubicBezTo>
                      <a:pt x="1917" y="1421"/>
                      <a:pt x="1941" y="1433"/>
                      <a:pt x="1941" y="1433"/>
                    </a:cubicBezTo>
                    <a:cubicBezTo>
                      <a:pt x="1953" y="1433"/>
                      <a:pt x="1905" y="1409"/>
                      <a:pt x="1917" y="1409"/>
                    </a:cubicBezTo>
                    <a:cubicBezTo>
                      <a:pt x="1917" y="1407"/>
                      <a:pt x="1918" y="1406"/>
                      <a:pt x="1920" y="1405"/>
                    </a:cubicBezTo>
                    <a:lnTo>
                      <a:pt x="1920" y="1405"/>
                    </a:lnTo>
                    <a:cubicBezTo>
                      <a:pt x="1925" y="1409"/>
                      <a:pt x="1933" y="1409"/>
                      <a:pt x="1941" y="1409"/>
                    </a:cubicBezTo>
                    <a:cubicBezTo>
                      <a:pt x="1957" y="1409"/>
                      <a:pt x="1941" y="1404"/>
                      <a:pt x="1929" y="1404"/>
                    </a:cubicBezTo>
                    <a:cubicBezTo>
                      <a:pt x="1925" y="1404"/>
                      <a:pt x="1922" y="1404"/>
                      <a:pt x="1920" y="1405"/>
                    </a:cubicBezTo>
                    <a:lnTo>
                      <a:pt x="1920" y="1405"/>
                    </a:lnTo>
                    <a:cubicBezTo>
                      <a:pt x="1918" y="1403"/>
                      <a:pt x="1917" y="1401"/>
                      <a:pt x="1917" y="1397"/>
                    </a:cubicBezTo>
                    <a:lnTo>
                      <a:pt x="1917" y="1397"/>
                    </a:lnTo>
                    <a:cubicBezTo>
                      <a:pt x="1917" y="1397"/>
                      <a:pt x="1965" y="1409"/>
                      <a:pt x="1965" y="1409"/>
                    </a:cubicBezTo>
                    <a:cubicBezTo>
                      <a:pt x="1965" y="1397"/>
                      <a:pt x="1965" y="1397"/>
                      <a:pt x="1965" y="1385"/>
                    </a:cubicBezTo>
                    <a:lnTo>
                      <a:pt x="1953" y="1385"/>
                    </a:lnTo>
                    <a:cubicBezTo>
                      <a:pt x="1953" y="1373"/>
                      <a:pt x="1953" y="1361"/>
                      <a:pt x="1953" y="1349"/>
                    </a:cubicBezTo>
                    <a:cubicBezTo>
                      <a:pt x="1941" y="1338"/>
                      <a:pt x="1929" y="1338"/>
                      <a:pt x="1917" y="1338"/>
                    </a:cubicBezTo>
                    <a:cubicBezTo>
                      <a:pt x="1917" y="1338"/>
                      <a:pt x="1917" y="1326"/>
                      <a:pt x="1941" y="1326"/>
                    </a:cubicBezTo>
                    <a:cubicBezTo>
                      <a:pt x="1965" y="1326"/>
                      <a:pt x="1989" y="1326"/>
                      <a:pt x="1977" y="1314"/>
                    </a:cubicBezTo>
                    <a:cubicBezTo>
                      <a:pt x="1953" y="1302"/>
                      <a:pt x="1953" y="1302"/>
                      <a:pt x="1953" y="1290"/>
                    </a:cubicBezTo>
                    <a:cubicBezTo>
                      <a:pt x="1953" y="1290"/>
                      <a:pt x="1953" y="1290"/>
                      <a:pt x="1953" y="1278"/>
                    </a:cubicBezTo>
                    <a:lnTo>
                      <a:pt x="1929" y="1278"/>
                    </a:lnTo>
                    <a:cubicBezTo>
                      <a:pt x="1929" y="1278"/>
                      <a:pt x="1929" y="1266"/>
                      <a:pt x="1929" y="1254"/>
                    </a:cubicBezTo>
                    <a:cubicBezTo>
                      <a:pt x="1929" y="1254"/>
                      <a:pt x="1917" y="1242"/>
                      <a:pt x="1929" y="1242"/>
                    </a:cubicBezTo>
                    <a:cubicBezTo>
                      <a:pt x="1953" y="1242"/>
                      <a:pt x="1953" y="1218"/>
                      <a:pt x="1929" y="1218"/>
                    </a:cubicBezTo>
                    <a:cubicBezTo>
                      <a:pt x="1929" y="1213"/>
                      <a:pt x="1926" y="1210"/>
                      <a:pt x="1922" y="1210"/>
                    </a:cubicBezTo>
                    <a:cubicBezTo>
                      <a:pt x="1917" y="1210"/>
                      <a:pt x="1911" y="1213"/>
                      <a:pt x="1905" y="1218"/>
                    </a:cubicBezTo>
                    <a:cubicBezTo>
                      <a:pt x="1905" y="1218"/>
                      <a:pt x="1905" y="1207"/>
                      <a:pt x="1917" y="1207"/>
                    </a:cubicBezTo>
                    <a:cubicBezTo>
                      <a:pt x="1929" y="1195"/>
                      <a:pt x="1941" y="1195"/>
                      <a:pt x="1941" y="1195"/>
                    </a:cubicBezTo>
                    <a:cubicBezTo>
                      <a:pt x="1953" y="1183"/>
                      <a:pt x="1929" y="1183"/>
                      <a:pt x="1941" y="1171"/>
                    </a:cubicBezTo>
                    <a:cubicBezTo>
                      <a:pt x="1965" y="1171"/>
                      <a:pt x="2001" y="1171"/>
                      <a:pt x="1965" y="1159"/>
                    </a:cubicBezTo>
                    <a:cubicBezTo>
                      <a:pt x="1929" y="1147"/>
                      <a:pt x="1905" y="1147"/>
                      <a:pt x="1941" y="1147"/>
                    </a:cubicBezTo>
                    <a:cubicBezTo>
                      <a:pt x="1953" y="1141"/>
                      <a:pt x="1959" y="1141"/>
                      <a:pt x="1963" y="1141"/>
                    </a:cubicBezTo>
                    <a:cubicBezTo>
                      <a:pt x="1968" y="1141"/>
                      <a:pt x="1971" y="1141"/>
                      <a:pt x="1977" y="1135"/>
                    </a:cubicBezTo>
                    <a:cubicBezTo>
                      <a:pt x="1977" y="1123"/>
                      <a:pt x="1989" y="1111"/>
                      <a:pt x="1977" y="1111"/>
                    </a:cubicBezTo>
                    <a:lnTo>
                      <a:pt x="1929" y="1099"/>
                    </a:lnTo>
                    <a:cubicBezTo>
                      <a:pt x="1929" y="1099"/>
                      <a:pt x="1917" y="1111"/>
                      <a:pt x="1893" y="1111"/>
                    </a:cubicBezTo>
                    <a:cubicBezTo>
                      <a:pt x="1905" y="1099"/>
                      <a:pt x="1917" y="1099"/>
                      <a:pt x="1929" y="1099"/>
                    </a:cubicBezTo>
                    <a:cubicBezTo>
                      <a:pt x="1917" y="1099"/>
                      <a:pt x="1929" y="1099"/>
                      <a:pt x="1941" y="1087"/>
                    </a:cubicBezTo>
                    <a:cubicBezTo>
                      <a:pt x="1953" y="1087"/>
                      <a:pt x="1977" y="1076"/>
                      <a:pt x="1977" y="1064"/>
                    </a:cubicBezTo>
                    <a:cubicBezTo>
                      <a:pt x="1973" y="1060"/>
                      <a:pt x="1962" y="1058"/>
                      <a:pt x="1950" y="1058"/>
                    </a:cubicBezTo>
                    <a:cubicBezTo>
                      <a:pt x="1937" y="1058"/>
                      <a:pt x="1922" y="1060"/>
                      <a:pt x="1911" y="1061"/>
                    </a:cubicBezTo>
                    <a:lnTo>
                      <a:pt x="1911" y="1061"/>
                    </a:lnTo>
                    <a:cubicBezTo>
                      <a:pt x="1918" y="1059"/>
                      <a:pt x="1924" y="1057"/>
                      <a:pt x="1929" y="1052"/>
                    </a:cubicBezTo>
                    <a:cubicBezTo>
                      <a:pt x="1929" y="1052"/>
                      <a:pt x="1941" y="1052"/>
                      <a:pt x="1941" y="1040"/>
                    </a:cubicBezTo>
                    <a:cubicBezTo>
                      <a:pt x="1941" y="1040"/>
                      <a:pt x="1989" y="1016"/>
                      <a:pt x="1989" y="1016"/>
                    </a:cubicBezTo>
                    <a:cubicBezTo>
                      <a:pt x="1983" y="1010"/>
                      <a:pt x="1971" y="1010"/>
                      <a:pt x="1962" y="1010"/>
                    </a:cubicBezTo>
                    <a:cubicBezTo>
                      <a:pt x="1953" y="1010"/>
                      <a:pt x="1947" y="1010"/>
                      <a:pt x="1953" y="1004"/>
                    </a:cubicBezTo>
                    <a:cubicBezTo>
                      <a:pt x="1959" y="998"/>
                      <a:pt x="1965" y="998"/>
                      <a:pt x="1969" y="998"/>
                    </a:cubicBezTo>
                    <a:cubicBezTo>
                      <a:pt x="1974" y="998"/>
                      <a:pt x="1977" y="998"/>
                      <a:pt x="1977" y="992"/>
                    </a:cubicBezTo>
                    <a:cubicBezTo>
                      <a:pt x="1977" y="980"/>
                      <a:pt x="1929" y="980"/>
                      <a:pt x="1917" y="968"/>
                    </a:cubicBezTo>
                    <a:cubicBezTo>
                      <a:pt x="1917" y="957"/>
                      <a:pt x="1977" y="945"/>
                      <a:pt x="1977" y="933"/>
                    </a:cubicBezTo>
                    <a:lnTo>
                      <a:pt x="1953" y="933"/>
                    </a:lnTo>
                    <a:cubicBezTo>
                      <a:pt x="1953" y="933"/>
                      <a:pt x="1977" y="921"/>
                      <a:pt x="1977" y="921"/>
                    </a:cubicBezTo>
                    <a:cubicBezTo>
                      <a:pt x="1977" y="909"/>
                      <a:pt x="1965" y="909"/>
                      <a:pt x="1965" y="897"/>
                    </a:cubicBezTo>
                    <a:cubicBezTo>
                      <a:pt x="1961" y="893"/>
                      <a:pt x="1960" y="892"/>
                      <a:pt x="1959" y="892"/>
                    </a:cubicBezTo>
                    <a:lnTo>
                      <a:pt x="1959" y="892"/>
                    </a:lnTo>
                    <a:cubicBezTo>
                      <a:pt x="1958" y="892"/>
                      <a:pt x="1961" y="897"/>
                      <a:pt x="1953" y="897"/>
                    </a:cubicBezTo>
                    <a:cubicBezTo>
                      <a:pt x="1941" y="897"/>
                      <a:pt x="1953" y="897"/>
                      <a:pt x="1953" y="885"/>
                    </a:cubicBezTo>
                    <a:cubicBezTo>
                      <a:pt x="1953" y="885"/>
                      <a:pt x="1953" y="873"/>
                      <a:pt x="1953" y="861"/>
                    </a:cubicBezTo>
                    <a:cubicBezTo>
                      <a:pt x="1953" y="861"/>
                      <a:pt x="1905" y="861"/>
                      <a:pt x="1917" y="849"/>
                    </a:cubicBezTo>
                    <a:cubicBezTo>
                      <a:pt x="1929" y="849"/>
                      <a:pt x="1989" y="837"/>
                      <a:pt x="1953" y="837"/>
                    </a:cubicBezTo>
                    <a:cubicBezTo>
                      <a:pt x="1917" y="826"/>
                      <a:pt x="1870" y="837"/>
                      <a:pt x="1905" y="814"/>
                    </a:cubicBezTo>
                    <a:cubicBezTo>
                      <a:pt x="1929" y="802"/>
                      <a:pt x="1941" y="802"/>
                      <a:pt x="1941" y="790"/>
                    </a:cubicBezTo>
                    <a:cubicBezTo>
                      <a:pt x="1947" y="784"/>
                      <a:pt x="1944" y="784"/>
                      <a:pt x="1940" y="784"/>
                    </a:cubicBezTo>
                    <a:cubicBezTo>
                      <a:pt x="1935" y="784"/>
                      <a:pt x="1929" y="784"/>
                      <a:pt x="1929" y="778"/>
                    </a:cubicBezTo>
                    <a:cubicBezTo>
                      <a:pt x="1929" y="766"/>
                      <a:pt x="1953" y="754"/>
                      <a:pt x="1953" y="754"/>
                    </a:cubicBezTo>
                    <a:lnTo>
                      <a:pt x="1929" y="754"/>
                    </a:lnTo>
                    <a:cubicBezTo>
                      <a:pt x="1905" y="754"/>
                      <a:pt x="1965" y="730"/>
                      <a:pt x="1953" y="718"/>
                    </a:cubicBezTo>
                    <a:cubicBezTo>
                      <a:pt x="1953" y="717"/>
                      <a:pt x="1952" y="716"/>
                      <a:pt x="1950" y="716"/>
                    </a:cubicBezTo>
                    <a:cubicBezTo>
                      <a:pt x="1941" y="716"/>
                      <a:pt x="1907" y="737"/>
                      <a:pt x="1901" y="737"/>
                    </a:cubicBezTo>
                    <a:cubicBezTo>
                      <a:pt x="1900" y="737"/>
                      <a:pt x="1900" y="735"/>
                      <a:pt x="1905" y="730"/>
                    </a:cubicBezTo>
                    <a:cubicBezTo>
                      <a:pt x="1941" y="706"/>
                      <a:pt x="1929" y="718"/>
                      <a:pt x="1929" y="706"/>
                    </a:cubicBezTo>
                    <a:cubicBezTo>
                      <a:pt x="1917" y="695"/>
                      <a:pt x="1929" y="695"/>
                      <a:pt x="1953" y="683"/>
                    </a:cubicBezTo>
                    <a:lnTo>
                      <a:pt x="1953" y="683"/>
                    </a:lnTo>
                    <a:cubicBezTo>
                      <a:pt x="1943" y="688"/>
                      <a:pt x="1936" y="690"/>
                      <a:pt x="1931" y="690"/>
                    </a:cubicBezTo>
                    <a:cubicBezTo>
                      <a:pt x="1918" y="690"/>
                      <a:pt x="1919" y="676"/>
                      <a:pt x="1909" y="676"/>
                    </a:cubicBezTo>
                    <a:cubicBezTo>
                      <a:pt x="1909" y="676"/>
                      <a:pt x="1908" y="676"/>
                      <a:pt x="1907" y="676"/>
                    </a:cubicBezTo>
                    <a:lnTo>
                      <a:pt x="1907" y="676"/>
                    </a:lnTo>
                    <a:cubicBezTo>
                      <a:pt x="1909" y="669"/>
                      <a:pt x="1901" y="659"/>
                      <a:pt x="1893" y="659"/>
                    </a:cubicBezTo>
                    <a:cubicBezTo>
                      <a:pt x="1893" y="647"/>
                      <a:pt x="1893" y="647"/>
                      <a:pt x="1882" y="647"/>
                    </a:cubicBezTo>
                    <a:lnTo>
                      <a:pt x="1858" y="647"/>
                    </a:lnTo>
                    <a:cubicBezTo>
                      <a:pt x="1870" y="635"/>
                      <a:pt x="1893" y="623"/>
                      <a:pt x="1917" y="623"/>
                    </a:cubicBezTo>
                    <a:lnTo>
                      <a:pt x="1870" y="623"/>
                    </a:lnTo>
                    <a:cubicBezTo>
                      <a:pt x="1853" y="632"/>
                      <a:pt x="1836" y="640"/>
                      <a:pt x="1828" y="640"/>
                    </a:cubicBezTo>
                    <a:cubicBezTo>
                      <a:pt x="1824" y="640"/>
                      <a:pt x="1822" y="639"/>
                      <a:pt x="1822" y="635"/>
                    </a:cubicBezTo>
                    <a:cubicBezTo>
                      <a:pt x="1846" y="635"/>
                      <a:pt x="1858" y="623"/>
                      <a:pt x="1882" y="611"/>
                    </a:cubicBezTo>
                    <a:cubicBezTo>
                      <a:pt x="1882" y="607"/>
                      <a:pt x="1879" y="606"/>
                      <a:pt x="1875" y="606"/>
                    </a:cubicBezTo>
                    <a:cubicBezTo>
                      <a:pt x="1867" y="606"/>
                      <a:pt x="1854" y="611"/>
                      <a:pt x="1846" y="611"/>
                    </a:cubicBezTo>
                    <a:cubicBezTo>
                      <a:pt x="1846" y="611"/>
                      <a:pt x="1846" y="599"/>
                      <a:pt x="1846" y="599"/>
                    </a:cubicBezTo>
                    <a:cubicBezTo>
                      <a:pt x="1846" y="599"/>
                      <a:pt x="1870" y="576"/>
                      <a:pt x="1870" y="576"/>
                    </a:cubicBezTo>
                    <a:lnTo>
                      <a:pt x="1870" y="576"/>
                    </a:lnTo>
                    <a:cubicBezTo>
                      <a:pt x="1870" y="576"/>
                      <a:pt x="1822" y="587"/>
                      <a:pt x="1822" y="587"/>
                    </a:cubicBezTo>
                    <a:lnTo>
                      <a:pt x="1846" y="576"/>
                    </a:lnTo>
                    <a:cubicBezTo>
                      <a:pt x="1846" y="564"/>
                      <a:pt x="1846" y="564"/>
                      <a:pt x="1846" y="564"/>
                    </a:cubicBezTo>
                    <a:cubicBezTo>
                      <a:pt x="1846" y="558"/>
                      <a:pt x="1840" y="558"/>
                      <a:pt x="1834" y="558"/>
                    </a:cubicBezTo>
                    <a:cubicBezTo>
                      <a:pt x="1828" y="558"/>
                      <a:pt x="1822" y="558"/>
                      <a:pt x="1822" y="552"/>
                    </a:cubicBezTo>
                    <a:cubicBezTo>
                      <a:pt x="1810" y="540"/>
                      <a:pt x="1834" y="528"/>
                      <a:pt x="1822" y="528"/>
                    </a:cubicBezTo>
                    <a:cubicBezTo>
                      <a:pt x="1818" y="528"/>
                      <a:pt x="1814" y="528"/>
                      <a:pt x="1811" y="528"/>
                    </a:cubicBezTo>
                    <a:lnTo>
                      <a:pt x="1811" y="528"/>
                    </a:lnTo>
                    <a:cubicBezTo>
                      <a:pt x="1826" y="516"/>
                      <a:pt x="1834" y="514"/>
                      <a:pt x="1834" y="504"/>
                    </a:cubicBezTo>
                    <a:lnTo>
                      <a:pt x="1834" y="504"/>
                    </a:lnTo>
                    <a:lnTo>
                      <a:pt x="1810" y="516"/>
                    </a:lnTo>
                    <a:cubicBezTo>
                      <a:pt x="1810" y="516"/>
                      <a:pt x="1810" y="480"/>
                      <a:pt x="1786" y="480"/>
                    </a:cubicBezTo>
                    <a:cubicBezTo>
                      <a:pt x="1777" y="490"/>
                      <a:pt x="1767" y="507"/>
                      <a:pt x="1764" y="507"/>
                    </a:cubicBezTo>
                    <a:cubicBezTo>
                      <a:pt x="1763" y="507"/>
                      <a:pt x="1762" y="506"/>
                      <a:pt x="1762" y="504"/>
                    </a:cubicBezTo>
                    <a:cubicBezTo>
                      <a:pt x="1762" y="504"/>
                      <a:pt x="1774" y="480"/>
                      <a:pt x="1774" y="480"/>
                    </a:cubicBezTo>
                    <a:cubicBezTo>
                      <a:pt x="1774" y="468"/>
                      <a:pt x="1774" y="433"/>
                      <a:pt x="1762" y="433"/>
                    </a:cubicBezTo>
                    <a:cubicBezTo>
                      <a:pt x="1762" y="429"/>
                      <a:pt x="1760" y="427"/>
                      <a:pt x="1756" y="427"/>
                    </a:cubicBezTo>
                    <a:cubicBezTo>
                      <a:pt x="1749" y="427"/>
                      <a:pt x="1739" y="433"/>
                      <a:pt x="1739" y="433"/>
                    </a:cubicBezTo>
                    <a:cubicBezTo>
                      <a:pt x="1728" y="433"/>
                      <a:pt x="1717" y="433"/>
                      <a:pt x="1697" y="442"/>
                    </a:cubicBezTo>
                    <a:lnTo>
                      <a:pt x="1697" y="442"/>
                    </a:lnTo>
                    <a:cubicBezTo>
                      <a:pt x="1708" y="433"/>
                      <a:pt x="1727" y="403"/>
                      <a:pt x="1722" y="403"/>
                    </a:cubicBezTo>
                    <a:lnTo>
                      <a:pt x="1722" y="403"/>
                    </a:lnTo>
                    <a:cubicBezTo>
                      <a:pt x="1721" y="403"/>
                      <a:pt x="1719" y="405"/>
                      <a:pt x="1715" y="409"/>
                    </a:cubicBezTo>
                    <a:cubicBezTo>
                      <a:pt x="1679" y="421"/>
                      <a:pt x="1679" y="456"/>
                      <a:pt x="1655" y="468"/>
                    </a:cubicBezTo>
                    <a:lnTo>
                      <a:pt x="1679" y="433"/>
                    </a:lnTo>
                    <a:cubicBezTo>
                      <a:pt x="1691" y="409"/>
                      <a:pt x="1715" y="385"/>
                      <a:pt x="1727" y="373"/>
                    </a:cubicBezTo>
                    <a:lnTo>
                      <a:pt x="1727" y="373"/>
                    </a:lnTo>
                    <a:cubicBezTo>
                      <a:pt x="1714" y="382"/>
                      <a:pt x="1707" y="384"/>
                      <a:pt x="1702" y="384"/>
                    </a:cubicBezTo>
                    <a:cubicBezTo>
                      <a:pt x="1698" y="384"/>
                      <a:pt x="1696" y="381"/>
                      <a:pt x="1691" y="381"/>
                    </a:cubicBezTo>
                    <a:cubicBezTo>
                      <a:pt x="1688" y="381"/>
                      <a:pt x="1685" y="382"/>
                      <a:pt x="1679" y="385"/>
                    </a:cubicBezTo>
                    <a:cubicBezTo>
                      <a:pt x="1675" y="387"/>
                      <a:pt x="1672" y="388"/>
                      <a:pt x="1670" y="388"/>
                    </a:cubicBezTo>
                    <a:cubicBezTo>
                      <a:pt x="1664" y="388"/>
                      <a:pt x="1684" y="371"/>
                      <a:pt x="1703" y="361"/>
                    </a:cubicBezTo>
                    <a:cubicBezTo>
                      <a:pt x="1715" y="337"/>
                      <a:pt x="1703" y="337"/>
                      <a:pt x="1715" y="326"/>
                    </a:cubicBezTo>
                    <a:lnTo>
                      <a:pt x="1715" y="326"/>
                    </a:lnTo>
                    <a:lnTo>
                      <a:pt x="1655" y="385"/>
                    </a:lnTo>
                    <a:cubicBezTo>
                      <a:pt x="1655" y="385"/>
                      <a:pt x="1691" y="326"/>
                      <a:pt x="1691" y="325"/>
                    </a:cubicBezTo>
                    <a:lnTo>
                      <a:pt x="1691" y="325"/>
                    </a:lnTo>
                    <a:cubicBezTo>
                      <a:pt x="1691" y="326"/>
                      <a:pt x="1670" y="341"/>
                      <a:pt x="1659" y="341"/>
                    </a:cubicBezTo>
                    <a:cubicBezTo>
                      <a:pt x="1654" y="341"/>
                      <a:pt x="1651" y="337"/>
                      <a:pt x="1655" y="325"/>
                    </a:cubicBezTo>
                    <a:cubicBezTo>
                      <a:pt x="1664" y="307"/>
                      <a:pt x="1667" y="282"/>
                      <a:pt x="1651" y="282"/>
                    </a:cubicBezTo>
                    <a:cubicBezTo>
                      <a:pt x="1646" y="282"/>
                      <a:pt x="1640" y="284"/>
                      <a:pt x="1632" y="290"/>
                    </a:cubicBezTo>
                    <a:cubicBezTo>
                      <a:pt x="1625" y="300"/>
                      <a:pt x="1622" y="303"/>
                      <a:pt x="1621" y="303"/>
                    </a:cubicBezTo>
                    <a:cubicBezTo>
                      <a:pt x="1618" y="303"/>
                      <a:pt x="1623" y="288"/>
                      <a:pt x="1614" y="288"/>
                    </a:cubicBezTo>
                    <a:cubicBezTo>
                      <a:pt x="1613" y="288"/>
                      <a:pt x="1610" y="288"/>
                      <a:pt x="1608" y="290"/>
                    </a:cubicBezTo>
                    <a:cubicBezTo>
                      <a:pt x="1605" y="294"/>
                      <a:pt x="1604" y="296"/>
                      <a:pt x="1604" y="296"/>
                    </a:cubicBezTo>
                    <a:cubicBezTo>
                      <a:pt x="1604" y="296"/>
                      <a:pt x="1620" y="264"/>
                      <a:pt x="1620" y="254"/>
                    </a:cubicBezTo>
                    <a:lnTo>
                      <a:pt x="1620" y="254"/>
                    </a:lnTo>
                    <a:cubicBezTo>
                      <a:pt x="1620" y="254"/>
                      <a:pt x="1609" y="259"/>
                      <a:pt x="1602" y="259"/>
                    </a:cubicBezTo>
                    <a:cubicBezTo>
                      <a:pt x="1598" y="259"/>
                      <a:pt x="1596" y="258"/>
                      <a:pt x="1596" y="254"/>
                    </a:cubicBezTo>
                    <a:cubicBezTo>
                      <a:pt x="1584" y="254"/>
                      <a:pt x="1596" y="242"/>
                      <a:pt x="1608" y="230"/>
                    </a:cubicBezTo>
                    <a:cubicBezTo>
                      <a:pt x="1612" y="226"/>
                      <a:pt x="1612" y="225"/>
                      <a:pt x="1610" y="225"/>
                    </a:cubicBezTo>
                    <a:cubicBezTo>
                      <a:pt x="1606" y="225"/>
                      <a:pt x="1596" y="230"/>
                      <a:pt x="1596" y="230"/>
                    </a:cubicBezTo>
                    <a:cubicBezTo>
                      <a:pt x="1596" y="230"/>
                      <a:pt x="1563" y="275"/>
                      <a:pt x="1556" y="275"/>
                    </a:cubicBezTo>
                    <a:cubicBezTo>
                      <a:pt x="1553" y="275"/>
                      <a:pt x="1554" y="270"/>
                      <a:pt x="1560" y="254"/>
                    </a:cubicBezTo>
                    <a:cubicBezTo>
                      <a:pt x="1575" y="231"/>
                      <a:pt x="1571" y="223"/>
                      <a:pt x="1563" y="223"/>
                    </a:cubicBezTo>
                    <a:cubicBezTo>
                      <a:pt x="1558" y="223"/>
                      <a:pt x="1553" y="226"/>
                      <a:pt x="1548" y="230"/>
                    </a:cubicBezTo>
                    <a:cubicBezTo>
                      <a:pt x="1543" y="241"/>
                      <a:pt x="1535" y="247"/>
                      <a:pt x="1530" y="247"/>
                    </a:cubicBezTo>
                    <a:cubicBezTo>
                      <a:pt x="1524" y="247"/>
                      <a:pt x="1523" y="238"/>
                      <a:pt x="1536" y="218"/>
                    </a:cubicBezTo>
                    <a:cubicBezTo>
                      <a:pt x="1545" y="201"/>
                      <a:pt x="1542" y="196"/>
                      <a:pt x="1537" y="196"/>
                    </a:cubicBezTo>
                    <a:cubicBezTo>
                      <a:pt x="1531" y="196"/>
                      <a:pt x="1523" y="201"/>
                      <a:pt x="1520" y="202"/>
                    </a:cubicBezTo>
                    <a:lnTo>
                      <a:pt x="1520" y="202"/>
                    </a:lnTo>
                    <a:cubicBezTo>
                      <a:pt x="1522" y="199"/>
                      <a:pt x="1523" y="197"/>
                      <a:pt x="1524" y="195"/>
                    </a:cubicBezTo>
                    <a:lnTo>
                      <a:pt x="1524" y="195"/>
                    </a:lnTo>
                    <a:cubicBezTo>
                      <a:pt x="1519" y="200"/>
                      <a:pt x="1518" y="202"/>
                      <a:pt x="1519" y="202"/>
                    </a:cubicBezTo>
                    <a:cubicBezTo>
                      <a:pt x="1519" y="202"/>
                      <a:pt x="1520" y="202"/>
                      <a:pt x="1520" y="202"/>
                    </a:cubicBezTo>
                    <a:lnTo>
                      <a:pt x="1520" y="202"/>
                    </a:lnTo>
                    <a:cubicBezTo>
                      <a:pt x="1509" y="215"/>
                      <a:pt x="1488" y="230"/>
                      <a:pt x="1480" y="230"/>
                    </a:cubicBezTo>
                    <a:cubicBezTo>
                      <a:pt x="1475" y="230"/>
                      <a:pt x="1476" y="224"/>
                      <a:pt x="1489" y="206"/>
                    </a:cubicBezTo>
                    <a:cubicBezTo>
                      <a:pt x="1508" y="187"/>
                      <a:pt x="1511" y="182"/>
                      <a:pt x="1508" y="182"/>
                    </a:cubicBezTo>
                    <a:lnTo>
                      <a:pt x="1508" y="182"/>
                    </a:lnTo>
                    <a:cubicBezTo>
                      <a:pt x="1504" y="182"/>
                      <a:pt x="1484" y="195"/>
                      <a:pt x="1477" y="195"/>
                    </a:cubicBezTo>
                    <a:cubicBezTo>
                      <a:pt x="1477" y="195"/>
                      <a:pt x="1465" y="183"/>
                      <a:pt x="1465" y="183"/>
                    </a:cubicBezTo>
                    <a:lnTo>
                      <a:pt x="1465" y="159"/>
                    </a:lnTo>
                    <a:cubicBezTo>
                      <a:pt x="1465" y="159"/>
                      <a:pt x="1441" y="159"/>
                      <a:pt x="1429" y="183"/>
                    </a:cubicBezTo>
                    <a:cubicBezTo>
                      <a:pt x="1441" y="159"/>
                      <a:pt x="1453" y="147"/>
                      <a:pt x="1441" y="135"/>
                    </a:cubicBezTo>
                    <a:lnTo>
                      <a:pt x="1441" y="135"/>
                    </a:lnTo>
                    <a:cubicBezTo>
                      <a:pt x="1441" y="135"/>
                      <a:pt x="1430" y="146"/>
                      <a:pt x="1427" y="146"/>
                    </a:cubicBezTo>
                    <a:cubicBezTo>
                      <a:pt x="1425" y="146"/>
                      <a:pt x="1425" y="143"/>
                      <a:pt x="1429" y="135"/>
                    </a:cubicBezTo>
                    <a:cubicBezTo>
                      <a:pt x="1417" y="135"/>
                      <a:pt x="1417" y="147"/>
                      <a:pt x="1417" y="147"/>
                    </a:cubicBezTo>
                    <a:cubicBezTo>
                      <a:pt x="1417" y="147"/>
                      <a:pt x="1417" y="134"/>
                      <a:pt x="1409" y="134"/>
                    </a:cubicBezTo>
                    <a:cubicBezTo>
                      <a:pt x="1404" y="134"/>
                      <a:pt x="1396" y="140"/>
                      <a:pt x="1381" y="159"/>
                    </a:cubicBezTo>
                    <a:cubicBezTo>
                      <a:pt x="1381" y="149"/>
                      <a:pt x="1399" y="121"/>
                      <a:pt x="1396" y="121"/>
                    </a:cubicBezTo>
                    <a:lnTo>
                      <a:pt x="1396" y="121"/>
                    </a:lnTo>
                    <a:cubicBezTo>
                      <a:pt x="1396" y="121"/>
                      <a:pt x="1395" y="121"/>
                      <a:pt x="1393" y="123"/>
                    </a:cubicBezTo>
                    <a:cubicBezTo>
                      <a:pt x="1385" y="132"/>
                      <a:pt x="1382" y="140"/>
                      <a:pt x="1378" y="140"/>
                    </a:cubicBezTo>
                    <a:cubicBezTo>
                      <a:pt x="1376" y="140"/>
                      <a:pt x="1373" y="138"/>
                      <a:pt x="1370" y="135"/>
                    </a:cubicBezTo>
                    <a:cubicBezTo>
                      <a:pt x="1370" y="135"/>
                      <a:pt x="1393" y="99"/>
                      <a:pt x="1393" y="99"/>
                    </a:cubicBezTo>
                    <a:cubicBezTo>
                      <a:pt x="1389" y="95"/>
                      <a:pt x="1387" y="94"/>
                      <a:pt x="1385" y="94"/>
                    </a:cubicBezTo>
                    <a:cubicBezTo>
                      <a:pt x="1380" y="94"/>
                      <a:pt x="1378" y="99"/>
                      <a:pt x="1370" y="99"/>
                    </a:cubicBezTo>
                    <a:cubicBezTo>
                      <a:pt x="1358" y="99"/>
                      <a:pt x="1346" y="111"/>
                      <a:pt x="1334" y="135"/>
                    </a:cubicBezTo>
                    <a:cubicBezTo>
                      <a:pt x="1334" y="135"/>
                      <a:pt x="1334" y="135"/>
                      <a:pt x="1334" y="111"/>
                    </a:cubicBezTo>
                    <a:lnTo>
                      <a:pt x="1322" y="147"/>
                    </a:lnTo>
                    <a:cubicBezTo>
                      <a:pt x="1334" y="111"/>
                      <a:pt x="1334" y="87"/>
                      <a:pt x="1346" y="64"/>
                    </a:cubicBezTo>
                    <a:lnTo>
                      <a:pt x="1346" y="64"/>
                    </a:lnTo>
                    <a:cubicBezTo>
                      <a:pt x="1334" y="75"/>
                      <a:pt x="1322" y="87"/>
                      <a:pt x="1310" y="111"/>
                    </a:cubicBezTo>
                    <a:cubicBezTo>
                      <a:pt x="1305" y="121"/>
                      <a:pt x="1300" y="125"/>
                      <a:pt x="1296" y="125"/>
                    </a:cubicBezTo>
                    <a:cubicBezTo>
                      <a:pt x="1290" y="125"/>
                      <a:pt x="1286" y="118"/>
                      <a:pt x="1286" y="111"/>
                    </a:cubicBezTo>
                    <a:cubicBezTo>
                      <a:pt x="1279" y="104"/>
                      <a:pt x="1272" y="92"/>
                      <a:pt x="1267" y="92"/>
                    </a:cubicBezTo>
                    <a:cubicBezTo>
                      <a:pt x="1264" y="92"/>
                      <a:pt x="1262" y="97"/>
                      <a:pt x="1262" y="111"/>
                    </a:cubicBezTo>
                    <a:lnTo>
                      <a:pt x="1227" y="183"/>
                    </a:lnTo>
                    <a:cubicBezTo>
                      <a:pt x="1227" y="183"/>
                      <a:pt x="1239" y="135"/>
                      <a:pt x="1251" y="111"/>
                    </a:cubicBezTo>
                    <a:lnTo>
                      <a:pt x="1251" y="87"/>
                    </a:lnTo>
                    <a:cubicBezTo>
                      <a:pt x="1251" y="64"/>
                      <a:pt x="1262" y="52"/>
                      <a:pt x="1251" y="40"/>
                    </a:cubicBezTo>
                    <a:lnTo>
                      <a:pt x="1228" y="119"/>
                    </a:lnTo>
                    <a:lnTo>
                      <a:pt x="1228" y="119"/>
                    </a:lnTo>
                    <a:cubicBezTo>
                      <a:pt x="1236" y="86"/>
                      <a:pt x="1203" y="75"/>
                      <a:pt x="1203" y="75"/>
                    </a:cubicBezTo>
                    <a:cubicBezTo>
                      <a:pt x="1201" y="74"/>
                      <a:pt x="1200" y="73"/>
                      <a:pt x="1199" y="73"/>
                    </a:cubicBezTo>
                    <a:lnTo>
                      <a:pt x="1199" y="73"/>
                    </a:lnTo>
                    <a:cubicBezTo>
                      <a:pt x="1199" y="73"/>
                      <a:pt x="1199" y="73"/>
                      <a:pt x="1199" y="73"/>
                    </a:cubicBezTo>
                    <a:lnTo>
                      <a:pt x="1199" y="73"/>
                    </a:lnTo>
                    <a:cubicBezTo>
                      <a:pt x="1197" y="63"/>
                      <a:pt x="1194" y="55"/>
                      <a:pt x="1189" y="55"/>
                    </a:cubicBezTo>
                    <a:cubicBezTo>
                      <a:pt x="1186" y="55"/>
                      <a:pt x="1183" y="58"/>
                      <a:pt x="1179" y="64"/>
                    </a:cubicBezTo>
                    <a:cubicBezTo>
                      <a:pt x="1179" y="64"/>
                      <a:pt x="1166" y="89"/>
                      <a:pt x="1164" y="89"/>
                    </a:cubicBezTo>
                    <a:cubicBezTo>
                      <a:pt x="1163" y="89"/>
                      <a:pt x="1164" y="85"/>
                      <a:pt x="1167" y="75"/>
                    </a:cubicBezTo>
                    <a:cubicBezTo>
                      <a:pt x="1167" y="52"/>
                      <a:pt x="1179" y="28"/>
                      <a:pt x="1179" y="28"/>
                    </a:cubicBezTo>
                    <a:lnTo>
                      <a:pt x="1179" y="28"/>
                    </a:lnTo>
                    <a:cubicBezTo>
                      <a:pt x="1167" y="40"/>
                      <a:pt x="1155" y="52"/>
                      <a:pt x="1143" y="52"/>
                    </a:cubicBezTo>
                    <a:cubicBezTo>
                      <a:pt x="1143" y="40"/>
                      <a:pt x="1131" y="28"/>
                      <a:pt x="1131" y="28"/>
                    </a:cubicBezTo>
                    <a:cubicBezTo>
                      <a:pt x="1130" y="27"/>
                      <a:pt x="1129" y="26"/>
                      <a:pt x="1127" y="26"/>
                    </a:cubicBezTo>
                    <a:close/>
                    <a:moveTo>
                      <a:pt x="791" y="2086"/>
                    </a:moveTo>
                    <a:lnTo>
                      <a:pt x="791" y="2086"/>
                    </a:lnTo>
                    <a:cubicBezTo>
                      <a:pt x="790" y="2089"/>
                      <a:pt x="788" y="2094"/>
                      <a:pt x="786" y="2100"/>
                    </a:cubicBezTo>
                    <a:cubicBezTo>
                      <a:pt x="789" y="2094"/>
                      <a:pt x="790" y="2090"/>
                      <a:pt x="791" y="2086"/>
                    </a:cubicBezTo>
                    <a:close/>
                    <a:moveTo>
                      <a:pt x="131" y="1338"/>
                    </a:moveTo>
                    <a:cubicBezTo>
                      <a:pt x="119" y="1343"/>
                      <a:pt x="108" y="1346"/>
                      <a:pt x="97" y="1346"/>
                    </a:cubicBezTo>
                    <a:cubicBezTo>
                      <a:pt x="88" y="1346"/>
                      <a:pt x="80" y="1344"/>
                      <a:pt x="74" y="1339"/>
                    </a:cubicBezTo>
                    <a:lnTo>
                      <a:pt x="74" y="1339"/>
                    </a:lnTo>
                    <a:cubicBezTo>
                      <a:pt x="73" y="1342"/>
                      <a:pt x="72" y="1346"/>
                      <a:pt x="72" y="1349"/>
                    </a:cubicBezTo>
                    <a:lnTo>
                      <a:pt x="60" y="1349"/>
                    </a:lnTo>
                    <a:cubicBezTo>
                      <a:pt x="60" y="1355"/>
                      <a:pt x="54" y="1355"/>
                      <a:pt x="48" y="1355"/>
                    </a:cubicBezTo>
                    <a:cubicBezTo>
                      <a:pt x="42" y="1355"/>
                      <a:pt x="36" y="1355"/>
                      <a:pt x="36" y="1361"/>
                    </a:cubicBezTo>
                    <a:cubicBezTo>
                      <a:pt x="36" y="1373"/>
                      <a:pt x="36" y="1373"/>
                      <a:pt x="36" y="1373"/>
                    </a:cubicBezTo>
                    <a:cubicBezTo>
                      <a:pt x="36" y="1385"/>
                      <a:pt x="60" y="1385"/>
                      <a:pt x="84" y="1385"/>
                    </a:cubicBezTo>
                    <a:cubicBezTo>
                      <a:pt x="108" y="1397"/>
                      <a:pt x="84" y="1397"/>
                      <a:pt x="60" y="1409"/>
                    </a:cubicBezTo>
                    <a:lnTo>
                      <a:pt x="96" y="1409"/>
                    </a:lnTo>
                    <a:cubicBezTo>
                      <a:pt x="96" y="1409"/>
                      <a:pt x="72" y="1421"/>
                      <a:pt x="72" y="1421"/>
                    </a:cubicBezTo>
                    <a:cubicBezTo>
                      <a:pt x="74" y="1424"/>
                      <a:pt x="78" y="1425"/>
                      <a:pt x="81" y="1426"/>
                    </a:cubicBezTo>
                    <a:lnTo>
                      <a:pt x="81" y="1426"/>
                    </a:lnTo>
                    <a:cubicBezTo>
                      <a:pt x="67" y="1433"/>
                      <a:pt x="51" y="1445"/>
                      <a:pt x="60" y="1445"/>
                    </a:cubicBezTo>
                    <a:cubicBezTo>
                      <a:pt x="66" y="1451"/>
                      <a:pt x="75" y="1454"/>
                      <a:pt x="85" y="1454"/>
                    </a:cubicBezTo>
                    <a:cubicBezTo>
                      <a:pt x="91" y="1454"/>
                      <a:pt x="98" y="1453"/>
                      <a:pt x="105" y="1450"/>
                    </a:cubicBezTo>
                    <a:lnTo>
                      <a:pt x="105" y="1450"/>
                    </a:lnTo>
                    <a:cubicBezTo>
                      <a:pt x="61" y="1472"/>
                      <a:pt x="127" y="1494"/>
                      <a:pt x="84" y="1516"/>
                    </a:cubicBezTo>
                    <a:cubicBezTo>
                      <a:pt x="36" y="1528"/>
                      <a:pt x="108" y="1528"/>
                      <a:pt x="108" y="1528"/>
                    </a:cubicBezTo>
                    <a:cubicBezTo>
                      <a:pt x="119" y="1540"/>
                      <a:pt x="119" y="1540"/>
                      <a:pt x="119" y="1552"/>
                    </a:cubicBezTo>
                    <a:cubicBezTo>
                      <a:pt x="119" y="1564"/>
                      <a:pt x="155" y="1564"/>
                      <a:pt x="155" y="1576"/>
                    </a:cubicBezTo>
                    <a:cubicBezTo>
                      <a:pt x="155" y="1576"/>
                      <a:pt x="143" y="1588"/>
                      <a:pt x="155" y="1599"/>
                    </a:cubicBezTo>
                    <a:cubicBezTo>
                      <a:pt x="161" y="1605"/>
                      <a:pt x="161" y="1608"/>
                      <a:pt x="161" y="1608"/>
                    </a:cubicBezTo>
                    <a:cubicBezTo>
                      <a:pt x="161" y="1608"/>
                      <a:pt x="161" y="1605"/>
                      <a:pt x="167" y="1599"/>
                    </a:cubicBezTo>
                    <a:cubicBezTo>
                      <a:pt x="179" y="1588"/>
                      <a:pt x="191" y="1588"/>
                      <a:pt x="191" y="1588"/>
                    </a:cubicBezTo>
                    <a:lnTo>
                      <a:pt x="191" y="1588"/>
                    </a:lnTo>
                    <a:cubicBezTo>
                      <a:pt x="191" y="1598"/>
                      <a:pt x="165" y="1616"/>
                      <a:pt x="150" y="1622"/>
                    </a:cubicBezTo>
                    <a:lnTo>
                      <a:pt x="150" y="1622"/>
                    </a:lnTo>
                    <a:cubicBezTo>
                      <a:pt x="151" y="1622"/>
                      <a:pt x="152" y="1622"/>
                      <a:pt x="152" y="1622"/>
                    </a:cubicBezTo>
                    <a:cubicBezTo>
                      <a:pt x="181" y="1622"/>
                      <a:pt x="192" y="1672"/>
                      <a:pt x="203" y="1683"/>
                    </a:cubicBezTo>
                    <a:cubicBezTo>
                      <a:pt x="203" y="1695"/>
                      <a:pt x="203" y="1719"/>
                      <a:pt x="203" y="1719"/>
                    </a:cubicBezTo>
                    <a:lnTo>
                      <a:pt x="238" y="1719"/>
                    </a:lnTo>
                    <a:cubicBezTo>
                      <a:pt x="238" y="1719"/>
                      <a:pt x="274" y="1695"/>
                      <a:pt x="274" y="1695"/>
                    </a:cubicBezTo>
                    <a:lnTo>
                      <a:pt x="274" y="1695"/>
                    </a:lnTo>
                    <a:cubicBezTo>
                      <a:pt x="274" y="1695"/>
                      <a:pt x="227" y="1730"/>
                      <a:pt x="250" y="1730"/>
                    </a:cubicBezTo>
                    <a:cubicBezTo>
                      <a:pt x="266" y="1730"/>
                      <a:pt x="277" y="1725"/>
                      <a:pt x="279" y="1725"/>
                    </a:cubicBezTo>
                    <a:lnTo>
                      <a:pt x="279" y="1725"/>
                    </a:lnTo>
                    <a:cubicBezTo>
                      <a:pt x="279" y="1725"/>
                      <a:pt x="278" y="1726"/>
                      <a:pt x="274" y="1730"/>
                    </a:cubicBezTo>
                    <a:cubicBezTo>
                      <a:pt x="274" y="1742"/>
                      <a:pt x="238" y="1754"/>
                      <a:pt x="238" y="1754"/>
                    </a:cubicBezTo>
                    <a:cubicBezTo>
                      <a:pt x="262" y="1754"/>
                      <a:pt x="286" y="1754"/>
                      <a:pt x="298" y="1742"/>
                    </a:cubicBezTo>
                    <a:lnTo>
                      <a:pt x="298" y="1742"/>
                    </a:lnTo>
                    <a:cubicBezTo>
                      <a:pt x="298" y="1742"/>
                      <a:pt x="286" y="1766"/>
                      <a:pt x="274" y="1778"/>
                    </a:cubicBezTo>
                    <a:cubicBezTo>
                      <a:pt x="274" y="1778"/>
                      <a:pt x="262" y="1802"/>
                      <a:pt x="274" y="1802"/>
                    </a:cubicBezTo>
                    <a:cubicBezTo>
                      <a:pt x="284" y="1802"/>
                      <a:pt x="303" y="1776"/>
                      <a:pt x="309" y="1776"/>
                    </a:cubicBezTo>
                    <a:cubicBezTo>
                      <a:pt x="309" y="1776"/>
                      <a:pt x="310" y="1776"/>
                      <a:pt x="310" y="1778"/>
                    </a:cubicBezTo>
                    <a:cubicBezTo>
                      <a:pt x="322" y="1778"/>
                      <a:pt x="310" y="1790"/>
                      <a:pt x="310" y="1790"/>
                    </a:cubicBezTo>
                    <a:lnTo>
                      <a:pt x="334" y="1790"/>
                    </a:lnTo>
                    <a:cubicBezTo>
                      <a:pt x="346" y="1790"/>
                      <a:pt x="322" y="1814"/>
                      <a:pt x="334" y="1826"/>
                    </a:cubicBezTo>
                    <a:cubicBezTo>
                      <a:pt x="339" y="1831"/>
                      <a:pt x="342" y="1833"/>
                      <a:pt x="345" y="1833"/>
                    </a:cubicBezTo>
                    <a:cubicBezTo>
                      <a:pt x="350" y="1833"/>
                      <a:pt x="355" y="1828"/>
                      <a:pt x="369" y="1814"/>
                    </a:cubicBezTo>
                    <a:lnTo>
                      <a:pt x="369" y="1814"/>
                    </a:lnTo>
                    <a:cubicBezTo>
                      <a:pt x="369" y="1814"/>
                      <a:pt x="346" y="1849"/>
                      <a:pt x="358" y="1849"/>
                    </a:cubicBezTo>
                    <a:cubicBezTo>
                      <a:pt x="358" y="1838"/>
                      <a:pt x="381" y="1814"/>
                      <a:pt x="381" y="1814"/>
                    </a:cubicBezTo>
                    <a:cubicBezTo>
                      <a:pt x="393" y="1826"/>
                      <a:pt x="381" y="1838"/>
                      <a:pt x="381" y="1838"/>
                    </a:cubicBezTo>
                    <a:cubicBezTo>
                      <a:pt x="381" y="1846"/>
                      <a:pt x="387" y="1860"/>
                      <a:pt x="398" y="1860"/>
                    </a:cubicBezTo>
                    <a:cubicBezTo>
                      <a:pt x="403" y="1860"/>
                      <a:pt x="410" y="1857"/>
                      <a:pt x="417" y="1850"/>
                    </a:cubicBezTo>
                    <a:lnTo>
                      <a:pt x="417" y="1850"/>
                    </a:lnTo>
                    <a:cubicBezTo>
                      <a:pt x="405" y="1861"/>
                      <a:pt x="393" y="1873"/>
                      <a:pt x="405" y="1897"/>
                    </a:cubicBezTo>
                    <a:cubicBezTo>
                      <a:pt x="411" y="1885"/>
                      <a:pt x="414" y="1882"/>
                      <a:pt x="416" y="1882"/>
                    </a:cubicBezTo>
                    <a:cubicBezTo>
                      <a:pt x="417" y="1882"/>
                      <a:pt x="417" y="1885"/>
                      <a:pt x="417" y="1885"/>
                    </a:cubicBezTo>
                    <a:cubicBezTo>
                      <a:pt x="421" y="1889"/>
                      <a:pt x="422" y="1890"/>
                      <a:pt x="423" y="1890"/>
                    </a:cubicBezTo>
                    <a:cubicBezTo>
                      <a:pt x="424" y="1890"/>
                      <a:pt x="421" y="1885"/>
                      <a:pt x="429" y="1885"/>
                    </a:cubicBezTo>
                    <a:cubicBezTo>
                      <a:pt x="453" y="1885"/>
                      <a:pt x="441" y="1909"/>
                      <a:pt x="441" y="1921"/>
                    </a:cubicBezTo>
                    <a:cubicBezTo>
                      <a:pt x="449" y="1921"/>
                      <a:pt x="451" y="1916"/>
                      <a:pt x="456" y="1916"/>
                    </a:cubicBezTo>
                    <a:cubicBezTo>
                      <a:pt x="458" y="1916"/>
                      <a:pt x="461" y="1917"/>
                      <a:pt x="465" y="1921"/>
                    </a:cubicBezTo>
                    <a:cubicBezTo>
                      <a:pt x="465" y="1921"/>
                      <a:pt x="477" y="1921"/>
                      <a:pt x="477" y="1933"/>
                    </a:cubicBezTo>
                    <a:cubicBezTo>
                      <a:pt x="480" y="1936"/>
                      <a:pt x="483" y="1938"/>
                      <a:pt x="486" y="1938"/>
                    </a:cubicBezTo>
                    <a:cubicBezTo>
                      <a:pt x="492" y="1938"/>
                      <a:pt x="498" y="1934"/>
                      <a:pt x="505" y="1927"/>
                    </a:cubicBezTo>
                    <a:lnTo>
                      <a:pt x="505" y="1927"/>
                    </a:lnTo>
                    <a:cubicBezTo>
                      <a:pt x="502" y="1934"/>
                      <a:pt x="500" y="1940"/>
                      <a:pt x="500" y="1945"/>
                    </a:cubicBezTo>
                    <a:cubicBezTo>
                      <a:pt x="496" y="1949"/>
                      <a:pt x="495" y="1950"/>
                      <a:pt x="496" y="1950"/>
                    </a:cubicBezTo>
                    <a:cubicBezTo>
                      <a:pt x="496" y="1950"/>
                      <a:pt x="504" y="1945"/>
                      <a:pt x="512" y="1945"/>
                    </a:cubicBezTo>
                    <a:cubicBezTo>
                      <a:pt x="521" y="1936"/>
                      <a:pt x="526" y="1932"/>
                      <a:pt x="529" y="1932"/>
                    </a:cubicBezTo>
                    <a:cubicBezTo>
                      <a:pt x="535" y="1932"/>
                      <a:pt x="532" y="1945"/>
                      <a:pt x="524" y="1969"/>
                    </a:cubicBezTo>
                    <a:cubicBezTo>
                      <a:pt x="520" y="1974"/>
                      <a:pt x="519" y="1977"/>
                      <a:pt x="519" y="1977"/>
                    </a:cubicBezTo>
                    <a:cubicBezTo>
                      <a:pt x="521" y="1977"/>
                      <a:pt x="547" y="1943"/>
                      <a:pt x="552" y="1943"/>
                    </a:cubicBezTo>
                    <a:lnTo>
                      <a:pt x="552" y="1943"/>
                    </a:lnTo>
                    <a:cubicBezTo>
                      <a:pt x="554" y="1943"/>
                      <a:pt x="553" y="1947"/>
                      <a:pt x="548" y="1957"/>
                    </a:cubicBezTo>
                    <a:cubicBezTo>
                      <a:pt x="536" y="1975"/>
                      <a:pt x="536" y="1983"/>
                      <a:pt x="542" y="1983"/>
                    </a:cubicBezTo>
                    <a:cubicBezTo>
                      <a:pt x="547" y="1983"/>
                      <a:pt x="555" y="1978"/>
                      <a:pt x="564" y="1967"/>
                    </a:cubicBezTo>
                    <a:lnTo>
                      <a:pt x="564" y="1967"/>
                    </a:lnTo>
                    <a:cubicBezTo>
                      <a:pt x="560" y="1975"/>
                      <a:pt x="560" y="1984"/>
                      <a:pt x="560" y="1992"/>
                    </a:cubicBezTo>
                    <a:lnTo>
                      <a:pt x="572" y="1992"/>
                    </a:lnTo>
                    <a:cubicBezTo>
                      <a:pt x="584" y="1992"/>
                      <a:pt x="572" y="2004"/>
                      <a:pt x="572" y="2004"/>
                    </a:cubicBezTo>
                    <a:cubicBezTo>
                      <a:pt x="572" y="2008"/>
                      <a:pt x="573" y="2010"/>
                      <a:pt x="575" y="2010"/>
                    </a:cubicBezTo>
                    <a:cubicBezTo>
                      <a:pt x="578" y="2010"/>
                      <a:pt x="584" y="2004"/>
                      <a:pt x="584" y="2004"/>
                    </a:cubicBezTo>
                    <a:cubicBezTo>
                      <a:pt x="596" y="2016"/>
                      <a:pt x="596" y="2016"/>
                      <a:pt x="608" y="2016"/>
                    </a:cubicBezTo>
                    <a:cubicBezTo>
                      <a:pt x="608" y="2028"/>
                      <a:pt x="608" y="2040"/>
                      <a:pt x="619" y="2040"/>
                    </a:cubicBezTo>
                    <a:cubicBezTo>
                      <a:pt x="643" y="2040"/>
                      <a:pt x="643" y="2017"/>
                      <a:pt x="643" y="2016"/>
                    </a:cubicBezTo>
                    <a:lnTo>
                      <a:pt x="643" y="2016"/>
                    </a:lnTo>
                    <a:cubicBezTo>
                      <a:pt x="643" y="2028"/>
                      <a:pt x="631" y="2052"/>
                      <a:pt x="631" y="2064"/>
                    </a:cubicBezTo>
                    <a:cubicBezTo>
                      <a:pt x="643" y="2064"/>
                      <a:pt x="655" y="2052"/>
                      <a:pt x="655" y="2040"/>
                    </a:cubicBezTo>
                    <a:cubicBezTo>
                      <a:pt x="665" y="2030"/>
                      <a:pt x="674" y="1998"/>
                      <a:pt x="678" y="1998"/>
                    </a:cubicBezTo>
                    <a:cubicBezTo>
                      <a:pt x="679" y="1998"/>
                      <a:pt x="679" y="2000"/>
                      <a:pt x="679" y="2004"/>
                    </a:cubicBezTo>
                    <a:cubicBezTo>
                      <a:pt x="679" y="2028"/>
                      <a:pt x="679" y="2040"/>
                      <a:pt x="679" y="2064"/>
                    </a:cubicBezTo>
                    <a:cubicBezTo>
                      <a:pt x="679" y="2065"/>
                      <a:pt x="679" y="2065"/>
                      <a:pt x="680" y="2065"/>
                    </a:cubicBezTo>
                    <a:cubicBezTo>
                      <a:pt x="683" y="2065"/>
                      <a:pt x="699" y="2035"/>
                      <a:pt x="704" y="2035"/>
                    </a:cubicBezTo>
                    <a:lnTo>
                      <a:pt x="704" y="2035"/>
                    </a:lnTo>
                    <a:cubicBezTo>
                      <a:pt x="706" y="2035"/>
                      <a:pt x="706" y="2040"/>
                      <a:pt x="703" y="2052"/>
                    </a:cubicBezTo>
                    <a:cubicBezTo>
                      <a:pt x="703" y="2067"/>
                      <a:pt x="707" y="2072"/>
                      <a:pt x="713" y="2072"/>
                    </a:cubicBezTo>
                    <a:cubicBezTo>
                      <a:pt x="721" y="2072"/>
                      <a:pt x="732" y="2064"/>
                      <a:pt x="739" y="2064"/>
                    </a:cubicBezTo>
                    <a:cubicBezTo>
                      <a:pt x="739" y="2064"/>
                      <a:pt x="744" y="2059"/>
                      <a:pt x="751" y="2059"/>
                    </a:cubicBezTo>
                    <a:cubicBezTo>
                      <a:pt x="754" y="2059"/>
                      <a:pt x="758" y="2060"/>
                      <a:pt x="762" y="2064"/>
                    </a:cubicBezTo>
                    <a:cubicBezTo>
                      <a:pt x="762" y="2076"/>
                      <a:pt x="762" y="2100"/>
                      <a:pt x="762" y="2100"/>
                    </a:cubicBezTo>
                    <a:cubicBezTo>
                      <a:pt x="774" y="2088"/>
                      <a:pt x="762" y="2076"/>
                      <a:pt x="774" y="2064"/>
                    </a:cubicBezTo>
                    <a:cubicBezTo>
                      <a:pt x="778" y="2060"/>
                      <a:pt x="781" y="2059"/>
                      <a:pt x="783" y="2059"/>
                    </a:cubicBezTo>
                    <a:cubicBezTo>
                      <a:pt x="786" y="2059"/>
                      <a:pt x="786" y="2064"/>
                      <a:pt x="786" y="2064"/>
                    </a:cubicBezTo>
                    <a:cubicBezTo>
                      <a:pt x="786" y="2064"/>
                      <a:pt x="793" y="2071"/>
                      <a:pt x="791" y="2086"/>
                    </a:cubicBezTo>
                    <a:lnTo>
                      <a:pt x="791" y="2086"/>
                    </a:lnTo>
                    <a:cubicBezTo>
                      <a:pt x="794" y="2076"/>
                      <a:pt x="796" y="2073"/>
                      <a:pt x="797" y="2073"/>
                    </a:cubicBezTo>
                    <a:lnTo>
                      <a:pt x="797" y="2073"/>
                    </a:lnTo>
                    <a:cubicBezTo>
                      <a:pt x="799" y="2073"/>
                      <a:pt x="791" y="2112"/>
                      <a:pt x="796" y="2112"/>
                    </a:cubicBezTo>
                    <a:cubicBezTo>
                      <a:pt x="797" y="2112"/>
                      <a:pt x="797" y="2112"/>
                      <a:pt x="798" y="2111"/>
                    </a:cubicBezTo>
                    <a:cubicBezTo>
                      <a:pt x="822" y="2111"/>
                      <a:pt x="822" y="2076"/>
                      <a:pt x="834" y="2076"/>
                    </a:cubicBezTo>
                    <a:cubicBezTo>
                      <a:pt x="836" y="2073"/>
                      <a:pt x="838" y="2072"/>
                      <a:pt x="838" y="2072"/>
                    </a:cubicBezTo>
                    <a:lnTo>
                      <a:pt x="838" y="2072"/>
                    </a:lnTo>
                    <a:cubicBezTo>
                      <a:pt x="842" y="2072"/>
                      <a:pt x="836" y="2088"/>
                      <a:pt x="846" y="2088"/>
                    </a:cubicBezTo>
                    <a:cubicBezTo>
                      <a:pt x="846" y="2090"/>
                      <a:pt x="846" y="2091"/>
                      <a:pt x="847" y="2091"/>
                    </a:cubicBezTo>
                    <a:cubicBezTo>
                      <a:pt x="850" y="2091"/>
                      <a:pt x="856" y="2084"/>
                      <a:pt x="862" y="2084"/>
                    </a:cubicBezTo>
                    <a:cubicBezTo>
                      <a:pt x="864" y="2084"/>
                      <a:pt x="867" y="2085"/>
                      <a:pt x="870" y="2088"/>
                    </a:cubicBezTo>
                    <a:cubicBezTo>
                      <a:pt x="881" y="2100"/>
                      <a:pt x="881" y="2100"/>
                      <a:pt x="893" y="2100"/>
                    </a:cubicBezTo>
                    <a:cubicBezTo>
                      <a:pt x="905" y="2100"/>
                      <a:pt x="905" y="2088"/>
                      <a:pt x="905" y="2088"/>
                    </a:cubicBezTo>
                    <a:cubicBezTo>
                      <a:pt x="905" y="2088"/>
                      <a:pt x="923" y="2140"/>
                      <a:pt x="935" y="2140"/>
                    </a:cubicBezTo>
                    <a:cubicBezTo>
                      <a:pt x="937" y="2140"/>
                      <a:pt x="939" y="2139"/>
                      <a:pt x="941" y="2135"/>
                    </a:cubicBezTo>
                    <a:cubicBezTo>
                      <a:pt x="965" y="2111"/>
                      <a:pt x="941" y="2111"/>
                      <a:pt x="953" y="2111"/>
                    </a:cubicBezTo>
                    <a:cubicBezTo>
                      <a:pt x="953" y="2123"/>
                      <a:pt x="965" y="2123"/>
                      <a:pt x="965" y="2135"/>
                    </a:cubicBezTo>
                    <a:lnTo>
                      <a:pt x="965" y="2111"/>
                    </a:lnTo>
                    <a:cubicBezTo>
                      <a:pt x="965" y="2111"/>
                      <a:pt x="986" y="2138"/>
                      <a:pt x="1007" y="2138"/>
                    </a:cubicBezTo>
                    <a:cubicBezTo>
                      <a:pt x="1018" y="2138"/>
                      <a:pt x="1028" y="2131"/>
                      <a:pt x="1036" y="2111"/>
                    </a:cubicBezTo>
                    <a:cubicBezTo>
                      <a:pt x="1028" y="2109"/>
                      <a:pt x="1021" y="2108"/>
                      <a:pt x="1016" y="2108"/>
                    </a:cubicBezTo>
                    <a:cubicBezTo>
                      <a:pt x="1006" y="2108"/>
                      <a:pt x="999" y="2111"/>
                      <a:pt x="997" y="2111"/>
                    </a:cubicBezTo>
                    <a:cubicBezTo>
                      <a:pt x="995" y="2111"/>
                      <a:pt x="996" y="2108"/>
                      <a:pt x="1000" y="2100"/>
                    </a:cubicBezTo>
                    <a:lnTo>
                      <a:pt x="977" y="2088"/>
                    </a:lnTo>
                    <a:cubicBezTo>
                      <a:pt x="989" y="2040"/>
                      <a:pt x="989" y="1980"/>
                      <a:pt x="977" y="1933"/>
                    </a:cubicBezTo>
                    <a:cubicBezTo>
                      <a:pt x="977" y="1933"/>
                      <a:pt x="971" y="1928"/>
                      <a:pt x="968" y="1928"/>
                    </a:cubicBezTo>
                    <a:cubicBezTo>
                      <a:pt x="966" y="1928"/>
                      <a:pt x="965" y="1929"/>
                      <a:pt x="965" y="1933"/>
                    </a:cubicBezTo>
                    <a:cubicBezTo>
                      <a:pt x="965" y="1942"/>
                      <a:pt x="965" y="1975"/>
                      <a:pt x="952" y="1975"/>
                    </a:cubicBezTo>
                    <a:cubicBezTo>
                      <a:pt x="949" y="1975"/>
                      <a:pt x="946" y="1973"/>
                      <a:pt x="941" y="1969"/>
                    </a:cubicBezTo>
                    <a:cubicBezTo>
                      <a:pt x="929" y="1945"/>
                      <a:pt x="929" y="1945"/>
                      <a:pt x="917" y="1945"/>
                    </a:cubicBezTo>
                    <a:cubicBezTo>
                      <a:pt x="905" y="1957"/>
                      <a:pt x="893" y="1992"/>
                      <a:pt x="893" y="1992"/>
                    </a:cubicBezTo>
                    <a:cubicBezTo>
                      <a:pt x="893" y="1980"/>
                      <a:pt x="893" y="1921"/>
                      <a:pt x="881" y="1909"/>
                    </a:cubicBezTo>
                    <a:cubicBezTo>
                      <a:pt x="875" y="1909"/>
                      <a:pt x="875" y="1918"/>
                      <a:pt x="877" y="1928"/>
                    </a:cubicBezTo>
                    <a:lnTo>
                      <a:pt x="877" y="1928"/>
                    </a:lnTo>
                    <a:cubicBezTo>
                      <a:pt x="868" y="1949"/>
                      <a:pt x="860" y="1997"/>
                      <a:pt x="858" y="1997"/>
                    </a:cubicBezTo>
                    <a:cubicBezTo>
                      <a:pt x="858" y="1997"/>
                      <a:pt x="858" y="1995"/>
                      <a:pt x="858" y="1992"/>
                    </a:cubicBezTo>
                    <a:cubicBezTo>
                      <a:pt x="858" y="1957"/>
                      <a:pt x="858" y="1945"/>
                      <a:pt x="858" y="1933"/>
                    </a:cubicBezTo>
                    <a:cubicBezTo>
                      <a:pt x="858" y="1929"/>
                      <a:pt x="858" y="1928"/>
                      <a:pt x="857" y="1928"/>
                    </a:cubicBezTo>
                    <a:cubicBezTo>
                      <a:pt x="856" y="1928"/>
                      <a:pt x="854" y="1933"/>
                      <a:pt x="846" y="1933"/>
                    </a:cubicBezTo>
                    <a:cubicBezTo>
                      <a:pt x="834" y="1933"/>
                      <a:pt x="846" y="1992"/>
                      <a:pt x="822" y="1992"/>
                    </a:cubicBezTo>
                    <a:cubicBezTo>
                      <a:pt x="822" y="1969"/>
                      <a:pt x="822" y="1945"/>
                      <a:pt x="822" y="1933"/>
                    </a:cubicBezTo>
                    <a:cubicBezTo>
                      <a:pt x="822" y="1926"/>
                      <a:pt x="818" y="1916"/>
                      <a:pt x="815" y="1916"/>
                    </a:cubicBezTo>
                    <a:cubicBezTo>
                      <a:pt x="815" y="1916"/>
                      <a:pt x="815" y="1916"/>
                      <a:pt x="815" y="1916"/>
                    </a:cubicBezTo>
                    <a:lnTo>
                      <a:pt x="815" y="1916"/>
                    </a:lnTo>
                    <a:cubicBezTo>
                      <a:pt x="816" y="1906"/>
                      <a:pt x="814" y="1901"/>
                      <a:pt x="812" y="1901"/>
                    </a:cubicBezTo>
                    <a:lnTo>
                      <a:pt x="812" y="1901"/>
                    </a:lnTo>
                    <a:cubicBezTo>
                      <a:pt x="809" y="1901"/>
                      <a:pt x="804" y="1910"/>
                      <a:pt x="798" y="1921"/>
                    </a:cubicBezTo>
                    <a:cubicBezTo>
                      <a:pt x="798" y="1906"/>
                      <a:pt x="792" y="1901"/>
                      <a:pt x="784" y="1901"/>
                    </a:cubicBezTo>
                    <a:cubicBezTo>
                      <a:pt x="774" y="1901"/>
                      <a:pt x="762" y="1909"/>
                      <a:pt x="762" y="1909"/>
                    </a:cubicBezTo>
                    <a:cubicBezTo>
                      <a:pt x="752" y="1909"/>
                      <a:pt x="759" y="1950"/>
                      <a:pt x="755" y="1950"/>
                    </a:cubicBezTo>
                    <a:cubicBezTo>
                      <a:pt x="754" y="1950"/>
                      <a:pt x="752" y="1949"/>
                      <a:pt x="750" y="1945"/>
                    </a:cubicBezTo>
                    <a:cubicBezTo>
                      <a:pt x="750" y="1933"/>
                      <a:pt x="739" y="1921"/>
                      <a:pt x="727" y="1921"/>
                    </a:cubicBezTo>
                    <a:cubicBezTo>
                      <a:pt x="715" y="1945"/>
                      <a:pt x="727" y="1969"/>
                      <a:pt x="739" y="1980"/>
                    </a:cubicBezTo>
                    <a:lnTo>
                      <a:pt x="715" y="1980"/>
                    </a:lnTo>
                    <a:cubicBezTo>
                      <a:pt x="715" y="1980"/>
                      <a:pt x="703" y="1969"/>
                      <a:pt x="715" y="1945"/>
                    </a:cubicBezTo>
                    <a:cubicBezTo>
                      <a:pt x="715" y="1921"/>
                      <a:pt x="727" y="1921"/>
                      <a:pt x="727" y="1897"/>
                    </a:cubicBezTo>
                    <a:cubicBezTo>
                      <a:pt x="725" y="1895"/>
                      <a:pt x="723" y="1895"/>
                      <a:pt x="721" y="1895"/>
                    </a:cubicBezTo>
                    <a:cubicBezTo>
                      <a:pt x="713" y="1895"/>
                      <a:pt x="705" y="1911"/>
                      <a:pt x="696" y="1911"/>
                    </a:cubicBezTo>
                    <a:cubicBezTo>
                      <a:pt x="694" y="1911"/>
                      <a:pt x="693" y="1911"/>
                      <a:pt x="691" y="1909"/>
                    </a:cubicBezTo>
                    <a:cubicBezTo>
                      <a:pt x="667" y="1909"/>
                      <a:pt x="679" y="1885"/>
                      <a:pt x="691" y="1861"/>
                    </a:cubicBezTo>
                    <a:lnTo>
                      <a:pt x="691" y="1861"/>
                    </a:lnTo>
                    <a:cubicBezTo>
                      <a:pt x="679" y="1885"/>
                      <a:pt x="667" y="1897"/>
                      <a:pt x="643" y="1921"/>
                    </a:cubicBezTo>
                    <a:cubicBezTo>
                      <a:pt x="642" y="1923"/>
                      <a:pt x="640" y="1923"/>
                      <a:pt x="640" y="1923"/>
                    </a:cubicBezTo>
                    <a:cubicBezTo>
                      <a:pt x="638" y="1923"/>
                      <a:pt x="638" y="1921"/>
                      <a:pt x="638" y="1918"/>
                    </a:cubicBezTo>
                    <a:lnTo>
                      <a:pt x="638" y="1918"/>
                    </a:lnTo>
                    <a:cubicBezTo>
                      <a:pt x="644" y="1903"/>
                      <a:pt x="646" y="1891"/>
                      <a:pt x="655" y="1873"/>
                    </a:cubicBezTo>
                    <a:cubicBezTo>
                      <a:pt x="655" y="1861"/>
                      <a:pt x="643" y="1861"/>
                      <a:pt x="631" y="1861"/>
                    </a:cubicBezTo>
                    <a:cubicBezTo>
                      <a:pt x="631" y="1861"/>
                      <a:pt x="619" y="1873"/>
                      <a:pt x="608" y="1873"/>
                    </a:cubicBezTo>
                    <a:cubicBezTo>
                      <a:pt x="599" y="1882"/>
                      <a:pt x="597" y="1890"/>
                      <a:pt x="596" y="1890"/>
                    </a:cubicBezTo>
                    <a:cubicBezTo>
                      <a:pt x="596" y="1890"/>
                      <a:pt x="596" y="1889"/>
                      <a:pt x="596" y="1885"/>
                    </a:cubicBezTo>
                    <a:cubicBezTo>
                      <a:pt x="596" y="1885"/>
                      <a:pt x="596" y="1873"/>
                      <a:pt x="596" y="1873"/>
                    </a:cubicBezTo>
                    <a:lnTo>
                      <a:pt x="596" y="1861"/>
                    </a:lnTo>
                    <a:cubicBezTo>
                      <a:pt x="596" y="1859"/>
                      <a:pt x="595" y="1858"/>
                      <a:pt x="593" y="1858"/>
                    </a:cubicBezTo>
                    <a:cubicBezTo>
                      <a:pt x="587" y="1858"/>
                      <a:pt x="572" y="1873"/>
                      <a:pt x="572" y="1873"/>
                    </a:cubicBezTo>
                    <a:lnTo>
                      <a:pt x="548" y="1873"/>
                    </a:lnTo>
                    <a:lnTo>
                      <a:pt x="548" y="1838"/>
                    </a:lnTo>
                    <a:lnTo>
                      <a:pt x="536" y="1849"/>
                    </a:lnTo>
                    <a:lnTo>
                      <a:pt x="524" y="1838"/>
                    </a:lnTo>
                    <a:cubicBezTo>
                      <a:pt x="524" y="1838"/>
                      <a:pt x="520" y="1830"/>
                      <a:pt x="513" y="1830"/>
                    </a:cubicBezTo>
                    <a:cubicBezTo>
                      <a:pt x="507" y="1830"/>
                      <a:pt x="499" y="1834"/>
                      <a:pt x="489" y="1849"/>
                    </a:cubicBezTo>
                    <a:cubicBezTo>
                      <a:pt x="500" y="1826"/>
                      <a:pt x="489" y="1814"/>
                      <a:pt x="489" y="1814"/>
                    </a:cubicBezTo>
                    <a:cubicBezTo>
                      <a:pt x="489" y="1811"/>
                      <a:pt x="487" y="1810"/>
                      <a:pt x="486" y="1810"/>
                    </a:cubicBezTo>
                    <a:cubicBezTo>
                      <a:pt x="481" y="1810"/>
                      <a:pt x="470" y="1817"/>
                      <a:pt x="462" y="1817"/>
                    </a:cubicBezTo>
                    <a:cubicBezTo>
                      <a:pt x="458" y="1817"/>
                      <a:pt x="455" y="1816"/>
                      <a:pt x="453" y="1814"/>
                    </a:cubicBezTo>
                    <a:cubicBezTo>
                      <a:pt x="453" y="1802"/>
                      <a:pt x="477" y="1790"/>
                      <a:pt x="477" y="1778"/>
                    </a:cubicBezTo>
                    <a:cubicBezTo>
                      <a:pt x="477" y="1766"/>
                      <a:pt x="477" y="1766"/>
                      <a:pt x="477" y="1766"/>
                    </a:cubicBezTo>
                    <a:lnTo>
                      <a:pt x="453" y="1766"/>
                    </a:lnTo>
                    <a:cubicBezTo>
                      <a:pt x="441" y="1778"/>
                      <a:pt x="441" y="1790"/>
                      <a:pt x="429" y="1790"/>
                    </a:cubicBezTo>
                    <a:cubicBezTo>
                      <a:pt x="444" y="1775"/>
                      <a:pt x="446" y="1770"/>
                      <a:pt x="444" y="1770"/>
                    </a:cubicBezTo>
                    <a:lnTo>
                      <a:pt x="444" y="1770"/>
                    </a:lnTo>
                    <a:cubicBezTo>
                      <a:pt x="441" y="1770"/>
                      <a:pt x="429" y="1778"/>
                      <a:pt x="429" y="1778"/>
                    </a:cubicBezTo>
                    <a:cubicBezTo>
                      <a:pt x="429" y="1766"/>
                      <a:pt x="477" y="1719"/>
                      <a:pt x="465" y="1719"/>
                    </a:cubicBezTo>
                    <a:cubicBezTo>
                      <a:pt x="453" y="1719"/>
                      <a:pt x="417" y="1766"/>
                      <a:pt x="393" y="1790"/>
                    </a:cubicBezTo>
                    <a:cubicBezTo>
                      <a:pt x="389" y="1794"/>
                      <a:pt x="387" y="1796"/>
                      <a:pt x="386" y="1796"/>
                    </a:cubicBezTo>
                    <a:cubicBezTo>
                      <a:pt x="382" y="1796"/>
                      <a:pt x="392" y="1776"/>
                      <a:pt x="399" y="1760"/>
                    </a:cubicBezTo>
                    <a:lnTo>
                      <a:pt x="399" y="1760"/>
                    </a:lnTo>
                    <a:cubicBezTo>
                      <a:pt x="396" y="1763"/>
                      <a:pt x="393" y="1766"/>
                      <a:pt x="393" y="1766"/>
                    </a:cubicBezTo>
                    <a:cubicBezTo>
                      <a:pt x="389" y="1762"/>
                      <a:pt x="388" y="1761"/>
                      <a:pt x="388" y="1761"/>
                    </a:cubicBezTo>
                    <a:lnTo>
                      <a:pt x="388" y="1761"/>
                    </a:lnTo>
                    <a:cubicBezTo>
                      <a:pt x="387" y="1761"/>
                      <a:pt x="389" y="1766"/>
                      <a:pt x="381" y="1766"/>
                    </a:cubicBezTo>
                    <a:cubicBezTo>
                      <a:pt x="369" y="1766"/>
                      <a:pt x="369" y="1778"/>
                      <a:pt x="358" y="1778"/>
                    </a:cubicBezTo>
                    <a:cubicBezTo>
                      <a:pt x="358" y="1782"/>
                      <a:pt x="356" y="1783"/>
                      <a:pt x="354" y="1783"/>
                    </a:cubicBezTo>
                    <a:cubicBezTo>
                      <a:pt x="351" y="1783"/>
                      <a:pt x="346" y="1778"/>
                      <a:pt x="346" y="1778"/>
                    </a:cubicBezTo>
                    <a:cubicBezTo>
                      <a:pt x="346" y="1778"/>
                      <a:pt x="369" y="1754"/>
                      <a:pt x="369" y="1754"/>
                    </a:cubicBezTo>
                    <a:cubicBezTo>
                      <a:pt x="358" y="1754"/>
                      <a:pt x="346" y="1754"/>
                      <a:pt x="369" y="1730"/>
                    </a:cubicBezTo>
                    <a:cubicBezTo>
                      <a:pt x="376" y="1716"/>
                      <a:pt x="375" y="1711"/>
                      <a:pt x="371" y="1711"/>
                    </a:cubicBezTo>
                    <a:cubicBezTo>
                      <a:pt x="367" y="1711"/>
                      <a:pt x="362" y="1714"/>
                      <a:pt x="358" y="1719"/>
                    </a:cubicBezTo>
                    <a:cubicBezTo>
                      <a:pt x="346" y="1730"/>
                      <a:pt x="346" y="1730"/>
                      <a:pt x="334" y="1730"/>
                    </a:cubicBezTo>
                    <a:cubicBezTo>
                      <a:pt x="322" y="1730"/>
                      <a:pt x="322" y="1730"/>
                      <a:pt x="322" y="1719"/>
                    </a:cubicBezTo>
                    <a:cubicBezTo>
                      <a:pt x="322" y="1715"/>
                      <a:pt x="323" y="1711"/>
                      <a:pt x="325" y="1707"/>
                    </a:cubicBezTo>
                    <a:lnTo>
                      <a:pt x="334" y="1707"/>
                    </a:lnTo>
                    <a:cubicBezTo>
                      <a:pt x="346" y="1691"/>
                      <a:pt x="348" y="1685"/>
                      <a:pt x="347" y="1685"/>
                    </a:cubicBezTo>
                    <a:lnTo>
                      <a:pt x="347" y="1685"/>
                    </a:lnTo>
                    <a:cubicBezTo>
                      <a:pt x="344" y="1685"/>
                      <a:pt x="334" y="1695"/>
                      <a:pt x="328" y="1701"/>
                    </a:cubicBezTo>
                    <a:lnTo>
                      <a:pt x="328" y="1701"/>
                    </a:lnTo>
                    <a:cubicBezTo>
                      <a:pt x="331" y="1695"/>
                      <a:pt x="334" y="1689"/>
                      <a:pt x="334" y="1683"/>
                    </a:cubicBezTo>
                    <a:cubicBezTo>
                      <a:pt x="346" y="1671"/>
                      <a:pt x="334" y="1671"/>
                      <a:pt x="322" y="1671"/>
                    </a:cubicBezTo>
                    <a:cubicBezTo>
                      <a:pt x="320" y="1673"/>
                      <a:pt x="319" y="1673"/>
                      <a:pt x="318" y="1673"/>
                    </a:cubicBezTo>
                    <a:cubicBezTo>
                      <a:pt x="313" y="1673"/>
                      <a:pt x="322" y="1647"/>
                      <a:pt x="322" y="1647"/>
                    </a:cubicBezTo>
                    <a:lnTo>
                      <a:pt x="322" y="1647"/>
                    </a:lnTo>
                    <a:cubicBezTo>
                      <a:pt x="298" y="1659"/>
                      <a:pt x="286" y="1695"/>
                      <a:pt x="274" y="1707"/>
                    </a:cubicBezTo>
                    <a:cubicBezTo>
                      <a:pt x="262" y="1707"/>
                      <a:pt x="262" y="1707"/>
                      <a:pt x="274" y="1695"/>
                    </a:cubicBezTo>
                    <a:lnTo>
                      <a:pt x="274" y="1695"/>
                    </a:lnTo>
                    <a:cubicBezTo>
                      <a:pt x="274" y="1695"/>
                      <a:pt x="274" y="1695"/>
                      <a:pt x="274" y="1695"/>
                    </a:cubicBezTo>
                    <a:lnTo>
                      <a:pt x="274" y="1695"/>
                    </a:lnTo>
                    <a:cubicBezTo>
                      <a:pt x="274" y="1695"/>
                      <a:pt x="274" y="1695"/>
                      <a:pt x="274" y="1695"/>
                    </a:cubicBezTo>
                    <a:cubicBezTo>
                      <a:pt x="282" y="1687"/>
                      <a:pt x="279" y="1679"/>
                      <a:pt x="277" y="1678"/>
                    </a:cubicBezTo>
                    <a:lnTo>
                      <a:pt x="277" y="1678"/>
                    </a:lnTo>
                    <a:cubicBezTo>
                      <a:pt x="281" y="1670"/>
                      <a:pt x="289" y="1656"/>
                      <a:pt x="298" y="1647"/>
                    </a:cubicBezTo>
                    <a:cubicBezTo>
                      <a:pt x="302" y="1639"/>
                      <a:pt x="302" y="1636"/>
                      <a:pt x="300" y="1636"/>
                    </a:cubicBezTo>
                    <a:lnTo>
                      <a:pt x="300" y="1636"/>
                    </a:lnTo>
                    <a:cubicBezTo>
                      <a:pt x="297" y="1636"/>
                      <a:pt x="286" y="1647"/>
                      <a:pt x="286" y="1647"/>
                    </a:cubicBezTo>
                    <a:lnTo>
                      <a:pt x="262" y="1647"/>
                    </a:lnTo>
                    <a:cubicBezTo>
                      <a:pt x="262" y="1647"/>
                      <a:pt x="262" y="1636"/>
                      <a:pt x="255" y="1636"/>
                    </a:cubicBezTo>
                    <a:cubicBezTo>
                      <a:pt x="252" y="1636"/>
                      <a:pt x="246" y="1639"/>
                      <a:pt x="238" y="1647"/>
                    </a:cubicBezTo>
                    <a:lnTo>
                      <a:pt x="215" y="1647"/>
                    </a:lnTo>
                    <a:cubicBezTo>
                      <a:pt x="227" y="1647"/>
                      <a:pt x="274" y="1611"/>
                      <a:pt x="274" y="1599"/>
                    </a:cubicBezTo>
                    <a:cubicBezTo>
                      <a:pt x="274" y="1588"/>
                      <a:pt x="262" y="1588"/>
                      <a:pt x="262" y="1576"/>
                    </a:cubicBezTo>
                    <a:cubicBezTo>
                      <a:pt x="259" y="1572"/>
                      <a:pt x="257" y="1571"/>
                      <a:pt x="257" y="1571"/>
                    </a:cubicBezTo>
                    <a:lnTo>
                      <a:pt x="257" y="1571"/>
                    </a:lnTo>
                    <a:cubicBezTo>
                      <a:pt x="255" y="1571"/>
                      <a:pt x="259" y="1579"/>
                      <a:pt x="250" y="1588"/>
                    </a:cubicBezTo>
                    <a:cubicBezTo>
                      <a:pt x="248" y="1590"/>
                      <a:pt x="246" y="1591"/>
                      <a:pt x="244" y="1591"/>
                    </a:cubicBezTo>
                    <a:cubicBezTo>
                      <a:pt x="240" y="1591"/>
                      <a:pt x="237" y="1584"/>
                      <a:pt x="233" y="1584"/>
                    </a:cubicBezTo>
                    <a:cubicBezTo>
                      <a:pt x="231" y="1584"/>
                      <a:pt x="229" y="1585"/>
                      <a:pt x="227" y="1588"/>
                    </a:cubicBezTo>
                    <a:cubicBezTo>
                      <a:pt x="238" y="1588"/>
                      <a:pt x="227" y="1611"/>
                      <a:pt x="215" y="1611"/>
                    </a:cubicBezTo>
                    <a:cubicBezTo>
                      <a:pt x="209" y="1611"/>
                      <a:pt x="197" y="1614"/>
                      <a:pt x="191" y="1614"/>
                    </a:cubicBezTo>
                    <a:cubicBezTo>
                      <a:pt x="185" y="1614"/>
                      <a:pt x="185" y="1611"/>
                      <a:pt x="203" y="1599"/>
                    </a:cubicBezTo>
                    <a:cubicBezTo>
                      <a:pt x="215" y="1599"/>
                      <a:pt x="227" y="1588"/>
                      <a:pt x="227" y="1576"/>
                    </a:cubicBezTo>
                    <a:cubicBezTo>
                      <a:pt x="238" y="1564"/>
                      <a:pt x="227" y="1552"/>
                      <a:pt x="215" y="1552"/>
                    </a:cubicBezTo>
                    <a:cubicBezTo>
                      <a:pt x="215" y="1552"/>
                      <a:pt x="191" y="1564"/>
                      <a:pt x="167" y="1576"/>
                    </a:cubicBezTo>
                    <a:cubicBezTo>
                      <a:pt x="167" y="1564"/>
                      <a:pt x="179" y="1552"/>
                      <a:pt x="191" y="1540"/>
                    </a:cubicBezTo>
                    <a:lnTo>
                      <a:pt x="215" y="1540"/>
                    </a:lnTo>
                    <a:cubicBezTo>
                      <a:pt x="215" y="1540"/>
                      <a:pt x="203" y="1528"/>
                      <a:pt x="215" y="1516"/>
                    </a:cubicBezTo>
                    <a:cubicBezTo>
                      <a:pt x="238" y="1504"/>
                      <a:pt x="250" y="1492"/>
                      <a:pt x="274" y="1480"/>
                    </a:cubicBezTo>
                    <a:lnTo>
                      <a:pt x="274" y="1480"/>
                    </a:lnTo>
                    <a:cubicBezTo>
                      <a:pt x="238" y="1492"/>
                      <a:pt x="215" y="1504"/>
                      <a:pt x="191" y="1516"/>
                    </a:cubicBezTo>
                    <a:lnTo>
                      <a:pt x="165" y="1516"/>
                    </a:lnTo>
                    <a:cubicBezTo>
                      <a:pt x="162" y="1528"/>
                      <a:pt x="155" y="1542"/>
                      <a:pt x="148" y="1542"/>
                    </a:cubicBezTo>
                    <a:cubicBezTo>
                      <a:pt x="147" y="1542"/>
                      <a:pt x="145" y="1542"/>
                      <a:pt x="143" y="1540"/>
                    </a:cubicBezTo>
                    <a:lnTo>
                      <a:pt x="131" y="1528"/>
                    </a:lnTo>
                    <a:cubicBezTo>
                      <a:pt x="131" y="1528"/>
                      <a:pt x="155" y="1504"/>
                      <a:pt x="167" y="1504"/>
                    </a:cubicBezTo>
                    <a:lnTo>
                      <a:pt x="167" y="1504"/>
                    </a:lnTo>
                    <a:cubicBezTo>
                      <a:pt x="167" y="1505"/>
                      <a:pt x="167" y="1506"/>
                      <a:pt x="167" y="1508"/>
                    </a:cubicBezTo>
                    <a:lnTo>
                      <a:pt x="167" y="1508"/>
                    </a:lnTo>
                    <a:cubicBezTo>
                      <a:pt x="183" y="1499"/>
                      <a:pt x="208" y="1490"/>
                      <a:pt x="227" y="1480"/>
                    </a:cubicBezTo>
                    <a:cubicBezTo>
                      <a:pt x="238" y="1468"/>
                      <a:pt x="227" y="1468"/>
                      <a:pt x="215" y="1468"/>
                    </a:cubicBezTo>
                    <a:lnTo>
                      <a:pt x="191" y="1468"/>
                    </a:lnTo>
                    <a:cubicBezTo>
                      <a:pt x="179" y="1468"/>
                      <a:pt x="179" y="1457"/>
                      <a:pt x="179" y="1457"/>
                    </a:cubicBezTo>
                    <a:cubicBezTo>
                      <a:pt x="179" y="1445"/>
                      <a:pt x="179" y="1421"/>
                      <a:pt x="155" y="1421"/>
                    </a:cubicBezTo>
                    <a:lnTo>
                      <a:pt x="131" y="1421"/>
                    </a:lnTo>
                    <a:cubicBezTo>
                      <a:pt x="143" y="1421"/>
                      <a:pt x="155" y="1409"/>
                      <a:pt x="167" y="1397"/>
                    </a:cubicBezTo>
                    <a:cubicBezTo>
                      <a:pt x="179" y="1385"/>
                      <a:pt x="179" y="1361"/>
                      <a:pt x="167" y="1361"/>
                    </a:cubicBezTo>
                    <a:lnTo>
                      <a:pt x="143" y="1361"/>
                    </a:lnTo>
                    <a:cubicBezTo>
                      <a:pt x="143" y="1361"/>
                      <a:pt x="179" y="1349"/>
                      <a:pt x="179" y="1338"/>
                    </a:cubicBezTo>
                    <a:lnTo>
                      <a:pt x="179" y="1338"/>
                    </a:lnTo>
                    <a:cubicBezTo>
                      <a:pt x="179" y="1338"/>
                      <a:pt x="163" y="1343"/>
                      <a:pt x="152" y="1343"/>
                    </a:cubicBezTo>
                    <a:cubicBezTo>
                      <a:pt x="147" y="1343"/>
                      <a:pt x="143" y="1341"/>
                      <a:pt x="143" y="1338"/>
                    </a:cubicBezTo>
                    <a:close/>
                  </a:path>
                </a:pathLst>
              </a:custGeom>
              <a:solidFill>
                <a:schemeClr val="accent4"/>
              </a:solidFill>
              <a:ln>
                <a:noFill/>
              </a:ln>
            </p:spPr>
            <p:txBody>
              <a:bodyPr spcFirstLastPara="1" wrap="square" lIns="133916" tIns="133916" rIns="133916" bIns="133916" anchor="ctr" anchorCtr="0">
                <a:noAutofit/>
              </a:bodyPr>
              <a:lstStyle/>
              <a:p>
                <a:endParaRPr sz="2637"/>
              </a:p>
            </p:txBody>
          </p:sp>
        </p:grpSp>
        <p:grpSp>
          <p:nvGrpSpPr>
            <p:cNvPr id="5320" name="Google Shape;5320;p43"/>
            <p:cNvGrpSpPr/>
            <p:nvPr/>
          </p:nvGrpSpPr>
          <p:grpSpPr>
            <a:xfrm>
              <a:off x="5679610" y="4242945"/>
              <a:ext cx="315476" cy="141738"/>
              <a:chOff x="5679610" y="4242945"/>
              <a:chExt cx="315476" cy="141738"/>
            </a:xfrm>
          </p:grpSpPr>
          <p:sp>
            <p:nvSpPr>
              <p:cNvPr id="5321" name="Google Shape;5321;p43"/>
              <p:cNvSpPr/>
              <p:nvPr/>
            </p:nvSpPr>
            <p:spPr>
              <a:xfrm>
                <a:off x="5772038" y="4250351"/>
                <a:ext cx="223049" cy="58137"/>
              </a:xfrm>
              <a:custGeom>
                <a:avLst/>
                <a:gdLst/>
                <a:ahLst/>
                <a:cxnLst/>
                <a:rect l="l" t="t" r="r" b="b"/>
                <a:pathLst>
                  <a:path w="4397" h="1146" extrusionOk="0">
                    <a:moveTo>
                      <a:pt x="2411" y="1"/>
                    </a:moveTo>
                    <a:cubicBezTo>
                      <a:pt x="1721" y="1"/>
                      <a:pt x="1034" y="137"/>
                      <a:pt x="393" y="407"/>
                    </a:cubicBezTo>
                    <a:cubicBezTo>
                      <a:pt x="0" y="562"/>
                      <a:pt x="119" y="1145"/>
                      <a:pt x="536" y="1145"/>
                    </a:cubicBezTo>
                    <a:cubicBezTo>
                      <a:pt x="584" y="1133"/>
                      <a:pt x="631" y="1133"/>
                      <a:pt x="679" y="1109"/>
                    </a:cubicBezTo>
                    <a:cubicBezTo>
                      <a:pt x="1234" y="882"/>
                      <a:pt x="1819" y="767"/>
                      <a:pt x="2404" y="767"/>
                    </a:cubicBezTo>
                    <a:cubicBezTo>
                      <a:pt x="2861" y="767"/>
                      <a:pt x="3319" y="837"/>
                      <a:pt x="3763" y="978"/>
                    </a:cubicBezTo>
                    <a:cubicBezTo>
                      <a:pt x="3796" y="986"/>
                      <a:pt x="3829" y="990"/>
                      <a:pt x="3859" y="990"/>
                    </a:cubicBezTo>
                    <a:cubicBezTo>
                      <a:pt x="4253" y="990"/>
                      <a:pt x="4397" y="395"/>
                      <a:pt x="3977" y="240"/>
                    </a:cubicBezTo>
                    <a:cubicBezTo>
                      <a:pt x="3466" y="80"/>
                      <a:pt x="2938" y="1"/>
                      <a:pt x="2411" y="1"/>
                    </a:cubicBezTo>
                    <a:close/>
                  </a:path>
                </a:pathLst>
              </a:custGeom>
              <a:solidFill>
                <a:schemeClr val="lt1"/>
              </a:solidFill>
              <a:ln>
                <a:noFill/>
              </a:ln>
            </p:spPr>
            <p:txBody>
              <a:bodyPr spcFirstLastPara="1" wrap="square" lIns="133916" tIns="133916" rIns="133916" bIns="133916" anchor="ctr" anchorCtr="0">
                <a:noAutofit/>
              </a:bodyPr>
              <a:lstStyle/>
              <a:p>
                <a:endParaRPr sz="2637"/>
              </a:p>
            </p:txBody>
          </p:sp>
          <p:sp>
            <p:nvSpPr>
              <p:cNvPr id="5322" name="Google Shape;5322;p43"/>
              <p:cNvSpPr/>
              <p:nvPr/>
            </p:nvSpPr>
            <p:spPr>
              <a:xfrm>
                <a:off x="5770820" y="4242945"/>
                <a:ext cx="223505" cy="74725"/>
              </a:xfrm>
              <a:custGeom>
                <a:avLst/>
                <a:gdLst/>
                <a:ahLst/>
                <a:cxnLst/>
                <a:rect l="l" t="t" r="r" b="b"/>
                <a:pathLst>
                  <a:path w="4406" h="1473" extrusionOk="0">
                    <a:moveTo>
                      <a:pt x="2179" y="28"/>
                    </a:moveTo>
                    <a:lnTo>
                      <a:pt x="2179" y="28"/>
                    </a:lnTo>
                    <a:cubicBezTo>
                      <a:pt x="2178" y="28"/>
                      <a:pt x="2177" y="30"/>
                      <a:pt x="2175" y="33"/>
                    </a:cubicBezTo>
                    <a:lnTo>
                      <a:pt x="2175" y="33"/>
                    </a:lnTo>
                    <a:cubicBezTo>
                      <a:pt x="2176" y="32"/>
                      <a:pt x="2178" y="30"/>
                      <a:pt x="2179" y="29"/>
                    </a:cubicBezTo>
                    <a:cubicBezTo>
                      <a:pt x="2179" y="28"/>
                      <a:pt x="2179" y="28"/>
                      <a:pt x="2179" y="28"/>
                    </a:cubicBezTo>
                    <a:close/>
                    <a:moveTo>
                      <a:pt x="1834" y="101"/>
                    </a:moveTo>
                    <a:cubicBezTo>
                      <a:pt x="1834" y="101"/>
                      <a:pt x="1834" y="102"/>
                      <a:pt x="1834" y="102"/>
                    </a:cubicBezTo>
                    <a:lnTo>
                      <a:pt x="1834" y="102"/>
                    </a:lnTo>
                    <a:cubicBezTo>
                      <a:pt x="1834" y="102"/>
                      <a:pt x="1834" y="101"/>
                      <a:pt x="1834" y="101"/>
                    </a:cubicBezTo>
                    <a:close/>
                    <a:moveTo>
                      <a:pt x="2001" y="112"/>
                    </a:moveTo>
                    <a:cubicBezTo>
                      <a:pt x="2013" y="112"/>
                      <a:pt x="2013" y="148"/>
                      <a:pt x="2001" y="148"/>
                    </a:cubicBezTo>
                    <a:cubicBezTo>
                      <a:pt x="1989" y="148"/>
                      <a:pt x="1977" y="124"/>
                      <a:pt x="2001" y="112"/>
                    </a:cubicBezTo>
                    <a:close/>
                    <a:moveTo>
                      <a:pt x="3596" y="196"/>
                    </a:moveTo>
                    <a:cubicBezTo>
                      <a:pt x="3593" y="202"/>
                      <a:pt x="3590" y="211"/>
                      <a:pt x="3587" y="218"/>
                    </a:cubicBezTo>
                    <a:lnTo>
                      <a:pt x="3587" y="218"/>
                    </a:lnTo>
                    <a:cubicBezTo>
                      <a:pt x="3592" y="217"/>
                      <a:pt x="3596" y="211"/>
                      <a:pt x="3596" y="196"/>
                    </a:cubicBezTo>
                    <a:close/>
                    <a:moveTo>
                      <a:pt x="3287" y="220"/>
                    </a:moveTo>
                    <a:cubicBezTo>
                      <a:pt x="3287" y="220"/>
                      <a:pt x="3287" y="220"/>
                      <a:pt x="3287" y="220"/>
                    </a:cubicBezTo>
                    <a:cubicBezTo>
                      <a:pt x="3287" y="220"/>
                      <a:pt x="3287" y="220"/>
                      <a:pt x="3287" y="220"/>
                    </a:cubicBezTo>
                    <a:close/>
                    <a:moveTo>
                      <a:pt x="3429" y="220"/>
                    </a:moveTo>
                    <a:lnTo>
                      <a:pt x="3429" y="232"/>
                    </a:lnTo>
                    <a:lnTo>
                      <a:pt x="3431" y="232"/>
                    </a:lnTo>
                    <a:cubicBezTo>
                      <a:pt x="3434" y="228"/>
                      <a:pt x="3437" y="224"/>
                      <a:pt x="3441" y="220"/>
                    </a:cubicBezTo>
                    <a:lnTo>
                      <a:pt x="3441" y="220"/>
                    </a:lnTo>
                    <a:cubicBezTo>
                      <a:pt x="3441" y="223"/>
                      <a:pt x="3441" y="227"/>
                      <a:pt x="3441" y="232"/>
                    </a:cubicBezTo>
                    <a:lnTo>
                      <a:pt x="3431" y="232"/>
                    </a:lnTo>
                    <a:cubicBezTo>
                      <a:pt x="3431" y="232"/>
                      <a:pt x="3431" y="232"/>
                      <a:pt x="3431" y="232"/>
                    </a:cubicBezTo>
                    <a:lnTo>
                      <a:pt x="3431" y="232"/>
                    </a:lnTo>
                    <a:cubicBezTo>
                      <a:pt x="3431" y="232"/>
                      <a:pt x="3430" y="232"/>
                      <a:pt x="3429" y="232"/>
                    </a:cubicBezTo>
                    <a:cubicBezTo>
                      <a:pt x="3428" y="232"/>
                      <a:pt x="3426" y="232"/>
                      <a:pt x="3424" y="232"/>
                    </a:cubicBezTo>
                    <a:lnTo>
                      <a:pt x="3424" y="232"/>
                    </a:lnTo>
                    <a:cubicBezTo>
                      <a:pt x="3426" y="228"/>
                      <a:pt x="3428" y="224"/>
                      <a:pt x="3429" y="220"/>
                    </a:cubicBezTo>
                    <a:close/>
                    <a:moveTo>
                      <a:pt x="2470" y="1"/>
                    </a:moveTo>
                    <a:lnTo>
                      <a:pt x="2470" y="1"/>
                    </a:lnTo>
                    <a:cubicBezTo>
                      <a:pt x="2470" y="1"/>
                      <a:pt x="2468" y="2"/>
                      <a:pt x="2465" y="5"/>
                    </a:cubicBezTo>
                    <a:cubicBezTo>
                      <a:pt x="2441" y="17"/>
                      <a:pt x="2453" y="41"/>
                      <a:pt x="2441" y="41"/>
                    </a:cubicBezTo>
                    <a:cubicBezTo>
                      <a:pt x="2441" y="43"/>
                      <a:pt x="2440" y="44"/>
                      <a:pt x="2439" y="44"/>
                    </a:cubicBezTo>
                    <a:cubicBezTo>
                      <a:pt x="2433" y="44"/>
                      <a:pt x="2417" y="27"/>
                      <a:pt x="2417" y="17"/>
                    </a:cubicBezTo>
                    <a:cubicBezTo>
                      <a:pt x="2405" y="5"/>
                      <a:pt x="2394" y="5"/>
                      <a:pt x="2382" y="5"/>
                    </a:cubicBezTo>
                    <a:cubicBezTo>
                      <a:pt x="2370" y="5"/>
                      <a:pt x="2358" y="5"/>
                      <a:pt x="2346" y="17"/>
                    </a:cubicBezTo>
                    <a:cubicBezTo>
                      <a:pt x="2346" y="17"/>
                      <a:pt x="2334" y="53"/>
                      <a:pt x="2334" y="53"/>
                    </a:cubicBezTo>
                    <a:cubicBezTo>
                      <a:pt x="2334" y="41"/>
                      <a:pt x="2334" y="29"/>
                      <a:pt x="2334" y="17"/>
                    </a:cubicBezTo>
                    <a:cubicBezTo>
                      <a:pt x="2334" y="13"/>
                      <a:pt x="2331" y="12"/>
                      <a:pt x="2327" y="12"/>
                    </a:cubicBezTo>
                    <a:cubicBezTo>
                      <a:pt x="2319" y="12"/>
                      <a:pt x="2306" y="17"/>
                      <a:pt x="2298" y="17"/>
                    </a:cubicBezTo>
                    <a:lnTo>
                      <a:pt x="2286" y="17"/>
                    </a:lnTo>
                    <a:lnTo>
                      <a:pt x="2275" y="29"/>
                    </a:lnTo>
                    <a:cubicBezTo>
                      <a:pt x="2277" y="34"/>
                      <a:pt x="2280" y="38"/>
                      <a:pt x="2282" y="41"/>
                    </a:cubicBezTo>
                    <a:lnTo>
                      <a:pt x="2263" y="41"/>
                    </a:lnTo>
                    <a:cubicBezTo>
                      <a:pt x="2254" y="32"/>
                      <a:pt x="2245" y="9"/>
                      <a:pt x="2235" y="9"/>
                    </a:cubicBezTo>
                    <a:cubicBezTo>
                      <a:pt x="2233" y="9"/>
                      <a:pt x="2230" y="11"/>
                      <a:pt x="2227" y="17"/>
                    </a:cubicBezTo>
                    <a:cubicBezTo>
                      <a:pt x="2203" y="41"/>
                      <a:pt x="2203" y="41"/>
                      <a:pt x="2191" y="41"/>
                    </a:cubicBezTo>
                    <a:cubicBezTo>
                      <a:pt x="2179" y="41"/>
                      <a:pt x="2191" y="77"/>
                      <a:pt x="2179" y="77"/>
                    </a:cubicBezTo>
                    <a:cubicBezTo>
                      <a:pt x="2162" y="77"/>
                      <a:pt x="2170" y="46"/>
                      <a:pt x="2175" y="33"/>
                    </a:cubicBezTo>
                    <a:lnTo>
                      <a:pt x="2175" y="33"/>
                    </a:lnTo>
                    <a:cubicBezTo>
                      <a:pt x="2168" y="41"/>
                      <a:pt x="2161" y="49"/>
                      <a:pt x="2158" y="61"/>
                    </a:cubicBezTo>
                    <a:lnTo>
                      <a:pt x="2158" y="61"/>
                    </a:lnTo>
                    <a:cubicBezTo>
                      <a:pt x="2156" y="53"/>
                      <a:pt x="2150" y="51"/>
                      <a:pt x="2143" y="51"/>
                    </a:cubicBezTo>
                    <a:cubicBezTo>
                      <a:pt x="2137" y="51"/>
                      <a:pt x="2132" y="53"/>
                      <a:pt x="2132" y="53"/>
                    </a:cubicBezTo>
                    <a:cubicBezTo>
                      <a:pt x="2120" y="53"/>
                      <a:pt x="2132" y="17"/>
                      <a:pt x="2120" y="17"/>
                    </a:cubicBezTo>
                    <a:cubicBezTo>
                      <a:pt x="2096" y="17"/>
                      <a:pt x="2108" y="112"/>
                      <a:pt x="2120" y="112"/>
                    </a:cubicBezTo>
                    <a:lnTo>
                      <a:pt x="2108" y="112"/>
                    </a:lnTo>
                    <a:cubicBezTo>
                      <a:pt x="2108" y="136"/>
                      <a:pt x="2096" y="172"/>
                      <a:pt x="2108" y="172"/>
                    </a:cubicBezTo>
                    <a:lnTo>
                      <a:pt x="2144" y="172"/>
                    </a:lnTo>
                    <a:cubicBezTo>
                      <a:pt x="2155" y="172"/>
                      <a:pt x="2167" y="160"/>
                      <a:pt x="2167" y="136"/>
                    </a:cubicBezTo>
                    <a:cubicBezTo>
                      <a:pt x="2171" y="128"/>
                      <a:pt x="2175" y="127"/>
                      <a:pt x="2179" y="127"/>
                    </a:cubicBezTo>
                    <a:cubicBezTo>
                      <a:pt x="2181" y="127"/>
                      <a:pt x="2182" y="127"/>
                      <a:pt x="2184" y="127"/>
                    </a:cubicBezTo>
                    <a:cubicBezTo>
                      <a:pt x="2188" y="127"/>
                      <a:pt x="2191" y="124"/>
                      <a:pt x="2191" y="101"/>
                    </a:cubicBezTo>
                    <a:cubicBezTo>
                      <a:pt x="2191" y="148"/>
                      <a:pt x="2227" y="148"/>
                      <a:pt x="2239" y="160"/>
                    </a:cubicBezTo>
                    <a:cubicBezTo>
                      <a:pt x="2239" y="160"/>
                      <a:pt x="2251" y="160"/>
                      <a:pt x="2251" y="172"/>
                    </a:cubicBezTo>
                    <a:cubicBezTo>
                      <a:pt x="2251" y="196"/>
                      <a:pt x="2263" y="208"/>
                      <a:pt x="2275" y="208"/>
                    </a:cubicBezTo>
                    <a:lnTo>
                      <a:pt x="2275" y="172"/>
                    </a:lnTo>
                    <a:cubicBezTo>
                      <a:pt x="2284" y="172"/>
                      <a:pt x="2286" y="187"/>
                      <a:pt x="2292" y="187"/>
                    </a:cubicBezTo>
                    <a:cubicBezTo>
                      <a:pt x="2294" y="187"/>
                      <a:pt x="2296" y="186"/>
                      <a:pt x="2298" y="184"/>
                    </a:cubicBezTo>
                    <a:cubicBezTo>
                      <a:pt x="2310" y="172"/>
                      <a:pt x="2322" y="160"/>
                      <a:pt x="2322" y="148"/>
                    </a:cubicBezTo>
                    <a:lnTo>
                      <a:pt x="2322" y="124"/>
                    </a:lnTo>
                    <a:cubicBezTo>
                      <a:pt x="2334" y="136"/>
                      <a:pt x="2334" y="136"/>
                      <a:pt x="2346" y="136"/>
                    </a:cubicBezTo>
                    <a:cubicBezTo>
                      <a:pt x="2355" y="154"/>
                      <a:pt x="2363" y="165"/>
                      <a:pt x="2367" y="165"/>
                    </a:cubicBezTo>
                    <a:cubicBezTo>
                      <a:pt x="2369" y="165"/>
                      <a:pt x="2370" y="163"/>
                      <a:pt x="2370" y="160"/>
                    </a:cubicBezTo>
                    <a:cubicBezTo>
                      <a:pt x="2382" y="136"/>
                      <a:pt x="2405" y="136"/>
                      <a:pt x="2417" y="136"/>
                    </a:cubicBezTo>
                    <a:cubicBezTo>
                      <a:pt x="2428" y="147"/>
                      <a:pt x="2429" y="174"/>
                      <a:pt x="2429" y="174"/>
                    </a:cubicBezTo>
                    <a:cubicBezTo>
                      <a:pt x="2429" y="174"/>
                      <a:pt x="2429" y="174"/>
                      <a:pt x="2429" y="172"/>
                    </a:cubicBezTo>
                    <a:cubicBezTo>
                      <a:pt x="2441" y="160"/>
                      <a:pt x="2417" y="112"/>
                      <a:pt x="2441" y="112"/>
                    </a:cubicBezTo>
                    <a:cubicBezTo>
                      <a:pt x="2465" y="112"/>
                      <a:pt x="2429" y="184"/>
                      <a:pt x="2453" y="196"/>
                    </a:cubicBezTo>
                    <a:cubicBezTo>
                      <a:pt x="2477" y="196"/>
                      <a:pt x="2453" y="160"/>
                      <a:pt x="2465" y="148"/>
                    </a:cubicBezTo>
                    <a:lnTo>
                      <a:pt x="2513" y="148"/>
                    </a:lnTo>
                    <a:cubicBezTo>
                      <a:pt x="2523" y="148"/>
                      <a:pt x="2571" y="186"/>
                      <a:pt x="2599" y="186"/>
                    </a:cubicBezTo>
                    <a:cubicBezTo>
                      <a:pt x="2602" y="186"/>
                      <a:pt x="2605" y="185"/>
                      <a:pt x="2608" y="184"/>
                    </a:cubicBezTo>
                    <a:cubicBezTo>
                      <a:pt x="2644" y="172"/>
                      <a:pt x="2620" y="160"/>
                      <a:pt x="2632" y="148"/>
                    </a:cubicBezTo>
                    <a:lnTo>
                      <a:pt x="2632" y="148"/>
                    </a:lnTo>
                    <a:cubicBezTo>
                      <a:pt x="2632" y="154"/>
                      <a:pt x="2632" y="165"/>
                      <a:pt x="2632" y="172"/>
                    </a:cubicBezTo>
                    <a:cubicBezTo>
                      <a:pt x="2635" y="175"/>
                      <a:pt x="2640" y="177"/>
                      <a:pt x="2644" y="177"/>
                    </a:cubicBezTo>
                    <a:cubicBezTo>
                      <a:pt x="2656" y="177"/>
                      <a:pt x="2667" y="168"/>
                      <a:pt x="2667" y="160"/>
                    </a:cubicBezTo>
                    <a:cubicBezTo>
                      <a:pt x="2672" y="145"/>
                      <a:pt x="2675" y="139"/>
                      <a:pt x="2677" y="139"/>
                    </a:cubicBezTo>
                    <a:cubicBezTo>
                      <a:pt x="2679" y="139"/>
                      <a:pt x="2679" y="151"/>
                      <a:pt x="2679" y="172"/>
                    </a:cubicBezTo>
                    <a:cubicBezTo>
                      <a:pt x="2691" y="148"/>
                      <a:pt x="2691" y="124"/>
                      <a:pt x="2691" y="101"/>
                    </a:cubicBezTo>
                    <a:lnTo>
                      <a:pt x="2691" y="148"/>
                    </a:lnTo>
                    <a:cubicBezTo>
                      <a:pt x="2691" y="152"/>
                      <a:pt x="2694" y="153"/>
                      <a:pt x="2697" y="153"/>
                    </a:cubicBezTo>
                    <a:cubicBezTo>
                      <a:pt x="2704" y="153"/>
                      <a:pt x="2715" y="148"/>
                      <a:pt x="2715" y="148"/>
                    </a:cubicBezTo>
                    <a:cubicBezTo>
                      <a:pt x="2722" y="148"/>
                      <a:pt x="2736" y="140"/>
                      <a:pt x="2745" y="140"/>
                    </a:cubicBezTo>
                    <a:cubicBezTo>
                      <a:pt x="2752" y="140"/>
                      <a:pt x="2756" y="145"/>
                      <a:pt x="2751" y="160"/>
                    </a:cubicBezTo>
                    <a:cubicBezTo>
                      <a:pt x="2747" y="175"/>
                      <a:pt x="2748" y="181"/>
                      <a:pt x="2752" y="181"/>
                    </a:cubicBezTo>
                    <a:cubicBezTo>
                      <a:pt x="2759" y="181"/>
                      <a:pt x="2778" y="156"/>
                      <a:pt x="2786" y="148"/>
                    </a:cubicBezTo>
                    <a:cubicBezTo>
                      <a:pt x="2786" y="148"/>
                      <a:pt x="2786" y="227"/>
                      <a:pt x="2801" y="227"/>
                    </a:cubicBezTo>
                    <a:cubicBezTo>
                      <a:pt x="2804" y="227"/>
                      <a:pt x="2807" y="225"/>
                      <a:pt x="2810" y="220"/>
                    </a:cubicBezTo>
                    <a:cubicBezTo>
                      <a:pt x="2810" y="177"/>
                      <a:pt x="2801" y="134"/>
                      <a:pt x="2790" y="99"/>
                    </a:cubicBezTo>
                    <a:lnTo>
                      <a:pt x="2790" y="99"/>
                    </a:lnTo>
                    <a:cubicBezTo>
                      <a:pt x="2789" y="100"/>
                      <a:pt x="2788" y="101"/>
                      <a:pt x="2786" y="101"/>
                    </a:cubicBezTo>
                    <a:cubicBezTo>
                      <a:pt x="2780" y="101"/>
                      <a:pt x="2781" y="90"/>
                      <a:pt x="2782" y="81"/>
                    </a:cubicBezTo>
                    <a:lnTo>
                      <a:pt x="2782" y="81"/>
                    </a:lnTo>
                    <a:cubicBezTo>
                      <a:pt x="2785" y="85"/>
                      <a:pt x="2786" y="89"/>
                      <a:pt x="2786" y="89"/>
                    </a:cubicBezTo>
                    <a:cubicBezTo>
                      <a:pt x="2788" y="92"/>
                      <a:pt x="2789" y="96"/>
                      <a:pt x="2790" y="99"/>
                    </a:cubicBezTo>
                    <a:lnTo>
                      <a:pt x="2790" y="99"/>
                    </a:lnTo>
                    <a:cubicBezTo>
                      <a:pt x="2794" y="96"/>
                      <a:pt x="2792" y="87"/>
                      <a:pt x="2793" y="77"/>
                    </a:cubicBezTo>
                    <a:lnTo>
                      <a:pt x="2793" y="77"/>
                    </a:lnTo>
                    <a:cubicBezTo>
                      <a:pt x="2804" y="98"/>
                      <a:pt x="2825" y="139"/>
                      <a:pt x="2834" y="148"/>
                    </a:cubicBezTo>
                    <a:lnTo>
                      <a:pt x="2834" y="136"/>
                    </a:lnTo>
                    <a:cubicBezTo>
                      <a:pt x="2846" y="148"/>
                      <a:pt x="2858" y="136"/>
                      <a:pt x="2858" y="160"/>
                    </a:cubicBezTo>
                    <a:cubicBezTo>
                      <a:pt x="2858" y="160"/>
                      <a:pt x="2882" y="160"/>
                      <a:pt x="2882" y="184"/>
                    </a:cubicBezTo>
                    <a:cubicBezTo>
                      <a:pt x="2882" y="172"/>
                      <a:pt x="2882" y="124"/>
                      <a:pt x="2882" y="124"/>
                    </a:cubicBezTo>
                    <a:cubicBezTo>
                      <a:pt x="2892" y="124"/>
                      <a:pt x="2903" y="162"/>
                      <a:pt x="2913" y="162"/>
                    </a:cubicBezTo>
                    <a:cubicBezTo>
                      <a:pt x="2915" y="162"/>
                      <a:pt x="2916" y="161"/>
                      <a:pt x="2917" y="160"/>
                    </a:cubicBezTo>
                    <a:cubicBezTo>
                      <a:pt x="2929" y="148"/>
                      <a:pt x="2917" y="136"/>
                      <a:pt x="2917" y="136"/>
                    </a:cubicBezTo>
                    <a:cubicBezTo>
                      <a:pt x="2917" y="136"/>
                      <a:pt x="2925" y="121"/>
                      <a:pt x="2928" y="121"/>
                    </a:cubicBezTo>
                    <a:cubicBezTo>
                      <a:pt x="2929" y="121"/>
                      <a:pt x="2929" y="122"/>
                      <a:pt x="2929" y="124"/>
                    </a:cubicBezTo>
                    <a:cubicBezTo>
                      <a:pt x="2941" y="124"/>
                      <a:pt x="2953" y="136"/>
                      <a:pt x="2941" y="160"/>
                    </a:cubicBezTo>
                    <a:cubicBezTo>
                      <a:pt x="2929" y="184"/>
                      <a:pt x="2917" y="172"/>
                      <a:pt x="2917" y="208"/>
                    </a:cubicBezTo>
                    <a:cubicBezTo>
                      <a:pt x="2917" y="224"/>
                      <a:pt x="2920" y="230"/>
                      <a:pt x="2924" y="230"/>
                    </a:cubicBezTo>
                    <a:cubicBezTo>
                      <a:pt x="2928" y="230"/>
                      <a:pt x="2935" y="221"/>
                      <a:pt x="2941" y="208"/>
                    </a:cubicBezTo>
                    <a:cubicBezTo>
                      <a:pt x="2941" y="198"/>
                      <a:pt x="2949" y="192"/>
                      <a:pt x="2959" y="192"/>
                    </a:cubicBezTo>
                    <a:cubicBezTo>
                      <a:pt x="2973" y="192"/>
                      <a:pt x="2989" y="204"/>
                      <a:pt x="2989" y="232"/>
                    </a:cubicBezTo>
                    <a:cubicBezTo>
                      <a:pt x="2989" y="220"/>
                      <a:pt x="2989" y="184"/>
                      <a:pt x="2989" y="184"/>
                    </a:cubicBezTo>
                    <a:cubicBezTo>
                      <a:pt x="3001" y="184"/>
                      <a:pt x="3013" y="184"/>
                      <a:pt x="3013" y="160"/>
                    </a:cubicBezTo>
                    <a:cubicBezTo>
                      <a:pt x="3013" y="208"/>
                      <a:pt x="3072" y="220"/>
                      <a:pt x="3084" y="220"/>
                    </a:cubicBezTo>
                    <a:cubicBezTo>
                      <a:pt x="3094" y="220"/>
                      <a:pt x="3121" y="203"/>
                      <a:pt x="3144" y="169"/>
                    </a:cubicBezTo>
                    <a:lnTo>
                      <a:pt x="3144" y="169"/>
                    </a:lnTo>
                    <a:cubicBezTo>
                      <a:pt x="3144" y="170"/>
                      <a:pt x="3144" y="171"/>
                      <a:pt x="3144" y="172"/>
                    </a:cubicBezTo>
                    <a:cubicBezTo>
                      <a:pt x="3144" y="172"/>
                      <a:pt x="3144" y="172"/>
                      <a:pt x="3144" y="172"/>
                    </a:cubicBezTo>
                    <a:lnTo>
                      <a:pt x="3144" y="172"/>
                    </a:lnTo>
                    <a:cubicBezTo>
                      <a:pt x="3138" y="186"/>
                      <a:pt x="3132" y="202"/>
                      <a:pt x="3132" y="208"/>
                    </a:cubicBezTo>
                    <a:lnTo>
                      <a:pt x="3144" y="208"/>
                    </a:lnTo>
                    <a:lnTo>
                      <a:pt x="3144" y="232"/>
                    </a:lnTo>
                    <a:cubicBezTo>
                      <a:pt x="3144" y="239"/>
                      <a:pt x="3148" y="250"/>
                      <a:pt x="3152" y="250"/>
                    </a:cubicBezTo>
                    <a:cubicBezTo>
                      <a:pt x="3154" y="250"/>
                      <a:pt x="3156" y="246"/>
                      <a:pt x="3156" y="232"/>
                    </a:cubicBezTo>
                    <a:cubicBezTo>
                      <a:pt x="3167" y="196"/>
                      <a:pt x="3156" y="196"/>
                      <a:pt x="3167" y="196"/>
                    </a:cubicBezTo>
                    <a:lnTo>
                      <a:pt x="3191" y="196"/>
                    </a:lnTo>
                    <a:lnTo>
                      <a:pt x="3191" y="208"/>
                    </a:lnTo>
                    <a:lnTo>
                      <a:pt x="3215" y="208"/>
                    </a:lnTo>
                    <a:cubicBezTo>
                      <a:pt x="3230" y="208"/>
                      <a:pt x="3236" y="184"/>
                      <a:pt x="3238" y="167"/>
                    </a:cubicBezTo>
                    <a:lnTo>
                      <a:pt x="3238" y="167"/>
                    </a:lnTo>
                    <a:cubicBezTo>
                      <a:pt x="3243" y="186"/>
                      <a:pt x="3255" y="216"/>
                      <a:pt x="3263" y="232"/>
                    </a:cubicBezTo>
                    <a:cubicBezTo>
                      <a:pt x="3263" y="236"/>
                      <a:pt x="3265" y="239"/>
                      <a:pt x="3266" y="239"/>
                    </a:cubicBezTo>
                    <a:cubicBezTo>
                      <a:pt x="3269" y="239"/>
                      <a:pt x="3270" y="234"/>
                      <a:pt x="3263" y="220"/>
                    </a:cubicBezTo>
                    <a:cubicBezTo>
                      <a:pt x="3263" y="194"/>
                      <a:pt x="3263" y="174"/>
                      <a:pt x="3267" y="174"/>
                    </a:cubicBezTo>
                    <a:cubicBezTo>
                      <a:pt x="3269" y="174"/>
                      <a:pt x="3271" y="177"/>
                      <a:pt x="3275" y="184"/>
                    </a:cubicBezTo>
                    <a:cubicBezTo>
                      <a:pt x="3287" y="196"/>
                      <a:pt x="3287" y="208"/>
                      <a:pt x="3287" y="220"/>
                    </a:cubicBezTo>
                    <a:cubicBezTo>
                      <a:pt x="3287" y="208"/>
                      <a:pt x="3287" y="193"/>
                      <a:pt x="3287" y="184"/>
                    </a:cubicBezTo>
                    <a:cubicBezTo>
                      <a:pt x="3287" y="183"/>
                      <a:pt x="3287" y="182"/>
                      <a:pt x="3287" y="182"/>
                    </a:cubicBezTo>
                    <a:cubicBezTo>
                      <a:pt x="3289" y="182"/>
                      <a:pt x="3298" y="232"/>
                      <a:pt x="3298" y="232"/>
                    </a:cubicBezTo>
                    <a:cubicBezTo>
                      <a:pt x="3304" y="248"/>
                      <a:pt x="3307" y="254"/>
                      <a:pt x="3308" y="254"/>
                    </a:cubicBezTo>
                    <a:cubicBezTo>
                      <a:pt x="3313" y="254"/>
                      <a:pt x="3298" y="184"/>
                      <a:pt x="3298" y="184"/>
                    </a:cubicBezTo>
                    <a:lnTo>
                      <a:pt x="3298" y="184"/>
                    </a:lnTo>
                    <a:cubicBezTo>
                      <a:pt x="3298" y="184"/>
                      <a:pt x="3313" y="219"/>
                      <a:pt x="3319" y="219"/>
                    </a:cubicBezTo>
                    <a:cubicBezTo>
                      <a:pt x="3321" y="219"/>
                      <a:pt x="3322" y="216"/>
                      <a:pt x="3322" y="208"/>
                    </a:cubicBezTo>
                    <a:cubicBezTo>
                      <a:pt x="3322" y="243"/>
                      <a:pt x="3382" y="243"/>
                      <a:pt x="3394" y="243"/>
                    </a:cubicBezTo>
                    <a:cubicBezTo>
                      <a:pt x="3404" y="243"/>
                      <a:pt x="3414" y="235"/>
                      <a:pt x="3424" y="232"/>
                    </a:cubicBezTo>
                    <a:lnTo>
                      <a:pt x="3424" y="232"/>
                    </a:lnTo>
                    <a:cubicBezTo>
                      <a:pt x="3421" y="242"/>
                      <a:pt x="3418" y="251"/>
                      <a:pt x="3418" y="255"/>
                    </a:cubicBezTo>
                    <a:cubicBezTo>
                      <a:pt x="3427" y="255"/>
                      <a:pt x="3421" y="247"/>
                      <a:pt x="3431" y="232"/>
                    </a:cubicBezTo>
                    <a:lnTo>
                      <a:pt x="3431" y="232"/>
                    </a:lnTo>
                    <a:cubicBezTo>
                      <a:pt x="3440" y="235"/>
                      <a:pt x="3441" y="258"/>
                      <a:pt x="3441" y="258"/>
                    </a:cubicBezTo>
                    <a:cubicBezTo>
                      <a:pt x="3441" y="258"/>
                      <a:pt x="3441" y="257"/>
                      <a:pt x="3441" y="255"/>
                    </a:cubicBezTo>
                    <a:cubicBezTo>
                      <a:pt x="3446" y="250"/>
                      <a:pt x="3451" y="244"/>
                      <a:pt x="3455" y="237"/>
                    </a:cubicBezTo>
                    <a:lnTo>
                      <a:pt x="3455" y="237"/>
                    </a:lnTo>
                    <a:cubicBezTo>
                      <a:pt x="3457" y="241"/>
                      <a:pt x="3458" y="243"/>
                      <a:pt x="3458" y="243"/>
                    </a:cubicBezTo>
                    <a:cubicBezTo>
                      <a:pt x="3459" y="243"/>
                      <a:pt x="3459" y="238"/>
                      <a:pt x="3459" y="230"/>
                    </a:cubicBezTo>
                    <a:lnTo>
                      <a:pt x="3459" y="230"/>
                    </a:lnTo>
                    <a:cubicBezTo>
                      <a:pt x="3458" y="233"/>
                      <a:pt x="3457" y="235"/>
                      <a:pt x="3455" y="237"/>
                    </a:cubicBezTo>
                    <a:lnTo>
                      <a:pt x="3455" y="237"/>
                    </a:lnTo>
                    <a:cubicBezTo>
                      <a:pt x="3455" y="236"/>
                      <a:pt x="3454" y="234"/>
                      <a:pt x="3453" y="232"/>
                    </a:cubicBezTo>
                    <a:cubicBezTo>
                      <a:pt x="3446" y="218"/>
                      <a:pt x="3447" y="212"/>
                      <a:pt x="3447" y="212"/>
                    </a:cubicBezTo>
                    <a:lnTo>
                      <a:pt x="3447" y="212"/>
                    </a:lnTo>
                    <a:cubicBezTo>
                      <a:pt x="3447" y="212"/>
                      <a:pt x="3446" y="215"/>
                      <a:pt x="3441" y="220"/>
                    </a:cubicBezTo>
                    <a:cubicBezTo>
                      <a:pt x="3441" y="220"/>
                      <a:pt x="3441" y="220"/>
                      <a:pt x="3441" y="220"/>
                    </a:cubicBezTo>
                    <a:lnTo>
                      <a:pt x="3441" y="220"/>
                    </a:lnTo>
                    <a:cubicBezTo>
                      <a:pt x="3441" y="210"/>
                      <a:pt x="3440" y="208"/>
                      <a:pt x="3434" y="208"/>
                    </a:cubicBezTo>
                    <a:lnTo>
                      <a:pt x="3434" y="208"/>
                    </a:lnTo>
                    <a:cubicBezTo>
                      <a:pt x="3433" y="212"/>
                      <a:pt x="3431" y="216"/>
                      <a:pt x="3429" y="220"/>
                    </a:cubicBezTo>
                    <a:lnTo>
                      <a:pt x="3429" y="208"/>
                    </a:lnTo>
                    <a:cubicBezTo>
                      <a:pt x="3431" y="208"/>
                      <a:pt x="3433" y="208"/>
                      <a:pt x="3434" y="208"/>
                    </a:cubicBezTo>
                    <a:lnTo>
                      <a:pt x="3434" y="208"/>
                    </a:lnTo>
                    <a:cubicBezTo>
                      <a:pt x="3438" y="197"/>
                      <a:pt x="3441" y="188"/>
                      <a:pt x="3441" y="184"/>
                    </a:cubicBezTo>
                    <a:cubicBezTo>
                      <a:pt x="3441" y="182"/>
                      <a:pt x="3441" y="181"/>
                      <a:pt x="3440" y="181"/>
                    </a:cubicBezTo>
                    <a:cubicBezTo>
                      <a:pt x="3437" y="181"/>
                      <a:pt x="3429" y="196"/>
                      <a:pt x="3429" y="196"/>
                    </a:cubicBezTo>
                    <a:cubicBezTo>
                      <a:pt x="3429" y="196"/>
                      <a:pt x="3424" y="201"/>
                      <a:pt x="3421" y="201"/>
                    </a:cubicBezTo>
                    <a:cubicBezTo>
                      <a:pt x="3419" y="201"/>
                      <a:pt x="3418" y="200"/>
                      <a:pt x="3418" y="196"/>
                    </a:cubicBezTo>
                    <a:cubicBezTo>
                      <a:pt x="3406" y="184"/>
                      <a:pt x="3417" y="184"/>
                      <a:pt x="3418" y="172"/>
                    </a:cubicBezTo>
                    <a:lnTo>
                      <a:pt x="3418" y="172"/>
                    </a:lnTo>
                    <a:cubicBezTo>
                      <a:pt x="3417" y="176"/>
                      <a:pt x="3416" y="177"/>
                      <a:pt x="3414" y="177"/>
                    </a:cubicBezTo>
                    <a:cubicBezTo>
                      <a:pt x="3411" y="177"/>
                      <a:pt x="3406" y="172"/>
                      <a:pt x="3406" y="172"/>
                    </a:cubicBezTo>
                    <a:cubicBezTo>
                      <a:pt x="3394" y="172"/>
                      <a:pt x="3406" y="184"/>
                      <a:pt x="3406" y="184"/>
                    </a:cubicBezTo>
                    <a:cubicBezTo>
                      <a:pt x="3406" y="184"/>
                      <a:pt x="3382" y="184"/>
                      <a:pt x="3382" y="172"/>
                    </a:cubicBezTo>
                    <a:cubicBezTo>
                      <a:pt x="3389" y="157"/>
                      <a:pt x="3383" y="142"/>
                      <a:pt x="3374" y="142"/>
                    </a:cubicBezTo>
                    <a:cubicBezTo>
                      <a:pt x="3368" y="142"/>
                      <a:pt x="3362" y="147"/>
                      <a:pt x="3358" y="160"/>
                    </a:cubicBezTo>
                    <a:cubicBezTo>
                      <a:pt x="3358" y="160"/>
                      <a:pt x="3350" y="152"/>
                      <a:pt x="3344" y="152"/>
                    </a:cubicBezTo>
                    <a:cubicBezTo>
                      <a:pt x="3339" y="152"/>
                      <a:pt x="3334" y="157"/>
                      <a:pt x="3334" y="172"/>
                    </a:cubicBezTo>
                    <a:cubicBezTo>
                      <a:pt x="3326" y="155"/>
                      <a:pt x="3305" y="113"/>
                      <a:pt x="3285" y="113"/>
                    </a:cubicBezTo>
                    <a:cubicBezTo>
                      <a:pt x="3277" y="113"/>
                      <a:pt x="3269" y="120"/>
                      <a:pt x="3263" y="136"/>
                    </a:cubicBezTo>
                    <a:cubicBezTo>
                      <a:pt x="3269" y="102"/>
                      <a:pt x="3270" y="91"/>
                      <a:pt x="3268" y="91"/>
                    </a:cubicBezTo>
                    <a:lnTo>
                      <a:pt x="3268" y="91"/>
                    </a:lnTo>
                    <a:cubicBezTo>
                      <a:pt x="3263" y="91"/>
                      <a:pt x="3241" y="151"/>
                      <a:pt x="3230" y="151"/>
                    </a:cubicBezTo>
                    <a:cubicBezTo>
                      <a:pt x="3229" y="151"/>
                      <a:pt x="3228" y="150"/>
                      <a:pt x="3227" y="148"/>
                    </a:cubicBezTo>
                    <a:cubicBezTo>
                      <a:pt x="3227" y="130"/>
                      <a:pt x="3227" y="105"/>
                      <a:pt x="3216" y="105"/>
                    </a:cubicBezTo>
                    <a:cubicBezTo>
                      <a:pt x="3213" y="105"/>
                      <a:pt x="3209" y="107"/>
                      <a:pt x="3203" y="112"/>
                    </a:cubicBezTo>
                    <a:cubicBezTo>
                      <a:pt x="3191" y="136"/>
                      <a:pt x="3179" y="160"/>
                      <a:pt x="3179" y="184"/>
                    </a:cubicBezTo>
                    <a:cubicBezTo>
                      <a:pt x="3179" y="160"/>
                      <a:pt x="3191" y="136"/>
                      <a:pt x="3167" y="136"/>
                    </a:cubicBezTo>
                    <a:cubicBezTo>
                      <a:pt x="3144" y="148"/>
                      <a:pt x="3167" y="172"/>
                      <a:pt x="3144" y="172"/>
                    </a:cubicBezTo>
                    <a:lnTo>
                      <a:pt x="3144" y="172"/>
                    </a:lnTo>
                    <a:cubicBezTo>
                      <a:pt x="3150" y="160"/>
                      <a:pt x="3155" y="149"/>
                      <a:pt x="3156" y="148"/>
                    </a:cubicBezTo>
                    <a:lnTo>
                      <a:pt x="3156" y="148"/>
                    </a:lnTo>
                    <a:cubicBezTo>
                      <a:pt x="3152" y="156"/>
                      <a:pt x="3148" y="162"/>
                      <a:pt x="3144" y="169"/>
                    </a:cubicBezTo>
                    <a:lnTo>
                      <a:pt x="3144" y="169"/>
                    </a:lnTo>
                    <a:cubicBezTo>
                      <a:pt x="3144" y="146"/>
                      <a:pt x="3144" y="123"/>
                      <a:pt x="3144" y="101"/>
                    </a:cubicBezTo>
                    <a:cubicBezTo>
                      <a:pt x="3144" y="96"/>
                      <a:pt x="3140" y="93"/>
                      <a:pt x="3135" y="93"/>
                    </a:cubicBezTo>
                    <a:cubicBezTo>
                      <a:pt x="3128" y="93"/>
                      <a:pt x="3120" y="98"/>
                      <a:pt x="3120" y="112"/>
                    </a:cubicBezTo>
                    <a:cubicBezTo>
                      <a:pt x="3120" y="124"/>
                      <a:pt x="3114" y="127"/>
                      <a:pt x="3108" y="127"/>
                    </a:cubicBezTo>
                    <a:cubicBezTo>
                      <a:pt x="3102" y="127"/>
                      <a:pt x="3096" y="124"/>
                      <a:pt x="3096" y="124"/>
                    </a:cubicBezTo>
                    <a:cubicBezTo>
                      <a:pt x="3084" y="124"/>
                      <a:pt x="3060" y="124"/>
                      <a:pt x="3060" y="101"/>
                    </a:cubicBezTo>
                    <a:cubicBezTo>
                      <a:pt x="3060" y="91"/>
                      <a:pt x="3053" y="69"/>
                      <a:pt x="3045" y="69"/>
                    </a:cubicBezTo>
                    <a:cubicBezTo>
                      <a:pt x="3042" y="69"/>
                      <a:pt x="3039" y="71"/>
                      <a:pt x="3037" y="77"/>
                    </a:cubicBezTo>
                    <a:cubicBezTo>
                      <a:pt x="3013" y="89"/>
                      <a:pt x="3025" y="101"/>
                      <a:pt x="3013" y="101"/>
                    </a:cubicBezTo>
                    <a:cubicBezTo>
                      <a:pt x="3001" y="101"/>
                      <a:pt x="2989" y="101"/>
                      <a:pt x="2989" y="89"/>
                    </a:cubicBezTo>
                    <a:cubicBezTo>
                      <a:pt x="2980" y="80"/>
                      <a:pt x="2966" y="72"/>
                      <a:pt x="2958" y="72"/>
                    </a:cubicBezTo>
                    <a:cubicBezTo>
                      <a:pt x="2955" y="72"/>
                      <a:pt x="2953" y="73"/>
                      <a:pt x="2953" y="77"/>
                    </a:cubicBezTo>
                    <a:cubicBezTo>
                      <a:pt x="2953" y="96"/>
                      <a:pt x="2949" y="101"/>
                      <a:pt x="2944" y="101"/>
                    </a:cubicBezTo>
                    <a:cubicBezTo>
                      <a:pt x="2936" y="101"/>
                      <a:pt x="2925" y="89"/>
                      <a:pt x="2917" y="89"/>
                    </a:cubicBezTo>
                    <a:lnTo>
                      <a:pt x="2882" y="89"/>
                    </a:lnTo>
                    <a:cubicBezTo>
                      <a:pt x="2882" y="89"/>
                      <a:pt x="2882" y="89"/>
                      <a:pt x="2882" y="101"/>
                    </a:cubicBezTo>
                    <a:cubicBezTo>
                      <a:pt x="2882" y="105"/>
                      <a:pt x="2880" y="106"/>
                      <a:pt x="2879" y="106"/>
                    </a:cubicBezTo>
                    <a:cubicBezTo>
                      <a:pt x="2875" y="106"/>
                      <a:pt x="2870" y="101"/>
                      <a:pt x="2870" y="101"/>
                    </a:cubicBezTo>
                    <a:lnTo>
                      <a:pt x="2858" y="101"/>
                    </a:lnTo>
                    <a:cubicBezTo>
                      <a:pt x="2858" y="101"/>
                      <a:pt x="2842" y="111"/>
                      <a:pt x="2831" y="111"/>
                    </a:cubicBezTo>
                    <a:cubicBezTo>
                      <a:pt x="2826" y="111"/>
                      <a:pt x="2822" y="108"/>
                      <a:pt x="2822" y="101"/>
                    </a:cubicBezTo>
                    <a:cubicBezTo>
                      <a:pt x="2822" y="77"/>
                      <a:pt x="2810" y="65"/>
                      <a:pt x="2798" y="65"/>
                    </a:cubicBezTo>
                    <a:cubicBezTo>
                      <a:pt x="2795" y="68"/>
                      <a:pt x="2793" y="73"/>
                      <a:pt x="2793" y="77"/>
                    </a:cubicBezTo>
                    <a:lnTo>
                      <a:pt x="2793" y="77"/>
                    </a:lnTo>
                    <a:cubicBezTo>
                      <a:pt x="2789" y="70"/>
                      <a:pt x="2786" y="65"/>
                      <a:pt x="2786" y="65"/>
                    </a:cubicBezTo>
                    <a:cubicBezTo>
                      <a:pt x="2786" y="65"/>
                      <a:pt x="2784" y="72"/>
                      <a:pt x="2782" y="81"/>
                    </a:cubicBezTo>
                    <a:lnTo>
                      <a:pt x="2782" y="81"/>
                    </a:lnTo>
                    <a:cubicBezTo>
                      <a:pt x="2777" y="70"/>
                      <a:pt x="2766" y="51"/>
                      <a:pt x="2763" y="51"/>
                    </a:cubicBezTo>
                    <a:cubicBezTo>
                      <a:pt x="2763" y="51"/>
                      <a:pt x="2763" y="52"/>
                      <a:pt x="2763" y="53"/>
                    </a:cubicBezTo>
                    <a:cubicBezTo>
                      <a:pt x="2763" y="65"/>
                      <a:pt x="2760" y="71"/>
                      <a:pt x="2757" y="71"/>
                    </a:cubicBezTo>
                    <a:cubicBezTo>
                      <a:pt x="2754" y="71"/>
                      <a:pt x="2751" y="65"/>
                      <a:pt x="2751" y="53"/>
                    </a:cubicBezTo>
                    <a:cubicBezTo>
                      <a:pt x="2743" y="45"/>
                      <a:pt x="2734" y="31"/>
                      <a:pt x="2726" y="31"/>
                    </a:cubicBezTo>
                    <a:cubicBezTo>
                      <a:pt x="2722" y="31"/>
                      <a:pt x="2719" y="34"/>
                      <a:pt x="2715" y="41"/>
                    </a:cubicBezTo>
                    <a:cubicBezTo>
                      <a:pt x="2708" y="48"/>
                      <a:pt x="2705" y="55"/>
                      <a:pt x="2702" y="55"/>
                    </a:cubicBezTo>
                    <a:cubicBezTo>
                      <a:pt x="2699" y="55"/>
                      <a:pt x="2696" y="51"/>
                      <a:pt x="2691" y="41"/>
                    </a:cubicBezTo>
                    <a:cubicBezTo>
                      <a:pt x="2684" y="41"/>
                      <a:pt x="2672" y="59"/>
                      <a:pt x="2664" y="59"/>
                    </a:cubicBezTo>
                    <a:cubicBezTo>
                      <a:pt x="2659" y="59"/>
                      <a:pt x="2656" y="52"/>
                      <a:pt x="2656" y="29"/>
                    </a:cubicBezTo>
                    <a:cubicBezTo>
                      <a:pt x="2656" y="48"/>
                      <a:pt x="2650" y="54"/>
                      <a:pt x="2642" y="54"/>
                    </a:cubicBezTo>
                    <a:cubicBezTo>
                      <a:pt x="2631" y="54"/>
                      <a:pt x="2615" y="41"/>
                      <a:pt x="2608" y="41"/>
                    </a:cubicBezTo>
                    <a:cubicBezTo>
                      <a:pt x="2596" y="53"/>
                      <a:pt x="2608" y="65"/>
                      <a:pt x="2596" y="89"/>
                    </a:cubicBezTo>
                    <a:cubicBezTo>
                      <a:pt x="2594" y="90"/>
                      <a:pt x="2593" y="91"/>
                      <a:pt x="2592" y="91"/>
                    </a:cubicBezTo>
                    <a:cubicBezTo>
                      <a:pt x="2584" y="91"/>
                      <a:pt x="2584" y="63"/>
                      <a:pt x="2584" y="53"/>
                    </a:cubicBezTo>
                    <a:cubicBezTo>
                      <a:pt x="2584" y="28"/>
                      <a:pt x="2582" y="19"/>
                      <a:pt x="2579" y="19"/>
                    </a:cubicBezTo>
                    <a:cubicBezTo>
                      <a:pt x="2574" y="19"/>
                      <a:pt x="2567" y="34"/>
                      <a:pt x="2560" y="41"/>
                    </a:cubicBezTo>
                    <a:cubicBezTo>
                      <a:pt x="2536" y="41"/>
                      <a:pt x="2513" y="29"/>
                      <a:pt x="2513" y="17"/>
                    </a:cubicBezTo>
                    <a:cubicBezTo>
                      <a:pt x="2513" y="22"/>
                      <a:pt x="2513" y="30"/>
                      <a:pt x="2513" y="41"/>
                    </a:cubicBezTo>
                    <a:cubicBezTo>
                      <a:pt x="2509" y="45"/>
                      <a:pt x="2506" y="46"/>
                      <a:pt x="2504" y="46"/>
                    </a:cubicBezTo>
                    <a:cubicBezTo>
                      <a:pt x="2501" y="46"/>
                      <a:pt x="2501" y="41"/>
                      <a:pt x="2501" y="41"/>
                    </a:cubicBezTo>
                    <a:cubicBezTo>
                      <a:pt x="2495" y="35"/>
                      <a:pt x="2489" y="35"/>
                      <a:pt x="2484" y="35"/>
                    </a:cubicBezTo>
                    <a:cubicBezTo>
                      <a:pt x="2480" y="35"/>
                      <a:pt x="2477" y="35"/>
                      <a:pt x="2477" y="29"/>
                    </a:cubicBezTo>
                    <a:cubicBezTo>
                      <a:pt x="2468" y="12"/>
                      <a:pt x="2472" y="1"/>
                      <a:pt x="2470" y="1"/>
                    </a:cubicBezTo>
                    <a:close/>
                    <a:moveTo>
                      <a:pt x="3845" y="247"/>
                    </a:moveTo>
                    <a:cubicBezTo>
                      <a:pt x="3843" y="247"/>
                      <a:pt x="3840" y="258"/>
                      <a:pt x="3841" y="270"/>
                    </a:cubicBezTo>
                    <a:lnTo>
                      <a:pt x="3841" y="270"/>
                    </a:lnTo>
                    <a:cubicBezTo>
                      <a:pt x="3844" y="264"/>
                      <a:pt x="3846" y="259"/>
                      <a:pt x="3846" y="255"/>
                    </a:cubicBezTo>
                    <a:cubicBezTo>
                      <a:pt x="3846" y="250"/>
                      <a:pt x="3845" y="247"/>
                      <a:pt x="3845" y="247"/>
                    </a:cubicBezTo>
                    <a:close/>
                    <a:moveTo>
                      <a:pt x="3474" y="164"/>
                    </a:moveTo>
                    <a:cubicBezTo>
                      <a:pt x="3472" y="164"/>
                      <a:pt x="3469" y="166"/>
                      <a:pt x="3465" y="172"/>
                    </a:cubicBezTo>
                    <a:cubicBezTo>
                      <a:pt x="3459" y="191"/>
                      <a:pt x="3459" y="216"/>
                      <a:pt x="3459" y="230"/>
                    </a:cubicBezTo>
                    <a:lnTo>
                      <a:pt x="3459" y="230"/>
                    </a:lnTo>
                    <a:cubicBezTo>
                      <a:pt x="3463" y="224"/>
                      <a:pt x="3465" y="220"/>
                      <a:pt x="3465" y="220"/>
                    </a:cubicBezTo>
                    <a:lnTo>
                      <a:pt x="3465" y="220"/>
                    </a:lnTo>
                    <a:cubicBezTo>
                      <a:pt x="3476" y="220"/>
                      <a:pt x="3440" y="283"/>
                      <a:pt x="3447" y="283"/>
                    </a:cubicBezTo>
                    <a:cubicBezTo>
                      <a:pt x="3448" y="283"/>
                      <a:pt x="3450" y="282"/>
                      <a:pt x="3453" y="279"/>
                    </a:cubicBezTo>
                    <a:cubicBezTo>
                      <a:pt x="3465" y="261"/>
                      <a:pt x="3471" y="261"/>
                      <a:pt x="3476" y="261"/>
                    </a:cubicBezTo>
                    <a:cubicBezTo>
                      <a:pt x="3480" y="261"/>
                      <a:pt x="3483" y="261"/>
                      <a:pt x="3489" y="243"/>
                    </a:cubicBezTo>
                    <a:cubicBezTo>
                      <a:pt x="3489" y="237"/>
                      <a:pt x="3489" y="233"/>
                      <a:pt x="3490" y="231"/>
                    </a:cubicBezTo>
                    <a:lnTo>
                      <a:pt x="3490" y="231"/>
                    </a:lnTo>
                    <a:cubicBezTo>
                      <a:pt x="3490" y="231"/>
                      <a:pt x="3489" y="232"/>
                      <a:pt x="3489" y="232"/>
                    </a:cubicBezTo>
                    <a:cubicBezTo>
                      <a:pt x="3479" y="232"/>
                      <a:pt x="3486" y="164"/>
                      <a:pt x="3474" y="164"/>
                    </a:cubicBezTo>
                    <a:close/>
                    <a:moveTo>
                      <a:pt x="3906" y="291"/>
                    </a:moveTo>
                    <a:lnTo>
                      <a:pt x="3906" y="291"/>
                    </a:lnTo>
                    <a:cubicBezTo>
                      <a:pt x="3906" y="296"/>
                      <a:pt x="3903" y="299"/>
                      <a:pt x="3900" y="300"/>
                    </a:cubicBezTo>
                    <a:lnTo>
                      <a:pt x="3900" y="300"/>
                    </a:lnTo>
                    <a:cubicBezTo>
                      <a:pt x="3901" y="296"/>
                      <a:pt x="3903" y="294"/>
                      <a:pt x="3906" y="291"/>
                    </a:cubicBezTo>
                    <a:close/>
                    <a:moveTo>
                      <a:pt x="3501" y="303"/>
                    </a:moveTo>
                    <a:cubicBezTo>
                      <a:pt x="3489" y="303"/>
                      <a:pt x="3489" y="315"/>
                      <a:pt x="3489" y="339"/>
                    </a:cubicBezTo>
                    <a:cubicBezTo>
                      <a:pt x="3501" y="327"/>
                      <a:pt x="3501" y="315"/>
                      <a:pt x="3501" y="303"/>
                    </a:cubicBezTo>
                    <a:close/>
                    <a:moveTo>
                      <a:pt x="3537" y="327"/>
                    </a:moveTo>
                    <a:cubicBezTo>
                      <a:pt x="3537" y="327"/>
                      <a:pt x="3537" y="327"/>
                      <a:pt x="3537" y="327"/>
                    </a:cubicBezTo>
                    <a:lnTo>
                      <a:pt x="3537" y="339"/>
                    </a:lnTo>
                    <a:cubicBezTo>
                      <a:pt x="3537" y="336"/>
                      <a:pt x="3537" y="332"/>
                      <a:pt x="3537" y="327"/>
                    </a:cubicBezTo>
                    <a:close/>
                    <a:moveTo>
                      <a:pt x="989" y="315"/>
                    </a:moveTo>
                    <a:lnTo>
                      <a:pt x="989" y="315"/>
                    </a:lnTo>
                    <a:cubicBezTo>
                      <a:pt x="1001" y="315"/>
                      <a:pt x="1012" y="351"/>
                      <a:pt x="1001" y="351"/>
                    </a:cubicBezTo>
                    <a:cubicBezTo>
                      <a:pt x="989" y="351"/>
                      <a:pt x="977" y="327"/>
                      <a:pt x="989" y="315"/>
                    </a:cubicBezTo>
                    <a:close/>
                    <a:moveTo>
                      <a:pt x="881" y="327"/>
                    </a:moveTo>
                    <a:lnTo>
                      <a:pt x="881" y="327"/>
                    </a:lnTo>
                    <a:cubicBezTo>
                      <a:pt x="893" y="327"/>
                      <a:pt x="905" y="362"/>
                      <a:pt x="893" y="362"/>
                    </a:cubicBezTo>
                    <a:cubicBezTo>
                      <a:pt x="881" y="362"/>
                      <a:pt x="870" y="339"/>
                      <a:pt x="881" y="327"/>
                    </a:cubicBezTo>
                    <a:close/>
                    <a:moveTo>
                      <a:pt x="3632" y="184"/>
                    </a:moveTo>
                    <a:lnTo>
                      <a:pt x="3632" y="184"/>
                    </a:lnTo>
                    <a:cubicBezTo>
                      <a:pt x="3620" y="196"/>
                      <a:pt x="3608" y="208"/>
                      <a:pt x="3596" y="220"/>
                    </a:cubicBezTo>
                    <a:cubicBezTo>
                      <a:pt x="3589" y="234"/>
                      <a:pt x="3585" y="240"/>
                      <a:pt x="3583" y="240"/>
                    </a:cubicBezTo>
                    <a:cubicBezTo>
                      <a:pt x="3581" y="240"/>
                      <a:pt x="3583" y="230"/>
                      <a:pt x="3587" y="218"/>
                    </a:cubicBezTo>
                    <a:lnTo>
                      <a:pt x="3587" y="218"/>
                    </a:lnTo>
                    <a:cubicBezTo>
                      <a:pt x="3586" y="219"/>
                      <a:pt x="3585" y="219"/>
                      <a:pt x="3584" y="219"/>
                    </a:cubicBezTo>
                    <a:cubicBezTo>
                      <a:pt x="3579" y="219"/>
                      <a:pt x="3574" y="217"/>
                      <a:pt x="3570" y="217"/>
                    </a:cubicBezTo>
                    <a:cubicBezTo>
                      <a:pt x="3564" y="217"/>
                      <a:pt x="3560" y="220"/>
                      <a:pt x="3560" y="232"/>
                    </a:cubicBezTo>
                    <a:cubicBezTo>
                      <a:pt x="3560" y="220"/>
                      <a:pt x="3560" y="196"/>
                      <a:pt x="3548" y="196"/>
                    </a:cubicBezTo>
                    <a:cubicBezTo>
                      <a:pt x="3548" y="208"/>
                      <a:pt x="3546" y="211"/>
                      <a:pt x="3541" y="211"/>
                    </a:cubicBezTo>
                    <a:cubicBezTo>
                      <a:pt x="3537" y="211"/>
                      <a:pt x="3531" y="208"/>
                      <a:pt x="3525" y="208"/>
                    </a:cubicBezTo>
                    <a:cubicBezTo>
                      <a:pt x="3514" y="208"/>
                      <a:pt x="3504" y="226"/>
                      <a:pt x="3493" y="231"/>
                    </a:cubicBezTo>
                    <a:lnTo>
                      <a:pt x="3493" y="231"/>
                    </a:lnTo>
                    <a:cubicBezTo>
                      <a:pt x="3493" y="230"/>
                      <a:pt x="3492" y="230"/>
                      <a:pt x="3491" y="230"/>
                    </a:cubicBezTo>
                    <a:cubicBezTo>
                      <a:pt x="3491" y="230"/>
                      <a:pt x="3490" y="230"/>
                      <a:pt x="3490" y="231"/>
                    </a:cubicBezTo>
                    <a:lnTo>
                      <a:pt x="3490" y="231"/>
                    </a:lnTo>
                    <a:cubicBezTo>
                      <a:pt x="3491" y="231"/>
                      <a:pt x="3492" y="231"/>
                      <a:pt x="3493" y="231"/>
                    </a:cubicBezTo>
                    <a:lnTo>
                      <a:pt x="3493" y="231"/>
                    </a:lnTo>
                    <a:cubicBezTo>
                      <a:pt x="3495" y="233"/>
                      <a:pt x="3498" y="238"/>
                      <a:pt x="3499" y="238"/>
                    </a:cubicBezTo>
                    <a:cubicBezTo>
                      <a:pt x="3500" y="238"/>
                      <a:pt x="3501" y="237"/>
                      <a:pt x="3501" y="232"/>
                    </a:cubicBezTo>
                    <a:cubicBezTo>
                      <a:pt x="3501" y="255"/>
                      <a:pt x="3501" y="279"/>
                      <a:pt x="3501" y="291"/>
                    </a:cubicBezTo>
                    <a:cubicBezTo>
                      <a:pt x="3502" y="292"/>
                      <a:pt x="3502" y="292"/>
                      <a:pt x="3503" y="292"/>
                    </a:cubicBezTo>
                    <a:cubicBezTo>
                      <a:pt x="3516" y="292"/>
                      <a:pt x="3537" y="220"/>
                      <a:pt x="3548" y="220"/>
                    </a:cubicBezTo>
                    <a:cubicBezTo>
                      <a:pt x="3549" y="219"/>
                      <a:pt x="3550" y="219"/>
                      <a:pt x="3550" y="219"/>
                    </a:cubicBezTo>
                    <a:lnTo>
                      <a:pt x="3550" y="219"/>
                    </a:lnTo>
                    <a:cubicBezTo>
                      <a:pt x="3556" y="219"/>
                      <a:pt x="3553" y="261"/>
                      <a:pt x="3551" y="294"/>
                    </a:cubicBezTo>
                    <a:lnTo>
                      <a:pt x="3551" y="294"/>
                    </a:lnTo>
                    <a:cubicBezTo>
                      <a:pt x="3550" y="293"/>
                      <a:pt x="3549" y="292"/>
                      <a:pt x="3548" y="291"/>
                    </a:cubicBezTo>
                    <a:lnTo>
                      <a:pt x="3548" y="291"/>
                    </a:lnTo>
                    <a:cubicBezTo>
                      <a:pt x="3539" y="291"/>
                      <a:pt x="3537" y="312"/>
                      <a:pt x="3537" y="327"/>
                    </a:cubicBezTo>
                    <a:lnTo>
                      <a:pt x="3537" y="327"/>
                    </a:lnTo>
                    <a:cubicBezTo>
                      <a:pt x="3541" y="327"/>
                      <a:pt x="3546" y="323"/>
                      <a:pt x="3549" y="319"/>
                    </a:cubicBezTo>
                    <a:lnTo>
                      <a:pt x="3549" y="319"/>
                    </a:lnTo>
                    <a:cubicBezTo>
                      <a:pt x="3549" y="322"/>
                      <a:pt x="3548" y="325"/>
                      <a:pt x="3548" y="327"/>
                    </a:cubicBezTo>
                    <a:cubicBezTo>
                      <a:pt x="3560" y="303"/>
                      <a:pt x="3572" y="267"/>
                      <a:pt x="3596" y="243"/>
                    </a:cubicBezTo>
                    <a:cubicBezTo>
                      <a:pt x="3596" y="267"/>
                      <a:pt x="3596" y="279"/>
                      <a:pt x="3596" y="303"/>
                    </a:cubicBezTo>
                    <a:cubicBezTo>
                      <a:pt x="3596" y="291"/>
                      <a:pt x="3599" y="288"/>
                      <a:pt x="3604" y="288"/>
                    </a:cubicBezTo>
                    <a:cubicBezTo>
                      <a:pt x="3608" y="288"/>
                      <a:pt x="3614" y="291"/>
                      <a:pt x="3620" y="291"/>
                    </a:cubicBezTo>
                    <a:cubicBezTo>
                      <a:pt x="3632" y="279"/>
                      <a:pt x="3644" y="267"/>
                      <a:pt x="3644" y="243"/>
                    </a:cubicBezTo>
                    <a:lnTo>
                      <a:pt x="3644" y="243"/>
                    </a:lnTo>
                    <a:cubicBezTo>
                      <a:pt x="3644" y="273"/>
                      <a:pt x="3636" y="309"/>
                      <a:pt x="3639" y="309"/>
                    </a:cubicBezTo>
                    <a:cubicBezTo>
                      <a:pt x="3640" y="309"/>
                      <a:pt x="3641" y="307"/>
                      <a:pt x="3644" y="303"/>
                    </a:cubicBezTo>
                    <a:cubicBezTo>
                      <a:pt x="3650" y="300"/>
                      <a:pt x="3654" y="298"/>
                      <a:pt x="3657" y="298"/>
                    </a:cubicBezTo>
                    <a:cubicBezTo>
                      <a:pt x="3668" y="298"/>
                      <a:pt x="3668" y="312"/>
                      <a:pt x="3668" y="339"/>
                    </a:cubicBezTo>
                    <a:cubicBezTo>
                      <a:pt x="3668" y="339"/>
                      <a:pt x="3668" y="327"/>
                      <a:pt x="3679" y="315"/>
                    </a:cubicBezTo>
                    <a:cubicBezTo>
                      <a:pt x="3679" y="311"/>
                      <a:pt x="3682" y="310"/>
                      <a:pt x="3686" y="310"/>
                    </a:cubicBezTo>
                    <a:cubicBezTo>
                      <a:pt x="3693" y="310"/>
                      <a:pt x="3703" y="315"/>
                      <a:pt x="3703" y="315"/>
                    </a:cubicBezTo>
                    <a:cubicBezTo>
                      <a:pt x="3715" y="315"/>
                      <a:pt x="3715" y="291"/>
                      <a:pt x="3727" y="279"/>
                    </a:cubicBezTo>
                    <a:cubicBezTo>
                      <a:pt x="3727" y="273"/>
                      <a:pt x="3730" y="273"/>
                      <a:pt x="3733" y="273"/>
                    </a:cubicBezTo>
                    <a:cubicBezTo>
                      <a:pt x="3736" y="273"/>
                      <a:pt x="3739" y="273"/>
                      <a:pt x="3739" y="267"/>
                    </a:cubicBezTo>
                    <a:lnTo>
                      <a:pt x="3739" y="267"/>
                    </a:lnTo>
                    <a:cubicBezTo>
                      <a:pt x="3739" y="291"/>
                      <a:pt x="3727" y="291"/>
                      <a:pt x="3739" y="291"/>
                    </a:cubicBezTo>
                    <a:lnTo>
                      <a:pt x="3763" y="291"/>
                    </a:lnTo>
                    <a:cubicBezTo>
                      <a:pt x="3763" y="303"/>
                      <a:pt x="3751" y="327"/>
                      <a:pt x="3751" y="327"/>
                    </a:cubicBezTo>
                    <a:cubicBezTo>
                      <a:pt x="3739" y="327"/>
                      <a:pt x="3739" y="327"/>
                      <a:pt x="3739" y="339"/>
                    </a:cubicBezTo>
                    <a:cubicBezTo>
                      <a:pt x="3751" y="339"/>
                      <a:pt x="3763" y="303"/>
                      <a:pt x="3787" y="291"/>
                    </a:cubicBezTo>
                    <a:cubicBezTo>
                      <a:pt x="3789" y="290"/>
                      <a:pt x="3791" y="289"/>
                      <a:pt x="3792" y="289"/>
                    </a:cubicBezTo>
                    <a:cubicBezTo>
                      <a:pt x="3803" y="289"/>
                      <a:pt x="3775" y="327"/>
                      <a:pt x="3775" y="327"/>
                    </a:cubicBezTo>
                    <a:lnTo>
                      <a:pt x="3799" y="315"/>
                    </a:lnTo>
                    <a:cubicBezTo>
                      <a:pt x="3799" y="315"/>
                      <a:pt x="3804" y="310"/>
                      <a:pt x="3807" y="310"/>
                    </a:cubicBezTo>
                    <a:cubicBezTo>
                      <a:pt x="3809" y="310"/>
                      <a:pt x="3810" y="311"/>
                      <a:pt x="3810" y="315"/>
                    </a:cubicBezTo>
                    <a:cubicBezTo>
                      <a:pt x="3810" y="328"/>
                      <a:pt x="3817" y="340"/>
                      <a:pt x="3824" y="340"/>
                    </a:cubicBezTo>
                    <a:cubicBezTo>
                      <a:pt x="3829" y="340"/>
                      <a:pt x="3834" y="331"/>
                      <a:pt x="3834" y="303"/>
                    </a:cubicBezTo>
                    <a:lnTo>
                      <a:pt x="3846" y="303"/>
                    </a:lnTo>
                    <a:cubicBezTo>
                      <a:pt x="3846" y="327"/>
                      <a:pt x="3846" y="339"/>
                      <a:pt x="3834" y="351"/>
                    </a:cubicBezTo>
                    <a:cubicBezTo>
                      <a:pt x="3834" y="361"/>
                      <a:pt x="3834" y="364"/>
                      <a:pt x="3835" y="364"/>
                    </a:cubicBezTo>
                    <a:cubicBezTo>
                      <a:pt x="3836" y="364"/>
                      <a:pt x="3839" y="357"/>
                      <a:pt x="3846" y="351"/>
                    </a:cubicBezTo>
                    <a:cubicBezTo>
                      <a:pt x="3855" y="342"/>
                      <a:pt x="3870" y="308"/>
                      <a:pt x="3886" y="295"/>
                    </a:cubicBezTo>
                    <a:lnTo>
                      <a:pt x="3886" y="295"/>
                    </a:lnTo>
                    <a:cubicBezTo>
                      <a:pt x="3891" y="298"/>
                      <a:pt x="3895" y="300"/>
                      <a:pt x="3898" y="300"/>
                    </a:cubicBezTo>
                    <a:cubicBezTo>
                      <a:pt x="3899" y="300"/>
                      <a:pt x="3899" y="300"/>
                      <a:pt x="3900" y="300"/>
                    </a:cubicBezTo>
                    <a:lnTo>
                      <a:pt x="3900" y="300"/>
                    </a:lnTo>
                    <a:cubicBezTo>
                      <a:pt x="3894" y="313"/>
                      <a:pt x="3894" y="332"/>
                      <a:pt x="3894" y="351"/>
                    </a:cubicBezTo>
                    <a:cubicBezTo>
                      <a:pt x="3894" y="360"/>
                      <a:pt x="3895" y="364"/>
                      <a:pt x="3898" y="364"/>
                    </a:cubicBezTo>
                    <a:cubicBezTo>
                      <a:pt x="3903" y="364"/>
                      <a:pt x="3910" y="353"/>
                      <a:pt x="3918" y="339"/>
                    </a:cubicBezTo>
                    <a:lnTo>
                      <a:pt x="3918" y="339"/>
                    </a:lnTo>
                    <a:cubicBezTo>
                      <a:pt x="3918" y="362"/>
                      <a:pt x="3906" y="386"/>
                      <a:pt x="3918" y="386"/>
                    </a:cubicBezTo>
                    <a:cubicBezTo>
                      <a:pt x="3918" y="387"/>
                      <a:pt x="3919" y="387"/>
                      <a:pt x="3920" y="387"/>
                    </a:cubicBezTo>
                    <a:cubicBezTo>
                      <a:pt x="3928" y="387"/>
                      <a:pt x="3930" y="334"/>
                      <a:pt x="3936" y="331"/>
                    </a:cubicBezTo>
                    <a:lnTo>
                      <a:pt x="3936" y="331"/>
                    </a:lnTo>
                    <a:cubicBezTo>
                      <a:pt x="3932" y="340"/>
                      <a:pt x="3930" y="351"/>
                      <a:pt x="3929" y="362"/>
                    </a:cubicBezTo>
                    <a:lnTo>
                      <a:pt x="3929" y="362"/>
                    </a:lnTo>
                    <a:cubicBezTo>
                      <a:pt x="3930" y="349"/>
                      <a:pt x="3933" y="340"/>
                      <a:pt x="3936" y="331"/>
                    </a:cubicBezTo>
                    <a:lnTo>
                      <a:pt x="3936" y="331"/>
                    </a:lnTo>
                    <a:cubicBezTo>
                      <a:pt x="3936" y="331"/>
                      <a:pt x="3936" y="331"/>
                      <a:pt x="3936" y="331"/>
                    </a:cubicBezTo>
                    <a:cubicBezTo>
                      <a:pt x="3938" y="331"/>
                      <a:pt x="3939" y="333"/>
                      <a:pt x="3941" y="339"/>
                    </a:cubicBezTo>
                    <a:cubicBezTo>
                      <a:pt x="3941" y="374"/>
                      <a:pt x="3941" y="386"/>
                      <a:pt x="3941" y="398"/>
                    </a:cubicBezTo>
                    <a:cubicBezTo>
                      <a:pt x="3941" y="398"/>
                      <a:pt x="3949" y="383"/>
                      <a:pt x="3958" y="383"/>
                    </a:cubicBezTo>
                    <a:cubicBezTo>
                      <a:pt x="3960" y="383"/>
                      <a:pt x="3963" y="384"/>
                      <a:pt x="3965" y="386"/>
                    </a:cubicBezTo>
                    <a:cubicBezTo>
                      <a:pt x="3965" y="398"/>
                      <a:pt x="3989" y="422"/>
                      <a:pt x="3989" y="422"/>
                    </a:cubicBezTo>
                    <a:cubicBezTo>
                      <a:pt x="3995" y="422"/>
                      <a:pt x="3998" y="410"/>
                      <a:pt x="4001" y="398"/>
                    </a:cubicBezTo>
                    <a:lnTo>
                      <a:pt x="4001" y="398"/>
                    </a:lnTo>
                    <a:cubicBezTo>
                      <a:pt x="3995" y="410"/>
                      <a:pt x="3992" y="416"/>
                      <a:pt x="3990" y="416"/>
                    </a:cubicBezTo>
                    <a:cubicBezTo>
                      <a:pt x="3989" y="416"/>
                      <a:pt x="3989" y="410"/>
                      <a:pt x="3989" y="398"/>
                    </a:cubicBezTo>
                    <a:cubicBezTo>
                      <a:pt x="3977" y="386"/>
                      <a:pt x="4013" y="315"/>
                      <a:pt x="4013" y="303"/>
                    </a:cubicBezTo>
                    <a:lnTo>
                      <a:pt x="3989" y="303"/>
                    </a:lnTo>
                    <a:cubicBezTo>
                      <a:pt x="3977" y="315"/>
                      <a:pt x="3977" y="339"/>
                      <a:pt x="3965" y="351"/>
                    </a:cubicBezTo>
                    <a:cubicBezTo>
                      <a:pt x="3954" y="351"/>
                      <a:pt x="3963" y="301"/>
                      <a:pt x="3956" y="301"/>
                    </a:cubicBezTo>
                    <a:lnTo>
                      <a:pt x="3956" y="301"/>
                    </a:lnTo>
                    <a:cubicBezTo>
                      <a:pt x="3955" y="301"/>
                      <a:pt x="3954" y="302"/>
                      <a:pt x="3953" y="303"/>
                    </a:cubicBezTo>
                    <a:cubicBezTo>
                      <a:pt x="3947" y="309"/>
                      <a:pt x="3941" y="318"/>
                      <a:pt x="3937" y="328"/>
                    </a:cubicBezTo>
                    <a:lnTo>
                      <a:pt x="3937" y="328"/>
                    </a:lnTo>
                    <a:cubicBezTo>
                      <a:pt x="3939" y="321"/>
                      <a:pt x="3941" y="313"/>
                      <a:pt x="3941" y="303"/>
                    </a:cubicBezTo>
                    <a:cubicBezTo>
                      <a:pt x="3941" y="282"/>
                      <a:pt x="3941" y="253"/>
                      <a:pt x="3926" y="253"/>
                    </a:cubicBezTo>
                    <a:cubicBezTo>
                      <a:pt x="3924" y="253"/>
                      <a:pt x="3921" y="254"/>
                      <a:pt x="3918" y="255"/>
                    </a:cubicBezTo>
                    <a:cubicBezTo>
                      <a:pt x="3894" y="267"/>
                      <a:pt x="3918" y="291"/>
                      <a:pt x="3906" y="291"/>
                    </a:cubicBezTo>
                    <a:cubicBezTo>
                      <a:pt x="3904" y="290"/>
                      <a:pt x="3901" y="289"/>
                      <a:pt x="3899" y="289"/>
                    </a:cubicBezTo>
                    <a:cubicBezTo>
                      <a:pt x="3895" y="289"/>
                      <a:pt x="3891" y="292"/>
                      <a:pt x="3886" y="295"/>
                    </a:cubicBezTo>
                    <a:lnTo>
                      <a:pt x="3886" y="295"/>
                    </a:lnTo>
                    <a:cubicBezTo>
                      <a:pt x="3885" y="294"/>
                      <a:pt x="3883" y="293"/>
                      <a:pt x="3882" y="291"/>
                    </a:cubicBezTo>
                    <a:cubicBezTo>
                      <a:pt x="3882" y="291"/>
                      <a:pt x="3882" y="267"/>
                      <a:pt x="3870" y="267"/>
                    </a:cubicBezTo>
                    <a:cubicBezTo>
                      <a:pt x="3860" y="267"/>
                      <a:pt x="3850" y="293"/>
                      <a:pt x="3847" y="293"/>
                    </a:cubicBezTo>
                    <a:cubicBezTo>
                      <a:pt x="3846" y="293"/>
                      <a:pt x="3846" y="293"/>
                      <a:pt x="3846" y="291"/>
                    </a:cubicBezTo>
                    <a:cubicBezTo>
                      <a:pt x="3843" y="285"/>
                      <a:pt x="3841" y="277"/>
                      <a:pt x="3841" y="270"/>
                    </a:cubicBezTo>
                    <a:lnTo>
                      <a:pt x="3841" y="270"/>
                    </a:lnTo>
                    <a:cubicBezTo>
                      <a:pt x="3833" y="285"/>
                      <a:pt x="3819" y="303"/>
                      <a:pt x="3810" y="303"/>
                    </a:cubicBezTo>
                    <a:lnTo>
                      <a:pt x="3810" y="279"/>
                    </a:lnTo>
                    <a:lnTo>
                      <a:pt x="3810" y="267"/>
                    </a:lnTo>
                    <a:cubicBezTo>
                      <a:pt x="3810" y="263"/>
                      <a:pt x="3806" y="262"/>
                      <a:pt x="3801" y="262"/>
                    </a:cubicBezTo>
                    <a:cubicBezTo>
                      <a:pt x="3791" y="262"/>
                      <a:pt x="3775" y="267"/>
                      <a:pt x="3775" y="267"/>
                    </a:cubicBezTo>
                    <a:cubicBezTo>
                      <a:pt x="3775" y="267"/>
                      <a:pt x="3763" y="255"/>
                      <a:pt x="3763" y="255"/>
                    </a:cubicBezTo>
                    <a:cubicBezTo>
                      <a:pt x="3751" y="255"/>
                      <a:pt x="3751" y="267"/>
                      <a:pt x="3739" y="267"/>
                    </a:cubicBezTo>
                    <a:cubicBezTo>
                      <a:pt x="3727" y="255"/>
                      <a:pt x="3727" y="267"/>
                      <a:pt x="3715" y="243"/>
                    </a:cubicBezTo>
                    <a:cubicBezTo>
                      <a:pt x="3715" y="242"/>
                      <a:pt x="3715" y="241"/>
                      <a:pt x="3714" y="241"/>
                    </a:cubicBezTo>
                    <a:cubicBezTo>
                      <a:pt x="3709" y="241"/>
                      <a:pt x="3690" y="267"/>
                      <a:pt x="3679" y="267"/>
                    </a:cubicBezTo>
                    <a:cubicBezTo>
                      <a:pt x="3668" y="255"/>
                      <a:pt x="3679" y="220"/>
                      <a:pt x="3668" y="220"/>
                    </a:cubicBezTo>
                    <a:cubicBezTo>
                      <a:pt x="3664" y="218"/>
                      <a:pt x="3661" y="217"/>
                      <a:pt x="3659" y="217"/>
                    </a:cubicBezTo>
                    <a:cubicBezTo>
                      <a:pt x="3643" y="217"/>
                      <a:pt x="3642" y="243"/>
                      <a:pt x="3632" y="243"/>
                    </a:cubicBezTo>
                    <a:cubicBezTo>
                      <a:pt x="3631" y="244"/>
                      <a:pt x="3630" y="245"/>
                      <a:pt x="3629" y="245"/>
                    </a:cubicBezTo>
                    <a:cubicBezTo>
                      <a:pt x="3622" y="245"/>
                      <a:pt x="3632" y="195"/>
                      <a:pt x="3632" y="184"/>
                    </a:cubicBezTo>
                    <a:close/>
                    <a:moveTo>
                      <a:pt x="825" y="443"/>
                    </a:moveTo>
                    <a:lnTo>
                      <a:pt x="825" y="443"/>
                    </a:lnTo>
                    <a:cubicBezTo>
                      <a:pt x="820" y="444"/>
                      <a:pt x="818" y="446"/>
                      <a:pt x="822" y="446"/>
                    </a:cubicBezTo>
                    <a:cubicBezTo>
                      <a:pt x="822" y="446"/>
                      <a:pt x="823" y="445"/>
                      <a:pt x="825" y="443"/>
                    </a:cubicBezTo>
                    <a:close/>
                    <a:moveTo>
                      <a:pt x="4096" y="624"/>
                    </a:moveTo>
                    <a:cubicBezTo>
                      <a:pt x="4084" y="636"/>
                      <a:pt x="4096" y="648"/>
                      <a:pt x="4096" y="648"/>
                    </a:cubicBezTo>
                    <a:cubicBezTo>
                      <a:pt x="4096" y="648"/>
                      <a:pt x="4108" y="636"/>
                      <a:pt x="4108" y="636"/>
                    </a:cubicBezTo>
                    <a:cubicBezTo>
                      <a:pt x="4108" y="636"/>
                      <a:pt x="4108" y="624"/>
                      <a:pt x="4096" y="624"/>
                    </a:cubicBezTo>
                    <a:close/>
                    <a:moveTo>
                      <a:pt x="4287" y="708"/>
                    </a:moveTo>
                    <a:lnTo>
                      <a:pt x="4287" y="732"/>
                    </a:lnTo>
                    <a:lnTo>
                      <a:pt x="4263" y="732"/>
                    </a:lnTo>
                    <a:cubicBezTo>
                      <a:pt x="4263" y="732"/>
                      <a:pt x="4263" y="708"/>
                      <a:pt x="4287" y="708"/>
                    </a:cubicBezTo>
                    <a:close/>
                    <a:moveTo>
                      <a:pt x="217" y="774"/>
                    </a:moveTo>
                    <a:cubicBezTo>
                      <a:pt x="213" y="774"/>
                      <a:pt x="203" y="779"/>
                      <a:pt x="203" y="779"/>
                    </a:cubicBezTo>
                    <a:lnTo>
                      <a:pt x="215" y="779"/>
                    </a:lnTo>
                    <a:cubicBezTo>
                      <a:pt x="219" y="775"/>
                      <a:pt x="219" y="774"/>
                      <a:pt x="217" y="774"/>
                    </a:cubicBezTo>
                    <a:close/>
                    <a:moveTo>
                      <a:pt x="4203" y="815"/>
                    </a:moveTo>
                    <a:cubicBezTo>
                      <a:pt x="4206" y="816"/>
                      <a:pt x="4209" y="817"/>
                      <a:pt x="4211" y="817"/>
                    </a:cubicBezTo>
                    <a:lnTo>
                      <a:pt x="4211" y="817"/>
                    </a:lnTo>
                    <a:cubicBezTo>
                      <a:pt x="4208" y="816"/>
                      <a:pt x="4206" y="815"/>
                      <a:pt x="4203" y="815"/>
                    </a:cubicBezTo>
                    <a:close/>
                    <a:moveTo>
                      <a:pt x="2227" y="922"/>
                    </a:moveTo>
                    <a:lnTo>
                      <a:pt x="2239" y="946"/>
                    </a:lnTo>
                    <a:cubicBezTo>
                      <a:pt x="2239" y="954"/>
                      <a:pt x="2239" y="963"/>
                      <a:pt x="2235" y="963"/>
                    </a:cubicBezTo>
                    <a:cubicBezTo>
                      <a:pt x="2233" y="963"/>
                      <a:pt x="2230" y="961"/>
                      <a:pt x="2227" y="958"/>
                    </a:cubicBezTo>
                    <a:cubicBezTo>
                      <a:pt x="2203" y="958"/>
                      <a:pt x="2227" y="922"/>
                      <a:pt x="2227" y="922"/>
                    </a:cubicBezTo>
                    <a:close/>
                    <a:moveTo>
                      <a:pt x="4205" y="1008"/>
                    </a:moveTo>
                    <a:cubicBezTo>
                      <a:pt x="4206" y="1008"/>
                      <a:pt x="4209" y="1011"/>
                      <a:pt x="4215" y="1017"/>
                    </a:cubicBezTo>
                    <a:lnTo>
                      <a:pt x="4227" y="1041"/>
                    </a:lnTo>
                    <a:cubicBezTo>
                      <a:pt x="4218" y="1032"/>
                      <a:pt x="4204" y="1024"/>
                      <a:pt x="4201" y="1020"/>
                    </a:cubicBezTo>
                    <a:lnTo>
                      <a:pt x="4201" y="1020"/>
                    </a:lnTo>
                    <a:cubicBezTo>
                      <a:pt x="4201" y="1019"/>
                      <a:pt x="4202" y="1018"/>
                      <a:pt x="4203" y="1017"/>
                    </a:cubicBezTo>
                    <a:cubicBezTo>
                      <a:pt x="4203" y="1011"/>
                      <a:pt x="4203" y="1008"/>
                      <a:pt x="4205" y="1008"/>
                    </a:cubicBezTo>
                    <a:close/>
                    <a:moveTo>
                      <a:pt x="3763" y="1053"/>
                    </a:moveTo>
                    <a:cubicBezTo>
                      <a:pt x="3763" y="1053"/>
                      <a:pt x="3758" y="1063"/>
                      <a:pt x="3754" y="1075"/>
                    </a:cubicBezTo>
                    <a:lnTo>
                      <a:pt x="3754" y="1075"/>
                    </a:lnTo>
                    <a:cubicBezTo>
                      <a:pt x="3759" y="1064"/>
                      <a:pt x="3763" y="1053"/>
                      <a:pt x="3763" y="1053"/>
                    </a:cubicBezTo>
                    <a:close/>
                    <a:moveTo>
                      <a:pt x="274" y="1089"/>
                    </a:moveTo>
                    <a:lnTo>
                      <a:pt x="274" y="1089"/>
                    </a:lnTo>
                    <a:cubicBezTo>
                      <a:pt x="274" y="1090"/>
                      <a:pt x="275" y="1091"/>
                      <a:pt x="275" y="1092"/>
                    </a:cubicBezTo>
                    <a:lnTo>
                      <a:pt x="275" y="1092"/>
                    </a:lnTo>
                    <a:cubicBezTo>
                      <a:pt x="275" y="1091"/>
                      <a:pt x="275" y="1090"/>
                      <a:pt x="274" y="1089"/>
                    </a:cubicBezTo>
                    <a:close/>
                    <a:moveTo>
                      <a:pt x="1036" y="1101"/>
                    </a:moveTo>
                    <a:cubicBezTo>
                      <a:pt x="1048" y="1101"/>
                      <a:pt x="1048" y="1101"/>
                      <a:pt x="1048" y="1124"/>
                    </a:cubicBezTo>
                    <a:cubicBezTo>
                      <a:pt x="1048" y="1136"/>
                      <a:pt x="1036" y="1136"/>
                      <a:pt x="1036" y="1136"/>
                    </a:cubicBezTo>
                    <a:cubicBezTo>
                      <a:pt x="1024" y="1136"/>
                      <a:pt x="1024" y="1101"/>
                      <a:pt x="1036" y="1101"/>
                    </a:cubicBezTo>
                    <a:close/>
                    <a:moveTo>
                      <a:pt x="3296" y="1152"/>
                    </a:moveTo>
                    <a:cubicBezTo>
                      <a:pt x="3293" y="1154"/>
                      <a:pt x="3291" y="1159"/>
                      <a:pt x="3288" y="1166"/>
                    </a:cubicBezTo>
                    <a:lnTo>
                      <a:pt x="3288" y="1166"/>
                    </a:lnTo>
                    <a:cubicBezTo>
                      <a:pt x="3291" y="1161"/>
                      <a:pt x="3295" y="1157"/>
                      <a:pt x="3296" y="1152"/>
                    </a:cubicBezTo>
                    <a:close/>
                    <a:moveTo>
                      <a:pt x="3288" y="1166"/>
                    </a:moveTo>
                    <a:lnTo>
                      <a:pt x="3288" y="1166"/>
                    </a:lnTo>
                    <a:cubicBezTo>
                      <a:pt x="3287" y="1168"/>
                      <a:pt x="3287" y="1170"/>
                      <a:pt x="3287" y="1172"/>
                    </a:cubicBezTo>
                    <a:cubicBezTo>
                      <a:pt x="3287" y="1170"/>
                      <a:pt x="3288" y="1168"/>
                      <a:pt x="3288" y="1166"/>
                    </a:cubicBezTo>
                    <a:close/>
                    <a:moveTo>
                      <a:pt x="4013" y="1148"/>
                    </a:moveTo>
                    <a:cubicBezTo>
                      <a:pt x="4025" y="1148"/>
                      <a:pt x="4037" y="1184"/>
                      <a:pt x="4025" y="1184"/>
                    </a:cubicBezTo>
                    <a:cubicBezTo>
                      <a:pt x="4013" y="1184"/>
                      <a:pt x="4001" y="1148"/>
                      <a:pt x="4013" y="1148"/>
                    </a:cubicBezTo>
                    <a:close/>
                    <a:moveTo>
                      <a:pt x="834" y="1220"/>
                    </a:moveTo>
                    <a:cubicBezTo>
                      <a:pt x="844" y="1220"/>
                      <a:pt x="846" y="1228"/>
                      <a:pt x="846" y="1246"/>
                    </a:cubicBezTo>
                    <a:lnTo>
                      <a:pt x="846" y="1246"/>
                    </a:lnTo>
                    <a:cubicBezTo>
                      <a:pt x="845" y="1267"/>
                      <a:pt x="834" y="1256"/>
                      <a:pt x="834" y="1267"/>
                    </a:cubicBezTo>
                    <a:cubicBezTo>
                      <a:pt x="822" y="1267"/>
                      <a:pt x="822" y="1232"/>
                      <a:pt x="834" y="1220"/>
                    </a:cubicBezTo>
                    <a:close/>
                    <a:moveTo>
                      <a:pt x="1014" y="1262"/>
                    </a:moveTo>
                    <a:cubicBezTo>
                      <a:pt x="1018" y="1262"/>
                      <a:pt x="1012" y="1267"/>
                      <a:pt x="1012" y="1267"/>
                    </a:cubicBezTo>
                    <a:cubicBezTo>
                      <a:pt x="1012" y="1266"/>
                      <a:pt x="1011" y="1264"/>
                      <a:pt x="1011" y="1263"/>
                    </a:cubicBezTo>
                    <a:lnTo>
                      <a:pt x="1011" y="1263"/>
                    </a:lnTo>
                    <a:cubicBezTo>
                      <a:pt x="1012" y="1262"/>
                      <a:pt x="1013" y="1262"/>
                      <a:pt x="1014" y="1262"/>
                    </a:cubicBezTo>
                    <a:close/>
                    <a:moveTo>
                      <a:pt x="974" y="1315"/>
                    </a:moveTo>
                    <a:cubicBezTo>
                      <a:pt x="975" y="1319"/>
                      <a:pt x="976" y="1322"/>
                      <a:pt x="977" y="1327"/>
                    </a:cubicBezTo>
                    <a:cubicBezTo>
                      <a:pt x="977" y="1322"/>
                      <a:pt x="976" y="1318"/>
                      <a:pt x="974" y="1315"/>
                    </a:cubicBezTo>
                    <a:close/>
                    <a:moveTo>
                      <a:pt x="4117" y="333"/>
                    </a:moveTo>
                    <a:cubicBezTo>
                      <a:pt x="4113" y="333"/>
                      <a:pt x="4108" y="339"/>
                      <a:pt x="4108" y="339"/>
                    </a:cubicBezTo>
                    <a:cubicBezTo>
                      <a:pt x="4096" y="339"/>
                      <a:pt x="4084" y="362"/>
                      <a:pt x="4084" y="374"/>
                    </a:cubicBezTo>
                    <a:cubicBezTo>
                      <a:pt x="4096" y="374"/>
                      <a:pt x="4096" y="374"/>
                      <a:pt x="4084" y="386"/>
                    </a:cubicBezTo>
                    <a:cubicBezTo>
                      <a:pt x="4072" y="392"/>
                      <a:pt x="4066" y="395"/>
                      <a:pt x="4062" y="395"/>
                    </a:cubicBezTo>
                    <a:cubicBezTo>
                      <a:pt x="4057" y="395"/>
                      <a:pt x="4054" y="392"/>
                      <a:pt x="4049" y="386"/>
                    </a:cubicBezTo>
                    <a:cubicBezTo>
                      <a:pt x="4049" y="374"/>
                      <a:pt x="4084" y="339"/>
                      <a:pt x="4072" y="339"/>
                    </a:cubicBezTo>
                    <a:cubicBezTo>
                      <a:pt x="4066" y="335"/>
                      <a:pt x="4059" y="334"/>
                      <a:pt x="4052" y="334"/>
                    </a:cubicBezTo>
                    <a:cubicBezTo>
                      <a:pt x="4033" y="334"/>
                      <a:pt x="4016" y="345"/>
                      <a:pt x="4025" y="362"/>
                    </a:cubicBezTo>
                    <a:cubicBezTo>
                      <a:pt x="4025" y="381"/>
                      <a:pt x="4025" y="385"/>
                      <a:pt x="4013" y="392"/>
                    </a:cubicBezTo>
                    <a:lnTo>
                      <a:pt x="4013" y="392"/>
                    </a:lnTo>
                    <a:cubicBezTo>
                      <a:pt x="4013" y="384"/>
                      <a:pt x="4013" y="377"/>
                      <a:pt x="4013" y="374"/>
                    </a:cubicBezTo>
                    <a:cubicBezTo>
                      <a:pt x="4007" y="374"/>
                      <a:pt x="4004" y="386"/>
                      <a:pt x="4001" y="398"/>
                    </a:cubicBezTo>
                    <a:cubicBezTo>
                      <a:pt x="4006" y="396"/>
                      <a:pt x="4010" y="394"/>
                      <a:pt x="4013" y="392"/>
                    </a:cubicBezTo>
                    <a:lnTo>
                      <a:pt x="4013" y="392"/>
                    </a:lnTo>
                    <a:cubicBezTo>
                      <a:pt x="4013" y="407"/>
                      <a:pt x="4013" y="428"/>
                      <a:pt x="4013" y="434"/>
                    </a:cubicBezTo>
                    <a:cubicBezTo>
                      <a:pt x="4013" y="446"/>
                      <a:pt x="4013" y="458"/>
                      <a:pt x="4025" y="458"/>
                    </a:cubicBezTo>
                    <a:lnTo>
                      <a:pt x="4060" y="458"/>
                    </a:lnTo>
                    <a:cubicBezTo>
                      <a:pt x="4060" y="458"/>
                      <a:pt x="4082" y="452"/>
                      <a:pt x="4096" y="452"/>
                    </a:cubicBezTo>
                    <a:cubicBezTo>
                      <a:pt x="4103" y="452"/>
                      <a:pt x="4108" y="454"/>
                      <a:pt x="4108" y="458"/>
                    </a:cubicBezTo>
                    <a:cubicBezTo>
                      <a:pt x="4108" y="470"/>
                      <a:pt x="4037" y="505"/>
                      <a:pt x="4049" y="505"/>
                    </a:cubicBezTo>
                    <a:cubicBezTo>
                      <a:pt x="4084" y="505"/>
                      <a:pt x="4108" y="493"/>
                      <a:pt x="4132" y="482"/>
                    </a:cubicBezTo>
                    <a:lnTo>
                      <a:pt x="4132" y="482"/>
                    </a:lnTo>
                    <a:cubicBezTo>
                      <a:pt x="4108" y="505"/>
                      <a:pt x="4108" y="517"/>
                      <a:pt x="4108" y="517"/>
                    </a:cubicBezTo>
                    <a:cubicBezTo>
                      <a:pt x="4108" y="529"/>
                      <a:pt x="4120" y="541"/>
                      <a:pt x="4132" y="541"/>
                    </a:cubicBezTo>
                    <a:lnTo>
                      <a:pt x="4156" y="541"/>
                    </a:lnTo>
                    <a:cubicBezTo>
                      <a:pt x="4168" y="541"/>
                      <a:pt x="4156" y="577"/>
                      <a:pt x="4156" y="589"/>
                    </a:cubicBezTo>
                    <a:cubicBezTo>
                      <a:pt x="4152" y="597"/>
                      <a:pt x="4150" y="599"/>
                      <a:pt x="4151" y="599"/>
                    </a:cubicBezTo>
                    <a:cubicBezTo>
                      <a:pt x="4152" y="599"/>
                      <a:pt x="4160" y="589"/>
                      <a:pt x="4168" y="589"/>
                    </a:cubicBezTo>
                    <a:cubicBezTo>
                      <a:pt x="4168" y="601"/>
                      <a:pt x="4168" y="601"/>
                      <a:pt x="4168" y="613"/>
                    </a:cubicBezTo>
                    <a:cubicBezTo>
                      <a:pt x="4168" y="613"/>
                      <a:pt x="4191" y="613"/>
                      <a:pt x="4191" y="624"/>
                    </a:cubicBezTo>
                    <a:cubicBezTo>
                      <a:pt x="4191" y="636"/>
                      <a:pt x="4191" y="648"/>
                      <a:pt x="4191" y="660"/>
                    </a:cubicBezTo>
                    <a:cubicBezTo>
                      <a:pt x="4191" y="660"/>
                      <a:pt x="4191" y="672"/>
                      <a:pt x="4203" y="672"/>
                    </a:cubicBezTo>
                    <a:cubicBezTo>
                      <a:pt x="4203" y="672"/>
                      <a:pt x="4215" y="708"/>
                      <a:pt x="4215" y="708"/>
                    </a:cubicBezTo>
                    <a:cubicBezTo>
                      <a:pt x="4215" y="720"/>
                      <a:pt x="4239" y="743"/>
                      <a:pt x="4239" y="743"/>
                    </a:cubicBezTo>
                    <a:lnTo>
                      <a:pt x="4203" y="743"/>
                    </a:lnTo>
                    <a:lnTo>
                      <a:pt x="4227" y="767"/>
                    </a:lnTo>
                    <a:cubicBezTo>
                      <a:pt x="4227" y="767"/>
                      <a:pt x="4263" y="779"/>
                      <a:pt x="4263" y="779"/>
                    </a:cubicBezTo>
                    <a:lnTo>
                      <a:pt x="4227" y="779"/>
                    </a:lnTo>
                    <a:cubicBezTo>
                      <a:pt x="4227" y="779"/>
                      <a:pt x="4227" y="791"/>
                      <a:pt x="4227" y="803"/>
                    </a:cubicBezTo>
                    <a:cubicBezTo>
                      <a:pt x="4218" y="803"/>
                      <a:pt x="4231" y="818"/>
                      <a:pt x="4218" y="818"/>
                    </a:cubicBezTo>
                    <a:cubicBezTo>
                      <a:pt x="4217" y="818"/>
                      <a:pt x="4214" y="818"/>
                      <a:pt x="4211" y="817"/>
                    </a:cubicBezTo>
                    <a:lnTo>
                      <a:pt x="4211" y="817"/>
                    </a:lnTo>
                    <a:cubicBezTo>
                      <a:pt x="4224" y="823"/>
                      <a:pt x="4239" y="839"/>
                      <a:pt x="4239" y="839"/>
                    </a:cubicBezTo>
                    <a:cubicBezTo>
                      <a:pt x="4215" y="839"/>
                      <a:pt x="4215" y="839"/>
                      <a:pt x="4203" y="851"/>
                    </a:cubicBezTo>
                    <a:cubicBezTo>
                      <a:pt x="4203" y="863"/>
                      <a:pt x="4203" y="863"/>
                      <a:pt x="4203" y="874"/>
                    </a:cubicBezTo>
                    <a:cubicBezTo>
                      <a:pt x="4215" y="874"/>
                      <a:pt x="4215" y="874"/>
                      <a:pt x="4215" y="886"/>
                    </a:cubicBezTo>
                    <a:cubicBezTo>
                      <a:pt x="4215" y="886"/>
                      <a:pt x="4191" y="886"/>
                      <a:pt x="4191" y="898"/>
                    </a:cubicBezTo>
                    <a:cubicBezTo>
                      <a:pt x="4182" y="908"/>
                      <a:pt x="4180" y="925"/>
                      <a:pt x="4167" y="925"/>
                    </a:cubicBezTo>
                    <a:cubicBezTo>
                      <a:pt x="4164" y="925"/>
                      <a:pt x="4160" y="924"/>
                      <a:pt x="4156" y="922"/>
                    </a:cubicBezTo>
                    <a:lnTo>
                      <a:pt x="4156" y="922"/>
                    </a:lnTo>
                    <a:cubicBezTo>
                      <a:pt x="4144" y="934"/>
                      <a:pt x="4180" y="946"/>
                      <a:pt x="4191" y="958"/>
                    </a:cubicBezTo>
                    <a:cubicBezTo>
                      <a:pt x="4191" y="962"/>
                      <a:pt x="4187" y="963"/>
                      <a:pt x="4182" y="963"/>
                    </a:cubicBezTo>
                    <a:cubicBezTo>
                      <a:pt x="4172" y="963"/>
                      <a:pt x="4156" y="958"/>
                      <a:pt x="4156" y="958"/>
                    </a:cubicBezTo>
                    <a:lnTo>
                      <a:pt x="4144" y="958"/>
                    </a:lnTo>
                    <a:cubicBezTo>
                      <a:pt x="4134" y="958"/>
                      <a:pt x="4141" y="1010"/>
                      <a:pt x="4128" y="1010"/>
                    </a:cubicBezTo>
                    <a:cubicBezTo>
                      <a:pt x="4126" y="1010"/>
                      <a:pt x="4123" y="1009"/>
                      <a:pt x="4120" y="1005"/>
                    </a:cubicBezTo>
                    <a:lnTo>
                      <a:pt x="4120" y="1005"/>
                    </a:lnTo>
                    <a:cubicBezTo>
                      <a:pt x="4120" y="1005"/>
                      <a:pt x="4156" y="1053"/>
                      <a:pt x="4156" y="1053"/>
                    </a:cubicBezTo>
                    <a:cubicBezTo>
                      <a:pt x="4144" y="1053"/>
                      <a:pt x="4132" y="1041"/>
                      <a:pt x="4132" y="1041"/>
                    </a:cubicBezTo>
                    <a:lnTo>
                      <a:pt x="4120" y="1041"/>
                    </a:lnTo>
                    <a:cubicBezTo>
                      <a:pt x="4108" y="1041"/>
                      <a:pt x="4096" y="1041"/>
                      <a:pt x="4096" y="1053"/>
                    </a:cubicBezTo>
                    <a:cubicBezTo>
                      <a:pt x="4096" y="1057"/>
                      <a:pt x="4096" y="1058"/>
                      <a:pt x="4096" y="1058"/>
                    </a:cubicBezTo>
                    <a:cubicBezTo>
                      <a:pt x="4095" y="1058"/>
                      <a:pt x="4092" y="1053"/>
                      <a:pt x="4084" y="1053"/>
                    </a:cubicBezTo>
                    <a:cubicBezTo>
                      <a:pt x="4084" y="1053"/>
                      <a:pt x="4060" y="1005"/>
                      <a:pt x="4060" y="1005"/>
                    </a:cubicBezTo>
                    <a:cubicBezTo>
                      <a:pt x="4049" y="1005"/>
                      <a:pt x="4060" y="1041"/>
                      <a:pt x="4060" y="1041"/>
                    </a:cubicBezTo>
                    <a:lnTo>
                      <a:pt x="4013" y="1041"/>
                    </a:lnTo>
                    <a:cubicBezTo>
                      <a:pt x="4002" y="1041"/>
                      <a:pt x="4038" y="1105"/>
                      <a:pt x="4023" y="1105"/>
                    </a:cubicBezTo>
                    <a:cubicBezTo>
                      <a:pt x="4020" y="1105"/>
                      <a:pt x="4017" y="1104"/>
                      <a:pt x="4013" y="1101"/>
                    </a:cubicBezTo>
                    <a:cubicBezTo>
                      <a:pt x="3990" y="1078"/>
                      <a:pt x="3982" y="1070"/>
                      <a:pt x="3976" y="1070"/>
                    </a:cubicBezTo>
                    <a:cubicBezTo>
                      <a:pt x="3972" y="1070"/>
                      <a:pt x="3970" y="1072"/>
                      <a:pt x="3965" y="1077"/>
                    </a:cubicBezTo>
                    <a:cubicBezTo>
                      <a:pt x="3965" y="1086"/>
                      <a:pt x="3965" y="1114"/>
                      <a:pt x="3960" y="1114"/>
                    </a:cubicBezTo>
                    <a:cubicBezTo>
                      <a:pt x="3959" y="1114"/>
                      <a:pt x="3956" y="1110"/>
                      <a:pt x="3953" y="1101"/>
                    </a:cubicBezTo>
                    <a:cubicBezTo>
                      <a:pt x="3949" y="1085"/>
                      <a:pt x="3947" y="1080"/>
                      <a:pt x="3945" y="1080"/>
                    </a:cubicBezTo>
                    <a:cubicBezTo>
                      <a:pt x="3940" y="1080"/>
                      <a:pt x="3938" y="1104"/>
                      <a:pt x="3929" y="1113"/>
                    </a:cubicBezTo>
                    <a:cubicBezTo>
                      <a:pt x="3929" y="1115"/>
                      <a:pt x="3929" y="1116"/>
                      <a:pt x="3927" y="1116"/>
                    </a:cubicBezTo>
                    <a:cubicBezTo>
                      <a:pt x="3921" y="1116"/>
                      <a:pt x="3903" y="1098"/>
                      <a:pt x="3894" y="1089"/>
                    </a:cubicBezTo>
                    <a:cubicBezTo>
                      <a:pt x="3882" y="1089"/>
                      <a:pt x="3894" y="1148"/>
                      <a:pt x="3894" y="1160"/>
                    </a:cubicBezTo>
                    <a:cubicBezTo>
                      <a:pt x="3894" y="1161"/>
                      <a:pt x="3894" y="1162"/>
                      <a:pt x="3893" y="1162"/>
                    </a:cubicBezTo>
                    <a:cubicBezTo>
                      <a:pt x="3891" y="1162"/>
                      <a:pt x="3876" y="1120"/>
                      <a:pt x="3871" y="1120"/>
                    </a:cubicBezTo>
                    <a:cubicBezTo>
                      <a:pt x="3870" y="1120"/>
                      <a:pt x="3870" y="1121"/>
                      <a:pt x="3870" y="1124"/>
                    </a:cubicBezTo>
                    <a:cubicBezTo>
                      <a:pt x="3870" y="1148"/>
                      <a:pt x="3870" y="1148"/>
                      <a:pt x="3870" y="1160"/>
                    </a:cubicBezTo>
                    <a:lnTo>
                      <a:pt x="3858" y="1160"/>
                    </a:lnTo>
                    <a:cubicBezTo>
                      <a:pt x="3858" y="1160"/>
                      <a:pt x="3858" y="1113"/>
                      <a:pt x="3846" y="1101"/>
                    </a:cubicBezTo>
                    <a:cubicBezTo>
                      <a:pt x="3834" y="1095"/>
                      <a:pt x="3822" y="1092"/>
                      <a:pt x="3810" y="1092"/>
                    </a:cubicBezTo>
                    <a:cubicBezTo>
                      <a:pt x="3799" y="1092"/>
                      <a:pt x="3787" y="1095"/>
                      <a:pt x="3775" y="1101"/>
                    </a:cubicBezTo>
                    <a:lnTo>
                      <a:pt x="3751" y="1101"/>
                    </a:lnTo>
                    <a:cubicBezTo>
                      <a:pt x="3747" y="1107"/>
                      <a:pt x="3744" y="1110"/>
                      <a:pt x="3743" y="1110"/>
                    </a:cubicBezTo>
                    <a:cubicBezTo>
                      <a:pt x="3741" y="1110"/>
                      <a:pt x="3748" y="1091"/>
                      <a:pt x="3754" y="1075"/>
                    </a:cubicBezTo>
                    <a:lnTo>
                      <a:pt x="3754" y="1075"/>
                    </a:lnTo>
                    <a:cubicBezTo>
                      <a:pt x="3749" y="1084"/>
                      <a:pt x="3743" y="1093"/>
                      <a:pt x="3738" y="1093"/>
                    </a:cubicBezTo>
                    <a:cubicBezTo>
                      <a:pt x="3734" y="1093"/>
                      <a:pt x="3730" y="1089"/>
                      <a:pt x="3727" y="1077"/>
                    </a:cubicBezTo>
                    <a:lnTo>
                      <a:pt x="3715" y="1077"/>
                    </a:lnTo>
                    <a:cubicBezTo>
                      <a:pt x="3715" y="1077"/>
                      <a:pt x="3678" y="1087"/>
                      <a:pt x="3657" y="1087"/>
                    </a:cubicBezTo>
                    <a:cubicBezTo>
                      <a:pt x="3646" y="1087"/>
                      <a:pt x="3640" y="1085"/>
                      <a:pt x="3644" y="1077"/>
                    </a:cubicBezTo>
                    <a:lnTo>
                      <a:pt x="3644" y="1077"/>
                    </a:lnTo>
                    <a:lnTo>
                      <a:pt x="3608" y="1124"/>
                    </a:lnTo>
                    <a:cubicBezTo>
                      <a:pt x="3620" y="1089"/>
                      <a:pt x="3608" y="1089"/>
                      <a:pt x="3596" y="1077"/>
                    </a:cubicBezTo>
                    <a:cubicBezTo>
                      <a:pt x="3584" y="1077"/>
                      <a:pt x="3596" y="1053"/>
                      <a:pt x="3596" y="1041"/>
                    </a:cubicBezTo>
                    <a:cubicBezTo>
                      <a:pt x="3596" y="1038"/>
                      <a:pt x="3596" y="1036"/>
                      <a:pt x="3595" y="1036"/>
                    </a:cubicBezTo>
                    <a:cubicBezTo>
                      <a:pt x="3590" y="1036"/>
                      <a:pt x="3571" y="1089"/>
                      <a:pt x="3560" y="1089"/>
                    </a:cubicBezTo>
                    <a:cubicBezTo>
                      <a:pt x="3560" y="1065"/>
                      <a:pt x="3572" y="1041"/>
                      <a:pt x="3572" y="1017"/>
                    </a:cubicBezTo>
                    <a:cubicBezTo>
                      <a:pt x="3572" y="1015"/>
                      <a:pt x="3571" y="1014"/>
                      <a:pt x="3570" y="1014"/>
                    </a:cubicBezTo>
                    <a:cubicBezTo>
                      <a:pt x="3564" y="1014"/>
                      <a:pt x="3546" y="1034"/>
                      <a:pt x="3537" y="1053"/>
                    </a:cubicBezTo>
                    <a:cubicBezTo>
                      <a:pt x="3537" y="1065"/>
                      <a:pt x="3537" y="1077"/>
                      <a:pt x="3537" y="1077"/>
                    </a:cubicBezTo>
                    <a:cubicBezTo>
                      <a:pt x="3525" y="1077"/>
                      <a:pt x="3537" y="1077"/>
                      <a:pt x="3525" y="1065"/>
                    </a:cubicBezTo>
                    <a:cubicBezTo>
                      <a:pt x="3513" y="1053"/>
                      <a:pt x="3537" y="1017"/>
                      <a:pt x="3537" y="994"/>
                    </a:cubicBezTo>
                    <a:cubicBezTo>
                      <a:pt x="3537" y="992"/>
                      <a:pt x="3536" y="991"/>
                      <a:pt x="3536" y="991"/>
                    </a:cubicBezTo>
                    <a:cubicBezTo>
                      <a:pt x="3533" y="991"/>
                      <a:pt x="3525" y="1017"/>
                      <a:pt x="3525" y="1017"/>
                    </a:cubicBezTo>
                    <a:cubicBezTo>
                      <a:pt x="3525" y="1017"/>
                      <a:pt x="3517" y="1033"/>
                      <a:pt x="3508" y="1033"/>
                    </a:cubicBezTo>
                    <a:cubicBezTo>
                      <a:pt x="3506" y="1033"/>
                      <a:pt x="3503" y="1032"/>
                      <a:pt x="3501" y="1029"/>
                    </a:cubicBezTo>
                    <a:cubicBezTo>
                      <a:pt x="3493" y="1029"/>
                      <a:pt x="3496" y="1024"/>
                      <a:pt x="3495" y="1024"/>
                    </a:cubicBezTo>
                    <a:lnTo>
                      <a:pt x="3495" y="1024"/>
                    </a:lnTo>
                    <a:cubicBezTo>
                      <a:pt x="3494" y="1024"/>
                      <a:pt x="3493" y="1025"/>
                      <a:pt x="3489" y="1029"/>
                    </a:cubicBezTo>
                    <a:cubicBezTo>
                      <a:pt x="3489" y="1041"/>
                      <a:pt x="3477" y="1053"/>
                      <a:pt x="3477" y="1065"/>
                    </a:cubicBezTo>
                    <a:cubicBezTo>
                      <a:pt x="3476" y="1066"/>
                      <a:pt x="3475" y="1067"/>
                      <a:pt x="3474" y="1067"/>
                    </a:cubicBezTo>
                    <a:cubicBezTo>
                      <a:pt x="3468" y="1067"/>
                      <a:pt x="3474" y="1039"/>
                      <a:pt x="3468" y="1039"/>
                    </a:cubicBezTo>
                    <a:cubicBezTo>
                      <a:pt x="3468" y="1039"/>
                      <a:pt x="3466" y="1040"/>
                      <a:pt x="3465" y="1041"/>
                    </a:cubicBezTo>
                    <a:cubicBezTo>
                      <a:pt x="3453" y="1053"/>
                      <a:pt x="3453" y="1065"/>
                      <a:pt x="3441" y="1065"/>
                    </a:cubicBezTo>
                    <a:lnTo>
                      <a:pt x="3429" y="1065"/>
                    </a:lnTo>
                    <a:cubicBezTo>
                      <a:pt x="3429" y="1065"/>
                      <a:pt x="3465" y="1029"/>
                      <a:pt x="3453" y="1029"/>
                    </a:cubicBezTo>
                    <a:cubicBezTo>
                      <a:pt x="3447" y="1026"/>
                      <a:pt x="3441" y="1025"/>
                      <a:pt x="3437" y="1025"/>
                    </a:cubicBezTo>
                    <a:cubicBezTo>
                      <a:pt x="3427" y="1025"/>
                      <a:pt x="3421" y="1031"/>
                      <a:pt x="3419" y="1041"/>
                    </a:cubicBezTo>
                    <a:lnTo>
                      <a:pt x="3419" y="1041"/>
                    </a:lnTo>
                    <a:cubicBezTo>
                      <a:pt x="3417" y="1005"/>
                      <a:pt x="3357" y="1005"/>
                      <a:pt x="3346" y="1005"/>
                    </a:cubicBezTo>
                    <a:cubicBezTo>
                      <a:pt x="3344" y="1004"/>
                      <a:pt x="3343" y="1003"/>
                      <a:pt x="3342" y="1003"/>
                    </a:cubicBezTo>
                    <a:cubicBezTo>
                      <a:pt x="3334" y="1003"/>
                      <a:pt x="3333" y="1032"/>
                      <a:pt x="3322" y="1053"/>
                    </a:cubicBezTo>
                    <a:cubicBezTo>
                      <a:pt x="3316" y="1071"/>
                      <a:pt x="3313" y="1080"/>
                      <a:pt x="3312" y="1080"/>
                    </a:cubicBezTo>
                    <a:cubicBezTo>
                      <a:pt x="3310" y="1080"/>
                      <a:pt x="3310" y="1071"/>
                      <a:pt x="3310" y="1053"/>
                    </a:cubicBezTo>
                    <a:cubicBezTo>
                      <a:pt x="3322" y="994"/>
                      <a:pt x="3287" y="970"/>
                      <a:pt x="3275" y="970"/>
                    </a:cubicBezTo>
                    <a:cubicBezTo>
                      <a:pt x="3251" y="970"/>
                      <a:pt x="3239" y="970"/>
                      <a:pt x="3239" y="982"/>
                    </a:cubicBezTo>
                    <a:cubicBezTo>
                      <a:pt x="3227" y="1005"/>
                      <a:pt x="3215" y="1017"/>
                      <a:pt x="3203" y="1017"/>
                    </a:cubicBezTo>
                    <a:cubicBezTo>
                      <a:pt x="3215" y="1017"/>
                      <a:pt x="3227" y="982"/>
                      <a:pt x="3203" y="970"/>
                    </a:cubicBezTo>
                    <a:lnTo>
                      <a:pt x="3156" y="970"/>
                    </a:lnTo>
                    <a:cubicBezTo>
                      <a:pt x="3144" y="970"/>
                      <a:pt x="3132" y="970"/>
                      <a:pt x="3120" y="1005"/>
                    </a:cubicBezTo>
                    <a:cubicBezTo>
                      <a:pt x="3120" y="994"/>
                      <a:pt x="3132" y="970"/>
                      <a:pt x="3132" y="946"/>
                    </a:cubicBezTo>
                    <a:cubicBezTo>
                      <a:pt x="3132" y="940"/>
                      <a:pt x="3129" y="937"/>
                      <a:pt x="3126" y="937"/>
                    </a:cubicBezTo>
                    <a:cubicBezTo>
                      <a:pt x="3123" y="937"/>
                      <a:pt x="3120" y="940"/>
                      <a:pt x="3120" y="946"/>
                    </a:cubicBezTo>
                    <a:cubicBezTo>
                      <a:pt x="3116" y="954"/>
                      <a:pt x="3112" y="956"/>
                      <a:pt x="3108" y="956"/>
                    </a:cubicBezTo>
                    <a:cubicBezTo>
                      <a:pt x="3101" y="956"/>
                      <a:pt x="3096" y="946"/>
                      <a:pt x="3096" y="946"/>
                    </a:cubicBezTo>
                    <a:cubicBezTo>
                      <a:pt x="3084" y="946"/>
                      <a:pt x="3084" y="970"/>
                      <a:pt x="3084" y="982"/>
                    </a:cubicBezTo>
                    <a:cubicBezTo>
                      <a:pt x="3072" y="982"/>
                      <a:pt x="3072" y="958"/>
                      <a:pt x="3060" y="958"/>
                    </a:cubicBezTo>
                    <a:lnTo>
                      <a:pt x="3048" y="958"/>
                    </a:lnTo>
                    <a:cubicBezTo>
                      <a:pt x="3048" y="958"/>
                      <a:pt x="3037" y="958"/>
                      <a:pt x="3025" y="982"/>
                    </a:cubicBezTo>
                    <a:cubicBezTo>
                      <a:pt x="3025" y="986"/>
                      <a:pt x="3025" y="987"/>
                      <a:pt x="3024" y="987"/>
                    </a:cubicBezTo>
                    <a:cubicBezTo>
                      <a:pt x="3023" y="987"/>
                      <a:pt x="3021" y="982"/>
                      <a:pt x="3013" y="982"/>
                    </a:cubicBezTo>
                    <a:cubicBezTo>
                      <a:pt x="3013" y="964"/>
                      <a:pt x="3019" y="953"/>
                      <a:pt x="3018" y="953"/>
                    </a:cubicBezTo>
                    <a:lnTo>
                      <a:pt x="3018" y="953"/>
                    </a:lnTo>
                    <a:cubicBezTo>
                      <a:pt x="3017" y="953"/>
                      <a:pt x="3016" y="955"/>
                      <a:pt x="3013" y="958"/>
                    </a:cubicBezTo>
                    <a:cubicBezTo>
                      <a:pt x="3001" y="958"/>
                      <a:pt x="2989" y="970"/>
                      <a:pt x="2989" y="970"/>
                    </a:cubicBezTo>
                    <a:cubicBezTo>
                      <a:pt x="2989" y="970"/>
                      <a:pt x="2978" y="975"/>
                      <a:pt x="2975" y="975"/>
                    </a:cubicBezTo>
                    <a:cubicBezTo>
                      <a:pt x="2973" y="975"/>
                      <a:pt x="2973" y="974"/>
                      <a:pt x="2977" y="970"/>
                    </a:cubicBezTo>
                    <a:cubicBezTo>
                      <a:pt x="2977" y="970"/>
                      <a:pt x="2977" y="958"/>
                      <a:pt x="2977" y="946"/>
                    </a:cubicBezTo>
                    <a:cubicBezTo>
                      <a:pt x="2965" y="946"/>
                      <a:pt x="2965" y="946"/>
                      <a:pt x="2953" y="970"/>
                    </a:cubicBezTo>
                    <a:cubicBezTo>
                      <a:pt x="2947" y="982"/>
                      <a:pt x="2941" y="988"/>
                      <a:pt x="2937" y="988"/>
                    </a:cubicBezTo>
                    <a:cubicBezTo>
                      <a:pt x="2932" y="988"/>
                      <a:pt x="2929" y="982"/>
                      <a:pt x="2929" y="970"/>
                    </a:cubicBezTo>
                    <a:cubicBezTo>
                      <a:pt x="2929" y="946"/>
                      <a:pt x="2929" y="934"/>
                      <a:pt x="2929" y="922"/>
                    </a:cubicBezTo>
                    <a:cubicBezTo>
                      <a:pt x="2917" y="910"/>
                      <a:pt x="2906" y="910"/>
                      <a:pt x="2894" y="898"/>
                    </a:cubicBezTo>
                    <a:cubicBezTo>
                      <a:pt x="2882" y="898"/>
                      <a:pt x="2894" y="922"/>
                      <a:pt x="2894" y="934"/>
                    </a:cubicBezTo>
                    <a:cubicBezTo>
                      <a:pt x="2885" y="942"/>
                      <a:pt x="2883" y="951"/>
                      <a:pt x="2878" y="951"/>
                    </a:cubicBezTo>
                    <a:cubicBezTo>
                      <a:pt x="2876" y="951"/>
                      <a:pt x="2873" y="949"/>
                      <a:pt x="2870" y="946"/>
                    </a:cubicBezTo>
                    <a:cubicBezTo>
                      <a:pt x="2870" y="939"/>
                      <a:pt x="2866" y="932"/>
                      <a:pt x="2862" y="932"/>
                    </a:cubicBezTo>
                    <a:cubicBezTo>
                      <a:pt x="2860" y="932"/>
                      <a:pt x="2858" y="936"/>
                      <a:pt x="2858" y="946"/>
                    </a:cubicBezTo>
                    <a:cubicBezTo>
                      <a:pt x="2858" y="927"/>
                      <a:pt x="2850" y="921"/>
                      <a:pt x="2841" y="921"/>
                    </a:cubicBezTo>
                    <a:cubicBezTo>
                      <a:pt x="2827" y="921"/>
                      <a:pt x="2810" y="934"/>
                      <a:pt x="2810" y="934"/>
                    </a:cubicBezTo>
                    <a:cubicBezTo>
                      <a:pt x="2798" y="934"/>
                      <a:pt x="2810" y="922"/>
                      <a:pt x="2798" y="922"/>
                    </a:cubicBezTo>
                    <a:cubicBezTo>
                      <a:pt x="2787" y="911"/>
                      <a:pt x="2776" y="910"/>
                      <a:pt x="2765" y="910"/>
                    </a:cubicBezTo>
                    <a:lnTo>
                      <a:pt x="2765" y="910"/>
                    </a:lnTo>
                    <a:cubicBezTo>
                      <a:pt x="2768" y="917"/>
                      <a:pt x="2770" y="924"/>
                      <a:pt x="2765" y="931"/>
                    </a:cubicBezTo>
                    <a:lnTo>
                      <a:pt x="2765" y="931"/>
                    </a:lnTo>
                    <a:cubicBezTo>
                      <a:pt x="2760" y="928"/>
                      <a:pt x="2756" y="921"/>
                      <a:pt x="2758" y="910"/>
                    </a:cubicBezTo>
                    <a:lnTo>
                      <a:pt x="2758" y="910"/>
                    </a:lnTo>
                    <a:cubicBezTo>
                      <a:pt x="2761" y="910"/>
                      <a:pt x="2763" y="910"/>
                      <a:pt x="2763" y="910"/>
                    </a:cubicBezTo>
                    <a:cubicBezTo>
                      <a:pt x="2764" y="910"/>
                      <a:pt x="2764" y="910"/>
                      <a:pt x="2765" y="910"/>
                    </a:cubicBezTo>
                    <a:lnTo>
                      <a:pt x="2765" y="910"/>
                    </a:lnTo>
                    <a:cubicBezTo>
                      <a:pt x="2764" y="906"/>
                      <a:pt x="2763" y="902"/>
                      <a:pt x="2763" y="898"/>
                    </a:cubicBezTo>
                    <a:lnTo>
                      <a:pt x="2763" y="898"/>
                    </a:lnTo>
                    <a:cubicBezTo>
                      <a:pt x="2761" y="903"/>
                      <a:pt x="2759" y="906"/>
                      <a:pt x="2758" y="910"/>
                    </a:cubicBezTo>
                    <a:lnTo>
                      <a:pt x="2758" y="910"/>
                    </a:lnTo>
                    <a:cubicBezTo>
                      <a:pt x="2747" y="909"/>
                      <a:pt x="2715" y="906"/>
                      <a:pt x="2715" y="886"/>
                    </a:cubicBezTo>
                    <a:cubicBezTo>
                      <a:pt x="2703" y="886"/>
                      <a:pt x="2703" y="886"/>
                      <a:pt x="2691" y="910"/>
                    </a:cubicBezTo>
                    <a:cubicBezTo>
                      <a:pt x="2691" y="946"/>
                      <a:pt x="2679" y="946"/>
                      <a:pt x="2679" y="946"/>
                    </a:cubicBezTo>
                    <a:cubicBezTo>
                      <a:pt x="2679" y="934"/>
                      <a:pt x="2679" y="922"/>
                      <a:pt x="2679" y="898"/>
                    </a:cubicBezTo>
                    <a:cubicBezTo>
                      <a:pt x="2679" y="892"/>
                      <a:pt x="2673" y="889"/>
                      <a:pt x="2667" y="889"/>
                    </a:cubicBezTo>
                    <a:cubicBezTo>
                      <a:pt x="2661" y="889"/>
                      <a:pt x="2656" y="892"/>
                      <a:pt x="2656" y="898"/>
                    </a:cubicBezTo>
                    <a:cubicBezTo>
                      <a:pt x="2644" y="910"/>
                      <a:pt x="2632" y="910"/>
                      <a:pt x="2632" y="922"/>
                    </a:cubicBezTo>
                    <a:lnTo>
                      <a:pt x="2632" y="898"/>
                    </a:lnTo>
                    <a:cubicBezTo>
                      <a:pt x="2630" y="895"/>
                      <a:pt x="2629" y="894"/>
                      <a:pt x="2627" y="894"/>
                    </a:cubicBezTo>
                    <a:cubicBezTo>
                      <a:pt x="2617" y="894"/>
                      <a:pt x="2606" y="958"/>
                      <a:pt x="2596" y="958"/>
                    </a:cubicBezTo>
                    <a:cubicBezTo>
                      <a:pt x="2584" y="946"/>
                      <a:pt x="2596" y="898"/>
                      <a:pt x="2596" y="886"/>
                    </a:cubicBezTo>
                    <a:cubicBezTo>
                      <a:pt x="2596" y="885"/>
                      <a:pt x="2596" y="884"/>
                      <a:pt x="2595" y="884"/>
                    </a:cubicBezTo>
                    <a:cubicBezTo>
                      <a:pt x="2588" y="884"/>
                      <a:pt x="2558" y="923"/>
                      <a:pt x="2536" y="934"/>
                    </a:cubicBezTo>
                    <a:cubicBezTo>
                      <a:pt x="2530" y="940"/>
                      <a:pt x="2522" y="946"/>
                      <a:pt x="2516" y="946"/>
                    </a:cubicBezTo>
                    <a:cubicBezTo>
                      <a:pt x="2510" y="946"/>
                      <a:pt x="2507" y="940"/>
                      <a:pt x="2513" y="922"/>
                    </a:cubicBezTo>
                    <a:cubicBezTo>
                      <a:pt x="2536" y="922"/>
                      <a:pt x="2536" y="910"/>
                      <a:pt x="2513" y="898"/>
                    </a:cubicBezTo>
                    <a:cubicBezTo>
                      <a:pt x="2506" y="895"/>
                      <a:pt x="2501" y="893"/>
                      <a:pt x="2497" y="893"/>
                    </a:cubicBezTo>
                    <a:cubicBezTo>
                      <a:pt x="2489" y="893"/>
                      <a:pt x="2489" y="902"/>
                      <a:pt x="2489" y="910"/>
                    </a:cubicBezTo>
                    <a:cubicBezTo>
                      <a:pt x="2489" y="934"/>
                      <a:pt x="2501" y="946"/>
                      <a:pt x="2489" y="958"/>
                    </a:cubicBezTo>
                    <a:cubicBezTo>
                      <a:pt x="2489" y="958"/>
                      <a:pt x="2489" y="959"/>
                      <a:pt x="2489" y="959"/>
                    </a:cubicBezTo>
                    <a:cubicBezTo>
                      <a:pt x="2486" y="959"/>
                      <a:pt x="2470" y="894"/>
                      <a:pt x="2466" y="894"/>
                    </a:cubicBezTo>
                    <a:cubicBezTo>
                      <a:pt x="2465" y="894"/>
                      <a:pt x="2465" y="896"/>
                      <a:pt x="2465" y="898"/>
                    </a:cubicBezTo>
                    <a:cubicBezTo>
                      <a:pt x="2453" y="922"/>
                      <a:pt x="2465" y="934"/>
                      <a:pt x="2465" y="946"/>
                    </a:cubicBezTo>
                    <a:cubicBezTo>
                      <a:pt x="2453" y="958"/>
                      <a:pt x="2453" y="970"/>
                      <a:pt x="2441" y="982"/>
                    </a:cubicBezTo>
                    <a:cubicBezTo>
                      <a:pt x="2441" y="946"/>
                      <a:pt x="2441" y="922"/>
                      <a:pt x="2429" y="922"/>
                    </a:cubicBezTo>
                    <a:cubicBezTo>
                      <a:pt x="2417" y="922"/>
                      <a:pt x="2394" y="946"/>
                      <a:pt x="2405" y="958"/>
                    </a:cubicBezTo>
                    <a:lnTo>
                      <a:pt x="2394" y="958"/>
                    </a:lnTo>
                    <a:cubicBezTo>
                      <a:pt x="2394" y="946"/>
                      <a:pt x="2394" y="934"/>
                      <a:pt x="2394" y="922"/>
                    </a:cubicBezTo>
                    <a:cubicBezTo>
                      <a:pt x="2394" y="898"/>
                      <a:pt x="2382" y="898"/>
                      <a:pt x="2370" y="898"/>
                    </a:cubicBezTo>
                    <a:cubicBezTo>
                      <a:pt x="2361" y="907"/>
                      <a:pt x="2353" y="945"/>
                      <a:pt x="2344" y="945"/>
                    </a:cubicBezTo>
                    <a:cubicBezTo>
                      <a:pt x="2341" y="945"/>
                      <a:pt x="2337" y="939"/>
                      <a:pt x="2334" y="922"/>
                    </a:cubicBezTo>
                    <a:cubicBezTo>
                      <a:pt x="2331" y="905"/>
                      <a:pt x="2328" y="898"/>
                      <a:pt x="2326" y="898"/>
                    </a:cubicBezTo>
                    <a:cubicBezTo>
                      <a:pt x="2321" y="898"/>
                      <a:pt x="2319" y="934"/>
                      <a:pt x="2310" y="934"/>
                    </a:cubicBezTo>
                    <a:cubicBezTo>
                      <a:pt x="2300" y="934"/>
                      <a:pt x="2290" y="908"/>
                      <a:pt x="2287" y="908"/>
                    </a:cubicBezTo>
                    <a:cubicBezTo>
                      <a:pt x="2287" y="908"/>
                      <a:pt x="2286" y="908"/>
                      <a:pt x="2286" y="910"/>
                    </a:cubicBezTo>
                    <a:lnTo>
                      <a:pt x="2275" y="946"/>
                    </a:lnTo>
                    <a:cubicBezTo>
                      <a:pt x="2275" y="922"/>
                      <a:pt x="2275" y="922"/>
                      <a:pt x="2263" y="910"/>
                    </a:cubicBezTo>
                    <a:cubicBezTo>
                      <a:pt x="2256" y="903"/>
                      <a:pt x="2249" y="896"/>
                      <a:pt x="2244" y="896"/>
                    </a:cubicBezTo>
                    <a:cubicBezTo>
                      <a:pt x="2241" y="896"/>
                      <a:pt x="2239" y="900"/>
                      <a:pt x="2239" y="910"/>
                    </a:cubicBezTo>
                    <a:cubicBezTo>
                      <a:pt x="2239" y="914"/>
                      <a:pt x="2237" y="915"/>
                      <a:pt x="2235" y="915"/>
                    </a:cubicBezTo>
                    <a:cubicBezTo>
                      <a:pt x="2231" y="915"/>
                      <a:pt x="2223" y="910"/>
                      <a:pt x="2215" y="910"/>
                    </a:cubicBezTo>
                    <a:cubicBezTo>
                      <a:pt x="2203" y="910"/>
                      <a:pt x="2215" y="946"/>
                      <a:pt x="2191" y="946"/>
                    </a:cubicBezTo>
                    <a:lnTo>
                      <a:pt x="2191" y="910"/>
                    </a:lnTo>
                    <a:cubicBezTo>
                      <a:pt x="2191" y="910"/>
                      <a:pt x="2179" y="910"/>
                      <a:pt x="2179" y="934"/>
                    </a:cubicBezTo>
                    <a:cubicBezTo>
                      <a:pt x="2179" y="940"/>
                      <a:pt x="2179" y="943"/>
                      <a:pt x="2178" y="943"/>
                    </a:cubicBezTo>
                    <a:cubicBezTo>
                      <a:pt x="2176" y="943"/>
                      <a:pt x="2173" y="940"/>
                      <a:pt x="2167" y="934"/>
                    </a:cubicBezTo>
                    <a:cubicBezTo>
                      <a:pt x="2164" y="927"/>
                      <a:pt x="2161" y="924"/>
                      <a:pt x="2160" y="924"/>
                    </a:cubicBezTo>
                    <a:lnTo>
                      <a:pt x="2160" y="924"/>
                    </a:lnTo>
                    <a:cubicBezTo>
                      <a:pt x="2157" y="924"/>
                      <a:pt x="2159" y="938"/>
                      <a:pt x="2167" y="946"/>
                    </a:cubicBezTo>
                    <a:cubicBezTo>
                      <a:pt x="2179" y="970"/>
                      <a:pt x="2155" y="970"/>
                      <a:pt x="2155" y="970"/>
                    </a:cubicBezTo>
                    <a:lnTo>
                      <a:pt x="2155" y="910"/>
                    </a:lnTo>
                    <a:cubicBezTo>
                      <a:pt x="2155" y="922"/>
                      <a:pt x="2132" y="934"/>
                      <a:pt x="2120" y="934"/>
                    </a:cubicBezTo>
                    <a:cubicBezTo>
                      <a:pt x="2108" y="934"/>
                      <a:pt x="2108" y="922"/>
                      <a:pt x="2096" y="910"/>
                    </a:cubicBezTo>
                    <a:cubicBezTo>
                      <a:pt x="2060" y="898"/>
                      <a:pt x="2024" y="898"/>
                      <a:pt x="1989" y="898"/>
                    </a:cubicBezTo>
                    <a:cubicBezTo>
                      <a:pt x="1989" y="898"/>
                      <a:pt x="1989" y="886"/>
                      <a:pt x="1977" y="886"/>
                    </a:cubicBezTo>
                    <a:lnTo>
                      <a:pt x="1965" y="886"/>
                    </a:lnTo>
                    <a:lnTo>
                      <a:pt x="1905" y="898"/>
                    </a:lnTo>
                    <a:cubicBezTo>
                      <a:pt x="1882" y="910"/>
                      <a:pt x="1846" y="922"/>
                      <a:pt x="1822" y="934"/>
                    </a:cubicBezTo>
                    <a:cubicBezTo>
                      <a:pt x="1822" y="934"/>
                      <a:pt x="1810" y="946"/>
                      <a:pt x="1810" y="958"/>
                    </a:cubicBezTo>
                    <a:cubicBezTo>
                      <a:pt x="1804" y="970"/>
                      <a:pt x="1801" y="973"/>
                      <a:pt x="1798" y="973"/>
                    </a:cubicBezTo>
                    <a:cubicBezTo>
                      <a:pt x="1795" y="973"/>
                      <a:pt x="1792" y="970"/>
                      <a:pt x="1786" y="970"/>
                    </a:cubicBezTo>
                    <a:cubicBezTo>
                      <a:pt x="1786" y="970"/>
                      <a:pt x="1798" y="958"/>
                      <a:pt x="1786" y="958"/>
                    </a:cubicBezTo>
                    <a:cubicBezTo>
                      <a:pt x="1780" y="952"/>
                      <a:pt x="1774" y="949"/>
                      <a:pt x="1767" y="949"/>
                    </a:cubicBezTo>
                    <a:cubicBezTo>
                      <a:pt x="1760" y="949"/>
                      <a:pt x="1751" y="952"/>
                      <a:pt x="1739" y="958"/>
                    </a:cubicBezTo>
                    <a:cubicBezTo>
                      <a:pt x="1739" y="958"/>
                      <a:pt x="1715" y="958"/>
                      <a:pt x="1715" y="970"/>
                    </a:cubicBezTo>
                    <a:cubicBezTo>
                      <a:pt x="1715" y="994"/>
                      <a:pt x="1727" y="1005"/>
                      <a:pt x="1727" y="1029"/>
                    </a:cubicBezTo>
                    <a:cubicBezTo>
                      <a:pt x="1715" y="1029"/>
                      <a:pt x="1703" y="994"/>
                      <a:pt x="1703" y="982"/>
                    </a:cubicBezTo>
                    <a:cubicBezTo>
                      <a:pt x="1703" y="958"/>
                      <a:pt x="1691" y="958"/>
                      <a:pt x="1679" y="958"/>
                    </a:cubicBezTo>
                    <a:cubicBezTo>
                      <a:pt x="1667" y="964"/>
                      <a:pt x="1658" y="967"/>
                      <a:pt x="1651" y="967"/>
                    </a:cubicBezTo>
                    <a:cubicBezTo>
                      <a:pt x="1643" y="967"/>
                      <a:pt x="1638" y="964"/>
                      <a:pt x="1632" y="958"/>
                    </a:cubicBezTo>
                    <a:cubicBezTo>
                      <a:pt x="1620" y="958"/>
                      <a:pt x="1620" y="958"/>
                      <a:pt x="1620" y="946"/>
                    </a:cubicBezTo>
                    <a:cubicBezTo>
                      <a:pt x="1608" y="946"/>
                      <a:pt x="1608" y="970"/>
                      <a:pt x="1596" y="982"/>
                    </a:cubicBezTo>
                    <a:cubicBezTo>
                      <a:pt x="1596" y="984"/>
                      <a:pt x="1595" y="985"/>
                      <a:pt x="1593" y="985"/>
                    </a:cubicBezTo>
                    <a:cubicBezTo>
                      <a:pt x="1586" y="985"/>
                      <a:pt x="1567" y="970"/>
                      <a:pt x="1548" y="970"/>
                    </a:cubicBezTo>
                    <a:cubicBezTo>
                      <a:pt x="1547" y="968"/>
                      <a:pt x="1545" y="967"/>
                      <a:pt x="1544" y="967"/>
                    </a:cubicBezTo>
                    <a:cubicBezTo>
                      <a:pt x="1536" y="967"/>
                      <a:pt x="1536" y="997"/>
                      <a:pt x="1536" y="1017"/>
                    </a:cubicBezTo>
                    <a:cubicBezTo>
                      <a:pt x="1536" y="1022"/>
                      <a:pt x="1536" y="1024"/>
                      <a:pt x="1535" y="1024"/>
                    </a:cubicBezTo>
                    <a:cubicBezTo>
                      <a:pt x="1532" y="1024"/>
                      <a:pt x="1522" y="991"/>
                      <a:pt x="1513" y="982"/>
                    </a:cubicBezTo>
                    <a:cubicBezTo>
                      <a:pt x="1513" y="980"/>
                      <a:pt x="1512" y="979"/>
                      <a:pt x="1512" y="979"/>
                    </a:cubicBezTo>
                    <a:cubicBezTo>
                      <a:pt x="1509" y="979"/>
                      <a:pt x="1501" y="1007"/>
                      <a:pt x="1501" y="1017"/>
                    </a:cubicBezTo>
                    <a:cubicBezTo>
                      <a:pt x="1501" y="1017"/>
                      <a:pt x="1477" y="994"/>
                      <a:pt x="1465" y="982"/>
                    </a:cubicBezTo>
                    <a:lnTo>
                      <a:pt x="1429" y="982"/>
                    </a:lnTo>
                    <a:cubicBezTo>
                      <a:pt x="1421" y="982"/>
                      <a:pt x="1408" y="997"/>
                      <a:pt x="1397" y="997"/>
                    </a:cubicBezTo>
                    <a:cubicBezTo>
                      <a:pt x="1391" y="997"/>
                      <a:pt x="1386" y="994"/>
                      <a:pt x="1382" y="982"/>
                    </a:cubicBezTo>
                    <a:cubicBezTo>
                      <a:pt x="1370" y="982"/>
                      <a:pt x="1358" y="982"/>
                      <a:pt x="1358" y="994"/>
                    </a:cubicBezTo>
                    <a:cubicBezTo>
                      <a:pt x="1346" y="1005"/>
                      <a:pt x="1298" y="1029"/>
                      <a:pt x="1262" y="1053"/>
                    </a:cubicBezTo>
                    <a:cubicBezTo>
                      <a:pt x="1255" y="1060"/>
                      <a:pt x="1248" y="1067"/>
                      <a:pt x="1246" y="1077"/>
                    </a:cubicBezTo>
                    <a:lnTo>
                      <a:pt x="1246" y="1077"/>
                    </a:lnTo>
                    <a:cubicBezTo>
                      <a:pt x="1243" y="1067"/>
                      <a:pt x="1239" y="1060"/>
                      <a:pt x="1239" y="1053"/>
                    </a:cubicBezTo>
                    <a:cubicBezTo>
                      <a:pt x="1235" y="1049"/>
                      <a:pt x="1233" y="1048"/>
                      <a:pt x="1232" y="1048"/>
                    </a:cubicBezTo>
                    <a:cubicBezTo>
                      <a:pt x="1231" y="1048"/>
                      <a:pt x="1231" y="1053"/>
                      <a:pt x="1215" y="1053"/>
                    </a:cubicBezTo>
                    <a:lnTo>
                      <a:pt x="1203" y="1053"/>
                    </a:lnTo>
                    <a:cubicBezTo>
                      <a:pt x="1197" y="1047"/>
                      <a:pt x="1188" y="1044"/>
                      <a:pt x="1179" y="1044"/>
                    </a:cubicBezTo>
                    <a:cubicBezTo>
                      <a:pt x="1170" y="1044"/>
                      <a:pt x="1161" y="1047"/>
                      <a:pt x="1155" y="1053"/>
                    </a:cubicBezTo>
                    <a:cubicBezTo>
                      <a:pt x="1155" y="1065"/>
                      <a:pt x="1120" y="1077"/>
                      <a:pt x="1120" y="1077"/>
                    </a:cubicBezTo>
                    <a:cubicBezTo>
                      <a:pt x="1120" y="1113"/>
                      <a:pt x="1143" y="1148"/>
                      <a:pt x="1143" y="1184"/>
                    </a:cubicBezTo>
                    <a:cubicBezTo>
                      <a:pt x="1143" y="1186"/>
                      <a:pt x="1143" y="1186"/>
                      <a:pt x="1142" y="1186"/>
                    </a:cubicBezTo>
                    <a:cubicBezTo>
                      <a:pt x="1137" y="1186"/>
                      <a:pt x="1120" y="1155"/>
                      <a:pt x="1120" y="1124"/>
                    </a:cubicBezTo>
                    <a:cubicBezTo>
                      <a:pt x="1120" y="1098"/>
                      <a:pt x="1113" y="1084"/>
                      <a:pt x="1105" y="1084"/>
                    </a:cubicBezTo>
                    <a:cubicBezTo>
                      <a:pt x="1102" y="1084"/>
                      <a:pt x="1099" y="1086"/>
                      <a:pt x="1096" y="1089"/>
                    </a:cubicBezTo>
                    <a:cubicBezTo>
                      <a:pt x="1072" y="1089"/>
                      <a:pt x="1072" y="1089"/>
                      <a:pt x="1072" y="1101"/>
                    </a:cubicBezTo>
                    <a:cubicBezTo>
                      <a:pt x="1072" y="1105"/>
                      <a:pt x="1072" y="1109"/>
                      <a:pt x="1072" y="1113"/>
                    </a:cubicBezTo>
                    <a:cubicBezTo>
                      <a:pt x="1072" y="1113"/>
                      <a:pt x="1024" y="1077"/>
                      <a:pt x="1024" y="1053"/>
                    </a:cubicBezTo>
                    <a:cubicBezTo>
                      <a:pt x="1024" y="1089"/>
                      <a:pt x="1024" y="1089"/>
                      <a:pt x="1001" y="1089"/>
                    </a:cubicBezTo>
                    <a:cubicBezTo>
                      <a:pt x="989" y="1089"/>
                      <a:pt x="977" y="1101"/>
                      <a:pt x="977" y="1113"/>
                    </a:cubicBezTo>
                    <a:cubicBezTo>
                      <a:pt x="977" y="1113"/>
                      <a:pt x="977" y="1136"/>
                      <a:pt x="965" y="1136"/>
                    </a:cubicBezTo>
                    <a:cubicBezTo>
                      <a:pt x="965" y="1136"/>
                      <a:pt x="953" y="1113"/>
                      <a:pt x="953" y="1113"/>
                    </a:cubicBezTo>
                    <a:cubicBezTo>
                      <a:pt x="941" y="1113"/>
                      <a:pt x="941" y="1136"/>
                      <a:pt x="929" y="1136"/>
                    </a:cubicBezTo>
                    <a:lnTo>
                      <a:pt x="905" y="1148"/>
                    </a:lnTo>
                    <a:cubicBezTo>
                      <a:pt x="900" y="1143"/>
                      <a:pt x="896" y="1140"/>
                      <a:pt x="894" y="1140"/>
                    </a:cubicBezTo>
                    <a:cubicBezTo>
                      <a:pt x="887" y="1140"/>
                      <a:pt x="896" y="1166"/>
                      <a:pt x="905" y="1184"/>
                    </a:cubicBezTo>
                    <a:cubicBezTo>
                      <a:pt x="917" y="1196"/>
                      <a:pt x="905" y="1208"/>
                      <a:pt x="905" y="1208"/>
                    </a:cubicBezTo>
                    <a:cubicBezTo>
                      <a:pt x="893" y="1172"/>
                      <a:pt x="893" y="1160"/>
                      <a:pt x="870" y="1160"/>
                    </a:cubicBezTo>
                    <a:cubicBezTo>
                      <a:pt x="846" y="1160"/>
                      <a:pt x="810" y="1172"/>
                      <a:pt x="786" y="1184"/>
                    </a:cubicBezTo>
                    <a:cubicBezTo>
                      <a:pt x="786" y="1184"/>
                      <a:pt x="751" y="1196"/>
                      <a:pt x="762" y="1208"/>
                    </a:cubicBezTo>
                    <a:cubicBezTo>
                      <a:pt x="772" y="1217"/>
                      <a:pt x="766" y="1235"/>
                      <a:pt x="757" y="1235"/>
                    </a:cubicBezTo>
                    <a:cubicBezTo>
                      <a:pt x="755" y="1235"/>
                      <a:pt x="753" y="1234"/>
                      <a:pt x="751" y="1232"/>
                    </a:cubicBezTo>
                    <a:cubicBezTo>
                      <a:pt x="739" y="1232"/>
                      <a:pt x="739" y="1220"/>
                      <a:pt x="727" y="1208"/>
                    </a:cubicBezTo>
                    <a:lnTo>
                      <a:pt x="715" y="1208"/>
                    </a:lnTo>
                    <a:cubicBezTo>
                      <a:pt x="715" y="1208"/>
                      <a:pt x="679" y="1208"/>
                      <a:pt x="691" y="1232"/>
                    </a:cubicBezTo>
                    <a:cubicBezTo>
                      <a:pt x="691" y="1255"/>
                      <a:pt x="679" y="1244"/>
                      <a:pt x="667" y="1255"/>
                    </a:cubicBezTo>
                    <a:cubicBezTo>
                      <a:pt x="667" y="1255"/>
                      <a:pt x="667" y="1279"/>
                      <a:pt x="667" y="1279"/>
                    </a:cubicBezTo>
                    <a:cubicBezTo>
                      <a:pt x="667" y="1279"/>
                      <a:pt x="655" y="1267"/>
                      <a:pt x="655" y="1267"/>
                    </a:cubicBezTo>
                    <a:cubicBezTo>
                      <a:pt x="647" y="1259"/>
                      <a:pt x="638" y="1251"/>
                      <a:pt x="630" y="1251"/>
                    </a:cubicBezTo>
                    <a:cubicBezTo>
                      <a:pt x="627" y="1251"/>
                      <a:pt x="623" y="1252"/>
                      <a:pt x="620" y="1255"/>
                    </a:cubicBezTo>
                    <a:cubicBezTo>
                      <a:pt x="608" y="1255"/>
                      <a:pt x="596" y="1255"/>
                      <a:pt x="584" y="1267"/>
                    </a:cubicBezTo>
                    <a:cubicBezTo>
                      <a:pt x="572" y="1267"/>
                      <a:pt x="572" y="1279"/>
                      <a:pt x="572" y="1303"/>
                    </a:cubicBezTo>
                    <a:cubicBezTo>
                      <a:pt x="557" y="1326"/>
                      <a:pt x="580" y="1362"/>
                      <a:pt x="596" y="1362"/>
                    </a:cubicBezTo>
                    <a:cubicBezTo>
                      <a:pt x="605" y="1362"/>
                      <a:pt x="611" y="1351"/>
                      <a:pt x="608" y="1320"/>
                    </a:cubicBezTo>
                    <a:lnTo>
                      <a:pt x="608" y="1320"/>
                    </a:lnTo>
                    <a:cubicBezTo>
                      <a:pt x="613" y="1337"/>
                      <a:pt x="645" y="1329"/>
                      <a:pt x="667" y="1363"/>
                    </a:cubicBezTo>
                    <a:cubicBezTo>
                      <a:pt x="671" y="1371"/>
                      <a:pt x="672" y="1373"/>
                      <a:pt x="673" y="1373"/>
                    </a:cubicBezTo>
                    <a:cubicBezTo>
                      <a:pt x="674" y="1373"/>
                      <a:pt x="671" y="1363"/>
                      <a:pt x="679" y="1363"/>
                    </a:cubicBezTo>
                    <a:cubicBezTo>
                      <a:pt x="679" y="1363"/>
                      <a:pt x="691" y="1351"/>
                      <a:pt x="703" y="1339"/>
                    </a:cubicBezTo>
                    <a:cubicBezTo>
                      <a:pt x="727" y="1315"/>
                      <a:pt x="774" y="1303"/>
                      <a:pt x="810" y="1291"/>
                    </a:cubicBezTo>
                    <a:cubicBezTo>
                      <a:pt x="819" y="1291"/>
                      <a:pt x="832" y="1294"/>
                      <a:pt x="844" y="1294"/>
                    </a:cubicBezTo>
                    <a:cubicBezTo>
                      <a:pt x="866" y="1294"/>
                      <a:pt x="885" y="1285"/>
                      <a:pt x="870" y="1232"/>
                    </a:cubicBezTo>
                    <a:cubicBezTo>
                      <a:pt x="870" y="1232"/>
                      <a:pt x="853" y="1190"/>
                      <a:pt x="861" y="1190"/>
                    </a:cubicBezTo>
                    <a:lnTo>
                      <a:pt x="861" y="1190"/>
                    </a:lnTo>
                    <a:cubicBezTo>
                      <a:pt x="863" y="1190"/>
                      <a:pt x="866" y="1192"/>
                      <a:pt x="870" y="1196"/>
                    </a:cubicBezTo>
                    <a:cubicBezTo>
                      <a:pt x="870" y="1208"/>
                      <a:pt x="881" y="1220"/>
                      <a:pt x="893" y="1244"/>
                    </a:cubicBezTo>
                    <a:lnTo>
                      <a:pt x="929" y="1339"/>
                    </a:lnTo>
                    <a:lnTo>
                      <a:pt x="929" y="1315"/>
                    </a:lnTo>
                    <a:cubicBezTo>
                      <a:pt x="941" y="1315"/>
                      <a:pt x="941" y="1303"/>
                      <a:pt x="953" y="1303"/>
                    </a:cubicBezTo>
                    <a:cubicBezTo>
                      <a:pt x="953" y="1303"/>
                      <a:pt x="968" y="1303"/>
                      <a:pt x="974" y="1315"/>
                    </a:cubicBezTo>
                    <a:lnTo>
                      <a:pt x="974" y="1315"/>
                    </a:lnTo>
                    <a:cubicBezTo>
                      <a:pt x="969" y="1283"/>
                      <a:pt x="988" y="1300"/>
                      <a:pt x="977" y="1267"/>
                    </a:cubicBezTo>
                    <a:cubicBezTo>
                      <a:pt x="968" y="1242"/>
                      <a:pt x="966" y="1217"/>
                      <a:pt x="974" y="1217"/>
                    </a:cubicBezTo>
                    <a:cubicBezTo>
                      <a:pt x="977" y="1217"/>
                      <a:pt x="982" y="1221"/>
                      <a:pt x="989" y="1232"/>
                    </a:cubicBezTo>
                    <a:cubicBezTo>
                      <a:pt x="989" y="1232"/>
                      <a:pt x="989" y="1232"/>
                      <a:pt x="989" y="1233"/>
                    </a:cubicBezTo>
                    <a:lnTo>
                      <a:pt x="989" y="1233"/>
                    </a:lnTo>
                    <a:cubicBezTo>
                      <a:pt x="989" y="1233"/>
                      <a:pt x="989" y="1233"/>
                      <a:pt x="989" y="1233"/>
                    </a:cubicBezTo>
                    <a:cubicBezTo>
                      <a:pt x="980" y="1233"/>
                      <a:pt x="983" y="1268"/>
                      <a:pt x="996" y="1268"/>
                    </a:cubicBezTo>
                    <a:cubicBezTo>
                      <a:pt x="998" y="1268"/>
                      <a:pt x="999" y="1268"/>
                      <a:pt x="1001" y="1267"/>
                    </a:cubicBezTo>
                    <a:cubicBezTo>
                      <a:pt x="1002" y="1266"/>
                      <a:pt x="1004" y="1266"/>
                      <a:pt x="1005" y="1265"/>
                    </a:cubicBezTo>
                    <a:lnTo>
                      <a:pt x="1005" y="1265"/>
                    </a:lnTo>
                    <a:cubicBezTo>
                      <a:pt x="1007" y="1271"/>
                      <a:pt x="1007" y="1274"/>
                      <a:pt x="1012" y="1279"/>
                    </a:cubicBezTo>
                    <a:cubicBezTo>
                      <a:pt x="1016" y="1283"/>
                      <a:pt x="1019" y="1284"/>
                      <a:pt x="1022" y="1284"/>
                    </a:cubicBezTo>
                    <a:cubicBezTo>
                      <a:pt x="1029" y="1284"/>
                      <a:pt x="1033" y="1276"/>
                      <a:pt x="1024" y="1267"/>
                    </a:cubicBezTo>
                    <a:cubicBezTo>
                      <a:pt x="1024" y="1255"/>
                      <a:pt x="1024" y="1255"/>
                      <a:pt x="1036" y="1255"/>
                    </a:cubicBezTo>
                    <a:cubicBezTo>
                      <a:pt x="1039" y="1253"/>
                      <a:pt x="1040" y="1252"/>
                      <a:pt x="1041" y="1252"/>
                    </a:cubicBezTo>
                    <a:lnTo>
                      <a:pt x="1041" y="1252"/>
                    </a:lnTo>
                    <a:cubicBezTo>
                      <a:pt x="1044" y="1252"/>
                      <a:pt x="1039" y="1267"/>
                      <a:pt x="1048" y="1267"/>
                    </a:cubicBezTo>
                    <a:cubicBezTo>
                      <a:pt x="1053" y="1275"/>
                      <a:pt x="1057" y="1278"/>
                      <a:pt x="1060" y="1278"/>
                    </a:cubicBezTo>
                    <a:cubicBezTo>
                      <a:pt x="1071" y="1278"/>
                      <a:pt x="1075" y="1250"/>
                      <a:pt x="1087" y="1250"/>
                    </a:cubicBezTo>
                    <a:cubicBezTo>
                      <a:pt x="1089" y="1250"/>
                      <a:pt x="1092" y="1252"/>
                      <a:pt x="1096" y="1255"/>
                    </a:cubicBezTo>
                    <a:cubicBezTo>
                      <a:pt x="1096" y="1255"/>
                      <a:pt x="1096" y="1206"/>
                      <a:pt x="1105" y="1206"/>
                    </a:cubicBezTo>
                    <a:cubicBezTo>
                      <a:pt x="1106" y="1206"/>
                      <a:pt x="1107" y="1207"/>
                      <a:pt x="1108" y="1208"/>
                    </a:cubicBezTo>
                    <a:cubicBezTo>
                      <a:pt x="1120" y="1220"/>
                      <a:pt x="1120" y="1244"/>
                      <a:pt x="1120" y="1244"/>
                    </a:cubicBezTo>
                    <a:cubicBezTo>
                      <a:pt x="1120" y="1232"/>
                      <a:pt x="1120" y="1208"/>
                      <a:pt x="1120" y="1196"/>
                    </a:cubicBezTo>
                    <a:lnTo>
                      <a:pt x="1155" y="1255"/>
                    </a:lnTo>
                    <a:cubicBezTo>
                      <a:pt x="1155" y="1230"/>
                      <a:pt x="1155" y="1210"/>
                      <a:pt x="1160" y="1210"/>
                    </a:cubicBezTo>
                    <a:cubicBezTo>
                      <a:pt x="1162" y="1210"/>
                      <a:pt x="1164" y="1213"/>
                      <a:pt x="1167" y="1220"/>
                    </a:cubicBezTo>
                    <a:cubicBezTo>
                      <a:pt x="1179" y="1226"/>
                      <a:pt x="1185" y="1229"/>
                      <a:pt x="1190" y="1229"/>
                    </a:cubicBezTo>
                    <a:cubicBezTo>
                      <a:pt x="1194" y="1229"/>
                      <a:pt x="1197" y="1226"/>
                      <a:pt x="1203" y="1220"/>
                    </a:cubicBezTo>
                    <a:cubicBezTo>
                      <a:pt x="1203" y="1208"/>
                      <a:pt x="1203" y="1196"/>
                      <a:pt x="1203" y="1196"/>
                    </a:cubicBezTo>
                    <a:lnTo>
                      <a:pt x="1215" y="1196"/>
                    </a:lnTo>
                    <a:cubicBezTo>
                      <a:pt x="1227" y="1196"/>
                      <a:pt x="1215" y="1196"/>
                      <a:pt x="1215" y="1184"/>
                    </a:cubicBezTo>
                    <a:cubicBezTo>
                      <a:pt x="1215" y="1176"/>
                      <a:pt x="1219" y="1173"/>
                      <a:pt x="1224" y="1173"/>
                    </a:cubicBezTo>
                    <a:cubicBezTo>
                      <a:pt x="1235" y="1173"/>
                      <a:pt x="1251" y="1184"/>
                      <a:pt x="1251" y="1184"/>
                    </a:cubicBezTo>
                    <a:cubicBezTo>
                      <a:pt x="1262" y="1184"/>
                      <a:pt x="1274" y="1184"/>
                      <a:pt x="1274" y="1172"/>
                    </a:cubicBezTo>
                    <a:cubicBezTo>
                      <a:pt x="1283" y="1164"/>
                      <a:pt x="1274" y="1145"/>
                      <a:pt x="1275" y="1145"/>
                    </a:cubicBezTo>
                    <a:lnTo>
                      <a:pt x="1275" y="1145"/>
                    </a:lnTo>
                    <a:cubicBezTo>
                      <a:pt x="1276" y="1145"/>
                      <a:pt x="1279" y="1149"/>
                      <a:pt x="1286" y="1160"/>
                    </a:cubicBezTo>
                    <a:cubicBezTo>
                      <a:pt x="1299" y="1173"/>
                      <a:pt x="1309" y="1183"/>
                      <a:pt x="1313" y="1183"/>
                    </a:cubicBezTo>
                    <a:cubicBezTo>
                      <a:pt x="1316" y="1183"/>
                      <a:pt x="1315" y="1176"/>
                      <a:pt x="1310" y="1160"/>
                    </a:cubicBezTo>
                    <a:cubicBezTo>
                      <a:pt x="1292" y="1133"/>
                      <a:pt x="1301" y="1120"/>
                      <a:pt x="1312" y="1120"/>
                    </a:cubicBezTo>
                    <a:cubicBezTo>
                      <a:pt x="1315" y="1120"/>
                      <a:pt x="1319" y="1121"/>
                      <a:pt x="1322" y="1124"/>
                    </a:cubicBezTo>
                    <a:cubicBezTo>
                      <a:pt x="1330" y="1141"/>
                      <a:pt x="1339" y="1158"/>
                      <a:pt x="1343" y="1158"/>
                    </a:cubicBezTo>
                    <a:cubicBezTo>
                      <a:pt x="1345" y="1158"/>
                      <a:pt x="1346" y="1155"/>
                      <a:pt x="1346" y="1148"/>
                    </a:cubicBezTo>
                    <a:cubicBezTo>
                      <a:pt x="1356" y="1129"/>
                      <a:pt x="1357" y="1109"/>
                      <a:pt x="1364" y="1109"/>
                    </a:cubicBezTo>
                    <a:cubicBezTo>
                      <a:pt x="1366" y="1109"/>
                      <a:pt x="1367" y="1110"/>
                      <a:pt x="1370" y="1113"/>
                    </a:cubicBezTo>
                    <a:cubicBezTo>
                      <a:pt x="1370" y="1113"/>
                      <a:pt x="1370" y="1136"/>
                      <a:pt x="1370" y="1148"/>
                    </a:cubicBezTo>
                    <a:cubicBezTo>
                      <a:pt x="1370" y="1150"/>
                      <a:pt x="1370" y="1151"/>
                      <a:pt x="1370" y="1151"/>
                    </a:cubicBezTo>
                    <a:cubicBezTo>
                      <a:pt x="1373" y="1151"/>
                      <a:pt x="1382" y="1124"/>
                      <a:pt x="1382" y="1124"/>
                    </a:cubicBezTo>
                    <a:cubicBezTo>
                      <a:pt x="1387" y="1119"/>
                      <a:pt x="1393" y="1116"/>
                      <a:pt x="1399" y="1116"/>
                    </a:cubicBezTo>
                    <a:cubicBezTo>
                      <a:pt x="1405" y="1116"/>
                      <a:pt x="1411" y="1119"/>
                      <a:pt x="1417" y="1124"/>
                    </a:cubicBezTo>
                    <a:cubicBezTo>
                      <a:pt x="1417" y="1136"/>
                      <a:pt x="1429" y="1136"/>
                      <a:pt x="1441" y="1136"/>
                    </a:cubicBezTo>
                    <a:cubicBezTo>
                      <a:pt x="1453" y="1136"/>
                      <a:pt x="1465" y="1124"/>
                      <a:pt x="1465" y="1124"/>
                    </a:cubicBezTo>
                    <a:cubicBezTo>
                      <a:pt x="1475" y="1115"/>
                      <a:pt x="1469" y="1097"/>
                      <a:pt x="1479" y="1097"/>
                    </a:cubicBezTo>
                    <a:cubicBezTo>
                      <a:pt x="1481" y="1097"/>
                      <a:pt x="1484" y="1098"/>
                      <a:pt x="1489" y="1101"/>
                    </a:cubicBezTo>
                    <a:cubicBezTo>
                      <a:pt x="1497" y="1118"/>
                      <a:pt x="1506" y="1129"/>
                      <a:pt x="1515" y="1129"/>
                    </a:cubicBezTo>
                    <a:cubicBezTo>
                      <a:pt x="1518" y="1129"/>
                      <a:pt x="1521" y="1128"/>
                      <a:pt x="1524" y="1124"/>
                    </a:cubicBezTo>
                    <a:cubicBezTo>
                      <a:pt x="1524" y="1113"/>
                      <a:pt x="1524" y="1101"/>
                      <a:pt x="1524" y="1077"/>
                    </a:cubicBezTo>
                    <a:cubicBezTo>
                      <a:pt x="1530" y="1105"/>
                      <a:pt x="1538" y="1114"/>
                      <a:pt x="1545" y="1114"/>
                    </a:cubicBezTo>
                    <a:cubicBezTo>
                      <a:pt x="1553" y="1114"/>
                      <a:pt x="1560" y="1101"/>
                      <a:pt x="1560" y="1089"/>
                    </a:cubicBezTo>
                    <a:cubicBezTo>
                      <a:pt x="1565" y="1079"/>
                      <a:pt x="1570" y="1075"/>
                      <a:pt x="1574" y="1075"/>
                    </a:cubicBezTo>
                    <a:cubicBezTo>
                      <a:pt x="1580" y="1075"/>
                      <a:pt x="1584" y="1082"/>
                      <a:pt x="1584" y="1089"/>
                    </a:cubicBezTo>
                    <a:cubicBezTo>
                      <a:pt x="1596" y="1101"/>
                      <a:pt x="1584" y="1113"/>
                      <a:pt x="1584" y="1124"/>
                    </a:cubicBezTo>
                    <a:cubicBezTo>
                      <a:pt x="1584" y="1124"/>
                      <a:pt x="1596" y="1113"/>
                      <a:pt x="1596" y="1101"/>
                    </a:cubicBezTo>
                    <a:cubicBezTo>
                      <a:pt x="1596" y="1101"/>
                      <a:pt x="1606" y="1095"/>
                      <a:pt x="1617" y="1095"/>
                    </a:cubicBezTo>
                    <a:cubicBezTo>
                      <a:pt x="1622" y="1095"/>
                      <a:pt x="1628" y="1097"/>
                      <a:pt x="1632" y="1101"/>
                    </a:cubicBezTo>
                    <a:cubicBezTo>
                      <a:pt x="1632" y="1107"/>
                      <a:pt x="1632" y="1109"/>
                      <a:pt x="1633" y="1109"/>
                    </a:cubicBezTo>
                    <a:cubicBezTo>
                      <a:pt x="1637" y="1109"/>
                      <a:pt x="1643" y="1089"/>
                      <a:pt x="1643" y="1089"/>
                    </a:cubicBezTo>
                    <a:cubicBezTo>
                      <a:pt x="1643" y="1089"/>
                      <a:pt x="1667" y="1089"/>
                      <a:pt x="1679" y="1077"/>
                    </a:cubicBezTo>
                    <a:cubicBezTo>
                      <a:pt x="1686" y="1063"/>
                      <a:pt x="1693" y="1057"/>
                      <a:pt x="1700" y="1057"/>
                    </a:cubicBezTo>
                    <a:cubicBezTo>
                      <a:pt x="1705" y="1057"/>
                      <a:pt x="1710" y="1060"/>
                      <a:pt x="1715" y="1065"/>
                    </a:cubicBezTo>
                    <a:cubicBezTo>
                      <a:pt x="1723" y="1065"/>
                      <a:pt x="1736" y="1070"/>
                      <a:pt x="1748" y="1070"/>
                    </a:cubicBezTo>
                    <a:cubicBezTo>
                      <a:pt x="1753" y="1070"/>
                      <a:pt x="1759" y="1069"/>
                      <a:pt x="1763" y="1065"/>
                    </a:cubicBezTo>
                    <a:cubicBezTo>
                      <a:pt x="1763" y="1059"/>
                      <a:pt x="1763" y="1057"/>
                      <a:pt x="1764" y="1057"/>
                    </a:cubicBezTo>
                    <a:cubicBezTo>
                      <a:pt x="1768" y="1057"/>
                      <a:pt x="1774" y="1080"/>
                      <a:pt x="1774" y="1089"/>
                    </a:cubicBezTo>
                    <a:cubicBezTo>
                      <a:pt x="1786" y="1089"/>
                      <a:pt x="1786" y="1077"/>
                      <a:pt x="1798" y="1065"/>
                    </a:cubicBezTo>
                    <a:cubicBezTo>
                      <a:pt x="1798" y="1071"/>
                      <a:pt x="1801" y="1074"/>
                      <a:pt x="1806" y="1074"/>
                    </a:cubicBezTo>
                    <a:cubicBezTo>
                      <a:pt x="1810" y="1074"/>
                      <a:pt x="1816" y="1071"/>
                      <a:pt x="1822" y="1065"/>
                    </a:cubicBezTo>
                    <a:cubicBezTo>
                      <a:pt x="1830" y="1065"/>
                      <a:pt x="1827" y="1054"/>
                      <a:pt x="1832" y="1054"/>
                    </a:cubicBezTo>
                    <a:cubicBezTo>
                      <a:pt x="1834" y="1054"/>
                      <a:pt x="1838" y="1057"/>
                      <a:pt x="1846" y="1065"/>
                    </a:cubicBezTo>
                    <a:cubicBezTo>
                      <a:pt x="1852" y="1071"/>
                      <a:pt x="1861" y="1080"/>
                      <a:pt x="1868" y="1080"/>
                    </a:cubicBezTo>
                    <a:cubicBezTo>
                      <a:pt x="1876" y="1080"/>
                      <a:pt x="1882" y="1071"/>
                      <a:pt x="1882" y="1041"/>
                    </a:cubicBezTo>
                    <a:cubicBezTo>
                      <a:pt x="1882" y="1069"/>
                      <a:pt x="1895" y="1078"/>
                      <a:pt x="1909" y="1078"/>
                    </a:cubicBezTo>
                    <a:cubicBezTo>
                      <a:pt x="1927" y="1078"/>
                      <a:pt x="1947" y="1066"/>
                      <a:pt x="1953" y="1053"/>
                    </a:cubicBezTo>
                    <a:cubicBezTo>
                      <a:pt x="1954" y="1050"/>
                      <a:pt x="1956" y="1049"/>
                      <a:pt x="1958" y="1049"/>
                    </a:cubicBezTo>
                    <a:cubicBezTo>
                      <a:pt x="1967" y="1049"/>
                      <a:pt x="1979" y="1085"/>
                      <a:pt x="1985" y="1085"/>
                    </a:cubicBezTo>
                    <a:cubicBezTo>
                      <a:pt x="1987" y="1085"/>
                      <a:pt x="1989" y="1080"/>
                      <a:pt x="1989" y="1065"/>
                    </a:cubicBezTo>
                    <a:cubicBezTo>
                      <a:pt x="1989" y="1048"/>
                      <a:pt x="1989" y="1026"/>
                      <a:pt x="1997" y="1026"/>
                    </a:cubicBezTo>
                    <a:cubicBezTo>
                      <a:pt x="2000" y="1026"/>
                      <a:pt x="2005" y="1030"/>
                      <a:pt x="2013" y="1041"/>
                    </a:cubicBezTo>
                    <a:cubicBezTo>
                      <a:pt x="2013" y="1041"/>
                      <a:pt x="2036" y="1041"/>
                      <a:pt x="2036" y="1029"/>
                    </a:cubicBezTo>
                    <a:cubicBezTo>
                      <a:pt x="2036" y="1029"/>
                      <a:pt x="2036" y="1053"/>
                      <a:pt x="2036" y="1053"/>
                    </a:cubicBezTo>
                    <a:cubicBezTo>
                      <a:pt x="2036" y="1057"/>
                      <a:pt x="2038" y="1058"/>
                      <a:pt x="2039" y="1058"/>
                    </a:cubicBezTo>
                    <a:cubicBezTo>
                      <a:pt x="2043" y="1058"/>
                      <a:pt x="2048" y="1053"/>
                      <a:pt x="2048" y="1053"/>
                    </a:cubicBezTo>
                    <a:cubicBezTo>
                      <a:pt x="2060" y="1053"/>
                      <a:pt x="2084" y="1077"/>
                      <a:pt x="2096" y="1077"/>
                    </a:cubicBezTo>
                    <a:cubicBezTo>
                      <a:pt x="2084" y="1041"/>
                      <a:pt x="2072" y="1005"/>
                      <a:pt x="2084" y="982"/>
                    </a:cubicBezTo>
                    <a:lnTo>
                      <a:pt x="2084" y="982"/>
                    </a:lnTo>
                    <a:cubicBezTo>
                      <a:pt x="2096" y="982"/>
                      <a:pt x="2096" y="1017"/>
                      <a:pt x="2096" y="1029"/>
                    </a:cubicBezTo>
                    <a:cubicBezTo>
                      <a:pt x="2096" y="1033"/>
                      <a:pt x="2097" y="1035"/>
                      <a:pt x="2099" y="1035"/>
                    </a:cubicBezTo>
                    <a:cubicBezTo>
                      <a:pt x="2104" y="1035"/>
                      <a:pt x="2112" y="1029"/>
                      <a:pt x="2120" y="1029"/>
                    </a:cubicBezTo>
                    <a:cubicBezTo>
                      <a:pt x="2120" y="1029"/>
                      <a:pt x="2128" y="1055"/>
                      <a:pt x="2131" y="1055"/>
                    </a:cubicBezTo>
                    <a:cubicBezTo>
                      <a:pt x="2131" y="1055"/>
                      <a:pt x="2132" y="1055"/>
                      <a:pt x="2132" y="1053"/>
                    </a:cubicBezTo>
                    <a:cubicBezTo>
                      <a:pt x="2132" y="1053"/>
                      <a:pt x="2132" y="1029"/>
                      <a:pt x="2144" y="1029"/>
                    </a:cubicBezTo>
                    <a:cubicBezTo>
                      <a:pt x="2155" y="1041"/>
                      <a:pt x="2167" y="1065"/>
                      <a:pt x="2179" y="1065"/>
                    </a:cubicBezTo>
                    <a:cubicBezTo>
                      <a:pt x="2167" y="1041"/>
                      <a:pt x="2227" y="1041"/>
                      <a:pt x="2239" y="1041"/>
                    </a:cubicBezTo>
                    <a:cubicBezTo>
                      <a:pt x="2239" y="1041"/>
                      <a:pt x="2239" y="1005"/>
                      <a:pt x="2239" y="994"/>
                    </a:cubicBezTo>
                    <a:cubicBezTo>
                      <a:pt x="2239" y="992"/>
                      <a:pt x="2239" y="992"/>
                      <a:pt x="2239" y="992"/>
                    </a:cubicBezTo>
                    <a:cubicBezTo>
                      <a:pt x="2241" y="992"/>
                      <a:pt x="2251" y="1031"/>
                      <a:pt x="2251" y="1041"/>
                    </a:cubicBezTo>
                    <a:cubicBezTo>
                      <a:pt x="2251" y="1031"/>
                      <a:pt x="2251" y="1014"/>
                      <a:pt x="2257" y="1014"/>
                    </a:cubicBezTo>
                    <a:cubicBezTo>
                      <a:pt x="2258" y="1014"/>
                      <a:pt x="2260" y="1015"/>
                      <a:pt x="2263" y="1017"/>
                    </a:cubicBezTo>
                    <a:cubicBezTo>
                      <a:pt x="2275" y="1029"/>
                      <a:pt x="2263" y="1053"/>
                      <a:pt x="2275" y="1053"/>
                    </a:cubicBezTo>
                    <a:cubicBezTo>
                      <a:pt x="2275" y="1054"/>
                      <a:pt x="2275" y="1055"/>
                      <a:pt x="2275" y="1055"/>
                    </a:cubicBezTo>
                    <a:cubicBezTo>
                      <a:pt x="2275" y="1055"/>
                      <a:pt x="2275" y="1016"/>
                      <a:pt x="2283" y="1016"/>
                    </a:cubicBezTo>
                    <a:cubicBezTo>
                      <a:pt x="2284" y="1016"/>
                      <a:pt x="2285" y="1016"/>
                      <a:pt x="2286" y="1017"/>
                    </a:cubicBezTo>
                    <a:cubicBezTo>
                      <a:pt x="2296" y="1017"/>
                      <a:pt x="2305" y="1048"/>
                      <a:pt x="2309" y="1048"/>
                    </a:cubicBezTo>
                    <a:cubicBezTo>
                      <a:pt x="2310" y="1048"/>
                      <a:pt x="2310" y="1046"/>
                      <a:pt x="2310" y="1041"/>
                    </a:cubicBezTo>
                    <a:lnTo>
                      <a:pt x="2310" y="1005"/>
                    </a:lnTo>
                    <a:lnTo>
                      <a:pt x="2322" y="1005"/>
                    </a:lnTo>
                    <a:cubicBezTo>
                      <a:pt x="2322" y="1005"/>
                      <a:pt x="2322" y="1065"/>
                      <a:pt x="2322" y="1065"/>
                    </a:cubicBezTo>
                    <a:lnTo>
                      <a:pt x="2346" y="1065"/>
                    </a:lnTo>
                    <a:cubicBezTo>
                      <a:pt x="2346" y="1053"/>
                      <a:pt x="2346" y="1053"/>
                      <a:pt x="2346" y="1041"/>
                    </a:cubicBezTo>
                    <a:cubicBezTo>
                      <a:pt x="2352" y="1047"/>
                      <a:pt x="2358" y="1050"/>
                      <a:pt x="2364" y="1050"/>
                    </a:cubicBezTo>
                    <a:cubicBezTo>
                      <a:pt x="2370" y="1050"/>
                      <a:pt x="2376" y="1047"/>
                      <a:pt x="2382" y="1041"/>
                    </a:cubicBezTo>
                    <a:cubicBezTo>
                      <a:pt x="2405" y="1041"/>
                      <a:pt x="2405" y="1029"/>
                      <a:pt x="2382" y="1005"/>
                    </a:cubicBezTo>
                    <a:cubicBezTo>
                      <a:pt x="2394" y="1005"/>
                      <a:pt x="2417" y="1017"/>
                      <a:pt x="2417" y="1029"/>
                    </a:cubicBezTo>
                    <a:cubicBezTo>
                      <a:pt x="2417" y="1046"/>
                      <a:pt x="2423" y="1063"/>
                      <a:pt x="2431" y="1063"/>
                    </a:cubicBezTo>
                    <a:cubicBezTo>
                      <a:pt x="2434" y="1063"/>
                      <a:pt x="2438" y="1060"/>
                      <a:pt x="2441" y="1053"/>
                    </a:cubicBezTo>
                    <a:cubicBezTo>
                      <a:pt x="2453" y="1041"/>
                      <a:pt x="2453" y="1041"/>
                      <a:pt x="2465" y="1029"/>
                    </a:cubicBezTo>
                    <a:lnTo>
                      <a:pt x="2477" y="1029"/>
                    </a:lnTo>
                    <a:cubicBezTo>
                      <a:pt x="2477" y="1029"/>
                      <a:pt x="2477" y="1017"/>
                      <a:pt x="2477" y="1017"/>
                    </a:cubicBezTo>
                    <a:lnTo>
                      <a:pt x="2513" y="1017"/>
                    </a:lnTo>
                    <a:cubicBezTo>
                      <a:pt x="2521" y="1017"/>
                      <a:pt x="2529" y="1007"/>
                      <a:pt x="2533" y="1007"/>
                    </a:cubicBezTo>
                    <a:cubicBezTo>
                      <a:pt x="2535" y="1007"/>
                      <a:pt x="2536" y="1009"/>
                      <a:pt x="2536" y="1017"/>
                    </a:cubicBezTo>
                    <a:cubicBezTo>
                      <a:pt x="2542" y="1023"/>
                      <a:pt x="2551" y="1026"/>
                      <a:pt x="2559" y="1026"/>
                    </a:cubicBezTo>
                    <a:cubicBezTo>
                      <a:pt x="2566" y="1026"/>
                      <a:pt x="2572" y="1023"/>
                      <a:pt x="2572" y="1017"/>
                    </a:cubicBezTo>
                    <a:cubicBezTo>
                      <a:pt x="2572" y="1005"/>
                      <a:pt x="2572" y="994"/>
                      <a:pt x="2560" y="994"/>
                    </a:cubicBezTo>
                    <a:lnTo>
                      <a:pt x="2584" y="994"/>
                    </a:lnTo>
                    <a:cubicBezTo>
                      <a:pt x="2584" y="1005"/>
                      <a:pt x="2596" y="1017"/>
                      <a:pt x="2596" y="1029"/>
                    </a:cubicBezTo>
                    <a:cubicBezTo>
                      <a:pt x="2604" y="1029"/>
                      <a:pt x="2612" y="1019"/>
                      <a:pt x="2620" y="1019"/>
                    </a:cubicBezTo>
                    <a:cubicBezTo>
                      <a:pt x="2624" y="1019"/>
                      <a:pt x="2628" y="1021"/>
                      <a:pt x="2632" y="1029"/>
                    </a:cubicBezTo>
                    <a:cubicBezTo>
                      <a:pt x="2632" y="1038"/>
                      <a:pt x="2638" y="1066"/>
                      <a:pt x="2642" y="1066"/>
                    </a:cubicBezTo>
                    <a:cubicBezTo>
                      <a:pt x="2643" y="1066"/>
                      <a:pt x="2644" y="1062"/>
                      <a:pt x="2644" y="1053"/>
                    </a:cubicBezTo>
                    <a:cubicBezTo>
                      <a:pt x="2652" y="1027"/>
                      <a:pt x="2655" y="1008"/>
                      <a:pt x="2660" y="1008"/>
                    </a:cubicBezTo>
                    <a:cubicBezTo>
                      <a:pt x="2662" y="1008"/>
                      <a:pt x="2664" y="1011"/>
                      <a:pt x="2667" y="1017"/>
                    </a:cubicBezTo>
                    <a:cubicBezTo>
                      <a:pt x="2679" y="1041"/>
                      <a:pt x="2667" y="1041"/>
                      <a:pt x="2679" y="1053"/>
                    </a:cubicBezTo>
                    <a:cubicBezTo>
                      <a:pt x="2691" y="1059"/>
                      <a:pt x="2700" y="1062"/>
                      <a:pt x="2706" y="1062"/>
                    </a:cubicBezTo>
                    <a:cubicBezTo>
                      <a:pt x="2712" y="1062"/>
                      <a:pt x="2715" y="1059"/>
                      <a:pt x="2715" y="1053"/>
                    </a:cubicBezTo>
                    <a:cubicBezTo>
                      <a:pt x="2715" y="1042"/>
                      <a:pt x="2715" y="1004"/>
                      <a:pt x="2723" y="1004"/>
                    </a:cubicBezTo>
                    <a:cubicBezTo>
                      <a:pt x="2724" y="1004"/>
                      <a:pt x="2726" y="1004"/>
                      <a:pt x="2727" y="1005"/>
                    </a:cubicBezTo>
                    <a:cubicBezTo>
                      <a:pt x="2739" y="1017"/>
                      <a:pt x="2727" y="1041"/>
                      <a:pt x="2727" y="1053"/>
                    </a:cubicBezTo>
                    <a:lnTo>
                      <a:pt x="2739" y="1017"/>
                    </a:lnTo>
                    <a:cubicBezTo>
                      <a:pt x="2743" y="1010"/>
                      <a:pt x="2745" y="1007"/>
                      <a:pt x="2747" y="1007"/>
                    </a:cubicBezTo>
                    <a:cubicBezTo>
                      <a:pt x="2751" y="1007"/>
                      <a:pt x="2751" y="1021"/>
                      <a:pt x="2751" y="1029"/>
                    </a:cubicBezTo>
                    <a:cubicBezTo>
                      <a:pt x="2751" y="1029"/>
                      <a:pt x="2768" y="1055"/>
                      <a:pt x="2781" y="1055"/>
                    </a:cubicBezTo>
                    <a:cubicBezTo>
                      <a:pt x="2783" y="1055"/>
                      <a:pt x="2785" y="1055"/>
                      <a:pt x="2786" y="1053"/>
                    </a:cubicBezTo>
                    <a:cubicBezTo>
                      <a:pt x="2798" y="1053"/>
                      <a:pt x="2786" y="982"/>
                      <a:pt x="2798" y="982"/>
                    </a:cubicBezTo>
                    <a:cubicBezTo>
                      <a:pt x="2810" y="982"/>
                      <a:pt x="2798" y="1005"/>
                      <a:pt x="2810" y="1017"/>
                    </a:cubicBezTo>
                    <a:cubicBezTo>
                      <a:pt x="2810" y="1017"/>
                      <a:pt x="2822" y="1029"/>
                      <a:pt x="2822" y="1041"/>
                    </a:cubicBezTo>
                    <a:cubicBezTo>
                      <a:pt x="2833" y="1041"/>
                      <a:pt x="2853" y="1079"/>
                      <a:pt x="2857" y="1079"/>
                    </a:cubicBezTo>
                    <a:cubicBezTo>
                      <a:pt x="2858" y="1079"/>
                      <a:pt x="2858" y="1078"/>
                      <a:pt x="2858" y="1077"/>
                    </a:cubicBezTo>
                    <a:cubicBezTo>
                      <a:pt x="2868" y="1067"/>
                      <a:pt x="2877" y="1050"/>
                      <a:pt x="2881" y="1050"/>
                    </a:cubicBezTo>
                    <a:cubicBezTo>
                      <a:pt x="2881" y="1050"/>
                      <a:pt x="2882" y="1051"/>
                      <a:pt x="2882" y="1053"/>
                    </a:cubicBezTo>
                    <a:cubicBezTo>
                      <a:pt x="2882" y="1065"/>
                      <a:pt x="2882" y="1077"/>
                      <a:pt x="2882" y="1077"/>
                    </a:cubicBezTo>
                    <a:cubicBezTo>
                      <a:pt x="2894" y="1077"/>
                      <a:pt x="2917" y="1029"/>
                      <a:pt x="2929" y="1029"/>
                    </a:cubicBezTo>
                    <a:cubicBezTo>
                      <a:pt x="2931" y="1028"/>
                      <a:pt x="2933" y="1028"/>
                      <a:pt x="2934" y="1028"/>
                    </a:cubicBezTo>
                    <a:cubicBezTo>
                      <a:pt x="2953" y="1028"/>
                      <a:pt x="2954" y="1089"/>
                      <a:pt x="2965" y="1089"/>
                    </a:cubicBezTo>
                    <a:cubicBezTo>
                      <a:pt x="2968" y="1089"/>
                      <a:pt x="2970" y="1087"/>
                      <a:pt x="2970" y="1085"/>
                    </a:cubicBezTo>
                    <a:lnTo>
                      <a:pt x="2970" y="1085"/>
                    </a:lnTo>
                    <a:cubicBezTo>
                      <a:pt x="2972" y="1087"/>
                      <a:pt x="2974" y="1089"/>
                      <a:pt x="2977" y="1089"/>
                    </a:cubicBezTo>
                    <a:cubicBezTo>
                      <a:pt x="2985" y="1089"/>
                      <a:pt x="2993" y="1083"/>
                      <a:pt x="3001" y="1083"/>
                    </a:cubicBezTo>
                    <a:cubicBezTo>
                      <a:pt x="3005" y="1083"/>
                      <a:pt x="3009" y="1085"/>
                      <a:pt x="3013" y="1089"/>
                    </a:cubicBezTo>
                    <a:cubicBezTo>
                      <a:pt x="3025" y="1089"/>
                      <a:pt x="3013" y="1089"/>
                      <a:pt x="3025" y="1077"/>
                    </a:cubicBezTo>
                    <a:cubicBezTo>
                      <a:pt x="3025" y="1073"/>
                      <a:pt x="3026" y="1072"/>
                      <a:pt x="3028" y="1072"/>
                    </a:cubicBezTo>
                    <a:cubicBezTo>
                      <a:pt x="3031" y="1072"/>
                      <a:pt x="3037" y="1077"/>
                      <a:pt x="3037" y="1077"/>
                    </a:cubicBezTo>
                    <a:cubicBezTo>
                      <a:pt x="3042" y="1083"/>
                      <a:pt x="3051" y="1086"/>
                      <a:pt x="3060" y="1086"/>
                    </a:cubicBezTo>
                    <a:cubicBezTo>
                      <a:pt x="3069" y="1086"/>
                      <a:pt x="3078" y="1083"/>
                      <a:pt x="3084" y="1077"/>
                    </a:cubicBezTo>
                    <a:cubicBezTo>
                      <a:pt x="3084" y="1077"/>
                      <a:pt x="3099" y="1046"/>
                      <a:pt x="3105" y="1046"/>
                    </a:cubicBezTo>
                    <a:cubicBezTo>
                      <a:pt x="3107" y="1046"/>
                      <a:pt x="3108" y="1048"/>
                      <a:pt x="3108" y="1053"/>
                    </a:cubicBezTo>
                    <a:cubicBezTo>
                      <a:pt x="3099" y="1062"/>
                      <a:pt x="3097" y="1100"/>
                      <a:pt x="3107" y="1100"/>
                    </a:cubicBezTo>
                    <a:cubicBezTo>
                      <a:pt x="3110" y="1100"/>
                      <a:pt x="3114" y="1097"/>
                      <a:pt x="3120" y="1089"/>
                    </a:cubicBezTo>
                    <a:cubicBezTo>
                      <a:pt x="3128" y="1063"/>
                      <a:pt x="3143" y="1038"/>
                      <a:pt x="3150" y="1038"/>
                    </a:cubicBezTo>
                    <a:cubicBezTo>
                      <a:pt x="3154" y="1038"/>
                      <a:pt x="3156" y="1043"/>
                      <a:pt x="3156" y="1053"/>
                    </a:cubicBezTo>
                    <a:cubicBezTo>
                      <a:pt x="3157" y="1057"/>
                      <a:pt x="3158" y="1060"/>
                      <a:pt x="3158" y="1063"/>
                    </a:cubicBezTo>
                    <a:lnTo>
                      <a:pt x="3158" y="1063"/>
                    </a:lnTo>
                    <a:cubicBezTo>
                      <a:pt x="3157" y="1068"/>
                      <a:pt x="3156" y="1073"/>
                      <a:pt x="3156" y="1077"/>
                    </a:cubicBezTo>
                    <a:cubicBezTo>
                      <a:pt x="3156" y="1080"/>
                      <a:pt x="3157" y="1082"/>
                      <a:pt x="3158" y="1082"/>
                    </a:cubicBezTo>
                    <a:cubicBezTo>
                      <a:pt x="3159" y="1082"/>
                      <a:pt x="3160" y="1081"/>
                      <a:pt x="3162" y="1080"/>
                    </a:cubicBezTo>
                    <a:lnTo>
                      <a:pt x="3162" y="1080"/>
                    </a:lnTo>
                    <a:cubicBezTo>
                      <a:pt x="3164" y="1096"/>
                      <a:pt x="3163" y="1104"/>
                      <a:pt x="3179" y="1113"/>
                    </a:cubicBezTo>
                    <a:cubicBezTo>
                      <a:pt x="3187" y="1113"/>
                      <a:pt x="3190" y="1107"/>
                      <a:pt x="3194" y="1107"/>
                    </a:cubicBezTo>
                    <a:cubicBezTo>
                      <a:pt x="3197" y="1107"/>
                      <a:pt x="3199" y="1109"/>
                      <a:pt x="3203" y="1113"/>
                    </a:cubicBezTo>
                    <a:cubicBezTo>
                      <a:pt x="3203" y="1113"/>
                      <a:pt x="3203" y="1136"/>
                      <a:pt x="3215" y="1136"/>
                    </a:cubicBezTo>
                    <a:cubicBezTo>
                      <a:pt x="3215" y="1136"/>
                      <a:pt x="3215" y="1124"/>
                      <a:pt x="3227" y="1124"/>
                    </a:cubicBezTo>
                    <a:cubicBezTo>
                      <a:pt x="3229" y="1117"/>
                      <a:pt x="3231" y="1114"/>
                      <a:pt x="3233" y="1114"/>
                    </a:cubicBezTo>
                    <a:cubicBezTo>
                      <a:pt x="3239" y="1114"/>
                      <a:pt x="3241" y="1160"/>
                      <a:pt x="3251" y="1160"/>
                    </a:cubicBezTo>
                    <a:cubicBezTo>
                      <a:pt x="3261" y="1160"/>
                      <a:pt x="3262" y="1104"/>
                      <a:pt x="3269" y="1104"/>
                    </a:cubicBezTo>
                    <a:cubicBezTo>
                      <a:pt x="3271" y="1104"/>
                      <a:pt x="3273" y="1106"/>
                      <a:pt x="3275" y="1113"/>
                    </a:cubicBezTo>
                    <a:cubicBezTo>
                      <a:pt x="3281" y="1136"/>
                      <a:pt x="3281" y="1142"/>
                      <a:pt x="3281" y="1142"/>
                    </a:cubicBezTo>
                    <a:cubicBezTo>
                      <a:pt x="3281" y="1142"/>
                      <a:pt x="3281" y="1136"/>
                      <a:pt x="3287" y="1136"/>
                    </a:cubicBezTo>
                    <a:cubicBezTo>
                      <a:pt x="3297" y="1142"/>
                      <a:pt x="3298" y="1147"/>
                      <a:pt x="3296" y="1152"/>
                    </a:cubicBezTo>
                    <a:lnTo>
                      <a:pt x="3296" y="1152"/>
                    </a:lnTo>
                    <a:cubicBezTo>
                      <a:pt x="3301" y="1148"/>
                      <a:pt x="3306" y="1148"/>
                      <a:pt x="3310" y="1148"/>
                    </a:cubicBezTo>
                    <a:cubicBezTo>
                      <a:pt x="3319" y="1148"/>
                      <a:pt x="3328" y="1148"/>
                      <a:pt x="3334" y="1124"/>
                    </a:cubicBezTo>
                    <a:cubicBezTo>
                      <a:pt x="3334" y="1148"/>
                      <a:pt x="3358" y="1148"/>
                      <a:pt x="3370" y="1148"/>
                    </a:cubicBezTo>
                    <a:cubicBezTo>
                      <a:pt x="3370" y="1154"/>
                      <a:pt x="3373" y="1157"/>
                      <a:pt x="3377" y="1157"/>
                    </a:cubicBezTo>
                    <a:cubicBezTo>
                      <a:pt x="3382" y="1157"/>
                      <a:pt x="3388" y="1154"/>
                      <a:pt x="3394" y="1148"/>
                    </a:cubicBezTo>
                    <a:cubicBezTo>
                      <a:pt x="3394" y="1148"/>
                      <a:pt x="3405" y="1126"/>
                      <a:pt x="3406" y="1125"/>
                    </a:cubicBezTo>
                    <a:lnTo>
                      <a:pt x="3406" y="1125"/>
                    </a:lnTo>
                    <a:cubicBezTo>
                      <a:pt x="3394" y="1148"/>
                      <a:pt x="3394" y="1172"/>
                      <a:pt x="3394" y="1196"/>
                    </a:cubicBezTo>
                    <a:cubicBezTo>
                      <a:pt x="3394" y="1184"/>
                      <a:pt x="3406" y="1172"/>
                      <a:pt x="3418" y="1160"/>
                    </a:cubicBezTo>
                    <a:cubicBezTo>
                      <a:pt x="3418" y="1140"/>
                      <a:pt x="3426" y="1110"/>
                      <a:pt x="3436" y="1110"/>
                    </a:cubicBezTo>
                    <a:cubicBezTo>
                      <a:pt x="3438" y="1110"/>
                      <a:pt x="3440" y="1111"/>
                      <a:pt x="3441" y="1113"/>
                    </a:cubicBezTo>
                    <a:cubicBezTo>
                      <a:pt x="3429" y="1124"/>
                      <a:pt x="3429" y="1148"/>
                      <a:pt x="3429" y="1172"/>
                    </a:cubicBezTo>
                    <a:cubicBezTo>
                      <a:pt x="3429" y="1174"/>
                      <a:pt x="3430" y="1175"/>
                      <a:pt x="3431" y="1175"/>
                    </a:cubicBezTo>
                    <a:cubicBezTo>
                      <a:pt x="3434" y="1175"/>
                      <a:pt x="3441" y="1158"/>
                      <a:pt x="3441" y="1148"/>
                    </a:cubicBezTo>
                    <a:cubicBezTo>
                      <a:pt x="3453" y="1148"/>
                      <a:pt x="3453" y="1148"/>
                      <a:pt x="3465" y="1160"/>
                    </a:cubicBezTo>
                    <a:lnTo>
                      <a:pt x="3465" y="1184"/>
                    </a:lnTo>
                    <a:cubicBezTo>
                      <a:pt x="3465" y="1185"/>
                      <a:pt x="3465" y="1186"/>
                      <a:pt x="3466" y="1186"/>
                    </a:cubicBezTo>
                    <a:cubicBezTo>
                      <a:pt x="3468" y="1186"/>
                      <a:pt x="3478" y="1148"/>
                      <a:pt x="3489" y="1148"/>
                    </a:cubicBezTo>
                    <a:cubicBezTo>
                      <a:pt x="3489" y="1160"/>
                      <a:pt x="3489" y="1172"/>
                      <a:pt x="3489" y="1172"/>
                    </a:cubicBezTo>
                    <a:cubicBezTo>
                      <a:pt x="3489" y="1172"/>
                      <a:pt x="3489" y="1184"/>
                      <a:pt x="3501" y="1184"/>
                    </a:cubicBezTo>
                    <a:lnTo>
                      <a:pt x="3525" y="1184"/>
                    </a:lnTo>
                    <a:cubicBezTo>
                      <a:pt x="3534" y="1184"/>
                      <a:pt x="3528" y="1199"/>
                      <a:pt x="3538" y="1199"/>
                    </a:cubicBezTo>
                    <a:cubicBezTo>
                      <a:pt x="3540" y="1199"/>
                      <a:pt x="3544" y="1198"/>
                      <a:pt x="3548" y="1196"/>
                    </a:cubicBezTo>
                    <a:cubicBezTo>
                      <a:pt x="3548" y="1196"/>
                      <a:pt x="3553" y="1192"/>
                      <a:pt x="3556" y="1186"/>
                    </a:cubicBezTo>
                    <a:lnTo>
                      <a:pt x="3556" y="1186"/>
                    </a:lnTo>
                    <a:cubicBezTo>
                      <a:pt x="3549" y="1211"/>
                      <a:pt x="3550" y="1221"/>
                      <a:pt x="3560" y="1232"/>
                    </a:cubicBezTo>
                    <a:lnTo>
                      <a:pt x="3560" y="1208"/>
                    </a:lnTo>
                    <a:cubicBezTo>
                      <a:pt x="3570" y="1208"/>
                      <a:pt x="3587" y="1223"/>
                      <a:pt x="3600" y="1223"/>
                    </a:cubicBezTo>
                    <a:cubicBezTo>
                      <a:pt x="3603" y="1223"/>
                      <a:pt x="3606" y="1222"/>
                      <a:pt x="3608" y="1220"/>
                    </a:cubicBezTo>
                    <a:cubicBezTo>
                      <a:pt x="3618" y="1209"/>
                      <a:pt x="3611" y="1182"/>
                      <a:pt x="3616" y="1182"/>
                    </a:cubicBezTo>
                    <a:lnTo>
                      <a:pt x="3616" y="1182"/>
                    </a:lnTo>
                    <a:cubicBezTo>
                      <a:pt x="3617" y="1182"/>
                      <a:pt x="3618" y="1182"/>
                      <a:pt x="3620" y="1184"/>
                    </a:cubicBezTo>
                    <a:cubicBezTo>
                      <a:pt x="3632" y="1184"/>
                      <a:pt x="3632" y="1208"/>
                      <a:pt x="3632" y="1220"/>
                    </a:cubicBezTo>
                    <a:cubicBezTo>
                      <a:pt x="3644" y="1232"/>
                      <a:pt x="3668" y="1255"/>
                      <a:pt x="3679" y="1255"/>
                    </a:cubicBezTo>
                    <a:cubicBezTo>
                      <a:pt x="3691" y="1255"/>
                      <a:pt x="3703" y="1232"/>
                      <a:pt x="3715" y="1232"/>
                    </a:cubicBezTo>
                    <a:cubicBezTo>
                      <a:pt x="3718" y="1235"/>
                      <a:pt x="3721" y="1236"/>
                      <a:pt x="3724" y="1236"/>
                    </a:cubicBezTo>
                    <a:cubicBezTo>
                      <a:pt x="3733" y="1236"/>
                      <a:pt x="3742" y="1223"/>
                      <a:pt x="3751" y="1196"/>
                    </a:cubicBezTo>
                    <a:cubicBezTo>
                      <a:pt x="3751" y="1205"/>
                      <a:pt x="3759" y="1253"/>
                      <a:pt x="3768" y="1253"/>
                    </a:cubicBezTo>
                    <a:cubicBezTo>
                      <a:pt x="3770" y="1253"/>
                      <a:pt x="3772" y="1251"/>
                      <a:pt x="3775" y="1244"/>
                    </a:cubicBezTo>
                    <a:cubicBezTo>
                      <a:pt x="3787" y="1220"/>
                      <a:pt x="3763" y="1184"/>
                      <a:pt x="3763" y="1160"/>
                    </a:cubicBezTo>
                    <a:lnTo>
                      <a:pt x="3763" y="1160"/>
                    </a:lnTo>
                    <a:lnTo>
                      <a:pt x="3787" y="1208"/>
                    </a:lnTo>
                    <a:cubicBezTo>
                      <a:pt x="3787" y="1232"/>
                      <a:pt x="3799" y="1255"/>
                      <a:pt x="3799" y="1291"/>
                    </a:cubicBezTo>
                    <a:cubicBezTo>
                      <a:pt x="3799" y="1244"/>
                      <a:pt x="3822" y="1267"/>
                      <a:pt x="3846" y="1244"/>
                    </a:cubicBezTo>
                    <a:cubicBezTo>
                      <a:pt x="3858" y="1244"/>
                      <a:pt x="3858" y="1244"/>
                      <a:pt x="3858" y="1279"/>
                    </a:cubicBezTo>
                    <a:cubicBezTo>
                      <a:pt x="3858" y="1297"/>
                      <a:pt x="3861" y="1300"/>
                      <a:pt x="3864" y="1300"/>
                    </a:cubicBezTo>
                    <a:cubicBezTo>
                      <a:pt x="3865" y="1300"/>
                      <a:pt x="3867" y="1299"/>
                      <a:pt x="3868" y="1299"/>
                    </a:cubicBezTo>
                    <a:cubicBezTo>
                      <a:pt x="3869" y="1299"/>
                      <a:pt x="3870" y="1300"/>
                      <a:pt x="3870" y="1303"/>
                    </a:cubicBezTo>
                    <a:lnTo>
                      <a:pt x="3870" y="1208"/>
                    </a:lnTo>
                    <a:cubicBezTo>
                      <a:pt x="3881" y="1208"/>
                      <a:pt x="3892" y="1269"/>
                      <a:pt x="3894" y="1269"/>
                    </a:cubicBezTo>
                    <a:cubicBezTo>
                      <a:pt x="3894" y="1269"/>
                      <a:pt x="3894" y="1268"/>
                      <a:pt x="3894" y="1267"/>
                    </a:cubicBezTo>
                    <a:cubicBezTo>
                      <a:pt x="3894" y="1267"/>
                      <a:pt x="3910" y="1226"/>
                      <a:pt x="3930" y="1226"/>
                    </a:cubicBezTo>
                    <a:cubicBezTo>
                      <a:pt x="3933" y="1226"/>
                      <a:pt x="3937" y="1228"/>
                      <a:pt x="3941" y="1232"/>
                    </a:cubicBezTo>
                    <a:cubicBezTo>
                      <a:pt x="3948" y="1245"/>
                      <a:pt x="3967" y="1259"/>
                      <a:pt x="3982" y="1259"/>
                    </a:cubicBezTo>
                    <a:cubicBezTo>
                      <a:pt x="3992" y="1259"/>
                      <a:pt x="4001" y="1252"/>
                      <a:pt x="4001" y="1232"/>
                    </a:cubicBezTo>
                    <a:cubicBezTo>
                      <a:pt x="4001" y="1220"/>
                      <a:pt x="4037" y="1232"/>
                      <a:pt x="4037" y="1208"/>
                    </a:cubicBezTo>
                    <a:cubicBezTo>
                      <a:pt x="4037" y="1198"/>
                      <a:pt x="4038" y="1195"/>
                      <a:pt x="4041" y="1195"/>
                    </a:cubicBezTo>
                    <a:cubicBezTo>
                      <a:pt x="4049" y="1195"/>
                      <a:pt x="4064" y="1220"/>
                      <a:pt x="4072" y="1220"/>
                    </a:cubicBezTo>
                    <a:cubicBezTo>
                      <a:pt x="4084" y="1220"/>
                      <a:pt x="4084" y="1196"/>
                      <a:pt x="4096" y="1196"/>
                    </a:cubicBezTo>
                    <a:cubicBezTo>
                      <a:pt x="4099" y="1193"/>
                      <a:pt x="4102" y="1191"/>
                      <a:pt x="4104" y="1191"/>
                    </a:cubicBezTo>
                    <a:cubicBezTo>
                      <a:pt x="4109" y="1191"/>
                      <a:pt x="4111" y="1202"/>
                      <a:pt x="4120" y="1220"/>
                    </a:cubicBezTo>
                    <a:cubicBezTo>
                      <a:pt x="4120" y="1222"/>
                      <a:pt x="4120" y="1223"/>
                      <a:pt x="4121" y="1223"/>
                    </a:cubicBezTo>
                    <a:cubicBezTo>
                      <a:pt x="4124" y="1223"/>
                      <a:pt x="4132" y="1206"/>
                      <a:pt x="4132" y="1196"/>
                    </a:cubicBezTo>
                    <a:lnTo>
                      <a:pt x="4144" y="1196"/>
                    </a:lnTo>
                    <a:cubicBezTo>
                      <a:pt x="4154" y="1196"/>
                      <a:pt x="4115" y="1139"/>
                      <a:pt x="4128" y="1139"/>
                    </a:cubicBezTo>
                    <a:cubicBezTo>
                      <a:pt x="4130" y="1139"/>
                      <a:pt x="4135" y="1142"/>
                      <a:pt x="4144" y="1148"/>
                    </a:cubicBezTo>
                    <a:cubicBezTo>
                      <a:pt x="4154" y="1155"/>
                      <a:pt x="4164" y="1158"/>
                      <a:pt x="4172" y="1158"/>
                    </a:cubicBezTo>
                    <a:cubicBezTo>
                      <a:pt x="4190" y="1158"/>
                      <a:pt x="4200" y="1141"/>
                      <a:pt x="4191" y="1124"/>
                    </a:cubicBezTo>
                    <a:cubicBezTo>
                      <a:pt x="4183" y="1116"/>
                      <a:pt x="4181" y="1102"/>
                      <a:pt x="4196" y="1102"/>
                    </a:cubicBezTo>
                    <a:cubicBezTo>
                      <a:pt x="4202" y="1102"/>
                      <a:pt x="4212" y="1105"/>
                      <a:pt x="4227" y="1113"/>
                    </a:cubicBezTo>
                    <a:cubicBezTo>
                      <a:pt x="4232" y="1116"/>
                      <a:pt x="4236" y="1117"/>
                      <a:pt x="4239" y="1117"/>
                    </a:cubicBezTo>
                    <a:cubicBezTo>
                      <a:pt x="4253" y="1117"/>
                      <a:pt x="4236" y="1075"/>
                      <a:pt x="4256" y="1075"/>
                    </a:cubicBezTo>
                    <a:cubicBezTo>
                      <a:pt x="4258" y="1075"/>
                      <a:pt x="4260" y="1076"/>
                      <a:pt x="4263" y="1077"/>
                    </a:cubicBezTo>
                    <a:cubicBezTo>
                      <a:pt x="4244" y="1068"/>
                      <a:pt x="4226" y="1015"/>
                      <a:pt x="4241" y="1015"/>
                    </a:cubicBezTo>
                    <a:cubicBezTo>
                      <a:pt x="4245" y="1015"/>
                      <a:pt x="4252" y="1019"/>
                      <a:pt x="4263" y="1029"/>
                    </a:cubicBezTo>
                    <a:cubicBezTo>
                      <a:pt x="4273" y="1046"/>
                      <a:pt x="4279" y="1053"/>
                      <a:pt x="4283" y="1053"/>
                    </a:cubicBezTo>
                    <a:cubicBezTo>
                      <a:pt x="4293" y="1053"/>
                      <a:pt x="4287" y="1014"/>
                      <a:pt x="4287" y="1005"/>
                    </a:cubicBezTo>
                    <a:cubicBezTo>
                      <a:pt x="4287" y="994"/>
                      <a:pt x="4299" y="982"/>
                      <a:pt x="4310" y="982"/>
                    </a:cubicBezTo>
                    <a:lnTo>
                      <a:pt x="4322" y="982"/>
                    </a:lnTo>
                    <a:cubicBezTo>
                      <a:pt x="4322" y="982"/>
                      <a:pt x="4334" y="934"/>
                      <a:pt x="4310" y="934"/>
                    </a:cubicBezTo>
                    <a:cubicBezTo>
                      <a:pt x="4326" y="934"/>
                      <a:pt x="4337" y="939"/>
                      <a:pt x="4346" y="939"/>
                    </a:cubicBezTo>
                    <a:cubicBezTo>
                      <a:pt x="4350" y="939"/>
                      <a:pt x="4354" y="938"/>
                      <a:pt x="4358" y="934"/>
                    </a:cubicBezTo>
                    <a:cubicBezTo>
                      <a:pt x="4370" y="910"/>
                      <a:pt x="4334" y="898"/>
                      <a:pt x="4358" y="898"/>
                    </a:cubicBezTo>
                    <a:cubicBezTo>
                      <a:pt x="4358" y="898"/>
                      <a:pt x="4358" y="886"/>
                      <a:pt x="4346" y="886"/>
                    </a:cubicBezTo>
                    <a:cubicBezTo>
                      <a:pt x="4334" y="874"/>
                      <a:pt x="4346" y="874"/>
                      <a:pt x="4346" y="874"/>
                    </a:cubicBezTo>
                    <a:cubicBezTo>
                      <a:pt x="4346" y="863"/>
                      <a:pt x="4382" y="839"/>
                      <a:pt x="4334" y="827"/>
                    </a:cubicBezTo>
                    <a:lnTo>
                      <a:pt x="4334" y="827"/>
                    </a:lnTo>
                    <a:cubicBezTo>
                      <a:pt x="4335" y="827"/>
                      <a:pt x="4356" y="832"/>
                      <a:pt x="4366" y="832"/>
                    </a:cubicBezTo>
                    <a:cubicBezTo>
                      <a:pt x="4371" y="832"/>
                      <a:pt x="4374" y="831"/>
                      <a:pt x="4370" y="827"/>
                    </a:cubicBezTo>
                    <a:cubicBezTo>
                      <a:pt x="4346" y="815"/>
                      <a:pt x="4346" y="815"/>
                      <a:pt x="4346" y="803"/>
                    </a:cubicBezTo>
                    <a:lnTo>
                      <a:pt x="4346" y="803"/>
                    </a:lnTo>
                    <a:cubicBezTo>
                      <a:pt x="4346" y="809"/>
                      <a:pt x="4355" y="812"/>
                      <a:pt x="4366" y="812"/>
                    </a:cubicBezTo>
                    <a:cubicBezTo>
                      <a:pt x="4376" y="812"/>
                      <a:pt x="4388" y="809"/>
                      <a:pt x="4394" y="803"/>
                    </a:cubicBezTo>
                    <a:cubicBezTo>
                      <a:pt x="4394" y="791"/>
                      <a:pt x="4394" y="779"/>
                      <a:pt x="4394" y="767"/>
                    </a:cubicBezTo>
                    <a:cubicBezTo>
                      <a:pt x="4382" y="743"/>
                      <a:pt x="4370" y="743"/>
                      <a:pt x="4334" y="743"/>
                    </a:cubicBezTo>
                    <a:cubicBezTo>
                      <a:pt x="4334" y="732"/>
                      <a:pt x="4334" y="732"/>
                      <a:pt x="4370" y="732"/>
                    </a:cubicBezTo>
                    <a:lnTo>
                      <a:pt x="4322" y="732"/>
                    </a:lnTo>
                    <a:cubicBezTo>
                      <a:pt x="4346" y="720"/>
                      <a:pt x="4382" y="720"/>
                      <a:pt x="4406" y="708"/>
                    </a:cubicBezTo>
                    <a:cubicBezTo>
                      <a:pt x="4394" y="696"/>
                      <a:pt x="4370" y="696"/>
                      <a:pt x="4358" y="684"/>
                    </a:cubicBezTo>
                    <a:cubicBezTo>
                      <a:pt x="4322" y="684"/>
                      <a:pt x="4322" y="660"/>
                      <a:pt x="4334" y="636"/>
                    </a:cubicBezTo>
                    <a:cubicBezTo>
                      <a:pt x="4334" y="626"/>
                      <a:pt x="4343" y="598"/>
                      <a:pt x="4323" y="598"/>
                    </a:cubicBezTo>
                    <a:cubicBezTo>
                      <a:pt x="4320" y="598"/>
                      <a:pt x="4315" y="599"/>
                      <a:pt x="4310" y="601"/>
                    </a:cubicBezTo>
                    <a:lnTo>
                      <a:pt x="4239" y="624"/>
                    </a:lnTo>
                    <a:cubicBezTo>
                      <a:pt x="4239" y="613"/>
                      <a:pt x="4275" y="601"/>
                      <a:pt x="4299" y="601"/>
                    </a:cubicBezTo>
                    <a:cubicBezTo>
                      <a:pt x="4275" y="601"/>
                      <a:pt x="4299" y="577"/>
                      <a:pt x="4310" y="565"/>
                    </a:cubicBezTo>
                    <a:cubicBezTo>
                      <a:pt x="4334" y="553"/>
                      <a:pt x="4346" y="553"/>
                      <a:pt x="4346" y="541"/>
                    </a:cubicBezTo>
                    <a:lnTo>
                      <a:pt x="4346" y="541"/>
                    </a:lnTo>
                    <a:lnTo>
                      <a:pt x="4263" y="577"/>
                    </a:lnTo>
                    <a:cubicBezTo>
                      <a:pt x="4310" y="553"/>
                      <a:pt x="4287" y="505"/>
                      <a:pt x="4263" y="493"/>
                    </a:cubicBezTo>
                    <a:cubicBezTo>
                      <a:pt x="4261" y="492"/>
                      <a:pt x="4260" y="491"/>
                      <a:pt x="4258" y="491"/>
                    </a:cubicBezTo>
                    <a:cubicBezTo>
                      <a:pt x="4251" y="491"/>
                      <a:pt x="4249" y="519"/>
                      <a:pt x="4239" y="529"/>
                    </a:cubicBezTo>
                    <a:cubicBezTo>
                      <a:pt x="4239" y="505"/>
                      <a:pt x="4287" y="458"/>
                      <a:pt x="4239" y="458"/>
                    </a:cubicBezTo>
                    <a:cubicBezTo>
                      <a:pt x="4239" y="458"/>
                      <a:pt x="4218" y="468"/>
                      <a:pt x="4211" y="468"/>
                    </a:cubicBezTo>
                    <a:cubicBezTo>
                      <a:pt x="4207" y="468"/>
                      <a:pt x="4207" y="466"/>
                      <a:pt x="4215" y="458"/>
                    </a:cubicBezTo>
                    <a:cubicBezTo>
                      <a:pt x="4227" y="446"/>
                      <a:pt x="4263" y="446"/>
                      <a:pt x="4251" y="434"/>
                    </a:cubicBezTo>
                    <a:cubicBezTo>
                      <a:pt x="4227" y="422"/>
                      <a:pt x="4215" y="434"/>
                      <a:pt x="4203" y="410"/>
                    </a:cubicBezTo>
                    <a:cubicBezTo>
                      <a:pt x="4191" y="398"/>
                      <a:pt x="4203" y="374"/>
                      <a:pt x="4180" y="362"/>
                    </a:cubicBezTo>
                    <a:cubicBezTo>
                      <a:pt x="4156" y="362"/>
                      <a:pt x="4132" y="386"/>
                      <a:pt x="4144" y="398"/>
                    </a:cubicBezTo>
                    <a:cubicBezTo>
                      <a:pt x="4132" y="398"/>
                      <a:pt x="4132" y="386"/>
                      <a:pt x="4120" y="374"/>
                    </a:cubicBezTo>
                    <a:lnTo>
                      <a:pt x="4120" y="339"/>
                    </a:lnTo>
                    <a:cubicBezTo>
                      <a:pt x="4120" y="335"/>
                      <a:pt x="4119" y="333"/>
                      <a:pt x="4117" y="333"/>
                    </a:cubicBezTo>
                    <a:close/>
                    <a:moveTo>
                      <a:pt x="1965" y="89"/>
                    </a:moveTo>
                    <a:cubicBezTo>
                      <a:pt x="1953" y="89"/>
                      <a:pt x="1965" y="136"/>
                      <a:pt x="1953" y="148"/>
                    </a:cubicBezTo>
                    <a:cubicBezTo>
                      <a:pt x="1950" y="152"/>
                      <a:pt x="1947" y="153"/>
                      <a:pt x="1945" y="153"/>
                    </a:cubicBezTo>
                    <a:cubicBezTo>
                      <a:pt x="1940" y="153"/>
                      <a:pt x="1938" y="145"/>
                      <a:pt x="1929" y="136"/>
                    </a:cubicBezTo>
                    <a:cubicBezTo>
                      <a:pt x="1929" y="112"/>
                      <a:pt x="1929" y="112"/>
                      <a:pt x="1917" y="112"/>
                    </a:cubicBezTo>
                    <a:cubicBezTo>
                      <a:pt x="1917" y="112"/>
                      <a:pt x="1917" y="112"/>
                      <a:pt x="1917" y="136"/>
                    </a:cubicBezTo>
                    <a:cubicBezTo>
                      <a:pt x="1917" y="154"/>
                      <a:pt x="1917" y="160"/>
                      <a:pt x="1916" y="160"/>
                    </a:cubicBezTo>
                    <a:cubicBezTo>
                      <a:pt x="1914" y="160"/>
                      <a:pt x="1911" y="154"/>
                      <a:pt x="1905" y="148"/>
                    </a:cubicBezTo>
                    <a:cubicBezTo>
                      <a:pt x="1905" y="136"/>
                      <a:pt x="1905" y="101"/>
                      <a:pt x="1894" y="101"/>
                    </a:cubicBezTo>
                    <a:cubicBezTo>
                      <a:pt x="1882" y="101"/>
                      <a:pt x="1870" y="112"/>
                      <a:pt x="1870" y="136"/>
                    </a:cubicBezTo>
                    <a:cubicBezTo>
                      <a:pt x="1870" y="144"/>
                      <a:pt x="1870" y="147"/>
                      <a:pt x="1869" y="147"/>
                    </a:cubicBezTo>
                    <a:cubicBezTo>
                      <a:pt x="1868" y="147"/>
                      <a:pt x="1866" y="136"/>
                      <a:pt x="1858" y="136"/>
                    </a:cubicBezTo>
                    <a:cubicBezTo>
                      <a:pt x="1858" y="136"/>
                      <a:pt x="1822" y="172"/>
                      <a:pt x="1822" y="172"/>
                    </a:cubicBezTo>
                    <a:cubicBezTo>
                      <a:pt x="1822" y="161"/>
                      <a:pt x="1833" y="117"/>
                      <a:pt x="1834" y="102"/>
                    </a:cubicBezTo>
                    <a:lnTo>
                      <a:pt x="1834" y="102"/>
                    </a:lnTo>
                    <a:cubicBezTo>
                      <a:pt x="1832" y="125"/>
                      <a:pt x="1798" y="137"/>
                      <a:pt x="1786" y="148"/>
                    </a:cubicBezTo>
                    <a:cubicBezTo>
                      <a:pt x="1786" y="154"/>
                      <a:pt x="1783" y="157"/>
                      <a:pt x="1779" y="157"/>
                    </a:cubicBezTo>
                    <a:cubicBezTo>
                      <a:pt x="1774" y="157"/>
                      <a:pt x="1768" y="154"/>
                      <a:pt x="1763" y="148"/>
                    </a:cubicBezTo>
                    <a:cubicBezTo>
                      <a:pt x="1759" y="144"/>
                      <a:pt x="1756" y="143"/>
                      <a:pt x="1754" y="143"/>
                    </a:cubicBezTo>
                    <a:cubicBezTo>
                      <a:pt x="1751" y="143"/>
                      <a:pt x="1751" y="148"/>
                      <a:pt x="1751" y="148"/>
                    </a:cubicBezTo>
                    <a:cubicBezTo>
                      <a:pt x="1739" y="148"/>
                      <a:pt x="1739" y="148"/>
                      <a:pt x="1727" y="136"/>
                    </a:cubicBezTo>
                    <a:cubicBezTo>
                      <a:pt x="1715" y="148"/>
                      <a:pt x="1715" y="160"/>
                      <a:pt x="1727" y="172"/>
                    </a:cubicBezTo>
                    <a:cubicBezTo>
                      <a:pt x="1727" y="179"/>
                      <a:pt x="1727" y="190"/>
                      <a:pt x="1727" y="196"/>
                    </a:cubicBezTo>
                    <a:cubicBezTo>
                      <a:pt x="1726" y="196"/>
                      <a:pt x="1726" y="196"/>
                      <a:pt x="1726" y="196"/>
                    </a:cubicBezTo>
                    <a:lnTo>
                      <a:pt x="1726" y="196"/>
                    </a:lnTo>
                    <a:cubicBezTo>
                      <a:pt x="1730" y="213"/>
                      <a:pt x="1731" y="233"/>
                      <a:pt x="1721" y="233"/>
                    </a:cubicBezTo>
                    <a:cubicBezTo>
                      <a:pt x="1719" y="233"/>
                      <a:pt x="1717" y="233"/>
                      <a:pt x="1715" y="232"/>
                    </a:cubicBezTo>
                    <a:cubicBezTo>
                      <a:pt x="1703" y="220"/>
                      <a:pt x="1703" y="208"/>
                      <a:pt x="1703" y="196"/>
                    </a:cubicBezTo>
                    <a:cubicBezTo>
                      <a:pt x="1703" y="185"/>
                      <a:pt x="1703" y="174"/>
                      <a:pt x="1704" y="168"/>
                    </a:cubicBezTo>
                    <a:lnTo>
                      <a:pt x="1704" y="168"/>
                    </a:lnTo>
                    <a:cubicBezTo>
                      <a:pt x="1707" y="179"/>
                      <a:pt x="1716" y="194"/>
                      <a:pt x="1726" y="196"/>
                    </a:cubicBezTo>
                    <a:lnTo>
                      <a:pt x="1726" y="196"/>
                    </a:lnTo>
                    <a:cubicBezTo>
                      <a:pt x="1723" y="185"/>
                      <a:pt x="1719" y="176"/>
                      <a:pt x="1715" y="172"/>
                    </a:cubicBezTo>
                    <a:cubicBezTo>
                      <a:pt x="1711" y="165"/>
                      <a:pt x="1709" y="162"/>
                      <a:pt x="1707" y="162"/>
                    </a:cubicBezTo>
                    <a:cubicBezTo>
                      <a:pt x="1706" y="162"/>
                      <a:pt x="1705" y="164"/>
                      <a:pt x="1704" y="168"/>
                    </a:cubicBezTo>
                    <a:lnTo>
                      <a:pt x="1704" y="168"/>
                    </a:lnTo>
                    <a:cubicBezTo>
                      <a:pt x="1703" y="165"/>
                      <a:pt x="1703" y="162"/>
                      <a:pt x="1703" y="160"/>
                    </a:cubicBezTo>
                    <a:cubicBezTo>
                      <a:pt x="1691" y="160"/>
                      <a:pt x="1679" y="160"/>
                      <a:pt x="1679" y="172"/>
                    </a:cubicBezTo>
                    <a:cubicBezTo>
                      <a:pt x="1673" y="178"/>
                      <a:pt x="1670" y="181"/>
                      <a:pt x="1667" y="181"/>
                    </a:cubicBezTo>
                    <a:cubicBezTo>
                      <a:pt x="1664" y="181"/>
                      <a:pt x="1661" y="178"/>
                      <a:pt x="1655" y="172"/>
                    </a:cubicBezTo>
                    <a:lnTo>
                      <a:pt x="1643" y="172"/>
                    </a:lnTo>
                    <a:cubicBezTo>
                      <a:pt x="1643" y="172"/>
                      <a:pt x="1643" y="184"/>
                      <a:pt x="1632" y="184"/>
                    </a:cubicBezTo>
                    <a:cubicBezTo>
                      <a:pt x="1628" y="188"/>
                      <a:pt x="1625" y="189"/>
                      <a:pt x="1623" y="189"/>
                    </a:cubicBezTo>
                    <a:cubicBezTo>
                      <a:pt x="1620" y="189"/>
                      <a:pt x="1620" y="184"/>
                      <a:pt x="1620" y="184"/>
                    </a:cubicBezTo>
                    <a:cubicBezTo>
                      <a:pt x="1613" y="181"/>
                      <a:pt x="1607" y="179"/>
                      <a:pt x="1601" y="179"/>
                    </a:cubicBezTo>
                    <a:cubicBezTo>
                      <a:pt x="1585" y="179"/>
                      <a:pt x="1572" y="190"/>
                      <a:pt x="1572" y="208"/>
                    </a:cubicBezTo>
                    <a:cubicBezTo>
                      <a:pt x="1572" y="214"/>
                      <a:pt x="1569" y="220"/>
                      <a:pt x="1566" y="220"/>
                    </a:cubicBezTo>
                    <a:cubicBezTo>
                      <a:pt x="1563" y="220"/>
                      <a:pt x="1560" y="214"/>
                      <a:pt x="1560" y="196"/>
                    </a:cubicBezTo>
                    <a:cubicBezTo>
                      <a:pt x="1554" y="184"/>
                      <a:pt x="1554" y="181"/>
                      <a:pt x="1554" y="181"/>
                    </a:cubicBezTo>
                    <a:cubicBezTo>
                      <a:pt x="1554" y="181"/>
                      <a:pt x="1554" y="184"/>
                      <a:pt x="1548" y="184"/>
                    </a:cubicBezTo>
                    <a:lnTo>
                      <a:pt x="1513" y="184"/>
                    </a:lnTo>
                    <a:cubicBezTo>
                      <a:pt x="1513" y="194"/>
                      <a:pt x="1513" y="211"/>
                      <a:pt x="1506" y="211"/>
                    </a:cubicBezTo>
                    <a:cubicBezTo>
                      <a:pt x="1505" y="211"/>
                      <a:pt x="1503" y="210"/>
                      <a:pt x="1501" y="208"/>
                    </a:cubicBezTo>
                    <a:cubicBezTo>
                      <a:pt x="1492" y="199"/>
                      <a:pt x="1478" y="191"/>
                      <a:pt x="1470" y="191"/>
                    </a:cubicBezTo>
                    <a:cubicBezTo>
                      <a:pt x="1467" y="191"/>
                      <a:pt x="1465" y="192"/>
                      <a:pt x="1465" y="196"/>
                    </a:cubicBezTo>
                    <a:cubicBezTo>
                      <a:pt x="1454" y="196"/>
                      <a:pt x="1453" y="233"/>
                      <a:pt x="1453" y="233"/>
                    </a:cubicBezTo>
                    <a:cubicBezTo>
                      <a:pt x="1453" y="233"/>
                      <a:pt x="1453" y="233"/>
                      <a:pt x="1453" y="232"/>
                    </a:cubicBezTo>
                    <a:cubicBezTo>
                      <a:pt x="1441" y="220"/>
                      <a:pt x="1429" y="196"/>
                      <a:pt x="1417" y="196"/>
                    </a:cubicBezTo>
                    <a:cubicBezTo>
                      <a:pt x="1393" y="196"/>
                      <a:pt x="1370" y="196"/>
                      <a:pt x="1346" y="208"/>
                    </a:cubicBezTo>
                    <a:lnTo>
                      <a:pt x="1334" y="232"/>
                    </a:lnTo>
                    <a:cubicBezTo>
                      <a:pt x="1334" y="232"/>
                      <a:pt x="1334" y="243"/>
                      <a:pt x="1322" y="243"/>
                    </a:cubicBezTo>
                    <a:cubicBezTo>
                      <a:pt x="1310" y="243"/>
                      <a:pt x="1310" y="220"/>
                      <a:pt x="1298" y="220"/>
                    </a:cubicBezTo>
                    <a:cubicBezTo>
                      <a:pt x="1286" y="208"/>
                      <a:pt x="1286" y="208"/>
                      <a:pt x="1274" y="196"/>
                    </a:cubicBezTo>
                    <a:cubicBezTo>
                      <a:pt x="1263" y="196"/>
                      <a:pt x="1252" y="196"/>
                      <a:pt x="1260" y="224"/>
                    </a:cubicBezTo>
                    <a:lnTo>
                      <a:pt x="1260" y="224"/>
                    </a:lnTo>
                    <a:cubicBezTo>
                      <a:pt x="1260" y="224"/>
                      <a:pt x="1259" y="223"/>
                      <a:pt x="1259" y="223"/>
                    </a:cubicBezTo>
                    <a:cubicBezTo>
                      <a:pt x="1252" y="223"/>
                      <a:pt x="1239" y="246"/>
                      <a:pt x="1239" y="255"/>
                    </a:cubicBezTo>
                    <a:cubicBezTo>
                      <a:pt x="1227" y="255"/>
                      <a:pt x="1215" y="232"/>
                      <a:pt x="1203" y="220"/>
                    </a:cubicBezTo>
                    <a:lnTo>
                      <a:pt x="1179" y="220"/>
                    </a:lnTo>
                    <a:lnTo>
                      <a:pt x="1179" y="267"/>
                    </a:lnTo>
                    <a:cubicBezTo>
                      <a:pt x="1179" y="271"/>
                      <a:pt x="1178" y="273"/>
                      <a:pt x="1176" y="273"/>
                    </a:cubicBezTo>
                    <a:cubicBezTo>
                      <a:pt x="1173" y="273"/>
                      <a:pt x="1167" y="267"/>
                      <a:pt x="1167" y="267"/>
                    </a:cubicBezTo>
                    <a:cubicBezTo>
                      <a:pt x="1167" y="267"/>
                      <a:pt x="1167" y="255"/>
                      <a:pt x="1167" y="255"/>
                    </a:cubicBezTo>
                    <a:lnTo>
                      <a:pt x="1155" y="255"/>
                    </a:lnTo>
                    <a:cubicBezTo>
                      <a:pt x="1143" y="255"/>
                      <a:pt x="1143" y="243"/>
                      <a:pt x="1132" y="232"/>
                    </a:cubicBezTo>
                    <a:lnTo>
                      <a:pt x="1120" y="232"/>
                    </a:lnTo>
                    <a:cubicBezTo>
                      <a:pt x="1108" y="243"/>
                      <a:pt x="1108" y="267"/>
                      <a:pt x="1096" y="291"/>
                    </a:cubicBezTo>
                    <a:cubicBezTo>
                      <a:pt x="1093" y="294"/>
                      <a:pt x="1091" y="296"/>
                      <a:pt x="1089" y="296"/>
                    </a:cubicBezTo>
                    <a:cubicBezTo>
                      <a:pt x="1083" y="296"/>
                      <a:pt x="1081" y="282"/>
                      <a:pt x="1072" y="255"/>
                    </a:cubicBezTo>
                    <a:cubicBezTo>
                      <a:pt x="1072" y="267"/>
                      <a:pt x="1069" y="267"/>
                      <a:pt x="1066" y="267"/>
                    </a:cubicBezTo>
                    <a:cubicBezTo>
                      <a:pt x="1063" y="267"/>
                      <a:pt x="1060" y="267"/>
                      <a:pt x="1060" y="279"/>
                    </a:cubicBezTo>
                    <a:cubicBezTo>
                      <a:pt x="1060" y="291"/>
                      <a:pt x="1060" y="303"/>
                      <a:pt x="1060" y="303"/>
                    </a:cubicBezTo>
                    <a:cubicBezTo>
                      <a:pt x="1060" y="303"/>
                      <a:pt x="1048" y="279"/>
                      <a:pt x="1048" y="279"/>
                    </a:cubicBezTo>
                    <a:cubicBezTo>
                      <a:pt x="1036" y="279"/>
                      <a:pt x="1036" y="303"/>
                      <a:pt x="1024" y="315"/>
                    </a:cubicBezTo>
                    <a:cubicBezTo>
                      <a:pt x="1024" y="315"/>
                      <a:pt x="1024" y="303"/>
                      <a:pt x="1024" y="291"/>
                    </a:cubicBezTo>
                    <a:cubicBezTo>
                      <a:pt x="1035" y="281"/>
                      <a:pt x="1027" y="253"/>
                      <a:pt x="1017" y="253"/>
                    </a:cubicBezTo>
                    <a:cubicBezTo>
                      <a:pt x="1016" y="253"/>
                      <a:pt x="1014" y="254"/>
                      <a:pt x="1012" y="255"/>
                    </a:cubicBezTo>
                    <a:cubicBezTo>
                      <a:pt x="1001" y="267"/>
                      <a:pt x="1001" y="291"/>
                      <a:pt x="1001" y="315"/>
                    </a:cubicBezTo>
                    <a:cubicBezTo>
                      <a:pt x="997" y="291"/>
                      <a:pt x="987" y="284"/>
                      <a:pt x="976" y="284"/>
                    </a:cubicBezTo>
                    <a:cubicBezTo>
                      <a:pt x="963" y="284"/>
                      <a:pt x="946" y="295"/>
                      <a:pt x="934" y="295"/>
                    </a:cubicBezTo>
                    <a:cubicBezTo>
                      <a:pt x="926" y="295"/>
                      <a:pt x="920" y="291"/>
                      <a:pt x="917" y="279"/>
                    </a:cubicBezTo>
                    <a:cubicBezTo>
                      <a:pt x="914" y="267"/>
                      <a:pt x="911" y="263"/>
                      <a:pt x="908" y="263"/>
                    </a:cubicBezTo>
                    <a:cubicBezTo>
                      <a:pt x="899" y="263"/>
                      <a:pt x="890" y="303"/>
                      <a:pt x="881" y="303"/>
                    </a:cubicBezTo>
                    <a:cubicBezTo>
                      <a:pt x="870" y="315"/>
                      <a:pt x="858" y="315"/>
                      <a:pt x="846" y="315"/>
                    </a:cubicBezTo>
                    <a:cubicBezTo>
                      <a:pt x="834" y="315"/>
                      <a:pt x="822" y="351"/>
                      <a:pt x="810" y="351"/>
                    </a:cubicBezTo>
                    <a:cubicBezTo>
                      <a:pt x="798" y="351"/>
                      <a:pt x="786" y="339"/>
                      <a:pt x="774" y="339"/>
                    </a:cubicBezTo>
                    <a:cubicBezTo>
                      <a:pt x="762" y="339"/>
                      <a:pt x="762" y="339"/>
                      <a:pt x="762" y="351"/>
                    </a:cubicBezTo>
                    <a:lnTo>
                      <a:pt x="762" y="374"/>
                    </a:lnTo>
                    <a:cubicBezTo>
                      <a:pt x="762" y="374"/>
                      <a:pt x="739" y="339"/>
                      <a:pt x="727" y="327"/>
                    </a:cubicBezTo>
                    <a:lnTo>
                      <a:pt x="727" y="327"/>
                    </a:lnTo>
                    <a:cubicBezTo>
                      <a:pt x="739" y="362"/>
                      <a:pt x="643" y="374"/>
                      <a:pt x="631" y="374"/>
                    </a:cubicBezTo>
                    <a:cubicBezTo>
                      <a:pt x="624" y="374"/>
                      <a:pt x="610" y="369"/>
                      <a:pt x="599" y="369"/>
                    </a:cubicBezTo>
                    <a:cubicBezTo>
                      <a:pt x="593" y="369"/>
                      <a:pt x="588" y="370"/>
                      <a:pt x="584" y="374"/>
                    </a:cubicBezTo>
                    <a:cubicBezTo>
                      <a:pt x="572" y="386"/>
                      <a:pt x="572" y="398"/>
                      <a:pt x="560" y="410"/>
                    </a:cubicBezTo>
                    <a:lnTo>
                      <a:pt x="560" y="458"/>
                    </a:lnTo>
                    <a:cubicBezTo>
                      <a:pt x="560" y="458"/>
                      <a:pt x="543" y="416"/>
                      <a:pt x="538" y="416"/>
                    </a:cubicBezTo>
                    <a:cubicBezTo>
                      <a:pt x="537" y="416"/>
                      <a:pt x="536" y="418"/>
                      <a:pt x="536" y="422"/>
                    </a:cubicBezTo>
                    <a:cubicBezTo>
                      <a:pt x="524" y="446"/>
                      <a:pt x="536" y="458"/>
                      <a:pt x="524" y="458"/>
                    </a:cubicBezTo>
                    <a:cubicBezTo>
                      <a:pt x="514" y="447"/>
                      <a:pt x="522" y="408"/>
                      <a:pt x="516" y="408"/>
                    </a:cubicBezTo>
                    <a:lnTo>
                      <a:pt x="516" y="408"/>
                    </a:lnTo>
                    <a:cubicBezTo>
                      <a:pt x="515" y="408"/>
                      <a:pt x="514" y="409"/>
                      <a:pt x="512" y="410"/>
                    </a:cubicBezTo>
                    <a:cubicBezTo>
                      <a:pt x="489" y="422"/>
                      <a:pt x="489" y="446"/>
                      <a:pt x="500" y="470"/>
                    </a:cubicBezTo>
                    <a:cubicBezTo>
                      <a:pt x="500" y="470"/>
                      <a:pt x="477" y="446"/>
                      <a:pt x="465" y="434"/>
                    </a:cubicBezTo>
                    <a:cubicBezTo>
                      <a:pt x="465" y="434"/>
                      <a:pt x="441" y="422"/>
                      <a:pt x="441" y="422"/>
                    </a:cubicBezTo>
                    <a:lnTo>
                      <a:pt x="441" y="422"/>
                    </a:lnTo>
                    <a:cubicBezTo>
                      <a:pt x="441" y="434"/>
                      <a:pt x="453" y="470"/>
                      <a:pt x="441" y="482"/>
                    </a:cubicBezTo>
                    <a:lnTo>
                      <a:pt x="417" y="482"/>
                    </a:lnTo>
                    <a:cubicBezTo>
                      <a:pt x="405" y="482"/>
                      <a:pt x="417" y="493"/>
                      <a:pt x="405" y="493"/>
                    </a:cubicBezTo>
                    <a:cubicBezTo>
                      <a:pt x="403" y="496"/>
                      <a:pt x="400" y="497"/>
                      <a:pt x="398" y="497"/>
                    </a:cubicBezTo>
                    <a:cubicBezTo>
                      <a:pt x="389" y="497"/>
                      <a:pt x="379" y="482"/>
                      <a:pt x="370" y="482"/>
                    </a:cubicBezTo>
                    <a:cubicBezTo>
                      <a:pt x="358" y="482"/>
                      <a:pt x="346" y="493"/>
                      <a:pt x="358" y="517"/>
                    </a:cubicBezTo>
                    <a:cubicBezTo>
                      <a:pt x="358" y="517"/>
                      <a:pt x="331" y="491"/>
                      <a:pt x="324" y="491"/>
                    </a:cubicBezTo>
                    <a:cubicBezTo>
                      <a:pt x="323" y="491"/>
                      <a:pt x="322" y="492"/>
                      <a:pt x="322" y="493"/>
                    </a:cubicBezTo>
                    <a:cubicBezTo>
                      <a:pt x="334" y="505"/>
                      <a:pt x="358" y="529"/>
                      <a:pt x="334" y="529"/>
                    </a:cubicBezTo>
                    <a:cubicBezTo>
                      <a:pt x="330" y="533"/>
                      <a:pt x="328" y="534"/>
                      <a:pt x="326" y="534"/>
                    </a:cubicBezTo>
                    <a:cubicBezTo>
                      <a:pt x="321" y="534"/>
                      <a:pt x="318" y="526"/>
                      <a:pt x="310" y="517"/>
                    </a:cubicBezTo>
                    <a:cubicBezTo>
                      <a:pt x="310" y="517"/>
                      <a:pt x="265" y="517"/>
                      <a:pt x="273" y="550"/>
                    </a:cubicBezTo>
                    <a:lnTo>
                      <a:pt x="273" y="550"/>
                    </a:lnTo>
                    <a:cubicBezTo>
                      <a:pt x="267" y="539"/>
                      <a:pt x="227" y="529"/>
                      <a:pt x="227" y="529"/>
                    </a:cubicBezTo>
                    <a:cubicBezTo>
                      <a:pt x="215" y="541"/>
                      <a:pt x="227" y="553"/>
                      <a:pt x="227" y="565"/>
                    </a:cubicBezTo>
                    <a:lnTo>
                      <a:pt x="227" y="577"/>
                    </a:lnTo>
                    <a:cubicBezTo>
                      <a:pt x="227" y="601"/>
                      <a:pt x="191" y="589"/>
                      <a:pt x="179" y="601"/>
                    </a:cubicBezTo>
                    <a:cubicBezTo>
                      <a:pt x="167" y="601"/>
                      <a:pt x="179" y="613"/>
                      <a:pt x="179" y="624"/>
                    </a:cubicBezTo>
                    <a:cubicBezTo>
                      <a:pt x="167" y="636"/>
                      <a:pt x="167" y="636"/>
                      <a:pt x="155" y="648"/>
                    </a:cubicBezTo>
                    <a:cubicBezTo>
                      <a:pt x="148" y="663"/>
                      <a:pt x="140" y="674"/>
                      <a:pt x="145" y="685"/>
                    </a:cubicBezTo>
                    <a:lnTo>
                      <a:pt x="145" y="685"/>
                    </a:lnTo>
                    <a:cubicBezTo>
                      <a:pt x="140" y="681"/>
                      <a:pt x="136" y="676"/>
                      <a:pt x="131" y="672"/>
                    </a:cubicBezTo>
                    <a:cubicBezTo>
                      <a:pt x="108" y="672"/>
                      <a:pt x="119" y="696"/>
                      <a:pt x="131" y="696"/>
                    </a:cubicBezTo>
                    <a:cubicBezTo>
                      <a:pt x="139" y="718"/>
                      <a:pt x="137" y="727"/>
                      <a:pt x="125" y="727"/>
                    </a:cubicBezTo>
                    <a:cubicBezTo>
                      <a:pt x="119" y="727"/>
                      <a:pt x="109" y="724"/>
                      <a:pt x="96" y="720"/>
                    </a:cubicBezTo>
                    <a:cubicBezTo>
                      <a:pt x="93" y="719"/>
                      <a:pt x="91" y="718"/>
                      <a:pt x="89" y="718"/>
                    </a:cubicBezTo>
                    <a:cubicBezTo>
                      <a:pt x="75" y="718"/>
                      <a:pt x="121" y="760"/>
                      <a:pt x="116" y="760"/>
                    </a:cubicBezTo>
                    <a:cubicBezTo>
                      <a:pt x="115" y="760"/>
                      <a:pt x="113" y="759"/>
                      <a:pt x="108" y="755"/>
                    </a:cubicBezTo>
                    <a:cubicBezTo>
                      <a:pt x="98" y="751"/>
                      <a:pt x="91" y="749"/>
                      <a:pt x="85" y="749"/>
                    </a:cubicBezTo>
                    <a:cubicBezTo>
                      <a:pt x="62" y="749"/>
                      <a:pt x="69" y="782"/>
                      <a:pt x="108" y="791"/>
                    </a:cubicBezTo>
                    <a:lnTo>
                      <a:pt x="72" y="791"/>
                    </a:lnTo>
                    <a:lnTo>
                      <a:pt x="72" y="803"/>
                    </a:lnTo>
                    <a:cubicBezTo>
                      <a:pt x="72" y="815"/>
                      <a:pt x="48" y="815"/>
                      <a:pt x="48" y="827"/>
                    </a:cubicBezTo>
                    <a:cubicBezTo>
                      <a:pt x="36" y="839"/>
                      <a:pt x="48" y="851"/>
                      <a:pt x="48" y="863"/>
                    </a:cubicBezTo>
                    <a:cubicBezTo>
                      <a:pt x="36" y="874"/>
                      <a:pt x="36" y="886"/>
                      <a:pt x="36" y="898"/>
                    </a:cubicBezTo>
                    <a:cubicBezTo>
                      <a:pt x="24" y="910"/>
                      <a:pt x="12" y="922"/>
                      <a:pt x="12" y="934"/>
                    </a:cubicBezTo>
                    <a:cubicBezTo>
                      <a:pt x="24" y="958"/>
                      <a:pt x="48" y="958"/>
                      <a:pt x="48" y="958"/>
                    </a:cubicBezTo>
                    <a:cubicBezTo>
                      <a:pt x="48" y="970"/>
                      <a:pt x="12" y="970"/>
                      <a:pt x="12" y="982"/>
                    </a:cubicBezTo>
                    <a:cubicBezTo>
                      <a:pt x="0" y="982"/>
                      <a:pt x="24" y="994"/>
                      <a:pt x="36" y="994"/>
                    </a:cubicBezTo>
                    <a:cubicBezTo>
                      <a:pt x="48" y="994"/>
                      <a:pt x="96" y="994"/>
                      <a:pt x="72" y="1005"/>
                    </a:cubicBezTo>
                    <a:cubicBezTo>
                      <a:pt x="48" y="1017"/>
                      <a:pt x="36" y="1029"/>
                      <a:pt x="24" y="1041"/>
                    </a:cubicBezTo>
                    <a:cubicBezTo>
                      <a:pt x="24" y="1053"/>
                      <a:pt x="96" y="1053"/>
                      <a:pt x="60" y="1077"/>
                    </a:cubicBezTo>
                    <a:cubicBezTo>
                      <a:pt x="24" y="1101"/>
                      <a:pt x="60" y="1124"/>
                      <a:pt x="72" y="1136"/>
                    </a:cubicBezTo>
                    <a:cubicBezTo>
                      <a:pt x="84" y="1136"/>
                      <a:pt x="84" y="1148"/>
                      <a:pt x="84" y="1160"/>
                    </a:cubicBezTo>
                    <a:cubicBezTo>
                      <a:pt x="84" y="1184"/>
                      <a:pt x="72" y="1208"/>
                      <a:pt x="72" y="1208"/>
                    </a:cubicBezTo>
                    <a:cubicBezTo>
                      <a:pt x="84" y="1196"/>
                      <a:pt x="96" y="1184"/>
                      <a:pt x="108" y="1184"/>
                    </a:cubicBezTo>
                    <a:cubicBezTo>
                      <a:pt x="108" y="1184"/>
                      <a:pt x="119" y="1196"/>
                      <a:pt x="119" y="1196"/>
                    </a:cubicBezTo>
                    <a:cubicBezTo>
                      <a:pt x="119" y="1220"/>
                      <a:pt x="119" y="1232"/>
                      <a:pt x="108" y="1244"/>
                    </a:cubicBezTo>
                    <a:cubicBezTo>
                      <a:pt x="122" y="1232"/>
                      <a:pt x="130" y="1227"/>
                      <a:pt x="133" y="1227"/>
                    </a:cubicBezTo>
                    <a:cubicBezTo>
                      <a:pt x="142" y="1227"/>
                      <a:pt x="110" y="1270"/>
                      <a:pt x="119" y="1279"/>
                    </a:cubicBezTo>
                    <a:cubicBezTo>
                      <a:pt x="123" y="1281"/>
                      <a:pt x="127" y="1282"/>
                      <a:pt x="130" y="1282"/>
                    </a:cubicBezTo>
                    <a:cubicBezTo>
                      <a:pt x="144" y="1282"/>
                      <a:pt x="157" y="1271"/>
                      <a:pt x="167" y="1271"/>
                    </a:cubicBezTo>
                    <a:cubicBezTo>
                      <a:pt x="172" y="1271"/>
                      <a:pt x="176" y="1273"/>
                      <a:pt x="179" y="1279"/>
                    </a:cubicBezTo>
                    <a:cubicBezTo>
                      <a:pt x="191" y="1291"/>
                      <a:pt x="179" y="1303"/>
                      <a:pt x="179" y="1303"/>
                    </a:cubicBezTo>
                    <a:cubicBezTo>
                      <a:pt x="179" y="1315"/>
                      <a:pt x="203" y="1303"/>
                      <a:pt x="215" y="1327"/>
                    </a:cubicBezTo>
                    <a:cubicBezTo>
                      <a:pt x="227" y="1339"/>
                      <a:pt x="239" y="1351"/>
                      <a:pt x="250" y="1363"/>
                    </a:cubicBezTo>
                    <a:lnTo>
                      <a:pt x="274" y="1363"/>
                    </a:lnTo>
                    <a:cubicBezTo>
                      <a:pt x="285" y="1374"/>
                      <a:pt x="286" y="1435"/>
                      <a:pt x="324" y="1435"/>
                    </a:cubicBezTo>
                    <a:cubicBezTo>
                      <a:pt x="327" y="1435"/>
                      <a:pt x="330" y="1435"/>
                      <a:pt x="334" y="1434"/>
                    </a:cubicBezTo>
                    <a:cubicBezTo>
                      <a:pt x="359" y="1426"/>
                      <a:pt x="349" y="1417"/>
                      <a:pt x="349" y="1417"/>
                    </a:cubicBezTo>
                    <a:lnTo>
                      <a:pt x="349" y="1417"/>
                    </a:lnTo>
                    <a:cubicBezTo>
                      <a:pt x="349" y="1417"/>
                      <a:pt x="351" y="1419"/>
                      <a:pt x="358" y="1422"/>
                    </a:cubicBezTo>
                    <a:cubicBezTo>
                      <a:pt x="358" y="1434"/>
                      <a:pt x="358" y="1434"/>
                      <a:pt x="370" y="1446"/>
                    </a:cubicBezTo>
                    <a:cubicBezTo>
                      <a:pt x="370" y="1446"/>
                      <a:pt x="370" y="1434"/>
                      <a:pt x="381" y="1434"/>
                    </a:cubicBezTo>
                    <a:cubicBezTo>
                      <a:pt x="383" y="1433"/>
                      <a:pt x="385" y="1433"/>
                      <a:pt x="387" y="1433"/>
                    </a:cubicBezTo>
                    <a:cubicBezTo>
                      <a:pt x="407" y="1433"/>
                      <a:pt x="443" y="1473"/>
                      <a:pt x="473" y="1473"/>
                    </a:cubicBezTo>
                    <a:cubicBezTo>
                      <a:pt x="483" y="1473"/>
                      <a:pt x="492" y="1469"/>
                      <a:pt x="500" y="1458"/>
                    </a:cubicBezTo>
                    <a:cubicBezTo>
                      <a:pt x="560" y="1386"/>
                      <a:pt x="536" y="1410"/>
                      <a:pt x="548" y="1386"/>
                    </a:cubicBezTo>
                    <a:cubicBezTo>
                      <a:pt x="560" y="1386"/>
                      <a:pt x="560" y="1244"/>
                      <a:pt x="548" y="1232"/>
                    </a:cubicBezTo>
                    <a:cubicBezTo>
                      <a:pt x="532" y="1232"/>
                      <a:pt x="527" y="1226"/>
                      <a:pt x="522" y="1226"/>
                    </a:cubicBezTo>
                    <a:cubicBezTo>
                      <a:pt x="519" y="1226"/>
                      <a:pt x="516" y="1228"/>
                      <a:pt x="512" y="1232"/>
                    </a:cubicBezTo>
                    <a:cubicBezTo>
                      <a:pt x="512" y="1241"/>
                      <a:pt x="512" y="1274"/>
                      <a:pt x="500" y="1274"/>
                    </a:cubicBezTo>
                    <a:cubicBezTo>
                      <a:pt x="497" y="1274"/>
                      <a:pt x="493" y="1272"/>
                      <a:pt x="489" y="1267"/>
                    </a:cubicBezTo>
                    <a:cubicBezTo>
                      <a:pt x="477" y="1244"/>
                      <a:pt x="465" y="1244"/>
                      <a:pt x="453" y="1244"/>
                    </a:cubicBezTo>
                    <a:cubicBezTo>
                      <a:pt x="432" y="1244"/>
                      <a:pt x="421" y="1270"/>
                      <a:pt x="410" y="1270"/>
                    </a:cubicBezTo>
                    <a:cubicBezTo>
                      <a:pt x="409" y="1270"/>
                      <a:pt x="407" y="1269"/>
                      <a:pt x="405" y="1267"/>
                    </a:cubicBezTo>
                    <a:cubicBezTo>
                      <a:pt x="405" y="1255"/>
                      <a:pt x="417" y="1196"/>
                      <a:pt x="405" y="1184"/>
                    </a:cubicBezTo>
                    <a:cubicBezTo>
                      <a:pt x="404" y="1183"/>
                      <a:pt x="403" y="1182"/>
                      <a:pt x="402" y="1182"/>
                    </a:cubicBezTo>
                    <a:cubicBezTo>
                      <a:pt x="393" y="1182"/>
                      <a:pt x="392" y="1221"/>
                      <a:pt x="381" y="1232"/>
                    </a:cubicBezTo>
                    <a:cubicBezTo>
                      <a:pt x="381" y="1232"/>
                      <a:pt x="405" y="1184"/>
                      <a:pt x="381" y="1184"/>
                    </a:cubicBezTo>
                    <a:cubicBezTo>
                      <a:pt x="371" y="1194"/>
                      <a:pt x="343" y="1248"/>
                      <a:pt x="336" y="1248"/>
                    </a:cubicBezTo>
                    <a:cubicBezTo>
                      <a:pt x="335" y="1248"/>
                      <a:pt x="334" y="1247"/>
                      <a:pt x="334" y="1244"/>
                    </a:cubicBezTo>
                    <a:cubicBezTo>
                      <a:pt x="346" y="1208"/>
                      <a:pt x="358" y="1208"/>
                      <a:pt x="358" y="1184"/>
                    </a:cubicBezTo>
                    <a:cubicBezTo>
                      <a:pt x="358" y="1184"/>
                      <a:pt x="352" y="1179"/>
                      <a:pt x="349" y="1179"/>
                    </a:cubicBezTo>
                    <a:cubicBezTo>
                      <a:pt x="347" y="1179"/>
                      <a:pt x="346" y="1180"/>
                      <a:pt x="346" y="1184"/>
                    </a:cubicBezTo>
                    <a:cubicBezTo>
                      <a:pt x="325" y="1184"/>
                      <a:pt x="314" y="1210"/>
                      <a:pt x="303" y="1210"/>
                    </a:cubicBezTo>
                    <a:cubicBezTo>
                      <a:pt x="301" y="1210"/>
                      <a:pt x="300" y="1210"/>
                      <a:pt x="298" y="1208"/>
                    </a:cubicBezTo>
                    <a:cubicBezTo>
                      <a:pt x="310" y="1196"/>
                      <a:pt x="322" y="1172"/>
                      <a:pt x="322" y="1160"/>
                    </a:cubicBezTo>
                    <a:cubicBezTo>
                      <a:pt x="322" y="1153"/>
                      <a:pt x="322" y="1141"/>
                      <a:pt x="317" y="1141"/>
                    </a:cubicBezTo>
                    <a:cubicBezTo>
                      <a:pt x="316" y="1141"/>
                      <a:pt x="316" y="1141"/>
                      <a:pt x="315" y="1142"/>
                    </a:cubicBezTo>
                    <a:lnTo>
                      <a:pt x="315" y="1142"/>
                    </a:lnTo>
                    <a:cubicBezTo>
                      <a:pt x="322" y="1133"/>
                      <a:pt x="322" y="1129"/>
                      <a:pt x="318" y="1129"/>
                    </a:cubicBezTo>
                    <a:cubicBezTo>
                      <a:pt x="314" y="1129"/>
                      <a:pt x="307" y="1132"/>
                      <a:pt x="298" y="1136"/>
                    </a:cubicBezTo>
                    <a:cubicBezTo>
                      <a:pt x="331" y="1115"/>
                      <a:pt x="284" y="1103"/>
                      <a:pt x="275" y="1092"/>
                    </a:cubicBezTo>
                    <a:lnTo>
                      <a:pt x="275" y="1092"/>
                    </a:lnTo>
                    <a:cubicBezTo>
                      <a:pt x="280" y="1108"/>
                      <a:pt x="261" y="1122"/>
                      <a:pt x="248" y="1122"/>
                    </a:cubicBezTo>
                    <a:cubicBezTo>
                      <a:pt x="243" y="1122"/>
                      <a:pt x="239" y="1120"/>
                      <a:pt x="239" y="1113"/>
                    </a:cubicBezTo>
                    <a:cubicBezTo>
                      <a:pt x="239" y="1089"/>
                      <a:pt x="239" y="1077"/>
                      <a:pt x="227" y="1065"/>
                    </a:cubicBezTo>
                    <a:cubicBezTo>
                      <a:pt x="191" y="1077"/>
                      <a:pt x="203" y="1124"/>
                      <a:pt x="203" y="1136"/>
                    </a:cubicBezTo>
                    <a:lnTo>
                      <a:pt x="203" y="1136"/>
                    </a:lnTo>
                    <a:cubicBezTo>
                      <a:pt x="203" y="1124"/>
                      <a:pt x="191" y="1113"/>
                      <a:pt x="191" y="1101"/>
                    </a:cubicBezTo>
                    <a:cubicBezTo>
                      <a:pt x="179" y="1089"/>
                      <a:pt x="191" y="1065"/>
                      <a:pt x="203" y="1065"/>
                    </a:cubicBezTo>
                    <a:cubicBezTo>
                      <a:pt x="215" y="1053"/>
                      <a:pt x="239" y="1053"/>
                      <a:pt x="239" y="1041"/>
                    </a:cubicBezTo>
                    <a:cubicBezTo>
                      <a:pt x="250" y="1029"/>
                      <a:pt x="215" y="1029"/>
                      <a:pt x="203" y="1005"/>
                    </a:cubicBezTo>
                    <a:cubicBezTo>
                      <a:pt x="191" y="982"/>
                      <a:pt x="215" y="970"/>
                      <a:pt x="239" y="958"/>
                    </a:cubicBezTo>
                    <a:cubicBezTo>
                      <a:pt x="215" y="958"/>
                      <a:pt x="191" y="958"/>
                      <a:pt x="179" y="946"/>
                    </a:cubicBezTo>
                    <a:cubicBezTo>
                      <a:pt x="155" y="934"/>
                      <a:pt x="203" y="934"/>
                      <a:pt x="203" y="934"/>
                    </a:cubicBezTo>
                    <a:lnTo>
                      <a:pt x="215" y="934"/>
                    </a:lnTo>
                    <a:cubicBezTo>
                      <a:pt x="227" y="934"/>
                      <a:pt x="215" y="910"/>
                      <a:pt x="215" y="910"/>
                    </a:cubicBezTo>
                    <a:cubicBezTo>
                      <a:pt x="215" y="886"/>
                      <a:pt x="203" y="874"/>
                      <a:pt x="191" y="874"/>
                    </a:cubicBezTo>
                    <a:cubicBezTo>
                      <a:pt x="179" y="874"/>
                      <a:pt x="167" y="874"/>
                      <a:pt x="179" y="863"/>
                    </a:cubicBezTo>
                    <a:cubicBezTo>
                      <a:pt x="179" y="851"/>
                      <a:pt x="191" y="851"/>
                      <a:pt x="191" y="851"/>
                    </a:cubicBezTo>
                    <a:lnTo>
                      <a:pt x="203" y="851"/>
                    </a:lnTo>
                    <a:cubicBezTo>
                      <a:pt x="215" y="839"/>
                      <a:pt x="191" y="827"/>
                      <a:pt x="191" y="815"/>
                    </a:cubicBezTo>
                    <a:cubicBezTo>
                      <a:pt x="179" y="803"/>
                      <a:pt x="179" y="791"/>
                      <a:pt x="191" y="779"/>
                    </a:cubicBezTo>
                    <a:lnTo>
                      <a:pt x="203" y="779"/>
                    </a:lnTo>
                    <a:cubicBezTo>
                      <a:pt x="215" y="767"/>
                      <a:pt x="215" y="755"/>
                      <a:pt x="227" y="743"/>
                    </a:cubicBezTo>
                    <a:cubicBezTo>
                      <a:pt x="227" y="732"/>
                      <a:pt x="258" y="721"/>
                      <a:pt x="233" y="701"/>
                    </a:cubicBezTo>
                    <a:lnTo>
                      <a:pt x="233" y="701"/>
                    </a:lnTo>
                    <a:cubicBezTo>
                      <a:pt x="238" y="703"/>
                      <a:pt x="244" y="705"/>
                      <a:pt x="250" y="705"/>
                    </a:cubicBezTo>
                    <a:cubicBezTo>
                      <a:pt x="259" y="705"/>
                      <a:pt x="268" y="702"/>
                      <a:pt x="274" y="696"/>
                    </a:cubicBezTo>
                    <a:cubicBezTo>
                      <a:pt x="286" y="684"/>
                      <a:pt x="274" y="660"/>
                      <a:pt x="274" y="660"/>
                    </a:cubicBezTo>
                    <a:cubicBezTo>
                      <a:pt x="274" y="658"/>
                      <a:pt x="275" y="657"/>
                      <a:pt x="277" y="657"/>
                    </a:cubicBezTo>
                    <a:cubicBezTo>
                      <a:pt x="283" y="657"/>
                      <a:pt x="300" y="674"/>
                      <a:pt x="310" y="684"/>
                    </a:cubicBezTo>
                    <a:cubicBezTo>
                      <a:pt x="322" y="684"/>
                      <a:pt x="322" y="684"/>
                      <a:pt x="322" y="672"/>
                    </a:cubicBezTo>
                    <a:cubicBezTo>
                      <a:pt x="322" y="660"/>
                      <a:pt x="322" y="660"/>
                      <a:pt x="322" y="648"/>
                    </a:cubicBezTo>
                    <a:cubicBezTo>
                      <a:pt x="322" y="636"/>
                      <a:pt x="310" y="624"/>
                      <a:pt x="310" y="613"/>
                    </a:cubicBezTo>
                    <a:lnTo>
                      <a:pt x="310" y="613"/>
                    </a:lnTo>
                    <a:cubicBezTo>
                      <a:pt x="318" y="628"/>
                      <a:pt x="322" y="634"/>
                      <a:pt x="324" y="634"/>
                    </a:cubicBezTo>
                    <a:cubicBezTo>
                      <a:pt x="328" y="634"/>
                      <a:pt x="326" y="613"/>
                      <a:pt x="334" y="613"/>
                    </a:cubicBezTo>
                    <a:cubicBezTo>
                      <a:pt x="345" y="613"/>
                      <a:pt x="366" y="673"/>
                      <a:pt x="378" y="673"/>
                    </a:cubicBezTo>
                    <a:cubicBezTo>
                      <a:pt x="380" y="673"/>
                      <a:pt x="380" y="673"/>
                      <a:pt x="381" y="672"/>
                    </a:cubicBezTo>
                    <a:cubicBezTo>
                      <a:pt x="381" y="648"/>
                      <a:pt x="358" y="601"/>
                      <a:pt x="346" y="565"/>
                    </a:cubicBezTo>
                    <a:cubicBezTo>
                      <a:pt x="344" y="561"/>
                      <a:pt x="343" y="559"/>
                      <a:pt x="344" y="559"/>
                    </a:cubicBezTo>
                    <a:lnTo>
                      <a:pt x="344" y="559"/>
                    </a:lnTo>
                    <a:cubicBezTo>
                      <a:pt x="348" y="559"/>
                      <a:pt x="381" y="601"/>
                      <a:pt x="381" y="601"/>
                    </a:cubicBezTo>
                    <a:cubicBezTo>
                      <a:pt x="381" y="601"/>
                      <a:pt x="370" y="577"/>
                      <a:pt x="381" y="577"/>
                    </a:cubicBezTo>
                    <a:cubicBezTo>
                      <a:pt x="385" y="573"/>
                      <a:pt x="388" y="571"/>
                      <a:pt x="390" y="571"/>
                    </a:cubicBezTo>
                    <a:cubicBezTo>
                      <a:pt x="393" y="571"/>
                      <a:pt x="393" y="577"/>
                      <a:pt x="393" y="577"/>
                    </a:cubicBezTo>
                    <a:cubicBezTo>
                      <a:pt x="393" y="577"/>
                      <a:pt x="393" y="553"/>
                      <a:pt x="393" y="541"/>
                    </a:cubicBezTo>
                    <a:cubicBezTo>
                      <a:pt x="393" y="541"/>
                      <a:pt x="393" y="529"/>
                      <a:pt x="393" y="529"/>
                    </a:cubicBezTo>
                    <a:cubicBezTo>
                      <a:pt x="402" y="547"/>
                      <a:pt x="411" y="558"/>
                      <a:pt x="415" y="558"/>
                    </a:cubicBezTo>
                    <a:cubicBezTo>
                      <a:pt x="416" y="558"/>
                      <a:pt x="417" y="556"/>
                      <a:pt x="417" y="553"/>
                    </a:cubicBezTo>
                    <a:cubicBezTo>
                      <a:pt x="423" y="547"/>
                      <a:pt x="426" y="541"/>
                      <a:pt x="431" y="541"/>
                    </a:cubicBezTo>
                    <a:cubicBezTo>
                      <a:pt x="435" y="541"/>
                      <a:pt x="441" y="547"/>
                      <a:pt x="453" y="565"/>
                    </a:cubicBezTo>
                    <a:cubicBezTo>
                      <a:pt x="453" y="571"/>
                      <a:pt x="456" y="574"/>
                      <a:pt x="459" y="574"/>
                    </a:cubicBezTo>
                    <a:cubicBezTo>
                      <a:pt x="462" y="574"/>
                      <a:pt x="465" y="571"/>
                      <a:pt x="465" y="565"/>
                    </a:cubicBezTo>
                    <a:cubicBezTo>
                      <a:pt x="465" y="553"/>
                      <a:pt x="465" y="553"/>
                      <a:pt x="465" y="541"/>
                    </a:cubicBezTo>
                    <a:cubicBezTo>
                      <a:pt x="477" y="529"/>
                      <a:pt x="489" y="529"/>
                      <a:pt x="500" y="529"/>
                    </a:cubicBezTo>
                    <a:cubicBezTo>
                      <a:pt x="512" y="529"/>
                      <a:pt x="524" y="553"/>
                      <a:pt x="536" y="565"/>
                    </a:cubicBezTo>
                    <a:cubicBezTo>
                      <a:pt x="548" y="565"/>
                      <a:pt x="560" y="565"/>
                      <a:pt x="560" y="541"/>
                    </a:cubicBezTo>
                    <a:cubicBezTo>
                      <a:pt x="560" y="538"/>
                      <a:pt x="563" y="536"/>
                      <a:pt x="567" y="536"/>
                    </a:cubicBezTo>
                    <a:cubicBezTo>
                      <a:pt x="578" y="536"/>
                      <a:pt x="596" y="545"/>
                      <a:pt x="596" y="553"/>
                    </a:cubicBezTo>
                    <a:cubicBezTo>
                      <a:pt x="596" y="529"/>
                      <a:pt x="560" y="505"/>
                      <a:pt x="560" y="493"/>
                    </a:cubicBezTo>
                    <a:cubicBezTo>
                      <a:pt x="555" y="483"/>
                      <a:pt x="556" y="480"/>
                      <a:pt x="560" y="480"/>
                    </a:cubicBezTo>
                    <a:cubicBezTo>
                      <a:pt x="564" y="480"/>
                      <a:pt x="572" y="487"/>
                      <a:pt x="572" y="493"/>
                    </a:cubicBezTo>
                    <a:lnTo>
                      <a:pt x="596" y="493"/>
                    </a:lnTo>
                    <a:cubicBezTo>
                      <a:pt x="596" y="493"/>
                      <a:pt x="608" y="505"/>
                      <a:pt x="620" y="517"/>
                    </a:cubicBezTo>
                    <a:cubicBezTo>
                      <a:pt x="625" y="523"/>
                      <a:pt x="628" y="525"/>
                      <a:pt x="630" y="525"/>
                    </a:cubicBezTo>
                    <a:cubicBezTo>
                      <a:pt x="633" y="525"/>
                      <a:pt x="620" y="505"/>
                      <a:pt x="620" y="505"/>
                    </a:cubicBezTo>
                    <a:cubicBezTo>
                      <a:pt x="620" y="505"/>
                      <a:pt x="620" y="482"/>
                      <a:pt x="631" y="482"/>
                    </a:cubicBezTo>
                    <a:cubicBezTo>
                      <a:pt x="643" y="482"/>
                      <a:pt x="655" y="482"/>
                      <a:pt x="655" y="458"/>
                    </a:cubicBezTo>
                    <a:cubicBezTo>
                      <a:pt x="655" y="458"/>
                      <a:pt x="655" y="442"/>
                      <a:pt x="661" y="442"/>
                    </a:cubicBezTo>
                    <a:cubicBezTo>
                      <a:pt x="663" y="442"/>
                      <a:pt x="665" y="443"/>
                      <a:pt x="667" y="446"/>
                    </a:cubicBezTo>
                    <a:cubicBezTo>
                      <a:pt x="679" y="446"/>
                      <a:pt x="667" y="493"/>
                      <a:pt x="691" y="505"/>
                    </a:cubicBezTo>
                    <a:cubicBezTo>
                      <a:pt x="715" y="505"/>
                      <a:pt x="727" y="505"/>
                      <a:pt x="739" y="493"/>
                    </a:cubicBezTo>
                    <a:cubicBezTo>
                      <a:pt x="745" y="487"/>
                      <a:pt x="742" y="487"/>
                      <a:pt x="736" y="487"/>
                    </a:cubicBezTo>
                    <a:cubicBezTo>
                      <a:pt x="730" y="487"/>
                      <a:pt x="721" y="487"/>
                      <a:pt x="715" y="482"/>
                    </a:cubicBezTo>
                    <a:cubicBezTo>
                      <a:pt x="715" y="470"/>
                      <a:pt x="739" y="482"/>
                      <a:pt x="739" y="458"/>
                    </a:cubicBezTo>
                    <a:lnTo>
                      <a:pt x="739" y="458"/>
                    </a:lnTo>
                    <a:cubicBezTo>
                      <a:pt x="739" y="460"/>
                      <a:pt x="738" y="461"/>
                      <a:pt x="736" y="461"/>
                    </a:cubicBezTo>
                    <a:cubicBezTo>
                      <a:pt x="730" y="461"/>
                      <a:pt x="715" y="444"/>
                      <a:pt x="715" y="434"/>
                    </a:cubicBezTo>
                    <a:cubicBezTo>
                      <a:pt x="723" y="434"/>
                      <a:pt x="725" y="413"/>
                      <a:pt x="730" y="413"/>
                    </a:cubicBezTo>
                    <a:cubicBezTo>
                      <a:pt x="732" y="413"/>
                      <a:pt x="735" y="418"/>
                      <a:pt x="739" y="434"/>
                    </a:cubicBezTo>
                    <a:cubicBezTo>
                      <a:pt x="739" y="446"/>
                      <a:pt x="739" y="458"/>
                      <a:pt x="751" y="458"/>
                    </a:cubicBezTo>
                    <a:cubicBezTo>
                      <a:pt x="757" y="461"/>
                      <a:pt x="763" y="463"/>
                      <a:pt x="769" y="463"/>
                    </a:cubicBezTo>
                    <a:cubicBezTo>
                      <a:pt x="781" y="463"/>
                      <a:pt x="790" y="454"/>
                      <a:pt x="798" y="446"/>
                    </a:cubicBezTo>
                    <a:cubicBezTo>
                      <a:pt x="810" y="446"/>
                      <a:pt x="786" y="410"/>
                      <a:pt x="786" y="398"/>
                    </a:cubicBezTo>
                    <a:cubicBezTo>
                      <a:pt x="798" y="398"/>
                      <a:pt x="822" y="410"/>
                      <a:pt x="834" y="422"/>
                    </a:cubicBezTo>
                    <a:cubicBezTo>
                      <a:pt x="834" y="430"/>
                      <a:pt x="828" y="438"/>
                      <a:pt x="825" y="443"/>
                    </a:cubicBezTo>
                    <a:lnTo>
                      <a:pt x="825" y="443"/>
                    </a:lnTo>
                    <a:cubicBezTo>
                      <a:pt x="829" y="442"/>
                      <a:pt x="835" y="441"/>
                      <a:pt x="840" y="441"/>
                    </a:cubicBezTo>
                    <a:cubicBezTo>
                      <a:pt x="847" y="441"/>
                      <a:pt x="854" y="442"/>
                      <a:pt x="858" y="446"/>
                    </a:cubicBezTo>
                    <a:cubicBezTo>
                      <a:pt x="870" y="470"/>
                      <a:pt x="870" y="482"/>
                      <a:pt x="881" y="505"/>
                    </a:cubicBezTo>
                    <a:cubicBezTo>
                      <a:pt x="870" y="482"/>
                      <a:pt x="870" y="446"/>
                      <a:pt x="881" y="422"/>
                    </a:cubicBezTo>
                    <a:cubicBezTo>
                      <a:pt x="881" y="398"/>
                      <a:pt x="893" y="410"/>
                      <a:pt x="893" y="398"/>
                    </a:cubicBezTo>
                    <a:cubicBezTo>
                      <a:pt x="902" y="390"/>
                      <a:pt x="898" y="376"/>
                      <a:pt x="900" y="376"/>
                    </a:cubicBezTo>
                    <a:lnTo>
                      <a:pt x="900" y="376"/>
                    </a:lnTo>
                    <a:cubicBezTo>
                      <a:pt x="900" y="376"/>
                      <a:pt x="902" y="379"/>
                      <a:pt x="905" y="386"/>
                    </a:cubicBezTo>
                    <a:cubicBezTo>
                      <a:pt x="917" y="398"/>
                      <a:pt x="905" y="434"/>
                      <a:pt x="917" y="458"/>
                    </a:cubicBezTo>
                    <a:cubicBezTo>
                      <a:pt x="925" y="465"/>
                      <a:pt x="930" y="468"/>
                      <a:pt x="933" y="468"/>
                    </a:cubicBezTo>
                    <a:cubicBezTo>
                      <a:pt x="941" y="468"/>
                      <a:pt x="941" y="454"/>
                      <a:pt x="941" y="446"/>
                    </a:cubicBezTo>
                    <a:cubicBezTo>
                      <a:pt x="941" y="434"/>
                      <a:pt x="941" y="422"/>
                      <a:pt x="941" y="410"/>
                    </a:cubicBezTo>
                    <a:lnTo>
                      <a:pt x="965" y="410"/>
                    </a:lnTo>
                    <a:cubicBezTo>
                      <a:pt x="989" y="410"/>
                      <a:pt x="1012" y="410"/>
                      <a:pt x="1024" y="374"/>
                    </a:cubicBezTo>
                    <a:cubicBezTo>
                      <a:pt x="1026" y="372"/>
                      <a:pt x="1026" y="370"/>
                      <a:pt x="1027" y="368"/>
                    </a:cubicBezTo>
                    <a:lnTo>
                      <a:pt x="1027" y="368"/>
                    </a:lnTo>
                    <a:cubicBezTo>
                      <a:pt x="1031" y="376"/>
                      <a:pt x="1040" y="390"/>
                      <a:pt x="1048" y="398"/>
                    </a:cubicBezTo>
                    <a:cubicBezTo>
                      <a:pt x="1056" y="398"/>
                      <a:pt x="1075" y="403"/>
                      <a:pt x="1090" y="403"/>
                    </a:cubicBezTo>
                    <a:cubicBezTo>
                      <a:pt x="1097" y="403"/>
                      <a:pt x="1104" y="402"/>
                      <a:pt x="1108" y="398"/>
                    </a:cubicBezTo>
                    <a:cubicBezTo>
                      <a:pt x="1111" y="391"/>
                      <a:pt x="1113" y="385"/>
                      <a:pt x="1113" y="380"/>
                    </a:cubicBezTo>
                    <a:lnTo>
                      <a:pt x="1113" y="380"/>
                    </a:lnTo>
                    <a:cubicBezTo>
                      <a:pt x="1118" y="394"/>
                      <a:pt x="1125" y="410"/>
                      <a:pt x="1132" y="410"/>
                    </a:cubicBezTo>
                    <a:cubicBezTo>
                      <a:pt x="1143" y="398"/>
                      <a:pt x="1132" y="374"/>
                      <a:pt x="1132" y="374"/>
                    </a:cubicBezTo>
                    <a:cubicBezTo>
                      <a:pt x="1132" y="362"/>
                      <a:pt x="1143" y="374"/>
                      <a:pt x="1143" y="351"/>
                    </a:cubicBezTo>
                    <a:cubicBezTo>
                      <a:pt x="1132" y="327"/>
                      <a:pt x="1132" y="315"/>
                      <a:pt x="1143" y="291"/>
                    </a:cubicBezTo>
                    <a:cubicBezTo>
                      <a:pt x="1143" y="315"/>
                      <a:pt x="1155" y="327"/>
                      <a:pt x="1167" y="351"/>
                    </a:cubicBezTo>
                    <a:cubicBezTo>
                      <a:pt x="1167" y="351"/>
                      <a:pt x="1157" y="345"/>
                      <a:pt x="1150" y="345"/>
                    </a:cubicBezTo>
                    <a:cubicBezTo>
                      <a:pt x="1146" y="345"/>
                      <a:pt x="1143" y="347"/>
                      <a:pt x="1143" y="351"/>
                    </a:cubicBezTo>
                    <a:cubicBezTo>
                      <a:pt x="1143" y="362"/>
                      <a:pt x="1143" y="362"/>
                      <a:pt x="1155" y="362"/>
                    </a:cubicBezTo>
                    <a:cubicBezTo>
                      <a:pt x="1157" y="364"/>
                      <a:pt x="1159" y="365"/>
                      <a:pt x="1161" y="365"/>
                    </a:cubicBezTo>
                    <a:cubicBezTo>
                      <a:pt x="1168" y="365"/>
                      <a:pt x="1175" y="354"/>
                      <a:pt x="1182" y="354"/>
                    </a:cubicBezTo>
                    <a:cubicBezTo>
                      <a:pt x="1185" y="354"/>
                      <a:pt x="1188" y="356"/>
                      <a:pt x="1191" y="362"/>
                    </a:cubicBezTo>
                    <a:cubicBezTo>
                      <a:pt x="1194" y="372"/>
                      <a:pt x="1198" y="376"/>
                      <a:pt x="1203" y="376"/>
                    </a:cubicBezTo>
                    <a:cubicBezTo>
                      <a:pt x="1215" y="376"/>
                      <a:pt x="1230" y="351"/>
                      <a:pt x="1239" y="351"/>
                    </a:cubicBezTo>
                    <a:cubicBezTo>
                      <a:pt x="1239" y="315"/>
                      <a:pt x="1227" y="315"/>
                      <a:pt x="1227" y="291"/>
                    </a:cubicBezTo>
                    <a:lnTo>
                      <a:pt x="1227" y="291"/>
                    </a:lnTo>
                    <a:cubicBezTo>
                      <a:pt x="1227" y="291"/>
                      <a:pt x="1231" y="295"/>
                      <a:pt x="1236" y="300"/>
                    </a:cubicBezTo>
                    <a:lnTo>
                      <a:pt x="1236" y="300"/>
                    </a:lnTo>
                    <a:lnTo>
                      <a:pt x="1239" y="315"/>
                    </a:lnTo>
                    <a:cubicBezTo>
                      <a:pt x="1239" y="312"/>
                      <a:pt x="1238" y="307"/>
                      <a:pt x="1237" y="301"/>
                    </a:cubicBezTo>
                    <a:lnTo>
                      <a:pt x="1237" y="301"/>
                    </a:lnTo>
                    <a:cubicBezTo>
                      <a:pt x="1243" y="308"/>
                      <a:pt x="1251" y="315"/>
                      <a:pt x="1251" y="315"/>
                    </a:cubicBezTo>
                    <a:cubicBezTo>
                      <a:pt x="1251" y="315"/>
                      <a:pt x="1251" y="279"/>
                      <a:pt x="1262" y="267"/>
                    </a:cubicBezTo>
                    <a:cubicBezTo>
                      <a:pt x="1262" y="285"/>
                      <a:pt x="1303" y="351"/>
                      <a:pt x="1318" y="351"/>
                    </a:cubicBezTo>
                    <a:cubicBezTo>
                      <a:pt x="1323" y="351"/>
                      <a:pt x="1325" y="344"/>
                      <a:pt x="1322" y="327"/>
                    </a:cubicBezTo>
                    <a:lnTo>
                      <a:pt x="1322" y="327"/>
                    </a:lnTo>
                    <a:lnTo>
                      <a:pt x="1310" y="339"/>
                    </a:lnTo>
                    <a:cubicBezTo>
                      <a:pt x="1310" y="331"/>
                      <a:pt x="1310" y="303"/>
                      <a:pt x="1310" y="303"/>
                    </a:cubicBezTo>
                    <a:cubicBezTo>
                      <a:pt x="1310" y="291"/>
                      <a:pt x="1322" y="279"/>
                      <a:pt x="1322" y="279"/>
                    </a:cubicBezTo>
                    <a:cubicBezTo>
                      <a:pt x="1334" y="291"/>
                      <a:pt x="1334" y="339"/>
                      <a:pt x="1358" y="339"/>
                    </a:cubicBezTo>
                    <a:cubicBezTo>
                      <a:pt x="1358" y="345"/>
                      <a:pt x="1361" y="348"/>
                      <a:pt x="1365" y="348"/>
                    </a:cubicBezTo>
                    <a:cubicBezTo>
                      <a:pt x="1370" y="348"/>
                      <a:pt x="1376" y="345"/>
                      <a:pt x="1382" y="339"/>
                    </a:cubicBezTo>
                    <a:cubicBezTo>
                      <a:pt x="1382" y="339"/>
                      <a:pt x="1382" y="315"/>
                      <a:pt x="1393" y="303"/>
                    </a:cubicBezTo>
                    <a:cubicBezTo>
                      <a:pt x="1393" y="303"/>
                      <a:pt x="1405" y="303"/>
                      <a:pt x="1405" y="327"/>
                    </a:cubicBezTo>
                    <a:cubicBezTo>
                      <a:pt x="1405" y="339"/>
                      <a:pt x="1405" y="339"/>
                      <a:pt x="1405" y="351"/>
                    </a:cubicBezTo>
                    <a:cubicBezTo>
                      <a:pt x="1405" y="351"/>
                      <a:pt x="1405" y="352"/>
                      <a:pt x="1406" y="352"/>
                    </a:cubicBezTo>
                    <a:cubicBezTo>
                      <a:pt x="1408" y="352"/>
                      <a:pt x="1425" y="287"/>
                      <a:pt x="1437" y="287"/>
                    </a:cubicBezTo>
                    <a:cubicBezTo>
                      <a:pt x="1438" y="287"/>
                      <a:pt x="1440" y="288"/>
                      <a:pt x="1441" y="291"/>
                    </a:cubicBezTo>
                    <a:cubicBezTo>
                      <a:pt x="1453" y="327"/>
                      <a:pt x="1453" y="339"/>
                      <a:pt x="1465" y="339"/>
                    </a:cubicBezTo>
                    <a:cubicBezTo>
                      <a:pt x="1465" y="339"/>
                      <a:pt x="1477" y="339"/>
                      <a:pt x="1477" y="327"/>
                    </a:cubicBezTo>
                    <a:cubicBezTo>
                      <a:pt x="1477" y="327"/>
                      <a:pt x="1441" y="279"/>
                      <a:pt x="1453" y="279"/>
                    </a:cubicBezTo>
                    <a:lnTo>
                      <a:pt x="1453" y="279"/>
                    </a:lnTo>
                    <a:cubicBezTo>
                      <a:pt x="1462" y="288"/>
                      <a:pt x="1470" y="290"/>
                      <a:pt x="1479" y="291"/>
                    </a:cubicBezTo>
                    <a:lnTo>
                      <a:pt x="1479" y="291"/>
                    </a:lnTo>
                    <a:cubicBezTo>
                      <a:pt x="1480" y="291"/>
                      <a:pt x="1481" y="292"/>
                      <a:pt x="1482" y="292"/>
                    </a:cubicBezTo>
                    <a:cubicBezTo>
                      <a:pt x="1482" y="292"/>
                      <a:pt x="1483" y="291"/>
                      <a:pt x="1483" y="291"/>
                    </a:cubicBezTo>
                    <a:lnTo>
                      <a:pt x="1483" y="291"/>
                    </a:lnTo>
                    <a:cubicBezTo>
                      <a:pt x="1485" y="291"/>
                      <a:pt x="1487" y="291"/>
                      <a:pt x="1489" y="291"/>
                    </a:cubicBezTo>
                    <a:lnTo>
                      <a:pt x="1513" y="291"/>
                    </a:lnTo>
                    <a:lnTo>
                      <a:pt x="1513" y="327"/>
                    </a:lnTo>
                    <a:cubicBezTo>
                      <a:pt x="1513" y="330"/>
                      <a:pt x="1514" y="332"/>
                      <a:pt x="1515" y="332"/>
                    </a:cubicBezTo>
                    <a:cubicBezTo>
                      <a:pt x="1518" y="332"/>
                      <a:pt x="1524" y="323"/>
                      <a:pt x="1524" y="315"/>
                    </a:cubicBezTo>
                    <a:cubicBezTo>
                      <a:pt x="1524" y="305"/>
                      <a:pt x="1524" y="288"/>
                      <a:pt x="1531" y="288"/>
                    </a:cubicBezTo>
                    <a:cubicBezTo>
                      <a:pt x="1532" y="288"/>
                      <a:pt x="1534" y="289"/>
                      <a:pt x="1536" y="291"/>
                    </a:cubicBezTo>
                    <a:cubicBezTo>
                      <a:pt x="1548" y="303"/>
                      <a:pt x="1536" y="327"/>
                      <a:pt x="1548" y="339"/>
                    </a:cubicBezTo>
                    <a:cubicBezTo>
                      <a:pt x="1548" y="315"/>
                      <a:pt x="1560" y="279"/>
                      <a:pt x="1560" y="279"/>
                    </a:cubicBezTo>
                    <a:cubicBezTo>
                      <a:pt x="1560" y="279"/>
                      <a:pt x="1565" y="274"/>
                      <a:pt x="1572" y="274"/>
                    </a:cubicBezTo>
                    <a:cubicBezTo>
                      <a:pt x="1576" y="274"/>
                      <a:pt x="1580" y="275"/>
                      <a:pt x="1584" y="279"/>
                    </a:cubicBezTo>
                    <a:cubicBezTo>
                      <a:pt x="1584" y="291"/>
                      <a:pt x="1584" y="291"/>
                      <a:pt x="1596" y="303"/>
                    </a:cubicBezTo>
                    <a:cubicBezTo>
                      <a:pt x="1608" y="303"/>
                      <a:pt x="1620" y="303"/>
                      <a:pt x="1620" y="291"/>
                    </a:cubicBezTo>
                    <a:cubicBezTo>
                      <a:pt x="1620" y="267"/>
                      <a:pt x="1620" y="267"/>
                      <a:pt x="1620" y="255"/>
                    </a:cubicBezTo>
                    <a:lnTo>
                      <a:pt x="1632" y="255"/>
                    </a:lnTo>
                    <a:cubicBezTo>
                      <a:pt x="1632" y="255"/>
                      <a:pt x="1620" y="315"/>
                      <a:pt x="1632" y="315"/>
                    </a:cubicBezTo>
                    <a:cubicBezTo>
                      <a:pt x="1633" y="316"/>
                      <a:pt x="1634" y="317"/>
                      <a:pt x="1635" y="317"/>
                    </a:cubicBezTo>
                    <a:cubicBezTo>
                      <a:pt x="1642" y="317"/>
                      <a:pt x="1644" y="296"/>
                      <a:pt x="1649" y="296"/>
                    </a:cubicBezTo>
                    <a:cubicBezTo>
                      <a:pt x="1651" y="296"/>
                      <a:pt x="1653" y="298"/>
                      <a:pt x="1655" y="303"/>
                    </a:cubicBezTo>
                    <a:cubicBezTo>
                      <a:pt x="1659" y="306"/>
                      <a:pt x="1662" y="308"/>
                      <a:pt x="1665" y="308"/>
                    </a:cubicBezTo>
                    <a:cubicBezTo>
                      <a:pt x="1674" y="308"/>
                      <a:pt x="1682" y="297"/>
                      <a:pt x="1691" y="279"/>
                    </a:cubicBezTo>
                    <a:cubicBezTo>
                      <a:pt x="1691" y="271"/>
                      <a:pt x="1691" y="269"/>
                      <a:pt x="1692" y="269"/>
                    </a:cubicBezTo>
                    <a:cubicBezTo>
                      <a:pt x="1692" y="269"/>
                      <a:pt x="1695" y="279"/>
                      <a:pt x="1703" y="279"/>
                    </a:cubicBezTo>
                    <a:cubicBezTo>
                      <a:pt x="1715" y="279"/>
                      <a:pt x="1715" y="267"/>
                      <a:pt x="1715" y="267"/>
                    </a:cubicBezTo>
                    <a:cubicBezTo>
                      <a:pt x="1715" y="267"/>
                      <a:pt x="1721" y="242"/>
                      <a:pt x="1729" y="242"/>
                    </a:cubicBezTo>
                    <a:cubicBezTo>
                      <a:pt x="1732" y="242"/>
                      <a:pt x="1735" y="246"/>
                      <a:pt x="1739" y="255"/>
                    </a:cubicBezTo>
                    <a:cubicBezTo>
                      <a:pt x="1739" y="265"/>
                      <a:pt x="1746" y="302"/>
                      <a:pt x="1749" y="302"/>
                    </a:cubicBezTo>
                    <a:cubicBezTo>
                      <a:pt x="1750" y="302"/>
                      <a:pt x="1751" y="299"/>
                      <a:pt x="1751" y="291"/>
                    </a:cubicBezTo>
                    <a:cubicBezTo>
                      <a:pt x="1758" y="270"/>
                      <a:pt x="1756" y="265"/>
                      <a:pt x="1757" y="265"/>
                    </a:cubicBezTo>
                    <a:lnTo>
                      <a:pt x="1757" y="265"/>
                    </a:lnTo>
                    <a:cubicBezTo>
                      <a:pt x="1757" y="265"/>
                      <a:pt x="1758" y="267"/>
                      <a:pt x="1763" y="267"/>
                    </a:cubicBezTo>
                    <a:cubicBezTo>
                      <a:pt x="1774" y="267"/>
                      <a:pt x="1763" y="291"/>
                      <a:pt x="1774" y="291"/>
                    </a:cubicBezTo>
                    <a:cubicBezTo>
                      <a:pt x="1774" y="295"/>
                      <a:pt x="1776" y="296"/>
                      <a:pt x="1778" y="296"/>
                    </a:cubicBezTo>
                    <a:cubicBezTo>
                      <a:pt x="1781" y="296"/>
                      <a:pt x="1786" y="291"/>
                      <a:pt x="1786" y="291"/>
                    </a:cubicBezTo>
                    <a:lnTo>
                      <a:pt x="1786" y="255"/>
                    </a:lnTo>
                    <a:cubicBezTo>
                      <a:pt x="1774" y="255"/>
                      <a:pt x="1774" y="243"/>
                      <a:pt x="1774" y="232"/>
                    </a:cubicBezTo>
                    <a:cubicBezTo>
                      <a:pt x="1774" y="220"/>
                      <a:pt x="1786" y="220"/>
                      <a:pt x="1786" y="220"/>
                    </a:cubicBezTo>
                    <a:cubicBezTo>
                      <a:pt x="1798" y="220"/>
                      <a:pt x="1798" y="243"/>
                      <a:pt x="1810" y="255"/>
                    </a:cubicBezTo>
                    <a:cubicBezTo>
                      <a:pt x="1822" y="267"/>
                      <a:pt x="1834" y="267"/>
                      <a:pt x="1834" y="267"/>
                    </a:cubicBezTo>
                    <a:cubicBezTo>
                      <a:pt x="1834" y="255"/>
                      <a:pt x="1834" y="232"/>
                      <a:pt x="1846" y="232"/>
                    </a:cubicBezTo>
                    <a:lnTo>
                      <a:pt x="1858" y="232"/>
                    </a:lnTo>
                    <a:cubicBezTo>
                      <a:pt x="1858" y="232"/>
                      <a:pt x="1894" y="220"/>
                      <a:pt x="1905" y="220"/>
                    </a:cubicBezTo>
                    <a:cubicBezTo>
                      <a:pt x="1917" y="220"/>
                      <a:pt x="1917" y="232"/>
                      <a:pt x="1917" y="243"/>
                    </a:cubicBezTo>
                    <a:cubicBezTo>
                      <a:pt x="1929" y="255"/>
                      <a:pt x="1941" y="255"/>
                      <a:pt x="1941" y="255"/>
                    </a:cubicBezTo>
                    <a:cubicBezTo>
                      <a:pt x="1947" y="255"/>
                      <a:pt x="1953" y="258"/>
                      <a:pt x="1958" y="258"/>
                    </a:cubicBezTo>
                    <a:cubicBezTo>
                      <a:pt x="1962" y="258"/>
                      <a:pt x="1965" y="255"/>
                      <a:pt x="1965" y="243"/>
                    </a:cubicBezTo>
                    <a:cubicBezTo>
                      <a:pt x="1965" y="232"/>
                      <a:pt x="1965" y="229"/>
                      <a:pt x="1966" y="229"/>
                    </a:cubicBezTo>
                    <a:cubicBezTo>
                      <a:pt x="1968" y="229"/>
                      <a:pt x="1971" y="232"/>
                      <a:pt x="1977" y="232"/>
                    </a:cubicBezTo>
                    <a:cubicBezTo>
                      <a:pt x="2001" y="232"/>
                      <a:pt x="1977" y="220"/>
                      <a:pt x="1989" y="220"/>
                    </a:cubicBezTo>
                    <a:lnTo>
                      <a:pt x="2013" y="220"/>
                    </a:lnTo>
                    <a:cubicBezTo>
                      <a:pt x="2024" y="220"/>
                      <a:pt x="2048" y="136"/>
                      <a:pt x="2036" y="124"/>
                    </a:cubicBezTo>
                    <a:cubicBezTo>
                      <a:pt x="2036" y="120"/>
                      <a:pt x="2035" y="119"/>
                      <a:pt x="2033" y="119"/>
                    </a:cubicBezTo>
                    <a:cubicBezTo>
                      <a:pt x="2030" y="119"/>
                      <a:pt x="2024" y="124"/>
                      <a:pt x="2024" y="124"/>
                    </a:cubicBezTo>
                    <a:cubicBezTo>
                      <a:pt x="2024" y="124"/>
                      <a:pt x="2013" y="124"/>
                      <a:pt x="2013" y="112"/>
                    </a:cubicBezTo>
                    <a:cubicBezTo>
                      <a:pt x="2001" y="101"/>
                      <a:pt x="1977" y="89"/>
                      <a:pt x="1965" y="89"/>
                    </a:cubicBezTo>
                    <a:close/>
                  </a:path>
                </a:pathLst>
              </a:custGeom>
              <a:solidFill>
                <a:schemeClr val="lt1"/>
              </a:solidFill>
              <a:ln>
                <a:noFill/>
              </a:ln>
            </p:spPr>
            <p:txBody>
              <a:bodyPr spcFirstLastPara="1" wrap="square" lIns="133916" tIns="133916" rIns="133916" bIns="133916" anchor="ctr" anchorCtr="0">
                <a:noAutofit/>
              </a:bodyPr>
              <a:lstStyle/>
              <a:p>
                <a:endParaRPr sz="2637"/>
              </a:p>
            </p:txBody>
          </p:sp>
          <p:sp>
            <p:nvSpPr>
              <p:cNvPr id="5323" name="Google Shape;5323;p43"/>
              <p:cNvSpPr/>
              <p:nvPr/>
            </p:nvSpPr>
            <p:spPr>
              <a:xfrm>
                <a:off x="5680828" y="4301942"/>
                <a:ext cx="90904" cy="74776"/>
              </a:xfrm>
              <a:custGeom>
                <a:avLst/>
                <a:gdLst/>
                <a:ahLst/>
                <a:cxnLst/>
                <a:rect l="l" t="t" r="r" b="b"/>
                <a:pathLst>
                  <a:path w="1792" h="1474" extrusionOk="0">
                    <a:moveTo>
                      <a:pt x="1228" y="1"/>
                    </a:moveTo>
                    <a:cubicBezTo>
                      <a:pt x="1146" y="1"/>
                      <a:pt x="1059" y="31"/>
                      <a:pt x="977" y="104"/>
                    </a:cubicBezTo>
                    <a:cubicBezTo>
                      <a:pt x="679" y="319"/>
                      <a:pt x="417" y="581"/>
                      <a:pt x="191" y="854"/>
                    </a:cubicBezTo>
                    <a:cubicBezTo>
                      <a:pt x="0" y="1104"/>
                      <a:pt x="167" y="1474"/>
                      <a:pt x="489" y="1474"/>
                    </a:cubicBezTo>
                    <a:cubicBezTo>
                      <a:pt x="608" y="1474"/>
                      <a:pt x="715" y="1414"/>
                      <a:pt x="798" y="1319"/>
                    </a:cubicBezTo>
                    <a:cubicBezTo>
                      <a:pt x="989" y="1093"/>
                      <a:pt x="1203" y="890"/>
                      <a:pt x="1441" y="712"/>
                    </a:cubicBezTo>
                    <a:cubicBezTo>
                      <a:pt x="1791" y="465"/>
                      <a:pt x="1547" y="1"/>
                      <a:pt x="1228" y="1"/>
                    </a:cubicBezTo>
                    <a:close/>
                  </a:path>
                </a:pathLst>
              </a:custGeom>
              <a:solidFill>
                <a:schemeClr val="lt1"/>
              </a:solidFill>
              <a:ln>
                <a:noFill/>
              </a:ln>
            </p:spPr>
            <p:txBody>
              <a:bodyPr spcFirstLastPara="1" wrap="square" lIns="133916" tIns="133916" rIns="133916" bIns="133916" anchor="ctr" anchorCtr="0">
                <a:noAutofit/>
              </a:bodyPr>
              <a:lstStyle/>
              <a:p>
                <a:endParaRPr sz="2637"/>
              </a:p>
            </p:txBody>
          </p:sp>
          <p:sp>
            <p:nvSpPr>
              <p:cNvPr id="5324" name="Google Shape;5324;p43"/>
              <p:cNvSpPr/>
              <p:nvPr/>
            </p:nvSpPr>
            <p:spPr>
              <a:xfrm>
                <a:off x="5679610" y="4296819"/>
                <a:ext cx="86440" cy="87864"/>
              </a:xfrm>
              <a:custGeom>
                <a:avLst/>
                <a:gdLst/>
                <a:ahLst/>
                <a:cxnLst/>
                <a:rect l="l" t="t" r="r" b="b"/>
                <a:pathLst>
                  <a:path w="1704" h="1732" extrusionOk="0">
                    <a:moveTo>
                      <a:pt x="1465" y="74"/>
                    </a:moveTo>
                    <a:lnTo>
                      <a:pt x="1441" y="110"/>
                    </a:lnTo>
                    <a:lnTo>
                      <a:pt x="1441" y="110"/>
                    </a:lnTo>
                    <a:cubicBezTo>
                      <a:pt x="1453" y="98"/>
                      <a:pt x="1465" y="86"/>
                      <a:pt x="1465" y="74"/>
                    </a:cubicBezTo>
                    <a:close/>
                    <a:moveTo>
                      <a:pt x="1286" y="134"/>
                    </a:moveTo>
                    <a:cubicBezTo>
                      <a:pt x="1283" y="137"/>
                      <a:pt x="1281" y="142"/>
                      <a:pt x="1279" y="148"/>
                    </a:cubicBezTo>
                    <a:lnTo>
                      <a:pt x="1279" y="148"/>
                    </a:lnTo>
                    <a:cubicBezTo>
                      <a:pt x="1282" y="148"/>
                      <a:pt x="1286" y="141"/>
                      <a:pt x="1286" y="134"/>
                    </a:cubicBezTo>
                    <a:close/>
                    <a:moveTo>
                      <a:pt x="1255" y="155"/>
                    </a:moveTo>
                    <a:cubicBezTo>
                      <a:pt x="1251" y="157"/>
                      <a:pt x="1251" y="170"/>
                      <a:pt x="1251" y="170"/>
                    </a:cubicBezTo>
                    <a:cubicBezTo>
                      <a:pt x="1251" y="170"/>
                      <a:pt x="1254" y="164"/>
                      <a:pt x="1255" y="155"/>
                    </a:cubicBezTo>
                    <a:close/>
                    <a:moveTo>
                      <a:pt x="1513" y="146"/>
                    </a:moveTo>
                    <a:lnTo>
                      <a:pt x="1489" y="182"/>
                    </a:lnTo>
                    <a:cubicBezTo>
                      <a:pt x="1495" y="170"/>
                      <a:pt x="1504" y="158"/>
                      <a:pt x="1513" y="146"/>
                    </a:cubicBezTo>
                    <a:close/>
                    <a:moveTo>
                      <a:pt x="1072" y="182"/>
                    </a:moveTo>
                    <a:cubicBezTo>
                      <a:pt x="1060" y="182"/>
                      <a:pt x="1084" y="217"/>
                      <a:pt x="1084" y="217"/>
                    </a:cubicBezTo>
                    <a:cubicBezTo>
                      <a:pt x="1084" y="217"/>
                      <a:pt x="1072" y="182"/>
                      <a:pt x="1072" y="182"/>
                    </a:cubicBezTo>
                    <a:close/>
                    <a:moveTo>
                      <a:pt x="1477" y="205"/>
                    </a:moveTo>
                    <a:lnTo>
                      <a:pt x="1489" y="217"/>
                    </a:lnTo>
                    <a:cubicBezTo>
                      <a:pt x="1477" y="229"/>
                      <a:pt x="1465" y="229"/>
                      <a:pt x="1465" y="229"/>
                    </a:cubicBezTo>
                    <a:cubicBezTo>
                      <a:pt x="1465" y="217"/>
                      <a:pt x="1465" y="217"/>
                      <a:pt x="1477" y="205"/>
                    </a:cubicBezTo>
                    <a:close/>
                    <a:moveTo>
                      <a:pt x="1303" y="227"/>
                    </a:moveTo>
                    <a:cubicBezTo>
                      <a:pt x="1301" y="228"/>
                      <a:pt x="1300" y="228"/>
                      <a:pt x="1298" y="229"/>
                    </a:cubicBezTo>
                    <a:cubicBezTo>
                      <a:pt x="1298" y="230"/>
                      <a:pt x="1299" y="230"/>
                      <a:pt x="1299" y="230"/>
                    </a:cubicBezTo>
                    <a:cubicBezTo>
                      <a:pt x="1300" y="230"/>
                      <a:pt x="1301" y="229"/>
                      <a:pt x="1303" y="227"/>
                    </a:cubicBezTo>
                    <a:close/>
                    <a:moveTo>
                      <a:pt x="1060" y="205"/>
                    </a:moveTo>
                    <a:cubicBezTo>
                      <a:pt x="1060" y="205"/>
                      <a:pt x="1060" y="217"/>
                      <a:pt x="1072" y="241"/>
                    </a:cubicBezTo>
                    <a:cubicBezTo>
                      <a:pt x="1072" y="217"/>
                      <a:pt x="1072" y="217"/>
                      <a:pt x="1060" y="205"/>
                    </a:cubicBezTo>
                    <a:close/>
                    <a:moveTo>
                      <a:pt x="903" y="274"/>
                    </a:moveTo>
                    <a:lnTo>
                      <a:pt x="903" y="274"/>
                    </a:lnTo>
                    <a:cubicBezTo>
                      <a:pt x="901" y="280"/>
                      <a:pt x="902" y="285"/>
                      <a:pt x="917" y="301"/>
                    </a:cubicBezTo>
                    <a:lnTo>
                      <a:pt x="917" y="289"/>
                    </a:lnTo>
                    <a:cubicBezTo>
                      <a:pt x="912" y="283"/>
                      <a:pt x="907" y="279"/>
                      <a:pt x="903" y="274"/>
                    </a:cubicBezTo>
                    <a:close/>
                    <a:moveTo>
                      <a:pt x="1334" y="289"/>
                    </a:moveTo>
                    <a:cubicBezTo>
                      <a:pt x="1322" y="289"/>
                      <a:pt x="1334" y="289"/>
                      <a:pt x="1334" y="301"/>
                    </a:cubicBezTo>
                    <a:lnTo>
                      <a:pt x="1334" y="313"/>
                    </a:lnTo>
                    <a:cubicBezTo>
                      <a:pt x="1334" y="313"/>
                      <a:pt x="1346" y="289"/>
                      <a:pt x="1334" y="289"/>
                    </a:cubicBezTo>
                    <a:close/>
                    <a:moveTo>
                      <a:pt x="1615" y="313"/>
                    </a:moveTo>
                    <a:cubicBezTo>
                      <a:pt x="1615" y="313"/>
                      <a:pt x="1614" y="313"/>
                      <a:pt x="1614" y="314"/>
                    </a:cubicBezTo>
                    <a:lnTo>
                      <a:pt x="1614" y="314"/>
                    </a:lnTo>
                    <a:cubicBezTo>
                      <a:pt x="1616" y="313"/>
                      <a:pt x="1618" y="313"/>
                      <a:pt x="1620" y="313"/>
                    </a:cubicBezTo>
                    <a:close/>
                    <a:moveTo>
                      <a:pt x="917" y="301"/>
                    </a:moveTo>
                    <a:cubicBezTo>
                      <a:pt x="924" y="307"/>
                      <a:pt x="935" y="314"/>
                      <a:pt x="936" y="314"/>
                    </a:cubicBezTo>
                    <a:cubicBezTo>
                      <a:pt x="937" y="314"/>
                      <a:pt x="932" y="311"/>
                      <a:pt x="917" y="301"/>
                    </a:cubicBezTo>
                    <a:close/>
                    <a:moveTo>
                      <a:pt x="679" y="313"/>
                    </a:moveTo>
                    <a:cubicBezTo>
                      <a:pt x="685" y="318"/>
                      <a:pt x="685" y="321"/>
                      <a:pt x="684" y="321"/>
                    </a:cubicBezTo>
                    <a:cubicBezTo>
                      <a:pt x="682" y="321"/>
                      <a:pt x="679" y="318"/>
                      <a:pt x="679" y="313"/>
                    </a:cubicBezTo>
                    <a:close/>
                    <a:moveTo>
                      <a:pt x="683" y="306"/>
                    </a:moveTo>
                    <a:lnTo>
                      <a:pt x="683" y="306"/>
                    </a:lnTo>
                    <a:cubicBezTo>
                      <a:pt x="687" y="310"/>
                      <a:pt x="694" y="314"/>
                      <a:pt x="702" y="319"/>
                    </a:cubicBezTo>
                    <a:lnTo>
                      <a:pt x="702" y="319"/>
                    </a:lnTo>
                    <a:cubicBezTo>
                      <a:pt x="706" y="325"/>
                      <a:pt x="709" y="330"/>
                      <a:pt x="703" y="336"/>
                    </a:cubicBezTo>
                    <a:cubicBezTo>
                      <a:pt x="703" y="336"/>
                      <a:pt x="690" y="316"/>
                      <a:pt x="683" y="306"/>
                    </a:cubicBezTo>
                    <a:close/>
                    <a:moveTo>
                      <a:pt x="1499" y="330"/>
                    </a:moveTo>
                    <a:lnTo>
                      <a:pt x="1499" y="330"/>
                    </a:lnTo>
                    <a:cubicBezTo>
                      <a:pt x="1493" y="334"/>
                      <a:pt x="1489" y="336"/>
                      <a:pt x="1489" y="336"/>
                    </a:cubicBezTo>
                    <a:cubicBezTo>
                      <a:pt x="1493" y="334"/>
                      <a:pt x="1496" y="332"/>
                      <a:pt x="1499" y="330"/>
                    </a:cubicBezTo>
                    <a:close/>
                    <a:moveTo>
                      <a:pt x="865" y="342"/>
                    </a:moveTo>
                    <a:cubicBezTo>
                      <a:pt x="870" y="348"/>
                      <a:pt x="876" y="354"/>
                      <a:pt x="882" y="360"/>
                    </a:cubicBezTo>
                    <a:cubicBezTo>
                      <a:pt x="876" y="352"/>
                      <a:pt x="870" y="346"/>
                      <a:pt x="865" y="342"/>
                    </a:cubicBezTo>
                    <a:close/>
                    <a:moveTo>
                      <a:pt x="1531" y="354"/>
                    </a:moveTo>
                    <a:cubicBezTo>
                      <a:pt x="1529" y="356"/>
                      <a:pt x="1526" y="358"/>
                      <a:pt x="1525" y="360"/>
                    </a:cubicBezTo>
                    <a:cubicBezTo>
                      <a:pt x="1529" y="358"/>
                      <a:pt x="1531" y="356"/>
                      <a:pt x="1531" y="354"/>
                    </a:cubicBezTo>
                    <a:close/>
                    <a:moveTo>
                      <a:pt x="568" y="381"/>
                    </a:moveTo>
                    <a:cubicBezTo>
                      <a:pt x="566" y="381"/>
                      <a:pt x="569" y="386"/>
                      <a:pt x="573" y="390"/>
                    </a:cubicBezTo>
                    <a:lnTo>
                      <a:pt x="573" y="390"/>
                    </a:lnTo>
                    <a:cubicBezTo>
                      <a:pt x="572" y="388"/>
                      <a:pt x="572" y="386"/>
                      <a:pt x="572" y="384"/>
                    </a:cubicBezTo>
                    <a:cubicBezTo>
                      <a:pt x="570" y="382"/>
                      <a:pt x="568" y="381"/>
                      <a:pt x="568" y="381"/>
                    </a:cubicBezTo>
                    <a:close/>
                    <a:moveTo>
                      <a:pt x="725" y="397"/>
                    </a:moveTo>
                    <a:lnTo>
                      <a:pt x="739" y="420"/>
                    </a:lnTo>
                    <a:cubicBezTo>
                      <a:pt x="733" y="408"/>
                      <a:pt x="727" y="399"/>
                      <a:pt x="725" y="397"/>
                    </a:cubicBezTo>
                    <a:close/>
                    <a:moveTo>
                      <a:pt x="475" y="477"/>
                    </a:moveTo>
                    <a:cubicBezTo>
                      <a:pt x="474" y="477"/>
                      <a:pt x="475" y="479"/>
                      <a:pt x="477" y="482"/>
                    </a:cubicBezTo>
                    <a:lnTo>
                      <a:pt x="477" y="482"/>
                    </a:lnTo>
                    <a:cubicBezTo>
                      <a:pt x="477" y="481"/>
                      <a:pt x="477" y="480"/>
                      <a:pt x="477" y="479"/>
                    </a:cubicBezTo>
                    <a:cubicBezTo>
                      <a:pt x="475" y="478"/>
                      <a:pt x="475" y="477"/>
                      <a:pt x="475" y="477"/>
                    </a:cubicBezTo>
                    <a:close/>
                    <a:moveTo>
                      <a:pt x="1560" y="527"/>
                    </a:moveTo>
                    <a:cubicBezTo>
                      <a:pt x="1572" y="531"/>
                      <a:pt x="1571" y="532"/>
                      <a:pt x="1564" y="532"/>
                    </a:cubicBezTo>
                    <a:cubicBezTo>
                      <a:pt x="1562" y="532"/>
                      <a:pt x="1560" y="532"/>
                      <a:pt x="1558" y="532"/>
                    </a:cubicBezTo>
                    <a:lnTo>
                      <a:pt x="1558" y="532"/>
                    </a:lnTo>
                    <a:cubicBezTo>
                      <a:pt x="1560" y="531"/>
                      <a:pt x="1560" y="527"/>
                      <a:pt x="1560" y="527"/>
                    </a:cubicBezTo>
                    <a:close/>
                    <a:moveTo>
                      <a:pt x="1220" y="1"/>
                    </a:moveTo>
                    <a:cubicBezTo>
                      <a:pt x="1218" y="1"/>
                      <a:pt x="1217" y="1"/>
                      <a:pt x="1215" y="3"/>
                    </a:cubicBezTo>
                    <a:cubicBezTo>
                      <a:pt x="1215" y="27"/>
                      <a:pt x="1215" y="39"/>
                      <a:pt x="1215" y="51"/>
                    </a:cubicBezTo>
                    <a:cubicBezTo>
                      <a:pt x="1215" y="55"/>
                      <a:pt x="1215" y="56"/>
                      <a:pt x="1215" y="56"/>
                    </a:cubicBezTo>
                    <a:cubicBezTo>
                      <a:pt x="1214" y="56"/>
                      <a:pt x="1211" y="51"/>
                      <a:pt x="1203" y="51"/>
                    </a:cubicBezTo>
                    <a:cubicBezTo>
                      <a:pt x="1203" y="51"/>
                      <a:pt x="1194" y="24"/>
                      <a:pt x="1192" y="24"/>
                    </a:cubicBezTo>
                    <a:cubicBezTo>
                      <a:pt x="1191" y="24"/>
                      <a:pt x="1191" y="25"/>
                      <a:pt x="1191" y="27"/>
                    </a:cubicBezTo>
                    <a:cubicBezTo>
                      <a:pt x="1191" y="27"/>
                      <a:pt x="1191" y="53"/>
                      <a:pt x="1184" y="53"/>
                    </a:cubicBezTo>
                    <a:cubicBezTo>
                      <a:pt x="1182" y="53"/>
                      <a:pt x="1181" y="52"/>
                      <a:pt x="1179" y="51"/>
                    </a:cubicBezTo>
                    <a:cubicBezTo>
                      <a:pt x="1169" y="40"/>
                      <a:pt x="1176" y="12"/>
                      <a:pt x="1171" y="12"/>
                    </a:cubicBezTo>
                    <a:lnTo>
                      <a:pt x="1171" y="12"/>
                    </a:lnTo>
                    <a:cubicBezTo>
                      <a:pt x="1170" y="12"/>
                      <a:pt x="1169" y="13"/>
                      <a:pt x="1167" y="15"/>
                    </a:cubicBezTo>
                    <a:cubicBezTo>
                      <a:pt x="1155" y="39"/>
                      <a:pt x="1167" y="74"/>
                      <a:pt x="1155" y="74"/>
                    </a:cubicBezTo>
                    <a:lnTo>
                      <a:pt x="1155" y="51"/>
                    </a:lnTo>
                    <a:lnTo>
                      <a:pt x="1155" y="39"/>
                    </a:lnTo>
                    <a:lnTo>
                      <a:pt x="1144" y="51"/>
                    </a:lnTo>
                    <a:cubicBezTo>
                      <a:pt x="1144" y="51"/>
                      <a:pt x="1132" y="39"/>
                      <a:pt x="1132" y="39"/>
                    </a:cubicBezTo>
                    <a:cubicBezTo>
                      <a:pt x="1132" y="51"/>
                      <a:pt x="1132" y="62"/>
                      <a:pt x="1120" y="62"/>
                    </a:cubicBezTo>
                    <a:cubicBezTo>
                      <a:pt x="1120" y="62"/>
                      <a:pt x="1120" y="62"/>
                      <a:pt x="1108" y="51"/>
                    </a:cubicBezTo>
                    <a:cubicBezTo>
                      <a:pt x="1106" y="49"/>
                      <a:pt x="1105" y="48"/>
                      <a:pt x="1104" y="48"/>
                    </a:cubicBezTo>
                    <a:lnTo>
                      <a:pt x="1104" y="48"/>
                    </a:lnTo>
                    <a:cubicBezTo>
                      <a:pt x="1099" y="48"/>
                      <a:pt x="1106" y="74"/>
                      <a:pt x="1096" y="74"/>
                    </a:cubicBezTo>
                    <a:cubicBezTo>
                      <a:pt x="1095" y="76"/>
                      <a:pt x="1093" y="76"/>
                      <a:pt x="1092" y="76"/>
                    </a:cubicBezTo>
                    <a:cubicBezTo>
                      <a:pt x="1082" y="76"/>
                      <a:pt x="1072" y="39"/>
                      <a:pt x="1072" y="39"/>
                    </a:cubicBezTo>
                    <a:cubicBezTo>
                      <a:pt x="1060" y="39"/>
                      <a:pt x="1072" y="74"/>
                      <a:pt x="1072" y="86"/>
                    </a:cubicBezTo>
                    <a:cubicBezTo>
                      <a:pt x="1072" y="87"/>
                      <a:pt x="1072" y="88"/>
                      <a:pt x="1072" y="88"/>
                    </a:cubicBezTo>
                    <a:cubicBezTo>
                      <a:pt x="1068" y="88"/>
                      <a:pt x="1047" y="38"/>
                      <a:pt x="1036" y="27"/>
                    </a:cubicBezTo>
                    <a:cubicBezTo>
                      <a:pt x="1036" y="39"/>
                      <a:pt x="1036" y="62"/>
                      <a:pt x="1036" y="74"/>
                    </a:cubicBezTo>
                    <a:cubicBezTo>
                      <a:pt x="1040" y="89"/>
                      <a:pt x="1042" y="95"/>
                      <a:pt x="1041" y="95"/>
                    </a:cubicBezTo>
                    <a:cubicBezTo>
                      <a:pt x="1041" y="95"/>
                      <a:pt x="1033" y="67"/>
                      <a:pt x="1025" y="51"/>
                    </a:cubicBezTo>
                    <a:lnTo>
                      <a:pt x="1025" y="51"/>
                    </a:lnTo>
                    <a:cubicBezTo>
                      <a:pt x="1036" y="98"/>
                      <a:pt x="1013" y="74"/>
                      <a:pt x="1025" y="110"/>
                    </a:cubicBezTo>
                    <a:cubicBezTo>
                      <a:pt x="1013" y="86"/>
                      <a:pt x="1001" y="74"/>
                      <a:pt x="1001" y="74"/>
                    </a:cubicBezTo>
                    <a:cubicBezTo>
                      <a:pt x="989" y="74"/>
                      <a:pt x="1001" y="98"/>
                      <a:pt x="1001" y="98"/>
                    </a:cubicBezTo>
                    <a:lnTo>
                      <a:pt x="1001" y="134"/>
                    </a:lnTo>
                    <a:cubicBezTo>
                      <a:pt x="1001" y="134"/>
                      <a:pt x="963" y="88"/>
                      <a:pt x="953" y="88"/>
                    </a:cubicBezTo>
                    <a:cubicBezTo>
                      <a:pt x="951" y="88"/>
                      <a:pt x="951" y="91"/>
                      <a:pt x="953" y="98"/>
                    </a:cubicBezTo>
                    <a:cubicBezTo>
                      <a:pt x="958" y="114"/>
                      <a:pt x="968" y="129"/>
                      <a:pt x="976" y="139"/>
                    </a:cubicBezTo>
                    <a:lnTo>
                      <a:pt x="976" y="139"/>
                    </a:lnTo>
                    <a:cubicBezTo>
                      <a:pt x="972" y="138"/>
                      <a:pt x="970" y="137"/>
                      <a:pt x="969" y="137"/>
                    </a:cubicBezTo>
                    <a:lnTo>
                      <a:pt x="969" y="137"/>
                    </a:lnTo>
                    <a:cubicBezTo>
                      <a:pt x="968" y="137"/>
                      <a:pt x="971" y="140"/>
                      <a:pt x="977" y="146"/>
                    </a:cubicBezTo>
                    <a:cubicBezTo>
                      <a:pt x="977" y="149"/>
                      <a:pt x="977" y="153"/>
                      <a:pt x="978" y="156"/>
                    </a:cubicBezTo>
                    <a:lnTo>
                      <a:pt x="978" y="156"/>
                    </a:lnTo>
                    <a:cubicBezTo>
                      <a:pt x="978" y="155"/>
                      <a:pt x="979" y="155"/>
                      <a:pt x="980" y="155"/>
                    </a:cubicBezTo>
                    <a:cubicBezTo>
                      <a:pt x="983" y="155"/>
                      <a:pt x="989" y="158"/>
                      <a:pt x="1001" y="170"/>
                    </a:cubicBezTo>
                    <a:lnTo>
                      <a:pt x="978" y="159"/>
                    </a:lnTo>
                    <a:lnTo>
                      <a:pt x="978" y="159"/>
                    </a:lnTo>
                    <a:cubicBezTo>
                      <a:pt x="978" y="158"/>
                      <a:pt x="978" y="158"/>
                      <a:pt x="978" y="158"/>
                    </a:cubicBezTo>
                    <a:lnTo>
                      <a:pt x="978" y="158"/>
                    </a:lnTo>
                    <a:cubicBezTo>
                      <a:pt x="978" y="158"/>
                      <a:pt x="978" y="158"/>
                      <a:pt x="978" y="158"/>
                    </a:cubicBezTo>
                    <a:lnTo>
                      <a:pt x="978" y="158"/>
                    </a:lnTo>
                    <a:lnTo>
                      <a:pt x="977" y="158"/>
                    </a:lnTo>
                    <a:cubicBezTo>
                      <a:pt x="977" y="158"/>
                      <a:pt x="977" y="157"/>
                      <a:pt x="977" y="156"/>
                    </a:cubicBezTo>
                    <a:lnTo>
                      <a:pt x="977" y="156"/>
                    </a:lnTo>
                    <a:cubicBezTo>
                      <a:pt x="977" y="157"/>
                      <a:pt x="978" y="157"/>
                      <a:pt x="978" y="158"/>
                    </a:cubicBezTo>
                    <a:lnTo>
                      <a:pt x="978" y="158"/>
                    </a:lnTo>
                    <a:cubicBezTo>
                      <a:pt x="978" y="157"/>
                      <a:pt x="978" y="156"/>
                      <a:pt x="978" y="156"/>
                    </a:cubicBezTo>
                    <a:lnTo>
                      <a:pt x="978" y="156"/>
                    </a:lnTo>
                    <a:cubicBezTo>
                      <a:pt x="977" y="156"/>
                      <a:pt x="977" y="156"/>
                      <a:pt x="977" y="156"/>
                    </a:cubicBezTo>
                    <a:lnTo>
                      <a:pt x="977" y="156"/>
                    </a:lnTo>
                    <a:cubicBezTo>
                      <a:pt x="967" y="139"/>
                      <a:pt x="953" y="117"/>
                      <a:pt x="953" y="110"/>
                    </a:cubicBezTo>
                    <a:cubicBezTo>
                      <a:pt x="941" y="110"/>
                      <a:pt x="953" y="134"/>
                      <a:pt x="953" y="134"/>
                    </a:cubicBezTo>
                    <a:lnTo>
                      <a:pt x="953" y="146"/>
                    </a:lnTo>
                    <a:cubicBezTo>
                      <a:pt x="953" y="146"/>
                      <a:pt x="953" y="134"/>
                      <a:pt x="929" y="122"/>
                    </a:cubicBezTo>
                    <a:lnTo>
                      <a:pt x="929" y="122"/>
                    </a:lnTo>
                    <a:cubicBezTo>
                      <a:pt x="935" y="128"/>
                      <a:pt x="935" y="128"/>
                      <a:pt x="934" y="128"/>
                    </a:cubicBezTo>
                    <a:cubicBezTo>
                      <a:pt x="932" y="128"/>
                      <a:pt x="929" y="128"/>
                      <a:pt x="929" y="134"/>
                    </a:cubicBezTo>
                    <a:cubicBezTo>
                      <a:pt x="941" y="134"/>
                      <a:pt x="941" y="146"/>
                      <a:pt x="941" y="146"/>
                    </a:cubicBezTo>
                    <a:cubicBezTo>
                      <a:pt x="941" y="152"/>
                      <a:pt x="941" y="155"/>
                      <a:pt x="940" y="155"/>
                    </a:cubicBezTo>
                    <a:cubicBezTo>
                      <a:pt x="938" y="155"/>
                      <a:pt x="935" y="152"/>
                      <a:pt x="929" y="146"/>
                    </a:cubicBezTo>
                    <a:cubicBezTo>
                      <a:pt x="916" y="139"/>
                      <a:pt x="906" y="132"/>
                      <a:pt x="902" y="132"/>
                    </a:cubicBezTo>
                    <a:lnTo>
                      <a:pt x="902" y="132"/>
                    </a:lnTo>
                    <a:cubicBezTo>
                      <a:pt x="900" y="132"/>
                      <a:pt x="900" y="136"/>
                      <a:pt x="905" y="146"/>
                    </a:cubicBezTo>
                    <a:cubicBezTo>
                      <a:pt x="917" y="158"/>
                      <a:pt x="914" y="158"/>
                      <a:pt x="910" y="158"/>
                    </a:cubicBezTo>
                    <a:cubicBezTo>
                      <a:pt x="905" y="158"/>
                      <a:pt x="899" y="158"/>
                      <a:pt x="905" y="170"/>
                    </a:cubicBezTo>
                    <a:cubicBezTo>
                      <a:pt x="898" y="162"/>
                      <a:pt x="872" y="146"/>
                      <a:pt x="862" y="146"/>
                    </a:cubicBezTo>
                    <a:cubicBezTo>
                      <a:pt x="856" y="146"/>
                      <a:pt x="856" y="152"/>
                      <a:pt x="870" y="170"/>
                    </a:cubicBezTo>
                    <a:cubicBezTo>
                      <a:pt x="850" y="144"/>
                      <a:pt x="843" y="135"/>
                      <a:pt x="843" y="135"/>
                    </a:cubicBezTo>
                    <a:lnTo>
                      <a:pt x="843" y="135"/>
                    </a:lnTo>
                    <a:cubicBezTo>
                      <a:pt x="841" y="135"/>
                      <a:pt x="882" y="194"/>
                      <a:pt x="872" y="194"/>
                    </a:cubicBezTo>
                    <a:cubicBezTo>
                      <a:pt x="872" y="194"/>
                      <a:pt x="871" y="194"/>
                      <a:pt x="870" y="193"/>
                    </a:cubicBezTo>
                    <a:cubicBezTo>
                      <a:pt x="862" y="185"/>
                      <a:pt x="842" y="166"/>
                      <a:pt x="835" y="166"/>
                    </a:cubicBezTo>
                    <a:cubicBezTo>
                      <a:pt x="831" y="166"/>
                      <a:pt x="830" y="170"/>
                      <a:pt x="834" y="182"/>
                    </a:cubicBezTo>
                    <a:lnTo>
                      <a:pt x="882" y="241"/>
                    </a:lnTo>
                    <a:cubicBezTo>
                      <a:pt x="862" y="231"/>
                      <a:pt x="851" y="214"/>
                      <a:pt x="847" y="214"/>
                    </a:cubicBezTo>
                    <a:cubicBezTo>
                      <a:pt x="846" y="214"/>
                      <a:pt x="846" y="215"/>
                      <a:pt x="846" y="217"/>
                    </a:cubicBezTo>
                    <a:cubicBezTo>
                      <a:pt x="846" y="229"/>
                      <a:pt x="870" y="241"/>
                      <a:pt x="858" y="241"/>
                    </a:cubicBezTo>
                    <a:cubicBezTo>
                      <a:pt x="846" y="229"/>
                      <a:pt x="834" y="205"/>
                      <a:pt x="810" y="193"/>
                    </a:cubicBezTo>
                    <a:cubicBezTo>
                      <a:pt x="810" y="193"/>
                      <a:pt x="810" y="193"/>
                      <a:pt x="810" y="205"/>
                    </a:cubicBezTo>
                    <a:cubicBezTo>
                      <a:pt x="822" y="217"/>
                      <a:pt x="822" y="229"/>
                      <a:pt x="810" y="229"/>
                    </a:cubicBezTo>
                    <a:cubicBezTo>
                      <a:pt x="810" y="229"/>
                      <a:pt x="810" y="234"/>
                      <a:pt x="803" y="234"/>
                    </a:cubicBezTo>
                    <a:cubicBezTo>
                      <a:pt x="800" y="234"/>
                      <a:pt x="794" y="233"/>
                      <a:pt x="786" y="229"/>
                    </a:cubicBezTo>
                    <a:cubicBezTo>
                      <a:pt x="770" y="221"/>
                      <a:pt x="759" y="207"/>
                      <a:pt x="758" y="207"/>
                    </a:cubicBezTo>
                    <a:lnTo>
                      <a:pt x="758" y="207"/>
                    </a:lnTo>
                    <a:cubicBezTo>
                      <a:pt x="757" y="207"/>
                      <a:pt x="759" y="210"/>
                      <a:pt x="763" y="217"/>
                    </a:cubicBezTo>
                    <a:cubicBezTo>
                      <a:pt x="774" y="241"/>
                      <a:pt x="774" y="241"/>
                      <a:pt x="774" y="253"/>
                    </a:cubicBezTo>
                    <a:lnTo>
                      <a:pt x="739" y="253"/>
                    </a:lnTo>
                    <a:cubicBezTo>
                      <a:pt x="760" y="274"/>
                      <a:pt x="756" y="279"/>
                      <a:pt x="749" y="279"/>
                    </a:cubicBezTo>
                    <a:cubicBezTo>
                      <a:pt x="744" y="279"/>
                      <a:pt x="739" y="277"/>
                      <a:pt x="739" y="277"/>
                    </a:cubicBezTo>
                    <a:lnTo>
                      <a:pt x="727" y="277"/>
                    </a:lnTo>
                    <a:lnTo>
                      <a:pt x="727" y="289"/>
                    </a:lnTo>
                    <a:cubicBezTo>
                      <a:pt x="727" y="301"/>
                      <a:pt x="727" y="301"/>
                      <a:pt x="727" y="301"/>
                    </a:cubicBezTo>
                    <a:cubicBezTo>
                      <a:pt x="727" y="301"/>
                      <a:pt x="734" y="321"/>
                      <a:pt x="727" y="321"/>
                    </a:cubicBezTo>
                    <a:cubicBezTo>
                      <a:pt x="725" y="321"/>
                      <a:pt x="721" y="318"/>
                      <a:pt x="715" y="313"/>
                    </a:cubicBezTo>
                    <a:cubicBezTo>
                      <a:pt x="708" y="299"/>
                      <a:pt x="701" y="293"/>
                      <a:pt x="696" y="293"/>
                    </a:cubicBezTo>
                    <a:cubicBezTo>
                      <a:pt x="693" y="293"/>
                      <a:pt x="691" y="296"/>
                      <a:pt x="691" y="301"/>
                    </a:cubicBezTo>
                    <a:cubicBezTo>
                      <a:pt x="691" y="304"/>
                      <a:pt x="693" y="308"/>
                      <a:pt x="696" y="312"/>
                    </a:cubicBezTo>
                    <a:lnTo>
                      <a:pt x="696" y="312"/>
                    </a:lnTo>
                    <a:cubicBezTo>
                      <a:pt x="691" y="308"/>
                      <a:pt x="686" y="306"/>
                      <a:pt x="682" y="305"/>
                    </a:cubicBezTo>
                    <a:lnTo>
                      <a:pt x="682" y="305"/>
                    </a:lnTo>
                    <a:cubicBezTo>
                      <a:pt x="680" y="302"/>
                      <a:pt x="679" y="301"/>
                      <a:pt x="679" y="301"/>
                    </a:cubicBezTo>
                    <a:lnTo>
                      <a:pt x="679" y="301"/>
                    </a:lnTo>
                    <a:cubicBezTo>
                      <a:pt x="679" y="302"/>
                      <a:pt x="680" y="303"/>
                      <a:pt x="681" y="304"/>
                    </a:cubicBezTo>
                    <a:lnTo>
                      <a:pt x="681" y="304"/>
                    </a:lnTo>
                    <a:cubicBezTo>
                      <a:pt x="681" y="304"/>
                      <a:pt x="680" y="304"/>
                      <a:pt x="680" y="304"/>
                    </a:cubicBezTo>
                    <a:cubicBezTo>
                      <a:pt x="677" y="304"/>
                      <a:pt x="676" y="307"/>
                      <a:pt x="679" y="313"/>
                    </a:cubicBezTo>
                    <a:cubicBezTo>
                      <a:pt x="679" y="313"/>
                      <a:pt x="669" y="307"/>
                      <a:pt x="662" y="307"/>
                    </a:cubicBezTo>
                    <a:cubicBezTo>
                      <a:pt x="658" y="307"/>
                      <a:pt x="655" y="309"/>
                      <a:pt x="655" y="313"/>
                    </a:cubicBezTo>
                    <a:cubicBezTo>
                      <a:pt x="663" y="327"/>
                      <a:pt x="670" y="337"/>
                      <a:pt x="669" y="337"/>
                    </a:cubicBezTo>
                    <a:cubicBezTo>
                      <a:pt x="668" y="337"/>
                      <a:pt x="665" y="334"/>
                      <a:pt x="655" y="324"/>
                    </a:cubicBezTo>
                    <a:cubicBezTo>
                      <a:pt x="654" y="323"/>
                      <a:pt x="654" y="323"/>
                      <a:pt x="653" y="323"/>
                    </a:cubicBezTo>
                    <a:lnTo>
                      <a:pt x="653" y="323"/>
                    </a:lnTo>
                    <a:cubicBezTo>
                      <a:pt x="650" y="323"/>
                      <a:pt x="662" y="348"/>
                      <a:pt x="660" y="348"/>
                    </a:cubicBezTo>
                    <a:cubicBezTo>
                      <a:pt x="659" y="348"/>
                      <a:pt x="654" y="342"/>
                      <a:pt x="644" y="324"/>
                    </a:cubicBezTo>
                    <a:lnTo>
                      <a:pt x="644" y="324"/>
                    </a:lnTo>
                    <a:cubicBezTo>
                      <a:pt x="659" y="356"/>
                      <a:pt x="654" y="356"/>
                      <a:pt x="649" y="356"/>
                    </a:cubicBezTo>
                    <a:lnTo>
                      <a:pt x="649" y="356"/>
                    </a:lnTo>
                    <a:cubicBezTo>
                      <a:pt x="646" y="356"/>
                      <a:pt x="644" y="356"/>
                      <a:pt x="644" y="360"/>
                    </a:cubicBezTo>
                    <a:cubicBezTo>
                      <a:pt x="644" y="372"/>
                      <a:pt x="655" y="372"/>
                      <a:pt x="655" y="396"/>
                    </a:cubicBezTo>
                    <a:lnTo>
                      <a:pt x="655" y="396"/>
                    </a:lnTo>
                    <a:cubicBezTo>
                      <a:pt x="650" y="390"/>
                      <a:pt x="639" y="379"/>
                      <a:pt x="632" y="372"/>
                    </a:cubicBezTo>
                    <a:cubicBezTo>
                      <a:pt x="620" y="356"/>
                      <a:pt x="614" y="351"/>
                      <a:pt x="613" y="351"/>
                    </a:cubicBezTo>
                    <a:lnTo>
                      <a:pt x="613" y="351"/>
                    </a:lnTo>
                    <a:cubicBezTo>
                      <a:pt x="609" y="351"/>
                      <a:pt x="620" y="372"/>
                      <a:pt x="620" y="372"/>
                    </a:cubicBezTo>
                    <a:lnTo>
                      <a:pt x="584" y="372"/>
                    </a:lnTo>
                    <a:cubicBezTo>
                      <a:pt x="584" y="372"/>
                      <a:pt x="584" y="372"/>
                      <a:pt x="596" y="384"/>
                    </a:cubicBezTo>
                    <a:cubicBezTo>
                      <a:pt x="608" y="396"/>
                      <a:pt x="596" y="396"/>
                      <a:pt x="596" y="396"/>
                    </a:cubicBezTo>
                    <a:lnTo>
                      <a:pt x="584" y="396"/>
                    </a:lnTo>
                    <a:cubicBezTo>
                      <a:pt x="580" y="396"/>
                      <a:pt x="576" y="393"/>
                      <a:pt x="573" y="390"/>
                    </a:cubicBezTo>
                    <a:lnTo>
                      <a:pt x="573" y="390"/>
                    </a:lnTo>
                    <a:cubicBezTo>
                      <a:pt x="575" y="402"/>
                      <a:pt x="584" y="420"/>
                      <a:pt x="584" y="420"/>
                    </a:cubicBezTo>
                    <a:cubicBezTo>
                      <a:pt x="587" y="423"/>
                      <a:pt x="588" y="425"/>
                      <a:pt x="586" y="425"/>
                    </a:cubicBezTo>
                    <a:cubicBezTo>
                      <a:pt x="583" y="425"/>
                      <a:pt x="569" y="416"/>
                      <a:pt x="560" y="408"/>
                    </a:cubicBezTo>
                    <a:cubicBezTo>
                      <a:pt x="556" y="404"/>
                      <a:pt x="552" y="402"/>
                      <a:pt x="549" y="402"/>
                    </a:cubicBezTo>
                    <a:cubicBezTo>
                      <a:pt x="542" y="402"/>
                      <a:pt x="536" y="408"/>
                      <a:pt x="536" y="408"/>
                    </a:cubicBezTo>
                    <a:cubicBezTo>
                      <a:pt x="536" y="408"/>
                      <a:pt x="536" y="420"/>
                      <a:pt x="536" y="432"/>
                    </a:cubicBezTo>
                    <a:cubicBezTo>
                      <a:pt x="548" y="443"/>
                      <a:pt x="548" y="455"/>
                      <a:pt x="560" y="467"/>
                    </a:cubicBezTo>
                    <a:cubicBezTo>
                      <a:pt x="560" y="467"/>
                      <a:pt x="536" y="443"/>
                      <a:pt x="524" y="432"/>
                    </a:cubicBezTo>
                    <a:lnTo>
                      <a:pt x="513" y="432"/>
                    </a:lnTo>
                    <a:cubicBezTo>
                      <a:pt x="513" y="432"/>
                      <a:pt x="536" y="455"/>
                      <a:pt x="536" y="455"/>
                    </a:cubicBezTo>
                    <a:cubicBezTo>
                      <a:pt x="532" y="459"/>
                      <a:pt x="531" y="461"/>
                      <a:pt x="531" y="461"/>
                    </a:cubicBezTo>
                    <a:cubicBezTo>
                      <a:pt x="530" y="461"/>
                      <a:pt x="532" y="455"/>
                      <a:pt x="524" y="455"/>
                    </a:cubicBezTo>
                    <a:cubicBezTo>
                      <a:pt x="523" y="455"/>
                      <a:pt x="521" y="455"/>
                      <a:pt x="518" y="454"/>
                    </a:cubicBezTo>
                    <a:lnTo>
                      <a:pt x="518" y="454"/>
                    </a:lnTo>
                    <a:cubicBezTo>
                      <a:pt x="516" y="451"/>
                      <a:pt x="514" y="447"/>
                      <a:pt x="513" y="443"/>
                    </a:cubicBezTo>
                    <a:lnTo>
                      <a:pt x="513" y="452"/>
                    </a:lnTo>
                    <a:lnTo>
                      <a:pt x="513" y="452"/>
                    </a:lnTo>
                    <a:cubicBezTo>
                      <a:pt x="504" y="449"/>
                      <a:pt x="495" y="445"/>
                      <a:pt x="490" y="445"/>
                    </a:cubicBezTo>
                    <a:cubicBezTo>
                      <a:pt x="486" y="445"/>
                      <a:pt x="485" y="447"/>
                      <a:pt x="489" y="455"/>
                    </a:cubicBezTo>
                    <a:cubicBezTo>
                      <a:pt x="496" y="477"/>
                      <a:pt x="494" y="481"/>
                      <a:pt x="492" y="481"/>
                    </a:cubicBezTo>
                    <a:cubicBezTo>
                      <a:pt x="491" y="481"/>
                      <a:pt x="489" y="479"/>
                      <a:pt x="489" y="479"/>
                    </a:cubicBezTo>
                    <a:lnTo>
                      <a:pt x="489" y="479"/>
                    </a:lnTo>
                    <a:cubicBezTo>
                      <a:pt x="489" y="479"/>
                      <a:pt x="513" y="515"/>
                      <a:pt x="501" y="515"/>
                    </a:cubicBezTo>
                    <a:cubicBezTo>
                      <a:pt x="501" y="515"/>
                      <a:pt x="484" y="492"/>
                      <a:pt x="477" y="482"/>
                    </a:cubicBezTo>
                    <a:lnTo>
                      <a:pt x="477" y="482"/>
                    </a:lnTo>
                    <a:cubicBezTo>
                      <a:pt x="479" y="493"/>
                      <a:pt x="490" y="504"/>
                      <a:pt x="501" y="515"/>
                    </a:cubicBezTo>
                    <a:cubicBezTo>
                      <a:pt x="493" y="507"/>
                      <a:pt x="487" y="504"/>
                      <a:pt x="484" y="504"/>
                    </a:cubicBezTo>
                    <a:cubicBezTo>
                      <a:pt x="477" y="504"/>
                      <a:pt x="477" y="515"/>
                      <a:pt x="477" y="515"/>
                    </a:cubicBezTo>
                    <a:cubicBezTo>
                      <a:pt x="467" y="515"/>
                      <a:pt x="458" y="500"/>
                      <a:pt x="448" y="500"/>
                    </a:cubicBezTo>
                    <a:cubicBezTo>
                      <a:pt x="446" y="500"/>
                      <a:pt x="443" y="501"/>
                      <a:pt x="441" y="503"/>
                    </a:cubicBezTo>
                    <a:cubicBezTo>
                      <a:pt x="441" y="503"/>
                      <a:pt x="492" y="564"/>
                      <a:pt x="509" y="564"/>
                    </a:cubicBezTo>
                    <a:cubicBezTo>
                      <a:pt x="510" y="564"/>
                      <a:pt x="512" y="563"/>
                      <a:pt x="513" y="563"/>
                    </a:cubicBezTo>
                    <a:cubicBezTo>
                      <a:pt x="513" y="563"/>
                      <a:pt x="536" y="610"/>
                      <a:pt x="536" y="610"/>
                    </a:cubicBezTo>
                    <a:lnTo>
                      <a:pt x="548" y="610"/>
                    </a:lnTo>
                    <a:cubicBezTo>
                      <a:pt x="548" y="610"/>
                      <a:pt x="548" y="610"/>
                      <a:pt x="560" y="598"/>
                    </a:cubicBezTo>
                    <a:cubicBezTo>
                      <a:pt x="560" y="586"/>
                      <a:pt x="560" y="586"/>
                      <a:pt x="536" y="563"/>
                    </a:cubicBezTo>
                    <a:cubicBezTo>
                      <a:pt x="527" y="553"/>
                      <a:pt x="546" y="558"/>
                      <a:pt x="539" y="545"/>
                    </a:cubicBezTo>
                    <a:lnTo>
                      <a:pt x="539" y="545"/>
                    </a:lnTo>
                    <a:cubicBezTo>
                      <a:pt x="554" y="558"/>
                      <a:pt x="563" y="553"/>
                      <a:pt x="572" y="563"/>
                    </a:cubicBezTo>
                    <a:cubicBezTo>
                      <a:pt x="578" y="557"/>
                      <a:pt x="581" y="554"/>
                      <a:pt x="584" y="554"/>
                    </a:cubicBezTo>
                    <a:cubicBezTo>
                      <a:pt x="587" y="554"/>
                      <a:pt x="590" y="557"/>
                      <a:pt x="596" y="563"/>
                    </a:cubicBezTo>
                    <a:cubicBezTo>
                      <a:pt x="604" y="571"/>
                      <a:pt x="613" y="579"/>
                      <a:pt x="617" y="579"/>
                    </a:cubicBezTo>
                    <a:cubicBezTo>
                      <a:pt x="619" y="579"/>
                      <a:pt x="620" y="578"/>
                      <a:pt x="620" y="574"/>
                    </a:cubicBezTo>
                    <a:lnTo>
                      <a:pt x="596" y="551"/>
                    </a:lnTo>
                    <a:lnTo>
                      <a:pt x="596" y="551"/>
                    </a:lnTo>
                    <a:cubicBezTo>
                      <a:pt x="596" y="551"/>
                      <a:pt x="620" y="563"/>
                      <a:pt x="620" y="563"/>
                    </a:cubicBezTo>
                    <a:cubicBezTo>
                      <a:pt x="620" y="539"/>
                      <a:pt x="608" y="527"/>
                      <a:pt x="608" y="515"/>
                    </a:cubicBezTo>
                    <a:cubicBezTo>
                      <a:pt x="608" y="515"/>
                      <a:pt x="596" y="503"/>
                      <a:pt x="596" y="503"/>
                    </a:cubicBezTo>
                    <a:lnTo>
                      <a:pt x="608" y="503"/>
                    </a:lnTo>
                    <a:cubicBezTo>
                      <a:pt x="616" y="503"/>
                      <a:pt x="629" y="514"/>
                      <a:pt x="633" y="514"/>
                    </a:cubicBezTo>
                    <a:cubicBezTo>
                      <a:pt x="636" y="514"/>
                      <a:pt x="636" y="511"/>
                      <a:pt x="632" y="503"/>
                    </a:cubicBezTo>
                    <a:cubicBezTo>
                      <a:pt x="620" y="491"/>
                      <a:pt x="620" y="479"/>
                      <a:pt x="632" y="479"/>
                    </a:cubicBezTo>
                    <a:cubicBezTo>
                      <a:pt x="642" y="479"/>
                      <a:pt x="661" y="505"/>
                      <a:pt x="666" y="505"/>
                    </a:cubicBezTo>
                    <a:cubicBezTo>
                      <a:pt x="667" y="505"/>
                      <a:pt x="667" y="505"/>
                      <a:pt x="667" y="503"/>
                    </a:cubicBezTo>
                    <a:cubicBezTo>
                      <a:pt x="655" y="491"/>
                      <a:pt x="620" y="455"/>
                      <a:pt x="620" y="443"/>
                    </a:cubicBezTo>
                    <a:lnTo>
                      <a:pt x="620" y="443"/>
                    </a:lnTo>
                    <a:cubicBezTo>
                      <a:pt x="632" y="443"/>
                      <a:pt x="679" y="503"/>
                      <a:pt x="679" y="503"/>
                    </a:cubicBezTo>
                    <a:cubicBezTo>
                      <a:pt x="691" y="491"/>
                      <a:pt x="667" y="479"/>
                      <a:pt x="655" y="467"/>
                    </a:cubicBezTo>
                    <a:cubicBezTo>
                      <a:pt x="655" y="455"/>
                      <a:pt x="667" y="455"/>
                      <a:pt x="679" y="455"/>
                    </a:cubicBezTo>
                    <a:cubicBezTo>
                      <a:pt x="687" y="455"/>
                      <a:pt x="706" y="461"/>
                      <a:pt x="721" y="461"/>
                    </a:cubicBezTo>
                    <a:cubicBezTo>
                      <a:pt x="728" y="461"/>
                      <a:pt x="735" y="459"/>
                      <a:pt x="739" y="455"/>
                    </a:cubicBezTo>
                    <a:cubicBezTo>
                      <a:pt x="739" y="443"/>
                      <a:pt x="727" y="443"/>
                      <a:pt x="715" y="432"/>
                    </a:cubicBezTo>
                    <a:cubicBezTo>
                      <a:pt x="715" y="428"/>
                      <a:pt x="716" y="427"/>
                      <a:pt x="718" y="427"/>
                    </a:cubicBezTo>
                    <a:cubicBezTo>
                      <a:pt x="722" y="427"/>
                      <a:pt x="730" y="435"/>
                      <a:pt x="739" y="443"/>
                    </a:cubicBezTo>
                    <a:cubicBezTo>
                      <a:pt x="739" y="438"/>
                      <a:pt x="739" y="427"/>
                      <a:pt x="739" y="420"/>
                    </a:cubicBezTo>
                    <a:cubicBezTo>
                      <a:pt x="728" y="404"/>
                      <a:pt x="725" y="397"/>
                      <a:pt x="725" y="397"/>
                    </a:cubicBezTo>
                    <a:lnTo>
                      <a:pt x="725" y="397"/>
                    </a:lnTo>
                    <a:cubicBezTo>
                      <a:pt x="725" y="397"/>
                      <a:pt x="725" y="397"/>
                      <a:pt x="725" y="397"/>
                    </a:cubicBezTo>
                    <a:lnTo>
                      <a:pt x="725" y="397"/>
                    </a:lnTo>
                    <a:lnTo>
                      <a:pt x="703" y="360"/>
                    </a:lnTo>
                    <a:lnTo>
                      <a:pt x="703" y="360"/>
                    </a:lnTo>
                    <a:cubicBezTo>
                      <a:pt x="715" y="372"/>
                      <a:pt x="727" y="384"/>
                      <a:pt x="739" y="396"/>
                    </a:cubicBezTo>
                    <a:cubicBezTo>
                      <a:pt x="742" y="399"/>
                      <a:pt x="744" y="401"/>
                      <a:pt x="744" y="401"/>
                    </a:cubicBezTo>
                    <a:cubicBezTo>
                      <a:pt x="745" y="401"/>
                      <a:pt x="739" y="392"/>
                      <a:pt x="739" y="384"/>
                    </a:cubicBezTo>
                    <a:cubicBezTo>
                      <a:pt x="731" y="384"/>
                      <a:pt x="733" y="368"/>
                      <a:pt x="740" y="368"/>
                    </a:cubicBezTo>
                    <a:cubicBezTo>
                      <a:pt x="743" y="368"/>
                      <a:pt x="747" y="372"/>
                      <a:pt x="751" y="384"/>
                    </a:cubicBezTo>
                    <a:cubicBezTo>
                      <a:pt x="757" y="394"/>
                      <a:pt x="760" y="397"/>
                      <a:pt x="761" y="397"/>
                    </a:cubicBezTo>
                    <a:cubicBezTo>
                      <a:pt x="763" y="397"/>
                      <a:pt x="751" y="372"/>
                      <a:pt x="751" y="372"/>
                    </a:cubicBezTo>
                    <a:cubicBezTo>
                      <a:pt x="751" y="371"/>
                      <a:pt x="751" y="371"/>
                      <a:pt x="752" y="371"/>
                    </a:cubicBezTo>
                    <a:cubicBezTo>
                      <a:pt x="758" y="371"/>
                      <a:pt x="799" y="417"/>
                      <a:pt x="803" y="417"/>
                    </a:cubicBezTo>
                    <a:cubicBezTo>
                      <a:pt x="804" y="417"/>
                      <a:pt x="803" y="414"/>
                      <a:pt x="798" y="408"/>
                    </a:cubicBezTo>
                    <a:cubicBezTo>
                      <a:pt x="775" y="374"/>
                      <a:pt x="742" y="350"/>
                      <a:pt x="718" y="327"/>
                    </a:cubicBezTo>
                    <a:lnTo>
                      <a:pt x="718" y="327"/>
                    </a:lnTo>
                    <a:cubicBezTo>
                      <a:pt x="740" y="338"/>
                      <a:pt x="763" y="348"/>
                      <a:pt x="763" y="348"/>
                    </a:cubicBezTo>
                    <a:cubicBezTo>
                      <a:pt x="769" y="348"/>
                      <a:pt x="769" y="345"/>
                      <a:pt x="772" y="345"/>
                    </a:cubicBezTo>
                    <a:cubicBezTo>
                      <a:pt x="774" y="345"/>
                      <a:pt x="780" y="348"/>
                      <a:pt x="798" y="360"/>
                    </a:cubicBezTo>
                    <a:cubicBezTo>
                      <a:pt x="804" y="366"/>
                      <a:pt x="807" y="368"/>
                      <a:pt x="809" y="369"/>
                    </a:cubicBezTo>
                    <a:lnTo>
                      <a:pt x="809" y="369"/>
                    </a:lnTo>
                    <a:cubicBezTo>
                      <a:pt x="809" y="370"/>
                      <a:pt x="810" y="371"/>
                      <a:pt x="810" y="372"/>
                    </a:cubicBezTo>
                    <a:cubicBezTo>
                      <a:pt x="810" y="371"/>
                      <a:pt x="810" y="370"/>
                      <a:pt x="809" y="368"/>
                    </a:cubicBezTo>
                    <a:lnTo>
                      <a:pt x="809" y="368"/>
                    </a:lnTo>
                    <a:cubicBezTo>
                      <a:pt x="809" y="367"/>
                      <a:pt x="808" y="365"/>
                      <a:pt x="807" y="364"/>
                    </a:cubicBezTo>
                    <a:lnTo>
                      <a:pt x="807" y="364"/>
                    </a:lnTo>
                    <a:cubicBezTo>
                      <a:pt x="799" y="349"/>
                      <a:pt x="774" y="324"/>
                      <a:pt x="774" y="324"/>
                    </a:cubicBezTo>
                    <a:cubicBezTo>
                      <a:pt x="774" y="323"/>
                      <a:pt x="775" y="322"/>
                      <a:pt x="777" y="322"/>
                    </a:cubicBezTo>
                    <a:cubicBezTo>
                      <a:pt x="783" y="322"/>
                      <a:pt x="802" y="339"/>
                      <a:pt x="808" y="339"/>
                    </a:cubicBezTo>
                    <a:cubicBezTo>
                      <a:pt x="809" y="339"/>
                      <a:pt x="810" y="338"/>
                      <a:pt x="810" y="336"/>
                    </a:cubicBezTo>
                    <a:cubicBezTo>
                      <a:pt x="798" y="324"/>
                      <a:pt x="798" y="324"/>
                      <a:pt x="786" y="313"/>
                    </a:cubicBezTo>
                    <a:cubicBezTo>
                      <a:pt x="774" y="301"/>
                      <a:pt x="786" y="301"/>
                      <a:pt x="786" y="301"/>
                    </a:cubicBezTo>
                    <a:cubicBezTo>
                      <a:pt x="798" y="301"/>
                      <a:pt x="810" y="301"/>
                      <a:pt x="822" y="324"/>
                    </a:cubicBezTo>
                    <a:cubicBezTo>
                      <a:pt x="834" y="336"/>
                      <a:pt x="822" y="348"/>
                      <a:pt x="846" y="372"/>
                    </a:cubicBezTo>
                    <a:cubicBezTo>
                      <a:pt x="856" y="377"/>
                      <a:pt x="862" y="380"/>
                      <a:pt x="864" y="380"/>
                    </a:cubicBezTo>
                    <a:cubicBezTo>
                      <a:pt x="868" y="380"/>
                      <a:pt x="865" y="374"/>
                      <a:pt x="858" y="360"/>
                    </a:cubicBezTo>
                    <a:cubicBezTo>
                      <a:pt x="845" y="347"/>
                      <a:pt x="846" y="338"/>
                      <a:pt x="854" y="338"/>
                    </a:cubicBezTo>
                    <a:cubicBezTo>
                      <a:pt x="857" y="338"/>
                      <a:pt x="861" y="339"/>
                      <a:pt x="865" y="342"/>
                    </a:cubicBezTo>
                    <a:lnTo>
                      <a:pt x="865" y="342"/>
                    </a:lnTo>
                    <a:cubicBezTo>
                      <a:pt x="861" y="336"/>
                      <a:pt x="858" y="330"/>
                      <a:pt x="858" y="324"/>
                    </a:cubicBezTo>
                    <a:cubicBezTo>
                      <a:pt x="858" y="324"/>
                      <a:pt x="858" y="318"/>
                      <a:pt x="853" y="309"/>
                    </a:cubicBezTo>
                    <a:lnTo>
                      <a:pt x="853" y="309"/>
                    </a:lnTo>
                    <a:cubicBezTo>
                      <a:pt x="861" y="318"/>
                      <a:pt x="868" y="320"/>
                      <a:pt x="876" y="320"/>
                    </a:cubicBezTo>
                    <a:cubicBezTo>
                      <a:pt x="888" y="320"/>
                      <a:pt x="899" y="313"/>
                      <a:pt x="905" y="313"/>
                    </a:cubicBezTo>
                    <a:cubicBezTo>
                      <a:pt x="905" y="313"/>
                      <a:pt x="905" y="291"/>
                      <a:pt x="894" y="265"/>
                    </a:cubicBezTo>
                    <a:lnTo>
                      <a:pt x="894" y="265"/>
                    </a:lnTo>
                    <a:cubicBezTo>
                      <a:pt x="897" y="268"/>
                      <a:pt x="900" y="271"/>
                      <a:pt x="903" y="274"/>
                    </a:cubicBezTo>
                    <a:lnTo>
                      <a:pt x="903" y="274"/>
                    </a:lnTo>
                    <a:cubicBezTo>
                      <a:pt x="904" y="272"/>
                      <a:pt x="905" y="269"/>
                      <a:pt x="905" y="265"/>
                    </a:cubicBezTo>
                    <a:lnTo>
                      <a:pt x="917" y="265"/>
                    </a:lnTo>
                    <a:cubicBezTo>
                      <a:pt x="917" y="277"/>
                      <a:pt x="929" y="277"/>
                      <a:pt x="929" y="277"/>
                    </a:cubicBezTo>
                    <a:lnTo>
                      <a:pt x="941" y="277"/>
                    </a:lnTo>
                    <a:cubicBezTo>
                      <a:pt x="941" y="277"/>
                      <a:pt x="905" y="217"/>
                      <a:pt x="905" y="217"/>
                    </a:cubicBezTo>
                    <a:lnTo>
                      <a:pt x="905" y="217"/>
                    </a:lnTo>
                    <a:cubicBezTo>
                      <a:pt x="917" y="229"/>
                      <a:pt x="941" y="253"/>
                      <a:pt x="953" y="265"/>
                    </a:cubicBezTo>
                    <a:cubicBezTo>
                      <a:pt x="957" y="268"/>
                      <a:pt x="960" y="270"/>
                      <a:pt x="963" y="270"/>
                    </a:cubicBezTo>
                    <a:cubicBezTo>
                      <a:pt x="969" y="270"/>
                      <a:pt x="970" y="261"/>
                      <a:pt x="953" y="253"/>
                    </a:cubicBezTo>
                    <a:cubicBezTo>
                      <a:pt x="943" y="243"/>
                      <a:pt x="926" y="226"/>
                      <a:pt x="932" y="226"/>
                    </a:cubicBezTo>
                    <a:cubicBezTo>
                      <a:pt x="934" y="226"/>
                      <a:pt x="937" y="227"/>
                      <a:pt x="941" y="229"/>
                    </a:cubicBezTo>
                    <a:cubicBezTo>
                      <a:pt x="941" y="229"/>
                      <a:pt x="953" y="241"/>
                      <a:pt x="965" y="253"/>
                    </a:cubicBezTo>
                    <a:lnTo>
                      <a:pt x="977" y="253"/>
                    </a:lnTo>
                    <a:cubicBezTo>
                      <a:pt x="977" y="253"/>
                      <a:pt x="953" y="217"/>
                      <a:pt x="941" y="217"/>
                    </a:cubicBezTo>
                    <a:cubicBezTo>
                      <a:pt x="941" y="216"/>
                      <a:pt x="942" y="215"/>
                      <a:pt x="943" y="215"/>
                    </a:cubicBezTo>
                    <a:cubicBezTo>
                      <a:pt x="951" y="215"/>
                      <a:pt x="979" y="243"/>
                      <a:pt x="989" y="253"/>
                    </a:cubicBezTo>
                    <a:cubicBezTo>
                      <a:pt x="998" y="262"/>
                      <a:pt x="1003" y="266"/>
                      <a:pt x="1003" y="266"/>
                    </a:cubicBezTo>
                    <a:cubicBezTo>
                      <a:pt x="1006" y="266"/>
                      <a:pt x="953" y="205"/>
                      <a:pt x="953" y="205"/>
                    </a:cubicBezTo>
                    <a:lnTo>
                      <a:pt x="953" y="205"/>
                    </a:lnTo>
                    <a:cubicBezTo>
                      <a:pt x="953" y="205"/>
                      <a:pt x="978" y="231"/>
                      <a:pt x="983" y="231"/>
                    </a:cubicBezTo>
                    <a:cubicBezTo>
                      <a:pt x="985" y="231"/>
                      <a:pt x="983" y="227"/>
                      <a:pt x="977" y="217"/>
                    </a:cubicBezTo>
                    <a:lnTo>
                      <a:pt x="977" y="217"/>
                    </a:lnTo>
                    <a:cubicBezTo>
                      <a:pt x="985" y="229"/>
                      <a:pt x="991" y="233"/>
                      <a:pt x="997" y="233"/>
                    </a:cubicBezTo>
                    <a:cubicBezTo>
                      <a:pt x="1007" y="233"/>
                      <a:pt x="1013" y="217"/>
                      <a:pt x="1013" y="217"/>
                    </a:cubicBezTo>
                    <a:cubicBezTo>
                      <a:pt x="1025" y="217"/>
                      <a:pt x="1013" y="205"/>
                      <a:pt x="1013" y="193"/>
                    </a:cubicBezTo>
                    <a:cubicBezTo>
                      <a:pt x="1013" y="192"/>
                      <a:pt x="1013" y="191"/>
                      <a:pt x="1014" y="191"/>
                    </a:cubicBezTo>
                    <a:cubicBezTo>
                      <a:pt x="1018" y="191"/>
                      <a:pt x="1031" y="208"/>
                      <a:pt x="1035" y="208"/>
                    </a:cubicBezTo>
                    <a:cubicBezTo>
                      <a:pt x="1036" y="208"/>
                      <a:pt x="1036" y="207"/>
                      <a:pt x="1036" y="205"/>
                    </a:cubicBezTo>
                    <a:cubicBezTo>
                      <a:pt x="1025" y="193"/>
                      <a:pt x="1025" y="182"/>
                      <a:pt x="1025" y="170"/>
                    </a:cubicBezTo>
                    <a:lnTo>
                      <a:pt x="1025" y="170"/>
                    </a:lnTo>
                    <a:cubicBezTo>
                      <a:pt x="1025" y="170"/>
                      <a:pt x="1049" y="226"/>
                      <a:pt x="1051" y="226"/>
                    </a:cubicBezTo>
                    <a:cubicBezTo>
                      <a:pt x="1051" y="226"/>
                      <a:pt x="1050" y="224"/>
                      <a:pt x="1048" y="217"/>
                    </a:cubicBezTo>
                    <a:cubicBezTo>
                      <a:pt x="1036" y="182"/>
                      <a:pt x="1048" y="205"/>
                      <a:pt x="1036" y="182"/>
                    </a:cubicBezTo>
                    <a:cubicBezTo>
                      <a:pt x="1036" y="170"/>
                      <a:pt x="1039" y="170"/>
                      <a:pt x="1041" y="170"/>
                    </a:cubicBezTo>
                    <a:cubicBezTo>
                      <a:pt x="1042" y="170"/>
                      <a:pt x="1042" y="170"/>
                      <a:pt x="1036" y="158"/>
                    </a:cubicBezTo>
                    <a:lnTo>
                      <a:pt x="1036" y="158"/>
                    </a:lnTo>
                    <a:cubicBezTo>
                      <a:pt x="1048" y="182"/>
                      <a:pt x="1060" y="193"/>
                      <a:pt x="1072" y="205"/>
                    </a:cubicBezTo>
                    <a:cubicBezTo>
                      <a:pt x="1072" y="205"/>
                      <a:pt x="1048" y="146"/>
                      <a:pt x="1048" y="134"/>
                    </a:cubicBezTo>
                    <a:cubicBezTo>
                      <a:pt x="1048" y="128"/>
                      <a:pt x="1049" y="126"/>
                      <a:pt x="1051" y="126"/>
                    </a:cubicBezTo>
                    <a:cubicBezTo>
                      <a:pt x="1062" y="126"/>
                      <a:pt x="1098" y="199"/>
                      <a:pt x="1108" y="229"/>
                    </a:cubicBezTo>
                    <a:cubicBezTo>
                      <a:pt x="1096" y="193"/>
                      <a:pt x="1084" y="170"/>
                      <a:pt x="1084" y="134"/>
                    </a:cubicBezTo>
                    <a:lnTo>
                      <a:pt x="1084" y="134"/>
                    </a:lnTo>
                    <a:lnTo>
                      <a:pt x="1108" y="182"/>
                    </a:lnTo>
                    <a:cubicBezTo>
                      <a:pt x="1096" y="158"/>
                      <a:pt x="1108" y="170"/>
                      <a:pt x="1108" y="158"/>
                    </a:cubicBezTo>
                    <a:cubicBezTo>
                      <a:pt x="1108" y="146"/>
                      <a:pt x="1108" y="134"/>
                      <a:pt x="1108" y="122"/>
                    </a:cubicBezTo>
                    <a:cubicBezTo>
                      <a:pt x="1117" y="141"/>
                      <a:pt x="1127" y="176"/>
                      <a:pt x="1130" y="176"/>
                    </a:cubicBezTo>
                    <a:cubicBezTo>
                      <a:pt x="1131" y="176"/>
                      <a:pt x="1132" y="174"/>
                      <a:pt x="1132" y="170"/>
                    </a:cubicBezTo>
                    <a:cubicBezTo>
                      <a:pt x="1132" y="163"/>
                      <a:pt x="1133" y="160"/>
                      <a:pt x="1134" y="160"/>
                    </a:cubicBezTo>
                    <a:cubicBezTo>
                      <a:pt x="1139" y="160"/>
                      <a:pt x="1147" y="177"/>
                      <a:pt x="1155" y="193"/>
                    </a:cubicBezTo>
                    <a:lnTo>
                      <a:pt x="1155" y="170"/>
                    </a:lnTo>
                    <a:cubicBezTo>
                      <a:pt x="1155" y="158"/>
                      <a:pt x="1155" y="170"/>
                      <a:pt x="1155" y="146"/>
                    </a:cubicBezTo>
                    <a:cubicBezTo>
                      <a:pt x="1155" y="134"/>
                      <a:pt x="1155" y="122"/>
                      <a:pt x="1155" y="110"/>
                    </a:cubicBezTo>
                    <a:cubicBezTo>
                      <a:pt x="1155" y="109"/>
                      <a:pt x="1156" y="108"/>
                      <a:pt x="1156" y="108"/>
                    </a:cubicBezTo>
                    <a:lnTo>
                      <a:pt x="1156" y="108"/>
                    </a:lnTo>
                    <a:cubicBezTo>
                      <a:pt x="1156" y="114"/>
                      <a:pt x="1157" y="117"/>
                      <a:pt x="1159" y="117"/>
                    </a:cubicBezTo>
                    <a:cubicBezTo>
                      <a:pt x="1160" y="117"/>
                      <a:pt x="1163" y="114"/>
                      <a:pt x="1167" y="110"/>
                    </a:cubicBezTo>
                    <a:lnTo>
                      <a:pt x="1179" y="110"/>
                    </a:lnTo>
                    <a:lnTo>
                      <a:pt x="1179" y="158"/>
                    </a:lnTo>
                    <a:lnTo>
                      <a:pt x="1179" y="170"/>
                    </a:lnTo>
                    <a:cubicBezTo>
                      <a:pt x="1179" y="173"/>
                      <a:pt x="1179" y="175"/>
                      <a:pt x="1179" y="175"/>
                    </a:cubicBezTo>
                    <a:cubicBezTo>
                      <a:pt x="1180" y="175"/>
                      <a:pt x="1181" y="130"/>
                      <a:pt x="1191" y="110"/>
                    </a:cubicBezTo>
                    <a:cubicBezTo>
                      <a:pt x="1193" y="106"/>
                      <a:pt x="1195" y="104"/>
                      <a:pt x="1195" y="104"/>
                    </a:cubicBezTo>
                    <a:lnTo>
                      <a:pt x="1195" y="104"/>
                    </a:lnTo>
                    <a:cubicBezTo>
                      <a:pt x="1197" y="104"/>
                      <a:pt x="1196" y="115"/>
                      <a:pt x="1195" y="126"/>
                    </a:cubicBezTo>
                    <a:lnTo>
                      <a:pt x="1195" y="126"/>
                    </a:lnTo>
                    <a:cubicBezTo>
                      <a:pt x="1194" y="125"/>
                      <a:pt x="1193" y="125"/>
                      <a:pt x="1193" y="125"/>
                    </a:cubicBezTo>
                    <a:cubicBezTo>
                      <a:pt x="1191" y="125"/>
                      <a:pt x="1191" y="128"/>
                      <a:pt x="1191" y="134"/>
                    </a:cubicBezTo>
                    <a:cubicBezTo>
                      <a:pt x="1191" y="134"/>
                      <a:pt x="1191" y="146"/>
                      <a:pt x="1191" y="146"/>
                    </a:cubicBezTo>
                    <a:cubicBezTo>
                      <a:pt x="1191" y="146"/>
                      <a:pt x="1193" y="136"/>
                      <a:pt x="1195" y="126"/>
                    </a:cubicBezTo>
                    <a:lnTo>
                      <a:pt x="1195" y="126"/>
                    </a:lnTo>
                    <a:cubicBezTo>
                      <a:pt x="1196" y="127"/>
                      <a:pt x="1199" y="130"/>
                      <a:pt x="1203" y="134"/>
                    </a:cubicBezTo>
                    <a:cubicBezTo>
                      <a:pt x="1203" y="139"/>
                      <a:pt x="1205" y="145"/>
                      <a:pt x="1208" y="145"/>
                    </a:cubicBezTo>
                    <a:cubicBezTo>
                      <a:pt x="1211" y="145"/>
                      <a:pt x="1215" y="136"/>
                      <a:pt x="1215" y="110"/>
                    </a:cubicBezTo>
                    <a:lnTo>
                      <a:pt x="1215" y="158"/>
                    </a:lnTo>
                    <a:cubicBezTo>
                      <a:pt x="1215" y="146"/>
                      <a:pt x="1215" y="74"/>
                      <a:pt x="1227" y="74"/>
                    </a:cubicBezTo>
                    <a:cubicBezTo>
                      <a:pt x="1227" y="98"/>
                      <a:pt x="1227" y="110"/>
                      <a:pt x="1227" y="134"/>
                    </a:cubicBezTo>
                    <a:cubicBezTo>
                      <a:pt x="1227" y="147"/>
                      <a:pt x="1229" y="152"/>
                      <a:pt x="1231" y="152"/>
                    </a:cubicBezTo>
                    <a:cubicBezTo>
                      <a:pt x="1234" y="152"/>
                      <a:pt x="1239" y="137"/>
                      <a:pt x="1239" y="122"/>
                    </a:cubicBezTo>
                    <a:lnTo>
                      <a:pt x="1239" y="170"/>
                    </a:lnTo>
                    <a:cubicBezTo>
                      <a:pt x="1239" y="170"/>
                      <a:pt x="1239" y="113"/>
                      <a:pt x="1245" y="113"/>
                    </a:cubicBezTo>
                    <a:cubicBezTo>
                      <a:pt x="1247" y="113"/>
                      <a:pt x="1249" y="116"/>
                      <a:pt x="1251" y="122"/>
                    </a:cubicBezTo>
                    <a:cubicBezTo>
                      <a:pt x="1257" y="134"/>
                      <a:pt x="1257" y="146"/>
                      <a:pt x="1255" y="155"/>
                    </a:cubicBezTo>
                    <a:lnTo>
                      <a:pt x="1255" y="155"/>
                    </a:lnTo>
                    <a:cubicBezTo>
                      <a:pt x="1256" y="155"/>
                      <a:pt x="1256" y="154"/>
                      <a:pt x="1257" y="154"/>
                    </a:cubicBezTo>
                    <a:cubicBezTo>
                      <a:pt x="1258" y="154"/>
                      <a:pt x="1260" y="155"/>
                      <a:pt x="1263" y="158"/>
                    </a:cubicBezTo>
                    <a:cubicBezTo>
                      <a:pt x="1263" y="182"/>
                      <a:pt x="1275" y="182"/>
                      <a:pt x="1275" y="182"/>
                    </a:cubicBezTo>
                    <a:cubicBezTo>
                      <a:pt x="1275" y="182"/>
                      <a:pt x="1275" y="163"/>
                      <a:pt x="1279" y="148"/>
                    </a:cubicBezTo>
                    <a:lnTo>
                      <a:pt x="1279" y="148"/>
                    </a:lnTo>
                    <a:cubicBezTo>
                      <a:pt x="1279" y="148"/>
                      <a:pt x="1279" y="148"/>
                      <a:pt x="1279" y="148"/>
                    </a:cubicBezTo>
                    <a:cubicBezTo>
                      <a:pt x="1277" y="148"/>
                      <a:pt x="1275" y="144"/>
                      <a:pt x="1275" y="134"/>
                    </a:cubicBezTo>
                    <a:cubicBezTo>
                      <a:pt x="1275" y="98"/>
                      <a:pt x="1275" y="74"/>
                      <a:pt x="1286" y="39"/>
                    </a:cubicBezTo>
                    <a:cubicBezTo>
                      <a:pt x="1286" y="35"/>
                      <a:pt x="1285" y="33"/>
                      <a:pt x="1283" y="33"/>
                    </a:cubicBezTo>
                    <a:cubicBezTo>
                      <a:pt x="1280" y="33"/>
                      <a:pt x="1275" y="39"/>
                      <a:pt x="1275" y="39"/>
                    </a:cubicBezTo>
                    <a:cubicBezTo>
                      <a:pt x="1263" y="39"/>
                      <a:pt x="1275" y="74"/>
                      <a:pt x="1263" y="86"/>
                    </a:cubicBezTo>
                    <a:cubicBezTo>
                      <a:pt x="1262" y="87"/>
                      <a:pt x="1261" y="88"/>
                      <a:pt x="1260" y="88"/>
                    </a:cubicBezTo>
                    <a:cubicBezTo>
                      <a:pt x="1253" y="88"/>
                      <a:pt x="1260" y="37"/>
                      <a:pt x="1253" y="37"/>
                    </a:cubicBezTo>
                    <a:cubicBezTo>
                      <a:pt x="1252" y="37"/>
                      <a:pt x="1252" y="38"/>
                      <a:pt x="1251" y="39"/>
                    </a:cubicBezTo>
                    <a:cubicBezTo>
                      <a:pt x="1239" y="62"/>
                      <a:pt x="1239" y="86"/>
                      <a:pt x="1239" y="110"/>
                    </a:cubicBezTo>
                    <a:cubicBezTo>
                      <a:pt x="1239" y="86"/>
                      <a:pt x="1239" y="62"/>
                      <a:pt x="1239" y="51"/>
                    </a:cubicBezTo>
                    <a:cubicBezTo>
                      <a:pt x="1239" y="30"/>
                      <a:pt x="1230" y="1"/>
                      <a:pt x="1220" y="1"/>
                    </a:cubicBezTo>
                    <a:close/>
                    <a:moveTo>
                      <a:pt x="465" y="598"/>
                    </a:moveTo>
                    <a:cubicBezTo>
                      <a:pt x="465" y="598"/>
                      <a:pt x="489" y="622"/>
                      <a:pt x="489" y="634"/>
                    </a:cubicBezTo>
                    <a:cubicBezTo>
                      <a:pt x="489" y="634"/>
                      <a:pt x="453" y="610"/>
                      <a:pt x="453" y="610"/>
                    </a:cubicBezTo>
                    <a:lnTo>
                      <a:pt x="465" y="598"/>
                    </a:lnTo>
                    <a:close/>
                    <a:moveTo>
                      <a:pt x="1536" y="741"/>
                    </a:moveTo>
                    <a:lnTo>
                      <a:pt x="1536" y="741"/>
                    </a:lnTo>
                    <a:cubicBezTo>
                      <a:pt x="1550" y="748"/>
                      <a:pt x="1556" y="755"/>
                      <a:pt x="1554" y="755"/>
                    </a:cubicBezTo>
                    <a:cubicBezTo>
                      <a:pt x="1552" y="755"/>
                      <a:pt x="1547" y="751"/>
                      <a:pt x="1536" y="741"/>
                    </a:cubicBezTo>
                    <a:close/>
                    <a:moveTo>
                      <a:pt x="1417" y="753"/>
                    </a:moveTo>
                    <a:lnTo>
                      <a:pt x="1417" y="753"/>
                    </a:lnTo>
                    <a:cubicBezTo>
                      <a:pt x="1421" y="756"/>
                      <a:pt x="1424" y="760"/>
                      <a:pt x="1427" y="764"/>
                    </a:cubicBezTo>
                    <a:lnTo>
                      <a:pt x="1427" y="764"/>
                    </a:lnTo>
                    <a:cubicBezTo>
                      <a:pt x="1429" y="762"/>
                      <a:pt x="1429" y="759"/>
                      <a:pt x="1417" y="753"/>
                    </a:cubicBezTo>
                    <a:close/>
                    <a:moveTo>
                      <a:pt x="382" y="777"/>
                    </a:moveTo>
                    <a:cubicBezTo>
                      <a:pt x="382" y="777"/>
                      <a:pt x="393" y="788"/>
                      <a:pt x="405" y="801"/>
                    </a:cubicBezTo>
                    <a:cubicBezTo>
                      <a:pt x="382" y="789"/>
                      <a:pt x="382" y="777"/>
                      <a:pt x="382" y="777"/>
                    </a:cubicBezTo>
                    <a:close/>
                    <a:moveTo>
                      <a:pt x="1589" y="818"/>
                    </a:moveTo>
                    <a:cubicBezTo>
                      <a:pt x="1592" y="823"/>
                      <a:pt x="1598" y="829"/>
                      <a:pt x="1608" y="836"/>
                    </a:cubicBezTo>
                    <a:cubicBezTo>
                      <a:pt x="1599" y="827"/>
                      <a:pt x="1593" y="821"/>
                      <a:pt x="1589" y="818"/>
                    </a:cubicBezTo>
                    <a:close/>
                    <a:moveTo>
                      <a:pt x="358" y="824"/>
                    </a:moveTo>
                    <a:cubicBezTo>
                      <a:pt x="366" y="832"/>
                      <a:pt x="374" y="840"/>
                      <a:pt x="382" y="848"/>
                    </a:cubicBezTo>
                    <a:cubicBezTo>
                      <a:pt x="382" y="848"/>
                      <a:pt x="334" y="824"/>
                      <a:pt x="334" y="824"/>
                    </a:cubicBezTo>
                    <a:close/>
                    <a:moveTo>
                      <a:pt x="1525" y="848"/>
                    </a:moveTo>
                    <a:cubicBezTo>
                      <a:pt x="1525" y="848"/>
                      <a:pt x="1525" y="848"/>
                      <a:pt x="1525" y="848"/>
                    </a:cubicBezTo>
                    <a:lnTo>
                      <a:pt x="1525" y="848"/>
                    </a:lnTo>
                    <a:cubicBezTo>
                      <a:pt x="1525" y="848"/>
                      <a:pt x="1525" y="848"/>
                      <a:pt x="1525" y="848"/>
                    </a:cubicBezTo>
                    <a:close/>
                    <a:moveTo>
                      <a:pt x="332" y="835"/>
                    </a:moveTo>
                    <a:cubicBezTo>
                      <a:pt x="332" y="835"/>
                      <a:pt x="333" y="835"/>
                      <a:pt x="334" y="836"/>
                    </a:cubicBezTo>
                    <a:cubicBezTo>
                      <a:pt x="338" y="841"/>
                      <a:pt x="342" y="845"/>
                      <a:pt x="346" y="848"/>
                    </a:cubicBezTo>
                    <a:lnTo>
                      <a:pt x="346" y="848"/>
                    </a:lnTo>
                    <a:lnTo>
                      <a:pt x="346" y="856"/>
                    </a:lnTo>
                    <a:lnTo>
                      <a:pt x="346" y="856"/>
                    </a:lnTo>
                    <a:cubicBezTo>
                      <a:pt x="339" y="845"/>
                      <a:pt x="331" y="835"/>
                      <a:pt x="332" y="835"/>
                    </a:cubicBezTo>
                    <a:close/>
                    <a:moveTo>
                      <a:pt x="179" y="904"/>
                    </a:moveTo>
                    <a:cubicBezTo>
                      <a:pt x="182" y="906"/>
                      <a:pt x="187" y="908"/>
                      <a:pt x="191" y="908"/>
                    </a:cubicBezTo>
                    <a:lnTo>
                      <a:pt x="179" y="908"/>
                    </a:lnTo>
                    <a:cubicBezTo>
                      <a:pt x="179" y="906"/>
                      <a:pt x="179" y="905"/>
                      <a:pt x="179" y="904"/>
                    </a:cubicBezTo>
                    <a:close/>
                    <a:moveTo>
                      <a:pt x="1298" y="896"/>
                    </a:moveTo>
                    <a:cubicBezTo>
                      <a:pt x="1309" y="896"/>
                      <a:pt x="1319" y="905"/>
                      <a:pt x="1321" y="915"/>
                    </a:cubicBezTo>
                    <a:lnTo>
                      <a:pt x="1321" y="915"/>
                    </a:lnTo>
                    <a:cubicBezTo>
                      <a:pt x="1316" y="911"/>
                      <a:pt x="1308" y="906"/>
                      <a:pt x="1298" y="896"/>
                    </a:cubicBezTo>
                    <a:close/>
                    <a:moveTo>
                      <a:pt x="239" y="896"/>
                    </a:moveTo>
                    <a:lnTo>
                      <a:pt x="274" y="932"/>
                    </a:lnTo>
                    <a:cubicBezTo>
                      <a:pt x="263" y="920"/>
                      <a:pt x="227" y="908"/>
                      <a:pt x="227" y="896"/>
                    </a:cubicBezTo>
                    <a:close/>
                    <a:moveTo>
                      <a:pt x="1460" y="920"/>
                    </a:moveTo>
                    <a:cubicBezTo>
                      <a:pt x="1455" y="920"/>
                      <a:pt x="1475" y="945"/>
                      <a:pt x="1485" y="945"/>
                    </a:cubicBezTo>
                    <a:cubicBezTo>
                      <a:pt x="1487" y="945"/>
                      <a:pt x="1488" y="944"/>
                      <a:pt x="1489" y="944"/>
                    </a:cubicBezTo>
                    <a:lnTo>
                      <a:pt x="1489" y="944"/>
                    </a:lnTo>
                    <a:cubicBezTo>
                      <a:pt x="1489" y="944"/>
                      <a:pt x="1489" y="944"/>
                      <a:pt x="1489" y="944"/>
                    </a:cubicBezTo>
                    <a:cubicBezTo>
                      <a:pt x="1471" y="926"/>
                      <a:pt x="1463" y="920"/>
                      <a:pt x="1460" y="920"/>
                    </a:cubicBezTo>
                    <a:close/>
                    <a:moveTo>
                      <a:pt x="1330" y="970"/>
                    </a:moveTo>
                    <a:cubicBezTo>
                      <a:pt x="1330" y="972"/>
                      <a:pt x="1332" y="975"/>
                      <a:pt x="1334" y="979"/>
                    </a:cubicBezTo>
                    <a:lnTo>
                      <a:pt x="1358" y="1003"/>
                    </a:lnTo>
                    <a:cubicBezTo>
                      <a:pt x="1348" y="994"/>
                      <a:pt x="1339" y="977"/>
                      <a:pt x="1330" y="970"/>
                    </a:cubicBezTo>
                    <a:close/>
                    <a:moveTo>
                      <a:pt x="24" y="1086"/>
                    </a:moveTo>
                    <a:cubicBezTo>
                      <a:pt x="27" y="1089"/>
                      <a:pt x="31" y="1091"/>
                      <a:pt x="36" y="1094"/>
                    </a:cubicBezTo>
                    <a:lnTo>
                      <a:pt x="36" y="1094"/>
                    </a:lnTo>
                    <a:cubicBezTo>
                      <a:pt x="33" y="1091"/>
                      <a:pt x="30" y="1088"/>
                      <a:pt x="24" y="1086"/>
                    </a:cubicBezTo>
                    <a:close/>
                    <a:moveTo>
                      <a:pt x="185" y="1091"/>
                    </a:moveTo>
                    <a:cubicBezTo>
                      <a:pt x="200" y="1098"/>
                      <a:pt x="215" y="1104"/>
                      <a:pt x="227" y="1110"/>
                    </a:cubicBezTo>
                    <a:cubicBezTo>
                      <a:pt x="212" y="1103"/>
                      <a:pt x="197" y="1095"/>
                      <a:pt x="185" y="1091"/>
                    </a:cubicBezTo>
                    <a:close/>
                    <a:moveTo>
                      <a:pt x="1132" y="1086"/>
                    </a:moveTo>
                    <a:lnTo>
                      <a:pt x="1155" y="1098"/>
                    </a:lnTo>
                    <a:cubicBezTo>
                      <a:pt x="1155" y="1110"/>
                      <a:pt x="1167" y="1122"/>
                      <a:pt x="1155" y="1122"/>
                    </a:cubicBezTo>
                    <a:cubicBezTo>
                      <a:pt x="1132" y="1122"/>
                      <a:pt x="1120" y="1098"/>
                      <a:pt x="1132" y="1086"/>
                    </a:cubicBezTo>
                    <a:close/>
                    <a:moveTo>
                      <a:pt x="1222" y="1141"/>
                    </a:moveTo>
                    <a:cubicBezTo>
                      <a:pt x="1223" y="1142"/>
                      <a:pt x="1225" y="1144"/>
                      <a:pt x="1227" y="1146"/>
                    </a:cubicBezTo>
                    <a:cubicBezTo>
                      <a:pt x="1232" y="1148"/>
                      <a:pt x="1234" y="1149"/>
                      <a:pt x="1235" y="1149"/>
                    </a:cubicBezTo>
                    <a:cubicBezTo>
                      <a:pt x="1236" y="1149"/>
                      <a:pt x="1230" y="1145"/>
                      <a:pt x="1222" y="1141"/>
                    </a:cubicBezTo>
                    <a:close/>
                    <a:moveTo>
                      <a:pt x="1202" y="1145"/>
                    </a:moveTo>
                    <a:cubicBezTo>
                      <a:pt x="1205" y="1152"/>
                      <a:pt x="1211" y="1160"/>
                      <a:pt x="1214" y="1160"/>
                    </a:cubicBezTo>
                    <a:cubicBezTo>
                      <a:pt x="1215" y="1160"/>
                      <a:pt x="1215" y="1160"/>
                      <a:pt x="1215" y="1158"/>
                    </a:cubicBezTo>
                    <a:cubicBezTo>
                      <a:pt x="1212" y="1155"/>
                      <a:pt x="1207" y="1150"/>
                      <a:pt x="1202" y="1145"/>
                    </a:cubicBezTo>
                    <a:close/>
                    <a:moveTo>
                      <a:pt x="108" y="1177"/>
                    </a:moveTo>
                    <a:cubicBezTo>
                      <a:pt x="108" y="1179"/>
                      <a:pt x="108" y="1180"/>
                      <a:pt x="108" y="1182"/>
                    </a:cubicBezTo>
                    <a:lnTo>
                      <a:pt x="143" y="1182"/>
                    </a:lnTo>
                    <a:cubicBezTo>
                      <a:pt x="132" y="1182"/>
                      <a:pt x="119" y="1179"/>
                      <a:pt x="108" y="1177"/>
                    </a:cubicBezTo>
                    <a:close/>
                    <a:moveTo>
                      <a:pt x="12" y="1229"/>
                    </a:moveTo>
                    <a:cubicBezTo>
                      <a:pt x="9" y="1229"/>
                      <a:pt x="10" y="1230"/>
                      <a:pt x="13" y="1231"/>
                    </a:cubicBezTo>
                    <a:lnTo>
                      <a:pt x="13" y="1231"/>
                    </a:lnTo>
                    <a:cubicBezTo>
                      <a:pt x="13" y="1230"/>
                      <a:pt x="13" y="1230"/>
                      <a:pt x="12" y="1229"/>
                    </a:cubicBezTo>
                    <a:close/>
                    <a:moveTo>
                      <a:pt x="169" y="1332"/>
                    </a:moveTo>
                    <a:cubicBezTo>
                      <a:pt x="165" y="1335"/>
                      <a:pt x="160" y="1336"/>
                      <a:pt x="155" y="1336"/>
                    </a:cubicBezTo>
                    <a:cubicBezTo>
                      <a:pt x="161" y="1335"/>
                      <a:pt x="166" y="1334"/>
                      <a:pt x="169" y="1332"/>
                    </a:cubicBezTo>
                    <a:close/>
                    <a:moveTo>
                      <a:pt x="58" y="1334"/>
                    </a:moveTo>
                    <a:cubicBezTo>
                      <a:pt x="52" y="1335"/>
                      <a:pt x="48" y="1336"/>
                      <a:pt x="48" y="1336"/>
                    </a:cubicBezTo>
                    <a:cubicBezTo>
                      <a:pt x="46" y="1339"/>
                      <a:pt x="45" y="1340"/>
                      <a:pt x="46" y="1340"/>
                    </a:cubicBezTo>
                    <a:cubicBezTo>
                      <a:pt x="47" y="1340"/>
                      <a:pt x="52" y="1337"/>
                      <a:pt x="58" y="1334"/>
                    </a:cubicBezTo>
                    <a:close/>
                    <a:moveTo>
                      <a:pt x="715" y="1467"/>
                    </a:moveTo>
                    <a:cubicBezTo>
                      <a:pt x="715" y="1467"/>
                      <a:pt x="727" y="1479"/>
                      <a:pt x="727" y="1491"/>
                    </a:cubicBezTo>
                    <a:cubicBezTo>
                      <a:pt x="739" y="1503"/>
                      <a:pt x="727" y="1503"/>
                      <a:pt x="727" y="1503"/>
                    </a:cubicBezTo>
                    <a:cubicBezTo>
                      <a:pt x="727" y="1503"/>
                      <a:pt x="703" y="1467"/>
                      <a:pt x="715" y="1467"/>
                    </a:cubicBezTo>
                    <a:close/>
                    <a:moveTo>
                      <a:pt x="405" y="1527"/>
                    </a:moveTo>
                    <a:cubicBezTo>
                      <a:pt x="405" y="1527"/>
                      <a:pt x="405" y="1527"/>
                      <a:pt x="405" y="1527"/>
                    </a:cubicBezTo>
                    <a:cubicBezTo>
                      <a:pt x="405" y="1527"/>
                      <a:pt x="405" y="1527"/>
                      <a:pt x="405" y="1527"/>
                    </a:cubicBezTo>
                    <a:close/>
                    <a:moveTo>
                      <a:pt x="191" y="1597"/>
                    </a:moveTo>
                    <a:cubicBezTo>
                      <a:pt x="187" y="1598"/>
                      <a:pt x="186" y="1598"/>
                      <a:pt x="191" y="1598"/>
                    </a:cubicBezTo>
                    <a:cubicBezTo>
                      <a:pt x="191" y="1598"/>
                      <a:pt x="191" y="1597"/>
                      <a:pt x="191" y="1597"/>
                    </a:cubicBezTo>
                    <a:close/>
                    <a:moveTo>
                      <a:pt x="644" y="1563"/>
                    </a:moveTo>
                    <a:cubicBezTo>
                      <a:pt x="655" y="1563"/>
                      <a:pt x="644" y="1575"/>
                      <a:pt x="655" y="1586"/>
                    </a:cubicBezTo>
                    <a:lnTo>
                      <a:pt x="655" y="1598"/>
                    </a:lnTo>
                    <a:cubicBezTo>
                      <a:pt x="655" y="1598"/>
                      <a:pt x="644" y="1563"/>
                      <a:pt x="644" y="1563"/>
                    </a:cubicBezTo>
                    <a:close/>
                    <a:moveTo>
                      <a:pt x="1370" y="39"/>
                    </a:moveTo>
                    <a:cubicBezTo>
                      <a:pt x="1358" y="39"/>
                      <a:pt x="1334" y="74"/>
                      <a:pt x="1346" y="74"/>
                    </a:cubicBezTo>
                    <a:lnTo>
                      <a:pt x="1334" y="74"/>
                    </a:lnTo>
                    <a:cubicBezTo>
                      <a:pt x="1334" y="62"/>
                      <a:pt x="1334" y="51"/>
                      <a:pt x="1334" y="51"/>
                    </a:cubicBezTo>
                    <a:lnTo>
                      <a:pt x="1322" y="51"/>
                    </a:lnTo>
                    <a:cubicBezTo>
                      <a:pt x="1322" y="62"/>
                      <a:pt x="1310" y="74"/>
                      <a:pt x="1310" y="86"/>
                    </a:cubicBezTo>
                    <a:lnTo>
                      <a:pt x="1310" y="98"/>
                    </a:lnTo>
                    <a:cubicBezTo>
                      <a:pt x="1310" y="107"/>
                      <a:pt x="1304" y="115"/>
                      <a:pt x="1301" y="115"/>
                    </a:cubicBezTo>
                    <a:cubicBezTo>
                      <a:pt x="1299" y="115"/>
                      <a:pt x="1298" y="114"/>
                      <a:pt x="1298" y="110"/>
                    </a:cubicBezTo>
                    <a:cubicBezTo>
                      <a:pt x="1298" y="110"/>
                      <a:pt x="1322" y="51"/>
                      <a:pt x="1310" y="51"/>
                    </a:cubicBezTo>
                    <a:lnTo>
                      <a:pt x="1310" y="51"/>
                    </a:lnTo>
                    <a:cubicBezTo>
                      <a:pt x="1286" y="62"/>
                      <a:pt x="1275" y="74"/>
                      <a:pt x="1286" y="98"/>
                    </a:cubicBezTo>
                    <a:cubicBezTo>
                      <a:pt x="1286" y="110"/>
                      <a:pt x="1286" y="122"/>
                      <a:pt x="1286" y="134"/>
                    </a:cubicBezTo>
                    <a:cubicBezTo>
                      <a:pt x="1288" y="133"/>
                      <a:pt x="1288" y="132"/>
                      <a:pt x="1289" y="132"/>
                    </a:cubicBezTo>
                    <a:lnTo>
                      <a:pt x="1289" y="132"/>
                    </a:lnTo>
                    <a:cubicBezTo>
                      <a:pt x="1296" y="132"/>
                      <a:pt x="1286" y="183"/>
                      <a:pt x="1286" y="193"/>
                    </a:cubicBezTo>
                    <a:lnTo>
                      <a:pt x="1286" y="205"/>
                    </a:lnTo>
                    <a:cubicBezTo>
                      <a:pt x="1286" y="205"/>
                      <a:pt x="1298" y="205"/>
                      <a:pt x="1310" y="193"/>
                    </a:cubicBezTo>
                    <a:cubicBezTo>
                      <a:pt x="1310" y="193"/>
                      <a:pt x="1334" y="170"/>
                      <a:pt x="1334" y="170"/>
                    </a:cubicBezTo>
                    <a:lnTo>
                      <a:pt x="1334" y="170"/>
                    </a:lnTo>
                    <a:cubicBezTo>
                      <a:pt x="1334" y="170"/>
                      <a:pt x="1312" y="214"/>
                      <a:pt x="1303" y="227"/>
                    </a:cubicBezTo>
                    <a:lnTo>
                      <a:pt x="1303" y="227"/>
                    </a:lnTo>
                    <a:cubicBezTo>
                      <a:pt x="1324" y="214"/>
                      <a:pt x="1335" y="193"/>
                      <a:pt x="1346" y="182"/>
                    </a:cubicBezTo>
                    <a:lnTo>
                      <a:pt x="1346" y="182"/>
                    </a:lnTo>
                    <a:cubicBezTo>
                      <a:pt x="1334" y="205"/>
                      <a:pt x="1334" y="217"/>
                      <a:pt x="1334" y="217"/>
                    </a:cubicBezTo>
                    <a:lnTo>
                      <a:pt x="1346" y="217"/>
                    </a:lnTo>
                    <a:cubicBezTo>
                      <a:pt x="1358" y="217"/>
                      <a:pt x="1358" y="205"/>
                      <a:pt x="1370" y="193"/>
                    </a:cubicBezTo>
                    <a:cubicBezTo>
                      <a:pt x="1370" y="193"/>
                      <a:pt x="1370" y="210"/>
                      <a:pt x="1370" y="229"/>
                    </a:cubicBezTo>
                    <a:cubicBezTo>
                      <a:pt x="1370" y="229"/>
                      <a:pt x="1382" y="217"/>
                      <a:pt x="1394" y="217"/>
                    </a:cubicBezTo>
                    <a:cubicBezTo>
                      <a:pt x="1394" y="229"/>
                      <a:pt x="1394" y="229"/>
                      <a:pt x="1394" y="241"/>
                    </a:cubicBezTo>
                    <a:lnTo>
                      <a:pt x="1406" y="241"/>
                    </a:lnTo>
                    <a:cubicBezTo>
                      <a:pt x="1406" y="237"/>
                      <a:pt x="1407" y="236"/>
                      <a:pt x="1409" y="236"/>
                    </a:cubicBezTo>
                    <a:cubicBezTo>
                      <a:pt x="1412" y="236"/>
                      <a:pt x="1417" y="241"/>
                      <a:pt x="1417" y="241"/>
                    </a:cubicBezTo>
                    <a:lnTo>
                      <a:pt x="1453" y="241"/>
                    </a:lnTo>
                    <a:cubicBezTo>
                      <a:pt x="1441" y="241"/>
                      <a:pt x="1441" y="253"/>
                      <a:pt x="1429" y="253"/>
                    </a:cubicBezTo>
                    <a:lnTo>
                      <a:pt x="1453" y="253"/>
                    </a:lnTo>
                    <a:lnTo>
                      <a:pt x="1453" y="265"/>
                    </a:lnTo>
                    <a:cubicBezTo>
                      <a:pt x="1453" y="265"/>
                      <a:pt x="1462" y="262"/>
                      <a:pt x="1467" y="262"/>
                    </a:cubicBezTo>
                    <a:cubicBezTo>
                      <a:pt x="1471" y="262"/>
                      <a:pt x="1471" y="265"/>
                      <a:pt x="1453" y="277"/>
                    </a:cubicBezTo>
                    <a:lnTo>
                      <a:pt x="1489" y="253"/>
                    </a:lnTo>
                    <a:lnTo>
                      <a:pt x="1489" y="253"/>
                    </a:lnTo>
                    <a:cubicBezTo>
                      <a:pt x="1465" y="277"/>
                      <a:pt x="1465" y="277"/>
                      <a:pt x="1477" y="289"/>
                    </a:cubicBezTo>
                    <a:lnTo>
                      <a:pt x="1489" y="289"/>
                    </a:lnTo>
                    <a:cubicBezTo>
                      <a:pt x="1501" y="289"/>
                      <a:pt x="1489" y="301"/>
                      <a:pt x="1489" y="313"/>
                    </a:cubicBezTo>
                    <a:cubicBezTo>
                      <a:pt x="1499" y="313"/>
                      <a:pt x="1508" y="320"/>
                      <a:pt x="1499" y="330"/>
                    </a:cubicBezTo>
                    <a:lnTo>
                      <a:pt x="1499" y="330"/>
                    </a:lnTo>
                    <a:cubicBezTo>
                      <a:pt x="1509" y="323"/>
                      <a:pt x="1525" y="313"/>
                      <a:pt x="1525" y="313"/>
                    </a:cubicBezTo>
                    <a:cubicBezTo>
                      <a:pt x="1536" y="313"/>
                      <a:pt x="1513" y="324"/>
                      <a:pt x="1513" y="336"/>
                    </a:cubicBezTo>
                    <a:lnTo>
                      <a:pt x="1501" y="348"/>
                    </a:lnTo>
                    <a:cubicBezTo>
                      <a:pt x="1501" y="348"/>
                      <a:pt x="1532" y="348"/>
                      <a:pt x="1531" y="354"/>
                    </a:cubicBezTo>
                    <a:lnTo>
                      <a:pt x="1531" y="354"/>
                    </a:lnTo>
                    <a:cubicBezTo>
                      <a:pt x="1544" y="345"/>
                      <a:pt x="1564" y="336"/>
                      <a:pt x="1584" y="336"/>
                    </a:cubicBezTo>
                    <a:lnTo>
                      <a:pt x="1560" y="348"/>
                    </a:lnTo>
                    <a:lnTo>
                      <a:pt x="1560" y="360"/>
                    </a:lnTo>
                    <a:lnTo>
                      <a:pt x="1560" y="372"/>
                    </a:lnTo>
                    <a:cubicBezTo>
                      <a:pt x="1560" y="372"/>
                      <a:pt x="1513" y="384"/>
                      <a:pt x="1513" y="384"/>
                    </a:cubicBezTo>
                    <a:lnTo>
                      <a:pt x="1536" y="384"/>
                    </a:lnTo>
                    <a:cubicBezTo>
                      <a:pt x="1536" y="384"/>
                      <a:pt x="1525" y="408"/>
                      <a:pt x="1513" y="408"/>
                    </a:cubicBezTo>
                    <a:cubicBezTo>
                      <a:pt x="1513" y="410"/>
                      <a:pt x="1515" y="410"/>
                      <a:pt x="1518" y="410"/>
                    </a:cubicBezTo>
                    <a:cubicBezTo>
                      <a:pt x="1532" y="410"/>
                      <a:pt x="1567" y="399"/>
                      <a:pt x="1577" y="399"/>
                    </a:cubicBezTo>
                    <a:cubicBezTo>
                      <a:pt x="1582" y="399"/>
                      <a:pt x="1582" y="402"/>
                      <a:pt x="1572" y="408"/>
                    </a:cubicBezTo>
                    <a:cubicBezTo>
                      <a:pt x="1556" y="424"/>
                      <a:pt x="1544" y="431"/>
                      <a:pt x="1538" y="433"/>
                    </a:cubicBezTo>
                    <a:lnTo>
                      <a:pt x="1538" y="433"/>
                    </a:lnTo>
                    <a:cubicBezTo>
                      <a:pt x="1537" y="432"/>
                      <a:pt x="1537" y="432"/>
                      <a:pt x="1536" y="432"/>
                    </a:cubicBezTo>
                    <a:cubicBezTo>
                      <a:pt x="1532" y="432"/>
                      <a:pt x="1531" y="433"/>
                      <a:pt x="1534" y="433"/>
                    </a:cubicBezTo>
                    <a:cubicBezTo>
                      <a:pt x="1535" y="433"/>
                      <a:pt x="1536" y="433"/>
                      <a:pt x="1538" y="433"/>
                    </a:cubicBezTo>
                    <a:lnTo>
                      <a:pt x="1538" y="433"/>
                    </a:lnTo>
                    <a:cubicBezTo>
                      <a:pt x="1538" y="433"/>
                      <a:pt x="1538" y="433"/>
                      <a:pt x="1539" y="433"/>
                    </a:cubicBezTo>
                    <a:lnTo>
                      <a:pt x="1539" y="433"/>
                    </a:lnTo>
                    <a:cubicBezTo>
                      <a:pt x="1529" y="437"/>
                      <a:pt x="1551" y="443"/>
                      <a:pt x="1560" y="443"/>
                    </a:cubicBezTo>
                    <a:cubicBezTo>
                      <a:pt x="1584" y="443"/>
                      <a:pt x="1548" y="455"/>
                      <a:pt x="1548" y="467"/>
                    </a:cubicBezTo>
                    <a:cubicBezTo>
                      <a:pt x="1544" y="471"/>
                      <a:pt x="1548" y="473"/>
                      <a:pt x="1556" y="473"/>
                    </a:cubicBezTo>
                    <a:cubicBezTo>
                      <a:pt x="1571" y="473"/>
                      <a:pt x="1600" y="467"/>
                      <a:pt x="1608" y="467"/>
                    </a:cubicBezTo>
                    <a:cubicBezTo>
                      <a:pt x="1632" y="467"/>
                      <a:pt x="1560" y="479"/>
                      <a:pt x="1584" y="479"/>
                    </a:cubicBezTo>
                    <a:lnTo>
                      <a:pt x="1608" y="479"/>
                    </a:lnTo>
                    <a:cubicBezTo>
                      <a:pt x="1608" y="479"/>
                      <a:pt x="1560" y="479"/>
                      <a:pt x="1548" y="491"/>
                    </a:cubicBezTo>
                    <a:cubicBezTo>
                      <a:pt x="1536" y="503"/>
                      <a:pt x="1536" y="515"/>
                      <a:pt x="1548" y="527"/>
                    </a:cubicBezTo>
                    <a:cubicBezTo>
                      <a:pt x="1551" y="530"/>
                      <a:pt x="1553" y="531"/>
                      <a:pt x="1555" y="532"/>
                    </a:cubicBezTo>
                    <a:lnTo>
                      <a:pt x="1555" y="532"/>
                    </a:lnTo>
                    <a:cubicBezTo>
                      <a:pt x="1538" y="530"/>
                      <a:pt x="1513" y="527"/>
                      <a:pt x="1513" y="527"/>
                    </a:cubicBezTo>
                    <a:lnTo>
                      <a:pt x="1513" y="527"/>
                    </a:lnTo>
                    <a:cubicBezTo>
                      <a:pt x="1513" y="527"/>
                      <a:pt x="1584" y="539"/>
                      <a:pt x="1536" y="539"/>
                    </a:cubicBezTo>
                    <a:cubicBezTo>
                      <a:pt x="1536" y="539"/>
                      <a:pt x="1574" y="576"/>
                      <a:pt x="1557" y="576"/>
                    </a:cubicBezTo>
                    <a:cubicBezTo>
                      <a:pt x="1555" y="576"/>
                      <a:pt x="1552" y="576"/>
                      <a:pt x="1548" y="574"/>
                    </a:cubicBezTo>
                    <a:lnTo>
                      <a:pt x="1548" y="574"/>
                    </a:lnTo>
                    <a:lnTo>
                      <a:pt x="1596" y="598"/>
                    </a:lnTo>
                    <a:lnTo>
                      <a:pt x="1513" y="598"/>
                    </a:lnTo>
                    <a:cubicBezTo>
                      <a:pt x="1501" y="598"/>
                      <a:pt x="1572" y="622"/>
                      <a:pt x="1572" y="634"/>
                    </a:cubicBezTo>
                    <a:cubicBezTo>
                      <a:pt x="1572" y="634"/>
                      <a:pt x="1513" y="610"/>
                      <a:pt x="1513" y="610"/>
                    </a:cubicBezTo>
                    <a:lnTo>
                      <a:pt x="1513" y="610"/>
                    </a:lnTo>
                    <a:cubicBezTo>
                      <a:pt x="1501" y="610"/>
                      <a:pt x="1513" y="622"/>
                      <a:pt x="1536" y="634"/>
                    </a:cubicBezTo>
                    <a:cubicBezTo>
                      <a:pt x="1560" y="634"/>
                      <a:pt x="1572" y="634"/>
                      <a:pt x="1572" y="646"/>
                    </a:cubicBezTo>
                    <a:cubicBezTo>
                      <a:pt x="1568" y="650"/>
                      <a:pt x="1567" y="651"/>
                      <a:pt x="1566" y="651"/>
                    </a:cubicBezTo>
                    <a:cubicBezTo>
                      <a:pt x="1564" y="651"/>
                      <a:pt x="1564" y="646"/>
                      <a:pt x="1548" y="646"/>
                    </a:cubicBezTo>
                    <a:lnTo>
                      <a:pt x="1489" y="622"/>
                    </a:lnTo>
                    <a:lnTo>
                      <a:pt x="1489" y="622"/>
                    </a:lnTo>
                    <a:lnTo>
                      <a:pt x="1513" y="634"/>
                    </a:lnTo>
                    <a:cubicBezTo>
                      <a:pt x="1525" y="634"/>
                      <a:pt x="1525" y="646"/>
                      <a:pt x="1525" y="646"/>
                    </a:cubicBezTo>
                    <a:lnTo>
                      <a:pt x="1548" y="658"/>
                    </a:lnTo>
                    <a:cubicBezTo>
                      <a:pt x="1551" y="660"/>
                      <a:pt x="1551" y="661"/>
                      <a:pt x="1549" y="661"/>
                    </a:cubicBezTo>
                    <a:cubicBezTo>
                      <a:pt x="1544" y="661"/>
                      <a:pt x="1528" y="654"/>
                      <a:pt x="1524" y="654"/>
                    </a:cubicBezTo>
                    <a:cubicBezTo>
                      <a:pt x="1522" y="654"/>
                      <a:pt x="1522" y="655"/>
                      <a:pt x="1525" y="658"/>
                    </a:cubicBezTo>
                    <a:cubicBezTo>
                      <a:pt x="1536" y="670"/>
                      <a:pt x="1548" y="670"/>
                      <a:pt x="1548" y="682"/>
                    </a:cubicBezTo>
                    <a:cubicBezTo>
                      <a:pt x="1548" y="683"/>
                      <a:pt x="1548" y="684"/>
                      <a:pt x="1547" y="684"/>
                    </a:cubicBezTo>
                    <a:cubicBezTo>
                      <a:pt x="1543" y="684"/>
                      <a:pt x="1529" y="667"/>
                      <a:pt x="1519" y="667"/>
                    </a:cubicBezTo>
                    <a:cubicBezTo>
                      <a:pt x="1516" y="667"/>
                      <a:pt x="1514" y="668"/>
                      <a:pt x="1513" y="670"/>
                    </a:cubicBezTo>
                    <a:cubicBezTo>
                      <a:pt x="1513" y="670"/>
                      <a:pt x="1513" y="682"/>
                      <a:pt x="1536" y="694"/>
                    </a:cubicBezTo>
                    <a:cubicBezTo>
                      <a:pt x="1522" y="686"/>
                      <a:pt x="1513" y="683"/>
                      <a:pt x="1507" y="683"/>
                    </a:cubicBezTo>
                    <a:cubicBezTo>
                      <a:pt x="1494" y="683"/>
                      <a:pt x="1497" y="697"/>
                      <a:pt x="1489" y="705"/>
                    </a:cubicBezTo>
                    <a:cubicBezTo>
                      <a:pt x="1489" y="717"/>
                      <a:pt x="1513" y="717"/>
                      <a:pt x="1536" y="741"/>
                    </a:cubicBezTo>
                    <a:lnTo>
                      <a:pt x="1536" y="741"/>
                    </a:lnTo>
                    <a:cubicBezTo>
                      <a:pt x="1519" y="724"/>
                      <a:pt x="1489" y="713"/>
                      <a:pt x="1474" y="713"/>
                    </a:cubicBezTo>
                    <a:cubicBezTo>
                      <a:pt x="1468" y="713"/>
                      <a:pt x="1465" y="714"/>
                      <a:pt x="1465" y="717"/>
                    </a:cubicBezTo>
                    <a:cubicBezTo>
                      <a:pt x="1453" y="717"/>
                      <a:pt x="1465" y="717"/>
                      <a:pt x="1465" y="729"/>
                    </a:cubicBezTo>
                    <a:cubicBezTo>
                      <a:pt x="1465" y="753"/>
                      <a:pt x="1489" y="765"/>
                      <a:pt x="1477" y="765"/>
                    </a:cubicBezTo>
                    <a:cubicBezTo>
                      <a:pt x="1477" y="766"/>
                      <a:pt x="1477" y="767"/>
                      <a:pt x="1476" y="767"/>
                    </a:cubicBezTo>
                    <a:cubicBezTo>
                      <a:pt x="1472" y="767"/>
                      <a:pt x="1458" y="739"/>
                      <a:pt x="1454" y="739"/>
                    </a:cubicBezTo>
                    <a:cubicBezTo>
                      <a:pt x="1453" y="739"/>
                      <a:pt x="1453" y="740"/>
                      <a:pt x="1453" y="741"/>
                    </a:cubicBezTo>
                    <a:lnTo>
                      <a:pt x="1441" y="753"/>
                    </a:lnTo>
                    <a:cubicBezTo>
                      <a:pt x="1441" y="753"/>
                      <a:pt x="1441" y="765"/>
                      <a:pt x="1453" y="801"/>
                    </a:cubicBezTo>
                    <a:cubicBezTo>
                      <a:pt x="1444" y="792"/>
                      <a:pt x="1436" y="777"/>
                      <a:pt x="1427" y="764"/>
                    </a:cubicBezTo>
                    <a:lnTo>
                      <a:pt x="1427" y="764"/>
                    </a:lnTo>
                    <a:cubicBezTo>
                      <a:pt x="1424" y="768"/>
                      <a:pt x="1417" y="771"/>
                      <a:pt x="1417" y="777"/>
                    </a:cubicBezTo>
                    <a:cubicBezTo>
                      <a:pt x="1429" y="777"/>
                      <a:pt x="1429" y="789"/>
                      <a:pt x="1441" y="801"/>
                    </a:cubicBezTo>
                    <a:cubicBezTo>
                      <a:pt x="1441" y="803"/>
                      <a:pt x="1440" y="804"/>
                      <a:pt x="1439" y="804"/>
                    </a:cubicBezTo>
                    <a:cubicBezTo>
                      <a:pt x="1433" y="804"/>
                      <a:pt x="1417" y="789"/>
                      <a:pt x="1417" y="789"/>
                    </a:cubicBezTo>
                    <a:lnTo>
                      <a:pt x="1406" y="789"/>
                    </a:lnTo>
                    <a:cubicBezTo>
                      <a:pt x="1406" y="789"/>
                      <a:pt x="1406" y="801"/>
                      <a:pt x="1406" y="813"/>
                    </a:cubicBezTo>
                    <a:lnTo>
                      <a:pt x="1406" y="824"/>
                    </a:lnTo>
                    <a:cubicBezTo>
                      <a:pt x="1406" y="824"/>
                      <a:pt x="1397" y="798"/>
                      <a:pt x="1394" y="798"/>
                    </a:cubicBezTo>
                    <a:cubicBezTo>
                      <a:pt x="1394" y="798"/>
                      <a:pt x="1394" y="799"/>
                      <a:pt x="1394" y="801"/>
                    </a:cubicBezTo>
                    <a:cubicBezTo>
                      <a:pt x="1394" y="813"/>
                      <a:pt x="1394" y="824"/>
                      <a:pt x="1394" y="824"/>
                    </a:cubicBezTo>
                    <a:cubicBezTo>
                      <a:pt x="1394" y="824"/>
                      <a:pt x="1382" y="813"/>
                      <a:pt x="1382" y="813"/>
                    </a:cubicBezTo>
                    <a:lnTo>
                      <a:pt x="1382" y="836"/>
                    </a:lnTo>
                    <a:cubicBezTo>
                      <a:pt x="1382" y="845"/>
                      <a:pt x="1388" y="853"/>
                      <a:pt x="1387" y="853"/>
                    </a:cubicBezTo>
                    <a:cubicBezTo>
                      <a:pt x="1387" y="853"/>
                      <a:pt x="1385" y="852"/>
                      <a:pt x="1382" y="848"/>
                    </a:cubicBezTo>
                    <a:cubicBezTo>
                      <a:pt x="1370" y="824"/>
                      <a:pt x="1358" y="813"/>
                      <a:pt x="1346" y="813"/>
                    </a:cubicBezTo>
                    <a:cubicBezTo>
                      <a:pt x="1338" y="813"/>
                      <a:pt x="1330" y="807"/>
                      <a:pt x="1326" y="807"/>
                    </a:cubicBezTo>
                    <a:cubicBezTo>
                      <a:pt x="1323" y="807"/>
                      <a:pt x="1322" y="809"/>
                      <a:pt x="1322" y="813"/>
                    </a:cubicBezTo>
                    <a:cubicBezTo>
                      <a:pt x="1322" y="824"/>
                      <a:pt x="1334" y="824"/>
                      <a:pt x="1346" y="836"/>
                    </a:cubicBezTo>
                    <a:cubicBezTo>
                      <a:pt x="1346" y="845"/>
                      <a:pt x="1352" y="853"/>
                      <a:pt x="1351" y="853"/>
                    </a:cubicBezTo>
                    <a:cubicBezTo>
                      <a:pt x="1351" y="853"/>
                      <a:pt x="1349" y="852"/>
                      <a:pt x="1346" y="848"/>
                    </a:cubicBezTo>
                    <a:cubicBezTo>
                      <a:pt x="1338" y="848"/>
                      <a:pt x="1330" y="843"/>
                      <a:pt x="1329" y="843"/>
                    </a:cubicBezTo>
                    <a:lnTo>
                      <a:pt x="1329" y="843"/>
                    </a:lnTo>
                    <a:cubicBezTo>
                      <a:pt x="1329" y="843"/>
                      <a:pt x="1330" y="844"/>
                      <a:pt x="1334" y="848"/>
                    </a:cubicBezTo>
                    <a:cubicBezTo>
                      <a:pt x="1322" y="836"/>
                      <a:pt x="1316" y="832"/>
                      <a:pt x="1312" y="832"/>
                    </a:cubicBezTo>
                    <a:cubicBezTo>
                      <a:pt x="1305" y="832"/>
                      <a:pt x="1310" y="848"/>
                      <a:pt x="1310" y="848"/>
                    </a:cubicBezTo>
                    <a:lnTo>
                      <a:pt x="1275" y="848"/>
                    </a:lnTo>
                    <a:cubicBezTo>
                      <a:pt x="1275" y="848"/>
                      <a:pt x="1269" y="859"/>
                      <a:pt x="1262" y="859"/>
                    </a:cubicBezTo>
                    <a:cubicBezTo>
                      <a:pt x="1259" y="859"/>
                      <a:pt x="1255" y="856"/>
                      <a:pt x="1251" y="848"/>
                    </a:cubicBezTo>
                    <a:lnTo>
                      <a:pt x="1251" y="848"/>
                    </a:lnTo>
                    <a:cubicBezTo>
                      <a:pt x="1251" y="848"/>
                      <a:pt x="1251" y="860"/>
                      <a:pt x="1263" y="884"/>
                    </a:cubicBezTo>
                    <a:cubicBezTo>
                      <a:pt x="1275" y="908"/>
                      <a:pt x="1286" y="920"/>
                      <a:pt x="1286" y="920"/>
                    </a:cubicBezTo>
                    <a:lnTo>
                      <a:pt x="1251" y="884"/>
                    </a:lnTo>
                    <a:cubicBezTo>
                      <a:pt x="1247" y="880"/>
                      <a:pt x="1243" y="879"/>
                      <a:pt x="1240" y="879"/>
                    </a:cubicBezTo>
                    <a:cubicBezTo>
                      <a:pt x="1234" y="879"/>
                      <a:pt x="1231" y="884"/>
                      <a:pt x="1239" y="884"/>
                    </a:cubicBezTo>
                    <a:cubicBezTo>
                      <a:pt x="1239" y="884"/>
                      <a:pt x="1239" y="896"/>
                      <a:pt x="1239" y="908"/>
                    </a:cubicBezTo>
                    <a:lnTo>
                      <a:pt x="1215" y="884"/>
                    </a:lnTo>
                    <a:lnTo>
                      <a:pt x="1215" y="884"/>
                    </a:lnTo>
                    <a:cubicBezTo>
                      <a:pt x="1203" y="884"/>
                      <a:pt x="1251" y="944"/>
                      <a:pt x="1251" y="944"/>
                    </a:cubicBezTo>
                    <a:cubicBezTo>
                      <a:pt x="1239" y="944"/>
                      <a:pt x="1215" y="896"/>
                      <a:pt x="1203" y="896"/>
                    </a:cubicBezTo>
                    <a:cubicBezTo>
                      <a:pt x="1191" y="896"/>
                      <a:pt x="1215" y="944"/>
                      <a:pt x="1215" y="955"/>
                    </a:cubicBezTo>
                    <a:cubicBezTo>
                      <a:pt x="1215" y="962"/>
                      <a:pt x="1215" y="969"/>
                      <a:pt x="1213" y="969"/>
                    </a:cubicBezTo>
                    <a:cubicBezTo>
                      <a:pt x="1211" y="969"/>
                      <a:pt x="1208" y="966"/>
                      <a:pt x="1203" y="955"/>
                    </a:cubicBezTo>
                    <a:cubicBezTo>
                      <a:pt x="1191" y="932"/>
                      <a:pt x="1203" y="932"/>
                      <a:pt x="1179" y="932"/>
                    </a:cubicBezTo>
                    <a:cubicBezTo>
                      <a:pt x="1173" y="928"/>
                      <a:pt x="1169" y="927"/>
                      <a:pt x="1167" y="927"/>
                    </a:cubicBezTo>
                    <a:cubicBezTo>
                      <a:pt x="1162" y="927"/>
                      <a:pt x="1171" y="938"/>
                      <a:pt x="1179" y="955"/>
                    </a:cubicBezTo>
                    <a:cubicBezTo>
                      <a:pt x="1191" y="955"/>
                      <a:pt x="1203" y="967"/>
                      <a:pt x="1203" y="979"/>
                    </a:cubicBezTo>
                    <a:cubicBezTo>
                      <a:pt x="1203" y="979"/>
                      <a:pt x="1165" y="949"/>
                      <a:pt x="1156" y="949"/>
                    </a:cubicBezTo>
                    <a:cubicBezTo>
                      <a:pt x="1154" y="949"/>
                      <a:pt x="1153" y="951"/>
                      <a:pt x="1155" y="955"/>
                    </a:cubicBezTo>
                    <a:lnTo>
                      <a:pt x="1191" y="991"/>
                    </a:lnTo>
                    <a:cubicBezTo>
                      <a:pt x="1203" y="991"/>
                      <a:pt x="1203" y="1003"/>
                      <a:pt x="1203" y="1015"/>
                    </a:cubicBezTo>
                    <a:cubicBezTo>
                      <a:pt x="1184" y="996"/>
                      <a:pt x="1172" y="976"/>
                      <a:pt x="1169" y="976"/>
                    </a:cubicBezTo>
                    <a:cubicBezTo>
                      <a:pt x="1168" y="976"/>
                      <a:pt x="1167" y="977"/>
                      <a:pt x="1167" y="979"/>
                    </a:cubicBezTo>
                    <a:cubicBezTo>
                      <a:pt x="1167" y="991"/>
                      <a:pt x="1167" y="1003"/>
                      <a:pt x="1179" y="1015"/>
                    </a:cubicBezTo>
                    <a:cubicBezTo>
                      <a:pt x="1167" y="1003"/>
                      <a:pt x="1155" y="991"/>
                      <a:pt x="1144" y="979"/>
                    </a:cubicBezTo>
                    <a:cubicBezTo>
                      <a:pt x="1138" y="973"/>
                      <a:pt x="1135" y="970"/>
                      <a:pt x="1133" y="970"/>
                    </a:cubicBezTo>
                    <a:cubicBezTo>
                      <a:pt x="1132" y="970"/>
                      <a:pt x="1132" y="973"/>
                      <a:pt x="1132" y="979"/>
                    </a:cubicBezTo>
                    <a:cubicBezTo>
                      <a:pt x="1132" y="988"/>
                      <a:pt x="1156" y="1021"/>
                      <a:pt x="1152" y="1021"/>
                    </a:cubicBezTo>
                    <a:cubicBezTo>
                      <a:pt x="1151" y="1021"/>
                      <a:pt x="1145" y="1016"/>
                      <a:pt x="1132" y="1003"/>
                    </a:cubicBezTo>
                    <a:cubicBezTo>
                      <a:pt x="1119" y="994"/>
                      <a:pt x="1113" y="990"/>
                      <a:pt x="1111" y="990"/>
                    </a:cubicBezTo>
                    <a:lnTo>
                      <a:pt x="1111" y="990"/>
                    </a:lnTo>
                    <a:cubicBezTo>
                      <a:pt x="1106" y="990"/>
                      <a:pt x="1132" y="1018"/>
                      <a:pt x="1132" y="1027"/>
                    </a:cubicBezTo>
                    <a:cubicBezTo>
                      <a:pt x="1132" y="1027"/>
                      <a:pt x="1109" y="1012"/>
                      <a:pt x="1106" y="1012"/>
                    </a:cubicBezTo>
                    <a:lnTo>
                      <a:pt x="1106" y="1012"/>
                    </a:lnTo>
                    <a:cubicBezTo>
                      <a:pt x="1105" y="1012"/>
                      <a:pt x="1105" y="1013"/>
                      <a:pt x="1108" y="1015"/>
                    </a:cubicBezTo>
                    <a:lnTo>
                      <a:pt x="1132" y="1051"/>
                    </a:lnTo>
                    <a:cubicBezTo>
                      <a:pt x="1108" y="1027"/>
                      <a:pt x="1108" y="1027"/>
                      <a:pt x="1096" y="1015"/>
                    </a:cubicBezTo>
                    <a:cubicBezTo>
                      <a:pt x="1084" y="1015"/>
                      <a:pt x="1072" y="1015"/>
                      <a:pt x="1096" y="1027"/>
                    </a:cubicBezTo>
                    <a:cubicBezTo>
                      <a:pt x="1108" y="1039"/>
                      <a:pt x="1096" y="1039"/>
                      <a:pt x="1096" y="1039"/>
                    </a:cubicBezTo>
                    <a:cubicBezTo>
                      <a:pt x="1096" y="1039"/>
                      <a:pt x="1120" y="1075"/>
                      <a:pt x="1108" y="1075"/>
                    </a:cubicBezTo>
                    <a:lnTo>
                      <a:pt x="1084" y="1051"/>
                    </a:lnTo>
                    <a:lnTo>
                      <a:pt x="1084" y="1063"/>
                    </a:lnTo>
                    <a:cubicBezTo>
                      <a:pt x="1084" y="1059"/>
                      <a:pt x="1084" y="1058"/>
                      <a:pt x="1084" y="1058"/>
                    </a:cubicBezTo>
                    <a:cubicBezTo>
                      <a:pt x="1085" y="1058"/>
                      <a:pt x="1086" y="1061"/>
                      <a:pt x="1088" y="1068"/>
                    </a:cubicBezTo>
                    <a:lnTo>
                      <a:pt x="1088" y="1068"/>
                    </a:lnTo>
                    <a:cubicBezTo>
                      <a:pt x="1087" y="1066"/>
                      <a:pt x="1086" y="1064"/>
                      <a:pt x="1084" y="1063"/>
                    </a:cubicBezTo>
                    <a:lnTo>
                      <a:pt x="1084" y="1063"/>
                    </a:lnTo>
                    <a:cubicBezTo>
                      <a:pt x="1084" y="1073"/>
                      <a:pt x="1086" y="1076"/>
                      <a:pt x="1088" y="1076"/>
                    </a:cubicBezTo>
                    <a:cubicBezTo>
                      <a:pt x="1089" y="1076"/>
                      <a:pt x="1090" y="1074"/>
                      <a:pt x="1089" y="1071"/>
                    </a:cubicBezTo>
                    <a:lnTo>
                      <a:pt x="1089" y="1071"/>
                    </a:lnTo>
                    <a:cubicBezTo>
                      <a:pt x="1091" y="1075"/>
                      <a:pt x="1093" y="1080"/>
                      <a:pt x="1096" y="1086"/>
                    </a:cubicBezTo>
                    <a:cubicBezTo>
                      <a:pt x="1108" y="1098"/>
                      <a:pt x="1108" y="1098"/>
                      <a:pt x="1096" y="1098"/>
                    </a:cubicBezTo>
                    <a:lnTo>
                      <a:pt x="1048" y="1051"/>
                    </a:lnTo>
                    <a:lnTo>
                      <a:pt x="1048" y="1051"/>
                    </a:lnTo>
                    <a:cubicBezTo>
                      <a:pt x="1072" y="1075"/>
                      <a:pt x="1060" y="1086"/>
                      <a:pt x="1060" y="1086"/>
                    </a:cubicBezTo>
                    <a:cubicBezTo>
                      <a:pt x="1060" y="1086"/>
                      <a:pt x="1048" y="1075"/>
                      <a:pt x="1036" y="1075"/>
                    </a:cubicBezTo>
                    <a:cubicBezTo>
                      <a:pt x="1025" y="1075"/>
                      <a:pt x="1001" y="1086"/>
                      <a:pt x="989" y="1098"/>
                    </a:cubicBezTo>
                    <a:cubicBezTo>
                      <a:pt x="986" y="1101"/>
                      <a:pt x="985" y="1102"/>
                      <a:pt x="983" y="1102"/>
                    </a:cubicBezTo>
                    <a:cubicBezTo>
                      <a:pt x="976" y="1102"/>
                      <a:pt x="975" y="1086"/>
                      <a:pt x="965" y="1086"/>
                    </a:cubicBezTo>
                    <a:cubicBezTo>
                      <a:pt x="965" y="1098"/>
                      <a:pt x="965" y="1110"/>
                      <a:pt x="965" y="1122"/>
                    </a:cubicBezTo>
                    <a:cubicBezTo>
                      <a:pt x="953" y="1134"/>
                      <a:pt x="953" y="1146"/>
                      <a:pt x="953" y="1158"/>
                    </a:cubicBezTo>
                    <a:cubicBezTo>
                      <a:pt x="953" y="1170"/>
                      <a:pt x="953" y="1182"/>
                      <a:pt x="953" y="1182"/>
                    </a:cubicBezTo>
                    <a:cubicBezTo>
                      <a:pt x="941" y="1182"/>
                      <a:pt x="929" y="1194"/>
                      <a:pt x="929" y="1205"/>
                    </a:cubicBezTo>
                    <a:cubicBezTo>
                      <a:pt x="929" y="1205"/>
                      <a:pt x="917" y="1205"/>
                      <a:pt x="929" y="1217"/>
                    </a:cubicBezTo>
                    <a:cubicBezTo>
                      <a:pt x="941" y="1229"/>
                      <a:pt x="965" y="1253"/>
                      <a:pt x="977" y="1265"/>
                    </a:cubicBezTo>
                    <a:cubicBezTo>
                      <a:pt x="979" y="1267"/>
                      <a:pt x="979" y="1267"/>
                      <a:pt x="979" y="1267"/>
                    </a:cubicBezTo>
                    <a:cubicBezTo>
                      <a:pt x="976" y="1267"/>
                      <a:pt x="940" y="1240"/>
                      <a:pt x="929" y="1229"/>
                    </a:cubicBezTo>
                    <a:cubicBezTo>
                      <a:pt x="924" y="1219"/>
                      <a:pt x="921" y="1216"/>
                      <a:pt x="919" y="1216"/>
                    </a:cubicBezTo>
                    <a:cubicBezTo>
                      <a:pt x="915" y="1216"/>
                      <a:pt x="912" y="1222"/>
                      <a:pt x="905" y="1229"/>
                    </a:cubicBezTo>
                    <a:cubicBezTo>
                      <a:pt x="905" y="1229"/>
                      <a:pt x="894" y="1241"/>
                      <a:pt x="882" y="1241"/>
                    </a:cubicBezTo>
                    <a:lnTo>
                      <a:pt x="870" y="1241"/>
                    </a:lnTo>
                    <a:cubicBezTo>
                      <a:pt x="870" y="1241"/>
                      <a:pt x="882" y="1253"/>
                      <a:pt x="894" y="1265"/>
                    </a:cubicBezTo>
                    <a:lnTo>
                      <a:pt x="858" y="1265"/>
                    </a:lnTo>
                    <a:cubicBezTo>
                      <a:pt x="846" y="1265"/>
                      <a:pt x="870" y="1277"/>
                      <a:pt x="882" y="1301"/>
                    </a:cubicBezTo>
                    <a:cubicBezTo>
                      <a:pt x="884" y="1306"/>
                      <a:pt x="885" y="1309"/>
                      <a:pt x="883" y="1309"/>
                    </a:cubicBezTo>
                    <a:cubicBezTo>
                      <a:pt x="878" y="1309"/>
                      <a:pt x="858" y="1286"/>
                      <a:pt x="858" y="1277"/>
                    </a:cubicBezTo>
                    <a:lnTo>
                      <a:pt x="858" y="1277"/>
                    </a:lnTo>
                    <a:cubicBezTo>
                      <a:pt x="846" y="1277"/>
                      <a:pt x="858" y="1301"/>
                      <a:pt x="870" y="1301"/>
                    </a:cubicBezTo>
                    <a:cubicBezTo>
                      <a:pt x="870" y="1304"/>
                      <a:pt x="868" y="1306"/>
                      <a:pt x="864" y="1306"/>
                    </a:cubicBezTo>
                    <a:cubicBezTo>
                      <a:pt x="857" y="1306"/>
                      <a:pt x="842" y="1297"/>
                      <a:pt x="834" y="1289"/>
                    </a:cubicBezTo>
                    <a:cubicBezTo>
                      <a:pt x="822" y="1289"/>
                      <a:pt x="822" y="1289"/>
                      <a:pt x="822" y="1301"/>
                    </a:cubicBezTo>
                    <a:cubicBezTo>
                      <a:pt x="822" y="1309"/>
                      <a:pt x="822" y="1323"/>
                      <a:pt x="814" y="1323"/>
                    </a:cubicBezTo>
                    <a:cubicBezTo>
                      <a:pt x="811" y="1323"/>
                      <a:pt x="806" y="1320"/>
                      <a:pt x="798" y="1313"/>
                    </a:cubicBezTo>
                    <a:cubicBezTo>
                      <a:pt x="792" y="1307"/>
                      <a:pt x="789" y="1304"/>
                      <a:pt x="788" y="1304"/>
                    </a:cubicBezTo>
                    <a:lnTo>
                      <a:pt x="788" y="1304"/>
                    </a:lnTo>
                    <a:cubicBezTo>
                      <a:pt x="785" y="1304"/>
                      <a:pt x="798" y="1325"/>
                      <a:pt x="798" y="1325"/>
                    </a:cubicBezTo>
                    <a:cubicBezTo>
                      <a:pt x="798" y="1336"/>
                      <a:pt x="786" y="1360"/>
                      <a:pt x="786" y="1384"/>
                    </a:cubicBezTo>
                    <a:cubicBezTo>
                      <a:pt x="786" y="1390"/>
                      <a:pt x="786" y="1394"/>
                      <a:pt x="787" y="1396"/>
                    </a:cubicBezTo>
                    <a:lnTo>
                      <a:pt x="787" y="1396"/>
                    </a:lnTo>
                    <a:cubicBezTo>
                      <a:pt x="783" y="1392"/>
                      <a:pt x="779" y="1388"/>
                      <a:pt x="774" y="1384"/>
                    </a:cubicBezTo>
                    <a:lnTo>
                      <a:pt x="763" y="1384"/>
                    </a:lnTo>
                    <a:cubicBezTo>
                      <a:pt x="751" y="1384"/>
                      <a:pt x="739" y="1384"/>
                      <a:pt x="739" y="1396"/>
                    </a:cubicBezTo>
                    <a:cubicBezTo>
                      <a:pt x="739" y="1408"/>
                      <a:pt x="739" y="1420"/>
                      <a:pt x="739" y="1420"/>
                    </a:cubicBezTo>
                    <a:cubicBezTo>
                      <a:pt x="763" y="1444"/>
                      <a:pt x="786" y="1467"/>
                      <a:pt x="810" y="1503"/>
                    </a:cubicBezTo>
                    <a:cubicBezTo>
                      <a:pt x="816" y="1508"/>
                      <a:pt x="817" y="1511"/>
                      <a:pt x="816" y="1511"/>
                    </a:cubicBezTo>
                    <a:cubicBezTo>
                      <a:pt x="814" y="1511"/>
                      <a:pt x="781" y="1483"/>
                      <a:pt x="763" y="1456"/>
                    </a:cubicBezTo>
                    <a:cubicBezTo>
                      <a:pt x="751" y="1432"/>
                      <a:pt x="739" y="1432"/>
                      <a:pt x="727" y="1432"/>
                    </a:cubicBezTo>
                    <a:cubicBezTo>
                      <a:pt x="727" y="1432"/>
                      <a:pt x="727" y="1432"/>
                      <a:pt x="727" y="1444"/>
                    </a:cubicBezTo>
                    <a:cubicBezTo>
                      <a:pt x="739" y="1456"/>
                      <a:pt x="739" y="1456"/>
                      <a:pt x="727" y="1456"/>
                    </a:cubicBezTo>
                    <a:cubicBezTo>
                      <a:pt x="703" y="1444"/>
                      <a:pt x="691" y="1432"/>
                      <a:pt x="679" y="1408"/>
                    </a:cubicBezTo>
                    <a:lnTo>
                      <a:pt x="679" y="1408"/>
                    </a:lnTo>
                    <a:cubicBezTo>
                      <a:pt x="691" y="1432"/>
                      <a:pt x="691" y="1432"/>
                      <a:pt x="679" y="1432"/>
                    </a:cubicBezTo>
                    <a:cubicBezTo>
                      <a:pt x="679" y="1444"/>
                      <a:pt x="679" y="1432"/>
                      <a:pt x="679" y="1456"/>
                    </a:cubicBezTo>
                    <a:cubicBezTo>
                      <a:pt x="679" y="1479"/>
                      <a:pt x="691" y="1479"/>
                      <a:pt x="679" y="1479"/>
                    </a:cubicBezTo>
                    <a:cubicBezTo>
                      <a:pt x="679" y="1467"/>
                      <a:pt x="667" y="1456"/>
                      <a:pt x="667" y="1456"/>
                    </a:cubicBezTo>
                    <a:lnTo>
                      <a:pt x="667" y="1467"/>
                    </a:lnTo>
                    <a:lnTo>
                      <a:pt x="655" y="1467"/>
                    </a:lnTo>
                    <a:cubicBezTo>
                      <a:pt x="651" y="1463"/>
                      <a:pt x="648" y="1461"/>
                      <a:pt x="646" y="1461"/>
                    </a:cubicBezTo>
                    <a:lnTo>
                      <a:pt x="646" y="1461"/>
                    </a:lnTo>
                    <a:cubicBezTo>
                      <a:pt x="640" y="1461"/>
                      <a:pt x="655" y="1494"/>
                      <a:pt x="655" y="1503"/>
                    </a:cubicBezTo>
                    <a:cubicBezTo>
                      <a:pt x="667" y="1515"/>
                      <a:pt x="655" y="1527"/>
                      <a:pt x="655" y="1527"/>
                    </a:cubicBezTo>
                    <a:cubicBezTo>
                      <a:pt x="644" y="1491"/>
                      <a:pt x="644" y="1479"/>
                      <a:pt x="632" y="1479"/>
                    </a:cubicBezTo>
                    <a:cubicBezTo>
                      <a:pt x="620" y="1479"/>
                      <a:pt x="608" y="1479"/>
                      <a:pt x="596" y="1491"/>
                    </a:cubicBezTo>
                    <a:cubicBezTo>
                      <a:pt x="584" y="1491"/>
                      <a:pt x="572" y="1491"/>
                      <a:pt x="584" y="1503"/>
                    </a:cubicBezTo>
                    <a:cubicBezTo>
                      <a:pt x="596" y="1527"/>
                      <a:pt x="584" y="1527"/>
                      <a:pt x="584" y="1527"/>
                    </a:cubicBezTo>
                    <a:cubicBezTo>
                      <a:pt x="584" y="1527"/>
                      <a:pt x="584" y="1503"/>
                      <a:pt x="572" y="1503"/>
                    </a:cubicBezTo>
                    <a:cubicBezTo>
                      <a:pt x="572" y="1503"/>
                      <a:pt x="567" y="1498"/>
                      <a:pt x="563" y="1498"/>
                    </a:cubicBezTo>
                    <a:cubicBezTo>
                      <a:pt x="561" y="1498"/>
                      <a:pt x="560" y="1499"/>
                      <a:pt x="560" y="1503"/>
                    </a:cubicBezTo>
                    <a:cubicBezTo>
                      <a:pt x="560" y="1515"/>
                      <a:pt x="560" y="1515"/>
                      <a:pt x="559" y="1515"/>
                    </a:cubicBezTo>
                    <a:cubicBezTo>
                      <a:pt x="557" y="1515"/>
                      <a:pt x="554" y="1515"/>
                      <a:pt x="548" y="1527"/>
                    </a:cubicBezTo>
                    <a:cubicBezTo>
                      <a:pt x="548" y="1527"/>
                      <a:pt x="536" y="1515"/>
                      <a:pt x="536" y="1515"/>
                    </a:cubicBezTo>
                    <a:cubicBezTo>
                      <a:pt x="524" y="1515"/>
                      <a:pt x="524" y="1515"/>
                      <a:pt x="513" y="1527"/>
                    </a:cubicBezTo>
                    <a:cubicBezTo>
                      <a:pt x="513" y="1539"/>
                      <a:pt x="513" y="1551"/>
                      <a:pt x="513" y="1563"/>
                    </a:cubicBezTo>
                    <a:cubicBezTo>
                      <a:pt x="505" y="1585"/>
                      <a:pt x="517" y="1622"/>
                      <a:pt x="526" y="1622"/>
                    </a:cubicBezTo>
                    <a:cubicBezTo>
                      <a:pt x="532" y="1622"/>
                      <a:pt x="536" y="1610"/>
                      <a:pt x="536" y="1575"/>
                    </a:cubicBezTo>
                    <a:cubicBezTo>
                      <a:pt x="536" y="1598"/>
                      <a:pt x="548" y="1598"/>
                      <a:pt x="560" y="1622"/>
                    </a:cubicBezTo>
                    <a:lnTo>
                      <a:pt x="572" y="1622"/>
                    </a:lnTo>
                    <a:cubicBezTo>
                      <a:pt x="584" y="1598"/>
                      <a:pt x="608" y="1598"/>
                      <a:pt x="632" y="1598"/>
                    </a:cubicBezTo>
                    <a:cubicBezTo>
                      <a:pt x="637" y="1598"/>
                      <a:pt x="650" y="1606"/>
                      <a:pt x="659" y="1606"/>
                    </a:cubicBezTo>
                    <a:cubicBezTo>
                      <a:pt x="670" y="1606"/>
                      <a:pt x="675" y="1596"/>
                      <a:pt x="655" y="1551"/>
                    </a:cubicBezTo>
                    <a:cubicBezTo>
                      <a:pt x="655" y="1551"/>
                      <a:pt x="639" y="1509"/>
                      <a:pt x="640" y="1509"/>
                    </a:cubicBezTo>
                    <a:lnTo>
                      <a:pt x="640" y="1509"/>
                    </a:lnTo>
                    <a:cubicBezTo>
                      <a:pt x="641" y="1509"/>
                      <a:pt x="642" y="1511"/>
                      <a:pt x="644" y="1515"/>
                    </a:cubicBezTo>
                    <a:lnTo>
                      <a:pt x="667" y="1563"/>
                    </a:lnTo>
                    <a:lnTo>
                      <a:pt x="715" y="1658"/>
                    </a:lnTo>
                    <a:lnTo>
                      <a:pt x="715" y="1634"/>
                    </a:lnTo>
                    <a:cubicBezTo>
                      <a:pt x="715" y="1634"/>
                      <a:pt x="715" y="1622"/>
                      <a:pt x="727" y="1622"/>
                    </a:cubicBezTo>
                    <a:cubicBezTo>
                      <a:pt x="727" y="1622"/>
                      <a:pt x="739" y="1622"/>
                      <a:pt x="751" y="1646"/>
                    </a:cubicBezTo>
                    <a:cubicBezTo>
                      <a:pt x="730" y="1605"/>
                      <a:pt x="745" y="1617"/>
                      <a:pt x="742" y="1599"/>
                    </a:cubicBezTo>
                    <a:lnTo>
                      <a:pt x="742" y="1599"/>
                    </a:lnTo>
                    <a:cubicBezTo>
                      <a:pt x="747" y="1608"/>
                      <a:pt x="757" y="1622"/>
                      <a:pt x="763" y="1622"/>
                    </a:cubicBezTo>
                    <a:cubicBezTo>
                      <a:pt x="750" y="1603"/>
                      <a:pt x="743" y="1594"/>
                      <a:pt x="740" y="1592"/>
                    </a:cubicBezTo>
                    <a:lnTo>
                      <a:pt x="740" y="1592"/>
                    </a:lnTo>
                    <a:cubicBezTo>
                      <a:pt x="740" y="1590"/>
                      <a:pt x="739" y="1588"/>
                      <a:pt x="739" y="1586"/>
                    </a:cubicBezTo>
                    <a:cubicBezTo>
                      <a:pt x="731" y="1563"/>
                      <a:pt x="718" y="1545"/>
                      <a:pt x="720" y="1545"/>
                    </a:cubicBezTo>
                    <a:lnTo>
                      <a:pt x="720" y="1545"/>
                    </a:lnTo>
                    <a:cubicBezTo>
                      <a:pt x="721" y="1545"/>
                      <a:pt x="726" y="1550"/>
                      <a:pt x="739" y="1563"/>
                    </a:cubicBezTo>
                    <a:cubicBezTo>
                      <a:pt x="739" y="1575"/>
                      <a:pt x="751" y="1586"/>
                      <a:pt x="763" y="1598"/>
                    </a:cubicBezTo>
                    <a:cubicBezTo>
                      <a:pt x="774" y="1598"/>
                      <a:pt x="786" y="1598"/>
                      <a:pt x="763" y="1586"/>
                    </a:cubicBezTo>
                    <a:cubicBezTo>
                      <a:pt x="751" y="1575"/>
                      <a:pt x="763" y="1575"/>
                      <a:pt x="763" y="1575"/>
                    </a:cubicBezTo>
                    <a:cubicBezTo>
                      <a:pt x="763" y="1575"/>
                      <a:pt x="774" y="1586"/>
                      <a:pt x="786" y="1586"/>
                    </a:cubicBezTo>
                    <a:cubicBezTo>
                      <a:pt x="786" y="1588"/>
                      <a:pt x="786" y="1588"/>
                      <a:pt x="786" y="1588"/>
                    </a:cubicBezTo>
                    <a:cubicBezTo>
                      <a:pt x="787" y="1588"/>
                      <a:pt x="788" y="1568"/>
                      <a:pt x="798" y="1568"/>
                    </a:cubicBezTo>
                    <a:cubicBezTo>
                      <a:pt x="801" y="1568"/>
                      <a:pt x="805" y="1570"/>
                      <a:pt x="810" y="1575"/>
                    </a:cubicBezTo>
                    <a:cubicBezTo>
                      <a:pt x="810" y="1575"/>
                      <a:pt x="786" y="1527"/>
                      <a:pt x="798" y="1527"/>
                    </a:cubicBezTo>
                    <a:lnTo>
                      <a:pt x="798" y="1527"/>
                    </a:lnTo>
                    <a:cubicBezTo>
                      <a:pt x="798" y="1537"/>
                      <a:pt x="814" y="1554"/>
                      <a:pt x="820" y="1554"/>
                    </a:cubicBezTo>
                    <a:cubicBezTo>
                      <a:pt x="821" y="1554"/>
                      <a:pt x="822" y="1553"/>
                      <a:pt x="822" y="1551"/>
                    </a:cubicBezTo>
                    <a:cubicBezTo>
                      <a:pt x="822" y="1551"/>
                      <a:pt x="798" y="1527"/>
                      <a:pt x="798" y="1515"/>
                    </a:cubicBezTo>
                    <a:lnTo>
                      <a:pt x="798" y="1515"/>
                    </a:lnTo>
                    <a:lnTo>
                      <a:pt x="846" y="1563"/>
                    </a:lnTo>
                    <a:cubicBezTo>
                      <a:pt x="826" y="1543"/>
                      <a:pt x="823" y="1524"/>
                      <a:pt x="835" y="1524"/>
                    </a:cubicBezTo>
                    <a:cubicBezTo>
                      <a:pt x="838" y="1524"/>
                      <a:pt x="842" y="1525"/>
                      <a:pt x="846" y="1527"/>
                    </a:cubicBezTo>
                    <a:cubicBezTo>
                      <a:pt x="854" y="1531"/>
                      <a:pt x="858" y="1532"/>
                      <a:pt x="860" y="1532"/>
                    </a:cubicBezTo>
                    <a:cubicBezTo>
                      <a:pt x="863" y="1532"/>
                      <a:pt x="858" y="1527"/>
                      <a:pt x="858" y="1527"/>
                    </a:cubicBezTo>
                    <a:cubicBezTo>
                      <a:pt x="870" y="1527"/>
                      <a:pt x="858" y="1515"/>
                      <a:pt x="858" y="1515"/>
                    </a:cubicBezTo>
                    <a:lnTo>
                      <a:pt x="870" y="1503"/>
                    </a:lnTo>
                    <a:lnTo>
                      <a:pt x="858" y="1491"/>
                    </a:lnTo>
                    <a:cubicBezTo>
                      <a:pt x="854" y="1487"/>
                      <a:pt x="855" y="1486"/>
                      <a:pt x="859" y="1486"/>
                    </a:cubicBezTo>
                    <a:cubicBezTo>
                      <a:pt x="866" y="1486"/>
                      <a:pt x="882" y="1491"/>
                      <a:pt x="882" y="1491"/>
                    </a:cubicBezTo>
                    <a:cubicBezTo>
                      <a:pt x="882" y="1491"/>
                      <a:pt x="905" y="1491"/>
                      <a:pt x="894" y="1479"/>
                    </a:cubicBezTo>
                    <a:cubicBezTo>
                      <a:pt x="885" y="1471"/>
                      <a:pt x="871" y="1457"/>
                      <a:pt x="875" y="1457"/>
                    </a:cubicBezTo>
                    <a:lnTo>
                      <a:pt x="875" y="1457"/>
                    </a:lnTo>
                    <a:cubicBezTo>
                      <a:pt x="877" y="1457"/>
                      <a:pt x="882" y="1460"/>
                      <a:pt x="894" y="1467"/>
                    </a:cubicBezTo>
                    <a:cubicBezTo>
                      <a:pt x="867" y="1450"/>
                      <a:pt x="860" y="1439"/>
                      <a:pt x="868" y="1439"/>
                    </a:cubicBezTo>
                    <a:cubicBezTo>
                      <a:pt x="871" y="1439"/>
                      <a:pt x="875" y="1440"/>
                      <a:pt x="882" y="1444"/>
                    </a:cubicBezTo>
                    <a:cubicBezTo>
                      <a:pt x="898" y="1452"/>
                      <a:pt x="909" y="1460"/>
                      <a:pt x="910" y="1460"/>
                    </a:cubicBezTo>
                    <a:cubicBezTo>
                      <a:pt x="910" y="1460"/>
                      <a:pt x="909" y="1459"/>
                      <a:pt x="905" y="1456"/>
                    </a:cubicBezTo>
                    <a:cubicBezTo>
                      <a:pt x="905" y="1436"/>
                      <a:pt x="890" y="1417"/>
                      <a:pt x="890" y="1417"/>
                    </a:cubicBezTo>
                    <a:lnTo>
                      <a:pt x="890" y="1417"/>
                    </a:lnTo>
                    <a:cubicBezTo>
                      <a:pt x="890" y="1417"/>
                      <a:pt x="891" y="1418"/>
                      <a:pt x="894" y="1420"/>
                    </a:cubicBezTo>
                    <a:cubicBezTo>
                      <a:pt x="894" y="1420"/>
                      <a:pt x="905" y="1444"/>
                      <a:pt x="917" y="1444"/>
                    </a:cubicBezTo>
                    <a:cubicBezTo>
                      <a:pt x="920" y="1446"/>
                      <a:pt x="921" y="1447"/>
                      <a:pt x="921" y="1447"/>
                    </a:cubicBezTo>
                    <a:cubicBezTo>
                      <a:pt x="921" y="1447"/>
                      <a:pt x="905" y="1429"/>
                      <a:pt x="905" y="1420"/>
                    </a:cubicBezTo>
                    <a:cubicBezTo>
                      <a:pt x="905" y="1420"/>
                      <a:pt x="905" y="1414"/>
                      <a:pt x="913" y="1414"/>
                    </a:cubicBezTo>
                    <a:cubicBezTo>
                      <a:pt x="916" y="1414"/>
                      <a:pt x="921" y="1416"/>
                      <a:pt x="929" y="1420"/>
                    </a:cubicBezTo>
                    <a:cubicBezTo>
                      <a:pt x="935" y="1426"/>
                      <a:pt x="938" y="1429"/>
                      <a:pt x="941" y="1429"/>
                    </a:cubicBezTo>
                    <a:cubicBezTo>
                      <a:pt x="944" y="1429"/>
                      <a:pt x="947" y="1426"/>
                      <a:pt x="953" y="1420"/>
                    </a:cubicBezTo>
                    <a:cubicBezTo>
                      <a:pt x="953" y="1408"/>
                      <a:pt x="953" y="1408"/>
                      <a:pt x="953" y="1408"/>
                    </a:cubicBezTo>
                    <a:cubicBezTo>
                      <a:pt x="953" y="1398"/>
                      <a:pt x="937" y="1381"/>
                      <a:pt x="944" y="1381"/>
                    </a:cubicBezTo>
                    <a:cubicBezTo>
                      <a:pt x="946" y="1381"/>
                      <a:pt x="949" y="1382"/>
                      <a:pt x="953" y="1384"/>
                    </a:cubicBezTo>
                    <a:cubicBezTo>
                      <a:pt x="959" y="1396"/>
                      <a:pt x="965" y="1402"/>
                      <a:pt x="969" y="1402"/>
                    </a:cubicBezTo>
                    <a:cubicBezTo>
                      <a:pt x="974" y="1402"/>
                      <a:pt x="977" y="1396"/>
                      <a:pt x="977" y="1384"/>
                    </a:cubicBezTo>
                    <a:cubicBezTo>
                      <a:pt x="977" y="1382"/>
                      <a:pt x="976" y="1380"/>
                      <a:pt x="975" y="1378"/>
                    </a:cubicBezTo>
                    <a:lnTo>
                      <a:pt x="975" y="1378"/>
                    </a:lnTo>
                    <a:cubicBezTo>
                      <a:pt x="977" y="1379"/>
                      <a:pt x="979" y="1379"/>
                      <a:pt x="980" y="1379"/>
                    </a:cubicBezTo>
                    <a:cubicBezTo>
                      <a:pt x="987" y="1379"/>
                      <a:pt x="984" y="1367"/>
                      <a:pt x="977" y="1360"/>
                    </a:cubicBezTo>
                    <a:cubicBezTo>
                      <a:pt x="967" y="1350"/>
                      <a:pt x="965" y="1347"/>
                      <a:pt x="968" y="1347"/>
                    </a:cubicBezTo>
                    <a:lnTo>
                      <a:pt x="968" y="1347"/>
                    </a:lnTo>
                    <a:cubicBezTo>
                      <a:pt x="971" y="1347"/>
                      <a:pt x="982" y="1353"/>
                      <a:pt x="989" y="1360"/>
                    </a:cubicBezTo>
                    <a:cubicBezTo>
                      <a:pt x="989" y="1372"/>
                      <a:pt x="1001" y="1372"/>
                      <a:pt x="1001" y="1384"/>
                    </a:cubicBezTo>
                    <a:cubicBezTo>
                      <a:pt x="1013" y="1384"/>
                      <a:pt x="1001" y="1372"/>
                      <a:pt x="1001" y="1372"/>
                    </a:cubicBezTo>
                    <a:cubicBezTo>
                      <a:pt x="1001" y="1365"/>
                      <a:pt x="1001" y="1358"/>
                      <a:pt x="1005" y="1358"/>
                    </a:cubicBezTo>
                    <a:cubicBezTo>
                      <a:pt x="1009" y="1358"/>
                      <a:pt x="1014" y="1362"/>
                      <a:pt x="1025" y="1372"/>
                    </a:cubicBezTo>
                    <a:cubicBezTo>
                      <a:pt x="1026" y="1374"/>
                      <a:pt x="1027" y="1375"/>
                      <a:pt x="1028" y="1375"/>
                    </a:cubicBezTo>
                    <a:cubicBezTo>
                      <a:pt x="1033" y="1375"/>
                      <a:pt x="1025" y="1348"/>
                      <a:pt x="1025" y="1348"/>
                    </a:cubicBezTo>
                    <a:cubicBezTo>
                      <a:pt x="1025" y="1348"/>
                      <a:pt x="1036" y="1348"/>
                      <a:pt x="1025" y="1325"/>
                    </a:cubicBezTo>
                    <a:cubicBezTo>
                      <a:pt x="1001" y="1313"/>
                      <a:pt x="1025" y="1313"/>
                      <a:pt x="1025" y="1313"/>
                    </a:cubicBezTo>
                    <a:cubicBezTo>
                      <a:pt x="1025" y="1313"/>
                      <a:pt x="1048" y="1313"/>
                      <a:pt x="1036" y="1301"/>
                    </a:cubicBezTo>
                    <a:cubicBezTo>
                      <a:pt x="1034" y="1298"/>
                      <a:pt x="1034" y="1297"/>
                      <a:pt x="1034" y="1297"/>
                    </a:cubicBezTo>
                    <a:lnTo>
                      <a:pt x="1034" y="1297"/>
                    </a:lnTo>
                    <a:cubicBezTo>
                      <a:pt x="1037" y="1297"/>
                      <a:pt x="1060" y="1313"/>
                      <a:pt x="1060" y="1313"/>
                    </a:cubicBezTo>
                    <a:cubicBezTo>
                      <a:pt x="1072" y="1313"/>
                      <a:pt x="1060" y="1301"/>
                      <a:pt x="1060" y="1301"/>
                    </a:cubicBezTo>
                    <a:cubicBezTo>
                      <a:pt x="1060" y="1301"/>
                      <a:pt x="1072" y="1301"/>
                      <a:pt x="1072" y="1289"/>
                    </a:cubicBezTo>
                    <a:cubicBezTo>
                      <a:pt x="1072" y="1280"/>
                      <a:pt x="1066" y="1272"/>
                      <a:pt x="1067" y="1272"/>
                    </a:cubicBezTo>
                    <a:lnTo>
                      <a:pt x="1067" y="1272"/>
                    </a:lnTo>
                    <a:cubicBezTo>
                      <a:pt x="1067" y="1272"/>
                      <a:pt x="1069" y="1273"/>
                      <a:pt x="1072" y="1277"/>
                    </a:cubicBezTo>
                    <a:cubicBezTo>
                      <a:pt x="1076" y="1281"/>
                      <a:pt x="1084" y="1284"/>
                      <a:pt x="1090" y="1284"/>
                    </a:cubicBezTo>
                    <a:cubicBezTo>
                      <a:pt x="1095" y="1284"/>
                      <a:pt x="1098" y="1281"/>
                      <a:pt x="1095" y="1275"/>
                    </a:cubicBezTo>
                    <a:lnTo>
                      <a:pt x="1095" y="1275"/>
                    </a:lnTo>
                    <a:cubicBezTo>
                      <a:pt x="1097" y="1276"/>
                      <a:pt x="1099" y="1277"/>
                      <a:pt x="1101" y="1277"/>
                    </a:cubicBezTo>
                    <a:cubicBezTo>
                      <a:pt x="1113" y="1277"/>
                      <a:pt x="1115" y="1256"/>
                      <a:pt x="1108" y="1241"/>
                    </a:cubicBezTo>
                    <a:cubicBezTo>
                      <a:pt x="1106" y="1238"/>
                      <a:pt x="1106" y="1236"/>
                      <a:pt x="1107" y="1236"/>
                    </a:cubicBezTo>
                    <a:lnTo>
                      <a:pt x="1107" y="1236"/>
                    </a:lnTo>
                    <a:cubicBezTo>
                      <a:pt x="1113" y="1236"/>
                      <a:pt x="1137" y="1258"/>
                      <a:pt x="1141" y="1258"/>
                    </a:cubicBezTo>
                    <a:cubicBezTo>
                      <a:pt x="1143" y="1258"/>
                      <a:pt x="1141" y="1254"/>
                      <a:pt x="1132" y="1241"/>
                    </a:cubicBezTo>
                    <a:cubicBezTo>
                      <a:pt x="1123" y="1224"/>
                      <a:pt x="1109" y="1208"/>
                      <a:pt x="1110" y="1208"/>
                    </a:cubicBezTo>
                    <a:lnTo>
                      <a:pt x="1110" y="1208"/>
                    </a:lnTo>
                    <a:cubicBezTo>
                      <a:pt x="1110" y="1208"/>
                      <a:pt x="1113" y="1210"/>
                      <a:pt x="1120" y="1217"/>
                    </a:cubicBezTo>
                    <a:cubicBezTo>
                      <a:pt x="1120" y="1217"/>
                      <a:pt x="1124" y="1213"/>
                      <a:pt x="1125" y="1210"/>
                    </a:cubicBezTo>
                    <a:lnTo>
                      <a:pt x="1125" y="1210"/>
                    </a:lnTo>
                    <a:cubicBezTo>
                      <a:pt x="1129" y="1213"/>
                      <a:pt x="1137" y="1217"/>
                      <a:pt x="1144" y="1217"/>
                    </a:cubicBezTo>
                    <a:cubicBezTo>
                      <a:pt x="1152" y="1217"/>
                      <a:pt x="1165" y="1223"/>
                      <a:pt x="1173" y="1223"/>
                    </a:cubicBezTo>
                    <a:cubicBezTo>
                      <a:pt x="1177" y="1223"/>
                      <a:pt x="1179" y="1221"/>
                      <a:pt x="1179" y="1217"/>
                    </a:cubicBezTo>
                    <a:cubicBezTo>
                      <a:pt x="1144" y="1205"/>
                      <a:pt x="1120" y="1182"/>
                      <a:pt x="1108" y="1158"/>
                    </a:cubicBezTo>
                    <a:lnTo>
                      <a:pt x="1108" y="1158"/>
                    </a:lnTo>
                    <a:cubicBezTo>
                      <a:pt x="1108" y="1158"/>
                      <a:pt x="1132" y="1182"/>
                      <a:pt x="1144" y="1194"/>
                    </a:cubicBezTo>
                    <a:cubicBezTo>
                      <a:pt x="1148" y="1198"/>
                      <a:pt x="1150" y="1199"/>
                      <a:pt x="1152" y="1199"/>
                    </a:cubicBezTo>
                    <a:cubicBezTo>
                      <a:pt x="1155" y="1199"/>
                      <a:pt x="1155" y="1194"/>
                      <a:pt x="1155" y="1194"/>
                    </a:cubicBezTo>
                    <a:cubicBezTo>
                      <a:pt x="1165" y="1194"/>
                      <a:pt x="1182" y="1209"/>
                      <a:pt x="1183" y="1209"/>
                    </a:cubicBezTo>
                    <a:cubicBezTo>
                      <a:pt x="1183" y="1209"/>
                      <a:pt x="1182" y="1208"/>
                      <a:pt x="1179" y="1205"/>
                    </a:cubicBezTo>
                    <a:cubicBezTo>
                      <a:pt x="1179" y="1194"/>
                      <a:pt x="1167" y="1182"/>
                      <a:pt x="1167" y="1182"/>
                    </a:cubicBezTo>
                    <a:lnTo>
                      <a:pt x="1167" y="1182"/>
                    </a:lnTo>
                    <a:cubicBezTo>
                      <a:pt x="1177" y="1182"/>
                      <a:pt x="1194" y="1197"/>
                      <a:pt x="1201" y="1197"/>
                    </a:cubicBezTo>
                    <a:cubicBezTo>
                      <a:pt x="1202" y="1197"/>
                      <a:pt x="1203" y="1196"/>
                      <a:pt x="1203" y="1194"/>
                    </a:cubicBezTo>
                    <a:cubicBezTo>
                      <a:pt x="1191" y="1182"/>
                      <a:pt x="1203" y="1170"/>
                      <a:pt x="1203" y="1158"/>
                    </a:cubicBezTo>
                    <a:cubicBezTo>
                      <a:pt x="1203" y="1158"/>
                      <a:pt x="1179" y="1134"/>
                      <a:pt x="1167" y="1122"/>
                    </a:cubicBezTo>
                    <a:cubicBezTo>
                      <a:pt x="1167" y="1120"/>
                      <a:pt x="1168" y="1120"/>
                      <a:pt x="1169" y="1120"/>
                    </a:cubicBezTo>
                    <a:cubicBezTo>
                      <a:pt x="1175" y="1120"/>
                      <a:pt x="1190" y="1133"/>
                      <a:pt x="1202" y="1145"/>
                    </a:cubicBezTo>
                    <a:lnTo>
                      <a:pt x="1202" y="1145"/>
                    </a:lnTo>
                    <a:cubicBezTo>
                      <a:pt x="1199" y="1139"/>
                      <a:pt x="1199" y="1134"/>
                      <a:pt x="1203" y="1134"/>
                    </a:cubicBezTo>
                    <a:lnTo>
                      <a:pt x="1203" y="1134"/>
                    </a:lnTo>
                    <a:cubicBezTo>
                      <a:pt x="1203" y="1146"/>
                      <a:pt x="1227" y="1158"/>
                      <a:pt x="1227" y="1170"/>
                    </a:cubicBezTo>
                    <a:cubicBezTo>
                      <a:pt x="1236" y="1170"/>
                      <a:pt x="1219" y="1144"/>
                      <a:pt x="1209" y="1135"/>
                    </a:cubicBezTo>
                    <a:lnTo>
                      <a:pt x="1209" y="1135"/>
                    </a:lnTo>
                    <a:cubicBezTo>
                      <a:pt x="1213" y="1137"/>
                      <a:pt x="1218" y="1139"/>
                      <a:pt x="1222" y="1141"/>
                    </a:cubicBezTo>
                    <a:lnTo>
                      <a:pt x="1222" y="1141"/>
                    </a:lnTo>
                    <a:cubicBezTo>
                      <a:pt x="1215" y="1134"/>
                      <a:pt x="1215" y="1132"/>
                      <a:pt x="1215" y="1122"/>
                    </a:cubicBezTo>
                    <a:lnTo>
                      <a:pt x="1215" y="1122"/>
                    </a:lnTo>
                    <a:cubicBezTo>
                      <a:pt x="1215" y="1122"/>
                      <a:pt x="1239" y="1158"/>
                      <a:pt x="1251" y="1158"/>
                    </a:cubicBezTo>
                    <a:cubicBezTo>
                      <a:pt x="1251" y="1158"/>
                      <a:pt x="1263" y="1158"/>
                      <a:pt x="1251" y="1146"/>
                    </a:cubicBezTo>
                    <a:cubicBezTo>
                      <a:pt x="1251" y="1146"/>
                      <a:pt x="1239" y="1134"/>
                      <a:pt x="1239" y="1134"/>
                    </a:cubicBezTo>
                    <a:cubicBezTo>
                      <a:pt x="1239" y="1134"/>
                      <a:pt x="1251" y="1134"/>
                      <a:pt x="1251" y="1122"/>
                    </a:cubicBezTo>
                    <a:cubicBezTo>
                      <a:pt x="1251" y="1110"/>
                      <a:pt x="1239" y="1098"/>
                      <a:pt x="1227" y="1098"/>
                    </a:cubicBezTo>
                    <a:cubicBezTo>
                      <a:pt x="1221" y="1092"/>
                      <a:pt x="1221" y="1089"/>
                      <a:pt x="1225" y="1089"/>
                    </a:cubicBezTo>
                    <a:cubicBezTo>
                      <a:pt x="1230" y="1089"/>
                      <a:pt x="1239" y="1092"/>
                      <a:pt x="1251" y="1098"/>
                    </a:cubicBezTo>
                    <a:cubicBezTo>
                      <a:pt x="1270" y="1098"/>
                      <a:pt x="1281" y="1114"/>
                      <a:pt x="1285" y="1114"/>
                    </a:cubicBezTo>
                    <a:cubicBezTo>
                      <a:pt x="1286" y="1114"/>
                      <a:pt x="1286" y="1113"/>
                      <a:pt x="1286" y="1110"/>
                    </a:cubicBezTo>
                    <a:cubicBezTo>
                      <a:pt x="1275" y="1086"/>
                      <a:pt x="1275" y="1086"/>
                      <a:pt x="1275" y="1086"/>
                    </a:cubicBezTo>
                    <a:cubicBezTo>
                      <a:pt x="1263" y="1075"/>
                      <a:pt x="1263" y="1075"/>
                      <a:pt x="1263" y="1075"/>
                    </a:cubicBezTo>
                    <a:cubicBezTo>
                      <a:pt x="1263" y="1063"/>
                      <a:pt x="1275" y="1075"/>
                      <a:pt x="1275" y="1051"/>
                    </a:cubicBezTo>
                    <a:cubicBezTo>
                      <a:pt x="1266" y="1042"/>
                      <a:pt x="1264" y="1034"/>
                      <a:pt x="1267" y="1034"/>
                    </a:cubicBezTo>
                    <a:lnTo>
                      <a:pt x="1267" y="1034"/>
                    </a:lnTo>
                    <a:cubicBezTo>
                      <a:pt x="1269" y="1034"/>
                      <a:pt x="1271" y="1035"/>
                      <a:pt x="1275" y="1039"/>
                    </a:cubicBezTo>
                    <a:cubicBezTo>
                      <a:pt x="1282" y="1047"/>
                      <a:pt x="1288" y="1049"/>
                      <a:pt x="1291" y="1049"/>
                    </a:cubicBezTo>
                    <a:cubicBezTo>
                      <a:pt x="1297" y="1049"/>
                      <a:pt x="1294" y="1039"/>
                      <a:pt x="1286" y="1039"/>
                    </a:cubicBezTo>
                    <a:cubicBezTo>
                      <a:pt x="1286" y="1027"/>
                      <a:pt x="1275" y="1015"/>
                      <a:pt x="1263" y="1015"/>
                    </a:cubicBezTo>
                    <a:lnTo>
                      <a:pt x="1275" y="1015"/>
                    </a:lnTo>
                    <a:cubicBezTo>
                      <a:pt x="1286" y="1027"/>
                      <a:pt x="1298" y="1027"/>
                      <a:pt x="1310" y="1039"/>
                    </a:cubicBezTo>
                    <a:cubicBezTo>
                      <a:pt x="1310" y="1039"/>
                      <a:pt x="1310" y="1031"/>
                      <a:pt x="1310" y="1027"/>
                    </a:cubicBezTo>
                    <a:cubicBezTo>
                      <a:pt x="1310" y="1027"/>
                      <a:pt x="1326" y="1043"/>
                      <a:pt x="1330" y="1043"/>
                    </a:cubicBezTo>
                    <a:cubicBezTo>
                      <a:pt x="1331" y="1043"/>
                      <a:pt x="1330" y="1039"/>
                      <a:pt x="1322" y="1027"/>
                    </a:cubicBezTo>
                    <a:cubicBezTo>
                      <a:pt x="1305" y="1009"/>
                      <a:pt x="1294" y="998"/>
                      <a:pt x="1298" y="998"/>
                    </a:cubicBezTo>
                    <a:cubicBezTo>
                      <a:pt x="1300" y="998"/>
                      <a:pt x="1304" y="1000"/>
                      <a:pt x="1310" y="1003"/>
                    </a:cubicBezTo>
                    <a:cubicBezTo>
                      <a:pt x="1322" y="1003"/>
                      <a:pt x="1334" y="1015"/>
                      <a:pt x="1346" y="1027"/>
                    </a:cubicBezTo>
                    <a:cubicBezTo>
                      <a:pt x="1346" y="1027"/>
                      <a:pt x="1358" y="1027"/>
                      <a:pt x="1346" y="1015"/>
                    </a:cubicBezTo>
                    <a:cubicBezTo>
                      <a:pt x="1346" y="1003"/>
                      <a:pt x="1310" y="967"/>
                      <a:pt x="1322" y="967"/>
                    </a:cubicBezTo>
                    <a:cubicBezTo>
                      <a:pt x="1325" y="967"/>
                      <a:pt x="1327" y="968"/>
                      <a:pt x="1330" y="970"/>
                    </a:cubicBezTo>
                    <a:lnTo>
                      <a:pt x="1330" y="970"/>
                    </a:lnTo>
                    <a:cubicBezTo>
                      <a:pt x="1329" y="969"/>
                      <a:pt x="1329" y="969"/>
                      <a:pt x="1329" y="969"/>
                    </a:cubicBezTo>
                    <a:lnTo>
                      <a:pt x="1329" y="969"/>
                    </a:lnTo>
                    <a:cubicBezTo>
                      <a:pt x="1330" y="969"/>
                      <a:pt x="1338" y="979"/>
                      <a:pt x="1346" y="979"/>
                    </a:cubicBezTo>
                    <a:cubicBezTo>
                      <a:pt x="1354" y="979"/>
                      <a:pt x="1367" y="985"/>
                      <a:pt x="1375" y="985"/>
                    </a:cubicBezTo>
                    <a:cubicBezTo>
                      <a:pt x="1379" y="985"/>
                      <a:pt x="1382" y="983"/>
                      <a:pt x="1382" y="979"/>
                    </a:cubicBezTo>
                    <a:cubicBezTo>
                      <a:pt x="1358" y="967"/>
                      <a:pt x="1346" y="944"/>
                      <a:pt x="1334" y="920"/>
                    </a:cubicBezTo>
                    <a:lnTo>
                      <a:pt x="1334" y="920"/>
                    </a:lnTo>
                    <a:lnTo>
                      <a:pt x="1358" y="944"/>
                    </a:lnTo>
                    <a:cubicBezTo>
                      <a:pt x="1358" y="944"/>
                      <a:pt x="1370" y="955"/>
                      <a:pt x="1370" y="955"/>
                    </a:cubicBezTo>
                    <a:cubicBezTo>
                      <a:pt x="1370" y="955"/>
                      <a:pt x="1400" y="971"/>
                      <a:pt x="1412" y="971"/>
                    </a:cubicBezTo>
                    <a:cubicBezTo>
                      <a:pt x="1416" y="971"/>
                      <a:pt x="1417" y="970"/>
                      <a:pt x="1417" y="967"/>
                    </a:cubicBezTo>
                    <a:cubicBezTo>
                      <a:pt x="1407" y="967"/>
                      <a:pt x="1397" y="941"/>
                      <a:pt x="1402" y="941"/>
                    </a:cubicBezTo>
                    <a:lnTo>
                      <a:pt x="1402" y="941"/>
                    </a:lnTo>
                    <a:cubicBezTo>
                      <a:pt x="1403" y="941"/>
                      <a:pt x="1404" y="942"/>
                      <a:pt x="1406" y="944"/>
                    </a:cubicBezTo>
                    <a:cubicBezTo>
                      <a:pt x="1406" y="952"/>
                      <a:pt x="1411" y="960"/>
                      <a:pt x="1415" y="960"/>
                    </a:cubicBezTo>
                    <a:cubicBezTo>
                      <a:pt x="1416" y="960"/>
                      <a:pt x="1417" y="959"/>
                      <a:pt x="1417" y="955"/>
                    </a:cubicBezTo>
                    <a:cubicBezTo>
                      <a:pt x="1417" y="955"/>
                      <a:pt x="1394" y="908"/>
                      <a:pt x="1394" y="908"/>
                    </a:cubicBezTo>
                    <a:cubicBezTo>
                      <a:pt x="1395" y="906"/>
                      <a:pt x="1397" y="906"/>
                      <a:pt x="1398" y="906"/>
                    </a:cubicBezTo>
                    <a:cubicBezTo>
                      <a:pt x="1413" y="906"/>
                      <a:pt x="1443" y="944"/>
                      <a:pt x="1453" y="944"/>
                    </a:cubicBezTo>
                    <a:cubicBezTo>
                      <a:pt x="1453" y="932"/>
                      <a:pt x="1453" y="920"/>
                      <a:pt x="1453" y="920"/>
                    </a:cubicBezTo>
                    <a:lnTo>
                      <a:pt x="1453" y="908"/>
                    </a:lnTo>
                    <a:cubicBezTo>
                      <a:pt x="1453" y="911"/>
                      <a:pt x="1454" y="913"/>
                      <a:pt x="1456" y="913"/>
                    </a:cubicBezTo>
                    <a:cubicBezTo>
                      <a:pt x="1459" y="913"/>
                      <a:pt x="1465" y="904"/>
                      <a:pt x="1465" y="896"/>
                    </a:cubicBezTo>
                    <a:cubicBezTo>
                      <a:pt x="1465" y="886"/>
                      <a:pt x="1457" y="869"/>
                      <a:pt x="1461" y="869"/>
                    </a:cubicBezTo>
                    <a:lnTo>
                      <a:pt x="1461" y="869"/>
                    </a:lnTo>
                    <a:cubicBezTo>
                      <a:pt x="1461" y="869"/>
                      <a:pt x="1463" y="870"/>
                      <a:pt x="1465" y="872"/>
                    </a:cubicBezTo>
                    <a:cubicBezTo>
                      <a:pt x="1474" y="881"/>
                      <a:pt x="1490" y="904"/>
                      <a:pt x="1492" y="904"/>
                    </a:cubicBezTo>
                    <a:cubicBezTo>
                      <a:pt x="1493" y="904"/>
                      <a:pt x="1492" y="902"/>
                      <a:pt x="1489" y="896"/>
                    </a:cubicBezTo>
                    <a:cubicBezTo>
                      <a:pt x="1480" y="868"/>
                      <a:pt x="1463" y="841"/>
                      <a:pt x="1467" y="841"/>
                    </a:cubicBezTo>
                    <a:lnTo>
                      <a:pt x="1467" y="841"/>
                    </a:lnTo>
                    <a:cubicBezTo>
                      <a:pt x="1469" y="841"/>
                      <a:pt x="1472" y="843"/>
                      <a:pt x="1477" y="848"/>
                    </a:cubicBezTo>
                    <a:cubicBezTo>
                      <a:pt x="1513" y="860"/>
                      <a:pt x="1513" y="872"/>
                      <a:pt x="1525" y="872"/>
                    </a:cubicBezTo>
                    <a:cubicBezTo>
                      <a:pt x="1532" y="872"/>
                      <a:pt x="1530" y="868"/>
                      <a:pt x="1528" y="862"/>
                    </a:cubicBezTo>
                    <a:lnTo>
                      <a:pt x="1528" y="862"/>
                    </a:lnTo>
                    <a:cubicBezTo>
                      <a:pt x="1531" y="866"/>
                      <a:pt x="1534" y="869"/>
                      <a:pt x="1536" y="872"/>
                    </a:cubicBezTo>
                    <a:cubicBezTo>
                      <a:pt x="1536" y="872"/>
                      <a:pt x="1536" y="860"/>
                      <a:pt x="1525" y="848"/>
                    </a:cubicBezTo>
                    <a:lnTo>
                      <a:pt x="1525" y="848"/>
                    </a:lnTo>
                    <a:cubicBezTo>
                      <a:pt x="1525" y="849"/>
                      <a:pt x="1540" y="864"/>
                      <a:pt x="1552" y="864"/>
                    </a:cubicBezTo>
                    <a:cubicBezTo>
                      <a:pt x="1555" y="864"/>
                      <a:pt x="1558" y="863"/>
                      <a:pt x="1560" y="860"/>
                    </a:cubicBezTo>
                    <a:lnTo>
                      <a:pt x="1536" y="848"/>
                    </a:lnTo>
                    <a:cubicBezTo>
                      <a:pt x="1534" y="842"/>
                      <a:pt x="1535" y="840"/>
                      <a:pt x="1539" y="840"/>
                    </a:cubicBezTo>
                    <a:cubicBezTo>
                      <a:pt x="1551" y="840"/>
                      <a:pt x="1584" y="860"/>
                      <a:pt x="1584" y="860"/>
                    </a:cubicBezTo>
                    <a:cubicBezTo>
                      <a:pt x="1584" y="850"/>
                      <a:pt x="1527" y="811"/>
                      <a:pt x="1540" y="811"/>
                    </a:cubicBezTo>
                    <a:cubicBezTo>
                      <a:pt x="1542" y="811"/>
                      <a:pt x="1544" y="811"/>
                      <a:pt x="1548" y="813"/>
                    </a:cubicBezTo>
                    <a:cubicBezTo>
                      <a:pt x="1563" y="823"/>
                      <a:pt x="1570" y="826"/>
                      <a:pt x="1573" y="826"/>
                    </a:cubicBezTo>
                    <a:cubicBezTo>
                      <a:pt x="1576" y="826"/>
                      <a:pt x="1572" y="819"/>
                      <a:pt x="1572" y="813"/>
                    </a:cubicBezTo>
                    <a:cubicBezTo>
                      <a:pt x="1579" y="813"/>
                      <a:pt x="1582" y="813"/>
                      <a:pt x="1589" y="818"/>
                    </a:cubicBezTo>
                    <a:lnTo>
                      <a:pt x="1589" y="818"/>
                    </a:lnTo>
                    <a:cubicBezTo>
                      <a:pt x="1578" y="802"/>
                      <a:pt x="1594" y="797"/>
                      <a:pt x="1582" y="784"/>
                    </a:cubicBezTo>
                    <a:lnTo>
                      <a:pt x="1582" y="784"/>
                    </a:lnTo>
                    <a:cubicBezTo>
                      <a:pt x="1585" y="787"/>
                      <a:pt x="1589" y="787"/>
                      <a:pt x="1592" y="787"/>
                    </a:cubicBezTo>
                    <a:cubicBezTo>
                      <a:pt x="1603" y="787"/>
                      <a:pt x="1608" y="777"/>
                      <a:pt x="1608" y="777"/>
                    </a:cubicBezTo>
                    <a:cubicBezTo>
                      <a:pt x="1608" y="777"/>
                      <a:pt x="1608" y="765"/>
                      <a:pt x="1608" y="765"/>
                    </a:cubicBezTo>
                    <a:lnTo>
                      <a:pt x="1584" y="741"/>
                    </a:lnTo>
                    <a:lnTo>
                      <a:pt x="1584" y="741"/>
                    </a:lnTo>
                    <a:cubicBezTo>
                      <a:pt x="1596" y="753"/>
                      <a:pt x="1620" y="765"/>
                      <a:pt x="1644" y="777"/>
                    </a:cubicBezTo>
                    <a:cubicBezTo>
                      <a:pt x="1632" y="765"/>
                      <a:pt x="1620" y="753"/>
                      <a:pt x="1608" y="753"/>
                    </a:cubicBezTo>
                    <a:cubicBezTo>
                      <a:pt x="1584" y="741"/>
                      <a:pt x="1560" y="717"/>
                      <a:pt x="1560" y="717"/>
                    </a:cubicBezTo>
                    <a:lnTo>
                      <a:pt x="1560" y="717"/>
                    </a:lnTo>
                    <a:cubicBezTo>
                      <a:pt x="1584" y="729"/>
                      <a:pt x="1596" y="729"/>
                      <a:pt x="1620" y="741"/>
                    </a:cubicBezTo>
                    <a:cubicBezTo>
                      <a:pt x="1632" y="741"/>
                      <a:pt x="1608" y="729"/>
                      <a:pt x="1596" y="729"/>
                    </a:cubicBezTo>
                    <a:cubicBezTo>
                      <a:pt x="1596" y="725"/>
                      <a:pt x="1596" y="724"/>
                      <a:pt x="1596" y="724"/>
                    </a:cubicBezTo>
                    <a:cubicBezTo>
                      <a:pt x="1597" y="724"/>
                      <a:pt x="1600" y="729"/>
                      <a:pt x="1608" y="729"/>
                    </a:cubicBezTo>
                    <a:lnTo>
                      <a:pt x="1644" y="729"/>
                    </a:lnTo>
                    <a:cubicBezTo>
                      <a:pt x="1644" y="729"/>
                      <a:pt x="1596" y="705"/>
                      <a:pt x="1608" y="705"/>
                    </a:cubicBezTo>
                    <a:lnTo>
                      <a:pt x="1632" y="705"/>
                    </a:lnTo>
                    <a:lnTo>
                      <a:pt x="1632" y="682"/>
                    </a:lnTo>
                    <a:cubicBezTo>
                      <a:pt x="1632" y="676"/>
                      <a:pt x="1638" y="676"/>
                      <a:pt x="1644" y="676"/>
                    </a:cubicBezTo>
                    <a:cubicBezTo>
                      <a:pt x="1650" y="676"/>
                      <a:pt x="1656" y="676"/>
                      <a:pt x="1656" y="670"/>
                    </a:cubicBezTo>
                    <a:cubicBezTo>
                      <a:pt x="1654" y="668"/>
                      <a:pt x="1653" y="667"/>
                      <a:pt x="1652" y="666"/>
                    </a:cubicBezTo>
                    <a:lnTo>
                      <a:pt x="1652" y="666"/>
                    </a:lnTo>
                    <a:cubicBezTo>
                      <a:pt x="1654" y="667"/>
                      <a:pt x="1656" y="667"/>
                      <a:pt x="1659" y="667"/>
                    </a:cubicBezTo>
                    <a:cubicBezTo>
                      <a:pt x="1667" y="667"/>
                      <a:pt x="1673" y="664"/>
                      <a:pt x="1679" y="658"/>
                    </a:cubicBezTo>
                    <a:lnTo>
                      <a:pt x="1656" y="658"/>
                    </a:lnTo>
                    <a:cubicBezTo>
                      <a:pt x="1656" y="658"/>
                      <a:pt x="1679" y="634"/>
                      <a:pt x="1656" y="622"/>
                    </a:cubicBezTo>
                    <a:lnTo>
                      <a:pt x="1620" y="622"/>
                    </a:lnTo>
                    <a:cubicBezTo>
                      <a:pt x="1620" y="618"/>
                      <a:pt x="1622" y="617"/>
                      <a:pt x="1626" y="617"/>
                    </a:cubicBezTo>
                    <a:cubicBezTo>
                      <a:pt x="1634" y="617"/>
                      <a:pt x="1648" y="622"/>
                      <a:pt x="1656" y="622"/>
                    </a:cubicBezTo>
                    <a:cubicBezTo>
                      <a:pt x="1656" y="622"/>
                      <a:pt x="1679" y="598"/>
                      <a:pt x="1679" y="586"/>
                    </a:cubicBezTo>
                    <a:cubicBezTo>
                      <a:pt x="1679" y="574"/>
                      <a:pt x="1656" y="574"/>
                      <a:pt x="1656" y="563"/>
                    </a:cubicBezTo>
                    <a:cubicBezTo>
                      <a:pt x="1656" y="563"/>
                      <a:pt x="1644" y="551"/>
                      <a:pt x="1608" y="551"/>
                    </a:cubicBezTo>
                    <a:cubicBezTo>
                      <a:pt x="1620" y="551"/>
                      <a:pt x="1691" y="539"/>
                      <a:pt x="1656" y="539"/>
                    </a:cubicBezTo>
                    <a:cubicBezTo>
                      <a:pt x="1620" y="539"/>
                      <a:pt x="1596" y="551"/>
                      <a:pt x="1572" y="551"/>
                    </a:cubicBezTo>
                    <a:lnTo>
                      <a:pt x="1620" y="539"/>
                    </a:lnTo>
                    <a:cubicBezTo>
                      <a:pt x="1644" y="527"/>
                      <a:pt x="1667" y="527"/>
                      <a:pt x="1691" y="527"/>
                    </a:cubicBezTo>
                    <a:cubicBezTo>
                      <a:pt x="1644" y="527"/>
                      <a:pt x="1667" y="515"/>
                      <a:pt x="1644" y="503"/>
                    </a:cubicBezTo>
                    <a:lnTo>
                      <a:pt x="1667" y="503"/>
                    </a:lnTo>
                    <a:cubicBezTo>
                      <a:pt x="1703" y="503"/>
                      <a:pt x="1691" y="491"/>
                      <a:pt x="1703" y="491"/>
                    </a:cubicBezTo>
                    <a:lnTo>
                      <a:pt x="1620" y="491"/>
                    </a:lnTo>
                    <a:cubicBezTo>
                      <a:pt x="1620" y="491"/>
                      <a:pt x="1691" y="467"/>
                      <a:pt x="1679" y="467"/>
                    </a:cubicBezTo>
                    <a:cubicBezTo>
                      <a:pt x="1679" y="467"/>
                      <a:pt x="1632" y="467"/>
                      <a:pt x="1656" y="455"/>
                    </a:cubicBezTo>
                    <a:cubicBezTo>
                      <a:pt x="1677" y="444"/>
                      <a:pt x="1699" y="424"/>
                      <a:pt x="1666" y="420"/>
                    </a:cubicBezTo>
                    <a:lnTo>
                      <a:pt x="1666" y="420"/>
                    </a:lnTo>
                    <a:cubicBezTo>
                      <a:pt x="1662" y="421"/>
                      <a:pt x="1650" y="425"/>
                      <a:pt x="1641" y="425"/>
                    </a:cubicBezTo>
                    <a:cubicBezTo>
                      <a:pt x="1636" y="425"/>
                      <a:pt x="1632" y="424"/>
                      <a:pt x="1632" y="420"/>
                    </a:cubicBezTo>
                    <a:cubicBezTo>
                      <a:pt x="1632" y="420"/>
                      <a:pt x="1640" y="415"/>
                      <a:pt x="1650" y="415"/>
                    </a:cubicBezTo>
                    <a:lnTo>
                      <a:pt x="1650" y="415"/>
                    </a:lnTo>
                    <a:cubicBezTo>
                      <a:pt x="1650" y="417"/>
                      <a:pt x="1650" y="420"/>
                      <a:pt x="1656" y="420"/>
                    </a:cubicBezTo>
                    <a:cubicBezTo>
                      <a:pt x="1659" y="420"/>
                      <a:pt x="1663" y="420"/>
                      <a:pt x="1666" y="420"/>
                    </a:cubicBezTo>
                    <a:lnTo>
                      <a:pt x="1666" y="420"/>
                    </a:lnTo>
                    <a:cubicBezTo>
                      <a:pt x="1667" y="420"/>
                      <a:pt x="1667" y="420"/>
                      <a:pt x="1667" y="420"/>
                    </a:cubicBezTo>
                    <a:cubicBezTo>
                      <a:pt x="1663" y="416"/>
                      <a:pt x="1658" y="414"/>
                      <a:pt x="1653" y="414"/>
                    </a:cubicBezTo>
                    <a:cubicBezTo>
                      <a:pt x="1652" y="414"/>
                      <a:pt x="1651" y="414"/>
                      <a:pt x="1650" y="415"/>
                    </a:cubicBezTo>
                    <a:lnTo>
                      <a:pt x="1650" y="415"/>
                    </a:lnTo>
                    <a:cubicBezTo>
                      <a:pt x="1650" y="411"/>
                      <a:pt x="1650" y="408"/>
                      <a:pt x="1644" y="408"/>
                    </a:cubicBezTo>
                    <a:cubicBezTo>
                      <a:pt x="1620" y="408"/>
                      <a:pt x="1667" y="396"/>
                      <a:pt x="1667" y="384"/>
                    </a:cubicBezTo>
                    <a:cubicBezTo>
                      <a:pt x="1667" y="378"/>
                      <a:pt x="1661" y="378"/>
                      <a:pt x="1656" y="378"/>
                    </a:cubicBezTo>
                    <a:cubicBezTo>
                      <a:pt x="1650" y="378"/>
                      <a:pt x="1644" y="378"/>
                      <a:pt x="1644" y="372"/>
                    </a:cubicBezTo>
                    <a:cubicBezTo>
                      <a:pt x="1644" y="372"/>
                      <a:pt x="1656" y="372"/>
                      <a:pt x="1667" y="360"/>
                    </a:cubicBezTo>
                    <a:cubicBezTo>
                      <a:pt x="1691" y="360"/>
                      <a:pt x="1667" y="348"/>
                      <a:pt x="1667" y="348"/>
                    </a:cubicBezTo>
                    <a:cubicBezTo>
                      <a:pt x="1667" y="347"/>
                      <a:pt x="1666" y="346"/>
                      <a:pt x="1664" y="346"/>
                    </a:cubicBezTo>
                    <a:cubicBezTo>
                      <a:pt x="1653" y="346"/>
                      <a:pt x="1618" y="362"/>
                      <a:pt x="1613" y="362"/>
                    </a:cubicBezTo>
                    <a:cubicBezTo>
                      <a:pt x="1610" y="362"/>
                      <a:pt x="1615" y="358"/>
                      <a:pt x="1632" y="348"/>
                    </a:cubicBezTo>
                    <a:cubicBezTo>
                      <a:pt x="1658" y="331"/>
                      <a:pt x="1659" y="320"/>
                      <a:pt x="1648" y="320"/>
                    </a:cubicBezTo>
                    <a:cubicBezTo>
                      <a:pt x="1644" y="320"/>
                      <a:pt x="1638" y="321"/>
                      <a:pt x="1632" y="324"/>
                    </a:cubicBezTo>
                    <a:cubicBezTo>
                      <a:pt x="1614" y="324"/>
                      <a:pt x="1602" y="324"/>
                      <a:pt x="1614" y="314"/>
                    </a:cubicBezTo>
                    <a:lnTo>
                      <a:pt x="1614" y="314"/>
                    </a:lnTo>
                    <a:cubicBezTo>
                      <a:pt x="1604" y="318"/>
                      <a:pt x="1592" y="328"/>
                      <a:pt x="1587" y="328"/>
                    </a:cubicBezTo>
                    <a:cubicBezTo>
                      <a:pt x="1585" y="328"/>
                      <a:pt x="1584" y="327"/>
                      <a:pt x="1584" y="324"/>
                    </a:cubicBezTo>
                    <a:cubicBezTo>
                      <a:pt x="1560" y="324"/>
                      <a:pt x="1584" y="324"/>
                      <a:pt x="1584" y="313"/>
                    </a:cubicBezTo>
                    <a:lnTo>
                      <a:pt x="1615" y="313"/>
                    </a:lnTo>
                    <a:cubicBezTo>
                      <a:pt x="1619" y="309"/>
                      <a:pt x="1624" y="306"/>
                      <a:pt x="1632" y="301"/>
                    </a:cubicBezTo>
                    <a:cubicBezTo>
                      <a:pt x="1650" y="289"/>
                      <a:pt x="1641" y="289"/>
                      <a:pt x="1630" y="289"/>
                    </a:cubicBezTo>
                    <a:cubicBezTo>
                      <a:pt x="1620" y="289"/>
                      <a:pt x="1608" y="289"/>
                      <a:pt x="1620" y="277"/>
                    </a:cubicBezTo>
                    <a:lnTo>
                      <a:pt x="1620" y="277"/>
                    </a:lnTo>
                    <a:cubicBezTo>
                      <a:pt x="1613" y="284"/>
                      <a:pt x="1586" y="291"/>
                      <a:pt x="1576" y="291"/>
                    </a:cubicBezTo>
                    <a:cubicBezTo>
                      <a:pt x="1569" y="291"/>
                      <a:pt x="1571" y="287"/>
                      <a:pt x="1596" y="277"/>
                    </a:cubicBezTo>
                    <a:cubicBezTo>
                      <a:pt x="1620" y="265"/>
                      <a:pt x="1620" y="262"/>
                      <a:pt x="1614" y="262"/>
                    </a:cubicBezTo>
                    <a:cubicBezTo>
                      <a:pt x="1608" y="262"/>
                      <a:pt x="1596" y="265"/>
                      <a:pt x="1596" y="265"/>
                    </a:cubicBezTo>
                    <a:cubicBezTo>
                      <a:pt x="1596" y="253"/>
                      <a:pt x="1584" y="265"/>
                      <a:pt x="1596" y="241"/>
                    </a:cubicBezTo>
                    <a:cubicBezTo>
                      <a:pt x="1602" y="235"/>
                      <a:pt x="1605" y="235"/>
                      <a:pt x="1606" y="235"/>
                    </a:cubicBezTo>
                    <a:cubicBezTo>
                      <a:pt x="1608" y="235"/>
                      <a:pt x="1608" y="235"/>
                      <a:pt x="1608" y="229"/>
                    </a:cubicBezTo>
                    <a:cubicBezTo>
                      <a:pt x="1608" y="229"/>
                      <a:pt x="1597" y="224"/>
                      <a:pt x="1583" y="224"/>
                    </a:cubicBezTo>
                    <a:cubicBezTo>
                      <a:pt x="1576" y="224"/>
                      <a:pt x="1568" y="225"/>
                      <a:pt x="1560" y="229"/>
                    </a:cubicBezTo>
                    <a:cubicBezTo>
                      <a:pt x="1584" y="217"/>
                      <a:pt x="1596" y="205"/>
                      <a:pt x="1596" y="205"/>
                    </a:cubicBezTo>
                    <a:cubicBezTo>
                      <a:pt x="1596" y="203"/>
                      <a:pt x="1594" y="202"/>
                      <a:pt x="1592" y="202"/>
                    </a:cubicBezTo>
                    <a:cubicBezTo>
                      <a:pt x="1590" y="202"/>
                      <a:pt x="1586" y="203"/>
                      <a:pt x="1583" y="204"/>
                    </a:cubicBezTo>
                    <a:lnTo>
                      <a:pt x="1583" y="204"/>
                    </a:lnTo>
                    <a:cubicBezTo>
                      <a:pt x="1578" y="199"/>
                      <a:pt x="1575" y="196"/>
                      <a:pt x="1574" y="196"/>
                    </a:cubicBezTo>
                    <a:cubicBezTo>
                      <a:pt x="1574" y="196"/>
                      <a:pt x="1574" y="196"/>
                      <a:pt x="1573" y="196"/>
                    </a:cubicBezTo>
                    <a:lnTo>
                      <a:pt x="1573" y="196"/>
                    </a:lnTo>
                    <a:cubicBezTo>
                      <a:pt x="1574" y="191"/>
                      <a:pt x="1573" y="184"/>
                      <a:pt x="1567" y="184"/>
                    </a:cubicBezTo>
                    <a:cubicBezTo>
                      <a:pt x="1565" y="184"/>
                      <a:pt x="1562" y="185"/>
                      <a:pt x="1559" y="187"/>
                    </a:cubicBezTo>
                    <a:lnTo>
                      <a:pt x="1559" y="187"/>
                    </a:lnTo>
                    <a:cubicBezTo>
                      <a:pt x="1566" y="177"/>
                      <a:pt x="1571" y="168"/>
                      <a:pt x="1566" y="168"/>
                    </a:cubicBezTo>
                    <a:cubicBezTo>
                      <a:pt x="1565" y="168"/>
                      <a:pt x="1563" y="168"/>
                      <a:pt x="1560" y="170"/>
                    </a:cubicBezTo>
                    <a:cubicBezTo>
                      <a:pt x="1536" y="182"/>
                      <a:pt x="1536" y="182"/>
                      <a:pt x="1536" y="182"/>
                    </a:cubicBezTo>
                    <a:cubicBezTo>
                      <a:pt x="1536" y="170"/>
                      <a:pt x="1572" y="158"/>
                      <a:pt x="1560" y="146"/>
                    </a:cubicBezTo>
                    <a:cubicBezTo>
                      <a:pt x="1560" y="142"/>
                      <a:pt x="1560" y="141"/>
                      <a:pt x="1560" y="141"/>
                    </a:cubicBezTo>
                    <a:cubicBezTo>
                      <a:pt x="1559" y="141"/>
                      <a:pt x="1556" y="146"/>
                      <a:pt x="1548" y="146"/>
                    </a:cubicBezTo>
                    <a:cubicBezTo>
                      <a:pt x="1536" y="146"/>
                      <a:pt x="1525" y="158"/>
                      <a:pt x="1501" y="182"/>
                    </a:cubicBezTo>
                    <a:cubicBezTo>
                      <a:pt x="1501" y="182"/>
                      <a:pt x="1501" y="170"/>
                      <a:pt x="1513" y="146"/>
                    </a:cubicBezTo>
                    <a:lnTo>
                      <a:pt x="1513" y="146"/>
                    </a:lnTo>
                    <a:cubicBezTo>
                      <a:pt x="1522" y="134"/>
                      <a:pt x="1531" y="122"/>
                      <a:pt x="1536" y="110"/>
                    </a:cubicBezTo>
                    <a:lnTo>
                      <a:pt x="1536" y="110"/>
                    </a:lnTo>
                    <a:cubicBezTo>
                      <a:pt x="1525" y="122"/>
                      <a:pt x="1513" y="134"/>
                      <a:pt x="1501" y="146"/>
                    </a:cubicBezTo>
                    <a:cubicBezTo>
                      <a:pt x="1490" y="153"/>
                      <a:pt x="1483" y="156"/>
                      <a:pt x="1479" y="156"/>
                    </a:cubicBezTo>
                    <a:cubicBezTo>
                      <a:pt x="1470" y="156"/>
                      <a:pt x="1473" y="142"/>
                      <a:pt x="1465" y="134"/>
                    </a:cubicBezTo>
                    <a:cubicBezTo>
                      <a:pt x="1465" y="127"/>
                      <a:pt x="1465" y="115"/>
                      <a:pt x="1462" y="115"/>
                    </a:cubicBezTo>
                    <a:cubicBezTo>
                      <a:pt x="1461" y="115"/>
                      <a:pt x="1458" y="120"/>
                      <a:pt x="1453" y="134"/>
                    </a:cubicBezTo>
                    <a:lnTo>
                      <a:pt x="1406" y="205"/>
                    </a:lnTo>
                    <a:cubicBezTo>
                      <a:pt x="1406" y="205"/>
                      <a:pt x="1429" y="158"/>
                      <a:pt x="1441" y="146"/>
                    </a:cubicBezTo>
                    <a:lnTo>
                      <a:pt x="1441" y="146"/>
                    </a:lnTo>
                    <a:cubicBezTo>
                      <a:pt x="1439" y="148"/>
                      <a:pt x="1438" y="149"/>
                      <a:pt x="1437" y="149"/>
                    </a:cubicBezTo>
                    <a:cubicBezTo>
                      <a:pt x="1433" y="149"/>
                      <a:pt x="1441" y="130"/>
                      <a:pt x="1441" y="110"/>
                    </a:cubicBezTo>
                    <a:lnTo>
                      <a:pt x="1441" y="110"/>
                    </a:lnTo>
                    <a:lnTo>
                      <a:pt x="1417" y="146"/>
                    </a:lnTo>
                    <a:cubicBezTo>
                      <a:pt x="1441" y="110"/>
                      <a:pt x="1417" y="98"/>
                      <a:pt x="1417" y="98"/>
                    </a:cubicBezTo>
                    <a:cubicBezTo>
                      <a:pt x="1417" y="97"/>
                      <a:pt x="1417" y="96"/>
                      <a:pt x="1417" y="96"/>
                    </a:cubicBezTo>
                    <a:cubicBezTo>
                      <a:pt x="1417" y="96"/>
                      <a:pt x="1416" y="124"/>
                      <a:pt x="1406" y="134"/>
                    </a:cubicBezTo>
                    <a:cubicBezTo>
                      <a:pt x="1405" y="135"/>
                      <a:pt x="1404" y="135"/>
                      <a:pt x="1404" y="135"/>
                    </a:cubicBezTo>
                    <a:cubicBezTo>
                      <a:pt x="1399" y="135"/>
                      <a:pt x="1419" y="78"/>
                      <a:pt x="1413" y="78"/>
                    </a:cubicBezTo>
                    <a:lnTo>
                      <a:pt x="1413" y="78"/>
                    </a:lnTo>
                    <a:cubicBezTo>
                      <a:pt x="1412" y="78"/>
                      <a:pt x="1409" y="81"/>
                      <a:pt x="1406" y="86"/>
                    </a:cubicBezTo>
                    <a:cubicBezTo>
                      <a:pt x="1406" y="86"/>
                      <a:pt x="1392" y="106"/>
                      <a:pt x="1385" y="106"/>
                    </a:cubicBezTo>
                    <a:cubicBezTo>
                      <a:pt x="1383" y="106"/>
                      <a:pt x="1382" y="104"/>
                      <a:pt x="1382" y="98"/>
                    </a:cubicBezTo>
                    <a:cubicBezTo>
                      <a:pt x="1394" y="74"/>
                      <a:pt x="1417" y="51"/>
                      <a:pt x="1406" y="51"/>
                    </a:cubicBezTo>
                    <a:lnTo>
                      <a:pt x="1406" y="51"/>
                    </a:lnTo>
                    <a:cubicBezTo>
                      <a:pt x="1396" y="51"/>
                      <a:pt x="1386" y="66"/>
                      <a:pt x="1383" y="66"/>
                    </a:cubicBezTo>
                    <a:cubicBezTo>
                      <a:pt x="1382" y="66"/>
                      <a:pt x="1382" y="65"/>
                      <a:pt x="1382" y="62"/>
                    </a:cubicBezTo>
                    <a:cubicBezTo>
                      <a:pt x="1370" y="51"/>
                      <a:pt x="1382" y="39"/>
                      <a:pt x="1370" y="39"/>
                    </a:cubicBezTo>
                    <a:close/>
                    <a:moveTo>
                      <a:pt x="465" y="574"/>
                    </a:moveTo>
                    <a:lnTo>
                      <a:pt x="465" y="586"/>
                    </a:lnTo>
                    <a:lnTo>
                      <a:pt x="417" y="586"/>
                    </a:lnTo>
                    <a:cubicBezTo>
                      <a:pt x="417" y="586"/>
                      <a:pt x="453" y="610"/>
                      <a:pt x="453" y="622"/>
                    </a:cubicBezTo>
                    <a:cubicBezTo>
                      <a:pt x="453" y="626"/>
                      <a:pt x="452" y="627"/>
                      <a:pt x="449" y="627"/>
                    </a:cubicBezTo>
                    <a:cubicBezTo>
                      <a:pt x="445" y="627"/>
                      <a:pt x="437" y="622"/>
                      <a:pt x="429" y="622"/>
                    </a:cubicBezTo>
                    <a:cubicBezTo>
                      <a:pt x="417" y="622"/>
                      <a:pt x="417" y="610"/>
                      <a:pt x="417" y="610"/>
                    </a:cubicBezTo>
                    <a:lnTo>
                      <a:pt x="417" y="610"/>
                    </a:lnTo>
                    <a:cubicBezTo>
                      <a:pt x="417" y="622"/>
                      <a:pt x="417" y="610"/>
                      <a:pt x="429" y="634"/>
                    </a:cubicBezTo>
                    <a:cubicBezTo>
                      <a:pt x="435" y="646"/>
                      <a:pt x="438" y="649"/>
                      <a:pt x="438" y="649"/>
                    </a:cubicBezTo>
                    <a:cubicBezTo>
                      <a:pt x="438" y="649"/>
                      <a:pt x="435" y="646"/>
                      <a:pt x="429" y="646"/>
                    </a:cubicBezTo>
                    <a:cubicBezTo>
                      <a:pt x="417" y="646"/>
                      <a:pt x="393" y="610"/>
                      <a:pt x="382" y="610"/>
                    </a:cubicBezTo>
                    <a:lnTo>
                      <a:pt x="382" y="610"/>
                    </a:lnTo>
                    <a:cubicBezTo>
                      <a:pt x="382" y="622"/>
                      <a:pt x="382" y="634"/>
                      <a:pt x="405" y="646"/>
                    </a:cubicBezTo>
                    <a:cubicBezTo>
                      <a:pt x="405" y="646"/>
                      <a:pt x="417" y="682"/>
                      <a:pt x="405" y="682"/>
                    </a:cubicBezTo>
                    <a:cubicBezTo>
                      <a:pt x="393" y="682"/>
                      <a:pt x="382" y="634"/>
                      <a:pt x="370" y="634"/>
                    </a:cubicBezTo>
                    <a:cubicBezTo>
                      <a:pt x="368" y="633"/>
                      <a:pt x="367" y="632"/>
                      <a:pt x="367" y="632"/>
                    </a:cubicBezTo>
                    <a:lnTo>
                      <a:pt x="367" y="632"/>
                    </a:lnTo>
                    <a:cubicBezTo>
                      <a:pt x="360" y="632"/>
                      <a:pt x="371" y="670"/>
                      <a:pt x="382" y="670"/>
                    </a:cubicBezTo>
                    <a:cubicBezTo>
                      <a:pt x="388" y="676"/>
                      <a:pt x="388" y="679"/>
                      <a:pt x="385" y="679"/>
                    </a:cubicBezTo>
                    <a:cubicBezTo>
                      <a:pt x="382" y="679"/>
                      <a:pt x="376" y="676"/>
                      <a:pt x="370" y="670"/>
                    </a:cubicBezTo>
                    <a:lnTo>
                      <a:pt x="358" y="670"/>
                    </a:lnTo>
                    <a:cubicBezTo>
                      <a:pt x="358" y="682"/>
                      <a:pt x="370" y="694"/>
                      <a:pt x="370" y="705"/>
                    </a:cubicBezTo>
                    <a:cubicBezTo>
                      <a:pt x="376" y="705"/>
                      <a:pt x="385" y="711"/>
                      <a:pt x="391" y="716"/>
                    </a:cubicBezTo>
                    <a:lnTo>
                      <a:pt x="391" y="716"/>
                    </a:lnTo>
                    <a:cubicBezTo>
                      <a:pt x="386" y="714"/>
                      <a:pt x="383" y="713"/>
                      <a:pt x="381" y="713"/>
                    </a:cubicBezTo>
                    <a:cubicBezTo>
                      <a:pt x="381" y="713"/>
                      <a:pt x="380" y="713"/>
                      <a:pt x="380" y="713"/>
                    </a:cubicBezTo>
                    <a:lnTo>
                      <a:pt x="380" y="713"/>
                    </a:lnTo>
                    <a:cubicBezTo>
                      <a:pt x="372" y="710"/>
                      <a:pt x="365" y="705"/>
                      <a:pt x="358" y="705"/>
                    </a:cubicBezTo>
                    <a:cubicBezTo>
                      <a:pt x="354" y="702"/>
                      <a:pt x="353" y="700"/>
                      <a:pt x="353" y="700"/>
                    </a:cubicBezTo>
                    <a:lnTo>
                      <a:pt x="353" y="700"/>
                    </a:lnTo>
                    <a:cubicBezTo>
                      <a:pt x="352" y="700"/>
                      <a:pt x="358" y="709"/>
                      <a:pt x="358" y="717"/>
                    </a:cubicBezTo>
                    <a:cubicBezTo>
                      <a:pt x="358" y="721"/>
                      <a:pt x="358" y="723"/>
                      <a:pt x="357" y="723"/>
                    </a:cubicBezTo>
                    <a:cubicBezTo>
                      <a:pt x="356" y="723"/>
                      <a:pt x="354" y="717"/>
                      <a:pt x="346" y="717"/>
                    </a:cubicBezTo>
                    <a:lnTo>
                      <a:pt x="334" y="717"/>
                    </a:lnTo>
                    <a:cubicBezTo>
                      <a:pt x="334" y="717"/>
                      <a:pt x="346" y="729"/>
                      <a:pt x="334" y="741"/>
                    </a:cubicBezTo>
                    <a:lnTo>
                      <a:pt x="322" y="741"/>
                    </a:lnTo>
                    <a:cubicBezTo>
                      <a:pt x="322" y="741"/>
                      <a:pt x="310" y="753"/>
                      <a:pt x="322" y="765"/>
                    </a:cubicBezTo>
                    <a:cubicBezTo>
                      <a:pt x="328" y="777"/>
                      <a:pt x="331" y="783"/>
                      <a:pt x="329" y="783"/>
                    </a:cubicBezTo>
                    <a:cubicBezTo>
                      <a:pt x="328" y="783"/>
                      <a:pt x="322" y="777"/>
                      <a:pt x="310" y="765"/>
                    </a:cubicBezTo>
                    <a:cubicBezTo>
                      <a:pt x="286" y="753"/>
                      <a:pt x="298" y="753"/>
                      <a:pt x="298" y="753"/>
                    </a:cubicBezTo>
                    <a:cubicBezTo>
                      <a:pt x="286" y="753"/>
                      <a:pt x="286" y="753"/>
                      <a:pt x="298" y="765"/>
                    </a:cubicBezTo>
                    <a:cubicBezTo>
                      <a:pt x="298" y="789"/>
                      <a:pt x="310" y="789"/>
                      <a:pt x="298" y="789"/>
                    </a:cubicBezTo>
                    <a:lnTo>
                      <a:pt x="274" y="789"/>
                    </a:lnTo>
                    <a:cubicBezTo>
                      <a:pt x="274" y="789"/>
                      <a:pt x="298" y="824"/>
                      <a:pt x="298" y="824"/>
                    </a:cubicBezTo>
                    <a:cubicBezTo>
                      <a:pt x="286" y="813"/>
                      <a:pt x="263" y="801"/>
                      <a:pt x="251" y="801"/>
                    </a:cubicBezTo>
                    <a:cubicBezTo>
                      <a:pt x="239" y="801"/>
                      <a:pt x="239" y="813"/>
                      <a:pt x="239" y="824"/>
                    </a:cubicBezTo>
                    <a:cubicBezTo>
                      <a:pt x="227" y="836"/>
                      <a:pt x="227" y="836"/>
                      <a:pt x="239" y="836"/>
                    </a:cubicBezTo>
                    <a:cubicBezTo>
                      <a:pt x="239" y="836"/>
                      <a:pt x="239" y="860"/>
                      <a:pt x="239" y="860"/>
                    </a:cubicBezTo>
                    <a:cubicBezTo>
                      <a:pt x="239" y="860"/>
                      <a:pt x="215" y="848"/>
                      <a:pt x="215" y="836"/>
                    </a:cubicBezTo>
                    <a:lnTo>
                      <a:pt x="191" y="836"/>
                    </a:lnTo>
                    <a:cubicBezTo>
                      <a:pt x="191" y="836"/>
                      <a:pt x="191" y="848"/>
                      <a:pt x="203" y="860"/>
                    </a:cubicBezTo>
                    <a:cubicBezTo>
                      <a:pt x="201" y="858"/>
                      <a:pt x="200" y="858"/>
                      <a:pt x="199" y="858"/>
                    </a:cubicBezTo>
                    <a:lnTo>
                      <a:pt x="199" y="858"/>
                    </a:lnTo>
                    <a:cubicBezTo>
                      <a:pt x="194" y="858"/>
                      <a:pt x="203" y="884"/>
                      <a:pt x="203" y="884"/>
                    </a:cubicBezTo>
                    <a:cubicBezTo>
                      <a:pt x="203" y="886"/>
                      <a:pt x="202" y="887"/>
                      <a:pt x="200" y="887"/>
                    </a:cubicBezTo>
                    <a:cubicBezTo>
                      <a:pt x="194" y="887"/>
                      <a:pt x="177" y="872"/>
                      <a:pt x="167" y="872"/>
                    </a:cubicBezTo>
                    <a:cubicBezTo>
                      <a:pt x="167" y="872"/>
                      <a:pt x="155" y="872"/>
                      <a:pt x="167" y="884"/>
                    </a:cubicBezTo>
                    <a:cubicBezTo>
                      <a:pt x="167" y="888"/>
                      <a:pt x="169" y="893"/>
                      <a:pt x="172" y="897"/>
                    </a:cubicBezTo>
                    <a:lnTo>
                      <a:pt x="172" y="897"/>
                    </a:lnTo>
                    <a:cubicBezTo>
                      <a:pt x="169" y="896"/>
                      <a:pt x="167" y="896"/>
                      <a:pt x="167" y="896"/>
                    </a:cubicBezTo>
                    <a:lnTo>
                      <a:pt x="167" y="896"/>
                    </a:lnTo>
                    <a:cubicBezTo>
                      <a:pt x="167" y="908"/>
                      <a:pt x="179" y="920"/>
                      <a:pt x="191" y="932"/>
                    </a:cubicBezTo>
                    <a:cubicBezTo>
                      <a:pt x="191" y="939"/>
                      <a:pt x="191" y="942"/>
                      <a:pt x="190" y="942"/>
                    </a:cubicBezTo>
                    <a:cubicBezTo>
                      <a:pt x="188" y="942"/>
                      <a:pt x="180" y="928"/>
                      <a:pt x="155" y="920"/>
                    </a:cubicBezTo>
                    <a:lnTo>
                      <a:pt x="155" y="920"/>
                    </a:lnTo>
                    <a:cubicBezTo>
                      <a:pt x="161" y="926"/>
                      <a:pt x="161" y="926"/>
                      <a:pt x="160" y="926"/>
                    </a:cubicBezTo>
                    <a:cubicBezTo>
                      <a:pt x="158" y="926"/>
                      <a:pt x="155" y="926"/>
                      <a:pt x="155" y="932"/>
                    </a:cubicBezTo>
                    <a:lnTo>
                      <a:pt x="179" y="955"/>
                    </a:lnTo>
                    <a:cubicBezTo>
                      <a:pt x="179" y="955"/>
                      <a:pt x="164" y="940"/>
                      <a:pt x="158" y="940"/>
                    </a:cubicBezTo>
                    <a:cubicBezTo>
                      <a:pt x="156" y="940"/>
                      <a:pt x="155" y="941"/>
                      <a:pt x="155" y="944"/>
                    </a:cubicBezTo>
                    <a:cubicBezTo>
                      <a:pt x="143" y="944"/>
                      <a:pt x="167" y="955"/>
                      <a:pt x="167" y="967"/>
                    </a:cubicBezTo>
                    <a:cubicBezTo>
                      <a:pt x="167" y="971"/>
                      <a:pt x="166" y="972"/>
                      <a:pt x="165" y="972"/>
                    </a:cubicBezTo>
                    <a:cubicBezTo>
                      <a:pt x="161" y="972"/>
                      <a:pt x="155" y="964"/>
                      <a:pt x="155" y="955"/>
                    </a:cubicBezTo>
                    <a:cubicBezTo>
                      <a:pt x="146" y="946"/>
                      <a:pt x="128" y="928"/>
                      <a:pt x="122" y="928"/>
                    </a:cubicBezTo>
                    <a:cubicBezTo>
                      <a:pt x="121" y="928"/>
                      <a:pt x="120" y="929"/>
                      <a:pt x="120" y="932"/>
                    </a:cubicBezTo>
                    <a:cubicBezTo>
                      <a:pt x="120" y="947"/>
                      <a:pt x="124" y="957"/>
                      <a:pt x="134" y="966"/>
                    </a:cubicBezTo>
                    <a:lnTo>
                      <a:pt x="134" y="966"/>
                    </a:lnTo>
                    <a:cubicBezTo>
                      <a:pt x="131" y="965"/>
                      <a:pt x="129" y="964"/>
                      <a:pt x="127" y="964"/>
                    </a:cubicBezTo>
                    <a:cubicBezTo>
                      <a:pt x="111" y="964"/>
                      <a:pt x="117" y="996"/>
                      <a:pt x="99" y="996"/>
                    </a:cubicBezTo>
                    <a:cubicBezTo>
                      <a:pt x="95" y="996"/>
                      <a:pt x="90" y="994"/>
                      <a:pt x="84" y="991"/>
                    </a:cubicBezTo>
                    <a:cubicBezTo>
                      <a:pt x="74" y="982"/>
                      <a:pt x="70" y="978"/>
                      <a:pt x="69" y="978"/>
                    </a:cubicBezTo>
                    <a:lnTo>
                      <a:pt x="69" y="978"/>
                    </a:lnTo>
                    <a:cubicBezTo>
                      <a:pt x="65" y="978"/>
                      <a:pt x="84" y="1006"/>
                      <a:pt x="84" y="1015"/>
                    </a:cubicBezTo>
                    <a:cubicBezTo>
                      <a:pt x="84" y="1027"/>
                      <a:pt x="84" y="1027"/>
                      <a:pt x="84" y="1039"/>
                    </a:cubicBezTo>
                    <a:cubicBezTo>
                      <a:pt x="84" y="1039"/>
                      <a:pt x="96" y="1063"/>
                      <a:pt x="84" y="1063"/>
                    </a:cubicBezTo>
                    <a:cubicBezTo>
                      <a:pt x="84" y="1069"/>
                      <a:pt x="78" y="1069"/>
                      <a:pt x="72" y="1069"/>
                    </a:cubicBezTo>
                    <a:cubicBezTo>
                      <a:pt x="66" y="1069"/>
                      <a:pt x="60" y="1069"/>
                      <a:pt x="60" y="1075"/>
                    </a:cubicBezTo>
                    <a:cubicBezTo>
                      <a:pt x="60" y="1086"/>
                      <a:pt x="60" y="1086"/>
                      <a:pt x="60" y="1086"/>
                    </a:cubicBezTo>
                    <a:cubicBezTo>
                      <a:pt x="60" y="1092"/>
                      <a:pt x="66" y="1092"/>
                      <a:pt x="72" y="1092"/>
                    </a:cubicBezTo>
                    <a:cubicBezTo>
                      <a:pt x="78" y="1092"/>
                      <a:pt x="84" y="1092"/>
                      <a:pt x="84" y="1098"/>
                    </a:cubicBezTo>
                    <a:cubicBezTo>
                      <a:pt x="84" y="1102"/>
                      <a:pt x="80" y="1103"/>
                      <a:pt x="74" y="1103"/>
                    </a:cubicBezTo>
                    <a:cubicBezTo>
                      <a:pt x="63" y="1103"/>
                      <a:pt x="47" y="1099"/>
                      <a:pt x="36" y="1094"/>
                    </a:cubicBezTo>
                    <a:lnTo>
                      <a:pt x="36" y="1094"/>
                    </a:lnTo>
                    <a:cubicBezTo>
                      <a:pt x="50" y="1111"/>
                      <a:pt x="24" y="1148"/>
                      <a:pt x="24" y="1158"/>
                    </a:cubicBezTo>
                    <a:cubicBezTo>
                      <a:pt x="24" y="1170"/>
                      <a:pt x="1" y="1170"/>
                      <a:pt x="1" y="1182"/>
                    </a:cubicBezTo>
                    <a:cubicBezTo>
                      <a:pt x="1" y="1194"/>
                      <a:pt x="12" y="1205"/>
                      <a:pt x="24" y="1205"/>
                    </a:cubicBezTo>
                    <a:cubicBezTo>
                      <a:pt x="36" y="1205"/>
                      <a:pt x="48" y="1217"/>
                      <a:pt x="72" y="1217"/>
                    </a:cubicBezTo>
                    <a:lnTo>
                      <a:pt x="24" y="1217"/>
                    </a:lnTo>
                    <a:cubicBezTo>
                      <a:pt x="48" y="1229"/>
                      <a:pt x="60" y="1229"/>
                      <a:pt x="48" y="1229"/>
                    </a:cubicBezTo>
                    <a:cubicBezTo>
                      <a:pt x="48" y="1233"/>
                      <a:pt x="43" y="1235"/>
                      <a:pt x="36" y="1235"/>
                    </a:cubicBezTo>
                    <a:cubicBezTo>
                      <a:pt x="28" y="1235"/>
                      <a:pt x="18" y="1233"/>
                      <a:pt x="13" y="1231"/>
                    </a:cubicBezTo>
                    <a:lnTo>
                      <a:pt x="13" y="1231"/>
                    </a:lnTo>
                    <a:cubicBezTo>
                      <a:pt x="25" y="1253"/>
                      <a:pt x="37" y="1253"/>
                      <a:pt x="60" y="1253"/>
                    </a:cubicBezTo>
                    <a:cubicBezTo>
                      <a:pt x="60" y="1253"/>
                      <a:pt x="24" y="1265"/>
                      <a:pt x="24" y="1265"/>
                    </a:cubicBezTo>
                    <a:cubicBezTo>
                      <a:pt x="12" y="1265"/>
                      <a:pt x="1" y="1277"/>
                      <a:pt x="1" y="1277"/>
                    </a:cubicBezTo>
                    <a:lnTo>
                      <a:pt x="48" y="1277"/>
                    </a:lnTo>
                    <a:cubicBezTo>
                      <a:pt x="48" y="1277"/>
                      <a:pt x="36" y="1289"/>
                      <a:pt x="48" y="1289"/>
                    </a:cubicBezTo>
                    <a:cubicBezTo>
                      <a:pt x="54" y="1295"/>
                      <a:pt x="60" y="1295"/>
                      <a:pt x="65" y="1295"/>
                    </a:cubicBezTo>
                    <a:cubicBezTo>
                      <a:pt x="69" y="1295"/>
                      <a:pt x="72" y="1295"/>
                      <a:pt x="72" y="1301"/>
                    </a:cubicBezTo>
                    <a:cubicBezTo>
                      <a:pt x="72" y="1313"/>
                      <a:pt x="48" y="1313"/>
                      <a:pt x="36" y="1325"/>
                    </a:cubicBezTo>
                    <a:cubicBezTo>
                      <a:pt x="36" y="1330"/>
                      <a:pt x="36" y="1333"/>
                      <a:pt x="41" y="1333"/>
                    </a:cubicBezTo>
                    <a:cubicBezTo>
                      <a:pt x="45" y="1333"/>
                      <a:pt x="54" y="1330"/>
                      <a:pt x="72" y="1325"/>
                    </a:cubicBezTo>
                    <a:lnTo>
                      <a:pt x="72" y="1325"/>
                    </a:lnTo>
                    <a:cubicBezTo>
                      <a:pt x="72" y="1325"/>
                      <a:pt x="65" y="1329"/>
                      <a:pt x="58" y="1334"/>
                    </a:cubicBezTo>
                    <a:lnTo>
                      <a:pt x="58" y="1334"/>
                    </a:lnTo>
                    <a:cubicBezTo>
                      <a:pt x="63" y="1332"/>
                      <a:pt x="69" y="1331"/>
                      <a:pt x="75" y="1331"/>
                    </a:cubicBezTo>
                    <a:cubicBezTo>
                      <a:pt x="80" y="1331"/>
                      <a:pt x="84" y="1332"/>
                      <a:pt x="84" y="1336"/>
                    </a:cubicBezTo>
                    <a:cubicBezTo>
                      <a:pt x="84" y="1336"/>
                      <a:pt x="72" y="1336"/>
                      <a:pt x="72" y="1348"/>
                    </a:cubicBezTo>
                    <a:cubicBezTo>
                      <a:pt x="60" y="1348"/>
                      <a:pt x="60" y="1372"/>
                      <a:pt x="84" y="1372"/>
                    </a:cubicBezTo>
                    <a:cubicBezTo>
                      <a:pt x="72" y="1372"/>
                      <a:pt x="60" y="1384"/>
                      <a:pt x="48" y="1396"/>
                    </a:cubicBezTo>
                    <a:cubicBezTo>
                      <a:pt x="56" y="1392"/>
                      <a:pt x="61" y="1391"/>
                      <a:pt x="65" y="1391"/>
                    </a:cubicBezTo>
                    <a:cubicBezTo>
                      <a:pt x="72" y="1391"/>
                      <a:pt x="72" y="1396"/>
                      <a:pt x="72" y="1396"/>
                    </a:cubicBezTo>
                    <a:lnTo>
                      <a:pt x="84" y="1396"/>
                    </a:lnTo>
                    <a:cubicBezTo>
                      <a:pt x="96" y="1396"/>
                      <a:pt x="84" y="1420"/>
                      <a:pt x="84" y="1420"/>
                    </a:cubicBezTo>
                    <a:lnTo>
                      <a:pt x="108" y="1420"/>
                    </a:lnTo>
                    <a:cubicBezTo>
                      <a:pt x="108" y="1420"/>
                      <a:pt x="108" y="1432"/>
                      <a:pt x="108" y="1432"/>
                    </a:cubicBezTo>
                    <a:cubicBezTo>
                      <a:pt x="114" y="1438"/>
                      <a:pt x="117" y="1441"/>
                      <a:pt x="124" y="1441"/>
                    </a:cubicBezTo>
                    <a:cubicBezTo>
                      <a:pt x="132" y="1441"/>
                      <a:pt x="143" y="1438"/>
                      <a:pt x="167" y="1432"/>
                    </a:cubicBezTo>
                    <a:lnTo>
                      <a:pt x="167" y="1432"/>
                    </a:lnTo>
                    <a:cubicBezTo>
                      <a:pt x="143" y="1444"/>
                      <a:pt x="132" y="1444"/>
                      <a:pt x="120" y="1456"/>
                    </a:cubicBezTo>
                    <a:cubicBezTo>
                      <a:pt x="112" y="1459"/>
                      <a:pt x="109" y="1461"/>
                      <a:pt x="109" y="1461"/>
                    </a:cubicBezTo>
                    <a:cubicBezTo>
                      <a:pt x="110" y="1461"/>
                      <a:pt x="124" y="1456"/>
                      <a:pt x="132" y="1456"/>
                    </a:cubicBezTo>
                    <a:cubicBezTo>
                      <a:pt x="141" y="1452"/>
                      <a:pt x="147" y="1451"/>
                      <a:pt x="151" y="1451"/>
                    </a:cubicBezTo>
                    <a:cubicBezTo>
                      <a:pt x="160" y="1451"/>
                      <a:pt x="149" y="1462"/>
                      <a:pt x="132" y="1479"/>
                    </a:cubicBezTo>
                    <a:cubicBezTo>
                      <a:pt x="124" y="1484"/>
                      <a:pt x="122" y="1486"/>
                      <a:pt x="124" y="1486"/>
                    </a:cubicBezTo>
                    <a:cubicBezTo>
                      <a:pt x="129" y="1486"/>
                      <a:pt x="158" y="1472"/>
                      <a:pt x="163" y="1472"/>
                    </a:cubicBezTo>
                    <a:lnTo>
                      <a:pt x="163" y="1472"/>
                    </a:lnTo>
                    <a:cubicBezTo>
                      <a:pt x="165" y="1472"/>
                      <a:pt x="163" y="1474"/>
                      <a:pt x="155" y="1479"/>
                    </a:cubicBezTo>
                    <a:cubicBezTo>
                      <a:pt x="133" y="1494"/>
                      <a:pt x="134" y="1504"/>
                      <a:pt x="146" y="1504"/>
                    </a:cubicBezTo>
                    <a:cubicBezTo>
                      <a:pt x="150" y="1504"/>
                      <a:pt x="155" y="1503"/>
                      <a:pt x="161" y="1501"/>
                    </a:cubicBezTo>
                    <a:lnTo>
                      <a:pt x="161" y="1501"/>
                    </a:lnTo>
                    <a:cubicBezTo>
                      <a:pt x="157" y="1505"/>
                      <a:pt x="155" y="1510"/>
                      <a:pt x="155" y="1515"/>
                    </a:cubicBezTo>
                    <a:cubicBezTo>
                      <a:pt x="167" y="1515"/>
                      <a:pt x="155" y="1527"/>
                      <a:pt x="155" y="1527"/>
                    </a:cubicBezTo>
                    <a:cubicBezTo>
                      <a:pt x="155" y="1531"/>
                      <a:pt x="158" y="1532"/>
                      <a:pt x="162" y="1532"/>
                    </a:cubicBezTo>
                    <a:cubicBezTo>
                      <a:pt x="169" y="1532"/>
                      <a:pt x="179" y="1527"/>
                      <a:pt x="179" y="1527"/>
                    </a:cubicBezTo>
                    <a:cubicBezTo>
                      <a:pt x="179" y="1539"/>
                      <a:pt x="179" y="1539"/>
                      <a:pt x="179" y="1551"/>
                    </a:cubicBezTo>
                    <a:lnTo>
                      <a:pt x="179" y="1575"/>
                    </a:lnTo>
                    <a:cubicBezTo>
                      <a:pt x="179" y="1575"/>
                      <a:pt x="203" y="1563"/>
                      <a:pt x="203" y="1563"/>
                    </a:cubicBezTo>
                    <a:lnTo>
                      <a:pt x="203" y="1563"/>
                    </a:lnTo>
                    <a:cubicBezTo>
                      <a:pt x="203" y="1563"/>
                      <a:pt x="192" y="1584"/>
                      <a:pt x="191" y="1597"/>
                    </a:cubicBezTo>
                    <a:lnTo>
                      <a:pt x="191" y="1597"/>
                    </a:lnTo>
                    <a:cubicBezTo>
                      <a:pt x="197" y="1594"/>
                      <a:pt x="208" y="1589"/>
                      <a:pt x="215" y="1575"/>
                    </a:cubicBezTo>
                    <a:cubicBezTo>
                      <a:pt x="215" y="1565"/>
                      <a:pt x="238" y="1548"/>
                      <a:pt x="241" y="1548"/>
                    </a:cubicBezTo>
                    <a:lnTo>
                      <a:pt x="241" y="1548"/>
                    </a:lnTo>
                    <a:cubicBezTo>
                      <a:pt x="242" y="1548"/>
                      <a:pt x="241" y="1548"/>
                      <a:pt x="239" y="1551"/>
                    </a:cubicBezTo>
                    <a:cubicBezTo>
                      <a:pt x="227" y="1563"/>
                      <a:pt x="227" y="1586"/>
                      <a:pt x="215" y="1598"/>
                    </a:cubicBezTo>
                    <a:cubicBezTo>
                      <a:pt x="215" y="1603"/>
                      <a:pt x="216" y="1604"/>
                      <a:pt x="219" y="1604"/>
                    </a:cubicBezTo>
                    <a:cubicBezTo>
                      <a:pt x="227" y="1604"/>
                      <a:pt x="244" y="1587"/>
                      <a:pt x="250" y="1587"/>
                    </a:cubicBezTo>
                    <a:cubicBezTo>
                      <a:pt x="253" y="1587"/>
                      <a:pt x="253" y="1590"/>
                      <a:pt x="251" y="1598"/>
                    </a:cubicBezTo>
                    <a:cubicBezTo>
                      <a:pt x="236" y="1620"/>
                      <a:pt x="243" y="1624"/>
                      <a:pt x="251" y="1624"/>
                    </a:cubicBezTo>
                    <a:cubicBezTo>
                      <a:pt x="257" y="1624"/>
                      <a:pt x="263" y="1622"/>
                      <a:pt x="263" y="1622"/>
                    </a:cubicBezTo>
                    <a:lnTo>
                      <a:pt x="286" y="1622"/>
                    </a:lnTo>
                    <a:cubicBezTo>
                      <a:pt x="286" y="1622"/>
                      <a:pt x="286" y="1658"/>
                      <a:pt x="286" y="1658"/>
                    </a:cubicBezTo>
                    <a:cubicBezTo>
                      <a:pt x="286" y="1646"/>
                      <a:pt x="286" y="1634"/>
                      <a:pt x="298" y="1622"/>
                    </a:cubicBezTo>
                    <a:lnTo>
                      <a:pt x="310" y="1622"/>
                    </a:lnTo>
                    <a:cubicBezTo>
                      <a:pt x="310" y="1622"/>
                      <a:pt x="310" y="1646"/>
                      <a:pt x="310" y="1670"/>
                    </a:cubicBezTo>
                    <a:cubicBezTo>
                      <a:pt x="321" y="1648"/>
                      <a:pt x="325" y="1641"/>
                      <a:pt x="326" y="1641"/>
                    </a:cubicBezTo>
                    <a:lnTo>
                      <a:pt x="326" y="1641"/>
                    </a:lnTo>
                    <a:cubicBezTo>
                      <a:pt x="329" y="1641"/>
                      <a:pt x="314" y="1682"/>
                      <a:pt x="322" y="1682"/>
                    </a:cubicBezTo>
                    <a:cubicBezTo>
                      <a:pt x="334" y="1670"/>
                      <a:pt x="346" y="1646"/>
                      <a:pt x="358" y="1634"/>
                    </a:cubicBezTo>
                    <a:cubicBezTo>
                      <a:pt x="370" y="1634"/>
                      <a:pt x="358" y="1658"/>
                      <a:pt x="358" y="1658"/>
                    </a:cubicBezTo>
                    <a:cubicBezTo>
                      <a:pt x="358" y="1660"/>
                      <a:pt x="358" y="1661"/>
                      <a:pt x="359" y="1661"/>
                    </a:cubicBezTo>
                    <a:cubicBezTo>
                      <a:pt x="362" y="1661"/>
                      <a:pt x="368" y="1654"/>
                      <a:pt x="374" y="1654"/>
                    </a:cubicBezTo>
                    <a:cubicBezTo>
                      <a:pt x="377" y="1654"/>
                      <a:pt x="379" y="1655"/>
                      <a:pt x="382" y="1658"/>
                    </a:cubicBezTo>
                    <a:cubicBezTo>
                      <a:pt x="393" y="1682"/>
                      <a:pt x="393" y="1682"/>
                      <a:pt x="393" y="1682"/>
                    </a:cubicBezTo>
                    <a:cubicBezTo>
                      <a:pt x="405" y="1682"/>
                      <a:pt x="417" y="1670"/>
                      <a:pt x="417" y="1670"/>
                    </a:cubicBezTo>
                    <a:cubicBezTo>
                      <a:pt x="417" y="1670"/>
                      <a:pt x="417" y="1722"/>
                      <a:pt x="432" y="1722"/>
                    </a:cubicBezTo>
                    <a:cubicBezTo>
                      <a:pt x="435" y="1722"/>
                      <a:pt x="438" y="1721"/>
                      <a:pt x="441" y="1717"/>
                    </a:cubicBezTo>
                    <a:cubicBezTo>
                      <a:pt x="465" y="1694"/>
                      <a:pt x="441" y="1694"/>
                      <a:pt x="453" y="1694"/>
                    </a:cubicBezTo>
                    <a:cubicBezTo>
                      <a:pt x="453" y="1698"/>
                      <a:pt x="453" y="1702"/>
                      <a:pt x="453" y="1706"/>
                    </a:cubicBezTo>
                    <a:cubicBezTo>
                      <a:pt x="453" y="1706"/>
                      <a:pt x="474" y="1732"/>
                      <a:pt x="492" y="1732"/>
                    </a:cubicBezTo>
                    <a:cubicBezTo>
                      <a:pt x="501" y="1732"/>
                      <a:pt x="509" y="1725"/>
                      <a:pt x="513" y="1706"/>
                    </a:cubicBezTo>
                    <a:cubicBezTo>
                      <a:pt x="513" y="1682"/>
                      <a:pt x="501" y="1694"/>
                      <a:pt x="501" y="1682"/>
                    </a:cubicBezTo>
                    <a:lnTo>
                      <a:pt x="501" y="1670"/>
                    </a:lnTo>
                    <a:cubicBezTo>
                      <a:pt x="513" y="1622"/>
                      <a:pt x="513" y="1575"/>
                      <a:pt x="501" y="1527"/>
                    </a:cubicBezTo>
                    <a:cubicBezTo>
                      <a:pt x="501" y="1527"/>
                      <a:pt x="501" y="1522"/>
                      <a:pt x="497" y="1522"/>
                    </a:cubicBezTo>
                    <a:cubicBezTo>
                      <a:pt x="495" y="1522"/>
                      <a:pt x="493" y="1523"/>
                      <a:pt x="489" y="1527"/>
                    </a:cubicBezTo>
                    <a:cubicBezTo>
                      <a:pt x="489" y="1536"/>
                      <a:pt x="489" y="1559"/>
                      <a:pt x="484" y="1559"/>
                    </a:cubicBezTo>
                    <a:cubicBezTo>
                      <a:pt x="482" y="1559"/>
                      <a:pt x="480" y="1556"/>
                      <a:pt x="477" y="1551"/>
                    </a:cubicBezTo>
                    <a:cubicBezTo>
                      <a:pt x="471" y="1539"/>
                      <a:pt x="468" y="1536"/>
                      <a:pt x="465" y="1536"/>
                    </a:cubicBezTo>
                    <a:cubicBezTo>
                      <a:pt x="462" y="1536"/>
                      <a:pt x="459" y="1539"/>
                      <a:pt x="453" y="1539"/>
                    </a:cubicBezTo>
                    <a:cubicBezTo>
                      <a:pt x="453" y="1539"/>
                      <a:pt x="444" y="1576"/>
                      <a:pt x="442" y="1576"/>
                    </a:cubicBezTo>
                    <a:cubicBezTo>
                      <a:pt x="441" y="1576"/>
                      <a:pt x="441" y="1576"/>
                      <a:pt x="441" y="1575"/>
                    </a:cubicBezTo>
                    <a:cubicBezTo>
                      <a:pt x="441" y="1575"/>
                      <a:pt x="441" y="1515"/>
                      <a:pt x="441" y="1503"/>
                    </a:cubicBezTo>
                    <a:cubicBezTo>
                      <a:pt x="441" y="1502"/>
                      <a:pt x="441" y="1501"/>
                      <a:pt x="441" y="1501"/>
                    </a:cubicBezTo>
                    <a:cubicBezTo>
                      <a:pt x="439" y="1501"/>
                      <a:pt x="429" y="1539"/>
                      <a:pt x="429" y="1539"/>
                    </a:cubicBezTo>
                    <a:cubicBezTo>
                      <a:pt x="429" y="1533"/>
                      <a:pt x="429" y="1509"/>
                      <a:pt x="429" y="1503"/>
                    </a:cubicBezTo>
                    <a:cubicBezTo>
                      <a:pt x="429" y="1513"/>
                      <a:pt x="404" y="1583"/>
                      <a:pt x="403" y="1583"/>
                    </a:cubicBezTo>
                    <a:cubicBezTo>
                      <a:pt x="403" y="1583"/>
                      <a:pt x="404" y="1580"/>
                      <a:pt x="405" y="1575"/>
                    </a:cubicBezTo>
                    <a:cubicBezTo>
                      <a:pt x="405" y="1551"/>
                      <a:pt x="405" y="1539"/>
                      <a:pt x="405" y="1527"/>
                    </a:cubicBezTo>
                    <a:cubicBezTo>
                      <a:pt x="405" y="1527"/>
                      <a:pt x="393" y="1575"/>
                      <a:pt x="382" y="1575"/>
                    </a:cubicBezTo>
                    <a:cubicBezTo>
                      <a:pt x="393" y="1551"/>
                      <a:pt x="393" y="1539"/>
                      <a:pt x="393" y="1515"/>
                    </a:cubicBezTo>
                    <a:cubicBezTo>
                      <a:pt x="393" y="1509"/>
                      <a:pt x="393" y="1504"/>
                      <a:pt x="392" y="1503"/>
                    </a:cubicBezTo>
                    <a:lnTo>
                      <a:pt x="392" y="1503"/>
                    </a:lnTo>
                    <a:cubicBezTo>
                      <a:pt x="396" y="1492"/>
                      <a:pt x="396" y="1487"/>
                      <a:pt x="394" y="1487"/>
                    </a:cubicBezTo>
                    <a:lnTo>
                      <a:pt x="394" y="1487"/>
                    </a:lnTo>
                    <a:cubicBezTo>
                      <a:pt x="393" y="1487"/>
                      <a:pt x="391" y="1489"/>
                      <a:pt x="389" y="1491"/>
                    </a:cubicBezTo>
                    <a:lnTo>
                      <a:pt x="389" y="1491"/>
                    </a:lnTo>
                    <a:cubicBezTo>
                      <a:pt x="389" y="1489"/>
                      <a:pt x="386" y="1488"/>
                      <a:pt x="383" y="1488"/>
                    </a:cubicBezTo>
                    <a:cubicBezTo>
                      <a:pt x="376" y="1488"/>
                      <a:pt x="364" y="1491"/>
                      <a:pt x="358" y="1491"/>
                    </a:cubicBezTo>
                    <a:cubicBezTo>
                      <a:pt x="358" y="1491"/>
                      <a:pt x="348" y="1529"/>
                      <a:pt x="346" y="1529"/>
                    </a:cubicBezTo>
                    <a:cubicBezTo>
                      <a:pt x="346" y="1529"/>
                      <a:pt x="346" y="1528"/>
                      <a:pt x="346" y="1527"/>
                    </a:cubicBezTo>
                    <a:cubicBezTo>
                      <a:pt x="346" y="1515"/>
                      <a:pt x="346" y="1503"/>
                      <a:pt x="334" y="1503"/>
                    </a:cubicBezTo>
                    <a:cubicBezTo>
                      <a:pt x="322" y="1515"/>
                      <a:pt x="322" y="1539"/>
                      <a:pt x="334" y="1563"/>
                    </a:cubicBezTo>
                    <a:cubicBezTo>
                      <a:pt x="322" y="1563"/>
                      <a:pt x="322" y="1551"/>
                      <a:pt x="322" y="1551"/>
                    </a:cubicBezTo>
                    <a:lnTo>
                      <a:pt x="322" y="1515"/>
                    </a:lnTo>
                    <a:cubicBezTo>
                      <a:pt x="322" y="1503"/>
                      <a:pt x="334" y="1491"/>
                      <a:pt x="346" y="1479"/>
                    </a:cubicBezTo>
                    <a:cubicBezTo>
                      <a:pt x="346" y="1473"/>
                      <a:pt x="344" y="1471"/>
                      <a:pt x="342" y="1471"/>
                    </a:cubicBezTo>
                    <a:cubicBezTo>
                      <a:pt x="335" y="1471"/>
                      <a:pt x="319" y="1491"/>
                      <a:pt x="310" y="1491"/>
                    </a:cubicBezTo>
                    <a:cubicBezTo>
                      <a:pt x="298" y="1479"/>
                      <a:pt x="310" y="1467"/>
                      <a:pt x="322" y="1444"/>
                    </a:cubicBezTo>
                    <a:lnTo>
                      <a:pt x="322" y="1444"/>
                    </a:lnTo>
                    <a:cubicBezTo>
                      <a:pt x="310" y="1456"/>
                      <a:pt x="298" y="1467"/>
                      <a:pt x="274" y="1479"/>
                    </a:cubicBezTo>
                    <a:lnTo>
                      <a:pt x="274" y="1479"/>
                    </a:lnTo>
                    <a:cubicBezTo>
                      <a:pt x="279" y="1475"/>
                      <a:pt x="286" y="1467"/>
                      <a:pt x="286" y="1467"/>
                    </a:cubicBezTo>
                    <a:lnTo>
                      <a:pt x="286" y="1467"/>
                    </a:lnTo>
                    <a:cubicBezTo>
                      <a:pt x="286" y="1467"/>
                      <a:pt x="284" y="1469"/>
                      <a:pt x="280" y="1471"/>
                    </a:cubicBezTo>
                    <a:lnTo>
                      <a:pt x="280" y="1471"/>
                    </a:lnTo>
                    <a:cubicBezTo>
                      <a:pt x="287" y="1464"/>
                      <a:pt x="293" y="1455"/>
                      <a:pt x="298" y="1444"/>
                    </a:cubicBezTo>
                    <a:cubicBezTo>
                      <a:pt x="298" y="1432"/>
                      <a:pt x="298" y="1432"/>
                      <a:pt x="286" y="1432"/>
                    </a:cubicBezTo>
                    <a:cubicBezTo>
                      <a:pt x="274" y="1432"/>
                      <a:pt x="274" y="1432"/>
                      <a:pt x="263" y="1444"/>
                    </a:cubicBezTo>
                    <a:cubicBezTo>
                      <a:pt x="239" y="1456"/>
                      <a:pt x="239" y="1456"/>
                      <a:pt x="239" y="1456"/>
                    </a:cubicBezTo>
                    <a:cubicBezTo>
                      <a:pt x="239" y="1444"/>
                      <a:pt x="239" y="1444"/>
                      <a:pt x="251" y="1432"/>
                    </a:cubicBezTo>
                    <a:cubicBezTo>
                      <a:pt x="263" y="1420"/>
                      <a:pt x="251" y="1420"/>
                      <a:pt x="251" y="1420"/>
                    </a:cubicBezTo>
                    <a:lnTo>
                      <a:pt x="215" y="1420"/>
                    </a:lnTo>
                    <a:cubicBezTo>
                      <a:pt x="215" y="1408"/>
                      <a:pt x="227" y="1396"/>
                      <a:pt x="227" y="1396"/>
                    </a:cubicBezTo>
                    <a:lnTo>
                      <a:pt x="215" y="1396"/>
                    </a:lnTo>
                    <a:lnTo>
                      <a:pt x="215" y="1384"/>
                    </a:lnTo>
                    <a:cubicBezTo>
                      <a:pt x="215" y="1384"/>
                      <a:pt x="215" y="1373"/>
                      <a:pt x="204" y="1373"/>
                    </a:cubicBezTo>
                    <a:cubicBezTo>
                      <a:pt x="201" y="1373"/>
                      <a:pt x="196" y="1375"/>
                      <a:pt x="189" y="1378"/>
                    </a:cubicBezTo>
                    <a:lnTo>
                      <a:pt x="189" y="1378"/>
                    </a:lnTo>
                    <a:cubicBezTo>
                      <a:pt x="203" y="1368"/>
                      <a:pt x="203" y="1358"/>
                      <a:pt x="203" y="1348"/>
                    </a:cubicBezTo>
                    <a:lnTo>
                      <a:pt x="179" y="1348"/>
                    </a:lnTo>
                    <a:cubicBezTo>
                      <a:pt x="179" y="1348"/>
                      <a:pt x="203" y="1336"/>
                      <a:pt x="203" y="1336"/>
                    </a:cubicBezTo>
                    <a:cubicBezTo>
                      <a:pt x="215" y="1325"/>
                      <a:pt x="203" y="1325"/>
                      <a:pt x="203" y="1325"/>
                    </a:cubicBezTo>
                    <a:lnTo>
                      <a:pt x="191" y="1325"/>
                    </a:lnTo>
                    <a:cubicBezTo>
                      <a:pt x="186" y="1325"/>
                      <a:pt x="181" y="1327"/>
                      <a:pt x="176" y="1329"/>
                    </a:cubicBezTo>
                    <a:lnTo>
                      <a:pt x="176" y="1329"/>
                    </a:lnTo>
                    <a:cubicBezTo>
                      <a:pt x="181" y="1325"/>
                      <a:pt x="155" y="1325"/>
                      <a:pt x="155" y="1325"/>
                    </a:cubicBezTo>
                    <a:cubicBezTo>
                      <a:pt x="167" y="1313"/>
                      <a:pt x="239" y="1301"/>
                      <a:pt x="215" y="1289"/>
                    </a:cubicBezTo>
                    <a:lnTo>
                      <a:pt x="215" y="1289"/>
                    </a:lnTo>
                    <a:cubicBezTo>
                      <a:pt x="179" y="1301"/>
                      <a:pt x="155" y="1313"/>
                      <a:pt x="120" y="1313"/>
                    </a:cubicBezTo>
                    <a:cubicBezTo>
                      <a:pt x="96" y="1313"/>
                      <a:pt x="155" y="1301"/>
                      <a:pt x="167" y="1289"/>
                    </a:cubicBezTo>
                    <a:lnTo>
                      <a:pt x="96" y="1289"/>
                    </a:lnTo>
                    <a:cubicBezTo>
                      <a:pt x="120" y="1289"/>
                      <a:pt x="132" y="1289"/>
                      <a:pt x="132" y="1277"/>
                    </a:cubicBezTo>
                    <a:cubicBezTo>
                      <a:pt x="120" y="1277"/>
                      <a:pt x="108" y="1277"/>
                      <a:pt x="143" y="1265"/>
                    </a:cubicBezTo>
                    <a:cubicBezTo>
                      <a:pt x="155" y="1265"/>
                      <a:pt x="155" y="1253"/>
                      <a:pt x="143" y="1253"/>
                    </a:cubicBezTo>
                    <a:lnTo>
                      <a:pt x="120" y="1253"/>
                    </a:lnTo>
                    <a:cubicBezTo>
                      <a:pt x="120" y="1253"/>
                      <a:pt x="120" y="1241"/>
                      <a:pt x="120" y="1241"/>
                    </a:cubicBezTo>
                    <a:cubicBezTo>
                      <a:pt x="120" y="1229"/>
                      <a:pt x="143" y="1229"/>
                      <a:pt x="155" y="1229"/>
                    </a:cubicBezTo>
                    <a:cubicBezTo>
                      <a:pt x="167" y="1217"/>
                      <a:pt x="167" y="1217"/>
                      <a:pt x="155" y="1217"/>
                    </a:cubicBezTo>
                    <a:cubicBezTo>
                      <a:pt x="143" y="1205"/>
                      <a:pt x="179" y="1194"/>
                      <a:pt x="179" y="1194"/>
                    </a:cubicBezTo>
                    <a:lnTo>
                      <a:pt x="96" y="1194"/>
                    </a:lnTo>
                    <a:cubicBezTo>
                      <a:pt x="96" y="1194"/>
                      <a:pt x="108" y="1194"/>
                      <a:pt x="96" y="1182"/>
                    </a:cubicBezTo>
                    <a:cubicBezTo>
                      <a:pt x="92" y="1178"/>
                      <a:pt x="93" y="1176"/>
                      <a:pt x="98" y="1176"/>
                    </a:cubicBezTo>
                    <a:cubicBezTo>
                      <a:pt x="100" y="1176"/>
                      <a:pt x="104" y="1177"/>
                      <a:pt x="108" y="1177"/>
                    </a:cubicBezTo>
                    <a:lnTo>
                      <a:pt x="108" y="1177"/>
                    </a:lnTo>
                    <a:cubicBezTo>
                      <a:pt x="110" y="1170"/>
                      <a:pt x="116" y="1168"/>
                      <a:pt x="96" y="1158"/>
                    </a:cubicBezTo>
                    <a:cubicBezTo>
                      <a:pt x="96" y="1158"/>
                      <a:pt x="84" y="1158"/>
                      <a:pt x="84" y="1146"/>
                    </a:cubicBezTo>
                    <a:lnTo>
                      <a:pt x="84" y="1146"/>
                    </a:lnTo>
                    <a:cubicBezTo>
                      <a:pt x="84" y="1146"/>
                      <a:pt x="122" y="1161"/>
                      <a:pt x="137" y="1161"/>
                    </a:cubicBezTo>
                    <a:cubicBezTo>
                      <a:pt x="141" y="1161"/>
                      <a:pt x="143" y="1160"/>
                      <a:pt x="143" y="1158"/>
                    </a:cubicBezTo>
                    <a:cubicBezTo>
                      <a:pt x="155" y="1158"/>
                      <a:pt x="143" y="1146"/>
                      <a:pt x="155" y="1134"/>
                    </a:cubicBezTo>
                    <a:lnTo>
                      <a:pt x="143" y="1134"/>
                    </a:lnTo>
                    <a:cubicBezTo>
                      <a:pt x="120" y="1134"/>
                      <a:pt x="143" y="1122"/>
                      <a:pt x="120" y="1122"/>
                    </a:cubicBezTo>
                    <a:lnTo>
                      <a:pt x="108" y="1122"/>
                    </a:lnTo>
                    <a:cubicBezTo>
                      <a:pt x="98" y="1122"/>
                      <a:pt x="73" y="1107"/>
                      <a:pt x="88" y="1107"/>
                    </a:cubicBezTo>
                    <a:cubicBezTo>
                      <a:pt x="92" y="1107"/>
                      <a:pt x="98" y="1108"/>
                      <a:pt x="108" y="1110"/>
                    </a:cubicBezTo>
                    <a:cubicBezTo>
                      <a:pt x="120" y="1110"/>
                      <a:pt x="132" y="1122"/>
                      <a:pt x="132" y="1122"/>
                    </a:cubicBezTo>
                    <a:cubicBezTo>
                      <a:pt x="143" y="1110"/>
                      <a:pt x="143" y="1110"/>
                      <a:pt x="143" y="1098"/>
                    </a:cubicBezTo>
                    <a:cubicBezTo>
                      <a:pt x="143" y="1086"/>
                      <a:pt x="108" y="1086"/>
                      <a:pt x="96" y="1075"/>
                    </a:cubicBezTo>
                    <a:lnTo>
                      <a:pt x="132" y="1075"/>
                    </a:lnTo>
                    <a:cubicBezTo>
                      <a:pt x="143" y="1086"/>
                      <a:pt x="143" y="1086"/>
                      <a:pt x="143" y="1098"/>
                    </a:cubicBezTo>
                    <a:cubicBezTo>
                      <a:pt x="143" y="1098"/>
                      <a:pt x="143" y="1083"/>
                      <a:pt x="156" y="1083"/>
                    </a:cubicBezTo>
                    <a:cubicBezTo>
                      <a:pt x="159" y="1083"/>
                      <a:pt x="162" y="1084"/>
                      <a:pt x="167" y="1086"/>
                    </a:cubicBezTo>
                    <a:cubicBezTo>
                      <a:pt x="172" y="1086"/>
                      <a:pt x="178" y="1088"/>
                      <a:pt x="185" y="1091"/>
                    </a:cubicBezTo>
                    <a:lnTo>
                      <a:pt x="185" y="1091"/>
                    </a:lnTo>
                    <a:cubicBezTo>
                      <a:pt x="170" y="1083"/>
                      <a:pt x="155" y="1074"/>
                      <a:pt x="143" y="1063"/>
                    </a:cubicBezTo>
                    <a:cubicBezTo>
                      <a:pt x="132" y="1063"/>
                      <a:pt x="143" y="1051"/>
                      <a:pt x="143" y="1051"/>
                    </a:cubicBezTo>
                    <a:cubicBezTo>
                      <a:pt x="143" y="1048"/>
                      <a:pt x="142" y="1045"/>
                      <a:pt x="141" y="1043"/>
                    </a:cubicBezTo>
                    <a:lnTo>
                      <a:pt x="141" y="1043"/>
                    </a:lnTo>
                    <a:cubicBezTo>
                      <a:pt x="139" y="1043"/>
                      <a:pt x="138" y="1044"/>
                      <a:pt x="136" y="1044"/>
                    </a:cubicBezTo>
                    <a:cubicBezTo>
                      <a:pt x="126" y="1044"/>
                      <a:pt x="108" y="1035"/>
                      <a:pt x="108" y="1027"/>
                    </a:cubicBezTo>
                    <a:lnTo>
                      <a:pt x="108" y="1027"/>
                    </a:lnTo>
                    <a:cubicBezTo>
                      <a:pt x="108" y="1027"/>
                      <a:pt x="119" y="1031"/>
                      <a:pt x="129" y="1034"/>
                    </a:cubicBezTo>
                    <a:lnTo>
                      <a:pt x="129" y="1034"/>
                    </a:lnTo>
                    <a:cubicBezTo>
                      <a:pt x="128" y="1034"/>
                      <a:pt x="128" y="1035"/>
                      <a:pt x="132" y="1039"/>
                    </a:cubicBezTo>
                    <a:cubicBezTo>
                      <a:pt x="133" y="1039"/>
                      <a:pt x="135" y="1039"/>
                      <a:pt x="137" y="1039"/>
                    </a:cubicBezTo>
                    <a:lnTo>
                      <a:pt x="137" y="1039"/>
                    </a:lnTo>
                    <a:cubicBezTo>
                      <a:pt x="135" y="1037"/>
                      <a:pt x="133" y="1036"/>
                      <a:pt x="131" y="1035"/>
                    </a:cubicBezTo>
                    <a:lnTo>
                      <a:pt x="131" y="1035"/>
                    </a:lnTo>
                    <a:cubicBezTo>
                      <a:pt x="138" y="1037"/>
                      <a:pt x="143" y="1039"/>
                      <a:pt x="143" y="1039"/>
                    </a:cubicBezTo>
                    <a:cubicBezTo>
                      <a:pt x="143" y="1039"/>
                      <a:pt x="143" y="1040"/>
                      <a:pt x="143" y="1041"/>
                    </a:cubicBezTo>
                    <a:lnTo>
                      <a:pt x="143" y="1041"/>
                    </a:lnTo>
                    <a:cubicBezTo>
                      <a:pt x="141" y="1040"/>
                      <a:pt x="139" y="1040"/>
                      <a:pt x="137" y="1039"/>
                    </a:cubicBezTo>
                    <a:lnTo>
                      <a:pt x="137" y="1039"/>
                    </a:lnTo>
                    <a:cubicBezTo>
                      <a:pt x="138" y="1040"/>
                      <a:pt x="140" y="1042"/>
                      <a:pt x="141" y="1043"/>
                    </a:cubicBezTo>
                    <a:lnTo>
                      <a:pt x="141" y="1043"/>
                    </a:lnTo>
                    <a:cubicBezTo>
                      <a:pt x="142" y="1042"/>
                      <a:pt x="143" y="1042"/>
                      <a:pt x="143" y="1041"/>
                    </a:cubicBezTo>
                    <a:lnTo>
                      <a:pt x="143" y="1041"/>
                    </a:lnTo>
                    <a:cubicBezTo>
                      <a:pt x="163" y="1046"/>
                      <a:pt x="183" y="1065"/>
                      <a:pt x="203" y="1075"/>
                    </a:cubicBezTo>
                    <a:cubicBezTo>
                      <a:pt x="227" y="1075"/>
                      <a:pt x="203" y="1075"/>
                      <a:pt x="203" y="1063"/>
                    </a:cubicBezTo>
                    <a:cubicBezTo>
                      <a:pt x="203" y="1051"/>
                      <a:pt x="191" y="1051"/>
                      <a:pt x="191" y="1039"/>
                    </a:cubicBezTo>
                    <a:cubicBezTo>
                      <a:pt x="179" y="1039"/>
                      <a:pt x="179" y="1039"/>
                      <a:pt x="191" y="1027"/>
                    </a:cubicBezTo>
                    <a:cubicBezTo>
                      <a:pt x="191" y="1027"/>
                      <a:pt x="203" y="1015"/>
                      <a:pt x="191" y="1003"/>
                    </a:cubicBezTo>
                    <a:cubicBezTo>
                      <a:pt x="188" y="1007"/>
                      <a:pt x="183" y="1008"/>
                      <a:pt x="178" y="1008"/>
                    </a:cubicBezTo>
                    <a:cubicBezTo>
                      <a:pt x="167" y="1008"/>
                      <a:pt x="155" y="1000"/>
                      <a:pt x="155" y="991"/>
                    </a:cubicBezTo>
                    <a:lnTo>
                      <a:pt x="155" y="991"/>
                    </a:lnTo>
                    <a:cubicBezTo>
                      <a:pt x="155" y="991"/>
                      <a:pt x="191" y="1003"/>
                      <a:pt x="191" y="1003"/>
                    </a:cubicBezTo>
                    <a:cubicBezTo>
                      <a:pt x="189" y="999"/>
                      <a:pt x="187" y="995"/>
                      <a:pt x="185" y="992"/>
                    </a:cubicBezTo>
                    <a:lnTo>
                      <a:pt x="185" y="992"/>
                    </a:lnTo>
                    <a:cubicBezTo>
                      <a:pt x="198" y="995"/>
                      <a:pt x="217" y="1003"/>
                      <a:pt x="227" y="1003"/>
                    </a:cubicBezTo>
                    <a:cubicBezTo>
                      <a:pt x="227" y="1003"/>
                      <a:pt x="251" y="1003"/>
                      <a:pt x="239" y="991"/>
                    </a:cubicBezTo>
                    <a:cubicBezTo>
                      <a:pt x="227" y="968"/>
                      <a:pt x="227" y="967"/>
                      <a:pt x="227" y="967"/>
                    </a:cubicBezTo>
                    <a:lnTo>
                      <a:pt x="227" y="967"/>
                    </a:lnTo>
                    <a:cubicBezTo>
                      <a:pt x="227" y="967"/>
                      <a:pt x="263" y="991"/>
                      <a:pt x="263" y="991"/>
                    </a:cubicBezTo>
                    <a:cubicBezTo>
                      <a:pt x="263" y="979"/>
                      <a:pt x="239" y="967"/>
                      <a:pt x="239" y="967"/>
                    </a:cubicBezTo>
                    <a:cubicBezTo>
                      <a:pt x="239" y="955"/>
                      <a:pt x="239" y="967"/>
                      <a:pt x="239" y="944"/>
                    </a:cubicBezTo>
                    <a:cubicBezTo>
                      <a:pt x="215" y="932"/>
                      <a:pt x="203" y="920"/>
                      <a:pt x="191" y="908"/>
                    </a:cubicBezTo>
                    <a:lnTo>
                      <a:pt x="191" y="908"/>
                    </a:lnTo>
                    <a:cubicBezTo>
                      <a:pt x="215" y="920"/>
                      <a:pt x="227" y="932"/>
                      <a:pt x="251" y="944"/>
                    </a:cubicBezTo>
                    <a:cubicBezTo>
                      <a:pt x="251" y="955"/>
                      <a:pt x="251" y="955"/>
                      <a:pt x="263" y="955"/>
                    </a:cubicBezTo>
                    <a:cubicBezTo>
                      <a:pt x="263" y="955"/>
                      <a:pt x="255" y="940"/>
                      <a:pt x="264" y="940"/>
                    </a:cubicBezTo>
                    <a:cubicBezTo>
                      <a:pt x="266" y="940"/>
                      <a:pt x="270" y="941"/>
                      <a:pt x="274" y="944"/>
                    </a:cubicBezTo>
                    <a:cubicBezTo>
                      <a:pt x="279" y="948"/>
                      <a:pt x="282" y="950"/>
                      <a:pt x="284" y="950"/>
                    </a:cubicBezTo>
                    <a:cubicBezTo>
                      <a:pt x="290" y="950"/>
                      <a:pt x="277" y="920"/>
                      <a:pt x="286" y="920"/>
                    </a:cubicBezTo>
                    <a:lnTo>
                      <a:pt x="239" y="884"/>
                    </a:lnTo>
                    <a:lnTo>
                      <a:pt x="239" y="884"/>
                    </a:lnTo>
                    <a:cubicBezTo>
                      <a:pt x="239" y="884"/>
                      <a:pt x="274" y="896"/>
                      <a:pt x="274" y="896"/>
                    </a:cubicBezTo>
                    <a:cubicBezTo>
                      <a:pt x="263" y="884"/>
                      <a:pt x="251" y="872"/>
                      <a:pt x="239" y="860"/>
                    </a:cubicBezTo>
                    <a:lnTo>
                      <a:pt x="239" y="860"/>
                    </a:lnTo>
                    <a:cubicBezTo>
                      <a:pt x="257" y="869"/>
                      <a:pt x="318" y="907"/>
                      <a:pt x="323" y="907"/>
                    </a:cubicBezTo>
                    <a:cubicBezTo>
                      <a:pt x="324" y="907"/>
                      <a:pt x="321" y="904"/>
                      <a:pt x="310" y="896"/>
                    </a:cubicBezTo>
                    <a:cubicBezTo>
                      <a:pt x="298" y="896"/>
                      <a:pt x="286" y="884"/>
                      <a:pt x="286" y="872"/>
                    </a:cubicBezTo>
                    <a:lnTo>
                      <a:pt x="286" y="860"/>
                    </a:lnTo>
                    <a:cubicBezTo>
                      <a:pt x="286" y="860"/>
                      <a:pt x="322" y="896"/>
                      <a:pt x="334" y="896"/>
                    </a:cubicBezTo>
                    <a:cubicBezTo>
                      <a:pt x="346" y="896"/>
                      <a:pt x="346" y="896"/>
                      <a:pt x="346" y="884"/>
                    </a:cubicBezTo>
                    <a:cubicBezTo>
                      <a:pt x="346" y="872"/>
                      <a:pt x="322" y="860"/>
                      <a:pt x="322" y="860"/>
                    </a:cubicBezTo>
                    <a:cubicBezTo>
                      <a:pt x="322" y="856"/>
                      <a:pt x="322" y="855"/>
                      <a:pt x="323" y="855"/>
                    </a:cubicBezTo>
                    <a:cubicBezTo>
                      <a:pt x="325" y="855"/>
                      <a:pt x="330" y="860"/>
                      <a:pt x="346" y="860"/>
                    </a:cubicBezTo>
                    <a:lnTo>
                      <a:pt x="358" y="884"/>
                    </a:lnTo>
                    <a:cubicBezTo>
                      <a:pt x="363" y="884"/>
                      <a:pt x="357" y="873"/>
                      <a:pt x="350" y="862"/>
                    </a:cubicBezTo>
                    <a:lnTo>
                      <a:pt x="350" y="862"/>
                    </a:lnTo>
                    <a:cubicBezTo>
                      <a:pt x="354" y="864"/>
                      <a:pt x="358" y="865"/>
                      <a:pt x="360" y="865"/>
                    </a:cubicBezTo>
                    <a:cubicBezTo>
                      <a:pt x="362" y="865"/>
                      <a:pt x="363" y="864"/>
                      <a:pt x="364" y="862"/>
                    </a:cubicBezTo>
                    <a:lnTo>
                      <a:pt x="364" y="862"/>
                    </a:lnTo>
                    <a:cubicBezTo>
                      <a:pt x="367" y="864"/>
                      <a:pt x="369" y="865"/>
                      <a:pt x="372" y="865"/>
                    </a:cubicBezTo>
                    <a:cubicBezTo>
                      <a:pt x="375" y="865"/>
                      <a:pt x="378" y="863"/>
                      <a:pt x="382" y="860"/>
                    </a:cubicBezTo>
                    <a:cubicBezTo>
                      <a:pt x="393" y="860"/>
                      <a:pt x="382" y="860"/>
                      <a:pt x="382" y="848"/>
                    </a:cubicBezTo>
                    <a:lnTo>
                      <a:pt x="382" y="848"/>
                    </a:lnTo>
                    <a:cubicBezTo>
                      <a:pt x="386" y="852"/>
                      <a:pt x="390" y="856"/>
                      <a:pt x="393" y="860"/>
                    </a:cubicBezTo>
                    <a:cubicBezTo>
                      <a:pt x="397" y="864"/>
                      <a:pt x="398" y="865"/>
                      <a:pt x="399" y="865"/>
                    </a:cubicBezTo>
                    <a:cubicBezTo>
                      <a:pt x="399" y="865"/>
                      <a:pt x="393" y="857"/>
                      <a:pt x="393" y="848"/>
                    </a:cubicBezTo>
                    <a:cubicBezTo>
                      <a:pt x="393" y="836"/>
                      <a:pt x="370" y="824"/>
                      <a:pt x="382" y="824"/>
                    </a:cubicBezTo>
                    <a:cubicBezTo>
                      <a:pt x="393" y="836"/>
                      <a:pt x="405" y="848"/>
                      <a:pt x="417" y="848"/>
                    </a:cubicBezTo>
                    <a:cubicBezTo>
                      <a:pt x="393" y="836"/>
                      <a:pt x="393" y="824"/>
                      <a:pt x="382" y="813"/>
                    </a:cubicBezTo>
                    <a:lnTo>
                      <a:pt x="382" y="801"/>
                    </a:lnTo>
                    <a:cubicBezTo>
                      <a:pt x="382" y="801"/>
                      <a:pt x="393" y="813"/>
                      <a:pt x="405" y="813"/>
                    </a:cubicBezTo>
                    <a:cubicBezTo>
                      <a:pt x="405" y="813"/>
                      <a:pt x="417" y="813"/>
                      <a:pt x="405" y="801"/>
                    </a:cubicBezTo>
                    <a:lnTo>
                      <a:pt x="405" y="801"/>
                    </a:lnTo>
                    <a:cubicBezTo>
                      <a:pt x="415" y="810"/>
                      <a:pt x="424" y="819"/>
                      <a:pt x="429" y="824"/>
                    </a:cubicBezTo>
                    <a:cubicBezTo>
                      <a:pt x="439" y="824"/>
                      <a:pt x="415" y="798"/>
                      <a:pt x="422" y="798"/>
                    </a:cubicBezTo>
                    <a:cubicBezTo>
                      <a:pt x="424" y="798"/>
                      <a:pt x="426" y="799"/>
                      <a:pt x="429" y="801"/>
                    </a:cubicBezTo>
                    <a:cubicBezTo>
                      <a:pt x="441" y="801"/>
                      <a:pt x="429" y="789"/>
                      <a:pt x="429" y="777"/>
                    </a:cubicBezTo>
                    <a:lnTo>
                      <a:pt x="429" y="765"/>
                    </a:lnTo>
                    <a:cubicBezTo>
                      <a:pt x="417" y="753"/>
                      <a:pt x="405" y="753"/>
                      <a:pt x="393" y="741"/>
                    </a:cubicBezTo>
                    <a:cubicBezTo>
                      <a:pt x="386" y="726"/>
                      <a:pt x="379" y="716"/>
                      <a:pt x="380" y="713"/>
                    </a:cubicBezTo>
                    <a:lnTo>
                      <a:pt x="380" y="713"/>
                    </a:lnTo>
                    <a:cubicBezTo>
                      <a:pt x="384" y="715"/>
                      <a:pt x="388" y="717"/>
                      <a:pt x="392" y="717"/>
                    </a:cubicBezTo>
                    <a:lnTo>
                      <a:pt x="392" y="717"/>
                    </a:lnTo>
                    <a:cubicBezTo>
                      <a:pt x="392" y="717"/>
                      <a:pt x="391" y="716"/>
                      <a:pt x="391" y="716"/>
                    </a:cubicBezTo>
                    <a:lnTo>
                      <a:pt x="391" y="716"/>
                    </a:lnTo>
                    <a:cubicBezTo>
                      <a:pt x="392" y="716"/>
                      <a:pt x="392" y="717"/>
                      <a:pt x="393" y="717"/>
                    </a:cubicBezTo>
                    <a:cubicBezTo>
                      <a:pt x="393" y="717"/>
                      <a:pt x="393" y="717"/>
                      <a:pt x="392" y="717"/>
                    </a:cubicBezTo>
                    <a:lnTo>
                      <a:pt x="392" y="717"/>
                    </a:lnTo>
                    <a:cubicBezTo>
                      <a:pt x="395" y="719"/>
                      <a:pt x="397" y="721"/>
                      <a:pt x="397" y="721"/>
                    </a:cubicBezTo>
                    <a:cubicBezTo>
                      <a:pt x="397" y="721"/>
                      <a:pt x="396" y="720"/>
                      <a:pt x="394" y="717"/>
                    </a:cubicBezTo>
                    <a:lnTo>
                      <a:pt x="394" y="717"/>
                    </a:lnTo>
                    <a:cubicBezTo>
                      <a:pt x="401" y="725"/>
                      <a:pt x="425" y="744"/>
                      <a:pt x="433" y="755"/>
                    </a:cubicBezTo>
                    <a:lnTo>
                      <a:pt x="433" y="755"/>
                    </a:lnTo>
                    <a:cubicBezTo>
                      <a:pt x="432" y="754"/>
                      <a:pt x="430" y="754"/>
                      <a:pt x="429" y="753"/>
                    </a:cubicBezTo>
                    <a:cubicBezTo>
                      <a:pt x="420" y="747"/>
                      <a:pt x="416" y="745"/>
                      <a:pt x="414" y="745"/>
                    </a:cubicBezTo>
                    <a:lnTo>
                      <a:pt x="414" y="745"/>
                    </a:lnTo>
                    <a:cubicBezTo>
                      <a:pt x="409" y="745"/>
                      <a:pt x="429" y="765"/>
                      <a:pt x="429" y="765"/>
                    </a:cubicBezTo>
                    <a:cubicBezTo>
                      <a:pt x="437" y="765"/>
                      <a:pt x="437" y="761"/>
                      <a:pt x="433" y="755"/>
                    </a:cubicBezTo>
                    <a:lnTo>
                      <a:pt x="433" y="755"/>
                    </a:lnTo>
                    <a:cubicBezTo>
                      <a:pt x="451" y="765"/>
                      <a:pt x="472" y="785"/>
                      <a:pt x="473" y="785"/>
                    </a:cubicBezTo>
                    <a:cubicBezTo>
                      <a:pt x="473" y="785"/>
                      <a:pt x="471" y="783"/>
                      <a:pt x="465" y="777"/>
                    </a:cubicBezTo>
                    <a:cubicBezTo>
                      <a:pt x="452" y="757"/>
                      <a:pt x="446" y="752"/>
                      <a:pt x="443" y="751"/>
                    </a:cubicBezTo>
                    <a:lnTo>
                      <a:pt x="443" y="751"/>
                    </a:lnTo>
                    <a:cubicBezTo>
                      <a:pt x="445" y="750"/>
                      <a:pt x="447" y="750"/>
                      <a:pt x="448" y="750"/>
                    </a:cubicBezTo>
                    <a:cubicBezTo>
                      <a:pt x="457" y="750"/>
                      <a:pt x="465" y="765"/>
                      <a:pt x="465" y="765"/>
                    </a:cubicBezTo>
                    <a:cubicBezTo>
                      <a:pt x="469" y="769"/>
                      <a:pt x="472" y="770"/>
                      <a:pt x="473" y="770"/>
                    </a:cubicBezTo>
                    <a:cubicBezTo>
                      <a:pt x="477" y="770"/>
                      <a:pt x="477" y="765"/>
                      <a:pt x="477" y="765"/>
                    </a:cubicBezTo>
                    <a:lnTo>
                      <a:pt x="453" y="741"/>
                    </a:lnTo>
                    <a:cubicBezTo>
                      <a:pt x="441" y="741"/>
                      <a:pt x="441" y="729"/>
                      <a:pt x="429" y="729"/>
                    </a:cubicBezTo>
                    <a:cubicBezTo>
                      <a:pt x="417" y="717"/>
                      <a:pt x="429" y="717"/>
                      <a:pt x="429" y="717"/>
                    </a:cubicBezTo>
                    <a:cubicBezTo>
                      <a:pt x="429" y="717"/>
                      <a:pt x="453" y="729"/>
                      <a:pt x="465" y="729"/>
                    </a:cubicBezTo>
                    <a:cubicBezTo>
                      <a:pt x="473" y="729"/>
                      <a:pt x="481" y="735"/>
                      <a:pt x="482" y="735"/>
                    </a:cubicBezTo>
                    <a:cubicBezTo>
                      <a:pt x="482" y="735"/>
                      <a:pt x="481" y="733"/>
                      <a:pt x="477" y="729"/>
                    </a:cubicBezTo>
                    <a:cubicBezTo>
                      <a:pt x="477" y="717"/>
                      <a:pt x="465" y="705"/>
                      <a:pt x="465" y="705"/>
                    </a:cubicBezTo>
                    <a:cubicBezTo>
                      <a:pt x="465" y="705"/>
                      <a:pt x="477" y="705"/>
                      <a:pt x="465" y="694"/>
                    </a:cubicBezTo>
                    <a:cubicBezTo>
                      <a:pt x="453" y="682"/>
                      <a:pt x="465" y="670"/>
                      <a:pt x="477" y="670"/>
                    </a:cubicBezTo>
                    <a:cubicBezTo>
                      <a:pt x="489" y="670"/>
                      <a:pt x="489" y="670"/>
                      <a:pt x="501" y="682"/>
                    </a:cubicBezTo>
                    <a:cubicBezTo>
                      <a:pt x="505" y="690"/>
                      <a:pt x="507" y="692"/>
                      <a:pt x="509" y="692"/>
                    </a:cubicBezTo>
                    <a:cubicBezTo>
                      <a:pt x="513" y="692"/>
                      <a:pt x="513" y="682"/>
                      <a:pt x="513" y="682"/>
                    </a:cubicBezTo>
                    <a:cubicBezTo>
                      <a:pt x="513" y="682"/>
                      <a:pt x="536" y="682"/>
                      <a:pt x="513" y="670"/>
                    </a:cubicBezTo>
                    <a:cubicBezTo>
                      <a:pt x="501" y="658"/>
                      <a:pt x="513" y="658"/>
                      <a:pt x="513" y="658"/>
                    </a:cubicBezTo>
                    <a:cubicBezTo>
                      <a:pt x="513" y="658"/>
                      <a:pt x="501" y="646"/>
                      <a:pt x="501" y="646"/>
                    </a:cubicBezTo>
                    <a:lnTo>
                      <a:pt x="524" y="646"/>
                    </a:lnTo>
                    <a:cubicBezTo>
                      <a:pt x="501" y="622"/>
                      <a:pt x="489" y="598"/>
                      <a:pt x="465" y="574"/>
                    </a:cubicBezTo>
                    <a:close/>
                  </a:path>
                </a:pathLst>
              </a:custGeom>
              <a:solidFill>
                <a:schemeClr val="lt1"/>
              </a:solidFill>
              <a:ln>
                <a:noFill/>
              </a:ln>
            </p:spPr>
            <p:txBody>
              <a:bodyPr spcFirstLastPara="1" wrap="square" lIns="133916" tIns="133916" rIns="133916" bIns="133916" anchor="ctr" anchorCtr="0">
                <a:noAutofit/>
              </a:bodyPr>
              <a:lstStyle/>
              <a:p>
                <a:endParaRPr sz="2637"/>
              </a:p>
            </p:txBody>
          </p:sp>
        </p:grpSp>
      </p:grpSp>
      <p:sp>
        <p:nvSpPr>
          <p:cNvPr id="4" name="Rectángulo 3"/>
          <p:cNvSpPr/>
          <p:nvPr/>
        </p:nvSpPr>
        <p:spPr>
          <a:xfrm>
            <a:off x="1722427" y="2256711"/>
            <a:ext cx="9280237" cy="2839961"/>
          </a:xfrm>
          <a:prstGeom prst="rect">
            <a:avLst/>
          </a:prstGeom>
          <a:noFill/>
        </p:spPr>
        <p:txBody>
          <a:bodyPr wrap="square" lIns="133938" tIns="66969" rIns="133938" bIns="66969">
            <a:spAutoFit/>
          </a:bodyPr>
          <a:lstStyle/>
          <a:p>
            <a:pPr algn="ctr"/>
            <a:r>
              <a:rPr lang="es-ES" sz="8788" dirty="0">
                <a:ln w="0">
                  <a:solidFill>
                    <a:schemeClr val="tx2"/>
                  </a:solidFill>
                </a:ln>
                <a:solidFill>
                  <a:schemeClr val="tx2"/>
                </a:solidFill>
                <a:effectLst>
                  <a:outerShdw blurRad="38100" dist="19050" dir="2700000" algn="tl" rotWithShape="0">
                    <a:schemeClr val="dk1">
                      <a:alpha val="40000"/>
                    </a:schemeClr>
                  </a:outerShdw>
                </a:effectLst>
                <a:latin typeface="Humble boys demo" panose="02000500000000000000" pitchFamily="50" charset="0"/>
              </a:rPr>
              <a:t>Caja de Herramientas</a:t>
            </a:r>
          </a:p>
        </p:txBody>
      </p:sp>
      <p:sp>
        <p:nvSpPr>
          <p:cNvPr id="415" name="Rectángulo 414"/>
          <p:cNvSpPr/>
          <p:nvPr/>
        </p:nvSpPr>
        <p:spPr>
          <a:xfrm>
            <a:off x="1830853" y="2266001"/>
            <a:ext cx="9280237" cy="2839961"/>
          </a:xfrm>
          <a:prstGeom prst="rect">
            <a:avLst/>
          </a:prstGeom>
          <a:noFill/>
        </p:spPr>
        <p:txBody>
          <a:bodyPr wrap="square" lIns="133938" tIns="66969" rIns="133938" bIns="66969">
            <a:spAutoFit/>
          </a:bodyPr>
          <a:lstStyle/>
          <a:p>
            <a:pPr algn="ctr"/>
            <a:r>
              <a:rPr lang="es-ES" sz="8788" dirty="0">
                <a:ln w="0">
                  <a:solidFill>
                    <a:schemeClr val="tx1"/>
                  </a:solidFill>
                </a:ln>
                <a:noFill/>
                <a:effectLst>
                  <a:outerShdw blurRad="38100" dist="19050" dir="2700000" algn="tl" rotWithShape="0">
                    <a:schemeClr val="dk1">
                      <a:alpha val="40000"/>
                    </a:schemeClr>
                  </a:outerShdw>
                </a:effectLst>
                <a:latin typeface="Humble boys demo" panose="02000500000000000000" pitchFamily="50" charset="0"/>
              </a:rPr>
              <a:t>Caja de Herramientas</a:t>
            </a:r>
          </a:p>
        </p:txBody>
      </p:sp>
      <p:sp>
        <p:nvSpPr>
          <p:cNvPr id="5" name="CuadroTexto 4"/>
          <p:cNvSpPr txBox="1"/>
          <p:nvPr/>
        </p:nvSpPr>
        <p:spPr>
          <a:xfrm>
            <a:off x="3889962" y="5049311"/>
            <a:ext cx="4940572" cy="2121415"/>
          </a:xfrm>
          <a:prstGeom prst="rect">
            <a:avLst/>
          </a:prstGeom>
          <a:noFill/>
        </p:spPr>
        <p:txBody>
          <a:bodyPr wrap="square" rtlCol="0">
            <a:spAutoFit/>
          </a:bodyPr>
          <a:lstStyle/>
          <a:p>
            <a:pPr marL="418546" indent="-418546" algn="ctr">
              <a:buFont typeface="Courier New" panose="02070309020205020404" pitchFamily="49" charset="0"/>
              <a:buChar char="o"/>
            </a:pPr>
            <a:r>
              <a:rPr lang="es-ES" sz="2637" dirty="0">
                <a:latin typeface="Celliad" panose="02000506020000020004" pitchFamily="50" charset="0"/>
              </a:rPr>
              <a:t>Diario de  observación de la alumna practicante</a:t>
            </a:r>
          </a:p>
          <a:p>
            <a:pPr marL="418546" indent="-418546" algn="ctr">
              <a:buFont typeface="Courier New" panose="02070309020205020404" pitchFamily="49" charset="0"/>
              <a:buChar char="o"/>
            </a:pPr>
            <a:r>
              <a:rPr lang="es-ES" sz="2637" dirty="0">
                <a:latin typeface="Celliad" panose="02000506020000020004" pitchFamily="50" charset="0"/>
              </a:rPr>
              <a:t>Diario de la educadora</a:t>
            </a:r>
          </a:p>
          <a:p>
            <a:pPr marL="418546" indent="-418546" algn="ctr">
              <a:buFont typeface="Courier New" panose="02070309020205020404" pitchFamily="49" charset="0"/>
              <a:buChar char="o"/>
            </a:pPr>
            <a:r>
              <a:rPr lang="es-ES" sz="2637" dirty="0">
                <a:latin typeface="Celliad" panose="02000506020000020004" pitchFamily="50" charset="0"/>
              </a:rPr>
              <a:t>Expedientes </a:t>
            </a:r>
          </a:p>
          <a:p>
            <a:pPr marL="418546" indent="-418546" algn="ctr">
              <a:buFont typeface="Courier New" panose="02070309020205020404" pitchFamily="49" charset="0"/>
              <a:buChar char="o"/>
            </a:pPr>
            <a:r>
              <a:rPr lang="es-ES" sz="2637" dirty="0">
                <a:latin typeface="Celliad" panose="02000506020000020004" pitchFamily="50" charset="0"/>
              </a:rPr>
              <a:t>Cuaderno de notas científicas </a:t>
            </a:r>
            <a:endParaRPr lang="es-MX" sz="2637" dirty="0">
              <a:latin typeface="Celliad" panose="02000506020000020004" pitchFamily="50" charset="0"/>
            </a:endParaRPr>
          </a:p>
        </p:txBody>
      </p:sp>
      <p:pic>
        <p:nvPicPr>
          <p:cNvPr id="2" name="Imagen 1"/>
          <p:cNvPicPr>
            <a:picLocks noChangeAspect="1"/>
          </p:cNvPicPr>
          <p:nvPr/>
        </p:nvPicPr>
        <p:blipFill>
          <a:blip r:embed="rId3"/>
          <a:stretch>
            <a:fillRect/>
          </a:stretch>
        </p:blipFill>
        <p:spPr>
          <a:xfrm>
            <a:off x="5312" y="1"/>
            <a:ext cx="13388426" cy="10045700"/>
          </a:xfrm>
          <a:prstGeom prst="rect">
            <a:avLst/>
          </a:prstGeom>
        </p:spPr>
      </p:pic>
    </p:spTree>
    <p:extLst>
      <p:ext uri="{BB962C8B-B14F-4D97-AF65-F5344CB8AC3E}">
        <p14:creationId xmlns:p14="http://schemas.microsoft.com/office/powerpoint/2010/main" val="1901076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Imagen 5" descr="Imagen que contiene dibujo, cuarto, alimentos&#10;&#10;Descripción generada automáticame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2041" y="1172893"/>
            <a:ext cx="476250" cy="471487"/>
          </a:xfrm>
          <a:prstGeom prst="rect">
            <a:avLst/>
          </a:prstGeom>
          <a:noFill/>
          <a:extLst>
            <a:ext uri="{909E8E84-426E-40DD-AFC4-6F175D3DCCD1}">
              <a14:hiddenFill xmlns:a14="http://schemas.microsoft.com/office/drawing/2010/main">
                <a:solidFill>
                  <a:srgbClr val="FFFFFF"/>
                </a:solidFill>
              </a14:hiddenFill>
            </a:ext>
          </a:extLst>
        </p:spPr>
      </p:pic>
      <p:pic>
        <p:nvPicPr>
          <p:cNvPr id="3073"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1241" y="1174480"/>
            <a:ext cx="314325" cy="533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Imagen 3" descr="Icono&#10;&#10;Descripción generada automáticamen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0616" y="1180830"/>
            <a:ext cx="542925" cy="4953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Imagen 2" descr="Icono&#10;&#10;Descripción generada automáticamen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3666" y="1295130"/>
            <a:ext cx="404813" cy="409575"/>
          </a:xfrm>
          <a:prstGeom prst="rect">
            <a:avLst/>
          </a:prstGeom>
          <a:noFill/>
          <a:extLst>
            <a:ext uri="{909E8E84-426E-40DD-AFC4-6F175D3DCCD1}">
              <a14:hiddenFill xmlns:a14="http://schemas.microsoft.com/office/drawing/2010/main">
                <a:solidFill>
                  <a:srgbClr val="FFFFFF"/>
                </a:solidFill>
              </a14:hiddenFill>
            </a:ext>
          </a:extLst>
        </p:spPr>
      </p:pic>
      <p:pic>
        <p:nvPicPr>
          <p:cNvPr id="3075" name="Imagen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6191" y="1193530"/>
            <a:ext cx="371475" cy="3524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6"/>
          <p:cNvSpPr>
            <a:spLocks noChangeArrowheads="1"/>
          </p:cNvSpPr>
          <p:nvPr/>
        </p:nvSpPr>
        <p:spPr bwMode="auto">
          <a:xfrm>
            <a:off x="142352" y="158817"/>
            <a:ext cx="1307717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s-MX" sz="2400" b="1" i="0" u="sng"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Referente al trabajo con el grupo</a:t>
            </a:r>
            <a:r>
              <a:rPr kumimoji="0" lang="es-MX" sz="2400"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 </a:t>
            </a:r>
            <a:endParaRPr kumimoji="0" lang="es-MX" sz="2400" b="1" i="0" u="none" strike="noStrike" cap="none" normalizeH="0" baseline="0" dirty="0" smtClean="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MX"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Medios por el cual realizan las clases virtuales: </a:t>
            </a:r>
            <a:endParaRPr kumimoji="0" lang="es-MX" i="0" u="none" strike="noStrike" cap="none" normalizeH="0" baseline="0" dirty="0" smtClean="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MX" i="0" u="none" strike="noStrike" cap="none" normalizeH="0" baseline="0" dirty="0" smtClean="0">
              <a:ln>
                <a:noFill/>
              </a:ln>
              <a:solidFill>
                <a:schemeClr val="tx1"/>
              </a:solidFill>
              <a:effectLst/>
              <a:latin typeface="Candara" panose="020E0502030303020204" pitchFamily="34" charset="0"/>
            </a:endParaRPr>
          </a:p>
        </p:txBody>
      </p:sp>
      <p:sp>
        <p:nvSpPr>
          <p:cNvPr id="5" name="Rectangle 7"/>
          <p:cNvSpPr>
            <a:spLocks noChangeArrowheads="1"/>
          </p:cNvSpPr>
          <p:nvPr/>
        </p:nvSpPr>
        <p:spPr bwMode="auto">
          <a:xfrm>
            <a:off x="1503124" y="906645"/>
            <a:ext cx="8906005"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800" b="0" i="0" u="none" strike="noStrike" cap="none" normalizeH="0" baseline="0" dirty="0" smtClean="0">
                <a:ln>
                  <a:noFill/>
                </a:ln>
                <a:solidFill>
                  <a:schemeClr val="tx1"/>
                </a:solidFill>
                <a:effectLst/>
                <a:latin typeface="Arial" panose="020B0604020202020204" pitchFamily="34" charset="0"/>
              </a:rPr>
              <a:t/>
            </a:r>
            <a:br>
              <a:rPr kumimoji="0" lang="es-MX" sz="1800" b="0" i="0" u="none" strike="noStrike" cap="none" normalizeH="0" baseline="0" dirty="0" smtClean="0">
                <a:ln>
                  <a:noFill/>
                </a:ln>
                <a:solidFill>
                  <a:schemeClr val="tx1"/>
                </a:solidFill>
                <a:effectLst/>
                <a:latin typeface="Arial" panose="020B0604020202020204" pitchFamily="34" charset="0"/>
              </a:rPr>
            </a:br>
            <a:endParaRPr kumimoji="0" lang="es-MX"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es-MX" sz="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sng" strike="noStrike" cap="none" normalizeH="0" baseline="0" dirty="0" err="1"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WhatsApp</a:t>
            </a:r>
            <a:r>
              <a:rPr kumimoji="0" lang="en-US"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                         Facebook                    Zoom                     Classroom                  Meet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 </a:t>
            </a:r>
            <a:endParaRPr kumimoji="0" lang="es-MX" b="0" i="0" u="none" strike="noStrike" cap="none" normalizeH="0" baseline="0" dirty="0" smtClean="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Otro (especifica por favor): _______________________________________________ </a:t>
            </a:r>
            <a:endParaRPr kumimoji="0" lang="es-MX" b="0" i="0" u="none" strike="noStrike" cap="none" normalizeH="0" baseline="0" dirty="0" smtClean="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Día de la semana en que se impartió: </a:t>
            </a:r>
            <a:r>
              <a:rPr kumimoji="0" lang="es-MX" b="0"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lunes       martes    </a:t>
            </a:r>
            <a:r>
              <a:rPr lang="es-MX" dirty="0">
                <a:latin typeface="Candara" panose="020E0502030303020204" pitchFamily="34" charset="0"/>
                <a:ea typeface="Times New Roman" panose="02020603050405020304" pitchFamily="18" charset="0"/>
                <a:cs typeface="Times New Roman" panose="02020603050405020304" pitchFamily="18" charset="0"/>
              </a:rPr>
              <a:t>miércoles</a:t>
            </a:r>
            <a:r>
              <a:rPr kumimoji="0" lang="es-MX" b="0"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    jueves     viernes </a:t>
            </a:r>
            <a:r>
              <a:rPr kumimoji="0" lang="es-MX"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	 </a:t>
            </a:r>
            <a:endParaRPr kumimoji="0" lang="es-MX" b="0" i="0" u="none" strike="noStrike" cap="none" normalizeH="0" baseline="0" dirty="0" smtClean="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Tiempo de duración ____________ </a:t>
            </a:r>
          </a:p>
          <a:p>
            <a:pPr marL="0" marR="0" lvl="0" indent="0" algn="l" defTabSz="914400" rtl="0" eaLnBrk="0" fontAlgn="base" latinLnBrk="0" hangingPunct="0">
              <a:lnSpc>
                <a:spcPct val="100000"/>
              </a:lnSpc>
              <a:spcBef>
                <a:spcPct val="0"/>
              </a:spcBef>
              <a:spcAft>
                <a:spcPct val="0"/>
              </a:spcAft>
              <a:buClrTx/>
              <a:buSzTx/>
              <a:buFontTx/>
              <a:buNone/>
              <a:tabLst/>
            </a:pPr>
            <a:endParaRPr lang="es-ES" b="1" dirty="0">
              <a:latin typeface="Candara" panose="020E0502030303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b="0" i="0" u="none" strike="noStrike" cap="none" normalizeH="0" baseline="0" dirty="0" smtClean="0">
              <a:ln>
                <a:noFill/>
              </a:ln>
              <a:solidFill>
                <a:schemeClr val="tx1"/>
              </a:solidFill>
              <a:effectLst/>
              <a:latin typeface="Candara" panose="020E0502030303020204" pitchFamily="34" charset="0"/>
            </a:endParaRPr>
          </a:p>
        </p:txBody>
      </p:sp>
      <p:graphicFrame>
        <p:nvGraphicFramePr>
          <p:cNvPr id="6" name="Tabla 5"/>
          <p:cNvGraphicFramePr>
            <a:graphicFrameLocks noGrp="1"/>
          </p:cNvGraphicFramePr>
          <p:nvPr/>
        </p:nvGraphicFramePr>
        <p:xfrm>
          <a:off x="21974" y="4623646"/>
          <a:ext cx="13251384" cy="5257800"/>
        </p:xfrm>
        <a:graphic>
          <a:graphicData uri="http://schemas.openxmlformats.org/drawingml/2006/table">
            <a:tbl>
              <a:tblPr firstRow="1" firstCol="1" bandRow="1">
                <a:tableStyleId>{5C22544A-7EE6-4342-B048-85BDC9FD1C3A}</a:tableStyleId>
              </a:tblPr>
              <a:tblGrid>
                <a:gridCol w="3006538"/>
                <a:gridCol w="3616178"/>
                <a:gridCol w="3012490"/>
                <a:gridCol w="3616178"/>
              </a:tblGrid>
              <a:tr h="0">
                <a:tc>
                  <a:txBody>
                    <a:bodyPr/>
                    <a:lstStyle/>
                    <a:p>
                      <a:pPr algn="ctr" fontAlgn="base">
                        <a:lnSpc>
                          <a:spcPct val="115000"/>
                        </a:lnSpc>
                        <a:spcAft>
                          <a:spcPts val="0"/>
                        </a:spcAft>
                      </a:pPr>
                      <a:r>
                        <a:rPr lang="es-MX" sz="1200">
                          <a:effectLst/>
                        </a:rPr>
                        <a:t>Competente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15000"/>
                        </a:lnSpc>
                        <a:spcAft>
                          <a:spcPts val="0"/>
                        </a:spcAft>
                      </a:pPr>
                      <a:r>
                        <a:rPr lang="es-MX" sz="1200">
                          <a:effectLst/>
                        </a:rPr>
                        <a:t>Satisfactorio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15000"/>
                        </a:lnSpc>
                        <a:spcAft>
                          <a:spcPts val="0"/>
                        </a:spcAft>
                      </a:pPr>
                      <a:r>
                        <a:rPr lang="es-MX" sz="1200">
                          <a:effectLst/>
                        </a:rPr>
                        <a:t>Regular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15000"/>
                        </a:lnSpc>
                        <a:spcAft>
                          <a:spcPts val="0"/>
                        </a:spcAft>
                      </a:pPr>
                      <a:r>
                        <a:rPr lang="es-MX" sz="1200">
                          <a:effectLst/>
                        </a:rPr>
                        <a:t>Básico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Las actividades son retadoras y significativas para el niño.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Las actividades son retadoras o significativas para el niño.  </a:t>
                      </a:r>
                      <a:endParaRPr lang="es-MX" sz="1100">
                        <a:effectLst/>
                      </a:endParaRPr>
                    </a:p>
                    <a:p>
                      <a:pPr fontAlgn="base">
                        <a:lnSpc>
                          <a:spcPct val="115000"/>
                        </a:lnSpc>
                        <a:spcAft>
                          <a:spcPts val="0"/>
                        </a:spcAft>
                      </a:pPr>
                      <a:r>
                        <a:rPr lang="es-MX" sz="12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actividad implementada implica muy poco reto para los alumnos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Las actividades no presentan ningún reto para los niños  </a:t>
                      </a:r>
                      <a:endParaRPr lang="es-MX" sz="1100">
                        <a:effectLst/>
                      </a:endParaRPr>
                    </a:p>
                    <a:p>
                      <a:pPr fontAlgn="base">
                        <a:lnSpc>
                          <a:spcPct val="115000"/>
                        </a:lnSpc>
                        <a:spcAft>
                          <a:spcPts val="0"/>
                        </a:spcAft>
                      </a:pPr>
                      <a:r>
                        <a:rPr lang="es-MX" sz="12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La actividad logra el aprendizaje esperado.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actividad favorece el aprendizaje esperado.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actividad tiene poca relación con el aprendizaje esperado.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actividad no tiene relación con el aprendizaje esperado.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La clase virtual o presencial presenta una secuencia lógica de inicio, desarrollo y cierre de la actividad.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clase virtual o presencial presenta una secuencia lógica de inicio y desarrollo, pero no muestra cierre de la actividad.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clase virtual o presencial presenta solo el, desarrollo de la actividad, sin inicio ni cierre de la actividad.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clase virtual o presencial no presenta secuencia.  </a:t>
                      </a:r>
                      <a:endParaRPr lang="es-MX" sz="1100">
                        <a:effectLst/>
                      </a:endParaRPr>
                    </a:p>
                    <a:p>
                      <a:pPr fontAlgn="base">
                        <a:lnSpc>
                          <a:spcPct val="115000"/>
                        </a:lnSpc>
                        <a:spcAft>
                          <a:spcPts val="0"/>
                        </a:spcAft>
                      </a:pPr>
                      <a:r>
                        <a:rPr lang="es-MX" sz="12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La alumna normalista logra el control de grupo y la participación activa y ordenada del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alumna normalista presenta algunas dificultades para el control grupo y para la participación activa.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alumna normalista presenta mucha dificultad para mantener el control del grupo y tiene poca participación activa de los alumnos.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alumna no presenta control de grupo y omite la participación de los alumnos.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La estudiante normalista aplica diferentes estrategias para lograr captar la atención del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estudiante normalista aplica diferentes estrategias para lograr captar la atención de la mayoría del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estudiante normalista no aplica estrategias por lo que capta la atención de muy pocos integrantes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estudiante normalista no logra atraer la atención de los alumnos.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Modula su voz y utiliza un lenguaje técnico y apropiado al mencionar las indicaciones de las actividades.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Ocasionalmente modula su voz y utiliza un lenguaje y apropiado al mencionar las indicaciones de las actividades.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No realiza modulación de voz y utiliza un lenguaje coloquial.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No realiza modulación de voz y el lenguaje es inapropiado para la edad del alumno.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La alumna normalista utiliza material llamativo, colorido, de buen tamaño, con relación al contenido de las actividades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alumna normalista presenta material llamativo y colorido, pero de tamaño poco apreciable y con relación al contenido de la actividad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alumna normalista presenta material poco colorido de tamaño pequeño, sin relación al contenido de la actividad.  </a:t>
                      </a:r>
                      <a:endParaRPr lang="es-MX" sz="1100">
                        <a:effectLst/>
                      </a:endParaRPr>
                    </a:p>
                    <a:p>
                      <a:pPr fontAlgn="base">
                        <a:lnSpc>
                          <a:spcPct val="115000"/>
                        </a:lnSpc>
                        <a:spcAft>
                          <a:spcPts val="0"/>
                        </a:spcAft>
                      </a:pPr>
                      <a:r>
                        <a:rPr lang="es-MX" sz="12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alumna normalista no presenta material.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Promueve un ambiente de aprendizaje adecuado al nivel y características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Promueve un ambiente de aprendizaje poco adecuado al nivel y características del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Promueve un ambiente de aprendizaje tomando en cuenta solo el nivel o las características del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dirty="0">
                          <a:effectLst/>
                        </a:rPr>
                        <a:t>No favorece un ambiente de aprendizaje ni toma en cuenta el nivel y características del grupo.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sp>
        <p:nvSpPr>
          <p:cNvPr id="7" name="Rectángulo 6"/>
          <p:cNvSpPr/>
          <p:nvPr/>
        </p:nvSpPr>
        <p:spPr>
          <a:xfrm>
            <a:off x="2328632" y="4013580"/>
            <a:ext cx="10123968" cy="410882"/>
          </a:xfrm>
          <a:prstGeom prst="rect">
            <a:avLst/>
          </a:prstGeom>
        </p:spPr>
        <p:txBody>
          <a:bodyPr wrap="square">
            <a:spAutoFit/>
          </a:bodyPr>
          <a:lstStyle/>
          <a:p>
            <a:pPr marL="342900" lvl="0" indent="-342900" fontAlgn="base">
              <a:lnSpc>
                <a:spcPct val="115000"/>
              </a:lnSpc>
              <a:spcAft>
                <a:spcPts val="0"/>
              </a:spcAft>
              <a:buFont typeface="+mj-lt"/>
              <a:buAutoNum type="arabicPeriod" startAt="4"/>
              <a:tabLst>
                <a:tab pos="457200" algn="l"/>
              </a:tabLst>
            </a:pPr>
            <a:r>
              <a:rPr lang="es-MX" b="1"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En las clases virtuales o presenciales ¿cuál es el desempeño de la alumna? </a:t>
            </a:r>
            <a:endParaRPr lang="es-MX" sz="1600" u="none" strike="noStrike" dirty="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6928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662426"/>
            <a:ext cx="13393738" cy="4981364"/>
          </a:xfrm>
          <a:prstGeom prst="rect">
            <a:avLst/>
          </a:prstGeom>
        </p:spPr>
        <p:txBody>
          <a:bodyPr wrap="square">
            <a:spAutoFit/>
          </a:bodyPr>
          <a:lstStyle/>
          <a:p>
            <a:pPr marL="457200" fontAlgn="base">
              <a:lnSpc>
                <a:spcPct val="115000"/>
              </a:lnSpc>
              <a:spcAft>
                <a:spcPts val="0"/>
              </a:spcAft>
            </a:pPr>
            <a:r>
              <a:rPr lang="es-MX" b="1" dirty="0">
                <a:latin typeface="Candara" panose="020E0502030303020204" pitchFamily="34" charset="0"/>
                <a:ea typeface="Times New Roman" panose="02020603050405020304" pitchFamily="18" charset="0"/>
                <a:cs typeface="Times New Roman" panose="02020603050405020304" pitchFamily="18" charset="0"/>
              </a:rPr>
              <a:t>Sugerencias y/o recomendaciones para la estudiante normalista</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fontAlgn="base">
              <a:lnSpc>
                <a:spcPct val="115000"/>
              </a:lnSpc>
              <a:spcAft>
                <a:spcPts val="0"/>
              </a:spcAft>
            </a:pPr>
            <a:r>
              <a:rPr lang="es-MX" b="1" dirty="0">
                <a:latin typeface="Candara" panose="020E0502030303020204" pitchFamily="34" charset="0"/>
                <a:ea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fontAlgn="base">
              <a:spcAft>
                <a:spcPts val="0"/>
              </a:spcAft>
            </a:pPr>
            <a:r>
              <a:rPr lang="es-MX" b="1" dirty="0">
                <a:latin typeface="Candara" panose="020E0502030303020204" pitchFamily="34" charset="0"/>
                <a:ea typeface="Times New Roman" panose="02020603050405020304" pitchFamily="18" charset="0"/>
              </a:rPr>
              <a:t>De que otra manera podría intervenir: </a:t>
            </a:r>
            <a:endParaRPr lang="es-MX" dirty="0">
              <a:latin typeface="Candara" panose="020E0502030303020204" pitchFamily="34" charset="0"/>
              <a:ea typeface="Times New Roman" panose="02020603050405020304" pitchFamily="18" charset="0"/>
            </a:endParaRPr>
          </a:p>
          <a:p>
            <a:pPr marL="457200" fontAlgn="base">
              <a:lnSpc>
                <a:spcPct val="115000"/>
              </a:lnSpc>
              <a:spcAft>
                <a:spcPts val="0"/>
              </a:spcAft>
            </a:pPr>
            <a:r>
              <a:rPr lang="es-MX" b="1" dirty="0">
                <a:latin typeface="Candara" panose="020E0502030303020204" pitchFamily="34" charset="0"/>
                <a:ea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indent="449580" fontAlgn="base">
              <a:spcAft>
                <a:spcPts val="0"/>
              </a:spcAft>
            </a:pPr>
            <a:r>
              <a:rPr lang="es-MX" b="1" dirty="0">
                <a:latin typeface="Candara" panose="020E0502030303020204" pitchFamily="34" charset="0"/>
                <a:ea typeface="Times New Roman" panose="02020603050405020304" pitchFamily="18" charset="0"/>
              </a:rPr>
              <a:t>Que no debe olvidar la alumna al desempeñar su intervención: </a:t>
            </a:r>
            <a:endParaRPr lang="es-MX" dirty="0">
              <a:latin typeface="Candara" panose="020E0502030303020204" pitchFamily="34" charset="0"/>
              <a:ea typeface="Times New Roman" panose="02020603050405020304" pitchFamily="18" charset="0"/>
            </a:endParaRPr>
          </a:p>
          <a:p>
            <a:pPr marL="457200" fontAlgn="base">
              <a:lnSpc>
                <a:spcPct val="115000"/>
              </a:lnSpc>
              <a:spcAft>
                <a:spcPts val="0"/>
              </a:spcAft>
            </a:pPr>
            <a:r>
              <a:rPr lang="es-MX" b="1" dirty="0">
                <a:latin typeface="Candara" panose="020E0502030303020204" pitchFamily="34" charset="0"/>
                <a:ea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fontAlgn="base">
              <a:spcAft>
                <a:spcPts val="0"/>
              </a:spcAft>
            </a:pPr>
            <a:r>
              <a:rPr lang="es-MX" b="1" dirty="0">
                <a:latin typeface="Candara" panose="020E0502030303020204" pitchFamily="34" charset="0"/>
                <a:ea typeface="Times New Roman" panose="02020603050405020304" pitchFamily="18" charset="0"/>
              </a:rPr>
              <a:t> </a:t>
            </a:r>
            <a:endParaRPr lang="es-MX" dirty="0">
              <a:latin typeface="Candara" panose="020E0502030303020204" pitchFamily="34" charset="0"/>
              <a:ea typeface="Times New Roman" panose="02020603050405020304" pitchFamily="18" charset="0"/>
            </a:endParaRPr>
          </a:p>
          <a:p>
            <a:pPr marL="342900" lvl="0" indent="-342900" fontAlgn="base">
              <a:spcAft>
                <a:spcPts val="0"/>
              </a:spcAft>
              <a:buFont typeface="+mj-lt"/>
              <a:buAutoNum type="arabicPeriod" startAt="4"/>
              <a:tabLst>
                <a:tab pos="457200" algn="l"/>
              </a:tabLst>
            </a:pPr>
            <a:r>
              <a:rPr lang="es-MX" b="1" dirty="0">
                <a:uFill>
                  <a:solidFill>
                    <a:srgbClr val="000000"/>
                  </a:solidFill>
                </a:uFill>
                <a:latin typeface="Candara" panose="020E0502030303020204" pitchFamily="34" charset="0"/>
                <a:ea typeface="Times New Roman" panose="02020603050405020304" pitchFamily="18" charset="0"/>
              </a:rPr>
              <a:t>Suceso relevante o particular ocurrido durante la semana que considere importante mencionar al profesor de aprendizaje en el servicio.</a:t>
            </a:r>
            <a:endParaRPr lang="es-MX" dirty="0">
              <a:uFill>
                <a:solidFill>
                  <a:srgbClr val="000000"/>
                </a:solidFill>
              </a:uFill>
              <a:latin typeface="Candara" panose="020E0502030303020204" pitchFamily="34" charset="0"/>
              <a:ea typeface="Times New Roman" panose="02020603050405020304" pitchFamily="18" charset="0"/>
            </a:endParaRPr>
          </a:p>
          <a:p>
            <a:pPr fontAlgn="base">
              <a:lnSpc>
                <a:spcPct val="115000"/>
              </a:lnSpc>
              <a:spcAft>
                <a:spcPts val="0"/>
              </a:spcAft>
            </a:pPr>
            <a:r>
              <a:rPr lang="es-MX" dirty="0">
                <a:latin typeface="Candara" panose="020E0502030303020204" pitchFamily="34" charset="0"/>
                <a:ea typeface="Times New Roman" panose="02020603050405020304" pitchFamily="18" charset="0"/>
                <a:cs typeface="Times New Roman" panose="02020603050405020304" pitchFamily="18" charset="0"/>
              </a:rPr>
              <a:t> </a:t>
            </a:r>
            <a:endParaRPr lang="es-MX" sz="1600" dirty="0">
              <a:effectLst/>
              <a:latin typeface="Candara" panose="020E05020303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2194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13393738" cy="9311780"/>
          </a:xfrm>
          <a:prstGeom prst="rect">
            <a:avLst/>
          </a:prstGeom>
        </p:spPr>
        <p:txBody>
          <a:bodyPr wrap="square">
            <a:spAutoFit/>
          </a:bodyPr>
          <a:lstStyle/>
          <a:p>
            <a:pPr algn="ctr" fontAlgn="base">
              <a:lnSpc>
                <a:spcPct val="115000"/>
              </a:lnSpc>
              <a:spcAft>
                <a:spcPts val="0"/>
              </a:spcAft>
            </a:pPr>
            <a:r>
              <a:rPr lang="es-MX" sz="3200" b="1" dirty="0">
                <a:latin typeface="Candara" panose="020E0502030303020204" pitchFamily="34" charset="0"/>
                <a:ea typeface="Times New Roman" panose="02020603050405020304" pitchFamily="18" charset="0"/>
                <a:cs typeface="Segoe UI" panose="020B0502040204020203" pitchFamily="34" charset="0"/>
              </a:rPr>
              <a:t>Registro semanal del Profesor Titular</a:t>
            </a:r>
            <a:r>
              <a:rPr lang="es-MX" sz="3200" dirty="0">
                <a:latin typeface="Candara" panose="020E0502030303020204" pitchFamily="34" charset="0"/>
                <a:ea typeface="Times New Roman" panose="02020603050405020304" pitchFamily="18" charset="0"/>
                <a:cs typeface="Segoe UI" panose="020B0502040204020203" pitchFamily="34" charset="0"/>
              </a:rPr>
              <a:t>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15000"/>
              </a:lnSpc>
              <a:spcAft>
                <a:spcPts val="0"/>
              </a:spcAft>
            </a:pPr>
            <a:r>
              <a:rPr lang="es-MX" b="1" dirty="0">
                <a:latin typeface="Candara" panose="020E0502030303020204" pitchFamily="34" charset="0"/>
                <a:ea typeface="Times New Roman" panose="02020603050405020304" pitchFamily="18" charset="0"/>
                <a:cs typeface="Segoe UI" panose="020B0502040204020203" pitchFamily="34" charset="0"/>
              </a:rPr>
              <a:t>Jardín de niños:</a:t>
            </a:r>
            <a:r>
              <a:rPr lang="es-MX" dirty="0">
                <a:latin typeface="Candara" panose="020E0502030303020204" pitchFamily="34" charset="0"/>
                <a:ea typeface="Times New Roman" panose="02020603050405020304" pitchFamily="18" charset="0"/>
                <a:cs typeface="Segoe UI" panose="020B0502040204020203" pitchFamily="34" charset="0"/>
              </a:rPr>
              <a:t> ­­­­­­­­­­­­­­­­­­­­­­­­­­­­­____________________________</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15000"/>
              </a:lnSpc>
              <a:spcAft>
                <a:spcPts val="0"/>
              </a:spcAft>
            </a:pPr>
            <a:r>
              <a:rPr lang="es-MX" b="1" dirty="0">
                <a:latin typeface="Candara" panose="020E0502030303020204" pitchFamily="34" charset="0"/>
                <a:ea typeface="Times New Roman" panose="02020603050405020304" pitchFamily="18" charset="0"/>
                <a:cs typeface="Segoe UI" panose="020B0502040204020203" pitchFamily="34" charset="0"/>
              </a:rPr>
              <a:t>Estudiante normalista:</a:t>
            </a:r>
            <a:r>
              <a:rPr lang="es-MX" dirty="0">
                <a:latin typeface="Candara" panose="020E0502030303020204" pitchFamily="34" charset="0"/>
                <a:ea typeface="Times New Roman" panose="02020603050405020304" pitchFamily="18" charset="0"/>
                <a:cs typeface="Segoe UI" panose="020B0502040204020203" pitchFamily="34" charset="0"/>
              </a:rPr>
              <a:t>  __________________________</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15000"/>
              </a:lnSpc>
              <a:spcAft>
                <a:spcPts val="0"/>
              </a:spcAft>
            </a:pPr>
            <a:r>
              <a:rPr lang="es-MX" b="1" dirty="0">
                <a:latin typeface="Candara" panose="020E0502030303020204" pitchFamily="34" charset="0"/>
                <a:ea typeface="Times New Roman" panose="02020603050405020304" pitchFamily="18" charset="0"/>
                <a:cs typeface="Segoe UI" panose="020B0502040204020203" pitchFamily="34" charset="0"/>
              </a:rPr>
              <a:t>Profesor titular:</a:t>
            </a:r>
            <a:r>
              <a:rPr lang="es-MX" dirty="0">
                <a:latin typeface="Candara" panose="020E0502030303020204" pitchFamily="34" charset="0"/>
                <a:ea typeface="Times New Roman" panose="02020603050405020304" pitchFamily="18" charset="0"/>
                <a:cs typeface="Segoe UI" panose="020B0502040204020203" pitchFamily="34" charset="0"/>
              </a:rPr>
              <a:t>   _____________________________</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15000"/>
              </a:lnSpc>
              <a:spcAft>
                <a:spcPts val="0"/>
              </a:spcAft>
            </a:pPr>
            <a:r>
              <a:rPr lang="es-MX" b="1" dirty="0">
                <a:latin typeface="Candara" panose="020E0502030303020204" pitchFamily="34" charset="0"/>
                <a:ea typeface="Times New Roman" panose="02020603050405020304" pitchFamily="18" charset="0"/>
                <a:cs typeface="Segoe UI" panose="020B0502040204020203" pitchFamily="34" charset="0"/>
              </a:rPr>
              <a:t>Semana de práctica:</a:t>
            </a:r>
            <a:r>
              <a:rPr lang="es-MX" dirty="0">
                <a:latin typeface="Candara" panose="020E0502030303020204" pitchFamily="34" charset="0"/>
                <a:ea typeface="Times New Roman" panose="02020603050405020304" pitchFamily="18" charset="0"/>
                <a:cs typeface="Segoe UI" panose="020B0502040204020203" pitchFamily="34" charset="0"/>
              </a:rPr>
              <a:t> ______________________________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Instrucciones: Este instrumento se realizará de manera semanal y contendrá información de lo realizado durante la práctica, es importante el llenado de todos los indicadores, para de esta manera conocer la dinámica de trabajo que existe al interior de nuestras instituciones de práctica. Favor de contestar de la manera más honesta posible y compartir con la alumna estas sugerencias y/o recomendaciones de la observado con la finalidad de que la alumna mejore los aspectos en los que presenta áreas de oportunidad: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Comunicación con el profesor titular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342900" lvl="0" indent="-342900" algn="just" fontAlgn="base">
              <a:lnSpc>
                <a:spcPct val="115000"/>
              </a:lnSpc>
              <a:spcAft>
                <a:spcPts val="0"/>
              </a:spcAft>
              <a:tabLst>
                <a:tab pos="457200" algn="l"/>
              </a:tabLst>
            </a:pPr>
            <a:r>
              <a:rPr lang="es-MX" dirty="0">
                <a:latin typeface="Candara" panose="020E0502030303020204" pitchFamily="34" charset="0"/>
                <a:ea typeface="Times New Roman" panose="02020603050405020304" pitchFamily="18" charset="0"/>
                <a:cs typeface="Segoe UI" panose="020B0502040204020203" pitchFamily="34" charset="0"/>
              </a:rPr>
              <a:t>La estudiante normalista mantiene comunicación constante con el profesor titular:   Si        No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algn="ctr"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Especifica los días de la semana</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algn="ctr"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Lunes       Martes    Miércoles    Jueves     Viernes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Especifica por favor el medio de comunicación entre la estudiante normalista y el profesor titular: </a:t>
            </a:r>
            <a:endParaRPr lang="es-MX" dirty="0" smtClean="0">
              <a:latin typeface="Candara" panose="020E0502030303020204" pitchFamily="34" charset="0"/>
              <a:ea typeface="Times New Roman" panose="02020603050405020304" pitchFamily="18" charset="0"/>
              <a:cs typeface="Segoe UI" panose="020B0502040204020203" pitchFamily="34" charset="0"/>
            </a:endParaRPr>
          </a:p>
          <a:p>
            <a:pPr fontAlgn="base"/>
            <a:r>
              <a:rPr lang="es-MX" sz="1600" dirty="0">
                <a:latin typeface="Candara" panose="020E0502030303020204" pitchFamily="34" charset="0"/>
              </a:rPr>
              <a:t> </a:t>
            </a:r>
          </a:p>
          <a:p>
            <a:pPr fontAlgn="base"/>
            <a:r>
              <a:rPr lang="es-MX" sz="1600" dirty="0">
                <a:latin typeface="Candara" panose="020E0502030303020204" pitchFamily="34" charset="0"/>
              </a:rPr>
              <a:t> </a:t>
            </a:r>
          </a:p>
          <a:p>
            <a:pPr fontAlgn="base"/>
            <a:r>
              <a:rPr lang="es-MX" sz="1600" dirty="0">
                <a:latin typeface="Candara" panose="020E0502030303020204" pitchFamily="34" charset="0"/>
              </a:rPr>
              <a:t> </a:t>
            </a:r>
          </a:p>
          <a:p>
            <a:pPr fontAlgn="base"/>
            <a:r>
              <a:rPr lang="es-MX" sz="1600" dirty="0">
                <a:latin typeface="Candara" panose="020E0502030303020204" pitchFamily="34" charset="0"/>
              </a:rPr>
              <a:t>       </a:t>
            </a:r>
            <a:r>
              <a:rPr lang="es-MX" sz="1600" dirty="0" err="1">
                <a:latin typeface="Candara" panose="020E0502030303020204" pitchFamily="34" charset="0"/>
              </a:rPr>
              <a:t>WhatsApp</a:t>
            </a:r>
            <a:r>
              <a:rPr lang="es-MX" sz="1600" dirty="0">
                <a:latin typeface="Candara" panose="020E0502030303020204" pitchFamily="34" charset="0"/>
              </a:rPr>
              <a:t>                         Facebook                              Correo electrónico                                   Llamadas telefónicas  </a:t>
            </a:r>
          </a:p>
          <a:p>
            <a:pPr fontAlgn="base"/>
            <a:r>
              <a:rPr lang="es-MX" sz="1600" dirty="0">
                <a:latin typeface="Candara" panose="020E0502030303020204" pitchFamily="34" charset="0"/>
              </a:rPr>
              <a:t> </a:t>
            </a:r>
          </a:p>
          <a:p>
            <a:pPr lvl="0" fontAlgn="base"/>
            <a:r>
              <a:rPr lang="es-MX" sz="1600" dirty="0">
                <a:latin typeface="Candara" panose="020E0502030303020204" pitchFamily="34" charset="0"/>
              </a:rPr>
              <a:t>La estudiante normalista envío la planeación para ser revisada de manera oportuna y atendió a las sugerencias de cambio </a:t>
            </a:r>
          </a:p>
          <a:p>
            <a:pPr fontAlgn="base"/>
            <a:r>
              <a:rPr lang="es-MX" sz="1600" u="sng" dirty="0">
                <a:latin typeface="Candara" panose="020E0502030303020204" pitchFamily="34" charset="0"/>
              </a:rPr>
              <a:t>Sí</a:t>
            </a:r>
            <a:r>
              <a:rPr lang="es-MX" sz="1600" dirty="0">
                <a:latin typeface="Candara" panose="020E0502030303020204" pitchFamily="34" charset="0"/>
              </a:rPr>
              <a:t>                      No </a:t>
            </a:r>
          </a:p>
          <a:p>
            <a:pPr fontAlgn="base"/>
            <a:r>
              <a:rPr lang="es-MX" sz="1600" dirty="0">
                <a:latin typeface="Candara" panose="020E0502030303020204" pitchFamily="34" charset="0"/>
              </a:rPr>
              <a:t>Recomendaciones y/o sugerencias </a:t>
            </a:r>
          </a:p>
          <a:p>
            <a:pPr fontAlgn="base"/>
            <a:r>
              <a:rPr lang="es-MX" sz="1600" dirty="0">
                <a:latin typeface="Candara" panose="020E0502030303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fontAlgn="base"/>
            <a:r>
              <a:rPr lang="es-MX" sz="1600" dirty="0">
                <a:latin typeface="Candara" panose="020E0502030303020204" pitchFamily="34" charset="0"/>
              </a:rPr>
              <a:t> </a:t>
            </a:r>
          </a:p>
          <a:p>
            <a:pPr marL="457200" fontAlgn="base">
              <a:lnSpc>
                <a:spcPct val="115000"/>
              </a:lnSpc>
              <a:spcAft>
                <a:spcPts val="0"/>
              </a:spcAft>
            </a:pP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8" name="Imagen 7" descr="Imagen que contiene dibujo, cuarto, alimentos&#10;&#10;Descripción generada automáticame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853" y="6252676"/>
            <a:ext cx="548993" cy="543333"/>
          </a:xfrm>
          <a:prstGeom prst="rect">
            <a:avLst/>
          </a:prstGeom>
          <a:noFill/>
          <a:extLst>
            <a:ext uri="{909E8E84-426E-40DD-AFC4-6F175D3DCCD1}">
              <a14:hiddenFill xmlns:a14="http://schemas.microsoft.com/office/drawing/2010/main">
                <a:solidFill>
                  <a:srgbClr val="FFFFFF"/>
                </a:solidFill>
              </a14:hiddenFill>
            </a:ext>
          </a:extLst>
        </p:spPr>
      </p:pic>
      <p:pic>
        <p:nvPicPr>
          <p:cNvPr id="2055" name="Imagen 9" descr="Icono&#10;&#10;Descripción generada automáticamen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603" y="6249545"/>
            <a:ext cx="538326" cy="543090"/>
          </a:xfrm>
          <a:prstGeom prst="rect">
            <a:avLst/>
          </a:prstGeom>
          <a:noFill/>
          <a:extLst>
            <a:ext uri="{909E8E84-426E-40DD-AFC4-6F175D3DCCD1}">
              <a14:hiddenFill xmlns:a14="http://schemas.microsoft.com/office/drawing/2010/main">
                <a:solidFill>
                  <a:srgbClr val="FFFFFF"/>
                </a:solidFill>
              </a14:hiddenFill>
            </a:ext>
          </a:extLst>
        </p:spPr>
      </p:pic>
      <p:pic>
        <p:nvPicPr>
          <p:cNvPr id="2057" name="Imagen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6887" y="6097884"/>
            <a:ext cx="642645" cy="6947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Imagen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1895" y="6230946"/>
            <a:ext cx="488538" cy="5362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2"/>
          <p:cNvSpPr>
            <a:spLocks noChangeArrowheads="1"/>
          </p:cNvSpPr>
          <p:nvPr/>
        </p:nvSpPr>
        <p:spPr bwMode="auto">
          <a:xfrm>
            <a:off x="1008345" y="6306855"/>
            <a:ext cx="133937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Tree>
    <p:extLst>
      <p:ext uri="{BB962C8B-B14F-4D97-AF65-F5344CB8AC3E}">
        <p14:creationId xmlns:p14="http://schemas.microsoft.com/office/powerpoint/2010/main" val="3844001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Imagen 5" descr="Imagen que contiene dibujo, cuarto, alimentos&#10;&#10;Descripción generada automáticame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2041" y="1172893"/>
            <a:ext cx="476250" cy="471487"/>
          </a:xfrm>
          <a:prstGeom prst="rect">
            <a:avLst/>
          </a:prstGeom>
          <a:noFill/>
          <a:extLst>
            <a:ext uri="{909E8E84-426E-40DD-AFC4-6F175D3DCCD1}">
              <a14:hiddenFill xmlns:a14="http://schemas.microsoft.com/office/drawing/2010/main">
                <a:solidFill>
                  <a:srgbClr val="FFFFFF"/>
                </a:solidFill>
              </a14:hiddenFill>
            </a:ext>
          </a:extLst>
        </p:spPr>
      </p:pic>
      <p:pic>
        <p:nvPicPr>
          <p:cNvPr id="3073"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1241" y="1174480"/>
            <a:ext cx="314325" cy="533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Imagen 3" descr="Icono&#10;&#10;Descripción generada automáticamen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0616" y="1180830"/>
            <a:ext cx="542925" cy="4953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Imagen 2" descr="Icono&#10;&#10;Descripción generada automáticamen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3666" y="1295130"/>
            <a:ext cx="404813" cy="409575"/>
          </a:xfrm>
          <a:prstGeom prst="rect">
            <a:avLst/>
          </a:prstGeom>
          <a:noFill/>
          <a:extLst>
            <a:ext uri="{909E8E84-426E-40DD-AFC4-6F175D3DCCD1}">
              <a14:hiddenFill xmlns:a14="http://schemas.microsoft.com/office/drawing/2010/main">
                <a:solidFill>
                  <a:srgbClr val="FFFFFF"/>
                </a:solidFill>
              </a14:hiddenFill>
            </a:ext>
          </a:extLst>
        </p:spPr>
      </p:pic>
      <p:pic>
        <p:nvPicPr>
          <p:cNvPr id="3075" name="Imagen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6191" y="1193530"/>
            <a:ext cx="371475" cy="3524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6"/>
          <p:cNvSpPr>
            <a:spLocks noChangeArrowheads="1"/>
          </p:cNvSpPr>
          <p:nvPr/>
        </p:nvSpPr>
        <p:spPr bwMode="auto">
          <a:xfrm>
            <a:off x="142352" y="158817"/>
            <a:ext cx="1307717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s-MX" sz="2400" b="1" i="0" u="sng"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Referente al trabajo con el grupo</a:t>
            </a:r>
            <a:r>
              <a:rPr kumimoji="0" lang="es-MX" sz="2400"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 </a:t>
            </a:r>
            <a:endParaRPr kumimoji="0" lang="es-MX" sz="2400" b="1" i="0" u="none" strike="noStrike" cap="none" normalizeH="0" baseline="0" dirty="0" smtClean="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MX"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Medios por el cual realizan las clases virtuales: </a:t>
            </a:r>
            <a:endParaRPr kumimoji="0" lang="es-MX" i="0" u="none" strike="noStrike" cap="none" normalizeH="0" baseline="0" dirty="0" smtClean="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MX" i="0" u="none" strike="noStrike" cap="none" normalizeH="0" baseline="0" dirty="0" smtClean="0">
              <a:ln>
                <a:noFill/>
              </a:ln>
              <a:solidFill>
                <a:schemeClr val="tx1"/>
              </a:solidFill>
              <a:effectLst/>
              <a:latin typeface="Candara" panose="020E0502030303020204" pitchFamily="34" charset="0"/>
            </a:endParaRPr>
          </a:p>
        </p:txBody>
      </p:sp>
      <p:sp>
        <p:nvSpPr>
          <p:cNvPr id="5" name="Rectangle 7"/>
          <p:cNvSpPr>
            <a:spLocks noChangeArrowheads="1"/>
          </p:cNvSpPr>
          <p:nvPr/>
        </p:nvSpPr>
        <p:spPr bwMode="auto">
          <a:xfrm>
            <a:off x="1503124" y="906645"/>
            <a:ext cx="8906005"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800" b="0" i="0" u="none" strike="noStrike" cap="none" normalizeH="0" baseline="0" dirty="0" smtClean="0">
                <a:ln>
                  <a:noFill/>
                </a:ln>
                <a:solidFill>
                  <a:schemeClr val="tx1"/>
                </a:solidFill>
                <a:effectLst/>
                <a:latin typeface="Arial" panose="020B0604020202020204" pitchFamily="34" charset="0"/>
              </a:rPr>
              <a:t/>
            </a:r>
            <a:br>
              <a:rPr kumimoji="0" lang="es-MX" sz="1800" b="0" i="0" u="none" strike="noStrike" cap="none" normalizeH="0" baseline="0" dirty="0" smtClean="0">
                <a:ln>
                  <a:noFill/>
                </a:ln>
                <a:solidFill>
                  <a:schemeClr val="tx1"/>
                </a:solidFill>
                <a:effectLst/>
                <a:latin typeface="Arial" panose="020B0604020202020204" pitchFamily="34" charset="0"/>
              </a:rPr>
            </a:br>
            <a:endParaRPr kumimoji="0" lang="es-MX"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es-MX" sz="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sng" strike="noStrike" cap="none" normalizeH="0" baseline="0" dirty="0" err="1"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WhatsApp</a:t>
            </a:r>
            <a:r>
              <a:rPr kumimoji="0" lang="en-US"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                         Facebook                    Zoom                     Classroom                  Meet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 </a:t>
            </a:r>
            <a:endParaRPr kumimoji="0" lang="es-MX" b="0" i="0" u="none" strike="noStrike" cap="none" normalizeH="0" baseline="0" dirty="0" smtClean="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Otro (especifica por favor): _______________________________________________ </a:t>
            </a:r>
            <a:endParaRPr kumimoji="0" lang="es-MX" b="0" i="0" u="none" strike="noStrike" cap="none" normalizeH="0" baseline="0" dirty="0" smtClean="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Día de la semana en que se impartió: </a:t>
            </a:r>
            <a:r>
              <a:rPr kumimoji="0" lang="es-MX" b="0"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lunes       martes    </a:t>
            </a:r>
            <a:r>
              <a:rPr lang="es-MX" dirty="0">
                <a:latin typeface="Candara" panose="020E0502030303020204" pitchFamily="34" charset="0"/>
                <a:ea typeface="Times New Roman" panose="02020603050405020304" pitchFamily="18" charset="0"/>
                <a:cs typeface="Times New Roman" panose="02020603050405020304" pitchFamily="18" charset="0"/>
              </a:rPr>
              <a:t>miércoles</a:t>
            </a:r>
            <a:r>
              <a:rPr kumimoji="0" lang="es-MX" b="0"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    jueves     viernes </a:t>
            </a:r>
            <a:r>
              <a:rPr kumimoji="0" lang="es-MX"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	 </a:t>
            </a:r>
            <a:endParaRPr kumimoji="0" lang="es-MX" b="0" i="0" u="none" strike="noStrike" cap="none" normalizeH="0" baseline="0" dirty="0" smtClean="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Tiempo de duración ____________ </a:t>
            </a:r>
          </a:p>
          <a:p>
            <a:pPr marL="0" marR="0" lvl="0" indent="0" algn="l" defTabSz="914400" rtl="0" eaLnBrk="0" fontAlgn="base" latinLnBrk="0" hangingPunct="0">
              <a:lnSpc>
                <a:spcPct val="100000"/>
              </a:lnSpc>
              <a:spcBef>
                <a:spcPct val="0"/>
              </a:spcBef>
              <a:spcAft>
                <a:spcPct val="0"/>
              </a:spcAft>
              <a:buClrTx/>
              <a:buSzTx/>
              <a:buFontTx/>
              <a:buNone/>
              <a:tabLst/>
            </a:pPr>
            <a:endParaRPr lang="es-ES" b="1" dirty="0">
              <a:latin typeface="Candara" panose="020E0502030303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b="0" i="0" u="none" strike="noStrike" cap="none" normalizeH="0" baseline="0" dirty="0" smtClean="0">
              <a:ln>
                <a:noFill/>
              </a:ln>
              <a:solidFill>
                <a:schemeClr val="tx1"/>
              </a:solidFill>
              <a:effectLst/>
              <a:latin typeface="Candara" panose="020E0502030303020204" pitchFamily="34" charset="0"/>
            </a:endParaRPr>
          </a:p>
        </p:txBody>
      </p:sp>
      <p:graphicFrame>
        <p:nvGraphicFramePr>
          <p:cNvPr id="6" name="Tabla 5"/>
          <p:cNvGraphicFramePr>
            <a:graphicFrameLocks noGrp="1"/>
          </p:cNvGraphicFramePr>
          <p:nvPr/>
        </p:nvGraphicFramePr>
        <p:xfrm>
          <a:off x="21974" y="4623646"/>
          <a:ext cx="13251384" cy="5257800"/>
        </p:xfrm>
        <a:graphic>
          <a:graphicData uri="http://schemas.openxmlformats.org/drawingml/2006/table">
            <a:tbl>
              <a:tblPr firstRow="1" firstCol="1" bandRow="1">
                <a:tableStyleId>{5C22544A-7EE6-4342-B048-85BDC9FD1C3A}</a:tableStyleId>
              </a:tblPr>
              <a:tblGrid>
                <a:gridCol w="3006538"/>
                <a:gridCol w="3616178"/>
                <a:gridCol w="3012490"/>
                <a:gridCol w="3616178"/>
              </a:tblGrid>
              <a:tr h="0">
                <a:tc>
                  <a:txBody>
                    <a:bodyPr/>
                    <a:lstStyle/>
                    <a:p>
                      <a:pPr algn="ctr" fontAlgn="base">
                        <a:lnSpc>
                          <a:spcPct val="115000"/>
                        </a:lnSpc>
                        <a:spcAft>
                          <a:spcPts val="0"/>
                        </a:spcAft>
                      </a:pPr>
                      <a:r>
                        <a:rPr lang="es-MX" sz="1200">
                          <a:effectLst/>
                        </a:rPr>
                        <a:t>Competente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15000"/>
                        </a:lnSpc>
                        <a:spcAft>
                          <a:spcPts val="0"/>
                        </a:spcAft>
                      </a:pPr>
                      <a:r>
                        <a:rPr lang="es-MX" sz="1200">
                          <a:effectLst/>
                        </a:rPr>
                        <a:t>Satisfactorio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15000"/>
                        </a:lnSpc>
                        <a:spcAft>
                          <a:spcPts val="0"/>
                        </a:spcAft>
                      </a:pPr>
                      <a:r>
                        <a:rPr lang="es-MX" sz="1200">
                          <a:effectLst/>
                        </a:rPr>
                        <a:t>Regular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15000"/>
                        </a:lnSpc>
                        <a:spcAft>
                          <a:spcPts val="0"/>
                        </a:spcAft>
                      </a:pPr>
                      <a:r>
                        <a:rPr lang="es-MX" sz="1200">
                          <a:effectLst/>
                        </a:rPr>
                        <a:t>Básico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Las actividades son retadoras y significativas para el niño.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Las actividades son retadoras o significativas para el niño.  </a:t>
                      </a:r>
                      <a:endParaRPr lang="es-MX" sz="1100">
                        <a:effectLst/>
                      </a:endParaRPr>
                    </a:p>
                    <a:p>
                      <a:pPr fontAlgn="base">
                        <a:lnSpc>
                          <a:spcPct val="115000"/>
                        </a:lnSpc>
                        <a:spcAft>
                          <a:spcPts val="0"/>
                        </a:spcAft>
                      </a:pPr>
                      <a:r>
                        <a:rPr lang="es-MX" sz="12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actividad implementada implica muy poco reto para los alumnos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Las actividades no presentan ningún reto para los niños  </a:t>
                      </a:r>
                      <a:endParaRPr lang="es-MX" sz="1100">
                        <a:effectLst/>
                      </a:endParaRPr>
                    </a:p>
                    <a:p>
                      <a:pPr fontAlgn="base">
                        <a:lnSpc>
                          <a:spcPct val="115000"/>
                        </a:lnSpc>
                        <a:spcAft>
                          <a:spcPts val="0"/>
                        </a:spcAft>
                      </a:pPr>
                      <a:r>
                        <a:rPr lang="es-MX" sz="12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La actividad logra el aprendizaje esperado.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actividad favorece el aprendizaje esperado.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actividad tiene poca relación con el aprendizaje esperado.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actividad no tiene relación con el aprendizaje esperado.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La clase virtual o presencial presenta una secuencia lógica de inicio, desarrollo y cierre de la actividad.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clase virtual o presencial presenta una secuencia lógica de inicio y desarrollo, pero no muestra cierre de la actividad.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clase virtual o presencial presenta solo el, desarrollo de la actividad, sin inicio ni cierre de la actividad.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clase virtual o presencial no presenta secuencia.  </a:t>
                      </a:r>
                      <a:endParaRPr lang="es-MX" sz="1100">
                        <a:effectLst/>
                      </a:endParaRPr>
                    </a:p>
                    <a:p>
                      <a:pPr fontAlgn="base">
                        <a:lnSpc>
                          <a:spcPct val="115000"/>
                        </a:lnSpc>
                        <a:spcAft>
                          <a:spcPts val="0"/>
                        </a:spcAft>
                      </a:pPr>
                      <a:r>
                        <a:rPr lang="es-MX" sz="12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La alumna normalista logra el control de grupo y la participación activa y ordenada del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alumna normalista presenta algunas dificultades para el control grupo y para la participación activa.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alumna normalista presenta mucha dificultad para mantener el control del grupo y tiene poca participación activa de los alumnos.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alumna no presenta control de grupo y omite la participación de los alumnos.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La estudiante normalista aplica diferentes estrategias para lograr captar la atención del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estudiante normalista aplica diferentes estrategias para lograr captar la atención de la mayoría del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estudiante normalista no aplica estrategias por lo que capta la atención de muy pocos integrantes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estudiante normalista no logra atraer la atención de los alumnos.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Modula su voz y utiliza un lenguaje técnico y apropiado al mencionar las indicaciones de las actividades.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Ocasionalmente modula su voz y utiliza un lenguaje y apropiado al mencionar las indicaciones de las actividades.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No realiza modulación de voz y utiliza un lenguaje coloquial.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No realiza modulación de voz y el lenguaje es inapropiado para la edad del alumno.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La alumna normalista utiliza material llamativo, colorido, de buen tamaño, con relación al contenido de las actividades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alumna normalista presenta material llamativo y colorido, pero de tamaño poco apreciable y con relación al contenido de la actividad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alumna normalista presenta material poco colorido de tamaño pequeño, sin relación al contenido de la actividad.  </a:t>
                      </a:r>
                      <a:endParaRPr lang="es-MX" sz="1100">
                        <a:effectLst/>
                      </a:endParaRPr>
                    </a:p>
                    <a:p>
                      <a:pPr fontAlgn="base">
                        <a:lnSpc>
                          <a:spcPct val="115000"/>
                        </a:lnSpc>
                        <a:spcAft>
                          <a:spcPts val="0"/>
                        </a:spcAft>
                      </a:pPr>
                      <a:r>
                        <a:rPr lang="es-MX" sz="12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alumna normalista no presenta material.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Promueve un ambiente de aprendizaje adecuado al nivel y características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Promueve un ambiente de aprendizaje poco adecuado al nivel y características del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Promueve un ambiente de aprendizaje tomando en cuenta solo el nivel o las características del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dirty="0">
                          <a:effectLst/>
                        </a:rPr>
                        <a:t>No favorece un ambiente de aprendizaje ni toma en cuenta el nivel y características del grupo.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sp>
        <p:nvSpPr>
          <p:cNvPr id="7" name="Rectángulo 6"/>
          <p:cNvSpPr/>
          <p:nvPr/>
        </p:nvSpPr>
        <p:spPr>
          <a:xfrm>
            <a:off x="2328632" y="4013580"/>
            <a:ext cx="10123968" cy="410882"/>
          </a:xfrm>
          <a:prstGeom prst="rect">
            <a:avLst/>
          </a:prstGeom>
        </p:spPr>
        <p:txBody>
          <a:bodyPr wrap="square">
            <a:spAutoFit/>
          </a:bodyPr>
          <a:lstStyle/>
          <a:p>
            <a:pPr marL="342900" lvl="0" indent="-342900" fontAlgn="base">
              <a:lnSpc>
                <a:spcPct val="115000"/>
              </a:lnSpc>
              <a:spcAft>
                <a:spcPts val="0"/>
              </a:spcAft>
              <a:buFont typeface="+mj-lt"/>
              <a:buAutoNum type="arabicPeriod" startAt="4"/>
              <a:tabLst>
                <a:tab pos="457200" algn="l"/>
              </a:tabLst>
            </a:pPr>
            <a:r>
              <a:rPr lang="es-MX" b="1"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En las clases virtuales o presenciales ¿cuál es el desempeño de la alumna? </a:t>
            </a:r>
            <a:endParaRPr lang="es-MX" sz="1600" u="none" strike="noStrike" dirty="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7192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662426"/>
            <a:ext cx="13393738" cy="4981364"/>
          </a:xfrm>
          <a:prstGeom prst="rect">
            <a:avLst/>
          </a:prstGeom>
        </p:spPr>
        <p:txBody>
          <a:bodyPr wrap="square">
            <a:spAutoFit/>
          </a:bodyPr>
          <a:lstStyle/>
          <a:p>
            <a:pPr marL="457200" fontAlgn="base">
              <a:lnSpc>
                <a:spcPct val="115000"/>
              </a:lnSpc>
              <a:spcAft>
                <a:spcPts val="0"/>
              </a:spcAft>
            </a:pPr>
            <a:r>
              <a:rPr lang="es-MX" b="1" dirty="0">
                <a:latin typeface="Candara" panose="020E0502030303020204" pitchFamily="34" charset="0"/>
                <a:ea typeface="Times New Roman" panose="02020603050405020304" pitchFamily="18" charset="0"/>
                <a:cs typeface="Times New Roman" panose="02020603050405020304" pitchFamily="18" charset="0"/>
              </a:rPr>
              <a:t>Sugerencias y/o recomendaciones para la estudiante normalista</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fontAlgn="base">
              <a:lnSpc>
                <a:spcPct val="115000"/>
              </a:lnSpc>
              <a:spcAft>
                <a:spcPts val="0"/>
              </a:spcAft>
            </a:pPr>
            <a:r>
              <a:rPr lang="es-MX" b="1" dirty="0">
                <a:latin typeface="Candara" panose="020E0502030303020204" pitchFamily="34" charset="0"/>
                <a:ea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fontAlgn="base">
              <a:spcAft>
                <a:spcPts val="0"/>
              </a:spcAft>
            </a:pPr>
            <a:r>
              <a:rPr lang="es-MX" b="1" dirty="0">
                <a:latin typeface="Candara" panose="020E0502030303020204" pitchFamily="34" charset="0"/>
                <a:ea typeface="Times New Roman" panose="02020603050405020304" pitchFamily="18" charset="0"/>
              </a:rPr>
              <a:t>De que otra manera podría intervenir: </a:t>
            </a:r>
            <a:endParaRPr lang="es-MX" dirty="0">
              <a:latin typeface="Candara" panose="020E0502030303020204" pitchFamily="34" charset="0"/>
              <a:ea typeface="Times New Roman" panose="02020603050405020304" pitchFamily="18" charset="0"/>
            </a:endParaRPr>
          </a:p>
          <a:p>
            <a:pPr marL="457200" fontAlgn="base">
              <a:lnSpc>
                <a:spcPct val="115000"/>
              </a:lnSpc>
              <a:spcAft>
                <a:spcPts val="0"/>
              </a:spcAft>
            </a:pPr>
            <a:r>
              <a:rPr lang="es-MX" b="1" dirty="0">
                <a:latin typeface="Candara" panose="020E0502030303020204" pitchFamily="34" charset="0"/>
                <a:ea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indent="449580" fontAlgn="base">
              <a:spcAft>
                <a:spcPts val="0"/>
              </a:spcAft>
            </a:pPr>
            <a:r>
              <a:rPr lang="es-MX" b="1" dirty="0">
                <a:latin typeface="Candara" panose="020E0502030303020204" pitchFamily="34" charset="0"/>
                <a:ea typeface="Times New Roman" panose="02020603050405020304" pitchFamily="18" charset="0"/>
              </a:rPr>
              <a:t>Que no debe olvidar la alumna al desempeñar su intervención: </a:t>
            </a:r>
            <a:endParaRPr lang="es-MX" dirty="0">
              <a:latin typeface="Candara" panose="020E0502030303020204" pitchFamily="34" charset="0"/>
              <a:ea typeface="Times New Roman" panose="02020603050405020304" pitchFamily="18" charset="0"/>
            </a:endParaRPr>
          </a:p>
          <a:p>
            <a:pPr marL="457200" fontAlgn="base">
              <a:lnSpc>
                <a:spcPct val="115000"/>
              </a:lnSpc>
              <a:spcAft>
                <a:spcPts val="0"/>
              </a:spcAft>
            </a:pPr>
            <a:r>
              <a:rPr lang="es-MX" b="1" dirty="0">
                <a:latin typeface="Candara" panose="020E0502030303020204" pitchFamily="34" charset="0"/>
                <a:ea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fontAlgn="base">
              <a:spcAft>
                <a:spcPts val="0"/>
              </a:spcAft>
            </a:pPr>
            <a:r>
              <a:rPr lang="es-MX" b="1" dirty="0">
                <a:latin typeface="Candara" panose="020E0502030303020204" pitchFamily="34" charset="0"/>
                <a:ea typeface="Times New Roman" panose="02020603050405020304" pitchFamily="18" charset="0"/>
              </a:rPr>
              <a:t> </a:t>
            </a:r>
            <a:endParaRPr lang="es-MX" dirty="0">
              <a:latin typeface="Candara" panose="020E0502030303020204" pitchFamily="34" charset="0"/>
              <a:ea typeface="Times New Roman" panose="02020603050405020304" pitchFamily="18" charset="0"/>
            </a:endParaRPr>
          </a:p>
          <a:p>
            <a:pPr marL="342900" lvl="0" indent="-342900" fontAlgn="base">
              <a:spcAft>
                <a:spcPts val="0"/>
              </a:spcAft>
              <a:buFont typeface="+mj-lt"/>
              <a:buAutoNum type="arabicPeriod" startAt="4"/>
              <a:tabLst>
                <a:tab pos="457200" algn="l"/>
              </a:tabLst>
            </a:pPr>
            <a:r>
              <a:rPr lang="es-MX" b="1" dirty="0">
                <a:uFill>
                  <a:solidFill>
                    <a:srgbClr val="000000"/>
                  </a:solidFill>
                </a:uFill>
                <a:latin typeface="Candara" panose="020E0502030303020204" pitchFamily="34" charset="0"/>
                <a:ea typeface="Times New Roman" panose="02020603050405020304" pitchFamily="18" charset="0"/>
              </a:rPr>
              <a:t>Suceso relevante o particular ocurrido durante la semana que considere importante mencionar al profesor de aprendizaje en el servicio.</a:t>
            </a:r>
            <a:endParaRPr lang="es-MX" dirty="0">
              <a:uFill>
                <a:solidFill>
                  <a:srgbClr val="000000"/>
                </a:solidFill>
              </a:uFill>
              <a:latin typeface="Candara" panose="020E0502030303020204" pitchFamily="34" charset="0"/>
              <a:ea typeface="Times New Roman" panose="02020603050405020304" pitchFamily="18" charset="0"/>
            </a:endParaRPr>
          </a:p>
          <a:p>
            <a:pPr fontAlgn="base">
              <a:lnSpc>
                <a:spcPct val="115000"/>
              </a:lnSpc>
              <a:spcAft>
                <a:spcPts val="0"/>
              </a:spcAft>
            </a:pPr>
            <a:r>
              <a:rPr lang="es-MX" dirty="0">
                <a:latin typeface="Candara" panose="020E0502030303020204" pitchFamily="34" charset="0"/>
                <a:ea typeface="Times New Roman" panose="02020603050405020304" pitchFamily="18" charset="0"/>
                <a:cs typeface="Times New Roman" panose="02020603050405020304" pitchFamily="18" charset="0"/>
              </a:rPr>
              <a:t> </a:t>
            </a:r>
            <a:endParaRPr lang="es-MX" sz="1600" dirty="0">
              <a:effectLst/>
              <a:latin typeface="Candara" panose="020E05020303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7427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13393738" cy="9311780"/>
          </a:xfrm>
          <a:prstGeom prst="rect">
            <a:avLst/>
          </a:prstGeom>
        </p:spPr>
        <p:txBody>
          <a:bodyPr wrap="square">
            <a:spAutoFit/>
          </a:bodyPr>
          <a:lstStyle/>
          <a:p>
            <a:pPr algn="ctr" fontAlgn="base">
              <a:lnSpc>
                <a:spcPct val="115000"/>
              </a:lnSpc>
              <a:spcAft>
                <a:spcPts val="0"/>
              </a:spcAft>
            </a:pPr>
            <a:r>
              <a:rPr lang="es-MX" sz="3200" b="1" dirty="0">
                <a:latin typeface="Candara" panose="020E0502030303020204" pitchFamily="34" charset="0"/>
                <a:ea typeface="Times New Roman" panose="02020603050405020304" pitchFamily="18" charset="0"/>
                <a:cs typeface="Segoe UI" panose="020B0502040204020203" pitchFamily="34" charset="0"/>
              </a:rPr>
              <a:t>Registro semanal del Profesor Titular</a:t>
            </a:r>
            <a:r>
              <a:rPr lang="es-MX" sz="3200" dirty="0">
                <a:latin typeface="Candara" panose="020E0502030303020204" pitchFamily="34" charset="0"/>
                <a:ea typeface="Times New Roman" panose="02020603050405020304" pitchFamily="18" charset="0"/>
                <a:cs typeface="Segoe UI" panose="020B0502040204020203" pitchFamily="34" charset="0"/>
              </a:rPr>
              <a:t>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15000"/>
              </a:lnSpc>
              <a:spcAft>
                <a:spcPts val="0"/>
              </a:spcAft>
            </a:pPr>
            <a:r>
              <a:rPr lang="es-MX" b="1" dirty="0">
                <a:latin typeface="Candara" panose="020E0502030303020204" pitchFamily="34" charset="0"/>
                <a:ea typeface="Times New Roman" panose="02020603050405020304" pitchFamily="18" charset="0"/>
                <a:cs typeface="Segoe UI" panose="020B0502040204020203" pitchFamily="34" charset="0"/>
              </a:rPr>
              <a:t>Jardín de niños:</a:t>
            </a:r>
            <a:r>
              <a:rPr lang="es-MX" dirty="0">
                <a:latin typeface="Candara" panose="020E0502030303020204" pitchFamily="34" charset="0"/>
                <a:ea typeface="Times New Roman" panose="02020603050405020304" pitchFamily="18" charset="0"/>
                <a:cs typeface="Segoe UI" panose="020B0502040204020203" pitchFamily="34" charset="0"/>
              </a:rPr>
              <a:t> ­­­­­­­­­­­­­­­­­­­­­­­­­­­­­____________________________</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15000"/>
              </a:lnSpc>
              <a:spcAft>
                <a:spcPts val="0"/>
              </a:spcAft>
            </a:pPr>
            <a:r>
              <a:rPr lang="es-MX" b="1" dirty="0">
                <a:latin typeface="Candara" panose="020E0502030303020204" pitchFamily="34" charset="0"/>
                <a:ea typeface="Times New Roman" panose="02020603050405020304" pitchFamily="18" charset="0"/>
                <a:cs typeface="Segoe UI" panose="020B0502040204020203" pitchFamily="34" charset="0"/>
              </a:rPr>
              <a:t>Estudiante normalista:</a:t>
            </a:r>
            <a:r>
              <a:rPr lang="es-MX" dirty="0">
                <a:latin typeface="Candara" panose="020E0502030303020204" pitchFamily="34" charset="0"/>
                <a:ea typeface="Times New Roman" panose="02020603050405020304" pitchFamily="18" charset="0"/>
                <a:cs typeface="Segoe UI" panose="020B0502040204020203" pitchFamily="34" charset="0"/>
              </a:rPr>
              <a:t>  __________________________</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15000"/>
              </a:lnSpc>
              <a:spcAft>
                <a:spcPts val="0"/>
              </a:spcAft>
            </a:pPr>
            <a:r>
              <a:rPr lang="es-MX" b="1" dirty="0">
                <a:latin typeface="Candara" panose="020E0502030303020204" pitchFamily="34" charset="0"/>
                <a:ea typeface="Times New Roman" panose="02020603050405020304" pitchFamily="18" charset="0"/>
                <a:cs typeface="Segoe UI" panose="020B0502040204020203" pitchFamily="34" charset="0"/>
              </a:rPr>
              <a:t>Profesor titular:</a:t>
            </a:r>
            <a:r>
              <a:rPr lang="es-MX" dirty="0">
                <a:latin typeface="Candara" panose="020E0502030303020204" pitchFamily="34" charset="0"/>
                <a:ea typeface="Times New Roman" panose="02020603050405020304" pitchFamily="18" charset="0"/>
                <a:cs typeface="Segoe UI" panose="020B0502040204020203" pitchFamily="34" charset="0"/>
              </a:rPr>
              <a:t>   _____________________________</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15000"/>
              </a:lnSpc>
              <a:spcAft>
                <a:spcPts val="0"/>
              </a:spcAft>
            </a:pPr>
            <a:r>
              <a:rPr lang="es-MX" b="1" dirty="0">
                <a:latin typeface="Candara" panose="020E0502030303020204" pitchFamily="34" charset="0"/>
                <a:ea typeface="Times New Roman" panose="02020603050405020304" pitchFamily="18" charset="0"/>
                <a:cs typeface="Segoe UI" panose="020B0502040204020203" pitchFamily="34" charset="0"/>
              </a:rPr>
              <a:t>Semana de práctica:</a:t>
            </a:r>
            <a:r>
              <a:rPr lang="es-MX" dirty="0">
                <a:latin typeface="Candara" panose="020E0502030303020204" pitchFamily="34" charset="0"/>
                <a:ea typeface="Times New Roman" panose="02020603050405020304" pitchFamily="18" charset="0"/>
                <a:cs typeface="Segoe UI" panose="020B0502040204020203" pitchFamily="34" charset="0"/>
              </a:rPr>
              <a:t> ______________________________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Instrucciones: Este instrumento se realizará de manera semanal y contendrá información de lo realizado durante la práctica, es importante el llenado de todos los indicadores, para de esta manera conocer la dinámica de trabajo que existe al interior de nuestras instituciones de práctica. Favor de contestar de la manera más honesta posible y compartir con la alumna estas sugerencias y/o recomendaciones de la observado con la finalidad de que la alumna mejore los aspectos en los que presenta áreas de oportunidad: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Comunicación con el profesor titular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342900" lvl="0" indent="-342900" algn="just" fontAlgn="base">
              <a:lnSpc>
                <a:spcPct val="115000"/>
              </a:lnSpc>
              <a:spcAft>
                <a:spcPts val="0"/>
              </a:spcAft>
              <a:tabLst>
                <a:tab pos="457200" algn="l"/>
              </a:tabLst>
            </a:pPr>
            <a:r>
              <a:rPr lang="es-MX" dirty="0">
                <a:latin typeface="Candara" panose="020E0502030303020204" pitchFamily="34" charset="0"/>
                <a:ea typeface="Times New Roman" panose="02020603050405020304" pitchFamily="18" charset="0"/>
                <a:cs typeface="Segoe UI" panose="020B0502040204020203" pitchFamily="34" charset="0"/>
              </a:rPr>
              <a:t>La estudiante normalista mantiene comunicación constante con el profesor titular:   Si        No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algn="ctr"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Especifica los días de la semana</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algn="ctr"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Lunes       Martes    Miércoles    Jueves     Viernes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Especifica por favor el medio de comunicación entre la estudiante normalista y el profesor titular: </a:t>
            </a:r>
            <a:endParaRPr lang="es-MX" dirty="0" smtClean="0">
              <a:latin typeface="Candara" panose="020E0502030303020204" pitchFamily="34" charset="0"/>
              <a:ea typeface="Times New Roman" panose="02020603050405020304" pitchFamily="18" charset="0"/>
              <a:cs typeface="Segoe UI" panose="020B0502040204020203" pitchFamily="34" charset="0"/>
            </a:endParaRPr>
          </a:p>
          <a:p>
            <a:pPr fontAlgn="base"/>
            <a:r>
              <a:rPr lang="es-MX" sz="1600" dirty="0">
                <a:latin typeface="Candara" panose="020E0502030303020204" pitchFamily="34" charset="0"/>
              </a:rPr>
              <a:t> </a:t>
            </a:r>
          </a:p>
          <a:p>
            <a:pPr fontAlgn="base"/>
            <a:r>
              <a:rPr lang="es-MX" sz="1600" dirty="0">
                <a:latin typeface="Candara" panose="020E0502030303020204" pitchFamily="34" charset="0"/>
              </a:rPr>
              <a:t> </a:t>
            </a:r>
          </a:p>
          <a:p>
            <a:pPr fontAlgn="base"/>
            <a:r>
              <a:rPr lang="es-MX" sz="1600" dirty="0">
                <a:latin typeface="Candara" panose="020E0502030303020204" pitchFamily="34" charset="0"/>
              </a:rPr>
              <a:t> </a:t>
            </a:r>
          </a:p>
          <a:p>
            <a:pPr fontAlgn="base"/>
            <a:r>
              <a:rPr lang="es-MX" sz="1600" dirty="0">
                <a:latin typeface="Candara" panose="020E0502030303020204" pitchFamily="34" charset="0"/>
              </a:rPr>
              <a:t>       </a:t>
            </a:r>
            <a:r>
              <a:rPr lang="es-MX" sz="1600" dirty="0" err="1">
                <a:latin typeface="Candara" panose="020E0502030303020204" pitchFamily="34" charset="0"/>
              </a:rPr>
              <a:t>WhatsApp</a:t>
            </a:r>
            <a:r>
              <a:rPr lang="es-MX" sz="1600" dirty="0">
                <a:latin typeface="Candara" panose="020E0502030303020204" pitchFamily="34" charset="0"/>
              </a:rPr>
              <a:t>                         Facebook                              Correo electrónico                                   Llamadas telefónicas  </a:t>
            </a:r>
          </a:p>
          <a:p>
            <a:pPr fontAlgn="base"/>
            <a:r>
              <a:rPr lang="es-MX" sz="1600" dirty="0">
                <a:latin typeface="Candara" panose="020E0502030303020204" pitchFamily="34" charset="0"/>
              </a:rPr>
              <a:t> </a:t>
            </a:r>
          </a:p>
          <a:p>
            <a:pPr lvl="0" fontAlgn="base"/>
            <a:r>
              <a:rPr lang="es-MX" sz="1600" dirty="0">
                <a:latin typeface="Candara" panose="020E0502030303020204" pitchFamily="34" charset="0"/>
              </a:rPr>
              <a:t>La estudiante normalista envío la planeación para ser revisada de manera oportuna y atendió a las sugerencias de cambio </a:t>
            </a:r>
          </a:p>
          <a:p>
            <a:pPr fontAlgn="base"/>
            <a:r>
              <a:rPr lang="es-MX" sz="1600" u="sng" dirty="0">
                <a:latin typeface="Candara" panose="020E0502030303020204" pitchFamily="34" charset="0"/>
              </a:rPr>
              <a:t>Sí</a:t>
            </a:r>
            <a:r>
              <a:rPr lang="es-MX" sz="1600" dirty="0">
                <a:latin typeface="Candara" panose="020E0502030303020204" pitchFamily="34" charset="0"/>
              </a:rPr>
              <a:t>                      No </a:t>
            </a:r>
          </a:p>
          <a:p>
            <a:pPr fontAlgn="base"/>
            <a:r>
              <a:rPr lang="es-MX" sz="1600" dirty="0">
                <a:latin typeface="Candara" panose="020E0502030303020204" pitchFamily="34" charset="0"/>
              </a:rPr>
              <a:t>Recomendaciones y/o sugerencias </a:t>
            </a:r>
          </a:p>
          <a:p>
            <a:pPr fontAlgn="base"/>
            <a:r>
              <a:rPr lang="es-MX" sz="1600" dirty="0">
                <a:latin typeface="Candara" panose="020E0502030303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fontAlgn="base"/>
            <a:r>
              <a:rPr lang="es-MX" sz="1600" dirty="0">
                <a:latin typeface="Candara" panose="020E0502030303020204" pitchFamily="34" charset="0"/>
              </a:rPr>
              <a:t> </a:t>
            </a:r>
          </a:p>
          <a:p>
            <a:pPr marL="457200" fontAlgn="base">
              <a:lnSpc>
                <a:spcPct val="115000"/>
              </a:lnSpc>
              <a:spcAft>
                <a:spcPts val="0"/>
              </a:spcAft>
            </a:pP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8" name="Imagen 7" descr="Imagen que contiene dibujo, cuarto, alimentos&#10;&#10;Descripción generada automáticame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853" y="6252676"/>
            <a:ext cx="548993" cy="543333"/>
          </a:xfrm>
          <a:prstGeom prst="rect">
            <a:avLst/>
          </a:prstGeom>
          <a:noFill/>
          <a:extLst>
            <a:ext uri="{909E8E84-426E-40DD-AFC4-6F175D3DCCD1}">
              <a14:hiddenFill xmlns:a14="http://schemas.microsoft.com/office/drawing/2010/main">
                <a:solidFill>
                  <a:srgbClr val="FFFFFF"/>
                </a:solidFill>
              </a14:hiddenFill>
            </a:ext>
          </a:extLst>
        </p:spPr>
      </p:pic>
      <p:pic>
        <p:nvPicPr>
          <p:cNvPr id="2055" name="Imagen 9" descr="Icono&#10;&#10;Descripción generada automáticamen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603" y="6249545"/>
            <a:ext cx="538326" cy="543090"/>
          </a:xfrm>
          <a:prstGeom prst="rect">
            <a:avLst/>
          </a:prstGeom>
          <a:noFill/>
          <a:extLst>
            <a:ext uri="{909E8E84-426E-40DD-AFC4-6F175D3DCCD1}">
              <a14:hiddenFill xmlns:a14="http://schemas.microsoft.com/office/drawing/2010/main">
                <a:solidFill>
                  <a:srgbClr val="FFFFFF"/>
                </a:solidFill>
              </a14:hiddenFill>
            </a:ext>
          </a:extLst>
        </p:spPr>
      </p:pic>
      <p:pic>
        <p:nvPicPr>
          <p:cNvPr id="2057" name="Imagen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6887" y="6097884"/>
            <a:ext cx="642645" cy="6947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Imagen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1895" y="6230946"/>
            <a:ext cx="488538" cy="5362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2"/>
          <p:cNvSpPr>
            <a:spLocks noChangeArrowheads="1"/>
          </p:cNvSpPr>
          <p:nvPr/>
        </p:nvSpPr>
        <p:spPr bwMode="auto">
          <a:xfrm>
            <a:off x="1008345" y="6306855"/>
            <a:ext cx="133937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Tree>
    <p:extLst>
      <p:ext uri="{BB962C8B-B14F-4D97-AF65-F5344CB8AC3E}">
        <p14:creationId xmlns:p14="http://schemas.microsoft.com/office/powerpoint/2010/main" val="245656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Imagen 5" descr="Imagen que contiene dibujo, cuarto, alimentos&#10;&#10;Descripción generada automáticame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2041" y="1172893"/>
            <a:ext cx="476250" cy="471487"/>
          </a:xfrm>
          <a:prstGeom prst="rect">
            <a:avLst/>
          </a:prstGeom>
          <a:noFill/>
          <a:extLst>
            <a:ext uri="{909E8E84-426E-40DD-AFC4-6F175D3DCCD1}">
              <a14:hiddenFill xmlns:a14="http://schemas.microsoft.com/office/drawing/2010/main">
                <a:solidFill>
                  <a:srgbClr val="FFFFFF"/>
                </a:solidFill>
              </a14:hiddenFill>
            </a:ext>
          </a:extLst>
        </p:spPr>
      </p:pic>
      <p:pic>
        <p:nvPicPr>
          <p:cNvPr id="3073"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1241" y="1174480"/>
            <a:ext cx="314325" cy="533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Imagen 3" descr="Icono&#10;&#10;Descripción generada automáticamen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0616" y="1180830"/>
            <a:ext cx="542925" cy="4953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Imagen 2" descr="Icono&#10;&#10;Descripción generada automáticamen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3666" y="1295130"/>
            <a:ext cx="404813" cy="409575"/>
          </a:xfrm>
          <a:prstGeom prst="rect">
            <a:avLst/>
          </a:prstGeom>
          <a:noFill/>
          <a:extLst>
            <a:ext uri="{909E8E84-426E-40DD-AFC4-6F175D3DCCD1}">
              <a14:hiddenFill xmlns:a14="http://schemas.microsoft.com/office/drawing/2010/main">
                <a:solidFill>
                  <a:srgbClr val="FFFFFF"/>
                </a:solidFill>
              </a14:hiddenFill>
            </a:ext>
          </a:extLst>
        </p:spPr>
      </p:pic>
      <p:pic>
        <p:nvPicPr>
          <p:cNvPr id="3075" name="Imagen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6191" y="1193530"/>
            <a:ext cx="371475" cy="3524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6"/>
          <p:cNvSpPr>
            <a:spLocks noChangeArrowheads="1"/>
          </p:cNvSpPr>
          <p:nvPr/>
        </p:nvSpPr>
        <p:spPr bwMode="auto">
          <a:xfrm>
            <a:off x="142352" y="158817"/>
            <a:ext cx="1307717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s-MX" sz="2400" b="1" i="0" u="sng"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Referente al trabajo con el grupo</a:t>
            </a:r>
            <a:r>
              <a:rPr kumimoji="0" lang="es-MX" sz="2400"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 </a:t>
            </a:r>
            <a:endParaRPr kumimoji="0" lang="es-MX" sz="2400" b="1" i="0" u="none" strike="noStrike" cap="none" normalizeH="0" baseline="0" dirty="0" smtClean="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MX"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Medios por el cual realizan las clases virtuales: </a:t>
            </a:r>
            <a:endParaRPr kumimoji="0" lang="es-MX" i="0" u="none" strike="noStrike" cap="none" normalizeH="0" baseline="0" dirty="0" smtClean="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MX" i="0" u="none" strike="noStrike" cap="none" normalizeH="0" baseline="0" dirty="0" smtClean="0">
              <a:ln>
                <a:noFill/>
              </a:ln>
              <a:solidFill>
                <a:schemeClr val="tx1"/>
              </a:solidFill>
              <a:effectLst/>
              <a:latin typeface="Candara" panose="020E0502030303020204" pitchFamily="34" charset="0"/>
            </a:endParaRPr>
          </a:p>
        </p:txBody>
      </p:sp>
      <p:sp>
        <p:nvSpPr>
          <p:cNvPr id="5" name="Rectangle 7"/>
          <p:cNvSpPr>
            <a:spLocks noChangeArrowheads="1"/>
          </p:cNvSpPr>
          <p:nvPr/>
        </p:nvSpPr>
        <p:spPr bwMode="auto">
          <a:xfrm>
            <a:off x="1503124" y="906645"/>
            <a:ext cx="8906005"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800" b="0" i="0" u="none" strike="noStrike" cap="none" normalizeH="0" baseline="0" dirty="0" smtClean="0">
                <a:ln>
                  <a:noFill/>
                </a:ln>
                <a:solidFill>
                  <a:schemeClr val="tx1"/>
                </a:solidFill>
                <a:effectLst/>
                <a:latin typeface="Arial" panose="020B0604020202020204" pitchFamily="34" charset="0"/>
              </a:rPr>
              <a:t/>
            </a:r>
            <a:br>
              <a:rPr kumimoji="0" lang="es-MX" sz="1800" b="0" i="0" u="none" strike="noStrike" cap="none" normalizeH="0" baseline="0" dirty="0" smtClean="0">
                <a:ln>
                  <a:noFill/>
                </a:ln>
                <a:solidFill>
                  <a:schemeClr val="tx1"/>
                </a:solidFill>
                <a:effectLst/>
                <a:latin typeface="Arial" panose="020B0604020202020204" pitchFamily="34" charset="0"/>
              </a:rPr>
            </a:br>
            <a:endParaRPr kumimoji="0" lang="es-MX"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es-MX" sz="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sng" strike="noStrike" cap="none" normalizeH="0" baseline="0" dirty="0" err="1"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WhatsApp</a:t>
            </a:r>
            <a:r>
              <a:rPr kumimoji="0" lang="en-US"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                         Facebook                    Zoom                     Classroom                  Meet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 </a:t>
            </a:r>
            <a:endParaRPr kumimoji="0" lang="es-MX" b="0" i="0" u="none" strike="noStrike" cap="none" normalizeH="0" baseline="0" dirty="0" smtClean="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Otro (especifica por favor): _______________________________________________ </a:t>
            </a:r>
            <a:endParaRPr kumimoji="0" lang="es-MX" b="0" i="0" u="none" strike="noStrike" cap="none" normalizeH="0" baseline="0" dirty="0" smtClean="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Día de la semana en que se impartió: </a:t>
            </a:r>
            <a:r>
              <a:rPr kumimoji="0" lang="es-MX" b="0"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lunes       martes    </a:t>
            </a:r>
            <a:r>
              <a:rPr lang="es-MX" dirty="0">
                <a:latin typeface="Candara" panose="020E0502030303020204" pitchFamily="34" charset="0"/>
                <a:ea typeface="Times New Roman" panose="02020603050405020304" pitchFamily="18" charset="0"/>
                <a:cs typeface="Times New Roman" panose="02020603050405020304" pitchFamily="18" charset="0"/>
              </a:rPr>
              <a:t>miércoles</a:t>
            </a:r>
            <a:r>
              <a:rPr kumimoji="0" lang="es-MX" b="0"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    jueves     viernes </a:t>
            </a:r>
            <a:r>
              <a:rPr kumimoji="0" lang="es-MX"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	 </a:t>
            </a:r>
            <a:endParaRPr kumimoji="0" lang="es-MX" b="0" i="0" u="none" strike="noStrike" cap="none" normalizeH="0" baseline="0" dirty="0" smtClean="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Tiempo de duración ____________ </a:t>
            </a:r>
          </a:p>
          <a:p>
            <a:pPr marL="0" marR="0" lvl="0" indent="0" algn="l" defTabSz="914400" rtl="0" eaLnBrk="0" fontAlgn="base" latinLnBrk="0" hangingPunct="0">
              <a:lnSpc>
                <a:spcPct val="100000"/>
              </a:lnSpc>
              <a:spcBef>
                <a:spcPct val="0"/>
              </a:spcBef>
              <a:spcAft>
                <a:spcPct val="0"/>
              </a:spcAft>
              <a:buClrTx/>
              <a:buSzTx/>
              <a:buFontTx/>
              <a:buNone/>
              <a:tabLst/>
            </a:pPr>
            <a:endParaRPr lang="es-ES" b="1" dirty="0">
              <a:latin typeface="Candara" panose="020E0502030303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b="0" i="0" u="none" strike="noStrike" cap="none" normalizeH="0" baseline="0" dirty="0" smtClean="0">
              <a:ln>
                <a:noFill/>
              </a:ln>
              <a:solidFill>
                <a:schemeClr val="tx1"/>
              </a:solidFill>
              <a:effectLst/>
              <a:latin typeface="Candara" panose="020E0502030303020204" pitchFamily="34" charset="0"/>
            </a:endParaRPr>
          </a:p>
        </p:txBody>
      </p:sp>
      <p:graphicFrame>
        <p:nvGraphicFramePr>
          <p:cNvPr id="6" name="Tabla 5"/>
          <p:cNvGraphicFramePr>
            <a:graphicFrameLocks noGrp="1"/>
          </p:cNvGraphicFramePr>
          <p:nvPr/>
        </p:nvGraphicFramePr>
        <p:xfrm>
          <a:off x="21974" y="4623646"/>
          <a:ext cx="13251384" cy="5257800"/>
        </p:xfrm>
        <a:graphic>
          <a:graphicData uri="http://schemas.openxmlformats.org/drawingml/2006/table">
            <a:tbl>
              <a:tblPr firstRow="1" firstCol="1" bandRow="1">
                <a:tableStyleId>{5C22544A-7EE6-4342-B048-85BDC9FD1C3A}</a:tableStyleId>
              </a:tblPr>
              <a:tblGrid>
                <a:gridCol w="3006538"/>
                <a:gridCol w="3616178"/>
                <a:gridCol w="3012490"/>
                <a:gridCol w="3616178"/>
              </a:tblGrid>
              <a:tr h="0">
                <a:tc>
                  <a:txBody>
                    <a:bodyPr/>
                    <a:lstStyle/>
                    <a:p>
                      <a:pPr algn="ctr" fontAlgn="base">
                        <a:lnSpc>
                          <a:spcPct val="115000"/>
                        </a:lnSpc>
                        <a:spcAft>
                          <a:spcPts val="0"/>
                        </a:spcAft>
                      </a:pPr>
                      <a:r>
                        <a:rPr lang="es-MX" sz="1200">
                          <a:effectLst/>
                        </a:rPr>
                        <a:t>Competente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15000"/>
                        </a:lnSpc>
                        <a:spcAft>
                          <a:spcPts val="0"/>
                        </a:spcAft>
                      </a:pPr>
                      <a:r>
                        <a:rPr lang="es-MX" sz="1200">
                          <a:effectLst/>
                        </a:rPr>
                        <a:t>Satisfactorio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15000"/>
                        </a:lnSpc>
                        <a:spcAft>
                          <a:spcPts val="0"/>
                        </a:spcAft>
                      </a:pPr>
                      <a:r>
                        <a:rPr lang="es-MX" sz="1200">
                          <a:effectLst/>
                        </a:rPr>
                        <a:t>Regular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15000"/>
                        </a:lnSpc>
                        <a:spcAft>
                          <a:spcPts val="0"/>
                        </a:spcAft>
                      </a:pPr>
                      <a:r>
                        <a:rPr lang="es-MX" sz="1200">
                          <a:effectLst/>
                        </a:rPr>
                        <a:t>Básico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Las actividades son retadoras y significativas para el niño.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Las actividades son retadoras o significativas para el niño.  </a:t>
                      </a:r>
                      <a:endParaRPr lang="es-MX" sz="1100">
                        <a:effectLst/>
                      </a:endParaRPr>
                    </a:p>
                    <a:p>
                      <a:pPr fontAlgn="base">
                        <a:lnSpc>
                          <a:spcPct val="115000"/>
                        </a:lnSpc>
                        <a:spcAft>
                          <a:spcPts val="0"/>
                        </a:spcAft>
                      </a:pPr>
                      <a:r>
                        <a:rPr lang="es-MX" sz="12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actividad implementada implica muy poco reto para los alumnos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Las actividades no presentan ningún reto para los niños  </a:t>
                      </a:r>
                      <a:endParaRPr lang="es-MX" sz="1100">
                        <a:effectLst/>
                      </a:endParaRPr>
                    </a:p>
                    <a:p>
                      <a:pPr fontAlgn="base">
                        <a:lnSpc>
                          <a:spcPct val="115000"/>
                        </a:lnSpc>
                        <a:spcAft>
                          <a:spcPts val="0"/>
                        </a:spcAft>
                      </a:pPr>
                      <a:r>
                        <a:rPr lang="es-MX" sz="12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La actividad logra el aprendizaje esperado.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actividad favorece el aprendizaje esperado.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actividad tiene poca relación con el aprendizaje esperado.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actividad no tiene relación con el aprendizaje esperado.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La clase virtual o presencial presenta una secuencia lógica de inicio, desarrollo y cierre de la actividad.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clase virtual o presencial presenta una secuencia lógica de inicio y desarrollo, pero no muestra cierre de la actividad.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clase virtual o presencial presenta solo el, desarrollo de la actividad, sin inicio ni cierre de la actividad.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clase virtual o presencial no presenta secuencia.  </a:t>
                      </a:r>
                      <a:endParaRPr lang="es-MX" sz="1100">
                        <a:effectLst/>
                      </a:endParaRPr>
                    </a:p>
                    <a:p>
                      <a:pPr fontAlgn="base">
                        <a:lnSpc>
                          <a:spcPct val="115000"/>
                        </a:lnSpc>
                        <a:spcAft>
                          <a:spcPts val="0"/>
                        </a:spcAft>
                      </a:pPr>
                      <a:r>
                        <a:rPr lang="es-MX" sz="12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La alumna normalista logra el control de grupo y la participación activa y ordenada del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alumna normalista presenta algunas dificultades para el control grupo y para la participación activa.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alumna normalista presenta mucha dificultad para mantener el control del grupo y tiene poca participación activa de los alumnos.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alumna no presenta control de grupo y omite la participación de los alumnos.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La estudiante normalista aplica diferentes estrategias para lograr captar la atención del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estudiante normalista aplica diferentes estrategias para lograr captar la atención de la mayoría del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estudiante normalista no aplica estrategias por lo que capta la atención de muy pocos integrantes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estudiante normalista no logra atraer la atención de los alumnos.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Modula su voz y utiliza un lenguaje técnico y apropiado al mencionar las indicaciones de las actividades.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Ocasionalmente modula su voz y utiliza un lenguaje y apropiado al mencionar las indicaciones de las actividades.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No realiza modulación de voz y utiliza un lenguaje coloquial.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No realiza modulación de voz y el lenguaje es inapropiado para la edad del alumno.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La alumna normalista utiliza material llamativo, colorido, de buen tamaño, con relación al contenido de las actividades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alumna normalista presenta material llamativo y colorido, pero de tamaño poco apreciable y con relación al contenido de la actividad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alumna normalista presenta material poco colorido de tamaño pequeño, sin relación al contenido de la actividad.  </a:t>
                      </a:r>
                      <a:endParaRPr lang="es-MX" sz="1100">
                        <a:effectLst/>
                      </a:endParaRPr>
                    </a:p>
                    <a:p>
                      <a:pPr fontAlgn="base">
                        <a:lnSpc>
                          <a:spcPct val="115000"/>
                        </a:lnSpc>
                        <a:spcAft>
                          <a:spcPts val="0"/>
                        </a:spcAft>
                      </a:pPr>
                      <a:r>
                        <a:rPr lang="es-MX" sz="12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alumna normalista no presenta material.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Promueve un ambiente de aprendizaje adecuado al nivel y características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Promueve un ambiente de aprendizaje poco adecuado al nivel y características del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Promueve un ambiente de aprendizaje tomando en cuenta solo el nivel o las características del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dirty="0">
                          <a:effectLst/>
                        </a:rPr>
                        <a:t>No favorece un ambiente de aprendizaje ni toma en cuenta el nivel y características del grupo.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sp>
        <p:nvSpPr>
          <p:cNvPr id="7" name="Rectángulo 6"/>
          <p:cNvSpPr/>
          <p:nvPr/>
        </p:nvSpPr>
        <p:spPr>
          <a:xfrm>
            <a:off x="2328632" y="4013580"/>
            <a:ext cx="10123968" cy="410882"/>
          </a:xfrm>
          <a:prstGeom prst="rect">
            <a:avLst/>
          </a:prstGeom>
        </p:spPr>
        <p:txBody>
          <a:bodyPr wrap="square">
            <a:spAutoFit/>
          </a:bodyPr>
          <a:lstStyle/>
          <a:p>
            <a:pPr marL="342900" lvl="0" indent="-342900" fontAlgn="base">
              <a:lnSpc>
                <a:spcPct val="115000"/>
              </a:lnSpc>
              <a:spcAft>
                <a:spcPts val="0"/>
              </a:spcAft>
              <a:buFont typeface="+mj-lt"/>
              <a:buAutoNum type="arabicPeriod" startAt="4"/>
              <a:tabLst>
                <a:tab pos="457200" algn="l"/>
              </a:tabLst>
            </a:pPr>
            <a:r>
              <a:rPr lang="es-MX" b="1"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En las clases virtuales o presenciales ¿cuál es el desempeño de la alumna? </a:t>
            </a:r>
            <a:endParaRPr lang="es-MX" sz="1600" u="none" strike="noStrike" dirty="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4259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662426"/>
            <a:ext cx="13393738" cy="4981364"/>
          </a:xfrm>
          <a:prstGeom prst="rect">
            <a:avLst/>
          </a:prstGeom>
        </p:spPr>
        <p:txBody>
          <a:bodyPr wrap="square">
            <a:spAutoFit/>
          </a:bodyPr>
          <a:lstStyle/>
          <a:p>
            <a:pPr marL="457200" fontAlgn="base">
              <a:lnSpc>
                <a:spcPct val="115000"/>
              </a:lnSpc>
              <a:spcAft>
                <a:spcPts val="0"/>
              </a:spcAft>
            </a:pPr>
            <a:r>
              <a:rPr lang="es-MX" b="1" dirty="0">
                <a:latin typeface="Candara" panose="020E0502030303020204" pitchFamily="34" charset="0"/>
                <a:ea typeface="Times New Roman" panose="02020603050405020304" pitchFamily="18" charset="0"/>
                <a:cs typeface="Times New Roman" panose="02020603050405020304" pitchFamily="18" charset="0"/>
              </a:rPr>
              <a:t>Sugerencias y/o recomendaciones para la estudiante normalista</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fontAlgn="base">
              <a:lnSpc>
                <a:spcPct val="115000"/>
              </a:lnSpc>
              <a:spcAft>
                <a:spcPts val="0"/>
              </a:spcAft>
            </a:pPr>
            <a:r>
              <a:rPr lang="es-MX" b="1" dirty="0">
                <a:latin typeface="Candara" panose="020E0502030303020204" pitchFamily="34" charset="0"/>
                <a:ea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fontAlgn="base">
              <a:spcAft>
                <a:spcPts val="0"/>
              </a:spcAft>
            </a:pPr>
            <a:r>
              <a:rPr lang="es-MX" b="1" dirty="0">
                <a:latin typeface="Candara" panose="020E0502030303020204" pitchFamily="34" charset="0"/>
                <a:ea typeface="Times New Roman" panose="02020603050405020304" pitchFamily="18" charset="0"/>
              </a:rPr>
              <a:t>De que otra manera podría intervenir: </a:t>
            </a:r>
            <a:endParaRPr lang="es-MX" dirty="0">
              <a:latin typeface="Candara" panose="020E0502030303020204" pitchFamily="34" charset="0"/>
              <a:ea typeface="Times New Roman" panose="02020603050405020304" pitchFamily="18" charset="0"/>
            </a:endParaRPr>
          </a:p>
          <a:p>
            <a:pPr marL="457200" fontAlgn="base">
              <a:lnSpc>
                <a:spcPct val="115000"/>
              </a:lnSpc>
              <a:spcAft>
                <a:spcPts val="0"/>
              </a:spcAft>
            </a:pPr>
            <a:r>
              <a:rPr lang="es-MX" b="1" dirty="0">
                <a:latin typeface="Candara" panose="020E0502030303020204" pitchFamily="34" charset="0"/>
                <a:ea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indent="449580" fontAlgn="base">
              <a:spcAft>
                <a:spcPts val="0"/>
              </a:spcAft>
            </a:pPr>
            <a:r>
              <a:rPr lang="es-MX" b="1" dirty="0">
                <a:latin typeface="Candara" panose="020E0502030303020204" pitchFamily="34" charset="0"/>
                <a:ea typeface="Times New Roman" panose="02020603050405020304" pitchFamily="18" charset="0"/>
              </a:rPr>
              <a:t>Que no debe olvidar la alumna al desempeñar su intervención: </a:t>
            </a:r>
            <a:endParaRPr lang="es-MX" dirty="0">
              <a:latin typeface="Candara" panose="020E0502030303020204" pitchFamily="34" charset="0"/>
              <a:ea typeface="Times New Roman" panose="02020603050405020304" pitchFamily="18" charset="0"/>
            </a:endParaRPr>
          </a:p>
          <a:p>
            <a:pPr marL="457200" fontAlgn="base">
              <a:lnSpc>
                <a:spcPct val="115000"/>
              </a:lnSpc>
              <a:spcAft>
                <a:spcPts val="0"/>
              </a:spcAft>
            </a:pPr>
            <a:r>
              <a:rPr lang="es-MX" b="1" dirty="0">
                <a:latin typeface="Candara" panose="020E0502030303020204" pitchFamily="34" charset="0"/>
                <a:ea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fontAlgn="base">
              <a:spcAft>
                <a:spcPts val="0"/>
              </a:spcAft>
            </a:pPr>
            <a:r>
              <a:rPr lang="es-MX" b="1" dirty="0">
                <a:latin typeface="Candara" panose="020E0502030303020204" pitchFamily="34" charset="0"/>
                <a:ea typeface="Times New Roman" panose="02020603050405020304" pitchFamily="18" charset="0"/>
              </a:rPr>
              <a:t> </a:t>
            </a:r>
            <a:endParaRPr lang="es-MX" dirty="0">
              <a:latin typeface="Candara" panose="020E0502030303020204" pitchFamily="34" charset="0"/>
              <a:ea typeface="Times New Roman" panose="02020603050405020304" pitchFamily="18" charset="0"/>
            </a:endParaRPr>
          </a:p>
          <a:p>
            <a:pPr marL="342900" lvl="0" indent="-342900" fontAlgn="base">
              <a:spcAft>
                <a:spcPts val="0"/>
              </a:spcAft>
              <a:buFont typeface="+mj-lt"/>
              <a:buAutoNum type="arabicPeriod" startAt="4"/>
              <a:tabLst>
                <a:tab pos="457200" algn="l"/>
              </a:tabLst>
            </a:pPr>
            <a:r>
              <a:rPr lang="es-MX" b="1" dirty="0">
                <a:uFill>
                  <a:solidFill>
                    <a:srgbClr val="000000"/>
                  </a:solidFill>
                </a:uFill>
                <a:latin typeface="Candara" panose="020E0502030303020204" pitchFamily="34" charset="0"/>
                <a:ea typeface="Times New Roman" panose="02020603050405020304" pitchFamily="18" charset="0"/>
              </a:rPr>
              <a:t>Suceso relevante o particular ocurrido durante la semana que considere importante mencionar al profesor de aprendizaje en el servicio.</a:t>
            </a:r>
            <a:endParaRPr lang="es-MX" dirty="0">
              <a:uFill>
                <a:solidFill>
                  <a:srgbClr val="000000"/>
                </a:solidFill>
              </a:uFill>
              <a:latin typeface="Candara" panose="020E0502030303020204" pitchFamily="34" charset="0"/>
              <a:ea typeface="Times New Roman" panose="02020603050405020304" pitchFamily="18" charset="0"/>
            </a:endParaRPr>
          </a:p>
          <a:p>
            <a:pPr fontAlgn="base">
              <a:lnSpc>
                <a:spcPct val="115000"/>
              </a:lnSpc>
              <a:spcAft>
                <a:spcPts val="0"/>
              </a:spcAft>
            </a:pPr>
            <a:r>
              <a:rPr lang="es-MX" dirty="0">
                <a:latin typeface="Candara" panose="020E0502030303020204" pitchFamily="34" charset="0"/>
                <a:ea typeface="Times New Roman" panose="02020603050405020304" pitchFamily="18" charset="0"/>
                <a:cs typeface="Times New Roman" panose="02020603050405020304" pitchFamily="18" charset="0"/>
              </a:rPr>
              <a:t> </a:t>
            </a:r>
            <a:endParaRPr lang="es-MX" sz="1600" dirty="0">
              <a:effectLst/>
              <a:latin typeface="Candara" panose="020E05020303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1474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13393738" cy="9311780"/>
          </a:xfrm>
          <a:prstGeom prst="rect">
            <a:avLst/>
          </a:prstGeom>
        </p:spPr>
        <p:txBody>
          <a:bodyPr wrap="square">
            <a:spAutoFit/>
          </a:bodyPr>
          <a:lstStyle/>
          <a:p>
            <a:pPr algn="ctr" fontAlgn="base">
              <a:lnSpc>
                <a:spcPct val="115000"/>
              </a:lnSpc>
              <a:spcAft>
                <a:spcPts val="0"/>
              </a:spcAft>
            </a:pPr>
            <a:r>
              <a:rPr lang="es-MX" sz="3200" b="1" dirty="0">
                <a:latin typeface="Candara" panose="020E0502030303020204" pitchFamily="34" charset="0"/>
                <a:ea typeface="Times New Roman" panose="02020603050405020304" pitchFamily="18" charset="0"/>
                <a:cs typeface="Segoe UI" panose="020B0502040204020203" pitchFamily="34" charset="0"/>
              </a:rPr>
              <a:t>Registro semanal del Profesor Titular</a:t>
            </a:r>
            <a:r>
              <a:rPr lang="es-MX" sz="3200" dirty="0">
                <a:latin typeface="Candara" panose="020E0502030303020204" pitchFamily="34" charset="0"/>
                <a:ea typeface="Times New Roman" panose="02020603050405020304" pitchFamily="18" charset="0"/>
                <a:cs typeface="Segoe UI" panose="020B0502040204020203" pitchFamily="34" charset="0"/>
              </a:rPr>
              <a:t>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15000"/>
              </a:lnSpc>
              <a:spcAft>
                <a:spcPts val="0"/>
              </a:spcAft>
            </a:pPr>
            <a:r>
              <a:rPr lang="es-MX" b="1" dirty="0">
                <a:latin typeface="Candara" panose="020E0502030303020204" pitchFamily="34" charset="0"/>
                <a:ea typeface="Times New Roman" panose="02020603050405020304" pitchFamily="18" charset="0"/>
                <a:cs typeface="Segoe UI" panose="020B0502040204020203" pitchFamily="34" charset="0"/>
              </a:rPr>
              <a:t>Jardín de niños:</a:t>
            </a:r>
            <a:r>
              <a:rPr lang="es-MX" dirty="0">
                <a:latin typeface="Candara" panose="020E0502030303020204" pitchFamily="34" charset="0"/>
                <a:ea typeface="Times New Roman" panose="02020603050405020304" pitchFamily="18" charset="0"/>
                <a:cs typeface="Segoe UI" panose="020B0502040204020203" pitchFamily="34" charset="0"/>
              </a:rPr>
              <a:t> ­­­­­­­­­­­­­­­­­­­­­­­­­­­­­____________________________</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15000"/>
              </a:lnSpc>
              <a:spcAft>
                <a:spcPts val="0"/>
              </a:spcAft>
            </a:pPr>
            <a:r>
              <a:rPr lang="es-MX" b="1" dirty="0">
                <a:latin typeface="Candara" panose="020E0502030303020204" pitchFamily="34" charset="0"/>
                <a:ea typeface="Times New Roman" panose="02020603050405020304" pitchFamily="18" charset="0"/>
                <a:cs typeface="Segoe UI" panose="020B0502040204020203" pitchFamily="34" charset="0"/>
              </a:rPr>
              <a:t>Estudiante normalista:</a:t>
            </a:r>
            <a:r>
              <a:rPr lang="es-MX" dirty="0">
                <a:latin typeface="Candara" panose="020E0502030303020204" pitchFamily="34" charset="0"/>
                <a:ea typeface="Times New Roman" panose="02020603050405020304" pitchFamily="18" charset="0"/>
                <a:cs typeface="Segoe UI" panose="020B0502040204020203" pitchFamily="34" charset="0"/>
              </a:rPr>
              <a:t>  __________________________</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15000"/>
              </a:lnSpc>
              <a:spcAft>
                <a:spcPts val="0"/>
              </a:spcAft>
            </a:pPr>
            <a:r>
              <a:rPr lang="es-MX" b="1" dirty="0">
                <a:latin typeface="Candara" panose="020E0502030303020204" pitchFamily="34" charset="0"/>
                <a:ea typeface="Times New Roman" panose="02020603050405020304" pitchFamily="18" charset="0"/>
                <a:cs typeface="Segoe UI" panose="020B0502040204020203" pitchFamily="34" charset="0"/>
              </a:rPr>
              <a:t>Profesor titular:</a:t>
            </a:r>
            <a:r>
              <a:rPr lang="es-MX" dirty="0">
                <a:latin typeface="Candara" panose="020E0502030303020204" pitchFamily="34" charset="0"/>
                <a:ea typeface="Times New Roman" panose="02020603050405020304" pitchFamily="18" charset="0"/>
                <a:cs typeface="Segoe UI" panose="020B0502040204020203" pitchFamily="34" charset="0"/>
              </a:rPr>
              <a:t>   _____________________________</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15000"/>
              </a:lnSpc>
              <a:spcAft>
                <a:spcPts val="0"/>
              </a:spcAft>
            </a:pPr>
            <a:r>
              <a:rPr lang="es-MX" b="1" dirty="0">
                <a:latin typeface="Candara" panose="020E0502030303020204" pitchFamily="34" charset="0"/>
                <a:ea typeface="Times New Roman" panose="02020603050405020304" pitchFamily="18" charset="0"/>
                <a:cs typeface="Segoe UI" panose="020B0502040204020203" pitchFamily="34" charset="0"/>
              </a:rPr>
              <a:t>Semana de práctica:</a:t>
            </a:r>
            <a:r>
              <a:rPr lang="es-MX" dirty="0">
                <a:latin typeface="Candara" panose="020E0502030303020204" pitchFamily="34" charset="0"/>
                <a:ea typeface="Times New Roman" panose="02020603050405020304" pitchFamily="18" charset="0"/>
                <a:cs typeface="Segoe UI" panose="020B0502040204020203" pitchFamily="34" charset="0"/>
              </a:rPr>
              <a:t> ______________________________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Instrucciones: Este instrumento se realizará de manera semanal y contendrá información de lo realizado durante la práctica, es importante el llenado de todos los indicadores, para de esta manera conocer la dinámica de trabajo que existe al interior de nuestras instituciones de práctica. Favor de contestar de la manera más honesta posible y compartir con la alumna estas sugerencias y/o recomendaciones de la observado con la finalidad de que la alumna mejore los aspectos en los que presenta áreas de oportunidad: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Comunicación con el profesor titular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342900" lvl="0" indent="-342900" algn="just" fontAlgn="base">
              <a:lnSpc>
                <a:spcPct val="115000"/>
              </a:lnSpc>
              <a:spcAft>
                <a:spcPts val="0"/>
              </a:spcAft>
              <a:tabLst>
                <a:tab pos="457200" algn="l"/>
              </a:tabLst>
            </a:pPr>
            <a:r>
              <a:rPr lang="es-MX" dirty="0">
                <a:latin typeface="Candara" panose="020E0502030303020204" pitchFamily="34" charset="0"/>
                <a:ea typeface="Times New Roman" panose="02020603050405020304" pitchFamily="18" charset="0"/>
                <a:cs typeface="Segoe UI" panose="020B0502040204020203" pitchFamily="34" charset="0"/>
              </a:rPr>
              <a:t>La estudiante normalista mantiene comunicación constante con el profesor titular:   Si        No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algn="ctr"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Especifica los días de la semana</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algn="ctr"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Lunes       Martes    Miércoles    Jueves     Viernes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Especifica por favor el medio de comunicación entre la estudiante normalista y el profesor titular: </a:t>
            </a:r>
            <a:endParaRPr lang="es-MX" dirty="0" smtClean="0">
              <a:latin typeface="Candara" panose="020E0502030303020204" pitchFamily="34" charset="0"/>
              <a:ea typeface="Times New Roman" panose="02020603050405020304" pitchFamily="18" charset="0"/>
              <a:cs typeface="Segoe UI" panose="020B0502040204020203" pitchFamily="34" charset="0"/>
            </a:endParaRPr>
          </a:p>
          <a:p>
            <a:pPr fontAlgn="base"/>
            <a:r>
              <a:rPr lang="es-MX" sz="1600" dirty="0">
                <a:latin typeface="Candara" panose="020E0502030303020204" pitchFamily="34" charset="0"/>
              </a:rPr>
              <a:t> </a:t>
            </a:r>
          </a:p>
          <a:p>
            <a:pPr fontAlgn="base"/>
            <a:r>
              <a:rPr lang="es-MX" sz="1600" dirty="0">
                <a:latin typeface="Candara" panose="020E0502030303020204" pitchFamily="34" charset="0"/>
              </a:rPr>
              <a:t> </a:t>
            </a:r>
          </a:p>
          <a:p>
            <a:pPr fontAlgn="base"/>
            <a:r>
              <a:rPr lang="es-MX" sz="1600" dirty="0">
                <a:latin typeface="Candara" panose="020E0502030303020204" pitchFamily="34" charset="0"/>
              </a:rPr>
              <a:t> </a:t>
            </a:r>
          </a:p>
          <a:p>
            <a:pPr fontAlgn="base"/>
            <a:r>
              <a:rPr lang="es-MX" sz="1600" dirty="0">
                <a:latin typeface="Candara" panose="020E0502030303020204" pitchFamily="34" charset="0"/>
              </a:rPr>
              <a:t>       </a:t>
            </a:r>
            <a:r>
              <a:rPr lang="es-MX" sz="1600" dirty="0" err="1">
                <a:latin typeface="Candara" panose="020E0502030303020204" pitchFamily="34" charset="0"/>
              </a:rPr>
              <a:t>WhatsApp</a:t>
            </a:r>
            <a:r>
              <a:rPr lang="es-MX" sz="1600" dirty="0">
                <a:latin typeface="Candara" panose="020E0502030303020204" pitchFamily="34" charset="0"/>
              </a:rPr>
              <a:t>                         Facebook                              Correo electrónico                                   Llamadas telefónicas  </a:t>
            </a:r>
          </a:p>
          <a:p>
            <a:pPr fontAlgn="base"/>
            <a:r>
              <a:rPr lang="es-MX" sz="1600" dirty="0">
                <a:latin typeface="Candara" panose="020E0502030303020204" pitchFamily="34" charset="0"/>
              </a:rPr>
              <a:t> </a:t>
            </a:r>
          </a:p>
          <a:p>
            <a:pPr lvl="0" fontAlgn="base"/>
            <a:r>
              <a:rPr lang="es-MX" sz="1600" dirty="0">
                <a:latin typeface="Candara" panose="020E0502030303020204" pitchFamily="34" charset="0"/>
              </a:rPr>
              <a:t>La estudiante normalista envío la planeación para ser revisada de manera oportuna y atendió a las sugerencias de cambio </a:t>
            </a:r>
          </a:p>
          <a:p>
            <a:pPr fontAlgn="base"/>
            <a:r>
              <a:rPr lang="es-MX" sz="1600" u="sng" dirty="0">
                <a:latin typeface="Candara" panose="020E0502030303020204" pitchFamily="34" charset="0"/>
              </a:rPr>
              <a:t>Sí</a:t>
            </a:r>
            <a:r>
              <a:rPr lang="es-MX" sz="1600" dirty="0">
                <a:latin typeface="Candara" panose="020E0502030303020204" pitchFamily="34" charset="0"/>
              </a:rPr>
              <a:t>                      No </a:t>
            </a:r>
          </a:p>
          <a:p>
            <a:pPr fontAlgn="base"/>
            <a:r>
              <a:rPr lang="es-MX" sz="1600" dirty="0">
                <a:latin typeface="Candara" panose="020E0502030303020204" pitchFamily="34" charset="0"/>
              </a:rPr>
              <a:t>Recomendaciones y/o sugerencias </a:t>
            </a:r>
          </a:p>
          <a:p>
            <a:pPr fontAlgn="base"/>
            <a:r>
              <a:rPr lang="es-MX" sz="1600" dirty="0">
                <a:latin typeface="Candara" panose="020E0502030303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fontAlgn="base"/>
            <a:r>
              <a:rPr lang="es-MX" sz="1600" dirty="0">
                <a:latin typeface="Candara" panose="020E0502030303020204" pitchFamily="34" charset="0"/>
              </a:rPr>
              <a:t> </a:t>
            </a:r>
          </a:p>
          <a:p>
            <a:pPr marL="457200" fontAlgn="base">
              <a:lnSpc>
                <a:spcPct val="115000"/>
              </a:lnSpc>
              <a:spcAft>
                <a:spcPts val="0"/>
              </a:spcAft>
            </a:pP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8" name="Imagen 7" descr="Imagen que contiene dibujo, cuarto, alimentos&#10;&#10;Descripción generada automáticame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853" y="6252676"/>
            <a:ext cx="548993" cy="543333"/>
          </a:xfrm>
          <a:prstGeom prst="rect">
            <a:avLst/>
          </a:prstGeom>
          <a:noFill/>
          <a:extLst>
            <a:ext uri="{909E8E84-426E-40DD-AFC4-6F175D3DCCD1}">
              <a14:hiddenFill xmlns:a14="http://schemas.microsoft.com/office/drawing/2010/main">
                <a:solidFill>
                  <a:srgbClr val="FFFFFF"/>
                </a:solidFill>
              </a14:hiddenFill>
            </a:ext>
          </a:extLst>
        </p:spPr>
      </p:pic>
      <p:pic>
        <p:nvPicPr>
          <p:cNvPr id="2055" name="Imagen 9" descr="Icono&#10;&#10;Descripción generada automáticamen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603" y="6249545"/>
            <a:ext cx="538326" cy="543090"/>
          </a:xfrm>
          <a:prstGeom prst="rect">
            <a:avLst/>
          </a:prstGeom>
          <a:noFill/>
          <a:extLst>
            <a:ext uri="{909E8E84-426E-40DD-AFC4-6F175D3DCCD1}">
              <a14:hiddenFill xmlns:a14="http://schemas.microsoft.com/office/drawing/2010/main">
                <a:solidFill>
                  <a:srgbClr val="FFFFFF"/>
                </a:solidFill>
              </a14:hiddenFill>
            </a:ext>
          </a:extLst>
        </p:spPr>
      </p:pic>
      <p:pic>
        <p:nvPicPr>
          <p:cNvPr id="2057" name="Imagen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6887" y="6097884"/>
            <a:ext cx="642645" cy="6947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Imagen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1895" y="6230946"/>
            <a:ext cx="488538" cy="5362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2"/>
          <p:cNvSpPr>
            <a:spLocks noChangeArrowheads="1"/>
          </p:cNvSpPr>
          <p:nvPr/>
        </p:nvSpPr>
        <p:spPr bwMode="auto">
          <a:xfrm>
            <a:off x="1008345" y="6306855"/>
            <a:ext cx="133937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Tree>
    <p:extLst>
      <p:ext uri="{BB962C8B-B14F-4D97-AF65-F5344CB8AC3E}">
        <p14:creationId xmlns:p14="http://schemas.microsoft.com/office/powerpoint/2010/main" val="5654185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Imagen 5" descr="Imagen que contiene dibujo, cuarto, alimentos&#10;&#10;Descripción generada automáticame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2041" y="1172893"/>
            <a:ext cx="476250" cy="471487"/>
          </a:xfrm>
          <a:prstGeom prst="rect">
            <a:avLst/>
          </a:prstGeom>
          <a:noFill/>
          <a:extLst>
            <a:ext uri="{909E8E84-426E-40DD-AFC4-6F175D3DCCD1}">
              <a14:hiddenFill xmlns:a14="http://schemas.microsoft.com/office/drawing/2010/main">
                <a:solidFill>
                  <a:srgbClr val="FFFFFF"/>
                </a:solidFill>
              </a14:hiddenFill>
            </a:ext>
          </a:extLst>
        </p:spPr>
      </p:pic>
      <p:pic>
        <p:nvPicPr>
          <p:cNvPr id="3073"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1241" y="1174480"/>
            <a:ext cx="314325" cy="533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Imagen 3" descr="Icono&#10;&#10;Descripción generada automáticamen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0616" y="1180830"/>
            <a:ext cx="542925" cy="4953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Imagen 2" descr="Icono&#10;&#10;Descripción generada automáticamen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3666" y="1295130"/>
            <a:ext cx="404813" cy="409575"/>
          </a:xfrm>
          <a:prstGeom prst="rect">
            <a:avLst/>
          </a:prstGeom>
          <a:noFill/>
          <a:extLst>
            <a:ext uri="{909E8E84-426E-40DD-AFC4-6F175D3DCCD1}">
              <a14:hiddenFill xmlns:a14="http://schemas.microsoft.com/office/drawing/2010/main">
                <a:solidFill>
                  <a:srgbClr val="FFFFFF"/>
                </a:solidFill>
              </a14:hiddenFill>
            </a:ext>
          </a:extLst>
        </p:spPr>
      </p:pic>
      <p:pic>
        <p:nvPicPr>
          <p:cNvPr id="3075" name="Imagen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6191" y="1193530"/>
            <a:ext cx="371475" cy="3524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6"/>
          <p:cNvSpPr>
            <a:spLocks noChangeArrowheads="1"/>
          </p:cNvSpPr>
          <p:nvPr/>
        </p:nvSpPr>
        <p:spPr bwMode="auto">
          <a:xfrm>
            <a:off x="142352" y="158817"/>
            <a:ext cx="1307717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s-MX" sz="2400" b="1" i="0" u="sng"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Referente al trabajo con el grupo</a:t>
            </a:r>
            <a:r>
              <a:rPr kumimoji="0" lang="es-MX" sz="2400"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 </a:t>
            </a:r>
            <a:endParaRPr kumimoji="0" lang="es-MX" sz="2400" b="1" i="0" u="none" strike="noStrike" cap="none" normalizeH="0" baseline="0" dirty="0" smtClean="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MX"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Medios por el cual realizan las clases virtuales: </a:t>
            </a:r>
            <a:endParaRPr kumimoji="0" lang="es-MX" i="0" u="none" strike="noStrike" cap="none" normalizeH="0" baseline="0" dirty="0" smtClean="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MX" i="0" u="none" strike="noStrike" cap="none" normalizeH="0" baseline="0" dirty="0" smtClean="0">
              <a:ln>
                <a:noFill/>
              </a:ln>
              <a:solidFill>
                <a:schemeClr val="tx1"/>
              </a:solidFill>
              <a:effectLst/>
              <a:latin typeface="Candara" panose="020E0502030303020204" pitchFamily="34" charset="0"/>
            </a:endParaRPr>
          </a:p>
        </p:txBody>
      </p:sp>
      <p:sp>
        <p:nvSpPr>
          <p:cNvPr id="5" name="Rectangle 7"/>
          <p:cNvSpPr>
            <a:spLocks noChangeArrowheads="1"/>
          </p:cNvSpPr>
          <p:nvPr/>
        </p:nvSpPr>
        <p:spPr bwMode="auto">
          <a:xfrm>
            <a:off x="1503124" y="906645"/>
            <a:ext cx="8906005"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800" b="0" i="0" u="none" strike="noStrike" cap="none" normalizeH="0" baseline="0" dirty="0" smtClean="0">
                <a:ln>
                  <a:noFill/>
                </a:ln>
                <a:solidFill>
                  <a:schemeClr val="tx1"/>
                </a:solidFill>
                <a:effectLst/>
                <a:latin typeface="Arial" panose="020B0604020202020204" pitchFamily="34" charset="0"/>
              </a:rPr>
              <a:t/>
            </a:r>
            <a:br>
              <a:rPr kumimoji="0" lang="es-MX" sz="1800" b="0" i="0" u="none" strike="noStrike" cap="none" normalizeH="0" baseline="0" dirty="0" smtClean="0">
                <a:ln>
                  <a:noFill/>
                </a:ln>
                <a:solidFill>
                  <a:schemeClr val="tx1"/>
                </a:solidFill>
                <a:effectLst/>
                <a:latin typeface="Arial" panose="020B0604020202020204" pitchFamily="34" charset="0"/>
              </a:rPr>
            </a:br>
            <a:endParaRPr kumimoji="0" lang="es-MX"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es-MX" sz="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sng" strike="noStrike" cap="none" normalizeH="0" baseline="0" dirty="0" err="1"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WhatsApp</a:t>
            </a:r>
            <a:r>
              <a:rPr kumimoji="0" lang="en-US"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                         Facebook                    Zoom                     Classroom                  Meet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 </a:t>
            </a:r>
            <a:endParaRPr kumimoji="0" lang="es-MX" b="0" i="0" u="none" strike="noStrike" cap="none" normalizeH="0" baseline="0" dirty="0" smtClean="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Otro (especifica por favor): _______________________________________________ </a:t>
            </a:r>
            <a:endParaRPr kumimoji="0" lang="es-MX" b="0" i="0" u="none" strike="noStrike" cap="none" normalizeH="0" baseline="0" dirty="0" smtClean="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Día de la semana en que se impartió: </a:t>
            </a:r>
            <a:r>
              <a:rPr kumimoji="0" lang="es-MX" b="0"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lunes       martes    </a:t>
            </a:r>
            <a:r>
              <a:rPr lang="es-MX" dirty="0">
                <a:latin typeface="Candara" panose="020E0502030303020204" pitchFamily="34" charset="0"/>
                <a:ea typeface="Times New Roman" panose="02020603050405020304" pitchFamily="18" charset="0"/>
                <a:cs typeface="Times New Roman" panose="02020603050405020304" pitchFamily="18" charset="0"/>
              </a:rPr>
              <a:t>miércoles</a:t>
            </a:r>
            <a:r>
              <a:rPr kumimoji="0" lang="es-MX" b="0"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    jueves     viernes </a:t>
            </a:r>
            <a:r>
              <a:rPr kumimoji="0" lang="es-MX"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	 </a:t>
            </a:r>
            <a:endParaRPr kumimoji="0" lang="es-MX" b="0" i="0" u="none" strike="noStrike" cap="none" normalizeH="0" baseline="0" dirty="0" smtClean="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Tiempo de duración ____________ </a:t>
            </a:r>
          </a:p>
          <a:p>
            <a:pPr marL="0" marR="0" lvl="0" indent="0" algn="l" defTabSz="914400" rtl="0" eaLnBrk="0" fontAlgn="base" latinLnBrk="0" hangingPunct="0">
              <a:lnSpc>
                <a:spcPct val="100000"/>
              </a:lnSpc>
              <a:spcBef>
                <a:spcPct val="0"/>
              </a:spcBef>
              <a:spcAft>
                <a:spcPct val="0"/>
              </a:spcAft>
              <a:buClrTx/>
              <a:buSzTx/>
              <a:buFontTx/>
              <a:buNone/>
              <a:tabLst/>
            </a:pPr>
            <a:endParaRPr lang="es-ES" b="1" dirty="0">
              <a:latin typeface="Candara" panose="020E0502030303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b="0" i="0" u="none" strike="noStrike" cap="none" normalizeH="0" baseline="0" dirty="0" smtClean="0">
              <a:ln>
                <a:noFill/>
              </a:ln>
              <a:solidFill>
                <a:schemeClr val="tx1"/>
              </a:solidFill>
              <a:effectLst/>
              <a:latin typeface="Candara" panose="020E0502030303020204" pitchFamily="34" charset="0"/>
            </a:endParaRPr>
          </a:p>
        </p:txBody>
      </p:sp>
      <p:graphicFrame>
        <p:nvGraphicFramePr>
          <p:cNvPr id="6" name="Tabla 5"/>
          <p:cNvGraphicFramePr>
            <a:graphicFrameLocks noGrp="1"/>
          </p:cNvGraphicFramePr>
          <p:nvPr/>
        </p:nvGraphicFramePr>
        <p:xfrm>
          <a:off x="21974" y="4623646"/>
          <a:ext cx="13251384" cy="5257800"/>
        </p:xfrm>
        <a:graphic>
          <a:graphicData uri="http://schemas.openxmlformats.org/drawingml/2006/table">
            <a:tbl>
              <a:tblPr firstRow="1" firstCol="1" bandRow="1">
                <a:tableStyleId>{5C22544A-7EE6-4342-B048-85BDC9FD1C3A}</a:tableStyleId>
              </a:tblPr>
              <a:tblGrid>
                <a:gridCol w="3006538"/>
                <a:gridCol w="3616178"/>
                <a:gridCol w="3012490"/>
                <a:gridCol w="3616178"/>
              </a:tblGrid>
              <a:tr h="0">
                <a:tc>
                  <a:txBody>
                    <a:bodyPr/>
                    <a:lstStyle/>
                    <a:p>
                      <a:pPr algn="ctr" fontAlgn="base">
                        <a:lnSpc>
                          <a:spcPct val="115000"/>
                        </a:lnSpc>
                        <a:spcAft>
                          <a:spcPts val="0"/>
                        </a:spcAft>
                      </a:pPr>
                      <a:r>
                        <a:rPr lang="es-MX" sz="1200">
                          <a:effectLst/>
                        </a:rPr>
                        <a:t>Competente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15000"/>
                        </a:lnSpc>
                        <a:spcAft>
                          <a:spcPts val="0"/>
                        </a:spcAft>
                      </a:pPr>
                      <a:r>
                        <a:rPr lang="es-MX" sz="1200">
                          <a:effectLst/>
                        </a:rPr>
                        <a:t>Satisfactorio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15000"/>
                        </a:lnSpc>
                        <a:spcAft>
                          <a:spcPts val="0"/>
                        </a:spcAft>
                      </a:pPr>
                      <a:r>
                        <a:rPr lang="es-MX" sz="1200">
                          <a:effectLst/>
                        </a:rPr>
                        <a:t>Regular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15000"/>
                        </a:lnSpc>
                        <a:spcAft>
                          <a:spcPts val="0"/>
                        </a:spcAft>
                      </a:pPr>
                      <a:r>
                        <a:rPr lang="es-MX" sz="1200">
                          <a:effectLst/>
                        </a:rPr>
                        <a:t>Básico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Las actividades son retadoras y significativas para el niño.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Las actividades son retadoras o significativas para el niño.  </a:t>
                      </a:r>
                      <a:endParaRPr lang="es-MX" sz="1100">
                        <a:effectLst/>
                      </a:endParaRPr>
                    </a:p>
                    <a:p>
                      <a:pPr fontAlgn="base">
                        <a:lnSpc>
                          <a:spcPct val="115000"/>
                        </a:lnSpc>
                        <a:spcAft>
                          <a:spcPts val="0"/>
                        </a:spcAft>
                      </a:pPr>
                      <a:r>
                        <a:rPr lang="es-MX" sz="12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actividad implementada implica muy poco reto para los alumnos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Las actividades no presentan ningún reto para los niños  </a:t>
                      </a:r>
                      <a:endParaRPr lang="es-MX" sz="1100">
                        <a:effectLst/>
                      </a:endParaRPr>
                    </a:p>
                    <a:p>
                      <a:pPr fontAlgn="base">
                        <a:lnSpc>
                          <a:spcPct val="115000"/>
                        </a:lnSpc>
                        <a:spcAft>
                          <a:spcPts val="0"/>
                        </a:spcAft>
                      </a:pPr>
                      <a:r>
                        <a:rPr lang="es-MX" sz="12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La actividad logra el aprendizaje esperado.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actividad favorece el aprendizaje esperado.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actividad tiene poca relación con el aprendizaje esperado.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actividad no tiene relación con el aprendizaje esperado.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La clase virtual o presencial presenta una secuencia lógica de inicio, desarrollo y cierre de la actividad.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clase virtual o presencial presenta una secuencia lógica de inicio y desarrollo, pero no muestra cierre de la actividad.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clase virtual o presencial presenta solo el, desarrollo de la actividad, sin inicio ni cierre de la actividad.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clase virtual o presencial no presenta secuencia.  </a:t>
                      </a:r>
                      <a:endParaRPr lang="es-MX" sz="1100">
                        <a:effectLst/>
                      </a:endParaRPr>
                    </a:p>
                    <a:p>
                      <a:pPr fontAlgn="base">
                        <a:lnSpc>
                          <a:spcPct val="115000"/>
                        </a:lnSpc>
                        <a:spcAft>
                          <a:spcPts val="0"/>
                        </a:spcAft>
                      </a:pPr>
                      <a:r>
                        <a:rPr lang="es-MX" sz="12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La alumna normalista logra el control de grupo y la participación activa y ordenada del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alumna normalista presenta algunas dificultades para el control grupo y para la participación activa.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alumna normalista presenta mucha dificultad para mantener el control del grupo y tiene poca participación activa de los alumnos.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alumna no presenta control de grupo y omite la participación de los alumnos.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La estudiante normalista aplica diferentes estrategias para lograr captar la atención del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estudiante normalista aplica diferentes estrategias para lograr captar la atención de la mayoría del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estudiante normalista no aplica estrategias por lo que capta la atención de muy pocos integrantes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estudiante normalista no logra atraer la atención de los alumnos.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Modula su voz y utiliza un lenguaje técnico y apropiado al mencionar las indicaciones de las actividades.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Ocasionalmente modula su voz y utiliza un lenguaje y apropiado al mencionar las indicaciones de las actividades.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No realiza modulación de voz y utiliza un lenguaje coloquial.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No realiza modulación de voz y el lenguaje es inapropiado para la edad del alumno.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La alumna normalista utiliza material llamativo, colorido, de buen tamaño, con relación al contenido de las actividades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alumna normalista presenta material llamativo y colorido, pero de tamaño poco apreciable y con relación al contenido de la actividad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alumna normalista presenta material poco colorido de tamaño pequeño, sin relación al contenido de la actividad.  </a:t>
                      </a:r>
                      <a:endParaRPr lang="es-MX" sz="1100">
                        <a:effectLst/>
                      </a:endParaRPr>
                    </a:p>
                    <a:p>
                      <a:pPr fontAlgn="base">
                        <a:lnSpc>
                          <a:spcPct val="115000"/>
                        </a:lnSpc>
                        <a:spcAft>
                          <a:spcPts val="0"/>
                        </a:spcAft>
                      </a:pPr>
                      <a:r>
                        <a:rPr lang="es-MX" sz="12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alumna normalista no presenta material.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Promueve un ambiente de aprendizaje adecuado al nivel y características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Promueve un ambiente de aprendizaje poco adecuado al nivel y características del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Promueve un ambiente de aprendizaje tomando en cuenta solo el nivel o las características del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dirty="0">
                          <a:effectLst/>
                        </a:rPr>
                        <a:t>No favorece un ambiente de aprendizaje ni toma en cuenta el nivel y características del grupo.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sp>
        <p:nvSpPr>
          <p:cNvPr id="7" name="Rectángulo 6"/>
          <p:cNvSpPr/>
          <p:nvPr/>
        </p:nvSpPr>
        <p:spPr>
          <a:xfrm>
            <a:off x="2328632" y="4013580"/>
            <a:ext cx="10123968" cy="410882"/>
          </a:xfrm>
          <a:prstGeom prst="rect">
            <a:avLst/>
          </a:prstGeom>
        </p:spPr>
        <p:txBody>
          <a:bodyPr wrap="square">
            <a:spAutoFit/>
          </a:bodyPr>
          <a:lstStyle/>
          <a:p>
            <a:pPr marL="342900" lvl="0" indent="-342900" fontAlgn="base">
              <a:lnSpc>
                <a:spcPct val="115000"/>
              </a:lnSpc>
              <a:spcAft>
                <a:spcPts val="0"/>
              </a:spcAft>
              <a:buFont typeface="+mj-lt"/>
              <a:buAutoNum type="arabicPeriod" startAt="4"/>
              <a:tabLst>
                <a:tab pos="457200" algn="l"/>
              </a:tabLst>
            </a:pPr>
            <a:r>
              <a:rPr lang="es-MX" b="1"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En las clases virtuales o presenciales ¿cuál es el desempeño de la alumna? </a:t>
            </a:r>
            <a:endParaRPr lang="es-MX" sz="1600" u="none" strike="noStrike" dirty="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0930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5" name="Imagen 4"/>
          <p:cNvPicPr>
            <a:picLocks noChangeAspect="1"/>
          </p:cNvPicPr>
          <p:nvPr/>
        </p:nvPicPr>
        <p:blipFill>
          <a:blip r:embed="rId2"/>
          <a:stretch>
            <a:fillRect/>
          </a:stretch>
        </p:blipFill>
        <p:spPr>
          <a:xfrm>
            <a:off x="0" y="-15770"/>
            <a:ext cx="13458600" cy="10262060"/>
          </a:xfrm>
          <a:prstGeom prst="rect">
            <a:avLst/>
          </a:prstGeom>
        </p:spPr>
      </p:pic>
    </p:spTree>
    <p:extLst>
      <p:ext uri="{BB962C8B-B14F-4D97-AF65-F5344CB8AC3E}">
        <p14:creationId xmlns:p14="http://schemas.microsoft.com/office/powerpoint/2010/main" val="37425059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662426"/>
            <a:ext cx="13393738" cy="4981364"/>
          </a:xfrm>
          <a:prstGeom prst="rect">
            <a:avLst/>
          </a:prstGeom>
        </p:spPr>
        <p:txBody>
          <a:bodyPr wrap="square">
            <a:spAutoFit/>
          </a:bodyPr>
          <a:lstStyle/>
          <a:p>
            <a:pPr marL="457200" fontAlgn="base">
              <a:lnSpc>
                <a:spcPct val="115000"/>
              </a:lnSpc>
              <a:spcAft>
                <a:spcPts val="0"/>
              </a:spcAft>
            </a:pPr>
            <a:r>
              <a:rPr lang="es-MX" b="1" dirty="0">
                <a:latin typeface="Candara" panose="020E0502030303020204" pitchFamily="34" charset="0"/>
                <a:ea typeface="Times New Roman" panose="02020603050405020304" pitchFamily="18" charset="0"/>
                <a:cs typeface="Times New Roman" panose="02020603050405020304" pitchFamily="18" charset="0"/>
              </a:rPr>
              <a:t>Sugerencias y/o recomendaciones para la estudiante normalista</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fontAlgn="base">
              <a:lnSpc>
                <a:spcPct val="115000"/>
              </a:lnSpc>
              <a:spcAft>
                <a:spcPts val="0"/>
              </a:spcAft>
            </a:pPr>
            <a:r>
              <a:rPr lang="es-MX" b="1" dirty="0">
                <a:latin typeface="Candara" panose="020E0502030303020204" pitchFamily="34" charset="0"/>
                <a:ea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fontAlgn="base">
              <a:spcAft>
                <a:spcPts val="0"/>
              </a:spcAft>
            </a:pPr>
            <a:r>
              <a:rPr lang="es-MX" b="1" dirty="0">
                <a:latin typeface="Candara" panose="020E0502030303020204" pitchFamily="34" charset="0"/>
                <a:ea typeface="Times New Roman" panose="02020603050405020304" pitchFamily="18" charset="0"/>
              </a:rPr>
              <a:t>De que otra manera podría intervenir: </a:t>
            </a:r>
            <a:endParaRPr lang="es-MX" dirty="0">
              <a:latin typeface="Candara" panose="020E0502030303020204" pitchFamily="34" charset="0"/>
              <a:ea typeface="Times New Roman" panose="02020603050405020304" pitchFamily="18" charset="0"/>
            </a:endParaRPr>
          </a:p>
          <a:p>
            <a:pPr marL="457200" fontAlgn="base">
              <a:lnSpc>
                <a:spcPct val="115000"/>
              </a:lnSpc>
              <a:spcAft>
                <a:spcPts val="0"/>
              </a:spcAft>
            </a:pPr>
            <a:r>
              <a:rPr lang="es-MX" b="1" dirty="0">
                <a:latin typeface="Candara" panose="020E0502030303020204" pitchFamily="34" charset="0"/>
                <a:ea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indent="449580" fontAlgn="base">
              <a:spcAft>
                <a:spcPts val="0"/>
              </a:spcAft>
            </a:pPr>
            <a:r>
              <a:rPr lang="es-MX" b="1" dirty="0">
                <a:latin typeface="Candara" panose="020E0502030303020204" pitchFamily="34" charset="0"/>
                <a:ea typeface="Times New Roman" panose="02020603050405020304" pitchFamily="18" charset="0"/>
              </a:rPr>
              <a:t>Que no debe olvidar la alumna al desempeñar su intervención: </a:t>
            </a:r>
            <a:endParaRPr lang="es-MX" dirty="0">
              <a:latin typeface="Candara" panose="020E0502030303020204" pitchFamily="34" charset="0"/>
              <a:ea typeface="Times New Roman" panose="02020603050405020304" pitchFamily="18" charset="0"/>
            </a:endParaRPr>
          </a:p>
          <a:p>
            <a:pPr marL="457200" fontAlgn="base">
              <a:lnSpc>
                <a:spcPct val="115000"/>
              </a:lnSpc>
              <a:spcAft>
                <a:spcPts val="0"/>
              </a:spcAft>
            </a:pPr>
            <a:r>
              <a:rPr lang="es-MX" b="1" dirty="0">
                <a:latin typeface="Candara" panose="020E0502030303020204" pitchFamily="34" charset="0"/>
                <a:ea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fontAlgn="base">
              <a:spcAft>
                <a:spcPts val="0"/>
              </a:spcAft>
            </a:pPr>
            <a:r>
              <a:rPr lang="es-MX" b="1" dirty="0">
                <a:latin typeface="Candara" panose="020E0502030303020204" pitchFamily="34" charset="0"/>
                <a:ea typeface="Times New Roman" panose="02020603050405020304" pitchFamily="18" charset="0"/>
              </a:rPr>
              <a:t> </a:t>
            </a:r>
            <a:endParaRPr lang="es-MX" dirty="0">
              <a:latin typeface="Candara" panose="020E0502030303020204" pitchFamily="34" charset="0"/>
              <a:ea typeface="Times New Roman" panose="02020603050405020304" pitchFamily="18" charset="0"/>
            </a:endParaRPr>
          </a:p>
          <a:p>
            <a:pPr marL="342900" lvl="0" indent="-342900" fontAlgn="base">
              <a:spcAft>
                <a:spcPts val="0"/>
              </a:spcAft>
              <a:buFont typeface="+mj-lt"/>
              <a:buAutoNum type="arabicPeriod" startAt="4"/>
              <a:tabLst>
                <a:tab pos="457200" algn="l"/>
              </a:tabLst>
            </a:pPr>
            <a:r>
              <a:rPr lang="es-MX" b="1" dirty="0">
                <a:uFill>
                  <a:solidFill>
                    <a:srgbClr val="000000"/>
                  </a:solidFill>
                </a:uFill>
                <a:latin typeface="Candara" panose="020E0502030303020204" pitchFamily="34" charset="0"/>
                <a:ea typeface="Times New Roman" panose="02020603050405020304" pitchFamily="18" charset="0"/>
              </a:rPr>
              <a:t>Suceso relevante o particular ocurrido durante la semana que considere importante mencionar al profesor de aprendizaje en el servicio.</a:t>
            </a:r>
            <a:endParaRPr lang="es-MX" dirty="0">
              <a:uFill>
                <a:solidFill>
                  <a:srgbClr val="000000"/>
                </a:solidFill>
              </a:uFill>
              <a:latin typeface="Candara" panose="020E0502030303020204" pitchFamily="34" charset="0"/>
              <a:ea typeface="Times New Roman" panose="02020603050405020304" pitchFamily="18" charset="0"/>
            </a:endParaRPr>
          </a:p>
          <a:p>
            <a:pPr fontAlgn="base">
              <a:lnSpc>
                <a:spcPct val="115000"/>
              </a:lnSpc>
              <a:spcAft>
                <a:spcPts val="0"/>
              </a:spcAft>
            </a:pPr>
            <a:r>
              <a:rPr lang="es-MX" dirty="0">
                <a:latin typeface="Candara" panose="020E0502030303020204" pitchFamily="34" charset="0"/>
                <a:ea typeface="Times New Roman" panose="02020603050405020304" pitchFamily="18" charset="0"/>
                <a:cs typeface="Times New Roman" panose="02020603050405020304" pitchFamily="18" charset="0"/>
              </a:rPr>
              <a:t> </a:t>
            </a:r>
            <a:endParaRPr lang="es-MX" sz="1600" dirty="0">
              <a:effectLst/>
              <a:latin typeface="Candara" panose="020E05020303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3049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13393738" cy="9311780"/>
          </a:xfrm>
          <a:prstGeom prst="rect">
            <a:avLst/>
          </a:prstGeom>
        </p:spPr>
        <p:txBody>
          <a:bodyPr wrap="square">
            <a:spAutoFit/>
          </a:bodyPr>
          <a:lstStyle/>
          <a:p>
            <a:pPr algn="ctr" fontAlgn="base">
              <a:lnSpc>
                <a:spcPct val="115000"/>
              </a:lnSpc>
              <a:spcAft>
                <a:spcPts val="0"/>
              </a:spcAft>
            </a:pPr>
            <a:r>
              <a:rPr lang="es-MX" sz="3200" b="1" dirty="0">
                <a:latin typeface="Candara" panose="020E0502030303020204" pitchFamily="34" charset="0"/>
                <a:ea typeface="Times New Roman" panose="02020603050405020304" pitchFamily="18" charset="0"/>
                <a:cs typeface="Segoe UI" panose="020B0502040204020203" pitchFamily="34" charset="0"/>
              </a:rPr>
              <a:t>Registro semanal del Profesor Titular</a:t>
            </a:r>
            <a:r>
              <a:rPr lang="es-MX" sz="3200" dirty="0">
                <a:latin typeface="Candara" panose="020E0502030303020204" pitchFamily="34" charset="0"/>
                <a:ea typeface="Times New Roman" panose="02020603050405020304" pitchFamily="18" charset="0"/>
                <a:cs typeface="Segoe UI" panose="020B0502040204020203" pitchFamily="34" charset="0"/>
              </a:rPr>
              <a:t>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15000"/>
              </a:lnSpc>
              <a:spcAft>
                <a:spcPts val="0"/>
              </a:spcAft>
            </a:pPr>
            <a:r>
              <a:rPr lang="es-MX" b="1" dirty="0">
                <a:latin typeface="Candara" panose="020E0502030303020204" pitchFamily="34" charset="0"/>
                <a:ea typeface="Times New Roman" panose="02020603050405020304" pitchFamily="18" charset="0"/>
                <a:cs typeface="Segoe UI" panose="020B0502040204020203" pitchFamily="34" charset="0"/>
              </a:rPr>
              <a:t>Jardín de niños:</a:t>
            </a:r>
            <a:r>
              <a:rPr lang="es-MX" dirty="0">
                <a:latin typeface="Candara" panose="020E0502030303020204" pitchFamily="34" charset="0"/>
                <a:ea typeface="Times New Roman" panose="02020603050405020304" pitchFamily="18" charset="0"/>
                <a:cs typeface="Segoe UI" panose="020B0502040204020203" pitchFamily="34" charset="0"/>
              </a:rPr>
              <a:t> ­­­­­­­­­­­­­­­­­­­­­­­­­­­­­____________________________</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15000"/>
              </a:lnSpc>
              <a:spcAft>
                <a:spcPts val="0"/>
              </a:spcAft>
            </a:pPr>
            <a:r>
              <a:rPr lang="es-MX" b="1" dirty="0">
                <a:latin typeface="Candara" panose="020E0502030303020204" pitchFamily="34" charset="0"/>
                <a:ea typeface="Times New Roman" panose="02020603050405020304" pitchFamily="18" charset="0"/>
                <a:cs typeface="Segoe UI" panose="020B0502040204020203" pitchFamily="34" charset="0"/>
              </a:rPr>
              <a:t>Estudiante normalista:</a:t>
            </a:r>
            <a:r>
              <a:rPr lang="es-MX" dirty="0">
                <a:latin typeface="Candara" panose="020E0502030303020204" pitchFamily="34" charset="0"/>
                <a:ea typeface="Times New Roman" panose="02020603050405020304" pitchFamily="18" charset="0"/>
                <a:cs typeface="Segoe UI" panose="020B0502040204020203" pitchFamily="34" charset="0"/>
              </a:rPr>
              <a:t>  __________________________</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15000"/>
              </a:lnSpc>
              <a:spcAft>
                <a:spcPts val="0"/>
              </a:spcAft>
            </a:pPr>
            <a:r>
              <a:rPr lang="es-MX" b="1" dirty="0">
                <a:latin typeface="Candara" panose="020E0502030303020204" pitchFamily="34" charset="0"/>
                <a:ea typeface="Times New Roman" panose="02020603050405020304" pitchFamily="18" charset="0"/>
                <a:cs typeface="Segoe UI" panose="020B0502040204020203" pitchFamily="34" charset="0"/>
              </a:rPr>
              <a:t>Profesor titular:</a:t>
            </a:r>
            <a:r>
              <a:rPr lang="es-MX" dirty="0">
                <a:latin typeface="Candara" panose="020E0502030303020204" pitchFamily="34" charset="0"/>
                <a:ea typeface="Times New Roman" panose="02020603050405020304" pitchFamily="18" charset="0"/>
                <a:cs typeface="Segoe UI" panose="020B0502040204020203" pitchFamily="34" charset="0"/>
              </a:rPr>
              <a:t>   _____________________________</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15000"/>
              </a:lnSpc>
              <a:spcAft>
                <a:spcPts val="0"/>
              </a:spcAft>
            </a:pPr>
            <a:r>
              <a:rPr lang="es-MX" b="1" dirty="0">
                <a:latin typeface="Candara" panose="020E0502030303020204" pitchFamily="34" charset="0"/>
                <a:ea typeface="Times New Roman" panose="02020603050405020304" pitchFamily="18" charset="0"/>
                <a:cs typeface="Segoe UI" panose="020B0502040204020203" pitchFamily="34" charset="0"/>
              </a:rPr>
              <a:t>Semana de práctica:</a:t>
            </a:r>
            <a:r>
              <a:rPr lang="es-MX" dirty="0">
                <a:latin typeface="Candara" panose="020E0502030303020204" pitchFamily="34" charset="0"/>
                <a:ea typeface="Times New Roman" panose="02020603050405020304" pitchFamily="18" charset="0"/>
                <a:cs typeface="Segoe UI" panose="020B0502040204020203" pitchFamily="34" charset="0"/>
              </a:rPr>
              <a:t> ______________________________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Instrucciones: Este instrumento se realizará de manera semanal y contendrá información de lo realizado durante la práctica, es importante el llenado de todos los indicadores, para de esta manera conocer la dinámica de trabajo que existe al interior de nuestras instituciones de práctica. Favor de contestar de la manera más honesta posible y compartir con la alumna estas sugerencias y/o recomendaciones de la observado con la finalidad de que la alumna mejore los aspectos en los que presenta áreas de oportunidad: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Comunicación con el profesor titular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342900" lvl="0" indent="-342900" algn="just" fontAlgn="base">
              <a:lnSpc>
                <a:spcPct val="115000"/>
              </a:lnSpc>
              <a:spcAft>
                <a:spcPts val="0"/>
              </a:spcAft>
              <a:tabLst>
                <a:tab pos="457200" algn="l"/>
              </a:tabLst>
            </a:pPr>
            <a:r>
              <a:rPr lang="es-MX" dirty="0">
                <a:latin typeface="Candara" panose="020E0502030303020204" pitchFamily="34" charset="0"/>
                <a:ea typeface="Times New Roman" panose="02020603050405020304" pitchFamily="18" charset="0"/>
                <a:cs typeface="Segoe UI" panose="020B0502040204020203" pitchFamily="34" charset="0"/>
              </a:rPr>
              <a:t>La estudiante normalista mantiene comunicación constante con el profesor titular:   Si        No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algn="ctr"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Especifica los días de la semana</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algn="ctr"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Lunes       Martes    Miércoles    Jueves     Viernes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Especifica por favor el medio de comunicación entre la estudiante normalista y el profesor titular: </a:t>
            </a:r>
            <a:endParaRPr lang="es-MX" dirty="0" smtClean="0">
              <a:latin typeface="Candara" panose="020E0502030303020204" pitchFamily="34" charset="0"/>
              <a:ea typeface="Times New Roman" panose="02020603050405020304" pitchFamily="18" charset="0"/>
              <a:cs typeface="Segoe UI" panose="020B0502040204020203" pitchFamily="34" charset="0"/>
            </a:endParaRPr>
          </a:p>
          <a:p>
            <a:pPr fontAlgn="base"/>
            <a:r>
              <a:rPr lang="es-MX" sz="1600" dirty="0">
                <a:latin typeface="Candara" panose="020E0502030303020204" pitchFamily="34" charset="0"/>
              </a:rPr>
              <a:t> </a:t>
            </a:r>
          </a:p>
          <a:p>
            <a:pPr fontAlgn="base"/>
            <a:r>
              <a:rPr lang="es-MX" sz="1600" dirty="0">
                <a:latin typeface="Candara" panose="020E0502030303020204" pitchFamily="34" charset="0"/>
              </a:rPr>
              <a:t> </a:t>
            </a:r>
          </a:p>
          <a:p>
            <a:pPr fontAlgn="base"/>
            <a:r>
              <a:rPr lang="es-MX" sz="1600" dirty="0">
                <a:latin typeface="Candara" panose="020E0502030303020204" pitchFamily="34" charset="0"/>
              </a:rPr>
              <a:t> </a:t>
            </a:r>
          </a:p>
          <a:p>
            <a:pPr fontAlgn="base"/>
            <a:r>
              <a:rPr lang="es-MX" sz="1600" dirty="0">
                <a:latin typeface="Candara" panose="020E0502030303020204" pitchFamily="34" charset="0"/>
              </a:rPr>
              <a:t>       </a:t>
            </a:r>
            <a:r>
              <a:rPr lang="es-MX" sz="1600" dirty="0" err="1">
                <a:latin typeface="Candara" panose="020E0502030303020204" pitchFamily="34" charset="0"/>
              </a:rPr>
              <a:t>WhatsApp</a:t>
            </a:r>
            <a:r>
              <a:rPr lang="es-MX" sz="1600" dirty="0">
                <a:latin typeface="Candara" panose="020E0502030303020204" pitchFamily="34" charset="0"/>
              </a:rPr>
              <a:t>                         Facebook                              Correo electrónico                                   Llamadas telefónicas  </a:t>
            </a:r>
          </a:p>
          <a:p>
            <a:pPr fontAlgn="base"/>
            <a:r>
              <a:rPr lang="es-MX" sz="1600" dirty="0">
                <a:latin typeface="Candara" panose="020E0502030303020204" pitchFamily="34" charset="0"/>
              </a:rPr>
              <a:t> </a:t>
            </a:r>
          </a:p>
          <a:p>
            <a:pPr lvl="0" fontAlgn="base"/>
            <a:r>
              <a:rPr lang="es-MX" sz="1600" dirty="0">
                <a:latin typeface="Candara" panose="020E0502030303020204" pitchFamily="34" charset="0"/>
              </a:rPr>
              <a:t>La estudiante normalista envío la planeación para ser revisada de manera oportuna y atendió a las sugerencias de cambio </a:t>
            </a:r>
          </a:p>
          <a:p>
            <a:pPr fontAlgn="base"/>
            <a:r>
              <a:rPr lang="es-MX" sz="1600" u="sng" dirty="0">
                <a:latin typeface="Candara" panose="020E0502030303020204" pitchFamily="34" charset="0"/>
              </a:rPr>
              <a:t>Sí</a:t>
            </a:r>
            <a:r>
              <a:rPr lang="es-MX" sz="1600" dirty="0">
                <a:latin typeface="Candara" panose="020E0502030303020204" pitchFamily="34" charset="0"/>
              </a:rPr>
              <a:t>                      No </a:t>
            </a:r>
          </a:p>
          <a:p>
            <a:pPr fontAlgn="base"/>
            <a:r>
              <a:rPr lang="es-MX" sz="1600" dirty="0">
                <a:latin typeface="Candara" panose="020E0502030303020204" pitchFamily="34" charset="0"/>
              </a:rPr>
              <a:t>Recomendaciones y/o sugerencias </a:t>
            </a:r>
          </a:p>
          <a:p>
            <a:pPr fontAlgn="base"/>
            <a:r>
              <a:rPr lang="es-MX" sz="1600" dirty="0">
                <a:latin typeface="Candara" panose="020E0502030303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fontAlgn="base"/>
            <a:r>
              <a:rPr lang="es-MX" sz="1600" dirty="0">
                <a:latin typeface="Candara" panose="020E0502030303020204" pitchFamily="34" charset="0"/>
              </a:rPr>
              <a:t> </a:t>
            </a:r>
          </a:p>
          <a:p>
            <a:pPr marL="457200" fontAlgn="base">
              <a:lnSpc>
                <a:spcPct val="115000"/>
              </a:lnSpc>
              <a:spcAft>
                <a:spcPts val="0"/>
              </a:spcAft>
            </a:pP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8" name="Imagen 7" descr="Imagen que contiene dibujo, cuarto, alimentos&#10;&#10;Descripción generada automáticame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853" y="6252676"/>
            <a:ext cx="548993" cy="543333"/>
          </a:xfrm>
          <a:prstGeom prst="rect">
            <a:avLst/>
          </a:prstGeom>
          <a:noFill/>
          <a:extLst>
            <a:ext uri="{909E8E84-426E-40DD-AFC4-6F175D3DCCD1}">
              <a14:hiddenFill xmlns:a14="http://schemas.microsoft.com/office/drawing/2010/main">
                <a:solidFill>
                  <a:srgbClr val="FFFFFF"/>
                </a:solidFill>
              </a14:hiddenFill>
            </a:ext>
          </a:extLst>
        </p:spPr>
      </p:pic>
      <p:pic>
        <p:nvPicPr>
          <p:cNvPr id="2055" name="Imagen 9" descr="Icono&#10;&#10;Descripción generada automáticamen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603" y="6249545"/>
            <a:ext cx="538326" cy="543090"/>
          </a:xfrm>
          <a:prstGeom prst="rect">
            <a:avLst/>
          </a:prstGeom>
          <a:noFill/>
          <a:extLst>
            <a:ext uri="{909E8E84-426E-40DD-AFC4-6F175D3DCCD1}">
              <a14:hiddenFill xmlns:a14="http://schemas.microsoft.com/office/drawing/2010/main">
                <a:solidFill>
                  <a:srgbClr val="FFFFFF"/>
                </a:solidFill>
              </a14:hiddenFill>
            </a:ext>
          </a:extLst>
        </p:spPr>
      </p:pic>
      <p:pic>
        <p:nvPicPr>
          <p:cNvPr id="2057" name="Imagen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6887" y="6097884"/>
            <a:ext cx="642645" cy="6947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Imagen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1895" y="6230946"/>
            <a:ext cx="488538" cy="5362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2"/>
          <p:cNvSpPr>
            <a:spLocks noChangeArrowheads="1"/>
          </p:cNvSpPr>
          <p:nvPr/>
        </p:nvSpPr>
        <p:spPr bwMode="auto">
          <a:xfrm>
            <a:off x="1008345" y="6306855"/>
            <a:ext cx="133937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Tree>
    <p:extLst>
      <p:ext uri="{BB962C8B-B14F-4D97-AF65-F5344CB8AC3E}">
        <p14:creationId xmlns:p14="http://schemas.microsoft.com/office/powerpoint/2010/main" val="24668259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Imagen 5" descr="Imagen que contiene dibujo, cuarto, alimentos&#10;&#10;Descripción generada automáticame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2041" y="1172893"/>
            <a:ext cx="476250" cy="471487"/>
          </a:xfrm>
          <a:prstGeom prst="rect">
            <a:avLst/>
          </a:prstGeom>
          <a:noFill/>
          <a:extLst>
            <a:ext uri="{909E8E84-426E-40DD-AFC4-6F175D3DCCD1}">
              <a14:hiddenFill xmlns:a14="http://schemas.microsoft.com/office/drawing/2010/main">
                <a:solidFill>
                  <a:srgbClr val="FFFFFF"/>
                </a:solidFill>
              </a14:hiddenFill>
            </a:ext>
          </a:extLst>
        </p:spPr>
      </p:pic>
      <p:pic>
        <p:nvPicPr>
          <p:cNvPr id="3073"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1241" y="1174480"/>
            <a:ext cx="314325" cy="533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Imagen 3" descr="Icono&#10;&#10;Descripción generada automáticamen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0616" y="1180830"/>
            <a:ext cx="542925" cy="4953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Imagen 2" descr="Icono&#10;&#10;Descripción generada automáticamen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3666" y="1295130"/>
            <a:ext cx="404813" cy="409575"/>
          </a:xfrm>
          <a:prstGeom prst="rect">
            <a:avLst/>
          </a:prstGeom>
          <a:noFill/>
          <a:extLst>
            <a:ext uri="{909E8E84-426E-40DD-AFC4-6F175D3DCCD1}">
              <a14:hiddenFill xmlns:a14="http://schemas.microsoft.com/office/drawing/2010/main">
                <a:solidFill>
                  <a:srgbClr val="FFFFFF"/>
                </a:solidFill>
              </a14:hiddenFill>
            </a:ext>
          </a:extLst>
        </p:spPr>
      </p:pic>
      <p:pic>
        <p:nvPicPr>
          <p:cNvPr id="3075" name="Imagen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6191" y="1193530"/>
            <a:ext cx="371475" cy="3524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6"/>
          <p:cNvSpPr>
            <a:spLocks noChangeArrowheads="1"/>
          </p:cNvSpPr>
          <p:nvPr/>
        </p:nvSpPr>
        <p:spPr bwMode="auto">
          <a:xfrm>
            <a:off x="142352" y="158817"/>
            <a:ext cx="1307717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s-MX" sz="2400" b="1" i="0" u="sng"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Referente al trabajo con el grupo</a:t>
            </a:r>
            <a:r>
              <a:rPr kumimoji="0" lang="es-MX" sz="2400"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 </a:t>
            </a:r>
            <a:endParaRPr kumimoji="0" lang="es-MX" sz="2400" b="1" i="0" u="none" strike="noStrike" cap="none" normalizeH="0" baseline="0" dirty="0" smtClean="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MX"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Medios por el cual realizan las clases virtuales: </a:t>
            </a:r>
            <a:endParaRPr kumimoji="0" lang="es-MX" i="0" u="none" strike="noStrike" cap="none" normalizeH="0" baseline="0" dirty="0" smtClean="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MX" i="0" u="none" strike="noStrike" cap="none" normalizeH="0" baseline="0" dirty="0" smtClean="0">
              <a:ln>
                <a:noFill/>
              </a:ln>
              <a:solidFill>
                <a:schemeClr val="tx1"/>
              </a:solidFill>
              <a:effectLst/>
              <a:latin typeface="Candara" panose="020E0502030303020204" pitchFamily="34" charset="0"/>
            </a:endParaRPr>
          </a:p>
        </p:txBody>
      </p:sp>
      <p:sp>
        <p:nvSpPr>
          <p:cNvPr id="5" name="Rectangle 7"/>
          <p:cNvSpPr>
            <a:spLocks noChangeArrowheads="1"/>
          </p:cNvSpPr>
          <p:nvPr/>
        </p:nvSpPr>
        <p:spPr bwMode="auto">
          <a:xfrm>
            <a:off x="1503124" y="906645"/>
            <a:ext cx="8906005"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800" b="0" i="0" u="none" strike="noStrike" cap="none" normalizeH="0" baseline="0" dirty="0" smtClean="0">
                <a:ln>
                  <a:noFill/>
                </a:ln>
                <a:solidFill>
                  <a:schemeClr val="tx1"/>
                </a:solidFill>
                <a:effectLst/>
                <a:latin typeface="Arial" panose="020B0604020202020204" pitchFamily="34" charset="0"/>
              </a:rPr>
              <a:t/>
            </a:r>
            <a:br>
              <a:rPr kumimoji="0" lang="es-MX" sz="1800" b="0" i="0" u="none" strike="noStrike" cap="none" normalizeH="0" baseline="0" dirty="0" smtClean="0">
                <a:ln>
                  <a:noFill/>
                </a:ln>
                <a:solidFill>
                  <a:schemeClr val="tx1"/>
                </a:solidFill>
                <a:effectLst/>
                <a:latin typeface="Arial" panose="020B0604020202020204" pitchFamily="34" charset="0"/>
              </a:rPr>
            </a:br>
            <a:endParaRPr kumimoji="0" lang="es-MX"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es-MX" sz="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sng" strike="noStrike" cap="none" normalizeH="0" baseline="0" dirty="0" err="1"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WhatsApp</a:t>
            </a:r>
            <a:r>
              <a:rPr kumimoji="0" lang="en-US"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                         Facebook                    Zoom                     Classroom                  Meet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 </a:t>
            </a:r>
            <a:endParaRPr kumimoji="0" lang="es-MX" b="0" i="0" u="none" strike="noStrike" cap="none" normalizeH="0" baseline="0" dirty="0" smtClean="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Otro (especifica por favor): _______________________________________________ </a:t>
            </a:r>
            <a:endParaRPr kumimoji="0" lang="es-MX" b="0" i="0" u="none" strike="noStrike" cap="none" normalizeH="0" baseline="0" dirty="0" smtClean="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Día de la semana en que se impartió: </a:t>
            </a:r>
            <a:r>
              <a:rPr kumimoji="0" lang="es-MX" b="0"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lunes       martes    </a:t>
            </a:r>
            <a:r>
              <a:rPr lang="es-MX" dirty="0">
                <a:latin typeface="Candara" panose="020E0502030303020204" pitchFamily="34" charset="0"/>
                <a:ea typeface="Times New Roman" panose="02020603050405020304" pitchFamily="18" charset="0"/>
                <a:cs typeface="Times New Roman" panose="02020603050405020304" pitchFamily="18" charset="0"/>
              </a:rPr>
              <a:t>miércoles</a:t>
            </a:r>
            <a:r>
              <a:rPr kumimoji="0" lang="es-MX" b="0"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    jueves     viernes </a:t>
            </a:r>
            <a:r>
              <a:rPr kumimoji="0" lang="es-MX"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	 </a:t>
            </a:r>
            <a:endParaRPr kumimoji="0" lang="es-MX" b="0" i="0" u="none" strike="noStrike" cap="none" normalizeH="0" baseline="0" dirty="0" smtClean="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Tiempo de duración ____________ </a:t>
            </a:r>
          </a:p>
          <a:p>
            <a:pPr marL="0" marR="0" lvl="0" indent="0" algn="l" defTabSz="914400" rtl="0" eaLnBrk="0" fontAlgn="base" latinLnBrk="0" hangingPunct="0">
              <a:lnSpc>
                <a:spcPct val="100000"/>
              </a:lnSpc>
              <a:spcBef>
                <a:spcPct val="0"/>
              </a:spcBef>
              <a:spcAft>
                <a:spcPct val="0"/>
              </a:spcAft>
              <a:buClrTx/>
              <a:buSzTx/>
              <a:buFontTx/>
              <a:buNone/>
              <a:tabLst/>
            </a:pPr>
            <a:endParaRPr lang="es-ES" b="1" dirty="0">
              <a:latin typeface="Candara" panose="020E0502030303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b="0" i="0" u="none" strike="noStrike" cap="none" normalizeH="0" baseline="0" dirty="0" smtClean="0">
              <a:ln>
                <a:noFill/>
              </a:ln>
              <a:solidFill>
                <a:schemeClr val="tx1"/>
              </a:solidFill>
              <a:effectLst/>
              <a:latin typeface="Candara" panose="020E0502030303020204" pitchFamily="34" charset="0"/>
            </a:endParaRPr>
          </a:p>
        </p:txBody>
      </p:sp>
      <p:graphicFrame>
        <p:nvGraphicFramePr>
          <p:cNvPr id="6" name="Tabla 5"/>
          <p:cNvGraphicFramePr>
            <a:graphicFrameLocks noGrp="1"/>
          </p:cNvGraphicFramePr>
          <p:nvPr/>
        </p:nvGraphicFramePr>
        <p:xfrm>
          <a:off x="21974" y="4623646"/>
          <a:ext cx="13251384" cy="5257800"/>
        </p:xfrm>
        <a:graphic>
          <a:graphicData uri="http://schemas.openxmlformats.org/drawingml/2006/table">
            <a:tbl>
              <a:tblPr firstRow="1" firstCol="1" bandRow="1">
                <a:tableStyleId>{5C22544A-7EE6-4342-B048-85BDC9FD1C3A}</a:tableStyleId>
              </a:tblPr>
              <a:tblGrid>
                <a:gridCol w="3006538"/>
                <a:gridCol w="3616178"/>
                <a:gridCol w="3012490"/>
                <a:gridCol w="3616178"/>
              </a:tblGrid>
              <a:tr h="0">
                <a:tc>
                  <a:txBody>
                    <a:bodyPr/>
                    <a:lstStyle/>
                    <a:p>
                      <a:pPr algn="ctr" fontAlgn="base">
                        <a:lnSpc>
                          <a:spcPct val="115000"/>
                        </a:lnSpc>
                        <a:spcAft>
                          <a:spcPts val="0"/>
                        </a:spcAft>
                      </a:pPr>
                      <a:r>
                        <a:rPr lang="es-MX" sz="1200">
                          <a:effectLst/>
                        </a:rPr>
                        <a:t>Competente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15000"/>
                        </a:lnSpc>
                        <a:spcAft>
                          <a:spcPts val="0"/>
                        </a:spcAft>
                      </a:pPr>
                      <a:r>
                        <a:rPr lang="es-MX" sz="1200">
                          <a:effectLst/>
                        </a:rPr>
                        <a:t>Satisfactorio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15000"/>
                        </a:lnSpc>
                        <a:spcAft>
                          <a:spcPts val="0"/>
                        </a:spcAft>
                      </a:pPr>
                      <a:r>
                        <a:rPr lang="es-MX" sz="1200">
                          <a:effectLst/>
                        </a:rPr>
                        <a:t>Regular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15000"/>
                        </a:lnSpc>
                        <a:spcAft>
                          <a:spcPts val="0"/>
                        </a:spcAft>
                      </a:pPr>
                      <a:r>
                        <a:rPr lang="es-MX" sz="1200">
                          <a:effectLst/>
                        </a:rPr>
                        <a:t>Básico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Las actividades son retadoras y significativas para el niño.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Las actividades son retadoras o significativas para el niño.  </a:t>
                      </a:r>
                      <a:endParaRPr lang="es-MX" sz="1100">
                        <a:effectLst/>
                      </a:endParaRPr>
                    </a:p>
                    <a:p>
                      <a:pPr fontAlgn="base">
                        <a:lnSpc>
                          <a:spcPct val="115000"/>
                        </a:lnSpc>
                        <a:spcAft>
                          <a:spcPts val="0"/>
                        </a:spcAft>
                      </a:pPr>
                      <a:r>
                        <a:rPr lang="es-MX" sz="12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actividad implementada implica muy poco reto para los alumnos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Las actividades no presentan ningún reto para los niños  </a:t>
                      </a:r>
                      <a:endParaRPr lang="es-MX" sz="1100">
                        <a:effectLst/>
                      </a:endParaRPr>
                    </a:p>
                    <a:p>
                      <a:pPr fontAlgn="base">
                        <a:lnSpc>
                          <a:spcPct val="115000"/>
                        </a:lnSpc>
                        <a:spcAft>
                          <a:spcPts val="0"/>
                        </a:spcAft>
                      </a:pPr>
                      <a:r>
                        <a:rPr lang="es-MX" sz="12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La actividad logra el aprendizaje esperado.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actividad favorece el aprendizaje esperado.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actividad tiene poca relación con el aprendizaje esperado.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actividad no tiene relación con el aprendizaje esperado.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La clase virtual o presencial presenta una secuencia lógica de inicio, desarrollo y cierre de la actividad.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clase virtual o presencial presenta una secuencia lógica de inicio y desarrollo, pero no muestra cierre de la actividad.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clase virtual o presencial presenta solo el, desarrollo de la actividad, sin inicio ni cierre de la actividad.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clase virtual o presencial no presenta secuencia.  </a:t>
                      </a:r>
                      <a:endParaRPr lang="es-MX" sz="1100">
                        <a:effectLst/>
                      </a:endParaRPr>
                    </a:p>
                    <a:p>
                      <a:pPr fontAlgn="base">
                        <a:lnSpc>
                          <a:spcPct val="115000"/>
                        </a:lnSpc>
                        <a:spcAft>
                          <a:spcPts val="0"/>
                        </a:spcAft>
                      </a:pPr>
                      <a:r>
                        <a:rPr lang="es-MX" sz="12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La alumna normalista logra el control de grupo y la participación activa y ordenada del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alumna normalista presenta algunas dificultades para el control grupo y para la participación activa.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alumna normalista presenta mucha dificultad para mantener el control del grupo y tiene poca participación activa de los alumnos.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alumna no presenta control de grupo y omite la participación de los alumnos.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La estudiante normalista aplica diferentes estrategias para lograr captar la atención del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estudiante normalista aplica diferentes estrategias para lograr captar la atención de la mayoría del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estudiante normalista no aplica estrategias por lo que capta la atención de muy pocos integrantes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estudiante normalista no logra atraer la atención de los alumnos.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Modula su voz y utiliza un lenguaje técnico y apropiado al mencionar las indicaciones de las actividades.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Ocasionalmente modula su voz y utiliza un lenguaje y apropiado al mencionar las indicaciones de las actividades.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No realiza modulación de voz y utiliza un lenguaje coloquial.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No realiza modulación de voz y el lenguaje es inapropiado para la edad del alumno.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La alumna normalista utiliza material llamativo, colorido, de buen tamaño, con relación al contenido de las actividades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alumna normalista presenta material llamativo y colorido, pero de tamaño poco apreciable y con relación al contenido de la actividad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alumna normalista presenta material poco colorido de tamaño pequeño, sin relación al contenido de la actividad.  </a:t>
                      </a:r>
                      <a:endParaRPr lang="es-MX" sz="1100">
                        <a:effectLst/>
                      </a:endParaRPr>
                    </a:p>
                    <a:p>
                      <a:pPr fontAlgn="base">
                        <a:lnSpc>
                          <a:spcPct val="115000"/>
                        </a:lnSpc>
                        <a:spcAft>
                          <a:spcPts val="0"/>
                        </a:spcAft>
                      </a:pPr>
                      <a:r>
                        <a:rPr lang="es-MX" sz="12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alumna normalista no presenta material.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Promueve un ambiente de aprendizaje adecuado al nivel y características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Promueve un ambiente de aprendizaje poco adecuado al nivel y características del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Promueve un ambiente de aprendizaje tomando en cuenta solo el nivel o las características del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dirty="0">
                          <a:effectLst/>
                        </a:rPr>
                        <a:t>No favorece un ambiente de aprendizaje ni toma en cuenta el nivel y características del grupo.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sp>
        <p:nvSpPr>
          <p:cNvPr id="7" name="Rectángulo 6"/>
          <p:cNvSpPr/>
          <p:nvPr/>
        </p:nvSpPr>
        <p:spPr>
          <a:xfrm>
            <a:off x="2328632" y="4013580"/>
            <a:ext cx="10123968" cy="410882"/>
          </a:xfrm>
          <a:prstGeom prst="rect">
            <a:avLst/>
          </a:prstGeom>
        </p:spPr>
        <p:txBody>
          <a:bodyPr wrap="square">
            <a:spAutoFit/>
          </a:bodyPr>
          <a:lstStyle/>
          <a:p>
            <a:pPr marL="342900" lvl="0" indent="-342900" fontAlgn="base">
              <a:lnSpc>
                <a:spcPct val="115000"/>
              </a:lnSpc>
              <a:spcAft>
                <a:spcPts val="0"/>
              </a:spcAft>
              <a:buFont typeface="+mj-lt"/>
              <a:buAutoNum type="arabicPeriod" startAt="4"/>
              <a:tabLst>
                <a:tab pos="457200" algn="l"/>
              </a:tabLst>
            </a:pPr>
            <a:r>
              <a:rPr lang="es-MX" b="1"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En las clases virtuales o presenciales ¿cuál es el desempeño de la alumna? </a:t>
            </a:r>
            <a:endParaRPr lang="es-MX" sz="1600" u="none" strike="noStrike" dirty="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559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662426"/>
            <a:ext cx="13393738" cy="4981364"/>
          </a:xfrm>
          <a:prstGeom prst="rect">
            <a:avLst/>
          </a:prstGeom>
        </p:spPr>
        <p:txBody>
          <a:bodyPr wrap="square">
            <a:spAutoFit/>
          </a:bodyPr>
          <a:lstStyle/>
          <a:p>
            <a:pPr marL="457200" fontAlgn="base">
              <a:lnSpc>
                <a:spcPct val="115000"/>
              </a:lnSpc>
              <a:spcAft>
                <a:spcPts val="0"/>
              </a:spcAft>
            </a:pPr>
            <a:r>
              <a:rPr lang="es-MX" b="1" dirty="0">
                <a:latin typeface="Candara" panose="020E0502030303020204" pitchFamily="34" charset="0"/>
                <a:ea typeface="Times New Roman" panose="02020603050405020304" pitchFamily="18" charset="0"/>
                <a:cs typeface="Times New Roman" panose="02020603050405020304" pitchFamily="18" charset="0"/>
              </a:rPr>
              <a:t>Sugerencias y/o recomendaciones para la estudiante normalista</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fontAlgn="base">
              <a:lnSpc>
                <a:spcPct val="115000"/>
              </a:lnSpc>
              <a:spcAft>
                <a:spcPts val="0"/>
              </a:spcAft>
            </a:pPr>
            <a:r>
              <a:rPr lang="es-MX" b="1" dirty="0">
                <a:latin typeface="Candara" panose="020E0502030303020204" pitchFamily="34" charset="0"/>
                <a:ea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fontAlgn="base">
              <a:spcAft>
                <a:spcPts val="0"/>
              </a:spcAft>
            </a:pPr>
            <a:r>
              <a:rPr lang="es-MX" b="1" dirty="0">
                <a:latin typeface="Candara" panose="020E0502030303020204" pitchFamily="34" charset="0"/>
                <a:ea typeface="Times New Roman" panose="02020603050405020304" pitchFamily="18" charset="0"/>
              </a:rPr>
              <a:t>De que otra manera podría intervenir: </a:t>
            </a:r>
            <a:endParaRPr lang="es-MX" dirty="0">
              <a:latin typeface="Candara" panose="020E0502030303020204" pitchFamily="34" charset="0"/>
              <a:ea typeface="Times New Roman" panose="02020603050405020304" pitchFamily="18" charset="0"/>
            </a:endParaRPr>
          </a:p>
          <a:p>
            <a:pPr marL="457200" fontAlgn="base">
              <a:lnSpc>
                <a:spcPct val="115000"/>
              </a:lnSpc>
              <a:spcAft>
                <a:spcPts val="0"/>
              </a:spcAft>
            </a:pPr>
            <a:r>
              <a:rPr lang="es-MX" b="1" dirty="0">
                <a:latin typeface="Candara" panose="020E0502030303020204" pitchFamily="34" charset="0"/>
                <a:ea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indent="449580" fontAlgn="base">
              <a:spcAft>
                <a:spcPts val="0"/>
              </a:spcAft>
            </a:pPr>
            <a:r>
              <a:rPr lang="es-MX" b="1" dirty="0">
                <a:latin typeface="Candara" panose="020E0502030303020204" pitchFamily="34" charset="0"/>
                <a:ea typeface="Times New Roman" panose="02020603050405020304" pitchFamily="18" charset="0"/>
              </a:rPr>
              <a:t>Que no debe olvidar la alumna al desempeñar su intervención: </a:t>
            </a:r>
            <a:endParaRPr lang="es-MX" dirty="0">
              <a:latin typeface="Candara" panose="020E0502030303020204" pitchFamily="34" charset="0"/>
              <a:ea typeface="Times New Roman" panose="02020603050405020304" pitchFamily="18" charset="0"/>
            </a:endParaRPr>
          </a:p>
          <a:p>
            <a:pPr marL="457200" fontAlgn="base">
              <a:lnSpc>
                <a:spcPct val="115000"/>
              </a:lnSpc>
              <a:spcAft>
                <a:spcPts val="0"/>
              </a:spcAft>
            </a:pPr>
            <a:r>
              <a:rPr lang="es-MX" b="1" dirty="0">
                <a:latin typeface="Candara" panose="020E0502030303020204" pitchFamily="34" charset="0"/>
                <a:ea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fontAlgn="base">
              <a:spcAft>
                <a:spcPts val="0"/>
              </a:spcAft>
            </a:pPr>
            <a:r>
              <a:rPr lang="es-MX" b="1" dirty="0">
                <a:latin typeface="Candara" panose="020E0502030303020204" pitchFamily="34" charset="0"/>
                <a:ea typeface="Times New Roman" panose="02020603050405020304" pitchFamily="18" charset="0"/>
              </a:rPr>
              <a:t> </a:t>
            </a:r>
            <a:endParaRPr lang="es-MX" dirty="0">
              <a:latin typeface="Candara" panose="020E0502030303020204" pitchFamily="34" charset="0"/>
              <a:ea typeface="Times New Roman" panose="02020603050405020304" pitchFamily="18" charset="0"/>
            </a:endParaRPr>
          </a:p>
          <a:p>
            <a:pPr marL="342900" lvl="0" indent="-342900" fontAlgn="base">
              <a:spcAft>
                <a:spcPts val="0"/>
              </a:spcAft>
              <a:buFont typeface="+mj-lt"/>
              <a:buAutoNum type="arabicPeriod" startAt="4"/>
              <a:tabLst>
                <a:tab pos="457200" algn="l"/>
              </a:tabLst>
            </a:pPr>
            <a:r>
              <a:rPr lang="es-MX" b="1" dirty="0">
                <a:uFill>
                  <a:solidFill>
                    <a:srgbClr val="000000"/>
                  </a:solidFill>
                </a:uFill>
                <a:latin typeface="Candara" panose="020E0502030303020204" pitchFamily="34" charset="0"/>
                <a:ea typeface="Times New Roman" panose="02020603050405020304" pitchFamily="18" charset="0"/>
              </a:rPr>
              <a:t>Suceso relevante o particular ocurrido durante la semana que considere importante mencionar al profesor de aprendizaje en el servicio.</a:t>
            </a:r>
            <a:endParaRPr lang="es-MX" dirty="0">
              <a:uFill>
                <a:solidFill>
                  <a:srgbClr val="000000"/>
                </a:solidFill>
              </a:uFill>
              <a:latin typeface="Candara" panose="020E0502030303020204" pitchFamily="34" charset="0"/>
              <a:ea typeface="Times New Roman" panose="02020603050405020304" pitchFamily="18" charset="0"/>
            </a:endParaRPr>
          </a:p>
          <a:p>
            <a:pPr fontAlgn="base">
              <a:lnSpc>
                <a:spcPct val="115000"/>
              </a:lnSpc>
              <a:spcAft>
                <a:spcPts val="0"/>
              </a:spcAft>
            </a:pPr>
            <a:r>
              <a:rPr lang="es-MX" dirty="0">
                <a:latin typeface="Candara" panose="020E0502030303020204" pitchFamily="34" charset="0"/>
                <a:ea typeface="Times New Roman" panose="02020603050405020304" pitchFamily="18" charset="0"/>
                <a:cs typeface="Times New Roman" panose="02020603050405020304" pitchFamily="18" charset="0"/>
              </a:rPr>
              <a:t> </a:t>
            </a:r>
            <a:endParaRPr lang="es-MX" sz="1600" dirty="0">
              <a:effectLst/>
              <a:latin typeface="Candara" panose="020E05020303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5869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2128838" y="5362575"/>
            <a:ext cx="13393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3073" name="Imagen 1"/>
          <p:cNvPicPr>
            <a:picLocks noChangeAspect="1" noChangeArrowheads="1"/>
          </p:cNvPicPr>
          <p:nvPr/>
        </p:nvPicPr>
        <p:blipFill>
          <a:blip r:embed="rId2" cstate="print">
            <a:extLst>
              <a:ext uri="{28A0092B-C50C-407E-A947-70E740481C1C}">
                <a14:useLocalDpi xmlns:a14="http://schemas.microsoft.com/office/drawing/2010/main" val="0"/>
              </a:ext>
            </a:extLst>
          </a:blip>
          <a:srcRect l="20535" r="17857"/>
          <a:stretch>
            <a:fillRect/>
          </a:stretch>
        </p:blipFill>
        <p:spPr bwMode="auto">
          <a:xfrm>
            <a:off x="1915676" y="192803"/>
            <a:ext cx="876822" cy="110479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374975" y="555455"/>
            <a:ext cx="13394180"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sz="16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ESCUELA NORMAL DE EDUCACIÓN PREESCOLAR</a:t>
            </a:r>
            <a:endParaRPr kumimoji="0" lang="es-MX" sz="105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16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INNOVACIÓN Y TRABAJO DOCENTE   		 5to SEMESTRE</a:t>
            </a:r>
            <a:endParaRPr kumimoji="0" lang="es-MX" sz="105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16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REVISIÓN DE INSUMOS DE PRACTICA(CAJA DE HERRAMIENTAS) </a:t>
            </a:r>
            <a:endParaRPr kumimoji="0" lang="es-MX" sz="105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ALUMNA: ______________________________________________________________________________________________</a:t>
            </a:r>
            <a:endParaRPr kumimoji="0" lang="es-MX" sz="105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2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4"/>
          <p:cNvSpPr>
            <a:spLocks noChangeArrowheads="1"/>
          </p:cNvSpPr>
          <p:nvPr/>
        </p:nvSpPr>
        <p:spPr bwMode="auto">
          <a:xfrm>
            <a:off x="244860" y="2244716"/>
            <a:ext cx="348364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2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Diario de la educadora</a:t>
            </a:r>
            <a:endParaRPr kumimoji="0" lang="es-MX" sz="1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40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3983287830"/>
              </p:ext>
            </p:extLst>
          </p:nvPr>
        </p:nvGraphicFramePr>
        <p:xfrm>
          <a:off x="864295" y="3685259"/>
          <a:ext cx="11912252" cy="2819491"/>
        </p:xfrm>
        <a:graphic>
          <a:graphicData uri="http://schemas.openxmlformats.org/drawingml/2006/table">
            <a:tbl>
              <a:tblPr firstRow="1" firstCol="1" bandRow="1">
                <a:tableStyleId>{5C22544A-7EE6-4342-B048-85BDC9FD1C3A}</a:tableStyleId>
              </a:tblPr>
              <a:tblGrid>
                <a:gridCol w="3884917"/>
                <a:gridCol w="473375"/>
                <a:gridCol w="576964"/>
                <a:gridCol w="2775983"/>
                <a:gridCol w="445620"/>
                <a:gridCol w="531969"/>
                <a:gridCol w="3223424"/>
              </a:tblGrid>
              <a:tr h="435213">
                <a:tc>
                  <a:txBody>
                    <a:bodyPr/>
                    <a:lstStyle/>
                    <a:p>
                      <a:pPr algn="just">
                        <a:lnSpc>
                          <a:spcPct val="115000"/>
                        </a:lnSpc>
                        <a:spcAft>
                          <a:spcPts val="0"/>
                        </a:spcAft>
                      </a:pPr>
                      <a:r>
                        <a:rPr lang="es-MX" sz="2000" dirty="0">
                          <a:effectLst/>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ctr">
                        <a:lnSpc>
                          <a:spcPct val="115000"/>
                        </a:lnSpc>
                        <a:spcAft>
                          <a:spcPts val="0"/>
                        </a:spcAft>
                      </a:pPr>
                      <a:r>
                        <a:rPr lang="es-MX" sz="2000" dirty="0">
                          <a:effectLst/>
                        </a:rPr>
                        <a:t>PRIMERA JORNADA</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tc hMerge="1">
                  <a:txBody>
                    <a:bodyPr/>
                    <a:lstStyle/>
                    <a:p>
                      <a:endParaRPr lang="es-MX"/>
                    </a:p>
                  </a:txBody>
                  <a:tcPr/>
                </a:tc>
                <a:tc gridSpan="3">
                  <a:txBody>
                    <a:bodyPr/>
                    <a:lstStyle/>
                    <a:p>
                      <a:pPr algn="ctr">
                        <a:lnSpc>
                          <a:spcPct val="115000"/>
                        </a:lnSpc>
                        <a:spcAft>
                          <a:spcPts val="0"/>
                        </a:spcAft>
                      </a:pPr>
                      <a:r>
                        <a:rPr lang="es-MX" sz="2000" dirty="0">
                          <a:effectLst/>
                        </a:rPr>
                        <a:t>              SEGUNDA JORNADA</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tc hMerge="1">
                  <a:txBody>
                    <a:bodyPr/>
                    <a:lstStyle/>
                    <a:p>
                      <a:endParaRPr lang="es-MX"/>
                    </a:p>
                  </a:txBody>
                  <a:tcPr/>
                </a:tc>
              </a:tr>
              <a:tr h="435213">
                <a:tc>
                  <a:txBody>
                    <a:bodyPr/>
                    <a:lstStyle/>
                    <a:p>
                      <a:pPr algn="just">
                        <a:lnSpc>
                          <a:spcPct val="115000"/>
                        </a:lnSpc>
                        <a:spcAft>
                          <a:spcPts val="0"/>
                        </a:spcAft>
                      </a:pPr>
                      <a:r>
                        <a:rPr lang="es-MX" sz="2000">
                          <a:effectLst/>
                        </a:rPr>
                        <a:t>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a:effectLst/>
                        </a:rPr>
                        <a:t>SI</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a:effectLst/>
                        </a:rPr>
                        <a:t>NO</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a:effectLst/>
                        </a:rPr>
                        <a:t>OBSERVACIONES</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a:effectLst/>
                        </a:rPr>
                        <a:t>SI</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a:effectLst/>
                        </a:rPr>
                        <a:t>NO</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dirty="0">
                          <a:effectLst/>
                        </a:rPr>
                        <a:t>OBSERVACIONES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97505">
                <a:tc>
                  <a:txBody>
                    <a:bodyPr/>
                    <a:lstStyle/>
                    <a:p>
                      <a:pPr algn="just">
                        <a:lnSpc>
                          <a:spcPct val="115000"/>
                        </a:lnSpc>
                        <a:spcAft>
                          <a:spcPts val="0"/>
                        </a:spcAft>
                      </a:pPr>
                      <a:r>
                        <a:rPr lang="es-MX" sz="2000">
                          <a:effectLst/>
                        </a:rPr>
                        <a:t>Registro de diario (Contiene los 10 días que dura la práctica docente con su fecha)</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a:effectLst/>
                        </a:rPr>
                        <a:t>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a:effectLst/>
                        </a:rPr>
                        <a:t>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a:effectLst/>
                        </a:rPr>
                        <a:t>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MX" sz="2000">
                          <a:effectLst/>
                        </a:rPr>
                        <a:t>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MX" sz="2000">
                          <a:effectLst/>
                        </a:rPr>
                        <a:t>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MX" sz="2000" dirty="0">
                          <a:effectLst/>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97505">
                <a:tc>
                  <a:txBody>
                    <a:bodyPr/>
                    <a:lstStyle/>
                    <a:p>
                      <a:pPr algn="just">
                        <a:lnSpc>
                          <a:spcPct val="115000"/>
                        </a:lnSpc>
                        <a:spcAft>
                          <a:spcPts val="0"/>
                        </a:spcAft>
                      </a:pPr>
                      <a:r>
                        <a:rPr lang="es-MX" sz="2000">
                          <a:effectLst/>
                        </a:rPr>
                        <a:t>Los datos de portada llenos</a:t>
                      </a:r>
                      <a:endParaRPr lang="es-MX" sz="1800">
                        <a:effectLst/>
                      </a:endParaRPr>
                    </a:p>
                    <a:p>
                      <a:pPr algn="just">
                        <a:lnSpc>
                          <a:spcPct val="115000"/>
                        </a:lnSpc>
                        <a:spcAft>
                          <a:spcPts val="0"/>
                        </a:spcAft>
                      </a:pPr>
                      <a:r>
                        <a:rPr lang="es-MX" sz="2000">
                          <a:effectLst/>
                        </a:rPr>
                        <a:t>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a:effectLst/>
                        </a:rPr>
                        <a:t>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a:effectLst/>
                        </a:rPr>
                        <a:t>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a:effectLst/>
                        </a:rPr>
                        <a:t>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MX" sz="2000">
                          <a:effectLst/>
                        </a:rPr>
                        <a:t>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MX" sz="2000">
                          <a:effectLst/>
                        </a:rPr>
                        <a:t>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MX" sz="2000" dirty="0">
                          <a:effectLst/>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5841848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a:blip r:embed="rId2"/>
          <a:stretch>
            <a:fillRect/>
          </a:stretch>
        </p:blipFill>
        <p:spPr>
          <a:xfrm>
            <a:off x="0" y="0"/>
            <a:ext cx="13393738" cy="10045700"/>
          </a:xfrm>
          <a:prstGeom prst="rect">
            <a:avLst/>
          </a:prstGeom>
        </p:spPr>
      </p:pic>
    </p:spTree>
    <p:extLst>
      <p:ext uri="{BB962C8B-B14F-4D97-AF65-F5344CB8AC3E}">
        <p14:creationId xmlns:p14="http://schemas.microsoft.com/office/powerpoint/2010/main" val="9555257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xmlns="" id="{BA74D494-408A-4E9A-8CBA-796030CBE8BE}"/>
              </a:ext>
            </a:extLst>
          </p:cNvPr>
          <p:cNvGrpSpPr/>
          <p:nvPr/>
        </p:nvGrpSpPr>
        <p:grpSpPr>
          <a:xfrm>
            <a:off x="-103525" y="-3452353"/>
            <a:ext cx="14125711" cy="17101210"/>
            <a:chOff x="-60113" y="101667"/>
            <a:chExt cx="8202188" cy="9929931"/>
          </a:xfrm>
        </p:grpSpPr>
        <p:sp>
          <p:nvSpPr>
            <p:cNvPr id="6" name="Paralelogramo 5">
              <a:extLst>
                <a:ext uri="{FF2B5EF4-FFF2-40B4-BE49-F238E27FC236}">
                  <a16:creationId xmlns:a16="http://schemas.microsoft.com/office/drawing/2014/main" xmlns=""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8" name="Paralelogramo 7">
              <a:extLst>
                <a:ext uri="{FF2B5EF4-FFF2-40B4-BE49-F238E27FC236}">
                  <a16:creationId xmlns:a16="http://schemas.microsoft.com/office/drawing/2014/main" xmlns=""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0" name="Paralelogramo 9">
              <a:extLst>
                <a:ext uri="{FF2B5EF4-FFF2-40B4-BE49-F238E27FC236}">
                  <a16:creationId xmlns:a16="http://schemas.microsoft.com/office/drawing/2014/main" xmlns=""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nvGrpSpPr>
            <p:cNvPr id="13" name="Grupo 12">
              <a:extLst>
                <a:ext uri="{FF2B5EF4-FFF2-40B4-BE49-F238E27FC236}">
                  <a16:creationId xmlns:a16="http://schemas.microsoft.com/office/drawing/2014/main" xmlns="" id="{B9B108D8-2D8D-467D-B61E-DE552F2B74A5}"/>
                </a:ext>
              </a:extLst>
            </p:cNvPr>
            <p:cNvGrpSpPr/>
            <p:nvPr/>
          </p:nvGrpSpPr>
          <p:grpSpPr>
            <a:xfrm>
              <a:off x="355425" y="669897"/>
              <a:ext cx="406400" cy="484498"/>
              <a:chOff x="325120" y="927110"/>
              <a:chExt cx="406400" cy="484498"/>
            </a:xfrm>
          </p:grpSpPr>
          <p:sp>
            <p:nvSpPr>
              <p:cNvPr id="11" name="Elipse 10">
                <a:extLst>
                  <a:ext uri="{FF2B5EF4-FFF2-40B4-BE49-F238E27FC236}">
                    <a16:creationId xmlns:a16="http://schemas.microsoft.com/office/drawing/2014/main" xmlns=""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2" name="CuadroTexto 11">
                <a:extLst>
                  <a:ext uri="{FF2B5EF4-FFF2-40B4-BE49-F238E27FC236}">
                    <a16:creationId xmlns:a16="http://schemas.microsoft.com/office/drawing/2014/main" xmlns="" id="{2E00C428-416A-4D97-97D6-9A76941C2425}"/>
                  </a:ext>
                </a:extLst>
              </p:cNvPr>
              <p:cNvSpPr txBox="1"/>
              <p:nvPr/>
            </p:nvSpPr>
            <p:spPr>
              <a:xfrm>
                <a:off x="349684" y="927110"/>
                <a:ext cx="304556" cy="484498"/>
              </a:xfrm>
              <a:prstGeom prst="rect">
                <a:avLst/>
              </a:prstGeom>
              <a:noFill/>
            </p:spPr>
            <p:txBody>
              <a:bodyPr wrap="none" rtlCol="0">
                <a:spAutoFit/>
              </a:bodyPr>
              <a:lstStyle/>
              <a:p>
                <a:r>
                  <a:rPr lang="es-MX" sz="4822" dirty="0">
                    <a:latin typeface="Comic Sans MS" panose="030F0702030302020204" pitchFamily="66" charset="0"/>
                  </a:rPr>
                  <a:t>L</a:t>
                </a:r>
              </a:p>
            </p:txBody>
          </p:sp>
        </p:grpSp>
        <p:sp>
          <p:nvSpPr>
            <p:cNvPr id="15" name="Elipse 14">
              <a:extLst>
                <a:ext uri="{FF2B5EF4-FFF2-40B4-BE49-F238E27FC236}">
                  <a16:creationId xmlns:a16="http://schemas.microsoft.com/office/drawing/2014/main" xmlns=""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6" name="CuadroTexto 15">
              <a:extLst>
                <a:ext uri="{FF2B5EF4-FFF2-40B4-BE49-F238E27FC236}">
                  <a16:creationId xmlns:a16="http://schemas.microsoft.com/office/drawing/2014/main" xmlns="" id="{BE575634-FC98-441D-ACDC-E1C8A1435C25}"/>
                </a:ext>
              </a:extLst>
            </p:cNvPr>
            <p:cNvSpPr txBox="1"/>
            <p:nvPr/>
          </p:nvSpPr>
          <p:spPr>
            <a:xfrm>
              <a:off x="859216" y="664837"/>
              <a:ext cx="424628" cy="484498"/>
            </a:xfrm>
            <a:prstGeom prst="rect">
              <a:avLst/>
            </a:prstGeom>
            <a:noFill/>
          </p:spPr>
          <p:txBody>
            <a:bodyPr wrap="none" rtlCol="0">
              <a:spAutoFit/>
            </a:bodyPr>
            <a:lstStyle/>
            <a:p>
              <a:r>
                <a:rPr lang="es-MX" sz="4822" dirty="0">
                  <a:latin typeface="Comic Sans MS" panose="030F0702030302020204" pitchFamily="66" charset="0"/>
                </a:rPr>
                <a:t>M</a:t>
              </a:r>
            </a:p>
          </p:txBody>
        </p:sp>
        <p:sp>
          <p:nvSpPr>
            <p:cNvPr id="18" name="Elipse 17">
              <a:extLst>
                <a:ext uri="{FF2B5EF4-FFF2-40B4-BE49-F238E27FC236}">
                  <a16:creationId xmlns:a16="http://schemas.microsoft.com/office/drawing/2014/main" xmlns=""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9" name="CuadroTexto 18">
              <a:extLst>
                <a:ext uri="{FF2B5EF4-FFF2-40B4-BE49-F238E27FC236}">
                  <a16:creationId xmlns:a16="http://schemas.microsoft.com/office/drawing/2014/main" xmlns="" id="{01D9B938-D65D-4623-994E-C181087BDD6E}"/>
                </a:ext>
              </a:extLst>
            </p:cNvPr>
            <p:cNvSpPr txBox="1"/>
            <p:nvPr/>
          </p:nvSpPr>
          <p:spPr>
            <a:xfrm>
              <a:off x="1353233" y="650852"/>
              <a:ext cx="424628" cy="484498"/>
            </a:xfrm>
            <a:prstGeom prst="rect">
              <a:avLst/>
            </a:prstGeom>
            <a:noFill/>
          </p:spPr>
          <p:txBody>
            <a:bodyPr wrap="none" rtlCol="0">
              <a:spAutoFit/>
            </a:bodyPr>
            <a:lstStyle/>
            <a:p>
              <a:r>
                <a:rPr lang="es-MX" sz="4822" dirty="0">
                  <a:latin typeface="Comic Sans MS" panose="030F0702030302020204" pitchFamily="66" charset="0"/>
                </a:rPr>
                <a:t>M</a:t>
              </a:r>
            </a:p>
          </p:txBody>
        </p:sp>
        <p:sp>
          <p:nvSpPr>
            <p:cNvPr id="21" name="Elipse 20">
              <a:extLst>
                <a:ext uri="{FF2B5EF4-FFF2-40B4-BE49-F238E27FC236}">
                  <a16:creationId xmlns:a16="http://schemas.microsoft.com/office/drawing/2014/main" xmlns=""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100" dirty="0"/>
                <a:t>  </a:t>
              </a:r>
            </a:p>
          </p:txBody>
        </p:sp>
        <p:sp>
          <p:nvSpPr>
            <p:cNvPr id="22" name="CuadroTexto 21">
              <a:extLst>
                <a:ext uri="{FF2B5EF4-FFF2-40B4-BE49-F238E27FC236}">
                  <a16:creationId xmlns:a16="http://schemas.microsoft.com/office/drawing/2014/main" xmlns="" id="{D10FE9A1-28D5-4310-BD57-3A5884781B43}"/>
                </a:ext>
              </a:extLst>
            </p:cNvPr>
            <p:cNvSpPr txBox="1"/>
            <p:nvPr/>
          </p:nvSpPr>
          <p:spPr>
            <a:xfrm>
              <a:off x="1921391" y="682587"/>
              <a:ext cx="310716" cy="484498"/>
            </a:xfrm>
            <a:prstGeom prst="rect">
              <a:avLst/>
            </a:prstGeom>
            <a:noFill/>
          </p:spPr>
          <p:txBody>
            <a:bodyPr wrap="square" rtlCol="0">
              <a:spAutoFit/>
            </a:bodyPr>
            <a:lstStyle/>
            <a:p>
              <a:r>
                <a:rPr lang="es-MX" sz="4822" dirty="0">
                  <a:latin typeface="Comic Sans MS" panose="030F0702030302020204" pitchFamily="66" charset="0"/>
                </a:rPr>
                <a:t>J</a:t>
              </a:r>
            </a:p>
          </p:txBody>
        </p:sp>
        <p:sp>
          <p:nvSpPr>
            <p:cNvPr id="24" name="Elipse 23">
              <a:extLst>
                <a:ext uri="{FF2B5EF4-FFF2-40B4-BE49-F238E27FC236}">
                  <a16:creationId xmlns:a16="http://schemas.microsoft.com/office/drawing/2014/main" xmlns=""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25" name="CuadroTexto 24">
              <a:extLst>
                <a:ext uri="{FF2B5EF4-FFF2-40B4-BE49-F238E27FC236}">
                  <a16:creationId xmlns:a16="http://schemas.microsoft.com/office/drawing/2014/main" xmlns="" id="{675EA713-7166-4AA9-B421-958EB661CA25}"/>
                </a:ext>
              </a:extLst>
            </p:cNvPr>
            <p:cNvSpPr txBox="1"/>
            <p:nvPr/>
          </p:nvSpPr>
          <p:spPr>
            <a:xfrm>
              <a:off x="2395441" y="714322"/>
              <a:ext cx="340857" cy="484498"/>
            </a:xfrm>
            <a:prstGeom prst="rect">
              <a:avLst/>
            </a:prstGeom>
            <a:noFill/>
          </p:spPr>
          <p:txBody>
            <a:bodyPr wrap="none" rtlCol="0">
              <a:spAutoFit/>
            </a:bodyPr>
            <a:lstStyle/>
            <a:p>
              <a:r>
                <a:rPr lang="es-MX" sz="4822" dirty="0">
                  <a:latin typeface="Comic Sans MS" panose="030F0702030302020204" pitchFamily="66" charset="0"/>
                </a:rPr>
                <a:t>V</a:t>
              </a:r>
            </a:p>
          </p:txBody>
        </p:sp>
        <p:grpSp>
          <p:nvGrpSpPr>
            <p:cNvPr id="37" name="Grupo 36">
              <a:extLst>
                <a:ext uri="{FF2B5EF4-FFF2-40B4-BE49-F238E27FC236}">
                  <a16:creationId xmlns:a16="http://schemas.microsoft.com/office/drawing/2014/main" xmlns=""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xmlns="" id="{1F8B6B18-BBBC-4E3C-86D9-F00304A479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xmlns="" id="{E80C588A-7E82-4001-94A5-DE90FC28F9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xmlns="" id="{65450E8D-4A8F-47F5-9A99-0395E3E756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xmlns="" id="{360757C7-0204-411C-BC27-46C0D1504D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xmlns="" id="{69E61F90-5C76-46E5-9AB4-46A4DAD5FA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xmlns="" id="{C0070B9A-B372-4799-9461-A579B3A946DE}"/>
                </a:ext>
              </a:extLst>
            </p:cNvPr>
            <p:cNvSpPr txBox="1"/>
            <p:nvPr/>
          </p:nvSpPr>
          <p:spPr>
            <a:xfrm>
              <a:off x="38869" y="1108892"/>
              <a:ext cx="7777163" cy="607622"/>
            </a:xfrm>
            <a:prstGeom prst="rect">
              <a:avLst/>
            </a:prstGeom>
            <a:noFill/>
          </p:spPr>
          <p:txBody>
            <a:bodyPr wrap="square" rtlCol="0">
              <a:spAutoFit/>
            </a:bodyPr>
            <a:lstStyle/>
            <a:p>
              <a:r>
                <a:rPr lang="es-MX" sz="3100" dirty="0"/>
                <a:t>Situación de Aprendizaje: _____________________________________________</a:t>
              </a:r>
            </a:p>
            <a:p>
              <a:r>
                <a:rPr lang="es-MX" sz="3100" dirty="0"/>
                <a:t>__________________________________________________________________</a:t>
              </a:r>
            </a:p>
          </p:txBody>
        </p:sp>
        <p:sp>
          <p:nvSpPr>
            <p:cNvPr id="39" name="Rectángulo 38">
              <a:extLst>
                <a:ext uri="{FF2B5EF4-FFF2-40B4-BE49-F238E27FC236}">
                  <a16:creationId xmlns:a16="http://schemas.microsoft.com/office/drawing/2014/main" xmlns=""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40" name="CuadroTexto 39">
              <a:extLst>
                <a:ext uri="{FF2B5EF4-FFF2-40B4-BE49-F238E27FC236}">
                  <a16:creationId xmlns:a16="http://schemas.microsoft.com/office/drawing/2014/main" xmlns="" id="{EBB85D41-574F-42BC-9018-63249043977A}"/>
                </a:ext>
              </a:extLst>
            </p:cNvPr>
            <p:cNvSpPr txBox="1"/>
            <p:nvPr/>
          </p:nvSpPr>
          <p:spPr>
            <a:xfrm>
              <a:off x="-60113" y="1913838"/>
              <a:ext cx="7777162" cy="299864"/>
            </a:xfrm>
            <a:prstGeom prst="rect">
              <a:avLst/>
            </a:prstGeom>
            <a:noFill/>
          </p:spPr>
          <p:txBody>
            <a:bodyPr wrap="square" rtlCol="0">
              <a:spAutoFit/>
            </a:bodyPr>
            <a:lstStyle/>
            <a:p>
              <a:pPr algn="ctr"/>
              <a:r>
                <a:rPr lang="es-MX" sz="2756"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xmlns="" id="{083CD8EE-5F7D-466F-B780-EFFFBFC05014}"/>
                </a:ext>
              </a:extLst>
            </p:cNvPr>
            <p:cNvGrpSpPr/>
            <p:nvPr/>
          </p:nvGrpSpPr>
          <p:grpSpPr>
            <a:xfrm>
              <a:off x="240392" y="2345731"/>
              <a:ext cx="7381107" cy="587675"/>
              <a:chOff x="-75901" y="2156819"/>
              <a:chExt cx="7381107" cy="587675"/>
            </a:xfrm>
          </p:grpSpPr>
          <p:grpSp>
            <p:nvGrpSpPr>
              <p:cNvPr id="44" name="Grupo 43">
                <a:extLst>
                  <a:ext uri="{FF2B5EF4-FFF2-40B4-BE49-F238E27FC236}">
                    <a16:creationId xmlns:a16="http://schemas.microsoft.com/office/drawing/2014/main" xmlns=""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xmlns=""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43" name="CuadroTexto 42">
                  <a:extLst>
                    <a:ext uri="{FF2B5EF4-FFF2-40B4-BE49-F238E27FC236}">
                      <a16:creationId xmlns:a16="http://schemas.microsoft.com/office/drawing/2014/main" xmlns="" id="{4D7A53C4-2AD3-46FF-A6B4-42DB355C7AEA}"/>
                    </a:ext>
                  </a:extLst>
                </p:cNvPr>
                <p:cNvSpPr txBox="1"/>
                <p:nvPr/>
              </p:nvSpPr>
              <p:spPr>
                <a:xfrm>
                  <a:off x="-169219" y="2139829"/>
                  <a:ext cx="1892685" cy="535216"/>
                </a:xfrm>
                <a:prstGeom prst="rect">
                  <a:avLst/>
                </a:prstGeom>
                <a:noFill/>
              </p:spPr>
              <p:txBody>
                <a:bodyPr wrap="square" rtlCol="0">
                  <a:spAutoFit/>
                </a:bodyPr>
                <a:lstStyle/>
                <a:p>
                  <a:pPr algn="ctr"/>
                  <a:r>
                    <a:rPr lang="es-MX" sz="2411" b="1" dirty="0">
                      <a:solidFill>
                        <a:schemeClr val="bg1"/>
                      </a:solidFill>
                      <a:latin typeface="Comic Sans MS" panose="030F0702030302020204" pitchFamily="66" charset="0"/>
                    </a:rPr>
                    <a:t>Lenguaje y</a:t>
                  </a:r>
                </a:p>
                <a:p>
                  <a:pPr algn="ctr"/>
                  <a:r>
                    <a:rPr lang="es-MX" sz="2411" b="1" dirty="0">
                      <a:solidFill>
                        <a:schemeClr val="bg1"/>
                      </a:solidFill>
                      <a:latin typeface="Comic Sans MS" panose="030F0702030302020204" pitchFamily="66" charset="0"/>
                    </a:rPr>
                    <a:t>comunicación</a:t>
                  </a:r>
                  <a:endParaRPr lang="es-MX" sz="3100"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xmlns=""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xmlns=""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59" name="CuadroTexto 58">
                  <a:extLst>
                    <a:ext uri="{FF2B5EF4-FFF2-40B4-BE49-F238E27FC236}">
                      <a16:creationId xmlns:a16="http://schemas.microsoft.com/office/drawing/2014/main" xmlns="" id="{0E5E6861-0F13-4038-B433-32662CD9813E}"/>
                    </a:ext>
                  </a:extLst>
                </p:cNvPr>
                <p:cNvSpPr txBox="1"/>
                <p:nvPr/>
              </p:nvSpPr>
              <p:spPr>
                <a:xfrm>
                  <a:off x="-171552" y="2139829"/>
                  <a:ext cx="1892685" cy="535216"/>
                </a:xfrm>
                <a:prstGeom prst="rect">
                  <a:avLst/>
                </a:prstGeom>
                <a:noFill/>
              </p:spPr>
              <p:txBody>
                <a:bodyPr wrap="square" rtlCol="0">
                  <a:spAutoFit/>
                </a:bodyPr>
                <a:lstStyle/>
                <a:p>
                  <a:pPr algn="ctr"/>
                  <a:r>
                    <a:rPr lang="es-MX" sz="2411" b="1" dirty="0">
                      <a:solidFill>
                        <a:schemeClr val="bg1"/>
                      </a:solidFill>
                      <a:latin typeface="Comic Sans MS" panose="030F0702030302020204" pitchFamily="66" charset="0"/>
                    </a:rPr>
                    <a:t>Pensamiento </a:t>
                  </a:r>
                </a:p>
                <a:p>
                  <a:pPr algn="ctr"/>
                  <a:r>
                    <a:rPr lang="es-MX" sz="2411" b="1" dirty="0">
                      <a:solidFill>
                        <a:schemeClr val="bg1"/>
                      </a:solidFill>
                      <a:latin typeface="Comic Sans MS" panose="030F0702030302020204" pitchFamily="66" charset="0"/>
                    </a:rPr>
                    <a:t>matemático</a:t>
                  </a:r>
                  <a:endParaRPr lang="es-MX" sz="3100"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xmlns="" id="{DE412BE8-0BFB-42DA-A279-3E2C07EC4A7C}"/>
                  </a:ext>
                </a:extLst>
              </p:cNvPr>
              <p:cNvGrpSpPr/>
              <p:nvPr/>
            </p:nvGrpSpPr>
            <p:grpSpPr>
              <a:xfrm>
                <a:off x="2280098" y="2156825"/>
                <a:ext cx="1443895" cy="587669"/>
                <a:chOff x="-204663" y="2121401"/>
                <a:chExt cx="1892685" cy="649237"/>
              </a:xfrm>
            </p:grpSpPr>
            <p:sp>
              <p:nvSpPr>
                <p:cNvPr id="61" name="Rectángulo 60">
                  <a:extLst>
                    <a:ext uri="{FF2B5EF4-FFF2-40B4-BE49-F238E27FC236}">
                      <a16:creationId xmlns:a16="http://schemas.microsoft.com/office/drawing/2014/main" xmlns=""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62" name="CuadroTexto 61">
                  <a:extLst>
                    <a:ext uri="{FF2B5EF4-FFF2-40B4-BE49-F238E27FC236}">
                      <a16:creationId xmlns:a16="http://schemas.microsoft.com/office/drawing/2014/main" xmlns="" id="{8583341A-D28C-4BAF-AADF-7019A81EC3A9}"/>
                    </a:ext>
                  </a:extLst>
                </p:cNvPr>
                <p:cNvSpPr txBox="1"/>
                <p:nvPr/>
              </p:nvSpPr>
              <p:spPr>
                <a:xfrm>
                  <a:off x="-204663" y="2150444"/>
                  <a:ext cx="1892685" cy="620194"/>
                </a:xfrm>
                <a:prstGeom prst="rect">
                  <a:avLst/>
                </a:prstGeom>
                <a:noFill/>
              </p:spPr>
              <p:txBody>
                <a:bodyPr wrap="square" rtlCol="0">
                  <a:spAutoFit/>
                </a:bodyPr>
                <a:lstStyle/>
                <a:p>
                  <a:pPr algn="ctr"/>
                  <a:r>
                    <a:rPr lang="es-MX" sz="1894" b="1" dirty="0">
                      <a:solidFill>
                        <a:schemeClr val="bg1"/>
                      </a:solidFill>
                      <a:latin typeface="Comic Sans MS" panose="030F0702030302020204" pitchFamily="66" charset="0"/>
                    </a:rPr>
                    <a:t>Exploración del mundo natural y social</a:t>
                  </a:r>
                  <a:endParaRPr lang="es-MX" sz="2411"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xmlns=""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xmlns=""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65" name="CuadroTexto 64">
                  <a:extLst>
                    <a:ext uri="{FF2B5EF4-FFF2-40B4-BE49-F238E27FC236}">
                      <a16:creationId xmlns:a16="http://schemas.microsoft.com/office/drawing/2014/main" xmlns="" id="{80935E19-64EA-4D41-9A3C-8E6C14C1C24B}"/>
                    </a:ext>
                  </a:extLst>
                </p:cNvPr>
                <p:cNvSpPr txBox="1"/>
                <p:nvPr/>
              </p:nvSpPr>
              <p:spPr>
                <a:xfrm>
                  <a:off x="-359582" y="2259260"/>
                  <a:ext cx="1892685" cy="297223"/>
                </a:xfrm>
                <a:prstGeom prst="rect">
                  <a:avLst/>
                </a:prstGeom>
                <a:noFill/>
              </p:spPr>
              <p:txBody>
                <a:bodyPr wrap="square" rtlCol="0">
                  <a:spAutoFit/>
                </a:bodyPr>
                <a:lstStyle/>
                <a:p>
                  <a:pPr algn="ctr"/>
                  <a:r>
                    <a:rPr lang="es-MX" sz="2411" b="1" dirty="0">
                      <a:solidFill>
                        <a:schemeClr val="bg1"/>
                      </a:solidFill>
                      <a:latin typeface="Comic Sans MS" panose="030F0702030302020204" pitchFamily="66" charset="0"/>
                    </a:rPr>
                    <a:t>Artes</a:t>
                  </a:r>
                  <a:endParaRPr lang="es-MX" sz="3100"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xmlns=""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xmlns=""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68" name="CuadroTexto 67">
                  <a:extLst>
                    <a:ext uri="{FF2B5EF4-FFF2-40B4-BE49-F238E27FC236}">
                      <a16:creationId xmlns:a16="http://schemas.microsoft.com/office/drawing/2014/main" xmlns="" id="{A9F5438C-023C-4607-A434-6E5095D48236}"/>
                    </a:ext>
                  </a:extLst>
                </p:cNvPr>
                <p:cNvSpPr txBox="1"/>
                <p:nvPr/>
              </p:nvSpPr>
              <p:spPr>
                <a:xfrm>
                  <a:off x="-177539" y="2150449"/>
                  <a:ext cx="1892685" cy="535216"/>
                </a:xfrm>
                <a:prstGeom prst="rect">
                  <a:avLst/>
                </a:prstGeom>
                <a:noFill/>
              </p:spPr>
              <p:txBody>
                <a:bodyPr wrap="square" rtlCol="0">
                  <a:spAutoFit/>
                </a:bodyPr>
                <a:lstStyle/>
                <a:p>
                  <a:pPr algn="ctr"/>
                  <a:r>
                    <a:rPr lang="es-MX" sz="2411" b="1" dirty="0">
                      <a:solidFill>
                        <a:schemeClr val="bg1"/>
                      </a:solidFill>
                      <a:latin typeface="Comic Sans MS" panose="030F0702030302020204" pitchFamily="66" charset="0"/>
                    </a:rPr>
                    <a:t>Educación </a:t>
                  </a:r>
                </a:p>
                <a:p>
                  <a:pPr algn="ctr"/>
                  <a:r>
                    <a:rPr lang="es-MX" sz="2411" b="1" dirty="0">
                      <a:solidFill>
                        <a:schemeClr val="bg1"/>
                      </a:solidFill>
                      <a:latin typeface="Comic Sans MS" panose="030F0702030302020204" pitchFamily="66" charset="0"/>
                    </a:rPr>
                    <a:t>Física</a:t>
                  </a:r>
                  <a:endParaRPr lang="es-MX" sz="3100"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xmlns=""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xmlns=""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71" name="CuadroTexto 70">
                  <a:extLst>
                    <a:ext uri="{FF2B5EF4-FFF2-40B4-BE49-F238E27FC236}">
                      <a16:creationId xmlns:a16="http://schemas.microsoft.com/office/drawing/2014/main" xmlns="" id="{2A0E006F-6BFA-4E67-AD34-573EC50C0460}"/>
                    </a:ext>
                  </a:extLst>
                </p:cNvPr>
                <p:cNvSpPr txBox="1"/>
                <p:nvPr/>
              </p:nvSpPr>
              <p:spPr>
                <a:xfrm>
                  <a:off x="-204658" y="2154500"/>
                  <a:ext cx="1892685" cy="433207"/>
                </a:xfrm>
                <a:prstGeom prst="rect">
                  <a:avLst/>
                </a:prstGeom>
                <a:noFill/>
              </p:spPr>
              <p:txBody>
                <a:bodyPr wrap="square" rtlCol="0">
                  <a:spAutoFit/>
                </a:bodyPr>
                <a:lstStyle/>
                <a:p>
                  <a:pPr algn="ctr"/>
                  <a:r>
                    <a:rPr lang="es-MX" sz="1894" b="1" dirty="0">
                      <a:solidFill>
                        <a:schemeClr val="bg1"/>
                      </a:solidFill>
                      <a:latin typeface="Comic Sans MS" panose="030F0702030302020204" pitchFamily="66" charset="0"/>
                    </a:rPr>
                    <a:t>Educación Socioemocional</a:t>
                  </a:r>
                  <a:endParaRPr lang="es-MX" sz="2411"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xmlns=""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xmlns="" id="{7B12804B-9A35-41DE-B9A4-27DE69161C79}"/>
                  </a:ext>
                </a:extLst>
              </p:cNvPr>
              <p:cNvSpPr txBox="1"/>
              <p:nvPr/>
            </p:nvSpPr>
            <p:spPr>
              <a:xfrm>
                <a:off x="27396" y="2826030"/>
                <a:ext cx="7777163" cy="330618"/>
              </a:xfrm>
              <a:prstGeom prst="rect">
                <a:avLst/>
              </a:prstGeom>
              <a:noFill/>
            </p:spPr>
            <p:txBody>
              <a:bodyPr wrap="square" rtlCol="0">
                <a:spAutoFit/>
              </a:bodyPr>
              <a:lstStyle/>
              <a:p>
                <a:r>
                  <a:rPr lang="es-MX" sz="2756" dirty="0">
                    <a:latin typeface="Comic Sans MS" panose="030F0702030302020204" pitchFamily="66" charset="0"/>
                  </a:rPr>
                  <a:t>La jornada de trabajo fue</a:t>
                </a:r>
                <a:r>
                  <a:rPr lang="es-MX" sz="3100" dirty="0"/>
                  <a:t>:</a:t>
                </a:r>
              </a:p>
            </p:txBody>
          </p:sp>
          <p:sp>
            <p:nvSpPr>
              <p:cNvPr id="76" name="Paralelogramo 75">
                <a:extLst>
                  <a:ext uri="{FF2B5EF4-FFF2-40B4-BE49-F238E27FC236}">
                    <a16:creationId xmlns:a16="http://schemas.microsoft.com/office/drawing/2014/main" xmlns=""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78" name="Paralelogramo 77">
                <a:extLst>
                  <a:ext uri="{FF2B5EF4-FFF2-40B4-BE49-F238E27FC236}">
                    <a16:creationId xmlns:a16="http://schemas.microsoft.com/office/drawing/2014/main" xmlns=""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80" name="Paralelogramo 79">
                <a:extLst>
                  <a:ext uri="{FF2B5EF4-FFF2-40B4-BE49-F238E27FC236}">
                    <a16:creationId xmlns:a16="http://schemas.microsoft.com/office/drawing/2014/main" xmlns=""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82" name="Paralelogramo 81">
                <a:extLst>
                  <a:ext uri="{FF2B5EF4-FFF2-40B4-BE49-F238E27FC236}">
                    <a16:creationId xmlns:a16="http://schemas.microsoft.com/office/drawing/2014/main" xmlns=""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83" name="CuadroTexto 82">
                <a:extLst>
                  <a:ext uri="{FF2B5EF4-FFF2-40B4-BE49-F238E27FC236}">
                    <a16:creationId xmlns:a16="http://schemas.microsoft.com/office/drawing/2014/main" xmlns="" id="{967DD3A9-200C-4C55-8BC5-CCE26BA059E2}"/>
                  </a:ext>
                </a:extLst>
              </p:cNvPr>
              <p:cNvSpPr txBox="1"/>
              <p:nvPr/>
            </p:nvSpPr>
            <p:spPr>
              <a:xfrm>
                <a:off x="2788271" y="2881579"/>
                <a:ext cx="914591" cy="269037"/>
              </a:xfrm>
              <a:prstGeom prst="rect">
                <a:avLst/>
              </a:prstGeom>
              <a:noFill/>
            </p:spPr>
            <p:txBody>
              <a:bodyPr wrap="square" rtlCol="0">
                <a:spAutoFit/>
              </a:bodyPr>
              <a:lstStyle/>
              <a:p>
                <a:r>
                  <a:rPr lang="es-MX" sz="2411"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xmlns="" id="{F09B523F-8A7C-480D-8661-5FA4C6F2E91D}"/>
                  </a:ext>
                </a:extLst>
              </p:cNvPr>
              <p:cNvSpPr txBox="1"/>
              <p:nvPr/>
            </p:nvSpPr>
            <p:spPr>
              <a:xfrm>
                <a:off x="3902327" y="2884214"/>
                <a:ext cx="914400" cy="269037"/>
              </a:xfrm>
              <a:prstGeom prst="rect">
                <a:avLst/>
              </a:prstGeom>
              <a:noFill/>
            </p:spPr>
            <p:txBody>
              <a:bodyPr wrap="square" rtlCol="0">
                <a:spAutoFit/>
              </a:bodyPr>
              <a:lstStyle/>
              <a:p>
                <a:r>
                  <a:rPr lang="es-MX" sz="2411" dirty="0">
                    <a:latin typeface="Comic Sans MS" panose="030F0702030302020204" pitchFamily="66" charset="0"/>
                  </a:rPr>
                  <a:t>Buena</a:t>
                </a:r>
              </a:p>
            </p:txBody>
          </p:sp>
          <p:sp>
            <p:nvSpPr>
              <p:cNvPr id="87" name="CuadroTexto 86">
                <a:extLst>
                  <a:ext uri="{FF2B5EF4-FFF2-40B4-BE49-F238E27FC236}">
                    <a16:creationId xmlns:a16="http://schemas.microsoft.com/office/drawing/2014/main" xmlns="" id="{738EC69C-9FF1-417C-B72A-2D7D20847ECA}"/>
                  </a:ext>
                </a:extLst>
              </p:cNvPr>
              <p:cNvSpPr txBox="1"/>
              <p:nvPr/>
            </p:nvSpPr>
            <p:spPr>
              <a:xfrm>
                <a:off x="4984176" y="2894967"/>
                <a:ext cx="914400" cy="269037"/>
              </a:xfrm>
              <a:prstGeom prst="rect">
                <a:avLst/>
              </a:prstGeom>
              <a:noFill/>
            </p:spPr>
            <p:txBody>
              <a:bodyPr wrap="square" rtlCol="0">
                <a:spAutoFit/>
              </a:bodyPr>
              <a:lstStyle/>
              <a:p>
                <a:r>
                  <a:rPr lang="es-MX" sz="2411" dirty="0">
                    <a:latin typeface="Comic Sans MS" panose="030F0702030302020204" pitchFamily="66" charset="0"/>
                  </a:rPr>
                  <a:t>Regular</a:t>
                </a:r>
                <a:endParaRPr lang="es-MX" sz="1894" dirty="0"/>
              </a:p>
            </p:txBody>
          </p:sp>
          <p:sp>
            <p:nvSpPr>
              <p:cNvPr id="89" name="CuadroTexto 88">
                <a:extLst>
                  <a:ext uri="{FF2B5EF4-FFF2-40B4-BE49-F238E27FC236}">
                    <a16:creationId xmlns:a16="http://schemas.microsoft.com/office/drawing/2014/main" xmlns="" id="{1D108D3C-EB07-407F-9F55-E69D4D110D55}"/>
                  </a:ext>
                </a:extLst>
              </p:cNvPr>
              <p:cNvSpPr txBox="1"/>
              <p:nvPr/>
            </p:nvSpPr>
            <p:spPr>
              <a:xfrm>
                <a:off x="6341522" y="2894967"/>
                <a:ext cx="914400" cy="269037"/>
              </a:xfrm>
              <a:prstGeom prst="rect">
                <a:avLst/>
              </a:prstGeom>
              <a:noFill/>
            </p:spPr>
            <p:txBody>
              <a:bodyPr wrap="square" rtlCol="0">
                <a:spAutoFit/>
              </a:bodyPr>
              <a:lstStyle/>
              <a:p>
                <a:r>
                  <a:rPr lang="es-MX" sz="2411" dirty="0">
                    <a:latin typeface="Comic Sans MS" panose="030F0702030302020204" pitchFamily="66" charset="0"/>
                  </a:rPr>
                  <a:t>Mala</a:t>
                </a:r>
                <a:endParaRPr lang="es-MX" sz="2411" dirty="0"/>
              </a:p>
            </p:txBody>
          </p:sp>
        </p:grpSp>
        <p:grpSp>
          <p:nvGrpSpPr>
            <p:cNvPr id="169" name="Grupo 168">
              <a:extLst>
                <a:ext uri="{FF2B5EF4-FFF2-40B4-BE49-F238E27FC236}">
                  <a16:creationId xmlns:a16="http://schemas.microsoft.com/office/drawing/2014/main" xmlns="" id="{F98882BD-1128-4333-AD3C-C99E090A88D9}"/>
                </a:ext>
              </a:extLst>
            </p:cNvPr>
            <p:cNvGrpSpPr/>
            <p:nvPr/>
          </p:nvGrpSpPr>
          <p:grpSpPr>
            <a:xfrm>
              <a:off x="-60113" y="3701185"/>
              <a:ext cx="7866108" cy="1798893"/>
              <a:chOff x="-104586" y="3258293"/>
              <a:chExt cx="7866108" cy="1798893"/>
            </a:xfrm>
          </p:grpSpPr>
          <p:grpSp>
            <p:nvGrpSpPr>
              <p:cNvPr id="90" name="Grupo 89">
                <a:extLst>
                  <a:ext uri="{FF2B5EF4-FFF2-40B4-BE49-F238E27FC236}">
                    <a16:creationId xmlns:a16="http://schemas.microsoft.com/office/drawing/2014/main" xmlns="" id="{F98E8578-A55C-4D5A-B67B-F07061ED95EB}"/>
                  </a:ext>
                </a:extLst>
              </p:cNvPr>
              <p:cNvGrpSpPr/>
              <p:nvPr/>
            </p:nvGrpSpPr>
            <p:grpSpPr>
              <a:xfrm>
                <a:off x="-104586" y="3258293"/>
                <a:ext cx="7866108" cy="369332"/>
                <a:chOff x="-88946" y="1730772"/>
                <a:chExt cx="7866108" cy="369332"/>
              </a:xfrm>
            </p:grpSpPr>
            <p:sp>
              <p:nvSpPr>
                <p:cNvPr id="92" name="Rectángulo 91">
                  <a:extLst>
                    <a:ext uri="{FF2B5EF4-FFF2-40B4-BE49-F238E27FC236}">
                      <a16:creationId xmlns:a16="http://schemas.microsoft.com/office/drawing/2014/main" xmlns=""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93" name="CuadroTexto 92">
                  <a:extLst>
                    <a:ext uri="{FF2B5EF4-FFF2-40B4-BE49-F238E27FC236}">
                      <a16:creationId xmlns:a16="http://schemas.microsoft.com/office/drawing/2014/main" xmlns="" id="{CB4390D6-35FA-450B-A1D5-337BF7ED9267}"/>
                    </a:ext>
                  </a:extLst>
                </p:cNvPr>
                <p:cNvSpPr txBox="1"/>
                <p:nvPr/>
              </p:nvSpPr>
              <p:spPr>
                <a:xfrm>
                  <a:off x="-88946" y="1737642"/>
                  <a:ext cx="7777162" cy="299864"/>
                </a:xfrm>
                <a:prstGeom prst="rect">
                  <a:avLst/>
                </a:prstGeom>
                <a:noFill/>
              </p:spPr>
              <p:txBody>
                <a:bodyPr wrap="square" rtlCol="0">
                  <a:spAutoFit/>
                </a:bodyPr>
                <a:lstStyle/>
                <a:p>
                  <a:pPr algn="ctr"/>
                  <a:r>
                    <a:rPr lang="es-MX" sz="2756"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xmlns="" id="{2C45F712-0E0F-4056-B8C7-58165A752422}"/>
                  </a:ext>
                </a:extLst>
              </p:cNvPr>
              <p:cNvSpPr txBox="1"/>
              <p:nvPr/>
            </p:nvSpPr>
            <p:spPr>
              <a:xfrm>
                <a:off x="-44436" y="3618476"/>
                <a:ext cx="7777163" cy="1438710"/>
              </a:xfrm>
              <a:prstGeom prst="rect">
                <a:avLst/>
              </a:prstGeom>
              <a:noFill/>
            </p:spPr>
            <p:txBody>
              <a:bodyPr wrap="square" rtlCol="0">
                <a:spAutoFit/>
              </a:bodyPr>
              <a:lstStyle/>
              <a:p>
                <a:r>
                  <a:rPr lang="es-MX" sz="2411" dirty="0">
                    <a:latin typeface="Comic Sans MS" panose="030F0702030302020204" pitchFamily="66" charset="0"/>
                  </a:rPr>
                  <a:t>      </a:t>
                </a:r>
                <a:r>
                  <a:rPr lang="es-MX" sz="2067" dirty="0">
                    <a:latin typeface="Comic Sans MS" panose="030F0702030302020204" pitchFamily="66" charset="0"/>
                  </a:rPr>
                  <a:t>Logro de los aprendizajes esperados </a:t>
                </a:r>
                <a:endParaRPr lang="es-MX" sz="2411" dirty="0">
                  <a:latin typeface="Comic Sans MS" panose="030F0702030302020204" pitchFamily="66" charset="0"/>
                </a:endParaRPr>
              </a:p>
              <a:p>
                <a:r>
                  <a:rPr lang="es-MX" sz="2411" dirty="0">
                    <a:latin typeface="Comic Sans MS" panose="030F0702030302020204" pitchFamily="66" charset="0"/>
                  </a:rPr>
                  <a:t>      </a:t>
                </a:r>
                <a:r>
                  <a:rPr lang="es-MX" sz="2067" dirty="0">
                    <a:latin typeface="Comic Sans MS" panose="030F0702030302020204" pitchFamily="66" charset="0"/>
                  </a:rPr>
                  <a:t>Materiales educativos adecuados</a:t>
                </a:r>
              </a:p>
              <a:p>
                <a:r>
                  <a:rPr lang="es-MX" sz="2067" dirty="0">
                    <a:latin typeface="Comic Sans MS" panose="030F0702030302020204" pitchFamily="66" charset="0"/>
                  </a:rPr>
                  <a:t>       Nivel de complejidad adecuado </a:t>
                </a:r>
              </a:p>
              <a:p>
                <a:r>
                  <a:rPr lang="es-MX" sz="2067" dirty="0">
                    <a:latin typeface="Comic Sans MS" panose="030F0702030302020204" pitchFamily="66" charset="0"/>
                  </a:rPr>
                  <a:t>       Organización adecuada</a:t>
                </a:r>
              </a:p>
              <a:p>
                <a:r>
                  <a:rPr lang="es-MX" sz="2067" dirty="0">
                    <a:latin typeface="Comic Sans MS" panose="030F0702030302020204" pitchFamily="66" charset="0"/>
                  </a:rPr>
                  <a:t>       Tiempo planeado correctamente</a:t>
                </a:r>
              </a:p>
              <a:p>
                <a:r>
                  <a:rPr lang="es-MX" sz="2067" dirty="0">
                    <a:latin typeface="Comic Sans MS" panose="030F0702030302020204" pitchFamily="66" charset="0"/>
                  </a:rPr>
                  <a:t>       Actividades planeadas conforme a lo planeado </a:t>
                </a:r>
              </a:p>
              <a:p>
                <a:endParaRPr lang="es-MX" sz="2411" dirty="0"/>
              </a:p>
            </p:txBody>
          </p:sp>
          <p:sp>
            <p:nvSpPr>
              <p:cNvPr id="101" name="Elipse 100">
                <a:extLst>
                  <a:ext uri="{FF2B5EF4-FFF2-40B4-BE49-F238E27FC236}">
                    <a16:creationId xmlns:a16="http://schemas.microsoft.com/office/drawing/2014/main" xmlns=""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06" name="Elipse 105">
                <a:extLst>
                  <a:ext uri="{FF2B5EF4-FFF2-40B4-BE49-F238E27FC236}">
                    <a16:creationId xmlns:a16="http://schemas.microsoft.com/office/drawing/2014/main" xmlns=""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08" name="Elipse 107">
                <a:extLst>
                  <a:ext uri="{FF2B5EF4-FFF2-40B4-BE49-F238E27FC236}">
                    <a16:creationId xmlns:a16="http://schemas.microsoft.com/office/drawing/2014/main" xmlns=""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10" name="Elipse 109">
                <a:extLst>
                  <a:ext uri="{FF2B5EF4-FFF2-40B4-BE49-F238E27FC236}">
                    <a16:creationId xmlns:a16="http://schemas.microsoft.com/office/drawing/2014/main" xmlns=""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12" name="Elipse 111">
                <a:extLst>
                  <a:ext uri="{FF2B5EF4-FFF2-40B4-BE49-F238E27FC236}">
                    <a16:creationId xmlns:a16="http://schemas.microsoft.com/office/drawing/2014/main" xmlns=""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14" name="Elipse 113">
                <a:extLst>
                  <a:ext uri="{FF2B5EF4-FFF2-40B4-BE49-F238E27FC236}">
                    <a16:creationId xmlns:a16="http://schemas.microsoft.com/office/drawing/2014/main" xmlns=""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15" name="CuadroTexto 114">
                <a:extLst>
                  <a:ext uri="{FF2B5EF4-FFF2-40B4-BE49-F238E27FC236}">
                    <a16:creationId xmlns:a16="http://schemas.microsoft.com/office/drawing/2014/main" xmlns="" id="{25E92943-3F55-46FD-819B-08C437F114C6}"/>
                  </a:ext>
                </a:extLst>
              </p:cNvPr>
              <p:cNvSpPr txBox="1"/>
              <p:nvPr/>
            </p:nvSpPr>
            <p:spPr>
              <a:xfrm>
                <a:off x="3639550" y="3590250"/>
                <a:ext cx="4114277" cy="1161854"/>
              </a:xfrm>
              <a:prstGeom prst="rect">
                <a:avLst/>
              </a:prstGeom>
              <a:noFill/>
            </p:spPr>
            <p:txBody>
              <a:bodyPr wrap="square" rtlCol="0">
                <a:spAutoFit/>
              </a:bodyPr>
              <a:lstStyle/>
              <a:p>
                <a:pPr algn="ctr"/>
                <a:r>
                  <a:rPr lang="es-MX" sz="2067" dirty="0">
                    <a:latin typeface="Comic Sans MS" panose="030F0702030302020204" pitchFamily="66" charset="0"/>
                  </a:rPr>
                  <a:t>Observaciones</a:t>
                </a:r>
              </a:p>
              <a:p>
                <a:pPr algn="ctr"/>
                <a:r>
                  <a:rPr lang="es-MX" sz="2067" dirty="0">
                    <a:solidFill>
                      <a:srgbClr val="FF9999"/>
                    </a:solidFill>
                    <a:latin typeface="Comic Sans MS" panose="030F0702030302020204" pitchFamily="66" charset="0"/>
                  </a:rPr>
                  <a:t>_____________________________________________________________________________________________________________________________________________________________________________________________________________</a:t>
                </a:r>
              </a:p>
            </p:txBody>
          </p:sp>
        </p:grpSp>
        <p:grpSp>
          <p:nvGrpSpPr>
            <p:cNvPr id="168" name="Grupo 167">
              <a:extLst>
                <a:ext uri="{FF2B5EF4-FFF2-40B4-BE49-F238E27FC236}">
                  <a16:creationId xmlns:a16="http://schemas.microsoft.com/office/drawing/2014/main" xmlns="" id="{BB09A73F-77AD-421C-9A12-1B07E4E28D91}"/>
                </a:ext>
              </a:extLst>
            </p:cNvPr>
            <p:cNvGrpSpPr/>
            <p:nvPr/>
          </p:nvGrpSpPr>
          <p:grpSpPr>
            <a:xfrm>
              <a:off x="0" y="5352851"/>
              <a:ext cx="8142075" cy="1374905"/>
              <a:chOff x="-106905" y="4811173"/>
              <a:chExt cx="8142075" cy="1374905"/>
            </a:xfrm>
          </p:grpSpPr>
          <p:grpSp>
            <p:nvGrpSpPr>
              <p:cNvPr id="116" name="Grupo 115">
                <a:extLst>
                  <a:ext uri="{FF2B5EF4-FFF2-40B4-BE49-F238E27FC236}">
                    <a16:creationId xmlns:a16="http://schemas.microsoft.com/office/drawing/2014/main" xmlns="" id="{86E20A7A-7587-4421-B56B-9A932A9F7109}"/>
                  </a:ext>
                </a:extLst>
              </p:cNvPr>
              <p:cNvGrpSpPr/>
              <p:nvPr/>
            </p:nvGrpSpPr>
            <p:grpSpPr>
              <a:xfrm>
                <a:off x="-106905" y="4811173"/>
                <a:ext cx="8142075" cy="375843"/>
                <a:chOff x="-91265" y="1649223"/>
                <a:chExt cx="8142075" cy="375843"/>
              </a:xfrm>
            </p:grpSpPr>
            <p:sp>
              <p:nvSpPr>
                <p:cNvPr id="117" name="Rectángulo 116">
                  <a:extLst>
                    <a:ext uri="{FF2B5EF4-FFF2-40B4-BE49-F238E27FC236}">
                      <a16:creationId xmlns:a16="http://schemas.microsoft.com/office/drawing/2014/main" xmlns=""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18" name="CuadroTexto 117">
                  <a:extLst>
                    <a:ext uri="{FF2B5EF4-FFF2-40B4-BE49-F238E27FC236}">
                      <a16:creationId xmlns:a16="http://schemas.microsoft.com/office/drawing/2014/main" xmlns="" id="{1B9E0E7C-C94D-4D33-90C9-F83AE03AC5F1}"/>
                    </a:ext>
                  </a:extLst>
                </p:cNvPr>
                <p:cNvSpPr txBox="1"/>
                <p:nvPr/>
              </p:nvSpPr>
              <p:spPr>
                <a:xfrm>
                  <a:off x="-91265" y="1725202"/>
                  <a:ext cx="8142075" cy="299864"/>
                </a:xfrm>
                <a:prstGeom prst="rect">
                  <a:avLst/>
                </a:prstGeom>
                <a:noFill/>
              </p:spPr>
              <p:txBody>
                <a:bodyPr wrap="square" rtlCol="0">
                  <a:spAutoFit/>
                </a:bodyPr>
                <a:lstStyle/>
                <a:p>
                  <a:pPr algn="ctr"/>
                  <a:r>
                    <a:rPr lang="es-MX" sz="2756"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xmlns="" id="{7C94A14D-3BCC-49E5-BA89-9E2AEF82C62C}"/>
                  </a:ext>
                </a:extLst>
              </p:cNvPr>
              <p:cNvSpPr txBox="1"/>
              <p:nvPr/>
            </p:nvSpPr>
            <p:spPr>
              <a:xfrm>
                <a:off x="-54750" y="5188352"/>
                <a:ext cx="3912051" cy="977148"/>
              </a:xfrm>
              <a:prstGeom prst="rect">
                <a:avLst/>
              </a:prstGeom>
              <a:noFill/>
            </p:spPr>
            <p:txBody>
              <a:bodyPr wrap="square" rtlCol="0">
                <a:spAutoFit/>
              </a:bodyPr>
              <a:lstStyle/>
              <a:p>
                <a:pPr algn="just"/>
                <a:endParaRPr lang="es-MX" sz="2067" dirty="0">
                  <a:latin typeface="Comic Sans MS" panose="030F0702030302020204" pitchFamily="66" charset="0"/>
                </a:endParaRPr>
              </a:p>
              <a:p>
                <a:pPr algn="just"/>
                <a:r>
                  <a:rPr lang="es-MX" sz="2067" dirty="0">
                    <a:latin typeface="Comic Sans MS" panose="030F0702030302020204" pitchFamily="66" charset="0"/>
                  </a:rPr>
                  <a:t>Interés en las actividades</a:t>
                </a:r>
                <a:endParaRPr lang="es-MX" sz="2411" dirty="0">
                  <a:latin typeface="Comic Sans MS" panose="030F0702030302020204" pitchFamily="66" charset="0"/>
                </a:endParaRPr>
              </a:p>
              <a:p>
                <a:pPr algn="just"/>
                <a:r>
                  <a:rPr lang="es-MX" sz="2067" dirty="0">
                    <a:latin typeface="Comic Sans MS" panose="030F0702030302020204" pitchFamily="66" charset="0"/>
                  </a:rPr>
                  <a:t>Participación de la manera esperada</a:t>
                </a:r>
              </a:p>
              <a:p>
                <a:pPr algn="just"/>
                <a:r>
                  <a:rPr lang="es-MX" sz="2067" dirty="0">
                    <a:latin typeface="Comic Sans MS" panose="030F0702030302020204" pitchFamily="66" charset="0"/>
                  </a:rPr>
                  <a:t>Adaptación a la organización establecida</a:t>
                </a:r>
              </a:p>
              <a:p>
                <a:pPr algn="just"/>
                <a:r>
                  <a:rPr lang="es-MX" sz="2067"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xmlns="" id="{06161E3F-EC52-4DE5-966F-0CF0E691332C}"/>
                  </a:ext>
                </a:extLst>
              </p:cNvPr>
              <p:cNvSpPr txBox="1"/>
              <p:nvPr/>
            </p:nvSpPr>
            <p:spPr>
              <a:xfrm>
                <a:off x="3645357" y="5221690"/>
                <a:ext cx="3674654" cy="423028"/>
              </a:xfrm>
              <a:prstGeom prst="rect">
                <a:avLst/>
              </a:prstGeom>
              <a:noFill/>
            </p:spPr>
            <p:txBody>
              <a:bodyPr wrap="square" rtlCol="0">
                <a:spAutoFit/>
              </a:bodyPr>
              <a:lstStyle/>
              <a:p>
                <a:pPr algn="ctr"/>
                <a:r>
                  <a:rPr lang="es-MX" sz="2067" dirty="0">
                    <a:latin typeface="Comic Sans MS" panose="030F0702030302020204" pitchFamily="66" charset="0"/>
                  </a:rPr>
                  <a:t>Todos   Algunos  Pocos   Ninguno</a:t>
                </a:r>
              </a:p>
              <a:p>
                <a:pPr algn="ctr"/>
                <a:endParaRPr lang="es-MX" sz="2067" dirty="0">
                  <a:latin typeface="Comic Sans MS" panose="030F0702030302020204" pitchFamily="66" charset="0"/>
                </a:endParaRPr>
              </a:p>
            </p:txBody>
          </p:sp>
          <p:grpSp>
            <p:nvGrpSpPr>
              <p:cNvPr id="135" name="Grupo 134">
                <a:extLst>
                  <a:ext uri="{FF2B5EF4-FFF2-40B4-BE49-F238E27FC236}">
                    <a16:creationId xmlns:a16="http://schemas.microsoft.com/office/drawing/2014/main" xmlns=""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xmlns=""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28" name="Elipse 127">
                  <a:extLst>
                    <a:ext uri="{FF2B5EF4-FFF2-40B4-BE49-F238E27FC236}">
                      <a16:creationId xmlns:a16="http://schemas.microsoft.com/office/drawing/2014/main" xmlns=""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30" name="Elipse 129">
                  <a:extLst>
                    <a:ext uri="{FF2B5EF4-FFF2-40B4-BE49-F238E27FC236}">
                      <a16:creationId xmlns:a16="http://schemas.microsoft.com/office/drawing/2014/main" xmlns=""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32" name="Elipse 131">
                  <a:extLst>
                    <a:ext uri="{FF2B5EF4-FFF2-40B4-BE49-F238E27FC236}">
                      <a16:creationId xmlns:a16="http://schemas.microsoft.com/office/drawing/2014/main" xmlns=""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36" name="Grupo 135">
                <a:extLst>
                  <a:ext uri="{FF2B5EF4-FFF2-40B4-BE49-F238E27FC236}">
                    <a16:creationId xmlns:a16="http://schemas.microsoft.com/office/drawing/2014/main" xmlns=""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xmlns=""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38" name="Elipse 137">
                  <a:extLst>
                    <a:ext uri="{FF2B5EF4-FFF2-40B4-BE49-F238E27FC236}">
                      <a16:creationId xmlns:a16="http://schemas.microsoft.com/office/drawing/2014/main" xmlns=""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39" name="Elipse 138">
                  <a:extLst>
                    <a:ext uri="{FF2B5EF4-FFF2-40B4-BE49-F238E27FC236}">
                      <a16:creationId xmlns:a16="http://schemas.microsoft.com/office/drawing/2014/main" xmlns=""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40" name="Elipse 139">
                  <a:extLst>
                    <a:ext uri="{FF2B5EF4-FFF2-40B4-BE49-F238E27FC236}">
                      <a16:creationId xmlns:a16="http://schemas.microsoft.com/office/drawing/2014/main" xmlns=""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41" name="Grupo 140">
                <a:extLst>
                  <a:ext uri="{FF2B5EF4-FFF2-40B4-BE49-F238E27FC236}">
                    <a16:creationId xmlns:a16="http://schemas.microsoft.com/office/drawing/2014/main" xmlns=""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xmlns=""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43" name="Elipse 142">
                  <a:extLst>
                    <a:ext uri="{FF2B5EF4-FFF2-40B4-BE49-F238E27FC236}">
                      <a16:creationId xmlns:a16="http://schemas.microsoft.com/office/drawing/2014/main" xmlns=""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44" name="Elipse 143">
                  <a:extLst>
                    <a:ext uri="{FF2B5EF4-FFF2-40B4-BE49-F238E27FC236}">
                      <a16:creationId xmlns:a16="http://schemas.microsoft.com/office/drawing/2014/main" xmlns=""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45" name="Elipse 144">
                  <a:extLst>
                    <a:ext uri="{FF2B5EF4-FFF2-40B4-BE49-F238E27FC236}">
                      <a16:creationId xmlns:a16="http://schemas.microsoft.com/office/drawing/2014/main" xmlns=""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46" name="Grupo 145">
                <a:extLst>
                  <a:ext uri="{FF2B5EF4-FFF2-40B4-BE49-F238E27FC236}">
                    <a16:creationId xmlns:a16="http://schemas.microsoft.com/office/drawing/2014/main" xmlns=""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xmlns=""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48" name="Elipse 147">
                  <a:extLst>
                    <a:ext uri="{FF2B5EF4-FFF2-40B4-BE49-F238E27FC236}">
                      <a16:creationId xmlns:a16="http://schemas.microsoft.com/office/drawing/2014/main" xmlns=""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49" name="Elipse 148">
                  <a:extLst>
                    <a:ext uri="{FF2B5EF4-FFF2-40B4-BE49-F238E27FC236}">
                      <a16:creationId xmlns:a16="http://schemas.microsoft.com/office/drawing/2014/main" xmlns=""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50" name="Elipse 149">
                  <a:extLst>
                    <a:ext uri="{FF2B5EF4-FFF2-40B4-BE49-F238E27FC236}">
                      <a16:creationId xmlns:a16="http://schemas.microsoft.com/office/drawing/2014/main" xmlns=""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grpSp>
          <p:nvGrpSpPr>
            <p:cNvPr id="151" name="Grupo 150">
              <a:extLst>
                <a:ext uri="{FF2B5EF4-FFF2-40B4-BE49-F238E27FC236}">
                  <a16:creationId xmlns:a16="http://schemas.microsoft.com/office/drawing/2014/main" xmlns=""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a16="http://schemas.microsoft.com/office/drawing/2014/main" xmlns=""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53" name="CuadroTexto 152">
                <a:extLst>
                  <a:ext uri="{FF2B5EF4-FFF2-40B4-BE49-F238E27FC236}">
                    <a16:creationId xmlns:a16="http://schemas.microsoft.com/office/drawing/2014/main" xmlns="" id="{B6E65149-4C4C-4DA3-BBD4-37E7A7D3A7A0}"/>
                  </a:ext>
                </a:extLst>
              </p:cNvPr>
              <p:cNvSpPr txBox="1"/>
              <p:nvPr/>
            </p:nvSpPr>
            <p:spPr>
              <a:xfrm>
                <a:off x="-128950" y="1725138"/>
                <a:ext cx="8066405" cy="299864"/>
              </a:xfrm>
              <a:prstGeom prst="rect">
                <a:avLst/>
              </a:prstGeom>
              <a:noFill/>
            </p:spPr>
            <p:txBody>
              <a:bodyPr wrap="square" rtlCol="0">
                <a:spAutoFit/>
              </a:bodyPr>
              <a:lstStyle/>
              <a:p>
                <a:pPr algn="ctr"/>
                <a:r>
                  <a:rPr lang="es-MX" sz="2756"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xmlns="" id="{6718D8D3-202C-4CDB-8F60-21504AA6438C}"/>
                </a:ext>
              </a:extLst>
            </p:cNvPr>
            <p:cNvSpPr txBox="1"/>
            <p:nvPr/>
          </p:nvSpPr>
          <p:spPr>
            <a:xfrm>
              <a:off x="28833" y="7032794"/>
              <a:ext cx="5831687" cy="1346562"/>
            </a:xfrm>
            <a:prstGeom prst="rect">
              <a:avLst/>
            </a:prstGeom>
            <a:noFill/>
          </p:spPr>
          <p:txBody>
            <a:bodyPr wrap="square" rtlCol="0">
              <a:spAutoFit/>
            </a:bodyPr>
            <a:lstStyle/>
            <a:p>
              <a:pPr algn="just"/>
              <a:endParaRPr lang="es-MX" sz="2067" dirty="0">
                <a:latin typeface="Comic Sans MS" panose="030F0702030302020204" pitchFamily="66" charset="0"/>
              </a:endParaRPr>
            </a:p>
            <a:p>
              <a:pPr algn="just"/>
              <a:r>
                <a:rPr lang="es-MX" sz="2067" dirty="0">
                  <a:latin typeface="Comic Sans MS" panose="030F0702030302020204" pitchFamily="66" charset="0"/>
                </a:rPr>
                <a:t>Rescato los conocimientos previos</a:t>
              </a:r>
              <a:endParaRPr lang="es-MX" sz="2411" dirty="0">
                <a:latin typeface="Comic Sans MS" panose="030F0702030302020204" pitchFamily="66" charset="0"/>
              </a:endParaRPr>
            </a:p>
            <a:p>
              <a:pPr algn="just"/>
              <a:r>
                <a:rPr lang="es-MX" sz="2067" dirty="0">
                  <a:latin typeface="Comic Sans MS" panose="030F0702030302020204" pitchFamily="66" charset="0"/>
                </a:rPr>
                <a:t>Identifico y actúa conforme a las necesidades e intereses de los alumnos  </a:t>
              </a:r>
            </a:p>
            <a:p>
              <a:pPr algn="just"/>
              <a:r>
                <a:rPr lang="es-MX" sz="2067" dirty="0">
                  <a:latin typeface="Comic Sans MS" panose="030F0702030302020204" pitchFamily="66" charset="0"/>
                </a:rPr>
                <a:t>Fomento la participación de todos los alumnos </a:t>
              </a:r>
            </a:p>
            <a:p>
              <a:pPr algn="just"/>
              <a:r>
                <a:rPr lang="es-MX" sz="2067" dirty="0">
                  <a:latin typeface="Comic Sans MS" panose="030F0702030302020204" pitchFamily="66" charset="0"/>
                </a:rPr>
                <a:t>Otorgo consignas claras</a:t>
              </a:r>
            </a:p>
            <a:p>
              <a:pPr algn="just"/>
              <a:r>
                <a:rPr lang="es-MX" sz="2067" dirty="0">
                  <a:latin typeface="Comic Sans MS" panose="030F0702030302020204" pitchFamily="66" charset="0"/>
                </a:rPr>
                <a:t>Intervengo adecuadamente</a:t>
              </a:r>
            </a:p>
            <a:p>
              <a:pPr algn="just"/>
              <a:r>
                <a:rPr lang="es-MX" sz="2067"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xmlns=""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xmlns="" id="{101E8FF4-B621-48FA-A3D7-D90BB0502AC4}"/>
                  </a:ext>
                </a:extLst>
              </p:cNvPr>
              <p:cNvSpPr txBox="1"/>
              <p:nvPr/>
            </p:nvSpPr>
            <p:spPr>
              <a:xfrm>
                <a:off x="5319913" y="7568918"/>
                <a:ext cx="2255371" cy="423028"/>
              </a:xfrm>
              <a:prstGeom prst="rect">
                <a:avLst/>
              </a:prstGeom>
              <a:noFill/>
            </p:spPr>
            <p:txBody>
              <a:bodyPr wrap="square" rtlCol="0">
                <a:spAutoFit/>
              </a:bodyPr>
              <a:lstStyle/>
              <a:p>
                <a:pPr algn="ctr"/>
                <a:r>
                  <a:rPr lang="es-MX" sz="2067" dirty="0">
                    <a:latin typeface="Comic Sans MS" panose="030F0702030302020204" pitchFamily="66" charset="0"/>
                  </a:rPr>
                  <a:t>     Si            No   </a:t>
                </a:r>
              </a:p>
              <a:p>
                <a:pPr algn="ctr"/>
                <a:endParaRPr lang="es-MX" sz="2067" dirty="0">
                  <a:latin typeface="Comic Sans MS" panose="030F0702030302020204" pitchFamily="66" charset="0"/>
                </a:endParaRPr>
              </a:p>
            </p:txBody>
          </p:sp>
          <p:grpSp>
            <p:nvGrpSpPr>
              <p:cNvPr id="201" name="Grupo 200">
                <a:extLst>
                  <a:ext uri="{FF2B5EF4-FFF2-40B4-BE49-F238E27FC236}">
                    <a16:creationId xmlns:a16="http://schemas.microsoft.com/office/drawing/2014/main" xmlns=""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xmlns=""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xmlns="" id="{FE1FD20A-6ED7-4845-8B11-A1EC792790C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66" name="Elipse 165">
                    <a:extLst>
                      <a:ext uri="{FF2B5EF4-FFF2-40B4-BE49-F238E27FC236}">
                        <a16:creationId xmlns:a16="http://schemas.microsoft.com/office/drawing/2014/main" xmlns=""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72" name="Grupo 171">
                  <a:extLst>
                    <a:ext uri="{FF2B5EF4-FFF2-40B4-BE49-F238E27FC236}">
                      <a16:creationId xmlns:a16="http://schemas.microsoft.com/office/drawing/2014/main" xmlns=""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xmlns="" id="{E5A1820A-225E-426C-BB18-42E8BAA0D93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74" name="Elipse 173">
                    <a:extLst>
                      <a:ext uri="{FF2B5EF4-FFF2-40B4-BE49-F238E27FC236}">
                        <a16:creationId xmlns:a16="http://schemas.microsoft.com/office/drawing/2014/main" xmlns=""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75" name="Grupo 174">
                  <a:extLst>
                    <a:ext uri="{FF2B5EF4-FFF2-40B4-BE49-F238E27FC236}">
                      <a16:creationId xmlns:a16="http://schemas.microsoft.com/office/drawing/2014/main" xmlns=""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xmlns="" id="{5628CDCD-EA35-4E0D-A852-C8D40DB87C60}"/>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77" name="Elipse 176">
                    <a:extLst>
                      <a:ext uri="{FF2B5EF4-FFF2-40B4-BE49-F238E27FC236}">
                        <a16:creationId xmlns:a16="http://schemas.microsoft.com/office/drawing/2014/main" xmlns=""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78" name="Grupo 177">
                  <a:extLst>
                    <a:ext uri="{FF2B5EF4-FFF2-40B4-BE49-F238E27FC236}">
                      <a16:creationId xmlns:a16="http://schemas.microsoft.com/office/drawing/2014/main" xmlns=""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xmlns="" id="{2CBBDFBE-EB0C-41CC-A88B-D5A80720590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80" name="Elipse 179">
                    <a:extLst>
                      <a:ext uri="{FF2B5EF4-FFF2-40B4-BE49-F238E27FC236}">
                        <a16:creationId xmlns:a16="http://schemas.microsoft.com/office/drawing/2014/main" xmlns=""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81" name="Grupo 180">
                  <a:extLst>
                    <a:ext uri="{FF2B5EF4-FFF2-40B4-BE49-F238E27FC236}">
                      <a16:creationId xmlns:a16="http://schemas.microsoft.com/office/drawing/2014/main" xmlns=""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xmlns="" id="{E7A56ADF-EACC-40C7-9184-0E3F0740A45D}"/>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83" name="Elipse 182">
                    <a:extLst>
                      <a:ext uri="{FF2B5EF4-FFF2-40B4-BE49-F238E27FC236}">
                        <a16:creationId xmlns:a16="http://schemas.microsoft.com/office/drawing/2014/main" xmlns=""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84" name="Grupo 183">
                  <a:extLst>
                    <a:ext uri="{FF2B5EF4-FFF2-40B4-BE49-F238E27FC236}">
                      <a16:creationId xmlns:a16="http://schemas.microsoft.com/office/drawing/2014/main" xmlns=""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xmlns="" id="{A25605AE-999C-4A5F-B9C0-9B6032B44867}"/>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86" name="Elipse 185">
                    <a:extLst>
                      <a:ext uri="{FF2B5EF4-FFF2-40B4-BE49-F238E27FC236}">
                        <a16:creationId xmlns:a16="http://schemas.microsoft.com/office/drawing/2014/main" xmlns=""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grpSp>
        <p:sp>
          <p:nvSpPr>
            <p:cNvPr id="187" name="Rectángulo: esquinas redondeadas 186">
              <a:extLst>
                <a:ext uri="{FF2B5EF4-FFF2-40B4-BE49-F238E27FC236}">
                  <a16:creationId xmlns:a16="http://schemas.microsoft.com/office/drawing/2014/main" xmlns=""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90" name="CuadroTexto 189">
              <a:extLst>
                <a:ext uri="{FF2B5EF4-FFF2-40B4-BE49-F238E27FC236}">
                  <a16:creationId xmlns:a16="http://schemas.microsoft.com/office/drawing/2014/main" xmlns="" id="{325B8F71-AFA8-4D1C-8817-B3B06A563118}"/>
                </a:ext>
              </a:extLst>
            </p:cNvPr>
            <p:cNvSpPr txBox="1"/>
            <p:nvPr/>
          </p:nvSpPr>
          <p:spPr>
            <a:xfrm>
              <a:off x="133839" y="8404739"/>
              <a:ext cx="3553735" cy="238321"/>
            </a:xfrm>
            <a:prstGeom prst="rect">
              <a:avLst/>
            </a:prstGeom>
            <a:noFill/>
          </p:spPr>
          <p:txBody>
            <a:bodyPr wrap="square" rtlCol="0">
              <a:spAutoFit/>
            </a:bodyPr>
            <a:lstStyle/>
            <a:p>
              <a:pPr algn="ctr"/>
              <a:r>
                <a:rPr lang="es-MX" sz="2067" dirty="0">
                  <a:solidFill>
                    <a:schemeClr val="bg1"/>
                  </a:solidFill>
                  <a:latin typeface="Comic Sans MS" panose="030F0702030302020204" pitchFamily="66" charset="0"/>
                </a:rPr>
                <a:t>Logros</a:t>
              </a:r>
            </a:p>
          </p:txBody>
        </p:sp>
        <p:sp>
          <p:nvSpPr>
            <p:cNvPr id="192" name="CuadroTexto 191">
              <a:extLst>
                <a:ext uri="{FF2B5EF4-FFF2-40B4-BE49-F238E27FC236}">
                  <a16:creationId xmlns:a16="http://schemas.microsoft.com/office/drawing/2014/main" xmlns="" id="{85E2E26E-9342-4297-B7CB-788C1192AFE7}"/>
                </a:ext>
              </a:extLst>
            </p:cNvPr>
            <p:cNvSpPr txBox="1"/>
            <p:nvPr/>
          </p:nvSpPr>
          <p:spPr>
            <a:xfrm>
              <a:off x="-40004" y="8592963"/>
              <a:ext cx="3901420" cy="1438635"/>
            </a:xfrm>
            <a:prstGeom prst="rect">
              <a:avLst/>
            </a:prstGeom>
            <a:noFill/>
          </p:spPr>
          <p:txBody>
            <a:bodyPr wrap="square">
              <a:spAutoFit/>
            </a:bodyPr>
            <a:lstStyle/>
            <a:p>
              <a:pPr algn="ctr"/>
              <a:r>
                <a:rPr lang="es-MX" sz="3100" dirty="0">
                  <a:solidFill>
                    <a:schemeClr val="bg1"/>
                  </a:solidFill>
                  <a:latin typeface="Comic Sans MS" panose="030F0702030302020204" pitchFamily="66" charset="0"/>
                </a:rPr>
                <a:t>_________________________________________________________________________________________________________________________________</a:t>
              </a:r>
            </a:p>
          </p:txBody>
        </p:sp>
        <p:sp>
          <p:nvSpPr>
            <p:cNvPr id="194" name="Rectángulo: esquinas redondeadas 193">
              <a:extLst>
                <a:ext uri="{FF2B5EF4-FFF2-40B4-BE49-F238E27FC236}">
                  <a16:creationId xmlns:a16="http://schemas.microsoft.com/office/drawing/2014/main" xmlns=""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dirty="0"/>
            </a:p>
          </p:txBody>
        </p:sp>
        <p:sp>
          <p:nvSpPr>
            <p:cNvPr id="196" name="CuadroTexto 195">
              <a:extLst>
                <a:ext uri="{FF2B5EF4-FFF2-40B4-BE49-F238E27FC236}">
                  <a16:creationId xmlns:a16="http://schemas.microsoft.com/office/drawing/2014/main" xmlns="" id="{3E8B0A84-AA2E-44B9-9328-AF2D69544E7C}"/>
                </a:ext>
              </a:extLst>
            </p:cNvPr>
            <p:cNvSpPr txBox="1"/>
            <p:nvPr/>
          </p:nvSpPr>
          <p:spPr>
            <a:xfrm>
              <a:off x="4080631" y="8474478"/>
              <a:ext cx="3553735" cy="238321"/>
            </a:xfrm>
            <a:prstGeom prst="rect">
              <a:avLst/>
            </a:prstGeom>
            <a:noFill/>
          </p:spPr>
          <p:txBody>
            <a:bodyPr wrap="square" rtlCol="0">
              <a:spAutoFit/>
            </a:bodyPr>
            <a:lstStyle/>
            <a:p>
              <a:pPr algn="ctr"/>
              <a:r>
                <a:rPr lang="es-MX" sz="2067" dirty="0">
                  <a:solidFill>
                    <a:schemeClr val="bg1"/>
                  </a:solidFill>
                  <a:latin typeface="Comic Sans MS" panose="030F0702030302020204" pitchFamily="66" charset="0"/>
                </a:rPr>
                <a:t>Dificultades</a:t>
              </a:r>
            </a:p>
          </p:txBody>
        </p:sp>
        <p:sp>
          <p:nvSpPr>
            <p:cNvPr id="198" name="CuadroTexto 197">
              <a:extLst>
                <a:ext uri="{FF2B5EF4-FFF2-40B4-BE49-F238E27FC236}">
                  <a16:creationId xmlns:a16="http://schemas.microsoft.com/office/drawing/2014/main" xmlns="" id="{8EA301CD-1810-4DA1-96E7-490B3EEE9E43}"/>
                </a:ext>
              </a:extLst>
            </p:cNvPr>
            <p:cNvSpPr txBox="1"/>
            <p:nvPr/>
          </p:nvSpPr>
          <p:spPr>
            <a:xfrm>
              <a:off x="3825086" y="8591560"/>
              <a:ext cx="3901420" cy="1438635"/>
            </a:xfrm>
            <a:prstGeom prst="rect">
              <a:avLst/>
            </a:prstGeom>
            <a:noFill/>
          </p:spPr>
          <p:txBody>
            <a:bodyPr wrap="square">
              <a:spAutoFit/>
            </a:bodyPr>
            <a:lstStyle/>
            <a:p>
              <a:pPr algn="ctr"/>
              <a:r>
                <a:rPr lang="es-MX" sz="3100" dirty="0">
                  <a:solidFill>
                    <a:schemeClr val="bg1"/>
                  </a:solidFill>
                  <a:latin typeface="Comic Sans MS" panose="030F0702030302020204" pitchFamily="66" charset="0"/>
                </a:rPr>
                <a:t>_________________________________________________________________________________________________________________________________</a:t>
              </a:r>
            </a:p>
          </p:txBody>
        </p:sp>
      </p:grpSp>
      <p:pic>
        <p:nvPicPr>
          <p:cNvPr id="4" name="Imagen 3" descr="Imagen que contiene muñeca, juguete, dibujo&#10;&#10;Descripción generada automáticamente">
            <a:extLst>
              <a:ext uri="{FF2B5EF4-FFF2-40B4-BE49-F238E27FC236}">
                <a16:creationId xmlns:a16="http://schemas.microsoft.com/office/drawing/2014/main" xmlns="" id="{E22C5A1D-3DD3-4491-BA78-9B902ABAC39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634893" y="-3528548"/>
            <a:ext cx="1098482" cy="2092159"/>
          </a:xfrm>
          <a:prstGeom prst="rect">
            <a:avLst/>
          </a:prstGeom>
        </p:spPr>
      </p:pic>
    </p:spTree>
    <p:extLst>
      <p:ext uri="{BB962C8B-B14F-4D97-AF65-F5344CB8AC3E}">
        <p14:creationId xmlns:p14="http://schemas.microsoft.com/office/powerpoint/2010/main" val="14217291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xmlns="" id="{BA74D494-408A-4E9A-8CBA-796030CBE8BE}"/>
              </a:ext>
            </a:extLst>
          </p:cNvPr>
          <p:cNvGrpSpPr/>
          <p:nvPr/>
        </p:nvGrpSpPr>
        <p:grpSpPr>
          <a:xfrm>
            <a:off x="-103525" y="-3452353"/>
            <a:ext cx="14125711" cy="17101210"/>
            <a:chOff x="-60113" y="101667"/>
            <a:chExt cx="8202188" cy="9929931"/>
          </a:xfrm>
        </p:grpSpPr>
        <p:sp>
          <p:nvSpPr>
            <p:cNvPr id="6" name="Paralelogramo 5">
              <a:extLst>
                <a:ext uri="{FF2B5EF4-FFF2-40B4-BE49-F238E27FC236}">
                  <a16:creationId xmlns:a16="http://schemas.microsoft.com/office/drawing/2014/main" xmlns=""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8" name="Paralelogramo 7">
              <a:extLst>
                <a:ext uri="{FF2B5EF4-FFF2-40B4-BE49-F238E27FC236}">
                  <a16:creationId xmlns:a16="http://schemas.microsoft.com/office/drawing/2014/main" xmlns=""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0" name="Paralelogramo 9">
              <a:extLst>
                <a:ext uri="{FF2B5EF4-FFF2-40B4-BE49-F238E27FC236}">
                  <a16:creationId xmlns:a16="http://schemas.microsoft.com/office/drawing/2014/main" xmlns=""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nvGrpSpPr>
            <p:cNvPr id="13" name="Grupo 12">
              <a:extLst>
                <a:ext uri="{FF2B5EF4-FFF2-40B4-BE49-F238E27FC236}">
                  <a16:creationId xmlns:a16="http://schemas.microsoft.com/office/drawing/2014/main" xmlns="" id="{B9B108D8-2D8D-467D-B61E-DE552F2B74A5}"/>
                </a:ext>
              </a:extLst>
            </p:cNvPr>
            <p:cNvGrpSpPr/>
            <p:nvPr/>
          </p:nvGrpSpPr>
          <p:grpSpPr>
            <a:xfrm>
              <a:off x="355425" y="669897"/>
              <a:ext cx="406400" cy="484498"/>
              <a:chOff x="325120" y="927110"/>
              <a:chExt cx="406400" cy="484498"/>
            </a:xfrm>
          </p:grpSpPr>
          <p:sp>
            <p:nvSpPr>
              <p:cNvPr id="11" name="Elipse 10">
                <a:extLst>
                  <a:ext uri="{FF2B5EF4-FFF2-40B4-BE49-F238E27FC236}">
                    <a16:creationId xmlns:a16="http://schemas.microsoft.com/office/drawing/2014/main" xmlns=""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2" name="CuadroTexto 11">
                <a:extLst>
                  <a:ext uri="{FF2B5EF4-FFF2-40B4-BE49-F238E27FC236}">
                    <a16:creationId xmlns:a16="http://schemas.microsoft.com/office/drawing/2014/main" xmlns="" id="{2E00C428-416A-4D97-97D6-9A76941C2425}"/>
                  </a:ext>
                </a:extLst>
              </p:cNvPr>
              <p:cNvSpPr txBox="1"/>
              <p:nvPr/>
            </p:nvSpPr>
            <p:spPr>
              <a:xfrm>
                <a:off x="349684" y="927110"/>
                <a:ext cx="304556" cy="484498"/>
              </a:xfrm>
              <a:prstGeom prst="rect">
                <a:avLst/>
              </a:prstGeom>
              <a:noFill/>
            </p:spPr>
            <p:txBody>
              <a:bodyPr wrap="none" rtlCol="0">
                <a:spAutoFit/>
              </a:bodyPr>
              <a:lstStyle/>
              <a:p>
                <a:r>
                  <a:rPr lang="es-MX" sz="4822" dirty="0">
                    <a:latin typeface="Comic Sans MS" panose="030F0702030302020204" pitchFamily="66" charset="0"/>
                  </a:rPr>
                  <a:t>L</a:t>
                </a:r>
              </a:p>
            </p:txBody>
          </p:sp>
        </p:grpSp>
        <p:sp>
          <p:nvSpPr>
            <p:cNvPr id="15" name="Elipse 14">
              <a:extLst>
                <a:ext uri="{FF2B5EF4-FFF2-40B4-BE49-F238E27FC236}">
                  <a16:creationId xmlns:a16="http://schemas.microsoft.com/office/drawing/2014/main" xmlns=""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6" name="CuadroTexto 15">
              <a:extLst>
                <a:ext uri="{FF2B5EF4-FFF2-40B4-BE49-F238E27FC236}">
                  <a16:creationId xmlns:a16="http://schemas.microsoft.com/office/drawing/2014/main" xmlns="" id="{BE575634-FC98-441D-ACDC-E1C8A1435C25}"/>
                </a:ext>
              </a:extLst>
            </p:cNvPr>
            <p:cNvSpPr txBox="1"/>
            <p:nvPr/>
          </p:nvSpPr>
          <p:spPr>
            <a:xfrm>
              <a:off x="859216" y="664837"/>
              <a:ext cx="424628" cy="484498"/>
            </a:xfrm>
            <a:prstGeom prst="rect">
              <a:avLst/>
            </a:prstGeom>
            <a:noFill/>
          </p:spPr>
          <p:txBody>
            <a:bodyPr wrap="none" rtlCol="0">
              <a:spAutoFit/>
            </a:bodyPr>
            <a:lstStyle/>
            <a:p>
              <a:r>
                <a:rPr lang="es-MX" sz="4822" dirty="0">
                  <a:latin typeface="Comic Sans MS" panose="030F0702030302020204" pitchFamily="66" charset="0"/>
                </a:rPr>
                <a:t>M</a:t>
              </a:r>
            </a:p>
          </p:txBody>
        </p:sp>
        <p:sp>
          <p:nvSpPr>
            <p:cNvPr id="18" name="Elipse 17">
              <a:extLst>
                <a:ext uri="{FF2B5EF4-FFF2-40B4-BE49-F238E27FC236}">
                  <a16:creationId xmlns:a16="http://schemas.microsoft.com/office/drawing/2014/main" xmlns=""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9" name="CuadroTexto 18">
              <a:extLst>
                <a:ext uri="{FF2B5EF4-FFF2-40B4-BE49-F238E27FC236}">
                  <a16:creationId xmlns:a16="http://schemas.microsoft.com/office/drawing/2014/main" xmlns="" id="{01D9B938-D65D-4623-994E-C181087BDD6E}"/>
                </a:ext>
              </a:extLst>
            </p:cNvPr>
            <p:cNvSpPr txBox="1"/>
            <p:nvPr/>
          </p:nvSpPr>
          <p:spPr>
            <a:xfrm>
              <a:off x="1353233" y="650852"/>
              <a:ext cx="424628" cy="484498"/>
            </a:xfrm>
            <a:prstGeom prst="rect">
              <a:avLst/>
            </a:prstGeom>
            <a:noFill/>
          </p:spPr>
          <p:txBody>
            <a:bodyPr wrap="none" rtlCol="0">
              <a:spAutoFit/>
            </a:bodyPr>
            <a:lstStyle/>
            <a:p>
              <a:r>
                <a:rPr lang="es-MX" sz="4822" dirty="0">
                  <a:latin typeface="Comic Sans MS" panose="030F0702030302020204" pitchFamily="66" charset="0"/>
                </a:rPr>
                <a:t>M</a:t>
              </a:r>
            </a:p>
          </p:txBody>
        </p:sp>
        <p:sp>
          <p:nvSpPr>
            <p:cNvPr id="21" name="Elipse 20">
              <a:extLst>
                <a:ext uri="{FF2B5EF4-FFF2-40B4-BE49-F238E27FC236}">
                  <a16:creationId xmlns:a16="http://schemas.microsoft.com/office/drawing/2014/main" xmlns=""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100" dirty="0"/>
                <a:t>  </a:t>
              </a:r>
            </a:p>
          </p:txBody>
        </p:sp>
        <p:sp>
          <p:nvSpPr>
            <p:cNvPr id="22" name="CuadroTexto 21">
              <a:extLst>
                <a:ext uri="{FF2B5EF4-FFF2-40B4-BE49-F238E27FC236}">
                  <a16:creationId xmlns:a16="http://schemas.microsoft.com/office/drawing/2014/main" xmlns="" id="{D10FE9A1-28D5-4310-BD57-3A5884781B43}"/>
                </a:ext>
              </a:extLst>
            </p:cNvPr>
            <p:cNvSpPr txBox="1"/>
            <p:nvPr/>
          </p:nvSpPr>
          <p:spPr>
            <a:xfrm>
              <a:off x="1921391" y="682587"/>
              <a:ext cx="310716" cy="484498"/>
            </a:xfrm>
            <a:prstGeom prst="rect">
              <a:avLst/>
            </a:prstGeom>
            <a:noFill/>
          </p:spPr>
          <p:txBody>
            <a:bodyPr wrap="square" rtlCol="0">
              <a:spAutoFit/>
            </a:bodyPr>
            <a:lstStyle/>
            <a:p>
              <a:r>
                <a:rPr lang="es-MX" sz="4822" dirty="0">
                  <a:latin typeface="Comic Sans MS" panose="030F0702030302020204" pitchFamily="66" charset="0"/>
                </a:rPr>
                <a:t>J</a:t>
              </a:r>
            </a:p>
          </p:txBody>
        </p:sp>
        <p:sp>
          <p:nvSpPr>
            <p:cNvPr id="24" name="Elipse 23">
              <a:extLst>
                <a:ext uri="{FF2B5EF4-FFF2-40B4-BE49-F238E27FC236}">
                  <a16:creationId xmlns:a16="http://schemas.microsoft.com/office/drawing/2014/main" xmlns=""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25" name="CuadroTexto 24">
              <a:extLst>
                <a:ext uri="{FF2B5EF4-FFF2-40B4-BE49-F238E27FC236}">
                  <a16:creationId xmlns:a16="http://schemas.microsoft.com/office/drawing/2014/main" xmlns="" id="{675EA713-7166-4AA9-B421-958EB661CA25}"/>
                </a:ext>
              </a:extLst>
            </p:cNvPr>
            <p:cNvSpPr txBox="1"/>
            <p:nvPr/>
          </p:nvSpPr>
          <p:spPr>
            <a:xfrm>
              <a:off x="2395441" y="714322"/>
              <a:ext cx="340857" cy="484498"/>
            </a:xfrm>
            <a:prstGeom prst="rect">
              <a:avLst/>
            </a:prstGeom>
            <a:noFill/>
          </p:spPr>
          <p:txBody>
            <a:bodyPr wrap="none" rtlCol="0">
              <a:spAutoFit/>
            </a:bodyPr>
            <a:lstStyle/>
            <a:p>
              <a:r>
                <a:rPr lang="es-MX" sz="4822" dirty="0">
                  <a:latin typeface="Comic Sans MS" panose="030F0702030302020204" pitchFamily="66" charset="0"/>
                </a:rPr>
                <a:t>V</a:t>
              </a:r>
            </a:p>
          </p:txBody>
        </p:sp>
        <p:grpSp>
          <p:nvGrpSpPr>
            <p:cNvPr id="37" name="Grupo 36">
              <a:extLst>
                <a:ext uri="{FF2B5EF4-FFF2-40B4-BE49-F238E27FC236}">
                  <a16:creationId xmlns:a16="http://schemas.microsoft.com/office/drawing/2014/main" xmlns=""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xmlns="" id="{1F8B6B18-BBBC-4E3C-86D9-F00304A479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xmlns="" id="{E80C588A-7E82-4001-94A5-DE90FC28F9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xmlns="" id="{65450E8D-4A8F-47F5-9A99-0395E3E756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xmlns="" id="{360757C7-0204-411C-BC27-46C0D1504D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xmlns="" id="{69E61F90-5C76-46E5-9AB4-46A4DAD5FA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xmlns="" id="{C0070B9A-B372-4799-9461-A579B3A946DE}"/>
                </a:ext>
              </a:extLst>
            </p:cNvPr>
            <p:cNvSpPr txBox="1"/>
            <p:nvPr/>
          </p:nvSpPr>
          <p:spPr>
            <a:xfrm>
              <a:off x="38869" y="1108892"/>
              <a:ext cx="7777163" cy="607622"/>
            </a:xfrm>
            <a:prstGeom prst="rect">
              <a:avLst/>
            </a:prstGeom>
            <a:noFill/>
          </p:spPr>
          <p:txBody>
            <a:bodyPr wrap="square" rtlCol="0">
              <a:spAutoFit/>
            </a:bodyPr>
            <a:lstStyle/>
            <a:p>
              <a:r>
                <a:rPr lang="es-MX" sz="3100" dirty="0"/>
                <a:t>Situación de Aprendizaje: _____________________________________________</a:t>
              </a:r>
            </a:p>
            <a:p>
              <a:r>
                <a:rPr lang="es-MX" sz="3100" dirty="0"/>
                <a:t>__________________________________________________________________</a:t>
              </a:r>
            </a:p>
          </p:txBody>
        </p:sp>
        <p:sp>
          <p:nvSpPr>
            <p:cNvPr id="39" name="Rectángulo 38">
              <a:extLst>
                <a:ext uri="{FF2B5EF4-FFF2-40B4-BE49-F238E27FC236}">
                  <a16:creationId xmlns:a16="http://schemas.microsoft.com/office/drawing/2014/main" xmlns=""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40" name="CuadroTexto 39">
              <a:extLst>
                <a:ext uri="{FF2B5EF4-FFF2-40B4-BE49-F238E27FC236}">
                  <a16:creationId xmlns:a16="http://schemas.microsoft.com/office/drawing/2014/main" xmlns="" id="{EBB85D41-574F-42BC-9018-63249043977A}"/>
                </a:ext>
              </a:extLst>
            </p:cNvPr>
            <p:cNvSpPr txBox="1"/>
            <p:nvPr/>
          </p:nvSpPr>
          <p:spPr>
            <a:xfrm>
              <a:off x="-60113" y="1913838"/>
              <a:ext cx="7777162" cy="299864"/>
            </a:xfrm>
            <a:prstGeom prst="rect">
              <a:avLst/>
            </a:prstGeom>
            <a:noFill/>
          </p:spPr>
          <p:txBody>
            <a:bodyPr wrap="square" rtlCol="0">
              <a:spAutoFit/>
            </a:bodyPr>
            <a:lstStyle/>
            <a:p>
              <a:pPr algn="ctr"/>
              <a:r>
                <a:rPr lang="es-MX" sz="2756"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xmlns="" id="{083CD8EE-5F7D-466F-B780-EFFFBFC05014}"/>
                </a:ext>
              </a:extLst>
            </p:cNvPr>
            <p:cNvGrpSpPr/>
            <p:nvPr/>
          </p:nvGrpSpPr>
          <p:grpSpPr>
            <a:xfrm>
              <a:off x="240392" y="2345731"/>
              <a:ext cx="7381107" cy="587675"/>
              <a:chOff x="-75901" y="2156819"/>
              <a:chExt cx="7381107" cy="587675"/>
            </a:xfrm>
          </p:grpSpPr>
          <p:grpSp>
            <p:nvGrpSpPr>
              <p:cNvPr id="44" name="Grupo 43">
                <a:extLst>
                  <a:ext uri="{FF2B5EF4-FFF2-40B4-BE49-F238E27FC236}">
                    <a16:creationId xmlns:a16="http://schemas.microsoft.com/office/drawing/2014/main" xmlns=""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xmlns=""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43" name="CuadroTexto 42">
                  <a:extLst>
                    <a:ext uri="{FF2B5EF4-FFF2-40B4-BE49-F238E27FC236}">
                      <a16:creationId xmlns:a16="http://schemas.microsoft.com/office/drawing/2014/main" xmlns="" id="{4D7A53C4-2AD3-46FF-A6B4-42DB355C7AEA}"/>
                    </a:ext>
                  </a:extLst>
                </p:cNvPr>
                <p:cNvSpPr txBox="1"/>
                <p:nvPr/>
              </p:nvSpPr>
              <p:spPr>
                <a:xfrm>
                  <a:off x="-169219" y="2139829"/>
                  <a:ext cx="1892685" cy="535216"/>
                </a:xfrm>
                <a:prstGeom prst="rect">
                  <a:avLst/>
                </a:prstGeom>
                <a:noFill/>
              </p:spPr>
              <p:txBody>
                <a:bodyPr wrap="square" rtlCol="0">
                  <a:spAutoFit/>
                </a:bodyPr>
                <a:lstStyle/>
                <a:p>
                  <a:pPr algn="ctr"/>
                  <a:r>
                    <a:rPr lang="es-MX" sz="2411" b="1" dirty="0">
                      <a:solidFill>
                        <a:schemeClr val="bg1"/>
                      </a:solidFill>
                      <a:latin typeface="Comic Sans MS" panose="030F0702030302020204" pitchFamily="66" charset="0"/>
                    </a:rPr>
                    <a:t>Lenguaje y</a:t>
                  </a:r>
                </a:p>
                <a:p>
                  <a:pPr algn="ctr"/>
                  <a:r>
                    <a:rPr lang="es-MX" sz="2411" b="1" dirty="0">
                      <a:solidFill>
                        <a:schemeClr val="bg1"/>
                      </a:solidFill>
                      <a:latin typeface="Comic Sans MS" panose="030F0702030302020204" pitchFamily="66" charset="0"/>
                    </a:rPr>
                    <a:t>comunicación</a:t>
                  </a:r>
                  <a:endParaRPr lang="es-MX" sz="3100"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xmlns=""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xmlns=""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59" name="CuadroTexto 58">
                  <a:extLst>
                    <a:ext uri="{FF2B5EF4-FFF2-40B4-BE49-F238E27FC236}">
                      <a16:creationId xmlns:a16="http://schemas.microsoft.com/office/drawing/2014/main" xmlns="" id="{0E5E6861-0F13-4038-B433-32662CD9813E}"/>
                    </a:ext>
                  </a:extLst>
                </p:cNvPr>
                <p:cNvSpPr txBox="1"/>
                <p:nvPr/>
              </p:nvSpPr>
              <p:spPr>
                <a:xfrm>
                  <a:off x="-171552" y="2139829"/>
                  <a:ext cx="1892685" cy="535216"/>
                </a:xfrm>
                <a:prstGeom prst="rect">
                  <a:avLst/>
                </a:prstGeom>
                <a:noFill/>
              </p:spPr>
              <p:txBody>
                <a:bodyPr wrap="square" rtlCol="0">
                  <a:spAutoFit/>
                </a:bodyPr>
                <a:lstStyle/>
                <a:p>
                  <a:pPr algn="ctr"/>
                  <a:r>
                    <a:rPr lang="es-MX" sz="2411" b="1" dirty="0">
                      <a:solidFill>
                        <a:schemeClr val="bg1"/>
                      </a:solidFill>
                      <a:latin typeface="Comic Sans MS" panose="030F0702030302020204" pitchFamily="66" charset="0"/>
                    </a:rPr>
                    <a:t>Pensamiento </a:t>
                  </a:r>
                </a:p>
                <a:p>
                  <a:pPr algn="ctr"/>
                  <a:r>
                    <a:rPr lang="es-MX" sz="2411" b="1" dirty="0">
                      <a:solidFill>
                        <a:schemeClr val="bg1"/>
                      </a:solidFill>
                      <a:latin typeface="Comic Sans MS" panose="030F0702030302020204" pitchFamily="66" charset="0"/>
                    </a:rPr>
                    <a:t>matemático</a:t>
                  </a:r>
                  <a:endParaRPr lang="es-MX" sz="3100"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xmlns="" id="{DE412BE8-0BFB-42DA-A279-3E2C07EC4A7C}"/>
                  </a:ext>
                </a:extLst>
              </p:cNvPr>
              <p:cNvGrpSpPr/>
              <p:nvPr/>
            </p:nvGrpSpPr>
            <p:grpSpPr>
              <a:xfrm>
                <a:off x="2280098" y="2156825"/>
                <a:ext cx="1443895" cy="587669"/>
                <a:chOff x="-204663" y="2121401"/>
                <a:chExt cx="1892685" cy="649237"/>
              </a:xfrm>
            </p:grpSpPr>
            <p:sp>
              <p:nvSpPr>
                <p:cNvPr id="61" name="Rectángulo 60">
                  <a:extLst>
                    <a:ext uri="{FF2B5EF4-FFF2-40B4-BE49-F238E27FC236}">
                      <a16:creationId xmlns:a16="http://schemas.microsoft.com/office/drawing/2014/main" xmlns=""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62" name="CuadroTexto 61">
                  <a:extLst>
                    <a:ext uri="{FF2B5EF4-FFF2-40B4-BE49-F238E27FC236}">
                      <a16:creationId xmlns:a16="http://schemas.microsoft.com/office/drawing/2014/main" xmlns="" id="{8583341A-D28C-4BAF-AADF-7019A81EC3A9}"/>
                    </a:ext>
                  </a:extLst>
                </p:cNvPr>
                <p:cNvSpPr txBox="1"/>
                <p:nvPr/>
              </p:nvSpPr>
              <p:spPr>
                <a:xfrm>
                  <a:off x="-204663" y="2150444"/>
                  <a:ext cx="1892685" cy="620194"/>
                </a:xfrm>
                <a:prstGeom prst="rect">
                  <a:avLst/>
                </a:prstGeom>
                <a:noFill/>
              </p:spPr>
              <p:txBody>
                <a:bodyPr wrap="square" rtlCol="0">
                  <a:spAutoFit/>
                </a:bodyPr>
                <a:lstStyle/>
                <a:p>
                  <a:pPr algn="ctr"/>
                  <a:r>
                    <a:rPr lang="es-MX" sz="1894" b="1" dirty="0">
                      <a:solidFill>
                        <a:schemeClr val="bg1"/>
                      </a:solidFill>
                      <a:latin typeface="Comic Sans MS" panose="030F0702030302020204" pitchFamily="66" charset="0"/>
                    </a:rPr>
                    <a:t>Exploración del mundo natural y social</a:t>
                  </a:r>
                  <a:endParaRPr lang="es-MX" sz="2411"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xmlns=""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xmlns=""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65" name="CuadroTexto 64">
                  <a:extLst>
                    <a:ext uri="{FF2B5EF4-FFF2-40B4-BE49-F238E27FC236}">
                      <a16:creationId xmlns:a16="http://schemas.microsoft.com/office/drawing/2014/main" xmlns="" id="{80935E19-64EA-4D41-9A3C-8E6C14C1C24B}"/>
                    </a:ext>
                  </a:extLst>
                </p:cNvPr>
                <p:cNvSpPr txBox="1"/>
                <p:nvPr/>
              </p:nvSpPr>
              <p:spPr>
                <a:xfrm>
                  <a:off x="-359582" y="2259260"/>
                  <a:ext cx="1892685" cy="297223"/>
                </a:xfrm>
                <a:prstGeom prst="rect">
                  <a:avLst/>
                </a:prstGeom>
                <a:noFill/>
              </p:spPr>
              <p:txBody>
                <a:bodyPr wrap="square" rtlCol="0">
                  <a:spAutoFit/>
                </a:bodyPr>
                <a:lstStyle/>
                <a:p>
                  <a:pPr algn="ctr"/>
                  <a:r>
                    <a:rPr lang="es-MX" sz="2411" b="1" dirty="0">
                      <a:solidFill>
                        <a:schemeClr val="bg1"/>
                      </a:solidFill>
                      <a:latin typeface="Comic Sans MS" panose="030F0702030302020204" pitchFamily="66" charset="0"/>
                    </a:rPr>
                    <a:t>Artes</a:t>
                  </a:r>
                  <a:endParaRPr lang="es-MX" sz="3100"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xmlns=""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xmlns=""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68" name="CuadroTexto 67">
                  <a:extLst>
                    <a:ext uri="{FF2B5EF4-FFF2-40B4-BE49-F238E27FC236}">
                      <a16:creationId xmlns:a16="http://schemas.microsoft.com/office/drawing/2014/main" xmlns="" id="{A9F5438C-023C-4607-A434-6E5095D48236}"/>
                    </a:ext>
                  </a:extLst>
                </p:cNvPr>
                <p:cNvSpPr txBox="1"/>
                <p:nvPr/>
              </p:nvSpPr>
              <p:spPr>
                <a:xfrm>
                  <a:off x="-177539" y="2150449"/>
                  <a:ext cx="1892685" cy="535216"/>
                </a:xfrm>
                <a:prstGeom prst="rect">
                  <a:avLst/>
                </a:prstGeom>
                <a:noFill/>
              </p:spPr>
              <p:txBody>
                <a:bodyPr wrap="square" rtlCol="0">
                  <a:spAutoFit/>
                </a:bodyPr>
                <a:lstStyle/>
                <a:p>
                  <a:pPr algn="ctr"/>
                  <a:r>
                    <a:rPr lang="es-MX" sz="2411" b="1" dirty="0">
                      <a:solidFill>
                        <a:schemeClr val="bg1"/>
                      </a:solidFill>
                      <a:latin typeface="Comic Sans MS" panose="030F0702030302020204" pitchFamily="66" charset="0"/>
                    </a:rPr>
                    <a:t>Educación </a:t>
                  </a:r>
                </a:p>
                <a:p>
                  <a:pPr algn="ctr"/>
                  <a:r>
                    <a:rPr lang="es-MX" sz="2411" b="1" dirty="0">
                      <a:solidFill>
                        <a:schemeClr val="bg1"/>
                      </a:solidFill>
                      <a:latin typeface="Comic Sans MS" panose="030F0702030302020204" pitchFamily="66" charset="0"/>
                    </a:rPr>
                    <a:t>Física</a:t>
                  </a:r>
                  <a:endParaRPr lang="es-MX" sz="3100"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xmlns=""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xmlns=""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71" name="CuadroTexto 70">
                  <a:extLst>
                    <a:ext uri="{FF2B5EF4-FFF2-40B4-BE49-F238E27FC236}">
                      <a16:creationId xmlns:a16="http://schemas.microsoft.com/office/drawing/2014/main" xmlns="" id="{2A0E006F-6BFA-4E67-AD34-573EC50C0460}"/>
                    </a:ext>
                  </a:extLst>
                </p:cNvPr>
                <p:cNvSpPr txBox="1"/>
                <p:nvPr/>
              </p:nvSpPr>
              <p:spPr>
                <a:xfrm>
                  <a:off x="-204658" y="2154500"/>
                  <a:ext cx="1892685" cy="433207"/>
                </a:xfrm>
                <a:prstGeom prst="rect">
                  <a:avLst/>
                </a:prstGeom>
                <a:noFill/>
              </p:spPr>
              <p:txBody>
                <a:bodyPr wrap="square" rtlCol="0">
                  <a:spAutoFit/>
                </a:bodyPr>
                <a:lstStyle/>
                <a:p>
                  <a:pPr algn="ctr"/>
                  <a:r>
                    <a:rPr lang="es-MX" sz="1894" b="1" dirty="0">
                      <a:solidFill>
                        <a:schemeClr val="bg1"/>
                      </a:solidFill>
                      <a:latin typeface="Comic Sans MS" panose="030F0702030302020204" pitchFamily="66" charset="0"/>
                    </a:rPr>
                    <a:t>Educación Socioemocional</a:t>
                  </a:r>
                  <a:endParaRPr lang="es-MX" sz="2411"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xmlns=""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xmlns="" id="{7B12804B-9A35-41DE-B9A4-27DE69161C79}"/>
                  </a:ext>
                </a:extLst>
              </p:cNvPr>
              <p:cNvSpPr txBox="1"/>
              <p:nvPr/>
            </p:nvSpPr>
            <p:spPr>
              <a:xfrm>
                <a:off x="27396" y="2826030"/>
                <a:ext cx="7777163" cy="330618"/>
              </a:xfrm>
              <a:prstGeom prst="rect">
                <a:avLst/>
              </a:prstGeom>
              <a:noFill/>
            </p:spPr>
            <p:txBody>
              <a:bodyPr wrap="square" rtlCol="0">
                <a:spAutoFit/>
              </a:bodyPr>
              <a:lstStyle/>
              <a:p>
                <a:r>
                  <a:rPr lang="es-MX" sz="2756" dirty="0">
                    <a:latin typeface="Comic Sans MS" panose="030F0702030302020204" pitchFamily="66" charset="0"/>
                  </a:rPr>
                  <a:t>La jornada de trabajo fue</a:t>
                </a:r>
                <a:r>
                  <a:rPr lang="es-MX" sz="3100" dirty="0"/>
                  <a:t>:</a:t>
                </a:r>
              </a:p>
            </p:txBody>
          </p:sp>
          <p:sp>
            <p:nvSpPr>
              <p:cNvPr id="76" name="Paralelogramo 75">
                <a:extLst>
                  <a:ext uri="{FF2B5EF4-FFF2-40B4-BE49-F238E27FC236}">
                    <a16:creationId xmlns:a16="http://schemas.microsoft.com/office/drawing/2014/main" xmlns=""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78" name="Paralelogramo 77">
                <a:extLst>
                  <a:ext uri="{FF2B5EF4-FFF2-40B4-BE49-F238E27FC236}">
                    <a16:creationId xmlns:a16="http://schemas.microsoft.com/office/drawing/2014/main" xmlns=""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80" name="Paralelogramo 79">
                <a:extLst>
                  <a:ext uri="{FF2B5EF4-FFF2-40B4-BE49-F238E27FC236}">
                    <a16:creationId xmlns:a16="http://schemas.microsoft.com/office/drawing/2014/main" xmlns=""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82" name="Paralelogramo 81">
                <a:extLst>
                  <a:ext uri="{FF2B5EF4-FFF2-40B4-BE49-F238E27FC236}">
                    <a16:creationId xmlns:a16="http://schemas.microsoft.com/office/drawing/2014/main" xmlns=""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83" name="CuadroTexto 82">
                <a:extLst>
                  <a:ext uri="{FF2B5EF4-FFF2-40B4-BE49-F238E27FC236}">
                    <a16:creationId xmlns:a16="http://schemas.microsoft.com/office/drawing/2014/main" xmlns="" id="{967DD3A9-200C-4C55-8BC5-CCE26BA059E2}"/>
                  </a:ext>
                </a:extLst>
              </p:cNvPr>
              <p:cNvSpPr txBox="1"/>
              <p:nvPr/>
            </p:nvSpPr>
            <p:spPr>
              <a:xfrm>
                <a:off x="2788271" y="2881579"/>
                <a:ext cx="914591" cy="269037"/>
              </a:xfrm>
              <a:prstGeom prst="rect">
                <a:avLst/>
              </a:prstGeom>
              <a:noFill/>
            </p:spPr>
            <p:txBody>
              <a:bodyPr wrap="square" rtlCol="0">
                <a:spAutoFit/>
              </a:bodyPr>
              <a:lstStyle/>
              <a:p>
                <a:r>
                  <a:rPr lang="es-MX" sz="2411"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xmlns="" id="{F09B523F-8A7C-480D-8661-5FA4C6F2E91D}"/>
                  </a:ext>
                </a:extLst>
              </p:cNvPr>
              <p:cNvSpPr txBox="1"/>
              <p:nvPr/>
            </p:nvSpPr>
            <p:spPr>
              <a:xfrm>
                <a:off x="3902327" y="2884214"/>
                <a:ext cx="914400" cy="269037"/>
              </a:xfrm>
              <a:prstGeom prst="rect">
                <a:avLst/>
              </a:prstGeom>
              <a:noFill/>
            </p:spPr>
            <p:txBody>
              <a:bodyPr wrap="square" rtlCol="0">
                <a:spAutoFit/>
              </a:bodyPr>
              <a:lstStyle/>
              <a:p>
                <a:r>
                  <a:rPr lang="es-MX" sz="2411" dirty="0">
                    <a:latin typeface="Comic Sans MS" panose="030F0702030302020204" pitchFamily="66" charset="0"/>
                  </a:rPr>
                  <a:t>Buena</a:t>
                </a:r>
              </a:p>
            </p:txBody>
          </p:sp>
          <p:sp>
            <p:nvSpPr>
              <p:cNvPr id="87" name="CuadroTexto 86">
                <a:extLst>
                  <a:ext uri="{FF2B5EF4-FFF2-40B4-BE49-F238E27FC236}">
                    <a16:creationId xmlns:a16="http://schemas.microsoft.com/office/drawing/2014/main" xmlns="" id="{738EC69C-9FF1-417C-B72A-2D7D20847ECA}"/>
                  </a:ext>
                </a:extLst>
              </p:cNvPr>
              <p:cNvSpPr txBox="1"/>
              <p:nvPr/>
            </p:nvSpPr>
            <p:spPr>
              <a:xfrm>
                <a:off x="4984176" y="2894967"/>
                <a:ext cx="914400" cy="269037"/>
              </a:xfrm>
              <a:prstGeom prst="rect">
                <a:avLst/>
              </a:prstGeom>
              <a:noFill/>
            </p:spPr>
            <p:txBody>
              <a:bodyPr wrap="square" rtlCol="0">
                <a:spAutoFit/>
              </a:bodyPr>
              <a:lstStyle/>
              <a:p>
                <a:r>
                  <a:rPr lang="es-MX" sz="2411" dirty="0">
                    <a:latin typeface="Comic Sans MS" panose="030F0702030302020204" pitchFamily="66" charset="0"/>
                  </a:rPr>
                  <a:t>Regular</a:t>
                </a:r>
                <a:endParaRPr lang="es-MX" sz="1894" dirty="0"/>
              </a:p>
            </p:txBody>
          </p:sp>
          <p:sp>
            <p:nvSpPr>
              <p:cNvPr id="89" name="CuadroTexto 88">
                <a:extLst>
                  <a:ext uri="{FF2B5EF4-FFF2-40B4-BE49-F238E27FC236}">
                    <a16:creationId xmlns:a16="http://schemas.microsoft.com/office/drawing/2014/main" xmlns="" id="{1D108D3C-EB07-407F-9F55-E69D4D110D55}"/>
                  </a:ext>
                </a:extLst>
              </p:cNvPr>
              <p:cNvSpPr txBox="1"/>
              <p:nvPr/>
            </p:nvSpPr>
            <p:spPr>
              <a:xfrm>
                <a:off x="6341522" y="2894967"/>
                <a:ext cx="914400" cy="269037"/>
              </a:xfrm>
              <a:prstGeom prst="rect">
                <a:avLst/>
              </a:prstGeom>
              <a:noFill/>
            </p:spPr>
            <p:txBody>
              <a:bodyPr wrap="square" rtlCol="0">
                <a:spAutoFit/>
              </a:bodyPr>
              <a:lstStyle/>
              <a:p>
                <a:r>
                  <a:rPr lang="es-MX" sz="2411" dirty="0">
                    <a:latin typeface="Comic Sans MS" panose="030F0702030302020204" pitchFamily="66" charset="0"/>
                  </a:rPr>
                  <a:t>Mala</a:t>
                </a:r>
                <a:endParaRPr lang="es-MX" sz="2411" dirty="0"/>
              </a:p>
            </p:txBody>
          </p:sp>
        </p:grpSp>
        <p:grpSp>
          <p:nvGrpSpPr>
            <p:cNvPr id="169" name="Grupo 168">
              <a:extLst>
                <a:ext uri="{FF2B5EF4-FFF2-40B4-BE49-F238E27FC236}">
                  <a16:creationId xmlns:a16="http://schemas.microsoft.com/office/drawing/2014/main" xmlns="" id="{F98882BD-1128-4333-AD3C-C99E090A88D9}"/>
                </a:ext>
              </a:extLst>
            </p:cNvPr>
            <p:cNvGrpSpPr/>
            <p:nvPr/>
          </p:nvGrpSpPr>
          <p:grpSpPr>
            <a:xfrm>
              <a:off x="-60113" y="3701185"/>
              <a:ext cx="7866108" cy="1798893"/>
              <a:chOff x="-104586" y="3258293"/>
              <a:chExt cx="7866108" cy="1798893"/>
            </a:xfrm>
          </p:grpSpPr>
          <p:grpSp>
            <p:nvGrpSpPr>
              <p:cNvPr id="90" name="Grupo 89">
                <a:extLst>
                  <a:ext uri="{FF2B5EF4-FFF2-40B4-BE49-F238E27FC236}">
                    <a16:creationId xmlns:a16="http://schemas.microsoft.com/office/drawing/2014/main" xmlns="" id="{F98E8578-A55C-4D5A-B67B-F07061ED95EB}"/>
                  </a:ext>
                </a:extLst>
              </p:cNvPr>
              <p:cNvGrpSpPr/>
              <p:nvPr/>
            </p:nvGrpSpPr>
            <p:grpSpPr>
              <a:xfrm>
                <a:off x="-104586" y="3258293"/>
                <a:ext cx="7866108" cy="369332"/>
                <a:chOff x="-88946" y="1730772"/>
                <a:chExt cx="7866108" cy="369332"/>
              </a:xfrm>
            </p:grpSpPr>
            <p:sp>
              <p:nvSpPr>
                <p:cNvPr id="92" name="Rectángulo 91">
                  <a:extLst>
                    <a:ext uri="{FF2B5EF4-FFF2-40B4-BE49-F238E27FC236}">
                      <a16:creationId xmlns:a16="http://schemas.microsoft.com/office/drawing/2014/main" xmlns=""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93" name="CuadroTexto 92">
                  <a:extLst>
                    <a:ext uri="{FF2B5EF4-FFF2-40B4-BE49-F238E27FC236}">
                      <a16:creationId xmlns:a16="http://schemas.microsoft.com/office/drawing/2014/main" xmlns="" id="{CB4390D6-35FA-450B-A1D5-337BF7ED9267}"/>
                    </a:ext>
                  </a:extLst>
                </p:cNvPr>
                <p:cNvSpPr txBox="1"/>
                <p:nvPr/>
              </p:nvSpPr>
              <p:spPr>
                <a:xfrm>
                  <a:off x="-88946" y="1737642"/>
                  <a:ext cx="7777162" cy="299864"/>
                </a:xfrm>
                <a:prstGeom prst="rect">
                  <a:avLst/>
                </a:prstGeom>
                <a:noFill/>
              </p:spPr>
              <p:txBody>
                <a:bodyPr wrap="square" rtlCol="0">
                  <a:spAutoFit/>
                </a:bodyPr>
                <a:lstStyle/>
                <a:p>
                  <a:pPr algn="ctr"/>
                  <a:r>
                    <a:rPr lang="es-MX" sz="2756"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xmlns="" id="{2C45F712-0E0F-4056-B8C7-58165A752422}"/>
                  </a:ext>
                </a:extLst>
              </p:cNvPr>
              <p:cNvSpPr txBox="1"/>
              <p:nvPr/>
            </p:nvSpPr>
            <p:spPr>
              <a:xfrm>
                <a:off x="-44436" y="3618476"/>
                <a:ext cx="7777163" cy="1438710"/>
              </a:xfrm>
              <a:prstGeom prst="rect">
                <a:avLst/>
              </a:prstGeom>
              <a:noFill/>
            </p:spPr>
            <p:txBody>
              <a:bodyPr wrap="square" rtlCol="0">
                <a:spAutoFit/>
              </a:bodyPr>
              <a:lstStyle/>
              <a:p>
                <a:r>
                  <a:rPr lang="es-MX" sz="2411" dirty="0">
                    <a:latin typeface="Comic Sans MS" panose="030F0702030302020204" pitchFamily="66" charset="0"/>
                  </a:rPr>
                  <a:t>      </a:t>
                </a:r>
                <a:r>
                  <a:rPr lang="es-MX" sz="2067" dirty="0">
                    <a:latin typeface="Comic Sans MS" panose="030F0702030302020204" pitchFamily="66" charset="0"/>
                  </a:rPr>
                  <a:t>Logro de los aprendizajes esperados </a:t>
                </a:r>
                <a:endParaRPr lang="es-MX" sz="2411" dirty="0">
                  <a:latin typeface="Comic Sans MS" panose="030F0702030302020204" pitchFamily="66" charset="0"/>
                </a:endParaRPr>
              </a:p>
              <a:p>
                <a:r>
                  <a:rPr lang="es-MX" sz="2411" dirty="0">
                    <a:latin typeface="Comic Sans MS" panose="030F0702030302020204" pitchFamily="66" charset="0"/>
                  </a:rPr>
                  <a:t>      </a:t>
                </a:r>
                <a:r>
                  <a:rPr lang="es-MX" sz="2067" dirty="0">
                    <a:latin typeface="Comic Sans MS" panose="030F0702030302020204" pitchFamily="66" charset="0"/>
                  </a:rPr>
                  <a:t>Materiales educativos adecuados</a:t>
                </a:r>
              </a:p>
              <a:p>
                <a:r>
                  <a:rPr lang="es-MX" sz="2067" dirty="0">
                    <a:latin typeface="Comic Sans MS" panose="030F0702030302020204" pitchFamily="66" charset="0"/>
                  </a:rPr>
                  <a:t>       Nivel de complejidad adecuado </a:t>
                </a:r>
              </a:p>
              <a:p>
                <a:r>
                  <a:rPr lang="es-MX" sz="2067" dirty="0">
                    <a:latin typeface="Comic Sans MS" panose="030F0702030302020204" pitchFamily="66" charset="0"/>
                  </a:rPr>
                  <a:t>       Organización adecuada</a:t>
                </a:r>
              </a:p>
              <a:p>
                <a:r>
                  <a:rPr lang="es-MX" sz="2067" dirty="0">
                    <a:latin typeface="Comic Sans MS" panose="030F0702030302020204" pitchFamily="66" charset="0"/>
                  </a:rPr>
                  <a:t>       Tiempo planeado correctamente</a:t>
                </a:r>
              </a:p>
              <a:p>
                <a:r>
                  <a:rPr lang="es-MX" sz="2067" dirty="0">
                    <a:latin typeface="Comic Sans MS" panose="030F0702030302020204" pitchFamily="66" charset="0"/>
                  </a:rPr>
                  <a:t>       Actividades planeadas conforme a lo planeado </a:t>
                </a:r>
              </a:p>
              <a:p>
                <a:endParaRPr lang="es-MX" sz="2411" dirty="0"/>
              </a:p>
            </p:txBody>
          </p:sp>
          <p:sp>
            <p:nvSpPr>
              <p:cNvPr id="101" name="Elipse 100">
                <a:extLst>
                  <a:ext uri="{FF2B5EF4-FFF2-40B4-BE49-F238E27FC236}">
                    <a16:creationId xmlns:a16="http://schemas.microsoft.com/office/drawing/2014/main" xmlns=""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06" name="Elipse 105">
                <a:extLst>
                  <a:ext uri="{FF2B5EF4-FFF2-40B4-BE49-F238E27FC236}">
                    <a16:creationId xmlns:a16="http://schemas.microsoft.com/office/drawing/2014/main" xmlns=""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08" name="Elipse 107">
                <a:extLst>
                  <a:ext uri="{FF2B5EF4-FFF2-40B4-BE49-F238E27FC236}">
                    <a16:creationId xmlns:a16="http://schemas.microsoft.com/office/drawing/2014/main" xmlns=""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10" name="Elipse 109">
                <a:extLst>
                  <a:ext uri="{FF2B5EF4-FFF2-40B4-BE49-F238E27FC236}">
                    <a16:creationId xmlns:a16="http://schemas.microsoft.com/office/drawing/2014/main" xmlns=""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12" name="Elipse 111">
                <a:extLst>
                  <a:ext uri="{FF2B5EF4-FFF2-40B4-BE49-F238E27FC236}">
                    <a16:creationId xmlns:a16="http://schemas.microsoft.com/office/drawing/2014/main" xmlns=""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14" name="Elipse 113">
                <a:extLst>
                  <a:ext uri="{FF2B5EF4-FFF2-40B4-BE49-F238E27FC236}">
                    <a16:creationId xmlns:a16="http://schemas.microsoft.com/office/drawing/2014/main" xmlns=""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15" name="CuadroTexto 114">
                <a:extLst>
                  <a:ext uri="{FF2B5EF4-FFF2-40B4-BE49-F238E27FC236}">
                    <a16:creationId xmlns:a16="http://schemas.microsoft.com/office/drawing/2014/main" xmlns="" id="{25E92943-3F55-46FD-819B-08C437F114C6}"/>
                  </a:ext>
                </a:extLst>
              </p:cNvPr>
              <p:cNvSpPr txBox="1"/>
              <p:nvPr/>
            </p:nvSpPr>
            <p:spPr>
              <a:xfrm>
                <a:off x="3639550" y="3590250"/>
                <a:ext cx="4114277" cy="1161854"/>
              </a:xfrm>
              <a:prstGeom prst="rect">
                <a:avLst/>
              </a:prstGeom>
              <a:noFill/>
            </p:spPr>
            <p:txBody>
              <a:bodyPr wrap="square" rtlCol="0">
                <a:spAutoFit/>
              </a:bodyPr>
              <a:lstStyle/>
              <a:p>
                <a:pPr algn="ctr"/>
                <a:r>
                  <a:rPr lang="es-MX" sz="2067" dirty="0">
                    <a:latin typeface="Comic Sans MS" panose="030F0702030302020204" pitchFamily="66" charset="0"/>
                  </a:rPr>
                  <a:t>Observaciones</a:t>
                </a:r>
              </a:p>
              <a:p>
                <a:pPr algn="ctr"/>
                <a:r>
                  <a:rPr lang="es-MX" sz="2067" dirty="0">
                    <a:solidFill>
                      <a:srgbClr val="FF9999"/>
                    </a:solidFill>
                    <a:latin typeface="Comic Sans MS" panose="030F0702030302020204" pitchFamily="66" charset="0"/>
                  </a:rPr>
                  <a:t>_____________________________________________________________________________________________________________________________________________________________________________________________________________</a:t>
                </a:r>
              </a:p>
            </p:txBody>
          </p:sp>
        </p:grpSp>
        <p:grpSp>
          <p:nvGrpSpPr>
            <p:cNvPr id="168" name="Grupo 167">
              <a:extLst>
                <a:ext uri="{FF2B5EF4-FFF2-40B4-BE49-F238E27FC236}">
                  <a16:creationId xmlns:a16="http://schemas.microsoft.com/office/drawing/2014/main" xmlns="" id="{BB09A73F-77AD-421C-9A12-1B07E4E28D91}"/>
                </a:ext>
              </a:extLst>
            </p:cNvPr>
            <p:cNvGrpSpPr/>
            <p:nvPr/>
          </p:nvGrpSpPr>
          <p:grpSpPr>
            <a:xfrm>
              <a:off x="0" y="5352851"/>
              <a:ext cx="8142075" cy="1374905"/>
              <a:chOff x="-106905" y="4811173"/>
              <a:chExt cx="8142075" cy="1374905"/>
            </a:xfrm>
          </p:grpSpPr>
          <p:grpSp>
            <p:nvGrpSpPr>
              <p:cNvPr id="116" name="Grupo 115">
                <a:extLst>
                  <a:ext uri="{FF2B5EF4-FFF2-40B4-BE49-F238E27FC236}">
                    <a16:creationId xmlns:a16="http://schemas.microsoft.com/office/drawing/2014/main" xmlns="" id="{86E20A7A-7587-4421-B56B-9A932A9F7109}"/>
                  </a:ext>
                </a:extLst>
              </p:cNvPr>
              <p:cNvGrpSpPr/>
              <p:nvPr/>
            </p:nvGrpSpPr>
            <p:grpSpPr>
              <a:xfrm>
                <a:off x="-106905" y="4811173"/>
                <a:ext cx="8142075" cy="375843"/>
                <a:chOff x="-91265" y="1649223"/>
                <a:chExt cx="8142075" cy="375843"/>
              </a:xfrm>
            </p:grpSpPr>
            <p:sp>
              <p:nvSpPr>
                <p:cNvPr id="117" name="Rectángulo 116">
                  <a:extLst>
                    <a:ext uri="{FF2B5EF4-FFF2-40B4-BE49-F238E27FC236}">
                      <a16:creationId xmlns:a16="http://schemas.microsoft.com/office/drawing/2014/main" xmlns=""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18" name="CuadroTexto 117">
                  <a:extLst>
                    <a:ext uri="{FF2B5EF4-FFF2-40B4-BE49-F238E27FC236}">
                      <a16:creationId xmlns:a16="http://schemas.microsoft.com/office/drawing/2014/main" xmlns="" id="{1B9E0E7C-C94D-4D33-90C9-F83AE03AC5F1}"/>
                    </a:ext>
                  </a:extLst>
                </p:cNvPr>
                <p:cNvSpPr txBox="1"/>
                <p:nvPr/>
              </p:nvSpPr>
              <p:spPr>
                <a:xfrm>
                  <a:off x="-91265" y="1725202"/>
                  <a:ext cx="8142075" cy="299864"/>
                </a:xfrm>
                <a:prstGeom prst="rect">
                  <a:avLst/>
                </a:prstGeom>
                <a:noFill/>
              </p:spPr>
              <p:txBody>
                <a:bodyPr wrap="square" rtlCol="0">
                  <a:spAutoFit/>
                </a:bodyPr>
                <a:lstStyle/>
                <a:p>
                  <a:pPr algn="ctr"/>
                  <a:r>
                    <a:rPr lang="es-MX" sz="2756"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xmlns="" id="{7C94A14D-3BCC-49E5-BA89-9E2AEF82C62C}"/>
                  </a:ext>
                </a:extLst>
              </p:cNvPr>
              <p:cNvSpPr txBox="1"/>
              <p:nvPr/>
            </p:nvSpPr>
            <p:spPr>
              <a:xfrm>
                <a:off x="-54750" y="5188352"/>
                <a:ext cx="3912051" cy="977148"/>
              </a:xfrm>
              <a:prstGeom prst="rect">
                <a:avLst/>
              </a:prstGeom>
              <a:noFill/>
            </p:spPr>
            <p:txBody>
              <a:bodyPr wrap="square" rtlCol="0">
                <a:spAutoFit/>
              </a:bodyPr>
              <a:lstStyle/>
              <a:p>
                <a:pPr algn="just"/>
                <a:endParaRPr lang="es-MX" sz="2067" dirty="0">
                  <a:latin typeface="Comic Sans MS" panose="030F0702030302020204" pitchFamily="66" charset="0"/>
                </a:endParaRPr>
              </a:p>
              <a:p>
                <a:pPr algn="just"/>
                <a:r>
                  <a:rPr lang="es-MX" sz="2067" dirty="0">
                    <a:latin typeface="Comic Sans MS" panose="030F0702030302020204" pitchFamily="66" charset="0"/>
                  </a:rPr>
                  <a:t>Interés en las actividades</a:t>
                </a:r>
                <a:endParaRPr lang="es-MX" sz="2411" dirty="0">
                  <a:latin typeface="Comic Sans MS" panose="030F0702030302020204" pitchFamily="66" charset="0"/>
                </a:endParaRPr>
              </a:p>
              <a:p>
                <a:pPr algn="just"/>
                <a:r>
                  <a:rPr lang="es-MX" sz="2067" dirty="0">
                    <a:latin typeface="Comic Sans MS" panose="030F0702030302020204" pitchFamily="66" charset="0"/>
                  </a:rPr>
                  <a:t>Participación de la manera esperada</a:t>
                </a:r>
              </a:p>
              <a:p>
                <a:pPr algn="just"/>
                <a:r>
                  <a:rPr lang="es-MX" sz="2067" dirty="0">
                    <a:latin typeface="Comic Sans MS" panose="030F0702030302020204" pitchFamily="66" charset="0"/>
                  </a:rPr>
                  <a:t>Adaptación a la organización establecida</a:t>
                </a:r>
              </a:p>
              <a:p>
                <a:pPr algn="just"/>
                <a:r>
                  <a:rPr lang="es-MX" sz="2067"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xmlns="" id="{06161E3F-EC52-4DE5-966F-0CF0E691332C}"/>
                  </a:ext>
                </a:extLst>
              </p:cNvPr>
              <p:cNvSpPr txBox="1"/>
              <p:nvPr/>
            </p:nvSpPr>
            <p:spPr>
              <a:xfrm>
                <a:off x="3645357" y="5221690"/>
                <a:ext cx="3674654" cy="423028"/>
              </a:xfrm>
              <a:prstGeom prst="rect">
                <a:avLst/>
              </a:prstGeom>
              <a:noFill/>
            </p:spPr>
            <p:txBody>
              <a:bodyPr wrap="square" rtlCol="0">
                <a:spAutoFit/>
              </a:bodyPr>
              <a:lstStyle/>
              <a:p>
                <a:pPr algn="ctr"/>
                <a:r>
                  <a:rPr lang="es-MX" sz="2067" dirty="0">
                    <a:latin typeface="Comic Sans MS" panose="030F0702030302020204" pitchFamily="66" charset="0"/>
                  </a:rPr>
                  <a:t>Todos   Algunos  Pocos   Ninguno</a:t>
                </a:r>
              </a:p>
              <a:p>
                <a:pPr algn="ctr"/>
                <a:endParaRPr lang="es-MX" sz="2067" dirty="0">
                  <a:latin typeface="Comic Sans MS" panose="030F0702030302020204" pitchFamily="66" charset="0"/>
                </a:endParaRPr>
              </a:p>
            </p:txBody>
          </p:sp>
          <p:grpSp>
            <p:nvGrpSpPr>
              <p:cNvPr id="135" name="Grupo 134">
                <a:extLst>
                  <a:ext uri="{FF2B5EF4-FFF2-40B4-BE49-F238E27FC236}">
                    <a16:creationId xmlns:a16="http://schemas.microsoft.com/office/drawing/2014/main" xmlns=""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xmlns=""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28" name="Elipse 127">
                  <a:extLst>
                    <a:ext uri="{FF2B5EF4-FFF2-40B4-BE49-F238E27FC236}">
                      <a16:creationId xmlns:a16="http://schemas.microsoft.com/office/drawing/2014/main" xmlns=""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30" name="Elipse 129">
                  <a:extLst>
                    <a:ext uri="{FF2B5EF4-FFF2-40B4-BE49-F238E27FC236}">
                      <a16:creationId xmlns:a16="http://schemas.microsoft.com/office/drawing/2014/main" xmlns=""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32" name="Elipse 131">
                  <a:extLst>
                    <a:ext uri="{FF2B5EF4-FFF2-40B4-BE49-F238E27FC236}">
                      <a16:creationId xmlns:a16="http://schemas.microsoft.com/office/drawing/2014/main" xmlns=""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36" name="Grupo 135">
                <a:extLst>
                  <a:ext uri="{FF2B5EF4-FFF2-40B4-BE49-F238E27FC236}">
                    <a16:creationId xmlns:a16="http://schemas.microsoft.com/office/drawing/2014/main" xmlns=""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xmlns=""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38" name="Elipse 137">
                  <a:extLst>
                    <a:ext uri="{FF2B5EF4-FFF2-40B4-BE49-F238E27FC236}">
                      <a16:creationId xmlns:a16="http://schemas.microsoft.com/office/drawing/2014/main" xmlns=""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39" name="Elipse 138">
                  <a:extLst>
                    <a:ext uri="{FF2B5EF4-FFF2-40B4-BE49-F238E27FC236}">
                      <a16:creationId xmlns:a16="http://schemas.microsoft.com/office/drawing/2014/main" xmlns=""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40" name="Elipse 139">
                  <a:extLst>
                    <a:ext uri="{FF2B5EF4-FFF2-40B4-BE49-F238E27FC236}">
                      <a16:creationId xmlns:a16="http://schemas.microsoft.com/office/drawing/2014/main" xmlns=""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41" name="Grupo 140">
                <a:extLst>
                  <a:ext uri="{FF2B5EF4-FFF2-40B4-BE49-F238E27FC236}">
                    <a16:creationId xmlns:a16="http://schemas.microsoft.com/office/drawing/2014/main" xmlns=""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xmlns=""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43" name="Elipse 142">
                  <a:extLst>
                    <a:ext uri="{FF2B5EF4-FFF2-40B4-BE49-F238E27FC236}">
                      <a16:creationId xmlns:a16="http://schemas.microsoft.com/office/drawing/2014/main" xmlns=""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44" name="Elipse 143">
                  <a:extLst>
                    <a:ext uri="{FF2B5EF4-FFF2-40B4-BE49-F238E27FC236}">
                      <a16:creationId xmlns:a16="http://schemas.microsoft.com/office/drawing/2014/main" xmlns=""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45" name="Elipse 144">
                  <a:extLst>
                    <a:ext uri="{FF2B5EF4-FFF2-40B4-BE49-F238E27FC236}">
                      <a16:creationId xmlns:a16="http://schemas.microsoft.com/office/drawing/2014/main" xmlns=""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46" name="Grupo 145">
                <a:extLst>
                  <a:ext uri="{FF2B5EF4-FFF2-40B4-BE49-F238E27FC236}">
                    <a16:creationId xmlns:a16="http://schemas.microsoft.com/office/drawing/2014/main" xmlns=""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xmlns=""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48" name="Elipse 147">
                  <a:extLst>
                    <a:ext uri="{FF2B5EF4-FFF2-40B4-BE49-F238E27FC236}">
                      <a16:creationId xmlns:a16="http://schemas.microsoft.com/office/drawing/2014/main" xmlns=""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49" name="Elipse 148">
                  <a:extLst>
                    <a:ext uri="{FF2B5EF4-FFF2-40B4-BE49-F238E27FC236}">
                      <a16:creationId xmlns:a16="http://schemas.microsoft.com/office/drawing/2014/main" xmlns=""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50" name="Elipse 149">
                  <a:extLst>
                    <a:ext uri="{FF2B5EF4-FFF2-40B4-BE49-F238E27FC236}">
                      <a16:creationId xmlns:a16="http://schemas.microsoft.com/office/drawing/2014/main" xmlns=""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grpSp>
          <p:nvGrpSpPr>
            <p:cNvPr id="151" name="Grupo 150">
              <a:extLst>
                <a:ext uri="{FF2B5EF4-FFF2-40B4-BE49-F238E27FC236}">
                  <a16:creationId xmlns:a16="http://schemas.microsoft.com/office/drawing/2014/main" xmlns=""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a16="http://schemas.microsoft.com/office/drawing/2014/main" xmlns=""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53" name="CuadroTexto 152">
                <a:extLst>
                  <a:ext uri="{FF2B5EF4-FFF2-40B4-BE49-F238E27FC236}">
                    <a16:creationId xmlns:a16="http://schemas.microsoft.com/office/drawing/2014/main" xmlns="" id="{B6E65149-4C4C-4DA3-BBD4-37E7A7D3A7A0}"/>
                  </a:ext>
                </a:extLst>
              </p:cNvPr>
              <p:cNvSpPr txBox="1"/>
              <p:nvPr/>
            </p:nvSpPr>
            <p:spPr>
              <a:xfrm>
                <a:off x="-128950" y="1725138"/>
                <a:ext cx="8066405" cy="299864"/>
              </a:xfrm>
              <a:prstGeom prst="rect">
                <a:avLst/>
              </a:prstGeom>
              <a:noFill/>
            </p:spPr>
            <p:txBody>
              <a:bodyPr wrap="square" rtlCol="0">
                <a:spAutoFit/>
              </a:bodyPr>
              <a:lstStyle/>
              <a:p>
                <a:pPr algn="ctr"/>
                <a:r>
                  <a:rPr lang="es-MX" sz="2756"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xmlns="" id="{6718D8D3-202C-4CDB-8F60-21504AA6438C}"/>
                </a:ext>
              </a:extLst>
            </p:cNvPr>
            <p:cNvSpPr txBox="1"/>
            <p:nvPr/>
          </p:nvSpPr>
          <p:spPr>
            <a:xfrm>
              <a:off x="28833" y="7032794"/>
              <a:ext cx="5831687" cy="1346562"/>
            </a:xfrm>
            <a:prstGeom prst="rect">
              <a:avLst/>
            </a:prstGeom>
            <a:noFill/>
          </p:spPr>
          <p:txBody>
            <a:bodyPr wrap="square" rtlCol="0">
              <a:spAutoFit/>
            </a:bodyPr>
            <a:lstStyle/>
            <a:p>
              <a:pPr algn="just"/>
              <a:endParaRPr lang="es-MX" sz="2067" dirty="0">
                <a:latin typeface="Comic Sans MS" panose="030F0702030302020204" pitchFamily="66" charset="0"/>
              </a:endParaRPr>
            </a:p>
            <a:p>
              <a:pPr algn="just"/>
              <a:r>
                <a:rPr lang="es-MX" sz="2067" dirty="0">
                  <a:latin typeface="Comic Sans MS" panose="030F0702030302020204" pitchFamily="66" charset="0"/>
                </a:rPr>
                <a:t>Rescato los conocimientos previos</a:t>
              </a:r>
              <a:endParaRPr lang="es-MX" sz="2411" dirty="0">
                <a:latin typeface="Comic Sans MS" panose="030F0702030302020204" pitchFamily="66" charset="0"/>
              </a:endParaRPr>
            </a:p>
            <a:p>
              <a:pPr algn="just"/>
              <a:r>
                <a:rPr lang="es-MX" sz="2067" dirty="0">
                  <a:latin typeface="Comic Sans MS" panose="030F0702030302020204" pitchFamily="66" charset="0"/>
                </a:rPr>
                <a:t>Identifico y actúa conforme a las necesidades e intereses de los alumnos  </a:t>
              </a:r>
            </a:p>
            <a:p>
              <a:pPr algn="just"/>
              <a:r>
                <a:rPr lang="es-MX" sz="2067" dirty="0">
                  <a:latin typeface="Comic Sans MS" panose="030F0702030302020204" pitchFamily="66" charset="0"/>
                </a:rPr>
                <a:t>Fomento la participación de todos los alumnos </a:t>
              </a:r>
            </a:p>
            <a:p>
              <a:pPr algn="just"/>
              <a:r>
                <a:rPr lang="es-MX" sz="2067" dirty="0">
                  <a:latin typeface="Comic Sans MS" panose="030F0702030302020204" pitchFamily="66" charset="0"/>
                </a:rPr>
                <a:t>Otorgo consignas claras</a:t>
              </a:r>
            </a:p>
            <a:p>
              <a:pPr algn="just"/>
              <a:r>
                <a:rPr lang="es-MX" sz="2067" dirty="0">
                  <a:latin typeface="Comic Sans MS" panose="030F0702030302020204" pitchFamily="66" charset="0"/>
                </a:rPr>
                <a:t>Intervengo adecuadamente</a:t>
              </a:r>
            </a:p>
            <a:p>
              <a:pPr algn="just"/>
              <a:r>
                <a:rPr lang="es-MX" sz="2067"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xmlns=""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xmlns="" id="{101E8FF4-B621-48FA-A3D7-D90BB0502AC4}"/>
                  </a:ext>
                </a:extLst>
              </p:cNvPr>
              <p:cNvSpPr txBox="1"/>
              <p:nvPr/>
            </p:nvSpPr>
            <p:spPr>
              <a:xfrm>
                <a:off x="5319913" y="7568918"/>
                <a:ext cx="2255371" cy="423028"/>
              </a:xfrm>
              <a:prstGeom prst="rect">
                <a:avLst/>
              </a:prstGeom>
              <a:noFill/>
            </p:spPr>
            <p:txBody>
              <a:bodyPr wrap="square" rtlCol="0">
                <a:spAutoFit/>
              </a:bodyPr>
              <a:lstStyle/>
              <a:p>
                <a:pPr algn="ctr"/>
                <a:r>
                  <a:rPr lang="es-MX" sz="2067" dirty="0">
                    <a:latin typeface="Comic Sans MS" panose="030F0702030302020204" pitchFamily="66" charset="0"/>
                  </a:rPr>
                  <a:t>     Si            No   </a:t>
                </a:r>
              </a:p>
              <a:p>
                <a:pPr algn="ctr"/>
                <a:endParaRPr lang="es-MX" sz="2067" dirty="0">
                  <a:latin typeface="Comic Sans MS" panose="030F0702030302020204" pitchFamily="66" charset="0"/>
                </a:endParaRPr>
              </a:p>
            </p:txBody>
          </p:sp>
          <p:grpSp>
            <p:nvGrpSpPr>
              <p:cNvPr id="201" name="Grupo 200">
                <a:extLst>
                  <a:ext uri="{FF2B5EF4-FFF2-40B4-BE49-F238E27FC236}">
                    <a16:creationId xmlns:a16="http://schemas.microsoft.com/office/drawing/2014/main" xmlns=""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xmlns=""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xmlns="" id="{FE1FD20A-6ED7-4845-8B11-A1EC792790C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66" name="Elipse 165">
                    <a:extLst>
                      <a:ext uri="{FF2B5EF4-FFF2-40B4-BE49-F238E27FC236}">
                        <a16:creationId xmlns:a16="http://schemas.microsoft.com/office/drawing/2014/main" xmlns=""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72" name="Grupo 171">
                  <a:extLst>
                    <a:ext uri="{FF2B5EF4-FFF2-40B4-BE49-F238E27FC236}">
                      <a16:creationId xmlns:a16="http://schemas.microsoft.com/office/drawing/2014/main" xmlns=""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xmlns="" id="{E5A1820A-225E-426C-BB18-42E8BAA0D93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74" name="Elipse 173">
                    <a:extLst>
                      <a:ext uri="{FF2B5EF4-FFF2-40B4-BE49-F238E27FC236}">
                        <a16:creationId xmlns:a16="http://schemas.microsoft.com/office/drawing/2014/main" xmlns=""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75" name="Grupo 174">
                  <a:extLst>
                    <a:ext uri="{FF2B5EF4-FFF2-40B4-BE49-F238E27FC236}">
                      <a16:creationId xmlns:a16="http://schemas.microsoft.com/office/drawing/2014/main" xmlns=""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xmlns="" id="{5628CDCD-EA35-4E0D-A852-C8D40DB87C60}"/>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77" name="Elipse 176">
                    <a:extLst>
                      <a:ext uri="{FF2B5EF4-FFF2-40B4-BE49-F238E27FC236}">
                        <a16:creationId xmlns:a16="http://schemas.microsoft.com/office/drawing/2014/main" xmlns=""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78" name="Grupo 177">
                  <a:extLst>
                    <a:ext uri="{FF2B5EF4-FFF2-40B4-BE49-F238E27FC236}">
                      <a16:creationId xmlns:a16="http://schemas.microsoft.com/office/drawing/2014/main" xmlns=""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xmlns="" id="{2CBBDFBE-EB0C-41CC-A88B-D5A80720590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80" name="Elipse 179">
                    <a:extLst>
                      <a:ext uri="{FF2B5EF4-FFF2-40B4-BE49-F238E27FC236}">
                        <a16:creationId xmlns:a16="http://schemas.microsoft.com/office/drawing/2014/main" xmlns=""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81" name="Grupo 180">
                  <a:extLst>
                    <a:ext uri="{FF2B5EF4-FFF2-40B4-BE49-F238E27FC236}">
                      <a16:creationId xmlns:a16="http://schemas.microsoft.com/office/drawing/2014/main" xmlns=""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xmlns="" id="{E7A56ADF-EACC-40C7-9184-0E3F0740A45D}"/>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83" name="Elipse 182">
                    <a:extLst>
                      <a:ext uri="{FF2B5EF4-FFF2-40B4-BE49-F238E27FC236}">
                        <a16:creationId xmlns:a16="http://schemas.microsoft.com/office/drawing/2014/main" xmlns=""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84" name="Grupo 183">
                  <a:extLst>
                    <a:ext uri="{FF2B5EF4-FFF2-40B4-BE49-F238E27FC236}">
                      <a16:creationId xmlns:a16="http://schemas.microsoft.com/office/drawing/2014/main" xmlns=""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xmlns="" id="{A25605AE-999C-4A5F-B9C0-9B6032B44867}"/>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86" name="Elipse 185">
                    <a:extLst>
                      <a:ext uri="{FF2B5EF4-FFF2-40B4-BE49-F238E27FC236}">
                        <a16:creationId xmlns:a16="http://schemas.microsoft.com/office/drawing/2014/main" xmlns=""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grpSp>
        <p:sp>
          <p:nvSpPr>
            <p:cNvPr id="187" name="Rectángulo: esquinas redondeadas 186">
              <a:extLst>
                <a:ext uri="{FF2B5EF4-FFF2-40B4-BE49-F238E27FC236}">
                  <a16:creationId xmlns:a16="http://schemas.microsoft.com/office/drawing/2014/main" xmlns=""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90" name="CuadroTexto 189">
              <a:extLst>
                <a:ext uri="{FF2B5EF4-FFF2-40B4-BE49-F238E27FC236}">
                  <a16:creationId xmlns:a16="http://schemas.microsoft.com/office/drawing/2014/main" xmlns="" id="{325B8F71-AFA8-4D1C-8817-B3B06A563118}"/>
                </a:ext>
              </a:extLst>
            </p:cNvPr>
            <p:cNvSpPr txBox="1"/>
            <p:nvPr/>
          </p:nvSpPr>
          <p:spPr>
            <a:xfrm>
              <a:off x="133839" y="8404739"/>
              <a:ext cx="3553735" cy="238321"/>
            </a:xfrm>
            <a:prstGeom prst="rect">
              <a:avLst/>
            </a:prstGeom>
            <a:noFill/>
          </p:spPr>
          <p:txBody>
            <a:bodyPr wrap="square" rtlCol="0">
              <a:spAutoFit/>
            </a:bodyPr>
            <a:lstStyle/>
            <a:p>
              <a:pPr algn="ctr"/>
              <a:r>
                <a:rPr lang="es-MX" sz="2067" dirty="0">
                  <a:solidFill>
                    <a:schemeClr val="bg1"/>
                  </a:solidFill>
                  <a:latin typeface="Comic Sans MS" panose="030F0702030302020204" pitchFamily="66" charset="0"/>
                </a:rPr>
                <a:t>Logros</a:t>
              </a:r>
            </a:p>
          </p:txBody>
        </p:sp>
        <p:sp>
          <p:nvSpPr>
            <p:cNvPr id="192" name="CuadroTexto 191">
              <a:extLst>
                <a:ext uri="{FF2B5EF4-FFF2-40B4-BE49-F238E27FC236}">
                  <a16:creationId xmlns:a16="http://schemas.microsoft.com/office/drawing/2014/main" xmlns="" id="{85E2E26E-9342-4297-B7CB-788C1192AFE7}"/>
                </a:ext>
              </a:extLst>
            </p:cNvPr>
            <p:cNvSpPr txBox="1"/>
            <p:nvPr/>
          </p:nvSpPr>
          <p:spPr>
            <a:xfrm>
              <a:off x="-40004" y="8592963"/>
              <a:ext cx="3901420" cy="1438635"/>
            </a:xfrm>
            <a:prstGeom prst="rect">
              <a:avLst/>
            </a:prstGeom>
            <a:noFill/>
          </p:spPr>
          <p:txBody>
            <a:bodyPr wrap="square">
              <a:spAutoFit/>
            </a:bodyPr>
            <a:lstStyle/>
            <a:p>
              <a:pPr algn="ctr"/>
              <a:r>
                <a:rPr lang="es-MX" sz="3100" dirty="0">
                  <a:solidFill>
                    <a:schemeClr val="bg1"/>
                  </a:solidFill>
                  <a:latin typeface="Comic Sans MS" panose="030F0702030302020204" pitchFamily="66" charset="0"/>
                </a:rPr>
                <a:t>_________________________________________________________________________________________________________________________________</a:t>
              </a:r>
            </a:p>
          </p:txBody>
        </p:sp>
        <p:sp>
          <p:nvSpPr>
            <p:cNvPr id="194" name="Rectángulo: esquinas redondeadas 193">
              <a:extLst>
                <a:ext uri="{FF2B5EF4-FFF2-40B4-BE49-F238E27FC236}">
                  <a16:creationId xmlns:a16="http://schemas.microsoft.com/office/drawing/2014/main" xmlns=""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dirty="0"/>
            </a:p>
          </p:txBody>
        </p:sp>
        <p:sp>
          <p:nvSpPr>
            <p:cNvPr id="196" name="CuadroTexto 195">
              <a:extLst>
                <a:ext uri="{FF2B5EF4-FFF2-40B4-BE49-F238E27FC236}">
                  <a16:creationId xmlns:a16="http://schemas.microsoft.com/office/drawing/2014/main" xmlns="" id="{3E8B0A84-AA2E-44B9-9328-AF2D69544E7C}"/>
                </a:ext>
              </a:extLst>
            </p:cNvPr>
            <p:cNvSpPr txBox="1"/>
            <p:nvPr/>
          </p:nvSpPr>
          <p:spPr>
            <a:xfrm>
              <a:off x="4080631" y="8474478"/>
              <a:ext cx="3553735" cy="238321"/>
            </a:xfrm>
            <a:prstGeom prst="rect">
              <a:avLst/>
            </a:prstGeom>
            <a:noFill/>
          </p:spPr>
          <p:txBody>
            <a:bodyPr wrap="square" rtlCol="0">
              <a:spAutoFit/>
            </a:bodyPr>
            <a:lstStyle/>
            <a:p>
              <a:pPr algn="ctr"/>
              <a:r>
                <a:rPr lang="es-MX" sz="2067" dirty="0">
                  <a:solidFill>
                    <a:schemeClr val="bg1"/>
                  </a:solidFill>
                  <a:latin typeface="Comic Sans MS" panose="030F0702030302020204" pitchFamily="66" charset="0"/>
                </a:rPr>
                <a:t>Dificultades</a:t>
              </a:r>
            </a:p>
          </p:txBody>
        </p:sp>
        <p:sp>
          <p:nvSpPr>
            <p:cNvPr id="198" name="CuadroTexto 197">
              <a:extLst>
                <a:ext uri="{FF2B5EF4-FFF2-40B4-BE49-F238E27FC236}">
                  <a16:creationId xmlns:a16="http://schemas.microsoft.com/office/drawing/2014/main" xmlns="" id="{8EA301CD-1810-4DA1-96E7-490B3EEE9E43}"/>
                </a:ext>
              </a:extLst>
            </p:cNvPr>
            <p:cNvSpPr txBox="1"/>
            <p:nvPr/>
          </p:nvSpPr>
          <p:spPr>
            <a:xfrm>
              <a:off x="3825086" y="8591560"/>
              <a:ext cx="3901420" cy="1438635"/>
            </a:xfrm>
            <a:prstGeom prst="rect">
              <a:avLst/>
            </a:prstGeom>
            <a:noFill/>
          </p:spPr>
          <p:txBody>
            <a:bodyPr wrap="square">
              <a:spAutoFit/>
            </a:bodyPr>
            <a:lstStyle/>
            <a:p>
              <a:pPr algn="ctr"/>
              <a:r>
                <a:rPr lang="es-MX" sz="3100" dirty="0">
                  <a:solidFill>
                    <a:schemeClr val="bg1"/>
                  </a:solidFill>
                  <a:latin typeface="Comic Sans MS" panose="030F0702030302020204" pitchFamily="66" charset="0"/>
                </a:rPr>
                <a:t>_________________________________________________________________________________________________________________________________</a:t>
              </a:r>
            </a:p>
          </p:txBody>
        </p:sp>
      </p:grpSp>
      <p:pic>
        <p:nvPicPr>
          <p:cNvPr id="4" name="Imagen 3" descr="Imagen que contiene muñeca, juguete, dibujo&#10;&#10;Descripción generada automáticamente">
            <a:extLst>
              <a:ext uri="{FF2B5EF4-FFF2-40B4-BE49-F238E27FC236}">
                <a16:creationId xmlns:a16="http://schemas.microsoft.com/office/drawing/2014/main" xmlns="" id="{E22C5A1D-3DD3-4491-BA78-9B902ABAC39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634893" y="-3528548"/>
            <a:ext cx="1098482" cy="2092159"/>
          </a:xfrm>
          <a:prstGeom prst="rect">
            <a:avLst/>
          </a:prstGeom>
        </p:spPr>
      </p:pic>
    </p:spTree>
    <p:extLst>
      <p:ext uri="{BB962C8B-B14F-4D97-AF65-F5344CB8AC3E}">
        <p14:creationId xmlns:p14="http://schemas.microsoft.com/office/powerpoint/2010/main" val="21400798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xmlns="" id="{BA74D494-408A-4E9A-8CBA-796030CBE8BE}"/>
              </a:ext>
            </a:extLst>
          </p:cNvPr>
          <p:cNvGrpSpPr/>
          <p:nvPr/>
        </p:nvGrpSpPr>
        <p:grpSpPr>
          <a:xfrm>
            <a:off x="-103525" y="-3452353"/>
            <a:ext cx="14125711" cy="17101210"/>
            <a:chOff x="-60113" y="101667"/>
            <a:chExt cx="8202188" cy="9929931"/>
          </a:xfrm>
        </p:grpSpPr>
        <p:sp>
          <p:nvSpPr>
            <p:cNvPr id="6" name="Paralelogramo 5">
              <a:extLst>
                <a:ext uri="{FF2B5EF4-FFF2-40B4-BE49-F238E27FC236}">
                  <a16:creationId xmlns:a16="http://schemas.microsoft.com/office/drawing/2014/main" xmlns=""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8" name="Paralelogramo 7">
              <a:extLst>
                <a:ext uri="{FF2B5EF4-FFF2-40B4-BE49-F238E27FC236}">
                  <a16:creationId xmlns:a16="http://schemas.microsoft.com/office/drawing/2014/main" xmlns=""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0" name="Paralelogramo 9">
              <a:extLst>
                <a:ext uri="{FF2B5EF4-FFF2-40B4-BE49-F238E27FC236}">
                  <a16:creationId xmlns:a16="http://schemas.microsoft.com/office/drawing/2014/main" xmlns=""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nvGrpSpPr>
            <p:cNvPr id="13" name="Grupo 12">
              <a:extLst>
                <a:ext uri="{FF2B5EF4-FFF2-40B4-BE49-F238E27FC236}">
                  <a16:creationId xmlns:a16="http://schemas.microsoft.com/office/drawing/2014/main" xmlns="" id="{B9B108D8-2D8D-467D-B61E-DE552F2B74A5}"/>
                </a:ext>
              </a:extLst>
            </p:cNvPr>
            <p:cNvGrpSpPr/>
            <p:nvPr/>
          </p:nvGrpSpPr>
          <p:grpSpPr>
            <a:xfrm>
              <a:off x="355425" y="669897"/>
              <a:ext cx="406400" cy="484498"/>
              <a:chOff x="325120" y="927110"/>
              <a:chExt cx="406400" cy="484498"/>
            </a:xfrm>
          </p:grpSpPr>
          <p:sp>
            <p:nvSpPr>
              <p:cNvPr id="11" name="Elipse 10">
                <a:extLst>
                  <a:ext uri="{FF2B5EF4-FFF2-40B4-BE49-F238E27FC236}">
                    <a16:creationId xmlns:a16="http://schemas.microsoft.com/office/drawing/2014/main" xmlns=""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2" name="CuadroTexto 11">
                <a:extLst>
                  <a:ext uri="{FF2B5EF4-FFF2-40B4-BE49-F238E27FC236}">
                    <a16:creationId xmlns:a16="http://schemas.microsoft.com/office/drawing/2014/main" xmlns="" id="{2E00C428-416A-4D97-97D6-9A76941C2425}"/>
                  </a:ext>
                </a:extLst>
              </p:cNvPr>
              <p:cNvSpPr txBox="1"/>
              <p:nvPr/>
            </p:nvSpPr>
            <p:spPr>
              <a:xfrm>
                <a:off x="349684" y="927110"/>
                <a:ext cx="304556" cy="484498"/>
              </a:xfrm>
              <a:prstGeom prst="rect">
                <a:avLst/>
              </a:prstGeom>
              <a:noFill/>
            </p:spPr>
            <p:txBody>
              <a:bodyPr wrap="none" rtlCol="0">
                <a:spAutoFit/>
              </a:bodyPr>
              <a:lstStyle/>
              <a:p>
                <a:r>
                  <a:rPr lang="es-MX" sz="4822" dirty="0">
                    <a:latin typeface="Comic Sans MS" panose="030F0702030302020204" pitchFamily="66" charset="0"/>
                  </a:rPr>
                  <a:t>L</a:t>
                </a:r>
              </a:p>
            </p:txBody>
          </p:sp>
        </p:grpSp>
        <p:sp>
          <p:nvSpPr>
            <p:cNvPr id="15" name="Elipse 14">
              <a:extLst>
                <a:ext uri="{FF2B5EF4-FFF2-40B4-BE49-F238E27FC236}">
                  <a16:creationId xmlns:a16="http://schemas.microsoft.com/office/drawing/2014/main" xmlns=""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6" name="CuadroTexto 15">
              <a:extLst>
                <a:ext uri="{FF2B5EF4-FFF2-40B4-BE49-F238E27FC236}">
                  <a16:creationId xmlns:a16="http://schemas.microsoft.com/office/drawing/2014/main" xmlns="" id="{BE575634-FC98-441D-ACDC-E1C8A1435C25}"/>
                </a:ext>
              </a:extLst>
            </p:cNvPr>
            <p:cNvSpPr txBox="1"/>
            <p:nvPr/>
          </p:nvSpPr>
          <p:spPr>
            <a:xfrm>
              <a:off x="859216" y="664837"/>
              <a:ext cx="424628" cy="484498"/>
            </a:xfrm>
            <a:prstGeom prst="rect">
              <a:avLst/>
            </a:prstGeom>
            <a:noFill/>
          </p:spPr>
          <p:txBody>
            <a:bodyPr wrap="none" rtlCol="0">
              <a:spAutoFit/>
            </a:bodyPr>
            <a:lstStyle/>
            <a:p>
              <a:r>
                <a:rPr lang="es-MX" sz="4822" dirty="0">
                  <a:latin typeface="Comic Sans MS" panose="030F0702030302020204" pitchFamily="66" charset="0"/>
                </a:rPr>
                <a:t>M</a:t>
              </a:r>
            </a:p>
          </p:txBody>
        </p:sp>
        <p:sp>
          <p:nvSpPr>
            <p:cNvPr id="18" name="Elipse 17">
              <a:extLst>
                <a:ext uri="{FF2B5EF4-FFF2-40B4-BE49-F238E27FC236}">
                  <a16:creationId xmlns:a16="http://schemas.microsoft.com/office/drawing/2014/main" xmlns=""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9" name="CuadroTexto 18">
              <a:extLst>
                <a:ext uri="{FF2B5EF4-FFF2-40B4-BE49-F238E27FC236}">
                  <a16:creationId xmlns:a16="http://schemas.microsoft.com/office/drawing/2014/main" xmlns="" id="{01D9B938-D65D-4623-994E-C181087BDD6E}"/>
                </a:ext>
              </a:extLst>
            </p:cNvPr>
            <p:cNvSpPr txBox="1"/>
            <p:nvPr/>
          </p:nvSpPr>
          <p:spPr>
            <a:xfrm>
              <a:off x="1353233" y="650852"/>
              <a:ext cx="424628" cy="484498"/>
            </a:xfrm>
            <a:prstGeom prst="rect">
              <a:avLst/>
            </a:prstGeom>
            <a:noFill/>
          </p:spPr>
          <p:txBody>
            <a:bodyPr wrap="none" rtlCol="0">
              <a:spAutoFit/>
            </a:bodyPr>
            <a:lstStyle/>
            <a:p>
              <a:r>
                <a:rPr lang="es-MX" sz="4822" dirty="0">
                  <a:latin typeface="Comic Sans MS" panose="030F0702030302020204" pitchFamily="66" charset="0"/>
                </a:rPr>
                <a:t>M</a:t>
              </a:r>
            </a:p>
          </p:txBody>
        </p:sp>
        <p:sp>
          <p:nvSpPr>
            <p:cNvPr id="21" name="Elipse 20">
              <a:extLst>
                <a:ext uri="{FF2B5EF4-FFF2-40B4-BE49-F238E27FC236}">
                  <a16:creationId xmlns:a16="http://schemas.microsoft.com/office/drawing/2014/main" xmlns=""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100" dirty="0"/>
                <a:t>  </a:t>
              </a:r>
            </a:p>
          </p:txBody>
        </p:sp>
        <p:sp>
          <p:nvSpPr>
            <p:cNvPr id="22" name="CuadroTexto 21">
              <a:extLst>
                <a:ext uri="{FF2B5EF4-FFF2-40B4-BE49-F238E27FC236}">
                  <a16:creationId xmlns:a16="http://schemas.microsoft.com/office/drawing/2014/main" xmlns="" id="{D10FE9A1-28D5-4310-BD57-3A5884781B43}"/>
                </a:ext>
              </a:extLst>
            </p:cNvPr>
            <p:cNvSpPr txBox="1"/>
            <p:nvPr/>
          </p:nvSpPr>
          <p:spPr>
            <a:xfrm>
              <a:off x="1921391" y="682587"/>
              <a:ext cx="310716" cy="484498"/>
            </a:xfrm>
            <a:prstGeom prst="rect">
              <a:avLst/>
            </a:prstGeom>
            <a:noFill/>
          </p:spPr>
          <p:txBody>
            <a:bodyPr wrap="square" rtlCol="0">
              <a:spAutoFit/>
            </a:bodyPr>
            <a:lstStyle/>
            <a:p>
              <a:r>
                <a:rPr lang="es-MX" sz="4822" dirty="0">
                  <a:latin typeface="Comic Sans MS" panose="030F0702030302020204" pitchFamily="66" charset="0"/>
                </a:rPr>
                <a:t>J</a:t>
              </a:r>
            </a:p>
          </p:txBody>
        </p:sp>
        <p:sp>
          <p:nvSpPr>
            <p:cNvPr id="24" name="Elipse 23">
              <a:extLst>
                <a:ext uri="{FF2B5EF4-FFF2-40B4-BE49-F238E27FC236}">
                  <a16:creationId xmlns:a16="http://schemas.microsoft.com/office/drawing/2014/main" xmlns=""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25" name="CuadroTexto 24">
              <a:extLst>
                <a:ext uri="{FF2B5EF4-FFF2-40B4-BE49-F238E27FC236}">
                  <a16:creationId xmlns:a16="http://schemas.microsoft.com/office/drawing/2014/main" xmlns="" id="{675EA713-7166-4AA9-B421-958EB661CA25}"/>
                </a:ext>
              </a:extLst>
            </p:cNvPr>
            <p:cNvSpPr txBox="1"/>
            <p:nvPr/>
          </p:nvSpPr>
          <p:spPr>
            <a:xfrm>
              <a:off x="2395441" y="714322"/>
              <a:ext cx="340857" cy="484498"/>
            </a:xfrm>
            <a:prstGeom prst="rect">
              <a:avLst/>
            </a:prstGeom>
            <a:noFill/>
          </p:spPr>
          <p:txBody>
            <a:bodyPr wrap="none" rtlCol="0">
              <a:spAutoFit/>
            </a:bodyPr>
            <a:lstStyle/>
            <a:p>
              <a:r>
                <a:rPr lang="es-MX" sz="4822" dirty="0">
                  <a:latin typeface="Comic Sans MS" panose="030F0702030302020204" pitchFamily="66" charset="0"/>
                </a:rPr>
                <a:t>V</a:t>
              </a:r>
            </a:p>
          </p:txBody>
        </p:sp>
        <p:grpSp>
          <p:nvGrpSpPr>
            <p:cNvPr id="37" name="Grupo 36">
              <a:extLst>
                <a:ext uri="{FF2B5EF4-FFF2-40B4-BE49-F238E27FC236}">
                  <a16:creationId xmlns:a16="http://schemas.microsoft.com/office/drawing/2014/main" xmlns=""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xmlns="" id="{1F8B6B18-BBBC-4E3C-86D9-F00304A479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xmlns="" id="{E80C588A-7E82-4001-94A5-DE90FC28F9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xmlns="" id="{65450E8D-4A8F-47F5-9A99-0395E3E756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xmlns="" id="{360757C7-0204-411C-BC27-46C0D1504D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xmlns="" id="{69E61F90-5C76-46E5-9AB4-46A4DAD5FA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xmlns="" id="{C0070B9A-B372-4799-9461-A579B3A946DE}"/>
                </a:ext>
              </a:extLst>
            </p:cNvPr>
            <p:cNvSpPr txBox="1"/>
            <p:nvPr/>
          </p:nvSpPr>
          <p:spPr>
            <a:xfrm>
              <a:off x="38869" y="1108892"/>
              <a:ext cx="7777163" cy="607622"/>
            </a:xfrm>
            <a:prstGeom prst="rect">
              <a:avLst/>
            </a:prstGeom>
            <a:noFill/>
          </p:spPr>
          <p:txBody>
            <a:bodyPr wrap="square" rtlCol="0">
              <a:spAutoFit/>
            </a:bodyPr>
            <a:lstStyle/>
            <a:p>
              <a:r>
                <a:rPr lang="es-MX" sz="3100" dirty="0"/>
                <a:t>Situación de Aprendizaje: _____________________________________________</a:t>
              </a:r>
            </a:p>
            <a:p>
              <a:r>
                <a:rPr lang="es-MX" sz="3100" dirty="0"/>
                <a:t>__________________________________________________________________</a:t>
              </a:r>
            </a:p>
          </p:txBody>
        </p:sp>
        <p:sp>
          <p:nvSpPr>
            <p:cNvPr id="39" name="Rectángulo 38">
              <a:extLst>
                <a:ext uri="{FF2B5EF4-FFF2-40B4-BE49-F238E27FC236}">
                  <a16:creationId xmlns:a16="http://schemas.microsoft.com/office/drawing/2014/main" xmlns=""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40" name="CuadroTexto 39">
              <a:extLst>
                <a:ext uri="{FF2B5EF4-FFF2-40B4-BE49-F238E27FC236}">
                  <a16:creationId xmlns:a16="http://schemas.microsoft.com/office/drawing/2014/main" xmlns="" id="{EBB85D41-574F-42BC-9018-63249043977A}"/>
                </a:ext>
              </a:extLst>
            </p:cNvPr>
            <p:cNvSpPr txBox="1"/>
            <p:nvPr/>
          </p:nvSpPr>
          <p:spPr>
            <a:xfrm>
              <a:off x="-60113" y="1913838"/>
              <a:ext cx="7777162" cy="299864"/>
            </a:xfrm>
            <a:prstGeom prst="rect">
              <a:avLst/>
            </a:prstGeom>
            <a:noFill/>
          </p:spPr>
          <p:txBody>
            <a:bodyPr wrap="square" rtlCol="0">
              <a:spAutoFit/>
            </a:bodyPr>
            <a:lstStyle/>
            <a:p>
              <a:pPr algn="ctr"/>
              <a:r>
                <a:rPr lang="es-MX" sz="2756"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xmlns="" id="{083CD8EE-5F7D-466F-B780-EFFFBFC05014}"/>
                </a:ext>
              </a:extLst>
            </p:cNvPr>
            <p:cNvGrpSpPr/>
            <p:nvPr/>
          </p:nvGrpSpPr>
          <p:grpSpPr>
            <a:xfrm>
              <a:off x="240392" y="2345731"/>
              <a:ext cx="7381107" cy="587675"/>
              <a:chOff x="-75901" y="2156819"/>
              <a:chExt cx="7381107" cy="587675"/>
            </a:xfrm>
          </p:grpSpPr>
          <p:grpSp>
            <p:nvGrpSpPr>
              <p:cNvPr id="44" name="Grupo 43">
                <a:extLst>
                  <a:ext uri="{FF2B5EF4-FFF2-40B4-BE49-F238E27FC236}">
                    <a16:creationId xmlns:a16="http://schemas.microsoft.com/office/drawing/2014/main" xmlns=""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xmlns=""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43" name="CuadroTexto 42">
                  <a:extLst>
                    <a:ext uri="{FF2B5EF4-FFF2-40B4-BE49-F238E27FC236}">
                      <a16:creationId xmlns:a16="http://schemas.microsoft.com/office/drawing/2014/main" xmlns="" id="{4D7A53C4-2AD3-46FF-A6B4-42DB355C7AEA}"/>
                    </a:ext>
                  </a:extLst>
                </p:cNvPr>
                <p:cNvSpPr txBox="1"/>
                <p:nvPr/>
              </p:nvSpPr>
              <p:spPr>
                <a:xfrm>
                  <a:off x="-169219" y="2139829"/>
                  <a:ext cx="1892685" cy="535216"/>
                </a:xfrm>
                <a:prstGeom prst="rect">
                  <a:avLst/>
                </a:prstGeom>
                <a:noFill/>
              </p:spPr>
              <p:txBody>
                <a:bodyPr wrap="square" rtlCol="0">
                  <a:spAutoFit/>
                </a:bodyPr>
                <a:lstStyle/>
                <a:p>
                  <a:pPr algn="ctr"/>
                  <a:r>
                    <a:rPr lang="es-MX" sz="2411" b="1" dirty="0">
                      <a:solidFill>
                        <a:schemeClr val="bg1"/>
                      </a:solidFill>
                      <a:latin typeface="Comic Sans MS" panose="030F0702030302020204" pitchFamily="66" charset="0"/>
                    </a:rPr>
                    <a:t>Lenguaje y</a:t>
                  </a:r>
                </a:p>
                <a:p>
                  <a:pPr algn="ctr"/>
                  <a:r>
                    <a:rPr lang="es-MX" sz="2411" b="1" dirty="0">
                      <a:solidFill>
                        <a:schemeClr val="bg1"/>
                      </a:solidFill>
                      <a:latin typeface="Comic Sans MS" panose="030F0702030302020204" pitchFamily="66" charset="0"/>
                    </a:rPr>
                    <a:t>comunicación</a:t>
                  </a:r>
                  <a:endParaRPr lang="es-MX" sz="3100"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xmlns=""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xmlns=""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59" name="CuadroTexto 58">
                  <a:extLst>
                    <a:ext uri="{FF2B5EF4-FFF2-40B4-BE49-F238E27FC236}">
                      <a16:creationId xmlns:a16="http://schemas.microsoft.com/office/drawing/2014/main" xmlns="" id="{0E5E6861-0F13-4038-B433-32662CD9813E}"/>
                    </a:ext>
                  </a:extLst>
                </p:cNvPr>
                <p:cNvSpPr txBox="1"/>
                <p:nvPr/>
              </p:nvSpPr>
              <p:spPr>
                <a:xfrm>
                  <a:off x="-171552" y="2139829"/>
                  <a:ext cx="1892685" cy="535216"/>
                </a:xfrm>
                <a:prstGeom prst="rect">
                  <a:avLst/>
                </a:prstGeom>
                <a:noFill/>
              </p:spPr>
              <p:txBody>
                <a:bodyPr wrap="square" rtlCol="0">
                  <a:spAutoFit/>
                </a:bodyPr>
                <a:lstStyle/>
                <a:p>
                  <a:pPr algn="ctr"/>
                  <a:r>
                    <a:rPr lang="es-MX" sz="2411" b="1" dirty="0">
                      <a:solidFill>
                        <a:schemeClr val="bg1"/>
                      </a:solidFill>
                      <a:latin typeface="Comic Sans MS" panose="030F0702030302020204" pitchFamily="66" charset="0"/>
                    </a:rPr>
                    <a:t>Pensamiento </a:t>
                  </a:r>
                </a:p>
                <a:p>
                  <a:pPr algn="ctr"/>
                  <a:r>
                    <a:rPr lang="es-MX" sz="2411" b="1" dirty="0">
                      <a:solidFill>
                        <a:schemeClr val="bg1"/>
                      </a:solidFill>
                      <a:latin typeface="Comic Sans MS" panose="030F0702030302020204" pitchFamily="66" charset="0"/>
                    </a:rPr>
                    <a:t>matemático</a:t>
                  </a:r>
                  <a:endParaRPr lang="es-MX" sz="3100"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xmlns="" id="{DE412BE8-0BFB-42DA-A279-3E2C07EC4A7C}"/>
                  </a:ext>
                </a:extLst>
              </p:cNvPr>
              <p:cNvGrpSpPr/>
              <p:nvPr/>
            </p:nvGrpSpPr>
            <p:grpSpPr>
              <a:xfrm>
                <a:off x="2280098" y="2156825"/>
                <a:ext cx="1443895" cy="587669"/>
                <a:chOff x="-204663" y="2121401"/>
                <a:chExt cx="1892685" cy="649237"/>
              </a:xfrm>
            </p:grpSpPr>
            <p:sp>
              <p:nvSpPr>
                <p:cNvPr id="61" name="Rectángulo 60">
                  <a:extLst>
                    <a:ext uri="{FF2B5EF4-FFF2-40B4-BE49-F238E27FC236}">
                      <a16:creationId xmlns:a16="http://schemas.microsoft.com/office/drawing/2014/main" xmlns=""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62" name="CuadroTexto 61">
                  <a:extLst>
                    <a:ext uri="{FF2B5EF4-FFF2-40B4-BE49-F238E27FC236}">
                      <a16:creationId xmlns:a16="http://schemas.microsoft.com/office/drawing/2014/main" xmlns="" id="{8583341A-D28C-4BAF-AADF-7019A81EC3A9}"/>
                    </a:ext>
                  </a:extLst>
                </p:cNvPr>
                <p:cNvSpPr txBox="1"/>
                <p:nvPr/>
              </p:nvSpPr>
              <p:spPr>
                <a:xfrm>
                  <a:off x="-204663" y="2150444"/>
                  <a:ext cx="1892685" cy="620194"/>
                </a:xfrm>
                <a:prstGeom prst="rect">
                  <a:avLst/>
                </a:prstGeom>
                <a:noFill/>
              </p:spPr>
              <p:txBody>
                <a:bodyPr wrap="square" rtlCol="0">
                  <a:spAutoFit/>
                </a:bodyPr>
                <a:lstStyle/>
                <a:p>
                  <a:pPr algn="ctr"/>
                  <a:r>
                    <a:rPr lang="es-MX" sz="1894" b="1" dirty="0">
                      <a:solidFill>
                        <a:schemeClr val="bg1"/>
                      </a:solidFill>
                      <a:latin typeface="Comic Sans MS" panose="030F0702030302020204" pitchFamily="66" charset="0"/>
                    </a:rPr>
                    <a:t>Exploración del mundo natural y social</a:t>
                  </a:r>
                  <a:endParaRPr lang="es-MX" sz="2411"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xmlns=""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xmlns=""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65" name="CuadroTexto 64">
                  <a:extLst>
                    <a:ext uri="{FF2B5EF4-FFF2-40B4-BE49-F238E27FC236}">
                      <a16:creationId xmlns:a16="http://schemas.microsoft.com/office/drawing/2014/main" xmlns="" id="{80935E19-64EA-4D41-9A3C-8E6C14C1C24B}"/>
                    </a:ext>
                  </a:extLst>
                </p:cNvPr>
                <p:cNvSpPr txBox="1"/>
                <p:nvPr/>
              </p:nvSpPr>
              <p:spPr>
                <a:xfrm>
                  <a:off x="-359582" y="2259260"/>
                  <a:ext cx="1892685" cy="297223"/>
                </a:xfrm>
                <a:prstGeom prst="rect">
                  <a:avLst/>
                </a:prstGeom>
                <a:noFill/>
              </p:spPr>
              <p:txBody>
                <a:bodyPr wrap="square" rtlCol="0">
                  <a:spAutoFit/>
                </a:bodyPr>
                <a:lstStyle/>
                <a:p>
                  <a:pPr algn="ctr"/>
                  <a:r>
                    <a:rPr lang="es-MX" sz="2411" b="1" dirty="0">
                      <a:solidFill>
                        <a:schemeClr val="bg1"/>
                      </a:solidFill>
                      <a:latin typeface="Comic Sans MS" panose="030F0702030302020204" pitchFamily="66" charset="0"/>
                    </a:rPr>
                    <a:t>Artes</a:t>
                  </a:r>
                  <a:endParaRPr lang="es-MX" sz="3100"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xmlns=""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xmlns=""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68" name="CuadroTexto 67">
                  <a:extLst>
                    <a:ext uri="{FF2B5EF4-FFF2-40B4-BE49-F238E27FC236}">
                      <a16:creationId xmlns:a16="http://schemas.microsoft.com/office/drawing/2014/main" xmlns="" id="{A9F5438C-023C-4607-A434-6E5095D48236}"/>
                    </a:ext>
                  </a:extLst>
                </p:cNvPr>
                <p:cNvSpPr txBox="1"/>
                <p:nvPr/>
              </p:nvSpPr>
              <p:spPr>
                <a:xfrm>
                  <a:off x="-177539" y="2150449"/>
                  <a:ext cx="1892685" cy="535216"/>
                </a:xfrm>
                <a:prstGeom prst="rect">
                  <a:avLst/>
                </a:prstGeom>
                <a:noFill/>
              </p:spPr>
              <p:txBody>
                <a:bodyPr wrap="square" rtlCol="0">
                  <a:spAutoFit/>
                </a:bodyPr>
                <a:lstStyle/>
                <a:p>
                  <a:pPr algn="ctr"/>
                  <a:r>
                    <a:rPr lang="es-MX" sz="2411" b="1" dirty="0">
                      <a:solidFill>
                        <a:schemeClr val="bg1"/>
                      </a:solidFill>
                      <a:latin typeface="Comic Sans MS" panose="030F0702030302020204" pitchFamily="66" charset="0"/>
                    </a:rPr>
                    <a:t>Educación </a:t>
                  </a:r>
                </a:p>
                <a:p>
                  <a:pPr algn="ctr"/>
                  <a:r>
                    <a:rPr lang="es-MX" sz="2411" b="1" dirty="0">
                      <a:solidFill>
                        <a:schemeClr val="bg1"/>
                      </a:solidFill>
                      <a:latin typeface="Comic Sans MS" panose="030F0702030302020204" pitchFamily="66" charset="0"/>
                    </a:rPr>
                    <a:t>Física</a:t>
                  </a:r>
                  <a:endParaRPr lang="es-MX" sz="3100"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xmlns=""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xmlns=""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71" name="CuadroTexto 70">
                  <a:extLst>
                    <a:ext uri="{FF2B5EF4-FFF2-40B4-BE49-F238E27FC236}">
                      <a16:creationId xmlns:a16="http://schemas.microsoft.com/office/drawing/2014/main" xmlns="" id="{2A0E006F-6BFA-4E67-AD34-573EC50C0460}"/>
                    </a:ext>
                  </a:extLst>
                </p:cNvPr>
                <p:cNvSpPr txBox="1"/>
                <p:nvPr/>
              </p:nvSpPr>
              <p:spPr>
                <a:xfrm>
                  <a:off x="-204658" y="2154500"/>
                  <a:ext cx="1892685" cy="433207"/>
                </a:xfrm>
                <a:prstGeom prst="rect">
                  <a:avLst/>
                </a:prstGeom>
                <a:noFill/>
              </p:spPr>
              <p:txBody>
                <a:bodyPr wrap="square" rtlCol="0">
                  <a:spAutoFit/>
                </a:bodyPr>
                <a:lstStyle/>
                <a:p>
                  <a:pPr algn="ctr"/>
                  <a:r>
                    <a:rPr lang="es-MX" sz="1894" b="1" dirty="0">
                      <a:solidFill>
                        <a:schemeClr val="bg1"/>
                      </a:solidFill>
                      <a:latin typeface="Comic Sans MS" panose="030F0702030302020204" pitchFamily="66" charset="0"/>
                    </a:rPr>
                    <a:t>Educación Socioemocional</a:t>
                  </a:r>
                  <a:endParaRPr lang="es-MX" sz="2411"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xmlns=""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xmlns="" id="{7B12804B-9A35-41DE-B9A4-27DE69161C79}"/>
                  </a:ext>
                </a:extLst>
              </p:cNvPr>
              <p:cNvSpPr txBox="1"/>
              <p:nvPr/>
            </p:nvSpPr>
            <p:spPr>
              <a:xfrm>
                <a:off x="27396" y="2826030"/>
                <a:ext cx="7777163" cy="330618"/>
              </a:xfrm>
              <a:prstGeom prst="rect">
                <a:avLst/>
              </a:prstGeom>
              <a:noFill/>
            </p:spPr>
            <p:txBody>
              <a:bodyPr wrap="square" rtlCol="0">
                <a:spAutoFit/>
              </a:bodyPr>
              <a:lstStyle/>
              <a:p>
                <a:r>
                  <a:rPr lang="es-MX" sz="2756" dirty="0">
                    <a:latin typeface="Comic Sans MS" panose="030F0702030302020204" pitchFamily="66" charset="0"/>
                  </a:rPr>
                  <a:t>La jornada de trabajo fue</a:t>
                </a:r>
                <a:r>
                  <a:rPr lang="es-MX" sz="3100" dirty="0"/>
                  <a:t>:</a:t>
                </a:r>
              </a:p>
            </p:txBody>
          </p:sp>
          <p:sp>
            <p:nvSpPr>
              <p:cNvPr id="76" name="Paralelogramo 75">
                <a:extLst>
                  <a:ext uri="{FF2B5EF4-FFF2-40B4-BE49-F238E27FC236}">
                    <a16:creationId xmlns:a16="http://schemas.microsoft.com/office/drawing/2014/main" xmlns=""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78" name="Paralelogramo 77">
                <a:extLst>
                  <a:ext uri="{FF2B5EF4-FFF2-40B4-BE49-F238E27FC236}">
                    <a16:creationId xmlns:a16="http://schemas.microsoft.com/office/drawing/2014/main" xmlns=""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80" name="Paralelogramo 79">
                <a:extLst>
                  <a:ext uri="{FF2B5EF4-FFF2-40B4-BE49-F238E27FC236}">
                    <a16:creationId xmlns:a16="http://schemas.microsoft.com/office/drawing/2014/main" xmlns=""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82" name="Paralelogramo 81">
                <a:extLst>
                  <a:ext uri="{FF2B5EF4-FFF2-40B4-BE49-F238E27FC236}">
                    <a16:creationId xmlns:a16="http://schemas.microsoft.com/office/drawing/2014/main" xmlns=""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83" name="CuadroTexto 82">
                <a:extLst>
                  <a:ext uri="{FF2B5EF4-FFF2-40B4-BE49-F238E27FC236}">
                    <a16:creationId xmlns:a16="http://schemas.microsoft.com/office/drawing/2014/main" xmlns="" id="{967DD3A9-200C-4C55-8BC5-CCE26BA059E2}"/>
                  </a:ext>
                </a:extLst>
              </p:cNvPr>
              <p:cNvSpPr txBox="1"/>
              <p:nvPr/>
            </p:nvSpPr>
            <p:spPr>
              <a:xfrm>
                <a:off x="2788271" y="2881579"/>
                <a:ext cx="914591" cy="269037"/>
              </a:xfrm>
              <a:prstGeom prst="rect">
                <a:avLst/>
              </a:prstGeom>
              <a:noFill/>
            </p:spPr>
            <p:txBody>
              <a:bodyPr wrap="square" rtlCol="0">
                <a:spAutoFit/>
              </a:bodyPr>
              <a:lstStyle/>
              <a:p>
                <a:r>
                  <a:rPr lang="es-MX" sz="2411"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xmlns="" id="{F09B523F-8A7C-480D-8661-5FA4C6F2E91D}"/>
                  </a:ext>
                </a:extLst>
              </p:cNvPr>
              <p:cNvSpPr txBox="1"/>
              <p:nvPr/>
            </p:nvSpPr>
            <p:spPr>
              <a:xfrm>
                <a:off x="3902327" y="2884214"/>
                <a:ext cx="914400" cy="269037"/>
              </a:xfrm>
              <a:prstGeom prst="rect">
                <a:avLst/>
              </a:prstGeom>
              <a:noFill/>
            </p:spPr>
            <p:txBody>
              <a:bodyPr wrap="square" rtlCol="0">
                <a:spAutoFit/>
              </a:bodyPr>
              <a:lstStyle/>
              <a:p>
                <a:r>
                  <a:rPr lang="es-MX" sz="2411" dirty="0">
                    <a:latin typeface="Comic Sans MS" panose="030F0702030302020204" pitchFamily="66" charset="0"/>
                  </a:rPr>
                  <a:t>Buena</a:t>
                </a:r>
              </a:p>
            </p:txBody>
          </p:sp>
          <p:sp>
            <p:nvSpPr>
              <p:cNvPr id="87" name="CuadroTexto 86">
                <a:extLst>
                  <a:ext uri="{FF2B5EF4-FFF2-40B4-BE49-F238E27FC236}">
                    <a16:creationId xmlns:a16="http://schemas.microsoft.com/office/drawing/2014/main" xmlns="" id="{738EC69C-9FF1-417C-B72A-2D7D20847ECA}"/>
                  </a:ext>
                </a:extLst>
              </p:cNvPr>
              <p:cNvSpPr txBox="1"/>
              <p:nvPr/>
            </p:nvSpPr>
            <p:spPr>
              <a:xfrm>
                <a:off x="4984176" y="2894967"/>
                <a:ext cx="914400" cy="269037"/>
              </a:xfrm>
              <a:prstGeom prst="rect">
                <a:avLst/>
              </a:prstGeom>
              <a:noFill/>
            </p:spPr>
            <p:txBody>
              <a:bodyPr wrap="square" rtlCol="0">
                <a:spAutoFit/>
              </a:bodyPr>
              <a:lstStyle/>
              <a:p>
                <a:r>
                  <a:rPr lang="es-MX" sz="2411" dirty="0">
                    <a:latin typeface="Comic Sans MS" panose="030F0702030302020204" pitchFamily="66" charset="0"/>
                  </a:rPr>
                  <a:t>Regular</a:t>
                </a:r>
                <a:endParaRPr lang="es-MX" sz="1894" dirty="0"/>
              </a:p>
            </p:txBody>
          </p:sp>
          <p:sp>
            <p:nvSpPr>
              <p:cNvPr id="89" name="CuadroTexto 88">
                <a:extLst>
                  <a:ext uri="{FF2B5EF4-FFF2-40B4-BE49-F238E27FC236}">
                    <a16:creationId xmlns:a16="http://schemas.microsoft.com/office/drawing/2014/main" xmlns="" id="{1D108D3C-EB07-407F-9F55-E69D4D110D55}"/>
                  </a:ext>
                </a:extLst>
              </p:cNvPr>
              <p:cNvSpPr txBox="1"/>
              <p:nvPr/>
            </p:nvSpPr>
            <p:spPr>
              <a:xfrm>
                <a:off x="6341522" y="2894967"/>
                <a:ext cx="914400" cy="269037"/>
              </a:xfrm>
              <a:prstGeom prst="rect">
                <a:avLst/>
              </a:prstGeom>
              <a:noFill/>
            </p:spPr>
            <p:txBody>
              <a:bodyPr wrap="square" rtlCol="0">
                <a:spAutoFit/>
              </a:bodyPr>
              <a:lstStyle/>
              <a:p>
                <a:r>
                  <a:rPr lang="es-MX" sz="2411" dirty="0">
                    <a:latin typeface="Comic Sans MS" panose="030F0702030302020204" pitchFamily="66" charset="0"/>
                  </a:rPr>
                  <a:t>Mala</a:t>
                </a:r>
                <a:endParaRPr lang="es-MX" sz="2411" dirty="0"/>
              </a:p>
            </p:txBody>
          </p:sp>
        </p:grpSp>
        <p:grpSp>
          <p:nvGrpSpPr>
            <p:cNvPr id="169" name="Grupo 168">
              <a:extLst>
                <a:ext uri="{FF2B5EF4-FFF2-40B4-BE49-F238E27FC236}">
                  <a16:creationId xmlns:a16="http://schemas.microsoft.com/office/drawing/2014/main" xmlns="" id="{F98882BD-1128-4333-AD3C-C99E090A88D9}"/>
                </a:ext>
              </a:extLst>
            </p:cNvPr>
            <p:cNvGrpSpPr/>
            <p:nvPr/>
          </p:nvGrpSpPr>
          <p:grpSpPr>
            <a:xfrm>
              <a:off x="-60113" y="3701185"/>
              <a:ext cx="7866108" cy="1798893"/>
              <a:chOff x="-104586" y="3258293"/>
              <a:chExt cx="7866108" cy="1798893"/>
            </a:xfrm>
          </p:grpSpPr>
          <p:grpSp>
            <p:nvGrpSpPr>
              <p:cNvPr id="90" name="Grupo 89">
                <a:extLst>
                  <a:ext uri="{FF2B5EF4-FFF2-40B4-BE49-F238E27FC236}">
                    <a16:creationId xmlns:a16="http://schemas.microsoft.com/office/drawing/2014/main" xmlns="" id="{F98E8578-A55C-4D5A-B67B-F07061ED95EB}"/>
                  </a:ext>
                </a:extLst>
              </p:cNvPr>
              <p:cNvGrpSpPr/>
              <p:nvPr/>
            </p:nvGrpSpPr>
            <p:grpSpPr>
              <a:xfrm>
                <a:off x="-104586" y="3258293"/>
                <a:ext cx="7866108" cy="369332"/>
                <a:chOff x="-88946" y="1730772"/>
                <a:chExt cx="7866108" cy="369332"/>
              </a:xfrm>
            </p:grpSpPr>
            <p:sp>
              <p:nvSpPr>
                <p:cNvPr id="92" name="Rectángulo 91">
                  <a:extLst>
                    <a:ext uri="{FF2B5EF4-FFF2-40B4-BE49-F238E27FC236}">
                      <a16:creationId xmlns:a16="http://schemas.microsoft.com/office/drawing/2014/main" xmlns=""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93" name="CuadroTexto 92">
                  <a:extLst>
                    <a:ext uri="{FF2B5EF4-FFF2-40B4-BE49-F238E27FC236}">
                      <a16:creationId xmlns:a16="http://schemas.microsoft.com/office/drawing/2014/main" xmlns="" id="{CB4390D6-35FA-450B-A1D5-337BF7ED9267}"/>
                    </a:ext>
                  </a:extLst>
                </p:cNvPr>
                <p:cNvSpPr txBox="1"/>
                <p:nvPr/>
              </p:nvSpPr>
              <p:spPr>
                <a:xfrm>
                  <a:off x="-88946" y="1737642"/>
                  <a:ext cx="7777162" cy="299864"/>
                </a:xfrm>
                <a:prstGeom prst="rect">
                  <a:avLst/>
                </a:prstGeom>
                <a:noFill/>
              </p:spPr>
              <p:txBody>
                <a:bodyPr wrap="square" rtlCol="0">
                  <a:spAutoFit/>
                </a:bodyPr>
                <a:lstStyle/>
                <a:p>
                  <a:pPr algn="ctr"/>
                  <a:r>
                    <a:rPr lang="es-MX" sz="2756"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xmlns="" id="{2C45F712-0E0F-4056-B8C7-58165A752422}"/>
                  </a:ext>
                </a:extLst>
              </p:cNvPr>
              <p:cNvSpPr txBox="1"/>
              <p:nvPr/>
            </p:nvSpPr>
            <p:spPr>
              <a:xfrm>
                <a:off x="-44436" y="3618476"/>
                <a:ext cx="7777163" cy="1438710"/>
              </a:xfrm>
              <a:prstGeom prst="rect">
                <a:avLst/>
              </a:prstGeom>
              <a:noFill/>
            </p:spPr>
            <p:txBody>
              <a:bodyPr wrap="square" rtlCol="0">
                <a:spAutoFit/>
              </a:bodyPr>
              <a:lstStyle/>
              <a:p>
                <a:r>
                  <a:rPr lang="es-MX" sz="2411" dirty="0">
                    <a:latin typeface="Comic Sans MS" panose="030F0702030302020204" pitchFamily="66" charset="0"/>
                  </a:rPr>
                  <a:t>      </a:t>
                </a:r>
                <a:r>
                  <a:rPr lang="es-MX" sz="2067" dirty="0">
                    <a:latin typeface="Comic Sans MS" panose="030F0702030302020204" pitchFamily="66" charset="0"/>
                  </a:rPr>
                  <a:t>Logro de los aprendizajes esperados </a:t>
                </a:r>
                <a:endParaRPr lang="es-MX" sz="2411" dirty="0">
                  <a:latin typeface="Comic Sans MS" panose="030F0702030302020204" pitchFamily="66" charset="0"/>
                </a:endParaRPr>
              </a:p>
              <a:p>
                <a:r>
                  <a:rPr lang="es-MX" sz="2411" dirty="0">
                    <a:latin typeface="Comic Sans MS" panose="030F0702030302020204" pitchFamily="66" charset="0"/>
                  </a:rPr>
                  <a:t>      </a:t>
                </a:r>
                <a:r>
                  <a:rPr lang="es-MX" sz="2067" dirty="0">
                    <a:latin typeface="Comic Sans MS" panose="030F0702030302020204" pitchFamily="66" charset="0"/>
                  </a:rPr>
                  <a:t>Materiales educativos adecuados</a:t>
                </a:r>
              </a:p>
              <a:p>
                <a:r>
                  <a:rPr lang="es-MX" sz="2067" dirty="0">
                    <a:latin typeface="Comic Sans MS" panose="030F0702030302020204" pitchFamily="66" charset="0"/>
                  </a:rPr>
                  <a:t>       Nivel de complejidad adecuado </a:t>
                </a:r>
              </a:p>
              <a:p>
                <a:r>
                  <a:rPr lang="es-MX" sz="2067" dirty="0">
                    <a:latin typeface="Comic Sans MS" panose="030F0702030302020204" pitchFamily="66" charset="0"/>
                  </a:rPr>
                  <a:t>       Organización adecuada</a:t>
                </a:r>
              </a:p>
              <a:p>
                <a:r>
                  <a:rPr lang="es-MX" sz="2067" dirty="0">
                    <a:latin typeface="Comic Sans MS" panose="030F0702030302020204" pitchFamily="66" charset="0"/>
                  </a:rPr>
                  <a:t>       Tiempo planeado correctamente</a:t>
                </a:r>
              </a:p>
              <a:p>
                <a:r>
                  <a:rPr lang="es-MX" sz="2067" dirty="0">
                    <a:latin typeface="Comic Sans MS" panose="030F0702030302020204" pitchFamily="66" charset="0"/>
                  </a:rPr>
                  <a:t>       Actividades planeadas conforme a lo planeado </a:t>
                </a:r>
              </a:p>
              <a:p>
                <a:endParaRPr lang="es-MX" sz="2411" dirty="0"/>
              </a:p>
            </p:txBody>
          </p:sp>
          <p:sp>
            <p:nvSpPr>
              <p:cNvPr id="101" name="Elipse 100">
                <a:extLst>
                  <a:ext uri="{FF2B5EF4-FFF2-40B4-BE49-F238E27FC236}">
                    <a16:creationId xmlns:a16="http://schemas.microsoft.com/office/drawing/2014/main" xmlns=""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06" name="Elipse 105">
                <a:extLst>
                  <a:ext uri="{FF2B5EF4-FFF2-40B4-BE49-F238E27FC236}">
                    <a16:creationId xmlns:a16="http://schemas.microsoft.com/office/drawing/2014/main" xmlns=""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08" name="Elipse 107">
                <a:extLst>
                  <a:ext uri="{FF2B5EF4-FFF2-40B4-BE49-F238E27FC236}">
                    <a16:creationId xmlns:a16="http://schemas.microsoft.com/office/drawing/2014/main" xmlns=""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10" name="Elipse 109">
                <a:extLst>
                  <a:ext uri="{FF2B5EF4-FFF2-40B4-BE49-F238E27FC236}">
                    <a16:creationId xmlns:a16="http://schemas.microsoft.com/office/drawing/2014/main" xmlns=""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12" name="Elipse 111">
                <a:extLst>
                  <a:ext uri="{FF2B5EF4-FFF2-40B4-BE49-F238E27FC236}">
                    <a16:creationId xmlns:a16="http://schemas.microsoft.com/office/drawing/2014/main" xmlns=""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14" name="Elipse 113">
                <a:extLst>
                  <a:ext uri="{FF2B5EF4-FFF2-40B4-BE49-F238E27FC236}">
                    <a16:creationId xmlns:a16="http://schemas.microsoft.com/office/drawing/2014/main" xmlns=""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15" name="CuadroTexto 114">
                <a:extLst>
                  <a:ext uri="{FF2B5EF4-FFF2-40B4-BE49-F238E27FC236}">
                    <a16:creationId xmlns:a16="http://schemas.microsoft.com/office/drawing/2014/main" xmlns="" id="{25E92943-3F55-46FD-819B-08C437F114C6}"/>
                  </a:ext>
                </a:extLst>
              </p:cNvPr>
              <p:cNvSpPr txBox="1"/>
              <p:nvPr/>
            </p:nvSpPr>
            <p:spPr>
              <a:xfrm>
                <a:off x="3639550" y="3590250"/>
                <a:ext cx="4114277" cy="1161854"/>
              </a:xfrm>
              <a:prstGeom prst="rect">
                <a:avLst/>
              </a:prstGeom>
              <a:noFill/>
            </p:spPr>
            <p:txBody>
              <a:bodyPr wrap="square" rtlCol="0">
                <a:spAutoFit/>
              </a:bodyPr>
              <a:lstStyle/>
              <a:p>
                <a:pPr algn="ctr"/>
                <a:r>
                  <a:rPr lang="es-MX" sz="2067" dirty="0">
                    <a:latin typeface="Comic Sans MS" panose="030F0702030302020204" pitchFamily="66" charset="0"/>
                  </a:rPr>
                  <a:t>Observaciones</a:t>
                </a:r>
              </a:p>
              <a:p>
                <a:pPr algn="ctr"/>
                <a:r>
                  <a:rPr lang="es-MX" sz="2067" dirty="0">
                    <a:solidFill>
                      <a:srgbClr val="FF9999"/>
                    </a:solidFill>
                    <a:latin typeface="Comic Sans MS" panose="030F0702030302020204" pitchFamily="66" charset="0"/>
                  </a:rPr>
                  <a:t>_____________________________________________________________________________________________________________________________________________________________________________________________________________</a:t>
                </a:r>
              </a:p>
            </p:txBody>
          </p:sp>
        </p:grpSp>
        <p:grpSp>
          <p:nvGrpSpPr>
            <p:cNvPr id="168" name="Grupo 167">
              <a:extLst>
                <a:ext uri="{FF2B5EF4-FFF2-40B4-BE49-F238E27FC236}">
                  <a16:creationId xmlns:a16="http://schemas.microsoft.com/office/drawing/2014/main" xmlns="" id="{BB09A73F-77AD-421C-9A12-1B07E4E28D91}"/>
                </a:ext>
              </a:extLst>
            </p:cNvPr>
            <p:cNvGrpSpPr/>
            <p:nvPr/>
          </p:nvGrpSpPr>
          <p:grpSpPr>
            <a:xfrm>
              <a:off x="0" y="5352851"/>
              <a:ext cx="8142075" cy="1374905"/>
              <a:chOff x="-106905" y="4811173"/>
              <a:chExt cx="8142075" cy="1374905"/>
            </a:xfrm>
          </p:grpSpPr>
          <p:grpSp>
            <p:nvGrpSpPr>
              <p:cNvPr id="116" name="Grupo 115">
                <a:extLst>
                  <a:ext uri="{FF2B5EF4-FFF2-40B4-BE49-F238E27FC236}">
                    <a16:creationId xmlns:a16="http://schemas.microsoft.com/office/drawing/2014/main" xmlns="" id="{86E20A7A-7587-4421-B56B-9A932A9F7109}"/>
                  </a:ext>
                </a:extLst>
              </p:cNvPr>
              <p:cNvGrpSpPr/>
              <p:nvPr/>
            </p:nvGrpSpPr>
            <p:grpSpPr>
              <a:xfrm>
                <a:off x="-106905" y="4811173"/>
                <a:ext cx="8142075" cy="375843"/>
                <a:chOff x="-91265" y="1649223"/>
                <a:chExt cx="8142075" cy="375843"/>
              </a:xfrm>
            </p:grpSpPr>
            <p:sp>
              <p:nvSpPr>
                <p:cNvPr id="117" name="Rectángulo 116">
                  <a:extLst>
                    <a:ext uri="{FF2B5EF4-FFF2-40B4-BE49-F238E27FC236}">
                      <a16:creationId xmlns:a16="http://schemas.microsoft.com/office/drawing/2014/main" xmlns=""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18" name="CuadroTexto 117">
                  <a:extLst>
                    <a:ext uri="{FF2B5EF4-FFF2-40B4-BE49-F238E27FC236}">
                      <a16:creationId xmlns:a16="http://schemas.microsoft.com/office/drawing/2014/main" xmlns="" id="{1B9E0E7C-C94D-4D33-90C9-F83AE03AC5F1}"/>
                    </a:ext>
                  </a:extLst>
                </p:cNvPr>
                <p:cNvSpPr txBox="1"/>
                <p:nvPr/>
              </p:nvSpPr>
              <p:spPr>
                <a:xfrm>
                  <a:off x="-91265" y="1725202"/>
                  <a:ext cx="8142075" cy="299864"/>
                </a:xfrm>
                <a:prstGeom prst="rect">
                  <a:avLst/>
                </a:prstGeom>
                <a:noFill/>
              </p:spPr>
              <p:txBody>
                <a:bodyPr wrap="square" rtlCol="0">
                  <a:spAutoFit/>
                </a:bodyPr>
                <a:lstStyle/>
                <a:p>
                  <a:pPr algn="ctr"/>
                  <a:r>
                    <a:rPr lang="es-MX" sz="2756"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xmlns="" id="{7C94A14D-3BCC-49E5-BA89-9E2AEF82C62C}"/>
                  </a:ext>
                </a:extLst>
              </p:cNvPr>
              <p:cNvSpPr txBox="1"/>
              <p:nvPr/>
            </p:nvSpPr>
            <p:spPr>
              <a:xfrm>
                <a:off x="-54750" y="5188352"/>
                <a:ext cx="3912051" cy="977148"/>
              </a:xfrm>
              <a:prstGeom prst="rect">
                <a:avLst/>
              </a:prstGeom>
              <a:noFill/>
            </p:spPr>
            <p:txBody>
              <a:bodyPr wrap="square" rtlCol="0">
                <a:spAutoFit/>
              </a:bodyPr>
              <a:lstStyle/>
              <a:p>
                <a:pPr algn="just"/>
                <a:endParaRPr lang="es-MX" sz="2067" dirty="0">
                  <a:latin typeface="Comic Sans MS" panose="030F0702030302020204" pitchFamily="66" charset="0"/>
                </a:endParaRPr>
              </a:p>
              <a:p>
                <a:pPr algn="just"/>
                <a:r>
                  <a:rPr lang="es-MX" sz="2067" dirty="0">
                    <a:latin typeface="Comic Sans MS" panose="030F0702030302020204" pitchFamily="66" charset="0"/>
                  </a:rPr>
                  <a:t>Interés en las actividades</a:t>
                </a:r>
                <a:endParaRPr lang="es-MX" sz="2411" dirty="0">
                  <a:latin typeface="Comic Sans MS" panose="030F0702030302020204" pitchFamily="66" charset="0"/>
                </a:endParaRPr>
              </a:p>
              <a:p>
                <a:pPr algn="just"/>
                <a:r>
                  <a:rPr lang="es-MX" sz="2067" dirty="0">
                    <a:latin typeface="Comic Sans MS" panose="030F0702030302020204" pitchFamily="66" charset="0"/>
                  </a:rPr>
                  <a:t>Participación de la manera esperada</a:t>
                </a:r>
              </a:p>
              <a:p>
                <a:pPr algn="just"/>
                <a:r>
                  <a:rPr lang="es-MX" sz="2067" dirty="0">
                    <a:latin typeface="Comic Sans MS" panose="030F0702030302020204" pitchFamily="66" charset="0"/>
                  </a:rPr>
                  <a:t>Adaptación a la organización establecida</a:t>
                </a:r>
              </a:p>
              <a:p>
                <a:pPr algn="just"/>
                <a:r>
                  <a:rPr lang="es-MX" sz="2067"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xmlns="" id="{06161E3F-EC52-4DE5-966F-0CF0E691332C}"/>
                  </a:ext>
                </a:extLst>
              </p:cNvPr>
              <p:cNvSpPr txBox="1"/>
              <p:nvPr/>
            </p:nvSpPr>
            <p:spPr>
              <a:xfrm>
                <a:off x="3645357" y="5221690"/>
                <a:ext cx="3674654" cy="423028"/>
              </a:xfrm>
              <a:prstGeom prst="rect">
                <a:avLst/>
              </a:prstGeom>
              <a:noFill/>
            </p:spPr>
            <p:txBody>
              <a:bodyPr wrap="square" rtlCol="0">
                <a:spAutoFit/>
              </a:bodyPr>
              <a:lstStyle/>
              <a:p>
                <a:pPr algn="ctr"/>
                <a:r>
                  <a:rPr lang="es-MX" sz="2067" dirty="0">
                    <a:latin typeface="Comic Sans MS" panose="030F0702030302020204" pitchFamily="66" charset="0"/>
                  </a:rPr>
                  <a:t>Todos   Algunos  Pocos   Ninguno</a:t>
                </a:r>
              </a:p>
              <a:p>
                <a:pPr algn="ctr"/>
                <a:endParaRPr lang="es-MX" sz="2067" dirty="0">
                  <a:latin typeface="Comic Sans MS" panose="030F0702030302020204" pitchFamily="66" charset="0"/>
                </a:endParaRPr>
              </a:p>
            </p:txBody>
          </p:sp>
          <p:grpSp>
            <p:nvGrpSpPr>
              <p:cNvPr id="135" name="Grupo 134">
                <a:extLst>
                  <a:ext uri="{FF2B5EF4-FFF2-40B4-BE49-F238E27FC236}">
                    <a16:creationId xmlns:a16="http://schemas.microsoft.com/office/drawing/2014/main" xmlns=""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xmlns=""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28" name="Elipse 127">
                  <a:extLst>
                    <a:ext uri="{FF2B5EF4-FFF2-40B4-BE49-F238E27FC236}">
                      <a16:creationId xmlns:a16="http://schemas.microsoft.com/office/drawing/2014/main" xmlns=""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30" name="Elipse 129">
                  <a:extLst>
                    <a:ext uri="{FF2B5EF4-FFF2-40B4-BE49-F238E27FC236}">
                      <a16:creationId xmlns:a16="http://schemas.microsoft.com/office/drawing/2014/main" xmlns=""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32" name="Elipse 131">
                  <a:extLst>
                    <a:ext uri="{FF2B5EF4-FFF2-40B4-BE49-F238E27FC236}">
                      <a16:creationId xmlns:a16="http://schemas.microsoft.com/office/drawing/2014/main" xmlns=""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36" name="Grupo 135">
                <a:extLst>
                  <a:ext uri="{FF2B5EF4-FFF2-40B4-BE49-F238E27FC236}">
                    <a16:creationId xmlns:a16="http://schemas.microsoft.com/office/drawing/2014/main" xmlns=""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xmlns=""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38" name="Elipse 137">
                  <a:extLst>
                    <a:ext uri="{FF2B5EF4-FFF2-40B4-BE49-F238E27FC236}">
                      <a16:creationId xmlns:a16="http://schemas.microsoft.com/office/drawing/2014/main" xmlns=""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39" name="Elipse 138">
                  <a:extLst>
                    <a:ext uri="{FF2B5EF4-FFF2-40B4-BE49-F238E27FC236}">
                      <a16:creationId xmlns:a16="http://schemas.microsoft.com/office/drawing/2014/main" xmlns=""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40" name="Elipse 139">
                  <a:extLst>
                    <a:ext uri="{FF2B5EF4-FFF2-40B4-BE49-F238E27FC236}">
                      <a16:creationId xmlns:a16="http://schemas.microsoft.com/office/drawing/2014/main" xmlns=""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41" name="Grupo 140">
                <a:extLst>
                  <a:ext uri="{FF2B5EF4-FFF2-40B4-BE49-F238E27FC236}">
                    <a16:creationId xmlns:a16="http://schemas.microsoft.com/office/drawing/2014/main" xmlns=""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xmlns=""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43" name="Elipse 142">
                  <a:extLst>
                    <a:ext uri="{FF2B5EF4-FFF2-40B4-BE49-F238E27FC236}">
                      <a16:creationId xmlns:a16="http://schemas.microsoft.com/office/drawing/2014/main" xmlns=""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44" name="Elipse 143">
                  <a:extLst>
                    <a:ext uri="{FF2B5EF4-FFF2-40B4-BE49-F238E27FC236}">
                      <a16:creationId xmlns:a16="http://schemas.microsoft.com/office/drawing/2014/main" xmlns=""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45" name="Elipse 144">
                  <a:extLst>
                    <a:ext uri="{FF2B5EF4-FFF2-40B4-BE49-F238E27FC236}">
                      <a16:creationId xmlns:a16="http://schemas.microsoft.com/office/drawing/2014/main" xmlns=""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46" name="Grupo 145">
                <a:extLst>
                  <a:ext uri="{FF2B5EF4-FFF2-40B4-BE49-F238E27FC236}">
                    <a16:creationId xmlns:a16="http://schemas.microsoft.com/office/drawing/2014/main" xmlns=""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xmlns=""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48" name="Elipse 147">
                  <a:extLst>
                    <a:ext uri="{FF2B5EF4-FFF2-40B4-BE49-F238E27FC236}">
                      <a16:creationId xmlns:a16="http://schemas.microsoft.com/office/drawing/2014/main" xmlns=""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49" name="Elipse 148">
                  <a:extLst>
                    <a:ext uri="{FF2B5EF4-FFF2-40B4-BE49-F238E27FC236}">
                      <a16:creationId xmlns:a16="http://schemas.microsoft.com/office/drawing/2014/main" xmlns=""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50" name="Elipse 149">
                  <a:extLst>
                    <a:ext uri="{FF2B5EF4-FFF2-40B4-BE49-F238E27FC236}">
                      <a16:creationId xmlns:a16="http://schemas.microsoft.com/office/drawing/2014/main" xmlns=""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grpSp>
          <p:nvGrpSpPr>
            <p:cNvPr id="151" name="Grupo 150">
              <a:extLst>
                <a:ext uri="{FF2B5EF4-FFF2-40B4-BE49-F238E27FC236}">
                  <a16:creationId xmlns:a16="http://schemas.microsoft.com/office/drawing/2014/main" xmlns=""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a16="http://schemas.microsoft.com/office/drawing/2014/main" xmlns=""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53" name="CuadroTexto 152">
                <a:extLst>
                  <a:ext uri="{FF2B5EF4-FFF2-40B4-BE49-F238E27FC236}">
                    <a16:creationId xmlns:a16="http://schemas.microsoft.com/office/drawing/2014/main" xmlns="" id="{B6E65149-4C4C-4DA3-BBD4-37E7A7D3A7A0}"/>
                  </a:ext>
                </a:extLst>
              </p:cNvPr>
              <p:cNvSpPr txBox="1"/>
              <p:nvPr/>
            </p:nvSpPr>
            <p:spPr>
              <a:xfrm>
                <a:off x="-128950" y="1725138"/>
                <a:ext cx="8066405" cy="299864"/>
              </a:xfrm>
              <a:prstGeom prst="rect">
                <a:avLst/>
              </a:prstGeom>
              <a:noFill/>
            </p:spPr>
            <p:txBody>
              <a:bodyPr wrap="square" rtlCol="0">
                <a:spAutoFit/>
              </a:bodyPr>
              <a:lstStyle/>
              <a:p>
                <a:pPr algn="ctr"/>
                <a:r>
                  <a:rPr lang="es-MX" sz="2756"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xmlns="" id="{6718D8D3-202C-4CDB-8F60-21504AA6438C}"/>
                </a:ext>
              </a:extLst>
            </p:cNvPr>
            <p:cNvSpPr txBox="1"/>
            <p:nvPr/>
          </p:nvSpPr>
          <p:spPr>
            <a:xfrm>
              <a:off x="28833" y="7032794"/>
              <a:ext cx="5831687" cy="1346562"/>
            </a:xfrm>
            <a:prstGeom prst="rect">
              <a:avLst/>
            </a:prstGeom>
            <a:noFill/>
          </p:spPr>
          <p:txBody>
            <a:bodyPr wrap="square" rtlCol="0">
              <a:spAutoFit/>
            </a:bodyPr>
            <a:lstStyle/>
            <a:p>
              <a:pPr algn="just"/>
              <a:endParaRPr lang="es-MX" sz="2067" dirty="0">
                <a:latin typeface="Comic Sans MS" panose="030F0702030302020204" pitchFamily="66" charset="0"/>
              </a:endParaRPr>
            </a:p>
            <a:p>
              <a:pPr algn="just"/>
              <a:r>
                <a:rPr lang="es-MX" sz="2067" dirty="0">
                  <a:latin typeface="Comic Sans MS" panose="030F0702030302020204" pitchFamily="66" charset="0"/>
                </a:rPr>
                <a:t>Rescato los conocimientos previos</a:t>
              </a:r>
              <a:endParaRPr lang="es-MX" sz="2411" dirty="0">
                <a:latin typeface="Comic Sans MS" panose="030F0702030302020204" pitchFamily="66" charset="0"/>
              </a:endParaRPr>
            </a:p>
            <a:p>
              <a:pPr algn="just"/>
              <a:r>
                <a:rPr lang="es-MX" sz="2067" dirty="0">
                  <a:latin typeface="Comic Sans MS" panose="030F0702030302020204" pitchFamily="66" charset="0"/>
                </a:rPr>
                <a:t>Identifico y actúa conforme a las necesidades e intereses de los alumnos  </a:t>
              </a:r>
            </a:p>
            <a:p>
              <a:pPr algn="just"/>
              <a:r>
                <a:rPr lang="es-MX" sz="2067" dirty="0">
                  <a:latin typeface="Comic Sans MS" panose="030F0702030302020204" pitchFamily="66" charset="0"/>
                </a:rPr>
                <a:t>Fomento la participación de todos los alumnos </a:t>
              </a:r>
            </a:p>
            <a:p>
              <a:pPr algn="just"/>
              <a:r>
                <a:rPr lang="es-MX" sz="2067" dirty="0">
                  <a:latin typeface="Comic Sans MS" panose="030F0702030302020204" pitchFamily="66" charset="0"/>
                </a:rPr>
                <a:t>Otorgo consignas claras</a:t>
              </a:r>
            </a:p>
            <a:p>
              <a:pPr algn="just"/>
              <a:r>
                <a:rPr lang="es-MX" sz="2067" dirty="0">
                  <a:latin typeface="Comic Sans MS" panose="030F0702030302020204" pitchFamily="66" charset="0"/>
                </a:rPr>
                <a:t>Intervengo adecuadamente</a:t>
              </a:r>
            </a:p>
            <a:p>
              <a:pPr algn="just"/>
              <a:r>
                <a:rPr lang="es-MX" sz="2067"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xmlns=""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xmlns="" id="{101E8FF4-B621-48FA-A3D7-D90BB0502AC4}"/>
                  </a:ext>
                </a:extLst>
              </p:cNvPr>
              <p:cNvSpPr txBox="1"/>
              <p:nvPr/>
            </p:nvSpPr>
            <p:spPr>
              <a:xfrm>
                <a:off x="5319913" y="7568918"/>
                <a:ext cx="2255371" cy="423028"/>
              </a:xfrm>
              <a:prstGeom prst="rect">
                <a:avLst/>
              </a:prstGeom>
              <a:noFill/>
            </p:spPr>
            <p:txBody>
              <a:bodyPr wrap="square" rtlCol="0">
                <a:spAutoFit/>
              </a:bodyPr>
              <a:lstStyle/>
              <a:p>
                <a:pPr algn="ctr"/>
                <a:r>
                  <a:rPr lang="es-MX" sz="2067" dirty="0">
                    <a:latin typeface="Comic Sans MS" panose="030F0702030302020204" pitchFamily="66" charset="0"/>
                  </a:rPr>
                  <a:t>     Si            No   </a:t>
                </a:r>
              </a:p>
              <a:p>
                <a:pPr algn="ctr"/>
                <a:endParaRPr lang="es-MX" sz="2067" dirty="0">
                  <a:latin typeface="Comic Sans MS" panose="030F0702030302020204" pitchFamily="66" charset="0"/>
                </a:endParaRPr>
              </a:p>
            </p:txBody>
          </p:sp>
          <p:grpSp>
            <p:nvGrpSpPr>
              <p:cNvPr id="201" name="Grupo 200">
                <a:extLst>
                  <a:ext uri="{FF2B5EF4-FFF2-40B4-BE49-F238E27FC236}">
                    <a16:creationId xmlns:a16="http://schemas.microsoft.com/office/drawing/2014/main" xmlns=""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xmlns=""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xmlns="" id="{FE1FD20A-6ED7-4845-8B11-A1EC792790C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66" name="Elipse 165">
                    <a:extLst>
                      <a:ext uri="{FF2B5EF4-FFF2-40B4-BE49-F238E27FC236}">
                        <a16:creationId xmlns:a16="http://schemas.microsoft.com/office/drawing/2014/main" xmlns=""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72" name="Grupo 171">
                  <a:extLst>
                    <a:ext uri="{FF2B5EF4-FFF2-40B4-BE49-F238E27FC236}">
                      <a16:creationId xmlns:a16="http://schemas.microsoft.com/office/drawing/2014/main" xmlns=""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xmlns="" id="{E5A1820A-225E-426C-BB18-42E8BAA0D93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74" name="Elipse 173">
                    <a:extLst>
                      <a:ext uri="{FF2B5EF4-FFF2-40B4-BE49-F238E27FC236}">
                        <a16:creationId xmlns:a16="http://schemas.microsoft.com/office/drawing/2014/main" xmlns=""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75" name="Grupo 174">
                  <a:extLst>
                    <a:ext uri="{FF2B5EF4-FFF2-40B4-BE49-F238E27FC236}">
                      <a16:creationId xmlns:a16="http://schemas.microsoft.com/office/drawing/2014/main" xmlns=""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xmlns="" id="{5628CDCD-EA35-4E0D-A852-C8D40DB87C60}"/>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77" name="Elipse 176">
                    <a:extLst>
                      <a:ext uri="{FF2B5EF4-FFF2-40B4-BE49-F238E27FC236}">
                        <a16:creationId xmlns:a16="http://schemas.microsoft.com/office/drawing/2014/main" xmlns=""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78" name="Grupo 177">
                  <a:extLst>
                    <a:ext uri="{FF2B5EF4-FFF2-40B4-BE49-F238E27FC236}">
                      <a16:creationId xmlns:a16="http://schemas.microsoft.com/office/drawing/2014/main" xmlns=""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xmlns="" id="{2CBBDFBE-EB0C-41CC-A88B-D5A80720590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80" name="Elipse 179">
                    <a:extLst>
                      <a:ext uri="{FF2B5EF4-FFF2-40B4-BE49-F238E27FC236}">
                        <a16:creationId xmlns:a16="http://schemas.microsoft.com/office/drawing/2014/main" xmlns=""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81" name="Grupo 180">
                  <a:extLst>
                    <a:ext uri="{FF2B5EF4-FFF2-40B4-BE49-F238E27FC236}">
                      <a16:creationId xmlns:a16="http://schemas.microsoft.com/office/drawing/2014/main" xmlns=""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xmlns="" id="{E7A56ADF-EACC-40C7-9184-0E3F0740A45D}"/>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83" name="Elipse 182">
                    <a:extLst>
                      <a:ext uri="{FF2B5EF4-FFF2-40B4-BE49-F238E27FC236}">
                        <a16:creationId xmlns:a16="http://schemas.microsoft.com/office/drawing/2014/main" xmlns=""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84" name="Grupo 183">
                  <a:extLst>
                    <a:ext uri="{FF2B5EF4-FFF2-40B4-BE49-F238E27FC236}">
                      <a16:creationId xmlns:a16="http://schemas.microsoft.com/office/drawing/2014/main" xmlns=""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xmlns="" id="{A25605AE-999C-4A5F-B9C0-9B6032B44867}"/>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86" name="Elipse 185">
                    <a:extLst>
                      <a:ext uri="{FF2B5EF4-FFF2-40B4-BE49-F238E27FC236}">
                        <a16:creationId xmlns:a16="http://schemas.microsoft.com/office/drawing/2014/main" xmlns=""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grpSp>
        <p:sp>
          <p:nvSpPr>
            <p:cNvPr id="187" name="Rectángulo: esquinas redondeadas 186">
              <a:extLst>
                <a:ext uri="{FF2B5EF4-FFF2-40B4-BE49-F238E27FC236}">
                  <a16:creationId xmlns:a16="http://schemas.microsoft.com/office/drawing/2014/main" xmlns=""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90" name="CuadroTexto 189">
              <a:extLst>
                <a:ext uri="{FF2B5EF4-FFF2-40B4-BE49-F238E27FC236}">
                  <a16:creationId xmlns:a16="http://schemas.microsoft.com/office/drawing/2014/main" xmlns="" id="{325B8F71-AFA8-4D1C-8817-B3B06A563118}"/>
                </a:ext>
              </a:extLst>
            </p:cNvPr>
            <p:cNvSpPr txBox="1"/>
            <p:nvPr/>
          </p:nvSpPr>
          <p:spPr>
            <a:xfrm>
              <a:off x="133839" y="8404739"/>
              <a:ext cx="3553735" cy="238321"/>
            </a:xfrm>
            <a:prstGeom prst="rect">
              <a:avLst/>
            </a:prstGeom>
            <a:noFill/>
          </p:spPr>
          <p:txBody>
            <a:bodyPr wrap="square" rtlCol="0">
              <a:spAutoFit/>
            </a:bodyPr>
            <a:lstStyle/>
            <a:p>
              <a:pPr algn="ctr"/>
              <a:r>
                <a:rPr lang="es-MX" sz="2067" dirty="0">
                  <a:solidFill>
                    <a:schemeClr val="bg1"/>
                  </a:solidFill>
                  <a:latin typeface="Comic Sans MS" panose="030F0702030302020204" pitchFamily="66" charset="0"/>
                </a:rPr>
                <a:t>Logros</a:t>
              </a:r>
            </a:p>
          </p:txBody>
        </p:sp>
        <p:sp>
          <p:nvSpPr>
            <p:cNvPr id="192" name="CuadroTexto 191">
              <a:extLst>
                <a:ext uri="{FF2B5EF4-FFF2-40B4-BE49-F238E27FC236}">
                  <a16:creationId xmlns:a16="http://schemas.microsoft.com/office/drawing/2014/main" xmlns="" id="{85E2E26E-9342-4297-B7CB-788C1192AFE7}"/>
                </a:ext>
              </a:extLst>
            </p:cNvPr>
            <p:cNvSpPr txBox="1"/>
            <p:nvPr/>
          </p:nvSpPr>
          <p:spPr>
            <a:xfrm>
              <a:off x="-40004" y="8592963"/>
              <a:ext cx="3901420" cy="1438635"/>
            </a:xfrm>
            <a:prstGeom prst="rect">
              <a:avLst/>
            </a:prstGeom>
            <a:noFill/>
          </p:spPr>
          <p:txBody>
            <a:bodyPr wrap="square">
              <a:spAutoFit/>
            </a:bodyPr>
            <a:lstStyle/>
            <a:p>
              <a:pPr algn="ctr"/>
              <a:r>
                <a:rPr lang="es-MX" sz="3100" dirty="0">
                  <a:solidFill>
                    <a:schemeClr val="bg1"/>
                  </a:solidFill>
                  <a:latin typeface="Comic Sans MS" panose="030F0702030302020204" pitchFamily="66" charset="0"/>
                </a:rPr>
                <a:t>_________________________________________________________________________________________________________________________________</a:t>
              </a:r>
            </a:p>
          </p:txBody>
        </p:sp>
        <p:sp>
          <p:nvSpPr>
            <p:cNvPr id="194" name="Rectángulo: esquinas redondeadas 193">
              <a:extLst>
                <a:ext uri="{FF2B5EF4-FFF2-40B4-BE49-F238E27FC236}">
                  <a16:creationId xmlns:a16="http://schemas.microsoft.com/office/drawing/2014/main" xmlns=""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dirty="0"/>
            </a:p>
          </p:txBody>
        </p:sp>
        <p:sp>
          <p:nvSpPr>
            <p:cNvPr id="196" name="CuadroTexto 195">
              <a:extLst>
                <a:ext uri="{FF2B5EF4-FFF2-40B4-BE49-F238E27FC236}">
                  <a16:creationId xmlns:a16="http://schemas.microsoft.com/office/drawing/2014/main" xmlns="" id="{3E8B0A84-AA2E-44B9-9328-AF2D69544E7C}"/>
                </a:ext>
              </a:extLst>
            </p:cNvPr>
            <p:cNvSpPr txBox="1"/>
            <p:nvPr/>
          </p:nvSpPr>
          <p:spPr>
            <a:xfrm>
              <a:off x="4080631" y="8474478"/>
              <a:ext cx="3553735" cy="238321"/>
            </a:xfrm>
            <a:prstGeom prst="rect">
              <a:avLst/>
            </a:prstGeom>
            <a:noFill/>
          </p:spPr>
          <p:txBody>
            <a:bodyPr wrap="square" rtlCol="0">
              <a:spAutoFit/>
            </a:bodyPr>
            <a:lstStyle/>
            <a:p>
              <a:pPr algn="ctr"/>
              <a:r>
                <a:rPr lang="es-MX" sz="2067" dirty="0">
                  <a:solidFill>
                    <a:schemeClr val="bg1"/>
                  </a:solidFill>
                  <a:latin typeface="Comic Sans MS" panose="030F0702030302020204" pitchFamily="66" charset="0"/>
                </a:rPr>
                <a:t>Dificultades</a:t>
              </a:r>
            </a:p>
          </p:txBody>
        </p:sp>
        <p:sp>
          <p:nvSpPr>
            <p:cNvPr id="198" name="CuadroTexto 197">
              <a:extLst>
                <a:ext uri="{FF2B5EF4-FFF2-40B4-BE49-F238E27FC236}">
                  <a16:creationId xmlns:a16="http://schemas.microsoft.com/office/drawing/2014/main" xmlns="" id="{8EA301CD-1810-4DA1-96E7-490B3EEE9E43}"/>
                </a:ext>
              </a:extLst>
            </p:cNvPr>
            <p:cNvSpPr txBox="1"/>
            <p:nvPr/>
          </p:nvSpPr>
          <p:spPr>
            <a:xfrm>
              <a:off x="3825086" y="8591560"/>
              <a:ext cx="3901420" cy="1438635"/>
            </a:xfrm>
            <a:prstGeom prst="rect">
              <a:avLst/>
            </a:prstGeom>
            <a:noFill/>
          </p:spPr>
          <p:txBody>
            <a:bodyPr wrap="square">
              <a:spAutoFit/>
            </a:bodyPr>
            <a:lstStyle/>
            <a:p>
              <a:pPr algn="ctr"/>
              <a:r>
                <a:rPr lang="es-MX" sz="3100" dirty="0">
                  <a:solidFill>
                    <a:schemeClr val="bg1"/>
                  </a:solidFill>
                  <a:latin typeface="Comic Sans MS" panose="030F0702030302020204" pitchFamily="66" charset="0"/>
                </a:rPr>
                <a:t>_________________________________________________________________________________________________________________________________</a:t>
              </a:r>
            </a:p>
          </p:txBody>
        </p:sp>
      </p:grpSp>
      <p:pic>
        <p:nvPicPr>
          <p:cNvPr id="4" name="Imagen 3" descr="Imagen que contiene muñeca, juguete, dibujo&#10;&#10;Descripción generada automáticamente">
            <a:extLst>
              <a:ext uri="{FF2B5EF4-FFF2-40B4-BE49-F238E27FC236}">
                <a16:creationId xmlns:a16="http://schemas.microsoft.com/office/drawing/2014/main" xmlns="" id="{E22C5A1D-3DD3-4491-BA78-9B902ABAC39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634893" y="-3528548"/>
            <a:ext cx="1098482" cy="2092159"/>
          </a:xfrm>
          <a:prstGeom prst="rect">
            <a:avLst/>
          </a:prstGeom>
        </p:spPr>
      </p:pic>
    </p:spTree>
    <p:extLst>
      <p:ext uri="{BB962C8B-B14F-4D97-AF65-F5344CB8AC3E}">
        <p14:creationId xmlns:p14="http://schemas.microsoft.com/office/powerpoint/2010/main" val="9260336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xmlns="" id="{BA74D494-408A-4E9A-8CBA-796030CBE8BE}"/>
              </a:ext>
            </a:extLst>
          </p:cNvPr>
          <p:cNvGrpSpPr/>
          <p:nvPr/>
        </p:nvGrpSpPr>
        <p:grpSpPr>
          <a:xfrm>
            <a:off x="-103525" y="-3452353"/>
            <a:ext cx="14125711" cy="17101210"/>
            <a:chOff x="-60113" y="101667"/>
            <a:chExt cx="8202188" cy="9929931"/>
          </a:xfrm>
        </p:grpSpPr>
        <p:sp>
          <p:nvSpPr>
            <p:cNvPr id="6" name="Paralelogramo 5">
              <a:extLst>
                <a:ext uri="{FF2B5EF4-FFF2-40B4-BE49-F238E27FC236}">
                  <a16:creationId xmlns:a16="http://schemas.microsoft.com/office/drawing/2014/main" xmlns=""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8" name="Paralelogramo 7">
              <a:extLst>
                <a:ext uri="{FF2B5EF4-FFF2-40B4-BE49-F238E27FC236}">
                  <a16:creationId xmlns:a16="http://schemas.microsoft.com/office/drawing/2014/main" xmlns=""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0" name="Paralelogramo 9">
              <a:extLst>
                <a:ext uri="{FF2B5EF4-FFF2-40B4-BE49-F238E27FC236}">
                  <a16:creationId xmlns:a16="http://schemas.microsoft.com/office/drawing/2014/main" xmlns=""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nvGrpSpPr>
            <p:cNvPr id="13" name="Grupo 12">
              <a:extLst>
                <a:ext uri="{FF2B5EF4-FFF2-40B4-BE49-F238E27FC236}">
                  <a16:creationId xmlns:a16="http://schemas.microsoft.com/office/drawing/2014/main" xmlns="" id="{B9B108D8-2D8D-467D-B61E-DE552F2B74A5}"/>
                </a:ext>
              </a:extLst>
            </p:cNvPr>
            <p:cNvGrpSpPr/>
            <p:nvPr/>
          </p:nvGrpSpPr>
          <p:grpSpPr>
            <a:xfrm>
              <a:off x="355425" y="669897"/>
              <a:ext cx="406400" cy="484498"/>
              <a:chOff x="325120" y="927110"/>
              <a:chExt cx="406400" cy="484498"/>
            </a:xfrm>
          </p:grpSpPr>
          <p:sp>
            <p:nvSpPr>
              <p:cNvPr id="11" name="Elipse 10">
                <a:extLst>
                  <a:ext uri="{FF2B5EF4-FFF2-40B4-BE49-F238E27FC236}">
                    <a16:creationId xmlns:a16="http://schemas.microsoft.com/office/drawing/2014/main" xmlns=""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2" name="CuadroTexto 11">
                <a:extLst>
                  <a:ext uri="{FF2B5EF4-FFF2-40B4-BE49-F238E27FC236}">
                    <a16:creationId xmlns:a16="http://schemas.microsoft.com/office/drawing/2014/main" xmlns="" id="{2E00C428-416A-4D97-97D6-9A76941C2425}"/>
                  </a:ext>
                </a:extLst>
              </p:cNvPr>
              <p:cNvSpPr txBox="1"/>
              <p:nvPr/>
            </p:nvSpPr>
            <p:spPr>
              <a:xfrm>
                <a:off x="349684" y="927110"/>
                <a:ext cx="304556" cy="484498"/>
              </a:xfrm>
              <a:prstGeom prst="rect">
                <a:avLst/>
              </a:prstGeom>
              <a:noFill/>
            </p:spPr>
            <p:txBody>
              <a:bodyPr wrap="none" rtlCol="0">
                <a:spAutoFit/>
              </a:bodyPr>
              <a:lstStyle/>
              <a:p>
                <a:r>
                  <a:rPr lang="es-MX" sz="4822" dirty="0">
                    <a:latin typeface="Comic Sans MS" panose="030F0702030302020204" pitchFamily="66" charset="0"/>
                  </a:rPr>
                  <a:t>L</a:t>
                </a:r>
              </a:p>
            </p:txBody>
          </p:sp>
        </p:grpSp>
        <p:sp>
          <p:nvSpPr>
            <p:cNvPr id="15" name="Elipse 14">
              <a:extLst>
                <a:ext uri="{FF2B5EF4-FFF2-40B4-BE49-F238E27FC236}">
                  <a16:creationId xmlns:a16="http://schemas.microsoft.com/office/drawing/2014/main" xmlns=""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6" name="CuadroTexto 15">
              <a:extLst>
                <a:ext uri="{FF2B5EF4-FFF2-40B4-BE49-F238E27FC236}">
                  <a16:creationId xmlns:a16="http://schemas.microsoft.com/office/drawing/2014/main" xmlns="" id="{BE575634-FC98-441D-ACDC-E1C8A1435C25}"/>
                </a:ext>
              </a:extLst>
            </p:cNvPr>
            <p:cNvSpPr txBox="1"/>
            <p:nvPr/>
          </p:nvSpPr>
          <p:spPr>
            <a:xfrm>
              <a:off x="859216" y="664837"/>
              <a:ext cx="424628" cy="484498"/>
            </a:xfrm>
            <a:prstGeom prst="rect">
              <a:avLst/>
            </a:prstGeom>
            <a:noFill/>
          </p:spPr>
          <p:txBody>
            <a:bodyPr wrap="none" rtlCol="0">
              <a:spAutoFit/>
            </a:bodyPr>
            <a:lstStyle/>
            <a:p>
              <a:r>
                <a:rPr lang="es-MX" sz="4822" dirty="0">
                  <a:latin typeface="Comic Sans MS" panose="030F0702030302020204" pitchFamily="66" charset="0"/>
                </a:rPr>
                <a:t>M</a:t>
              </a:r>
            </a:p>
          </p:txBody>
        </p:sp>
        <p:sp>
          <p:nvSpPr>
            <p:cNvPr id="18" name="Elipse 17">
              <a:extLst>
                <a:ext uri="{FF2B5EF4-FFF2-40B4-BE49-F238E27FC236}">
                  <a16:creationId xmlns:a16="http://schemas.microsoft.com/office/drawing/2014/main" xmlns=""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9" name="CuadroTexto 18">
              <a:extLst>
                <a:ext uri="{FF2B5EF4-FFF2-40B4-BE49-F238E27FC236}">
                  <a16:creationId xmlns:a16="http://schemas.microsoft.com/office/drawing/2014/main" xmlns="" id="{01D9B938-D65D-4623-994E-C181087BDD6E}"/>
                </a:ext>
              </a:extLst>
            </p:cNvPr>
            <p:cNvSpPr txBox="1"/>
            <p:nvPr/>
          </p:nvSpPr>
          <p:spPr>
            <a:xfrm>
              <a:off x="1353233" y="650852"/>
              <a:ext cx="424628" cy="484498"/>
            </a:xfrm>
            <a:prstGeom prst="rect">
              <a:avLst/>
            </a:prstGeom>
            <a:noFill/>
          </p:spPr>
          <p:txBody>
            <a:bodyPr wrap="none" rtlCol="0">
              <a:spAutoFit/>
            </a:bodyPr>
            <a:lstStyle/>
            <a:p>
              <a:r>
                <a:rPr lang="es-MX" sz="4822" dirty="0">
                  <a:latin typeface="Comic Sans MS" panose="030F0702030302020204" pitchFamily="66" charset="0"/>
                </a:rPr>
                <a:t>M</a:t>
              </a:r>
            </a:p>
          </p:txBody>
        </p:sp>
        <p:sp>
          <p:nvSpPr>
            <p:cNvPr id="21" name="Elipse 20">
              <a:extLst>
                <a:ext uri="{FF2B5EF4-FFF2-40B4-BE49-F238E27FC236}">
                  <a16:creationId xmlns:a16="http://schemas.microsoft.com/office/drawing/2014/main" xmlns=""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100" dirty="0"/>
                <a:t>  </a:t>
              </a:r>
            </a:p>
          </p:txBody>
        </p:sp>
        <p:sp>
          <p:nvSpPr>
            <p:cNvPr id="22" name="CuadroTexto 21">
              <a:extLst>
                <a:ext uri="{FF2B5EF4-FFF2-40B4-BE49-F238E27FC236}">
                  <a16:creationId xmlns:a16="http://schemas.microsoft.com/office/drawing/2014/main" xmlns="" id="{D10FE9A1-28D5-4310-BD57-3A5884781B43}"/>
                </a:ext>
              </a:extLst>
            </p:cNvPr>
            <p:cNvSpPr txBox="1"/>
            <p:nvPr/>
          </p:nvSpPr>
          <p:spPr>
            <a:xfrm>
              <a:off x="1921391" y="682587"/>
              <a:ext cx="310716" cy="484498"/>
            </a:xfrm>
            <a:prstGeom prst="rect">
              <a:avLst/>
            </a:prstGeom>
            <a:noFill/>
          </p:spPr>
          <p:txBody>
            <a:bodyPr wrap="square" rtlCol="0">
              <a:spAutoFit/>
            </a:bodyPr>
            <a:lstStyle/>
            <a:p>
              <a:r>
                <a:rPr lang="es-MX" sz="4822" dirty="0">
                  <a:latin typeface="Comic Sans MS" panose="030F0702030302020204" pitchFamily="66" charset="0"/>
                </a:rPr>
                <a:t>J</a:t>
              </a:r>
            </a:p>
          </p:txBody>
        </p:sp>
        <p:sp>
          <p:nvSpPr>
            <p:cNvPr id="24" name="Elipse 23">
              <a:extLst>
                <a:ext uri="{FF2B5EF4-FFF2-40B4-BE49-F238E27FC236}">
                  <a16:creationId xmlns:a16="http://schemas.microsoft.com/office/drawing/2014/main" xmlns=""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25" name="CuadroTexto 24">
              <a:extLst>
                <a:ext uri="{FF2B5EF4-FFF2-40B4-BE49-F238E27FC236}">
                  <a16:creationId xmlns:a16="http://schemas.microsoft.com/office/drawing/2014/main" xmlns="" id="{675EA713-7166-4AA9-B421-958EB661CA25}"/>
                </a:ext>
              </a:extLst>
            </p:cNvPr>
            <p:cNvSpPr txBox="1"/>
            <p:nvPr/>
          </p:nvSpPr>
          <p:spPr>
            <a:xfrm>
              <a:off x="2395441" y="714322"/>
              <a:ext cx="340857" cy="484498"/>
            </a:xfrm>
            <a:prstGeom prst="rect">
              <a:avLst/>
            </a:prstGeom>
            <a:noFill/>
          </p:spPr>
          <p:txBody>
            <a:bodyPr wrap="none" rtlCol="0">
              <a:spAutoFit/>
            </a:bodyPr>
            <a:lstStyle/>
            <a:p>
              <a:r>
                <a:rPr lang="es-MX" sz="4822" dirty="0">
                  <a:latin typeface="Comic Sans MS" panose="030F0702030302020204" pitchFamily="66" charset="0"/>
                </a:rPr>
                <a:t>V</a:t>
              </a:r>
            </a:p>
          </p:txBody>
        </p:sp>
        <p:grpSp>
          <p:nvGrpSpPr>
            <p:cNvPr id="37" name="Grupo 36">
              <a:extLst>
                <a:ext uri="{FF2B5EF4-FFF2-40B4-BE49-F238E27FC236}">
                  <a16:creationId xmlns:a16="http://schemas.microsoft.com/office/drawing/2014/main" xmlns=""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xmlns="" id="{1F8B6B18-BBBC-4E3C-86D9-F00304A479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xmlns="" id="{E80C588A-7E82-4001-94A5-DE90FC28F9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xmlns="" id="{65450E8D-4A8F-47F5-9A99-0395E3E756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xmlns="" id="{360757C7-0204-411C-BC27-46C0D1504D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xmlns="" id="{69E61F90-5C76-46E5-9AB4-46A4DAD5FA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xmlns="" id="{C0070B9A-B372-4799-9461-A579B3A946DE}"/>
                </a:ext>
              </a:extLst>
            </p:cNvPr>
            <p:cNvSpPr txBox="1"/>
            <p:nvPr/>
          </p:nvSpPr>
          <p:spPr>
            <a:xfrm>
              <a:off x="38869" y="1108892"/>
              <a:ext cx="7777163" cy="607622"/>
            </a:xfrm>
            <a:prstGeom prst="rect">
              <a:avLst/>
            </a:prstGeom>
            <a:noFill/>
          </p:spPr>
          <p:txBody>
            <a:bodyPr wrap="square" rtlCol="0">
              <a:spAutoFit/>
            </a:bodyPr>
            <a:lstStyle/>
            <a:p>
              <a:r>
                <a:rPr lang="es-MX" sz="3100" dirty="0"/>
                <a:t>Situación de Aprendizaje: _____________________________________________</a:t>
              </a:r>
            </a:p>
            <a:p>
              <a:r>
                <a:rPr lang="es-MX" sz="3100" dirty="0"/>
                <a:t>__________________________________________________________________</a:t>
              </a:r>
            </a:p>
          </p:txBody>
        </p:sp>
        <p:sp>
          <p:nvSpPr>
            <p:cNvPr id="39" name="Rectángulo 38">
              <a:extLst>
                <a:ext uri="{FF2B5EF4-FFF2-40B4-BE49-F238E27FC236}">
                  <a16:creationId xmlns:a16="http://schemas.microsoft.com/office/drawing/2014/main" xmlns=""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40" name="CuadroTexto 39">
              <a:extLst>
                <a:ext uri="{FF2B5EF4-FFF2-40B4-BE49-F238E27FC236}">
                  <a16:creationId xmlns:a16="http://schemas.microsoft.com/office/drawing/2014/main" xmlns="" id="{EBB85D41-574F-42BC-9018-63249043977A}"/>
                </a:ext>
              </a:extLst>
            </p:cNvPr>
            <p:cNvSpPr txBox="1"/>
            <p:nvPr/>
          </p:nvSpPr>
          <p:spPr>
            <a:xfrm>
              <a:off x="-60113" y="1913838"/>
              <a:ext cx="7777162" cy="299864"/>
            </a:xfrm>
            <a:prstGeom prst="rect">
              <a:avLst/>
            </a:prstGeom>
            <a:noFill/>
          </p:spPr>
          <p:txBody>
            <a:bodyPr wrap="square" rtlCol="0">
              <a:spAutoFit/>
            </a:bodyPr>
            <a:lstStyle/>
            <a:p>
              <a:pPr algn="ctr"/>
              <a:r>
                <a:rPr lang="es-MX" sz="2756"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xmlns="" id="{083CD8EE-5F7D-466F-B780-EFFFBFC05014}"/>
                </a:ext>
              </a:extLst>
            </p:cNvPr>
            <p:cNvGrpSpPr/>
            <p:nvPr/>
          </p:nvGrpSpPr>
          <p:grpSpPr>
            <a:xfrm>
              <a:off x="240392" y="2345731"/>
              <a:ext cx="7381107" cy="587675"/>
              <a:chOff x="-75901" y="2156819"/>
              <a:chExt cx="7381107" cy="587675"/>
            </a:xfrm>
          </p:grpSpPr>
          <p:grpSp>
            <p:nvGrpSpPr>
              <p:cNvPr id="44" name="Grupo 43">
                <a:extLst>
                  <a:ext uri="{FF2B5EF4-FFF2-40B4-BE49-F238E27FC236}">
                    <a16:creationId xmlns:a16="http://schemas.microsoft.com/office/drawing/2014/main" xmlns=""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xmlns=""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43" name="CuadroTexto 42">
                  <a:extLst>
                    <a:ext uri="{FF2B5EF4-FFF2-40B4-BE49-F238E27FC236}">
                      <a16:creationId xmlns:a16="http://schemas.microsoft.com/office/drawing/2014/main" xmlns="" id="{4D7A53C4-2AD3-46FF-A6B4-42DB355C7AEA}"/>
                    </a:ext>
                  </a:extLst>
                </p:cNvPr>
                <p:cNvSpPr txBox="1"/>
                <p:nvPr/>
              </p:nvSpPr>
              <p:spPr>
                <a:xfrm>
                  <a:off x="-169219" y="2139829"/>
                  <a:ext cx="1892685" cy="535216"/>
                </a:xfrm>
                <a:prstGeom prst="rect">
                  <a:avLst/>
                </a:prstGeom>
                <a:noFill/>
              </p:spPr>
              <p:txBody>
                <a:bodyPr wrap="square" rtlCol="0">
                  <a:spAutoFit/>
                </a:bodyPr>
                <a:lstStyle/>
                <a:p>
                  <a:pPr algn="ctr"/>
                  <a:r>
                    <a:rPr lang="es-MX" sz="2411" b="1" dirty="0">
                      <a:solidFill>
                        <a:schemeClr val="bg1"/>
                      </a:solidFill>
                      <a:latin typeface="Comic Sans MS" panose="030F0702030302020204" pitchFamily="66" charset="0"/>
                    </a:rPr>
                    <a:t>Lenguaje y</a:t>
                  </a:r>
                </a:p>
                <a:p>
                  <a:pPr algn="ctr"/>
                  <a:r>
                    <a:rPr lang="es-MX" sz="2411" b="1" dirty="0">
                      <a:solidFill>
                        <a:schemeClr val="bg1"/>
                      </a:solidFill>
                      <a:latin typeface="Comic Sans MS" panose="030F0702030302020204" pitchFamily="66" charset="0"/>
                    </a:rPr>
                    <a:t>comunicación</a:t>
                  </a:r>
                  <a:endParaRPr lang="es-MX" sz="3100"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xmlns=""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xmlns=""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59" name="CuadroTexto 58">
                  <a:extLst>
                    <a:ext uri="{FF2B5EF4-FFF2-40B4-BE49-F238E27FC236}">
                      <a16:creationId xmlns:a16="http://schemas.microsoft.com/office/drawing/2014/main" xmlns="" id="{0E5E6861-0F13-4038-B433-32662CD9813E}"/>
                    </a:ext>
                  </a:extLst>
                </p:cNvPr>
                <p:cNvSpPr txBox="1"/>
                <p:nvPr/>
              </p:nvSpPr>
              <p:spPr>
                <a:xfrm>
                  <a:off x="-171552" y="2139829"/>
                  <a:ext cx="1892685" cy="535216"/>
                </a:xfrm>
                <a:prstGeom prst="rect">
                  <a:avLst/>
                </a:prstGeom>
                <a:noFill/>
              </p:spPr>
              <p:txBody>
                <a:bodyPr wrap="square" rtlCol="0">
                  <a:spAutoFit/>
                </a:bodyPr>
                <a:lstStyle/>
                <a:p>
                  <a:pPr algn="ctr"/>
                  <a:r>
                    <a:rPr lang="es-MX" sz="2411" b="1" dirty="0">
                      <a:solidFill>
                        <a:schemeClr val="bg1"/>
                      </a:solidFill>
                      <a:latin typeface="Comic Sans MS" panose="030F0702030302020204" pitchFamily="66" charset="0"/>
                    </a:rPr>
                    <a:t>Pensamiento </a:t>
                  </a:r>
                </a:p>
                <a:p>
                  <a:pPr algn="ctr"/>
                  <a:r>
                    <a:rPr lang="es-MX" sz="2411" b="1" dirty="0">
                      <a:solidFill>
                        <a:schemeClr val="bg1"/>
                      </a:solidFill>
                      <a:latin typeface="Comic Sans MS" panose="030F0702030302020204" pitchFamily="66" charset="0"/>
                    </a:rPr>
                    <a:t>matemático</a:t>
                  </a:r>
                  <a:endParaRPr lang="es-MX" sz="3100"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xmlns="" id="{DE412BE8-0BFB-42DA-A279-3E2C07EC4A7C}"/>
                  </a:ext>
                </a:extLst>
              </p:cNvPr>
              <p:cNvGrpSpPr/>
              <p:nvPr/>
            </p:nvGrpSpPr>
            <p:grpSpPr>
              <a:xfrm>
                <a:off x="2280098" y="2156825"/>
                <a:ext cx="1443895" cy="587669"/>
                <a:chOff x="-204663" y="2121401"/>
                <a:chExt cx="1892685" cy="649237"/>
              </a:xfrm>
            </p:grpSpPr>
            <p:sp>
              <p:nvSpPr>
                <p:cNvPr id="61" name="Rectángulo 60">
                  <a:extLst>
                    <a:ext uri="{FF2B5EF4-FFF2-40B4-BE49-F238E27FC236}">
                      <a16:creationId xmlns:a16="http://schemas.microsoft.com/office/drawing/2014/main" xmlns=""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62" name="CuadroTexto 61">
                  <a:extLst>
                    <a:ext uri="{FF2B5EF4-FFF2-40B4-BE49-F238E27FC236}">
                      <a16:creationId xmlns:a16="http://schemas.microsoft.com/office/drawing/2014/main" xmlns="" id="{8583341A-D28C-4BAF-AADF-7019A81EC3A9}"/>
                    </a:ext>
                  </a:extLst>
                </p:cNvPr>
                <p:cNvSpPr txBox="1"/>
                <p:nvPr/>
              </p:nvSpPr>
              <p:spPr>
                <a:xfrm>
                  <a:off x="-204663" y="2150444"/>
                  <a:ext cx="1892685" cy="620194"/>
                </a:xfrm>
                <a:prstGeom prst="rect">
                  <a:avLst/>
                </a:prstGeom>
                <a:noFill/>
              </p:spPr>
              <p:txBody>
                <a:bodyPr wrap="square" rtlCol="0">
                  <a:spAutoFit/>
                </a:bodyPr>
                <a:lstStyle/>
                <a:p>
                  <a:pPr algn="ctr"/>
                  <a:r>
                    <a:rPr lang="es-MX" sz="1894" b="1" dirty="0">
                      <a:solidFill>
                        <a:schemeClr val="bg1"/>
                      </a:solidFill>
                      <a:latin typeface="Comic Sans MS" panose="030F0702030302020204" pitchFamily="66" charset="0"/>
                    </a:rPr>
                    <a:t>Exploración del mundo natural y social</a:t>
                  </a:r>
                  <a:endParaRPr lang="es-MX" sz="2411"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xmlns=""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xmlns=""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65" name="CuadroTexto 64">
                  <a:extLst>
                    <a:ext uri="{FF2B5EF4-FFF2-40B4-BE49-F238E27FC236}">
                      <a16:creationId xmlns:a16="http://schemas.microsoft.com/office/drawing/2014/main" xmlns="" id="{80935E19-64EA-4D41-9A3C-8E6C14C1C24B}"/>
                    </a:ext>
                  </a:extLst>
                </p:cNvPr>
                <p:cNvSpPr txBox="1"/>
                <p:nvPr/>
              </p:nvSpPr>
              <p:spPr>
                <a:xfrm>
                  <a:off x="-359582" y="2259260"/>
                  <a:ext cx="1892685" cy="297223"/>
                </a:xfrm>
                <a:prstGeom prst="rect">
                  <a:avLst/>
                </a:prstGeom>
                <a:noFill/>
              </p:spPr>
              <p:txBody>
                <a:bodyPr wrap="square" rtlCol="0">
                  <a:spAutoFit/>
                </a:bodyPr>
                <a:lstStyle/>
                <a:p>
                  <a:pPr algn="ctr"/>
                  <a:r>
                    <a:rPr lang="es-MX" sz="2411" b="1" dirty="0">
                      <a:solidFill>
                        <a:schemeClr val="bg1"/>
                      </a:solidFill>
                      <a:latin typeface="Comic Sans MS" panose="030F0702030302020204" pitchFamily="66" charset="0"/>
                    </a:rPr>
                    <a:t>Artes</a:t>
                  </a:r>
                  <a:endParaRPr lang="es-MX" sz="3100"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xmlns=""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xmlns=""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68" name="CuadroTexto 67">
                  <a:extLst>
                    <a:ext uri="{FF2B5EF4-FFF2-40B4-BE49-F238E27FC236}">
                      <a16:creationId xmlns:a16="http://schemas.microsoft.com/office/drawing/2014/main" xmlns="" id="{A9F5438C-023C-4607-A434-6E5095D48236}"/>
                    </a:ext>
                  </a:extLst>
                </p:cNvPr>
                <p:cNvSpPr txBox="1"/>
                <p:nvPr/>
              </p:nvSpPr>
              <p:spPr>
                <a:xfrm>
                  <a:off x="-177539" y="2150449"/>
                  <a:ext cx="1892685" cy="535216"/>
                </a:xfrm>
                <a:prstGeom prst="rect">
                  <a:avLst/>
                </a:prstGeom>
                <a:noFill/>
              </p:spPr>
              <p:txBody>
                <a:bodyPr wrap="square" rtlCol="0">
                  <a:spAutoFit/>
                </a:bodyPr>
                <a:lstStyle/>
                <a:p>
                  <a:pPr algn="ctr"/>
                  <a:r>
                    <a:rPr lang="es-MX" sz="2411" b="1" dirty="0">
                      <a:solidFill>
                        <a:schemeClr val="bg1"/>
                      </a:solidFill>
                      <a:latin typeface="Comic Sans MS" panose="030F0702030302020204" pitchFamily="66" charset="0"/>
                    </a:rPr>
                    <a:t>Educación </a:t>
                  </a:r>
                </a:p>
                <a:p>
                  <a:pPr algn="ctr"/>
                  <a:r>
                    <a:rPr lang="es-MX" sz="2411" b="1" dirty="0">
                      <a:solidFill>
                        <a:schemeClr val="bg1"/>
                      </a:solidFill>
                      <a:latin typeface="Comic Sans MS" panose="030F0702030302020204" pitchFamily="66" charset="0"/>
                    </a:rPr>
                    <a:t>Física</a:t>
                  </a:r>
                  <a:endParaRPr lang="es-MX" sz="3100"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xmlns=""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xmlns=""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71" name="CuadroTexto 70">
                  <a:extLst>
                    <a:ext uri="{FF2B5EF4-FFF2-40B4-BE49-F238E27FC236}">
                      <a16:creationId xmlns:a16="http://schemas.microsoft.com/office/drawing/2014/main" xmlns="" id="{2A0E006F-6BFA-4E67-AD34-573EC50C0460}"/>
                    </a:ext>
                  </a:extLst>
                </p:cNvPr>
                <p:cNvSpPr txBox="1"/>
                <p:nvPr/>
              </p:nvSpPr>
              <p:spPr>
                <a:xfrm>
                  <a:off x="-204658" y="2154500"/>
                  <a:ext cx="1892685" cy="433207"/>
                </a:xfrm>
                <a:prstGeom prst="rect">
                  <a:avLst/>
                </a:prstGeom>
                <a:noFill/>
              </p:spPr>
              <p:txBody>
                <a:bodyPr wrap="square" rtlCol="0">
                  <a:spAutoFit/>
                </a:bodyPr>
                <a:lstStyle/>
                <a:p>
                  <a:pPr algn="ctr"/>
                  <a:r>
                    <a:rPr lang="es-MX" sz="1894" b="1" dirty="0">
                      <a:solidFill>
                        <a:schemeClr val="bg1"/>
                      </a:solidFill>
                      <a:latin typeface="Comic Sans MS" panose="030F0702030302020204" pitchFamily="66" charset="0"/>
                    </a:rPr>
                    <a:t>Educación Socioemocional</a:t>
                  </a:r>
                  <a:endParaRPr lang="es-MX" sz="2411"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xmlns=""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xmlns="" id="{7B12804B-9A35-41DE-B9A4-27DE69161C79}"/>
                  </a:ext>
                </a:extLst>
              </p:cNvPr>
              <p:cNvSpPr txBox="1"/>
              <p:nvPr/>
            </p:nvSpPr>
            <p:spPr>
              <a:xfrm>
                <a:off x="27396" y="2826030"/>
                <a:ext cx="7777163" cy="330618"/>
              </a:xfrm>
              <a:prstGeom prst="rect">
                <a:avLst/>
              </a:prstGeom>
              <a:noFill/>
            </p:spPr>
            <p:txBody>
              <a:bodyPr wrap="square" rtlCol="0">
                <a:spAutoFit/>
              </a:bodyPr>
              <a:lstStyle/>
              <a:p>
                <a:r>
                  <a:rPr lang="es-MX" sz="2756" dirty="0">
                    <a:latin typeface="Comic Sans MS" panose="030F0702030302020204" pitchFamily="66" charset="0"/>
                  </a:rPr>
                  <a:t>La jornada de trabajo fue</a:t>
                </a:r>
                <a:r>
                  <a:rPr lang="es-MX" sz="3100" dirty="0"/>
                  <a:t>:</a:t>
                </a:r>
              </a:p>
            </p:txBody>
          </p:sp>
          <p:sp>
            <p:nvSpPr>
              <p:cNvPr id="76" name="Paralelogramo 75">
                <a:extLst>
                  <a:ext uri="{FF2B5EF4-FFF2-40B4-BE49-F238E27FC236}">
                    <a16:creationId xmlns:a16="http://schemas.microsoft.com/office/drawing/2014/main" xmlns=""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78" name="Paralelogramo 77">
                <a:extLst>
                  <a:ext uri="{FF2B5EF4-FFF2-40B4-BE49-F238E27FC236}">
                    <a16:creationId xmlns:a16="http://schemas.microsoft.com/office/drawing/2014/main" xmlns=""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80" name="Paralelogramo 79">
                <a:extLst>
                  <a:ext uri="{FF2B5EF4-FFF2-40B4-BE49-F238E27FC236}">
                    <a16:creationId xmlns:a16="http://schemas.microsoft.com/office/drawing/2014/main" xmlns=""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82" name="Paralelogramo 81">
                <a:extLst>
                  <a:ext uri="{FF2B5EF4-FFF2-40B4-BE49-F238E27FC236}">
                    <a16:creationId xmlns:a16="http://schemas.microsoft.com/office/drawing/2014/main" xmlns=""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83" name="CuadroTexto 82">
                <a:extLst>
                  <a:ext uri="{FF2B5EF4-FFF2-40B4-BE49-F238E27FC236}">
                    <a16:creationId xmlns:a16="http://schemas.microsoft.com/office/drawing/2014/main" xmlns="" id="{967DD3A9-200C-4C55-8BC5-CCE26BA059E2}"/>
                  </a:ext>
                </a:extLst>
              </p:cNvPr>
              <p:cNvSpPr txBox="1"/>
              <p:nvPr/>
            </p:nvSpPr>
            <p:spPr>
              <a:xfrm>
                <a:off x="2788271" y="2881579"/>
                <a:ext cx="914591" cy="269037"/>
              </a:xfrm>
              <a:prstGeom prst="rect">
                <a:avLst/>
              </a:prstGeom>
              <a:noFill/>
            </p:spPr>
            <p:txBody>
              <a:bodyPr wrap="square" rtlCol="0">
                <a:spAutoFit/>
              </a:bodyPr>
              <a:lstStyle/>
              <a:p>
                <a:r>
                  <a:rPr lang="es-MX" sz="2411"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xmlns="" id="{F09B523F-8A7C-480D-8661-5FA4C6F2E91D}"/>
                  </a:ext>
                </a:extLst>
              </p:cNvPr>
              <p:cNvSpPr txBox="1"/>
              <p:nvPr/>
            </p:nvSpPr>
            <p:spPr>
              <a:xfrm>
                <a:off x="3902327" y="2884214"/>
                <a:ext cx="914400" cy="269037"/>
              </a:xfrm>
              <a:prstGeom prst="rect">
                <a:avLst/>
              </a:prstGeom>
              <a:noFill/>
            </p:spPr>
            <p:txBody>
              <a:bodyPr wrap="square" rtlCol="0">
                <a:spAutoFit/>
              </a:bodyPr>
              <a:lstStyle/>
              <a:p>
                <a:r>
                  <a:rPr lang="es-MX" sz="2411" dirty="0">
                    <a:latin typeface="Comic Sans MS" panose="030F0702030302020204" pitchFamily="66" charset="0"/>
                  </a:rPr>
                  <a:t>Buena</a:t>
                </a:r>
              </a:p>
            </p:txBody>
          </p:sp>
          <p:sp>
            <p:nvSpPr>
              <p:cNvPr id="87" name="CuadroTexto 86">
                <a:extLst>
                  <a:ext uri="{FF2B5EF4-FFF2-40B4-BE49-F238E27FC236}">
                    <a16:creationId xmlns:a16="http://schemas.microsoft.com/office/drawing/2014/main" xmlns="" id="{738EC69C-9FF1-417C-B72A-2D7D20847ECA}"/>
                  </a:ext>
                </a:extLst>
              </p:cNvPr>
              <p:cNvSpPr txBox="1"/>
              <p:nvPr/>
            </p:nvSpPr>
            <p:spPr>
              <a:xfrm>
                <a:off x="4984176" y="2894967"/>
                <a:ext cx="914400" cy="269037"/>
              </a:xfrm>
              <a:prstGeom prst="rect">
                <a:avLst/>
              </a:prstGeom>
              <a:noFill/>
            </p:spPr>
            <p:txBody>
              <a:bodyPr wrap="square" rtlCol="0">
                <a:spAutoFit/>
              </a:bodyPr>
              <a:lstStyle/>
              <a:p>
                <a:r>
                  <a:rPr lang="es-MX" sz="2411" dirty="0">
                    <a:latin typeface="Comic Sans MS" panose="030F0702030302020204" pitchFamily="66" charset="0"/>
                  </a:rPr>
                  <a:t>Regular</a:t>
                </a:r>
                <a:endParaRPr lang="es-MX" sz="1894" dirty="0"/>
              </a:p>
            </p:txBody>
          </p:sp>
          <p:sp>
            <p:nvSpPr>
              <p:cNvPr id="89" name="CuadroTexto 88">
                <a:extLst>
                  <a:ext uri="{FF2B5EF4-FFF2-40B4-BE49-F238E27FC236}">
                    <a16:creationId xmlns:a16="http://schemas.microsoft.com/office/drawing/2014/main" xmlns="" id="{1D108D3C-EB07-407F-9F55-E69D4D110D55}"/>
                  </a:ext>
                </a:extLst>
              </p:cNvPr>
              <p:cNvSpPr txBox="1"/>
              <p:nvPr/>
            </p:nvSpPr>
            <p:spPr>
              <a:xfrm>
                <a:off x="6341522" y="2894967"/>
                <a:ext cx="914400" cy="269037"/>
              </a:xfrm>
              <a:prstGeom prst="rect">
                <a:avLst/>
              </a:prstGeom>
              <a:noFill/>
            </p:spPr>
            <p:txBody>
              <a:bodyPr wrap="square" rtlCol="0">
                <a:spAutoFit/>
              </a:bodyPr>
              <a:lstStyle/>
              <a:p>
                <a:r>
                  <a:rPr lang="es-MX" sz="2411" dirty="0">
                    <a:latin typeface="Comic Sans MS" panose="030F0702030302020204" pitchFamily="66" charset="0"/>
                  </a:rPr>
                  <a:t>Mala</a:t>
                </a:r>
                <a:endParaRPr lang="es-MX" sz="2411" dirty="0"/>
              </a:p>
            </p:txBody>
          </p:sp>
        </p:grpSp>
        <p:grpSp>
          <p:nvGrpSpPr>
            <p:cNvPr id="169" name="Grupo 168">
              <a:extLst>
                <a:ext uri="{FF2B5EF4-FFF2-40B4-BE49-F238E27FC236}">
                  <a16:creationId xmlns:a16="http://schemas.microsoft.com/office/drawing/2014/main" xmlns="" id="{F98882BD-1128-4333-AD3C-C99E090A88D9}"/>
                </a:ext>
              </a:extLst>
            </p:cNvPr>
            <p:cNvGrpSpPr/>
            <p:nvPr/>
          </p:nvGrpSpPr>
          <p:grpSpPr>
            <a:xfrm>
              <a:off x="-60113" y="3701185"/>
              <a:ext cx="7866108" cy="1798893"/>
              <a:chOff x="-104586" y="3258293"/>
              <a:chExt cx="7866108" cy="1798893"/>
            </a:xfrm>
          </p:grpSpPr>
          <p:grpSp>
            <p:nvGrpSpPr>
              <p:cNvPr id="90" name="Grupo 89">
                <a:extLst>
                  <a:ext uri="{FF2B5EF4-FFF2-40B4-BE49-F238E27FC236}">
                    <a16:creationId xmlns:a16="http://schemas.microsoft.com/office/drawing/2014/main" xmlns="" id="{F98E8578-A55C-4D5A-B67B-F07061ED95EB}"/>
                  </a:ext>
                </a:extLst>
              </p:cNvPr>
              <p:cNvGrpSpPr/>
              <p:nvPr/>
            </p:nvGrpSpPr>
            <p:grpSpPr>
              <a:xfrm>
                <a:off x="-104586" y="3258293"/>
                <a:ext cx="7866108" cy="369332"/>
                <a:chOff x="-88946" y="1730772"/>
                <a:chExt cx="7866108" cy="369332"/>
              </a:xfrm>
            </p:grpSpPr>
            <p:sp>
              <p:nvSpPr>
                <p:cNvPr id="92" name="Rectángulo 91">
                  <a:extLst>
                    <a:ext uri="{FF2B5EF4-FFF2-40B4-BE49-F238E27FC236}">
                      <a16:creationId xmlns:a16="http://schemas.microsoft.com/office/drawing/2014/main" xmlns=""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93" name="CuadroTexto 92">
                  <a:extLst>
                    <a:ext uri="{FF2B5EF4-FFF2-40B4-BE49-F238E27FC236}">
                      <a16:creationId xmlns:a16="http://schemas.microsoft.com/office/drawing/2014/main" xmlns="" id="{CB4390D6-35FA-450B-A1D5-337BF7ED9267}"/>
                    </a:ext>
                  </a:extLst>
                </p:cNvPr>
                <p:cNvSpPr txBox="1"/>
                <p:nvPr/>
              </p:nvSpPr>
              <p:spPr>
                <a:xfrm>
                  <a:off x="-88946" y="1737642"/>
                  <a:ext cx="7777162" cy="299864"/>
                </a:xfrm>
                <a:prstGeom prst="rect">
                  <a:avLst/>
                </a:prstGeom>
                <a:noFill/>
              </p:spPr>
              <p:txBody>
                <a:bodyPr wrap="square" rtlCol="0">
                  <a:spAutoFit/>
                </a:bodyPr>
                <a:lstStyle/>
                <a:p>
                  <a:pPr algn="ctr"/>
                  <a:r>
                    <a:rPr lang="es-MX" sz="2756"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xmlns="" id="{2C45F712-0E0F-4056-B8C7-58165A752422}"/>
                  </a:ext>
                </a:extLst>
              </p:cNvPr>
              <p:cNvSpPr txBox="1"/>
              <p:nvPr/>
            </p:nvSpPr>
            <p:spPr>
              <a:xfrm>
                <a:off x="-44436" y="3618476"/>
                <a:ext cx="7777163" cy="1438710"/>
              </a:xfrm>
              <a:prstGeom prst="rect">
                <a:avLst/>
              </a:prstGeom>
              <a:noFill/>
            </p:spPr>
            <p:txBody>
              <a:bodyPr wrap="square" rtlCol="0">
                <a:spAutoFit/>
              </a:bodyPr>
              <a:lstStyle/>
              <a:p>
                <a:r>
                  <a:rPr lang="es-MX" sz="2411" dirty="0">
                    <a:latin typeface="Comic Sans MS" panose="030F0702030302020204" pitchFamily="66" charset="0"/>
                  </a:rPr>
                  <a:t>      </a:t>
                </a:r>
                <a:r>
                  <a:rPr lang="es-MX" sz="2067" dirty="0">
                    <a:latin typeface="Comic Sans MS" panose="030F0702030302020204" pitchFamily="66" charset="0"/>
                  </a:rPr>
                  <a:t>Logro de los aprendizajes esperados </a:t>
                </a:r>
                <a:endParaRPr lang="es-MX" sz="2411" dirty="0">
                  <a:latin typeface="Comic Sans MS" panose="030F0702030302020204" pitchFamily="66" charset="0"/>
                </a:endParaRPr>
              </a:p>
              <a:p>
                <a:r>
                  <a:rPr lang="es-MX" sz="2411" dirty="0">
                    <a:latin typeface="Comic Sans MS" panose="030F0702030302020204" pitchFamily="66" charset="0"/>
                  </a:rPr>
                  <a:t>      </a:t>
                </a:r>
                <a:r>
                  <a:rPr lang="es-MX" sz="2067" dirty="0">
                    <a:latin typeface="Comic Sans MS" panose="030F0702030302020204" pitchFamily="66" charset="0"/>
                  </a:rPr>
                  <a:t>Materiales educativos adecuados</a:t>
                </a:r>
              </a:p>
              <a:p>
                <a:r>
                  <a:rPr lang="es-MX" sz="2067" dirty="0">
                    <a:latin typeface="Comic Sans MS" panose="030F0702030302020204" pitchFamily="66" charset="0"/>
                  </a:rPr>
                  <a:t>       Nivel de complejidad adecuado </a:t>
                </a:r>
              </a:p>
              <a:p>
                <a:r>
                  <a:rPr lang="es-MX" sz="2067" dirty="0">
                    <a:latin typeface="Comic Sans MS" panose="030F0702030302020204" pitchFamily="66" charset="0"/>
                  </a:rPr>
                  <a:t>       Organización adecuada</a:t>
                </a:r>
              </a:p>
              <a:p>
                <a:r>
                  <a:rPr lang="es-MX" sz="2067" dirty="0">
                    <a:latin typeface="Comic Sans MS" panose="030F0702030302020204" pitchFamily="66" charset="0"/>
                  </a:rPr>
                  <a:t>       Tiempo planeado correctamente</a:t>
                </a:r>
              </a:p>
              <a:p>
                <a:r>
                  <a:rPr lang="es-MX" sz="2067" dirty="0">
                    <a:latin typeface="Comic Sans MS" panose="030F0702030302020204" pitchFamily="66" charset="0"/>
                  </a:rPr>
                  <a:t>       Actividades planeadas conforme a lo planeado </a:t>
                </a:r>
              </a:p>
              <a:p>
                <a:endParaRPr lang="es-MX" sz="2411" dirty="0"/>
              </a:p>
            </p:txBody>
          </p:sp>
          <p:sp>
            <p:nvSpPr>
              <p:cNvPr id="101" name="Elipse 100">
                <a:extLst>
                  <a:ext uri="{FF2B5EF4-FFF2-40B4-BE49-F238E27FC236}">
                    <a16:creationId xmlns:a16="http://schemas.microsoft.com/office/drawing/2014/main" xmlns=""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06" name="Elipse 105">
                <a:extLst>
                  <a:ext uri="{FF2B5EF4-FFF2-40B4-BE49-F238E27FC236}">
                    <a16:creationId xmlns:a16="http://schemas.microsoft.com/office/drawing/2014/main" xmlns=""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08" name="Elipse 107">
                <a:extLst>
                  <a:ext uri="{FF2B5EF4-FFF2-40B4-BE49-F238E27FC236}">
                    <a16:creationId xmlns:a16="http://schemas.microsoft.com/office/drawing/2014/main" xmlns=""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10" name="Elipse 109">
                <a:extLst>
                  <a:ext uri="{FF2B5EF4-FFF2-40B4-BE49-F238E27FC236}">
                    <a16:creationId xmlns:a16="http://schemas.microsoft.com/office/drawing/2014/main" xmlns=""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12" name="Elipse 111">
                <a:extLst>
                  <a:ext uri="{FF2B5EF4-FFF2-40B4-BE49-F238E27FC236}">
                    <a16:creationId xmlns:a16="http://schemas.microsoft.com/office/drawing/2014/main" xmlns=""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14" name="Elipse 113">
                <a:extLst>
                  <a:ext uri="{FF2B5EF4-FFF2-40B4-BE49-F238E27FC236}">
                    <a16:creationId xmlns:a16="http://schemas.microsoft.com/office/drawing/2014/main" xmlns=""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15" name="CuadroTexto 114">
                <a:extLst>
                  <a:ext uri="{FF2B5EF4-FFF2-40B4-BE49-F238E27FC236}">
                    <a16:creationId xmlns:a16="http://schemas.microsoft.com/office/drawing/2014/main" xmlns="" id="{25E92943-3F55-46FD-819B-08C437F114C6}"/>
                  </a:ext>
                </a:extLst>
              </p:cNvPr>
              <p:cNvSpPr txBox="1"/>
              <p:nvPr/>
            </p:nvSpPr>
            <p:spPr>
              <a:xfrm>
                <a:off x="3639550" y="3590250"/>
                <a:ext cx="4114277" cy="1161854"/>
              </a:xfrm>
              <a:prstGeom prst="rect">
                <a:avLst/>
              </a:prstGeom>
              <a:noFill/>
            </p:spPr>
            <p:txBody>
              <a:bodyPr wrap="square" rtlCol="0">
                <a:spAutoFit/>
              </a:bodyPr>
              <a:lstStyle/>
              <a:p>
                <a:pPr algn="ctr"/>
                <a:r>
                  <a:rPr lang="es-MX" sz="2067" dirty="0">
                    <a:latin typeface="Comic Sans MS" panose="030F0702030302020204" pitchFamily="66" charset="0"/>
                  </a:rPr>
                  <a:t>Observaciones</a:t>
                </a:r>
              </a:p>
              <a:p>
                <a:pPr algn="ctr"/>
                <a:r>
                  <a:rPr lang="es-MX" sz="2067" dirty="0">
                    <a:solidFill>
                      <a:srgbClr val="FF9999"/>
                    </a:solidFill>
                    <a:latin typeface="Comic Sans MS" panose="030F0702030302020204" pitchFamily="66" charset="0"/>
                  </a:rPr>
                  <a:t>_____________________________________________________________________________________________________________________________________________________________________________________________________________</a:t>
                </a:r>
              </a:p>
            </p:txBody>
          </p:sp>
        </p:grpSp>
        <p:grpSp>
          <p:nvGrpSpPr>
            <p:cNvPr id="168" name="Grupo 167">
              <a:extLst>
                <a:ext uri="{FF2B5EF4-FFF2-40B4-BE49-F238E27FC236}">
                  <a16:creationId xmlns:a16="http://schemas.microsoft.com/office/drawing/2014/main" xmlns="" id="{BB09A73F-77AD-421C-9A12-1B07E4E28D91}"/>
                </a:ext>
              </a:extLst>
            </p:cNvPr>
            <p:cNvGrpSpPr/>
            <p:nvPr/>
          </p:nvGrpSpPr>
          <p:grpSpPr>
            <a:xfrm>
              <a:off x="0" y="5352851"/>
              <a:ext cx="8142075" cy="1374905"/>
              <a:chOff x="-106905" y="4811173"/>
              <a:chExt cx="8142075" cy="1374905"/>
            </a:xfrm>
          </p:grpSpPr>
          <p:grpSp>
            <p:nvGrpSpPr>
              <p:cNvPr id="116" name="Grupo 115">
                <a:extLst>
                  <a:ext uri="{FF2B5EF4-FFF2-40B4-BE49-F238E27FC236}">
                    <a16:creationId xmlns:a16="http://schemas.microsoft.com/office/drawing/2014/main" xmlns="" id="{86E20A7A-7587-4421-B56B-9A932A9F7109}"/>
                  </a:ext>
                </a:extLst>
              </p:cNvPr>
              <p:cNvGrpSpPr/>
              <p:nvPr/>
            </p:nvGrpSpPr>
            <p:grpSpPr>
              <a:xfrm>
                <a:off x="-106905" y="4811173"/>
                <a:ext cx="8142075" cy="375843"/>
                <a:chOff x="-91265" y="1649223"/>
                <a:chExt cx="8142075" cy="375843"/>
              </a:xfrm>
            </p:grpSpPr>
            <p:sp>
              <p:nvSpPr>
                <p:cNvPr id="117" name="Rectángulo 116">
                  <a:extLst>
                    <a:ext uri="{FF2B5EF4-FFF2-40B4-BE49-F238E27FC236}">
                      <a16:creationId xmlns:a16="http://schemas.microsoft.com/office/drawing/2014/main" xmlns=""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18" name="CuadroTexto 117">
                  <a:extLst>
                    <a:ext uri="{FF2B5EF4-FFF2-40B4-BE49-F238E27FC236}">
                      <a16:creationId xmlns:a16="http://schemas.microsoft.com/office/drawing/2014/main" xmlns="" id="{1B9E0E7C-C94D-4D33-90C9-F83AE03AC5F1}"/>
                    </a:ext>
                  </a:extLst>
                </p:cNvPr>
                <p:cNvSpPr txBox="1"/>
                <p:nvPr/>
              </p:nvSpPr>
              <p:spPr>
                <a:xfrm>
                  <a:off x="-91265" y="1725202"/>
                  <a:ext cx="8142075" cy="299864"/>
                </a:xfrm>
                <a:prstGeom prst="rect">
                  <a:avLst/>
                </a:prstGeom>
                <a:noFill/>
              </p:spPr>
              <p:txBody>
                <a:bodyPr wrap="square" rtlCol="0">
                  <a:spAutoFit/>
                </a:bodyPr>
                <a:lstStyle/>
                <a:p>
                  <a:pPr algn="ctr"/>
                  <a:r>
                    <a:rPr lang="es-MX" sz="2756"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xmlns="" id="{7C94A14D-3BCC-49E5-BA89-9E2AEF82C62C}"/>
                  </a:ext>
                </a:extLst>
              </p:cNvPr>
              <p:cNvSpPr txBox="1"/>
              <p:nvPr/>
            </p:nvSpPr>
            <p:spPr>
              <a:xfrm>
                <a:off x="-54750" y="5188352"/>
                <a:ext cx="3912051" cy="977148"/>
              </a:xfrm>
              <a:prstGeom prst="rect">
                <a:avLst/>
              </a:prstGeom>
              <a:noFill/>
            </p:spPr>
            <p:txBody>
              <a:bodyPr wrap="square" rtlCol="0">
                <a:spAutoFit/>
              </a:bodyPr>
              <a:lstStyle/>
              <a:p>
                <a:pPr algn="just"/>
                <a:endParaRPr lang="es-MX" sz="2067" dirty="0">
                  <a:latin typeface="Comic Sans MS" panose="030F0702030302020204" pitchFamily="66" charset="0"/>
                </a:endParaRPr>
              </a:p>
              <a:p>
                <a:pPr algn="just"/>
                <a:r>
                  <a:rPr lang="es-MX" sz="2067" dirty="0">
                    <a:latin typeface="Comic Sans MS" panose="030F0702030302020204" pitchFamily="66" charset="0"/>
                  </a:rPr>
                  <a:t>Interés en las actividades</a:t>
                </a:r>
                <a:endParaRPr lang="es-MX" sz="2411" dirty="0">
                  <a:latin typeface="Comic Sans MS" panose="030F0702030302020204" pitchFamily="66" charset="0"/>
                </a:endParaRPr>
              </a:p>
              <a:p>
                <a:pPr algn="just"/>
                <a:r>
                  <a:rPr lang="es-MX" sz="2067" dirty="0">
                    <a:latin typeface="Comic Sans MS" panose="030F0702030302020204" pitchFamily="66" charset="0"/>
                  </a:rPr>
                  <a:t>Participación de la manera esperada</a:t>
                </a:r>
              </a:p>
              <a:p>
                <a:pPr algn="just"/>
                <a:r>
                  <a:rPr lang="es-MX" sz="2067" dirty="0">
                    <a:latin typeface="Comic Sans MS" panose="030F0702030302020204" pitchFamily="66" charset="0"/>
                  </a:rPr>
                  <a:t>Adaptación a la organización establecida</a:t>
                </a:r>
              </a:p>
              <a:p>
                <a:pPr algn="just"/>
                <a:r>
                  <a:rPr lang="es-MX" sz="2067"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xmlns="" id="{06161E3F-EC52-4DE5-966F-0CF0E691332C}"/>
                  </a:ext>
                </a:extLst>
              </p:cNvPr>
              <p:cNvSpPr txBox="1"/>
              <p:nvPr/>
            </p:nvSpPr>
            <p:spPr>
              <a:xfrm>
                <a:off x="3645357" y="5221690"/>
                <a:ext cx="3674654" cy="423028"/>
              </a:xfrm>
              <a:prstGeom prst="rect">
                <a:avLst/>
              </a:prstGeom>
              <a:noFill/>
            </p:spPr>
            <p:txBody>
              <a:bodyPr wrap="square" rtlCol="0">
                <a:spAutoFit/>
              </a:bodyPr>
              <a:lstStyle/>
              <a:p>
                <a:pPr algn="ctr"/>
                <a:r>
                  <a:rPr lang="es-MX" sz="2067" dirty="0">
                    <a:latin typeface="Comic Sans MS" panose="030F0702030302020204" pitchFamily="66" charset="0"/>
                  </a:rPr>
                  <a:t>Todos   Algunos  Pocos   Ninguno</a:t>
                </a:r>
              </a:p>
              <a:p>
                <a:pPr algn="ctr"/>
                <a:endParaRPr lang="es-MX" sz="2067" dirty="0">
                  <a:latin typeface="Comic Sans MS" panose="030F0702030302020204" pitchFamily="66" charset="0"/>
                </a:endParaRPr>
              </a:p>
            </p:txBody>
          </p:sp>
          <p:grpSp>
            <p:nvGrpSpPr>
              <p:cNvPr id="135" name="Grupo 134">
                <a:extLst>
                  <a:ext uri="{FF2B5EF4-FFF2-40B4-BE49-F238E27FC236}">
                    <a16:creationId xmlns:a16="http://schemas.microsoft.com/office/drawing/2014/main" xmlns=""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xmlns=""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28" name="Elipse 127">
                  <a:extLst>
                    <a:ext uri="{FF2B5EF4-FFF2-40B4-BE49-F238E27FC236}">
                      <a16:creationId xmlns:a16="http://schemas.microsoft.com/office/drawing/2014/main" xmlns=""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30" name="Elipse 129">
                  <a:extLst>
                    <a:ext uri="{FF2B5EF4-FFF2-40B4-BE49-F238E27FC236}">
                      <a16:creationId xmlns:a16="http://schemas.microsoft.com/office/drawing/2014/main" xmlns=""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32" name="Elipse 131">
                  <a:extLst>
                    <a:ext uri="{FF2B5EF4-FFF2-40B4-BE49-F238E27FC236}">
                      <a16:creationId xmlns:a16="http://schemas.microsoft.com/office/drawing/2014/main" xmlns=""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36" name="Grupo 135">
                <a:extLst>
                  <a:ext uri="{FF2B5EF4-FFF2-40B4-BE49-F238E27FC236}">
                    <a16:creationId xmlns:a16="http://schemas.microsoft.com/office/drawing/2014/main" xmlns=""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xmlns=""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38" name="Elipse 137">
                  <a:extLst>
                    <a:ext uri="{FF2B5EF4-FFF2-40B4-BE49-F238E27FC236}">
                      <a16:creationId xmlns:a16="http://schemas.microsoft.com/office/drawing/2014/main" xmlns=""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39" name="Elipse 138">
                  <a:extLst>
                    <a:ext uri="{FF2B5EF4-FFF2-40B4-BE49-F238E27FC236}">
                      <a16:creationId xmlns:a16="http://schemas.microsoft.com/office/drawing/2014/main" xmlns=""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40" name="Elipse 139">
                  <a:extLst>
                    <a:ext uri="{FF2B5EF4-FFF2-40B4-BE49-F238E27FC236}">
                      <a16:creationId xmlns:a16="http://schemas.microsoft.com/office/drawing/2014/main" xmlns=""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41" name="Grupo 140">
                <a:extLst>
                  <a:ext uri="{FF2B5EF4-FFF2-40B4-BE49-F238E27FC236}">
                    <a16:creationId xmlns:a16="http://schemas.microsoft.com/office/drawing/2014/main" xmlns=""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xmlns=""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43" name="Elipse 142">
                  <a:extLst>
                    <a:ext uri="{FF2B5EF4-FFF2-40B4-BE49-F238E27FC236}">
                      <a16:creationId xmlns:a16="http://schemas.microsoft.com/office/drawing/2014/main" xmlns=""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44" name="Elipse 143">
                  <a:extLst>
                    <a:ext uri="{FF2B5EF4-FFF2-40B4-BE49-F238E27FC236}">
                      <a16:creationId xmlns:a16="http://schemas.microsoft.com/office/drawing/2014/main" xmlns=""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45" name="Elipse 144">
                  <a:extLst>
                    <a:ext uri="{FF2B5EF4-FFF2-40B4-BE49-F238E27FC236}">
                      <a16:creationId xmlns:a16="http://schemas.microsoft.com/office/drawing/2014/main" xmlns=""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46" name="Grupo 145">
                <a:extLst>
                  <a:ext uri="{FF2B5EF4-FFF2-40B4-BE49-F238E27FC236}">
                    <a16:creationId xmlns:a16="http://schemas.microsoft.com/office/drawing/2014/main" xmlns=""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xmlns=""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48" name="Elipse 147">
                  <a:extLst>
                    <a:ext uri="{FF2B5EF4-FFF2-40B4-BE49-F238E27FC236}">
                      <a16:creationId xmlns:a16="http://schemas.microsoft.com/office/drawing/2014/main" xmlns=""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49" name="Elipse 148">
                  <a:extLst>
                    <a:ext uri="{FF2B5EF4-FFF2-40B4-BE49-F238E27FC236}">
                      <a16:creationId xmlns:a16="http://schemas.microsoft.com/office/drawing/2014/main" xmlns=""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50" name="Elipse 149">
                  <a:extLst>
                    <a:ext uri="{FF2B5EF4-FFF2-40B4-BE49-F238E27FC236}">
                      <a16:creationId xmlns:a16="http://schemas.microsoft.com/office/drawing/2014/main" xmlns=""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grpSp>
          <p:nvGrpSpPr>
            <p:cNvPr id="151" name="Grupo 150">
              <a:extLst>
                <a:ext uri="{FF2B5EF4-FFF2-40B4-BE49-F238E27FC236}">
                  <a16:creationId xmlns:a16="http://schemas.microsoft.com/office/drawing/2014/main" xmlns=""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a16="http://schemas.microsoft.com/office/drawing/2014/main" xmlns=""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53" name="CuadroTexto 152">
                <a:extLst>
                  <a:ext uri="{FF2B5EF4-FFF2-40B4-BE49-F238E27FC236}">
                    <a16:creationId xmlns:a16="http://schemas.microsoft.com/office/drawing/2014/main" xmlns="" id="{B6E65149-4C4C-4DA3-BBD4-37E7A7D3A7A0}"/>
                  </a:ext>
                </a:extLst>
              </p:cNvPr>
              <p:cNvSpPr txBox="1"/>
              <p:nvPr/>
            </p:nvSpPr>
            <p:spPr>
              <a:xfrm>
                <a:off x="-128950" y="1725138"/>
                <a:ext cx="8066405" cy="299864"/>
              </a:xfrm>
              <a:prstGeom prst="rect">
                <a:avLst/>
              </a:prstGeom>
              <a:noFill/>
            </p:spPr>
            <p:txBody>
              <a:bodyPr wrap="square" rtlCol="0">
                <a:spAutoFit/>
              </a:bodyPr>
              <a:lstStyle/>
              <a:p>
                <a:pPr algn="ctr"/>
                <a:r>
                  <a:rPr lang="es-MX" sz="2756"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xmlns="" id="{6718D8D3-202C-4CDB-8F60-21504AA6438C}"/>
                </a:ext>
              </a:extLst>
            </p:cNvPr>
            <p:cNvSpPr txBox="1"/>
            <p:nvPr/>
          </p:nvSpPr>
          <p:spPr>
            <a:xfrm>
              <a:off x="28833" y="7032794"/>
              <a:ext cx="5831687" cy="1346562"/>
            </a:xfrm>
            <a:prstGeom prst="rect">
              <a:avLst/>
            </a:prstGeom>
            <a:noFill/>
          </p:spPr>
          <p:txBody>
            <a:bodyPr wrap="square" rtlCol="0">
              <a:spAutoFit/>
            </a:bodyPr>
            <a:lstStyle/>
            <a:p>
              <a:pPr algn="just"/>
              <a:endParaRPr lang="es-MX" sz="2067" dirty="0">
                <a:latin typeface="Comic Sans MS" panose="030F0702030302020204" pitchFamily="66" charset="0"/>
              </a:endParaRPr>
            </a:p>
            <a:p>
              <a:pPr algn="just"/>
              <a:r>
                <a:rPr lang="es-MX" sz="2067" dirty="0">
                  <a:latin typeface="Comic Sans MS" panose="030F0702030302020204" pitchFamily="66" charset="0"/>
                </a:rPr>
                <a:t>Rescato los conocimientos previos</a:t>
              </a:r>
              <a:endParaRPr lang="es-MX" sz="2411" dirty="0">
                <a:latin typeface="Comic Sans MS" panose="030F0702030302020204" pitchFamily="66" charset="0"/>
              </a:endParaRPr>
            </a:p>
            <a:p>
              <a:pPr algn="just"/>
              <a:r>
                <a:rPr lang="es-MX" sz="2067" dirty="0">
                  <a:latin typeface="Comic Sans MS" panose="030F0702030302020204" pitchFamily="66" charset="0"/>
                </a:rPr>
                <a:t>Identifico y actúa conforme a las necesidades e intereses de los alumnos  </a:t>
              </a:r>
            </a:p>
            <a:p>
              <a:pPr algn="just"/>
              <a:r>
                <a:rPr lang="es-MX" sz="2067" dirty="0">
                  <a:latin typeface="Comic Sans MS" panose="030F0702030302020204" pitchFamily="66" charset="0"/>
                </a:rPr>
                <a:t>Fomento la participación de todos los alumnos </a:t>
              </a:r>
            </a:p>
            <a:p>
              <a:pPr algn="just"/>
              <a:r>
                <a:rPr lang="es-MX" sz="2067" dirty="0">
                  <a:latin typeface="Comic Sans MS" panose="030F0702030302020204" pitchFamily="66" charset="0"/>
                </a:rPr>
                <a:t>Otorgo consignas claras</a:t>
              </a:r>
            </a:p>
            <a:p>
              <a:pPr algn="just"/>
              <a:r>
                <a:rPr lang="es-MX" sz="2067" dirty="0">
                  <a:latin typeface="Comic Sans MS" panose="030F0702030302020204" pitchFamily="66" charset="0"/>
                </a:rPr>
                <a:t>Intervengo adecuadamente</a:t>
              </a:r>
            </a:p>
            <a:p>
              <a:pPr algn="just"/>
              <a:r>
                <a:rPr lang="es-MX" sz="2067"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xmlns=""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xmlns="" id="{101E8FF4-B621-48FA-A3D7-D90BB0502AC4}"/>
                  </a:ext>
                </a:extLst>
              </p:cNvPr>
              <p:cNvSpPr txBox="1"/>
              <p:nvPr/>
            </p:nvSpPr>
            <p:spPr>
              <a:xfrm>
                <a:off x="5319913" y="7568918"/>
                <a:ext cx="2255371" cy="423028"/>
              </a:xfrm>
              <a:prstGeom prst="rect">
                <a:avLst/>
              </a:prstGeom>
              <a:noFill/>
            </p:spPr>
            <p:txBody>
              <a:bodyPr wrap="square" rtlCol="0">
                <a:spAutoFit/>
              </a:bodyPr>
              <a:lstStyle/>
              <a:p>
                <a:pPr algn="ctr"/>
                <a:r>
                  <a:rPr lang="es-MX" sz="2067" dirty="0">
                    <a:latin typeface="Comic Sans MS" panose="030F0702030302020204" pitchFamily="66" charset="0"/>
                  </a:rPr>
                  <a:t>     Si            No   </a:t>
                </a:r>
              </a:p>
              <a:p>
                <a:pPr algn="ctr"/>
                <a:endParaRPr lang="es-MX" sz="2067" dirty="0">
                  <a:latin typeface="Comic Sans MS" panose="030F0702030302020204" pitchFamily="66" charset="0"/>
                </a:endParaRPr>
              </a:p>
            </p:txBody>
          </p:sp>
          <p:grpSp>
            <p:nvGrpSpPr>
              <p:cNvPr id="201" name="Grupo 200">
                <a:extLst>
                  <a:ext uri="{FF2B5EF4-FFF2-40B4-BE49-F238E27FC236}">
                    <a16:creationId xmlns:a16="http://schemas.microsoft.com/office/drawing/2014/main" xmlns=""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xmlns=""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xmlns="" id="{FE1FD20A-6ED7-4845-8B11-A1EC792790C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66" name="Elipse 165">
                    <a:extLst>
                      <a:ext uri="{FF2B5EF4-FFF2-40B4-BE49-F238E27FC236}">
                        <a16:creationId xmlns:a16="http://schemas.microsoft.com/office/drawing/2014/main" xmlns=""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72" name="Grupo 171">
                  <a:extLst>
                    <a:ext uri="{FF2B5EF4-FFF2-40B4-BE49-F238E27FC236}">
                      <a16:creationId xmlns:a16="http://schemas.microsoft.com/office/drawing/2014/main" xmlns=""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xmlns="" id="{E5A1820A-225E-426C-BB18-42E8BAA0D93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74" name="Elipse 173">
                    <a:extLst>
                      <a:ext uri="{FF2B5EF4-FFF2-40B4-BE49-F238E27FC236}">
                        <a16:creationId xmlns:a16="http://schemas.microsoft.com/office/drawing/2014/main" xmlns=""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75" name="Grupo 174">
                  <a:extLst>
                    <a:ext uri="{FF2B5EF4-FFF2-40B4-BE49-F238E27FC236}">
                      <a16:creationId xmlns:a16="http://schemas.microsoft.com/office/drawing/2014/main" xmlns=""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xmlns="" id="{5628CDCD-EA35-4E0D-A852-C8D40DB87C60}"/>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77" name="Elipse 176">
                    <a:extLst>
                      <a:ext uri="{FF2B5EF4-FFF2-40B4-BE49-F238E27FC236}">
                        <a16:creationId xmlns:a16="http://schemas.microsoft.com/office/drawing/2014/main" xmlns=""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78" name="Grupo 177">
                  <a:extLst>
                    <a:ext uri="{FF2B5EF4-FFF2-40B4-BE49-F238E27FC236}">
                      <a16:creationId xmlns:a16="http://schemas.microsoft.com/office/drawing/2014/main" xmlns=""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xmlns="" id="{2CBBDFBE-EB0C-41CC-A88B-D5A80720590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80" name="Elipse 179">
                    <a:extLst>
                      <a:ext uri="{FF2B5EF4-FFF2-40B4-BE49-F238E27FC236}">
                        <a16:creationId xmlns:a16="http://schemas.microsoft.com/office/drawing/2014/main" xmlns=""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81" name="Grupo 180">
                  <a:extLst>
                    <a:ext uri="{FF2B5EF4-FFF2-40B4-BE49-F238E27FC236}">
                      <a16:creationId xmlns:a16="http://schemas.microsoft.com/office/drawing/2014/main" xmlns=""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xmlns="" id="{E7A56ADF-EACC-40C7-9184-0E3F0740A45D}"/>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83" name="Elipse 182">
                    <a:extLst>
                      <a:ext uri="{FF2B5EF4-FFF2-40B4-BE49-F238E27FC236}">
                        <a16:creationId xmlns:a16="http://schemas.microsoft.com/office/drawing/2014/main" xmlns=""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84" name="Grupo 183">
                  <a:extLst>
                    <a:ext uri="{FF2B5EF4-FFF2-40B4-BE49-F238E27FC236}">
                      <a16:creationId xmlns:a16="http://schemas.microsoft.com/office/drawing/2014/main" xmlns=""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xmlns="" id="{A25605AE-999C-4A5F-B9C0-9B6032B44867}"/>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86" name="Elipse 185">
                    <a:extLst>
                      <a:ext uri="{FF2B5EF4-FFF2-40B4-BE49-F238E27FC236}">
                        <a16:creationId xmlns:a16="http://schemas.microsoft.com/office/drawing/2014/main" xmlns=""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grpSp>
        <p:sp>
          <p:nvSpPr>
            <p:cNvPr id="187" name="Rectángulo: esquinas redondeadas 186">
              <a:extLst>
                <a:ext uri="{FF2B5EF4-FFF2-40B4-BE49-F238E27FC236}">
                  <a16:creationId xmlns:a16="http://schemas.microsoft.com/office/drawing/2014/main" xmlns=""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90" name="CuadroTexto 189">
              <a:extLst>
                <a:ext uri="{FF2B5EF4-FFF2-40B4-BE49-F238E27FC236}">
                  <a16:creationId xmlns:a16="http://schemas.microsoft.com/office/drawing/2014/main" xmlns="" id="{325B8F71-AFA8-4D1C-8817-B3B06A563118}"/>
                </a:ext>
              </a:extLst>
            </p:cNvPr>
            <p:cNvSpPr txBox="1"/>
            <p:nvPr/>
          </p:nvSpPr>
          <p:spPr>
            <a:xfrm>
              <a:off x="133839" y="8404739"/>
              <a:ext cx="3553735" cy="238321"/>
            </a:xfrm>
            <a:prstGeom prst="rect">
              <a:avLst/>
            </a:prstGeom>
            <a:noFill/>
          </p:spPr>
          <p:txBody>
            <a:bodyPr wrap="square" rtlCol="0">
              <a:spAutoFit/>
            </a:bodyPr>
            <a:lstStyle/>
            <a:p>
              <a:pPr algn="ctr"/>
              <a:r>
                <a:rPr lang="es-MX" sz="2067" dirty="0">
                  <a:solidFill>
                    <a:schemeClr val="bg1"/>
                  </a:solidFill>
                  <a:latin typeface="Comic Sans MS" panose="030F0702030302020204" pitchFamily="66" charset="0"/>
                </a:rPr>
                <a:t>Logros</a:t>
              </a:r>
            </a:p>
          </p:txBody>
        </p:sp>
        <p:sp>
          <p:nvSpPr>
            <p:cNvPr id="192" name="CuadroTexto 191">
              <a:extLst>
                <a:ext uri="{FF2B5EF4-FFF2-40B4-BE49-F238E27FC236}">
                  <a16:creationId xmlns:a16="http://schemas.microsoft.com/office/drawing/2014/main" xmlns="" id="{85E2E26E-9342-4297-B7CB-788C1192AFE7}"/>
                </a:ext>
              </a:extLst>
            </p:cNvPr>
            <p:cNvSpPr txBox="1"/>
            <p:nvPr/>
          </p:nvSpPr>
          <p:spPr>
            <a:xfrm>
              <a:off x="-40004" y="8592963"/>
              <a:ext cx="3901420" cy="1438635"/>
            </a:xfrm>
            <a:prstGeom prst="rect">
              <a:avLst/>
            </a:prstGeom>
            <a:noFill/>
          </p:spPr>
          <p:txBody>
            <a:bodyPr wrap="square">
              <a:spAutoFit/>
            </a:bodyPr>
            <a:lstStyle/>
            <a:p>
              <a:pPr algn="ctr"/>
              <a:r>
                <a:rPr lang="es-MX" sz="3100" dirty="0">
                  <a:solidFill>
                    <a:schemeClr val="bg1"/>
                  </a:solidFill>
                  <a:latin typeface="Comic Sans MS" panose="030F0702030302020204" pitchFamily="66" charset="0"/>
                </a:rPr>
                <a:t>_________________________________________________________________________________________________________________________________</a:t>
              </a:r>
            </a:p>
          </p:txBody>
        </p:sp>
        <p:sp>
          <p:nvSpPr>
            <p:cNvPr id="194" name="Rectángulo: esquinas redondeadas 193">
              <a:extLst>
                <a:ext uri="{FF2B5EF4-FFF2-40B4-BE49-F238E27FC236}">
                  <a16:creationId xmlns:a16="http://schemas.microsoft.com/office/drawing/2014/main" xmlns=""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dirty="0"/>
            </a:p>
          </p:txBody>
        </p:sp>
        <p:sp>
          <p:nvSpPr>
            <p:cNvPr id="196" name="CuadroTexto 195">
              <a:extLst>
                <a:ext uri="{FF2B5EF4-FFF2-40B4-BE49-F238E27FC236}">
                  <a16:creationId xmlns:a16="http://schemas.microsoft.com/office/drawing/2014/main" xmlns="" id="{3E8B0A84-AA2E-44B9-9328-AF2D69544E7C}"/>
                </a:ext>
              </a:extLst>
            </p:cNvPr>
            <p:cNvSpPr txBox="1"/>
            <p:nvPr/>
          </p:nvSpPr>
          <p:spPr>
            <a:xfrm>
              <a:off x="4080631" y="8474478"/>
              <a:ext cx="3553735" cy="238321"/>
            </a:xfrm>
            <a:prstGeom prst="rect">
              <a:avLst/>
            </a:prstGeom>
            <a:noFill/>
          </p:spPr>
          <p:txBody>
            <a:bodyPr wrap="square" rtlCol="0">
              <a:spAutoFit/>
            </a:bodyPr>
            <a:lstStyle/>
            <a:p>
              <a:pPr algn="ctr"/>
              <a:r>
                <a:rPr lang="es-MX" sz="2067" dirty="0">
                  <a:solidFill>
                    <a:schemeClr val="bg1"/>
                  </a:solidFill>
                  <a:latin typeface="Comic Sans MS" panose="030F0702030302020204" pitchFamily="66" charset="0"/>
                </a:rPr>
                <a:t>Dificultades</a:t>
              </a:r>
            </a:p>
          </p:txBody>
        </p:sp>
        <p:sp>
          <p:nvSpPr>
            <p:cNvPr id="198" name="CuadroTexto 197">
              <a:extLst>
                <a:ext uri="{FF2B5EF4-FFF2-40B4-BE49-F238E27FC236}">
                  <a16:creationId xmlns:a16="http://schemas.microsoft.com/office/drawing/2014/main" xmlns="" id="{8EA301CD-1810-4DA1-96E7-490B3EEE9E43}"/>
                </a:ext>
              </a:extLst>
            </p:cNvPr>
            <p:cNvSpPr txBox="1"/>
            <p:nvPr/>
          </p:nvSpPr>
          <p:spPr>
            <a:xfrm>
              <a:off x="3825086" y="8591560"/>
              <a:ext cx="3901420" cy="1438635"/>
            </a:xfrm>
            <a:prstGeom prst="rect">
              <a:avLst/>
            </a:prstGeom>
            <a:noFill/>
          </p:spPr>
          <p:txBody>
            <a:bodyPr wrap="square">
              <a:spAutoFit/>
            </a:bodyPr>
            <a:lstStyle/>
            <a:p>
              <a:pPr algn="ctr"/>
              <a:r>
                <a:rPr lang="es-MX" sz="3100" dirty="0">
                  <a:solidFill>
                    <a:schemeClr val="bg1"/>
                  </a:solidFill>
                  <a:latin typeface="Comic Sans MS" panose="030F0702030302020204" pitchFamily="66" charset="0"/>
                </a:rPr>
                <a:t>_________________________________________________________________________________________________________________________________</a:t>
              </a:r>
            </a:p>
          </p:txBody>
        </p:sp>
      </p:grpSp>
      <p:pic>
        <p:nvPicPr>
          <p:cNvPr id="4" name="Imagen 3" descr="Imagen que contiene muñeca, juguete, dibujo&#10;&#10;Descripción generada automáticamente">
            <a:extLst>
              <a:ext uri="{FF2B5EF4-FFF2-40B4-BE49-F238E27FC236}">
                <a16:creationId xmlns:a16="http://schemas.microsoft.com/office/drawing/2014/main" xmlns="" id="{E22C5A1D-3DD3-4491-BA78-9B902ABAC39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634893" y="-3528548"/>
            <a:ext cx="1098482" cy="2092159"/>
          </a:xfrm>
          <a:prstGeom prst="rect">
            <a:avLst/>
          </a:prstGeom>
        </p:spPr>
      </p:pic>
    </p:spTree>
    <p:extLst>
      <p:ext uri="{BB962C8B-B14F-4D97-AF65-F5344CB8AC3E}">
        <p14:creationId xmlns:p14="http://schemas.microsoft.com/office/powerpoint/2010/main" val="1720995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13393738" cy="9311780"/>
          </a:xfrm>
          <a:prstGeom prst="rect">
            <a:avLst/>
          </a:prstGeom>
        </p:spPr>
        <p:txBody>
          <a:bodyPr wrap="square">
            <a:spAutoFit/>
          </a:bodyPr>
          <a:lstStyle/>
          <a:p>
            <a:pPr algn="ctr" fontAlgn="base">
              <a:lnSpc>
                <a:spcPct val="115000"/>
              </a:lnSpc>
              <a:spcAft>
                <a:spcPts val="0"/>
              </a:spcAft>
            </a:pPr>
            <a:r>
              <a:rPr lang="es-MX" sz="3200" b="1" dirty="0">
                <a:latin typeface="Candara" panose="020E0502030303020204" pitchFamily="34" charset="0"/>
                <a:ea typeface="Times New Roman" panose="02020603050405020304" pitchFamily="18" charset="0"/>
                <a:cs typeface="Segoe UI" panose="020B0502040204020203" pitchFamily="34" charset="0"/>
              </a:rPr>
              <a:t>Registro semanal del Profesor Titular</a:t>
            </a:r>
            <a:r>
              <a:rPr lang="es-MX" sz="3200" dirty="0">
                <a:latin typeface="Candara" panose="020E0502030303020204" pitchFamily="34" charset="0"/>
                <a:ea typeface="Times New Roman" panose="02020603050405020304" pitchFamily="18" charset="0"/>
                <a:cs typeface="Segoe UI" panose="020B0502040204020203" pitchFamily="34" charset="0"/>
              </a:rPr>
              <a:t>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15000"/>
              </a:lnSpc>
              <a:spcAft>
                <a:spcPts val="0"/>
              </a:spcAft>
            </a:pPr>
            <a:r>
              <a:rPr lang="es-MX" b="1" dirty="0">
                <a:latin typeface="Candara" panose="020E0502030303020204" pitchFamily="34" charset="0"/>
                <a:ea typeface="Times New Roman" panose="02020603050405020304" pitchFamily="18" charset="0"/>
                <a:cs typeface="Segoe UI" panose="020B0502040204020203" pitchFamily="34" charset="0"/>
              </a:rPr>
              <a:t>Jardín de niños:</a:t>
            </a:r>
            <a:r>
              <a:rPr lang="es-MX" dirty="0">
                <a:latin typeface="Candara" panose="020E0502030303020204" pitchFamily="34" charset="0"/>
                <a:ea typeface="Times New Roman" panose="02020603050405020304" pitchFamily="18" charset="0"/>
                <a:cs typeface="Segoe UI" panose="020B0502040204020203" pitchFamily="34" charset="0"/>
              </a:rPr>
              <a:t> ­­­­­­­­­­­­­­­­­­­­­­­­­­­­­____________________________</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15000"/>
              </a:lnSpc>
              <a:spcAft>
                <a:spcPts val="0"/>
              </a:spcAft>
            </a:pPr>
            <a:r>
              <a:rPr lang="es-MX" b="1" dirty="0">
                <a:latin typeface="Candara" panose="020E0502030303020204" pitchFamily="34" charset="0"/>
                <a:ea typeface="Times New Roman" panose="02020603050405020304" pitchFamily="18" charset="0"/>
                <a:cs typeface="Segoe UI" panose="020B0502040204020203" pitchFamily="34" charset="0"/>
              </a:rPr>
              <a:t>Estudiante normalista:</a:t>
            </a:r>
            <a:r>
              <a:rPr lang="es-MX" dirty="0">
                <a:latin typeface="Candara" panose="020E0502030303020204" pitchFamily="34" charset="0"/>
                <a:ea typeface="Times New Roman" panose="02020603050405020304" pitchFamily="18" charset="0"/>
                <a:cs typeface="Segoe UI" panose="020B0502040204020203" pitchFamily="34" charset="0"/>
              </a:rPr>
              <a:t>  __________________________</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15000"/>
              </a:lnSpc>
              <a:spcAft>
                <a:spcPts val="0"/>
              </a:spcAft>
            </a:pPr>
            <a:r>
              <a:rPr lang="es-MX" b="1" dirty="0">
                <a:latin typeface="Candara" panose="020E0502030303020204" pitchFamily="34" charset="0"/>
                <a:ea typeface="Times New Roman" panose="02020603050405020304" pitchFamily="18" charset="0"/>
                <a:cs typeface="Segoe UI" panose="020B0502040204020203" pitchFamily="34" charset="0"/>
              </a:rPr>
              <a:t>Profesor titular:</a:t>
            </a:r>
            <a:r>
              <a:rPr lang="es-MX" dirty="0">
                <a:latin typeface="Candara" panose="020E0502030303020204" pitchFamily="34" charset="0"/>
                <a:ea typeface="Times New Roman" panose="02020603050405020304" pitchFamily="18" charset="0"/>
                <a:cs typeface="Segoe UI" panose="020B0502040204020203" pitchFamily="34" charset="0"/>
              </a:rPr>
              <a:t>   _____________________________</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15000"/>
              </a:lnSpc>
              <a:spcAft>
                <a:spcPts val="0"/>
              </a:spcAft>
            </a:pPr>
            <a:r>
              <a:rPr lang="es-MX" b="1" dirty="0">
                <a:latin typeface="Candara" panose="020E0502030303020204" pitchFamily="34" charset="0"/>
                <a:ea typeface="Times New Roman" panose="02020603050405020304" pitchFamily="18" charset="0"/>
                <a:cs typeface="Segoe UI" panose="020B0502040204020203" pitchFamily="34" charset="0"/>
              </a:rPr>
              <a:t>Semana de práctica:</a:t>
            </a:r>
            <a:r>
              <a:rPr lang="es-MX" dirty="0">
                <a:latin typeface="Candara" panose="020E0502030303020204" pitchFamily="34" charset="0"/>
                <a:ea typeface="Times New Roman" panose="02020603050405020304" pitchFamily="18" charset="0"/>
                <a:cs typeface="Segoe UI" panose="020B0502040204020203" pitchFamily="34" charset="0"/>
              </a:rPr>
              <a:t> ______________________________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Instrucciones: Este instrumento se realizará de manera semanal y contendrá información de lo realizado durante la práctica, es importante el llenado de todos los indicadores, para de esta manera conocer la dinámica de trabajo que existe al interior de nuestras instituciones de práctica. Favor de contestar de la manera más honesta posible y compartir con la alumna estas sugerencias y/o recomendaciones de la observado con la finalidad de que la alumna mejore los aspectos en los que presenta áreas de oportunidad: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Comunicación con el profesor titular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342900" lvl="0" indent="-342900" algn="just" fontAlgn="base">
              <a:lnSpc>
                <a:spcPct val="115000"/>
              </a:lnSpc>
              <a:spcAft>
                <a:spcPts val="0"/>
              </a:spcAft>
              <a:tabLst>
                <a:tab pos="457200" algn="l"/>
              </a:tabLst>
            </a:pPr>
            <a:r>
              <a:rPr lang="es-MX" dirty="0">
                <a:latin typeface="Candara" panose="020E0502030303020204" pitchFamily="34" charset="0"/>
                <a:ea typeface="Times New Roman" panose="02020603050405020304" pitchFamily="18" charset="0"/>
                <a:cs typeface="Segoe UI" panose="020B0502040204020203" pitchFamily="34" charset="0"/>
              </a:rPr>
              <a:t>La estudiante normalista mantiene comunicación constante con el profesor titular:   Si        No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algn="ctr"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Especifica los días de la semana</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algn="ctr"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Lunes       Martes    Miércoles    Jueves     Viernes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Especifica por favor el medio de comunicación entre la estudiante normalista y el profesor titular: </a:t>
            </a:r>
            <a:endParaRPr lang="es-MX" dirty="0" smtClean="0">
              <a:latin typeface="Candara" panose="020E0502030303020204" pitchFamily="34" charset="0"/>
              <a:ea typeface="Times New Roman" panose="02020603050405020304" pitchFamily="18" charset="0"/>
              <a:cs typeface="Segoe UI" panose="020B0502040204020203" pitchFamily="34" charset="0"/>
            </a:endParaRPr>
          </a:p>
          <a:p>
            <a:pPr fontAlgn="base"/>
            <a:r>
              <a:rPr lang="es-MX" sz="1600" dirty="0">
                <a:latin typeface="Candara" panose="020E0502030303020204" pitchFamily="34" charset="0"/>
              </a:rPr>
              <a:t> </a:t>
            </a:r>
          </a:p>
          <a:p>
            <a:pPr fontAlgn="base"/>
            <a:r>
              <a:rPr lang="es-MX" sz="1600" dirty="0">
                <a:latin typeface="Candara" panose="020E0502030303020204" pitchFamily="34" charset="0"/>
              </a:rPr>
              <a:t> </a:t>
            </a:r>
          </a:p>
          <a:p>
            <a:pPr fontAlgn="base"/>
            <a:r>
              <a:rPr lang="es-MX" sz="1600" dirty="0">
                <a:latin typeface="Candara" panose="020E0502030303020204" pitchFamily="34" charset="0"/>
              </a:rPr>
              <a:t> </a:t>
            </a:r>
          </a:p>
          <a:p>
            <a:pPr fontAlgn="base"/>
            <a:r>
              <a:rPr lang="es-MX" sz="1600" dirty="0">
                <a:latin typeface="Candara" panose="020E0502030303020204" pitchFamily="34" charset="0"/>
              </a:rPr>
              <a:t>       </a:t>
            </a:r>
            <a:r>
              <a:rPr lang="es-MX" sz="1600" dirty="0" err="1">
                <a:latin typeface="Candara" panose="020E0502030303020204" pitchFamily="34" charset="0"/>
              </a:rPr>
              <a:t>WhatsApp</a:t>
            </a:r>
            <a:r>
              <a:rPr lang="es-MX" sz="1600" dirty="0">
                <a:latin typeface="Candara" panose="020E0502030303020204" pitchFamily="34" charset="0"/>
              </a:rPr>
              <a:t>                         Facebook                              Correo electrónico                                   Llamadas telefónicas  </a:t>
            </a:r>
          </a:p>
          <a:p>
            <a:pPr fontAlgn="base"/>
            <a:r>
              <a:rPr lang="es-MX" sz="1600" dirty="0">
                <a:latin typeface="Candara" panose="020E0502030303020204" pitchFamily="34" charset="0"/>
              </a:rPr>
              <a:t> </a:t>
            </a:r>
          </a:p>
          <a:p>
            <a:pPr lvl="0" fontAlgn="base"/>
            <a:r>
              <a:rPr lang="es-MX" sz="1600" dirty="0">
                <a:latin typeface="Candara" panose="020E0502030303020204" pitchFamily="34" charset="0"/>
              </a:rPr>
              <a:t>La estudiante normalista envío la planeación para ser revisada de manera oportuna y atendió a las sugerencias de cambio </a:t>
            </a:r>
          </a:p>
          <a:p>
            <a:pPr fontAlgn="base"/>
            <a:r>
              <a:rPr lang="es-MX" sz="1600" u="sng" dirty="0">
                <a:latin typeface="Candara" panose="020E0502030303020204" pitchFamily="34" charset="0"/>
              </a:rPr>
              <a:t>Sí</a:t>
            </a:r>
            <a:r>
              <a:rPr lang="es-MX" sz="1600" dirty="0">
                <a:latin typeface="Candara" panose="020E0502030303020204" pitchFamily="34" charset="0"/>
              </a:rPr>
              <a:t>                      No </a:t>
            </a:r>
          </a:p>
          <a:p>
            <a:pPr fontAlgn="base"/>
            <a:r>
              <a:rPr lang="es-MX" sz="1600" dirty="0">
                <a:latin typeface="Candara" panose="020E0502030303020204" pitchFamily="34" charset="0"/>
              </a:rPr>
              <a:t>Recomendaciones y/o sugerencias </a:t>
            </a:r>
          </a:p>
          <a:p>
            <a:pPr fontAlgn="base"/>
            <a:r>
              <a:rPr lang="es-MX" sz="1600" dirty="0">
                <a:latin typeface="Candara" panose="020E0502030303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fontAlgn="base"/>
            <a:r>
              <a:rPr lang="es-MX" sz="1600" dirty="0">
                <a:latin typeface="Candara" panose="020E0502030303020204" pitchFamily="34" charset="0"/>
              </a:rPr>
              <a:t> </a:t>
            </a:r>
          </a:p>
          <a:p>
            <a:pPr marL="457200" fontAlgn="base">
              <a:lnSpc>
                <a:spcPct val="115000"/>
              </a:lnSpc>
              <a:spcAft>
                <a:spcPts val="0"/>
              </a:spcAft>
            </a:pP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8" name="Imagen 7" descr="Imagen que contiene dibujo, cuarto, alimentos&#10;&#10;Descripción generada automáticame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853" y="6252676"/>
            <a:ext cx="548993" cy="543333"/>
          </a:xfrm>
          <a:prstGeom prst="rect">
            <a:avLst/>
          </a:prstGeom>
          <a:noFill/>
          <a:extLst>
            <a:ext uri="{909E8E84-426E-40DD-AFC4-6F175D3DCCD1}">
              <a14:hiddenFill xmlns:a14="http://schemas.microsoft.com/office/drawing/2010/main">
                <a:solidFill>
                  <a:srgbClr val="FFFFFF"/>
                </a:solidFill>
              </a14:hiddenFill>
            </a:ext>
          </a:extLst>
        </p:spPr>
      </p:pic>
      <p:pic>
        <p:nvPicPr>
          <p:cNvPr id="2055" name="Imagen 9" descr="Icono&#10;&#10;Descripción generada automáticamen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603" y="6249545"/>
            <a:ext cx="538326" cy="543090"/>
          </a:xfrm>
          <a:prstGeom prst="rect">
            <a:avLst/>
          </a:prstGeom>
          <a:noFill/>
          <a:extLst>
            <a:ext uri="{909E8E84-426E-40DD-AFC4-6F175D3DCCD1}">
              <a14:hiddenFill xmlns:a14="http://schemas.microsoft.com/office/drawing/2010/main">
                <a:solidFill>
                  <a:srgbClr val="FFFFFF"/>
                </a:solidFill>
              </a14:hiddenFill>
            </a:ext>
          </a:extLst>
        </p:spPr>
      </p:pic>
      <p:pic>
        <p:nvPicPr>
          <p:cNvPr id="2057" name="Imagen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6887" y="6097884"/>
            <a:ext cx="642645" cy="6947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Imagen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1895" y="6230946"/>
            <a:ext cx="488538" cy="5362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2"/>
          <p:cNvSpPr>
            <a:spLocks noChangeArrowheads="1"/>
          </p:cNvSpPr>
          <p:nvPr/>
        </p:nvSpPr>
        <p:spPr bwMode="auto">
          <a:xfrm>
            <a:off x="1008345" y="6306855"/>
            <a:ext cx="133937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Tree>
    <p:extLst>
      <p:ext uri="{BB962C8B-B14F-4D97-AF65-F5344CB8AC3E}">
        <p14:creationId xmlns:p14="http://schemas.microsoft.com/office/powerpoint/2010/main" val="332593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xmlns="" id="{BA74D494-408A-4E9A-8CBA-796030CBE8BE}"/>
              </a:ext>
            </a:extLst>
          </p:cNvPr>
          <p:cNvGrpSpPr/>
          <p:nvPr/>
        </p:nvGrpSpPr>
        <p:grpSpPr>
          <a:xfrm>
            <a:off x="-103525" y="-3452353"/>
            <a:ext cx="14125711" cy="17101210"/>
            <a:chOff x="-60113" y="101667"/>
            <a:chExt cx="8202188" cy="9929931"/>
          </a:xfrm>
        </p:grpSpPr>
        <p:sp>
          <p:nvSpPr>
            <p:cNvPr id="6" name="Paralelogramo 5">
              <a:extLst>
                <a:ext uri="{FF2B5EF4-FFF2-40B4-BE49-F238E27FC236}">
                  <a16:creationId xmlns:a16="http://schemas.microsoft.com/office/drawing/2014/main" xmlns=""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8" name="Paralelogramo 7">
              <a:extLst>
                <a:ext uri="{FF2B5EF4-FFF2-40B4-BE49-F238E27FC236}">
                  <a16:creationId xmlns:a16="http://schemas.microsoft.com/office/drawing/2014/main" xmlns=""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0" name="Paralelogramo 9">
              <a:extLst>
                <a:ext uri="{FF2B5EF4-FFF2-40B4-BE49-F238E27FC236}">
                  <a16:creationId xmlns:a16="http://schemas.microsoft.com/office/drawing/2014/main" xmlns=""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nvGrpSpPr>
            <p:cNvPr id="13" name="Grupo 12">
              <a:extLst>
                <a:ext uri="{FF2B5EF4-FFF2-40B4-BE49-F238E27FC236}">
                  <a16:creationId xmlns:a16="http://schemas.microsoft.com/office/drawing/2014/main" xmlns="" id="{B9B108D8-2D8D-467D-B61E-DE552F2B74A5}"/>
                </a:ext>
              </a:extLst>
            </p:cNvPr>
            <p:cNvGrpSpPr/>
            <p:nvPr/>
          </p:nvGrpSpPr>
          <p:grpSpPr>
            <a:xfrm>
              <a:off x="355425" y="669897"/>
              <a:ext cx="406400" cy="484498"/>
              <a:chOff x="325120" y="927110"/>
              <a:chExt cx="406400" cy="484498"/>
            </a:xfrm>
          </p:grpSpPr>
          <p:sp>
            <p:nvSpPr>
              <p:cNvPr id="11" name="Elipse 10">
                <a:extLst>
                  <a:ext uri="{FF2B5EF4-FFF2-40B4-BE49-F238E27FC236}">
                    <a16:creationId xmlns:a16="http://schemas.microsoft.com/office/drawing/2014/main" xmlns=""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2" name="CuadroTexto 11">
                <a:extLst>
                  <a:ext uri="{FF2B5EF4-FFF2-40B4-BE49-F238E27FC236}">
                    <a16:creationId xmlns:a16="http://schemas.microsoft.com/office/drawing/2014/main" xmlns="" id="{2E00C428-416A-4D97-97D6-9A76941C2425}"/>
                  </a:ext>
                </a:extLst>
              </p:cNvPr>
              <p:cNvSpPr txBox="1"/>
              <p:nvPr/>
            </p:nvSpPr>
            <p:spPr>
              <a:xfrm>
                <a:off x="349684" y="927110"/>
                <a:ext cx="304556" cy="484498"/>
              </a:xfrm>
              <a:prstGeom prst="rect">
                <a:avLst/>
              </a:prstGeom>
              <a:noFill/>
            </p:spPr>
            <p:txBody>
              <a:bodyPr wrap="none" rtlCol="0">
                <a:spAutoFit/>
              </a:bodyPr>
              <a:lstStyle/>
              <a:p>
                <a:r>
                  <a:rPr lang="es-MX" sz="4822" dirty="0">
                    <a:latin typeface="Comic Sans MS" panose="030F0702030302020204" pitchFamily="66" charset="0"/>
                  </a:rPr>
                  <a:t>L</a:t>
                </a:r>
              </a:p>
            </p:txBody>
          </p:sp>
        </p:grpSp>
        <p:sp>
          <p:nvSpPr>
            <p:cNvPr id="15" name="Elipse 14">
              <a:extLst>
                <a:ext uri="{FF2B5EF4-FFF2-40B4-BE49-F238E27FC236}">
                  <a16:creationId xmlns:a16="http://schemas.microsoft.com/office/drawing/2014/main" xmlns=""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6" name="CuadroTexto 15">
              <a:extLst>
                <a:ext uri="{FF2B5EF4-FFF2-40B4-BE49-F238E27FC236}">
                  <a16:creationId xmlns:a16="http://schemas.microsoft.com/office/drawing/2014/main" xmlns="" id="{BE575634-FC98-441D-ACDC-E1C8A1435C25}"/>
                </a:ext>
              </a:extLst>
            </p:cNvPr>
            <p:cNvSpPr txBox="1"/>
            <p:nvPr/>
          </p:nvSpPr>
          <p:spPr>
            <a:xfrm>
              <a:off x="859216" y="664837"/>
              <a:ext cx="424628" cy="484498"/>
            </a:xfrm>
            <a:prstGeom prst="rect">
              <a:avLst/>
            </a:prstGeom>
            <a:noFill/>
          </p:spPr>
          <p:txBody>
            <a:bodyPr wrap="none" rtlCol="0">
              <a:spAutoFit/>
            </a:bodyPr>
            <a:lstStyle/>
            <a:p>
              <a:r>
                <a:rPr lang="es-MX" sz="4822" dirty="0">
                  <a:latin typeface="Comic Sans MS" panose="030F0702030302020204" pitchFamily="66" charset="0"/>
                </a:rPr>
                <a:t>M</a:t>
              </a:r>
            </a:p>
          </p:txBody>
        </p:sp>
        <p:sp>
          <p:nvSpPr>
            <p:cNvPr id="18" name="Elipse 17">
              <a:extLst>
                <a:ext uri="{FF2B5EF4-FFF2-40B4-BE49-F238E27FC236}">
                  <a16:creationId xmlns:a16="http://schemas.microsoft.com/office/drawing/2014/main" xmlns=""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9" name="CuadroTexto 18">
              <a:extLst>
                <a:ext uri="{FF2B5EF4-FFF2-40B4-BE49-F238E27FC236}">
                  <a16:creationId xmlns:a16="http://schemas.microsoft.com/office/drawing/2014/main" xmlns="" id="{01D9B938-D65D-4623-994E-C181087BDD6E}"/>
                </a:ext>
              </a:extLst>
            </p:cNvPr>
            <p:cNvSpPr txBox="1"/>
            <p:nvPr/>
          </p:nvSpPr>
          <p:spPr>
            <a:xfrm>
              <a:off x="1353233" y="650852"/>
              <a:ext cx="424628" cy="484498"/>
            </a:xfrm>
            <a:prstGeom prst="rect">
              <a:avLst/>
            </a:prstGeom>
            <a:noFill/>
          </p:spPr>
          <p:txBody>
            <a:bodyPr wrap="none" rtlCol="0">
              <a:spAutoFit/>
            </a:bodyPr>
            <a:lstStyle/>
            <a:p>
              <a:r>
                <a:rPr lang="es-MX" sz="4822" dirty="0">
                  <a:latin typeface="Comic Sans MS" panose="030F0702030302020204" pitchFamily="66" charset="0"/>
                </a:rPr>
                <a:t>M</a:t>
              </a:r>
            </a:p>
          </p:txBody>
        </p:sp>
        <p:sp>
          <p:nvSpPr>
            <p:cNvPr id="21" name="Elipse 20">
              <a:extLst>
                <a:ext uri="{FF2B5EF4-FFF2-40B4-BE49-F238E27FC236}">
                  <a16:creationId xmlns:a16="http://schemas.microsoft.com/office/drawing/2014/main" xmlns=""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100" dirty="0"/>
                <a:t>  </a:t>
              </a:r>
            </a:p>
          </p:txBody>
        </p:sp>
        <p:sp>
          <p:nvSpPr>
            <p:cNvPr id="22" name="CuadroTexto 21">
              <a:extLst>
                <a:ext uri="{FF2B5EF4-FFF2-40B4-BE49-F238E27FC236}">
                  <a16:creationId xmlns:a16="http://schemas.microsoft.com/office/drawing/2014/main" xmlns="" id="{D10FE9A1-28D5-4310-BD57-3A5884781B43}"/>
                </a:ext>
              </a:extLst>
            </p:cNvPr>
            <p:cNvSpPr txBox="1"/>
            <p:nvPr/>
          </p:nvSpPr>
          <p:spPr>
            <a:xfrm>
              <a:off x="1921391" y="682587"/>
              <a:ext cx="310716" cy="484498"/>
            </a:xfrm>
            <a:prstGeom prst="rect">
              <a:avLst/>
            </a:prstGeom>
            <a:noFill/>
          </p:spPr>
          <p:txBody>
            <a:bodyPr wrap="square" rtlCol="0">
              <a:spAutoFit/>
            </a:bodyPr>
            <a:lstStyle/>
            <a:p>
              <a:r>
                <a:rPr lang="es-MX" sz="4822" dirty="0">
                  <a:latin typeface="Comic Sans MS" panose="030F0702030302020204" pitchFamily="66" charset="0"/>
                </a:rPr>
                <a:t>J</a:t>
              </a:r>
            </a:p>
          </p:txBody>
        </p:sp>
        <p:sp>
          <p:nvSpPr>
            <p:cNvPr id="24" name="Elipse 23">
              <a:extLst>
                <a:ext uri="{FF2B5EF4-FFF2-40B4-BE49-F238E27FC236}">
                  <a16:creationId xmlns:a16="http://schemas.microsoft.com/office/drawing/2014/main" xmlns=""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25" name="CuadroTexto 24">
              <a:extLst>
                <a:ext uri="{FF2B5EF4-FFF2-40B4-BE49-F238E27FC236}">
                  <a16:creationId xmlns:a16="http://schemas.microsoft.com/office/drawing/2014/main" xmlns="" id="{675EA713-7166-4AA9-B421-958EB661CA25}"/>
                </a:ext>
              </a:extLst>
            </p:cNvPr>
            <p:cNvSpPr txBox="1"/>
            <p:nvPr/>
          </p:nvSpPr>
          <p:spPr>
            <a:xfrm>
              <a:off x="2395441" y="714322"/>
              <a:ext cx="340857" cy="484498"/>
            </a:xfrm>
            <a:prstGeom prst="rect">
              <a:avLst/>
            </a:prstGeom>
            <a:noFill/>
          </p:spPr>
          <p:txBody>
            <a:bodyPr wrap="none" rtlCol="0">
              <a:spAutoFit/>
            </a:bodyPr>
            <a:lstStyle/>
            <a:p>
              <a:r>
                <a:rPr lang="es-MX" sz="4822" dirty="0">
                  <a:latin typeface="Comic Sans MS" panose="030F0702030302020204" pitchFamily="66" charset="0"/>
                </a:rPr>
                <a:t>V</a:t>
              </a:r>
            </a:p>
          </p:txBody>
        </p:sp>
        <p:grpSp>
          <p:nvGrpSpPr>
            <p:cNvPr id="37" name="Grupo 36">
              <a:extLst>
                <a:ext uri="{FF2B5EF4-FFF2-40B4-BE49-F238E27FC236}">
                  <a16:creationId xmlns:a16="http://schemas.microsoft.com/office/drawing/2014/main" xmlns=""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xmlns="" id="{1F8B6B18-BBBC-4E3C-86D9-F00304A479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xmlns="" id="{E80C588A-7E82-4001-94A5-DE90FC28F9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xmlns="" id="{65450E8D-4A8F-47F5-9A99-0395E3E756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xmlns="" id="{360757C7-0204-411C-BC27-46C0D1504D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xmlns="" id="{69E61F90-5C76-46E5-9AB4-46A4DAD5FA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xmlns="" id="{C0070B9A-B372-4799-9461-A579B3A946DE}"/>
                </a:ext>
              </a:extLst>
            </p:cNvPr>
            <p:cNvSpPr txBox="1"/>
            <p:nvPr/>
          </p:nvSpPr>
          <p:spPr>
            <a:xfrm>
              <a:off x="38869" y="1108892"/>
              <a:ext cx="7777163" cy="607622"/>
            </a:xfrm>
            <a:prstGeom prst="rect">
              <a:avLst/>
            </a:prstGeom>
            <a:noFill/>
          </p:spPr>
          <p:txBody>
            <a:bodyPr wrap="square" rtlCol="0">
              <a:spAutoFit/>
            </a:bodyPr>
            <a:lstStyle/>
            <a:p>
              <a:r>
                <a:rPr lang="es-MX" sz="3100" dirty="0"/>
                <a:t>Situación de Aprendizaje: _____________________________________________</a:t>
              </a:r>
            </a:p>
            <a:p>
              <a:r>
                <a:rPr lang="es-MX" sz="3100" dirty="0"/>
                <a:t>__________________________________________________________________</a:t>
              </a:r>
            </a:p>
          </p:txBody>
        </p:sp>
        <p:sp>
          <p:nvSpPr>
            <p:cNvPr id="39" name="Rectángulo 38">
              <a:extLst>
                <a:ext uri="{FF2B5EF4-FFF2-40B4-BE49-F238E27FC236}">
                  <a16:creationId xmlns:a16="http://schemas.microsoft.com/office/drawing/2014/main" xmlns=""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40" name="CuadroTexto 39">
              <a:extLst>
                <a:ext uri="{FF2B5EF4-FFF2-40B4-BE49-F238E27FC236}">
                  <a16:creationId xmlns:a16="http://schemas.microsoft.com/office/drawing/2014/main" xmlns="" id="{EBB85D41-574F-42BC-9018-63249043977A}"/>
                </a:ext>
              </a:extLst>
            </p:cNvPr>
            <p:cNvSpPr txBox="1"/>
            <p:nvPr/>
          </p:nvSpPr>
          <p:spPr>
            <a:xfrm>
              <a:off x="-60113" y="1913838"/>
              <a:ext cx="7777162" cy="299864"/>
            </a:xfrm>
            <a:prstGeom prst="rect">
              <a:avLst/>
            </a:prstGeom>
            <a:noFill/>
          </p:spPr>
          <p:txBody>
            <a:bodyPr wrap="square" rtlCol="0">
              <a:spAutoFit/>
            </a:bodyPr>
            <a:lstStyle/>
            <a:p>
              <a:pPr algn="ctr"/>
              <a:r>
                <a:rPr lang="es-MX" sz="2756"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xmlns="" id="{083CD8EE-5F7D-466F-B780-EFFFBFC05014}"/>
                </a:ext>
              </a:extLst>
            </p:cNvPr>
            <p:cNvGrpSpPr/>
            <p:nvPr/>
          </p:nvGrpSpPr>
          <p:grpSpPr>
            <a:xfrm>
              <a:off x="240392" y="2345731"/>
              <a:ext cx="7381107" cy="587675"/>
              <a:chOff x="-75901" y="2156819"/>
              <a:chExt cx="7381107" cy="587675"/>
            </a:xfrm>
          </p:grpSpPr>
          <p:grpSp>
            <p:nvGrpSpPr>
              <p:cNvPr id="44" name="Grupo 43">
                <a:extLst>
                  <a:ext uri="{FF2B5EF4-FFF2-40B4-BE49-F238E27FC236}">
                    <a16:creationId xmlns:a16="http://schemas.microsoft.com/office/drawing/2014/main" xmlns=""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xmlns=""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43" name="CuadroTexto 42">
                  <a:extLst>
                    <a:ext uri="{FF2B5EF4-FFF2-40B4-BE49-F238E27FC236}">
                      <a16:creationId xmlns:a16="http://schemas.microsoft.com/office/drawing/2014/main" xmlns="" id="{4D7A53C4-2AD3-46FF-A6B4-42DB355C7AEA}"/>
                    </a:ext>
                  </a:extLst>
                </p:cNvPr>
                <p:cNvSpPr txBox="1"/>
                <p:nvPr/>
              </p:nvSpPr>
              <p:spPr>
                <a:xfrm>
                  <a:off x="-169219" y="2139829"/>
                  <a:ext cx="1892685" cy="535216"/>
                </a:xfrm>
                <a:prstGeom prst="rect">
                  <a:avLst/>
                </a:prstGeom>
                <a:noFill/>
              </p:spPr>
              <p:txBody>
                <a:bodyPr wrap="square" rtlCol="0">
                  <a:spAutoFit/>
                </a:bodyPr>
                <a:lstStyle/>
                <a:p>
                  <a:pPr algn="ctr"/>
                  <a:r>
                    <a:rPr lang="es-MX" sz="2411" b="1" dirty="0">
                      <a:solidFill>
                        <a:schemeClr val="bg1"/>
                      </a:solidFill>
                      <a:latin typeface="Comic Sans MS" panose="030F0702030302020204" pitchFamily="66" charset="0"/>
                    </a:rPr>
                    <a:t>Lenguaje y</a:t>
                  </a:r>
                </a:p>
                <a:p>
                  <a:pPr algn="ctr"/>
                  <a:r>
                    <a:rPr lang="es-MX" sz="2411" b="1" dirty="0">
                      <a:solidFill>
                        <a:schemeClr val="bg1"/>
                      </a:solidFill>
                      <a:latin typeface="Comic Sans MS" panose="030F0702030302020204" pitchFamily="66" charset="0"/>
                    </a:rPr>
                    <a:t>comunicación</a:t>
                  </a:r>
                  <a:endParaRPr lang="es-MX" sz="3100"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xmlns=""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xmlns=""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59" name="CuadroTexto 58">
                  <a:extLst>
                    <a:ext uri="{FF2B5EF4-FFF2-40B4-BE49-F238E27FC236}">
                      <a16:creationId xmlns:a16="http://schemas.microsoft.com/office/drawing/2014/main" xmlns="" id="{0E5E6861-0F13-4038-B433-32662CD9813E}"/>
                    </a:ext>
                  </a:extLst>
                </p:cNvPr>
                <p:cNvSpPr txBox="1"/>
                <p:nvPr/>
              </p:nvSpPr>
              <p:spPr>
                <a:xfrm>
                  <a:off x="-171552" y="2139829"/>
                  <a:ext cx="1892685" cy="535216"/>
                </a:xfrm>
                <a:prstGeom prst="rect">
                  <a:avLst/>
                </a:prstGeom>
                <a:noFill/>
              </p:spPr>
              <p:txBody>
                <a:bodyPr wrap="square" rtlCol="0">
                  <a:spAutoFit/>
                </a:bodyPr>
                <a:lstStyle/>
                <a:p>
                  <a:pPr algn="ctr"/>
                  <a:r>
                    <a:rPr lang="es-MX" sz="2411" b="1" dirty="0">
                      <a:solidFill>
                        <a:schemeClr val="bg1"/>
                      </a:solidFill>
                      <a:latin typeface="Comic Sans MS" panose="030F0702030302020204" pitchFamily="66" charset="0"/>
                    </a:rPr>
                    <a:t>Pensamiento </a:t>
                  </a:r>
                </a:p>
                <a:p>
                  <a:pPr algn="ctr"/>
                  <a:r>
                    <a:rPr lang="es-MX" sz="2411" b="1" dirty="0">
                      <a:solidFill>
                        <a:schemeClr val="bg1"/>
                      </a:solidFill>
                      <a:latin typeface="Comic Sans MS" panose="030F0702030302020204" pitchFamily="66" charset="0"/>
                    </a:rPr>
                    <a:t>matemático</a:t>
                  </a:r>
                  <a:endParaRPr lang="es-MX" sz="3100"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xmlns="" id="{DE412BE8-0BFB-42DA-A279-3E2C07EC4A7C}"/>
                  </a:ext>
                </a:extLst>
              </p:cNvPr>
              <p:cNvGrpSpPr/>
              <p:nvPr/>
            </p:nvGrpSpPr>
            <p:grpSpPr>
              <a:xfrm>
                <a:off x="2280098" y="2156825"/>
                <a:ext cx="1443895" cy="587669"/>
                <a:chOff x="-204663" y="2121401"/>
                <a:chExt cx="1892685" cy="649237"/>
              </a:xfrm>
            </p:grpSpPr>
            <p:sp>
              <p:nvSpPr>
                <p:cNvPr id="61" name="Rectángulo 60">
                  <a:extLst>
                    <a:ext uri="{FF2B5EF4-FFF2-40B4-BE49-F238E27FC236}">
                      <a16:creationId xmlns:a16="http://schemas.microsoft.com/office/drawing/2014/main" xmlns=""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62" name="CuadroTexto 61">
                  <a:extLst>
                    <a:ext uri="{FF2B5EF4-FFF2-40B4-BE49-F238E27FC236}">
                      <a16:creationId xmlns:a16="http://schemas.microsoft.com/office/drawing/2014/main" xmlns="" id="{8583341A-D28C-4BAF-AADF-7019A81EC3A9}"/>
                    </a:ext>
                  </a:extLst>
                </p:cNvPr>
                <p:cNvSpPr txBox="1"/>
                <p:nvPr/>
              </p:nvSpPr>
              <p:spPr>
                <a:xfrm>
                  <a:off x="-204663" y="2150444"/>
                  <a:ext cx="1892685" cy="620194"/>
                </a:xfrm>
                <a:prstGeom prst="rect">
                  <a:avLst/>
                </a:prstGeom>
                <a:noFill/>
              </p:spPr>
              <p:txBody>
                <a:bodyPr wrap="square" rtlCol="0">
                  <a:spAutoFit/>
                </a:bodyPr>
                <a:lstStyle/>
                <a:p>
                  <a:pPr algn="ctr"/>
                  <a:r>
                    <a:rPr lang="es-MX" sz="1894" b="1" dirty="0">
                      <a:solidFill>
                        <a:schemeClr val="bg1"/>
                      </a:solidFill>
                      <a:latin typeface="Comic Sans MS" panose="030F0702030302020204" pitchFamily="66" charset="0"/>
                    </a:rPr>
                    <a:t>Exploración del mundo natural y social</a:t>
                  </a:r>
                  <a:endParaRPr lang="es-MX" sz="2411"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xmlns=""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xmlns=""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65" name="CuadroTexto 64">
                  <a:extLst>
                    <a:ext uri="{FF2B5EF4-FFF2-40B4-BE49-F238E27FC236}">
                      <a16:creationId xmlns:a16="http://schemas.microsoft.com/office/drawing/2014/main" xmlns="" id="{80935E19-64EA-4D41-9A3C-8E6C14C1C24B}"/>
                    </a:ext>
                  </a:extLst>
                </p:cNvPr>
                <p:cNvSpPr txBox="1"/>
                <p:nvPr/>
              </p:nvSpPr>
              <p:spPr>
                <a:xfrm>
                  <a:off x="-359582" y="2259260"/>
                  <a:ext cx="1892685" cy="297223"/>
                </a:xfrm>
                <a:prstGeom prst="rect">
                  <a:avLst/>
                </a:prstGeom>
                <a:noFill/>
              </p:spPr>
              <p:txBody>
                <a:bodyPr wrap="square" rtlCol="0">
                  <a:spAutoFit/>
                </a:bodyPr>
                <a:lstStyle/>
                <a:p>
                  <a:pPr algn="ctr"/>
                  <a:r>
                    <a:rPr lang="es-MX" sz="2411" b="1" dirty="0">
                      <a:solidFill>
                        <a:schemeClr val="bg1"/>
                      </a:solidFill>
                      <a:latin typeface="Comic Sans MS" panose="030F0702030302020204" pitchFamily="66" charset="0"/>
                    </a:rPr>
                    <a:t>Artes</a:t>
                  </a:r>
                  <a:endParaRPr lang="es-MX" sz="3100"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xmlns=""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xmlns=""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68" name="CuadroTexto 67">
                  <a:extLst>
                    <a:ext uri="{FF2B5EF4-FFF2-40B4-BE49-F238E27FC236}">
                      <a16:creationId xmlns:a16="http://schemas.microsoft.com/office/drawing/2014/main" xmlns="" id="{A9F5438C-023C-4607-A434-6E5095D48236}"/>
                    </a:ext>
                  </a:extLst>
                </p:cNvPr>
                <p:cNvSpPr txBox="1"/>
                <p:nvPr/>
              </p:nvSpPr>
              <p:spPr>
                <a:xfrm>
                  <a:off x="-177539" y="2150449"/>
                  <a:ext cx="1892685" cy="535216"/>
                </a:xfrm>
                <a:prstGeom prst="rect">
                  <a:avLst/>
                </a:prstGeom>
                <a:noFill/>
              </p:spPr>
              <p:txBody>
                <a:bodyPr wrap="square" rtlCol="0">
                  <a:spAutoFit/>
                </a:bodyPr>
                <a:lstStyle/>
                <a:p>
                  <a:pPr algn="ctr"/>
                  <a:r>
                    <a:rPr lang="es-MX" sz="2411" b="1" dirty="0">
                      <a:solidFill>
                        <a:schemeClr val="bg1"/>
                      </a:solidFill>
                      <a:latin typeface="Comic Sans MS" panose="030F0702030302020204" pitchFamily="66" charset="0"/>
                    </a:rPr>
                    <a:t>Educación </a:t>
                  </a:r>
                </a:p>
                <a:p>
                  <a:pPr algn="ctr"/>
                  <a:r>
                    <a:rPr lang="es-MX" sz="2411" b="1" dirty="0">
                      <a:solidFill>
                        <a:schemeClr val="bg1"/>
                      </a:solidFill>
                      <a:latin typeface="Comic Sans MS" panose="030F0702030302020204" pitchFamily="66" charset="0"/>
                    </a:rPr>
                    <a:t>Física</a:t>
                  </a:r>
                  <a:endParaRPr lang="es-MX" sz="3100"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xmlns=""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xmlns=""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71" name="CuadroTexto 70">
                  <a:extLst>
                    <a:ext uri="{FF2B5EF4-FFF2-40B4-BE49-F238E27FC236}">
                      <a16:creationId xmlns:a16="http://schemas.microsoft.com/office/drawing/2014/main" xmlns="" id="{2A0E006F-6BFA-4E67-AD34-573EC50C0460}"/>
                    </a:ext>
                  </a:extLst>
                </p:cNvPr>
                <p:cNvSpPr txBox="1"/>
                <p:nvPr/>
              </p:nvSpPr>
              <p:spPr>
                <a:xfrm>
                  <a:off x="-204658" y="2154500"/>
                  <a:ext cx="1892685" cy="433207"/>
                </a:xfrm>
                <a:prstGeom prst="rect">
                  <a:avLst/>
                </a:prstGeom>
                <a:noFill/>
              </p:spPr>
              <p:txBody>
                <a:bodyPr wrap="square" rtlCol="0">
                  <a:spAutoFit/>
                </a:bodyPr>
                <a:lstStyle/>
                <a:p>
                  <a:pPr algn="ctr"/>
                  <a:r>
                    <a:rPr lang="es-MX" sz="1894" b="1" dirty="0">
                      <a:solidFill>
                        <a:schemeClr val="bg1"/>
                      </a:solidFill>
                      <a:latin typeface="Comic Sans MS" panose="030F0702030302020204" pitchFamily="66" charset="0"/>
                    </a:rPr>
                    <a:t>Educación Socioemocional</a:t>
                  </a:r>
                  <a:endParaRPr lang="es-MX" sz="2411"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xmlns=""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xmlns="" id="{7B12804B-9A35-41DE-B9A4-27DE69161C79}"/>
                  </a:ext>
                </a:extLst>
              </p:cNvPr>
              <p:cNvSpPr txBox="1"/>
              <p:nvPr/>
            </p:nvSpPr>
            <p:spPr>
              <a:xfrm>
                <a:off x="27396" y="2826030"/>
                <a:ext cx="7777163" cy="330618"/>
              </a:xfrm>
              <a:prstGeom prst="rect">
                <a:avLst/>
              </a:prstGeom>
              <a:noFill/>
            </p:spPr>
            <p:txBody>
              <a:bodyPr wrap="square" rtlCol="0">
                <a:spAutoFit/>
              </a:bodyPr>
              <a:lstStyle/>
              <a:p>
                <a:r>
                  <a:rPr lang="es-MX" sz="2756" dirty="0">
                    <a:latin typeface="Comic Sans MS" panose="030F0702030302020204" pitchFamily="66" charset="0"/>
                  </a:rPr>
                  <a:t>La jornada de trabajo fue</a:t>
                </a:r>
                <a:r>
                  <a:rPr lang="es-MX" sz="3100" dirty="0"/>
                  <a:t>:</a:t>
                </a:r>
              </a:p>
            </p:txBody>
          </p:sp>
          <p:sp>
            <p:nvSpPr>
              <p:cNvPr id="76" name="Paralelogramo 75">
                <a:extLst>
                  <a:ext uri="{FF2B5EF4-FFF2-40B4-BE49-F238E27FC236}">
                    <a16:creationId xmlns:a16="http://schemas.microsoft.com/office/drawing/2014/main" xmlns=""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78" name="Paralelogramo 77">
                <a:extLst>
                  <a:ext uri="{FF2B5EF4-FFF2-40B4-BE49-F238E27FC236}">
                    <a16:creationId xmlns:a16="http://schemas.microsoft.com/office/drawing/2014/main" xmlns=""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80" name="Paralelogramo 79">
                <a:extLst>
                  <a:ext uri="{FF2B5EF4-FFF2-40B4-BE49-F238E27FC236}">
                    <a16:creationId xmlns:a16="http://schemas.microsoft.com/office/drawing/2014/main" xmlns=""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82" name="Paralelogramo 81">
                <a:extLst>
                  <a:ext uri="{FF2B5EF4-FFF2-40B4-BE49-F238E27FC236}">
                    <a16:creationId xmlns:a16="http://schemas.microsoft.com/office/drawing/2014/main" xmlns=""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83" name="CuadroTexto 82">
                <a:extLst>
                  <a:ext uri="{FF2B5EF4-FFF2-40B4-BE49-F238E27FC236}">
                    <a16:creationId xmlns:a16="http://schemas.microsoft.com/office/drawing/2014/main" xmlns="" id="{967DD3A9-200C-4C55-8BC5-CCE26BA059E2}"/>
                  </a:ext>
                </a:extLst>
              </p:cNvPr>
              <p:cNvSpPr txBox="1"/>
              <p:nvPr/>
            </p:nvSpPr>
            <p:spPr>
              <a:xfrm>
                <a:off x="2788271" y="2881579"/>
                <a:ext cx="914591" cy="269037"/>
              </a:xfrm>
              <a:prstGeom prst="rect">
                <a:avLst/>
              </a:prstGeom>
              <a:noFill/>
            </p:spPr>
            <p:txBody>
              <a:bodyPr wrap="square" rtlCol="0">
                <a:spAutoFit/>
              </a:bodyPr>
              <a:lstStyle/>
              <a:p>
                <a:r>
                  <a:rPr lang="es-MX" sz="2411"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xmlns="" id="{F09B523F-8A7C-480D-8661-5FA4C6F2E91D}"/>
                  </a:ext>
                </a:extLst>
              </p:cNvPr>
              <p:cNvSpPr txBox="1"/>
              <p:nvPr/>
            </p:nvSpPr>
            <p:spPr>
              <a:xfrm>
                <a:off x="3902327" y="2884214"/>
                <a:ext cx="914400" cy="269037"/>
              </a:xfrm>
              <a:prstGeom prst="rect">
                <a:avLst/>
              </a:prstGeom>
              <a:noFill/>
            </p:spPr>
            <p:txBody>
              <a:bodyPr wrap="square" rtlCol="0">
                <a:spAutoFit/>
              </a:bodyPr>
              <a:lstStyle/>
              <a:p>
                <a:r>
                  <a:rPr lang="es-MX" sz="2411" dirty="0">
                    <a:latin typeface="Comic Sans MS" panose="030F0702030302020204" pitchFamily="66" charset="0"/>
                  </a:rPr>
                  <a:t>Buena</a:t>
                </a:r>
              </a:p>
            </p:txBody>
          </p:sp>
          <p:sp>
            <p:nvSpPr>
              <p:cNvPr id="87" name="CuadroTexto 86">
                <a:extLst>
                  <a:ext uri="{FF2B5EF4-FFF2-40B4-BE49-F238E27FC236}">
                    <a16:creationId xmlns:a16="http://schemas.microsoft.com/office/drawing/2014/main" xmlns="" id="{738EC69C-9FF1-417C-B72A-2D7D20847ECA}"/>
                  </a:ext>
                </a:extLst>
              </p:cNvPr>
              <p:cNvSpPr txBox="1"/>
              <p:nvPr/>
            </p:nvSpPr>
            <p:spPr>
              <a:xfrm>
                <a:off x="4984176" y="2894967"/>
                <a:ext cx="914400" cy="269037"/>
              </a:xfrm>
              <a:prstGeom prst="rect">
                <a:avLst/>
              </a:prstGeom>
              <a:noFill/>
            </p:spPr>
            <p:txBody>
              <a:bodyPr wrap="square" rtlCol="0">
                <a:spAutoFit/>
              </a:bodyPr>
              <a:lstStyle/>
              <a:p>
                <a:r>
                  <a:rPr lang="es-MX" sz="2411" dirty="0">
                    <a:latin typeface="Comic Sans MS" panose="030F0702030302020204" pitchFamily="66" charset="0"/>
                  </a:rPr>
                  <a:t>Regular</a:t>
                </a:r>
                <a:endParaRPr lang="es-MX" sz="1894" dirty="0"/>
              </a:p>
            </p:txBody>
          </p:sp>
          <p:sp>
            <p:nvSpPr>
              <p:cNvPr id="89" name="CuadroTexto 88">
                <a:extLst>
                  <a:ext uri="{FF2B5EF4-FFF2-40B4-BE49-F238E27FC236}">
                    <a16:creationId xmlns:a16="http://schemas.microsoft.com/office/drawing/2014/main" xmlns="" id="{1D108D3C-EB07-407F-9F55-E69D4D110D55}"/>
                  </a:ext>
                </a:extLst>
              </p:cNvPr>
              <p:cNvSpPr txBox="1"/>
              <p:nvPr/>
            </p:nvSpPr>
            <p:spPr>
              <a:xfrm>
                <a:off x="6341522" y="2894967"/>
                <a:ext cx="914400" cy="269037"/>
              </a:xfrm>
              <a:prstGeom prst="rect">
                <a:avLst/>
              </a:prstGeom>
              <a:noFill/>
            </p:spPr>
            <p:txBody>
              <a:bodyPr wrap="square" rtlCol="0">
                <a:spAutoFit/>
              </a:bodyPr>
              <a:lstStyle/>
              <a:p>
                <a:r>
                  <a:rPr lang="es-MX" sz="2411" dirty="0">
                    <a:latin typeface="Comic Sans MS" panose="030F0702030302020204" pitchFamily="66" charset="0"/>
                  </a:rPr>
                  <a:t>Mala</a:t>
                </a:r>
                <a:endParaRPr lang="es-MX" sz="2411" dirty="0"/>
              </a:p>
            </p:txBody>
          </p:sp>
        </p:grpSp>
        <p:grpSp>
          <p:nvGrpSpPr>
            <p:cNvPr id="169" name="Grupo 168">
              <a:extLst>
                <a:ext uri="{FF2B5EF4-FFF2-40B4-BE49-F238E27FC236}">
                  <a16:creationId xmlns:a16="http://schemas.microsoft.com/office/drawing/2014/main" xmlns="" id="{F98882BD-1128-4333-AD3C-C99E090A88D9}"/>
                </a:ext>
              </a:extLst>
            </p:cNvPr>
            <p:cNvGrpSpPr/>
            <p:nvPr/>
          </p:nvGrpSpPr>
          <p:grpSpPr>
            <a:xfrm>
              <a:off x="-60113" y="3701185"/>
              <a:ext cx="7866108" cy="1798893"/>
              <a:chOff x="-104586" y="3258293"/>
              <a:chExt cx="7866108" cy="1798893"/>
            </a:xfrm>
          </p:grpSpPr>
          <p:grpSp>
            <p:nvGrpSpPr>
              <p:cNvPr id="90" name="Grupo 89">
                <a:extLst>
                  <a:ext uri="{FF2B5EF4-FFF2-40B4-BE49-F238E27FC236}">
                    <a16:creationId xmlns:a16="http://schemas.microsoft.com/office/drawing/2014/main" xmlns="" id="{F98E8578-A55C-4D5A-B67B-F07061ED95EB}"/>
                  </a:ext>
                </a:extLst>
              </p:cNvPr>
              <p:cNvGrpSpPr/>
              <p:nvPr/>
            </p:nvGrpSpPr>
            <p:grpSpPr>
              <a:xfrm>
                <a:off x="-104586" y="3258293"/>
                <a:ext cx="7866108" cy="369332"/>
                <a:chOff x="-88946" y="1730772"/>
                <a:chExt cx="7866108" cy="369332"/>
              </a:xfrm>
            </p:grpSpPr>
            <p:sp>
              <p:nvSpPr>
                <p:cNvPr id="92" name="Rectángulo 91">
                  <a:extLst>
                    <a:ext uri="{FF2B5EF4-FFF2-40B4-BE49-F238E27FC236}">
                      <a16:creationId xmlns:a16="http://schemas.microsoft.com/office/drawing/2014/main" xmlns=""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93" name="CuadroTexto 92">
                  <a:extLst>
                    <a:ext uri="{FF2B5EF4-FFF2-40B4-BE49-F238E27FC236}">
                      <a16:creationId xmlns:a16="http://schemas.microsoft.com/office/drawing/2014/main" xmlns="" id="{CB4390D6-35FA-450B-A1D5-337BF7ED9267}"/>
                    </a:ext>
                  </a:extLst>
                </p:cNvPr>
                <p:cNvSpPr txBox="1"/>
                <p:nvPr/>
              </p:nvSpPr>
              <p:spPr>
                <a:xfrm>
                  <a:off x="-88946" y="1737642"/>
                  <a:ext cx="7777162" cy="299864"/>
                </a:xfrm>
                <a:prstGeom prst="rect">
                  <a:avLst/>
                </a:prstGeom>
                <a:noFill/>
              </p:spPr>
              <p:txBody>
                <a:bodyPr wrap="square" rtlCol="0">
                  <a:spAutoFit/>
                </a:bodyPr>
                <a:lstStyle/>
                <a:p>
                  <a:pPr algn="ctr"/>
                  <a:r>
                    <a:rPr lang="es-MX" sz="2756"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xmlns="" id="{2C45F712-0E0F-4056-B8C7-58165A752422}"/>
                  </a:ext>
                </a:extLst>
              </p:cNvPr>
              <p:cNvSpPr txBox="1"/>
              <p:nvPr/>
            </p:nvSpPr>
            <p:spPr>
              <a:xfrm>
                <a:off x="-44436" y="3618476"/>
                <a:ext cx="7777163" cy="1438710"/>
              </a:xfrm>
              <a:prstGeom prst="rect">
                <a:avLst/>
              </a:prstGeom>
              <a:noFill/>
            </p:spPr>
            <p:txBody>
              <a:bodyPr wrap="square" rtlCol="0">
                <a:spAutoFit/>
              </a:bodyPr>
              <a:lstStyle/>
              <a:p>
                <a:r>
                  <a:rPr lang="es-MX" sz="2411" dirty="0">
                    <a:latin typeface="Comic Sans MS" panose="030F0702030302020204" pitchFamily="66" charset="0"/>
                  </a:rPr>
                  <a:t>      </a:t>
                </a:r>
                <a:r>
                  <a:rPr lang="es-MX" sz="2067" dirty="0">
                    <a:latin typeface="Comic Sans MS" panose="030F0702030302020204" pitchFamily="66" charset="0"/>
                  </a:rPr>
                  <a:t>Logro de los aprendizajes esperados </a:t>
                </a:r>
                <a:endParaRPr lang="es-MX" sz="2411" dirty="0">
                  <a:latin typeface="Comic Sans MS" panose="030F0702030302020204" pitchFamily="66" charset="0"/>
                </a:endParaRPr>
              </a:p>
              <a:p>
                <a:r>
                  <a:rPr lang="es-MX" sz="2411" dirty="0">
                    <a:latin typeface="Comic Sans MS" panose="030F0702030302020204" pitchFamily="66" charset="0"/>
                  </a:rPr>
                  <a:t>      </a:t>
                </a:r>
                <a:r>
                  <a:rPr lang="es-MX" sz="2067" dirty="0">
                    <a:latin typeface="Comic Sans MS" panose="030F0702030302020204" pitchFamily="66" charset="0"/>
                  </a:rPr>
                  <a:t>Materiales educativos adecuados</a:t>
                </a:r>
              </a:p>
              <a:p>
                <a:r>
                  <a:rPr lang="es-MX" sz="2067" dirty="0">
                    <a:latin typeface="Comic Sans MS" panose="030F0702030302020204" pitchFamily="66" charset="0"/>
                  </a:rPr>
                  <a:t>       Nivel de complejidad adecuado </a:t>
                </a:r>
              </a:p>
              <a:p>
                <a:r>
                  <a:rPr lang="es-MX" sz="2067" dirty="0">
                    <a:latin typeface="Comic Sans MS" panose="030F0702030302020204" pitchFamily="66" charset="0"/>
                  </a:rPr>
                  <a:t>       Organización adecuada</a:t>
                </a:r>
              </a:p>
              <a:p>
                <a:r>
                  <a:rPr lang="es-MX" sz="2067" dirty="0">
                    <a:latin typeface="Comic Sans MS" panose="030F0702030302020204" pitchFamily="66" charset="0"/>
                  </a:rPr>
                  <a:t>       Tiempo planeado correctamente</a:t>
                </a:r>
              </a:p>
              <a:p>
                <a:r>
                  <a:rPr lang="es-MX" sz="2067" dirty="0">
                    <a:latin typeface="Comic Sans MS" panose="030F0702030302020204" pitchFamily="66" charset="0"/>
                  </a:rPr>
                  <a:t>       Actividades planeadas conforme a lo planeado </a:t>
                </a:r>
              </a:p>
              <a:p>
                <a:endParaRPr lang="es-MX" sz="2411" dirty="0"/>
              </a:p>
            </p:txBody>
          </p:sp>
          <p:sp>
            <p:nvSpPr>
              <p:cNvPr id="101" name="Elipse 100">
                <a:extLst>
                  <a:ext uri="{FF2B5EF4-FFF2-40B4-BE49-F238E27FC236}">
                    <a16:creationId xmlns:a16="http://schemas.microsoft.com/office/drawing/2014/main" xmlns=""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06" name="Elipse 105">
                <a:extLst>
                  <a:ext uri="{FF2B5EF4-FFF2-40B4-BE49-F238E27FC236}">
                    <a16:creationId xmlns:a16="http://schemas.microsoft.com/office/drawing/2014/main" xmlns=""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08" name="Elipse 107">
                <a:extLst>
                  <a:ext uri="{FF2B5EF4-FFF2-40B4-BE49-F238E27FC236}">
                    <a16:creationId xmlns:a16="http://schemas.microsoft.com/office/drawing/2014/main" xmlns=""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10" name="Elipse 109">
                <a:extLst>
                  <a:ext uri="{FF2B5EF4-FFF2-40B4-BE49-F238E27FC236}">
                    <a16:creationId xmlns:a16="http://schemas.microsoft.com/office/drawing/2014/main" xmlns=""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12" name="Elipse 111">
                <a:extLst>
                  <a:ext uri="{FF2B5EF4-FFF2-40B4-BE49-F238E27FC236}">
                    <a16:creationId xmlns:a16="http://schemas.microsoft.com/office/drawing/2014/main" xmlns=""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14" name="Elipse 113">
                <a:extLst>
                  <a:ext uri="{FF2B5EF4-FFF2-40B4-BE49-F238E27FC236}">
                    <a16:creationId xmlns:a16="http://schemas.microsoft.com/office/drawing/2014/main" xmlns=""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15" name="CuadroTexto 114">
                <a:extLst>
                  <a:ext uri="{FF2B5EF4-FFF2-40B4-BE49-F238E27FC236}">
                    <a16:creationId xmlns:a16="http://schemas.microsoft.com/office/drawing/2014/main" xmlns="" id="{25E92943-3F55-46FD-819B-08C437F114C6}"/>
                  </a:ext>
                </a:extLst>
              </p:cNvPr>
              <p:cNvSpPr txBox="1"/>
              <p:nvPr/>
            </p:nvSpPr>
            <p:spPr>
              <a:xfrm>
                <a:off x="3639550" y="3590250"/>
                <a:ext cx="4114277" cy="1161854"/>
              </a:xfrm>
              <a:prstGeom prst="rect">
                <a:avLst/>
              </a:prstGeom>
              <a:noFill/>
            </p:spPr>
            <p:txBody>
              <a:bodyPr wrap="square" rtlCol="0">
                <a:spAutoFit/>
              </a:bodyPr>
              <a:lstStyle/>
              <a:p>
                <a:pPr algn="ctr"/>
                <a:r>
                  <a:rPr lang="es-MX" sz="2067" dirty="0">
                    <a:latin typeface="Comic Sans MS" panose="030F0702030302020204" pitchFamily="66" charset="0"/>
                  </a:rPr>
                  <a:t>Observaciones</a:t>
                </a:r>
              </a:p>
              <a:p>
                <a:pPr algn="ctr"/>
                <a:r>
                  <a:rPr lang="es-MX" sz="2067" dirty="0">
                    <a:solidFill>
                      <a:srgbClr val="FF9999"/>
                    </a:solidFill>
                    <a:latin typeface="Comic Sans MS" panose="030F0702030302020204" pitchFamily="66" charset="0"/>
                  </a:rPr>
                  <a:t>_____________________________________________________________________________________________________________________________________________________________________________________________________________</a:t>
                </a:r>
              </a:p>
            </p:txBody>
          </p:sp>
        </p:grpSp>
        <p:grpSp>
          <p:nvGrpSpPr>
            <p:cNvPr id="168" name="Grupo 167">
              <a:extLst>
                <a:ext uri="{FF2B5EF4-FFF2-40B4-BE49-F238E27FC236}">
                  <a16:creationId xmlns:a16="http://schemas.microsoft.com/office/drawing/2014/main" xmlns="" id="{BB09A73F-77AD-421C-9A12-1B07E4E28D91}"/>
                </a:ext>
              </a:extLst>
            </p:cNvPr>
            <p:cNvGrpSpPr/>
            <p:nvPr/>
          </p:nvGrpSpPr>
          <p:grpSpPr>
            <a:xfrm>
              <a:off x="0" y="5352851"/>
              <a:ext cx="8142075" cy="1374905"/>
              <a:chOff x="-106905" y="4811173"/>
              <a:chExt cx="8142075" cy="1374905"/>
            </a:xfrm>
          </p:grpSpPr>
          <p:grpSp>
            <p:nvGrpSpPr>
              <p:cNvPr id="116" name="Grupo 115">
                <a:extLst>
                  <a:ext uri="{FF2B5EF4-FFF2-40B4-BE49-F238E27FC236}">
                    <a16:creationId xmlns:a16="http://schemas.microsoft.com/office/drawing/2014/main" xmlns="" id="{86E20A7A-7587-4421-B56B-9A932A9F7109}"/>
                  </a:ext>
                </a:extLst>
              </p:cNvPr>
              <p:cNvGrpSpPr/>
              <p:nvPr/>
            </p:nvGrpSpPr>
            <p:grpSpPr>
              <a:xfrm>
                <a:off x="-106905" y="4811173"/>
                <a:ext cx="8142075" cy="375843"/>
                <a:chOff x="-91265" y="1649223"/>
                <a:chExt cx="8142075" cy="375843"/>
              </a:xfrm>
            </p:grpSpPr>
            <p:sp>
              <p:nvSpPr>
                <p:cNvPr id="117" name="Rectángulo 116">
                  <a:extLst>
                    <a:ext uri="{FF2B5EF4-FFF2-40B4-BE49-F238E27FC236}">
                      <a16:creationId xmlns:a16="http://schemas.microsoft.com/office/drawing/2014/main" xmlns=""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18" name="CuadroTexto 117">
                  <a:extLst>
                    <a:ext uri="{FF2B5EF4-FFF2-40B4-BE49-F238E27FC236}">
                      <a16:creationId xmlns:a16="http://schemas.microsoft.com/office/drawing/2014/main" xmlns="" id="{1B9E0E7C-C94D-4D33-90C9-F83AE03AC5F1}"/>
                    </a:ext>
                  </a:extLst>
                </p:cNvPr>
                <p:cNvSpPr txBox="1"/>
                <p:nvPr/>
              </p:nvSpPr>
              <p:spPr>
                <a:xfrm>
                  <a:off x="-91265" y="1725202"/>
                  <a:ext cx="8142075" cy="299864"/>
                </a:xfrm>
                <a:prstGeom prst="rect">
                  <a:avLst/>
                </a:prstGeom>
                <a:noFill/>
              </p:spPr>
              <p:txBody>
                <a:bodyPr wrap="square" rtlCol="0">
                  <a:spAutoFit/>
                </a:bodyPr>
                <a:lstStyle/>
                <a:p>
                  <a:pPr algn="ctr"/>
                  <a:r>
                    <a:rPr lang="es-MX" sz="2756"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xmlns="" id="{7C94A14D-3BCC-49E5-BA89-9E2AEF82C62C}"/>
                  </a:ext>
                </a:extLst>
              </p:cNvPr>
              <p:cNvSpPr txBox="1"/>
              <p:nvPr/>
            </p:nvSpPr>
            <p:spPr>
              <a:xfrm>
                <a:off x="-54750" y="5188352"/>
                <a:ext cx="3912051" cy="977148"/>
              </a:xfrm>
              <a:prstGeom prst="rect">
                <a:avLst/>
              </a:prstGeom>
              <a:noFill/>
            </p:spPr>
            <p:txBody>
              <a:bodyPr wrap="square" rtlCol="0">
                <a:spAutoFit/>
              </a:bodyPr>
              <a:lstStyle/>
              <a:p>
                <a:pPr algn="just"/>
                <a:endParaRPr lang="es-MX" sz="2067" dirty="0">
                  <a:latin typeface="Comic Sans MS" panose="030F0702030302020204" pitchFamily="66" charset="0"/>
                </a:endParaRPr>
              </a:p>
              <a:p>
                <a:pPr algn="just"/>
                <a:r>
                  <a:rPr lang="es-MX" sz="2067" dirty="0">
                    <a:latin typeface="Comic Sans MS" panose="030F0702030302020204" pitchFamily="66" charset="0"/>
                  </a:rPr>
                  <a:t>Interés en las actividades</a:t>
                </a:r>
                <a:endParaRPr lang="es-MX" sz="2411" dirty="0">
                  <a:latin typeface="Comic Sans MS" panose="030F0702030302020204" pitchFamily="66" charset="0"/>
                </a:endParaRPr>
              </a:p>
              <a:p>
                <a:pPr algn="just"/>
                <a:r>
                  <a:rPr lang="es-MX" sz="2067" dirty="0">
                    <a:latin typeface="Comic Sans MS" panose="030F0702030302020204" pitchFamily="66" charset="0"/>
                  </a:rPr>
                  <a:t>Participación de la manera esperada</a:t>
                </a:r>
              </a:p>
              <a:p>
                <a:pPr algn="just"/>
                <a:r>
                  <a:rPr lang="es-MX" sz="2067" dirty="0">
                    <a:latin typeface="Comic Sans MS" panose="030F0702030302020204" pitchFamily="66" charset="0"/>
                  </a:rPr>
                  <a:t>Adaptación a la organización establecida</a:t>
                </a:r>
              </a:p>
              <a:p>
                <a:pPr algn="just"/>
                <a:r>
                  <a:rPr lang="es-MX" sz="2067"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xmlns="" id="{06161E3F-EC52-4DE5-966F-0CF0E691332C}"/>
                  </a:ext>
                </a:extLst>
              </p:cNvPr>
              <p:cNvSpPr txBox="1"/>
              <p:nvPr/>
            </p:nvSpPr>
            <p:spPr>
              <a:xfrm>
                <a:off x="3645357" y="5221690"/>
                <a:ext cx="3674654" cy="423028"/>
              </a:xfrm>
              <a:prstGeom prst="rect">
                <a:avLst/>
              </a:prstGeom>
              <a:noFill/>
            </p:spPr>
            <p:txBody>
              <a:bodyPr wrap="square" rtlCol="0">
                <a:spAutoFit/>
              </a:bodyPr>
              <a:lstStyle/>
              <a:p>
                <a:pPr algn="ctr"/>
                <a:r>
                  <a:rPr lang="es-MX" sz="2067" dirty="0">
                    <a:latin typeface="Comic Sans MS" panose="030F0702030302020204" pitchFamily="66" charset="0"/>
                  </a:rPr>
                  <a:t>Todos   Algunos  Pocos   Ninguno</a:t>
                </a:r>
              </a:p>
              <a:p>
                <a:pPr algn="ctr"/>
                <a:endParaRPr lang="es-MX" sz="2067" dirty="0">
                  <a:latin typeface="Comic Sans MS" panose="030F0702030302020204" pitchFamily="66" charset="0"/>
                </a:endParaRPr>
              </a:p>
            </p:txBody>
          </p:sp>
          <p:grpSp>
            <p:nvGrpSpPr>
              <p:cNvPr id="135" name="Grupo 134">
                <a:extLst>
                  <a:ext uri="{FF2B5EF4-FFF2-40B4-BE49-F238E27FC236}">
                    <a16:creationId xmlns:a16="http://schemas.microsoft.com/office/drawing/2014/main" xmlns=""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xmlns=""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28" name="Elipse 127">
                  <a:extLst>
                    <a:ext uri="{FF2B5EF4-FFF2-40B4-BE49-F238E27FC236}">
                      <a16:creationId xmlns:a16="http://schemas.microsoft.com/office/drawing/2014/main" xmlns=""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30" name="Elipse 129">
                  <a:extLst>
                    <a:ext uri="{FF2B5EF4-FFF2-40B4-BE49-F238E27FC236}">
                      <a16:creationId xmlns:a16="http://schemas.microsoft.com/office/drawing/2014/main" xmlns=""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32" name="Elipse 131">
                  <a:extLst>
                    <a:ext uri="{FF2B5EF4-FFF2-40B4-BE49-F238E27FC236}">
                      <a16:creationId xmlns:a16="http://schemas.microsoft.com/office/drawing/2014/main" xmlns=""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36" name="Grupo 135">
                <a:extLst>
                  <a:ext uri="{FF2B5EF4-FFF2-40B4-BE49-F238E27FC236}">
                    <a16:creationId xmlns:a16="http://schemas.microsoft.com/office/drawing/2014/main" xmlns=""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xmlns=""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38" name="Elipse 137">
                  <a:extLst>
                    <a:ext uri="{FF2B5EF4-FFF2-40B4-BE49-F238E27FC236}">
                      <a16:creationId xmlns:a16="http://schemas.microsoft.com/office/drawing/2014/main" xmlns=""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39" name="Elipse 138">
                  <a:extLst>
                    <a:ext uri="{FF2B5EF4-FFF2-40B4-BE49-F238E27FC236}">
                      <a16:creationId xmlns:a16="http://schemas.microsoft.com/office/drawing/2014/main" xmlns=""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40" name="Elipse 139">
                  <a:extLst>
                    <a:ext uri="{FF2B5EF4-FFF2-40B4-BE49-F238E27FC236}">
                      <a16:creationId xmlns:a16="http://schemas.microsoft.com/office/drawing/2014/main" xmlns=""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41" name="Grupo 140">
                <a:extLst>
                  <a:ext uri="{FF2B5EF4-FFF2-40B4-BE49-F238E27FC236}">
                    <a16:creationId xmlns:a16="http://schemas.microsoft.com/office/drawing/2014/main" xmlns=""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xmlns=""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43" name="Elipse 142">
                  <a:extLst>
                    <a:ext uri="{FF2B5EF4-FFF2-40B4-BE49-F238E27FC236}">
                      <a16:creationId xmlns:a16="http://schemas.microsoft.com/office/drawing/2014/main" xmlns=""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44" name="Elipse 143">
                  <a:extLst>
                    <a:ext uri="{FF2B5EF4-FFF2-40B4-BE49-F238E27FC236}">
                      <a16:creationId xmlns:a16="http://schemas.microsoft.com/office/drawing/2014/main" xmlns=""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45" name="Elipse 144">
                  <a:extLst>
                    <a:ext uri="{FF2B5EF4-FFF2-40B4-BE49-F238E27FC236}">
                      <a16:creationId xmlns:a16="http://schemas.microsoft.com/office/drawing/2014/main" xmlns=""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46" name="Grupo 145">
                <a:extLst>
                  <a:ext uri="{FF2B5EF4-FFF2-40B4-BE49-F238E27FC236}">
                    <a16:creationId xmlns:a16="http://schemas.microsoft.com/office/drawing/2014/main" xmlns=""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xmlns=""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48" name="Elipse 147">
                  <a:extLst>
                    <a:ext uri="{FF2B5EF4-FFF2-40B4-BE49-F238E27FC236}">
                      <a16:creationId xmlns:a16="http://schemas.microsoft.com/office/drawing/2014/main" xmlns=""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49" name="Elipse 148">
                  <a:extLst>
                    <a:ext uri="{FF2B5EF4-FFF2-40B4-BE49-F238E27FC236}">
                      <a16:creationId xmlns:a16="http://schemas.microsoft.com/office/drawing/2014/main" xmlns=""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50" name="Elipse 149">
                  <a:extLst>
                    <a:ext uri="{FF2B5EF4-FFF2-40B4-BE49-F238E27FC236}">
                      <a16:creationId xmlns:a16="http://schemas.microsoft.com/office/drawing/2014/main" xmlns=""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grpSp>
          <p:nvGrpSpPr>
            <p:cNvPr id="151" name="Grupo 150">
              <a:extLst>
                <a:ext uri="{FF2B5EF4-FFF2-40B4-BE49-F238E27FC236}">
                  <a16:creationId xmlns:a16="http://schemas.microsoft.com/office/drawing/2014/main" xmlns=""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a16="http://schemas.microsoft.com/office/drawing/2014/main" xmlns=""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53" name="CuadroTexto 152">
                <a:extLst>
                  <a:ext uri="{FF2B5EF4-FFF2-40B4-BE49-F238E27FC236}">
                    <a16:creationId xmlns:a16="http://schemas.microsoft.com/office/drawing/2014/main" xmlns="" id="{B6E65149-4C4C-4DA3-BBD4-37E7A7D3A7A0}"/>
                  </a:ext>
                </a:extLst>
              </p:cNvPr>
              <p:cNvSpPr txBox="1"/>
              <p:nvPr/>
            </p:nvSpPr>
            <p:spPr>
              <a:xfrm>
                <a:off x="-128950" y="1725138"/>
                <a:ext cx="8066405" cy="299864"/>
              </a:xfrm>
              <a:prstGeom prst="rect">
                <a:avLst/>
              </a:prstGeom>
              <a:noFill/>
            </p:spPr>
            <p:txBody>
              <a:bodyPr wrap="square" rtlCol="0">
                <a:spAutoFit/>
              </a:bodyPr>
              <a:lstStyle/>
              <a:p>
                <a:pPr algn="ctr"/>
                <a:r>
                  <a:rPr lang="es-MX" sz="2756"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xmlns="" id="{6718D8D3-202C-4CDB-8F60-21504AA6438C}"/>
                </a:ext>
              </a:extLst>
            </p:cNvPr>
            <p:cNvSpPr txBox="1"/>
            <p:nvPr/>
          </p:nvSpPr>
          <p:spPr>
            <a:xfrm>
              <a:off x="28833" y="7032794"/>
              <a:ext cx="5831687" cy="1346562"/>
            </a:xfrm>
            <a:prstGeom prst="rect">
              <a:avLst/>
            </a:prstGeom>
            <a:noFill/>
          </p:spPr>
          <p:txBody>
            <a:bodyPr wrap="square" rtlCol="0">
              <a:spAutoFit/>
            </a:bodyPr>
            <a:lstStyle/>
            <a:p>
              <a:pPr algn="just"/>
              <a:endParaRPr lang="es-MX" sz="2067" dirty="0">
                <a:latin typeface="Comic Sans MS" panose="030F0702030302020204" pitchFamily="66" charset="0"/>
              </a:endParaRPr>
            </a:p>
            <a:p>
              <a:pPr algn="just"/>
              <a:r>
                <a:rPr lang="es-MX" sz="2067" dirty="0">
                  <a:latin typeface="Comic Sans MS" panose="030F0702030302020204" pitchFamily="66" charset="0"/>
                </a:rPr>
                <a:t>Rescato los conocimientos previos</a:t>
              </a:r>
              <a:endParaRPr lang="es-MX" sz="2411" dirty="0">
                <a:latin typeface="Comic Sans MS" panose="030F0702030302020204" pitchFamily="66" charset="0"/>
              </a:endParaRPr>
            </a:p>
            <a:p>
              <a:pPr algn="just"/>
              <a:r>
                <a:rPr lang="es-MX" sz="2067" dirty="0">
                  <a:latin typeface="Comic Sans MS" panose="030F0702030302020204" pitchFamily="66" charset="0"/>
                </a:rPr>
                <a:t>Identifico y actúa conforme a las necesidades e intereses de los alumnos  </a:t>
              </a:r>
            </a:p>
            <a:p>
              <a:pPr algn="just"/>
              <a:r>
                <a:rPr lang="es-MX" sz="2067" dirty="0">
                  <a:latin typeface="Comic Sans MS" panose="030F0702030302020204" pitchFamily="66" charset="0"/>
                </a:rPr>
                <a:t>Fomento la participación de todos los alumnos </a:t>
              </a:r>
            </a:p>
            <a:p>
              <a:pPr algn="just"/>
              <a:r>
                <a:rPr lang="es-MX" sz="2067" dirty="0">
                  <a:latin typeface="Comic Sans MS" panose="030F0702030302020204" pitchFamily="66" charset="0"/>
                </a:rPr>
                <a:t>Otorgo consignas claras</a:t>
              </a:r>
            </a:p>
            <a:p>
              <a:pPr algn="just"/>
              <a:r>
                <a:rPr lang="es-MX" sz="2067" dirty="0">
                  <a:latin typeface="Comic Sans MS" panose="030F0702030302020204" pitchFamily="66" charset="0"/>
                </a:rPr>
                <a:t>Intervengo adecuadamente</a:t>
              </a:r>
            </a:p>
            <a:p>
              <a:pPr algn="just"/>
              <a:r>
                <a:rPr lang="es-MX" sz="2067"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xmlns=""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xmlns="" id="{101E8FF4-B621-48FA-A3D7-D90BB0502AC4}"/>
                  </a:ext>
                </a:extLst>
              </p:cNvPr>
              <p:cNvSpPr txBox="1"/>
              <p:nvPr/>
            </p:nvSpPr>
            <p:spPr>
              <a:xfrm>
                <a:off x="5319913" y="7568918"/>
                <a:ext cx="2255371" cy="423028"/>
              </a:xfrm>
              <a:prstGeom prst="rect">
                <a:avLst/>
              </a:prstGeom>
              <a:noFill/>
            </p:spPr>
            <p:txBody>
              <a:bodyPr wrap="square" rtlCol="0">
                <a:spAutoFit/>
              </a:bodyPr>
              <a:lstStyle/>
              <a:p>
                <a:pPr algn="ctr"/>
                <a:r>
                  <a:rPr lang="es-MX" sz="2067" dirty="0">
                    <a:latin typeface="Comic Sans MS" panose="030F0702030302020204" pitchFamily="66" charset="0"/>
                  </a:rPr>
                  <a:t>     Si            No   </a:t>
                </a:r>
              </a:p>
              <a:p>
                <a:pPr algn="ctr"/>
                <a:endParaRPr lang="es-MX" sz="2067" dirty="0">
                  <a:latin typeface="Comic Sans MS" panose="030F0702030302020204" pitchFamily="66" charset="0"/>
                </a:endParaRPr>
              </a:p>
            </p:txBody>
          </p:sp>
          <p:grpSp>
            <p:nvGrpSpPr>
              <p:cNvPr id="201" name="Grupo 200">
                <a:extLst>
                  <a:ext uri="{FF2B5EF4-FFF2-40B4-BE49-F238E27FC236}">
                    <a16:creationId xmlns:a16="http://schemas.microsoft.com/office/drawing/2014/main" xmlns=""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xmlns=""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xmlns="" id="{FE1FD20A-6ED7-4845-8B11-A1EC792790C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66" name="Elipse 165">
                    <a:extLst>
                      <a:ext uri="{FF2B5EF4-FFF2-40B4-BE49-F238E27FC236}">
                        <a16:creationId xmlns:a16="http://schemas.microsoft.com/office/drawing/2014/main" xmlns=""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72" name="Grupo 171">
                  <a:extLst>
                    <a:ext uri="{FF2B5EF4-FFF2-40B4-BE49-F238E27FC236}">
                      <a16:creationId xmlns:a16="http://schemas.microsoft.com/office/drawing/2014/main" xmlns=""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xmlns="" id="{E5A1820A-225E-426C-BB18-42E8BAA0D93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74" name="Elipse 173">
                    <a:extLst>
                      <a:ext uri="{FF2B5EF4-FFF2-40B4-BE49-F238E27FC236}">
                        <a16:creationId xmlns:a16="http://schemas.microsoft.com/office/drawing/2014/main" xmlns=""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75" name="Grupo 174">
                  <a:extLst>
                    <a:ext uri="{FF2B5EF4-FFF2-40B4-BE49-F238E27FC236}">
                      <a16:creationId xmlns:a16="http://schemas.microsoft.com/office/drawing/2014/main" xmlns=""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xmlns="" id="{5628CDCD-EA35-4E0D-A852-C8D40DB87C60}"/>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77" name="Elipse 176">
                    <a:extLst>
                      <a:ext uri="{FF2B5EF4-FFF2-40B4-BE49-F238E27FC236}">
                        <a16:creationId xmlns:a16="http://schemas.microsoft.com/office/drawing/2014/main" xmlns=""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78" name="Grupo 177">
                  <a:extLst>
                    <a:ext uri="{FF2B5EF4-FFF2-40B4-BE49-F238E27FC236}">
                      <a16:creationId xmlns:a16="http://schemas.microsoft.com/office/drawing/2014/main" xmlns=""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xmlns="" id="{2CBBDFBE-EB0C-41CC-A88B-D5A80720590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80" name="Elipse 179">
                    <a:extLst>
                      <a:ext uri="{FF2B5EF4-FFF2-40B4-BE49-F238E27FC236}">
                        <a16:creationId xmlns:a16="http://schemas.microsoft.com/office/drawing/2014/main" xmlns=""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81" name="Grupo 180">
                  <a:extLst>
                    <a:ext uri="{FF2B5EF4-FFF2-40B4-BE49-F238E27FC236}">
                      <a16:creationId xmlns:a16="http://schemas.microsoft.com/office/drawing/2014/main" xmlns=""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xmlns="" id="{E7A56ADF-EACC-40C7-9184-0E3F0740A45D}"/>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83" name="Elipse 182">
                    <a:extLst>
                      <a:ext uri="{FF2B5EF4-FFF2-40B4-BE49-F238E27FC236}">
                        <a16:creationId xmlns:a16="http://schemas.microsoft.com/office/drawing/2014/main" xmlns=""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84" name="Grupo 183">
                  <a:extLst>
                    <a:ext uri="{FF2B5EF4-FFF2-40B4-BE49-F238E27FC236}">
                      <a16:creationId xmlns:a16="http://schemas.microsoft.com/office/drawing/2014/main" xmlns=""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xmlns="" id="{A25605AE-999C-4A5F-B9C0-9B6032B44867}"/>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86" name="Elipse 185">
                    <a:extLst>
                      <a:ext uri="{FF2B5EF4-FFF2-40B4-BE49-F238E27FC236}">
                        <a16:creationId xmlns:a16="http://schemas.microsoft.com/office/drawing/2014/main" xmlns=""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grpSp>
        <p:sp>
          <p:nvSpPr>
            <p:cNvPr id="187" name="Rectángulo: esquinas redondeadas 186">
              <a:extLst>
                <a:ext uri="{FF2B5EF4-FFF2-40B4-BE49-F238E27FC236}">
                  <a16:creationId xmlns:a16="http://schemas.microsoft.com/office/drawing/2014/main" xmlns=""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90" name="CuadroTexto 189">
              <a:extLst>
                <a:ext uri="{FF2B5EF4-FFF2-40B4-BE49-F238E27FC236}">
                  <a16:creationId xmlns:a16="http://schemas.microsoft.com/office/drawing/2014/main" xmlns="" id="{325B8F71-AFA8-4D1C-8817-B3B06A563118}"/>
                </a:ext>
              </a:extLst>
            </p:cNvPr>
            <p:cNvSpPr txBox="1"/>
            <p:nvPr/>
          </p:nvSpPr>
          <p:spPr>
            <a:xfrm>
              <a:off x="133839" y="8404739"/>
              <a:ext cx="3553735" cy="238321"/>
            </a:xfrm>
            <a:prstGeom prst="rect">
              <a:avLst/>
            </a:prstGeom>
            <a:noFill/>
          </p:spPr>
          <p:txBody>
            <a:bodyPr wrap="square" rtlCol="0">
              <a:spAutoFit/>
            </a:bodyPr>
            <a:lstStyle/>
            <a:p>
              <a:pPr algn="ctr"/>
              <a:r>
                <a:rPr lang="es-MX" sz="2067" dirty="0">
                  <a:solidFill>
                    <a:schemeClr val="bg1"/>
                  </a:solidFill>
                  <a:latin typeface="Comic Sans MS" panose="030F0702030302020204" pitchFamily="66" charset="0"/>
                </a:rPr>
                <a:t>Logros</a:t>
              </a:r>
            </a:p>
          </p:txBody>
        </p:sp>
        <p:sp>
          <p:nvSpPr>
            <p:cNvPr id="192" name="CuadroTexto 191">
              <a:extLst>
                <a:ext uri="{FF2B5EF4-FFF2-40B4-BE49-F238E27FC236}">
                  <a16:creationId xmlns:a16="http://schemas.microsoft.com/office/drawing/2014/main" xmlns="" id="{85E2E26E-9342-4297-B7CB-788C1192AFE7}"/>
                </a:ext>
              </a:extLst>
            </p:cNvPr>
            <p:cNvSpPr txBox="1"/>
            <p:nvPr/>
          </p:nvSpPr>
          <p:spPr>
            <a:xfrm>
              <a:off x="-40004" y="8592963"/>
              <a:ext cx="3901420" cy="1438635"/>
            </a:xfrm>
            <a:prstGeom prst="rect">
              <a:avLst/>
            </a:prstGeom>
            <a:noFill/>
          </p:spPr>
          <p:txBody>
            <a:bodyPr wrap="square">
              <a:spAutoFit/>
            </a:bodyPr>
            <a:lstStyle/>
            <a:p>
              <a:pPr algn="ctr"/>
              <a:r>
                <a:rPr lang="es-MX" sz="3100" dirty="0">
                  <a:solidFill>
                    <a:schemeClr val="bg1"/>
                  </a:solidFill>
                  <a:latin typeface="Comic Sans MS" panose="030F0702030302020204" pitchFamily="66" charset="0"/>
                </a:rPr>
                <a:t>_________________________________________________________________________________________________________________________________</a:t>
              </a:r>
            </a:p>
          </p:txBody>
        </p:sp>
        <p:sp>
          <p:nvSpPr>
            <p:cNvPr id="194" name="Rectángulo: esquinas redondeadas 193">
              <a:extLst>
                <a:ext uri="{FF2B5EF4-FFF2-40B4-BE49-F238E27FC236}">
                  <a16:creationId xmlns:a16="http://schemas.microsoft.com/office/drawing/2014/main" xmlns=""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dirty="0"/>
            </a:p>
          </p:txBody>
        </p:sp>
        <p:sp>
          <p:nvSpPr>
            <p:cNvPr id="196" name="CuadroTexto 195">
              <a:extLst>
                <a:ext uri="{FF2B5EF4-FFF2-40B4-BE49-F238E27FC236}">
                  <a16:creationId xmlns:a16="http://schemas.microsoft.com/office/drawing/2014/main" xmlns="" id="{3E8B0A84-AA2E-44B9-9328-AF2D69544E7C}"/>
                </a:ext>
              </a:extLst>
            </p:cNvPr>
            <p:cNvSpPr txBox="1"/>
            <p:nvPr/>
          </p:nvSpPr>
          <p:spPr>
            <a:xfrm>
              <a:off x="4080631" y="8474478"/>
              <a:ext cx="3553735" cy="238321"/>
            </a:xfrm>
            <a:prstGeom prst="rect">
              <a:avLst/>
            </a:prstGeom>
            <a:noFill/>
          </p:spPr>
          <p:txBody>
            <a:bodyPr wrap="square" rtlCol="0">
              <a:spAutoFit/>
            </a:bodyPr>
            <a:lstStyle/>
            <a:p>
              <a:pPr algn="ctr"/>
              <a:r>
                <a:rPr lang="es-MX" sz="2067" dirty="0">
                  <a:solidFill>
                    <a:schemeClr val="bg1"/>
                  </a:solidFill>
                  <a:latin typeface="Comic Sans MS" panose="030F0702030302020204" pitchFamily="66" charset="0"/>
                </a:rPr>
                <a:t>Dificultades</a:t>
              </a:r>
            </a:p>
          </p:txBody>
        </p:sp>
        <p:sp>
          <p:nvSpPr>
            <p:cNvPr id="198" name="CuadroTexto 197">
              <a:extLst>
                <a:ext uri="{FF2B5EF4-FFF2-40B4-BE49-F238E27FC236}">
                  <a16:creationId xmlns:a16="http://schemas.microsoft.com/office/drawing/2014/main" xmlns="" id="{8EA301CD-1810-4DA1-96E7-490B3EEE9E43}"/>
                </a:ext>
              </a:extLst>
            </p:cNvPr>
            <p:cNvSpPr txBox="1"/>
            <p:nvPr/>
          </p:nvSpPr>
          <p:spPr>
            <a:xfrm>
              <a:off x="3825086" y="8591560"/>
              <a:ext cx="3901420" cy="1438635"/>
            </a:xfrm>
            <a:prstGeom prst="rect">
              <a:avLst/>
            </a:prstGeom>
            <a:noFill/>
          </p:spPr>
          <p:txBody>
            <a:bodyPr wrap="square">
              <a:spAutoFit/>
            </a:bodyPr>
            <a:lstStyle/>
            <a:p>
              <a:pPr algn="ctr"/>
              <a:r>
                <a:rPr lang="es-MX" sz="3100" dirty="0">
                  <a:solidFill>
                    <a:schemeClr val="bg1"/>
                  </a:solidFill>
                  <a:latin typeface="Comic Sans MS" panose="030F0702030302020204" pitchFamily="66" charset="0"/>
                </a:rPr>
                <a:t>_________________________________________________________________________________________________________________________________</a:t>
              </a:r>
            </a:p>
          </p:txBody>
        </p:sp>
      </p:grpSp>
      <p:pic>
        <p:nvPicPr>
          <p:cNvPr id="4" name="Imagen 3" descr="Imagen que contiene muñeca, juguete, dibujo&#10;&#10;Descripción generada automáticamente">
            <a:extLst>
              <a:ext uri="{FF2B5EF4-FFF2-40B4-BE49-F238E27FC236}">
                <a16:creationId xmlns:a16="http://schemas.microsoft.com/office/drawing/2014/main" xmlns="" id="{E22C5A1D-3DD3-4491-BA78-9B902ABAC39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634893" y="-3528548"/>
            <a:ext cx="1098482" cy="2092159"/>
          </a:xfrm>
          <a:prstGeom prst="rect">
            <a:avLst/>
          </a:prstGeom>
        </p:spPr>
      </p:pic>
    </p:spTree>
    <p:extLst>
      <p:ext uri="{BB962C8B-B14F-4D97-AF65-F5344CB8AC3E}">
        <p14:creationId xmlns:p14="http://schemas.microsoft.com/office/powerpoint/2010/main" val="29460197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xmlns="" id="{BA74D494-408A-4E9A-8CBA-796030CBE8BE}"/>
              </a:ext>
            </a:extLst>
          </p:cNvPr>
          <p:cNvGrpSpPr/>
          <p:nvPr/>
        </p:nvGrpSpPr>
        <p:grpSpPr>
          <a:xfrm>
            <a:off x="-103525" y="-3452353"/>
            <a:ext cx="14125711" cy="17101210"/>
            <a:chOff x="-60113" y="101667"/>
            <a:chExt cx="8202188" cy="9929931"/>
          </a:xfrm>
        </p:grpSpPr>
        <p:sp>
          <p:nvSpPr>
            <p:cNvPr id="6" name="Paralelogramo 5">
              <a:extLst>
                <a:ext uri="{FF2B5EF4-FFF2-40B4-BE49-F238E27FC236}">
                  <a16:creationId xmlns:a16="http://schemas.microsoft.com/office/drawing/2014/main" xmlns=""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8" name="Paralelogramo 7">
              <a:extLst>
                <a:ext uri="{FF2B5EF4-FFF2-40B4-BE49-F238E27FC236}">
                  <a16:creationId xmlns:a16="http://schemas.microsoft.com/office/drawing/2014/main" xmlns=""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0" name="Paralelogramo 9">
              <a:extLst>
                <a:ext uri="{FF2B5EF4-FFF2-40B4-BE49-F238E27FC236}">
                  <a16:creationId xmlns:a16="http://schemas.microsoft.com/office/drawing/2014/main" xmlns=""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nvGrpSpPr>
            <p:cNvPr id="13" name="Grupo 12">
              <a:extLst>
                <a:ext uri="{FF2B5EF4-FFF2-40B4-BE49-F238E27FC236}">
                  <a16:creationId xmlns:a16="http://schemas.microsoft.com/office/drawing/2014/main" xmlns="" id="{B9B108D8-2D8D-467D-B61E-DE552F2B74A5}"/>
                </a:ext>
              </a:extLst>
            </p:cNvPr>
            <p:cNvGrpSpPr/>
            <p:nvPr/>
          </p:nvGrpSpPr>
          <p:grpSpPr>
            <a:xfrm>
              <a:off x="355425" y="669897"/>
              <a:ext cx="406400" cy="484498"/>
              <a:chOff x="325120" y="927110"/>
              <a:chExt cx="406400" cy="484498"/>
            </a:xfrm>
          </p:grpSpPr>
          <p:sp>
            <p:nvSpPr>
              <p:cNvPr id="11" name="Elipse 10">
                <a:extLst>
                  <a:ext uri="{FF2B5EF4-FFF2-40B4-BE49-F238E27FC236}">
                    <a16:creationId xmlns:a16="http://schemas.microsoft.com/office/drawing/2014/main" xmlns=""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2" name="CuadroTexto 11">
                <a:extLst>
                  <a:ext uri="{FF2B5EF4-FFF2-40B4-BE49-F238E27FC236}">
                    <a16:creationId xmlns:a16="http://schemas.microsoft.com/office/drawing/2014/main" xmlns="" id="{2E00C428-416A-4D97-97D6-9A76941C2425}"/>
                  </a:ext>
                </a:extLst>
              </p:cNvPr>
              <p:cNvSpPr txBox="1"/>
              <p:nvPr/>
            </p:nvSpPr>
            <p:spPr>
              <a:xfrm>
                <a:off x="349684" y="927110"/>
                <a:ext cx="304556" cy="484498"/>
              </a:xfrm>
              <a:prstGeom prst="rect">
                <a:avLst/>
              </a:prstGeom>
              <a:noFill/>
            </p:spPr>
            <p:txBody>
              <a:bodyPr wrap="none" rtlCol="0">
                <a:spAutoFit/>
              </a:bodyPr>
              <a:lstStyle/>
              <a:p>
                <a:r>
                  <a:rPr lang="es-MX" sz="4822" dirty="0">
                    <a:latin typeface="Comic Sans MS" panose="030F0702030302020204" pitchFamily="66" charset="0"/>
                  </a:rPr>
                  <a:t>L</a:t>
                </a:r>
              </a:p>
            </p:txBody>
          </p:sp>
        </p:grpSp>
        <p:sp>
          <p:nvSpPr>
            <p:cNvPr id="15" name="Elipse 14">
              <a:extLst>
                <a:ext uri="{FF2B5EF4-FFF2-40B4-BE49-F238E27FC236}">
                  <a16:creationId xmlns:a16="http://schemas.microsoft.com/office/drawing/2014/main" xmlns=""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6" name="CuadroTexto 15">
              <a:extLst>
                <a:ext uri="{FF2B5EF4-FFF2-40B4-BE49-F238E27FC236}">
                  <a16:creationId xmlns:a16="http://schemas.microsoft.com/office/drawing/2014/main" xmlns="" id="{BE575634-FC98-441D-ACDC-E1C8A1435C25}"/>
                </a:ext>
              </a:extLst>
            </p:cNvPr>
            <p:cNvSpPr txBox="1"/>
            <p:nvPr/>
          </p:nvSpPr>
          <p:spPr>
            <a:xfrm>
              <a:off x="859216" y="664837"/>
              <a:ext cx="424628" cy="484498"/>
            </a:xfrm>
            <a:prstGeom prst="rect">
              <a:avLst/>
            </a:prstGeom>
            <a:noFill/>
          </p:spPr>
          <p:txBody>
            <a:bodyPr wrap="none" rtlCol="0">
              <a:spAutoFit/>
            </a:bodyPr>
            <a:lstStyle/>
            <a:p>
              <a:r>
                <a:rPr lang="es-MX" sz="4822" dirty="0">
                  <a:latin typeface="Comic Sans MS" panose="030F0702030302020204" pitchFamily="66" charset="0"/>
                </a:rPr>
                <a:t>M</a:t>
              </a:r>
            </a:p>
          </p:txBody>
        </p:sp>
        <p:sp>
          <p:nvSpPr>
            <p:cNvPr id="18" name="Elipse 17">
              <a:extLst>
                <a:ext uri="{FF2B5EF4-FFF2-40B4-BE49-F238E27FC236}">
                  <a16:creationId xmlns:a16="http://schemas.microsoft.com/office/drawing/2014/main" xmlns=""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9" name="CuadroTexto 18">
              <a:extLst>
                <a:ext uri="{FF2B5EF4-FFF2-40B4-BE49-F238E27FC236}">
                  <a16:creationId xmlns:a16="http://schemas.microsoft.com/office/drawing/2014/main" xmlns="" id="{01D9B938-D65D-4623-994E-C181087BDD6E}"/>
                </a:ext>
              </a:extLst>
            </p:cNvPr>
            <p:cNvSpPr txBox="1"/>
            <p:nvPr/>
          </p:nvSpPr>
          <p:spPr>
            <a:xfrm>
              <a:off x="1353233" y="650852"/>
              <a:ext cx="424628" cy="484498"/>
            </a:xfrm>
            <a:prstGeom prst="rect">
              <a:avLst/>
            </a:prstGeom>
            <a:noFill/>
          </p:spPr>
          <p:txBody>
            <a:bodyPr wrap="none" rtlCol="0">
              <a:spAutoFit/>
            </a:bodyPr>
            <a:lstStyle/>
            <a:p>
              <a:r>
                <a:rPr lang="es-MX" sz="4822" dirty="0">
                  <a:latin typeface="Comic Sans MS" panose="030F0702030302020204" pitchFamily="66" charset="0"/>
                </a:rPr>
                <a:t>M</a:t>
              </a:r>
            </a:p>
          </p:txBody>
        </p:sp>
        <p:sp>
          <p:nvSpPr>
            <p:cNvPr id="21" name="Elipse 20">
              <a:extLst>
                <a:ext uri="{FF2B5EF4-FFF2-40B4-BE49-F238E27FC236}">
                  <a16:creationId xmlns:a16="http://schemas.microsoft.com/office/drawing/2014/main" xmlns=""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100" dirty="0"/>
                <a:t>  </a:t>
              </a:r>
            </a:p>
          </p:txBody>
        </p:sp>
        <p:sp>
          <p:nvSpPr>
            <p:cNvPr id="22" name="CuadroTexto 21">
              <a:extLst>
                <a:ext uri="{FF2B5EF4-FFF2-40B4-BE49-F238E27FC236}">
                  <a16:creationId xmlns:a16="http://schemas.microsoft.com/office/drawing/2014/main" xmlns="" id="{D10FE9A1-28D5-4310-BD57-3A5884781B43}"/>
                </a:ext>
              </a:extLst>
            </p:cNvPr>
            <p:cNvSpPr txBox="1"/>
            <p:nvPr/>
          </p:nvSpPr>
          <p:spPr>
            <a:xfrm>
              <a:off x="1921391" y="682587"/>
              <a:ext cx="310716" cy="484498"/>
            </a:xfrm>
            <a:prstGeom prst="rect">
              <a:avLst/>
            </a:prstGeom>
            <a:noFill/>
          </p:spPr>
          <p:txBody>
            <a:bodyPr wrap="square" rtlCol="0">
              <a:spAutoFit/>
            </a:bodyPr>
            <a:lstStyle/>
            <a:p>
              <a:r>
                <a:rPr lang="es-MX" sz="4822" dirty="0">
                  <a:latin typeface="Comic Sans MS" panose="030F0702030302020204" pitchFamily="66" charset="0"/>
                </a:rPr>
                <a:t>J</a:t>
              </a:r>
            </a:p>
          </p:txBody>
        </p:sp>
        <p:sp>
          <p:nvSpPr>
            <p:cNvPr id="24" name="Elipse 23">
              <a:extLst>
                <a:ext uri="{FF2B5EF4-FFF2-40B4-BE49-F238E27FC236}">
                  <a16:creationId xmlns:a16="http://schemas.microsoft.com/office/drawing/2014/main" xmlns=""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25" name="CuadroTexto 24">
              <a:extLst>
                <a:ext uri="{FF2B5EF4-FFF2-40B4-BE49-F238E27FC236}">
                  <a16:creationId xmlns:a16="http://schemas.microsoft.com/office/drawing/2014/main" xmlns="" id="{675EA713-7166-4AA9-B421-958EB661CA25}"/>
                </a:ext>
              </a:extLst>
            </p:cNvPr>
            <p:cNvSpPr txBox="1"/>
            <p:nvPr/>
          </p:nvSpPr>
          <p:spPr>
            <a:xfrm>
              <a:off x="2395441" y="714322"/>
              <a:ext cx="340857" cy="484498"/>
            </a:xfrm>
            <a:prstGeom prst="rect">
              <a:avLst/>
            </a:prstGeom>
            <a:noFill/>
          </p:spPr>
          <p:txBody>
            <a:bodyPr wrap="none" rtlCol="0">
              <a:spAutoFit/>
            </a:bodyPr>
            <a:lstStyle/>
            <a:p>
              <a:r>
                <a:rPr lang="es-MX" sz="4822" dirty="0">
                  <a:latin typeface="Comic Sans MS" panose="030F0702030302020204" pitchFamily="66" charset="0"/>
                </a:rPr>
                <a:t>V</a:t>
              </a:r>
            </a:p>
          </p:txBody>
        </p:sp>
        <p:grpSp>
          <p:nvGrpSpPr>
            <p:cNvPr id="37" name="Grupo 36">
              <a:extLst>
                <a:ext uri="{FF2B5EF4-FFF2-40B4-BE49-F238E27FC236}">
                  <a16:creationId xmlns:a16="http://schemas.microsoft.com/office/drawing/2014/main" xmlns=""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xmlns="" id="{1F8B6B18-BBBC-4E3C-86D9-F00304A479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xmlns="" id="{E80C588A-7E82-4001-94A5-DE90FC28F9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xmlns="" id="{65450E8D-4A8F-47F5-9A99-0395E3E756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xmlns="" id="{360757C7-0204-411C-BC27-46C0D1504D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xmlns="" id="{69E61F90-5C76-46E5-9AB4-46A4DAD5FA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xmlns="" id="{C0070B9A-B372-4799-9461-A579B3A946DE}"/>
                </a:ext>
              </a:extLst>
            </p:cNvPr>
            <p:cNvSpPr txBox="1"/>
            <p:nvPr/>
          </p:nvSpPr>
          <p:spPr>
            <a:xfrm>
              <a:off x="38869" y="1108892"/>
              <a:ext cx="7777163" cy="607622"/>
            </a:xfrm>
            <a:prstGeom prst="rect">
              <a:avLst/>
            </a:prstGeom>
            <a:noFill/>
          </p:spPr>
          <p:txBody>
            <a:bodyPr wrap="square" rtlCol="0">
              <a:spAutoFit/>
            </a:bodyPr>
            <a:lstStyle/>
            <a:p>
              <a:r>
                <a:rPr lang="es-MX" sz="3100" dirty="0"/>
                <a:t>Situación de Aprendizaje: _____________________________________________</a:t>
              </a:r>
            </a:p>
            <a:p>
              <a:r>
                <a:rPr lang="es-MX" sz="3100" dirty="0"/>
                <a:t>__________________________________________________________________</a:t>
              </a:r>
            </a:p>
          </p:txBody>
        </p:sp>
        <p:sp>
          <p:nvSpPr>
            <p:cNvPr id="39" name="Rectángulo 38">
              <a:extLst>
                <a:ext uri="{FF2B5EF4-FFF2-40B4-BE49-F238E27FC236}">
                  <a16:creationId xmlns:a16="http://schemas.microsoft.com/office/drawing/2014/main" xmlns=""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40" name="CuadroTexto 39">
              <a:extLst>
                <a:ext uri="{FF2B5EF4-FFF2-40B4-BE49-F238E27FC236}">
                  <a16:creationId xmlns:a16="http://schemas.microsoft.com/office/drawing/2014/main" xmlns="" id="{EBB85D41-574F-42BC-9018-63249043977A}"/>
                </a:ext>
              </a:extLst>
            </p:cNvPr>
            <p:cNvSpPr txBox="1"/>
            <p:nvPr/>
          </p:nvSpPr>
          <p:spPr>
            <a:xfrm>
              <a:off x="-60113" y="1913838"/>
              <a:ext cx="7777162" cy="299864"/>
            </a:xfrm>
            <a:prstGeom prst="rect">
              <a:avLst/>
            </a:prstGeom>
            <a:noFill/>
          </p:spPr>
          <p:txBody>
            <a:bodyPr wrap="square" rtlCol="0">
              <a:spAutoFit/>
            </a:bodyPr>
            <a:lstStyle/>
            <a:p>
              <a:pPr algn="ctr"/>
              <a:r>
                <a:rPr lang="es-MX" sz="2756"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xmlns="" id="{083CD8EE-5F7D-466F-B780-EFFFBFC05014}"/>
                </a:ext>
              </a:extLst>
            </p:cNvPr>
            <p:cNvGrpSpPr/>
            <p:nvPr/>
          </p:nvGrpSpPr>
          <p:grpSpPr>
            <a:xfrm>
              <a:off x="240392" y="2345731"/>
              <a:ext cx="7381107" cy="587675"/>
              <a:chOff x="-75901" y="2156819"/>
              <a:chExt cx="7381107" cy="587675"/>
            </a:xfrm>
          </p:grpSpPr>
          <p:grpSp>
            <p:nvGrpSpPr>
              <p:cNvPr id="44" name="Grupo 43">
                <a:extLst>
                  <a:ext uri="{FF2B5EF4-FFF2-40B4-BE49-F238E27FC236}">
                    <a16:creationId xmlns:a16="http://schemas.microsoft.com/office/drawing/2014/main" xmlns=""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xmlns=""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43" name="CuadroTexto 42">
                  <a:extLst>
                    <a:ext uri="{FF2B5EF4-FFF2-40B4-BE49-F238E27FC236}">
                      <a16:creationId xmlns:a16="http://schemas.microsoft.com/office/drawing/2014/main" xmlns="" id="{4D7A53C4-2AD3-46FF-A6B4-42DB355C7AEA}"/>
                    </a:ext>
                  </a:extLst>
                </p:cNvPr>
                <p:cNvSpPr txBox="1"/>
                <p:nvPr/>
              </p:nvSpPr>
              <p:spPr>
                <a:xfrm>
                  <a:off x="-169219" y="2139829"/>
                  <a:ext cx="1892685" cy="535216"/>
                </a:xfrm>
                <a:prstGeom prst="rect">
                  <a:avLst/>
                </a:prstGeom>
                <a:noFill/>
              </p:spPr>
              <p:txBody>
                <a:bodyPr wrap="square" rtlCol="0">
                  <a:spAutoFit/>
                </a:bodyPr>
                <a:lstStyle/>
                <a:p>
                  <a:pPr algn="ctr"/>
                  <a:r>
                    <a:rPr lang="es-MX" sz="2411" b="1" dirty="0">
                      <a:solidFill>
                        <a:schemeClr val="bg1"/>
                      </a:solidFill>
                      <a:latin typeface="Comic Sans MS" panose="030F0702030302020204" pitchFamily="66" charset="0"/>
                    </a:rPr>
                    <a:t>Lenguaje y</a:t>
                  </a:r>
                </a:p>
                <a:p>
                  <a:pPr algn="ctr"/>
                  <a:r>
                    <a:rPr lang="es-MX" sz="2411" b="1" dirty="0">
                      <a:solidFill>
                        <a:schemeClr val="bg1"/>
                      </a:solidFill>
                      <a:latin typeface="Comic Sans MS" panose="030F0702030302020204" pitchFamily="66" charset="0"/>
                    </a:rPr>
                    <a:t>comunicación</a:t>
                  </a:r>
                  <a:endParaRPr lang="es-MX" sz="3100"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xmlns=""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xmlns=""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59" name="CuadroTexto 58">
                  <a:extLst>
                    <a:ext uri="{FF2B5EF4-FFF2-40B4-BE49-F238E27FC236}">
                      <a16:creationId xmlns:a16="http://schemas.microsoft.com/office/drawing/2014/main" xmlns="" id="{0E5E6861-0F13-4038-B433-32662CD9813E}"/>
                    </a:ext>
                  </a:extLst>
                </p:cNvPr>
                <p:cNvSpPr txBox="1"/>
                <p:nvPr/>
              </p:nvSpPr>
              <p:spPr>
                <a:xfrm>
                  <a:off x="-171552" y="2139829"/>
                  <a:ext cx="1892685" cy="535216"/>
                </a:xfrm>
                <a:prstGeom prst="rect">
                  <a:avLst/>
                </a:prstGeom>
                <a:noFill/>
              </p:spPr>
              <p:txBody>
                <a:bodyPr wrap="square" rtlCol="0">
                  <a:spAutoFit/>
                </a:bodyPr>
                <a:lstStyle/>
                <a:p>
                  <a:pPr algn="ctr"/>
                  <a:r>
                    <a:rPr lang="es-MX" sz="2411" b="1" dirty="0">
                      <a:solidFill>
                        <a:schemeClr val="bg1"/>
                      </a:solidFill>
                      <a:latin typeface="Comic Sans MS" panose="030F0702030302020204" pitchFamily="66" charset="0"/>
                    </a:rPr>
                    <a:t>Pensamiento </a:t>
                  </a:r>
                </a:p>
                <a:p>
                  <a:pPr algn="ctr"/>
                  <a:r>
                    <a:rPr lang="es-MX" sz="2411" b="1" dirty="0">
                      <a:solidFill>
                        <a:schemeClr val="bg1"/>
                      </a:solidFill>
                      <a:latin typeface="Comic Sans MS" panose="030F0702030302020204" pitchFamily="66" charset="0"/>
                    </a:rPr>
                    <a:t>matemático</a:t>
                  </a:r>
                  <a:endParaRPr lang="es-MX" sz="3100"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xmlns="" id="{DE412BE8-0BFB-42DA-A279-3E2C07EC4A7C}"/>
                  </a:ext>
                </a:extLst>
              </p:cNvPr>
              <p:cNvGrpSpPr/>
              <p:nvPr/>
            </p:nvGrpSpPr>
            <p:grpSpPr>
              <a:xfrm>
                <a:off x="2280098" y="2156825"/>
                <a:ext cx="1443895" cy="587669"/>
                <a:chOff x="-204663" y="2121401"/>
                <a:chExt cx="1892685" cy="649237"/>
              </a:xfrm>
            </p:grpSpPr>
            <p:sp>
              <p:nvSpPr>
                <p:cNvPr id="61" name="Rectángulo 60">
                  <a:extLst>
                    <a:ext uri="{FF2B5EF4-FFF2-40B4-BE49-F238E27FC236}">
                      <a16:creationId xmlns:a16="http://schemas.microsoft.com/office/drawing/2014/main" xmlns=""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62" name="CuadroTexto 61">
                  <a:extLst>
                    <a:ext uri="{FF2B5EF4-FFF2-40B4-BE49-F238E27FC236}">
                      <a16:creationId xmlns:a16="http://schemas.microsoft.com/office/drawing/2014/main" xmlns="" id="{8583341A-D28C-4BAF-AADF-7019A81EC3A9}"/>
                    </a:ext>
                  </a:extLst>
                </p:cNvPr>
                <p:cNvSpPr txBox="1"/>
                <p:nvPr/>
              </p:nvSpPr>
              <p:spPr>
                <a:xfrm>
                  <a:off x="-204663" y="2150444"/>
                  <a:ext cx="1892685" cy="620194"/>
                </a:xfrm>
                <a:prstGeom prst="rect">
                  <a:avLst/>
                </a:prstGeom>
                <a:noFill/>
              </p:spPr>
              <p:txBody>
                <a:bodyPr wrap="square" rtlCol="0">
                  <a:spAutoFit/>
                </a:bodyPr>
                <a:lstStyle/>
                <a:p>
                  <a:pPr algn="ctr"/>
                  <a:r>
                    <a:rPr lang="es-MX" sz="1894" b="1" dirty="0">
                      <a:solidFill>
                        <a:schemeClr val="bg1"/>
                      </a:solidFill>
                      <a:latin typeface="Comic Sans MS" panose="030F0702030302020204" pitchFamily="66" charset="0"/>
                    </a:rPr>
                    <a:t>Exploración del mundo natural y social</a:t>
                  </a:r>
                  <a:endParaRPr lang="es-MX" sz="2411"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xmlns=""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xmlns=""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65" name="CuadroTexto 64">
                  <a:extLst>
                    <a:ext uri="{FF2B5EF4-FFF2-40B4-BE49-F238E27FC236}">
                      <a16:creationId xmlns:a16="http://schemas.microsoft.com/office/drawing/2014/main" xmlns="" id="{80935E19-64EA-4D41-9A3C-8E6C14C1C24B}"/>
                    </a:ext>
                  </a:extLst>
                </p:cNvPr>
                <p:cNvSpPr txBox="1"/>
                <p:nvPr/>
              </p:nvSpPr>
              <p:spPr>
                <a:xfrm>
                  <a:off x="-359582" y="2259260"/>
                  <a:ext cx="1892685" cy="297223"/>
                </a:xfrm>
                <a:prstGeom prst="rect">
                  <a:avLst/>
                </a:prstGeom>
                <a:noFill/>
              </p:spPr>
              <p:txBody>
                <a:bodyPr wrap="square" rtlCol="0">
                  <a:spAutoFit/>
                </a:bodyPr>
                <a:lstStyle/>
                <a:p>
                  <a:pPr algn="ctr"/>
                  <a:r>
                    <a:rPr lang="es-MX" sz="2411" b="1" dirty="0">
                      <a:solidFill>
                        <a:schemeClr val="bg1"/>
                      </a:solidFill>
                      <a:latin typeface="Comic Sans MS" panose="030F0702030302020204" pitchFamily="66" charset="0"/>
                    </a:rPr>
                    <a:t>Artes</a:t>
                  </a:r>
                  <a:endParaRPr lang="es-MX" sz="3100"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xmlns=""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xmlns=""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68" name="CuadroTexto 67">
                  <a:extLst>
                    <a:ext uri="{FF2B5EF4-FFF2-40B4-BE49-F238E27FC236}">
                      <a16:creationId xmlns:a16="http://schemas.microsoft.com/office/drawing/2014/main" xmlns="" id="{A9F5438C-023C-4607-A434-6E5095D48236}"/>
                    </a:ext>
                  </a:extLst>
                </p:cNvPr>
                <p:cNvSpPr txBox="1"/>
                <p:nvPr/>
              </p:nvSpPr>
              <p:spPr>
                <a:xfrm>
                  <a:off x="-177539" y="2150449"/>
                  <a:ext cx="1892685" cy="535216"/>
                </a:xfrm>
                <a:prstGeom prst="rect">
                  <a:avLst/>
                </a:prstGeom>
                <a:noFill/>
              </p:spPr>
              <p:txBody>
                <a:bodyPr wrap="square" rtlCol="0">
                  <a:spAutoFit/>
                </a:bodyPr>
                <a:lstStyle/>
                <a:p>
                  <a:pPr algn="ctr"/>
                  <a:r>
                    <a:rPr lang="es-MX" sz="2411" b="1" dirty="0">
                      <a:solidFill>
                        <a:schemeClr val="bg1"/>
                      </a:solidFill>
                      <a:latin typeface="Comic Sans MS" panose="030F0702030302020204" pitchFamily="66" charset="0"/>
                    </a:rPr>
                    <a:t>Educación </a:t>
                  </a:r>
                </a:p>
                <a:p>
                  <a:pPr algn="ctr"/>
                  <a:r>
                    <a:rPr lang="es-MX" sz="2411" b="1" dirty="0">
                      <a:solidFill>
                        <a:schemeClr val="bg1"/>
                      </a:solidFill>
                      <a:latin typeface="Comic Sans MS" panose="030F0702030302020204" pitchFamily="66" charset="0"/>
                    </a:rPr>
                    <a:t>Física</a:t>
                  </a:r>
                  <a:endParaRPr lang="es-MX" sz="3100"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xmlns=""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xmlns=""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71" name="CuadroTexto 70">
                  <a:extLst>
                    <a:ext uri="{FF2B5EF4-FFF2-40B4-BE49-F238E27FC236}">
                      <a16:creationId xmlns:a16="http://schemas.microsoft.com/office/drawing/2014/main" xmlns="" id="{2A0E006F-6BFA-4E67-AD34-573EC50C0460}"/>
                    </a:ext>
                  </a:extLst>
                </p:cNvPr>
                <p:cNvSpPr txBox="1"/>
                <p:nvPr/>
              </p:nvSpPr>
              <p:spPr>
                <a:xfrm>
                  <a:off x="-204658" y="2154500"/>
                  <a:ext cx="1892685" cy="433207"/>
                </a:xfrm>
                <a:prstGeom prst="rect">
                  <a:avLst/>
                </a:prstGeom>
                <a:noFill/>
              </p:spPr>
              <p:txBody>
                <a:bodyPr wrap="square" rtlCol="0">
                  <a:spAutoFit/>
                </a:bodyPr>
                <a:lstStyle/>
                <a:p>
                  <a:pPr algn="ctr"/>
                  <a:r>
                    <a:rPr lang="es-MX" sz="1894" b="1" dirty="0">
                      <a:solidFill>
                        <a:schemeClr val="bg1"/>
                      </a:solidFill>
                      <a:latin typeface="Comic Sans MS" panose="030F0702030302020204" pitchFamily="66" charset="0"/>
                    </a:rPr>
                    <a:t>Educación Socioemocional</a:t>
                  </a:r>
                  <a:endParaRPr lang="es-MX" sz="2411"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xmlns=""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xmlns="" id="{7B12804B-9A35-41DE-B9A4-27DE69161C79}"/>
                  </a:ext>
                </a:extLst>
              </p:cNvPr>
              <p:cNvSpPr txBox="1"/>
              <p:nvPr/>
            </p:nvSpPr>
            <p:spPr>
              <a:xfrm>
                <a:off x="27396" y="2826030"/>
                <a:ext cx="7777163" cy="330618"/>
              </a:xfrm>
              <a:prstGeom prst="rect">
                <a:avLst/>
              </a:prstGeom>
              <a:noFill/>
            </p:spPr>
            <p:txBody>
              <a:bodyPr wrap="square" rtlCol="0">
                <a:spAutoFit/>
              </a:bodyPr>
              <a:lstStyle/>
              <a:p>
                <a:r>
                  <a:rPr lang="es-MX" sz="2756" dirty="0">
                    <a:latin typeface="Comic Sans MS" panose="030F0702030302020204" pitchFamily="66" charset="0"/>
                  </a:rPr>
                  <a:t>La jornada de trabajo fue</a:t>
                </a:r>
                <a:r>
                  <a:rPr lang="es-MX" sz="3100" dirty="0"/>
                  <a:t>:</a:t>
                </a:r>
              </a:p>
            </p:txBody>
          </p:sp>
          <p:sp>
            <p:nvSpPr>
              <p:cNvPr id="76" name="Paralelogramo 75">
                <a:extLst>
                  <a:ext uri="{FF2B5EF4-FFF2-40B4-BE49-F238E27FC236}">
                    <a16:creationId xmlns:a16="http://schemas.microsoft.com/office/drawing/2014/main" xmlns=""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78" name="Paralelogramo 77">
                <a:extLst>
                  <a:ext uri="{FF2B5EF4-FFF2-40B4-BE49-F238E27FC236}">
                    <a16:creationId xmlns:a16="http://schemas.microsoft.com/office/drawing/2014/main" xmlns=""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80" name="Paralelogramo 79">
                <a:extLst>
                  <a:ext uri="{FF2B5EF4-FFF2-40B4-BE49-F238E27FC236}">
                    <a16:creationId xmlns:a16="http://schemas.microsoft.com/office/drawing/2014/main" xmlns=""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82" name="Paralelogramo 81">
                <a:extLst>
                  <a:ext uri="{FF2B5EF4-FFF2-40B4-BE49-F238E27FC236}">
                    <a16:creationId xmlns:a16="http://schemas.microsoft.com/office/drawing/2014/main" xmlns=""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83" name="CuadroTexto 82">
                <a:extLst>
                  <a:ext uri="{FF2B5EF4-FFF2-40B4-BE49-F238E27FC236}">
                    <a16:creationId xmlns:a16="http://schemas.microsoft.com/office/drawing/2014/main" xmlns="" id="{967DD3A9-200C-4C55-8BC5-CCE26BA059E2}"/>
                  </a:ext>
                </a:extLst>
              </p:cNvPr>
              <p:cNvSpPr txBox="1"/>
              <p:nvPr/>
            </p:nvSpPr>
            <p:spPr>
              <a:xfrm>
                <a:off x="2788271" y="2881579"/>
                <a:ext cx="914591" cy="269037"/>
              </a:xfrm>
              <a:prstGeom prst="rect">
                <a:avLst/>
              </a:prstGeom>
              <a:noFill/>
            </p:spPr>
            <p:txBody>
              <a:bodyPr wrap="square" rtlCol="0">
                <a:spAutoFit/>
              </a:bodyPr>
              <a:lstStyle/>
              <a:p>
                <a:r>
                  <a:rPr lang="es-MX" sz="2411"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xmlns="" id="{F09B523F-8A7C-480D-8661-5FA4C6F2E91D}"/>
                  </a:ext>
                </a:extLst>
              </p:cNvPr>
              <p:cNvSpPr txBox="1"/>
              <p:nvPr/>
            </p:nvSpPr>
            <p:spPr>
              <a:xfrm>
                <a:off x="3902327" y="2884214"/>
                <a:ext cx="914400" cy="269037"/>
              </a:xfrm>
              <a:prstGeom prst="rect">
                <a:avLst/>
              </a:prstGeom>
              <a:noFill/>
            </p:spPr>
            <p:txBody>
              <a:bodyPr wrap="square" rtlCol="0">
                <a:spAutoFit/>
              </a:bodyPr>
              <a:lstStyle/>
              <a:p>
                <a:r>
                  <a:rPr lang="es-MX" sz="2411" dirty="0">
                    <a:latin typeface="Comic Sans MS" panose="030F0702030302020204" pitchFamily="66" charset="0"/>
                  </a:rPr>
                  <a:t>Buena</a:t>
                </a:r>
              </a:p>
            </p:txBody>
          </p:sp>
          <p:sp>
            <p:nvSpPr>
              <p:cNvPr id="87" name="CuadroTexto 86">
                <a:extLst>
                  <a:ext uri="{FF2B5EF4-FFF2-40B4-BE49-F238E27FC236}">
                    <a16:creationId xmlns:a16="http://schemas.microsoft.com/office/drawing/2014/main" xmlns="" id="{738EC69C-9FF1-417C-B72A-2D7D20847ECA}"/>
                  </a:ext>
                </a:extLst>
              </p:cNvPr>
              <p:cNvSpPr txBox="1"/>
              <p:nvPr/>
            </p:nvSpPr>
            <p:spPr>
              <a:xfrm>
                <a:off x="4984176" y="2894967"/>
                <a:ext cx="914400" cy="269037"/>
              </a:xfrm>
              <a:prstGeom prst="rect">
                <a:avLst/>
              </a:prstGeom>
              <a:noFill/>
            </p:spPr>
            <p:txBody>
              <a:bodyPr wrap="square" rtlCol="0">
                <a:spAutoFit/>
              </a:bodyPr>
              <a:lstStyle/>
              <a:p>
                <a:r>
                  <a:rPr lang="es-MX" sz="2411" dirty="0">
                    <a:latin typeface="Comic Sans MS" panose="030F0702030302020204" pitchFamily="66" charset="0"/>
                  </a:rPr>
                  <a:t>Regular</a:t>
                </a:r>
                <a:endParaRPr lang="es-MX" sz="1894" dirty="0"/>
              </a:p>
            </p:txBody>
          </p:sp>
          <p:sp>
            <p:nvSpPr>
              <p:cNvPr id="89" name="CuadroTexto 88">
                <a:extLst>
                  <a:ext uri="{FF2B5EF4-FFF2-40B4-BE49-F238E27FC236}">
                    <a16:creationId xmlns:a16="http://schemas.microsoft.com/office/drawing/2014/main" xmlns="" id="{1D108D3C-EB07-407F-9F55-E69D4D110D55}"/>
                  </a:ext>
                </a:extLst>
              </p:cNvPr>
              <p:cNvSpPr txBox="1"/>
              <p:nvPr/>
            </p:nvSpPr>
            <p:spPr>
              <a:xfrm>
                <a:off x="6341522" y="2894967"/>
                <a:ext cx="914400" cy="269037"/>
              </a:xfrm>
              <a:prstGeom prst="rect">
                <a:avLst/>
              </a:prstGeom>
              <a:noFill/>
            </p:spPr>
            <p:txBody>
              <a:bodyPr wrap="square" rtlCol="0">
                <a:spAutoFit/>
              </a:bodyPr>
              <a:lstStyle/>
              <a:p>
                <a:r>
                  <a:rPr lang="es-MX" sz="2411" dirty="0">
                    <a:latin typeface="Comic Sans MS" panose="030F0702030302020204" pitchFamily="66" charset="0"/>
                  </a:rPr>
                  <a:t>Mala</a:t>
                </a:r>
                <a:endParaRPr lang="es-MX" sz="2411" dirty="0"/>
              </a:p>
            </p:txBody>
          </p:sp>
        </p:grpSp>
        <p:grpSp>
          <p:nvGrpSpPr>
            <p:cNvPr id="169" name="Grupo 168">
              <a:extLst>
                <a:ext uri="{FF2B5EF4-FFF2-40B4-BE49-F238E27FC236}">
                  <a16:creationId xmlns:a16="http://schemas.microsoft.com/office/drawing/2014/main" xmlns="" id="{F98882BD-1128-4333-AD3C-C99E090A88D9}"/>
                </a:ext>
              </a:extLst>
            </p:cNvPr>
            <p:cNvGrpSpPr/>
            <p:nvPr/>
          </p:nvGrpSpPr>
          <p:grpSpPr>
            <a:xfrm>
              <a:off x="-60113" y="3701185"/>
              <a:ext cx="7866108" cy="1798893"/>
              <a:chOff x="-104586" y="3258293"/>
              <a:chExt cx="7866108" cy="1798893"/>
            </a:xfrm>
          </p:grpSpPr>
          <p:grpSp>
            <p:nvGrpSpPr>
              <p:cNvPr id="90" name="Grupo 89">
                <a:extLst>
                  <a:ext uri="{FF2B5EF4-FFF2-40B4-BE49-F238E27FC236}">
                    <a16:creationId xmlns:a16="http://schemas.microsoft.com/office/drawing/2014/main" xmlns="" id="{F98E8578-A55C-4D5A-B67B-F07061ED95EB}"/>
                  </a:ext>
                </a:extLst>
              </p:cNvPr>
              <p:cNvGrpSpPr/>
              <p:nvPr/>
            </p:nvGrpSpPr>
            <p:grpSpPr>
              <a:xfrm>
                <a:off x="-104586" y="3258293"/>
                <a:ext cx="7866108" cy="369332"/>
                <a:chOff x="-88946" y="1730772"/>
                <a:chExt cx="7866108" cy="369332"/>
              </a:xfrm>
            </p:grpSpPr>
            <p:sp>
              <p:nvSpPr>
                <p:cNvPr id="92" name="Rectángulo 91">
                  <a:extLst>
                    <a:ext uri="{FF2B5EF4-FFF2-40B4-BE49-F238E27FC236}">
                      <a16:creationId xmlns:a16="http://schemas.microsoft.com/office/drawing/2014/main" xmlns=""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93" name="CuadroTexto 92">
                  <a:extLst>
                    <a:ext uri="{FF2B5EF4-FFF2-40B4-BE49-F238E27FC236}">
                      <a16:creationId xmlns:a16="http://schemas.microsoft.com/office/drawing/2014/main" xmlns="" id="{CB4390D6-35FA-450B-A1D5-337BF7ED9267}"/>
                    </a:ext>
                  </a:extLst>
                </p:cNvPr>
                <p:cNvSpPr txBox="1"/>
                <p:nvPr/>
              </p:nvSpPr>
              <p:spPr>
                <a:xfrm>
                  <a:off x="-88946" y="1737642"/>
                  <a:ext cx="7777162" cy="299864"/>
                </a:xfrm>
                <a:prstGeom prst="rect">
                  <a:avLst/>
                </a:prstGeom>
                <a:noFill/>
              </p:spPr>
              <p:txBody>
                <a:bodyPr wrap="square" rtlCol="0">
                  <a:spAutoFit/>
                </a:bodyPr>
                <a:lstStyle/>
                <a:p>
                  <a:pPr algn="ctr"/>
                  <a:r>
                    <a:rPr lang="es-MX" sz="2756"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xmlns="" id="{2C45F712-0E0F-4056-B8C7-58165A752422}"/>
                  </a:ext>
                </a:extLst>
              </p:cNvPr>
              <p:cNvSpPr txBox="1"/>
              <p:nvPr/>
            </p:nvSpPr>
            <p:spPr>
              <a:xfrm>
                <a:off x="-44436" y="3618476"/>
                <a:ext cx="7777163" cy="1438710"/>
              </a:xfrm>
              <a:prstGeom prst="rect">
                <a:avLst/>
              </a:prstGeom>
              <a:noFill/>
            </p:spPr>
            <p:txBody>
              <a:bodyPr wrap="square" rtlCol="0">
                <a:spAutoFit/>
              </a:bodyPr>
              <a:lstStyle/>
              <a:p>
                <a:r>
                  <a:rPr lang="es-MX" sz="2411" dirty="0">
                    <a:latin typeface="Comic Sans MS" panose="030F0702030302020204" pitchFamily="66" charset="0"/>
                  </a:rPr>
                  <a:t>      </a:t>
                </a:r>
                <a:r>
                  <a:rPr lang="es-MX" sz="2067" dirty="0">
                    <a:latin typeface="Comic Sans MS" panose="030F0702030302020204" pitchFamily="66" charset="0"/>
                  </a:rPr>
                  <a:t>Logro de los aprendizajes esperados </a:t>
                </a:r>
                <a:endParaRPr lang="es-MX" sz="2411" dirty="0">
                  <a:latin typeface="Comic Sans MS" panose="030F0702030302020204" pitchFamily="66" charset="0"/>
                </a:endParaRPr>
              </a:p>
              <a:p>
                <a:r>
                  <a:rPr lang="es-MX" sz="2411" dirty="0">
                    <a:latin typeface="Comic Sans MS" panose="030F0702030302020204" pitchFamily="66" charset="0"/>
                  </a:rPr>
                  <a:t>      </a:t>
                </a:r>
                <a:r>
                  <a:rPr lang="es-MX" sz="2067" dirty="0">
                    <a:latin typeface="Comic Sans MS" panose="030F0702030302020204" pitchFamily="66" charset="0"/>
                  </a:rPr>
                  <a:t>Materiales educativos adecuados</a:t>
                </a:r>
              </a:p>
              <a:p>
                <a:r>
                  <a:rPr lang="es-MX" sz="2067" dirty="0">
                    <a:latin typeface="Comic Sans MS" panose="030F0702030302020204" pitchFamily="66" charset="0"/>
                  </a:rPr>
                  <a:t>       Nivel de complejidad adecuado </a:t>
                </a:r>
              </a:p>
              <a:p>
                <a:r>
                  <a:rPr lang="es-MX" sz="2067" dirty="0">
                    <a:latin typeface="Comic Sans MS" panose="030F0702030302020204" pitchFamily="66" charset="0"/>
                  </a:rPr>
                  <a:t>       Organización adecuada</a:t>
                </a:r>
              </a:p>
              <a:p>
                <a:r>
                  <a:rPr lang="es-MX" sz="2067" dirty="0">
                    <a:latin typeface="Comic Sans MS" panose="030F0702030302020204" pitchFamily="66" charset="0"/>
                  </a:rPr>
                  <a:t>       Tiempo planeado correctamente</a:t>
                </a:r>
              </a:p>
              <a:p>
                <a:r>
                  <a:rPr lang="es-MX" sz="2067" dirty="0">
                    <a:latin typeface="Comic Sans MS" panose="030F0702030302020204" pitchFamily="66" charset="0"/>
                  </a:rPr>
                  <a:t>       Actividades planeadas conforme a lo planeado </a:t>
                </a:r>
              </a:p>
              <a:p>
                <a:endParaRPr lang="es-MX" sz="2411" dirty="0"/>
              </a:p>
            </p:txBody>
          </p:sp>
          <p:sp>
            <p:nvSpPr>
              <p:cNvPr id="101" name="Elipse 100">
                <a:extLst>
                  <a:ext uri="{FF2B5EF4-FFF2-40B4-BE49-F238E27FC236}">
                    <a16:creationId xmlns:a16="http://schemas.microsoft.com/office/drawing/2014/main" xmlns=""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06" name="Elipse 105">
                <a:extLst>
                  <a:ext uri="{FF2B5EF4-FFF2-40B4-BE49-F238E27FC236}">
                    <a16:creationId xmlns:a16="http://schemas.microsoft.com/office/drawing/2014/main" xmlns=""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08" name="Elipse 107">
                <a:extLst>
                  <a:ext uri="{FF2B5EF4-FFF2-40B4-BE49-F238E27FC236}">
                    <a16:creationId xmlns:a16="http://schemas.microsoft.com/office/drawing/2014/main" xmlns=""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10" name="Elipse 109">
                <a:extLst>
                  <a:ext uri="{FF2B5EF4-FFF2-40B4-BE49-F238E27FC236}">
                    <a16:creationId xmlns:a16="http://schemas.microsoft.com/office/drawing/2014/main" xmlns=""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12" name="Elipse 111">
                <a:extLst>
                  <a:ext uri="{FF2B5EF4-FFF2-40B4-BE49-F238E27FC236}">
                    <a16:creationId xmlns:a16="http://schemas.microsoft.com/office/drawing/2014/main" xmlns=""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14" name="Elipse 113">
                <a:extLst>
                  <a:ext uri="{FF2B5EF4-FFF2-40B4-BE49-F238E27FC236}">
                    <a16:creationId xmlns:a16="http://schemas.microsoft.com/office/drawing/2014/main" xmlns=""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15" name="CuadroTexto 114">
                <a:extLst>
                  <a:ext uri="{FF2B5EF4-FFF2-40B4-BE49-F238E27FC236}">
                    <a16:creationId xmlns:a16="http://schemas.microsoft.com/office/drawing/2014/main" xmlns="" id="{25E92943-3F55-46FD-819B-08C437F114C6}"/>
                  </a:ext>
                </a:extLst>
              </p:cNvPr>
              <p:cNvSpPr txBox="1"/>
              <p:nvPr/>
            </p:nvSpPr>
            <p:spPr>
              <a:xfrm>
                <a:off x="3639550" y="3590250"/>
                <a:ext cx="4114277" cy="1161854"/>
              </a:xfrm>
              <a:prstGeom prst="rect">
                <a:avLst/>
              </a:prstGeom>
              <a:noFill/>
            </p:spPr>
            <p:txBody>
              <a:bodyPr wrap="square" rtlCol="0">
                <a:spAutoFit/>
              </a:bodyPr>
              <a:lstStyle/>
              <a:p>
                <a:pPr algn="ctr"/>
                <a:r>
                  <a:rPr lang="es-MX" sz="2067" dirty="0">
                    <a:latin typeface="Comic Sans MS" panose="030F0702030302020204" pitchFamily="66" charset="0"/>
                  </a:rPr>
                  <a:t>Observaciones</a:t>
                </a:r>
              </a:p>
              <a:p>
                <a:pPr algn="ctr"/>
                <a:r>
                  <a:rPr lang="es-MX" sz="2067" dirty="0">
                    <a:solidFill>
                      <a:srgbClr val="FF9999"/>
                    </a:solidFill>
                    <a:latin typeface="Comic Sans MS" panose="030F0702030302020204" pitchFamily="66" charset="0"/>
                  </a:rPr>
                  <a:t>_____________________________________________________________________________________________________________________________________________________________________________________________________________</a:t>
                </a:r>
              </a:p>
            </p:txBody>
          </p:sp>
        </p:grpSp>
        <p:grpSp>
          <p:nvGrpSpPr>
            <p:cNvPr id="168" name="Grupo 167">
              <a:extLst>
                <a:ext uri="{FF2B5EF4-FFF2-40B4-BE49-F238E27FC236}">
                  <a16:creationId xmlns:a16="http://schemas.microsoft.com/office/drawing/2014/main" xmlns="" id="{BB09A73F-77AD-421C-9A12-1B07E4E28D91}"/>
                </a:ext>
              </a:extLst>
            </p:cNvPr>
            <p:cNvGrpSpPr/>
            <p:nvPr/>
          </p:nvGrpSpPr>
          <p:grpSpPr>
            <a:xfrm>
              <a:off x="0" y="5352851"/>
              <a:ext cx="8142075" cy="1374905"/>
              <a:chOff x="-106905" y="4811173"/>
              <a:chExt cx="8142075" cy="1374905"/>
            </a:xfrm>
          </p:grpSpPr>
          <p:grpSp>
            <p:nvGrpSpPr>
              <p:cNvPr id="116" name="Grupo 115">
                <a:extLst>
                  <a:ext uri="{FF2B5EF4-FFF2-40B4-BE49-F238E27FC236}">
                    <a16:creationId xmlns:a16="http://schemas.microsoft.com/office/drawing/2014/main" xmlns="" id="{86E20A7A-7587-4421-B56B-9A932A9F7109}"/>
                  </a:ext>
                </a:extLst>
              </p:cNvPr>
              <p:cNvGrpSpPr/>
              <p:nvPr/>
            </p:nvGrpSpPr>
            <p:grpSpPr>
              <a:xfrm>
                <a:off x="-106905" y="4811173"/>
                <a:ext cx="8142075" cy="375843"/>
                <a:chOff x="-91265" y="1649223"/>
                <a:chExt cx="8142075" cy="375843"/>
              </a:xfrm>
            </p:grpSpPr>
            <p:sp>
              <p:nvSpPr>
                <p:cNvPr id="117" name="Rectángulo 116">
                  <a:extLst>
                    <a:ext uri="{FF2B5EF4-FFF2-40B4-BE49-F238E27FC236}">
                      <a16:creationId xmlns:a16="http://schemas.microsoft.com/office/drawing/2014/main" xmlns=""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18" name="CuadroTexto 117">
                  <a:extLst>
                    <a:ext uri="{FF2B5EF4-FFF2-40B4-BE49-F238E27FC236}">
                      <a16:creationId xmlns:a16="http://schemas.microsoft.com/office/drawing/2014/main" xmlns="" id="{1B9E0E7C-C94D-4D33-90C9-F83AE03AC5F1}"/>
                    </a:ext>
                  </a:extLst>
                </p:cNvPr>
                <p:cNvSpPr txBox="1"/>
                <p:nvPr/>
              </p:nvSpPr>
              <p:spPr>
                <a:xfrm>
                  <a:off x="-91265" y="1725202"/>
                  <a:ext cx="8142075" cy="299864"/>
                </a:xfrm>
                <a:prstGeom prst="rect">
                  <a:avLst/>
                </a:prstGeom>
                <a:noFill/>
              </p:spPr>
              <p:txBody>
                <a:bodyPr wrap="square" rtlCol="0">
                  <a:spAutoFit/>
                </a:bodyPr>
                <a:lstStyle/>
                <a:p>
                  <a:pPr algn="ctr"/>
                  <a:r>
                    <a:rPr lang="es-MX" sz="2756"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xmlns="" id="{7C94A14D-3BCC-49E5-BA89-9E2AEF82C62C}"/>
                  </a:ext>
                </a:extLst>
              </p:cNvPr>
              <p:cNvSpPr txBox="1"/>
              <p:nvPr/>
            </p:nvSpPr>
            <p:spPr>
              <a:xfrm>
                <a:off x="-54750" y="5188352"/>
                <a:ext cx="3912051" cy="977148"/>
              </a:xfrm>
              <a:prstGeom prst="rect">
                <a:avLst/>
              </a:prstGeom>
              <a:noFill/>
            </p:spPr>
            <p:txBody>
              <a:bodyPr wrap="square" rtlCol="0">
                <a:spAutoFit/>
              </a:bodyPr>
              <a:lstStyle/>
              <a:p>
                <a:pPr algn="just"/>
                <a:endParaRPr lang="es-MX" sz="2067" dirty="0">
                  <a:latin typeface="Comic Sans MS" panose="030F0702030302020204" pitchFamily="66" charset="0"/>
                </a:endParaRPr>
              </a:p>
              <a:p>
                <a:pPr algn="just"/>
                <a:r>
                  <a:rPr lang="es-MX" sz="2067" dirty="0">
                    <a:latin typeface="Comic Sans MS" panose="030F0702030302020204" pitchFamily="66" charset="0"/>
                  </a:rPr>
                  <a:t>Interés en las actividades</a:t>
                </a:r>
                <a:endParaRPr lang="es-MX" sz="2411" dirty="0">
                  <a:latin typeface="Comic Sans MS" panose="030F0702030302020204" pitchFamily="66" charset="0"/>
                </a:endParaRPr>
              </a:p>
              <a:p>
                <a:pPr algn="just"/>
                <a:r>
                  <a:rPr lang="es-MX" sz="2067" dirty="0">
                    <a:latin typeface="Comic Sans MS" panose="030F0702030302020204" pitchFamily="66" charset="0"/>
                  </a:rPr>
                  <a:t>Participación de la manera esperada</a:t>
                </a:r>
              </a:p>
              <a:p>
                <a:pPr algn="just"/>
                <a:r>
                  <a:rPr lang="es-MX" sz="2067" dirty="0">
                    <a:latin typeface="Comic Sans MS" panose="030F0702030302020204" pitchFamily="66" charset="0"/>
                  </a:rPr>
                  <a:t>Adaptación a la organización establecida</a:t>
                </a:r>
              </a:p>
              <a:p>
                <a:pPr algn="just"/>
                <a:r>
                  <a:rPr lang="es-MX" sz="2067"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xmlns="" id="{06161E3F-EC52-4DE5-966F-0CF0E691332C}"/>
                  </a:ext>
                </a:extLst>
              </p:cNvPr>
              <p:cNvSpPr txBox="1"/>
              <p:nvPr/>
            </p:nvSpPr>
            <p:spPr>
              <a:xfrm>
                <a:off x="3645357" y="5221690"/>
                <a:ext cx="3674654" cy="423028"/>
              </a:xfrm>
              <a:prstGeom prst="rect">
                <a:avLst/>
              </a:prstGeom>
              <a:noFill/>
            </p:spPr>
            <p:txBody>
              <a:bodyPr wrap="square" rtlCol="0">
                <a:spAutoFit/>
              </a:bodyPr>
              <a:lstStyle/>
              <a:p>
                <a:pPr algn="ctr"/>
                <a:r>
                  <a:rPr lang="es-MX" sz="2067" dirty="0">
                    <a:latin typeface="Comic Sans MS" panose="030F0702030302020204" pitchFamily="66" charset="0"/>
                  </a:rPr>
                  <a:t>Todos   Algunos  Pocos   Ninguno</a:t>
                </a:r>
              </a:p>
              <a:p>
                <a:pPr algn="ctr"/>
                <a:endParaRPr lang="es-MX" sz="2067" dirty="0">
                  <a:latin typeface="Comic Sans MS" panose="030F0702030302020204" pitchFamily="66" charset="0"/>
                </a:endParaRPr>
              </a:p>
            </p:txBody>
          </p:sp>
          <p:grpSp>
            <p:nvGrpSpPr>
              <p:cNvPr id="135" name="Grupo 134">
                <a:extLst>
                  <a:ext uri="{FF2B5EF4-FFF2-40B4-BE49-F238E27FC236}">
                    <a16:creationId xmlns:a16="http://schemas.microsoft.com/office/drawing/2014/main" xmlns=""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xmlns=""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28" name="Elipse 127">
                  <a:extLst>
                    <a:ext uri="{FF2B5EF4-FFF2-40B4-BE49-F238E27FC236}">
                      <a16:creationId xmlns:a16="http://schemas.microsoft.com/office/drawing/2014/main" xmlns=""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30" name="Elipse 129">
                  <a:extLst>
                    <a:ext uri="{FF2B5EF4-FFF2-40B4-BE49-F238E27FC236}">
                      <a16:creationId xmlns:a16="http://schemas.microsoft.com/office/drawing/2014/main" xmlns=""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32" name="Elipse 131">
                  <a:extLst>
                    <a:ext uri="{FF2B5EF4-FFF2-40B4-BE49-F238E27FC236}">
                      <a16:creationId xmlns:a16="http://schemas.microsoft.com/office/drawing/2014/main" xmlns=""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36" name="Grupo 135">
                <a:extLst>
                  <a:ext uri="{FF2B5EF4-FFF2-40B4-BE49-F238E27FC236}">
                    <a16:creationId xmlns:a16="http://schemas.microsoft.com/office/drawing/2014/main" xmlns=""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xmlns=""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38" name="Elipse 137">
                  <a:extLst>
                    <a:ext uri="{FF2B5EF4-FFF2-40B4-BE49-F238E27FC236}">
                      <a16:creationId xmlns:a16="http://schemas.microsoft.com/office/drawing/2014/main" xmlns=""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39" name="Elipse 138">
                  <a:extLst>
                    <a:ext uri="{FF2B5EF4-FFF2-40B4-BE49-F238E27FC236}">
                      <a16:creationId xmlns:a16="http://schemas.microsoft.com/office/drawing/2014/main" xmlns=""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40" name="Elipse 139">
                  <a:extLst>
                    <a:ext uri="{FF2B5EF4-FFF2-40B4-BE49-F238E27FC236}">
                      <a16:creationId xmlns:a16="http://schemas.microsoft.com/office/drawing/2014/main" xmlns=""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41" name="Grupo 140">
                <a:extLst>
                  <a:ext uri="{FF2B5EF4-FFF2-40B4-BE49-F238E27FC236}">
                    <a16:creationId xmlns:a16="http://schemas.microsoft.com/office/drawing/2014/main" xmlns=""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xmlns=""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43" name="Elipse 142">
                  <a:extLst>
                    <a:ext uri="{FF2B5EF4-FFF2-40B4-BE49-F238E27FC236}">
                      <a16:creationId xmlns:a16="http://schemas.microsoft.com/office/drawing/2014/main" xmlns=""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44" name="Elipse 143">
                  <a:extLst>
                    <a:ext uri="{FF2B5EF4-FFF2-40B4-BE49-F238E27FC236}">
                      <a16:creationId xmlns:a16="http://schemas.microsoft.com/office/drawing/2014/main" xmlns=""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45" name="Elipse 144">
                  <a:extLst>
                    <a:ext uri="{FF2B5EF4-FFF2-40B4-BE49-F238E27FC236}">
                      <a16:creationId xmlns:a16="http://schemas.microsoft.com/office/drawing/2014/main" xmlns=""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46" name="Grupo 145">
                <a:extLst>
                  <a:ext uri="{FF2B5EF4-FFF2-40B4-BE49-F238E27FC236}">
                    <a16:creationId xmlns:a16="http://schemas.microsoft.com/office/drawing/2014/main" xmlns=""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xmlns=""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48" name="Elipse 147">
                  <a:extLst>
                    <a:ext uri="{FF2B5EF4-FFF2-40B4-BE49-F238E27FC236}">
                      <a16:creationId xmlns:a16="http://schemas.microsoft.com/office/drawing/2014/main" xmlns=""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49" name="Elipse 148">
                  <a:extLst>
                    <a:ext uri="{FF2B5EF4-FFF2-40B4-BE49-F238E27FC236}">
                      <a16:creationId xmlns:a16="http://schemas.microsoft.com/office/drawing/2014/main" xmlns=""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50" name="Elipse 149">
                  <a:extLst>
                    <a:ext uri="{FF2B5EF4-FFF2-40B4-BE49-F238E27FC236}">
                      <a16:creationId xmlns:a16="http://schemas.microsoft.com/office/drawing/2014/main" xmlns=""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grpSp>
          <p:nvGrpSpPr>
            <p:cNvPr id="151" name="Grupo 150">
              <a:extLst>
                <a:ext uri="{FF2B5EF4-FFF2-40B4-BE49-F238E27FC236}">
                  <a16:creationId xmlns:a16="http://schemas.microsoft.com/office/drawing/2014/main" xmlns=""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a16="http://schemas.microsoft.com/office/drawing/2014/main" xmlns=""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53" name="CuadroTexto 152">
                <a:extLst>
                  <a:ext uri="{FF2B5EF4-FFF2-40B4-BE49-F238E27FC236}">
                    <a16:creationId xmlns:a16="http://schemas.microsoft.com/office/drawing/2014/main" xmlns="" id="{B6E65149-4C4C-4DA3-BBD4-37E7A7D3A7A0}"/>
                  </a:ext>
                </a:extLst>
              </p:cNvPr>
              <p:cNvSpPr txBox="1"/>
              <p:nvPr/>
            </p:nvSpPr>
            <p:spPr>
              <a:xfrm>
                <a:off x="-128950" y="1725138"/>
                <a:ext cx="8066405" cy="299864"/>
              </a:xfrm>
              <a:prstGeom prst="rect">
                <a:avLst/>
              </a:prstGeom>
              <a:noFill/>
            </p:spPr>
            <p:txBody>
              <a:bodyPr wrap="square" rtlCol="0">
                <a:spAutoFit/>
              </a:bodyPr>
              <a:lstStyle/>
              <a:p>
                <a:pPr algn="ctr"/>
                <a:r>
                  <a:rPr lang="es-MX" sz="2756"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xmlns="" id="{6718D8D3-202C-4CDB-8F60-21504AA6438C}"/>
                </a:ext>
              </a:extLst>
            </p:cNvPr>
            <p:cNvSpPr txBox="1"/>
            <p:nvPr/>
          </p:nvSpPr>
          <p:spPr>
            <a:xfrm>
              <a:off x="28833" y="7032794"/>
              <a:ext cx="5831687" cy="1346562"/>
            </a:xfrm>
            <a:prstGeom prst="rect">
              <a:avLst/>
            </a:prstGeom>
            <a:noFill/>
          </p:spPr>
          <p:txBody>
            <a:bodyPr wrap="square" rtlCol="0">
              <a:spAutoFit/>
            </a:bodyPr>
            <a:lstStyle/>
            <a:p>
              <a:pPr algn="just"/>
              <a:endParaRPr lang="es-MX" sz="2067" dirty="0">
                <a:latin typeface="Comic Sans MS" panose="030F0702030302020204" pitchFamily="66" charset="0"/>
              </a:endParaRPr>
            </a:p>
            <a:p>
              <a:pPr algn="just"/>
              <a:r>
                <a:rPr lang="es-MX" sz="2067" dirty="0">
                  <a:latin typeface="Comic Sans MS" panose="030F0702030302020204" pitchFamily="66" charset="0"/>
                </a:rPr>
                <a:t>Rescato los conocimientos previos</a:t>
              </a:r>
              <a:endParaRPr lang="es-MX" sz="2411" dirty="0">
                <a:latin typeface="Comic Sans MS" panose="030F0702030302020204" pitchFamily="66" charset="0"/>
              </a:endParaRPr>
            </a:p>
            <a:p>
              <a:pPr algn="just"/>
              <a:r>
                <a:rPr lang="es-MX" sz="2067" dirty="0">
                  <a:latin typeface="Comic Sans MS" panose="030F0702030302020204" pitchFamily="66" charset="0"/>
                </a:rPr>
                <a:t>Identifico y actúa conforme a las necesidades e intereses de los alumnos  </a:t>
              </a:r>
            </a:p>
            <a:p>
              <a:pPr algn="just"/>
              <a:r>
                <a:rPr lang="es-MX" sz="2067" dirty="0">
                  <a:latin typeface="Comic Sans MS" panose="030F0702030302020204" pitchFamily="66" charset="0"/>
                </a:rPr>
                <a:t>Fomento la participación de todos los alumnos </a:t>
              </a:r>
            </a:p>
            <a:p>
              <a:pPr algn="just"/>
              <a:r>
                <a:rPr lang="es-MX" sz="2067" dirty="0">
                  <a:latin typeface="Comic Sans MS" panose="030F0702030302020204" pitchFamily="66" charset="0"/>
                </a:rPr>
                <a:t>Otorgo consignas claras</a:t>
              </a:r>
            </a:p>
            <a:p>
              <a:pPr algn="just"/>
              <a:r>
                <a:rPr lang="es-MX" sz="2067" dirty="0">
                  <a:latin typeface="Comic Sans MS" panose="030F0702030302020204" pitchFamily="66" charset="0"/>
                </a:rPr>
                <a:t>Intervengo adecuadamente</a:t>
              </a:r>
            </a:p>
            <a:p>
              <a:pPr algn="just"/>
              <a:r>
                <a:rPr lang="es-MX" sz="2067"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xmlns=""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xmlns="" id="{101E8FF4-B621-48FA-A3D7-D90BB0502AC4}"/>
                  </a:ext>
                </a:extLst>
              </p:cNvPr>
              <p:cNvSpPr txBox="1"/>
              <p:nvPr/>
            </p:nvSpPr>
            <p:spPr>
              <a:xfrm>
                <a:off x="5319913" y="7568918"/>
                <a:ext cx="2255371" cy="423028"/>
              </a:xfrm>
              <a:prstGeom prst="rect">
                <a:avLst/>
              </a:prstGeom>
              <a:noFill/>
            </p:spPr>
            <p:txBody>
              <a:bodyPr wrap="square" rtlCol="0">
                <a:spAutoFit/>
              </a:bodyPr>
              <a:lstStyle/>
              <a:p>
                <a:pPr algn="ctr"/>
                <a:r>
                  <a:rPr lang="es-MX" sz="2067" dirty="0">
                    <a:latin typeface="Comic Sans MS" panose="030F0702030302020204" pitchFamily="66" charset="0"/>
                  </a:rPr>
                  <a:t>     Si            No   </a:t>
                </a:r>
              </a:p>
              <a:p>
                <a:pPr algn="ctr"/>
                <a:endParaRPr lang="es-MX" sz="2067" dirty="0">
                  <a:latin typeface="Comic Sans MS" panose="030F0702030302020204" pitchFamily="66" charset="0"/>
                </a:endParaRPr>
              </a:p>
            </p:txBody>
          </p:sp>
          <p:grpSp>
            <p:nvGrpSpPr>
              <p:cNvPr id="201" name="Grupo 200">
                <a:extLst>
                  <a:ext uri="{FF2B5EF4-FFF2-40B4-BE49-F238E27FC236}">
                    <a16:creationId xmlns:a16="http://schemas.microsoft.com/office/drawing/2014/main" xmlns=""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xmlns=""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xmlns="" id="{FE1FD20A-6ED7-4845-8B11-A1EC792790C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66" name="Elipse 165">
                    <a:extLst>
                      <a:ext uri="{FF2B5EF4-FFF2-40B4-BE49-F238E27FC236}">
                        <a16:creationId xmlns:a16="http://schemas.microsoft.com/office/drawing/2014/main" xmlns=""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72" name="Grupo 171">
                  <a:extLst>
                    <a:ext uri="{FF2B5EF4-FFF2-40B4-BE49-F238E27FC236}">
                      <a16:creationId xmlns:a16="http://schemas.microsoft.com/office/drawing/2014/main" xmlns=""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xmlns="" id="{E5A1820A-225E-426C-BB18-42E8BAA0D93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74" name="Elipse 173">
                    <a:extLst>
                      <a:ext uri="{FF2B5EF4-FFF2-40B4-BE49-F238E27FC236}">
                        <a16:creationId xmlns:a16="http://schemas.microsoft.com/office/drawing/2014/main" xmlns=""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75" name="Grupo 174">
                  <a:extLst>
                    <a:ext uri="{FF2B5EF4-FFF2-40B4-BE49-F238E27FC236}">
                      <a16:creationId xmlns:a16="http://schemas.microsoft.com/office/drawing/2014/main" xmlns=""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xmlns="" id="{5628CDCD-EA35-4E0D-A852-C8D40DB87C60}"/>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77" name="Elipse 176">
                    <a:extLst>
                      <a:ext uri="{FF2B5EF4-FFF2-40B4-BE49-F238E27FC236}">
                        <a16:creationId xmlns:a16="http://schemas.microsoft.com/office/drawing/2014/main" xmlns=""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78" name="Grupo 177">
                  <a:extLst>
                    <a:ext uri="{FF2B5EF4-FFF2-40B4-BE49-F238E27FC236}">
                      <a16:creationId xmlns:a16="http://schemas.microsoft.com/office/drawing/2014/main" xmlns=""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xmlns="" id="{2CBBDFBE-EB0C-41CC-A88B-D5A80720590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80" name="Elipse 179">
                    <a:extLst>
                      <a:ext uri="{FF2B5EF4-FFF2-40B4-BE49-F238E27FC236}">
                        <a16:creationId xmlns:a16="http://schemas.microsoft.com/office/drawing/2014/main" xmlns=""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81" name="Grupo 180">
                  <a:extLst>
                    <a:ext uri="{FF2B5EF4-FFF2-40B4-BE49-F238E27FC236}">
                      <a16:creationId xmlns:a16="http://schemas.microsoft.com/office/drawing/2014/main" xmlns=""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xmlns="" id="{E7A56ADF-EACC-40C7-9184-0E3F0740A45D}"/>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83" name="Elipse 182">
                    <a:extLst>
                      <a:ext uri="{FF2B5EF4-FFF2-40B4-BE49-F238E27FC236}">
                        <a16:creationId xmlns:a16="http://schemas.microsoft.com/office/drawing/2014/main" xmlns=""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84" name="Grupo 183">
                  <a:extLst>
                    <a:ext uri="{FF2B5EF4-FFF2-40B4-BE49-F238E27FC236}">
                      <a16:creationId xmlns:a16="http://schemas.microsoft.com/office/drawing/2014/main" xmlns=""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xmlns="" id="{A25605AE-999C-4A5F-B9C0-9B6032B44867}"/>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86" name="Elipse 185">
                    <a:extLst>
                      <a:ext uri="{FF2B5EF4-FFF2-40B4-BE49-F238E27FC236}">
                        <a16:creationId xmlns:a16="http://schemas.microsoft.com/office/drawing/2014/main" xmlns=""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grpSp>
        <p:sp>
          <p:nvSpPr>
            <p:cNvPr id="187" name="Rectángulo: esquinas redondeadas 186">
              <a:extLst>
                <a:ext uri="{FF2B5EF4-FFF2-40B4-BE49-F238E27FC236}">
                  <a16:creationId xmlns:a16="http://schemas.microsoft.com/office/drawing/2014/main" xmlns=""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90" name="CuadroTexto 189">
              <a:extLst>
                <a:ext uri="{FF2B5EF4-FFF2-40B4-BE49-F238E27FC236}">
                  <a16:creationId xmlns:a16="http://schemas.microsoft.com/office/drawing/2014/main" xmlns="" id="{325B8F71-AFA8-4D1C-8817-B3B06A563118}"/>
                </a:ext>
              </a:extLst>
            </p:cNvPr>
            <p:cNvSpPr txBox="1"/>
            <p:nvPr/>
          </p:nvSpPr>
          <p:spPr>
            <a:xfrm>
              <a:off x="133839" y="8404739"/>
              <a:ext cx="3553735" cy="238321"/>
            </a:xfrm>
            <a:prstGeom prst="rect">
              <a:avLst/>
            </a:prstGeom>
            <a:noFill/>
          </p:spPr>
          <p:txBody>
            <a:bodyPr wrap="square" rtlCol="0">
              <a:spAutoFit/>
            </a:bodyPr>
            <a:lstStyle/>
            <a:p>
              <a:pPr algn="ctr"/>
              <a:r>
                <a:rPr lang="es-MX" sz="2067" dirty="0">
                  <a:solidFill>
                    <a:schemeClr val="bg1"/>
                  </a:solidFill>
                  <a:latin typeface="Comic Sans MS" panose="030F0702030302020204" pitchFamily="66" charset="0"/>
                </a:rPr>
                <a:t>Logros</a:t>
              </a:r>
            </a:p>
          </p:txBody>
        </p:sp>
        <p:sp>
          <p:nvSpPr>
            <p:cNvPr id="192" name="CuadroTexto 191">
              <a:extLst>
                <a:ext uri="{FF2B5EF4-FFF2-40B4-BE49-F238E27FC236}">
                  <a16:creationId xmlns:a16="http://schemas.microsoft.com/office/drawing/2014/main" xmlns="" id="{85E2E26E-9342-4297-B7CB-788C1192AFE7}"/>
                </a:ext>
              </a:extLst>
            </p:cNvPr>
            <p:cNvSpPr txBox="1"/>
            <p:nvPr/>
          </p:nvSpPr>
          <p:spPr>
            <a:xfrm>
              <a:off x="-40004" y="8592963"/>
              <a:ext cx="3901420" cy="1438635"/>
            </a:xfrm>
            <a:prstGeom prst="rect">
              <a:avLst/>
            </a:prstGeom>
            <a:noFill/>
          </p:spPr>
          <p:txBody>
            <a:bodyPr wrap="square">
              <a:spAutoFit/>
            </a:bodyPr>
            <a:lstStyle/>
            <a:p>
              <a:pPr algn="ctr"/>
              <a:r>
                <a:rPr lang="es-MX" sz="3100" dirty="0">
                  <a:solidFill>
                    <a:schemeClr val="bg1"/>
                  </a:solidFill>
                  <a:latin typeface="Comic Sans MS" panose="030F0702030302020204" pitchFamily="66" charset="0"/>
                </a:rPr>
                <a:t>_________________________________________________________________________________________________________________________________</a:t>
              </a:r>
            </a:p>
          </p:txBody>
        </p:sp>
        <p:sp>
          <p:nvSpPr>
            <p:cNvPr id="194" name="Rectángulo: esquinas redondeadas 193">
              <a:extLst>
                <a:ext uri="{FF2B5EF4-FFF2-40B4-BE49-F238E27FC236}">
                  <a16:creationId xmlns:a16="http://schemas.microsoft.com/office/drawing/2014/main" xmlns=""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dirty="0"/>
            </a:p>
          </p:txBody>
        </p:sp>
        <p:sp>
          <p:nvSpPr>
            <p:cNvPr id="196" name="CuadroTexto 195">
              <a:extLst>
                <a:ext uri="{FF2B5EF4-FFF2-40B4-BE49-F238E27FC236}">
                  <a16:creationId xmlns:a16="http://schemas.microsoft.com/office/drawing/2014/main" xmlns="" id="{3E8B0A84-AA2E-44B9-9328-AF2D69544E7C}"/>
                </a:ext>
              </a:extLst>
            </p:cNvPr>
            <p:cNvSpPr txBox="1"/>
            <p:nvPr/>
          </p:nvSpPr>
          <p:spPr>
            <a:xfrm>
              <a:off x="4080631" y="8474478"/>
              <a:ext cx="3553735" cy="238321"/>
            </a:xfrm>
            <a:prstGeom prst="rect">
              <a:avLst/>
            </a:prstGeom>
            <a:noFill/>
          </p:spPr>
          <p:txBody>
            <a:bodyPr wrap="square" rtlCol="0">
              <a:spAutoFit/>
            </a:bodyPr>
            <a:lstStyle/>
            <a:p>
              <a:pPr algn="ctr"/>
              <a:r>
                <a:rPr lang="es-MX" sz="2067" dirty="0">
                  <a:solidFill>
                    <a:schemeClr val="bg1"/>
                  </a:solidFill>
                  <a:latin typeface="Comic Sans MS" panose="030F0702030302020204" pitchFamily="66" charset="0"/>
                </a:rPr>
                <a:t>Dificultades</a:t>
              </a:r>
            </a:p>
          </p:txBody>
        </p:sp>
        <p:sp>
          <p:nvSpPr>
            <p:cNvPr id="198" name="CuadroTexto 197">
              <a:extLst>
                <a:ext uri="{FF2B5EF4-FFF2-40B4-BE49-F238E27FC236}">
                  <a16:creationId xmlns:a16="http://schemas.microsoft.com/office/drawing/2014/main" xmlns="" id="{8EA301CD-1810-4DA1-96E7-490B3EEE9E43}"/>
                </a:ext>
              </a:extLst>
            </p:cNvPr>
            <p:cNvSpPr txBox="1"/>
            <p:nvPr/>
          </p:nvSpPr>
          <p:spPr>
            <a:xfrm>
              <a:off x="3825086" y="8591560"/>
              <a:ext cx="3901420" cy="1438635"/>
            </a:xfrm>
            <a:prstGeom prst="rect">
              <a:avLst/>
            </a:prstGeom>
            <a:noFill/>
          </p:spPr>
          <p:txBody>
            <a:bodyPr wrap="square">
              <a:spAutoFit/>
            </a:bodyPr>
            <a:lstStyle/>
            <a:p>
              <a:pPr algn="ctr"/>
              <a:r>
                <a:rPr lang="es-MX" sz="3100" dirty="0">
                  <a:solidFill>
                    <a:schemeClr val="bg1"/>
                  </a:solidFill>
                  <a:latin typeface="Comic Sans MS" panose="030F0702030302020204" pitchFamily="66" charset="0"/>
                </a:rPr>
                <a:t>_________________________________________________________________________________________________________________________________</a:t>
              </a:r>
            </a:p>
          </p:txBody>
        </p:sp>
      </p:grpSp>
      <p:pic>
        <p:nvPicPr>
          <p:cNvPr id="4" name="Imagen 3" descr="Imagen que contiene muñeca, juguete, dibujo&#10;&#10;Descripción generada automáticamente">
            <a:extLst>
              <a:ext uri="{FF2B5EF4-FFF2-40B4-BE49-F238E27FC236}">
                <a16:creationId xmlns:a16="http://schemas.microsoft.com/office/drawing/2014/main" xmlns="" id="{E22C5A1D-3DD3-4491-BA78-9B902ABAC39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634893" y="-3528548"/>
            <a:ext cx="1098482" cy="2092159"/>
          </a:xfrm>
          <a:prstGeom prst="rect">
            <a:avLst/>
          </a:prstGeom>
        </p:spPr>
      </p:pic>
    </p:spTree>
    <p:extLst>
      <p:ext uri="{BB962C8B-B14F-4D97-AF65-F5344CB8AC3E}">
        <p14:creationId xmlns:p14="http://schemas.microsoft.com/office/powerpoint/2010/main" val="2941210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xmlns="" id="{BA74D494-408A-4E9A-8CBA-796030CBE8BE}"/>
              </a:ext>
            </a:extLst>
          </p:cNvPr>
          <p:cNvGrpSpPr/>
          <p:nvPr/>
        </p:nvGrpSpPr>
        <p:grpSpPr>
          <a:xfrm>
            <a:off x="-103525" y="-3452353"/>
            <a:ext cx="14125711" cy="17101210"/>
            <a:chOff x="-60113" y="101667"/>
            <a:chExt cx="8202188" cy="9929931"/>
          </a:xfrm>
        </p:grpSpPr>
        <p:sp>
          <p:nvSpPr>
            <p:cNvPr id="6" name="Paralelogramo 5">
              <a:extLst>
                <a:ext uri="{FF2B5EF4-FFF2-40B4-BE49-F238E27FC236}">
                  <a16:creationId xmlns:a16="http://schemas.microsoft.com/office/drawing/2014/main" xmlns=""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8" name="Paralelogramo 7">
              <a:extLst>
                <a:ext uri="{FF2B5EF4-FFF2-40B4-BE49-F238E27FC236}">
                  <a16:creationId xmlns:a16="http://schemas.microsoft.com/office/drawing/2014/main" xmlns=""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0" name="Paralelogramo 9">
              <a:extLst>
                <a:ext uri="{FF2B5EF4-FFF2-40B4-BE49-F238E27FC236}">
                  <a16:creationId xmlns:a16="http://schemas.microsoft.com/office/drawing/2014/main" xmlns=""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nvGrpSpPr>
            <p:cNvPr id="13" name="Grupo 12">
              <a:extLst>
                <a:ext uri="{FF2B5EF4-FFF2-40B4-BE49-F238E27FC236}">
                  <a16:creationId xmlns:a16="http://schemas.microsoft.com/office/drawing/2014/main" xmlns="" id="{B9B108D8-2D8D-467D-B61E-DE552F2B74A5}"/>
                </a:ext>
              </a:extLst>
            </p:cNvPr>
            <p:cNvGrpSpPr/>
            <p:nvPr/>
          </p:nvGrpSpPr>
          <p:grpSpPr>
            <a:xfrm>
              <a:off x="355425" y="669897"/>
              <a:ext cx="406400" cy="484498"/>
              <a:chOff x="325120" y="927110"/>
              <a:chExt cx="406400" cy="484498"/>
            </a:xfrm>
          </p:grpSpPr>
          <p:sp>
            <p:nvSpPr>
              <p:cNvPr id="11" name="Elipse 10">
                <a:extLst>
                  <a:ext uri="{FF2B5EF4-FFF2-40B4-BE49-F238E27FC236}">
                    <a16:creationId xmlns:a16="http://schemas.microsoft.com/office/drawing/2014/main" xmlns=""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2" name="CuadroTexto 11">
                <a:extLst>
                  <a:ext uri="{FF2B5EF4-FFF2-40B4-BE49-F238E27FC236}">
                    <a16:creationId xmlns:a16="http://schemas.microsoft.com/office/drawing/2014/main" xmlns="" id="{2E00C428-416A-4D97-97D6-9A76941C2425}"/>
                  </a:ext>
                </a:extLst>
              </p:cNvPr>
              <p:cNvSpPr txBox="1"/>
              <p:nvPr/>
            </p:nvSpPr>
            <p:spPr>
              <a:xfrm>
                <a:off x="349684" y="927110"/>
                <a:ext cx="304556" cy="484498"/>
              </a:xfrm>
              <a:prstGeom prst="rect">
                <a:avLst/>
              </a:prstGeom>
              <a:noFill/>
            </p:spPr>
            <p:txBody>
              <a:bodyPr wrap="none" rtlCol="0">
                <a:spAutoFit/>
              </a:bodyPr>
              <a:lstStyle/>
              <a:p>
                <a:r>
                  <a:rPr lang="es-MX" sz="4822" dirty="0">
                    <a:latin typeface="Comic Sans MS" panose="030F0702030302020204" pitchFamily="66" charset="0"/>
                  </a:rPr>
                  <a:t>L</a:t>
                </a:r>
              </a:p>
            </p:txBody>
          </p:sp>
        </p:grpSp>
        <p:sp>
          <p:nvSpPr>
            <p:cNvPr id="15" name="Elipse 14">
              <a:extLst>
                <a:ext uri="{FF2B5EF4-FFF2-40B4-BE49-F238E27FC236}">
                  <a16:creationId xmlns:a16="http://schemas.microsoft.com/office/drawing/2014/main" xmlns=""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6" name="CuadroTexto 15">
              <a:extLst>
                <a:ext uri="{FF2B5EF4-FFF2-40B4-BE49-F238E27FC236}">
                  <a16:creationId xmlns:a16="http://schemas.microsoft.com/office/drawing/2014/main" xmlns="" id="{BE575634-FC98-441D-ACDC-E1C8A1435C25}"/>
                </a:ext>
              </a:extLst>
            </p:cNvPr>
            <p:cNvSpPr txBox="1"/>
            <p:nvPr/>
          </p:nvSpPr>
          <p:spPr>
            <a:xfrm>
              <a:off x="859216" y="664837"/>
              <a:ext cx="424628" cy="484498"/>
            </a:xfrm>
            <a:prstGeom prst="rect">
              <a:avLst/>
            </a:prstGeom>
            <a:noFill/>
          </p:spPr>
          <p:txBody>
            <a:bodyPr wrap="none" rtlCol="0">
              <a:spAutoFit/>
            </a:bodyPr>
            <a:lstStyle/>
            <a:p>
              <a:r>
                <a:rPr lang="es-MX" sz="4822" dirty="0">
                  <a:latin typeface="Comic Sans MS" panose="030F0702030302020204" pitchFamily="66" charset="0"/>
                </a:rPr>
                <a:t>M</a:t>
              </a:r>
            </a:p>
          </p:txBody>
        </p:sp>
        <p:sp>
          <p:nvSpPr>
            <p:cNvPr id="18" name="Elipse 17">
              <a:extLst>
                <a:ext uri="{FF2B5EF4-FFF2-40B4-BE49-F238E27FC236}">
                  <a16:creationId xmlns:a16="http://schemas.microsoft.com/office/drawing/2014/main" xmlns=""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9" name="CuadroTexto 18">
              <a:extLst>
                <a:ext uri="{FF2B5EF4-FFF2-40B4-BE49-F238E27FC236}">
                  <a16:creationId xmlns:a16="http://schemas.microsoft.com/office/drawing/2014/main" xmlns="" id="{01D9B938-D65D-4623-994E-C181087BDD6E}"/>
                </a:ext>
              </a:extLst>
            </p:cNvPr>
            <p:cNvSpPr txBox="1"/>
            <p:nvPr/>
          </p:nvSpPr>
          <p:spPr>
            <a:xfrm>
              <a:off x="1353233" y="650852"/>
              <a:ext cx="424628" cy="484498"/>
            </a:xfrm>
            <a:prstGeom prst="rect">
              <a:avLst/>
            </a:prstGeom>
            <a:noFill/>
          </p:spPr>
          <p:txBody>
            <a:bodyPr wrap="none" rtlCol="0">
              <a:spAutoFit/>
            </a:bodyPr>
            <a:lstStyle/>
            <a:p>
              <a:r>
                <a:rPr lang="es-MX" sz="4822" dirty="0">
                  <a:latin typeface="Comic Sans MS" panose="030F0702030302020204" pitchFamily="66" charset="0"/>
                </a:rPr>
                <a:t>M</a:t>
              </a:r>
            </a:p>
          </p:txBody>
        </p:sp>
        <p:sp>
          <p:nvSpPr>
            <p:cNvPr id="21" name="Elipse 20">
              <a:extLst>
                <a:ext uri="{FF2B5EF4-FFF2-40B4-BE49-F238E27FC236}">
                  <a16:creationId xmlns:a16="http://schemas.microsoft.com/office/drawing/2014/main" xmlns=""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100" dirty="0"/>
                <a:t>  </a:t>
              </a:r>
            </a:p>
          </p:txBody>
        </p:sp>
        <p:sp>
          <p:nvSpPr>
            <p:cNvPr id="22" name="CuadroTexto 21">
              <a:extLst>
                <a:ext uri="{FF2B5EF4-FFF2-40B4-BE49-F238E27FC236}">
                  <a16:creationId xmlns:a16="http://schemas.microsoft.com/office/drawing/2014/main" xmlns="" id="{D10FE9A1-28D5-4310-BD57-3A5884781B43}"/>
                </a:ext>
              </a:extLst>
            </p:cNvPr>
            <p:cNvSpPr txBox="1"/>
            <p:nvPr/>
          </p:nvSpPr>
          <p:spPr>
            <a:xfrm>
              <a:off x="1921391" y="682587"/>
              <a:ext cx="310716" cy="484498"/>
            </a:xfrm>
            <a:prstGeom prst="rect">
              <a:avLst/>
            </a:prstGeom>
            <a:noFill/>
          </p:spPr>
          <p:txBody>
            <a:bodyPr wrap="square" rtlCol="0">
              <a:spAutoFit/>
            </a:bodyPr>
            <a:lstStyle/>
            <a:p>
              <a:r>
                <a:rPr lang="es-MX" sz="4822" dirty="0">
                  <a:latin typeface="Comic Sans MS" panose="030F0702030302020204" pitchFamily="66" charset="0"/>
                </a:rPr>
                <a:t>J</a:t>
              </a:r>
            </a:p>
          </p:txBody>
        </p:sp>
        <p:sp>
          <p:nvSpPr>
            <p:cNvPr id="24" name="Elipse 23">
              <a:extLst>
                <a:ext uri="{FF2B5EF4-FFF2-40B4-BE49-F238E27FC236}">
                  <a16:creationId xmlns:a16="http://schemas.microsoft.com/office/drawing/2014/main" xmlns=""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25" name="CuadroTexto 24">
              <a:extLst>
                <a:ext uri="{FF2B5EF4-FFF2-40B4-BE49-F238E27FC236}">
                  <a16:creationId xmlns:a16="http://schemas.microsoft.com/office/drawing/2014/main" xmlns="" id="{675EA713-7166-4AA9-B421-958EB661CA25}"/>
                </a:ext>
              </a:extLst>
            </p:cNvPr>
            <p:cNvSpPr txBox="1"/>
            <p:nvPr/>
          </p:nvSpPr>
          <p:spPr>
            <a:xfrm>
              <a:off x="2395441" y="714322"/>
              <a:ext cx="340857" cy="484498"/>
            </a:xfrm>
            <a:prstGeom prst="rect">
              <a:avLst/>
            </a:prstGeom>
            <a:noFill/>
          </p:spPr>
          <p:txBody>
            <a:bodyPr wrap="none" rtlCol="0">
              <a:spAutoFit/>
            </a:bodyPr>
            <a:lstStyle/>
            <a:p>
              <a:r>
                <a:rPr lang="es-MX" sz="4822" dirty="0">
                  <a:latin typeface="Comic Sans MS" panose="030F0702030302020204" pitchFamily="66" charset="0"/>
                </a:rPr>
                <a:t>V</a:t>
              </a:r>
            </a:p>
          </p:txBody>
        </p:sp>
        <p:grpSp>
          <p:nvGrpSpPr>
            <p:cNvPr id="37" name="Grupo 36">
              <a:extLst>
                <a:ext uri="{FF2B5EF4-FFF2-40B4-BE49-F238E27FC236}">
                  <a16:creationId xmlns:a16="http://schemas.microsoft.com/office/drawing/2014/main" xmlns=""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xmlns="" id="{1F8B6B18-BBBC-4E3C-86D9-F00304A479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xmlns="" id="{E80C588A-7E82-4001-94A5-DE90FC28F9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xmlns="" id="{65450E8D-4A8F-47F5-9A99-0395E3E756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xmlns="" id="{360757C7-0204-411C-BC27-46C0D1504D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xmlns="" id="{69E61F90-5C76-46E5-9AB4-46A4DAD5FA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xmlns="" id="{C0070B9A-B372-4799-9461-A579B3A946DE}"/>
                </a:ext>
              </a:extLst>
            </p:cNvPr>
            <p:cNvSpPr txBox="1"/>
            <p:nvPr/>
          </p:nvSpPr>
          <p:spPr>
            <a:xfrm>
              <a:off x="38869" y="1108892"/>
              <a:ext cx="7777163" cy="607622"/>
            </a:xfrm>
            <a:prstGeom prst="rect">
              <a:avLst/>
            </a:prstGeom>
            <a:noFill/>
          </p:spPr>
          <p:txBody>
            <a:bodyPr wrap="square" rtlCol="0">
              <a:spAutoFit/>
            </a:bodyPr>
            <a:lstStyle/>
            <a:p>
              <a:r>
                <a:rPr lang="es-MX" sz="3100" dirty="0"/>
                <a:t>Situación de Aprendizaje: _____________________________________________</a:t>
              </a:r>
            </a:p>
            <a:p>
              <a:r>
                <a:rPr lang="es-MX" sz="3100" dirty="0"/>
                <a:t>__________________________________________________________________</a:t>
              </a:r>
            </a:p>
          </p:txBody>
        </p:sp>
        <p:sp>
          <p:nvSpPr>
            <p:cNvPr id="39" name="Rectángulo 38">
              <a:extLst>
                <a:ext uri="{FF2B5EF4-FFF2-40B4-BE49-F238E27FC236}">
                  <a16:creationId xmlns:a16="http://schemas.microsoft.com/office/drawing/2014/main" xmlns=""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40" name="CuadroTexto 39">
              <a:extLst>
                <a:ext uri="{FF2B5EF4-FFF2-40B4-BE49-F238E27FC236}">
                  <a16:creationId xmlns:a16="http://schemas.microsoft.com/office/drawing/2014/main" xmlns="" id="{EBB85D41-574F-42BC-9018-63249043977A}"/>
                </a:ext>
              </a:extLst>
            </p:cNvPr>
            <p:cNvSpPr txBox="1"/>
            <p:nvPr/>
          </p:nvSpPr>
          <p:spPr>
            <a:xfrm>
              <a:off x="-60113" y="1913838"/>
              <a:ext cx="7777162" cy="299864"/>
            </a:xfrm>
            <a:prstGeom prst="rect">
              <a:avLst/>
            </a:prstGeom>
            <a:noFill/>
          </p:spPr>
          <p:txBody>
            <a:bodyPr wrap="square" rtlCol="0">
              <a:spAutoFit/>
            </a:bodyPr>
            <a:lstStyle/>
            <a:p>
              <a:pPr algn="ctr"/>
              <a:r>
                <a:rPr lang="es-MX" sz="2756"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xmlns="" id="{083CD8EE-5F7D-466F-B780-EFFFBFC05014}"/>
                </a:ext>
              </a:extLst>
            </p:cNvPr>
            <p:cNvGrpSpPr/>
            <p:nvPr/>
          </p:nvGrpSpPr>
          <p:grpSpPr>
            <a:xfrm>
              <a:off x="240392" y="2345731"/>
              <a:ext cx="7381107" cy="587675"/>
              <a:chOff x="-75901" y="2156819"/>
              <a:chExt cx="7381107" cy="587675"/>
            </a:xfrm>
          </p:grpSpPr>
          <p:grpSp>
            <p:nvGrpSpPr>
              <p:cNvPr id="44" name="Grupo 43">
                <a:extLst>
                  <a:ext uri="{FF2B5EF4-FFF2-40B4-BE49-F238E27FC236}">
                    <a16:creationId xmlns:a16="http://schemas.microsoft.com/office/drawing/2014/main" xmlns=""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xmlns=""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43" name="CuadroTexto 42">
                  <a:extLst>
                    <a:ext uri="{FF2B5EF4-FFF2-40B4-BE49-F238E27FC236}">
                      <a16:creationId xmlns:a16="http://schemas.microsoft.com/office/drawing/2014/main" xmlns="" id="{4D7A53C4-2AD3-46FF-A6B4-42DB355C7AEA}"/>
                    </a:ext>
                  </a:extLst>
                </p:cNvPr>
                <p:cNvSpPr txBox="1"/>
                <p:nvPr/>
              </p:nvSpPr>
              <p:spPr>
                <a:xfrm>
                  <a:off x="-169219" y="2139829"/>
                  <a:ext cx="1892685" cy="535216"/>
                </a:xfrm>
                <a:prstGeom prst="rect">
                  <a:avLst/>
                </a:prstGeom>
                <a:noFill/>
              </p:spPr>
              <p:txBody>
                <a:bodyPr wrap="square" rtlCol="0">
                  <a:spAutoFit/>
                </a:bodyPr>
                <a:lstStyle/>
                <a:p>
                  <a:pPr algn="ctr"/>
                  <a:r>
                    <a:rPr lang="es-MX" sz="2411" b="1" dirty="0">
                      <a:solidFill>
                        <a:schemeClr val="bg1"/>
                      </a:solidFill>
                      <a:latin typeface="Comic Sans MS" panose="030F0702030302020204" pitchFamily="66" charset="0"/>
                    </a:rPr>
                    <a:t>Lenguaje y</a:t>
                  </a:r>
                </a:p>
                <a:p>
                  <a:pPr algn="ctr"/>
                  <a:r>
                    <a:rPr lang="es-MX" sz="2411" b="1" dirty="0">
                      <a:solidFill>
                        <a:schemeClr val="bg1"/>
                      </a:solidFill>
                      <a:latin typeface="Comic Sans MS" panose="030F0702030302020204" pitchFamily="66" charset="0"/>
                    </a:rPr>
                    <a:t>comunicación</a:t>
                  </a:r>
                  <a:endParaRPr lang="es-MX" sz="3100"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xmlns=""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xmlns=""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59" name="CuadroTexto 58">
                  <a:extLst>
                    <a:ext uri="{FF2B5EF4-FFF2-40B4-BE49-F238E27FC236}">
                      <a16:creationId xmlns:a16="http://schemas.microsoft.com/office/drawing/2014/main" xmlns="" id="{0E5E6861-0F13-4038-B433-32662CD9813E}"/>
                    </a:ext>
                  </a:extLst>
                </p:cNvPr>
                <p:cNvSpPr txBox="1"/>
                <p:nvPr/>
              </p:nvSpPr>
              <p:spPr>
                <a:xfrm>
                  <a:off x="-171552" y="2139829"/>
                  <a:ext cx="1892685" cy="535216"/>
                </a:xfrm>
                <a:prstGeom prst="rect">
                  <a:avLst/>
                </a:prstGeom>
                <a:noFill/>
              </p:spPr>
              <p:txBody>
                <a:bodyPr wrap="square" rtlCol="0">
                  <a:spAutoFit/>
                </a:bodyPr>
                <a:lstStyle/>
                <a:p>
                  <a:pPr algn="ctr"/>
                  <a:r>
                    <a:rPr lang="es-MX" sz="2411" b="1" dirty="0">
                      <a:solidFill>
                        <a:schemeClr val="bg1"/>
                      </a:solidFill>
                      <a:latin typeface="Comic Sans MS" panose="030F0702030302020204" pitchFamily="66" charset="0"/>
                    </a:rPr>
                    <a:t>Pensamiento </a:t>
                  </a:r>
                </a:p>
                <a:p>
                  <a:pPr algn="ctr"/>
                  <a:r>
                    <a:rPr lang="es-MX" sz="2411" b="1" dirty="0">
                      <a:solidFill>
                        <a:schemeClr val="bg1"/>
                      </a:solidFill>
                      <a:latin typeface="Comic Sans MS" panose="030F0702030302020204" pitchFamily="66" charset="0"/>
                    </a:rPr>
                    <a:t>matemático</a:t>
                  </a:r>
                  <a:endParaRPr lang="es-MX" sz="3100"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xmlns="" id="{DE412BE8-0BFB-42DA-A279-3E2C07EC4A7C}"/>
                  </a:ext>
                </a:extLst>
              </p:cNvPr>
              <p:cNvGrpSpPr/>
              <p:nvPr/>
            </p:nvGrpSpPr>
            <p:grpSpPr>
              <a:xfrm>
                <a:off x="2280098" y="2156825"/>
                <a:ext cx="1443895" cy="587669"/>
                <a:chOff x="-204663" y="2121401"/>
                <a:chExt cx="1892685" cy="649237"/>
              </a:xfrm>
            </p:grpSpPr>
            <p:sp>
              <p:nvSpPr>
                <p:cNvPr id="61" name="Rectángulo 60">
                  <a:extLst>
                    <a:ext uri="{FF2B5EF4-FFF2-40B4-BE49-F238E27FC236}">
                      <a16:creationId xmlns:a16="http://schemas.microsoft.com/office/drawing/2014/main" xmlns=""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62" name="CuadroTexto 61">
                  <a:extLst>
                    <a:ext uri="{FF2B5EF4-FFF2-40B4-BE49-F238E27FC236}">
                      <a16:creationId xmlns:a16="http://schemas.microsoft.com/office/drawing/2014/main" xmlns="" id="{8583341A-D28C-4BAF-AADF-7019A81EC3A9}"/>
                    </a:ext>
                  </a:extLst>
                </p:cNvPr>
                <p:cNvSpPr txBox="1"/>
                <p:nvPr/>
              </p:nvSpPr>
              <p:spPr>
                <a:xfrm>
                  <a:off x="-204663" y="2150444"/>
                  <a:ext cx="1892685" cy="620194"/>
                </a:xfrm>
                <a:prstGeom prst="rect">
                  <a:avLst/>
                </a:prstGeom>
                <a:noFill/>
              </p:spPr>
              <p:txBody>
                <a:bodyPr wrap="square" rtlCol="0">
                  <a:spAutoFit/>
                </a:bodyPr>
                <a:lstStyle/>
                <a:p>
                  <a:pPr algn="ctr"/>
                  <a:r>
                    <a:rPr lang="es-MX" sz="1894" b="1" dirty="0">
                      <a:solidFill>
                        <a:schemeClr val="bg1"/>
                      </a:solidFill>
                      <a:latin typeface="Comic Sans MS" panose="030F0702030302020204" pitchFamily="66" charset="0"/>
                    </a:rPr>
                    <a:t>Exploración del mundo natural y social</a:t>
                  </a:r>
                  <a:endParaRPr lang="es-MX" sz="2411"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xmlns=""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xmlns=""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65" name="CuadroTexto 64">
                  <a:extLst>
                    <a:ext uri="{FF2B5EF4-FFF2-40B4-BE49-F238E27FC236}">
                      <a16:creationId xmlns:a16="http://schemas.microsoft.com/office/drawing/2014/main" xmlns="" id="{80935E19-64EA-4D41-9A3C-8E6C14C1C24B}"/>
                    </a:ext>
                  </a:extLst>
                </p:cNvPr>
                <p:cNvSpPr txBox="1"/>
                <p:nvPr/>
              </p:nvSpPr>
              <p:spPr>
                <a:xfrm>
                  <a:off x="-359582" y="2259260"/>
                  <a:ext cx="1892685" cy="297223"/>
                </a:xfrm>
                <a:prstGeom prst="rect">
                  <a:avLst/>
                </a:prstGeom>
                <a:noFill/>
              </p:spPr>
              <p:txBody>
                <a:bodyPr wrap="square" rtlCol="0">
                  <a:spAutoFit/>
                </a:bodyPr>
                <a:lstStyle/>
                <a:p>
                  <a:pPr algn="ctr"/>
                  <a:r>
                    <a:rPr lang="es-MX" sz="2411" b="1" dirty="0">
                      <a:solidFill>
                        <a:schemeClr val="bg1"/>
                      </a:solidFill>
                      <a:latin typeface="Comic Sans MS" panose="030F0702030302020204" pitchFamily="66" charset="0"/>
                    </a:rPr>
                    <a:t>Artes</a:t>
                  </a:r>
                  <a:endParaRPr lang="es-MX" sz="3100"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xmlns=""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xmlns=""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68" name="CuadroTexto 67">
                  <a:extLst>
                    <a:ext uri="{FF2B5EF4-FFF2-40B4-BE49-F238E27FC236}">
                      <a16:creationId xmlns:a16="http://schemas.microsoft.com/office/drawing/2014/main" xmlns="" id="{A9F5438C-023C-4607-A434-6E5095D48236}"/>
                    </a:ext>
                  </a:extLst>
                </p:cNvPr>
                <p:cNvSpPr txBox="1"/>
                <p:nvPr/>
              </p:nvSpPr>
              <p:spPr>
                <a:xfrm>
                  <a:off x="-177539" y="2150449"/>
                  <a:ext cx="1892685" cy="535216"/>
                </a:xfrm>
                <a:prstGeom prst="rect">
                  <a:avLst/>
                </a:prstGeom>
                <a:noFill/>
              </p:spPr>
              <p:txBody>
                <a:bodyPr wrap="square" rtlCol="0">
                  <a:spAutoFit/>
                </a:bodyPr>
                <a:lstStyle/>
                <a:p>
                  <a:pPr algn="ctr"/>
                  <a:r>
                    <a:rPr lang="es-MX" sz="2411" b="1" dirty="0">
                      <a:solidFill>
                        <a:schemeClr val="bg1"/>
                      </a:solidFill>
                      <a:latin typeface="Comic Sans MS" panose="030F0702030302020204" pitchFamily="66" charset="0"/>
                    </a:rPr>
                    <a:t>Educación </a:t>
                  </a:r>
                </a:p>
                <a:p>
                  <a:pPr algn="ctr"/>
                  <a:r>
                    <a:rPr lang="es-MX" sz="2411" b="1" dirty="0">
                      <a:solidFill>
                        <a:schemeClr val="bg1"/>
                      </a:solidFill>
                      <a:latin typeface="Comic Sans MS" panose="030F0702030302020204" pitchFamily="66" charset="0"/>
                    </a:rPr>
                    <a:t>Física</a:t>
                  </a:r>
                  <a:endParaRPr lang="es-MX" sz="3100"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xmlns=""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xmlns=""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71" name="CuadroTexto 70">
                  <a:extLst>
                    <a:ext uri="{FF2B5EF4-FFF2-40B4-BE49-F238E27FC236}">
                      <a16:creationId xmlns:a16="http://schemas.microsoft.com/office/drawing/2014/main" xmlns="" id="{2A0E006F-6BFA-4E67-AD34-573EC50C0460}"/>
                    </a:ext>
                  </a:extLst>
                </p:cNvPr>
                <p:cNvSpPr txBox="1"/>
                <p:nvPr/>
              </p:nvSpPr>
              <p:spPr>
                <a:xfrm>
                  <a:off x="-204658" y="2154500"/>
                  <a:ext cx="1892685" cy="433207"/>
                </a:xfrm>
                <a:prstGeom prst="rect">
                  <a:avLst/>
                </a:prstGeom>
                <a:noFill/>
              </p:spPr>
              <p:txBody>
                <a:bodyPr wrap="square" rtlCol="0">
                  <a:spAutoFit/>
                </a:bodyPr>
                <a:lstStyle/>
                <a:p>
                  <a:pPr algn="ctr"/>
                  <a:r>
                    <a:rPr lang="es-MX" sz="1894" b="1" dirty="0">
                      <a:solidFill>
                        <a:schemeClr val="bg1"/>
                      </a:solidFill>
                      <a:latin typeface="Comic Sans MS" panose="030F0702030302020204" pitchFamily="66" charset="0"/>
                    </a:rPr>
                    <a:t>Educación Socioemocional</a:t>
                  </a:r>
                  <a:endParaRPr lang="es-MX" sz="2411"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xmlns=""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xmlns="" id="{7B12804B-9A35-41DE-B9A4-27DE69161C79}"/>
                  </a:ext>
                </a:extLst>
              </p:cNvPr>
              <p:cNvSpPr txBox="1"/>
              <p:nvPr/>
            </p:nvSpPr>
            <p:spPr>
              <a:xfrm>
                <a:off x="27396" y="2826030"/>
                <a:ext cx="7777163" cy="330618"/>
              </a:xfrm>
              <a:prstGeom prst="rect">
                <a:avLst/>
              </a:prstGeom>
              <a:noFill/>
            </p:spPr>
            <p:txBody>
              <a:bodyPr wrap="square" rtlCol="0">
                <a:spAutoFit/>
              </a:bodyPr>
              <a:lstStyle/>
              <a:p>
                <a:r>
                  <a:rPr lang="es-MX" sz="2756" dirty="0">
                    <a:latin typeface="Comic Sans MS" panose="030F0702030302020204" pitchFamily="66" charset="0"/>
                  </a:rPr>
                  <a:t>La jornada de trabajo fue</a:t>
                </a:r>
                <a:r>
                  <a:rPr lang="es-MX" sz="3100" dirty="0"/>
                  <a:t>:</a:t>
                </a:r>
              </a:p>
            </p:txBody>
          </p:sp>
          <p:sp>
            <p:nvSpPr>
              <p:cNvPr id="76" name="Paralelogramo 75">
                <a:extLst>
                  <a:ext uri="{FF2B5EF4-FFF2-40B4-BE49-F238E27FC236}">
                    <a16:creationId xmlns:a16="http://schemas.microsoft.com/office/drawing/2014/main" xmlns=""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78" name="Paralelogramo 77">
                <a:extLst>
                  <a:ext uri="{FF2B5EF4-FFF2-40B4-BE49-F238E27FC236}">
                    <a16:creationId xmlns:a16="http://schemas.microsoft.com/office/drawing/2014/main" xmlns=""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80" name="Paralelogramo 79">
                <a:extLst>
                  <a:ext uri="{FF2B5EF4-FFF2-40B4-BE49-F238E27FC236}">
                    <a16:creationId xmlns:a16="http://schemas.microsoft.com/office/drawing/2014/main" xmlns=""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82" name="Paralelogramo 81">
                <a:extLst>
                  <a:ext uri="{FF2B5EF4-FFF2-40B4-BE49-F238E27FC236}">
                    <a16:creationId xmlns:a16="http://schemas.microsoft.com/office/drawing/2014/main" xmlns=""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83" name="CuadroTexto 82">
                <a:extLst>
                  <a:ext uri="{FF2B5EF4-FFF2-40B4-BE49-F238E27FC236}">
                    <a16:creationId xmlns:a16="http://schemas.microsoft.com/office/drawing/2014/main" xmlns="" id="{967DD3A9-200C-4C55-8BC5-CCE26BA059E2}"/>
                  </a:ext>
                </a:extLst>
              </p:cNvPr>
              <p:cNvSpPr txBox="1"/>
              <p:nvPr/>
            </p:nvSpPr>
            <p:spPr>
              <a:xfrm>
                <a:off x="2788271" y="2881579"/>
                <a:ext cx="914591" cy="269037"/>
              </a:xfrm>
              <a:prstGeom prst="rect">
                <a:avLst/>
              </a:prstGeom>
              <a:noFill/>
            </p:spPr>
            <p:txBody>
              <a:bodyPr wrap="square" rtlCol="0">
                <a:spAutoFit/>
              </a:bodyPr>
              <a:lstStyle/>
              <a:p>
                <a:r>
                  <a:rPr lang="es-MX" sz="2411"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xmlns="" id="{F09B523F-8A7C-480D-8661-5FA4C6F2E91D}"/>
                  </a:ext>
                </a:extLst>
              </p:cNvPr>
              <p:cNvSpPr txBox="1"/>
              <p:nvPr/>
            </p:nvSpPr>
            <p:spPr>
              <a:xfrm>
                <a:off x="3902327" y="2884214"/>
                <a:ext cx="914400" cy="269037"/>
              </a:xfrm>
              <a:prstGeom prst="rect">
                <a:avLst/>
              </a:prstGeom>
              <a:noFill/>
            </p:spPr>
            <p:txBody>
              <a:bodyPr wrap="square" rtlCol="0">
                <a:spAutoFit/>
              </a:bodyPr>
              <a:lstStyle/>
              <a:p>
                <a:r>
                  <a:rPr lang="es-MX" sz="2411" dirty="0">
                    <a:latin typeface="Comic Sans MS" panose="030F0702030302020204" pitchFamily="66" charset="0"/>
                  </a:rPr>
                  <a:t>Buena</a:t>
                </a:r>
              </a:p>
            </p:txBody>
          </p:sp>
          <p:sp>
            <p:nvSpPr>
              <p:cNvPr id="87" name="CuadroTexto 86">
                <a:extLst>
                  <a:ext uri="{FF2B5EF4-FFF2-40B4-BE49-F238E27FC236}">
                    <a16:creationId xmlns:a16="http://schemas.microsoft.com/office/drawing/2014/main" xmlns="" id="{738EC69C-9FF1-417C-B72A-2D7D20847ECA}"/>
                  </a:ext>
                </a:extLst>
              </p:cNvPr>
              <p:cNvSpPr txBox="1"/>
              <p:nvPr/>
            </p:nvSpPr>
            <p:spPr>
              <a:xfrm>
                <a:off x="4984176" y="2894967"/>
                <a:ext cx="914400" cy="269037"/>
              </a:xfrm>
              <a:prstGeom prst="rect">
                <a:avLst/>
              </a:prstGeom>
              <a:noFill/>
            </p:spPr>
            <p:txBody>
              <a:bodyPr wrap="square" rtlCol="0">
                <a:spAutoFit/>
              </a:bodyPr>
              <a:lstStyle/>
              <a:p>
                <a:r>
                  <a:rPr lang="es-MX" sz="2411" dirty="0">
                    <a:latin typeface="Comic Sans MS" panose="030F0702030302020204" pitchFamily="66" charset="0"/>
                  </a:rPr>
                  <a:t>Regular</a:t>
                </a:r>
                <a:endParaRPr lang="es-MX" sz="1894" dirty="0"/>
              </a:p>
            </p:txBody>
          </p:sp>
          <p:sp>
            <p:nvSpPr>
              <p:cNvPr id="89" name="CuadroTexto 88">
                <a:extLst>
                  <a:ext uri="{FF2B5EF4-FFF2-40B4-BE49-F238E27FC236}">
                    <a16:creationId xmlns:a16="http://schemas.microsoft.com/office/drawing/2014/main" xmlns="" id="{1D108D3C-EB07-407F-9F55-E69D4D110D55}"/>
                  </a:ext>
                </a:extLst>
              </p:cNvPr>
              <p:cNvSpPr txBox="1"/>
              <p:nvPr/>
            </p:nvSpPr>
            <p:spPr>
              <a:xfrm>
                <a:off x="6341522" y="2894967"/>
                <a:ext cx="914400" cy="269037"/>
              </a:xfrm>
              <a:prstGeom prst="rect">
                <a:avLst/>
              </a:prstGeom>
              <a:noFill/>
            </p:spPr>
            <p:txBody>
              <a:bodyPr wrap="square" rtlCol="0">
                <a:spAutoFit/>
              </a:bodyPr>
              <a:lstStyle/>
              <a:p>
                <a:r>
                  <a:rPr lang="es-MX" sz="2411" dirty="0">
                    <a:latin typeface="Comic Sans MS" panose="030F0702030302020204" pitchFamily="66" charset="0"/>
                  </a:rPr>
                  <a:t>Mala</a:t>
                </a:r>
                <a:endParaRPr lang="es-MX" sz="2411" dirty="0"/>
              </a:p>
            </p:txBody>
          </p:sp>
        </p:grpSp>
        <p:grpSp>
          <p:nvGrpSpPr>
            <p:cNvPr id="169" name="Grupo 168">
              <a:extLst>
                <a:ext uri="{FF2B5EF4-FFF2-40B4-BE49-F238E27FC236}">
                  <a16:creationId xmlns:a16="http://schemas.microsoft.com/office/drawing/2014/main" xmlns="" id="{F98882BD-1128-4333-AD3C-C99E090A88D9}"/>
                </a:ext>
              </a:extLst>
            </p:cNvPr>
            <p:cNvGrpSpPr/>
            <p:nvPr/>
          </p:nvGrpSpPr>
          <p:grpSpPr>
            <a:xfrm>
              <a:off x="-60113" y="3701185"/>
              <a:ext cx="7866108" cy="1798893"/>
              <a:chOff x="-104586" y="3258293"/>
              <a:chExt cx="7866108" cy="1798893"/>
            </a:xfrm>
          </p:grpSpPr>
          <p:grpSp>
            <p:nvGrpSpPr>
              <p:cNvPr id="90" name="Grupo 89">
                <a:extLst>
                  <a:ext uri="{FF2B5EF4-FFF2-40B4-BE49-F238E27FC236}">
                    <a16:creationId xmlns:a16="http://schemas.microsoft.com/office/drawing/2014/main" xmlns="" id="{F98E8578-A55C-4D5A-B67B-F07061ED95EB}"/>
                  </a:ext>
                </a:extLst>
              </p:cNvPr>
              <p:cNvGrpSpPr/>
              <p:nvPr/>
            </p:nvGrpSpPr>
            <p:grpSpPr>
              <a:xfrm>
                <a:off x="-104586" y="3258293"/>
                <a:ext cx="7866108" cy="369332"/>
                <a:chOff x="-88946" y="1730772"/>
                <a:chExt cx="7866108" cy="369332"/>
              </a:xfrm>
            </p:grpSpPr>
            <p:sp>
              <p:nvSpPr>
                <p:cNvPr id="92" name="Rectángulo 91">
                  <a:extLst>
                    <a:ext uri="{FF2B5EF4-FFF2-40B4-BE49-F238E27FC236}">
                      <a16:creationId xmlns:a16="http://schemas.microsoft.com/office/drawing/2014/main" xmlns=""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93" name="CuadroTexto 92">
                  <a:extLst>
                    <a:ext uri="{FF2B5EF4-FFF2-40B4-BE49-F238E27FC236}">
                      <a16:creationId xmlns:a16="http://schemas.microsoft.com/office/drawing/2014/main" xmlns="" id="{CB4390D6-35FA-450B-A1D5-337BF7ED9267}"/>
                    </a:ext>
                  </a:extLst>
                </p:cNvPr>
                <p:cNvSpPr txBox="1"/>
                <p:nvPr/>
              </p:nvSpPr>
              <p:spPr>
                <a:xfrm>
                  <a:off x="-88946" y="1737642"/>
                  <a:ext cx="7777162" cy="299864"/>
                </a:xfrm>
                <a:prstGeom prst="rect">
                  <a:avLst/>
                </a:prstGeom>
                <a:noFill/>
              </p:spPr>
              <p:txBody>
                <a:bodyPr wrap="square" rtlCol="0">
                  <a:spAutoFit/>
                </a:bodyPr>
                <a:lstStyle/>
                <a:p>
                  <a:pPr algn="ctr"/>
                  <a:r>
                    <a:rPr lang="es-MX" sz="2756"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xmlns="" id="{2C45F712-0E0F-4056-B8C7-58165A752422}"/>
                  </a:ext>
                </a:extLst>
              </p:cNvPr>
              <p:cNvSpPr txBox="1"/>
              <p:nvPr/>
            </p:nvSpPr>
            <p:spPr>
              <a:xfrm>
                <a:off x="-44436" y="3618476"/>
                <a:ext cx="7777163" cy="1438710"/>
              </a:xfrm>
              <a:prstGeom prst="rect">
                <a:avLst/>
              </a:prstGeom>
              <a:noFill/>
            </p:spPr>
            <p:txBody>
              <a:bodyPr wrap="square" rtlCol="0">
                <a:spAutoFit/>
              </a:bodyPr>
              <a:lstStyle/>
              <a:p>
                <a:r>
                  <a:rPr lang="es-MX" sz="2411" dirty="0">
                    <a:latin typeface="Comic Sans MS" panose="030F0702030302020204" pitchFamily="66" charset="0"/>
                  </a:rPr>
                  <a:t>      </a:t>
                </a:r>
                <a:r>
                  <a:rPr lang="es-MX" sz="2067" dirty="0">
                    <a:latin typeface="Comic Sans MS" panose="030F0702030302020204" pitchFamily="66" charset="0"/>
                  </a:rPr>
                  <a:t>Logro de los aprendizajes esperados </a:t>
                </a:r>
                <a:endParaRPr lang="es-MX" sz="2411" dirty="0">
                  <a:latin typeface="Comic Sans MS" panose="030F0702030302020204" pitchFamily="66" charset="0"/>
                </a:endParaRPr>
              </a:p>
              <a:p>
                <a:r>
                  <a:rPr lang="es-MX" sz="2411" dirty="0">
                    <a:latin typeface="Comic Sans MS" panose="030F0702030302020204" pitchFamily="66" charset="0"/>
                  </a:rPr>
                  <a:t>      </a:t>
                </a:r>
                <a:r>
                  <a:rPr lang="es-MX" sz="2067" dirty="0">
                    <a:latin typeface="Comic Sans MS" panose="030F0702030302020204" pitchFamily="66" charset="0"/>
                  </a:rPr>
                  <a:t>Materiales educativos adecuados</a:t>
                </a:r>
              </a:p>
              <a:p>
                <a:r>
                  <a:rPr lang="es-MX" sz="2067" dirty="0">
                    <a:latin typeface="Comic Sans MS" panose="030F0702030302020204" pitchFamily="66" charset="0"/>
                  </a:rPr>
                  <a:t>       Nivel de complejidad adecuado </a:t>
                </a:r>
              </a:p>
              <a:p>
                <a:r>
                  <a:rPr lang="es-MX" sz="2067" dirty="0">
                    <a:latin typeface="Comic Sans MS" panose="030F0702030302020204" pitchFamily="66" charset="0"/>
                  </a:rPr>
                  <a:t>       Organización adecuada</a:t>
                </a:r>
              </a:p>
              <a:p>
                <a:r>
                  <a:rPr lang="es-MX" sz="2067" dirty="0">
                    <a:latin typeface="Comic Sans MS" panose="030F0702030302020204" pitchFamily="66" charset="0"/>
                  </a:rPr>
                  <a:t>       Tiempo planeado correctamente</a:t>
                </a:r>
              </a:p>
              <a:p>
                <a:r>
                  <a:rPr lang="es-MX" sz="2067" dirty="0">
                    <a:latin typeface="Comic Sans MS" panose="030F0702030302020204" pitchFamily="66" charset="0"/>
                  </a:rPr>
                  <a:t>       Actividades planeadas conforme a lo planeado </a:t>
                </a:r>
              </a:p>
              <a:p>
                <a:endParaRPr lang="es-MX" sz="2411" dirty="0"/>
              </a:p>
            </p:txBody>
          </p:sp>
          <p:sp>
            <p:nvSpPr>
              <p:cNvPr id="101" name="Elipse 100">
                <a:extLst>
                  <a:ext uri="{FF2B5EF4-FFF2-40B4-BE49-F238E27FC236}">
                    <a16:creationId xmlns:a16="http://schemas.microsoft.com/office/drawing/2014/main" xmlns=""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06" name="Elipse 105">
                <a:extLst>
                  <a:ext uri="{FF2B5EF4-FFF2-40B4-BE49-F238E27FC236}">
                    <a16:creationId xmlns:a16="http://schemas.microsoft.com/office/drawing/2014/main" xmlns=""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08" name="Elipse 107">
                <a:extLst>
                  <a:ext uri="{FF2B5EF4-FFF2-40B4-BE49-F238E27FC236}">
                    <a16:creationId xmlns:a16="http://schemas.microsoft.com/office/drawing/2014/main" xmlns=""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10" name="Elipse 109">
                <a:extLst>
                  <a:ext uri="{FF2B5EF4-FFF2-40B4-BE49-F238E27FC236}">
                    <a16:creationId xmlns:a16="http://schemas.microsoft.com/office/drawing/2014/main" xmlns=""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12" name="Elipse 111">
                <a:extLst>
                  <a:ext uri="{FF2B5EF4-FFF2-40B4-BE49-F238E27FC236}">
                    <a16:creationId xmlns:a16="http://schemas.microsoft.com/office/drawing/2014/main" xmlns=""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14" name="Elipse 113">
                <a:extLst>
                  <a:ext uri="{FF2B5EF4-FFF2-40B4-BE49-F238E27FC236}">
                    <a16:creationId xmlns:a16="http://schemas.microsoft.com/office/drawing/2014/main" xmlns=""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15" name="CuadroTexto 114">
                <a:extLst>
                  <a:ext uri="{FF2B5EF4-FFF2-40B4-BE49-F238E27FC236}">
                    <a16:creationId xmlns:a16="http://schemas.microsoft.com/office/drawing/2014/main" xmlns="" id="{25E92943-3F55-46FD-819B-08C437F114C6}"/>
                  </a:ext>
                </a:extLst>
              </p:cNvPr>
              <p:cNvSpPr txBox="1"/>
              <p:nvPr/>
            </p:nvSpPr>
            <p:spPr>
              <a:xfrm>
                <a:off x="3639550" y="3590250"/>
                <a:ext cx="4114277" cy="1161854"/>
              </a:xfrm>
              <a:prstGeom prst="rect">
                <a:avLst/>
              </a:prstGeom>
              <a:noFill/>
            </p:spPr>
            <p:txBody>
              <a:bodyPr wrap="square" rtlCol="0">
                <a:spAutoFit/>
              </a:bodyPr>
              <a:lstStyle/>
              <a:p>
                <a:pPr algn="ctr"/>
                <a:r>
                  <a:rPr lang="es-MX" sz="2067" dirty="0">
                    <a:latin typeface="Comic Sans MS" panose="030F0702030302020204" pitchFamily="66" charset="0"/>
                  </a:rPr>
                  <a:t>Observaciones</a:t>
                </a:r>
              </a:p>
              <a:p>
                <a:pPr algn="ctr"/>
                <a:r>
                  <a:rPr lang="es-MX" sz="2067" dirty="0">
                    <a:solidFill>
                      <a:srgbClr val="FF9999"/>
                    </a:solidFill>
                    <a:latin typeface="Comic Sans MS" panose="030F0702030302020204" pitchFamily="66" charset="0"/>
                  </a:rPr>
                  <a:t>_____________________________________________________________________________________________________________________________________________________________________________________________________________</a:t>
                </a:r>
              </a:p>
            </p:txBody>
          </p:sp>
        </p:grpSp>
        <p:grpSp>
          <p:nvGrpSpPr>
            <p:cNvPr id="168" name="Grupo 167">
              <a:extLst>
                <a:ext uri="{FF2B5EF4-FFF2-40B4-BE49-F238E27FC236}">
                  <a16:creationId xmlns:a16="http://schemas.microsoft.com/office/drawing/2014/main" xmlns="" id="{BB09A73F-77AD-421C-9A12-1B07E4E28D91}"/>
                </a:ext>
              </a:extLst>
            </p:cNvPr>
            <p:cNvGrpSpPr/>
            <p:nvPr/>
          </p:nvGrpSpPr>
          <p:grpSpPr>
            <a:xfrm>
              <a:off x="0" y="5352851"/>
              <a:ext cx="8142075" cy="1374905"/>
              <a:chOff x="-106905" y="4811173"/>
              <a:chExt cx="8142075" cy="1374905"/>
            </a:xfrm>
          </p:grpSpPr>
          <p:grpSp>
            <p:nvGrpSpPr>
              <p:cNvPr id="116" name="Grupo 115">
                <a:extLst>
                  <a:ext uri="{FF2B5EF4-FFF2-40B4-BE49-F238E27FC236}">
                    <a16:creationId xmlns:a16="http://schemas.microsoft.com/office/drawing/2014/main" xmlns="" id="{86E20A7A-7587-4421-B56B-9A932A9F7109}"/>
                  </a:ext>
                </a:extLst>
              </p:cNvPr>
              <p:cNvGrpSpPr/>
              <p:nvPr/>
            </p:nvGrpSpPr>
            <p:grpSpPr>
              <a:xfrm>
                <a:off x="-106905" y="4811173"/>
                <a:ext cx="8142075" cy="375843"/>
                <a:chOff x="-91265" y="1649223"/>
                <a:chExt cx="8142075" cy="375843"/>
              </a:xfrm>
            </p:grpSpPr>
            <p:sp>
              <p:nvSpPr>
                <p:cNvPr id="117" name="Rectángulo 116">
                  <a:extLst>
                    <a:ext uri="{FF2B5EF4-FFF2-40B4-BE49-F238E27FC236}">
                      <a16:creationId xmlns:a16="http://schemas.microsoft.com/office/drawing/2014/main" xmlns=""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18" name="CuadroTexto 117">
                  <a:extLst>
                    <a:ext uri="{FF2B5EF4-FFF2-40B4-BE49-F238E27FC236}">
                      <a16:creationId xmlns:a16="http://schemas.microsoft.com/office/drawing/2014/main" xmlns="" id="{1B9E0E7C-C94D-4D33-90C9-F83AE03AC5F1}"/>
                    </a:ext>
                  </a:extLst>
                </p:cNvPr>
                <p:cNvSpPr txBox="1"/>
                <p:nvPr/>
              </p:nvSpPr>
              <p:spPr>
                <a:xfrm>
                  <a:off x="-91265" y="1725202"/>
                  <a:ext cx="8142075" cy="299864"/>
                </a:xfrm>
                <a:prstGeom prst="rect">
                  <a:avLst/>
                </a:prstGeom>
                <a:noFill/>
              </p:spPr>
              <p:txBody>
                <a:bodyPr wrap="square" rtlCol="0">
                  <a:spAutoFit/>
                </a:bodyPr>
                <a:lstStyle/>
                <a:p>
                  <a:pPr algn="ctr"/>
                  <a:r>
                    <a:rPr lang="es-MX" sz="2756"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xmlns="" id="{7C94A14D-3BCC-49E5-BA89-9E2AEF82C62C}"/>
                  </a:ext>
                </a:extLst>
              </p:cNvPr>
              <p:cNvSpPr txBox="1"/>
              <p:nvPr/>
            </p:nvSpPr>
            <p:spPr>
              <a:xfrm>
                <a:off x="-54750" y="5188352"/>
                <a:ext cx="3912051" cy="977148"/>
              </a:xfrm>
              <a:prstGeom prst="rect">
                <a:avLst/>
              </a:prstGeom>
              <a:noFill/>
            </p:spPr>
            <p:txBody>
              <a:bodyPr wrap="square" rtlCol="0">
                <a:spAutoFit/>
              </a:bodyPr>
              <a:lstStyle/>
              <a:p>
                <a:pPr algn="just"/>
                <a:endParaRPr lang="es-MX" sz="2067" dirty="0">
                  <a:latin typeface="Comic Sans MS" panose="030F0702030302020204" pitchFamily="66" charset="0"/>
                </a:endParaRPr>
              </a:p>
              <a:p>
                <a:pPr algn="just"/>
                <a:r>
                  <a:rPr lang="es-MX" sz="2067" dirty="0">
                    <a:latin typeface="Comic Sans MS" panose="030F0702030302020204" pitchFamily="66" charset="0"/>
                  </a:rPr>
                  <a:t>Interés en las actividades</a:t>
                </a:r>
                <a:endParaRPr lang="es-MX" sz="2411" dirty="0">
                  <a:latin typeface="Comic Sans MS" panose="030F0702030302020204" pitchFamily="66" charset="0"/>
                </a:endParaRPr>
              </a:p>
              <a:p>
                <a:pPr algn="just"/>
                <a:r>
                  <a:rPr lang="es-MX" sz="2067" dirty="0">
                    <a:latin typeface="Comic Sans MS" panose="030F0702030302020204" pitchFamily="66" charset="0"/>
                  </a:rPr>
                  <a:t>Participación de la manera esperada</a:t>
                </a:r>
              </a:p>
              <a:p>
                <a:pPr algn="just"/>
                <a:r>
                  <a:rPr lang="es-MX" sz="2067" dirty="0">
                    <a:latin typeface="Comic Sans MS" panose="030F0702030302020204" pitchFamily="66" charset="0"/>
                  </a:rPr>
                  <a:t>Adaptación a la organización establecida</a:t>
                </a:r>
              </a:p>
              <a:p>
                <a:pPr algn="just"/>
                <a:r>
                  <a:rPr lang="es-MX" sz="2067"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xmlns="" id="{06161E3F-EC52-4DE5-966F-0CF0E691332C}"/>
                  </a:ext>
                </a:extLst>
              </p:cNvPr>
              <p:cNvSpPr txBox="1"/>
              <p:nvPr/>
            </p:nvSpPr>
            <p:spPr>
              <a:xfrm>
                <a:off x="3645357" y="5221690"/>
                <a:ext cx="3674654" cy="423028"/>
              </a:xfrm>
              <a:prstGeom prst="rect">
                <a:avLst/>
              </a:prstGeom>
              <a:noFill/>
            </p:spPr>
            <p:txBody>
              <a:bodyPr wrap="square" rtlCol="0">
                <a:spAutoFit/>
              </a:bodyPr>
              <a:lstStyle/>
              <a:p>
                <a:pPr algn="ctr"/>
                <a:r>
                  <a:rPr lang="es-MX" sz="2067" dirty="0">
                    <a:latin typeface="Comic Sans MS" panose="030F0702030302020204" pitchFamily="66" charset="0"/>
                  </a:rPr>
                  <a:t>Todos   Algunos  Pocos   Ninguno</a:t>
                </a:r>
              </a:p>
              <a:p>
                <a:pPr algn="ctr"/>
                <a:endParaRPr lang="es-MX" sz="2067" dirty="0">
                  <a:latin typeface="Comic Sans MS" panose="030F0702030302020204" pitchFamily="66" charset="0"/>
                </a:endParaRPr>
              </a:p>
            </p:txBody>
          </p:sp>
          <p:grpSp>
            <p:nvGrpSpPr>
              <p:cNvPr id="135" name="Grupo 134">
                <a:extLst>
                  <a:ext uri="{FF2B5EF4-FFF2-40B4-BE49-F238E27FC236}">
                    <a16:creationId xmlns:a16="http://schemas.microsoft.com/office/drawing/2014/main" xmlns=""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xmlns=""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28" name="Elipse 127">
                  <a:extLst>
                    <a:ext uri="{FF2B5EF4-FFF2-40B4-BE49-F238E27FC236}">
                      <a16:creationId xmlns:a16="http://schemas.microsoft.com/office/drawing/2014/main" xmlns=""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30" name="Elipse 129">
                  <a:extLst>
                    <a:ext uri="{FF2B5EF4-FFF2-40B4-BE49-F238E27FC236}">
                      <a16:creationId xmlns:a16="http://schemas.microsoft.com/office/drawing/2014/main" xmlns=""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32" name="Elipse 131">
                  <a:extLst>
                    <a:ext uri="{FF2B5EF4-FFF2-40B4-BE49-F238E27FC236}">
                      <a16:creationId xmlns:a16="http://schemas.microsoft.com/office/drawing/2014/main" xmlns=""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36" name="Grupo 135">
                <a:extLst>
                  <a:ext uri="{FF2B5EF4-FFF2-40B4-BE49-F238E27FC236}">
                    <a16:creationId xmlns:a16="http://schemas.microsoft.com/office/drawing/2014/main" xmlns=""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xmlns=""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38" name="Elipse 137">
                  <a:extLst>
                    <a:ext uri="{FF2B5EF4-FFF2-40B4-BE49-F238E27FC236}">
                      <a16:creationId xmlns:a16="http://schemas.microsoft.com/office/drawing/2014/main" xmlns=""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39" name="Elipse 138">
                  <a:extLst>
                    <a:ext uri="{FF2B5EF4-FFF2-40B4-BE49-F238E27FC236}">
                      <a16:creationId xmlns:a16="http://schemas.microsoft.com/office/drawing/2014/main" xmlns=""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40" name="Elipse 139">
                  <a:extLst>
                    <a:ext uri="{FF2B5EF4-FFF2-40B4-BE49-F238E27FC236}">
                      <a16:creationId xmlns:a16="http://schemas.microsoft.com/office/drawing/2014/main" xmlns=""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41" name="Grupo 140">
                <a:extLst>
                  <a:ext uri="{FF2B5EF4-FFF2-40B4-BE49-F238E27FC236}">
                    <a16:creationId xmlns:a16="http://schemas.microsoft.com/office/drawing/2014/main" xmlns=""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xmlns=""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43" name="Elipse 142">
                  <a:extLst>
                    <a:ext uri="{FF2B5EF4-FFF2-40B4-BE49-F238E27FC236}">
                      <a16:creationId xmlns:a16="http://schemas.microsoft.com/office/drawing/2014/main" xmlns=""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44" name="Elipse 143">
                  <a:extLst>
                    <a:ext uri="{FF2B5EF4-FFF2-40B4-BE49-F238E27FC236}">
                      <a16:creationId xmlns:a16="http://schemas.microsoft.com/office/drawing/2014/main" xmlns=""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45" name="Elipse 144">
                  <a:extLst>
                    <a:ext uri="{FF2B5EF4-FFF2-40B4-BE49-F238E27FC236}">
                      <a16:creationId xmlns:a16="http://schemas.microsoft.com/office/drawing/2014/main" xmlns=""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46" name="Grupo 145">
                <a:extLst>
                  <a:ext uri="{FF2B5EF4-FFF2-40B4-BE49-F238E27FC236}">
                    <a16:creationId xmlns:a16="http://schemas.microsoft.com/office/drawing/2014/main" xmlns=""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xmlns=""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48" name="Elipse 147">
                  <a:extLst>
                    <a:ext uri="{FF2B5EF4-FFF2-40B4-BE49-F238E27FC236}">
                      <a16:creationId xmlns:a16="http://schemas.microsoft.com/office/drawing/2014/main" xmlns=""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49" name="Elipse 148">
                  <a:extLst>
                    <a:ext uri="{FF2B5EF4-FFF2-40B4-BE49-F238E27FC236}">
                      <a16:creationId xmlns:a16="http://schemas.microsoft.com/office/drawing/2014/main" xmlns=""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50" name="Elipse 149">
                  <a:extLst>
                    <a:ext uri="{FF2B5EF4-FFF2-40B4-BE49-F238E27FC236}">
                      <a16:creationId xmlns:a16="http://schemas.microsoft.com/office/drawing/2014/main" xmlns=""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grpSp>
          <p:nvGrpSpPr>
            <p:cNvPr id="151" name="Grupo 150">
              <a:extLst>
                <a:ext uri="{FF2B5EF4-FFF2-40B4-BE49-F238E27FC236}">
                  <a16:creationId xmlns:a16="http://schemas.microsoft.com/office/drawing/2014/main" xmlns=""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a16="http://schemas.microsoft.com/office/drawing/2014/main" xmlns=""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53" name="CuadroTexto 152">
                <a:extLst>
                  <a:ext uri="{FF2B5EF4-FFF2-40B4-BE49-F238E27FC236}">
                    <a16:creationId xmlns:a16="http://schemas.microsoft.com/office/drawing/2014/main" xmlns="" id="{B6E65149-4C4C-4DA3-BBD4-37E7A7D3A7A0}"/>
                  </a:ext>
                </a:extLst>
              </p:cNvPr>
              <p:cNvSpPr txBox="1"/>
              <p:nvPr/>
            </p:nvSpPr>
            <p:spPr>
              <a:xfrm>
                <a:off x="-128950" y="1725138"/>
                <a:ext cx="8066405" cy="299864"/>
              </a:xfrm>
              <a:prstGeom prst="rect">
                <a:avLst/>
              </a:prstGeom>
              <a:noFill/>
            </p:spPr>
            <p:txBody>
              <a:bodyPr wrap="square" rtlCol="0">
                <a:spAutoFit/>
              </a:bodyPr>
              <a:lstStyle/>
              <a:p>
                <a:pPr algn="ctr"/>
                <a:r>
                  <a:rPr lang="es-MX" sz="2756"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xmlns="" id="{6718D8D3-202C-4CDB-8F60-21504AA6438C}"/>
                </a:ext>
              </a:extLst>
            </p:cNvPr>
            <p:cNvSpPr txBox="1"/>
            <p:nvPr/>
          </p:nvSpPr>
          <p:spPr>
            <a:xfrm>
              <a:off x="28833" y="7032794"/>
              <a:ext cx="5831687" cy="1346562"/>
            </a:xfrm>
            <a:prstGeom prst="rect">
              <a:avLst/>
            </a:prstGeom>
            <a:noFill/>
          </p:spPr>
          <p:txBody>
            <a:bodyPr wrap="square" rtlCol="0">
              <a:spAutoFit/>
            </a:bodyPr>
            <a:lstStyle/>
            <a:p>
              <a:pPr algn="just"/>
              <a:endParaRPr lang="es-MX" sz="2067" dirty="0">
                <a:latin typeface="Comic Sans MS" panose="030F0702030302020204" pitchFamily="66" charset="0"/>
              </a:endParaRPr>
            </a:p>
            <a:p>
              <a:pPr algn="just"/>
              <a:r>
                <a:rPr lang="es-MX" sz="2067" dirty="0">
                  <a:latin typeface="Comic Sans MS" panose="030F0702030302020204" pitchFamily="66" charset="0"/>
                </a:rPr>
                <a:t>Rescato los conocimientos previos</a:t>
              </a:r>
              <a:endParaRPr lang="es-MX" sz="2411" dirty="0">
                <a:latin typeface="Comic Sans MS" panose="030F0702030302020204" pitchFamily="66" charset="0"/>
              </a:endParaRPr>
            </a:p>
            <a:p>
              <a:pPr algn="just"/>
              <a:r>
                <a:rPr lang="es-MX" sz="2067" dirty="0">
                  <a:latin typeface="Comic Sans MS" panose="030F0702030302020204" pitchFamily="66" charset="0"/>
                </a:rPr>
                <a:t>Identifico y actúa conforme a las necesidades e intereses de los alumnos  </a:t>
              </a:r>
            </a:p>
            <a:p>
              <a:pPr algn="just"/>
              <a:r>
                <a:rPr lang="es-MX" sz="2067" dirty="0">
                  <a:latin typeface="Comic Sans MS" panose="030F0702030302020204" pitchFamily="66" charset="0"/>
                </a:rPr>
                <a:t>Fomento la participación de todos los alumnos </a:t>
              </a:r>
            </a:p>
            <a:p>
              <a:pPr algn="just"/>
              <a:r>
                <a:rPr lang="es-MX" sz="2067" dirty="0">
                  <a:latin typeface="Comic Sans MS" panose="030F0702030302020204" pitchFamily="66" charset="0"/>
                </a:rPr>
                <a:t>Otorgo consignas claras</a:t>
              </a:r>
            </a:p>
            <a:p>
              <a:pPr algn="just"/>
              <a:r>
                <a:rPr lang="es-MX" sz="2067" dirty="0">
                  <a:latin typeface="Comic Sans MS" panose="030F0702030302020204" pitchFamily="66" charset="0"/>
                </a:rPr>
                <a:t>Intervengo adecuadamente</a:t>
              </a:r>
            </a:p>
            <a:p>
              <a:pPr algn="just"/>
              <a:r>
                <a:rPr lang="es-MX" sz="2067"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xmlns=""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xmlns="" id="{101E8FF4-B621-48FA-A3D7-D90BB0502AC4}"/>
                  </a:ext>
                </a:extLst>
              </p:cNvPr>
              <p:cNvSpPr txBox="1"/>
              <p:nvPr/>
            </p:nvSpPr>
            <p:spPr>
              <a:xfrm>
                <a:off x="5319913" y="7568918"/>
                <a:ext cx="2255371" cy="423028"/>
              </a:xfrm>
              <a:prstGeom prst="rect">
                <a:avLst/>
              </a:prstGeom>
              <a:noFill/>
            </p:spPr>
            <p:txBody>
              <a:bodyPr wrap="square" rtlCol="0">
                <a:spAutoFit/>
              </a:bodyPr>
              <a:lstStyle/>
              <a:p>
                <a:pPr algn="ctr"/>
                <a:r>
                  <a:rPr lang="es-MX" sz="2067" dirty="0">
                    <a:latin typeface="Comic Sans MS" panose="030F0702030302020204" pitchFamily="66" charset="0"/>
                  </a:rPr>
                  <a:t>     Si            No   </a:t>
                </a:r>
              </a:p>
              <a:p>
                <a:pPr algn="ctr"/>
                <a:endParaRPr lang="es-MX" sz="2067" dirty="0">
                  <a:latin typeface="Comic Sans MS" panose="030F0702030302020204" pitchFamily="66" charset="0"/>
                </a:endParaRPr>
              </a:p>
            </p:txBody>
          </p:sp>
          <p:grpSp>
            <p:nvGrpSpPr>
              <p:cNvPr id="201" name="Grupo 200">
                <a:extLst>
                  <a:ext uri="{FF2B5EF4-FFF2-40B4-BE49-F238E27FC236}">
                    <a16:creationId xmlns:a16="http://schemas.microsoft.com/office/drawing/2014/main" xmlns=""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xmlns=""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xmlns="" id="{FE1FD20A-6ED7-4845-8B11-A1EC792790C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66" name="Elipse 165">
                    <a:extLst>
                      <a:ext uri="{FF2B5EF4-FFF2-40B4-BE49-F238E27FC236}">
                        <a16:creationId xmlns:a16="http://schemas.microsoft.com/office/drawing/2014/main" xmlns=""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72" name="Grupo 171">
                  <a:extLst>
                    <a:ext uri="{FF2B5EF4-FFF2-40B4-BE49-F238E27FC236}">
                      <a16:creationId xmlns:a16="http://schemas.microsoft.com/office/drawing/2014/main" xmlns=""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xmlns="" id="{E5A1820A-225E-426C-BB18-42E8BAA0D93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74" name="Elipse 173">
                    <a:extLst>
                      <a:ext uri="{FF2B5EF4-FFF2-40B4-BE49-F238E27FC236}">
                        <a16:creationId xmlns:a16="http://schemas.microsoft.com/office/drawing/2014/main" xmlns=""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75" name="Grupo 174">
                  <a:extLst>
                    <a:ext uri="{FF2B5EF4-FFF2-40B4-BE49-F238E27FC236}">
                      <a16:creationId xmlns:a16="http://schemas.microsoft.com/office/drawing/2014/main" xmlns=""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xmlns="" id="{5628CDCD-EA35-4E0D-A852-C8D40DB87C60}"/>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77" name="Elipse 176">
                    <a:extLst>
                      <a:ext uri="{FF2B5EF4-FFF2-40B4-BE49-F238E27FC236}">
                        <a16:creationId xmlns:a16="http://schemas.microsoft.com/office/drawing/2014/main" xmlns=""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78" name="Grupo 177">
                  <a:extLst>
                    <a:ext uri="{FF2B5EF4-FFF2-40B4-BE49-F238E27FC236}">
                      <a16:creationId xmlns:a16="http://schemas.microsoft.com/office/drawing/2014/main" xmlns=""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xmlns="" id="{2CBBDFBE-EB0C-41CC-A88B-D5A80720590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80" name="Elipse 179">
                    <a:extLst>
                      <a:ext uri="{FF2B5EF4-FFF2-40B4-BE49-F238E27FC236}">
                        <a16:creationId xmlns:a16="http://schemas.microsoft.com/office/drawing/2014/main" xmlns=""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81" name="Grupo 180">
                  <a:extLst>
                    <a:ext uri="{FF2B5EF4-FFF2-40B4-BE49-F238E27FC236}">
                      <a16:creationId xmlns:a16="http://schemas.microsoft.com/office/drawing/2014/main" xmlns=""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xmlns="" id="{E7A56ADF-EACC-40C7-9184-0E3F0740A45D}"/>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83" name="Elipse 182">
                    <a:extLst>
                      <a:ext uri="{FF2B5EF4-FFF2-40B4-BE49-F238E27FC236}">
                        <a16:creationId xmlns:a16="http://schemas.microsoft.com/office/drawing/2014/main" xmlns=""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84" name="Grupo 183">
                  <a:extLst>
                    <a:ext uri="{FF2B5EF4-FFF2-40B4-BE49-F238E27FC236}">
                      <a16:creationId xmlns:a16="http://schemas.microsoft.com/office/drawing/2014/main" xmlns=""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xmlns="" id="{A25605AE-999C-4A5F-B9C0-9B6032B44867}"/>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86" name="Elipse 185">
                    <a:extLst>
                      <a:ext uri="{FF2B5EF4-FFF2-40B4-BE49-F238E27FC236}">
                        <a16:creationId xmlns:a16="http://schemas.microsoft.com/office/drawing/2014/main" xmlns=""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grpSp>
        <p:sp>
          <p:nvSpPr>
            <p:cNvPr id="187" name="Rectángulo: esquinas redondeadas 186">
              <a:extLst>
                <a:ext uri="{FF2B5EF4-FFF2-40B4-BE49-F238E27FC236}">
                  <a16:creationId xmlns:a16="http://schemas.microsoft.com/office/drawing/2014/main" xmlns=""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90" name="CuadroTexto 189">
              <a:extLst>
                <a:ext uri="{FF2B5EF4-FFF2-40B4-BE49-F238E27FC236}">
                  <a16:creationId xmlns:a16="http://schemas.microsoft.com/office/drawing/2014/main" xmlns="" id="{325B8F71-AFA8-4D1C-8817-B3B06A563118}"/>
                </a:ext>
              </a:extLst>
            </p:cNvPr>
            <p:cNvSpPr txBox="1"/>
            <p:nvPr/>
          </p:nvSpPr>
          <p:spPr>
            <a:xfrm>
              <a:off x="133839" y="8404739"/>
              <a:ext cx="3553735" cy="238321"/>
            </a:xfrm>
            <a:prstGeom prst="rect">
              <a:avLst/>
            </a:prstGeom>
            <a:noFill/>
          </p:spPr>
          <p:txBody>
            <a:bodyPr wrap="square" rtlCol="0">
              <a:spAutoFit/>
            </a:bodyPr>
            <a:lstStyle/>
            <a:p>
              <a:pPr algn="ctr"/>
              <a:r>
                <a:rPr lang="es-MX" sz="2067" dirty="0">
                  <a:solidFill>
                    <a:schemeClr val="bg1"/>
                  </a:solidFill>
                  <a:latin typeface="Comic Sans MS" panose="030F0702030302020204" pitchFamily="66" charset="0"/>
                </a:rPr>
                <a:t>Logros</a:t>
              </a:r>
            </a:p>
          </p:txBody>
        </p:sp>
        <p:sp>
          <p:nvSpPr>
            <p:cNvPr id="192" name="CuadroTexto 191">
              <a:extLst>
                <a:ext uri="{FF2B5EF4-FFF2-40B4-BE49-F238E27FC236}">
                  <a16:creationId xmlns:a16="http://schemas.microsoft.com/office/drawing/2014/main" xmlns="" id="{85E2E26E-9342-4297-B7CB-788C1192AFE7}"/>
                </a:ext>
              </a:extLst>
            </p:cNvPr>
            <p:cNvSpPr txBox="1"/>
            <p:nvPr/>
          </p:nvSpPr>
          <p:spPr>
            <a:xfrm>
              <a:off x="-40004" y="8592963"/>
              <a:ext cx="3901420" cy="1438635"/>
            </a:xfrm>
            <a:prstGeom prst="rect">
              <a:avLst/>
            </a:prstGeom>
            <a:noFill/>
          </p:spPr>
          <p:txBody>
            <a:bodyPr wrap="square">
              <a:spAutoFit/>
            </a:bodyPr>
            <a:lstStyle/>
            <a:p>
              <a:pPr algn="ctr"/>
              <a:r>
                <a:rPr lang="es-MX" sz="3100" dirty="0">
                  <a:solidFill>
                    <a:schemeClr val="bg1"/>
                  </a:solidFill>
                  <a:latin typeface="Comic Sans MS" panose="030F0702030302020204" pitchFamily="66" charset="0"/>
                </a:rPr>
                <a:t>_________________________________________________________________________________________________________________________________</a:t>
              </a:r>
            </a:p>
          </p:txBody>
        </p:sp>
        <p:sp>
          <p:nvSpPr>
            <p:cNvPr id="194" name="Rectángulo: esquinas redondeadas 193">
              <a:extLst>
                <a:ext uri="{FF2B5EF4-FFF2-40B4-BE49-F238E27FC236}">
                  <a16:creationId xmlns:a16="http://schemas.microsoft.com/office/drawing/2014/main" xmlns=""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dirty="0"/>
            </a:p>
          </p:txBody>
        </p:sp>
        <p:sp>
          <p:nvSpPr>
            <p:cNvPr id="196" name="CuadroTexto 195">
              <a:extLst>
                <a:ext uri="{FF2B5EF4-FFF2-40B4-BE49-F238E27FC236}">
                  <a16:creationId xmlns:a16="http://schemas.microsoft.com/office/drawing/2014/main" xmlns="" id="{3E8B0A84-AA2E-44B9-9328-AF2D69544E7C}"/>
                </a:ext>
              </a:extLst>
            </p:cNvPr>
            <p:cNvSpPr txBox="1"/>
            <p:nvPr/>
          </p:nvSpPr>
          <p:spPr>
            <a:xfrm>
              <a:off x="4080631" y="8474478"/>
              <a:ext cx="3553735" cy="238321"/>
            </a:xfrm>
            <a:prstGeom prst="rect">
              <a:avLst/>
            </a:prstGeom>
            <a:noFill/>
          </p:spPr>
          <p:txBody>
            <a:bodyPr wrap="square" rtlCol="0">
              <a:spAutoFit/>
            </a:bodyPr>
            <a:lstStyle/>
            <a:p>
              <a:pPr algn="ctr"/>
              <a:r>
                <a:rPr lang="es-MX" sz="2067" dirty="0">
                  <a:solidFill>
                    <a:schemeClr val="bg1"/>
                  </a:solidFill>
                  <a:latin typeface="Comic Sans MS" panose="030F0702030302020204" pitchFamily="66" charset="0"/>
                </a:rPr>
                <a:t>Dificultades</a:t>
              </a:r>
            </a:p>
          </p:txBody>
        </p:sp>
        <p:sp>
          <p:nvSpPr>
            <p:cNvPr id="198" name="CuadroTexto 197">
              <a:extLst>
                <a:ext uri="{FF2B5EF4-FFF2-40B4-BE49-F238E27FC236}">
                  <a16:creationId xmlns:a16="http://schemas.microsoft.com/office/drawing/2014/main" xmlns="" id="{8EA301CD-1810-4DA1-96E7-490B3EEE9E43}"/>
                </a:ext>
              </a:extLst>
            </p:cNvPr>
            <p:cNvSpPr txBox="1"/>
            <p:nvPr/>
          </p:nvSpPr>
          <p:spPr>
            <a:xfrm>
              <a:off x="3825086" y="8591560"/>
              <a:ext cx="3901420" cy="1438635"/>
            </a:xfrm>
            <a:prstGeom prst="rect">
              <a:avLst/>
            </a:prstGeom>
            <a:noFill/>
          </p:spPr>
          <p:txBody>
            <a:bodyPr wrap="square">
              <a:spAutoFit/>
            </a:bodyPr>
            <a:lstStyle/>
            <a:p>
              <a:pPr algn="ctr"/>
              <a:r>
                <a:rPr lang="es-MX" sz="3100" dirty="0">
                  <a:solidFill>
                    <a:schemeClr val="bg1"/>
                  </a:solidFill>
                  <a:latin typeface="Comic Sans MS" panose="030F0702030302020204" pitchFamily="66" charset="0"/>
                </a:rPr>
                <a:t>_________________________________________________________________________________________________________________________________</a:t>
              </a:r>
            </a:p>
          </p:txBody>
        </p:sp>
      </p:grpSp>
      <p:pic>
        <p:nvPicPr>
          <p:cNvPr id="4" name="Imagen 3" descr="Imagen que contiene muñeca, juguete, dibujo&#10;&#10;Descripción generada automáticamente">
            <a:extLst>
              <a:ext uri="{FF2B5EF4-FFF2-40B4-BE49-F238E27FC236}">
                <a16:creationId xmlns:a16="http://schemas.microsoft.com/office/drawing/2014/main" xmlns="" id="{E22C5A1D-3DD3-4491-BA78-9B902ABAC39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634893" y="-3528548"/>
            <a:ext cx="1098482" cy="2092159"/>
          </a:xfrm>
          <a:prstGeom prst="rect">
            <a:avLst/>
          </a:prstGeom>
        </p:spPr>
      </p:pic>
    </p:spTree>
    <p:extLst>
      <p:ext uri="{BB962C8B-B14F-4D97-AF65-F5344CB8AC3E}">
        <p14:creationId xmlns:p14="http://schemas.microsoft.com/office/powerpoint/2010/main" val="23591365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xmlns="" id="{BA74D494-408A-4E9A-8CBA-796030CBE8BE}"/>
              </a:ext>
            </a:extLst>
          </p:cNvPr>
          <p:cNvGrpSpPr/>
          <p:nvPr/>
        </p:nvGrpSpPr>
        <p:grpSpPr>
          <a:xfrm>
            <a:off x="-103525" y="-3452353"/>
            <a:ext cx="14125711" cy="17101210"/>
            <a:chOff x="-60113" y="101667"/>
            <a:chExt cx="8202188" cy="9929931"/>
          </a:xfrm>
        </p:grpSpPr>
        <p:sp>
          <p:nvSpPr>
            <p:cNvPr id="6" name="Paralelogramo 5">
              <a:extLst>
                <a:ext uri="{FF2B5EF4-FFF2-40B4-BE49-F238E27FC236}">
                  <a16:creationId xmlns:a16="http://schemas.microsoft.com/office/drawing/2014/main" xmlns=""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8" name="Paralelogramo 7">
              <a:extLst>
                <a:ext uri="{FF2B5EF4-FFF2-40B4-BE49-F238E27FC236}">
                  <a16:creationId xmlns:a16="http://schemas.microsoft.com/office/drawing/2014/main" xmlns=""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0" name="Paralelogramo 9">
              <a:extLst>
                <a:ext uri="{FF2B5EF4-FFF2-40B4-BE49-F238E27FC236}">
                  <a16:creationId xmlns:a16="http://schemas.microsoft.com/office/drawing/2014/main" xmlns=""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nvGrpSpPr>
            <p:cNvPr id="13" name="Grupo 12">
              <a:extLst>
                <a:ext uri="{FF2B5EF4-FFF2-40B4-BE49-F238E27FC236}">
                  <a16:creationId xmlns:a16="http://schemas.microsoft.com/office/drawing/2014/main" xmlns="" id="{B9B108D8-2D8D-467D-B61E-DE552F2B74A5}"/>
                </a:ext>
              </a:extLst>
            </p:cNvPr>
            <p:cNvGrpSpPr/>
            <p:nvPr/>
          </p:nvGrpSpPr>
          <p:grpSpPr>
            <a:xfrm>
              <a:off x="355425" y="669897"/>
              <a:ext cx="406400" cy="484498"/>
              <a:chOff x="325120" y="927110"/>
              <a:chExt cx="406400" cy="484498"/>
            </a:xfrm>
          </p:grpSpPr>
          <p:sp>
            <p:nvSpPr>
              <p:cNvPr id="11" name="Elipse 10">
                <a:extLst>
                  <a:ext uri="{FF2B5EF4-FFF2-40B4-BE49-F238E27FC236}">
                    <a16:creationId xmlns:a16="http://schemas.microsoft.com/office/drawing/2014/main" xmlns=""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2" name="CuadroTexto 11">
                <a:extLst>
                  <a:ext uri="{FF2B5EF4-FFF2-40B4-BE49-F238E27FC236}">
                    <a16:creationId xmlns:a16="http://schemas.microsoft.com/office/drawing/2014/main" xmlns="" id="{2E00C428-416A-4D97-97D6-9A76941C2425}"/>
                  </a:ext>
                </a:extLst>
              </p:cNvPr>
              <p:cNvSpPr txBox="1"/>
              <p:nvPr/>
            </p:nvSpPr>
            <p:spPr>
              <a:xfrm>
                <a:off x="349684" y="927110"/>
                <a:ext cx="304556" cy="484498"/>
              </a:xfrm>
              <a:prstGeom prst="rect">
                <a:avLst/>
              </a:prstGeom>
              <a:noFill/>
            </p:spPr>
            <p:txBody>
              <a:bodyPr wrap="none" rtlCol="0">
                <a:spAutoFit/>
              </a:bodyPr>
              <a:lstStyle/>
              <a:p>
                <a:r>
                  <a:rPr lang="es-MX" sz="4822" dirty="0">
                    <a:latin typeface="Comic Sans MS" panose="030F0702030302020204" pitchFamily="66" charset="0"/>
                  </a:rPr>
                  <a:t>L</a:t>
                </a:r>
              </a:p>
            </p:txBody>
          </p:sp>
        </p:grpSp>
        <p:sp>
          <p:nvSpPr>
            <p:cNvPr id="15" name="Elipse 14">
              <a:extLst>
                <a:ext uri="{FF2B5EF4-FFF2-40B4-BE49-F238E27FC236}">
                  <a16:creationId xmlns:a16="http://schemas.microsoft.com/office/drawing/2014/main" xmlns=""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6" name="CuadroTexto 15">
              <a:extLst>
                <a:ext uri="{FF2B5EF4-FFF2-40B4-BE49-F238E27FC236}">
                  <a16:creationId xmlns:a16="http://schemas.microsoft.com/office/drawing/2014/main" xmlns="" id="{BE575634-FC98-441D-ACDC-E1C8A1435C25}"/>
                </a:ext>
              </a:extLst>
            </p:cNvPr>
            <p:cNvSpPr txBox="1"/>
            <p:nvPr/>
          </p:nvSpPr>
          <p:spPr>
            <a:xfrm>
              <a:off x="859216" y="664837"/>
              <a:ext cx="424628" cy="484498"/>
            </a:xfrm>
            <a:prstGeom prst="rect">
              <a:avLst/>
            </a:prstGeom>
            <a:noFill/>
          </p:spPr>
          <p:txBody>
            <a:bodyPr wrap="none" rtlCol="0">
              <a:spAutoFit/>
            </a:bodyPr>
            <a:lstStyle/>
            <a:p>
              <a:r>
                <a:rPr lang="es-MX" sz="4822" dirty="0">
                  <a:latin typeface="Comic Sans MS" panose="030F0702030302020204" pitchFamily="66" charset="0"/>
                </a:rPr>
                <a:t>M</a:t>
              </a:r>
            </a:p>
          </p:txBody>
        </p:sp>
        <p:sp>
          <p:nvSpPr>
            <p:cNvPr id="18" name="Elipse 17">
              <a:extLst>
                <a:ext uri="{FF2B5EF4-FFF2-40B4-BE49-F238E27FC236}">
                  <a16:creationId xmlns:a16="http://schemas.microsoft.com/office/drawing/2014/main" xmlns=""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9" name="CuadroTexto 18">
              <a:extLst>
                <a:ext uri="{FF2B5EF4-FFF2-40B4-BE49-F238E27FC236}">
                  <a16:creationId xmlns:a16="http://schemas.microsoft.com/office/drawing/2014/main" xmlns="" id="{01D9B938-D65D-4623-994E-C181087BDD6E}"/>
                </a:ext>
              </a:extLst>
            </p:cNvPr>
            <p:cNvSpPr txBox="1"/>
            <p:nvPr/>
          </p:nvSpPr>
          <p:spPr>
            <a:xfrm>
              <a:off x="1353233" y="650852"/>
              <a:ext cx="424628" cy="484498"/>
            </a:xfrm>
            <a:prstGeom prst="rect">
              <a:avLst/>
            </a:prstGeom>
            <a:noFill/>
          </p:spPr>
          <p:txBody>
            <a:bodyPr wrap="none" rtlCol="0">
              <a:spAutoFit/>
            </a:bodyPr>
            <a:lstStyle/>
            <a:p>
              <a:r>
                <a:rPr lang="es-MX" sz="4822" dirty="0">
                  <a:latin typeface="Comic Sans MS" panose="030F0702030302020204" pitchFamily="66" charset="0"/>
                </a:rPr>
                <a:t>M</a:t>
              </a:r>
            </a:p>
          </p:txBody>
        </p:sp>
        <p:sp>
          <p:nvSpPr>
            <p:cNvPr id="21" name="Elipse 20">
              <a:extLst>
                <a:ext uri="{FF2B5EF4-FFF2-40B4-BE49-F238E27FC236}">
                  <a16:creationId xmlns:a16="http://schemas.microsoft.com/office/drawing/2014/main" xmlns=""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100" dirty="0"/>
                <a:t>  </a:t>
              </a:r>
            </a:p>
          </p:txBody>
        </p:sp>
        <p:sp>
          <p:nvSpPr>
            <p:cNvPr id="22" name="CuadroTexto 21">
              <a:extLst>
                <a:ext uri="{FF2B5EF4-FFF2-40B4-BE49-F238E27FC236}">
                  <a16:creationId xmlns:a16="http://schemas.microsoft.com/office/drawing/2014/main" xmlns="" id="{D10FE9A1-28D5-4310-BD57-3A5884781B43}"/>
                </a:ext>
              </a:extLst>
            </p:cNvPr>
            <p:cNvSpPr txBox="1"/>
            <p:nvPr/>
          </p:nvSpPr>
          <p:spPr>
            <a:xfrm>
              <a:off x="1921391" y="682587"/>
              <a:ext cx="310716" cy="484498"/>
            </a:xfrm>
            <a:prstGeom prst="rect">
              <a:avLst/>
            </a:prstGeom>
            <a:noFill/>
          </p:spPr>
          <p:txBody>
            <a:bodyPr wrap="square" rtlCol="0">
              <a:spAutoFit/>
            </a:bodyPr>
            <a:lstStyle/>
            <a:p>
              <a:r>
                <a:rPr lang="es-MX" sz="4822" dirty="0">
                  <a:latin typeface="Comic Sans MS" panose="030F0702030302020204" pitchFamily="66" charset="0"/>
                </a:rPr>
                <a:t>J</a:t>
              </a:r>
            </a:p>
          </p:txBody>
        </p:sp>
        <p:sp>
          <p:nvSpPr>
            <p:cNvPr id="24" name="Elipse 23">
              <a:extLst>
                <a:ext uri="{FF2B5EF4-FFF2-40B4-BE49-F238E27FC236}">
                  <a16:creationId xmlns:a16="http://schemas.microsoft.com/office/drawing/2014/main" xmlns=""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25" name="CuadroTexto 24">
              <a:extLst>
                <a:ext uri="{FF2B5EF4-FFF2-40B4-BE49-F238E27FC236}">
                  <a16:creationId xmlns:a16="http://schemas.microsoft.com/office/drawing/2014/main" xmlns="" id="{675EA713-7166-4AA9-B421-958EB661CA25}"/>
                </a:ext>
              </a:extLst>
            </p:cNvPr>
            <p:cNvSpPr txBox="1"/>
            <p:nvPr/>
          </p:nvSpPr>
          <p:spPr>
            <a:xfrm>
              <a:off x="2395441" y="714322"/>
              <a:ext cx="340857" cy="484498"/>
            </a:xfrm>
            <a:prstGeom prst="rect">
              <a:avLst/>
            </a:prstGeom>
            <a:noFill/>
          </p:spPr>
          <p:txBody>
            <a:bodyPr wrap="none" rtlCol="0">
              <a:spAutoFit/>
            </a:bodyPr>
            <a:lstStyle/>
            <a:p>
              <a:r>
                <a:rPr lang="es-MX" sz="4822" dirty="0">
                  <a:latin typeface="Comic Sans MS" panose="030F0702030302020204" pitchFamily="66" charset="0"/>
                </a:rPr>
                <a:t>V</a:t>
              </a:r>
            </a:p>
          </p:txBody>
        </p:sp>
        <p:grpSp>
          <p:nvGrpSpPr>
            <p:cNvPr id="37" name="Grupo 36">
              <a:extLst>
                <a:ext uri="{FF2B5EF4-FFF2-40B4-BE49-F238E27FC236}">
                  <a16:creationId xmlns:a16="http://schemas.microsoft.com/office/drawing/2014/main" xmlns=""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xmlns="" id="{1F8B6B18-BBBC-4E3C-86D9-F00304A479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xmlns="" id="{E80C588A-7E82-4001-94A5-DE90FC28F9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xmlns="" id="{65450E8D-4A8F-47F5-9A99-0395E3E756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xmlns="" id="{360757C7-0204-411C-BC27-46C0D1504D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xmlns="" id="{69E61F90-5C76-46E5-9AB4-46A4DAD5FA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xmlns="" id="{C0070B9A-B372-4799-9461-A579B3A946DE}"/>
                </a:ext>
              </a:extLst>
            </p:cNvPr>
            <p:cNvSpPr txBox="1"/>
            <p:nvPr/>
          </p:nvSpPr>
          <p:spPr>
            <a:xfrm>
              <a:off x="38869" y="1108892"/>
              <a:ext cx="7777163" cy="607622"/>
            </a:xfrm>
            <a:prstGeom prst="rect">
              <a:avLst/>
            </a:prstGeom>
            <a:noFill/>
          </p:spPr>
          <p:txBody>
            <a:bodyPr wrap="square" rtlCol="0">
              <a:spAutoFit/>
            </a:bodyPr>
            <a:lstStyle/>
            <a:p>
              <a:r>
                <a:rPr lang="es-MX" sz="3100" dirty="0"/>
                <a:t>Situación de Aprendizaje: _____________________________________________</a:t>
              </a:r>
            </a:p>
            <a:p>
              <a:r>
                <a:rPr lang="es-MX" sz="3100" dirty="0"/>
                <a:t>__________________________________________________________________</a:t>
              </a:r>
            </a:p>
          </p:txBody>
        </p:sp>
        <p:sp>
          <p:nvSpPr>
            <p:cNvPr id="39" name="Rectángulo 38">
              <a:extLst>
                <a:ext uri="{FF2B5EF4-FFF2-40B4-BE49-F238E27FC236}">
                  <a16:creationId xmlns:a16="http://schemas.microsoft.com/office/drawing/2014/main" xmlns=""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40" name="CuadroTexto 39">
              <a:extLst>
                <a:ext uri="{FF2B5EF4-FFF2-40B4-BE49-F238E27FC236}">
                  <a16:creationId xmlns:a16="http://schemas.microsoft.com/office/drawing/2014/main" xmlns="" id="{EBB85D41-574F-42BC-9018-63249043977A}"/>
                </a:ext>
              </a:extLst>
            </p:cNvPr>
            <p:cNvSpPr txBox="1"/>
            <p:nvPr/>
          </p:nvSpPr>
          <p:spPr>
            <a:xfrm>
              <a:off x="-60113" y="1913838"/>
              <a:ext cx="7777162" cy="299864"/>
            </a:xfrm>
            <a:prstGeom prst="rect">
              <a:avLst/>
            </a:prstGeom>
            <a:noFill/>
          </p:spPr>
          <p:txBody>
            <a:bodyPr wrap="square" rtlCol="0">
              <a:spAutoFit/>
            </a:bodyPr>
            <a:lstStyle/>
            <a:p>
              <a:pPr algn="ctr"/>
              <a:r>
                <a:rPr lang="es-MX" sz="2756"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xmlns="" id="{083CD8EE-5F7D-466F-B780-EFFFBFC05014}"/>
                </a:ext>
              </a:extLst>
            </p:cNvPr>
            <p:cNvGrpSpPr/>
            <p:nvPr/>
          </p:nvGrpSpPr>
          <p:grpSpPr>
            <a:xfrm>
              <a:off x="240392" y="2345731"/>
              <a:ext cx="7381107" cy="587675"/>
              <a:chOff x="-75901" y="2156819"/>
              <a:chExt cx="7381107" cy="587675"/>
            </a:xfrm>
          </p:grpSpPr>
          <p:grpSp>
            <p:nvGrpSpPr>
              <p:cNvPr id="44" name="Grupo 43">
                <a:extLst>
                  <a:ext uri="{FF2B5EF4-FFF2-40B4-BE49-F238E27FC236}">
                    <a16:creationId xmlns:a16="http://schemas.microsoft.com/office/drawing/2014/main" xmlns=""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xmlns=""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43" name="CuadroTexto 42">
                  <a:extLst>
                    <a:ext uri="{FF2B5EF4-FFF2-40B4-BE49-F238E27FC236}">
                      <a16:creationId xmlns:a16="http://schemas.microsoft.com/office/drawing/2014/main" xmlns="" id="{4D7A53C4-2AD3-46FF-A6B4-42DB355C7AEA}"/>
                    </a:ext>
                  </a:extLst>
                </p:cNvPr>
                <p:cNvSpPr txBox="1"/>
                <p:nvPr/>
              </p:nvSpPr>
              <p:spPr>
                <a:xfrm>
                  <a:off x="-169219" y="2139829"/>
                  <a:ext cx="1892685" cy="535216"/>
                </a:xfrm>
                <a:prstGeom prst="rect">
                  <a:avLst/>
                </a:prstGeom>
                <a:noFill/>
              </p:spPr>
              <p:txBody>
                <a:bodyPr wrap="square" rtlCol="0">
                  <a:spAutoFit/>
                </a:bodyPr>
                <a:lstStyle/>
                <a:p>
                  <a:pPr algn="ctr"/>
                  <a:r>
                    <a:rPr lang="es-MX" sz="2411" b="1" dirty="0">
                      <a:solidFill>
                        <a:schemeClr val="bg1"/>
                      </a:solidFill>
                      <a:latin typeface="Comic Sans MS" panose="030F0702030302020204" pitchFamily="66" charset="0"/>
                    </a:rPr>
                    <a:t>Lenguaje y</a:t>
                  </a:r>
                </a:p>
                <a:p>
                  <a:pPr algn="ctr"/>
                  <a:r>
                    <a:rPr lang="es-MX" sz="2411" b="1" dirty="0">
                      <a:solidFill>
                        <a:schemeClr val="bg1"/>
                      </a:solidFill>
                      <a:latin typeface="Comic Sans MS" panose="030F0702030302020204" pitchFamily="66" charset="0"/>
                    </a:rPr>
                    <a:t>comunicación</a:t>
                  </a:r>
                  <a:endParaRPr lang="es-MX" sz="3100"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xmlns=""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xmlns=""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59" name="CuadroTexto 58">
                  <a:extLst>
                    <a:ext uri="{FF2B5EF4-FFF2-40B4-BE49-F238E27FC236}">
                      <a16:creationId xmlns:a16="http://schemas.microsoft.com/office/drawing/2014/main" xmlns="" id="{0E5E6861-0F13-4038-B433-32662CD9813E}"/>
                    </a:ext>
                  </a:extLst>
                </p:cNvPr>
                <p:cNvSpPr txBox="1"/>
                <p:nvPr/>
              </p:nvSpPr>
              <p:spPr>
                <a:xfrm>
                  <a:off x="-171552" y="2139829"/>
                  <a:ext cx="1892685" cy="535216"/>
                </a:xfrm>
                <a:prstGeom prst="rect">
                  <a:avLst/>
                </a:prstGeom>
                <a:noFill/>
              </p:spPr>
              <p:txBody>
                <a:bodyPr wrap="square" rtlCol="0">
                  <a:spAutoFit/>
                </a:bodyPr>
                <a:lstStyle/>
                <a:p>
                  <a:pPr algn="ctr"/>
                  <a:r>
                    <a:rPr lang="es-MX" sz="2411" b="1" dirty="0">
                      <a:solidFill>
                        <a:schemeClr val="bg1"/>
                      </a:solidFill>
                      <a:latin typeface="Comic Sans MS" panose="030F0702030302020204" pitchFamily="66" charset="0"/>
                    </a:rPr>
                    <a:t>Pensamiento </a:t>
                  </a:r>
                </a:p>
                <a:p>
                  <a:pPr algn="ctr"/>
                  <a:r>
                    <a:rPr lang="es-MX" sz="2411" b="1" dirty="0">
                      <a:solidFill>
                        <a:schemeClr val="bg1"/>
                      </a:solidFill>
                      <a:latin typeface="Comic Sans MS" panose="030F0702030302020204" pitchFamily="66" charset="0"/>
                    </a:rPr>
                    <a:t>matemático</a:t>
                  </a:r>
                  <a:endParaRPr lang="es-MX" sz="3100"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xmlns="" id="{DE412BE8-0BFB-42DA-A279-3E2C07EC4A7C}"/>
                  </a:ext>
                </a:extLst>
              </p:cNvPr>
              <p:cNvGrpSpPr/>
              <p:nvPr/>
            </p:nvGrpSpPr>
            <p:grpSpPr>
              <a:xfrm>
                <a:off x="2280098" y="2156825"/>
                <a:ext cx="1443895" cy="587669"/>
                <a:chOff x="-204663" y="2121401"/>
                <a:chExt cx="1892685" cy="649237"/>
              </a:xfrm>
            </p:grpSpPr>
            <p:sp>
              <p:nvSpPr>
                <p:cNvPr id="61" name="Rectángulo 60">
                  <a:extLst>
                    <a:ext uri="{FF2B5EF4-FFF2-40B4-BE49-F238E27FC236}">
                      <a16:creationId xmlns:a16="http://schemas.microsoft.com/office/drawing/2014/main" xmlns=""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62" name="CuadroTexto 61">
                  <a:extLst>
                    <a:ext uri="{FF2B5EF4-FFF2-40B4-BE49-F238E27FC236}">
                      <a16:creationId xmlns:a16="http://schemas.microsoft.com/office/drawing/2014/main" xmlns="" id="{8583341A-D28C-4BAF-AADF-7019A81EC3A9}"/>
                    </a:ext>
                  </a:extLst>
                </p:cNvPr>
                <p:cNvSpPr txBox="1"/>
                <p:nvPr/>
              </p:nvSpPr>
              <p:spPr>
                <a:xfrm>
                  <a:off x="-204663" y="2150444"/>
                  <a:ext cx="1892685" cy="620194"/>
                </a:xfrm>
                <a:prstGeom prst="rect">
                  <a:avLst/>
                </a:prstGeom>
                <a:noFill/>
              </p:spPr>
              <p:txBody>
                <a:bodyPr wrap="square" rtlCol="0">
                  <a:spAutoFit/>
                </a:bodyPr>
                <a:lstStyle/>
                <a:p>
                  <a:pPr algn="ctr"/>
                  <a:r>
                    <a:rPr lang="es-MX" sz="1894" b="1" dirty="0">
                      <a:solidFill>
                        <a:schemeClr val="bg1"/>
                      </a:solidFill>
                      <a:latin typeface="Comic Sans MS" panose="030F0702030302020204" pitchFamily="66" charset="0"/>
                    </a:rPr>
                    <a:t>Exploración del mundo natural y social</a:t>
                  </a:r>
                  <a:endParaRPr lang="es-MX" sz="2411"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xmlns=""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xmlns=""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65" name="CuadroTexto 64">
                  <a:extLst>
                    <a:ext uri="{FF2B5EF4-FFF2-40B4-BE49-F238E27FC236}">
                      <a16:creationId xmlns:a16="http://schemas.microsoft.com/office/drawing/2014/main" xmlns="" id="{80935E19-64EA-4D41-9A3C-8E6C14C1C24B}"/>
                    </a:ext>
                  </a:extLst>
                </p:cNvPr>
                <p:cNvSpPr txBox="1"/>
                <p:nvPr/>
              </p:nvSpPr>
              <p:spPr>
                <a:xfrm>
                  <a:off x="-359582" y="2259260"/>
                  <a:ext cx="1892685" cy="297223"/>
                </a:xfrm>
                <a:prstGeom prst="rect">
                  <a:avLst/>
                </a:prstGeom>
                <a:noFill/>
              </p:spPr>
              <p:txBody>
                <a:bodyPr wrap="square" rtlCol="0">
                  <a:spAutoFit/>
                </a:bodyPr>
                <a:lstStyle/>
                <a:p>
                  <a:pPr algn="ctr"/>
                  <a:r>
                    <a:rPr lang="es-MX" sz="2411" b="1" dirty="0">
                      <a:solidFill>
                        <a:schemeClr val="bg1"/>
                      </a:solidFill>
                      <a:latin typeface="Comic Sans MS" panose="030F0702030302020204" pitchFamily="66" charset="0"/>
                    </a:rPr>
                    <a:t>Artes</a:t>
                  </a:r>
                  <a:endParaRPr lang="es-MX" sz="3100"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xmlns=""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xmlns=""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68" name="CuadroTexto 67">
                  <a:extLst>
                    <a:ext uri="{FF2B5EF4-FFF2-40B4-BE49-F238E27FC236}">
                      <a16:creationId xmlns:a16="http://schemas.microsoft.com/office/drawing/2014/main" xmlns="" id="{A9F5438C-023C-4607-A434-6E5095D48236}"/>
                    </a:ext>
                  </a:extLst>
                </p:cNvPr>
                <p:cNvSpPr txBox="1"/>
                <p:nvPr/>
              </p:nvSpPr>
              <p:spPr>
                <a:xfrm>
                  <a:off x="-177539" y="2150449"/>
                  <a:ext cx="1892685" cy="535216"/>
                </a:xfrm>
                <a:prstGeom prst="rect">
                  <a:avLst/>
                </a:prstGeom>
                <a:noFill/>
              </p:spPr>
              <p:txBody>
                <a:bodyPr wrap="square" rtlCol="0">
                  <a:spAutoFit/>
                </a:bodyPr>
                <a:lstStyle/>
                <a:p>
                  <a:pPr algn="ctr"/>
                  <a:r>
                    <a:rPr lang="es-MX" sz="2411" b="1" dirty="0">
                      <a:solidFill>
                        <a:schemeClr val="bg1"/>
                      </a:solidFill>
                      <a:latin typeface="Comic Sans MS" panose="030F0702030302020204" pitchFamily="66" charset="0"/>
                    </a:rPr>
                    <a:t>Educación </a:t>
                  </a:r>
                </a:p>
                <a:p>
                  <a:pPr algn="ctr"/>
                  <a:r>
                    <a:rPr lang="es-MX" sz="2411" b="1" dirty="0">
                      <a:solidFill>
                        <a:schemeClr val="bg1"/>
                      </a:solidFill>
                      <a:latin typeface="Comic Sans MS" panose="030F0702030302020204" pitchFamily="66" charset="0"/>
                    </a:rPr>
                    <a:t>Física</a:t>
                  </a:r>
                  <a:endParaRPr lang="es-MX" sz="3100"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xmlns=""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xmlns=""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71" name="CuadroTexto 70">
                  <a:extLst>
                    <a:ext uri="{FF2B5EF4-FFF2-40B4-BE49-F238E27FC236}">
                      <a16:creationId xmlns:a16="http://schemas.microsoft.com/office/drawing/2014/main" xmlns="" id="{2A0E006F-6BFA-4E67-AD34-573EC50C0460}"/>
                    </a:ext>
                  </a:extLst>
                </p:cNvPr>
                <p:cNvSpPr txBox="1"/>
                <p:nvPr/>
              </p:nvSpPr>
              <p:spPr>
                <a:xfrm>
                  <a:off x="-204658" y="2154500"/>
                  <a:ext cx="1892685" cy="433207"/>
                </a:xfrm>
                <a:prstGeom prst="rect">
                  <a:avLst/>
                </a:prstGeom>
                <a:noFill/>
              </p:spPr>
              <p:txBody>
                <a:bodyPr wrap="square" rtlCol="0">
                  <a:spAutoFit/>
                </a:bodyPr>
                <a:lstStyle/>
                <a:p>
                  <a:pPr algn="ctr"/>
                  <a:r>
                    <a:rPr lang="es-MX" sz="1894" b="1" dirty="0">
                      <a:solidFill>
                        <a:schemeClr val="bg1"/>
                      </a:solidFill>
                      <a:latin typeface="Comic Sans MS" panose="030F0702030302020204" pitchFamily="66" charset="0"/>
                    </a:rPr>
                    <a:t>Educación Socioemocional</a:t>
                  </a:r>
                  <a:endParaRPr lang="es-MX" sz="2411"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xmlns=""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xmlns="" id="{7B12804B-9A35-41DE-B9A4-27DE69161C79}"/>
                  </a:ext>
                </a:extLst>
              </p:cNvPr>
              <p:cNvSpPr txBox="1"/>
              <p:nvPr/>
            </p:nvSpPr>
            <p:spPr>
              <a:xfrm>
                <a:off x="27396" y="2826030"/>
                <a:ext cx="7777163" cy="330618"/>
              </a:xfrm>
              <a:prstGeom prst="rect">
                <a:avLst/>
              </a:prstGeom>
              <a:noFill/>
            </p:spPr>
            <p:txBody>
              <a:bodyPr wrap="square" rtlCol="0">
                <a:spAutoFit/>
              </a:bodyPr>
              <a:lstStyle/>
              <a:p>
                <a:r>
                  <a:rPr lang="es-MX" sz="2756" dirty="0">
                    <a:latin typeface="Comic Sans MS" panose="030F0702030302020204" pitchFamily="66" charset="0"/>
                  </a:rPr>
                  <a:t>La jornada de trabajo fue</a:t>
                </a:r>
                <a:r>
                  <a:rPr lang="es-MX" sz="3100" dirty="0"/>
                  <a:t>:</a:t>
                </a:r>
              </a:p>
            </p:txBody>
          </p:sp>
          <p:sp>
            <p:nvSpPr>
              <p:cNvPr id="76" name="Paralelogramo 75">
                <a:extLst>
                  <a:ext uri="{FF2B5EF4-FFF2-40B4-BE49-F238E27FC236}">
                    <a16:creationId xmlns:a16="http://schemas.microsoft.com/office/drawing/2014/main" xmlns=""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78" name="Paralelogramo 77">
                <a:extLst>
                  <a:ext uri="{FF2B5EF4-FFF2-40B4-BE49-F238E27FC236}">
                    <a16:creationId xmlns:a16="http://schemas.microsoft.com/office/drawing/2014/main" xmlns=""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80" name="Paralelogramo 79">
                <a:extLst>
                  <a:ext uri="{FF2B5EF4-FFF2-40B4-BE49-F238E27FC236}">
                    <a16:creationId xmlns:a16="http://schemas.microsoft.com/office/drawing/2014/main" xmlns=""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82" name="Paralelogramo 81">
                <a:extLst>
                  <a:ext uri="{FF2B5EF4-FFF2-40B4-BE49-F238E27FC236}">
                    <a16:creationId xmlns:a16="http://schemas.microsoft.com/office/drawing/2014/main" xmlns=""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83" name="CuadroTexto 82">
                <a:extLst>
                  <a:ext uri="{FF2B5EF4-FFF2-40B4-BE49-F238E27FC236}">
                    <a16:creationId xmlns:a16="http://schemas.microsoft.com/office/drawing/2014/main" xmlns="" id="{967DD3A9-200C-4C55-8BC5-CCE26BA059E2}"/>
                  </a:ext>
                </a:extLst>
              </p:cNvPr>
              <p:cNvSpPr txBox="1"/>
              <p:nvPr/>
            </p:nvSpPr>
            <p:spPr>
              <a:xfrm>
                <a:off x="2788271" y="2881579"/>
                <a:ext cx="914591" cy="269037"/>
              </a:xfrm>
              <a:prstGeom prst="rect">
                <a:avLst/>
              </a:prstGeom>
              <a:noFill/>
            </p:spPr>
            <p:txBody>
              <a:bodyPr wrap="square" rtlCol="0">
                <a:spAutoFit/>
              </a:bodyPr>
              <a:lstStyle/>
              <a:p>
                <a:r>
                  <a:rPr lang="es-MX" sz="2411"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xmlns="" id="{F09B523F-8A7C-480D-8661-5FA4C6F2E91D}"/>
                  </a:ext>
                </a:extLst>
              </p:cNvPr>
              <p:cNvSpPr txBox="1"/>
              <p:nvPr/>
            </p:nvSpPr>
            <p:spPr>
              <a:xfrm>
                <a:off x="3902327" y="2884214"/>
                <a:ext cx="914400" cy="269037"/>
              </a:xfrm>
              <a:prstGeom prst="rect">
                <a:avLst/>
              </a:prstGeom>
              <a:noFill/>
            </p:spPr>
            <p:txBody>
              <a:bodyPr wrap="square" rtlCol="0">
                <a:spAutoFit/>
              </a:bodyPr>
              <a:lstStyle/>
              <a:p>
                <a:r>
                  <a:rPr lang="es-MX" sz="2411" dirty="0">
                    <a:latin typeface="Comic Sans MS" panose="030F0702030302020204" pitchFamily="66" charset="0"/>
                  </a:rPr>
                  <a:t>Buena</a:t>
                </a:r>
              </a:p>
            </p:txBody>
          </p:sp>
          <p:sp>
            <p:nvSpPr>
              <p:cNvPr id="87" name="CuadroTexto 86">
                <a:extLst>
                  <a:ext uri="{FF2B5EF4-FFF2-40B4-BE49-F238E27FC236}">
                    <a16:creationId xmlns:a16="http://schemas.microsoft.com/office/drawing/2014/main" xmlns="" id="{738EC69C-9FF1-417C-B72A-2D7D20847ECA}"/>
                  </a:ext>
                </a:extLst>
              </p:cNvPr>
              <p:cNvSpPr txBox="1"/>
              <p:nvPr/>
            </p:nvSpPr>
            <p:spPr>
              <a:xfrm>
                <a:off x="4984176" y="2894967"/>
                <a:ext cx="914400" cy="269037"/>
              </a:xfrm>
              <a:prstGeom prst="rect">
                <a:avLst/>
              </a:prstGeom>
              <a:noFill/>
            </p:spPr>
            <p:txBody>
              <a:bodyPr wrap="square" rtlCol="0">
                <a:spAutoFit/>
              </a:bodyPr>
              <a:lstStyle/>
              <a:p>
                <a:r>
                  <a:rPr lang="es-MX" sz="2411" dirty="0">
                    <a:latin typeface="Comic Sans MS" panose="030F0702030302020204" pitchFamily="66" charset="0"/>
                  </a:rPr>
                  <a:t>Regular</a:t>
                </a:r>
                <a:endParaRPr lang="es-MX" sz="1894" dirty="0"/>
              </a:p>
            </p:txBody>
          </p:sp>
          <p:sp>
            <p:nvSpPr>
              <p:cNvPr id="89" name="CuadroTexto 88">
                <a:extLst>
                  <a:ext uri="{FF2B5EF4-FFF2-40B4-BE49-F238E27FC236}">
                    <a16:creationId xmlns:a16="http://schemas.microsoft.com/office/drawing/2014/main" xmlns="" id="{1D108D3C-EB07-407F-9F55-E69D4D110D55}"/>
                  </a:ext>
                </a:extLst>
              </p:cNvPr>
              <p:cNvSpPr txBox="1"/>
              <p:nvPr/>
            </p:nvSpPr>
            <p:spPr>
              <a:xfrm>
                <a:off x="6341522" y="2894967"/>
                <a:ext cx="914400" cy="269037"/>
              </a:xfrm>
              <a:prstGeom prst="rect">
                <a:avLst/>
              </a:prstGeom>
              <a:noFill/>
            </p:spPr>
            <p:txBody>
              <a:bodyPr wrap="square" rtlCol="0">
                <a:spAutoFit/>
              </a:bodyPr>
              <a:lstStyle/>
              <a:p>
                <a:r>
                  <a:rPr lang="es-MX" sz="2411" dirty="0">
                    <a:latin typeface="Comic Sans MS" panose="030F0702030302020204" pitchFamily="66" charset="0"/>
                  </a:rPr>
                  <a:t>Mala</a:t>
                </a:r>
                <a:endParaRPr lang="es-MX" sz="2411" dirty="0"/>
              </a:p>
            </p:txBody>
          </p:sp>
        </p:grpSp>
        <p:grpSp>
          <p:nvGrpSpPr>
            <p:cNvPr id="169" name="Grupo 168">
              <a:extLst>
                <a:ext uri="{FF2B5EF4-FFF2-40B4-BE49-F238E27FC236}">
                  <a16:creationId xmlns:a16="http://schemas.microsoft.com/office/drawing/2014/main" xmlns="" id="{F98882BD-1128-4333-AD3C-C99E090A88D9}"/>
                </a:ext>
              </a:extLst>
            </p:cNvPr>
            <p:cNvGrpSpPr/>
            <p:nvPr/>
          </p:nvGrpSpPr>
          <p:grpSpPr>
            <a:xfrm>
              <a:off x="-60113" y="3701185"/>
              <a:ext cx="7866108" cy="1798893"/>
              <a:chOff x="-104586" y="3258293"/>
              <a:chExt cx="7866108" cy="1798893"/>
            </a:xfrm>
          </p:grpSpPr>
          <p:grpSp>
            <p:nvGrpSpPr>
              <p:cNvPr id="90" name="Grupo 89">
                <a:extLst>
                  <a:ext uri="{FF2B5EF4-FFF2-40B4-BE49-F238E27FC236}">
                    <a16:creationId xmlns:a16="http://schemas.microsoft.com/office/drawing/2014/main" xmlns="" id="{F98E8578-A55C-4D5A-B67B-F07061ED95EB}"/>
                  </a:ext>
                </a:extLst>
              </p:cNvPr>
              <p:cNvGrpSpPr/>
              <p:nvPr/>
            </p:nvGrpSpPr>
            <p:grpSpPr>
              <a:xfrm>
                <a:off x="-104586" y="3258293"/>
                <a:ext cx="7866108" cy="369332"/>
                <a:chOff x="-88946" y="1730772"/>
                <a:chExt cx="7866108" cy="369332"/>
              </a:xfrm>
            </p:grpSpPr>
            <p:sp>
              <p:nvSpPr>
                <p:cNvPr id="92" name="Rectángulo 91">
                  <a:extLst>
                    <a:ext uri="{FF2B5EF4-FFF2-40B4-BE49-F238E27FC236}">
                      <a16:creationId xmlns:a16="http://schemas.microsoft.com/office/drawing/2014/main" xmlns=""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93" name="CuadroTexto 92">
                  <a:extLst>
                    <a:ext uri="{FF2B5EF4-FFF2-40B4-BE49-F238E27FC236}">
                      <a16:creationId xmlns:a16="http://schemas.microsoft.com/office/drawing/2014/main" xmlns="" id="{CB4390D6-35FA-450B-A1D5-337BF7ED9267}"/>
                    </a:ext>
                  </a:extLst>
                </p:cNvPr>
                <p:cNvSpPr txBox="1"/>
                <p:nvPr/>
              </p:nvSpPr>
              <p:spPr>
                <a:xfrm>
                  <a:off x="-88946" y="1737642"/>
                  <a:ext cx="7777162" cy="299864"/>
                </a:xfrm>
                <a:prstGeom prst="rect">
                  <a:avLst/>
                </a:prstGeom>
                <a:noFill/>
              </p:spPr>
              <p:txBody>
                <a:bodyPr wrap="square" rtlCol="0">
                  <a:spAutoFit/>
                </a:bodyPr>
                <a:lstStyle/>
                <a:p>
                  <a:pPr algn="ctr"/>
                  <a:r>
                    <a:rPr lang="es-MX" sz="2756"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xmlns="" id="{2C45F712-0E0F-4056-B8C7-58165A752422}"/>
                  </a:ext>
                </a:extLst>
              </p:cNvPr>
              <p:cNvSpPr txBox="1"/>
              <p:nvPr/>
            </p:nvSpPr>
            <p:spPr>
              <a:xfrm>
                <a:off x="-44436" y="3618476"/>
                <a:ext cx="7777163" cy="1438710"/>
              </a:xfrm>
              <a:prstGeom prst="rect">
                <a:avLst/>
              </a:prstGeom>
              <a:noFill/>
            </p:spPr>
            <p:txBody>
              <a:bodyPr wrap="square" rtlCol="0">
                <a:spAutoFit/>
              </a:bodyPr>
              <a:lstStyle/>
              <a:p>
                <a:r>
                  <a:rPr lang="es-MX" sz="2411" dirty="0">
                    <a:latin typeface="Comic Sans MS" panose="030F0702030302020204" pitchFamily="66" charset="0"/>
                  </a:rPr>
                  <a:t>      </a:t>
                </a:r>
                <a:r>
                  <a:rPr lang="es-MX" sz="2067" dirty="0">
                    <a:latin typeface="Comic Sans MS" panose="030F0702030302020204" pitchFamily="66" charset="0"/>
                  </a:rPr>
                  <a:t>Logro de los aprendizajes esperados </a:t>
                </a:r>
                <a:endParaRPr lang="es-MX" sz="2411" dirty="0">
                  <a:latin typeface="Comic Sans MS" panose="030F0702030302020204" pitchFamily="66" charset="0"/>
                </a:endParaRPr>
              </a:p>
              <a:p>
                <a:r>
                  <a:rPr lang="es-MX" sz="2411" dirty="0">
                    <a:latin typeface="Comic Sans MS" panose="030F0702030302020204" pitchFamily="66" charset="0"/>
                  </a:rPr>
                  <a:t>      </a:t>
                </a:r>
                <a:r>
                  <a:rPr lang="es-MX" sz="2067" dirty="0">
                    <a:latin typeface="Comic Sans MS" panose="030F0702030302020204" pitchFamily="66" charset="0"/>
                  </a:rPr>
                  <a:t>Materiales educativos adecuados</a:t>
                </a:r>
              </a:p>
              <a:p>
                <a:r>
                  <a:rPr lang="es-MX" sz="2067" dirty="0">
                    <a:latin typeface="Comic Sans MS" panose="030F0702030302020204" pitchFamily="66" charset="0"/>
                  </a:rPr>
                  <a:t>       Nivel de complejidad adecuado </a:t>
                </a:r>
              </a:p>
              <a:p>
                <a:r>
                  <a:rPr lang="es-MX" sz="2067" dirty="0">
                    <a:latin typeface="Comic Sans MS" panose="030F0702030302020204" pitchFamily="66" charset="0"/>
                  </a:rPr>
                  <a:t>       Organización adecuada</a:t>
                </a:r>
              </a:p>
              <a:p>
                <a:r>
                  <a:rPr lang="es-MX" sz="2067" dirty="0">
                    <a:latin typeface="Comic Sans MS" panose="030F0702030302020204" pitchFamily="66" charset="0"/>
                  </a:rPr>
                  <a:t>       Tiempo planeado correctamente</a:t>
                </a:r>
              </a:p>
              <a:p>
                <a:r>
                  <a:rPr lang="es-MX" sz="2067" dirty="0">
                    <a:latin typeface="Comic Sans MS" panose="030F0702030302020204" pitchFamily="66" charset="0"/>
                  </a:rPr>
                  <a:t>       Actividades planeadas conforme a lo planeado </a:t>
                </a:r>
              </a:p>
              <a:p>
                <a:endParaRPr lang="es-MX" sz="2411" dirty="0"/>
              </a:p>
            </p:txBody>
          </p:sp>
          <p:sp>
            <p:nvSpPr>
              <p:cNvPr id="101" name="Elipse 100">
                <a:extLst>
                  <a:ext uri="{FF2B5EF4-FFF2-40B4-BE49-F238E27FC236}">
                    <a16:creationId xmlns:a16="http://schemas.microsoft.com/office/drawing/2014/main" xmlns=""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06" name="Elipse 105">
                <a:extLst>
                  <a:ext uri="{FF2B5EF4-FFF2-40B4-BE49-F238E27FC236}">
                    <a16:creationId xmlns:a16="http://schemas.microsoft.com/office/drawing/2014/main" xmlns=""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08" name="Elipse 107">
                <a:extLst>
                  <a:ext uri="{FF2B5EF4-FFF2-40B4-BE49-F238E27FC236}">
                    <a16:creationId xmlns:a16="http://schemas.microsoft.com/office/drawing/2014/main" xmlns=""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10" name="Elipse 109">
                <a:extLst>
                  <a:ext uri="{FF2B5EF4-FFF2-40B4-BE49-F238E27FC236}">
                    <a16:creationId xmlns:a16="http://schemas.microsoft.com/office/drawing/2014/main" xmlns=""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12" name="Elipse 111">
                <a:extLst>
                  <a:ext uri="{FF2B5EF4-FFF2-40B4-BE49-F238E27FC236}">
                    <a16:creationId xmlns:a16="http://schemas.microsoft.com/office/drawing/2014/main" xmlns=""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14" name="Elipse 113">
                <a:extLst>
                  <a:ext uri="{FF2B5EF4-FFF2-40B4-BE49-F238E27FC236}">
                    <a16:creationId xmlns:a16="http://schemas.microsoft.com/office/drawing/2014/main" xmlns=""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15" name="CuadroTexto 114">
                <a:extLst>
                  <a:ext uri="{FF2B5EF4-FFF2-40B4-BE49-F238E27FC236}">
                    <a16:creationId xmlns:a16="http://schemas.microsoft.com/office/drawing/2014/main" xmlns="" id="{25E92943-3F55-46FD-819B-08C437F114C6}"/>
                  </a:ext>
                </a:extLst>
              </p:cNvPr>
              <p:cNvSpPr txBox="1"/>
              <p:nvPr/>
            </p:nvSpPr>
            <p:spPr>
              <a:xfrm>
                <a:off x="3639550" y="3590250"/>
                <a:ext cx="4114277" cy="1161854"/>
              </a:xfrm>
              <a:prstGeom prst="rect">
                <a:avLst/>
              </a:prstGeom>
              <a:noFill/>
            </p:spPr>
            <p:txBody>
              <a:bodyPr wrap="square" rtlCol="0">
                <a:spAutoFit/>
              </a:bodyPr>
              <a:lstStyle/>
              <a:p>
                <a:pPr algn="ctr"/>
                <a:r>
                  <a:rPr lang="es-MX" sz="2067" dirty="0">
                    <a:latin typeface="Comic Sans MS" panose="030F0702030302020204" pitchFamily="66" charset="0"/>
                  </a:rPr>
                  <a:t>Observaciones</a:t>
                </a:r>
              </a:p>
              <a:p>
                <a:pPr algn="ctr"/>
                <a:r>
                  <a:rPr lang="es-MX" sz="2067" dirty="0">
                    <a:solidFill>
                      <a:srgbClr val="FF9999"/>
                    </a:solidFill>
                    <a:latin typeface="Comic Sans MS" panose="030F0702030302020204" pitchFamily="66" charset="0"/>
                  </a:rPr>
                  <a:t>_____________________________________________________________________________________________________________________________________________________________________________________________________________</a:t>
                </a:r>
              </a:p>
            </p:txBody>
          </p:sp>
        </p:grpSp>
        <p:grpSp>
          <p:nvGrpSpPr>
            <p:cNvPr id="168" name="Grupo 167">
              <a:extLst>
                <a:ext uri="{FF2B5EF4-FFF2-40B4-BE49-F238E27FC236}">
                  <a16:creationId xmlns:a16="http://schemas.microsoft.com/office/drawing/2014/main" xmlns="" id="{BB09A73F-77AD-421C-9A12-1B07E4E28D91}"/>
                </a:ext>
              </a:extLst>
            </p:cNvPr>
            <p:cNvGrpSpPr/>
            <p:nvPr/>
          </p:nvGrpSpPr>
          <p:grpSpPr>
            <a:xfrm>
              <a:off x="0" y="5352851"/>
              <a:ext cx="8142075" cy="1374905"/>
              <a:chOff x="-106905" y="4811173"/>
              <a:chExt cx="8142075" cy="1374905"/>
            </a:xfrm>
          </p:grpSpPr>
          <p:grpSp>
            <p:nvGrpSpPr>
              <p:cNvPr id="116" name="Grupo 115">
                <a:extLst>
                  <a:ext uri="{FF2B5EF4-FFF2-40B4-BE49-F238E27FC236}">
                    <a16:creationId xmlns:a16="http://schemas.microsoft.com/office/drawing/2014/main" xmlns="" id="{86E20A7A-7587-4421-B56B-9A932A9F7109}"/>
                  </a:ext>
                </a:extLst>
              </p:cNvPr>
              <p:cNvGrpSpPr/>
              <p:nvPr/>
            </p:nvGrpSpPr>
            <p:grpSpPr>
              <a:xfrm>
                <a:off x="-106905" y="4811173"/>
                <a:ext cx="8142075" cy="375843"/>
                <a:chOff x="-91265" y="1649223"/>
                <a:chExt cx="8142075" cy="375843"/>
              </a:xfrm>
            </p:grpSpPr>
            <p:sp>
              <p:nvSpPr>
                <p:cNvPr id="117" name="Rectángulo 116">
                  <a:extLst>
                    <a:ext uri="{FF2B5EF4-FFF2-40B4-BE49-F238E27FC236}">
                      <a16:creationId xmlns:a16="http://schemas.microsoft.com/office/drawing/2014/main" xmlns=""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18" name="CuadroTexto 117">
                  <a:extLst>
                    <a:ext uri="{FF2B5EF4-FFF2-40B4-BE49-F238E27FC236}">
                      <a16:creationId xmlns:a16="http://schemas.microsoft.com/office/drawing/2014/main" xmlns="" id="{1B9E0E7C-C94D-4D33-90C9-F83AE03AC5F1}"/>
                    </a:ext>
                  </a:extLst>
                </p:cNvPr>
                <p:cNvSpPr txBox="1"/>
                <p:nvPr/>
              </p:nvSpPr>
              <p:spPr>
                <a:xfrm>
                  <a:off x="-91265" y="1725202"/>
                  <a:ext cx="8142075" cy="299864"/>
                </a:xfrm>
                <a:prstGeom prst="rect">
                  <a:avLst/>
                </a:prstGeom>
                <a:noFill/>
              </p:spPr>
              <p:txBody>
                <a:bodyPr wrap="square" rtlCol="0">
                  <a:spAutoFit/>
                </a:bodyPr>
                <a:lstStyle/>
                <a:p>
                  <a:pPr algn="ctr"/>
                  <a:r>
                    <a:rPr lang="es-MX" sz="2756"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xmlns="" id="{7C94A14D-3BCC-49E5-BA89-9E2AEF82C62C}"/>
                  </a:ext>
                </a:extLst>
              </p:cNvPr>
              <p:cNvSpPr txBox="1"/>
              <p:nvPr/>
            </p:nvSpPr>
            <p:spPr>
              <a:xfrm>
                <a:off x="-54750" y="5188352"/>
                <a:ext cx="3912051" cy="977148"/>
              </a:xfrm>
              <a:prstGeom prst="rect">
                <a:avLst/>
              </a:prstGeom>
              <a:noFill/>
            </p:spPr>
            <p:txBody>
              <a:bodyPr wrap="square" rtlCol="0">
                <a:spAutoFit/>
              </a:bodyPr>
              <a:lstStyle/>
              <a:p>
                <a:pPr algn="just"/>
                <a:endParaRPr lang="es-MX" sz="2067" dirty="0">
                  <a:latin typeface="Comic Sans MS" panose="030F0702030302020204" pitchFamily="66" charset="0"/>
                </a:endParaRPr>
              </a:p>
              <a:p>
                <a:pPr algn="just"/>
                <a:r>
                  <a:rPr lang="es-MX" sz="2067" dirty="0">
                    <a:latin typeface="Comic Sans MS" panose="030F0702030302020204" pitchFamily="66" charset="0"/>
                  </a:rPr>
                  <a:t>Interés en las actividades</a:t>
                </a:r>
                <a:endParaRPr lang="es-MX" sz="2411" dirty="0">
                  <a:latin typeface="Comic Sans MS" panose="030F0702030302020204" pitchFamily="66" charset="0"/>
                </a:endParaRPr>
              </a:p>
              <a:p>
                <a:pPr algn="just"/>
                <a:r>
                  <a:rPr lang="es-MX" sz="2067" dirty="0">
                    <a:latin typeface="Comic Sans MS" panose="030F0702030302020204" pitchFamily="66" charset="0"/>
                  </a:rPr>
                  <a:t>Participación de la manera esperada</a:t>
                </a:r>
              </a:p>
              <a:p>
                <a:pPr algn="just"/>
                <a:r>
                  <a:rPr lang="es-MX" sz="2067" dirty="0">
                    <a:latin typeface="Comic Sans MS" panose="030F0702030302020204" pitchFamily="66" charset="0"/>
                  </a:rPr>
                  <a:t>Adaptación a la organización establecida</a:t>
                </a:r>
              </a:p>
              <a:p>
                <a:pPr algn="just"/>
                <a:r>
                  <a:rPr lang="es-MX" sz="2067"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xmlns="" id="{06161E3F-EC52-4DE5-966F-0CF0E691332C}"/>
                  </a:ext>
                </a:extLst>
              </p:cNvPr>
              <p:cNvSpPr txBox="1"/>
              <p:nvPr/>
            </p:nvSpPr>
            <p:spPr>
              <a:xfrm>
                <a:off x="3645357" y="5221690"/>
                <a:ext cx="3674654" cy="423028"/>
              </a:xfrm>
              <a:prstGeom prst="rect">
                <a:avLst/>
              </a:prstGeom>
              <a:noFill/>
            </p:spPr>
            <p:txBody>
              <a:bodyPr wrap="square" rtlCol="0">
                <a:spAutoFit/>
              </a:bodyPr>
              <a:lstStyle/>
              <a:p>
                <a:pPr algn="ctr"/>
                <a:r>
                  <a:rPr lang="es-MX" sz="2067" dirty="0">
                    <a:latin typeface="Comic Sans MS" panose="030F0702030302020204" pitchFamily="66" charset="0"/>
                  </a:rPr>
                  <a:t>Todos   Algunos  Pocos   Ninguno</a:t>
                </a:r>
              </a:p>
              <a:p>
                <a:pPr algn="ctr"/>
                <a:endParaRPr lang="es-MX" sz="2067" dirty="0">
                  <a:latin typeface="Comic Sans MS" panose="030F0702030302020204" pitchFamily="66" charset="0"/>
                </a:endParaRPr>
              </a:p>
            </p:txBody>
          </p:sp>
          <p:grpSp>
            <p:nvGrpSpPr>
              <p:cNvPr id="135" name="Grupo 134">
                <a:extLst>
                  <a:ext uri="{FF2B5EF4-FFF2-40B4-BE49-F238E27FC236}">
                    <a16:creationId xmlns:a16="http://schemas.microsoft.com/office/drawing/2014/main" xmlns=""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xmlns=""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28" name="Elipse 127">
                  <a:extLst>
                    <a:ext uri="{FF2B5EF4-FFF2-40B4-BE49-F238E27FC236}">
                      <a16:creationId xmlns:a16="http://schemas.microsoft.com/office/drawing/2014/main" xmlns=""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30" name="Elipse 129">
                  <a:extLst>
                    <a:ext uri="{FF2B5EF4-FFF2-40B4-BE49-F238E27FC236}">
                      <a16:creationId xmlns:a16="http://schemas.microsoft.com/office/drawing/2014/main" xmlns=""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32" name="Elipse 131">
                  <a:extLst>
                    <a:ext uri="{FF2B5EF4-FFF2-40B4-BE49-F238E27FC236}">
                      <a16:creationId xmlns:a16="http://schemas.microsoft.com/office/drawing/2014/main" xmlns=""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36" name="Grupo 135">
                <a:extLst>
                  <a:ext uri="{FF2B5EF4-FFF2-40B4-BE49-F238E27FC236}">
                    <a16:creationId xmlns:a16="http://schemas.microsoft.com/office/drawing/2014/main" xmlns=""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xmlns=""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38" name="Elipse 137">
                  <a:extLst>
                    <a:ext uri="{FF2B5EF4-FFF2-40B4-BE49-F238E27FC236}">
                      <a16:creationId xmlns:a16="http://schemas.microsoft.com/office/drawing/2014/main" xmlns=""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39" name="Elipse 138">
                  <a:extLst>
                    <a:ext uri="{FF2B5EF4-FFF2-40B4-BE49-F238E27FC236}">
                      <a16:creationId xmlns:a16="http://schemas.microsoft.com/office/drawing/2014/main" xmlns=""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40" name="Elipse 139">
                  <a:extLst>
                    <a:ext uri="{FF2B5EF4-FFF2-40B4-BE49-F238E27FC236}">
                      <a16:creationId xmlns:a16="http://schemas.microsoft.com/office/drawing/2014/main" xmlns=""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41" name="Grupo 140">
                <a:extLst>
                  <a:ext uri="{FF2B5EF4-FFF2-40B4-BE49-F238E27FC236}">
                    <a16:creationId xmlns:a16="http://schemas.microsoft.com/office/drawing/2014/main" xmlns=""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xmlns=""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43" name="Elipse 142">
                  <a:extLst>
                    <a:ext uri="{FF2B5EF4-FFF2-40B4-BE49-F238E27FC236}">
                      <a16:creationId xmlns:a16="http://schemas.microsoft.com/office/drawing/2014/main" xmlns=""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44" name="Elipse 143">
                  <a:extLst>
                    <a:ext uri="{FF2B5EF4-FFF2-40B4-BE49-F238E27FC236}">
                      <a16:creationId xmlns:a16="http://schemas.microsoft.com/office/drawing/2014/main" xmlns=""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45" name="Elipse 144">
                  <a:extLst>
                    <a:ext uri="{FF2B5EF4-FFF2-40B4-BE49-F238E27FC236}">
                      <a16:creationId xmlns:a16="http://schemas.microsoft.com/office/drawing/2014/main" xmlns=""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46" name="Grupo 145">
                <a:extLst>
                  <a:ext uri="{FF2B5EF4-FFF2-40B4-BE49-F238E27FC236}">
                    <a16:creationId xmlns:a16="http://schemas.microsoft.com/office/drawing/2014/main" xmlns=""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xmlns=""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48" name="Elipse 147">
                  <a:extLst>
                    <a:ext uri="{FF2B5EF4-FFF2-40B4-BE49-F238E27FC236}">
                      <a16:creationId xmlns:a16="http://schemas.microsoft.com/office/drawing/2014/main" xmlns=""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49" name="Elipse 148">
                  <a:extLst>
                    <a:ext uri="{FF2B5EF4-FFF2-40B4-BE49-F238E27FC236}">
                      <a16:creationId xmlns:a16="http://schemas.microsoft.com/office/drawing/2014/main" xmlns=""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50" name="Elipse 149">
                  <a:extLst>
                    <a:ext uri="{FF2B5EF4-FFF2-40B4-BE49-F238E27FC236}">
                      <a16:creationId xmlns:a16="http://schemas.microsoft.com/office/drawing/2014/main" xmlns=""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grpSp>
          <p:nvGrpSpPr>
            <p:cNvPr id="151" name="Grupo 150">
              <a:extLst>
                <a:ext uri="{FF2B5EF4-FFF2-40B4-BE49-F238E27FC236}">
                  <a16:creationId xmlns:a16="http://schemas.microsoft.com/office/drawing/2014/main" xmlns=""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a16="http://schemas.microsoft.com/office/drawing/2014/main" xmlns=""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53" name="CuadroTexto 152">
                <a:extLst>
                  <a:ext uri="{FF2B5EF4-FFF2-40B4-BE49-F238E27FC236}">
                    <a16:creationId xmlns:a16="http://schemas.microsoft.com/office/drawing/2014/main" xmlns="" id="{B6E65149-4C4C-4DA3-BBD4-37E7A7D3A7A0}"/>
                  </a:ext>
                </a:extLst>
              </p:cNvPr>
              <p:cNvSpPr txBox="1"/>
              <p:nvPr/>
            </p:nvSpPr>
            <p:spPr>
              <a:xfrm>
                <a:off x="-128950" y="1725138"/>
                <a:ext cx="8066405" cy="299864"/>
              </a:xfrm>
              <a:prstGeom prst="rect">
                <a:avLst/>
              </a:prstGeom>
              <a:noFill/>
            </p:spPr>
            <p:txBody>
              <a:bodyPr wrap="square" rtlCol="0">
                <a:spAutoFit/>
              </a:bodyPr>
              <a:lstStyle/>
              <a:p>
                <a:pPr algn="ctr"/>
                <a:r>
                  <a:rPr lang="es-MX" sz="2756"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xmlns="" id="{6718D8D3-202C-4CDB-8F60-21504AA6438C}"/>
                </a:ext>
              </a:extLst>
            </p:cNvPr>
            <p:cNvSpPr txBox="1"/>
            <p:nvPr/>
          </p:nvSpPr>
          <p:spPr>
            <a:xfrm>
              <a:off x="28833" y="7032794"/>
              <a:ext cx="5831687" cy="1346562"/>
            </a:xfrm>
            <a:prstGeom prst="rect">
              <a:avLst/>
            </a:prstGeom>
            <a:noFill/>
          </p:spPr>
          <p:txBody>
            <a:bodyPr wrap="square" rtlCol="0">
              <a:spAutoFit/>
            </a:bodyPr>
            <a:lstStyle/>
            <a:p>
              <a:pPr algn="just"/>
              <a:endParaRPr lang="es-MX" sz="2067" dirty="0">
                <a:latin typeface="Comic Sans MS" panose="030F0702030302020204" pitchFamily="66" charset="0"/>
              </a:endParaRPr>
            </a:p>
            <a:p>
              <a:pPr algn="just"/>
              <a:r>
                <a:rPr lang="es-MX" sz="2067" dirty="0">
                  <a:latin typeface="Comic Sans MS" panose="030F0702030302020204" pitchFamily="66" charset="0"/>
                </a:rPr>
                <a:t>Rescato los conocimientos previos</a:t>
              </a:r>
              <a:endParaRPr lang="es-MX" sz="2411" dirty="0">
                <a:latin typeface="Comic Sans MS" panose="030F0702030302020204" pitchFamily="66" charset="0"/>
              </a:endParaRPr>
            </a:p>
            <a:p>
              <a:pPr algn="just"/>
              <a:r>
                <a:rPr lang="es-MX" sz="2067" dirty="0">
                  <a:latin typeface="Comic Sans MS" panose="030F0702030302020204" pitchFamily="66" charset="0"/>
                </a:rPr>
                <a:t>Identifico y actúa conforme a las necesidades e intereses de los alumnos  </a:t>
              </a:r>
            </a:p>
            <a:p>
              <a:pPr algn="just"/>
              <a:r>
                <a:rPr lang="es-MX" sz="2067" dirty="0">
                  <a:latin typeface="Comic Sans MS" panose="030F0702030302020204" pitchFamily="66" charset="0"/>
                </a:rPr>
                <a:t>Fomento la participación de todos los alumnos </a:t>
              </a:r>
            </a:p>
            <a:p>
              <a:pPr algn="just"/>
              <a:r>
                <a:rPr lang="es-MX" sz="2067" dirty="0">
                  <a:latin typeface="Comic Sans MS" panose="030F0702030302020204" pitchFamily="66" charset="0"/>
                </a:rPr>
                <a:t>Otorgo consignas claras</a:t>
              </a:r>
            </a:p>
            <a:p>
              <a:pPr algn="just"/>
              <a:r>
                <a:rPr lang="es-MX" sz="2067" dirty="0">
                  <a:latin typeface="Comic Sans MS" panose="030F0702030302020204" pitchFamily="66" charset="0"/>
                </a:rPr>
                <a:t>Intervengo adecuadamente</a:t>
              </a:r>
            </a:p>
            <a:p>
              <a:pPr algn="just"/>
              <a:r>
                <a:rPr lang="es-MX" sz="2067"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xmlns=""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xmlns="" id="{101E8FF4-B621-48FA-A3D7-D90BB0502AC4}"/>
                  </a:ext>
                </a:extLst>
              </p:cNvPr>
              <p:cNvSpPr txBox="1"/>
              <p:nvPr/>
            </p:nvSpPr>
            <p:spPr>
              <a:xfrm>
                <a:off x="5319913" y="7568918"/>
                <a:ext cx="2255371" cy="423028"/>
              </a:xfrm>
              <a:prstGeom prst="rect">
                <a:avLst/>
              </a:prstGeom>
              <a:noFill/>
            </p:spPr>
            <p:txBody>
              <a:bodyPr wrap="square" rtlCol="0">
                <a:spAutoFit/>
              </a:bodyPr>
              <a:lstStyle/>
              <a:p>
                <a:pPr algn="ctr"/>
                <a:r>
                  <a:rPr lang="es-MX" sz="2067" dirty="0">
                    <a:latin typeface="Comic Sans MS" panose="030F0702030302020204" pitchFamily="66" charset="0"/>
                  </a:rPr>
                  <a:t>     Si            No   </a:t>
                </a:r>
              </a:p>
              <a:p>
                <a:pPr algn="ctr"/>
                <a:endParaRPr lang="es-MX" sz="2067" dirty="0">
                  <a:latin typeface="Comic Sans MS" panose="030F0702030302020204" pitchFamily="66" charset="0"/>
                </a:endParaRPr>
              </a:p>
            </p:txBody>
          </p:sp>
          <p:grpSp>
            <p:nvGrpSpPr>
              <p:cNvPr id="201" name="Grupo 200">
                <a:extLst>
                  <a:ext uri="{FF2B5EF4-FFF2-40B4-BE49-F238E27FC236}">
                    <a16:creationId xmlns:a16="http://schemas.microsoft.com/office/drawing/2014/main" xmlns=""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xmlns=""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xmlns="" id="{FE1FD20A-6ED7-4845-8B11-A1EC792790C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66" name="Elipse 165">
                    <a:extLst>
                      <a:ext uri="{FF2B5EF4-FFF2-40B4-BE49-F238E27FC236}">
                        <a16:creationId xmlns:a16="http://schemas.microsoft.com/office/drawing/2014/main" xmlns=""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72" name="Grupo 171">
                  <a:extLst>
                    <a:ext uri="{FF2B5EF4-FFF2-40B4-BE49-F238E27FC236}">
                      <a16:creationId xmlns:a16="http://schemas.microsoft.com/office/drawing/2014/main" xmlns=""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xmlns="" id="{E5A1820A-225E-426C-BB18-42E8BAA0D93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74" name="Elipse 173">
                    <a:extLst>
                      <a:ext uri="{FF2B5EF4-FFF2-40B4-BE49-F238E27FC236}">
                        <a16:creationId xmlns:a16="http://schemas.microsoft.com/office/drawing/2014/main" xmlns=""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75" name="Grupo 174">
                  <a:extLst>
                    <a:ext uri="{FF2B5EF4-FFF2-40B4-BE49-F238E27FC236}">
                      <a16:creationId xmlns:a16="http://schemas.microsoft.com/office/drawing/2014/main" xmlns=""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xmlns="" id="{5628CDCD-EA35-4E0D-A852-C8D40DB87C60}"/>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77" name="Elipse 176">
                    <a:extLst>
                      <a:ext uri="{FF2B5EF4-FFF2-40B4-BE49-F238E27FC236}">
                        <a16:creationId xmlns:a16="http://schemas.microsoft.com/office/drawing/2014/main" xmlns=""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78" name="Grupo 177">
                  <a:extLst>
                    <a:ext uri="{FF2B5EF4-FFF2-40B4-BE49-F238E27FC236}">
                      <a16:creationId xmlns:a16="http://schemas.microsoft.com/office/drawing/2014/main" xmlns=""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xmlns="" id="{2CBBDFBE-EB0C-41CC-A88B-D5A80720590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80" name="Elipse 179">
                    <a:extLst>
                      <a:ext uri="{FF2B5EF4-FFF2-40B4-BE49-F238E27FC236}">
                        <a16:creationId xmlns:a16="http://schemas.microsoft.com/office/drawing/2014/main" xmlns=""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81" name="Grupo 180">
                  <a:extLst>
                    <a:ext uri="{FF2B5EF4-FFF2-40B4-BE49-F238E27FC236}">
                      <a16:creationId xmlns:a16="http://schemas.microsoft.com/office/drawing/2014/main" xmlns=""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xmlns="" id="{E7A56ADF-EACC-40C7-9184-0E3F0740A45D}"/>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83" name="Elipse 182">
                    <a:extLst>
                      <a:ext uri="{FF2B5EF4-FFF2-40B4-BE49-F238E27FC236}">
                        <a16:creationId xmlns:a16="http://schemas.microsoft.com/office/drawing/2014/main" xmlns=""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84" name="Grupo 183">
                  <a:extLst>
                    <a:ext uri="{FF2B5EF4-FFF2-40B4-BE49-F238E27FC236}">
                      <a16:creationId xmlns:a16="http://schemas.microsoft.com/office/drawing/2014/main" xmlns=""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xmlns="" id="{A25605AE-999C-4A5F-B9C0-9B6032B44867}"/>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86" name="Elipse 185">
                    <a:extLst>
                      <a:ext uri="{FF2B5EF4-FFF2-40B4-BE49-F238E27FC236}">
                        <a16:creationId xmlns:a16="http://schemas.microsoft.com/office/drawing/2014/main" xmlns=""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grpSp>
        <p:sp>
          <p:nvSpPr>
            <p:cNvPr id="187" name="Rectángulo: esquinas redondeadas 186">
              <a:extLst>
                <a:ext uri="{FF2B5EF4-FFF2-40B4-BE49-F238E27FC236}">
                  <a16:creationId xmlns:a16="http://schemas.microsoft.com/office/drawing/2014/main" xmlns=""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90" name="CuadroTexto 189">
              <a:extLst>
                <a:ext uri="{FF2B5EF4-FFF2-40B4-BE49-F238E27FC236}">
                  <a16:creationId xmlns:a16="http://schemas.microsoft.com/office/drawing/2014/main" xmlns="" id="{325B8F71-AFA8-4D1C-8817-B3B06A563118}"/>
                </a:ext>
              </a:extLst>
            </p:cNvPr>
            <p:cNvSpPr txBox="1"/>
            <p:nvPr/>
          </p:nvSpPr>
          <p:spPr>
            <a:xfrm>
              <a:off x="133839" y="8404739"/>
              <a:ext cx="3553735" cy="238321"/>
            </a:xfrm>
            <a:prstGeom prst="rect">
              <a:avLst/>
            </a:prstGeom>
            <a:noFill/>
          </p:spPr>
          <p:txBody>
            <a:bodyPr wrap="square" rtlCol="0">
              <a:spAutoFit/>
            </a:bodyPr>
            <a:lstStyle/>
            <a:p>
              <a:pPr algn="ctr"/>
              <a:r>
                <a:rPr lang="es-MX" sz="2067" dirty="0">
                  <a:solidFill>
                    <a:schemeClr val="bg1"/>
                  </a:solidFill>
                  <a:latin typeface="Comic Sans MS" panose="030F0702030302020204" pitchFamily="66" charset="0"/>
                </a:rPr>
                <a:t>Logros</a:t>
              </a:r>
            </a:p>
          </p:txBody>
        </p:sp>
        <p:sp>
          <p:nvSpPr>
            <p:cNvPr id="192" name="CuadroTexto 191">
              <a:extLst>
                <a:ext uri="{FF2B5EF4-FFF2-40B4-BE49-F238E27FC236}">
                  <a16:creationId xmlns:a16="http://schemas.microsoft.com/office/drawing/2014/main" xmlns="" id="{85E2E26E-9342-4297-B7CB-788C1192AFE7}"/>
                </a:ext>
              </a:extLst>
            </p:cNvPr>
            <p:cNvSpPr txBox="1"/>
            <p:nvPr/>
          </p:nvSpPr>
          <p:spPr>
            <a:xfrm>
              <a:off x="-40004" y="8592963"/>
              <a:ext cx="3901420" cy="1438635"/>
            </a:xfrm>
            <a:prstGeom prst="rect">
              <a:avLst/>
            </a:prstGeom>
            <a:noFill/>
          </p:spPr>
          <p:txBody>
            <a:bodyPr wrap="square">
              <a:spAutoFit/>
            </a:bodyPr>
            <a:lstStyle/>
            <a:p>
              <a:pPr algn="ctr"/>
              <a:r>
                <a:rPr lang="es-MX" sz="3100" dirty="0">
                  <a:solidFill>
                    <a:schemeClr val="bg1"/>
                  </a:solidFill>
                  <a:latin typeface="Comic Sans MS" panose="030F0702030302020204" pitchFamily="66" charset="0"/>
                </a:rPr>
                <a:t>_________________________________________________________________________________________________________________________________</a:t>
              </a:r>
            </a:p>
          </p:txBody>
        </p:sp>
        <p:sp>
          <p:nvSpPr>
            <p:cNvPr id="194" name="Rectángulo: esquinas redondeadas 193">
              <a:extLst>
                <a:ext uri="{FF2B5EF4-FFF2-40B4-BE49-F238E27FC236}">
                  <a16:creationId xmlns:a16="http://schemas.microsoft.com/office/drawing/2014/main" xmlns=""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dirty="0"/>
            </a:p>
          </p:txBody>
        </p:sp>
        <p:sp>
          <p:nvSpPr>
            <p:cNvPr id="196" name="CuadroTexto 195">
              <a:extLst>
                <a:ext uri="{FF2B5EF4-FFF2-40B4-BE49-F238E27FC236}">
                  <a16:creationId xmlns:a16="http://schemas.microsoft.com/office/drawing/2014/main" xmlns="" id="{3E8B0A84-AA2E-44B9-9328-AF2D69544E7C}"/>
                </a:ext>
              </a:extLst>
            </p:cNvPr>
            <p:cNvSpPr txBox="1"/>
            <p:nvPr/>
          </p:nvSpPr>
          <p:spPr>
            <a:xfrm>
              <a:off x="4080631" y="8474478"/>
              <a:ext cx="3553735" cy="238321"/>
            </a:xfrm>
            <a:prstGeom prst="rect">
              <a:avLst/>
            </a:prstGeom>
            <a:noFill/>
          </p:spPr>
          <p:txBody>
            <a:bodyPr wrap="square" rtlCol="0">
              <a:spAutoFit/>
            </a:bodyPr>
            <a:lstStyle/>
            <a:p>
              <a:pPr algn="ctr"/>
              <a:r>
                <a:rPr lang="es-MX" sz="2067" dirty="0">
                  <a:solidFill>
                    <a:schemeClr val="bg1"/>
                  </a:solidFill>
                  <a:latin typeface="Comic Sans MS" panose="030F0702030302020204" pitchFamily="66" charset="0"/>
                </a:rPr>
                <a:t>Dificultades</a:t>
              </a:r>
            </a:p>
          </p:txBody>
        </p:sp>
        <p:sp>
          <p:nvSpPr>
            <p:cNvPr id="198" name="CuadroTexto 197">
              <a:extLst>
                <a:ext uri="{FF2B5EF4-FFF2-40B4-BE49-F238E27FC236}">
                  <a16:creationId xmlns:a16="http://schemas.microsoft.com/office/drawing/2014/main" xmlns="" id="{8EA301CD-1810-4DA1-96E7-490B3EEE9E43}"/>
                </a:ext>
              </a:extLst>
            </p:cNvPr>
            <p:cNvSpPr txBox="1"/>
            <p:nvPr/>
          </p:nvSpPr>
          <p:spPr>
            <a:xfrm>
              <a:off x="3825086" y="8591560"/>
              <a:ext cx="3901420" cy="1438635"/>
            </a:xfrm>
            <a:prstGeom prst="rect">
              <a:avLst/>
            </a:prstGeom>
            <a:noFill/>
          </p:spPr>
          <p:txBody>
            <a:bodyPr wrap="square">
              <a:spAutoFit/>
            </a:bodyPr>
            <a:lstStyle/>
            <a:p>
              <a:pPr algn="ctr"/>
              <a:r>
                <a:rPr lang="es-MX" sz="3100" dirty="0">
                  <a:solidFill>
                    <a:schemeClr val="bg1"/>
                  </a:solidFill>
                  <a:latin typeface="Comic Sans MS" panose="030F0702030302020204" pitchFamily="66" charset="0"/>
                </a:rPr>
                <a:t>_________________________________________________________________________________________________________________________________</a:t>
              </a:r>
            </a:p>
          </p:txBody>
        </p:sp>
      </p:grpSp>
      <p:pic>
        <p:nvPicPr>
          <p:cNvPr id="4" name="Imagen 3" descr="Imagen que contiene muñeca, juguete, dibujo&#10;&#10;Descripción generada automáticamente">
            <a:extLst>
              <a:ext uri="{FF2B5EF4-FFF2-40B4-BE49-F238E27FC236}">
                <a16:creationId xmlns:a16="http://schemas.microsoft.com/office/drawing/2014/main" xmlns="" id="{E22C5A1D-3DD3-4491-BA78-9B902ABAC39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634893" y="-3528548"/>
            <a:ext cx="1098482" cy="2092159"/>
          </a:xfrm>
          <a:prstGeom prst="rect">
            <a:avLst/>
          </a:prstGeom>
        </p:spPr>
      </p:pic>
    </p:spTree>
    <p:extLst>
      <p:ext uri="{BB962C8B-B14F-4D97-AF65-F5344CB8AC3E}">
        <p14:creationId xmlns:p14="http://schemas.microsoft.com/office/powerpoint/2010/main" val="19067386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xmlns="" id="{BA74D494-408A-4E9A-8CBA-796030CBE8BE}"/>
              </a:ext>
            </a:extLst>
          </p:cNvPr>
          <p:cNvGrpSpPr/>
          <p:nvPr/>
        </p:nvGrpSpPr>
        <p:grpSpPr>
          <a:xfrm>
            <a:off x="-103525" y="-3452353"/>
            <a:ext cx="14125711" cy="17101210"/>
            <a:chOff x="-60113" y="101667"/>
            <a:chExt cx="8202188" cy="9929931"/>
          </a:xfrm>
        </p:grpSpPr>
        <p:sp>
          <p:nvSpPr>
            <p:cNvPr id="6" name="Paralelogramo 5">
              <a:extLst>
                <a:ext uri="{FF2B5EF4-FFF2-40B4-BE49-F238E27FC236}">
                  <a16:creationId xmlns:a16="http://schemas.microsoft.com/office/drawing/2014/main" xmlns=""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8" name="Paralelogramo 7">
              <a:extLst>
                <a:ext uri="{FF2B5EF4-FFF2-40B4-BE49-F238E27FC236}">
                  <a16:creationId xmlns:a16="http://schemas.microsoft.com/office/drawing/2014/main" xmlns=""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0" name="Paralelogramo 9">
              <a:extLst>
                <a:ext uri="{FF2B5EF4-FFF2-40B4-BE49-F238E27FC236}">
                  <a16:creationId xmlns:a16="http://schemas.microsoft.com/office/drawing/2014/main" xmlns=""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nvGrpSpPr>
            <p:cNvPr id="13" name="Grupo 12">
              <a:extLst>
                <a:ext uri="{FF2B5EF4-FFF2-40B4-BE49-F238E27FC236}">
                  <a16:creationId xmlns:a16="http://schemas.microsoft.com/office/drawing/2014/main" xmlns="" id="{B9B108D8-2D8D-467D-B61E-DE552F2B74A5}"/>
                </a:ext>
              </a:extLst>
            </p:cNvPr>
            <p:cNvGrpSpPr/>
            <p:nvPr/>
          </p:nvGrpSpPr>
          <p:grpSpPr>
            <a:xfrm>
              <a:off x="355425" y="669897"/>
              <a:ext cx="406400" cy="484498"/>
              <a:chOff x="325120" y="927110"/>
              <a:chExt cx="406400" cy="484498"/>
            </a:xfrm>
          </p:grpSpPr>
          <p:sp>
            <p:nvSpPr>
              <p:cNvPr id="11" name="Elipse 10">
                <a:extLst>
                  <a:ext uri="{FF2B5EF4-FFF2-40B4-BE49-F238E27FC236}">
                    <a16:creationId xmlns:a16="http://schemas.microsoft.com/office/drawing/2014/main" xmlns=""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2" name="CuadroTexto 11">
                <a:extLst>
                  <a:ext uri="{FF2B5EF4-FFF2-40B4-BE49-F238E27FC236}">
                    <a16:creationId xmlns:a16="http://schemas.microsoft.com/office/drawing/2014/main" xmlns="" id="{2E00C428-416A-4D97-97D6-9A76941C2425}"/>
                  </a:ext>
                </a:extLst>
              </p:cNvPr>
              <p:cNvSpPr txBox="1"/>
              <p:nvPr/>
            </p:nvSpPr>
            <p:spPr>
              <a:xfrm>
                <a:off x="349684" y="927110"/>
                <a:ext cx="304556" cy="484498"/>
              </a:xfrm>
              <a:prstGeom prst="rect">
                <a:avLst/>
              </a:prstGeom>
              <a:noFill/>
            </p:spPr>
            <p:txBody>
              <a:bodyPr wrap="none" rtlCol="0">
                <a:spAutoFit/>
              </a:bodyPr>
              <a:lstStyle/>
              <a:p>
                <a:r>
                  <a:rPr lang="es-MX" sz="4822" dirty="0">
                    <a:latin typeface="Comic Sans MS" panose="030F0702030302020204" pitchFamily="66" charset="0"/>
                  </a:rPr>
                  <a:t>L</a:t>
                </a:r>
              </a:p>
            </p:txBody>
          </p:sp>
        </p:grpSp>
        <p:sp>
          <p:nvSpPr>
            <p:cNvPr id="15" name="Elipse 14">
              <a:extLst>
                <a:ext uri="{FF2B5EF4-FFF2-40B4-BE49-F238E27FC236}">
                  <a16:creationId xmlns:a16="http://schemas.microsoft.com/office/drawing/2014/main" xmlns=""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6" name="CuadroTexto 15">
              <a:extLst>
                <a:ext uri="{FF2B5EF4-FFF2-40B4-BE49-F238E27FC236}">
                  <a16:creationId xmlns:a16="http://schemas.microsoft.com/office/drawing/2014/main" xmlns="" id="{BE575634-FC98-441D-ACDC-E1C8A1435C25}"/>
                </a:ext>
              </a:extLst>
            </p:cNvPr>
            <p:cNvSpPr txBox="1"/>
            <p:nvPr/>
          </p:nvSpPr>
          <p:spPr>
            <a:xfrm>
              <a:off x="859216" y="664837"/>
              <a:ext cx="424628" cy="484498"/>
            </a:xfrm>
            <a:prstGeom prst="rect">
              <a:avLst/>
            </a:prstGeom>
            <a:noFill/>
          </p:spPr>
          <p:txBody>
            <a:bodyPr wrap="none" rtlCol="0">
              <a:spAutoFit/>
            </a:bodyPr>
            <a:lstStyle/>
            <a:p>
              <a:r>
                <a:rPr lang="es-MX" sz="4822" dirty="0">
                  <a:latin typeface="Comic Sans MS" panose="030F0702030302020204" pitchFamily="66" charset="0"/>
                </a:rPr>
                <a:t>M</a:t>
              </a:r>
            </a:p>
          </p:txBody>
        </p:sp>
        <p:sp>
          <p:nvSpPr>
            <p:cNvPr id="18" name="Elipse 17">
              <a:extLst>
                <a:ext uri="{FF2B5EF4-FFF2-40B4-BE49-F238E27FC236}">
                  <a16:creationId xmlns:a16="http://schemas.microsoft.com/office/drawing/2014/main" xmlns=""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9" name="CuadroTexto 18">
              <a:extLst>
                <a:ext uri="{FF2B5EF4-FFF2-40B4-BE49-F238E27FC236}">
                  <a16:creationId xmlns:a16="http://schemas.microsoft.com/office/drawing/2014/main" xmlns="" id="{01D9B938-D65D-4623-994E-C181087BDD6E}"/>
                </a:ext>
              </a:extLst>
            </p:cNvPr>
            <p:cNvSpPr txBox="1"/>
            <p:nvPr/>
          </p:nvSpPr>
          <p:spPr>
            <a:xfrm>
              <a:off x="1353233" y="650852"/>
              <a:ext cx="424628" cy="484498"/>
            </a:xfrm>
            <a:prstGeom prst="rect">
              <a:avLst/>
            </a:prstGeom>
            <a:noFill/>
          </p:spPr>
          <p:txBody>
            <a:bodyPr wrap="none" rtlCol="0">
              <a:spAutoFit/>
            </a:bodyPr>
            <a:lstStyle/>
            <a:p>
              <a:r>
                <a:rPr lang="es-MX" sz="4822" dirty="0">
                  <a:latin typeface="Comic Sans MS" panose="030F0702030302020204" pitchFamily="66" charset="0"/>
                </a:rPr>
                <a:t>M</a:t>
              </a:r>
            </a:p>
          </p:txBody>
        </p:sp>
        <p:sp>
          <p:nvSpPr>
            <p:cNvPr id="21" name="Elipse 20">
              <a:extLst>
                <a:ext uri="{FF2B5EF4-FFF2-40B4-BE49-F238E27FC236}">
                  <a16:creationId xmlns:a16="http://schemas.microsoft.com/office/drawing/2014/main" xmlns=""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100" dirty="0"/>
                <a:t>  </a:t>
              </a:r>
            </a:p>
          </p:txBody>
        </p:sp>
        <p:sp>
          <p:nvSpPr>
            <p:cNvPr id="22" name="CuadroTexto 21">
              <a:extLst>
                <a:ext uri="{FF2B5EF4-FFF2-40B4-BE49-F238E27FC236}">
                  <a16:creationId xmlns:a16="http://schemas.microsoft.com/office/drawing/2014/main" xmlns="" id="{D10FE9A1-28D5-4310-BD57-3A5884781B43}"/>
                </a:ext>
              </a:extLst>
            </p:cNvPr>
            <p:cNvSpPr txBox="1"/>
            <p:nvPr/>
          </p:nvSpPr>
          <p:spPr>
            <a:xfrm>
              <a:off x="1921391" y="682587"/>
              <a:ext cx="310716" cy="484498"/>
            </a:xfrm>
            <a:prstGeom prst="rect">
              <a:avLst/>
            </a:prstGeom>
            <a:noFill/>
          </p:spPr>
          <p:txBody>
            <a:bodyPr wrap="square" rtlCol="0">
              <a:spAutoFit/>
            </a:bodyPr>
            <a:lstStyle/>
            <a:p>
              <a:r>
                <a:rPr lang="es-MX" sz="4822" dirty="0">
                  <a:latin typeface="Comic Sans MS" panose="030F0702030302020204" pitchFamily="66" charset="0"/>
                </a:rPr>
                <a:t>J</a:t>
              </a:r>
            </a:p>
          </p:txBody>
        </p:sp>
        <p:sp>
          <p:nvSpPr>
            <p:cNvPr id="24" name="Elipse 23">
              <a:extLst>
                <a:ext uri="{FF2B5EF4-FFF2-40B4-BE49-F238E27FC236}">
                  <a16:creationId xmlns:a16="http://schemas.microsoft.com/office/drawing/2014/main" xmlns=""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25" name="CuadroTexto 24">
              <a:extLst>
                <a:ext uri="{FF2B5EF4-FFF2-40B4-BE49-F238E27FC236}">
                  <a16:creationId xmlns:a16="http://schemas.microsoft.com/office/drawing/2014/main" xmlns="" id="{675EA713-7166-4AA9-B421-958EB661CA25}"/>
                </a:ext>
              </a:extLst>
            </p:cNvPr>
            <p:cNvSpPr txBox="1"/>
            <p:nvPr/>
          </p:nvSpPr>
          <p:spPr>
            <a:xfrm>
              <a:off x="2395441" y="714322"/>
              <a:ext cx="340857" cy="484498"/>
            </a:xfrm>
            <a:prstGeom prst="rect">
              <a:avLst/>
            </a:prstGeom>
            <a:noFill/>
          </p:spPr>
          <p:txBody>
            <a:bodyPr wrap="none" rtlCol="0">
              <a:spAutoFit/>
            </a:bodyPr>
            <a:lstStyle/>
            <a:p>
              <a:r>
                <a:rPr lang="es-MX" sz="4822" dirty="0">
                  <a:latin typeface="Comic Sans MS" panose="030F0702030302020204" pitchFamily="66" charset="0"/>
                </a:rPr>
                <a:t>V</a:t>
              </a:r>
            </a:p>
          </p:txBody>
        </p:sp>
        <p:grpSp>
          <p:nvGrpSpPr>
            <p:cNvPr id="37" name="Grupo 36">
              <a:extLst>
                <a:ext uri="{FF2B5EF4-FFF2-40B4-BE49-F238E27FC236}">
                  <a16:creationId xmlns:a16="http://schemas.microsoft.com/office/drawing/2014/main" xmlns=""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xmlns="" id="{1F8B6B18-BBBC-4E3C-86D9-F00304A479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xmlns="" id="{E80C588A-7E82-4001-94A5-DE90FC28F9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xmlns="" id="{65450E8D-4A8F-47F5-9A99-0395E3E756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xmlns="" id="{360757C7-0204-411C-BC27-46C0D1504D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xmlns="" id="{69E61F90-5C76-46E5-9AB4-46A4DAD5FA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xmlns="" id="{C0070B9A-B372-4799-9461-A579B3A946DE}"/>
                </a:ext>
              </a:extLst>
            </p:cNvPr>
            <p:cNvSpPr txBox="1"/>
            <p:nvPr/>
          </p:nvSpPr>
          <p:spPr>
            <a:xfrm>
              <a:off x="38869" y="1108892"/>
              <a:ext cx="7777163" cy="607622"/>
            </a:xfrm>
            <a:prstGeom prst="rect">
              <a:avLst/>
            </a:prstGeom>
            <a:noFill/>
          </p:spPr>
          <p:txBody>
            <a:bodyPr wrap="square" rtlCol="0">
              <a:spAutoFit/>
            </a:bodyPr>
            <a:lstStyle/>
            <a:p>
              <a:r>
                <a:rPr lang="es-MX" sz="3100" dirty="0"/>
                <a:t>Situación de Aprendizaje: _____________________________________________</a:t>
              </a:r>
            </a:p>
            <a:p>
              <a:r>
                <a:rPr lang="es-MX" sz="3100" dirty="0"/>
                <a:t>__________________________________________________________________</a:t>
              </a:r>
            </a:p>
          </p:txBody>
        </p:sp>
        <p:sp>
          <p:nvSpPr>
            <p:cNvPr id="39" name="Rectángulo 38">
              <a:extLst>
                <a:ext uri="{FF2B5EF4-FFF2-40B4-BE49-F238E27FC236}">
                  <a16:creationId xmlns:a16="http://schemas.microsoft.com/office/drawing/2014/main" xmlns=""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40" name="CuadroTexto 39">
              <a:extLst>
                <a:ext uri="{FF2B5EF4-FFF2-40B4-BE49-F238E27FC236}">
                  <a16:creationId xmlns:a16="http://schemas.microsoft.com/office/drawing/2014/main" xmlns="" id="{EBB85D41-574F-42BC-9018-63249043977A}"/>
                </a:ext>
              </a:extLst>
            </p:cNvPr>
            <p:cNvSpPr txBox="1"/>
            <p:nvPr/>
          </p:nvSpPr>
          <p:spPr>
            <a:xfrm>
              <a:off x="-60113" y="1913838"/>
              <a:ext cx="7777162" cy="299864"/>
            </a:xfrm>
            <a:prstGeom prst="rect">
              <a:avLst/>
            </a:prstGeom>
            <a:noFill/>
          </p:spPr>
          <p:txBody>
            <a:bodyPr wrap="square" rtlCol="0">
              <a:spAutoFit/>
            </a:bodyPr>
            <a:lstStyle/>
            <a:p>
              <a:pPr algn="ctr"/>
              <a:r>
                <a:rPr lang="es-MX" sz="2756"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xmlns="" id="{083CD8EE-5F7D-466F-B780-EFFFBFC05014}"/>
                </a:ext>
              </a:extLst>
            </p:cNvPr>
            <p:cNvGrpSpPr/>
            <p:nvPr/>
          </p:nvGrpSpPr>
          <p:grpSpPr>
            <a:xfrm>
              <a:off x="240392" y="2345731"/>
              <a:ext cx="7381107" cy="587675"/>
              <a:chOff x="-75901" y="2156819"/>
              <a:chExt cx="7381107" cy="587675"/>
            </a:xfrm>
          </p:grpSpPr>
          <p:grpSp>
            <p:nvGrpSpPr>
              <p:cNvPr id="44" name="Grupo 43">
                <a:extLst>
                  <a:ext uri="{FF2B5EF4-FFF2-40B4-BE49-F238E27FC236}">
                    <a16:creationId xmlns:a16="http://schemas.microsoft.com/office/drawing/2014/main" xmlns=""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xmlns=""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43" name="CuadroTexto 42">
                  <a:extLst>
                    <a:ext uri="{FF2B5EF4-FFF2-40B4-BE49-F238E27FC236}">
                      <a16:creationId xmlns:a16="http://schemas.microsoft.com/office/drawing/2014/main" xmlns="" id="{4D7A53C4-2AD3-46FF-A6B4-42DB355C7AEA}"/>
                    </a:ext>
                  </a:extLst>
                </p:cNvPr>
                <p:cNvSpPr txBox="1"/>
                <p:nvPr/>
              </p:nvSpPr>
              <p:spPr>
                <a:xfrm>
                  <a:off x="-169219" y="2139829"/>
                  <a:ext cx="1892685" cy="535216"/>
                </a:xfrm>
                <a:prstGeom prst="rect">
                  <a:avLst/>
                </a:prstGeom>
                <a:noFill/>
              </p:spPr>
              <p:txBody>
                <a:bodyPr wrap="square" rtlCol="0">
                  <a:spAutoFit/>
                </a:bodyPr>
                <a:lstStyle/>
                <a:p>
                  <a:pPr algn="ctr"/>
                  <a:r>
                    <a:rPr lang="es-MX" sz="2411" b="1" dirty="0">
                      <a:solidFill>
                        <a:schemeClr val="bg1"/>
                      </a:solidFill>
                      <a:latin typeface="Comic Sans MS" panose="030F0702030302020204" pitchFamily="66" charset="0"/>
                    </a:rPr>
                    <a:t>Lenguaje y</a:t>
                  </a:r>
                </a:p>
                <a:p>
                  <a:pPr algn="ctr"/>
                  <a:r>
                    <a:rPr lang="es-MX" sz="2411" b="1" dirty="0">
                      <a:solidFill>
                        <a:schemeClr val="bg1"/>
                      </a:solidFill>
                      <a:latin typeface="Comic Sans MS" panose="030F0702030302020204" pitchFamily="66" charset="0"/>
                    </a:rPr>
                    <a:t>comunicación</a:t>
                  </a:r>
                  <a:endParaRPr lang="es-MX" sz="3100"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xmlns=""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xmlns=""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59" name="CuadroTexto 58">
                  <a:extLst>
                    <a:ext uri="{FF2B5EF4-FFF2-40B4-BE49-F238E27FC236}">
                      <a16:creationId xmlns:a16="http://schemas.microsoft.com/office/drawing/2014/main" xmlns="" id="{0E5E6861-0F13-4038-B433-32662CD9813E}"/>
                    </a:ext>
                  </a:extLst>
                </p:cNvPr>
                <p:cNvSpPr txBox="1"/>
                <p:nvPr/>
              </p:nvSpPr>
              <p:spPr>
                <a:xfrm>
                  <a:off x="-171552" y="2139829"/>
                  <a:ext cx="1892685" cy="535216"/>
                </a:xfrm>
                <a:prstGeom prst="rect">
                  <a:avLst/>
                </a:prstGeom>
                <a:noFill/>
              </p:spPr>
              <p:txBody>
                <a:bodyPr wrap="square" rtlCol="0">
                  <a:spAutoFit/>
                </a:bodyPr>
                <a:lstStyle/>
                <a:p>
                  <a:pPr algn="ctr"/>
                  <a:r>
                    <a:rPr lang="es-MX" sz="2411" b="1" dirty="0">
                      <a:solidFill>
                        <a:schemeClr val="bg1"/>
                      </a:solidFill>
                      <a:latin typeface="Comic Sans MS" panose="030F0702030302020204" pitchFamily="66" charset="0"/>
                    </a:rPr>
                    <a:t>Pensamiento </a:t>
                  </a:r>
                </a:p>
                <a:p>
                  <a:pPr algn="ctr"/>
                  <a:r>
                    <a:rPr lang="es-MX" sz="2411" b="1" dirty="0">
                      <a:solidFill>
                        <a:schemeClr val="bg1"/>
                      </a:solidFill>
                      <a:latin typeface="Comic Sans MS" panose="030F0702030302020204" pitchFamily="66" charset="0"/>
                    </a:rPr>
                    <a:t>matemático</a:t>
                  </a:r>
                  <a:endParaRPr lang="es-MX" sz="3100"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xmlns="" id="{DE412BE8-0BFB-42DA-A279-3E2C07EC4A7C}"/>
                  </a:ext>
                </a:extLst>
              </p:cNvPr>
              <p:cNvGrpSpPr/>
              <p:nvPr/>
            </p:nvGrpSpPr>
            <p:grpSpPr>
              <a:xfrm>
                <a:off x="2280098" y="2156825"/>
                <a:ext cx="1443895" cy="587669"/>
                <a:chOff x="-204663" y="2121401"/>
                <a:chExt cx="1892685" cy="649237"/>
              </a:xfrm>
            </p:grpSpPr>
            <p:sp>
              <p:nvSpPr>
                <p:cNvPr id="61" name="Rectángulo 60">
                  <a:extLst>
                    <a:ext uri="{FF2B5EF4-FFF2-40B4-BE49-F238E27FC236}">
                      <a16:creationId xmlns:a16="http://schemas.microsoft.com/office/drawing/2014/main" xmlns=""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62" name="CuadroTexto 61">
                  <a:extLst>
                    <a:ext uri="{FF2B5EF4-FFF2-40B4-BE49-F238E27FC236}">
                      <a16:creationId xmlns:a16="http://schemas.microsoft.com/office/drawing/2014/main" xmlns="" id="{8583341A-D28C-4BAF-AADF-7019A81EC3A9}"/>
                    </a:ext>
                  </a:extLst>
                </p:cNvPr>
                <p:cNvSpPr txBox="1"/>
                <p:nvPr/>
              </p:nvSpPr>
              <p:spPr>
                <a:xfrm>
                  <a:off x="-204663" y="2150444"/>
                  <a:ext cx="1892685" cy="620194"/>
                </a:xfrm>
                <a:prstGeom prst="rect">
                  <a:avLst/>
                </a:prstGeom>
                <a:noFill/>
              </p:spPr>
              <p:txBody>
                <a:bodyPr wrap="square" rtlCol="0">
                  <a:spAutoFit/>
                </a:bodyPr>
                <a:lstStyle/>
                <a:p>
                  <a:pPr algn="ctr"/>
                  <a:r>
                    <a:rPr lang="es-MX" sz="1894" b="1" dirty="0">
                      <a:solidFill>
                        <a:schemeClr val="bg1"/>
                      </a:solidFill>
                      <a:latin typeface="Comic Sans MS" panose="030F0702030302020204" pitchFamily="66" charset="0"/>
                    </a:rPr>
                    <a:t>Exploración del mundo natural y social</a:t>
                  </a:r>
                  <a:endParaRPr lang="es-MX" sz="2411"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xmlns=""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xmlns=""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65" name="CuadroTexto 64">
                  <a:extLst>
                    <a:ext uri="{FF2B5EF4-FFF2-40B4-BE49-F238E27FC236}">
                      <a16:creationId xmlns:a16="http://schemas.microsoft.com/office/drawing/2014/main" xmlns="" id="{80935E19-64EA-4D41-9A3C-8E6C14C1C24B}"/>
                    </a:ext>
                  </a:extLst>
                </p:cNvPr>
                <p:cNvSpPr txBox="1"/>
                <p:nvPr/>
              </p:nvSpPr>
              <p:spPr>
                <a:xfrm>
                  <a:off x="-359582" y="2259260"/>
                  <a:ext cx="1892685" cy="297223"/>
                </a:xfrm>
                <a:prstGeom prst="rect">
                  <a:avLst/>
                </a:prstGeom>
                <a:noFill/>
              </p:spPr>
              <p:txBody>
                <a:bodyPr wrap="square" rtlCol="0">
                  <a:spAutoFit/>
                </a:bodyPr>
                <a:lstStyle/>
                <a:p>
                  <a:pPr algn="ctr"/>
                  <a:r>
                    <a:rPr lang="es-MX" sz="2411" b="1" dirty="0">
                      <a:solidFill>
                        <a:schemeClr val="bg1"/>
                      </a:solidFill>
                      <a:latin typeface="Comic Sans MS" panose="030F0702030302020204" pitchFamily="66" charset="0"/>
                    </a:rPr>
                    <a:t>Artes</a:t>
                  </a:r>
                  <a:endParaRPr lang="es-MX" sz="3100"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xmlns=""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xmlns=""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68" name="CuadroTexto 67">
                  <a:extLst>
                    <a:ext uri="{FF2B5EF4-FFF2-40B4-BE49-F238E27FC236}">
                      <a16:creationId xmlns:a16="http://schemas.microsoft.com/office/drawing/2014/main" xmlns="" id="{A9F5438C-023C-4607-A434-6E5095D48236}"/>
                    </a:ext>
                  </a:extLst>
                </p:cNvPr>
                <p:cNvSpPr txBox="1"/>
                <p:nvPr/>
              </p:nvSpPr>
              <p:spPr>
                <a:xfrm>
                  <a:off x="-177539" y="2150449"/>
                  <a:ext cx="1892685" cy="535216"/>
                </a:xfrm>
                <a:prstGeom prst="rect">
                  <a:avLst/>
                </a:prstGeom>
                <a:noFill/>
              </p:spPr>
              <p:txBody>
                <a:bodyPr wrap="square" rtlCol="0">
                  <a:spAutoFit/>
                </a:bodyPr>
                <a:lstStyle/>
                <a:p>
                  <a:pPr algn="ctr"/>
                  <a:r>
                    <a:rPr lang="es-MX" sz="2411" b="1" dirty="0">
                      <a:solidFill>
                        <a:schemeClr val="bg1"/>
                      </a:solidFill>
                      <a:latin typeface="Comic Sans MS" panose="030F0702030302020204" pitchFamily="66" charset="0"/>
                    </a:rPr>
                    <a:t>Educación </a:t>
                  </a:r>
                </a:p>
                <a:p>
                  <a:pPr algn="ctr"/>
                  <a:r>
                    <a:rPr lang="es-MX" sz="2411" b="1" dirty="0">
                      <a:solidFill>
                        <a:schemeClr val="bg1"/>
                      </a:solidFill>
                      <a:latin typeface="Comic Sans MS" panose="030F0702030302020204" pitchFamily="66" charset="0"/>
                    </a:rPr>
                    <a:t>Física</a:t>
                  </a:r>
                  <a:endParaRPr lang="es-MX" sz="3100"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xmlns=""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xmlns=""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71" name="CuadroTexto 70">
                  <a:extLst>
                    <a:ext uri="{FF2B5EF4-FFF2-40B4-BE49-F238E27FC236}">
                      <a16:creationId xmlns:a16="http://schemas.microsoft.com/office/drawing/2014/main" xmlns="" id="{2A0E006F-6BFA-4E67-AD34-573EC50C0460}"/>
                    </a:ext>
                  </a:extLst>
                </p:cNvPr>
                <p:cNvSpPr txBox="1"/>
                <p:nvPr/>
              </p:nvSpPr>
              <p:spPr>
                <a:xfrm>
                  <a:off x="-204658" y="2154500"/>
                  <a:ext cx="1892685" cy="433207"/>
                </a:xfrm>
                <a:prstGeom prst="rect">
                  <a:avLst/>
                </a:prstGeom>
                <a:noFill/>
              </p:spPr>
              <p:txBody>
                <a:bodyPr wrap="square" rtlCol="0">
                  <a:spAutoFit/>
                </a:bodyPr>
                <a:lstStyle/>
                <a:p>
                  <a:pPr algn="ctr"/>
                  <a:r>
                    <a:rPr lang="es-MX" sz="1894" b="1" dirty="0">
                      <a:solidFill>
                        <a:schemeClr val="bg1"/>
                      </a:solidFill>
                      <a:latin typeface="Comic Sans MS" panose="030F0702030302020204" pitchFamily="66" charset="0"/>
                    </a:rPr>
                    <a:t>Educación Socioemocional</a:t>
                  </a:r>
                  <a:endParaRPr lang="es-MX" sz="2411"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xmlns=""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xmlns="" id="{7B12804B-9A35-41DE-B9A4-27DE69161C79}"/>
                  </a:ext>
                </a:extLst>
              </p:cNvPr>
              <p:cNvSpPr txBox="1"/>
              <p:nvPr/>
            </p:nvSpPr>
            <p:spPr>
              <a:xfrm>
                <a:off x="27396" y="2826030"/>
                <a:ext cx="7777163" cy="330618"/>
              </a:xfrm>
              <a:prstGeom prst="rect">
                <a:avLst/>
              </a:prstGeom>
              <a:noFill/>
            </p:spPr>
            <p:txBody>
              <a:bodyPr wrap="square" rtlCol="0">
                <a:spAutoFit/>
              </a:bodyPr>
              <a:lstStyle/>
              <a:p>
                <a:r>
                  <a:rPr lang="es-MX" sz="2756" dirty="0">
                    <a:latin typeface="Comic Sans MS" panose="030F0702030302020204" pitchFamily="66" charset="0"/>
                  </a:rPr>
                  <a:t>La jornada de trabajo fue</a:t>
                </a:r>
                <a:r>
                  <a:rPr lang="es-MX" sz="3100" dirty="0"/>
                  <a:t>:</a:t>
                </a:r>
              </a:p>
            </p:txBody>
          </p:sp>
          <p:sp>
            <p:nvSpPr>
              <p:cNvPr id="76" name="Paralelogramo 75">
                <a:extLst>
                  <a:ext uri="{FF2B5EF4-FFF2-40B4-BE49-F238E27FC236}">
                    <a16:creationId xmlns:a16="http://schemas.microsoft.com/office/drawing/2014/main" xmlns=""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78" name="Paralelogramo 77">
                <a:extLst>
                  <a:ext uri="{FF2B5EF4-FFF2-40B4-BE49-F238E27FC236}">
                    <a16:creationId xmlns:a16="http://schemas.microsoft.com/office/drawing/2014/main" xmlns=""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80" name="Paralelogramo 79">
                <a:extLst>
                  <a:ext uri="{FF2B5EF4-FFF2-40B4-BE49-F238E27FC236}">
                    <a16:creationId xmlns:a16="http://schemas.microsoft.com/office/drawing/2014/main" xmlns=""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82" name="Paralelogramo 81">
                <a:extLst>
                  <a:ext uri="{FF2B5EF4-FFF2-40B4-BE49-F238E27FC236}">
                    <a16:creationId xmlns:a16="http://schemas.microsoft.com/office/drawing/2014/main" xmlns=""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83" name="CuadroTexto 82">
                <a:extLst>
                  <a:ext uri="{FF2B5EF4-FFF2-40B4-BE49-F238E27FC236}">
                    <a16:creationId xmlns:a16="http://schemas.microsoft.com/office/drawing/2014/main" xmlns="" id="{967DD3A9-200C-4C55-8BC5-CCE26BA059E2}"/>
                  </a:ext>
                </a:extLst>
              </p:cNvPr>
              <p:cNvSpPr txBox="1"/>
              <p:nvPr/>
            </p:nvSpPr>
            <p:spPr>
              <a:xfrm>
                <a:off x="2788271" y="2881579"/>
                <a:ext cx="914591" cy="269037"/>
              </a:xfrm>
              <a:prstGeom prst="rect">
                <a:avLst/>
              </a:prstGeom>
              <a:noFill/>
            </p:spPr>
            <p:txBody>
              <a:bodyPr wrap="square" rtlCol="0">
                <a:spAutoFit/>
              </a:bodyPr>
              <a:lstStyle/>
              <a:p>
                <a:r>
                  <a:rPr lang="es-MX" sz="2411"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xmlns="" id="{F09B523F-8A7C-480D-8661-5FA4C6F2E91D}"/>
                  </a:ext>
                </a:extLst>
              </p:cNvPr>
              <p:cNvSpPr txBox="1"/>
              <p:nvPr/>
            </p:nvSpPr>
            <p:spPr>
              <a:xfrm>
                <a:off x="3902327" y="2884214"/>
                <a:ext cx="914400" cy="269037"/>
              </a:xfrm>
              <a:prstGeom prst="rect">
                <a:avLst/>
              </a:prstGeom>
              <a:noFill/>
            </p:spPr>
            <p:txBody>
              <a:bodyPr wrap="square" rtlCol="0">
                <a:spAutoFit/>
              </a:bodyPr>
              <a:lstStyle/>
              <a:p>
                <a:r>
                  <a:rPr lang="es-MX" sz="2411" dirty="0">
                    <a:latin typeface="Comic Sans MS" panose="030F0702030302020204" pitchFamily="66" charset="0"/>
                  </a:rPr>
                  <a:t>Buena</a:t>
                </a:r>
              </a:p>
            </p:txBody>
          </p:sp>
          <p:sp>
            <p:nvSpPr>
              <p:cNvPr id="87" name="CuadroTexto 86">
                <a:extLst>
                  <a:ext uri="{FF2B5EF4-FFF2-40B4-BE49-F238E27FC236}">
                    <a16:creationId xmlns:a16="http://schemas.microsoft.com/office/drawing/2014/main" xmlns="" id="{738EC69C-9FF1-417C-B72A-2D7D20847ECA}"/>
                  </a:ext>
                </a:extLst>
              </p:cNvPr>
              <p:cNvSpPr txBox="1"/>
              <p:nvPr/>
            </p:nvSpPr>
            <p:spPr>
              <a:xfrm>
                <a:off x="4984176" y="2894967"/>
                <a:ext cx="914400" cy="269037"/>
              </a:xfrm>
              <a:prstGeom prst="rect">
                <a:avLst/>
              </a:prstGeom>
              <a:noFill/>
            </p:spPr>
            <p:txBody>
              <a:bodyPr wrap="square" rtlCol="0">
                <a:spAutoFit/>
              </a:bodyPr>
              <a:lstStyle/>
              <a:p>
                <a:r>
                  <a:rPr lang="es-MX" sz="2411" dirty="0">
                    <a:latin typeface="Comic Sans MS" panose="030F0702030302020204" pitchFamily="66" charset="0"/>
                  </a:rPr>
                  <a:t>Regular</a:t>
                </a:r>
                <a:endParaRPr lang="es-MX" sz="1894" dirty="0"/>
              </a:p>
            </p:txBody>
          </p:sp>
          <p:sp>
            <p:nvSpPr>
              <p:cNvPr id="89" name="CuadroTexto 88">
                <a:extLst>
                  <a:ext uri="{FF2B5EF4-FFF2-40B4-BE49-F238E27FC236}">
                    <a16:creationId xmlns:a16="http://schemas.microsoft.com/office/drawing/2014/main" xmlns="" id="{1D108D3C-EB07-407F-9F55-E69D4D110D55}"/>
                  </a:ext>
                </a:extLst>
              </p:cNvPr>
              <p:cNvSpPr txBox="1"/>
              <p:nvPr/>
            </p:nvSpPr>
            <p:spPr>
              <a:xfrm>
                <a:off x="6341522" y="2894967"/>
                <a:ext cx="914400" cy="269037"/>
              </a:xfrm>
              <a:prstGeom prst="rect">
                <a:avLst/>
              </a:prstGeom>
              <a:noFill/>
            </p:spPr>
            <p:txBody>
              <a:bodyPr wrap="square" rtlCol="0">
                <a:spAutoFit/>
              </a:bodyPr>
              <a:lstStyle/>
              <a:p>
                <a:r>
                  <a:rPr lang="es-MX" sz="2411" dirty="0">
                    <a:latin typeface="Comic Sans MS" panose="030F0702030302020204" pitchFamily="66" charset="0"/>
                  </a:rPr>
                  <a:t>Mala</a:t>
                </a:r>
                <a:endParaRPr lang="es-MX" sz="2411" dirty="0"/>
              </a:p>
            </p:txBody>
          </p:sp>
        </p:grpSp>
        <p:grpSp>
          <p:nvGrpSpPr>
            <p:cNvPr id="169" name="Grupo 168">
              <a:extLst>
                <a:ext uri="{FF2B5EF4-FFF2-40B4-BE49-F238E27FC236}">
                  <a16:creationId xmlns:a16="http://schemas.microsoft.com/office/drawing/2014/main" xmlns="" id="{F98882BD-1128-4333-AD3C-C99E090A88D9}"/>
                </a:ext>
              </a:extLst>
            </p:cNvPr>
            <p:cNvGrpSpPr/>
            <p:nvPr/>
          </p:nvGrpSpPr>
          <p:grpSpPr>
            <a:xfrm>
              <a:off x="-60113" y="3701185"/>
              <a:ext cx="7866108" cy="1798893"/>
              <a:chOff x="-104586" y="3258293"/>
              <a:chExt cx="7866108" cy="1798893"/>
            </a:xfrm>
          </p:grpSpPr>
          <p:grpSp>
            <p:nvGrpSpPr>
              <p:cNvPr id="90" name="Grupo 89">
                <a:extLst>
                  <a:ext uri="{FF2B5EF4-FFF2-40B4-BE49-F238E27FC236}">
                    <a16:creationId xmlns:a16="http://schemas.microsoft.com/office/drawing/2014/main" xmlns="" id="{F98E8578-A55C-4D5A-B67B-F07061ED95EB}"/>
                  </a:ext>
                </a:extLst>
              </p:cNvPr>
              <p:cNvGrpSpPr/>
              <p:nvPr/>
            </p:nvGrpSpPr>
            <p:grpSpPr>
              <a:xfrm>
                <a:off x="-104586" y="3258293"/>
                <a:ext cx="7866108" cy="369332"/>
                <a:chOff x="-88946" y="1730772"/>
                <a:chExt cx="7866108" cy="369332"/>
              </a:xfrm>
            </p:grpSpPr>
            <p:sp>
              <p:nvSpPr>
                <p:cNvPr id="92" name="Rectángulo 91">
                  <a:extLst>
                    <a:ext uri="{FF2B5EF4-FFF2-40B4-BE49-F238E27FC236}">
                      <a16:creationId xmlns:a16="http://schemas.microsoft.com/office/drawing/2014/main" xmlns=""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93" name="CuadroTexto 92">
                  <a:extLst>
                    <a:ext uri="{FF2B5EF4-FFF2-40B4-BE49-F238E27FC236}">
                      <a16:creationId xmlns:a16="http://schemas.microsoft.com/office/drawing/2014/main" xmlns="" id="{CB4390D6-35FA-450B-A1D5-337BF7ED9267}"/>
                    </a:ext>
                  </a:extLst>
                </p:cNvPr>
                <p:cNvSpPr txBox="1"/>
                <p:nvPr/>
              </p:nvSpPr>
              <p:spPr>
                <a:xfrm>
                  <a:off x="-88946" y="1737642"/>
                  <a:ext cx="7777162" cy="299864"/>
                </a:xfrm>
                <a:prstGeom prst="rect">
                  <a:avLst/>
                </a:prstGeom>
                <a:noFill/>
              </p:spPr>
              <p:txBody>
                <a:bodyPr wrap="square" rtlCol="0">
                  <a:spAutoFit/>
                </a:bodyPr>
                <a:lstStyle/>
                <a:p>
                  <a:pPr algn="ctr"/>
                  <a:r>
                    <a:rPr lang="es-MX" sz="2756"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xmlns="" id="{2C45F712-0E0F-4056-B8C7-58165A752422}"/>
                  </a:ext>
                </a:extLst>
              </p:cNvPr>
              <p:cNvSpPr txBox="1"/>
              <p:nvPr/>
            </p:nvSpPr>
            <p:spPr>
              <a:xfrm>
                <a:off x="-44436" y="3618476"/>
                <a:ext cx="7777163" cy="1438710"/>
              </a:xfrm>
              <a:prstGeom prst="rect">
                <a:avLst/>
              </a:prstGeom>
              <a:noFill/>
            </p:spPr>
            <p:txBody>
              <a:bodyPr wrap="square" rtlCol="0">
                <a:spAutoFit/>
              </a:bodyPr>
              <a:lstStyle/>
              <a:p>
                <a:r>
                  <a:rPr lang="es-MX" sz="2411" dirty="0">
                    <a:latin typeface="Comic Sans MS" panose="030F0702030302020204" pitchFamily="66" charset="0"/>
                  </a:rPr>
                  <a:t>      </a:t>
                </a:r>
                <a:r>
                  <a:rPr lang="es-MX" sz="2067" dirty="0">
                    <a:latin typeface="Comic Sans MS" panose="030F0702030302020204" pitchFamily="66" charset="0"/>
                  </a:rPr>
                  <a:t>Logro de los aprendizajes esperados </a:t>
                </a:r>
                <a:endParaRPr lang="es-MX" sz="2411" dirty="0">
                  <a:latin typeface="Comic Sans MS" panose="030F0702030302020204" pitchFamily="66" charset="0"/>
                </a:endParaRPr>
              </a:p>
              <a:p>
                <a:r>
                  <a:rPr lang="es-MX" sz="2411" dirty="0">
                    <a:latin typeface="Comic Sans MS" panose="030F0702030302020204" pitchFamily="66" charset="0"/>
                  </a:rPr>
                  <a:t>      </a:t>
                </a:r>
                <a:r>
                  <a:rPr lang="es-MX" sz="2067" dirty="0">
                    <a:latin typeface="Comic Sans MS" panose="030F0702030302020204" pitchFamily="66" charset="0"/>
                  </a:rPr>
                  <a:t>Materiales educativos adecuados</a:t>
                </a:r>
              </a:p>
              <a:p>
                <a:r>
                  <a:rPr lang="es-MX" sz="2067" dirty="0">
                    <a:latin typeface="Comic Sans MS" panose="030F0702030302020204" pitchFamily="66" charset="0"/>
                  </a:rPr>
                  <a:t>       Nivel de complejidad adecuado </a:t>
                </a:r>
              </a:p>
              <a:p>
                <a:r>
                  <a:rPr lang="es-MX" sz="2067" dirty="0">
                    <a:latin typeface="Comic Sans MS" panose="030F0702030302020204" pitchFamily="66" charset="0"/>
                  </a:rPr>
                  <a:t>       Organización adecuada</a:t>
                </a:r>
              </a:p>
              <a:p>
                <a:r>
                  <a:rPr lang="es-MX" sz="2067" dirty="0">
                    <a:latin typeface="Comic Sans MS" panose="030F0702030302020204" pitchFamily="66" charset="0"/>
                  </a:rPr>
                  <a:t>       Tiempo planeado correctamente</a:t>
                </a:r>
              </a:p>
              <a:p>
                <a:r>
                  <a:rPr lang="es-MX" sz="2067" dirty="0">
                    <a:latin typeface="Comic Sans MS" panose="030F0702030302020204" pitchFamily="66" charset="0"/>
                  </a:rPr>
                  <a:t>       Actividades planeadas conforme a lo planeado </a:t>
                </a:r>
              </a:p>
              <a:p>
                <a:endParaRPr lang="es-MX" sz="2411" dirty="0"/>
              </a:p>
            </p:txBody>
          </p:sp>
          <p:sp>
            <p:nvSpPr>
              <p:cNvPr id="101" name="Elipse 100">
                <a:extLst>
                  <a:ext uri="{FF2B5EF4-FFF2-40B4-BE49-F238E27FC236}">
                    <a16:creationId xmlns:a16="http://schemas.microsoft.com/office/drawing/2014/main" xmlns=""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06" name="Elipse 105">
                <a:extLst>
                  <a:ext uri="{FF2B5EF4-FFF2-40B4-BE49-F238E27FC236}">
                    <a16:creationId xmlns:a16="http://schemas.microsoft.com/office/drawing/2014/main" xmlns=""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08" name="Elipse 107">
                <a:extLst>
                  <a:ext uri="{FF2B5EF4-FFF2-40B4-BE49-F238E27FC236}">
                    <a16:creationId xmlns:a16="http://schemas.microsoft.com/office/drawing/2014/main" xmlns=""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10" name="Elipse 109">
                <a:extLst>
                  <a:ext uri="{FF2B5EF4-FFF2-40B4-BE49-F238E27FC236}">
                    <a16:creationId xmlns:a16="http://schemas.microsoft.com/office/drawing/2014/main" xmlns=""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12" name="Elipse 111">
                <a:extLst>
                  <a:ext uri="{FF2B5EF4-FFF2-40B4-BE49-F238E27FC236}">
                    <a16:creationId xmlns:a16="http://schemas.microsoft.com/office/drawing/2014/main" xmlns=""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14" name="Elipse 113">
                <a:extLst>
                  <a:ext uri="{FF2B5EF4-FFF2-40B4-BE49-F238E27FC236}">
                    <a16:creationId xmlns:a16="http://schemas.microsoft.com/office/drawing/2014/main" xmlns=""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15" name="CuadroTexto 114">
                <a:extLst>
                  <a:ext uri="{FF2B5EF4-FFF2-40B4-BE49-F238E27FC236}">
                    <a16:creationId xmlns:a16="http://schemas.microsoft.com/office/drawing/2014/main" xmlns="" id="{25E92943-3F55-46FD-819B-08C437F114C6}"/>
                  </a:ext>
                </a:extLst>
              </p:cNvPr>
              <p:cNvSpPr txBox="1"/>
              <p:nvPr/>
            </p:nvSpPr>
            <p:spPr>
              <a:xfrm>
                <a:off x="3639550" y="3590250"/>
                <a:ext cx="4114277" cy="1161854"/>
              </a:xfrm>
              <a:prstGeom prst="rect">
                <a:avLst/>
              </a:prstGeom>
              <a:noFill/>
            </p:spPr>
            <p:txBody>
              <a:bodyPr wrap="square" rtlCol="0">
                <a:spAutoFit/>
              </a:bodyPr>
              <a:lstStyle/>
              <a:p>
                <a:pPr algn="ctr"/>
                <a:r>
                  <a:rPr lang="es-MX" sz="2067" dirty="0">
                    <a:latin typeface="Comic Sans MS" panose="030F0702030302020204" pitchFamily="66" charset="0"/>
                  </a:rPr>
                  <a:t>Observaciones</a:t>
                </a:r>
              </a:p>
              <a:p>
                <a:pPr algn="ctr"/>
                <a:r>
                  <a:rPr lang="es-MX" sz="2067" dirty="0">
                    <a:solidFill>
                      <a:srgbClr val="FF9999"/>
                    </a:solidFill>
                    <a:latin typeface="Comic Sans MS" panose="030F0702030302020204" pitchFamily="66" charset="0"/>
                  </a:rPr>
                  <a:t>_____________________________________________________________________________________________________________________________________________________________________________________________________________</a:t>
                </a:r>
              </a:p>
            </p:txBody>
          </p:sp>
        </p:grpSp>
        <p:grpSp>
          <p:nvGrpSpPr>
            <p:cNvPr id="168" name="Grupo 167">
              <a:extLst>
                <a:ext uri="{FF2B5EF4-FFF2-40B4-BE49-F238E27FC236}">
                  <a16:creationId xmlns:a16="http://schemas.microsoft.com/office/drawing/2014/main" xmlns="" id="{BB09A73F-77AD-421C-9A12-1B07E4E28D91}"/>
                </a:ext>
              </a:extLst>
            </p:cNvPr>
            <p:cNvGrpSpPr/>
            <p:nvPr/>
          </p:nvGrpSpPr>
          <p:grpSpPr>
            <a:xfrm>
              <a:off x="0" y="5352851"/>
              <a:ext cx="8142075" cy="1374905"/>
              <a:chOff x="-106905" y="4811173"/>
              <a:chExt cx="8142075" cy="1374905"/>
            </a:xfrm>
          </p:grpSpPr>
          <p:grpSp>
            <p:nvGrpSpPr>
              <p:cNvPr id="116" name="Grupo 115">
                <a:extLst>
                  <a:ext uri="{FF2B5EF4-FFF2-40B4-BE49-F238E27FC236}">
                    <a16:creationId xmlns:a16="http://schemas.microsoft.com/office/drawing/2014/main" xmlns="" id="{86E20A7A-7587-4421-B56B-9A932A9F7109}"/>
                  </a:ext>
                </a:extLst>
              </p:cNvPr>
              <p:cNvGrpSpPr/>
              <p:nvPr/>
            </p:nvGrpSpPr>
            <p:grpSpPr>
              <a:xfrm>
                <a:off x="-106905" y="4811173"/>
                <a:ext cx="8142075" cy="375843"/>
                <a:chOff x="-91265" y="1649223"/>
                <a:chExt cx="8142075" cy="375843"/>
              </a:xfrm>
            </p:grpSpPr>
            <p:sp>
              <p:nvSpPr>
                <p:cNvPr id="117" name="Rectángulo 116">
                  <a:extLst>
                    <a:ext uri="{FF2B5EF4-FFF2-40B4-BE49-F238E27FC236}">
                      <a16:creationId xmlns:a16="http://schemas.microsoft.com/office/drawing/2014/main" xmlns=""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18" name="CuadroTexto 117">
                  <a:extLst>
                    <a:ext uri="{FF2B5EF4-FFF2-40B4-BE49-F238E27FC236}">
                      <a16:creationId xmlns:a16="http://schemas.microsoft.com/office/drawing/2014/main" xmlns="" id="{1B9E0E7C-C94D-4D33-90C9-F83AE03AC5F1}"/>
                    </a:ext>
                  </a:extLst>
                </p:cNvPr>
                <p:cNvSpPr txBox="1"/>
                <p:nvPr/>
              </p:nvSpPr>
              <p:spPr>
                <a:xfrm>
                  <a:off x="-91265" y="1725202"/>
                  <a:ext cx="8142075" cy="299864"/>
                </a:xfrm>
                <a:prstGeom prst="rect">
                  <a:avLst/>
                </a:prstGeom>
                <a:noFill/>
              </p:spPr>
              <p:txBody>
                <a:bodyPr wrap="square" rtlCol="0">
                  <a:spAutoFit/>
                </a:bodyPr>
                <a:lstStyle/>
                <a:p>
                  <a:pPr algn="ctr"/>
                  <a:r>
                    <a:rPr lang="es-MX" sz="2756"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xmlns="" id="{7C94A14D-3BCC-49E5-BA89-9E2AEF82C62C}"/>
                  </a:ext>
                </a:extLst>
              </p:cNvPr>
              <p:cNvSpPr txBox="1"/>
              <p:nvPr/>
            </p:nvSpPr>
            <p:spPr>
              <a:xfrm>
                <a:off x="-54750" y="5188352"/>
                <a:ext cx="3912051" cy="977148"/>
              </a:xfrm>
              <a:prstGeom prst="rect">
                <a:avLst/>
              </a:prstGeom>
              <a:noFill/>
            </p:spPr>
            <p:txBody>
              <a:bodyPr wrap="square" rtlCol="0">
                <a:spAutoFit/>
              </a:bodyPr>
              <a:lstStyle/>
              <a:p>
                <a:pPr algn="just"/>
                <a:endParaRPr lang="es-MX" sz="2067" dirty="0">
                  <a:latin typeface="Comic Sans MS" panose="030F0702030302020204" pitchFamily="66" charset="0"/>
                </a:endParaRPr>
              </a:p>
              <a:p>
                <a:pPr algn="just"/>
                <a:r>
                  <a:rPr lang="es-MX" sz="2067" dirty="0">
                    <a:latin typeface="Comic Sans MS" panose="030F0702030302020204" pitchFamily="66" charset="0"/>
                  </a:rPr>
                  <a:t>Interés en las actividades</a:t>
                </a:r>
                <a:endParaRPr lang="es-MX" sz="2411" dirty="0">
                  <a:latin typeface="Comic Sans MS" panose="030F0702030302020204" pitchFamily="66" charset="0"/>
                </a:endParaRPr>
              </a:p>
              <a:p>
                <a:pPr algn="just"/>
                <a:r>
                  <a:rPr lang="es-MX" sz="2067" dirty="0">
                    <a:latin typeface="Comic Sans MS" panose="030F0702030302020204" pitchFamily="66" charset="0"/>
                  </a:rPr>
                  <a:t>Participación de la manera esperada</a:t>
                </a:r>
              </a:p>
              <a:p>
                <a:pPr algn="just"/>
                <a:r>
                  <a:rPr lang="es-MX" sz="2067" dirty="0">
                    <a:latin typeface="Comic Sans MS" panose="030F0702030302020204" pitchFamily="66" charset="0"/>
                  </a:rPr>
                  <a:t>Adaptación a la organización establecida</a:t>
                </a:r>
              </a:p>
              <a:p>
                <a:pPr algn="just"/>
                <a:r>
                  <a:rPr lang="es-MX" sz="2067"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xmlns="" id="{06161E3F-EC52-4DE5-966F-0CF0E691332C}"/>
                  </a:ext>
                </a:extLst>
              </p:cNvPr>
              <p:cNvSpPr txBox="1"/>
              <p:nvPr/>
            </p:nvSpPr>
            <p:spPr>
              <a:xfrm>
                <a:off x="3645357" y="5221690"/>
                <a:ext cx="3674654" cy="423028"/>
              </a:xfrm>
              <a:prstGeom prst="rect">
                <a:avLst/>
              </a:prstGeom>
              <a:noFill/>
            </p:spPr>
            <p:txBody>
              <a:bodyPr wrap="square" rtlCol="0">
                <a:spAutoFit/>
              </a:bodyPr>
              <a:lstStyle/>
              <a:p>
                <a:pPr algn="ctr"/>
                <a:r>
                  <a:rPr lang="es-MX" sz="2067" dirty="0">
                    <a:latin typeface="Comic Sans MS" panose="030F0702030302020204" pitchFamily="66" charset="0"/>
                  </a:rPr>
                  <a:t>Todos   Algunos  Pocos   Ninguno</a:t>
                </a:r>
              </a:p>
              <a:p>
                <a:pPr algn="ctr"/>
                <a:endParaRPr lang="es-MX" sz="2067" dirty="0">
                  <a:latin typeface="Comic Sans MS" panose="030F0702030302020204" pitchFamily="66" charset="0"/>
                </a:endParaRPr>
              </a:p>
            </p:txBody>
          </p:sp>
          <p:grpSp>
            <p:nvGrpSpPr>
              <p:cNvPr id="135" name="Grupo 134">
                <a:extLst>
                  <a:ext uri="{FF2B5EF4-FFF2-40B4-BE49-F238E27FC236}">
                    <a16:creationId xmlns:a16="http://schemas.microsoft.com/office/drawing/2014/main" xmlns=""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xmlns=""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28" name="Elipse 127">
                  <a:extLst>
                    <a:ext uri="{FF2B5EF4-FFF2-40B4-BE49-F238E27FC236}">
                      <a16:creationId xmlns:a16="http://schemas.microsoft.com/office/drawing/2014/main" xmlns=""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30" name="Elipse 129">
                  <a:extLst>
                    <a:ext uri="{FF2B5EF4-FFF2-40B4-BE49-F238E27FC236}">
                      <a16:creationId xmlns:a16="http://schemas.microsoft.com/office/drawing/2014/main" xmlns=""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32" name="Elipse 131">
                  <a:extLst>
                    <a:ext uri="{FF2B5EF4-FFF2-40B4-BE49-F238E27FC236}">
                      <a16:creationId xmlns:a16="http://schemas.microsoft.com/office/drawing/2014/main" xmlns=""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36" name="Grupo 135">
                <a:extLst>
                  <a:ext uri="{FF2B5EF4-FFF2-40B4-BE49-F238E27FC236}">
                    <a16:creationId xmlns:a16="http://schemas.microsoft.com/office/drawing/2014/main" xmlns=""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xmlns=""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38" name="Elipse 137">
                  <a:extLst>
                    <a:ext uri="{FF2B5EF4-FFF2-40B4-BE49-F238E27FC236}">
                      <a16:creationId xmlns:a16="http://schemas.microsoft.com/office/drawing/2014/main" xmlns=""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39" name="Elipse 138">
                  <a:extLst>
                    <a:ext uri="{FF2B5EF4-FFF2-40B4-BE49-F238E27FC236}">
                      <a16:creationId xmlns:a16="http://schemas.microsoft.com/office/drawing/2014/main" xmlns=""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40" name="Elipse 139">
                  <a:extLst>
                    <a:ext uri="{FF2B5EF4-FFF2-40B4-BE49-F238E27FC236}">
                      <a16:creationId xmlns:a16="http://schemas.microsoft.com/office/drawing/2014/main" xmlns=""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41" name="Grupo 140">
                <a:extLst>
                  <a:ext uri="{FF2B5EF4-FFF2-40B4-BE49-F238E27FC236}">
                    <a16:creationId xmlns:a16="http://schemas.microsoft.com/office/drawing/2014/main" xmlns=""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xmlns=""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43" name="Elipse 142">
                  <a:extLst>
                    <a:ext uri="{FF2B5EF4-FFF2-40B4-BE49-F238E27FC236}">
                      <a16:creationId xmlns:a16="http://schemas.microsoft.com/office/drawing/2014/main" xmlns=""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44" name="Elipse 143">
                  <a:extLst>
                    <a:ext uri="{FF2B5EF4-FFF2-40B4-BE49-F238E27FC236}">
                      <a16:creationId xmlns:a16="http://schemas.microsoft.com/office/drawing/2014/main" xmlns=""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45" name="Elipse 144">
                  <a:extLst>
                    <a:ext uri="{FF2B5EF4-FFF2-40B4-BE49-F238E27FC236}">
                      <a16:creationId xmlns:a16="http://schemas.microsoft.com/office/drawing/2014/main" xmlns=""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46" name="Grupo 145">
                <a:extLst>
                  <a:ext uri="{FF2B5EF4-FFF2-40B4-BE49-F238E27FC236}">
                    <a16:creationId xmlns:a16="http://schemas.microsoft.com/office/drawing/2014/main" xmlns=""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xmlns=""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48" name="Elipse 147">
                  <a:extLst>
                    <a:ext uri="{FF2B5EF4-FFF2-40B4-BE49-F238E27FC236}">
                      <a16:creationId xmlns:a16="http://schemas.microsoft.com/office/drawing/2014/main" xmlns=""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49" name="Elipse 148">
                  <a:extLst>
                    <a:ext uri="{FF2B5EF4-FFF2-40B4-BE49-F238E27FC236}">
                      <a16:creationId xmlns:a16="http://schemas.microsoft.com/office/drawing/2014/main" xmlns=""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50" name="Elipse 149">
                  <a:extLst>
                    <a:ext uri="{FF2B5EF4-FFF2-40B4-BE49-F238E27FC236}">
                      <a16:creationId xmlns:a16="http://schemas.microsoft.com/office/drawing/2014/main" xmlns=""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grpSp>
          <p:nvGrpSpPr>
            <p:cNvPr id="151" name="Grupo 150">
              <a:extLst>
                <a:ext uri="{FF2B5EF4-FFF2-40B4-BE49-F238E27FC236}">
                  <a16:creationId xmlns:a16="http://schemas.microsoft.com/office/drawing/2014/main" xmlns=""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a16="http://schemas.microsoft.com/office/drawing/2014/main" xmlns=""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53" name="CuadroTexto 152">
                <a:extLst>
                  <a:ext uri="{FF2B5EF4-FFF2-40B4-BE49-F238E27FC236}">
                    <a16:creationId xmlns:a16="http://schemas.microsoft.com/office/drawing/2014/main" xmlns="" id="{B6E65149-4C4C-4DA3-BBD4-37E7A7D3A7A0}"/>
                  </a:ext>
                </a:extLst>
              </p:cNvPr>
              <p:cNvSpPr txBox="1"/>
              <p:nvPr/>
            </p:nvSpPr>
            <p:spPr>
              <a:xfrm>
                <a:off x="-128950" y="1725138"/>
                <a:ext cx="8066405" cy="299864"/>
              </a:xfrm>
              <a:prstGeom prst="rect">
                <a:avLst/>
              </a:prstGeom>
              <a:noFill/>
            </p:spPr>
            <p:txBody>
              <a:bodyPr wrap="square" rtlCol="0">
                <a:spAutoFit/>
              </a:bodyPr>
              <a:lstStyle/>
              <a:p>
                <a:pPr algn="ctr"/>
                <a:r>
                  <a:rPr lang="es-MX" sz="2756"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xmlns="" id="{6718D8D3-202C-4CDB-8F60-21504AA6438C}"/>
                </a:ext>
              </a:extLst>
            </p:cNvPr>
            <p:cNvSpPr txBox="1"/>
            <p:nvPr/>
          </p:nvSpPr>
          <p:spPr>
            <a:xfrm>
              <a:off x="28833" y="7032794"/>
              <a:ext cx="5831687" cy="1346562"/>
            </a:xfrm>
            <a:prstGeom prst="rect">
              <a:avLst/>
            </a:prstGeom>
            <a:noFill/>
          </p:spPr>
          <p:txBody>
            <a:bodyPr wrap="square" rtlCol="0">
              <a:spAutoFit/>
            </a:bodyPr>
            <a:lstStyle/>
            <a:p>
              <a:pPr algn="just"/>
              <a:endParaRPr lang="es-MX" sz="2067" dirty="0">
                <a:latin typeface="Comic Sans MS" panose="030F0702030302020204" pitchFamily="66" charset="0"/>
              </a:endParaRPr>
            </a:p>
            <a:p>
              <a:pPr algn="just"/>
              <a:r>
                <a:rPr lang="es-MX" sz="2067" dirty="0">
                  <a:latin typeface="Comic Sans MS" panose="030F0702030302020204" pitchFamily="66" charset="0"/>
                </a:rPr>
                <a:t>Rescato los conocimientos previos</a:t>
              </a:r>
              <a:endParaRPr lang="es-MX" sz="2411" dirty="0">
                <a:latin typeface="Comic Sans MS" panose="030F0702030302020204" pitchFamily="66" charset="0"/>
              </a:endParaRPr>
            </a:p>
            <a:p>
              <a:pPr algn="just"/>
              <a:r>
                <a:rPr lang="es-MX" sz="2067" dirty="0">
                  <a:latin typeface="Comic Sans MS" panose="030F0702030302020204" pitchFamily="66" charset="0"/>
                </a:rPr>
                <a:t>Identifico y actúa conforme a las necesidades e intereses de los alumnos  </a:t>
              </a:r>
            </a:p>
            <a:p>
              <a:pPr algn="just"/>
              <a:r>
                <a:rPr lang="es-MX" sz="2067" dirty="0">
                  <a:latin typeface="Comic Sans MS" panose="030F0702030302020204" pitchFamily="66" charset="0"/>
                </a:rPr>
                <a:t>Fomento la participación de todos los alumnos </a:t>
              </a:r>
            </a:p>
            <a:p>
              <a:pPr algn="just"/>
              <a:r>
                <a:rPr lang="es-MX" sz="2067" dirty="0">
                  <a:latin typeface="Comic Sans MS" panose="030F0702030302020204" pitchFamily="66" charset="0"/>
                </a:rPr>
                <a:t>Otorgo consignas claras</a:t>
              </a:r>
            </a:p>
            <a:p>
              <a:pPr algn="just"/>
              <a:r>
                <a:rPr lang="es-MX" sz="2067" dirty="0">
                  <a:latin typeface="Comic Sans MS" panose="030F0702030302020204" pitchFamily="66" charset="0"/>
                </a:rPr>
                <a:t>Intervengo adecuadamente</a:t>
              </a:r>
            </a:p>
            <a:p>
              <a:pPr algn="just"/>
              <a:r>
                <a:rPr lang="es-MX" sz="2067"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xmlns=""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xmlns="" id="{101E8FF4-B621-48FA-A3D7-D90BB0502AC4}"/>
                  </a:ext>
                </a:extLst>
              </p:cNvPr>
              <p:cNvSpPr txBox="1"/>
              <p:nvPr/>
            </p:nvSpPr>
            <p:spPr>
              <a:xfrm>
                <a:off x="5319913" y="7568918"/>
                <a:ext cx="2255371" cy="423028"/>
              </a:xfrm>
              <a:prstGeom prst="rect">
                <a:avLst/>
              </a:prstGeom>
              <a:noFill/>
            </p:spPr>
            <p:txBody>
              <a:bodyPr wrap="square" rtlCol="0">
                <a:spAutoFit/>
              </a:bodyPr>
              <a:lstStyle/>
              <a:p>
                <a:pPr algn="ctr"/>
                <a:r>
                  <a:rPr lang="es-MX" sz="2067" dirty="0">
                    <a:latin typeface="Comic Sans MS" panose="030F0702030302020204" pitchFamily="66" charset="0"/>
                  </a:rPr>
                  <a:t>     Si            No   </a:t>
                </a:r>
              </a:p>
              <a:p>
                <a:pPr algn="ctr"/>
                <a:endParaRPr lang="es-MX" sz="2067" dirty="0">
                  <a:latin typeface="Comic Sans MS" panose="030F0702030302020204" pitchFamily="66" charset="0"/>
                </a:endParaRPr>
              </a:p>
            </p:txBody>
          </p:sp>
          <p:grpSp>
            <p:nvGrpSpPr>
              <p:cNvPr id="201" name="Grupo 200">
                <a:extLst>
                  <a:ext uri="{FF2B5EF4-FFF2-40B4-BE49-F238E27FC236}">
                    <a16:creationId xmlns:a16="http://schemas.microsoft.com/office/drawing/2014/main" xmlns=""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xmlns=""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xmlns="" id="{FE1FD20A-6ED7-4845-8B11-A1EC792790C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66" name="Elipse 165">
                    <a:extLst>
                      <a:ext uri="{FF2B5EF4-FFF2-40B4-BE49-F238E27FC236}">
                        <a16:creationId xmlns:a16="http://schemas.microsoft.com/office/drawing/2014/main" xmlns=""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72" name="Grupo 171">
                  <a:extLst>
                    <a:ext uri="{FF2B5EF4-FFF2-40B4-BE49-F238E27FC236}">
                      <a16:creationId xmlns:a16="http://schemas.microsoft.com/office/drawing/2014/main" xmlns=""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xmlns="" id="{E5A1820A-225E-426C-BB18-42E8BAA0D93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74" name="Elipse 173">
                    <a:extLst>
                      <a:ext uri="{FF2B5EF4-FFF2-40B4-BE49-F238E27FC236}">
                        <a16:creationId xmlns:a16="http://schemas.microsoft.com/office/drawing/2014/main" xmlns=""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75" name="Grupo 174">
                  <a:extLst>
                    <a:ext uri="{FF2B5EF4-FFF2-40B4-BE49-F238E27FC236}">
                      <a16:creationId xmlns:a16="http://schemas.microsoft.com/office/drawing/2014/main" xmlns=""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xmlns="" id="{5628CDCD-EA35-4E0D-A852-C8D40DB87C60}"/>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77" name="Elipse 176">
                    <a:extLst>
                      <a:ext uri="{FF2B5EF4-FFF2-40B4-BE49-F238E27FC236}">
                        <a16:creationId xmlns:a16="http://schemas.microsoft.com/office/drawing/2014/main" xmlns=""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78" name="Grupo 177">
                  <a:extLst>
                    <a:ext uri="{FF2B5EF4-FFF2-40B4-BE49-F238E27FC236}">
                      <a16:creationId xmlns:a16="http://schemas.microsoft.com/office/drawing/2014/main" xmlns=""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xmlns="" id="{2CBBDFBE-EB0C-41CC-A88B-D5A80720590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80" name="Elipse 179">
                    <a:extLst>
                      <a:ext uri="{FF2B5EF4-FFF2-40B4-BE49-F238E27FC236}">
                        <a16:creationId xmlns:a16="http://schemas.microsoft.com/office/drawing/2014/main" xmlns=""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81" name="Grupo 180">
                  <a:extLst>
                    <a:ext uri="{FF2B5EF4-FFF2-40B4-BE49-F238E27FC236}">
                      <a16:creationId xmlns:a16="http://schemas.microsoft.com/office/drawing/2014/main" xmlns=""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xmlns="" id="{E7A56ADF-EACC-40C7-9184-0E3F0740A45D}"/>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83" name="Elipse 182">
                    <a:extLst>
                      <a:ext uri="{FF2B5EF4-FFF2-40B4-BE49-F238E27FC236}">
                        <a16:creationId xmlns:a16="http://schemas.microsoft.com/office/drawing/2014/main" xmlns=""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84" name="Grupo 183">
                  <a:extLst>
                    <a:ext uri="{FF2B5EF4-FFF2-40B4-BE49-F238E27FC236}">
                      <a16:creationId xmlns:a16="http://schemas.microsoft.com/office/drawing/2014/main" xmlns=""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xmlns="" id="{A25605AE-999C-4A5F-B9C0-9B6032B44867}"/>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86" name="Elipse 185">
                    <a:extLst>
                      <a:ext uri="{FF2B5EF4-FFF2-40B4-BE49-F238E27FC236}">
                        <a16:creationId xmlns:a16="http://schemas.microsoft.com/office/drawing/2014/main" xmlns=""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grpSp>
        <p:sp>
          <p:nvSpPr>
            <p:cNvPr id="187" name="Rectángulo: esquinas redondeadas 186">
              <a:extLst>
                <a:ext uri="{FF2B5EF4-FFF2-40B4-BE49-F238E27FC236}">
                  <a16:creationId xmlns:a16="http://schemas.microsoft.com/office/drawing/2014/main" xmlns=""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90" name="CuadroTexto 189">
              <a:extLst>
                <a:ext uri="{FF2B5EF4-FFF2-40B4-BE49-F238E27FC236}">
                  <a16:creationId xmlns:a16="http://schemas.microsoft.com/office/drawing/2014/main" xmlns="" id="{325B8F71-AFA8-4D1C-8817-B3B06A563118}"/>
                </a:ext>
              </a:extLst>
            </p:cNvPr>
            <p:cNvSpPr txBox="1"/>
            <p:nvPr/>
          </p:nvSpPr>
          <p:spPr>
            <a:xfrm>
              <a:off x="133839" y="8404739"/>
              <a:ext cx="3553735" cy="238321"/>
            </a:xfrm>
            <a:prstGeom prst="rect">
              <a:avLst/>
            </a:prstGeom>
            <a:noFill/>
          </p:spPr>
          <p:txBody>
            <a:bodyPr wrap="square" rtlCol="0">
              <a:spAutoFit/>
            </a:bodyPr>
            <a:lstStyle/>
            <a:p>
              <a:pPr algn="ctr"/>
              <a:r>
                <a:rPr lang="es-MX" sz="2067" dirty="0">
                  <a:solidFill>
                    <a:schemeClr val="bg1"/>
                  </a:solidFill>
                  <a:latin typeface="Comic Sans MS" panose="030F0702030302020204" pitchFamily="66" charset="0"/>
                </a:rPr>
                <a:t>Logros</a:t>
              </a:r>
            </a:p>
          </p:txBody>
        </p:sp>
        <p:sp>
          <p:nvSpPr>
            <p:cNvPr id="192" name="CuadroTexto 191">
              <a:extLst>
                <a:ext uri="{FF2B5EF4-FFF2-40B4-BE49-F238E27FC236}">
                  <a16:creationId xmlns:a16="http://schemas.microsoft.com/office/drawing/2014/main" xmlns="" id="{85E2E26E-9342-4297-B7CB-788C1192AFE7}"/>
                </a:ext>
              </a:extLst>
            </p:cNvPr>
            <p:cNvSpPr txBox="1"/>
            <p:nvPr/>
          </p:nvSpPr>
          <p:spPr>
            <a:xfrm>
              <a:off x="-40004" y="8592963"/>
              <a:ext cx="3901420" cy="1438635"/>
            </a:xfrm>
            <a:prstGeom prst="rect">
              <a:avLst/>
            </a:prstGeom>
            <a:noFill/>
          </p:spPr>
          <p:txBody>
            <a:bodyPr wrap="square">
              <a:spAutoFit/>
            </a:bodyPr>
            <a:lstStyle/>
            <a:p>
              <a:pPr algn="ctr"/>
              <a:r>
                <a:rPr lang="es-MX" sz="3100" dirty="0">
                  <a:solidFill>
                    <a:schemeClr val="bg1"/>
                  </a:solidFill>
                  <a:latin typeface="Comic Sans MS" panose="030F0702030302020204" pitchFamily="66" charset="0"/>
                </a:rPr>
                <a:t>_________________________________________________________________________________________________________________________________</a:t>
              </a:r>
            </a:p>
          </p:txBody>
        </p:sp>
        <p:sp>
          <p:nvSpPr>
            <p:cNvPr id="194" name="Rectángulo: esquinas redondeadas 193">
              <a:extLst>
                <a:ext uri="{FF2B5EF4-FFF2-40B4-BE49-F238E27FC236}">
                  <a16:creationId xmlns:a16="http://schemas.microsoft.com/office/drawing/2014/main" xmlns=""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dirty="0"/>
            </a:p>
          </p:txBody>
        </p:sp>
        <p:sp>
          <p:nvSpPr>
            <p:cNvPr id="196" name="CuadroTexto 195">
              <a:extLst>
                <a:ext uri="{FF2B5EF4-FFF2-40B4-BE49-F238E27FC236}">
                  <a16:creationId xmlns:a16="http://schemas.microsoft.com/office/drawing/2014/main" xmlns="" id="{3E8B0A84-AA2E-44B9-9328-AF2D69544E7C}"/>
                </a:ext>
              </a:extLst>
            </p:cNvPr>
            <p:cNvSpPr txBox="1"/>
            <p:nvPr/>
          </p:nvSpPr>
          <p:spPr>
            <a:xfrm>
              <a:off x="4080631" y="8474478"/>
              <a:ext cx="3553735" cy="238321"/>
            </a:xfrm>
            <a:prstGeom prst="rect">
              <a:avLst/>
            </a:prstGeom>
            <a:noFill/>
          </p:spPr>
          <p:txBody>
            <a:bodyPr wrap="square" rtlCol="0">
              <a:spAutoFit/>
            </a:bodyPr>
            <a:lstStyle/>
            <a:p>
              <a:pPr algn="ctr"/>
              <a:r>
                <a:rPr lang="es-MX" sz="2067" dirty="0">
                  <a:solidFill>
                    <a:schemeClr val="bg1"/>
                  </a:solidFill>
                  <a:latin typeface="Comic Sans MS" panose="030F0702030302020204" pitchFamily="66" charset="0"/>
                </a:rPr>
                <a:t>Dificultades</a:t>
              </a:r>
            </a:p>
          </p:txBody>
        </p:sp>
        <p:sp>
          <p:nvSpPr>
            <p:cNvPr id="198" name="CuadroTexto 197">
              <a:extLst>
                <a:ext uri="{FF2B5EF4-FFF2-40B4-BE49-F238E27FC236}">
                  <a16:creationId xmlns:a16="http://schemas.microsoft.com/office/drawing/2014/main" xmlns="" id="{8EA301CD-1810-4DA1-96E7-490B3EEE9E43}"/>
                </a:ext>
              </a:extLst>
            </p:cNvPr>
            <p:cNvSpPr txBox="1"/>
            <p:nvPr/>
          </p:nvSpPr>
          <p:spPr>
            <a:xfrm>
              <a:off x="3825086" y="8591560"/>
              <a:ext cx="3901420" cy="1438635"/>
            </a:xfrm>
            <a:prstGeom prst="rect">
              <a:avLst/>
            </a:prstGeom>
            <a:noFill/>
          </p:spPr>
          <p:txBody>
            <a:bodyPr wrap="square">
              <a:spAutoFit/>
            </a:bodyPr>
            <a:lstStyle/>
            <a:p>
              <a:pPr algn="ctr"/>
              <a:r>
                <a:rPr lang="es-MX" sz="3100" dirty="0">
                  <a:solidFill>
                    <a:schemeClr val="bg1"/>
                  </a:solidFill>
                  <a:latin typeface="Comic Sans MS" panose="030F0702030302020204" pitchFamily="66" charset="0"/>
                </a:rPr>
                <a:t>_________________________________________________________________________________________________________________________________</a:t>
              </a:r>
            </a:p>
          </p:txBody>
        </p:sp>
      </p:grpSp>
      <p:pic>
        <p:nvPicPr>
          <p:cNvPr id="4" name="Imagen 3" descr="Imagen que contiene muñeca, juguete, dibujo&#10;&#10;Descripción generada automáticamente">
            <a:extLst>
              <a:ext uri="{FF2B5EF4-FFF2-40B4-BE49-F238E27FC236}">
                <a16:creationId xmlns:a16="http://schemas.microsoft.com/office/drawing/2014/main" xmlns="" id="{E22C5A1D-3DD3-4491-BA78-9B902ABAC39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634893" y="-3528548"/>
            <a:ext cx="1098482" cy="2092159"/>
          </a:xfrm>
          <a:prstGeom prst="rect">
            <a:avLst/>
          </a:prstGeom>
        </p:spPr>
      </p:pic>
    </p:spTree>
    <p:extLst>
      <p:ext uri="{BB962C8B-B14F-4D97-AF65-F5344CB8AC3E}">
        <p14:creationId xmlns:p14="http://schemas.microsoft.com/office/powerpoint/2010/main" val="11750293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xmlns="" id="{BA74D494-408A-4E9A-8CBA-796030CBE8BE}"/>
              </a:ext>
            </a:extLst>
          </p:cNvPr>
          <p:cNvGrpSpPr/>
          <p:nvPr/>
        </p:nvGrpSpPr>
        <p:grpSpPr>
          <a:xfrm>
            <a:off x="-103525" y="-3452353"/>
            <a:ext cx="14125711" cy="17101210"/>
            <a:chOff x="-60113" y="101667"/>
            <a:chExt cx="8202188" cy="9929931"/>
          </a:xfrm>
        </p:grpSpPr>
        <p:sp>
          <p:nvSpPr>
            <p:cNvPr id="6" name="Paralelogramo 5">
              <a:extLst>
                <a:ext uri="{FF2B5EF4-FFF2-40B4-BE49-F238E27FC236}">
                  <a16:creationId xmlns:a16="http://schemas.microsoft.com/office/drawing/2014/main" xmlns=""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8" name="Paralelogramo 7">
              <a:extLst>
                <a:ext uri="{FF2B5EF4-FFF2-40B4-BE49-F238E27FC236}">
                  <a16:creationId xmlns:a16="http://schemas.microsoft.com/office/drawing/2014/main" xmlns=""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0" name="Paralelogramo 9">
              <a:extLst>
                <a:ext uri="{FF2B5EF4-FFF2-40B4-BE49-F238E27FC236}">
                  <a16:creationId xmlns:a16="http://schemas.microsoft.com/office/drawing/2014/main" xmlns=""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nvGrpSpPr>
            <p:cNvPr id="13" name="Grupo 12">
              <a:extLst>
                <a:ext uri="{FF2B5EF4-FFF2-40B4-BE49-F238E27FC236}">
                  <a16:creationId xmlns:a16="http://schemas.microsoft.com/office/drawing/2014/main" xmlns="" id="{B9B108D8-2D8D-467D-B61E-DE552F2B74A5}"/>
                </a:ext>
              </a:extLst>
            </p:cNvPr>
            <p:cNvGrpSpPr/>
            <p:nvPr/>
          </p:nvGrpSpPr>
          <p:grpSpPr>
            <a:xfrm>
              <a:off x="355425" y="669897"/>
              <a:ext cx="406400" cy="484498"/>
              <a:chOff x="325120" y="927110"/>
              <a:chExt cx="406400" cy="484498"/>
            </a:xfrm>
          </p:grpSpPr>
          <p:sp>
            <p:nvSpPr>
              <p:cNvPr id="11" name="Elipse 10">
                <a:extLst>
                  <a:ext uri="{FF2B5EF4-FFF2-40B4-BE49-F238E27FC236}">
                    <a16:creationId xmlns:a16="http://schemas.microsoft.com/office/drawing/2014/main" xmlns="" id="{880D7D52-E52E-46A6-9AD5-0FE86D8981B4}"/>
                  </a:ext>
                </a:extLst>
              </p:cNvPr>
              <p:cNvSpPr/>
              <p:nvPr/>
            </p:nvSpPr>
            <p:spPr>
              <a:xfrm>
                <a:off x="325120" y="975360"/>
                <a:ext cx="406400" cy="426720"/>
              </a:xfrm>
              <a:prstGeom prst="ellipse">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2" name="CuadroTexto 11">
                <a:extLst>
                  <a:ext uri="{FF2B5EF4-FFF2-40B4-BE49-F238E27FC236}">
                    <a16:creationId xmlns:a16="http://schemas.microsoft.com/office/drawing/2014/main" xmlns="" id="{2E00C428-416A-4D97-97D6-9A76941C2425}"/>
                  </a:ext>
                </a:extLst>
              </p:cNvPr>
              <p:cNvSpPr txBox="1"/>
              <p:nvPr/>
            </p:nvSpPr>
            <p:spPr>
              <a:xfrm>
                <a:off x="349684" y="927110"/>
                <a:ext cx="304556" cy="484498"/>
              </a:xfrm>
              <a:prstGeom prst="rect">
                <a:avLst/>
              </a:prstGeom>
              <a:noFill/>
            </p:spPr>
            <p:txBody>
              <a:bodyPr wrap="none" rtlCol="0">
                <a:spAutoFit/>
              </a:bodyPr>
              <a:lstStyle/>
              <a:p>
                <a:r>
                  <a:rPr lang="es-MX" sz="4822" dirty="0">
                    <a:latin typeface="Comic Sans MS" panose="030F0702030302020204" pitchFamily="66" charset="0"/>
                  </a:rPr>
                  <a:t>L</a:t>
                </a:r>
              </a:p>
            </p:txBody>
          </p:sp>
        </p:grpSp>
        <p:sp>
          <p:nvSpPr>
            <p:cNvPr id="15" name="Elipse 14">
              <a:extLst>
                <a:ext uri="{FF2B5EF4-FFF2-40B4-BE49-F238E27FC236}">
                  <a16:creationId xmlns:a16="http://schemas.microsoft.com/office/drawing/2014/main" xmlns=""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6" name="CuadroTexto 15">
              <a:extLst>
                <a:ext uri="{FF2B5EF4-FFF2-40B4-BE49-F238E27FC236}">
                  <a16:creationId xmlns:a16="http://schemas.microsoft.com/office/drawing/2014/main" xmlns="" id="{BE575634-FC98-441D-ACDC-E1C8A1435C25}"/>
                </a:ext>
              </a:extLst>
            </p:cNvPr>
            <p:cNvSpPr txBox="1"/>
            <p:nvPr/>
          </p:nvSpPr>
          <p:spPr>
            <a:xfrm>
              <a:off x="859216" y="664837"/>
              <a:ext cx="424628" cy="484498"/>
            </a:xfrm>
            <a:prstGeom prst="rect">
              <a:avLst/>
            </a:prstGeom>
            <a:noFill/>
          </p:spPr>
          <p:txBody>
            <a:bodyPr wrap="none" rtlCol="0">
              <a:spAutoFit/>
            </a:bodyPr>
            <a:lstStyle/>
            <a:p>
              <a:r>
                <a:rPr lang="es-MX" sz="4822" dirty="0">
                  <a:latin typeface="Comic Sans MS" panose="030F0702030302020204" pitchFamily="66" charset="0"/>
                </a:rPr>
                <a:t>M</a:t>
              </a:r>
            </a:p>
          </p:txBody>
        </p:sp>
        <p:sp>
          <p:nvSpPr>
            <p:cNvPr id="18" name="Elipse 17">
              <a:extLst>
                <a:ext uri="{FF2B5EF4-FFF2-40B4-BE49-F238E27FC236}">
                  <a16:creationId xmlns:a16="http://schemas.microsoft.com/office/drawing/2014/main" xmlns=""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9" name="CuadroTexto 18">
              <a:extLst>
                <a:ext uri="{FF2B5EF4-FFF2-40B4-BE49-F238E27FC236}">
                  <a16:creationId xmlns:a16="http://schemas.microsoft.com/office/drawing/2014/main" xmlns="" id="{01D9B938-D65D-4623-994E-C181087BDD6E}"/>
                </a:ext>
              </a:extLst>
            </p:cNvPr>
            <p:cNvSpPr txBox="1"/>
            <p:nvPr/>
          </p:nvSpPr>
          <p:spPr>
            <a:xfrm>
              <a:off x="1353233" y="650852"/>
              <a:ext cx="424628" cy="484498"/>
            </a:xfrm>
            <a:prstGeom prst="rect">
              <a:avLst/>
            </a:prstGeom>
            <a:noFill/>
          </p:spPr>
          <p:txBody>
            <a:bodyPr wrap="none" rtlCol="0">
              <a:spAutoFit/>
            </a:bodyPr>
            <a:lstStyle/>
            <a:p>
              <a:r>
                <a:rPr lang="es-MX" sz="4822" dirty="0">
                  <a:latin typeface="Comic Sans MS" panose="030F0702030302020204" pitchFamily="66" charset="0"/>
                </a:rPr>
                <a:t>M</a:t>
              </a:r>
            </a:p>
          </p:txBody>
        </p:sp>
        <p:sp>
          <p:nvSpPr>
            <p:cNvPr id="21" name="Elipse 20">
              <a:extLst>
                <a:ext uri="{FF2B5EF4-FFF2-40B4-BE49-F238E27FC236}">
                  <a16:creationId xmlns:a16="http://schemas.microsoft.com/office/drawing/2014/main" xmlns=""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100" dirty="0"/>
                <a:t>  </a:t>
              </a:r>
            </a:p>
          </p:txBody>
        </p:sp>
        <p:sp>
          <p:nvSpPr>
            <p:cNvPr id="22" name="CuadroTexto 21">
              <a:extLst>
                <a:ext uri="{FF2B5EF4-FFF2-40B4-BE49-F238E27FC236}">
                  <a16:creationId xmlns:a16="http://schemas.microsoft.com/office/drawing/2014/main" xmlns="" id="{D10FE9A1-28D5-4310-BD57-3A5884781B43}"/>
                </a:ext>
              </a:extLst>
            </p:cNvPr>
            <p:cNvSpPr txBox="1"/>
            <p:nvPr/>
          </p:nvSpPr>
          <p:spPr>
            <a:xfrm>
              <a:off x="1921391" y="682587"/>
              <a:ext cx="310716" cy="484498"/>
            </a:xfrm>
            <a:prstGeom prst="rect">
              <a:avLst/>
            </a:prstGeom>
            <a:noFill/>
          </p:spPr>
          <p:txBody>
            <a:bodyPr wrap="square" rtlCol="0">
              <a:spAutoFit/>
            </a:bodyPr>
            <a:lstStyle/>
            <a:p>
              <a:r>
                <a:rPr lang="es-MX" sz="4822" dirty="0">
                  <a:latin typeface="Comic Sans MS" panose="030F0702030302020204" pitchFamily="66" charset="0"/>
                </a:rPr>
                <a:t>J</a:t>
              </a:r>
            </a:p>
          </p:txBody>
        </p:sp>
        <p:sp>
          <p:nvSpPr>
            <p:cNvPr id="24" name="Elipse 23">
              <a:extLst>
                <a:ext uri="{FF2B5EF4-FFF2-40B4-BE49-F238E27FC236}">
                  <a16:creationId xmlns:a16="http://schemas.microsoft.com/office/drawing/2014/main" xmlns=""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25" name="CuadroTexto 24">
              <a:extLst>
                <a:ext uri="{FF2B5EF4-FFF2-40B4-BE49-F238E27FC236}">
                  <a16:creationId xmlns:a16="http://schemas.microsoft.com/office/drawing/2014/main" xmlns="" id="{675EA713-7166-4AA9-B421-958EB661CA25}"/>
                </a:ext>
              </a:extLst>
            </p:cNvPr>
            <p:cNvSpPr txBox="1"/>
            <p:nvPr/>
          </p:nvSpPr>
          <p:spPr>
            <a:xfrm>
              <a:off x="2395441" y="714322"/>
              <a:ext cx="340857" cy="484498"/>
            </a:xfrm>
            <a:prstGeom prst="rect">
              <a:avLst/>
            </a:prstGeom>
            <a:noFill/>
          </p:spPr>
          <p:txBody>
            <a:bodyPr wrap="none" rtlCol="0">
              <a:spAutoFit/>
            </a:bodyPr>
            <a:lstStyle/>
            <a:p>
              <a:r>
                <a:rPr lang="es-MX" sz="4822" dirty="0">
                  <a:latin typeface="Comic Sans MS" panose="030F0702030302020204" pitchFamily="66" charset="0"/>
                </a:rPr>
                <a:t>V</a:t>
              </a:r>
            </a:p>
          </p:txBody>
        </p:sp>
        <p:grpSp>
          <p:nvGrpSpPr>
            <p:cNvPr id="37" name="Grupo 36">
              <a:extLst>
                <a:ext uri="{FF2B5EF4-FFF2-40B4-BE49-F238E27FC236}">
                  <a16:creationId xmlns:a16="http://schemas.microsoft.com/office/drawing/2014/main" xmlns=""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xmlns="" id="{1F8B6B18-BBBC-4E3C-86D9-F00304A479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xmlns="" id="{E80C588A-7E82-4001-94A5-DE90FC28F9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xmlns="" id="{65450E8D-4A8F-47F5-9A99-0395E3E756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xmlns="" id="{360757C7-0204-411C-BC27-46C0D1504D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xmlns="" id="{69E61F90-5C76-46E5-9AB4-46A4DAD5FA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xmlns="" id="{C0070B9A-B372-4799-9461-A579B3A946DE}"/>
                </a:ext>
              </a:extLst>
            </p:cNvPr>
            <p:cNvSpPr txBox="1"/>
            <p:nvPr/>
          </p:nvSpPr>
          <p:spPr>
            <a:xfrm>
              <a:off x="38869" y="1108892"/>
              <a:ext cx="7777163" cy="607622"/>
            </a:xfrm>
            <a:prstGeom prst="rect">
              <a:avLst/>
            </a:prstGeom>
            <a:noFill/>
          </p:spPr>
          <p:txBody>
            <a:bodyPr wrap="square" rtlCol="0">
              <a:spAutoFit/>
            </a:bodyPr>
            <a:lstStyle/>
            <a:p>
              <a:r>
                <a:rPr lang="es-MX" sz="3100" dirty="0"/>
                <a:t>Situación de Aprendizaje: _____________________________________________</a:t>
              </a:r>
            </a:p>
            <a:p>
              <a:r>
                <a:rPr lang="es-MX" sz="3100" dirty="0"/>
                <a:t>__________________________________________________________________</a:t>
              </a:r>
            </a:p>
          </p:txBody>
        </p:sp>
        <p:sp>
          <p:nvSpPr>
            <p:cNvPr id="39" name="Rectángulo 38">
              <a:extLst>
                <a:ext uri="{FF2B5EF4-FFF2-40B4-BE49-F238E27FC236}">
                  <a16:creationId xmlns:a16="http://schemas.microsoft.com/office/drawing/2014/main" xmlns=""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40" name="CuadroTexto 39">
              <a:extLst>
                <a:ext uri="{FF2B5EF4-FFF2-40B4-BE49-F238E27FC236}">
                  <a16:creationId xmlns:a16="http://schemas.microsoft.com/office/drawing/2014/main" xmlns="" id="{EBB85D41-574F-42BC-9018-63249043977A}"/>
                </a:ext>
              </a:extLst>
            </p:cNvPr>
            <p:cNvSpPr txBox="1"/>
            <p:nvPr/>
          </p:nvSpPr>
          <p:spPr>
            <a:xfrm>
              <a:off x="-60113" y="1913838"/>
              <a:ext cx="7777162" cy="299864"/>
            </a:xfrm>
            <a:prstGeom prst="rect">
              <a:avLst/>
            </a:prstGeom>
            <a:noFill/>
          </p:spPr>
          <p:txBody>
            <a:bodyPr wrap="square" rtlCol="0">
              <a:spAutoFit/>
            </a:bodyPr>
            <a:lstStyle/>
            <a:p>
              <a:pPr algn="ctr"/>
              <a:r>
                <a:rPr lang="es-MX" sz="2756"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xmlns="" id="{083CD8EE-5F7D-466F-B780-EFFFBFC05014}"/>
                </a:ext>
              </a:extLst>
            </p:cNvPr>
            <p:cNvGrpSpPr/>
            <p:nvPr/>
          </p:nvGrpSpPr>
          <p:grpSpPr>
            <a:xfrm>
              <a:off x="240392" y="2345731"/>
              <a:ext cx="7381107" cy="587675"/>
              <a:chOff x="-75901" y="2156819"/>
              <a:chExt cx="7381107" cy="587675"/>
            </a:xfrm>
          </p:grpSpPr>
          <p:grpSp>
            <p:nvGrpSpPr>
              <p:cNvPr id="44" name="Grupo 43">
                <a:extLst>
                  <a:ext uri="{FF2B5EF4-FFF2-40B4-BE49-F238E27FC236}">
                    <a16:creationId xmlns:a16="http://schemas.microsoft.com/office/drawing/2014/main" xmlns=""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xmlns=""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43" name="CuadroTexto 42">
                  <a:extLst>
                    <a:ext uri="{FF2B5EF4-FFF2-40B4-BE49-F238E27FC236}">
                      <a16:creationId xmlns:a16="http://schemas.microsoft.com/office/drawing/2014/main" xmlns="" id="{4D7A53C4-2AD3-46FF-A6B4-42DB355C7AEA}"/>
                    </a:ext>
                  </a:extLst>
                </p:cNvPr>
                <p:cNvSpPr txBox="1"/>
                <p:nvPr/>
              </p:nvSpPr>
              <p:spPr>
                <a:xfrm>
                  <a:off x="-169219" y="2139829"/>
                  <a:ext cx="1892685" cy="535216"/>
                </a:xfrm>
                <a:prstGeom prst="rect">
                  <a:avLst/>
                </a:prstGeom>
                <a:noFill/>
              </p:spPr>
              <p:txBody>
                <a:bodyPr wrap="square" rtlCol="0">
                  <a:spAutoFit/>
                </a:bodyPr>
                <a:lstStyle/>
                <a:p>
                  <a:pPr algn="ctr"/>
                  <a:r>
                    <a:rPr lang="es-MX" sz="2411" b="1" dirty="0">
                      <a:solidFill>
                        <a:schemeClr val="bg1"/>
                      </a:solidFill>
                      <a:latin typeface="Comic Sans MS" panose="030F0702030302020204" pitchFamily="66" charset="0"/>
                    </a:rPr>
                    <a:t>Lenguaje y</a:t>
                  </a:r>
                </a:p>
                <a:p>
                  <a:pPr algn="ctr"/>
                  <a:r>
                    <a:rPr lang="es-MX" sz="2411" b="1" dirty="0">
                      <a:solidFill>
                        <a:schemeClr val="bg1"/>
                      </a:solidFill>
                      <a:latin typeface="Comic Sans MS" panose="030F0702030302020204" pitchFamily="66" charset="0"/>
                    </a:rPr>
                    <a:t>comunicación</a:t>
                  </a:r>
                  <a:endParaRPr lang="es-MX" sz="3100"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xmlns=""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xmlns=""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59" name="CuadroTexto 58">
                  <a:extLst>
                    <a:ext uri="{FF2B5EF4-FFF2-40B4-BE49-F238E27FC236}">
                      <a16:creationId xmlns:a16="http://schemas.microsoft.com/office/drawing/2014/main" xmlns="" id="{0E5E6861-0F13-4038-B433-32662CD9813E}"/>
                    </a:ext>
                  </a:extLst>
                </p:cNvPr>
                <p:cNvSpPr txBox="1"/>
                <p:nvPr/>
              </p:nvSpPr>
              <p:spPr>
                <a:xfrm>
                  <a:off x="-171552" y="2139829"/>
                  <a:ext cx="1892685" cy="535216"/>
                </a:xfrm>
                <a:prstGeom prst="rect">
                  <a:avLst/>
                </a:prstGeom>
                <a:noFill/>
              </p:spPr>
              <p:txBody>
                <a:bodyPr wrap="square" rtlCol="0">
                  <a:spAutoFit/>
                </a:bodyPr>
                <a:lstStyle/>
                <a:p>
                  <a:pPr algn="ctr"/>
                  <a:r>
                    <a:rPr lang="es-MX" sz="2411" b="1" dirty="0">
                      <a:solidFill>
                        <a:schemeClr val="bg1"/>
                      </a:solidFill>
                      <a:latin typeface="Comic Sans MS" panose="030F0702030302020204" pitchFamily="66" charset="0"/>
                    </a:rPr>
                    <a:t>Pensamiento </a:t>
                  </a:r>
                </a:p>
                <a:p>
                  <a:pPr algn="ctr"/>
                  <a:r>
                    <a:rPr lang="es-MX" sz="2411" b="1" dirty="0">
                      <a:solidFill>
                        <a:schemeClr val="bg1"/>
                      </a:solidFill>
                      <a:latin typeface="Comic Sans MS" panose="030F0702030302020204" pitchFamily="66" charset="0"/>
                    </a:rPr>
                    <a:t>matemático</a:t>
                  </a:r>
                  <a:endParaRPr lang="es-MX" sz="3100"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xmlns="" id="{DE412BE8-0BFB-42DA-A279-3E2C07EC4A7C}"/>
                  </a:ext>
                </a:extLst>
              </p:cNvPr>
              <p:cNvGrpSpPr/>
              <p:nvPr/>
            </p:nvGrpSpPr>
            <p:grpSpPr>
              <a:xfrm>
                <a:off x="2280098" y="2156825"/>
                <a:ext cx="1443895" cy="587669"/>
                <a:chOff x="-204663" y="2121401"/>
                <a:chExt cx="1892685" cy="649237"/>
              </a:xfrm>
            </p:grpSpPr>
            <p:sp>
              <p:nvSpPr>
                <p:cNvPr id="61" name="Rectángulo 60">
                  <a:extLst>
                    <a:ext uri="{FF2B5EF4-FFF2-40B4-BE49-F238E27FC236}">
                      <a16:creationId xmlns:a16="http://schemas.microsoft.com/office/drawing/2014/main" xmlns=""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62" name="CuadroTexto 61">
                  <a:extLst>
                    <a:ext uri="{FF2B5EF4-FFF2-40B4-BE49-F238E27FC236}">
                      <a16:creationId xmlns:a16="http://schemas.microsoft.com/office/drawing/2014/main" xmlns="" id="{8583341A-D28C-4BAF-AADF-7019A81EC3A9}"/>
                    </a:ext>
                  </a:extLst>
                </p:cNvPr>
                <p:cNvSpPr txBox="1"/>
                <p:nvPr/>
              </p:nvSpPr>
              <p:spPr>
                <a:xfrm>
                  <a:off x="-204663" y="2150444"/>
                  <a:ext cx="1892685" cy="620194"/>
                </a:xfrm>
                <a:prstGeom prst="rect">
                  <a:avLst/>
                </a:prstGeom>
                <a:noFill/>
              </p:spPr>
              <p:txBody>
                <a:bodyPr wrap="square" rtlCol="0">
                  <a:spAutoFit/>
                </a:bodyPr>
                <a:lstStyle/>
                <a:p>
                  <a:pPr algn="ctr"/>
                  <a:r>
                    <a:rPr lang="es-MX" sz="1894" b="1" dirty="0">
                      <a:solidFill>
                        <a:schemeClr val="bg1"/>
                      </a:solidFill>
                      <a:latin typeface="Comic Sans MS" panose="030F0702030302020204" pitchFamily="66" charset="0"/>
                    </a:rPr>
                    <a:t>Exploración del mundo natural y social</a:t>
                  </a:r>
                  <a:endParaRPr lang="es-MX" sz="2411"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xmlns=""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xmlns=""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65" name="CuadroTexto 64">
                  <a:extLst>
                    <a:ext uri="{FF2B5EF4-FFF2-40B4-BE49-F238E27FC236}">
                      <a16:creationId xmlns:a16="http://schemas.microsoft.com/office/drawing/2014/main" xmlns="" id="{80935E19-64EA-4D41-9A3C-8E6C14C1C24B}"/>
                    </a:ext>
                  </a:extLst>
                </p:cNvPr>
                <p:cNvSpPr txBox="1"/>
                <p:nvPr/>
              </p:nvSpPr>
              <p:spPr>
                <a:xfrm>
                  <a:off x="-359582" y="2259260"/>
                  <a:ext cx="1892685" cy="297223"/>
                </a:xfrm>
                <a:prstGeom prst="rect">
                  <a:avLst/>
                </a:prstGeom>
                <a:noFill/>
              </p:spPr>
              <p:txBody>
                <a:bodyPr wrap="square" rtlCol="0">
                  <a:spAutoFit/>
                </a:bodyPr>
                <a:lstStyle/>
                <a:p>
                  <a:pPr algn="ctr"/>
                  <a:r>
                    <a:rPr lang="es-MX" sz="2411" b="1" dirty="0">
                      <a:solidFill>
                        <a:schemeClr val="bg1"/>
                      </a:solidFill>
                      <a:latin typeface="Comic Sans MS" panose="030F0702030302020204" pitchFamily="66" charset="0"/>
                    </a:rPr>
                    <a:t>Artes</a:t>
                  </a:r>
                  <a:endParaRPr lang="es-MX" sz="3100"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xmlns=""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xmlns=""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68" name="CuadroTexto 67">
                  <a:extLst>
                    <a:ext uri="{FF2B5EF4-FFF2-40B4-BE49-F238E27FC236}">
                      <a16:creationId xmlns:a16="http://schemas.microsoft.com/office/drawing/2014/main" xmlns="" id="{A9F5438C-023C-4607-A434-6E5095D48236}"/>
                    </a:ext>
                  </a:extLst>
                </p:cNvPr>
                <p:cNvSpPr txBox="1"/>
                <p:nvPr/>
              </p:nvSpPr>
              <p:spPr>
                <a:xfrm>
                  <a:off x="-177539" y="2150449"/>
                  <a:ext cx="1892685" cy="535216"/>
                </a:xfrm>
                <a:prstGeom prst="rect">
                  <a:avLst/>
                </a:prstGeom>
                <a:noFill/>
              </p:spPr>
              <p:txBody>
                <a:bodyPr wrap="square" rtlCol="0">
                  <a:spAutoFit/>
                </a:bodyPr>
                <a:lstStyle/>
                <a:p>
                  <a:pPr algn="ctr"/>
                  <a:r>
                    <a:rPr lang="es-MX" sz="2411" b="1" dirty="0">
                      <a:solidFill>
                        <a:schemeClr val="bg1"/>
                      </a:solidFill>
                      <a:latin typeface="Comic Sans MS" panose="030F0702030302020204" pitchFamily="66" charset="0"/>
                    </a:rPr>
                    <a:t>Educación </a:t>
                  </a:r>
                </a:p>
                <a:p>
                  <a:pPr algn="ctr"/>
                  <a:r>
                    <a:rPr lang="es-MX" sz="2411" b="1" dirty="0">
                      <a:solidFill>
                        <a:schemeClr val="bg1"/>
                      </a:solidFill>
                      <a:latin typeface="Comic Sans MS" panose="030F0702030302020204" pitchFamily="66" charset="0"/>
                    </a:rPr>
                    <a:t>Física</a:t>
                  </a:r>
                  <a:endParaRPr lang="es-MX" sz="3100"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xmlns=""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xmlns=""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71" name="CuadroTexto 70">
                  <a:extLst>
                    <a:ext uri="{FF2B5EF4-FFF2-40B4-BE49-F238E27FC236}">
                      <a16:creationId xmlns:a16="http://schemas.microsoft.com/office/drawing/2014/main" xmlns="" id="{2A0E006F-6BFA-4E67-AD34-573EC50C0460}"/>
                    </a:ext>
                  </a:extLst>
                </p:cNvPr>
                <p:cNvSpPr txBox="1"/>
                <p:nvPr/>
              </p:nvSpPr>
              <p:spPr>
                <a:xfrm>
                  <a:off x="-204658" y="2154500"/>
                  <a:ext cx="1892685" cy="433207"/>
                </a:xfrm>
                <a:prstGeom prst="rect">
                  <a:avLst/>
                </a:prstGeom>
                <a:noFill/>
              </p:spPr>
              <p:txBody>
                <a:bodyPr wrap="square" rtlCol="0">
                  <a:spAutoFit/>
                </a:bodyPr>
                <a:lstStyle/>
                <a:p>
                  <a:pPr algn="ctr"/>
                  <a:r>
                    <a:rPr lang="es-MX" sz="1894" b="1" dirty="0">
                      <a:solidFill>
                        <a:schemeClr val="bg1"/>
                      </a:solidFill>
                      <a:latin typeface="Comic Sans MS" panose="030F0702030302020204" pitchFamily="66" charset="0"/>
                    </a:rPr>
                    <a:t>Educación Socioemocional</a:t>
                  </a:r>
                  <a:endParaRPr lang="es-MX" sz="2411"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xmlns=""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xmlns="" id="{7B12804B-9A35-41DE-B9A4-27DE69161C79}"/>
                  </a:ext>
                </a:extLst>
              </p:cNvPr>
              <p:cNvSpPr txBox="1"/>
              <p:nvPr/>
            </p:nvSpPr>
            <p:spPr>
              <a:xfrm>
                <a:off x="27396" y="2826030"/>
                <a:ext cx="7777163" cy="330618"/>
              </a:xfrm>
              <a:prstGeom prst="rect">
                <a:avLst/>
              </a:prstGeom>
              <a:noFill/>
            </p:spPr>
            <p:txBody>
              <a:bodyPr wrap="square" rtlCol="0">
                <a:spAutoFit/>
              </a:bodyPr>
              <a:lstStyle/>
              <a:p>
                <a:r>
                  <a:rPr lang="es-MX" sz="2756" dirty="0">
                    <a:latin typeface="Comic Sans MS" panose="030F0702030302020204" pitchFamily="66" charset="0"/>
                  </a:rPr>
                  <a:t>La jornada de trabajo fue</a:t>
                </a:r>
                <a:r>
                  <a:rPr lang="es-MX" sz="3100" dirty="0"/>
                  <a:t>:</a:t>
                </a:r>
              </a:p>
            </p:txBody>
          </p:sp>
          <p:sp>
            <p:nvSpPr>
              <p:cNvPr id="76" name="Paralelogramo 75">
                <a:extLst>
                  <a:ext uri="{FF2B5EF4-FFF2-40B4-BE49-F238E27FC236}">
                    <a16:creationId xmlns:a16="http://schemas.microsoft.com/office/drawing/2014/main" xmlns=""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78" name="Paralelogramo 77">
                <a:extLst>
                  <a:ext uri="{FF2B5EF4-FFF2-40B4-BE49-F238E27FC236}">
                    <a16:creationId xmlns:a16="http://schemas.microsoft.com/office/drawing/2014/main" xmlns=""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80" name="Paralelogramo 79">
                <a:extLst>
                  <a:ext uri="{FF2B5EF4-FFF2-40B4-BE49-F238E27FC236}">
                    <a16:creationId xmlns:a16="http://schemas.microsoft.com/office/drawing/2014/main" xmlns=""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82" name="Paralelogramo 81">
                <a:extLst>
                  <a:ext uri="{FF2B5EF4-FFF2-40B4-BE49-F238E27FC236}">
                    <a16:creationId xmlns:a16="http://schemas.microsoft.com/office/drawing/2014/main" xmlns=""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83" name="CuadroTexto 82">
                <a:extLst>
                  <a:ext uri="{FF2B5EF4-FFF2-40B4-BE49-F238E27FC236}">
                    <a16:creationId xmlns:a16="http://schemas.microsoft.com/office/drawing/2014/main" xmlns="" id="{967DD3A9-200C-4C55-8BC5-CCE26BA059E2}"/>
                  </a:ext>
                </a:extLst>
              </p:cNvPr>
              <p:cNvSpPr txBox="1"/>
              <p:nvPr/>
            </p:nvSpPr>
            <p:spPr>
              <a:xfrm>
                <a:off x="2788271" y="2881579"/>
                <a:ext cx="914591" cy="269037"/>
              </a:xfrm>
              <a:prstGeom prst="rect">
                <a:avLst/>
              </a:prstGeom>
              <a:noFill/>
            </p:spPr>
            <p:txBody>
              <a:bodyPr wrap="square" rtlCol="0">
                <a:spAutoFit/>
              </a:bodyPr>
              <a:lstStyle/>
              <a:p>
                <a:r>
                  <a:rPr lang="es-MX" sz="2411"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xmlns="" id="{F09B523F-8A7C-480D-8661-5FA4C6F2E91D}"/>
                  </a:ext>
                </a:extLst>
              </p:cNvPr>
              <p:cNvSpPr txBox="1"/>
              <p:nvPr/>
            </p:nvSpPr>
            <p:spPr>
              <a:xfrm>
                <a:off x="3902327" y="2884214"/>
                <a:ext cx="914400" cy="269037"/>
              </a:xfrm>
              <a:prstGeom prst="rect">
                <a:avLst/>
              </a:prstGeom>
              <a:noFill/>
            </p:spPr>
            <p:txBody>
              <a:bodyPr wrap="square" rtlCol="0">
                <a:spAutoFit/>
              </a:bodyPr>
              <a:lstStyle/>
              <a:p>
                <a:r>
                  <a:rPr lang="es-MX" sz="2411" dirty="0">
                    <a:latin typeface="Comic Sans MS" panose="030F0702030302020204" pitchFamily="66" charset="0"/>
                  </a:rPr>
                  <a:t>Buena</a:t>
                </a:r>
              </a:p>
            </p:txBody>
          </p:sp>
          <p:sp>
            <p:nvSpPr>
              <p:cNvPr id="87" name="CuadroTexto 86">
                <a:extLst>
                  <a:ext uri="{FF2B5EF4-FFF2-40B4-BE49-F238E27FC236}">
                    <a16:creationId xmlns:a16="http://schemas.microsoft.com/office/drawing/2014/main" xmlns="" id="{738EC69C-9FF1-417C-B72A-2D7D20847ECA}"/>
                  </a:ext>
                </a:extLst>
              </p:cNvPr>
              <p:cNvSpPr txBox="1"/>
              <p:nvPr/>
            </p:nvSpPr>
            <p:spPr>
              <a:xfrm>
                <a:off x="4984176" y="2894967"/>
                <a:ext cx="914400" cy="269037"/>
              </a:xfrm>
              <a:prstGeom prst="rect">
                <a:avLst/>
              </a:prstGeom>
              <a:noFill/>
            </p:spPr>
            <p:txBody>
              <a:bodyPr wrap="square" rtlCol="0">
                <a:spAutoFit/>
              </a:bodyPr>
              <a:lstStyle/>
              <a:p>
                <a:r>
                  <a:rPr lang="es-MX" sz="2411" dirty="0">
                    <a:latin typeface="Comic Sans MS" panose="030F0702030302020204" pitchFamily="66" charset="0"/>
                  </a:rPr>
                  <a:t>Regular</a:t>
                </a:r>
                <a:endParaRPr lang="es-MX" sz="1894" dirty="0"/>
              </a:p>
            </p:txBody>
          </p:sp>
          <p:sp>
            <p:nvSpPr>
              <p:cNvPr id="89" name="CuadroTexto 88">
                <a:extLst>
                  <a:ext uri="{FF2B5EF4-FFF2-40B4-BE49-F238E27FC236}">
                    <a16:creationId xmlns:a16="http://schemas.microsoft.com/office/drawing/2014/main" xmlns="" id="{1D108D3C-EB07-407F-9F55-E69D4D110D55}"/>
                  </a:ext>
                </a:extLst>
              </p:cNvPr>
              <p:cNvSpPr txBox="1"/>
              <p:nvPr/>
            </p:nvSpPr>
            <p:spPr>
              <a:xfrm>
                <a:off x="6341522" y="2894967"/>
                <a:ext cx="914400" cy="269037"/>
              </a:xfrm>
              <a:prstGeom prst="rect">
                <a:avLst/>
              </a:prstGeom>
              <a:noFill/>
            </p:spPr>
            <p:txBody>
              <a:bodyPr wrap="square" rtlCol="0">
                <a:spAutoFit/>
              </a:bodyPr>
              <a:lstStyle/>
              <a:p>
                <a:r>
                  <a:rPr lang="es-MX" sz="2411" dirty="0">
                    <a:latin typeface="Comic Sans MS" panose="030F0702030302020204" pitchFamily="66" charset="0"/>
                  </a:rPr>
                  <a:t>Mala</a:t>
                </a:r>
                <a:endParaRPr lang="es-MX" sz="2411" dirty="0"/>
              </a:p>
            </p:txBody>
          </p:sp>
        </p:grpSp>
        <p:grpSp>
          <p:nvGrpSpPr>
            <p:cNvPr id="169" name="Grupo 168">
              <a:extLst>
                <a:ext uri="{FF2B5EF4-FFF2-40B4-BE49-F238E27FC236}">
                  <a16:creationId xmlns:a16="http://schemas.microsoft.com/office/drawing/2014/main" xmlns="" id="{F98882BD-1128-4333-AD3C-C99E090A88D9}"/>
                </a:ext>
              </a:extLst>
            </p:cNvPr>
            <p:cNvGrpSpPr/>
            <p:nvPr/>
          </p:nvGrpSpPr>
          <p:grpSpPr>
            <a:xfrm>
              <a:off x="-60113" y="3701185"/>
              <a:ext cx="7866108" cy="1798893"/>
              <a:chOff x="-104586" y="3258293"/>
              <a:chExt cx="7866108" cy="1798893"/>
            </a:xfrm>
          </p:grpSpPr>
          <p:grpSp>
            <p:nvGrpSpPr>
              <p:cNvPr id="90" name="Grupo 89">
                <a:extLst>
                  <a:ext uri="{FF2B5EF4-FFF2-40B4-BE49-F238E27FC236}">
                    <a16:creationId xmlns:a16="http://schemas.microsoft.com/office/drawing/2014/main" xmlns="" id="{F98E8578-A55C-4D5A-B67B-F07061ED95EB}"/>
                  </a:ext>
                </a:extLst>
              </p:cNvPr>
              <p:cNvGrpSpPr/>
              <p:nvPr/>
            </p:nvGrpSpPr>
            <p:grpSpPr>
              <a:xfrm>
                <a:off x="-104586" y="3258293"/>
                <a:ext cx="7866108" cy="369332"/>
                <a:chOff x="-88946" y="1730772"/>
                <a:chExt cx="7866108" cy="369332"/>
              </a:xfrm>
            </p:grpSpPr>
            <p:sp>
              <p:nvSpPr>
                <p:cNvPr id="92" name="Rectángulo 91">
                  <a:extLst>
                    <a:ext uri="{FF2B5EF4-FFF2-40B4-BE49-F238E27FC236}">
                      <a16:creationId xmlns:a16="http://schemas.microsoft.com/office/drawing/2014/main" xmlns=""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93" name="CuadroTexto 92">
                  <a:extLst>
                    <a:ext uri="{FF2B5EF4-FFF2-40B4-BE49-F238E27FC236}">
                      <a16:creationId xmlns:a16="http://schemas.microsoft.com/office/drawing/2014/main" xmlns="" id="{CB4390D6-35FA-450B-A1D5-337BF7ED9267}"/>
                    </a:ext>
                  </a:extLst>
                </p:cNvPr>
                <p:cNvSpPr txBox="1"/>
                <p:nvPr/>
              </p:nvSpPr>
              <p:spPr>
                <a:xfrm>
                  <a:off x="-88946" y="1737642"/>
                  <a:ext cx="7777162" cy="299864"/>
                </a:xfrm>
                <a:prstGeom prst="rect">
                  <a:avLst/>
                </a:prstGeom>
                <a:noFill/>
              </p:spPr>
              <p:txBody>
                <a:bodyPr wrap="square" rtlCol="0">
                  <a:spAutoFit/>
                </a:bodyPr>
                <a:lstStyle/>
                <a:p>
                  <a:pPr algn="ctr"/>
                  <a:r>
                    <a:rPr lang="es-MX" sz="2756"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xmlns="" id="{2C45F712-0E0F-4056-B8C7-58165A752422}"/>
                  </a:ext>
                </a:extLst>
              </p:cNvPr>
              <p:cNvSpPr txBox="1"/>
              <p:nvPr/>
            </p:nvSpPr>
            <p:spPr>
              <a:xfrm>
                <a:off x="-44436" y="3618476"/>
                <a:ext cx="7777163" cy="1438710"/>
              </a:xfrm>
              <a:prstGeom prst="rect">
                <a:avLst/>
              </a:prstGeom>
              <a:noFill/>
            </p:spPr>
            <p:txBody>
              <a:bodyPr wrap="square" rtlCol="0">
                <a:spAutoFit/>
              </a:bodyPr>
              <a:lstStyle/>
              <a:p>
                <a:r>
                  <a:rPr lang="es-MX" sz="2411" dirty="0">
                    <a:latin typeface="Comic Sans MS" panose="030F0702030302020204" pitchFamily="66" charset="0"/>
                  </a:rPr>
                  <a:t>      </a:t>
                </a:r>
                <a:r>
                  <a:rPr lang="es-MX" sz="2067" dirty="0">
                    <a:latin typeface="Comic Sans MS" panose="030F0702030302020204" pitchFamily="66" charset="0"/>
                  </a:rPr>
                  <a:t>Logro de los aprendizajes esperados </a:t>
                </a:r>
                <a:endParaRPr lang="es-MX" sz="2411" dirty="0">
                  <a:latin typeface="Comic Sans MS" panose="030F0702030302020204" pitchFamily="66" charset="0"/>
                </a:endParaRPr>
              </a:p>
              <a:p>
                <a:r>
                  <a:rPr lang="es-MX" sz="2411" dirty="0">
                    <a:latin typeface="Comic Sans MS" panose="030F0702030302020204" pitchFamily="66" charset="0"/>
                  </a:rPr>
                  <a:t>      </a:t>
                </a:r>
                <a:r>
                  <a:rPr lang="es-MX" sz="2067" dirty="0">
                    <a:latin typeface="Comic Sans MS" panose="030F0702030302020204" pitchFamily="66" charset="0"/>
                  </a:rPr>
                  <a:t>Materiales educativos adecuados</a:t>
                </a:r>
              </a:p>
              <a:p>
                <a:r>
                  <a:rPr lang="es-MX" sz="2067" dirty="0">
                    <a:latin typeface="Comic Sans MS" panose="030F0702030302020204" pitchFamily="66" charset="0"/>
                  </a:rPr>
                  <a:t>       Nivel de complejidad adecuado </a:t>
                </a:r>
              </a:p>
              <a:p>
                <a:r>
                  <a:rPr lang="es-MX" sz="2067" dirty="0">
                    <a:latin typeface="Comic Sans MS" panose="030F0702030302020204" pitchFamily="66" charset="0"/>
                  </a:rPr>
                  <a:t>       Organización adecuada</a:t>
                </a:r>
              </a:p>
              <a:p>
                <a:r>
                  <a:rPr lang="es-MX" sz="2067" dirty="0">
                    <a:latin typeface="Comic Sans MS" panose="030F0702030302020204" pitchFamily="66" charset="0"/>
                  </a:rPr>
                  <a:t>       Tiempo planeado correctamente</a:t>
                </a:r>
              </a:p>
              <a:p>
                <a:r>
                  <a:rPr lang="es-MX" sz="2067" dirty="0">
                    <a:latin typeface="Comic Sans MS" panose="030F0702030302020204" pitchFamily="66" charset="0"/>
                  </a:rPr>
                  <a:t>       Actividades planeadas conforme a lo planeado </a:t>
                </a:r>
              </a:p>
              <a:p>
                <a:endParaRPr lang="es-MX" sz="2411" dirty="0"/>
              </a:p>
            </p:txBody>
          </p:sp>
          <p:sp>
            <p:nvSpPr>
              <p:cNvPr id="101" name="Elipse 100">
                <a:extLst>
                  <a:ext uri="{FF2B5EF4-FFF2-40B4-BE49-F238E27FC236}">
                    <a16:creationId xmlns:a16="http://schemas.microsoft.com/office/drawing/2014/main" xmlns=""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06" name="Elipse 105">
                <a:extLst>
                  <a:ext uri="{FF2B5EF4-FFF2-40B4-BE49-F238E27FC236}">
                    <a16:creationId xmlns:a16="http://schemas.microsoft.com/office/drawing/2014/main" xmlns=""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08" name="Elipse 107">
                <a:extLst>
                  <a:ext uri="{FF2B5EF4-FFF2-40B4-BE49-F238E27FC236}">
                    <a16:creationId xmlns:a16="http://schemas.microsoft.com/office/drawing/2014/main" xmlns=""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10" name="Elipse 109">
                <a:extLst>
                  <a:ext uri="{FF2B5EF4-FFF2-40B4-BE49-F238E27FC236}">
                    <a16:creationId xmlns:a16="http://schemas.microsoft.com/office/drawing/2014/main" xmlns=""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12" name="Elipse 111">
                <a:extLst>
                  <a:ext uri="{FF2B5EF4-FFF2-40B4-BE49-F238E27FC236}">
                    <a16:creationId xmlns:a16="http://schemas.microsoft.com/office/drawing/2014/main" xmlns=""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14" name="Elipse 113">
                <a:extLst>
                  <a:ext uri="{FF2B5EF4-FFF2-40B4-BE49-F238E27FC236}">
                    <a16:creationId xmlns:a16="http://schemas.microsoft.com/office/drawing/2014/main" xmlns=""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15" name="CuadroTexto 114">
                <a:extLst>
                  <a:ext uri="{FF2B5EF4-FFF2-40B4-BE49-F238E27FC236}">
                    <a16:creationId xmlns:a16="http://schemas.microsoft.com/office/drawing/2014/main" xmlns="" id="{25E92943-3F55-46FD-819B-08C437F114C6}"/>
                  </a:ext>
                </a:extLst>
              </p:cNvPr>
              <p:cNvSpPr txBox="1"/>
              <p:nvPr/>
            </p:nvSpPr>
            <p:spPr>
              <a:xfrm>
                <a:off x="3639550" y="3590250"/>
                <a:ext cx="4114277" cy="1161854"/>
              </a:xfrm>
              <a:prstGeom prst="rect">
                <a:avLst/>
              </a:prstGeom>
              <a:noFill/>
            </p:spPr>
            <p:txBody>
              <a:bodyPr wrap="square" rtlCol="0">
                <a:spAutoFit/>
              </a:bodyPr>
              <a:lstStyle/>
              <a:p>
                <a:pPr algn="ctr"/>
                <a:r>
                  <a:rPr lang="es-MX" sz="2067" dirty="0">
                    <a:latin typeface="Comic Sans MS" panose="030F0702030302020204" pitchFamily="66" charset="0"/>
                  </a:rPr>
                  <a:t>Observaciones</a:t>
                </a:r>
              </a:p>
              <a:p>
                <a:pPr algn="ctr"/>
                <a:r>
                  <a:rPr lang="es-MX" sz="2067" dirty="0">
                    <a:solidFill>
                      <a:srgbClr val="FF9999"/>
                    </a:solidFill>
                    <a:latin typeface="Comic Sans MS" panose="030F0702030302020204" pitchFamily="66" charset="0"/>
                  </a:rPr>
                  <a:t>_____________________________________________________________________________________________________________________________________________________________________________________________________________</a:t>
                </a:r>
              </a:p>
            </p:txBody>
          </p:sp>
        </p:grpSp>
        <p:grpSp>
          <p:nvGrpSpPr>
            <p:cNvPr id="168" name="Grupo 167">
              <a:extLst>
                <a:ext uri="{FF2B5EF4-FFF2-40B4-BE49-F238E27FC236}">
                  <a16:creationId xmlns:a16="http://schemas.microsoft.com/office/drawing/2014/main" xmlns="" id="{BB09A73F-77AD-421C-9A12-1B07E4E28D91}"/>
                </a:ext>
              </a:extLst>
            </p:cNvPr>
            <p:cNvGrpSpPr/>
            <p:nvPr/>
          </p:nvGrpSpPr>
          <p:grpSpPr>
            <a:xfrm>
              <a:off x="0" y="5352851"/>
              <a:ext cx="8142075" cy="1374905"/>
              <a:chOff x="-106905" y="4811173"/>
              <a:chExt cx="8142075" cy="1374905"/>
            </a:xfrm>
          </p:grpSpPr>
          <p:grpSp>
            <p:nvGrpSpPr>
              <p:cNvPr id="116" name="Grupo 115">
                <a:extLst>
                  <a:ext uri="{FF2B5EF4-FFF2-40B4-BE49-F238E27FC236}">
                    <a16:creationId xmlns:a16="http://schemas.microsoft.com/office/drawing/2014/main" xmlns="" id="{86E20A7A-7587-4421-B56B-9A932A9F7109}"/>
                  </a:ext>
                </a:extLst>
              </p:cNvPr>
              <p:cNvGrpSpPr/>
              <p:nvPr/>
            </p:nvGrpSpPr>
            <p:grpSpPr>
              <a:xfrm>
                <a:off x="-106905" y="4811173"/>
                <a:ext cx="8142075" cy="375843"/>
                <a:chOff x="-91265" y="1649223"/>
                <a:chExt cx="8142075" cy="375843"/>
              </a:xfrm>
            </p:grpSpPr>
            <p:sp>
              <p:nvSpPr>
                <p:cNvPr id="117" name="Rectángulo 116">
                  <a:extLst>
                    <a:ext uri="{FF2B5EF4-FFF2-40B4-BE49-F238E27FC236}">
                      <a16:creationId xmlns:a16="http://schemas.microsoft.com/office/drawing/2014/main" xmlns=""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18" name="CuadroTexto 117">
                  <a:extLst>
                    <a:ext uri="{FF2B5EF4-FFF2-40B4-BE49-F238E27FC236}">
                      <a16:creationId xmlns:a16="http://schemas.microsoft.com/office/drawing/2014/main" xmlns="" id="{1B9E0E7C-C94D-4D33-90C9-F83AE03AC5F1}"/>
                    </a:ext>
                  </a:extLst>
                </p:cNvPr>
                <p:cNvSpPr txBox="1"/>
                <p:nvPr/>
              </p:nvSpPr>
              <p:spPr>
                <a:xfrm>
                  <a:off x="-91265" y="1725202"/>
                  <a:ext cx="8142075" cy="299864"/>
                </a:xfrm>
                <a:prstGeom prst="rect">
                  <a:avLst/>
                </a:prstGeom>
                <a:noFill/>
              </p:spPr>
              <p:txBody>
                <a:bodyPr wrap="square" rtlCol="0">
                  <a:spAutoFit/>
                </a:bodyPr>
                <a:lstStyle/>
                <a:p>
                  <a:pPr algn="ctr"/>
                  <a:r>
                    <a:rPr lang="es-MX" sz="2756"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xmlns="" id="{7C94A14D-3BCC-49E5-BA89-9E2AEF82C62C}"/>
                  </a:ext>
                </a:extLst>
              </p:cNvPr>
              <p:cNvSpPr txBox="1"/>
              <p:nvPr/>
            </p:nvSpPr>
            <p:spPr>
              <a:xfrm>
                <a:off x="-54750" y="5188352"/>
                <a:ext cx="3912051" cy="977148"/>
              </a:xfrm>
              <a:prstGeom prst="rect">
                <a:avLst/>
              </a:prstGeom>
              <a:noFill/>
            </p:spPr>
            <p:txBody>
              <a:bodyPr wrap="square" rtlCol="0">
                <a:spAutoFit/>
              </a:bodyPr>
              <a:lstStyle/>
              <a:p>
                <a:pPr algn="just"/>
                <a:endParaRPr lang="es-MX" sz="2067" dirty="0">
                  <a:latin typeface="Comic Sans MS" panose="030F0702030302020204" pitchFamily="66" charset="0"/>
                </a:endParaRPr>
              </a:p>
              <a:p>
                <a:pPr algn="just"/>
                <a:r>
                  <a:rPr lang="es-MX" sz="2067" dirty="0">
                    <a:latin typeface="Comic Sans MS" panose="030F0702030302020204" pitchFamily="66" charset="0"/>
                  </a:rPr>
                  <a:t>Interés en las actividades</a:t>
                </a:r>
                <a:endParaRPr lang="es-MX" sz="2411" dirty="0">
                  <a:latin typeface="Comic Sans MS" panose="030F0702030302020204" pitchFamily="66" charset="0"/>
                </a:endParaRPr>
              </a:p>
              <a:p>
                <a:pPr algn="just"/>
                <a:r>
                  <a:rPr lang="es-MX" sz="2067" dirty="0">
                    <a:latin typeface="Comic Sans MS" panose="030F0702030302020204" pitchFamily="66" charset="0"/>
                  </a:rPr>
                  <a:t>Participación de la manera esperada</a:t>
                </a:r>
              </a:p>
              <a:p>
                <a:pPr algn="just"/>
                <a:r>
                  <a:rPr lang="es-MX" sz="2067" dirty="0">
                    <a:latin typeface="Comic Sans MS" panose="030F0702030302020204" pitchFamily="66" charset="0"/>
                  </a:rPr>
                  <a:t>Adaptación a la organización establecida</a:t>
                </a:r>
              </a:p>
              <a:p>
                <a:pPr algn="just"/>
                <a:r>
                  <a:rPr lang="es-MX" sz="2067"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xmlns="" id="{06161E3F-EC52-4DE5-966F-0CF0E691332C}"/>
                  </a:ext>
                </a:extLst>
              </p:cNvPr>
              <p:cNvSpPr txBox="1"/>
              <p:nvPr/>
            </p:nvSpPr>
            <p:spPr>
              <a:xfrm>
                <a:off x="3645357" y="5221690"/>
                <a:ext cx="3674654" cy="423028"/>
              </a:xfrm>
              <a:prstGeom prst="rect">
                <a:avLst/>
              </a:prstGeom>
              <a:noFill/>
            </p:spPr>
            <p:txBody>
              <a:bodyPr wrap="square" rtlCol="0">
                <a:spAutoFit/>
              </a:bodyPr>
              <a:lstStyle/>
              <a:p>
                <a:pPr algn="ctr"/>
                <a:r>
                  <a:rPr lang="es-MX" sz="2067" dirty="0">
                    <a:latin typeface="Comic Sans MS" panose="030F0702030302020204" pitchFamily="66" charset="0"/>
                  </a:rPr>
                  <a:t>Todos   Algunos  Pocos   Ninguno</a:t>
                </a:r>
              </a:p>
              <a:p>
                <a:pPr algn="ctr"/>
                <a:endParaRPr lang="es-MX" sz="2067" dirty="0">
                  <a:latin typeface="Comic Sans MS" panose="030F0702030302020204" pitchFamily="66" charset="0"/>
                </a:endParaRPr>
              </a:p>
            </p:txBody>
          </p:sp>
          <p:grpSp>
            <p:nvGrpSpPr>
              <p:cNvPr id="135" name="Grupo 134">
                <a:extLst>
                  <a:ext uri="{FF2B5EF4-FFF2-40B4-BE49-F238E27FC236}">
                    <a16:creationId xmlns:a16="http://schemas.microsoft.com/office/drawing/2014/main" xmlns=""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xmlns=""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28" name="Elipse 127">
                  <a:extLst>
                    <a:ext uri="{FF2B5EF4-FFF2-40B4-BE49-F238E27FC236}">
                      <a16:creationId xmlns:a16="http://schemas.microsoft.com/office/drawing/2014/main" xmlns=""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30" name="Elipse 129">
                  <a:extLst>
                    <a:ext uri="{FF2B5EF4-FFF2-40B4-BE49-F238E27FC236}">
                      <a16:creationId xmlns:a16="http://schemas.microsoft.com/office/drawing/2014/main" xmlns=""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32" name="Elipse 131">
                  <a:extLst>
                    <a:ext uri="{FF2B5EF4-FFF2-40B4-BE49-F238E27FC236}">
                      <a16:creationId xmlns:a16="http://schemas.microsoft.com/office/drawing/2014/main" xmlns=""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36" name="Grupo 135">
                <a:extLst>
                  <a:ext uri="{FF2B5EF4-FFF2-40B4-BE49-F238E27FC236}">
                    <a16:creationId xmlns:a16="http://schemas.microsoft.com/office/drawing/2014/main" xmlns=""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xmlns=""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38" name="Elipse 137">
                  <a:extLst>
                    <a:ext uri="{FF2B5EF4-FFF2-40B4-BE49-F238E27FC236}">
                      <a16:creationId xmlns:a16="http://schemas.microsoft.com/office/drawing/2014/main" xmlns=""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39" name="Elipse 138">
                  <a:extLst>
                    <a:ext uri="{FF2B5EF4-FFF2-40B4-BE49-F238E27FC236}">
                      <a16:creationId xmlns:a16="http://schemas.microsoft.com/office/drawing/2014/main" xmlns=""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40" name="Elipse 139">
                  <a:extLst>
                    <a:ext uri="{FF2B5EF4-FFF2-40B4-BE49-F238E27FC236}">
                      <a16:creationId xmlns:a16="http://schemas.microsoft.com/office/drawing/2014/main" xmlns=""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41" name="Grupo 140">
                <a:extLst>
                  <a:ext uri="{FF2B5EF4-FFF2-40B4-BE49-F238E27FC236}">
                    <a16:creationId xmlns:a16="http://schemas.microsoft.com/office/drawing/2014/main" xmlns=""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xmlns=""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43" name="Elipse 142">
                  <a:extLst>
                    <a:ext uri="{FF2B5EF4-FFF2-40B4-BE49-F238E27FC236}">
                      <a16:creationId xmlns:a16="http://schemas.microsoft.com/office/drawing/2014/main" xmlns=""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44" name="Elipse 143">
                  <a:extLst>
                    <a:ext uri="{FF2B5EF4-FFF2-40B4-BE49-F238E27FC236}">
                      <a16:creationId xmlns:a16="http://schemas.microsoft.com/office/drawing/2014/main" xmlns=""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45" name="Elipse 144">
                  <a:extLst>
                    <a:ext uri="{FF2B5EF4-FFF2-40B4-BE49-F238E27FC236}">
                      <a16:creationId xmlns:a16="http://schemas.microsoft.com/office/drawing/2014/main" xmlns=""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46" name="Grupo 145">
                <a:extLst>
                  <a:ext uri="{FF2B5EF4-FFF2-40B4-BE49-F238E27FC236}">
                    <a16:creationId xmlns:a16="http://schemas.microsoft.com/office/drawing/2014/main" xmlns=""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xmlns=""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48" name="Elipse 147">
                  <a:extLst>
                    <a:ext uri="{FF2B5EF4-FFF2-40B4-BE49-F238E27FC236}">
                      <a16:creationId xmlns:a16="http://schemas.microsoft.com/office/drawing/2014/main" xmlns=""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49" name="Elipse 148">
                  <a:extLst>
                    <a:ext uri="{FF2B5EF4-FFF2-40B4-BE49-F238E27FC236}">
                      <a16:creationId xmlns:a16="http://schemas.microsoft.com/office/drawing/2014/main" xmlns=""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50" name="Elipse 149">
                  <a:extLst>
                    <a:ext uri="{FF2B5EF4-FFF2-40B4-BE49-F238E27FC236}">
                      <a16:creationId xmlns:a16="http://schemas.microsoft.com/office/drawing/2014/main" xmlns=""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grpSp>
          <p:nvGrpSpPr>
            <p:cNvPr id="151" name="Grupo 150">
              <a:extLst>
                <a:ext uri="{FF2B5EF4-FFF2-40B4-BE49-F238E27FC236}">
                  <a16:creationId xmlns:a16="http://schemas.microsoft.com/office/drawing/2014/main" xmlns=""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a16="http://schemas.microsoft.com/office/drawing/2014/main" xmlns=""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53" name="CuadroTexto 152">
                <a:extLst>
                  <a:ext uri="{FF2B5EF4-FFF2-40B4-BE49-F238E27FC236}">
                    <a16:creationId xmlns:a16="http://schemas.microsoft.com/office/drawing/2014/main" xmlns="" id="{B6E65149-4C4C-4DA3-BBD4-37E7A7D3A7A0}"/>
                  </a:ext>
                </a:extLst>
              </p:cNvPr>
              <p:cNvSpPr txBox="1"/>
              <p:nvPr/>
            </p:nvSpPr>
            <p:spPr>
              <a:xfrm>
                <a:off x="-128950" y="1725138"/>
                <a:ext cx="8066405" cy="299864"/>
              </a:xfrm>
              <a:prstGeom prst="rect">
                <a:avLst/>
              </a:prstGeom>
              <a:noFill/>
            </p:spPr>
            <p:txBody>
              <a:bodyPr wrap="square" rtlCol="0">
                <a:spAutoFit/>
              </a:bodyPr>
              <a:lstStyle/>
              <a:p>
                <a:pPr algn="ctr"/>
                <a:r>
                  <a:rPr lang="es-MX" sz="2756"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xmlns="" id="{6718D8D3-202C-4CDB-8F60-21504AA6438C}"/>
                </a:ext>
              </a:extLst>
            </p:cNvPr>
            <p:cNvSpPr txBox="1"/>
            <p:nvPr/>
          </p:nvSpPr>
          <p:spPr>
            <a:xfrm>
              <a:off x="28833" y="7032794"/>
              <a:ext cx="5831687" cy="1346562"/>
            </a:xfrm>
            <a:prstGeom prst="rect">
              <a:avLst/>
            </a:prstGeom>
            <a:noFill/>
          </p:spPr>
          <p:txBody>
            <a:bodyPr wrap="square" rtlCol="0">
              <a:spAutoFit/>
            </a:bodyPr>
            <a:lstStyle/>
            <a:p>
              <a:pPr algn="just"/>
              <a:endParaRPr lang="es-MX" sz="2067" dirty="0">
                <a:latin typeface="Comic Sans MS" panose="030F0702030302020204" pitchFamily="66" charset="0"/>
              </a:endParaRPr>
            </a:p>
            <a:p>
              <a:pPr algn="just"/>
              <a:r>
                <a:rPr lang="es-MX" sz="2067" dirty="0">
                  <a:latin typeface="Comic Sans MS" panose="030F0702030302020204" pitchFamily="66" charset="0"/>
                </a:rPr>
                <a:t>Rescato los conocimientos previos</a:t>
              </a:r>
              <a:endParaRPr lang="es-MX" sz="2411" dirty="0">
                <a:latin typeface="Comic Sans MS" panose="030F0702030302020204" pitchFamily="66" charset="0"/>
              </a:endParaRPr>
            </a:p>
            <a:p>
              <a:pPr algn="just"/>
              <a:r>
                <a:rPr lang="es-MX" sz="2067" dirty="0">
                  <a:latin typeface="Comic Sans MS" panose="030F0702030302020204" pitchFamily="66" charset="0"/>
                </a:rPr>
                <a:t>Identifico y actúa conforme a las necesidades e intereses de los alumnos  </a:t>
              </a:r>
            </a:p>
            <a:p>
              <a:pPr algn="just"/>
              <a:r>
                <a:rPr lang="es-MX" sz="2067" dirty="0">
                  <a:latin typeface="Comic Sans MS" panose="030F0702030302020204" pitchFamily="66" charset="0"/>
                </a:rPr>
                <a:t>Fomento la participación de todos los alumnos </a:t>
              </a:r>
            </a:p>
            <a:p>
              <a:pPr algn="just"/>
              <a:r>
                <a:rPr lang="es-MX" sz="2067" dirty="0">
                  <a:latin typeface="Comic Sans MS" panose="030F0702030302020204" pitchFamily="66" charset="0"/>
                </a:rPr>
                <a:t>Otorgo consignas claras</a:t>
              </a:r>
            </a:p>
            <a:p>
              <a:pPr algn="just"/>
              <a:r>
                <a:rPr lang="es-MX" sz="2067" dirty="0">
                  <a:latin typeface="Comic Sans MS" panose="030F0702030302020204" pitchFamily="66" charset="0"/>
                </a:rPr>
                <a:t>Intervengo adecuadamente</a:t>
              </a:r>
            </a:p>
            <a:p>
              <a:pPr algn="just"/>
              <a:r>
                <a:rPr lang="es-MX" sz="2067"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xmlns=""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xmlns="" id="{101E8FF4-B621-48FA-A3D7-D90BB0502AC4}"/>
                  </a:ext>
                </a:extLst>
              </p:cNvPr>
              <p:cNvSpPr txBox="1"/>
              <p:nvPr/>
            </p:nvSpPr>
            <p:spPr>
              <a:xfrm>
                <a:off x="5319913" y="7568918"/>
                <a:ext cx="2255371" cy="423028"/>
              </a:xfrm>
              <a:prstGeom prst="rect">
                <a:avLst/>
              </a:prstGeom>
              <a:noFill/>
            </p:spPr>
            <p:txBody>
              <a:bodyPr wrap="square" rtlCol="0">
                <a:spAutoFit/>
              </a:bodyPr>
              <a:lstStyle/>
              <a:p>
                <a:pPr algn="ctr"/>
                <a:r>
                  <a:rPr lang="es-MX" sz="2067" dirty="0">
                    <a:latin typeface="Comic Sans MS" panose="030F0702030302020204" pitchFamily="66" charset="0"/>
                  </a:rPr>
                  <a:t>     Si            No   </a:t>
                </a:r>
              </a:p>
              <a:p>
                <a:pPr algn="ctr"/>
                <a:endParaRPr lang="es-MX" sz="2067" dirty="0">
                  <a:latin typeface="Comic Sans MS" panose="030F0702030302020204" pitchFamily="66" charset="0"/>
                </a:endParaRPr>
              </a:p>
            </p:txBody>
          </p:sp>
          <p:grpSp>
            <p:nvGrpSpPr>
              <p:cNvPr id="201" name="Grupo 200">
                <a:extLst>
                  <a:ext uri="{FF2B5EF4-FFF2-40B4-BE49-F238E27FC236}">
                    <a16:creationId xmlns:a16="http://schemas.microsoft.com/office/drawing/2014/main" xmlns=""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xmlns=""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xmlns="" id="{FE1FD20A-6ED7-4845-8B11-A1EC792790C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66" name="Elipse 165">
                    <a:extLst>
                      <a:ext uri="{FF2B5EF4-FFF2-40B4-BE49-F238E27FC236}">
                        <a16:creationId xmlns:a16="http://schemas.microsoft.com/office/drawing/2014/main" xmlns=""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72" name="Grupo 171">
                  <a:extLst>
                    <a:ext uri="{FF2B5EF4-FFF2-40B4-BE49-F238E27FC236}">
                      <a16:creationId xmlns:a16="http://schemas.microsoft.com/office/drawing/2014/main" xmlns=""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xmlns="" id="{E5A1820A-225E-426C-BB18-42E8BAA0D93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74" name="Elipse 173">
                    <a:extLst>
                      <a:ext uri="{FF2B5EF4-FFF2-40B4-BE49-F238E27FC236}">
                        <a16:creationId xmlns:a16="http://schemas.microsoft.com/office/drawing/2014/main" xmlns=""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75" name="Grupo 174">
                  <a:extLst>
                    <a:ext uri="{FF2B5EF4-FFF2-40B4-BE49-F238E27FC236}">
                      <a16:creationId xmlns:a16="http://schemas.microsoft.com/office/drawing/2014/main" xmlns=""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xmlns="" id="{5628CDCD-EA35-4E0D-A852-C8D40DB87C60}"/>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77" name="Elipse 176">
                    <a:extLst>
                      <a:ext uri="{FF2B5EF4-FFF2-40B4-BE49-F238E27FC236}">
                        <a16:creationId xmlns:a16="http://schemas.microsoft.com/office/drawing/2014/main" xmlns=""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78" name="Grupo 177">
                  <a:extLst>
                    <a:ext uri="{FF2B5EF4-FFF2-40B4-BE49-F238E27FC236}">
                      <a16:creationId xmlns:a16="http://schemas.microsoft.com/office/drawing/2014/main" xmlns=""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xmlns="" id="{2CBBDFBE-EB0C-41CC-A88B-D5A80720590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80" name="Elipse 179">
                    <a:extLst>
                      <a:ext uri="{FF2B5EF4-FFF2-40B4-BE49-F238E27FC236}">
                        <a16:creationId xmlns:a16="http://schemas.microsoft.com/office/drawing/2014/main" xmlns=""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81" name="Grupo 180">
                  <a:extLst>
                    <a:ext uri="{FF2B5EF4-FFF2-40B4-BE49-F238E27FC236}">
                      <a16:creationId xmlns:a16="http://schemas.microsoft.com/office/drawing/2014/main" xmlns=""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xmlns="" id="{E7A56ADF-EACC-40C7-9184-0E3F0740A45D}"/>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83" name="Elipse 182">
                    <a:extLst>
                      <a:ext uri="{FF2B5EF4-FFF2-40B4-BE49-F238E27FC236}">
                        <a16:creationId xmlns:a16="http://schemas.microsoft.com/office/drawing/2014/main" xmlns=""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nvGrpSpPr>
                <p:cNvPr id="184" name="Grupo 183">
                  <a:extLst>
                    <a:ext uri="{FF2B5EF4-FFF2-40B4-BE49-F238E27FC236}">
                      <a16:creationId xmlns:a16="http://schemas.microsoft.com/office/drawing/2014/main" xmlns=""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xmlns="" id="{A25605AE-999C-4A5F-B9C0-9B6032B44867}"/>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86" name="Elipse 185">
                    <a:extLst>
                      <a:ext uri="{FF2B5EF4-FFF2-40B4-BE49-F238E27FC236}">
                        <a16:creationId xmlns:a16="http://schemas.microsoft.com/office/drawing/2014/main" xmlns=""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grpSp>
          </p:grpSp>
        </p:grpSp>
        <p:sp>
          <p:nvSpPr>
            <p:cNvPr id="187" name="Rectángulo: esquinas redondeadas 186">
              <a:extLst>
                <a:ext uri="{FF2B5EF4-FFF2-40B4-BE49-F238E27FC236}">
                  <a16:creationId xmlns:a16="http://schemas.microsoft.com/office/drawing/2014/main" xmlns=""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a:p>
          </p:txBody>
        </p:sp>
        <p:sp>
          <p:nvSpPr>
            <p:cNvPr id="190" name="CuadroTexto 189">
              <a:extLst>
                <a:ext uri="{FF2B5EF4-FFF2-40B4-BE49-F238E27FC236}">
                  <a16:creationId xmlns:a16="http://schemas.microsoft.com/office/drawing/2014/main" xmlns="" id="{325B8F71-AFA8-4D1C-8817-B3B06A563118}"/>
                </a:ext>
              </a:extLst>
            </p:cNvPr>
            <p:cNvSpPr txBox="1"/>
            <p:nvPr/>
          </p:nvSpPr>
          <p:spPr>
            <a:xfrm>
              <a:off x="133839" y="8404739"/>
              <a:ext cx="3553735" cy="238321"/>
            </a:xfrm>
            <a:prstGeom prst="rect">
              <a:avLst/>
            </a:prstGeom>
            <a:noFill/>
          </p:spPr>
          <p:txBody>
            <a:bodyPr wrap="square" rtlCol="0">
              <a:spAutoFit/>
            </a:bodyPr>
            <a:lstStyle/>
            <a:p>
              <a:pPr algn="ctr"/>
              <a:r>
                <a:rPr lang="es-MX" sz="2067" dirty="0">
                  <a:solidFill>
                    <a:schemeClr val="bg1"/>
                  </a:solidFill>
                  <a:latin typeface="Comic Sans MS" panose="030F0702030302020204" pitchFamily="66" charset="0"/>
                </a:rPr>
                <a:t>Logros</a:t>
              </a:r>
            </a:p>
          </p:txBody>
        </p:sp>
        <p:sp>
          <p:nvSpPr>
            <p:cNvPr id="192" name="CuadroTexto 191">
              <a:extLst>
                <a:ext uri="{FF2B5EF4-FFF2-40B4-BE49-F238E27FC236}">
                  <a16:creationId xmlns:a16="http://schemas.microsoft.com/office/drawing/2014/main" xmlns="" id="{85E2E26E-9342-4297-B7CB-788C1192AFE7}"/>
                </a:ext>
              </a:extLst>
            </p:cNvPr>
            <p:cNvSpPr txBox="1"/>
            <p:nvPr/>
          </p:nvSpPr>
          <p:spPr>
            <a:xfrm>
              <a:off x="-40004" y="8592963"/>
              <a:ext cx="3901420" cy="1438635"/>
            </a:xfrm>
            <a:prstGeom prst="rect">
              <a:avLst/>
            </a:prstGeom>
            <a:noFill/>
          </p:spPr>
          <p:txBody>
            <a:bodyPr wrap="square">
              <a:spAutoFit/>
            </a:bodyPr>
            <a:lstStyle/>
            <a:p>
              <a:pPr algn="ctr"/>
              <a:r>
                <a:rPr lang="es-MX" sz="3100" dirty="0">
                  <a:solidFill>
                    <a:schemeClr val="bg1"/>
                  </a:solidFill>
                  <a:latin typeface="Comic Sans MS" panose="030F0702030302020204" pitchFamily="66" charset="0"/>
                </a:rPr>
                <a:t>_________________________________________________________________________________________________________________________________</a:t>
              </a:r>
            </a:p>
          </p:txBody>
        </p:sp>
        <p:sp>
          <p:nvSpPr>
            <p:cNvPr id="194" name="Rectángulo: esquinas redondeadas 193">
              <a:extLst>
                <a:ext uri="{FF2B5EF4-FFF2-40B4-BE49-F238E27FC236}">
                  <a16:creationId xmlns:a16="http://schemas.microsoft.com/office/drawing/2014/main" xmlns=""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100" dirty="0"/>
            </a:p>
          </p:txBody>
        </p:sp>
        <p:sp>
          <p:nvSpPr>
            <p:cNvPr id="196" name="CuadroTexto 195">
              <a:extLst>
                <a:ext uri="{FF2B5EF4-FFF2-40B4-BE49-F238E27FC236}">
                  <a16:creationId xmlns:a16="http://schemas.microsoft.com/office/drawing/2014/main" xmlns="" id="{3E8B0A84-AA2E-44B9-9328-AF2D69544E7C}"/>
                </a:ext>
              </a:extLst>
            </p:cNvPr>
            <p:cNvSpPr txBox="1"/>
            <p:nvPr/>
          </p:nvSpPr>
          <p:spPr>
            <a:xfrm>
              <a:off x="4080631" y="8474478"/>
              <a:ext cx="3553735" cy="238321"/>
            </a:xfrm>
            <a:prstGeom prst="rect">
              <a:avLst/>
            </a:prstGeom>
            <a:noFill/>
          </p:spPr>
          <p:txBody>
            <a:bodyPr wrap="square" rtlCol="0">
              <a:spAutoFit/>
            </a:bodyPr>
            <a:lstStyle/>
            <a:p>
              <a:pPr algn="ctr"/>
              <a:r>
                <a:rPr lang="es-MX" sz="2067" dirty="0">
                  <a:solidFill>
                    <a:schemeClr val="bg1"/>
                  </a:solidFill>
                  <a:latin typeface="Comic Sans MS" panose="030F0702030302020204" pitchFamily="66" charset="0"/>
                </a:rPr>
                <a:t>Dificultades</a:t>
              </a:r>
            </a:p>
          </p:txBody>
        </p:sp>
        <p:sp>
          <p:nvSpPr>
            <p:cNvPr id="198" name="CuadroTexto 197">
              <a:extLst>
                <a:ext uri="{FF2B5EF4-FFF2-40B4-BE49-F238E27FC236}">
                  <a16:creationId xmlns:a16="http://schemas.microsoft.com/office/drawing/2014/main" xmlns="" id="{8EA301CD-1810-4DA1-96E7-490B3EEE9E43}"/>
                </a:ext>
              </a:extLst>
            </p:cNvPr>
            <p:cNvSpPr txBox="1"/>
            <p:nvPr/>
          </p:nvSpPr>
          <p:spPr>
            <a:xfrm>
              <a:off x="3825086" y="8591560"/>
              <a:ext cx="3901420" cy="1438635"/>
            </a:xfrm>
            <a:prstGeom prst="rect">
              <a:avLst/>
            </a:prstGeom>
            <a:noFill/>
          </p:spPr>
          <p:txBody>
            <a:bodyPr wrap="square">
              <a:spAutoFit/>
            </a:bodyPr>
            <a:lstStyle/>
            <a:p>
              <a:pPr algn="ctr"/>
              <a:r>
                <a:rPr lang="es-MX" sz="3100" dirty="0">
                  <a:solidFill>
                    <a:schemeClr val="bg1"/>
                  </a:solidFill>
                  <a:latin typeface="Comic Sans MS" panose="030F0702030302020204" pitchFamily="66" charset="0"/>
                </a:rPr>
                <a:t>_________________________________________________________________________________________________________________________________</a:t>
              </a:r>
            </a:p>
          </p:txBody>
        </p:sp>
      </p:grpSp>
      <p:pic>
        <p:nvPicPr>
          <p:cNvPr id="4" name="Imagen 3" descr="Imagen que contiene muñeca, juguete, dibujo&#10;&#10;Descripción generada automáticamente">
            <a:extLst>
              <a:ext uri="{FF2B5EF4-FFF2-40B4-BE49-F238E27FC236}">
                <a16:creationId xmlns:a16="http://schemas.microsoft.com/office/drawing/2014/main" xmlns="" id="{E22C5A1D-3DD3-4491-BA78-9B902ABAC39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634893" y="-3528548"/>
            <a:ext cx="1098482" cy="2092159"/>
          </a:xfrm>
          <a:prstGeom prst="rect">
            <a:avLst/>
          </a:prstGeom>
        </p:spPr>
      </p:pic>
    </p:spTree>
    <p:extLst>
      <p:ext uri="{BB962C8B-B14F-4D97-AF65-F5344CB8AC3E}">
        <p14:creationId xmlns:p14="http://schemas.microsoft.com/office/powerpoint/2010/main" val="10905093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2128838" y="5362575"/>
            <a:ext cx="13393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3073" name="Imagen 1"/>
          <p:cNvPicPr>
            <a:picLocks noChangeAspect="1" noChangeArrowheads="1"/>
          </p:cNvPicPr>
          <p:nvPr/>
        </p:nvPicPr>
        <p:blipFill>
          <a:blip r:embed="rId2" cstate="print">
            <a:extLst>
              <a:ext uri="{28A0092B-C50C-407E-A947-70E740481C1C}">
                <a14:useLocalDpi xmlns:a14="http://schemas.microsoft.com/office/drawing/2010/main" val="0"/>
              </a:ext>
            </a:extLst>
          </a:blip>
          <a:srcRect l="20535" r="17857"/>
          <a:stretch>
            <a:fillRect/>
          </a:stretch>
        </p:blipFill>
        <p:spPr bwMode="auto">
          <a:xfrm>
            <a:off x="1915676" y="192803"/>
            <a:ext cx="876822" cy="110479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374975" y="555455"/>
            <a:ext cx="13394180"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sz="16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ESCUELA NORMAL DE EDUCACIÓN PREESCOLAR</a:t>
            </a:r>
            <a:endParaRPr kumimoji="0" lang="es-MX" sz="105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16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INNOVACIÓN Y TRABAJO DOCENTE   		 5to SEMESTRE</a:t>
            </a:r>
            <a:endParaRPr kumimoji="0" lang="es-MX" sz="105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16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REVISIÓN DE INSUMOS DE PRACTICA(CAJA DE HERRAMIENTAS) </a:t>
            </a:r>
            <a:endParaRPr kumimoji="0" lang="es-MX" sz="105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ALUMNA: ______________________________________________________________________________________________</a:t>
            </a:r>
            <a:endParaRPr kumimoji="0" lang="es-MX" sz="105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2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4"/>
          <p:cNvSpPr>
            <a:spLocks noChangeArrowheads="1"/>
          </p:cNvSpPr>
          <p:nvPr/>
        </p:nvSpPr>
        <p:spPr bwMode="auto">
          <a:xfrm>
            <a:off x="244860" y="2244716"/>
            <a:ext cx="452559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2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Diario de campo</a:t>
            </a:r>
            <a:r>
              <a:rPr kumimoji="0" lang="es-MX" sz="2400" b="1" i="0" u="none" strike="noStrike" cap="none" normalizeH="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de la alumna</a:t>
            </a:r>
            <a:endParaRPr kumimoji="0" lang="es-MX" sz="1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40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2407987167"/>
              </p:ext>
            </p:extLst>
          </p:nvPr>
        </p:nvGraphicFramePr>
        <p:xfrm>
          <a:off x="1766169" y="3458397"/>
          <a:ext cx="10238560" cy="2779565"/>
        </p:xfrm>
        <a:graphic>
          <a:graphicData uri="http://schemas.openxmlformats.org/drawingml/2006/table">
            <a:tbl>
              <a:tblPr firstRow="1" firstCol="1" bandRow="1">
                <a:tableStyleId>{5C22544A-7EE6-4342-B048-85BDC9FD1C3A}</a:tableStyleId>
              </a:tblPr>
              <a:tblGrid>
                <a:gridCol w="3178294"/>
                <a:gridCol w="436864"/>
                <a:gridCol w="400577"/>
                <a:gridCol w="2693759"/>
                <a:gridCol w="411250"/>
                <a:gridCol w="490939"/>
                <a:gridCol w="2626877"/>
              </a:tblGrid>
              <a:tr h="571455">
                <a:tc>
                  <a:txBody>
                    <a:bodyPr/>
                    <a:lstStyle/>
                    <a:p>
                      <a:pPr algn="just">
                        <a:lnSpc>
                          <a:spcPct val="115000"/>
                        </a:lnSpc>
                        <a:spcAft>
                          <a:spcPts val="0"/>
                        </a:spcAft>
                      </a:pPr>
                      <a:r>
                        <a:rPr lang="es-MX" sz="2000" dirty="0">
                          <a:effectLst/>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ctr">
                        <a:lnSpc>
                          <a:spcPct val="115000"/>
                        </a:lnSpc>
                        <a:spcAft>
                          <a:spcPts val="0"/>
                        </a:spcAft>
                      </a:pPr>
                      <a:r>
                        <a:rPr lang="es-MX" sz="1400" dirty="0">
                          <a:effectLst/>
                        </a:rPr>
                        <a:t>PRIMERA JORNADA</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tc hMerge="1">
                  <a:txBody>
                    <a:bodyPr/>
                    <a:lstStyle/>
                    <a:p>
                      <a:endParaRPr lang="es-MX"/>
                    </a:p>
                  </a:txBody>
                  <a:tcPr/>
                </a:tc>
                <a:tc gridSpan="3">
                  <a:txBody>
                    <a:bodyPr/>
                    <a:lstStyle/>
                    <a:p>
                      <a:pPr algn="ctr">
                        <a:lnSpc>
                          <a:spcPct val="115000"/>
                        </a:lnSpc>
                        <a:spcAft>
                          <a:spcPts val="0"/>
                        </a:spcAft>
                      </a:pPr>
                      <a:r>
                        <a:rPr lang="es-MX" sz="1400">
                          <a:effectLst/>
                        </a:rPr>
                        <a:t>              SEGUNDA JORNADA</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tc hMerge="1">
                  <a:txBody>
                    <a:bodyPr/>
                    <a:lstStyle/>
                    <a:p>
                      <a:endParaRPr lang="es-MX"/>
                    </a:p>
                  </a:txBody>
                  <a:tcPr/>
                </a:tc>
              </a:tr>
              <a:tr h="571455">
                <a:tc>
                  <a:txBody>
                    <a:bodyPr/>
                    <a:lstStyle/>
                    <a:p>
                      <a:pPr algn="just">
                        <a:lnSpc>
                          <a:spcPct val="115000"/>
                        </a:lnSpc>
                        <a:spcAft>
                          <a:spcPts val="0"/>
                        </a:spcAft>
                      </a:pPr>
                      <a:r>
                        <a:rPr lang="es-MX" sz="2000">
                          <a:effectLst/>
                        </a:rPr>
                        <a:t>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a:effectLst/>
                        </a:rPr>
                        <a:t>SI</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a:effectLst/>
                        </a:rPr>
                        <a:t>NO</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dirty="0">
                          <a:effectLst/>
                        </a:rPr>
                        <a:t>OBSERVACIONES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a:effectLst/>
                        </a:rPr>
                        <a:t>SI</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a:effectLst/>
                        </a:rPr>
                        <a:t>NO</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a:effectLst/>
                        </a:rPr>
                        <a:t>OBSERVACIONES</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36655">
                <a:tc>
                  <a:txBody>
                    <a:bodyPr/>
                    <a:lstStyle/>
                    <a:p>
                      <a:pPr algn="just">
                        <a:lnSpc>
                          <a:spcPct val="115000"/>
                        </a:lnSpc>
                        <a:spcAft>
                          <a:spcPts val="0"/>
                        </a:spcAft>
                      </a:pPr>
                      <a:r>
                        <a:rPr lang="es-MX" sz="1800">
                          <a:effectLst/>
                        </a:rPr>
                        <a:t>Registro de diario (Contiene los 10 días que dura la práctica docente con su fecha)</a:t>
                      </a:r>
                    </a:p>
                    <a:p>
                      <a:pPr algn="just">
                        <a:lnSpc>
                          <a:spcPct val="115000"/>
                        </a:lnSpc>
                        <a:spcAft>
                          <a:spcPts val="0"/>
                        </a:spcAft>
                      </a:pPr>
                      <a:r>
                        <a:rPr lang="es-MX" sz="1800">
                          <a:effectLst/>
                        </a:rPr>
                        <a:t>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a:effectLst/>
                        </a:rPr>
                        <a:t>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a:effectLst/>
                        </a:rPr>
                        <a:t>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dirty="0">
                          <a:effectLst/>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MX" sz="2000" dirty="0">
                          <a:effectLst/>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MX" sz="2000" dirty="0">
                          <a:effectLst/>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MX" sz="2000" dirty="0">
                          <a:effectLst/>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547181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a:blip r:embed="rId2"/>
          <a:stretch>
            <a:fillRect/>
          </a:stretch>
        </p:blipFill>
        <p:spPr>
          <a:xfrm>
            <a:off x="-1" y="-1"/>
            <a:ext cx="13449843" cy="10146083"/>
          </a:xfrm>
          <a:prstGeom prst="rect">
            <a:avLst/>
          </a:prstGeom>
        </p:spPr>
      </p:pic>
    </p:spTree>
    <p:extLst>
      <p:ext uri="{BB962C8B-B14F-4D97-AF65-F5344CB8AC3E}">
        <p14:creationId xmlns:p14="http://schemas.microsoft.com/office/powerpoint/2010/main" val="19746724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a:blip r:embed="rId2"/>
          <a:stretch>
            <a:fillRect/>
          </a:stretch>
        </p:blipFill>
        <p:spPr>
          <a:xfrm>
            <a:off x="-87682" y="0"/>
            <a:ext cx="13467455" cy="10045700"/>
          </a:xfrm>
          <a:prstGeom prst="rect">
            <a:avLst/>
          </a:prstGeom>
        </p:spPr>
      </p:pic>
    </p:spTree>
    <p:extLst>
      <p:ext uri="{BB962C8B-B14F-4D97-AF65-F5344CB8AC3E}">
        <p14:creationId xmlns:p14="http://schemas.microsoft.com/office/powerpoint/2010/main" val="28269070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300625" y="1106254"/>
          <a:ext cx="12663812" cy="5984365"/>
        </p:xfrm>
        <a:graphic>
          <a:graphicData uri="http://schemas.openxmlformats.org/drawingml/2006/table">
            <a:tbl>
              <a:tblPr firstRow="1" firstCol="1" bandRow="1">
                <a:tableStyleId>{0E3FDE45-AF77-4B5C-9715-49D594BDF05E}</a:tableStyleId>
              </a:tblPr>
              <a:tblGrid>
                <a:gridCol w="3162825"/>
                <a:gridCol w="1647100"/>
                <a:gridCol w="1773112"/>
                <a:gridCol w="1900912"/>
                <a:gridCol w="4179863"/>
              </a:tblGrid>
              <a:tr h="332056">
                <a:tc>
                  <a:txBody>
                    <a:bodyPr/>
                    <a:lstStyle/>
                    <a:p>
                      <a:pPr algn="ctr">
                        <a:lnSpc>
                          <a:spcPct val="115000"/>
                        </a:lnSpc>
                        <a:spcAft>
                          <a:spcPts val="0"/>
                        </a:spcAft>
                      </a:pPr>
                      <a:r>
                        <a:rPr lang="es-MX" sz="20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800" b="0" dirty="0">
                          <a:effectLst/>
                          <a:latin typeface="Scarlet Josephine" pitchFamily="2" charset="0"/>
                        </a:rPr>
                        <a:t>Lo logra</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800" b="0">
                          <a:effectLst/>
                          <a:latin typeface="Scarlet Josephine" pitchFamily="2" charset="0"/>
                        </a:rPr>
                        <a:t>No lo logra</a:t>
                      </a:r>
                      <a:endParaRPr lang="es-MX" sz="1600" b="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800" b="0">
                          <a:effectLst/>
                          <a:latin typeface="Scarlet Josephine" pitchFamily="2" charset="0"/>
                        </a:rPr>
                        <a:t>Lo logra con ayuda</a:t>
                      </a:r>
                      <a:endParaRPr lang="es-MX" sz="1600" b="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800" b="0">
                          <a:effectLst/>
                          <a:latin typeface="Scarlet Josephine" pitchFamily="2" charset="0"/>
                        </a:rPr>
                        <a:t>Observaciones</a:t>
                      </a:r>
                      <a:endParaRPr lang="es-MX" sz="1600" b="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r>
              <a:tr h="587055">
                <a:tc>
                  <a:txBody>
                    <a:bodyPr/>
                    <a:lstStyle/>
                    <a:p>
                      <a:pPr>
                        <a:lnSpc>
                          <a:spcPct val="115000"/>
                        </a:lnSpc>
                        <a:spcAft>
                          <a:spcPts val="0"/>
                        </a:spcAft>
                      </a:pPr>
                      <a:r>
                        <a:rPr lang="es-MX" sz="1800" b="0" dirty="0">
                          <a:effectLst/>
                          <a:latin typeface="Scarlet Josephine" pitchFamily="2" charset="0"/>
                        </a:rPr>
                        <a:t>Identifica </a:t>
                      </a:r>
                      <a:r>
                        <a:rPr lang="es-MX" sz="1800" b="0" dirty="0" smtClean="0">
                          <a:effectLst/>
                          <a:latin typeface="Scarlet Josephine" pitchFamily="2" charset="0"/>
                        </a:rPr>
                        <a:t>qué es un experimento</a:t>
                      </a:r>
                      <a:endParaRPr lang="es-MX" sz="1600" b="0" dirty="0">
                        <a:effectLst/>
                        <a:latin typeface="Scarlet Josephine" pitchFamily="2" charset="0"/>
                      </a:endParaRPr>
                    </a:p>
                    <a:p>
                      <a:pPr>
                        <a:lnSpc>
                          <a:spcPct val="115000"/>
                        </a:lnSpc>
                        <a:spcAft>
                          <a:spcPts val="0"/>
                        </a:spcAft>
                      </a:pPr>
                      <a:r>
                        <a:rPr lang="es-MX" sz="18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a:effectLst/>
                          <a:latin typeface="Scarlet Josephine" pitchFamily="2" charset="0"/>
                        </a:rPr>
                        <a:t> </a:t>
                      </a:r>
                      <a:endParaRPr lang="es-MX" sz="1600" b="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a:effectLst/>
                          <a:latin typeface="Scarlet Josephine" pitchFamily="2" charset="0"/>
                        </a:rPr>
                        <a:t> </a:t>
                      </a:r>
                      <a:endParaRPr lang="es-MX" sz="1600" b="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r>
              <a:tr h="936823">
                <a:tc>
                  <a:txBody>
                    <a:bodyPr/>
                    <a:lstStyle/>
                    <a:p>
                      <a:pPr>
                        <a:lnSpc>
                          <a:spcPct val="115000"/>
                        </a:lnSpc>
                        <a:spcAft>
                          <a:spcPts val="0"/>
                        </a:spcAft>
                      </a:pPr>
                      <a:r>
                        <a:rPr lang="es-MX" sz="1800" b="0" dirty="0" smtClean="0">
                          <a:effectLst/>
                          <a:latin typeface="Scarlet Josephine" pitchFamily="2" charset="0"/>
                        </a:rPr>
                        <a:t>Sabe la importancia de los experimentos</a:t>
                      </a:r>
                      <a:endParaRPr lang="es-MX" sz="1600" b="0" dirty="0">
                        <a:effectLst/>
                        <a:latin typeface="Scarlet Josephine" pitchFamily="2" charset="0"/>
                      </a:endParaRPr>
                    </a:p>
                    <a:p>
                      <a:pPr>
                        <a:lnSpc>
                          <a:spcPct val="115000"/>
                        </a:lnSpc>
                        <a:spcAft>
                          <a:spcPts val="0"/>
                        </a:spcAft>
                      </a:pPr>
                      <a:r>
                        <a:rPr lang="es-MX" sz="20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a:effectLst/>
                          <a:latin typeface="Scarlet Josephine" pitchFamily="2" charset="0"/>
                        </a:rPr>
                        <a:t> </a:t>
                      </a:r>
                      <a:endParaRPr lang="es-MX" sz="1600" b="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a:effectLst/>
                          <a:latin typeface="Scarlet Josephine" pitchFamily="2" charset="0"/>
                        </a:rPr>
                        <a:t> </a:t>
                      </a:r>
                      <a:endParaRPr lang="es-MX" sz="1600" b="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r>
              <a:tr h="936823">
                <a:tc>
                  <a:txBody>
                    <a:bodyPr/>
                    <a:lstStyle/>
                    <a:p>
                      <a:pPr>
                        <a:lnSpc>
                          <a:spcPct val="115000"/>
                        </a:lnSpc>
                        <a:spcAft>
                          <a:spcPts val="0"/>
                        </a:spcAft>
                      </a:pPr>
                      <a:r>
                        <a:rPr lang="es-MX" sz="1800" b="0" dirty="0" smtClean="0">
                          <a:effectLst/>
                          <a:latin typeface="Scarlet Josephine" pitchFamily="2" charset="0"/>
                        </a:rPr>
                        <a:t>Pone a prueba sus ideas y supuestos</a:t>
                      </a:r>
                      <a:endParaRPr lang="es-MX" sz="1600" b="0" dirty="0">
                        <a:effectLst/>
                        <a:latin typeface="Scarlet Josephine" pitchFamily="2" charset="0"/>
                      </a:endParaRPr>
                    </a:p>
                    <a:p>
                      <a:pPr>
                        <a:lnSpc>
                          <a:spcPct val="115000"/>
                        </a:lnSpc>
                        <a:spcAft>
                          <a:spcPts val="0"/>
                        </a:spcAft>
                      </a:pPr>
                      <a:r>
                        <a:rPr lang="es-MX" sz="20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a:effectLst/>
                          <a:latin typeface="Scarlet Josephine" pitchFamily="2" charset="0"/>
                        </a:rPr>
                        <a:t> </a:t>
                      </a:r>
                      <a:endParaRPr lang="es-MX" sz="1600" b="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r>
              <a:tr h="889438">
                <a:tc>
                  <a:txBody>
                    <a:bodyPr/>
                    <a:lstStyle/>
                    <a:p>
                      <a:pPr>
                        <a:lnSpc>
                          <a:spcPct val="115000"/>
                        </a:lnSpc>
                        <a:spcAft>
                          <a:spcPts val="0"/>
                        </a:spcAft>
                      </a:pPr>
                      <a:r>
                        <a:rPr lang="es-MX" sz="1800" b="0" dirty="0" smtClean="0">
                          <a:effectLst/>
                          <a:latin typeface="Scarlet Josephine" pitchFamily="2" charset="0"/>
                        </a:rPr>
                        <a:t>Reconoce que es importante seguir instrucciones</a:t>
                      </a:r>
                      <a:endParaRPr lang="es-MX" sz="1600" b="0" dirty="0">
                        <a:effectLst/>
                        <a:latin typeface="Scarlet Josephine" pitchFamily="2" charset="0"/>
                      </a:endParaRPr>
                    </a:p>
                    <a:p>
                      <a:pPr>
                        <a:lnSpc>
                          <a:spcPct val="115000"/>
                        </a:lnSpc>
                        <a:spcAft>
                          <a:spcPts val="0"/>
                        </a:spcAft>
                      </a:pPr>
                      <a:r>
                        <a:rPr lang="es-MX" sz="18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a:effectLst/>
                          <a:latin typeface="Scarlet Josephine" pitchFamily="2" charset="0"/>
                        </a:rPr>
                        <a:t> </a:t>
                      </a:r>
                      <a:endParaRPr lang="es-MX" sz="1600" b="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a:effectLst/>
                          <a:latin typeface="Scarlet Josephine" pitchFamily="2" charset="0"/>
                        </a:rPr>
                        <a:t> </a:t>
                      </a:r>
                      <a:endParaRPr lang="es-MX" sz="1600" b="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r>
              <a:tr h="1191822">
                <a:tc>
                  <a:txBody>
                    <a:bodyPr/>
                    <a:lstStyle/>
                    <a:p>
                      <a:pPr>
                        <a:lnSpc>
                          <a:spcPct val="115000"/>
                        </a:lnSpc>
                        <a:spcAft>
                          <a:spcPts val="0"/>
                        </a:spcAft>
                      </a:pPr>
                      <a:r>
                        <a:rPr lang="es-MX" sz="1800" b="0" dirty="0" smtClean="0">
                          <a:effectLst/>
                          <a:latin typeface="Scarlet Josephine" pitchFamily="2" charset="0"/>
                        </a:rPr>
                        <a:t>Logra realizar actividades </a:t>
                      </a:r>
                      <a:r>
                        <a:rPr lang="es-MX" sz="1800" b="0" baseline="0" dirty="0" smtClean="0">
                          <a:effectLst/>
                          <a:latin typeface="Scarlet Josephine" pitchFamily="2" charset="0"/>
                        </a:rPr>
                        <a:t>que lo ponen a prueba</a:t>
                      </a:r>
                      <a:endParaRPr lang="es-MX" sz="1600" b="0" dirty="0">
                        <a:effectLst/>
                        <a:latin typeface="Scarlet Josephine" pitchFamily="2" charset="0"/>
                      </a:endParaRPr>
                    </a:p>
                    <a:p>
                      <a:pPr>
                        <a:lnSpc>
                          <a:spcPct val="115000"/>
                        </a:lnSpc>
                        <a:spcAft>
                          <a:spcPts val="0"/>
                        </a:spcAft>
                      </a:pPr>
                      <a:r>
                        <a:rPr lang="es-MX" sz="18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a:effectLst/>
                          <a:latin typeface="Scarlet Josephine" pitchFamily="2" charset="0"/>
                        </a:rPr>
                        <a:t> </a:t>
                      </a:r>
                      <a:endParaRPr lang="es-MX" sz="1600" b="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r>
              <a:tr h="889438">
                <a:tc>
                  <a:txBody>
                    <a:bodyPr/>
                    <a:lstStyle/>
                    <a:p>
                      <a:pPr>
                        <a:lnSpc>
                          <a:spcPct val="115000"/>
                        </a:lnSpc>
                        <a:spcAft>
                          <a:spcPts val="0"/>
                        </a:spcAft>
                      </a:pPr>
                      <a:r>
                        <a:rPr lang="es-MX" sz="1800" b="0" dirty="0" smtClean="0">
                          <a:effectLst/>
                          <a:latin typeface="Scarlet Josephine" pitchFamily="2" charset="0"/>
                        </a:rPr>
                        <a:t>Identifica los pasos que hay que seguir</a:t>
                      </a:r>
                      <a:endParaRPr lang="es-MX" sz="1600" b="0" dirty="0" smtClean="0">
                        <a:effectLst/>
                        <a:latin typeface="Scarlet Josephine" pitchFamily="2" charset="0"/>
                      </a:endParaRPr>
                    </a:p>
                    <a:p>
                      <a:pPr>
                        <a:lnSpc>
                          <a:spcPct val="115000"/>
                        </a:lnSpc>
                        <a:spcAft>
                          <a:spcPts val="0"/>
                        </a:spcAft>
                      </a:pPr>
                      <a:r>
                        <a:rPr lang="es-MX" sz="18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Rectangle 1"/>
          <p:cNvSpPr>
            <a:spLocks noChangeArrowheads="1"/>
          </p:cNvSpPr>
          <p:nvPr/>
        </p:nvSpPr>
        <p:spPr bwMode="auto">
          <a:xfrm>
            <a:off x="3238348" y="-94075"/>
            <a:ext cx="708078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17538" algn="l"/>
              </a:tabLst>
              <a:defRPr>
                <a:solidFill>
                  <a:schemeClr val="tx1"/>
                </a:solidFill>
                <a:latin typeface="Arial" panose="020B0604020202020204" pitchFamily="34" charset="0"/>
              </a:defRPr>
            </a:lvl1pPr>
            <a:lvl2pPr eaLnBrk="0" fontAlgn="base" hangingPunct="0">
              <a:spcBef>
                <a:spcPct val="0"/>
              </a:spcBef>
              <a:spcAft>
                <a:spcPct val="0"/>
              </a:spcAft>
              <a:tabLst>
                <a:tab pos="617538" algn="l"/>
              </a:tabLst>
              <a:defRPr>
                <a:solidFill>
                  <a:schemeClr val="tx1"/>
                </a:solidFill>
                <a:latin typeface="Arial" panose="020B0604020202020204" pitchFamily="34" charset="0"/>
              </a:defRPr>
            </a:lvl2pPr>
            <a:lvl3pPr eaLnBrk="0" fontAlgn="base" hangingPunct="0">
              <a:spcBef>
                <a:spcPct val="0"/>
              </a:spcBef>
              <a:spcAft>
                <a:spcPct val="0"/>
              </a:spcAft>
              <a:tabLst>
                <a:tab pos="617538" algn="l"/>
              </a:tabLst>
              <a:defRPr>
                <a:solidFill>
                  <a:schemeClr val="tx1"/>
                </a:solidFill>
                <a:latin typeface="Arial" panose="020B0604020202020204" pitchFamily="34" charset="0"/>
              </a:defRPr>
            </a:lvl3pPr>
            <a:lvl4pPr eaLnBrk="0" fontAlgn="base" hangingPunct="0">
              <a:spcBef>
                <a:spcPct val="0"/>
              </a:spcBef>
              <a:spcAft>
                <a:spcPct val="0"/>
              </a:spcAft>
              <a:tabLst>
                <a:tab pos="617538" algn="l"/>
              </a:tabLst>
              <a:defRPr>
                <a:solidFill>
                  <a:schemeClr val="tx1"/>
                </a:solidFill>
                <a:latin typeface="Arial" panose="020B0604020202020204" pitchFamily="34" charset="0"/>
              </a:defRPr>
            </a:lvl4pPr>
            <a:lvl5pPr eaLnBrk="0" fontAlgn="base" hangingPunct="0">
              <a:spcBef>
                <a:spcPct val="0"/>
              </a:spcBef>
              <a:spcAft>
                <a:spcPct val="0"/>
              </a:spcAft>
              <a:tabLst>
                <a:tab pos="617538" algn="l"/>
              </a:tabLst>
              <a:defRPr>
                <a:solidFill>
                  <a:schemeClr val="tx1"/>
                </a:solidFill>
                <a:latin typeface="Arial" panose="020B0604020202020204" pitchFamily="34" charset="0"/>
              </a:defRPr>
            </a:lvl5pPr>
            <a:lvl6pPr eaLnBrk="0" fontAlgn="base" hangingPunct="0">
              <a:spcBef>
                <a:spcPct val="0"/>
              </a:spcBef>
              <a:spcAft>
                <a:spcPct val="0"/>
              </a:spcAft>
              <a:tabLst>
                <a:tab pos="617538" algn="l"/>
              </a:tabLst>
              <a:defRPr>
                <a:solidFill>
                  <a:schemeClr val="tx1"/>
                </a:solidFill>
                <a:latin typeface="Arial" panose="020B0604020202020204" pitchFamily="34" charset="0"/>
              </a:defRPr>
            </a:lvl6pPr>
            <a:lvl7pPr eaLnBrk="0" fontAlgn="base" hangingPunct="0">
              <a:spcBef>
                <a:spcPct val="0"/>
              </a:spcBef>
              <a:spcAft>
                <a:spcPct val="0"/>
              </a:spcAft>
              <a:tabLst>
                <a:tab pos="617538" algn="l"/>
              </a:tabLst>
              <a:defRPr>
                <a:solidFill>
                  <a:schemeClr val="tx1"/>
                </a:solidFill>
                <a:latin typeface="Arial" panose="020B0604020202020204" pitchFamily="34" charset="0"/>
              </a:defRPr>
            </a:lvl7pPr>
            <a:lvl8pPr eaLnBrk="0" fontAlgn="base" hangingPunct="0">
              <a:spcBef>
                <a:spcPct val="0"/>
              </a:spcBef>
              <a:spcAft>
                <a:spcPct val="0"/>
              </a:spcAft>
              <a:tabLst>
                <a:tab pos="617538" algn="l"/>
              </a:tabLst>
              <a:defRPr>
                <a:solidFill>
                  <a:schemeClr val="tx1"/>
                </a:solidFill>
                <a:latin typeface="Arial" panose="020B0604020202020204" pitchFamily="34" charset="0"/>
              </a:defRPr>
            </a:lvl8pPr>
            <a:lvl9pPr eaLnBrk="0" fontAlgn="base" hangingPunct="0">
              <a:spcBef>
                <a:spcPct val="0"/>
              </a:spcBef>
              <a:spcAft>
                <a:spcPct val="0"/>
              </a:spcAft>
              <a:tabLst>
                <a:tab pos="6175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17538" algn="l"/>
              </a:tabLst>
            </a:pPr>
            <a:r>
              <a:rPr kumimoji="0" lang="es-MX" sz="5400" u="none" strike="noStrike" cap="none" normalizeH="0" baseline="0" dirty="0" smtClean="0">
                <a:ln>
                  <a:noFill/>
                </a:ln>
                <a:solidFill>
                  <a:srgbClr val="FF9999"/>
                </a:solidFill>
                <a:effectLst/>
                <a:latin typeface="Scarlet Josephine" pitchFamily="2" charset="0"/>
                <a:ea typeface="Calibri" panose="020F0502020204030204" pitchFamily="34" charset="0"/>
                <a:cs typeface="Arial" panose="020B0604020202020204" pitchFamily="34" charset="0"/>
              </a:rPr>
              <a:t>Diagnóstico</a:t>
            </a:r>
            <a:r>
              <a:rPr kumimoji="0" lang="es-MX" sz="5400" b="1" i="1" u="none" strike="noStrike" cap="none" normalizeH="0" baseline="0" dirty="0" smtClean="0">
                <a:ln>
                  <a:noFill/>
                </a:ln>
                <a:effectLst/>
                <a:latin typeface="Kristen ITC" panose="03050502040202030202" pitchFamily="66" charset="0"/>
                <a:ea typeface="Calibri" panose="020F0502020204030204" pitchFamily="34" charset="0"/>
                <a:cs typeface="Arial" panose="020B0604020202020204" pitchFamily="34" charset="0"/>
              </a:rPr>
              <a:t>: </a:t>
            </a:r>
            <a:r>
              <a:rPr kumimoji="0" lang="es-MX" sz="4800" b="0" i="0" u="none" strike="noStrike" cap="none" normalizeH="0" baseline="0" dirty="0" smtClean="0">
                <a:ln>
                  <a:noFill/>
                </a:ln>
                <a:effectLst/>
                <a:latin typeface="Scarlet Josephine" pitchFamily="2" charset="0"/>
                <a:ea typeface="Calibri" panose="020F0502020204030204" pitchFamily="34" charset="0"/>
                <a:cs typeface="Arial" panose="020B0604020202020204" pitchFamily="34" charset="0"/>
              </a:rPr>
              <a:t>Los Experimentos</a:t>
            </a:r>
            <a:endParaRPr kumimoji="0" lang="es-MX" sz="2000" b="0" i="0" u="none" strike="noStrike" cap="none" normalizeH="0" baseline="0" dirty="0" smtClean="0">
              <a:ln>
                <a:noFill/>
              </a:ln>
              <a:effectLst/>
              <a:latin typeface="Scarlet Josephine" pitchFamily="2" charset="0"/>
            </a:endParaRPr>
          </a:p>
          <a:p>
            <a:pPr marL="0" marR="0" lvl="0" indent="0" algn="l" defTabSz="914400" rtl="0" eaLnBrk="0" fontAlgn="base" latinLnBrk="0" hangingPunct="0">
              <a:lnSpc>
                <a:spcPct val="100000"/>
              </a:lnSpc>
              <a:spcBef>
                <a:spcPct val="0"/>
              </a:spcBef>
              <a:spcAft>
                <a:spcPct val="0"/>
              </a:spcAft>
              <a:buClrTx/>
              <a:buSzTx/>
              <a:buFontTx/>
              <a:buNone/>
              <a:tabLst>
                <a:tab pos="617538" algn="l"/>
              </a:tabLst>
            </a:pPr>
            <a:endParaRPr kumimoji="0" lang="es-MX"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08807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Imagen 5" descr="Imagen que contiene dibujo, cuarto, alimentos&#10;&#10;Descripción generada automáticame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2041" y="1172893"/>
            <a:ext cx="476250" cy="471487"/>
          </a:xfrm>
          <a:prstGeom prst="rect">
            <a:avLst/>
          </a:prstGeom>
          <a:noFill/>
          <a:extLst>
            <a:ext uri="{909E8E84-426E-40DD-AFC4-6F175D3DCCD1}">
              <a14:hiddenFill xmlns:a14="http://schemas.microsoft.com/office/drawing/2010/main">
                <a:solidFill>
                  <a:srgbClr val="FFFFFF"/>
                </a:solidFill>
              </a14:hiddenFill>
            </a:ext>
          </a:extLst>
        </p:spPr>
      </p:pic>
      <p:pic>
        <p:nvPicPr>
          <p:cNvPr id="3073"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1241" y="1174480"/>
            <a:ext cx="314325" cy="533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Imagen 3" descr="Icono&#10;&#10;Descripción generada automáticamen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0616" y="1180830"/>
            <a:ext cx="542925" cy="4953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Imagen 2" descr="Icono&#10;&#10;Descripción generada automáticamen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3666" y="1295130"/>
            <a:ext cx="404813" cy="409575"/>
          </a:xfrm>
          <a:prstGeom prst="rect">
            <a:avLst/>
          </a:prstGeom>
          <a:noFill/>
          <a:extLst>
            <a:ext uri="{909E8E84-426E-40DD-AFC4-6F175D3DCCD1}">
              <a14:hiddenFill xmlns:a14="http://schemas.microsoft.com/office/drawing/2010/main">
                <a:solidFill>
                  <a:srgbClr val="FFFFFF"/>
                </a:solidFill>
              </a14:hiddenFill>
            </a:ext>
          </a:extLst>
        </p:spPr>
      </p:pic>
      <p:pic>
        <p:nvPicPr>
          <p:cNvPr id="3075" name="Imagen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6191" y="1193530"/>
            <a:ext cx="371475" cy="3524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6"/>
          <p:cNvSpPr>
            <a:spLocks noChangeArrowheads="1"/>
          </p:cNvSpPr>
          <p:nvPr/>
        </p:nvSpPr>
        <p:spPr bwMode="auto">
          <a:xfrm>
            <a:off x="142352" y="158817"/>
            <a:ext cx="1307717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s-MX" sz="2400" b="1" i="0" u="sng"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Referente al trabajo con el grupo</a:t>
            </a:r>
            <a:r>
              <a:rPr kumimoji="0" lang="es-MX" sz="2400"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 </a:t>
            </a:r>
            <a:endParaRPr kumimoji="0" lang="es-MX" sz="2400" b="1" i="0" u="none" strike="noStrike" cap="none" normalizeH="0" baseline="0" dirty="0" smtClean="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MX"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Medios por el cual realizan las clases virtuales: </a:t>
            </a:r>
            <a:endParaRPr kumimoji="0" lang="es-MX" i="0" u="none" strike="noStrike" cap="none" normalizeH="0" baseline="0" dirty="0" smtClean="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MX" i="0" u="none" strike="noStrike" cap="none" normalizeH="0" baseline="0" dirty="0" smtClean="0">
              <a:ln>
                <a:noFill/>
              </a:ln>
              <a:solidFill>
                <a:schemeClr val="tx1"/>
              </a:solidFill>
              <a:effectLst/>
              <a:latin typeface="Candara" panose="020E0502030303020204" pitchFamily="34" charset="0"/>
            </a:endParaRPr>
          </a:p>
        </p:txBody>
      </p:sp>
      <p:sp>
        <p:nvSpPr>
          <p:cNvPr id="5" name="Rectangle 7"/>
          <p:cNvSpPr>
            <a:spLocks noChangeArrowheads="1"/>
          </p:cNvSpPr>
          <p:nvPr/>
        </p:nvSpPr>
        <p:spPr bwMode="auto">
          <a:xfrm>
            <a:off x="1503124" y="906645"/>
            <a:ext cx="8906005"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800" b="0" i="0" u="none" strike="noStrike" cap="none" normalizeH="0" baseline="0" dirty="0" smtClean="0">
                <a:ln>
                  <a:noFill/>
                </a:ln>
                <a:solidFill>
                  <a:schemeClr val="tx1"/>
                </a:solidFill>
                <a:effectLst/>
                <a:latin typeface="Arial" panose="020B0604020202020204" pitchFamily="34" charset="0"/>
              </a:rPr>
              <a:t/>
            </a:r>
            <a:br>
              <a:rPr kumimoji="0" lang="es-MX" sz="1800" b="0" i="0" u="none" strike="noStrike" cap="none" normalizeH="0" baseline="0" dirty="0" smtClean="0">
                <a:ln>
                  <a:noFill/>
                </a:ln>
                <a:solidFill>
                  <a:schemeClr val="tx1"/>
                </a:solidFill>
                <a:effectLst/>
                <a:latin typeface="Arial" panose="020B0604020202020204" pitchFamily="34" charset="0"/>
              </a:rPr>
            </a:br>
            <a:endParaRPr kumimoji="0" lang="es-MX"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es-MX" sz="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sng" strike="noStrike" cap="none" normalizeH="0" baseline="0" dirty="0" err="1"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WhatsApp</a:t>
            </a:r>
            <a:r>
              <a:rPr kumimoji="0" lang="en-US"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                         Facebook                    Zoom                     Classroom                  Meet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 </a:t>
            </a:r>
            <a:endParaRPr kumimoji="0" lang="es-MX" b="0" i="0" u="none" strike="noStrike" cap="none" normalizeH="0" baseline="0" dirty="0" smtClean="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Otro (especifica por favor): _______________________________________________ </a:t>
            </a:r>
            <a:endParaRPr kumimoji="0" lang="es-MX" b="0" i="0" u="none" strike="noStrike" cap="none" normalizeH="0" baseline="0" dirty="0" smtClean="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Día de la semana en que se impartió: </a:t>
            </a:r>
            <a:r>
              <a:rPr kumimoji="0" lang="es-MX" b="0"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lunes       martes    </a:t>
            </a:r>
            <a:r>
              <a:rPr lang="es-MX" dirty="0">
                <a:latin typeface="Candara" panose="020E0502030303020204" pitchFamily="34" charset="0"/>
                <a:ea typeface="Times New Roman" panose="02020603050405020304" pitchFamily="18" charset="0"/>
                <a:cs typeface="Times New Roman" panose="02020603050405020304" pitchFamily="18" charset="0"/>
              </a:rPr>
              <a:t>miércoles</a:t>
            </a:r>
            <a:r>
              <a:rPr kumimoji="0" lang="es-MX" b="0"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    jueves     viernes </a:t>
            </a:r>
            <a:r>
              <a:rPr kumimoji="0" lang="es-MX"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	 </a:t>
            </a:r>
            <a:endParaRPr kumimoji="0" lang="es-MX" b="0" i="0" u="none" strike="noStrike" cap="none" normalizeH="0" baseline="0" dirty="0" smtClean="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Tiempo de duración ____________ </a:t>
            </a:r>
          </a:p>
          <a:p>
            <a:pPr marL="0" marR="0" lvl="0" indent="0" algn="l" defTabSz="914400" rtl="0" eaLnBrk="0" fontAlgn="base" latinLnBrk="0" hangingPunct="0">
              <a:lnSpc>
                <a:spcPct val="100000"/>
              </a:lnSpc>
              <a:spcBef>
                <a:spcPct val="0"/>
              </a:spcBef>
              <a:spcAft>
                <a:spcPct val="0"/>
              </a:spcAft>
              <a:buClrTx/>
              <a:buSzTx/>
              <a:buFontTx/>
              <a:buNone/>
              <a:tabLst/>
            </a:pPr>
            <a:endParaRPr lang="es-ES" b="1" dirty="0">
              <a:latin typeface="Candara" panose="020E0502030303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b="0" i="0" u="none" strike="noStrike" cap="none" normalizeH="0" baseline="0" dirty="0" smtClean="0">
              <a:ln>
                <a:noFill/>
              </a:ln>
              <a:solidFill>
                <a:schemeClr val="tx1"/>
              </a:solidFill>
              <a:effectLst/>
              <a:latin typeface="Candara" panose="020E050203030302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2400424029"/>
              </p:ext>
            </p:extLst>
          </p:nvPr>
        </p:nvGraphicFramePr>
        <p:xfrm>
          <a:off x="21974" y="4623646"/>
          <a:ext cx="13251384" cy="5257800"/>
        </p:xfrm>
        <a:graphic>
          <a:graphicData uri="http://schemas.openxmlformats.org/drawingml/2006/table">
            <a:tbl>
              <a:tblPr firstRow="1" firstCol="1" bandRow="1">
                <a:tableStyleId>{5C22544A-7EE6-4342-B048-85BDC9FD1C3A}</a:tableStyleId>
              </a:tblPr>
              <a:tblGrid>
                <a:gridCol w="3006538"/>
                <a:gridCol w="3616178"/>
                <a:gridCol w="3012490"/>
                <a:gridCol w="3616178"/>
              </a:tblGrid>
              <a:tr h="0">
                <a:tc>
                  <a:txBody>
                    <a:bodyPr/>
                    <a:lstStyle/>
                    <a:p>
                      <a:pPr algn="ctr" fontAlgn="base">
                        <a:lnSpc>
                          <a:spcPct val="115000"/>
                        </a:lnSpc>
                        <a:spcAft>
                          <a:spcPts val="0"/>
                        </a:spcAft>
                      </a:pPr>
                      <a:r>
                        <a:rPr lang="es-MX" sz="1200">
                          <a:effectLst/>
                        </a:rPr>
                        <a:t>Competente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15000"/>
                        </a:lnSpc>
                        <a:spcAft>
                          <a:spcPts val="0"/>
                        </a:spcAft>
                      </a:pPr>
                      <a:r>
                        <a:rPr lang="es-MX" sz="1200">
                          <a:effectLst/>
                        </a:rPr>
                        <a:t>Satisfactorio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15000"/>
                        </a:lnSpc>
                        <a:spcAft>
                          <a:spcPts val="0"/>
                        </a:spcAft>
                      </a:pPr>
                      <a:r>
                        <a:rPr lang="es-MX" sz="1200">
                          <a:effectLst/>
                        </a:rPr>
                        <a:t>Regular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15000"/>
                        </a:lnSpc>
                        <a:spcAft>
                          <a:spcPts val="0"/>
                        </a:spcAft>
                      </a:pPr>
                      <a:r>
                        <a:rPr lang="es-MX" sz="1200">
                          <a:effectLst/>
                        </a:rPr>
                        <a:t>Básico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Las actividades son retadoras y significativas para el niño.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Las actividades son retadoras o significativas para el niño.  </a:t>
                      </a:r>
                      <a:endParaRPr lang="es-MX" sz="1100">
                        <a:effectLst/>
                      </a:endParaRPr>
                    </a:p>
                    <a:p>
                      <a:pPr fontAlgn="base">
                        <a:lnSpc>
                          <a:spcPct val="115000"/>
                        </a:lnSpc>
                        <a:spcAft>
                          <a:spcPts val="0"/>
                        </a:spcAft>
                      </a:pPr>
                      <a:r>
                        <a:rPr lang="es-MX" sz="12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actividad implementada implica muy poco reto para los alumnos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Las actividades no presentan ningún reto para los niños  </a:t>
                      </a:r>
                      <a:endParaRPr lang="es-MX" sz="1100">
                        <a:effectLst/>
                      </a:endParaRPr>
                    </a:p>
                    <a:p>
                      <a:pPr fontAlgn="base">
                        <a:lnSpc>
                          <a:spcPct val="115000"/>
                        </a:lnSpc>
                        <a:spcAft>
                          <a:spcPts val="0"/>
                        </a:spcAft>
                      </a:pPr>
                      <a:r>
                        <a:rPr lang="es-MX" sz="12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La actividad logra el aprendizaje esperado.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actividad favorece el aprendizaje esperado.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actividad tiene poca relación con el aprendizaje esperado.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actividad no tiene relación con el aprendizaje esperado.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La clase virtual o presencial presenta una secuencia lógica de inicio, desarrollo y cierre de la actividad.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clase virtual o presencial presenta una secuencia lógica de inicio y desarrollo, pero no muestra cierre de la actividad.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clase virtual o presencial presenta solo el, desarrollo de la actividad, sin inicio ni cierre de la actividad.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clase virtual o presencial no presenta secuencia.  </a:t>
                      </a:r>
                      <a:endParaRPr lang="es-MX" sz="1100">
                        <a:effectLst/>
                      </a:endParaRPr>
                    </a:p>
                    <a:p>
                      <a:pPr fontAlgn="base">
                        <a:lnSpc>
                          <a:spcPct val="115000"/>
                        </a:lnSpc>
                        <a:spcAft>
                          <a:spcPts val="0"/>
                        </a:spcAft>
                      </a:pPr>
                      <a:r>
                        <a:rPr lang="es-MX" sz="12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La alumna normalista logra el control de grupo y la participación activa y ordenada del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alumna normalista presenta algunas dificultades para el control grupo y para la participación activa.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alumna normalista presenta mucha dificultad para mantener el control del grupo y tiene poca participación activa de los alumnos.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alumna no presenta control de grupo y omite la participación de los alumnos.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La estudiante normalista aplica diferentes estrategias para lograr captar la atención del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estudiante normalista aplica diferentes estrategias para lograr captar la atención de la mayoría del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estudiante normalista no aplica estrategias por lo que capta la atención de muy pocos integrantes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estudiante normalista no logra atraer la atención de los alumnos.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Modula su voz y utiliza un lenguaje técnico y apropiado al mencionar las indicaciones de las actividades.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Ocasionalmente modula su voz y utiliza un lenguaje y apropiado al mencionar las indicaciones de las actividades.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No realiza modulación de voz y utiliza un lenguaje coloquial.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No realiza modulación de voz y el lenguaje es inapropiado para la edad del alumno.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La alumna normalista utiliza material llamativo, colorido, de buen tamaño, con relación al contenido de las actividades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alumna normalista presenta material llamativo y colorido, pero de tamaño poco apreciable y con relación al contenido de la actividad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alumna normalista presenta material poco colorido de tamaño pequeño, sin relación al contenido de la actividad.  </a:t>
                      </a:r>
                      <a:endParaRPr lang="es-MX" sz="1100">
                        <a:effectLst/>
                      </a:endParaRPr>
                    </a:p>
                    <a:p>
                      <a:pPr fontAlgn="base">
                        <a:lnSpc>
                          <a:spcPct val="115000"/>
                        </a:lnSpc>
                        <a:spcAft>
                          <a:spcPts val="0"/>
                        </a:spcAft>
                      </a:pPr>
                      <a:r>
                        <a:rPr lang="es-MX" sz="12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alumna normalista no presenta material.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Promueve un ambiente de aprendizaje adecuado al nivel y características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Promueve un ambiente de aprendizaje poco adecuado al nivel y características del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Promueve un ambiente de aprendizaje tomando en cuenta solo el nivel o las características del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dirty="0">
                          <a:effectLst/>
                        </a:rPr>
                        <a:t>No favorece un ambiente de aprendizaje ni toma en cuenta el nivel y características del grupo.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sp>
        <p:nvSpPr>
          <p:cNvPr id="7" name="Rectángulo 6"/>
          <p:cNvSpPr/>
          <p:nvPr/>
        </p:nvSpPr>
        <p:spPr>
          <a:xfrm>
            <a:off x="2328632" y="4013580"/>
            <a:ext cx="10123968" cy="410882"/>
          </a:xfrm>
          <a:prstGeom prst="rect">
            <a:avLst/>
          </a:prstGeom>
        </p:spPr>
        <p:txBody>
          <a:bodyPr wrap="square">
            <a:spAutoFit/>
          </a:bodyPr>
          <a:lstStyle/>
          <a:p>
            <a:pPr marL="342900" lvl="0" indent="-342900" fontAlgn="base">
              <a:lnSpc>
                <a:spcPct val="115000"/>
              </a:lnSpc>
              <a:spcAft>
                <a:spcPts val="0"/>
              </a:spcAft>
              <a:buFont typeface="+mj-lt"/>
              <a:buAutoNum type="arabicPeriod" startAt="4"/>
              <a:tabLst>
                <a:tab pos="457200" algn="l"/>
              </a:tabLst>
            </a:pPr>
            <a:r>
              <a:rPr lang="es-MX" b="1"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En las clases virtuales o presenciales ¿cuál es el desempeño de la alumna? </a:t>
            </a:r>
            <a:endParaRPr lang="es-MX" sz="1600" u="none" strike="noStrike" dirty="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76328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4378216" y="0"/>
            <a:ext cx="495840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17538" algn="l"/>
              </a:tabLst>
              <a:defRPr>
                <a:solidFill>
                  <a:schemeClr val="tx1"/>
                </a:solidFill>
                <a:latin typeface="Arial" panose="020B0604020202020204" pitchFamily="34" charset="0"/>
              </a:defRPr>
            </a:lvl1pPr>
            <a:lvl2pPr eaLnBrk="0" fontAlgn="base" hangingPunct="0">
              <a:spcBef>
                <a:spcPct val="0"/>
              </a:spcBef>
              <a:spcAft>
                <a:spcPct val="0"/>
              </a:spcAft>
              <a:tabLst>
                <a:tab pos="617538" algn="l"/>
              </a:tabLst>
              <a:defRPr>
                <a:solidFill>
                  <a:schemeClr val="tx1"/>
                </a:solidFill>
                <a:latin typeface="Arial" panose="020B0604020202020204" pitchFamily="34" charset="0"/>
              </a:defRPr>
            </a:lvl2pPr>
            <a:lvl3pPr eaLnBrk="0" fontAlgn="base" hangingPunct="0">
              <a:spcBef>
                <a:spcPct val="0"/>
              </a:spcBef>
              <a:spcAft>
                <a:spcPct val="0"/>
              </a:spcAft>
              <a:tabLst>
                <a:tab pos="617538" algn="l"/>
              </a:tabLst>
              <a:defRPr>
                <a:solidFill>
                  <a:schemeClr val="tx1"/>
                </a:solidFill>
                <a:latin typeface="Arial" panose="020B0604020202020204" pitchFamily="34" charset="0"/>
              </a:defRPr>
            </a:lvl3pPr>
            <a:lvl4pPr eaLnBrk="0" fontAlgn="base" hangingPunct="0">
              <a:spcBef>
                <a:spcPct val="0"/>
              </a:spcBef>
              <a:spcAft>
                <a:spcPct val="0"/>
              </a:spcAft>
              <a:tabLst>
                <a:tab pos="617538" algn="l"/>
              </a:tabLst>
              <a:defRPr>
                <a:solidFill>
                  <a:schemeClr val="tx1"/>
                </a:solidFill>
                <a:latin typeface="Arial" panose="020B0604020202020204" pitchFamily="34" charset="0"/>
              </a:defRPr>
            </a:lvl4pPr>
            <a:lvl5pPr eaLnBrk="0" fontAlgn="base" hangingPunct="0">
              <a:spcBef>
                <a:spcPct val="0"/>
              </a:spcBef>
              <a:spcAft>
                <a:spcPct val="0"/>
              </a:spcAft>
              <a:tabLst>
                <a:tab pos="617538" algn="l"/>
              </a:tabLst>
              <a:defRPr>
                <a:solidFill>
                  <a:schemeClr val="tx1"/>
                </a:solidFill>
                <a:latin typeface="Arial" panose="020B0604020202020204" pitchFamily="34" charset="0"/>
              </a:defRPr>
            </a:lvl5pPr>
            <a:lvl6pPr eaLnBrk="0" fontAlgn="base" hangingPunct="0">
              <a:spcBef>
                <a:spcPct val="0"/>
              </a:spcBef>
              <a:spcAft>
                <a:spcPct val="0"/>
              </a:spcAft>
              <a:tabLst>
                <a:tab pos="617538" algn="l"/>
              </a:tabLst>
              <a:defRPr>
                <a:solidFill>
                  <a:schemeClr val="tx1"/>
                </a:solidFill>
                <a:latin typeface="Arial" panose="020B0604020202020204" pitchFamily="34" charset="0"/>
              </a:defRPr>
            </a:lvl6pPr>
            <a:lvl7pPr eaLnBrk="0" fontAlgn="base" hangingPunct="0">
              <a:spcBef>
                <a:spcPct val="0"/>
              </a:spcBef>
              <a:spcAft>
                <a:spcPct val="0"/>
              </a:spcAft>
              <a:tabLst>
                <a:tab pos="617538" algn="l"/>
              </a:tabLst>
              <a:defRPr>
                <a:solidFill>
                  <a:schemeClr val="tx1"/>
                </a:solidFill>
                <a:latin typeface="Arial" panose="020B0604020202020204" pitchFamily="34" charset="0"/>
              </a:defRPr>
            </a:lvl7pPr>
            <a:lvl8pPr eaLnBrk="0" fontAlgn="base" hangingPunct="0">
              <a:spcBef>
                <a:spcPct val="0"/>
              </a:spcBef>
              <a:spcAft>
                <a:spcPct val="0"/>
              </a:spcAft>
              <a:tabLst>
                <a:tab pos="617538" algn="l"/>
              </a:tabLst>
              <a:defRPr>
                <a:solidFill>
                  <a:schemeClr val="tx1"/>
                </a:solidFill>
                <a:latin typeface="Arial" panose="020B0604020202020204" pitchFamily="34" charset="0"/>
              </a:defRPr>
            </a:lvl8pPr>
            <a:lvl9pPr eaLnBrk="0" fontAlgn="base" hangingPunct="0">
              <a:spcBef>
                <a:spcPct val="0"/>
              </a:spcBef>
              <a:spcAft>
                <a:spcPct val="0"/>
              </a:spcAft>
              <a:tabLst>
                <a:tab pos="6175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17538" algn="l"/>
              </a:tabLst>
            </a:pPr>
            <a:r>
              <a:rPr lang="es-ES" sz="5400" dirty="0" smtClean="0">
                <a:solidFill>
                  <a:srgbClr val="FF9999"/>
                </a:solidFill>
                <a:latin typeface="Scarlet Josephine" pitchFamily="2" charset="0"/>
                <a:cs typeface="Arial" panose="020B0604020202020204" pitchFamily="34" charset="0"/>
              </a:rPr>
              <a:t>Campos formativos</a:t>
            </a:r>
            <a:endParaRPr kumimoji="0" lang="es-MX"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7" name="Tabla 6"/>
          <p:cNvGraphicFramePr>
            <a:graphicFrameLocks noGrp="1"/>
          </p:cNvGraphicFramePr>
          <p:nvPr>
            <p:extLst/>
          </p:nvPr>
        </p:nvGraphicFramePr>
        <p:xfrm>
          <a:off x="0" y="1039660"/>
          <a:ext cx="13393738" cy="9006039"/>
        </p:xfrm>
        <a:graphic>
          <a:graphicData uri="http://schemas.openxmlformats.org/drawingml/2006/table">
            <a:tbl>
              <a:tblPr firstRow="1" firstCol="1" bandRow="1">
                <a:tableStyleId>{5DA37D80-6434-44D0-A028-1B22A696006F}</a:tableStyleId>
              </a:tblPr>
              <a:tblGrid>
                <a:gridCol w="1871532"/>
                <a:gridCol w="11522206"/>
              </a:tblGrid>
              <a:tr h="402496">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c>
                  <a:txBody>
                    <a:bodyPr/>
                    <a:lstStyle/>
                    <a:p>
                      <a:pPr marL="0" algn="l" defTabSz="1339413" rtl="0" eaLnBrk="1" latinLnBrk="0" hangingPunct="1">
                        <a:lnSpc>
                          <a:spcPct val="115000"/>
                        </a:lnSpc>
                        <a:spcAft>
                          <a:spcPts val="0"/>
                        </a:spcAft>
                      </a:pPr>
                      <a:r>
                        <a:rPr lang="es-MX" sz="1800" b="0" kern="1200" dirty="0" smtClean="0">
                          <a:solidFill>
                            <a:schemeClr val="tx1"/>
                          </a:solidFill>
                          <a:effectLst/>
                          <a:latin typeface="Scarlet Josephine" pitchFamily="2" charset="0"/>
                          <a:ea typeface="+mn-ea"/>
                          <a:cs typeface="+mn-cs"/>
                        </a:rPr>
                        <a:t>Lenguaje y Comunicación</a:t>
                      </a:r>
                      <a:endParaRPr lang="es-MX" sz="1800" b="0" kern="1200" dirty="0">
                        <a:solidFill>
                          <a:schemeClr val="tx1"/>
                        </a:solidFill>
                        <a:effectLst/>
                        <a:latin typeface="Scarlet Josephine" pitchFamily="2" charset="0"/>
                        <a:ea typeface="+mn-ea"/>
                        <a:cs typeface="+mn-cs"/>
                      </a:endParaRPr>
                    </a:p>
                  </a:txBody>
                  <a:tcPr marL="68580" marR="68580" marT="0" marB="0"/>
                </a:tc>
              </a:tr>
              <a:tr h="1006240">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Nombre de actividad</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r>
              <a:tr h="537901">
                <a:tc>
                  <a:txBody>
                    <a:bodyPr/>
                    <a:lstStyle/>
                    <a:p>
                      <a:pPr marL="0" algn="l" defTabSz="1339413" rtl="0" eaLnBrk="1" latinLnBrk="0" hangingPunct="1">
                        <a:lnSpc>
                          <a:spcPct val="115000"/>
                        </a:lnSpc>
                        <a:spcAft>
                          <a:spcPts val="0"/>
                        </a:spcAft>
                      </a:pPr>
                      <a:r>
                        <a:rPr lang="es-MX" sz="1800" b="0" kern="1200" dirty="0" smtClean="0">
                          <a:solidFill>
                            <a:schemeClr val="tx1"/>
                          </a:solidFill>
                          <a:effectLst/>
                          <a:latin typeface="Scarlet Josephine" pitchFamily="2" charset="0"/>
                          <a:ea typeface="+mn-ea"/>
                          <a:cs typeface="+mn-cs"/>
                        </a:rPr>
                        <a:t>Fecha y hora</a:t>
                      </a:r>
                      <a:endParaRPr lang="es-MX" sz="1800" b="0" kern="1200" dirty="0">
                        <a:solidFill>
                          <a:schemeClr val="tx1"/>
                        </a:solidFill>
                        <a:effectLst/>
                        <a:latin typeface="Scarlet Josephine" pitchFamily="2" charset="0"/>
                        <a:ea typeface="+mn-ea"/>
                        <a:cs typeface="+mn-cs"/>
                      </a:endParaRPr>
                    </a:p>
                  </a:txBody>
                  <a:tcPr marL="68580" marR="68580" marT="0" marB="0"/>
                </a:tc>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r>
              <a:tr h="1006240">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Aprendizaje Esperado</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r>
              <a:tr h="3782224">
                <a:tc>
                  <a:txBody>
                    <a:bodyPr/>
                    <a:lstStyle/>
                    <a:p>
                      <a:pPr marL="0" algn="l" defTabSz="1339413" rtl="0" eaLnBrk="1" latinLnBrk="0" hangingPunct="1">
                        <a:lnSpc>
                          <a:spcPct val="115000"/>
                        </a:lnSpc>
                        <a:spcAft>
                          <a:spcPts val="0"/>
                        </a:spcAft>
                      </a:pPr>
                      <a:r>
                        <a:rPr lang="es-MX" sz="1800" b="0" kern="1200">
                          <a:solidFill>
                            <a:schemeClr val="tx1"/>
                          </a:solidFill>
                          <a:effectLst/>
                          <a:latin typeface="Scarlet Josephine" pitchFamily="2" charset="0"/>
                          <a:ea typeface="+mn-ea"/>
                          <a:cs typeface="+mn-cs"/>
                        </a:rPr>
                        <a:t>Evidencia</a:t>
                      </a:r>
                    </a:p>
                    <a:p>
                      <a:pPr marL="0" algn="l" defTabSz="1339413" rtl="0" eaLnBrk="1" latinLnBrk="0" hangingPunct="1">
                        <a:lnSpc>
                          <a:spcPct val="115000"/>
                        </a:lnSpc>
                        <a:spcAft>
                          <a:spcPts val="0"/>
                        </a:spcAft>
                      </a:pPr>
                      <a:r>
                        <a:rPr lang="es-MX" sz="1800" b="0" kern="1200">
                          <a:solidFill>
                            <a:schemeClr val="tx1"/>
                          </a:solidFill>
                          <a:effectLst/>
                          <a:latin typeface="Scarlet Josephine" pitchFamily="2" charset="0"/>
                          <a:ea typeface="+mn-ea"/>
                          <a:cs typeface="+mn-cs"/>
                        </a:rPr>
                        <a:t> </a:t>
                      </a:r>
                    </a:p>
                  </a:txBody>
                  <a:tcPr marL="68580" marR="68580" marT="0" marB="0"/>
                </a:tc>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r>
              <a:tr h="2270938">
                <a:tc>
                  <a:txBody>
                    <a:bodyPr/>
                    <a:lstStyle/>
                    <a:p>
                      <a:pPr marL="0" algn="l" defTabSz="1339413" rtl="0" eaLnBrk="1" latinLnBrk="0" hangingPunct="1">
                        <a:lnSpc>
                          <a:spcPct val="115000"/>
                        </a:lnSpc>
                        <a:spcAft>
                          <a:spcPts val="0"/>
                        </a:spcAft>
                      </a:pPr>
                      <a:r>
                        <a:rPr lang="es-MX" sz="1800" b="0" kern="1200">
                          <a:solidFill>
                            <a:schemeClr val="tx1"/>
                          </a:solidFill>
                          <a:effectLst/>
                          <a:latin typeface="Scarlet Josephine" pitchFamily="2" charset="0"/>
                          <a:ea typeface="+mn-ea"/>
                          <a:cs typeface="+mn-cs"/>
                        </a:rPr>
                        <a:t>Proceso/</a:t>
                      </a:r>
                    </a:p>
                    <a:p>
                      <a:pPr marL="0" algn="l" defTabSz="1339413" rtl="0" eaLnBrk="1" latinLnBrk="0" hangingPunct="1">
                        <a:lnSpc>
                          <a:spcPct val="115000"/>
                        </a:lnSpc>
                        <a:spcAft>
                          <a:spcPts val="0"/>
                        </a:spcAft>
                      </a:pPr>
                      <a:r>
                        <a:rPr lang="es-MX" sz="1800" b="0" kern="1200">
                          <a:solidFill>
                            <a:schemeClr val="tx1"/>
                          </a:solidFill>
                          <a:effectLst/>
                          <a:latin typeface="Scarlet Josephine" pitchFamily="2" charset="0"/>
                          <a:ea typeface="+mn-ea"/>
                          <a:cs typeface="+mn-cs"/>
                        </a:rPr>
                        <a:t>Observaciones</a:t>
                      </a:r>
                    </a:p>
                  </a:txBody>
                  <a:tcPr marL="68580" marR="68580" marT="0" marB="0"/>
                </a:tc>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r>
            </a:tbl>
          </a:graphicData>
        </a:graphic>
      </p:graphicFrame>
    </p:spTree>
    <p:extLst>
      <p:ext uri="{BB962C8B-B14F-4D97-AF65-F5344CB8AC3E}">
        <p14:creationId xmlns:p14="http://schemas.microsoft.com/office/powerpoint/2010/main" val="36048849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0" y="0"/>
          <a:ext cx="13393738" cy="10045699"/>
        </p:xfrm>
        <a:graphic>
          <a:graphicData uri="http://schemas.openxmlformats.org/drawingml/2006/table">
            <a:tbl>
              <a:tblPr firstRow="1" firstCol="1" bandRow="1">
                <a:tableStyleId>{5DA37D80-6434-44D0-A028-1B22A696006F}</a:tableStyleId>
              </a:tblPr>
              <a:tblGrid>
                <a:gridCol w="1871532"/>
                <a:gridCol w="11522206"/>
              </a:tblGrid>
              <a:tr h="448960">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c>
                  <a:txBody>
                    <a:bodyPr/>
                    <a:lstStyle/>
                    <a:p>
                      <a:pPr marL="0" algn="l" defTabSz="1339413" rtl="0" eaLnBrk="1" latinLnBrk="0" hangingPunct="1">
                        <a:lnSpc>
                          <a:spcPct val="115000"/>
                        </a:lnSpc>
                        <a:spcAft>
                          <a:spcPts val="0"/>
                        </a:spcAft>
                      </a:pPr>
                      <a:r>
                        <a:rPr lang="es-MX" sz="1800" b="0" kern="1200" dirty="0" smtClean="0">
                          <a:solidFill>
                            <a:schemeClr val="tx1"/>
                          </a:solidFill>
                          <a:effectLst/>
                          <a:latin typeface="Scarlet Josephine" pitchFamily="2" charset="0"/>
                          <a:ea typeface="+mn-ea"/>
                          <a:cs typeface="+mn-cs"/>
                        </a:rPr>
                        <a:t>Pensamiento Matemático</a:t>
                      </a:r>
                      <a:endParaRPr lang="es-MX" sz="1800" b="0" kern="1200" dirty="0">
                        <a:solidFill>
                          <a:schemeClr val="tx1"/>
                        </a:solidFill>
                        <a:effectLst/>
                        <a:latin typeface="Scarlet Josephine" pitchFamily="2" charset="0"/>
                        <a:ea typeface="+mn-ea"/>
                        <a:cs typeface="+mn-cs"/>
                      </a:endParaRPr>
                    </a:p>
                  </a:txBody>
                  <a:tcPr marL="68580" marR="68580" marT="0" marB="0"/>
                </a:tc>
              </a:tr>
              <a:tr h="1122401">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Nombre de actividad</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r>
              <a:tr h="599996">
                <a:tc>
                  <a:txBody>
                    <a:bodyPr/>
                    <a:lstStyle/>
                    <a:p>
                      <a:pPr marL="0" algn="l" defTabSz="1339413" rtl="0" eaLnBrk="1" latinLnBrk="0" hangingPunct="1">
                        <a:lnSpc>
                          <a:spcPct val="115000"/>
                        </a:lnSpc>
                        <a:spcAft>
                          <a:spcPts val="0"/>
                        </a:spcAft>
                      </a:pPr>
                      <a:r>
                        <a:rPr lang="es-MX" sz="1800" b="0" kern="1200" dirty="0" smtClean="0">
                          <a:solidFill>
                            <a:schemeClr val="tx1"/>
                          </a:solidFill>
                          <a:effectLst/>
                          <a:latin typeface="Scarlet Josephine" pitchFamily="2" charset="0"/>
                          <a:ea typeface="+mn-ea"/>
                          <a:cs typeface="+mn-cs"/>
                        </a:rPr>
                        <a:t>Fecha y hora</a:t>
                      </a:r>
                      <a:endParaRPr lang="es-MX" sz="1800" b="0" kern="1200" dirty="0">
                        <a:solidFill>
                          <a:schemeClr val="tx1"/>
                        </a:solidFill>
                        <a:effectLst/>
                        <a:latin typeface="Scarlet Josephine" pitchFamily="2" charset="0"/>
                        <a:ea typeface="+mn-ea"/>
                        <a:cs typeface="+mn-cs"/>
                      </a:endParaRPr>
                    </a:p>
                  </a:txBody>
                  <a:tcPr marL="68580" marR="68580" marT="0" marB="0"/>
                </a:tc>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r>
              <a:tr h="1122401">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Aprendizaje Esperado</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r>
              <a:tr h="4218845">
                <a:tc>
                  <a:txBody>
                    <a:bodyPr/>
                    <a:lstStyle/>
                    <a:p>
                      <a:pPr marL="0" algn="l" defTabSz="1339413" rtl="0" eaLnBrk="1" latinLnBrk="0" hangingPunct="1">
                        <a:lnSpc>
                          <a:spcPct val="115000"/>
                        </a:lnSpc>
                        <a:spcAft>
                          <a:spcPts val="0"/>
                        </a:spcAft>
                      </a:pPr>
                      <a:r>
                        <a:rPr lang="es-MX" sz="1800" b="0" kern="1200">
                          <a:solidFill>
                            <a:schemeClr val="tx1"/>
                          </a:solidFill>
                          <a:effectLst/>
                          <a:latin typeface="Scarlet Josephine" pitchFamily="2" charset="0"/>
                          <a:ea typeface="+mn-ea"/>
                          <a:cs typeface="+mn-cs"/>
                        </a:rPr>
                        <a:t>Evidencia</a:t>
                      </a:r>
                    </a:p>
                    <a:p>
                      <a:pPr marL="0" algn="l" defTabSz="1339413" rtl="0" eaLnBrk="1" latinLnBrk="0" hangingPunct="1">
                        <a:lnSpc>
                          <a:spcPct val="115000"/>
                        </a:lnSpc>
                        <a:spcAft>
                          <a:spcPts val="0"/>
                        </a:spcAft>
                      </a:pPr>
                      <a:r>
                        <a:rPr lang="es-MX" sz="1800" b="0" kern="1200">
                          <a:solidFill>
                            <a:schemeClr val="tx1"/>
                          </a:solidFill>
                          <a:effectLst/>
                          <a:latin typeface="Scarlet Josephine" pitchFamily="2" charset="0"/>
                          <a:ea typeface="+mn-ea"/>
                          <a:cs typeface="+mn-cs"/>
                        </a:rPr>
                        <a:t> </a:t>
                      </a:r>
                    </a:p>
                  </a:txBody>
                  <a:tcPr marL="68580" marR="68580" marT="0" marB="0"/>
                </a:tc>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r>
              <a:tr h="2533096">
                <a:tc>
                  <a:txBody>
                    <a:bodyPr/>
                    <a:lstStyle/>
                    <a:p>
                      <a:pPr marL="0" algn="l" defTabSz="1339413" rtl="0" eaLnBrk="1" latinLnBrk="0" hangingPunct="1">
                        <a:lnSpc>
                          <a:spcPct val="115000"/>
                        </a:lnSpc>
                        <a:spcAft>
                          <a:spcPts val="0"/>
                        </a:spcAft>
                      </a:pPr>
                      <a:r>
                        <a:rPr lang="es-MX" sz="1800" b="0" kern="1200">
                          <a:solidFill>
                            <a:schemeClr val="tx1"/>
                          </a:solidFill>
                          <a:effectLst/>
                          <a:latin typeface="Scarlet Josephine" pitchFamily="2" charset="0"/>
                          <a:ea typeface="+mn-ea"/>
                          <a:cs typeface="+mn-cs"/>
                        </a:rPr>
                        <a:t>Proceso/</a:t>
                      </a:r>
                    </a:p>
                    <a:p>
                      <a:pPr marL="0" algn="l" defTabSz="1339413" rtl="0" eaLnBrk="1" latinLnBrk="0" hangingPunct="1">
                        <a:lnSpc>
                          <a:spcPct val="115000"/>
                        </a:lnSpc>
                        <a:spcAft>
                          <a:spcPts val="0"/>
                        </a:spcAft>
                      </a:pPr>
                      <a:r>
                        <a:rPr lang="es-MX" sz="1800" b="0" kern="1200">
                          <a:solidFill>
                            <a:schemeClr val="tx1"/>
                          </a:solidFill>
                          <a:effectLst/>
                          <a:latin typeface="Scarlet Josephine" pitchFamily="2" charset="0"/>
                          <a:ea typeface="+mn-ea"/>
                          <a:cs typeface="+mn-cs"/>
                        </a:rPr>
                        <a:t>Observaciones</a:t>
                      </a:r>
                    </a:p>
                  </a:txBody>
                  <a:tcPr marL="68580" marR="68580" marT="0" marB="0"/>
                </a:tc>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r>
            </a:tbl>
          </a:graphicData>
        </a:graphic>
      </p:graphicFrame>
    </p:spTree>
    <p:extLst>
      <p:ext uri="{BB962C8B-B14F-4D97-AF65-F5344CB8AC3E}">
        <p14:creationId xmlns:p14="http://schemas.microsoft.com/office/powerpoint/2010/main" val="15204470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0" y="0"/>
          <a:ext cx="13393738" cy="10045699"/>
        </p:xfrm>
        <a:graphic>
          <a:graphicData uri="http://schemas.openxmlformats.org/drawingml/2006/table">
            <a:tbl>
              <a:tblPr firstRow="1" firstCol="1" bandRow="1">
                <a:tableStyleId>{5DA37D80-6434-44D0-A028-1B22A696006F}</a:tableStyleId>
              </a:tblPr>
              <a:tblGrid>
                <a:gridCol w="1871532"/>
                <a:gridCol w="11522206"/>
              </a:tblGrid>
              <a:tr h="448960">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c>
                  <a:txBody>
                    <a:bodyPr/>
                    <a:lstStyle/>
                    <a:p>
                      <a:pPr marL="0" algn="l" defTabSz="1339413" rtl="0" eaLnBrk="1" latinLnBrk="0" hangingPunct="1">
                        <a:lnSpc>
                          <a:spcPct val="115000"/>
                        </a:lnSpc>
                        <a:spcAft>
                          <a:spcPts val="0"/>
                        </a:spcAft>
                      </a:pPr>
                      <a:r>
                        <a:rPr lang="es-MX" sz="1800" b="0" kern="1200" dirty="0" smtClean="0">
                          <a:solidFill>
                            <a:schemeClr val="tx1"/>
                          </a:solidFill>
                          <a:effectLst/>
                          <a:latin typeface="Scarlet Josephine" pitchFamily="2" charset="0"/>
                          <a:ea typeface="+mn-ea"/>
                          <a:cs typeface="+mn-cs"/>
                        </a:rPr>
                        <a:t>Exploración</a:t>
                      </a:r>
                      <a:r>
                        <a:rPr lang="es-MX" sz="1800" b="0" kern="1200" baseline="0" dirty="0" smtClean="0">
                          <a:solidFill>
                            <a:schemeClr val="tx1"/>
                          </a:solidFill>
                          <a:effectLst/>
                          <a:latin typeface="Scarlet Josephine" pitchFamily="2" charset="0"/>
                          <a:ea typeface="+mn-ea"/>
                          <a:cs typeface="+mn-cs"/>
                        </a:rPr>
                        <a:t> del Mundo Natural y Social </a:t>
                      </a:r>
                      <a:endParaRPr lang="es-MX" sz="1800" b="0" kern="1200" dirty="0">
                        <a:solidFill>
                          <a:schemeClr val="tx1"/>
                        </a:solidFill>
                        <a:effectLst/>
                        <a:latin typeface="Scarlet Josephine" pitchFamily="2" charset="0"/>
                        <a:ea typeface="+mn-ea"/>
                        <a:cs typeface="+mn-cs"/>
                      </a:endParaRPr>
                    </a:p>
                  </a:txBody>
                  <a:tcPr marL="68580" marR="68580" marT="0" marB="0"/>
                </a:tc>
              </a:tr>
              <a:tr h="1122401">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Nombre de actividad</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r>
              <a:tr h="599996">
                <a:tc>
                  <a:txBody>
                    <a:bodyPr/>
                    <a:lstStyle/>
                    <a:p>
                      <a:pPr marL="0" algn="l" defTabSz="1339413" rtl="0" eaLnBrk="1" latinLnBrk="0" hangingPunct="1">
                        <a:lnSpc>
                          <a:spcPct val="115000"/>
                        </a:lnSpc>
                        <a:spcAft>
                          <a:spcPts val="0"/>
                        </a:spcAft>
                      </a:pPr>
                      <a:r>
                        <a:rPr lang="es-MX" sz="1800" b="0" kern="1200" dirty="0" smtClean="0">
                          <a:solidFill>
                            <a:schemeClr val="tx1"/>
                          </a:solidFill>
                          <a:effectLst/>
                          <a:latin typeface="Scarlet Josephine" pitchFamily="2" charset="0"/>
                          <a:ea typeface="+mn-ea"/>
                          <a:cs typeface="+mn-cs"/>
                        </a:rPr>
                        <a:t>Fecha y hora</a:t>
                      </a:r>
                      <a:endParaRPr lang="es-MX" sz="1800" b="0" kern="1200" dirty="0">
                        <a:solidFill>
                          <a:schemeClr val="tx1"/>
                        </a:solidFill>
                        <a:effectLst/>
                        <a:latin typeface="Scarlet Josephine" pitchFamily="2" charset="0"/>
                        <a:ea typeface="+mn-ea"/>
                        <a:cs typeface="+mn-cs"/>
                      </a:endParaRPr>
                    </a:p>
                  </a:txBody>
                  <a:tcPr marL="68580" marR="68580" marT="0" marB="0"/>
                </a:tc>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r>
              <a:tr h="1122401">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Aprendizaje Esperado</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r>
              <a:tr h="4218845">
                <a:tc>
                  <a:txBody>
                    <a:bodyPr/>
                    <a:lstStyle/>
                    <a:p>
                      <a:pPr marL="0" algn="l" defTabSz="1339413" rtl="0" eaLnBrk="1" latinLnBrk="0" hangingPunct="1">
                        <a:lnSpc>
                          <a:spcPct val="115000"/>
                        </a:lnSpc>
                        <a:spcAft>
                          <a:spcPts val="0"/>
                        </a:spcAft>
                      </a:pPr>
                      <a:r>
                        <a:rPr lang="es-MX" sz="1800" b="0" kern="1200">
                          <a:solidFill>
                            <a:schemeClr val="tx1"/>
                          </a:solidFill>
                          <a:effectLst/>
                          <a:latin typeface="Scarlet Josephine" pitchFamily="2" charset="0"/>
                          <a:ea typeface="+mn-ea"/>
                          <a:cs typeface="+mn-cs"/>
                        </a:rPr>
                        <a:t>Evidencia</a:t>
                      </a:r>
                    </a:p>
                    <a:p>
                      <a:pPr marL="0" algn="l" defTabSz="1339413" rtl="0" eaLnBrk="1" latinLnBrk="0" hangingPunct="1">
                        <a:lnSpc>
                          <a:spcPct val="115000"/>
                        </a:lnSpc>
                        <a:spcAft>
                          <a:spcPts val="0"/>
                        </a:spcAft>
                      </a:pPr>
                      <a:r>
                        <a:rPr lang="es-MX" sz="1800" b="0" kern="1200">
                          <a:solidFill>
                            <a:schemeClr val="tx1"/>
                          </a:solidFill>
                          <a:effectLst/>
                          <a:latin typeface="Scarlet Josephine" pitchFamily="2" charset="0"/>
                          <a:ea typeface="+mn-ea"/>
                          <a:cs typeface="+mn-cs"/>
                        </a:rPr>
                        <a:t> </a:t>
                      </a:r>
                    </a:p>
                  </a:txBody>
                  <a:tcPr marL="68580" marR="68580" marT="0" marB="0"/>
                </a:tc>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r>
              <a:tr h="2533096">
                <a:tc>
                  <a:txBody>
                    <a:bodyPr/>
                    <a:lstStyle/>
                    <a:p>
                      <a:pPr marL="0" algn="l" defTabSz="1339413" rtl="0" eaLnBrk="1" latinLnBrk="0" hangingPunct="1">
                        <a:lnSpc>
                          <a:spcPct val="115000"/>
                        </a:lnSpc>
                        <a:spcAft>
                          <a:spcPts val="0"/>
                        </a:spcAft>
                      </a:pPr>
                      <a:r>
                        <a:rPr lang="es-MX" sz="1800" b="0" kern="1200">
                          <a:solidFill>
                            <a:schemeClr val="tx1"/>
                          </a:solidFill>
                          <a:effectLst/>
                          <a:latin typeface="Scarlet Josephine" pitchFamily="2" charset="0"/>
                          <a:ea typeface="+mn-ea"/>
                          <a:cs typeface="+mn-cs"/>
                        </a:rPr>
                        <a:t>Proceso/</a:t>
                      </a:r>
                    </a:p>
                    <a:p>
                      <a:pPr marL="0" algn="l" defTabSz="1339413" rtl="0" eaLnBrk="1" latinLnBrk="0" hangingPunct="1">
                        <a:lnSpc>
                          <a:spcPct val="115000"/>
                        </a:lnSpc>
                        <a:spcAft>
                          <a:spcPts val="0"/>
                        </a:spcAft>
                      </a:pPr>
                      <a:r>
                        <a:rPr lang="es-MX" sz="1800" b="0" kern="1200">
                          <a:solidFill>
                            <a:schemeClr val="tx1"/>
                          </a:solidFill>
                          <a:effectLst/>
                          <a:latin typeface="Scarlet Josephine" pitchFamily="2" charset="0"/>
                          <a:ea typeface="+mn-ea"/>
                          <a:cs typeface="+mn-cs"/>
                        </a:rPr>
                        <a:t>Observaciones</a:t>
                      </a:r>
                    </a:p>
                  </a:txBody>
                  <a:tcPr marL="68580" marR="68580" marT="0" marB="0"/>
                </a:tc>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r>
            </a:tbl>
          </a:graphicData>
        </a:graphic>
      </p:graphicFrame>
    </p:spTree>
    <p:extLst>
      <p:ext uri="{BB962C8B-B14F-4D97-AF65-F5344CB8AC3E}">
        <p14:creationId xmlns:p14="http://schemas.microsoft.com/office/powerpoint/2010/main" val="4147412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a:blip r:embed="rId2"/>
          <a:stretch>
            <a:fillRect/>
          </a:stretch>
        </p:blipFill>
        <p:spPr>
          <a:xfrm>
            <a:off x="-87682" y="0"/>
            <a:ext cx="13467455" cy="10045700"/>
          </a:xfrm>
          <a:prstGeom prst="rect">
            <a:avLst/>
          </a:prstGeom>
        </p:spPr>
      </p:pic>
    </p:spTree>
    <p:extLst>
      <p:ext uri="{BB962C8B-B14F-4D97-AF65-F5344CB8AC3E}">
        <p14:creationId xmlns:p14="http://schemas.microsoft.com/office/powerpoint/2010/main" val="31087637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300625" y="1106254"/>
          <a:ext cx="12663812" cy="5984365"/>
        </p:xfrm>
        <a:graphic>
          <a:graphicData uri="http://schemas.openxmlformats.org/drawingml/2006/table">
            <a:tbl>
              <a:tblPr firstRow="1" firstCol="1" bandRow="1">
                <a:tableStyleId>{0E3FDE45-AF77-4B5C-9715-49D594BDF05E}</a:tableStyleId>
              </a:tblPr>
              <a:tblGrid>
                <a:gridCol w="3162825"/>
                <a:gridCol w="1647100"/>
                <a:gridCol w="1773112"/>
                <a:gridCol w="1900912"/>
                <a:gridCol w="4179863"/>
              </a:tblGrid>
              <a:tr h="332056">
                <a:tc>
                  <a:txBody>
                    <a:bodyPr/>
                    <a:lstStyle/>
                    <a:p>
                      <a:pPr algn="ctr">
                        <a:lnSpc>
                          <a:spcPct val="115000"/>
                        </a:lnSpc>
                        <a:spcAft>
                          <a:spcPts val="0"/>
                        </a:spcAft>
                      </a:pPr>
                      <a:r>
                        <a:rPr lang="es-MX" sz="20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800" b="0" dirty="0">
                          <a:effectLst/>
                          <a:latin typeface="Scarlet Josephine" pitchFamily="2" charset="0"/>
                        </a:rPr>
                        <a:t>Lo logra</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800" b="0">
                          <a:effectLst/>
                          <a:latin typeface="Scarlet Josephine" pitchFamily="2" charset="0"/>
                        </a:rPr>
                        <a:t>No lo logra</a:t>
                      </a:r>
                      <a:endParaRPr lang="es-MX" sz="1600" b="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800" b="0">
                          <a:effectLst/>
                          <a:latin typeface="Scarlet Josephine" pitchFamily="2" charset="0"/>
                        </a:rPr>
                        <a:t>Lo logra con ayuda</a:t>
                      </a:r>
                      <a:endParaRPr lang="es-MX" sz="1600" b="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800" b="0">
                          <a:effectLst/>
                          <a:latin typeface="Scarlet Josephine" pitchFamily="2" charset="0"/>
                        </a:rPr>
                        <a:t>Observaciones</a:t>
                      </a:r>
                      <a:endParaRPr lang="es-MX" sz="1600" b="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r>
              <a:tr h="587055">
                <a:tc>
                  <a:txBody>
                    <a:bodyPr/>
                    <a:lstStyle/>
                    <a:p>
                      <a:pPr>
                        <a:lnSpc>
                          <a:spcPct val="115000"/>
                        </a:lnSpc>
                        <a:spcAft>
                          <a:spcPts val="0"/>
                        </a:spcAft>
                      </a:pPr>
                      <a:r>
                        <a:rPr lang="es-MX" sz="1800" b="0" dirty="0">
                          <a:effectLst/>
                          <a:latin typeface="Scarlet Josephine" pitchFamily="2" charset="0"/>
                        </a:rPr>
                        <a:t>Identifica </a:t>
                      </a:r>
                      <a:r>
                        <a:rPr lang="es-MX" sz="1800" b="0" dirty="0" smtClean="0">
                          <a:effectLst/>
                          <a:latin typeface="Scarlet Josephine" pitchFamily="2" charset="0"/>
                        </a:rPr>
                        <a:t>qué es un experimento</a:t>
                      </a:r>
                      <a:endParaRPr lang="es-MX" sz="1600" b="0" dirty="0">
                        <a:effectLst/>
                        <a:latin typeface="Scarlet Josephine" pitchFamily="2" charset="0"/>
                      </a:endParaRPr>
                    </a:p>
                    <a:p>
                      <a:pPr>
                        <a:lnSpc>
                          <a:spcPct val="115000"/>
                        </a:lnSpc>
                        <a:spcAft>
                          <a:spcPts val="0"/>
                        </a:spcAft>
                      </a:pPr>
                      <a:r>
                        <a:rPr lang="es-MX" sz="18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a:effectLst/>
                          <a:latin typeface="Scarlet Josephine" pitchFamily="2" charset="0"/>
                        </a:rPr>
                        <a:t> </a:t>
                      </a:r>
                      <a:endParaRPr lang="es-MX" sz="1600" b="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a:effectLst/>
                          <a:latin typeface="Scarlet Josephine" pitchFamily="2" charset="0"/>
                        </a:rPr>
                        <a:t> </a:t>
                      </a:r>
                      <a:endParaRPr lang="es-MX" sz="1600" b="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r>
              <a:tr h="936823">
                <a:tc>
                  <a:txBody>
                    <a:bodyPr/>
                    <a:lstStyle/>
                    <a:p>
                      <a:pPr>
                        <a:lnSpc>
                          <a:spcPct val="115000"/>
                        </a:lnSpc>
                        <a:spcAft>
                          <a:spcPts val="0"/>
                        </a:spcAft>
                      </a:pPr>
                      <a:r>
                        <a:rPr lang="es-MX" sz="1800" b="0" dirty="0" smtClean="0">
                          <a:effectLst/>
                          <a:latin typeface="Scarlet Josephine" pitchFamily="2" charset="0"/>
                        </a:rPr>
                        <a:t>Sabe la importancia de los experimentos</a:t>
                      </a:r>
                      <a:endParaRPr lang="es-MX" sz="1600" b="0" dirty="0">
                        <a:effectLst/>
                        <a:latin typeface="Scarlet Josephine" pitchFamily="2" charset="0"/>
                      </a:endParaRPr>
                    </a:p>
                    <a:p>
                      <a:pPr>
                        <a:lnSpc>
                          <a:spcPct val="115000"/>
                        </a:lnSpc>
                        <a:spcAft>
                          <a:spcPts val="0"/>
                        </a:spcAft>
                      </a:pPr>
                      <a:r>
                        <a:rPr lang="es-MX" sz="20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a:effectLst/>
                          <a:latin typeface="Scarlet Josephine" pitchFamily="2" charset="0"/>
                        </a:rPr>
                        <a:t> </a:t>
                      </a:r>
                      <a:endParaRPr lang="es-MX" sz="1600" b="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a:effectLst/>
                          <a:latin typeface="Scarlet Josephine" pitchFamily="2" charset="0"/>
                        </a:rPr>
                        <a:t> </a:t>
                      </a:r>
                      <a:endParaRPr lang="es-MX" sz="1600" b="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r>
              <a:tr h="936823">
                <a:tc>
                  <a:txBody>
                    <a:bodyPr/>
                    <a:lstStyle/>
                    <a:p>
                      <a:pPr>
                        <a:lnSpc>
                          <a:spcPct val="115000"/>
                        </a:lnSpc>
                        <a:spcAft>
                          <a:spcPts val="0"/>
                        </a:spcAft>
                      </a:pPr>
                      <a:r>
                        <a:rPr lang="es-MX" sz="1800" b="0" dirty="0" smtClean="0">
                          <a:effectLst/>
                          <a:latin typeface="Scarlet Josephine" pitchFamily="2" charset="0"/>
                        </a:rPr>
                        <a:t>Pone a prueba sus ideas y supuestos</a:t>
                      </a:r>
                      <a:endParaRPr lang="es-MX" sz="1600" b="0" dirty="0">
                        <a:effectLst/>
                        <a:latin typeface="Scarlet Josephine" pitchFamily="2" charset="0"/>
                      </a:endParaRPr>
                    </a:p>
                    <a:p>
                      <a:pPr>
                        <a:lnSpc>
                          <a:spcPct val="115000"/>
                        </a:lnSpc>
                        <a:spcAft>
                          <a:spcPts val="0"/>
                        </a:spcAft>
                      </a:pPr>
                      <a:r>
                        <a:rPr lang="es-MX" sz="20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a:effectLst/>
                          <a:latin typeface="Scarlet Josephine" pitchFamily="2" charset="0"/>
                        </a:rPr>
                        <a:t> </a:t>
                      </a:r>
                      <a:endParaRPr lang="es-MX" sz="1600" b="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r>
              <a:tr h="889438">
                <a:tc>
                  <a:txBody>
                    <a:bodyPr/>
                    <a:lstStyle/>
                    <a:p>
                      <a:pPr>
                        <a:lnSpc>
                          <a:spcPct val="115000"/>
                        </a:lnSpc>
                        <a:spcAft>
                          <a:spcPts val="0"/>
                        </a:spcAft>
                      </a:pPr>
                      <a:r>
                        <a:rPr lang="es-MX" sz="1800" b="0" dirty="0" smtClean="0">
                          <a:effectLst/>
                          <a:latin typeface="Scarlet Josephine" pitchFamily="2" charset="0"/>
                        </a:rPr>
                        <a:t>Reconoce que es importante seguir instrucciones</a:t>
                      </a:r>
                      <a:endParaRPr lang="es-MX" sz="1600" b="0" dirty="0">
                        <a:effectLst/>
                        <a:latin typeface="Scarlet Josephine" pitchFamily="2" charset="0"/>
                      </a:endParaRPr>
                    </a:p>
                    <a:p>
                      <a:pPr>
                        <a:lnSpc>
                          <a:spcPct val="115000"/>
                        </a:lnSpc>
                        <a:spcAft>
                          <a:spcPts val="0"/>
                        </a:spcAft>
                      </a:pPr>
                      <a:r>
                        <a:rPr lang="es-MX" sz="18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a:effectLst/>
                          <a:latin typeface="Scarlet Josephine" pitchFamily="2" charset="0"/>
                        </a:rPr>
                        <a:t> </a:t>
                      </a:r>
                      <a:endParaRPr lang="es-MX" sz="1600" b="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a:effectLst/>
                          <a:latin typeface="Scarlet Josephine" pitchFamily="2" charset="0"/>
                        </a:rPr>
                        <a:t> </a:t>
                      </a:r>
                      <a:endParaRPr lang="es-MX" sz="1600" b="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r>
              <a:tr h="1191822">
                <a:tc>
                  <a:txBody>
                    <a:bodyPr/>
                    <a:lstStyle/>
                    <a:p>
                      <a:pPr>
                        <a:lnSpc>
                          <a:spcPct val="115000"/>
                        </a:lnSpc>
                        <a:spcAft>
                          <a:spcPts val="0"/>
                        </a:spcAft>
                      </a:pPr>
                      <a:r>
                        <a:rPr lang="es-MX" sz="1800" b="0" dirty="0" smtClean="0">
                          <a:effectLst/>
                          <a:latin typeface="Scarlet Josephine" pitchFamily="2" charset="0"/>
                        </a:rPr>
                        <a:t>Logra realizar actividades </a:t>
                      </a:r>
                      <a:r>
                        <a:rPr lang="es-MX" sz="1800" b="0" baseline="0" dirty="0" smtClean="0">
                          <a:effectLst/>
                          <a:latin typeface="Scarlet Josephine" pitchFamily="2" charset="0"/>
                        </a:rPr>
                        <a:t>que lo ponen a prueba</a:t>
                      </a:r>
                      <a:endParaRPr lang="es-MX" sz="1600" b="0" dirty="0">
                        <a:effectLst/>
                        <a:latin typeface="Scarlet Josephine" pitchFamily="2" charset="0"/>
                      </a:endParaRPr>
                    </a:p>
                    <a:p>
                      <a:pPr>
                        <a:lnSpc>
                          <a:spcPct val="115000"/>
                        </a:lnSpc>
                        <a:spcAft>
                          <a:spcPts val="0"/>
                        </a:spcAft>
                      </a:pPr>
                      <a:r>
                        <a:rPr lang="es-MX" sz="18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a:effectLst/>
                          <a:latin typeface="Scarlet Josephine" pitchFamily="2" charset="0"/>
                        </a:rPr>
                        <a:t> </a:t>
                      </a:r>
                      <a:endParaRPr lang="es-MX" sz="1600" b="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r>
              <a:tr h="889438">
                <a:tc>
                  <a:txBody>
                    <a:bodyPr/>
                    <a:lstStyle/>
                    <a:p>
                      <a:pPr>
                        <a:lnSpc>
                          <a:spcPct val="115000"/>
                        </a:lnSpc>
                        <a:spcAft>
                          <a:spcPts val="0"/>
                        </a:spcAft>
                      </a:pPr>
                      <a:r>
                        <a:rPr lang="es-MX" sz="1800" b="0" dirty="0" smtClean="0">
                          <a:effectLst/>
                          <a:latin typeface="Scarlet Josephine" pitchFamily="2" charset="0"/>
                        </a:rPr>
                        <a:t>Identifica los pasos que hay que seguir</a:t>
                      </a:r>
                      <a:endParaRPr lang="es-MX" sz="1600" b="0" dirty="0" smtClean="0">
                        <a:effectLst/>
                        <a:latin typeface="Scarlet Josephine" pitchFamily="2" charset="0"/>
                      </a:endParaRPr>
                    </a:p>
                    <a:p>
                      <a:pPr>
                        <a:lnSpc>
                          <a:spcPct val="115000"/>
                        </a:lnSpc>
                        <a:spcAft>
                          <a:spcPts val="0"/>
                        </a:spcAft>
                      </a:pPr>
                      <a:r>
                        <a:rPr lang="es-MX" sz="18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Rectangle 1"/>
          <p:cNvSpPr>
            <a:spLocks noChangeArrowheads="1"/>
          </p:cNvSpPr>
          <p:nvPr/>
        </p:nvSpPr>
        <p:spPr bwMode="auto">
          <a:xfrm>
            <a:off x="3238348" y="-94075"/>
            <a:ext cx="708078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17538" algn="l"/>
              </a:tabLst>
              <a:defRPr>
                <a:solidFill>
                  <a:schemeClr val="tx1"/>
                </a:solidFill>
                <a:latin typeface="Arial" panose="020B0604020202020204" pitchFamily="34" charset="0"/>
              </a:defRPr>
            </a:lvl1pPr>
            <a:lvl2pPr eaLnBrk="0" fontAlgn="base" hangingPunct="0">
              <a:spcBef>
                <a:spcPct val="0"/>
              </a:spcBef>
              <a:spcAft>
                <a:spcPct val="0"/>
              </a:spcAft>
              <a:tabLst>
                <a:tab pos="617538" algn="l"/>
              </a:tabLst>
              <a:defRPr>
                <a:solidFill>
                  <a:schemeClr val="tx1"/>
                </a:solidFill>
                <a:latin typeface="Arial" panose="020B0604020202020204" pitchFamily="34" charset="0"/>
              </a:defRPr>
            </a:lvl2pPr>
            <a:lvl3pPr eaLnBrk="0" fontAlgn="base" hangingPunct="0">
              <a:spcBef>
                <a:spcPct val="0"/>
              </a:spcBef>
              <a:spcAft>
                <a:spcPct val="0"/>
              </a:spcAft>
              <a:tabLst>
                <a:tab pos="617538" algn="l"/>
              </a:tabLst>
              <a:defRPr>
                <a:solidFill>
                  <a:schemeClr val="tx1"/>
                </a:solidFill>
                <a:latin typeface="Arial" panose="020B0604020202020204" pitchFamily="34" charset="0"/>
              </a:defRPr>
            </a:lvl3pPr>
            <a:lvl4pPr eaLnBrk="0" fontAlgn="base" hangingPunct="0">
              <a:spcBef>
                <a:spcPct val="0"/>
              </a:spcBef>
              <a:spcAft>
                <a:spcPct val="0"/>
              </a:spcAft>
              <a:tabLst>
                <a:tab pos="617538" algn="l"/>
              </a:tabLst>
              <a:defRPr>
                <a:solidFill>
                  <a:schemeClr val="tx1"/>
                </a:solidFill>
                <a:latin typeface="Arial" panose="020B0604020202020204" pitchFamily="34" charset="0"/>
              </a:defRPr>
            </a:lvl4pPr>
            <a:lvl5pPr eaLnBrk="0" fontAlgn="base" hangingPunct="0">
              <a:spcBef>
                <a:spcPct val="0"/>
              </a:spcBef>
              <a:spcAft>
                <a:spcPct val="0"/>
              </a:spcAft>
              <a:tabLst>
                <a:tab pos="617538" algn="l"/>
              </a:tabLst>
              <a:defRPr>
                <a:solidFill>
                  <a:schemeClr val="tx1"/>
                </a:solidFill>
                <a:latin typeface="Arial" panose="020B0604020202020204" pitchFamily="34" charset="0"/>
              </a:defRPr>
            </a:lvl5pPr>
            <a:lvl6pPr eaLnBrk="0" fontAlgn="base" hangingPunct="0">
              <a:spcBef>
                <a:spcPct val="0"/>
              </a:spcBef>
              <a:spcAft>
                <a:spcPct val="0"/>
              </a:spcAft>
              <a:tabLst>
                <a:tab pos="617538" algn="l"/>
              </a:tabLst>
              <a:defRPr>
                <a:solidFill>
                  <a:schemeClr val="tx1"/>
                </a:solidFill>
                <a:latin typeface="Arial" panose="020B0604020202020204" pitchFamily="34" charset="0"/>
              </a:defRPr>
            </a:lvl6pPr>
            <a:lvl7pPr eaLnBrk="0" fontAlgn="base" hangingPunct="0">
              <a:spcBef>
                <a:spcPct val="0"/>
              </a:spcBef>
              <a:spcAft>
                <a:spcPct val="0"/>
              </a:spcAft>
              <a:tabLst>
                <a:tab pos="617538" algn="l"/>
              </a:tabLst>
              <a:defRPr>
                <a:solidFill>
                  <a:schemeClr val="tx1"/>
                </a:solidFill>
                <a:latin typeface="Arial" panose="020B0604020202020204" pitchFamily="34" charset="0"/>
              </a:defRPr>
            </a:lvl7pPr>
            <a:lvl8pPr eaLnBrk="0" fontAlgn="base" hangingPunct="0">
              <a:spcBef>
                <a:spcPct val="0"/>
              </a:spcBef>
              <a:spcAft>
                <a:spcPct val="0"/>
              </a:spcAft>
              <a:tabLst>
                <a:tab pos="617538" algn="l"/>
              </a:tabLst>
              <a:defRPr>
                <a:solidFill>
                  <a:schemeClr val="tx1"/>
                </a:solidFill>
                <a:latin typeface="Arial" panose="020B0604020202020204" pitchFamily="34" charset="0"/>
              </a:defRPr>
            </a:lvl8pPr>
            <a:lvl9pPr eaLnBrk="0" fontAlgn="base" hangingPunct="0">
              <a:spcBef>
                <a:spcPct val="0"/>
              </a:spcBef>
              <a:spcAft>
                <a:spcPct val="0"/>
              </a:spcAft>
              <a:tabLst>
                <a:tab pos="6175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17538" algn="l"/>
              </a:tabLst>
            </a:pPr>
            <a:r>
              <a:rPr kumimoji="0" lang="es-MX" sz="5400" u="none" strike="noStrike" cap="none" normalizeH="0" baseline="0" dirty="0" smtClean="0">
                <a:ln>
                  <a:noFill/>
                </a:ln>
                <a:solidFill>
                  <a:srgbClr val="FF9999"/>
                </a:solidFill>
                <a:effectLst/>
                <a:latin typeface="Scarlet Josephine" pitchFamily="2" charset="0"/>
                <a:ea typeface="Calibri" panose="020F0502020204030204" pitchFamily="34" charset="0"/>
                <a:cs typeface="Arial" panose="020B0604020202020204" pitchFamily="34" charset="0"/>
              </a:rPr>
              <a:t>Diagnóstico</a:t>
            </a:r>
            <a:r>
              <a:rPr kumimoji="0" lang="es-MX" sz="5400" b="1" i="1" u="none" strike="noStrike" cap="none" normalizeH="0" baseline="0" dirty="0" smtClean="0">
                <a:ln>
                  <a:noFill/>
                </a:ln>
                <a:effectLst/>
                <a:latin typeface="Kristen ITC" panose="03050502040202030202" pitchFamily="66" charset="0"/>
                <a:ea typeface="Calibri" panose="020F0502020204030204" pitchFamily="34" charset="0"/>
                <a:cs typeface="Arial" panose="020B0604020202020204" pitchFamily="34" charset="0"/>
              </a:rPr>
              <a:t>: </a:t>
            </a:r>
            <a:r>
              <a:rPr kumimoji="0" lang="es-MX" sz="4800" b="0" i="0" u="none" strike="noStrike" cap="none" normalizeH="0" baseline="0" dirty="0" smtClean="0">
                <a:ln>
                  <a:noFill/>
                </a:ln>
                <a:effectLst/>
                <a:latin typeface="Scarlet Josephine" pitchFamily="2" charset="0"/>
                <a:ea typeface="Calibri" panose="020F0502020204030204" pitchFamily="34" charset="0"/>
                <a:cs typeface="Arial" panose="020B0604020202020204" pitchFamily="34" charset="0"/>
              </a:rPr>
              <a:t>Los Experimentos</a:t>
            </a:r>
            <a:endParaRPr kumimoji="0" lang="es-MX" sz="2000" b="0" i="0" u="none" strike="noStrike" cap="none" normalizeH="0" baseline="0" dirty="0" smtClean="0">
              <a:ln>
                <a:noFill/>
              </a:ln>
              <a:effectLst/>
              <a:latin typeface="Scarlet Josephine" pitchFamily="2" charset="0"/>
            </a:endParaRPr>
          </a:p>
          <a:p>
            <a:pPr marL="0" marR="0" lvl="0" indent="0" algn="l" defTabSz="914400" rtl="0" eaLnBrk="0" fontAlgn="base" latinLnBrk="0" hangingPunct="0">
              <a:lnSpc>
                <a:spcPct val="100000"/>
              </a:lnSpc>
              <a:spcBef>
                <a:spcPct val="0"/>
              </a:spcBef>
              <a:spcAft>
                <a:spcPct val="0"/>
              </a:spcAft>
              <a:buClrTx/>
              <a:buSzTx/>
              <a:buFontTx/>
              <a:buNone/>
              <a:tabLst>
                <a:tab pos="617538" algn="l"/>
              </a:tabLst>
            </a:pPr>
            <a:endParaRPr kumimoji="0" lang="es-MX"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445890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4378216" y="0"/>
            <a:ext cx="495840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17538" algn="l"/>
              </a:tabLst>
              <a:defRPr>
                <a:solidFill>
                  <a:schemeClr val="tx1"/>
                </a:solidFill>
                <a:latin typeface="Arial" panose="020B0604020202020204" pitchFamily="34" charset="0"/>
              </a:defRPr>
            </a:lvl1pPr>
            <a:lvl2pPr eaLnBrk="0" fontAlgn="base" hangingPunct="0">
              <a:spcBef>
                <a:spcPct val="0"/>
              </a:spcBef>
              <a:spcAft>
                <a:spcPct val="0"/>
              </a:spcAft>
              <a:tabLst>
                <a:tab pos="617538" algn="l"/>
              </a:tabLst>
              <a:defRPr>
                <a:solidFill>
                  <a:schemeClr val="tx1"/>
                </a:solidFill>
                <a:latin typeface="Arial" panose="020B0604020202020204" pitchFamily="34" charset="0"/>
              </a:defRPr>
            </a:lvl2pPr>
            <a:lvl3pPr eaLnBrk="0" fontAlgn="base" hangingPunct="0">
              <a:spcBef>
                <a:spcPct val="0"/>
              </a:spcBef>
              <a:spcAft>
                <a:spcPct val="0"/>
              </a:spcAft>
              <a:tabLst>
                <a:tab pos="617538" algn="l"/>
              </a:tabLst>
              <a:defRPr>
                <a:solidFill>
                  <a:schemeClr val="tx1"/>
                </a:solidFill>
                <a:latin typeface="Arial" panose="020B0604020202020204" pitchFamily="34" charset="0"/>
              </a:defRPr>
            </a:lvl3pPr>
            <a:lvl4pPr eaLnBrk="0" fontAlgn="base" hangingPunct="0">
              <a:spcBef>
                <a:spcPct val="0"/>
              </a:spcBef>
              <a:spcAft>
                <a:spcPct val="0"/>
              </a:spcAft>
              <a:tabLst>
                <a:tab pos="617538" algn="l"/>
              </a:tabLst>
              <a:defRPr>
                <a:solidFill>
                  <a:schemeClr val="tx1"/>
                </a:solidFill>
                <a:latin typeface="Arial" panose="020B0604020202020204" pitchFamily="34" charset="0"/>
              </a:defRPr>
            </a:lvl4pPr>
            <a:lvl5pPr eaLnBrk="0" fontAlgn="base" hangingPunct="0">
              <a:spcBef>
                <a:spcPct val="0"/>
              </a:spcBef>
              <a:spcAft>
                <a:spcPct val="0"/>
              </a:spcAft>
              <a:tabLst>
                <a:tab pos="617538" algn="l"/>
              </a:tabLst>
              <a:defRPr>
                <a:solidFill>
                  <a:schemeClr val="tx1"/>
                </a:solidFill>
                <a:latin typeface="Arial" panose="020B0604020202020204" pitchFamily="34" charset="0"/>
              </a:defRPr>
            </a:lvl5pPr>
            <a:lvl6pPr eaLnBrk="0" fontAlgn="base" hangingPunct="0">
              <a:spcBef>
                <a:spcPct val="0"/>
              </a:spcBef>
              <a:spcAft>
                <a:spcPct val="0"/>
              </a:spcAft>
              <a:tabLst>
                <a:tab pos="617538" algn="l"/>
              </a:tabLst>
              <a:defRPr>
                <a:solidFill>
                  <a:schemeClr val="tx1"/>
                </a:solidFill>
                <a:latin typeface="Arial" panose="020B0604020202020204" pitchFamily="34" charset="0"/>
              </a:defRPr>
            </a:lvl6pPr>
            <a:lvl7pPr eaLnBrk="0" fontAlgn="base" hangingPunct="0">
              <a:spcBef>
                <a:spcPct val="0"/>
              </a:spcBef>
              <a:spcAft>
                <a:spcPct val="0"/>
              </a:spcAft>
              <a:tabLst>
                <a:tab pos="617538" algn="l"/>
              </a:tabLst>
              <a:defRPr>
                <a:solidFill>
                  <a:schemeClr val="tx1"/>
                </a:solidFill>
                <a:latin typeface="Arial" panose="020B0604020202020204" pitchFamily="34" charset="0"/>
              </a:defRPr>
            </a:lvl7pPr>
            <a:lvl8pPr eaLnBrk="0" fontAlgn="base" hangingPunct="0">
              <a:spcBef>
                <a:spcPct val="0"/>
              </a:spcBef>
              <a:spcAft>
                <a:spcPct val="0"/>
              </a:spcAft>
              <a:tabLst>
                <a:tab pos="617538" algn="l"/>
              </a:tabLst>
              <a:defRPr>
                <a:solidFill>
                  <a:schemeClr val="tx1"/>
                </a:solidFill>
                <a:latin typeface="Arial" panose="020B0604020202020204" pitchFamily="34" charset="0"/>
              </a:defRPr>
            </a:lvl8pPr>
            <a:lvl9pPr eaLnBrk="0" fontAlgn="base" hangingPunct="0">
              <a:spcBef>
                <a:spcPct val="0"/>
              </a:spcBef>
              <a:spcAft>
                <a:spcPct val="0"/>
              </a:spcAft>
              <a:tabLst>
                <a:tab pos="6175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17538" algn="l"/>
              </a:tabLst>
            </a:pPr>
            <a:r>
              <a:rPr lang="es-ES" sz="5400" dirty="0" smtClean="0">
                <a:solidFill>
                  <a:srgbClr val="FF9999"/>
                </a:solidFill>
                <a:latin typeface="Scarlet Josephine" pitchFamily="2" charset="0"/>
                <a:cs typeface="Arial" panose="020B0604020202020204" pitchFamily="34" charset="0"/>
              </a:rPr>
              <a:t>Campos formativos</a:t>
            </a:r>
            <a:endParaRPr kumimoji="0" lang="es-MX"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7" name="Tabla 6"/>
          <p:cNvGraphicFramePr>
            <a:graphicFrameLocks noGrp="1"/>
          </p:cNvGraphicFramePr>
          <p:nvPr>
            <p:extLst/>
          </p:nvPr>
        </p:nvGraphicFramePr>
        <p:xfrm>
          <a:off x="0" y="1039660"/>
          <a:ext cx="13393738" cy="9006039"/>
        </p:xfrm>
        <a:graphic>
          <a:graphicData uri="http://schemas.openxmlformats.org/drawingml/2006/table">
            <a:tbl>
              <a:tblPr firstRow="1" firstCol="1" bandRow="1">
                <a:tableStyleId>{5DA37D80-6434-44D0-A028-1B22A696006F}</a:tableStyleId>
              </a:tblPr>
              <a:tblGrid>
                <a:gridCol w="1871532"/>
                <a:gridCol w="11522206"/>
              </a:tblGrid>
              <a:tr h="402496">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c>
                  <a:txBody>
                    <a:bodyPr/>
                    <a:lstStyle/>
                    <a:p>
                      <a:pPr marL="0" algn="l" defTabSz="1339413" rtl="0" eaLnBrk="1" latinLnBrk="0" hangingPunct="1">
                        <a:lnSpc>
                          <a:spcPct val="115000"/>
                        </a:lnSpc>
                        <a:spcAft>
                          <a:spcPts val="0"/>
                        </a:spcAft>
                      </a:pPr>
                      <a:r>
                        <a:rPr lang="es-MX" sz="1800" b="0" kern="1200" dirty="0" smtClean="0">
                          <a:solidFill>
                            <a:schemeClr val="tx1"/>
                          </a:solidFill>
                          <a:effectLst/>
                          <a:latin typeface="Scarlet Josephine" pitchFamily="2" charset="0"/>
                          <a:ea typeface="+mn-ea"/>
                          <a:cs typeface="+mn-cs"/>
                        </a:rPr>
                        <a:t>Lenguaje y Comunicación</a:t>
                      </a:r>
                      <a:endParaRPr lang="es-MX" sz="1800" b="0" kern="1200" dirty="0">
                        <a:solidFill>
                          <a:schemeClr val="tx1"/>
                        </a:solidFill>
                        <a:effectLst/>
                        <a:latin typeface="Scarlet Josephine" pitchFamily="2" charset="0"/>
                        <a:ea typeface="+mn-ea"/>
                        <a:cs typeface="+mn-cs"/>
                      </a:endParaRPr>
                    </a:p>
                  </a:txBody>
                  <a:tcPr marL="68580" marR="68580" marT="0" marB="0"/>
                </a:tc>
              </a:tr>
              <a:tr h="1006240">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Nombre de actividad</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r>
              <a:tr h="537901">
                <a:tc>
                  <a:txBody>
                    <a:bodyPr/>
                    <a:lstStyle/>
                    <a:p>
                      <a:pPr marL="0" algn="l" defTabSz="1339413" rtl="0" eaLnBrk="1" latinLnBrk="0" hangingPunct="1">
                        <a:lnSpc>
                          <a:spcPct val="115000"/>
                        </a:lnSpc>
                        <a:spcAft>
                          <a:spcPts val="0"/>
                        </a:spcAft>
                      </a:pPr>
                      <a:r>
                        <a:rPr lang="es-MX" sz="1800" b="0" kern="1200" dirty="0" smtClean="0">
                          <a:solidFill>
                            <a:schemeClr val="tx1"/>
                          </a:solidFill>
                          <a:effectLst/>
                          <a:latin typeface="Scarlet Josephine" pitchFamily="2" charset="0"/>
                          <a:ea typeface="+mn-ea"/>
                          <a:cs typeface="+mn-cs"/>
                        </a:rPr>
                        <a:t>Fecha y hora</a:t>
                      </a:r>
                      <a:endParaRPr lang="es-MX" sz="1800" b="0" kern="1200" dirty="0">
                        <a:solidFill>
                          <a:schemeClr val="tx1"/>
                        </a:solidFill>
                        <a:effectLst/>
                        <a:latin typeface="Scarlet Josephine" pitchFamily="2" charset="0"/>
                        <a:ea typeface="+mn-ea"/>
                        <a:cs typeface="+mn-cs"/>
                      </a:endParaRPr>
                    </a:p>
                  </a:txBody>
                  <a:tcPr marL="68580" marR="68580" marT="0" marB="0"/>
                </a:tc>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r>
              <a:tr h="1006240">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Aprendizaje Esperado</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r>
              <a:tr h="3782224">
                <a:tc>
                  <a:txBody>
                    <a:bodyPr/>
                    <a:lstStyle/>
                    <a:p>
                      <a:pPr marL="0" algn="l" defTabSz="1339413" rtl="0" eaLnBrk="1" latinLnBrk="0" hangingPunct="1">
                        <a:lnSpc>
                          <a:spcPct val="115000"/>
                        </a:lnSpc>
                        <a:spcAft>
                          <a:spcPts val="0"/>
                        </a:spcAft>
                      </a:pPr>
                      <a:r>
                        <a:rPr lang="es-MX" sz="1800" b="0" kern="1200">
                          <a:solidFill>
                            <a:schemeClr val="tx1"/>
                          </a:solidFill>
                          <a:effectLst/>
                          <a:latin typeface="Scarlet Josephine" pitchFamily="2" charset="0"/>
                          <a:ea typeface="+mn-ea"/>
                          <a:cs typeface="+mn-cs"/>
                        </a:rPr>
                        <a:t>Evidencia</a:t>
                      </a:r>
                    </a:p>
                    <a:p>
                      <a:pPr marL="0" algn="l" defTabSz="1339413" rtl="0" eaLnBrk="1" latinLnBrk="0" hangingPunct="1">
                        <a:lnSpc>
                          <a:spcPct val="115000"/>
                        </a:lnSpc>
                        <a:spcAft>
                          <a:spcPts val="0"/>
                        </a:spcAft>
                      </a:pPr>
                      <a:r>
                        <a:rPr lang="es-MX" sz="1800" b="0" kern="1200">
                          <a:solidFill>
                            <a:schemeClr val="tx1"/>
                          </a:solidFill>
                          <a:effectLst/>
                          <a:latin typeface="Scarlet Josephine" pitchFamily="2" charset="0"/>
                          <a:ea typeface="+mn-ea"/>
                          <a:cs typeface="+mn-cs"/>
                        </a:rPr>
                        <a:t> </a:t>
                      </a:r>
                    </a:p>
                  </a:txBody>
                  <a:tcPr marL="68580" marR="68580" marT="0" marB="0"/>
                </a:tc>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r>
              <a:tr h="2270938">
                <a:tc>
                  <a:txBody>
                    <a:bodyPr/>
                    <a:lstStyle/>
                    <a:p>
                      <a:pPr marL="0" algn="l" defTabSz="1339413" rtl="0" eaLnBrk="1" latinLnBrk="0" hangingPunct="1">
                        <a:lnSpc>
                          <a:spcPct val="115000"/>
                        </a:lnSpc>
                        <a:spcAft>
                          <a:spcPts val="0"/>
                        </a:spcAft>
                      </a:pPr>
                      <a:r>
                        <a:rPr lang="es-MX" sz="1800" b="0" kern="1200">
                          <a:solidFill>
                            <a:schemeClr val="tx1"/>
                          </a:solidFill>
                          <a:effectLst/>
                          <a:latin typeface="Scarlet Josephine" pitchFamily="2" charset="0"/>
                          <a:ea typeface="+mn-ea"/>
                          <a:cs typeface="+mn-cs"/>
                        </a:rPr>
                        <a:t>Proceso/</a:t>
                      </a:r>
                    </a:p>
                    <a:p>
                      <a:pPr marL="0" algn="l" defTabSz="1339413" rtl="0" eaLnBrk="1" latinLnBrk="0" hangingPunct="1">
                        <a:lnSpc>
                          <a:spcPct val="115000"/>
                        </a:lnSpc>
                        <a:spcAft>
                          <a:spcPts val="0"/>
                        </a:spcAft>
                      </a:pPr>
                      <a:r>
                        <a:rPr lang="es-MX" sz="1800" b="0" kern="1200">
                          <a:solidFill>
                            <a:schemeClr val="tx1"/>
                          </a:solidFill>
                          <a:effectLst/>
                          <a:latin typeface="Scarlet Josephine" pitchFamily="2" charset="0"/>
                          <a:ea typeface="+mn-ea"/>
                          <a:cs typeface="+mn-cs"/>
                        </a:rPr>
                        <a:t>Observaciones</a:t>
                      </a:r>
                    </a:p>
                  </a:txBody>
                  <a:tcPr marL="68580" marR="68580" marT="0" marB="0"/>
                </a:tc>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r>
            </a:tbl>
          </a:graphicData>
        </a:graphic>
      </p:graphicFrame>
    </p:spTree>
    <p:extLst>
      <p:ext uri="{BB962C8B-B14F-4D97-AF65-F5344CB8AC3E}">
        <p14:creationId xmlns:p14="http://schemas.microsoft.com/office/powerpoint/2010/main" val="12799672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0" y="0"/>
          <a:ext cx="13393738" cy="10045699"/>
        </p:xfrm>
        <a:graphic>
          <a:graphicData uri="http://schemas.openxmlformats.org/drawingml/2006/table">
            <a:tbl>
              <a:tblPr firstRow="1" firstCol="1" bandRow="1">
                <a:tableStyleId>{5DA37D80-6434-44D0-A028-1B22A696006F}</a:tableStyleId>
              </a:tblPr>
              <a:tblGrid>
                <a:gridCol w="1871532"/>
                <a:gridCol w="11522206"/>
              </a:tblGrid>
              <a:tr h="448960">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c>
                  <a:txBody>
                    <a:bodyPr/>
                    <a:lstStyle/>
                    <a:p>
                      <a:pPr marL="0" algn="l" defTabSz="1339413" rtl="0" eaLnBrk="1" latinLnBrk="0" hangingPunct="1">
                        <a:lnSpc>
                          <a:spcPct val="115000"/>
                        </a:lnSpc>
                        <a:spcAft>
                          <a:spcPts val="0"/>
                        </a:spcAft>
                      </a:pPr>
                      <a:r>
                        <a:rPr lang="es-MX" sz="1800" b="0" kern="1200" dirty="0" smtClean="0">
                          <a:solidFill>
                            <a:schemeClr val="tx1"/>
                          </a:solidFill>
                          <a:effectLst/>
                          <a:latin typeface="Scarlet Josephine" pitchFamily="2" charset="0"/>
                          <a:ea typeface="+mn-ea"/>
                          <a:cs typeface="+mn-cs"/>
                        </a:rPr>
                        <a:t>Pensamiento Matemático</a:t>
                      </a:r>
                      <a:endParaRPr lang="es-MX" sz="1800" b="0" kern="1200" dirty="0">
                        <a:solidFill>
                          <a:schemeClr val="tx1"/>
                        </a:solidFill>
                        <a:effectLst/>
                        <a:latin typeface="Scarlet Josephine" pitchFamily="2" charset="0"/>
                        <a:ea typeface="+mn-ea"/>
                        <a:cs typeface="+mn-cs"/>
                      </a:endParaRPr>
                    </a:p>
                  </a:txBody>
                  <a:tcPr marL="68580" marR="68580" marT="0" marB="0"/>
                </a:tc>
              </a:tr>
              <a:tr h="1122401">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Nombre de actividad</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r>
              <a:tr h="599996">
                <a:tc>
                  <a:txBody>
                    <a:bodyPr/>
                    <a:lstStyle/>
                    <a:p>
                      <a:pPr marL="0" algn="l" defTabSz="1339413" rtl="0" eaLnBrk="1" latinLnBrk="0" hangingPunct="1">
                        <a:lnSpc>
                          <a:spcPct val="115000"/>
                        </a:lnSpc>
                        <a:spcAft>
                          <a:spcPts val="0"/>
                        </a:spcAft>
                      </a:pPr>
                      <a:r>
                        <a:rPr lang="es-MX" sz="1800" b="0" kern="1200" dirty="0" smtClean="0">
                          <a:solidFill>
                            <a:schemeClr val="tx1"/>
                          </a:solidFill>
                          <a:effectLst/>
                          <a:latin typeface="Scarlet Josephine" pitchFamily="2" charset="0"/>
                          <a:ea typeface="+mn-ea"/>
                          <a:cs typeface="+mn-cs"/>
                        </a:rPr>
                        <a:t>Fecha y hora</a:t>
                      </a:r>
                      <a:endParaRPr lang="es-MX" sz="1800" b="0" kern="1200" dirty="0">
                        <a:solidFill>
                          <a:schemeClr val="tx1"/>
                        </a:solidFill>
                        <a:effectLst/>
                        <a:latin typeface="Scarlet Josephine" pitchFamily="2" charset="0"/>
                        <a:ea typeface="+mn-ea"/>
                        <a:cs typeface="+mn-cs"/>
                      </a:endParaRPr>
                    </a:p>
                  </a:txBody>
                  <a:tcPr marL="68580" marR="68580" marT="0" marB="0"/>
                </a:tc>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r>
              <a:tr h="1122401">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Aprendizaje Esperado</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r>
              <a:tr h="4218845">
                <a:tc>
                  <a:txBody>
                    <a:bodyPr/>
                    <a:lstStyle/>
                    <a:p>
                      <a:pPr marL="0" algn="l" defTabSz="1339413" rtl="0" eaLnBrk="1" latinLnBrk="0" hangingPunct="1">
                        <a:lnSpc>
                          <a:spcPct val="115000"/>
                        </a:lnSpc>
                        <a:spcAft>
                          <a:spcPts val="0"/>
                        </a:spcAft>
                      </a:pPr>
                      <a:r>
                        <a:rPr lang="es-MX" sz="1800" b="0" kern="1200">
                          <a:solidFill>
                            <a:schemeClr val="tx1"/>
                          </a:solidFill>
                          <a:effectLst/>
                          <a:latin typeface="Scarlet Josephine" pitchFamily="2" charset="0"/>
                          <a:ea typeface="+mn-ea"/>
                          <a:cs typeface="+mn-cs"/>
                        </a:rPr>
                        <a:t>Evidencia</a:t>
                      </a:r>
                    </a:p>
                    <a:p>
                      <a:pPr marL="0" algn="l" defTabSz="1339413" rtl="0" eaLnBrk="1" latinLnBrk="0" hangingPunct="1">
                        <a:lnSpc>
                          <a:spcPct val="115000"/>
                        </a:lnSpc>
                        <a:spcAft>
                          <a:spcPts val="0"/>
                        </a:spcAft>
                      </a:pPr>
                      <a:r>
                        <a:rPr lang="es-MX" sz="1800" b="0" kern="1200">
                          <a:solidFill>
                            <a:schemeClr val="tx1"/>
                          </a:solidFill>
                          <a:effectLst/>
                          <a:latin typeface="Scarlet Josephine" pitchFamily="2" charset="0"/>
                          <a:ea typeface="+mn-ea"/>
                          <a:cs typeface="+mn-cs"/>
                        </a:rPr>
                        <a:t> </a:t>
                      </a:r>
                    </a:p>
                  </a:txBody>
                  <a:tcPr marL="68580" marR="68580" marT="0" marB="0"/>
                </a:tc>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r>
              <a:tr h="2533096">
                <a:tc>
                  <a:txBody>
                    <a:bodyPr/>
                    <a:lstStyle/>
                    <a:p>
                      <a:pPr marL="0" algn="l" defTabSz="1339413" rtl="0" eaLnBrk="1" latinLnBrk="0" hangingPunct="1">
                        <a:lnSpc>
                          <a:spcPct val="115000"/>
                        </a:lnSpc>
                        <a:spcAft>
                          <a:spcPts val="0"/>
                        </a:spcAft>
                      </a:pPr>
                      <a:r>
                        <a:rPr lang="es-MX" sz="1800" b="0" kern="1200">
                          <a:solidFill>
                            <a:schemeClr val="tx1"/>
                          </a:solidFill>
                          <a:effectLst/>
                          <a:latin typeface="Scarlet Josephine" pitchFamily="2" charset="0"/>
                          <a:ea typeface="+mn-ea"/>
                          <a:cs typeface="+mn-cs"/>
                        </a:rPr>
                        <a:t>Proceso/</a:t>
                      </a:r>
                    </a:p>
                    <a:p>
                      <a:pPr marL="0" algn="l" defTabSz="1339413" rtl="0" eaLnBrk="1" latinLnBrk="0" hangingPunct="1">
                        <a:lnSpc>
                          <a:spcPct val="115000"/>
                        </a:lnSpc>
                        <a:spcAft>
                          <a:spcPts val="0"/>
                        </a:spcAft>
                      </a:pPr>
                      <a:r>
                        <a:rPr lang="es-MX" sz="1800" b="0" kern="1200">
                          <a:solidFill>
                            <a:schemeClr val="tx1"/>
                          </a:solidFill>
                          <a:effectLst/>
                          <a:latin typeface="Scarlet Josephine" pitchFamily="2" charset="0"/>
                          <a:ea typeface="+mn-ea"/>
                          <a:cs typeface="+mn-cs"/>
                        </a:rPr>
                        <a:t>Observaciones</a:t>
                      </a:r>
                    </a:p>
                  </a:txBody>
                  <a:tcPr marL="68580" marR="68580" marT="0" marB="0"/>
                </a:tc>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r>
            </a:tbl>
          </a:graphicData>
        </a:graphic>
      </p:graphicFrame>
    </p:spTree>
    <p:extLst>
      <p:ext uri="{BB962C8B-B14F-4D97-AF65-F5344CB8AC3E}">
        <p14:creationId xmlns:p14="http://schemas.microsoft.com/office/powerpoint/2010/main" val="29162560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0" y="0"/>
          <a:ext cx="13393738" cy="10045699"/>
        </p:xfrm>
        <a:graphic>
          <a:graphicData uri="http://schemas.openxmlformats.org/drawingml/2006/table">
            <a:tbl>
              <a:tblPr firstRow="1" firstCol="1" bandRow="1">
                <a:tableStyleId>{5DA37D80-6434-44D0-A028-1B22A696006F}</a:tableStyleId>
              </a:tblPr>
              <a:tblGrid>
                <a:gridCol w="1871532"/>
                <a:gridCol w="11522206"/>
              </a:tblGrid>
              <a:tr h="448960">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c>
                  <a:txBody>
                    <a:bodyPr/>
                    <a:lstStyle/>
                    <a:p>
                      <a:pPr marL="0" algn="l" defTabSz="1339413" rtl="0" eaLnBrk="1" latinLnBrk="0" hangingPunct="1">
                        <a:lnSpc>
                          <a:spcPct val="115000"/>
                        </a:lnSpc>
                        <a:spcAft>
                          <a:spcPts val="0"/>
                        </a:spcAft>
                      </a:pPr>
                      <a:r>
                        <a:rPr lang="es-MX" sz="1800" b="0" kern="1200" dirty="0" smtClean="0">
                          <a:solidFill>
                            <a:schemeClr val="tx1"/>
                          </a:solidFill>
                          <a:effectLst/>
                          <a:latin typeface="Scarlet Josephine" pitchFamily="2" charset="0"/>
                          <a:ea typeface="+mn-ea"/>
                          <a:cs typeface="+mn-cs"/>
                        </a:rPr>
                        <a:t>Exploración</a:t>
                      </a:r>
                      <a:r>
                        <a:rPr lang="es-MX" sz="1800" b="0" kern="1200" baseline="0" dirty="0" smtClean="0">
                          <a:solidFill>
                            <a:schemeClr val="tx1"/>
                          </a:solidFill>
                          <a:effectLst/>
                          <a:latin typeface="Scarlet Josephine" pitchFamily="2" charset="0"/>
                          <a:ea typeface="+mn-ea"/>
                          <a:cs typeface="+mn-cs"/>
                        </a:rPr>
                        <a:t> del Mundo Natural y Social </a:t>
                      </a:r>
                      <a:endParaRPr lang="es-MX" sz="1800" b="0" kern="1200" dirty="0">
                        <a:solidFill>
                          <a:schemeClr val="tx1"/>
                        </a:solidFill>
                        <a:effectLst/>
                        <a:latin typeface="Scarlet Josephine" pitchFamily="2" charset="0"/>
                        <a:ea typeface="+mn-ea"/>
                        <a:cs typeface="+mn-cs"/>
                      </a:endParaRPr>
                    </a:p>
                  </a:txBody>
                  <a:tcPr marL="68580" marR="68580" marT="0" marB="0"/>
                </a:tc>
              </a:tr>
              <a:tr h="1122401">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Nombre de actividad</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r>
              <a:tr h="599996">
                <a:tc>
                  <a:txBody>
                    <a:bodyPr/>
                    <a:lstStyle/>
                    <a:p>
                      <a:pPr marL="0" algn="l" defTabSz="1339413" rtl="0" eaLnBrk="1" latinLnBrk="0" hangingPunct="1">
                        <a:lnSpc>
                          <a:spcPct val="115000"/>
                        </a:lnSpc>
                        <a:spcAft>
                          <a:spcPts val="0"/>
                        </a:spcAft>
                      </a:pPr>
                      <a:r>
                        <a:rPr lang="es-MX" sz="1800" b="0" kern="1200" dirty="0" smtClean="0">
                          <a:solidFill>
                            <a:schemeClr val="tx1"/>
                          </a:solidFill>
                          <a:effectLst/>
                          <a:latin typeface="Scarlet Josephine" pitchFamily="2" charset="0"/>
                          <a:ea typeface="+mn-ea"/>
                          <a:cs typeface="+mn-cs"/>
                        </a:rPr>
                        <a:t>Fecha y hora</a:t>
                      </a:r>
                      <a:endParaRPr lang="es-MX" sz="1800" b="0" kern="1200" dirty="0">
                        <a:solidFill>
                          <a:schemeClr val="tx1"/>
                        </a:solidFill>
                        <a:effectLst/>
                        <a:latin typeface="Scarlet Josephine" pitchFamily="2" charset="0"/>
                        <a:ea typeface="+mn-ea"/>
                        <a:cs typeface="+mn-cs"/>
                      </a:endParaRPr>
                    </a:p>
                  </a:txBody>
                  <a:tcPr marL="68580" marR="68580" marT="0" marB="0"/>
                </a:tc>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r>
              <a:tr h="1122401">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Aprendizaje Esperado</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r>
              <a:tr h="4218845">
                <a:tc>
                  <a:txBody>
                    <a:bodyPr/>
                    <a:lstStyle/>
                    <a:p>
                      <a:pPr marL="0" algn="l" defTabSz="1339413" rtl="0" eaLnBrk="1" latinLnBrk="0" hangingPunct="1">
                        <a:lnSpc>
                          <a:spcPct val="115000"/>
                        </a:lnSpc>
                        <a:spcAft>
                          <a:spcPts val="0"/>
                        </a:spcAft>
                      </a:pPr>
                      <a:r>
                        <a:rPr lang="es-MX" sz="1800" b="0" kern="1200">
                          <a:solidFill>
                            <a:schemeClr val="tx1"/>
                          </a:solidFill>
                          <a:effectLst/>
                          <a:latin typeface="Scarlet Josephine" pitchFamily="2" charset="0"/>
                          <a:ea typeface="+mn-ea"/>
                          <a:cs typeface="+mn-cs"/>
                        </a:rPr>
                        <a:t>Evidencia</a:t>
                      </a:r>
                    </a:p>
                    <a:p>
                      <a:pPr marL="0" algn="l" defTabSz="1339413" rtl="0" eaLnBrk="1" latinLnBrk="0" hangingPunct="1">
                        <a:lnSpc>
                          <a:spcPct val="115000"/>
                        </a:lnSpc>
                        <a:spcAft>
                          <a:spcPts val="0"/>
                        </a:spcAft>
                      </a:pPr>
                      <a:r>
                        <a:rPr lang="es-MX" sz="1800" b="0" kern="1200">
                          <a:solidFill>
                            <a:schemeClr val="tx1"/>
                          </a:solidFill>
                          <a:effectLst/>
                          <a:latin typeface="Scarlet Josephine" pitchFamily="2" charset="0"/>
                          <a:ea typeface="+mn-ea"/>
                          <a:cs typeface="+mn-cs"/>
                        </a:rPr>
                        <a:t> </a:t>
                      </a:r>
                    </a:p>
                  </a:txBody>
                  <a:tcPr marL="68580" marR="68580" marT="0" marB="0"/>
                </a:tc>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r>
              <a:tr h="2533096">
                <a:tc>
                  <a:txBody>
                    <a:bodyPr/>
                    <a:lstStyle/>
                    <a:p>
                      <a:pPr marL="0" algn="l" defTabSz="1339413" rtl="0" eaLnBrk="1" latinLnBrk="0" hangingPunct="1">
                        <a:lnSpc>
                          <a:spcPct val="115000"/>
                        </a:lnSpc>
                        <a:spcAft>
                          <a:spcPts val="0"/>
                        </a:spcAft>
                      </a:pPr>
                      <a:r>
                        <a:rPr lang="es-MX" sz="1800" b="0" kern="1200">
                          <a:solidFill>
                            <a:schemeClr val="tx1"/>
                          </a:solidFill>
                          <a:effectLst/>
                          <a:latin typeface="Scarlet Josephine" pitchFamily="2" charset="0"/>
                          <a:ea typeface="+mn-ea"/>
                          <a:cs typeface="+mn-cs"/>
                        </a:rPr>
                        <a:t>Proceso/</a:t>
                      </a:r>
                    </a:p>
                    <a:p>
                      <a:pPr marL="0" algn="l" defTabSz="1339413" rtl="0" eaLnBrk="1" latinLnBrk="0" hangingPunct="1">
                        <a:lnSpc>
                          <a:spcPct val="115000"/>
                        </a:lnSpc>
                        <a:spcAft>
                          <a:spcPts val="0"/>
                        </a:spcAft>
                      </a:pPr>
                      <a:r>
                        <a:rPr lang="es-MX" sz="1800" b="0" kern="1200">
                          <a:solidFill>
                            <a:schemeClr val="tx1"/>
                          </a:solidFill>
                          <a:effectLst/>
                          <a:latin typeface="Scarlet Josephine" pitchFamily="2" charset="0"/>
                          <a:ea typeface="+mn-ea"/>
                          <a:cs typeface="+mn-cs"/>
                        </a:rPr>
                        <a:t>Observaciones</a:t>
                      </a:r>
                    </a:p>
                  </a:txBody>
                  <a:tcPr marL="68580" marR="68580" marT="0" marB="0"/>
                </a:tc>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r>
            </a:tbl>
          </a:graphicData>
        </a:graphic>
      </p:graphicFrame>
    </p:spTree>
    <p:extLst>
      <p:ext uri="{BB962C8B-B14F-4D97-AF65-F5344CB8AC3E}">
        <p14:creationId xmlns:p14="http://schemas.microsoft.com/office/powerpoint/2010/main" val="13277211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a:blip r:embed="rId2"/>
          <a:stretch>
            <a:fillRect/>
          </a:stretch>
        </p:blipFill>
        <p:spPr>
          <a:xfrm>
            <a:off x="-87682" y="0"/>
            <a:ext cx="13467455" cy="10045700"/>
          </a:xfrm>
          <a:prstGeom prst="rect">
            <a:avLst/>
          </a:prstGeom>
        </p:spPr>
      </p:pic>
    </p:spTree>
    <p:extLst>
      <p:ext uri="{BB962C8B-B14F-4D97-AF65-F5344CB8AC3E}">
        <p14:creationId xmlns:p14="http://schemas.microsoft.com/office/powerpoint/2010/main" val="11800380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300625" y="1106254"/>
          <a:ext cx="12663812" cy="5984365"/>
        </p:xfrm>
        <a:graphic>
          <a:graphicData uri="http://schemas.openxmlformats.org/drawingml/2006/table">
            <a:tbl>
              <a:tblPr firstRow="1" firstCol="1" bandRow="1">
                <a:tableStyleId>{0E3FDE45-AF77-4B5C-9715-49D594BDF05E}</a:tableStyleId>
              </a:tblPr>
              <a:tblGrid>
                <a:gridCol w="3162825"/>
                <a:gridCol w="1647100"/>
                <a:gridCol w="1773112"/>
                <a:gridCol w="1900912"/>
                <a:gridCol w="4179863"/>
              </a:tblGrid>
              <a:tr h="332056">
                <a:tc>
                  <a:txBody>
                    <a:bodyPr/>
                    <a:lstStyle/>
                    <a:p>
                      <a:pPr algn="ctr">
                        <a:lnSpc>
                          <a:spcPct val="115000"/>
                        </a:lnSpc>
                        <a:spcAft>
                          <a:spcPts val="0"/>
                        </a:spcAft>
                      </a:pPr>
                      <a:r>
                        <a:rPr lang="es-MX" sz="20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800" b="0" dirty="0">
                          <a:effectLst/>
                          <a:latin typeface="Scarlet Josephine" pitchFamily="2" charset="0"/>
                        </a:rPr>
                        <a:t>Lo logra</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800" b="0">
                          <a:effectLst/>
                          <a:latin typeface="Scarlet Josephine" pitchFamily="2" charset="0"/>
                        </a:rPr>
                        <a:t>No lo logra</a:t>
                      </a:r>
                      <a:endParaRPr lang="es-MX" sz="1600" b="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800" b="0">
                          <a:effectLst/>
                          <a:latin typeface="Scarlet Josephine" pitchFamily="2" charset="0"/>
                        </a:rPr>
                        <a:t>Lo logra con ayuda</a:t>
                      </a:r>
                      <a:endParaRPr lang="es-MX" sz="1600" b="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800" b="0">
                          <a:effectLst/>
                          <a:latin typeface="Scarlet Josephine" pitchFamily="2" charset="0"/>
                        </a:rPr>
                        <a:t>Observaciones</a:t>
                      </a:r>
                      <a:endParaRPr lang="es-MX" sz="1600" b="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r>
              <a:tr h="587055">
                <a:tc>
                  <a:txBody>
                    <a:bodyPr/>
                    <a:lstStyle/>
                    <a:p>
                      <a:pPr>
                        <a:lnSpc>
                          <a:spcPct val="115000"/>
                        </a:lnSpc>
                        <a:spcAft>
                          <a:spcPts val="0"/>
                        </a:spcAft>
                      </a:pPr>
                      <a:r>
                        <a:rPr lang="es-MX" sz="1800" b="0" dirty="0">
                          <a:effectLst/>
                          <a:latin typeface="Scarlet Josephine" pitchFamily="2" charset="0"/>
                        </a:rPr>
                        <a:t>Identifica </a:t>
                      </a:r>
                      <a:r>
                        <a:rPr lang="es-MX" sz="1800" b="0" dirty="0" smtClean="0">
                          <a:effectLst/>
                          <a:latin typeface="Scarlet Josephine" pitchFamily="2" charset="0"/>
                        </a:rPr>
                        <a:t>qué es un experimento</a:t>
                      </a:r>
                      <a:endParaRPr lang="es-MX" sz="1600" b="0" dirty="0">
                        <a:effectLst/>
                        <a:latin typeface="Scarlet Josephine" pitchFamily="2" charset="0"/>
                      </a:endParaRPr>
                    </a:p>
                    <a:p>
                      <a:pPr>
                        <a:lnSpc>
                          <a:spcPct val="115000"/>
                        </a:lnSpc>
                        <a:spcAft>
                          <a:spcPts val="0"/>
                        </a:spcAft>
                      </a:pPr>
                      <a:r>
                        <a:rPr lang="es-MX" sz="18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a:effectLst/>
                          <a:latin typeface="Scarlet Josephine" pitchFamily="2" charset="0"/>
                        </a:rPr>
                        <a:t> </a:t>
                      </a:r>
                      <a:endParaRPr lang="es-MX" sz="1600" b="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a:effectLst/>
                          <a:latin typeface="Scarlet Josephine" pitchFamily="2" charset="0"/>
                        </a:rPr>
                        <a:t> </a:t>
                      </a:r>
                      <a:endParaRPr lang="es-MX" sz="1600" b="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r>
              <a:tr h="936823">
                <a:tc>
                  <a:txBody>
                    <a:bodyPr/>
                    <a:lstStyle/>
                    <a:p>
                      <a:pPr>
                        <a:lnSpc>
                          <a:spcPct val="115000"/>
                        </a:lnSpc>
                        <a:spcAft>
                          <a:spcPts val="0"/>
                        </a:spcAft>
                      </a:pPr>
                      <a:r>
                        <a:rPr lang="es-MX" sz="1800" b="0" dirty="0" smtClean="0">
                          <a:effectLst/>
                          <a:latin typeface="Scarlet Josephine" pitchFamily="2" charset="0"/>
                        </a:rPr>
                        <a:t>Sabe la importancia de los experimentos</a:t>
                      </a:r>
                      <a:endParaRPr lang="es-MX" sz="1600" b="0" dirty="0">
                        <a:effectLst/>
                        <a:latin typeface="Scarlet Josephine" pitchFamily="2" charset="0"/>
                      </a:endParaRPr>
                    </a:p>
                    <a:p>
                      <a:pPr>
                        <a:lnSpc>
                          <a:spcPct val="115000"/>
                        </a:lnSpc>
                        <a:spcAft>
                          <a:spcPts val="0"/>
                        </a:spcAft>
                      </a:pPr>
                      <a:r>
                        <a:rPr lang="es-MX" sz="20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a:effectLst/>
                          <a:latin typeface="Scarlet Josephine" pitchFamily="2" charset="0"/>
                        </a:rPr>
                        <a:t> </a:t>
                      </a:r>
                      <a:endParaRPr lang="es-MX" sz="1600" b="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a:effectLst/>
                          <a:latin typeface="Scarlet Josephine" pitchFamily="2" charset="0"/>
                        </a:rPr>
                        <a:t> </a:t>
                      </a:r>
                      <a:endParaRPr lang="es-MX" sz="1600" b="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r>
              <a:tr h="936823">
                <a:tc>
                  <a:txBody>
                    <a:bodyPr/>
                    <a:lstStyle/>
                    <a:p>
                      <a:pPr>
                        <a:lnSpc>
                          <a:spcPct val="115000"/>
                        </a:lnSpc>
                        <a:spcAft>
                          <a:spcPts val="0"/>
                        </a:spcAft>
                      </a:pPr>
                      <a:r>
                        <a:rPr lang="es-MX" sz="1800" b="0" dirty="0" smtClean="0">
                          <a:effectLst/>
                          <a:latin typeface="Scarlet Josephine" pitchFamily="2" charset="0"/>
                        </a:rPr>
                        <a:t>Pone a prueba sus ideas y supuestos</a:t>
                      </a:r>
                      <a:endParaRPr lang="es-MX" sz="1600" b="0" dirty="0">
                        <a:effectLst/>
                        <a:latin typeface="Scarlet Josephine" pitchFamily="2" charset="0"/>
                      </a:endParaRPr>
                    </a:p>
                    <a:p>
                      <a:pPr>
                        <a:lnSpc>
                          <a:spcPct val="115000"/>
                        </a:lnSpc>
                        <a:spcAft>
                          <a:spcPts val="0"/>
                        </a:spcAft>
                      </a:pPr>
                      <a:r>
                        <a:rPr lang="es-MX" sz="20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a:effectLst/>
                          <a:latin typeface="Scarlet Josephine" pitchFamily="2" charset="0"/>
                        </a:rPr>
                        <a:t> </a:t>
                      </a:r>
                      <a:endParaRPr lang="es-MX" sz="1600" b="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r>
              <a:tr h="889438">
                <a:tc>
                  <a:txBody>
                    <a:bodyPr/>
                    <a:lstStyle/>
                    <a:p>
                      <a:pPr>
                        <a:lnSpc>
                          <a:spcPct val="115000"/>
                        </a:lnSpc>
                        <a:spcAft>
                          <a:spcPts val="0"/>
                        </a:spcAft>
                      </a:pPr>
                      <a:r>
                        <a:rPr lang="es-MX" sz="1800" b="0" dirty="0" smtClean="0">
                          <a:effectLst/>
                          <a:latin typeface="Scarlet Josephine" pitchFamily="2" charset="0"/>
                        </a:rPr>
                        <a:t>Reconoce que es importante seguir instrucciones</a:t>
                      </a:r>
                      <a:endParaRPr lang="es-MX" sz="1600" b="0" dirty="0">
                        <a:effectLst/>
                        <a:latin typeface="Scarlet Josephine" pitchFamily="2" charset="0"/>
                      </a:endParaRPr>
                    </a:p>
                    <a:p>
                      <a:pPr>
                        <a:lnSpc>
                          <a:spcPct val="115000"/>
                        </a:lnSpc>
                        <a:spcAft>
                          <a:spcPts val="0"/>
                        </a:spcAft>
                      </a:pPr>
                      <a:r>
                        <a:rPr lang="es-MX" sz="18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a:effectLst/>
                          <a:latin typeface="Scarlet Josephine" pitchFamily="2" charset="0"/>
                        </a:rPr>
                        <a:t> </a:t>
                      </a:r>
                      <a:endParaRPr lang="es-MX" sz="1600" b="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a:effectLst/>
                          <a:latin typeface="Scarlet Josephine" pitchFamily="2" charset="0"/>
                        </a:rPr>
                        <a:t> </a:t>
                      </a:r>
                      <a:endParaRPr lang="es-MX" sz="1600" b="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r>
              <a:tr h="1191822">
                <a:tc>
                  <a:txBody>
                    <a:bodyPr/>
                    <a:lstStyle/>
                    <a:p>
                      <a:pPr>
                        <a:lnSpc>
                          <a:spcPct val="115000"/>
                        </a:lnSpc>
                        <a:spcAft>
                          <a:spcPts val="0"/>
                        </a:spcAft>
                      </a:pPr>
                      <a:r>
                        <a:rPr lang="es-MX" sz="1800" b="0" dirty="0" smtClean="0">
                          <a:effectLst/>
                          <a:latin typeface="Scarlet Josephine" pitchFamily="2" charset="0"/>
                        </a:rPr>
                        <a:t>Logra realizar actividades </a:t>
                      </a:r>
                      <a:r>
                        <a:rPr lang="es-MX" sz="1800" b="0" baseline="0" dirty="0" smtClean="0">
                          <a:effectLst/>
                          <a:latin typeface="Scarlet Josephine" pitchFamily="2" charset="0"/>
                        </a:rPr>
                        <a:t>que lo ponen a prueba</a:t>
                      </a:r>
                      <a:endParaRPr lang="es-MX" sz="1600" b="0" dirty="0">
                        <a:effectLst/>
                        <a:latin typeface="Scarlet Josephine" pitchFamily="2" charset="0"/>
                      </a:endParaRPr>
                    </a:p>
                    <a:p>
                      <a:pPr>
                        <a:lnSpc>
                          <a:spcPct val="115000"/>
                        </a:lnSpc>
                        <a:spcAft>
                          <a:spcPts val="0"/>
                        </a:spcAft>
                      </a:pPr>
                      <a:r>
                        <a:rPr lang="es-MX" sz="18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a:effectLst/>
                          <a:latin typeface="Scarlet Josephine" pitchFamily="2" charset="0"/>
                        </a:rPr>
                        <a:t> </a:t>
                      </a:r>
                      <a:endParaRPr lang="es-MX" sz="1600" b="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r>
              <a:tr h="889438">
                <a:tc>
                  <a:txBody>
                    <a:bodyPr/>
                    <a:lstStyle/>
                    <a:p>
                      <a:pPr>
                        <a:lnSpc>
                          <a:spcPct val="115000"/>
                        </a:lnSpc>
                        <a:spcAft>
                          <a:spcPts val="0"/>
                        </a:spcAft>
                      </a:pPr>
                      <a:r>
                        <a:rPr lang="es-MX" sz="1800" b="0" dirty="0" smtClean="0">
                          <a:effectLst/>
                          <a:latin typeface="Scarlet Josephine" pitchFamily="2" charset="0"/>
                        </a:rPr>
                        <a:t>Identifica los pasos que hay que seguir</a:t>
                      </a:r>
                      <a:endParaRPr lang="es-MX" sz="1600" b="0" dirty="0" smtClean="0">
                        <a:effectLst/>
                        <a:latin typeface="Scarlet Josephine" pitchFamily="2" charset="0"/>
                      </a:endParaRPr>
                    </a:p>
                    <a:p>
                      <a:pPr>
                        <a:lnSpc>
                          <a:spcPct val="115000"/>
                        </a:lnSpc>
                        <a:spcAft>
                          <a:spcPts val="0"/>
                        </a:spcAft>
                      </a:pPr>
                      <a:r>
                        <a:rPr lang="es-MX" sz="18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2000" b="0" dirty="0">
                          <a:effectLst/>
                          <a:latin typeface="Scarlet Josephine" pitchFamily="2" charset="0"/>
                        </a:rPr>
                        <a:t> </a:t>
                      </a:r>
                      <a:endParaRPr lang="es-MX" sz="1600" b="0" dirty="0">
                        <a:effectLst/>
                        <a:latin typeface="Scarlet Josephine" pitchFamily="2"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Rectangle 1"/>
          <p:cNvSpPr>
            <a:spLocks noChangeArrowheads="1"/>
          </p:cNvSpPr>
          <p:nvPr/>
        </p:nvSpPr>
        <p:spPr bwMode="auto">
          <a:xfrm>
            <a:off x="3238348" y="-94075"/>
            <a:ext cx="708078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17538" algn="l"/>
              </a:tabLst>
              <a:defRPr>
                <a:solidFill>
                  <a:schemeClr val="tx1"/>
                </a:solidFill>
                <a:latin typeface="Arial" panose="020B0604020202020204" pitchFamily="34" charset="0"/>
              </a:defRPr>
            </a:lvl1pPr>
            <a:lvl2pPr eaLnBrk="0" fontAlgn="base" hangingPunct="0">
              <a:spcBef>
                <a:spcPct val="0"/>
              </a:spcBef>
              <a:spcAft>
                <a:spcPct val="0"/>
              </a:spcAft>
              <a:tabLst>
                <a:tab pos="617538" algn="l"/>
              </a:tabLst>
              <a:defRPr>
                <a:solidFill>
                  <a:schemeClr val="tx1"/>
                </a:solidFill>
                <a:latin typeface="Arial" panose="020B0604020202020204" pitchFamily="34" charset="0"/>
              </a:defRPr>
            </a:lvl2pPr>
            <a:lvl3pPr eaLnBrk="0" fontAlgn="base" hangingPunct="0">
              <a:spcBef>
                <a:spcPct val="0"/>
              </a:spcBef>
              <a:spcAft>
                <a:spcPct val="0"/>
              </a:spcAft>
              <a:tabLst>
                <a:tab pos="617538" algn="l"/>
              </a:tabLst>
              <a:defRPr>
                <a:solidFill>
                  <a:schemeClr val="tx1"/>
                </a:solidFill>
                <a:latin typeface="Arial" panose="020B0604020202020204" pitchFamily="34" charset="0"/>
              </a:defRPr>
            </a:lvl3pPr>
            <a:lvl4pPr eaLnBrk="0" fontAlgn="base" hangingPunct="0">
              <a:spcBef>
                <a:spcPct val="0"/>
              </a:spcBef>
              <a:spcAft>
                <a:spcPct val="0"/>
              </a:spcAft>
              <a:tabLst>
                <a:tab pos="617538" algn="l"/>
              </a:tabLst>
              <a:defRPr>
                <a:solidFill>
                  <a:schemeClr val="tx1"/>
                </a:solidFill>
                <a:latin typeface="Arial" panose="020B0604020202020204" pitchFamily="34" charset="0"/>
              </a:defRPr>
            </a:lvl4pPr>
            <a:lvl5pPr eaLnBrk="0" fontAlgn="base" hangingPunct="0">
              <a:spcBef>
                <a:spcPct val="0"/>
              </a:spcBef>
              <a:spcAft>
                <a:spcPct val="0"/>
              </a:spcAft>
              <a:tabLst>
                <a:tab pos="617538" algn="l"/>
              </a:tabLst>
              <a:defRPr>
                <a:solidFill>
                  <a:schemeClr val="tx1"/>
                </a:solidFill>
                <a:latin typeface="Arial" panose="020B0604020202020204" pitchFamily="34" charset="0"/>
              </a:defRPr>
            </a:lvl5pPr>
            <a:lvl6pPr eaLnBrk="0" fontAlgn="base" hangingPunct="0">
              <a:spcBef>
                <a:spcPct val="0"/>
              </a:spcBef>
              <a:spcAft>
                <a:spcPct val="0"/>
              </a:spcAft>
              <a:tabLst>
                <a:tab pos="617538" algn="l"/>
              </a:tabLst>
              <a:defRPr>
                <a:solidFill>
                  <a:schemeClr val="tx1"/>
                </a:solidFill>
                <a:latin typeface="Arial" panose="020B0604020202020204" pitchFamily="34" charset="0"/>
              </a:defRPr>
            </a:lvl6pPr>
            <a:lvl7pPr eaLnBrk="0" fontAlgn="base" hangingPunct="0">
              <a:spcBef>
                <a:spcPct val="0"/>
              </a:spcBef>
              <a:spcAft>
                <a:spcPct val="0"/>
              </a:spcAft>
              <a:tabLst>
                <a:tab pos="617538" algn="l"/>
              </a:tabLst>
              <a:defRPr>
                <a:solidFill>
                  <a:schemeClr val="tx1"/>
                </a:solidFill>
                <a:latin typeface="Arial" panose="020B0604020202020204" pitchFamily="34" charset="0"/>
              </a:defRPr>
            </a:lvl7pPr>
            <a:lvl8pPr eaLnBrk="0" fontAlgn="base" hangingPunct="0">
              <a:spcBef>
                <a:spcPct val="0"/>
              </a:spcBef>
              <a:spcAft>
                <a:spcPct val="0"/>
              </a:spcAft>
              <a:tabLst>
                <a:tab pos="617538" algn="l"/>
              </a:tabLst>
              <a:defRPr>
                <a:solidFill>
                  <a:schemeClr val="tx1"/>
                </a:solidFill>
                <a:latin typeface="Arial" panose="020B0604020202020204" pitchFamily="34" charset="0"/>
              </a:defRPr>
            </a:lvl8pPr>
            <a:lvl9pPr eaLnBrk="0" fontAlgn="base" hangingPunct="0">
              <a:spcBef>
                <a:spcPct val="0"/>
              </a:spcBef>
              <a:spcAft>
                <a:spcPct val="0"/>
              </a:spcAft>
              <a:tabLst>
                <a:tab pos="6175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17538" algn="l"/>
              </a:tabLst>
            </a:pPr>
            <a:r>
              <a:rPr kumimoji="0" lang="es-MX" sz="5400" u="none" strike="noStrike" cap="none" normalizeH="0" baseline="0" dirty="0" smtClean="0">
                <a:ln>
                  <a:noFill/>
                </a:ln>
                <a:solidFill>
                  <a:srgbClr val="FF9999"/>
                </a:solidFill>
                <a:effectLst/>
                <a:latin typeface="Scarlet Josephine" pitchFamily="2" charset="0"/>
                <a:ea typeface="Calibri" panose="020F0502020204030204" pitchFamily="34" charset="0"/>
                <a:cs typeface="Arial" panose="020B0604020202020204" pitchFamily="34" charset="0"/>
              </a:rPr>
              <a:t>Diagnóstico</a:t>
            </a:r>
            <a:r>
              <a:rPr kumimoji="0" lang="es-MX" sz="5400" b="1" i="1" u="none" strike="noStrike" cap="none" normalizeH="0" baseline="0" dirty="0" smtClean="0">
                <a:ln>
                  <a:noFill/>
                </a:ln>
                <a:effectLst/>
                <a:latin typeface="Kristen ITC" panose="03050502040202030202" pitchFamily="66" charset="0"/>
                <a:ea typeface="Calibri" panose="020F0502020204030204" pitchFamily="34" charset="0"/>
                <a:cs typeface="Arial" panose="020B0604020202020204" pitchFamily="34" charset="0"/>
              </a:rPr>
              <a:t>: </a:t>
            </a:r>
            <a:r>
              <a:rPr kumimoji="0" lang="es-MX" sz="4800" b="0" i="0" u="none" strike="noStrike" cap="none" normalizeH="0" baseline="0" dirty="0" smtClean="0">
                <a:ln>
                  <a:noFill/>
                </a:ln>
                <a:effectLst/>
                <a:latin typeface="Scarlet Josephine" pitchFamily="2" charset="0"/>
                <a:ea typeface="Calibri" panose="020F0502020204030204" pitchFamily="34" charset="0"/>
                <a:cs typeface="Arial" panose="020B0604020202020204" pitchFamily="34" charset="0"/>
              </a:rPr>
              <a:t>Los Experimentos</a:t>
            </a:r>
            <a:endParaRPr kumimoji="0" lang="es-MX" sz="2000" b="0" i="0" u="none" strike="noStrike" cap="none" normalizeH="0" baseline="0" dirty="0" smtClean="0">
              <a:ln>
                <a:noFill/>
              </a:ln>
              <a:effectLst/>
              <a:latin typeface="Scarlet Josephine" pitchFamily="2" charset="0"/>
            </a:endParaRPr>
          </a:p>
          <a:p>
            <a:pPr marL="0" marR="0" lvl="0" indent="0" algn="l" defTabSz="914400" rtl="0" eaLnBrk="0" fontAlgn="base" latinLnBrk="0" hangingPunct="0">
              <a:lnSpc>
                <a:spcPct val="100000"/>
              </a:lnSpc>
              <a:spcBef>
                <a:spcPct val="0"/>
              </a:spcBef>
              <a:spcAft>
                <a:spcPct val="0"/>
              </a:spcAft>
              <a:buClrTx/>
              <a:buSzTx/>
              <a:buFontTx/>
              <a:buNone/>
              <a:tabLst>
                <a:tab pos="617538" algn="l"/>
              </a:tabLst>
            </a:pPr>
            <a:endParaRPr kumimoji="0" lang="es-MX"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34863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662426"/>
            <a:ext cx="13393738" cy="4981364"/>
          </a:xfrm>
          <a:prstGeom prst="rect">
            <a:avLst/>
          </a:prstGeom>
        </p:spPr>
        <p:txBody>
          <a:bodyPr wrap="square">
            <a:spAutoFit/>
          </a:bodyPr>
          <a:lstStyle/>
          <a:p>
            <a:pPr marL="457200" fontAlgn="base">
              <a:lnSpc>
                <a:spcPct val="115000"/>
              </a:lnSpc>
              <a:spcAft>
                <a:spcPts val="0"/>
              </a:spcAft>
            </a:pPr>
            <a:r>
              <a:rPr lang="es-MX" b="1" dirty="0">
                <a:latin typeface="Candara" panose="020E0502030303020204" pitchFamily="34" charset="0"/>
                <a:ea typeface="Times New Roman" panose="02020603050405020304" pitchFamily="18" charset="0"/>
                <a:cs typeface="Times New Roman" panose="02020603050405020304" pitchFamily="18" charset="0"/>
              </a:rPr>
              <a:t>Sugerencias y/o recomendaciones para la estudiante normalista</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fontAlgn="base">
              <a:lnSpc>
                <a:spcPct val="115000"/>
              </a:lnSpc>
              <a:spcAft>
                <a:spcPts val="0"/>
              </a:spcAft>
            </a:pPr>
            <a:r>
              <a:rPr lang="es-MX" b="1" dirty="0">
                <a:latin typeface="Candara" panose="020E0502030303020204" pitchFamily="34" charset="0"/>
                <a:ea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fontAlgn="base">
              <a:spcAft>
                <a:spcPts val="0"/>
              </a:spcAft>
            </a:pPr>
            <a:r>
              <a:rPr lang="es-MX" b="1" dirty="0">
                <a:latin typeface="Candara" panose="020E0502030303020204" pitchFamily="34" charset="0"/>
                <a:ea typeface="Times New Roman" panose="02020603050405020304" pitchFamily="18" charset="0"/>
              </a:rPr>
              <a:t>De que otra manera podría intervenir: </a:t>
            </a:r>
            <a:endParaRPr lang="es-MX" dirty="0">
              <a:latin typeface="Candara" panose="020E0502030303020204" pitchFamily="34" charset="0"/>
              <a:ea typeface="Times New Roman" panose="02020603050405020304" pitchFamily="18" charset="0"/>
            </a:endParaRPr>
          </a:p>
          <a:p>
            <a:pPr marL="457200" fontAlgn="base">
              <a:lnSpc>
                <a:spcPct val="115000"/>
              </a:lnSpc>
              <a:spcAft>
                <a:spcPts val="0"/>
              </a:spcAft>
            </a:pPr>
            <a:r>
              <a:rPr lang="es-MX" b="1" dirty="0">
                <a:latin typeface="Candara" panose="020E0502030303020204" pitchFamily="34" charset="0"/>
                <a:ea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indent="449580" fontAlgn="base">
              <a:spcAft>
                <a:spcPts val="0"/>
              </a:spcAft>
            </a:pPr>
            <a:r>
              <a:rPr lang="es-MX" b="1" dirty="0">
                <a:latin typeface="Candara" panose="020E0502030303020204" pitchFamily="34" charset="0"/>
                <a:ea typeface="Times New Roman" panose="02020603050405020304" pitchFamily="18" charset="0"/>
              </a:rPr>
              <a:t>Que no debe olvidar la alumna al desempeñar su intervención: </a:t>
            </a:r>
            <a:endParaRPr lang="es-MX" dirty="0">
              <a:latin typeface="Candara" panose="020E0502030303020204" pitchFamily="34" charset="0"/>
              <a:ea typeface="Times New Roman" panose="02020603050405020304" pitchFamily="18" charset="0"/>
            </a:endParaRPr>
          </a:p>
          <a:p>
            <a:pPr marL="457200" fontAlgn="base">
              <a:lnSpc>
                <a:spcPct val="115000"/>
              </a:lnSpc>
              <a:spcAft>
                <a:spcPts val="0"/>
              </a:spcAft>
            </a:pPr>
            <a:r>
              <a:rPr lang="es-MX" b="1" dirty="0">
                <a:latin typeface="Candara" panose="020E0502030303020204" pitchFamily="34" charset="0"/>
                <a:ea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fontAlgn="base">
              <a:spcAft>
                <a:spcPts val="0"/>
              </a:spcAft>
            </a:pPr>
            <a:r>
              <a:rPr lang="es-MX" b="1" dirty="0">
                <a:latin typeface="Candara" panose="020E0502030303020204" pitchFamily="34" charset="0"/>
                <a:ea typeface="Times New Roman" panose="02020603050405020304" pitchFamily="18" charset="0"/>
              </a:rPr>
              <a:t> </a:t>
            </a:r>
            <a:endParaRPr lang="es-MX" dirty="0">
              <a:latin typeface="Candara" panose="020E0502030303020204" pitchFamily="34" charset="0"/>
              <a:ea typeface="Times New Roman" panose="02020603050405020304" pitchFamily="18" charset="0"/>
            </a:endParaRPr>
          </a:p>
          <a:p>
            <a:pPr marL="342900" lvl="0" indent="-342900" fontAlgn="base">
              <a:spcAft>
                <a:spcPts val="0"/>
              </a:spcAft>
              <a:buFont typeface="+mj-lt"/>
              <a:buAutoNum type="arabicPeriod" startAt="4"/>
              <a:tabLst>
                <a:tab pos="457200" algn="l"/>
              </a:tabLst>
            </a:pPr>
            <a:r>
              <a:rPr lang="es-MX" b="1" dirty="0">
                <a:uFill>
                  <a:solidFill>
                    <a:srgbClr val="000000"/>
                  </a:solidFill>
                </a:uFill>
                <a:latin typeface="Candara" panose="020E0502030303020204" pitchFamily="34" charset="0"/>
                <a:ea typeface="Times New Roman" panose="02020603050405020304" pitchFamily="18" charset="0"/>
              </a:rPr>
              <a:t>Suceso relevante o particular ocurrido durante la semana que considere importante mencionar al profesor de aprendizaje en el servicio.</a:t>
            </a:r>
            <a:endParaRPr lang="es-MX" dirty="0">
              <a:uFill>
                <a:solidFill>
                  <a:srgbClr val="000000"/>
                </a:solidFill>
              </a:uFill>
              <a:latin typeface="Candara" panose="020E0502030303020204" pitchFamily="34" charset="0"/>
              <a:ea typeface="Times New Roman" panose="02020603050405020304" pitchFamily="18" charset="0"/>
            </a:endParaRPr>
          </a:p>
          <a:p>
            <a:pPr fontAlgn="base">
              <a:lnSpc>
                <a:spcPct val="115000"/>
              </a:lnSpc>
              <a:spcAft>
                <a:spcPts val="0"/>
              </a:spcAft>
            </a:pPr>
            <a:r>
              <a:rPr lang="es-MX" dirty="0">
                <a:latin typeface="Candara" panose="020E0502030303020204" pitchFamily="34" charset="0"/>
                <a:ea typeface="Times New Roman" panose="02020603050405020304" pitchFamily="18" charset="0"/>
                <a:cs typeface="Times New Roman" panose="02020603050405020304" pitchFamily="18" charset="0"/>
              </a:rPr>
              <a:t> </a:t>
            </a:r>
            <a:endParaRPr lang="es-MX" sz="1600" dirty="0">
              <a:effectLst/>
              <a:latin typeface="Candara" panose="020E05020303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38956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4378216" y="0"/>
            <a:ext cx="495840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17538" algn="l"/>
              </a:tabLst>
              <a:defRPr>
                <a:solidFill>
                  <a:schemeClr val="tx1"/>
                </a:solidFill>
                <a:latin typeface="Arial" panose="020B0604020202020204" pitchFamily="34" charset="0"/>
              </a:defRPr>
            </a:lvl1pPr>
            <a:lvl2pPr eaLnBrk="0" fontAlgn="base" hangingPunct="0">
              <a:spcBef>
                <a:spcPct val="0"/>
              </a:spcBef>
              <a:spcAft>
                <a:spcPct val="0"/>
              </a:spcAft>
              <a:tabLst>
                <a:tab pos="617538" algn="l"/>
              </a:tabLst>
              <a:defRPr>
                <a:solidFill>
                  <a:schemeClr val="tx1"/>
                </a:solidFill>
                <a:latin typeface="Arial" panose="020B0604020202020204" pitchFamily="34" charset="0"/>
              </a:defRPr>
            </a:lvl2pPr>
            <a:lvl3pPr eaLnBrk="0" fontAlgn="base" hangingPunct="0">
              <a:spcBef>
                <a:spcPct val="0"/>
              </a:spcBef>
              <a:spcAft>
                <a:spcPct val="0"/>
              </a:spcAft>
              <a:tabLst>
                <a:tab pos="617538" algn="l"/>
              </a:tabLst>
              <a:defRPr>
                <a:solidFill>
                  <a:schemeClr val="tx1"/>
                </a:solidFill>
                <a:latin typeface="Arial" panose="020B0604020202020204" pitchFamily="34" charset="0"/>
              </a:defRPr>
            </a:lvl3pPr>
            <a:lvl4pPr eaLnBrk="0" fontAlgn="base" hangingPunct="0">
              <a:spcBef>
                <a:spcPct val="0"/>
              </a:spcBef>
              <a:spcAft>
                <a:spcPct val="0"/>
              </a:spcAft>
              <a:tabLst>
                <a:tab pos="617538" algn="l"/>
              </a:tabLst>
              <a:defRPr>
                <a:solidFill>
                  <a:schemeClr val="tx1"/>
                </a:solidFill>
                <a:latin typeface="Arial" panose="020B0604020202020204" pitchFamily="34" charset="0"/>
              </a:defRPr>
            </a:lvl4pPr>
            <a:lvl5pPr eaLnBrk="0" fontAlgn="base" hangingPunct="0">
              <a:spcBef>
                <a:spcPct val="0"/>
              </a:spcBef>
              <a:spcAft>
                <a:spcPct val="0"/>
              </a:spcAft>
              <a:tabLst>
                <a:tab pos="617538" algn="l"/>
              </a:tabLst>
              <a:defRPr>
                <a:solidFill>
                  <a:schemeClr val="tx1"/>
                </a:solidFill>
                <a:latin typeface="Arial" panose="020B0604020202020204" pitchFamily="34" charset="0"/>
              </a:defRPr>
            </a:lvl5pPr>
            <a:lvl6pPr eaLnBrk="0" fontAlgn="base" hangingPunct="0">
              <a:spcBef>
                <a:spcPct val="0"/>
              </a:spcBef>
              <a:spcAft>
                <a:spcPct val="0"/>
              </a:spcAft>
              <a:tabLst>
                <a:tab pos="617538" algn="l"/>
              </a:tabLst>
              <a:defRPr>
                <a:solidFill>
                  <a:schemeClr val="tx1"/>
                </a:solidFill>
                <a:latin typeface="Arial" panose="020B0604020202020204" pitchFamily="34" charset="0"/>
              </a:defRPr>
            </a:lvl6pPr>
            <a:lvl7pPr eaLnBrk="0" fontAlgn="base" hangingPunct="0">
              <a:spcBef>
                <a:spcPct val="0"/>
              </a:spcBef>
              <a:spcAft>
                <a:spcPct val="0"/>
              </a:spcAft>
              <a:tabLst>
                <a:tab pos="617538" algn="l"/>
              </a:tabLst>
              <a:defRPr>
                <a:solidFill>
                  <a:schemeClr val="tx1"/>
                </a:solidFill>
                <a:latin typeface="Arial" panose="020B0604020202020204" pitchFamily="34" charset="0"/>
              </a:defRPr>
            </a:lvl7pPr>
            <a:lvl8pPr eaLnBrk="0" fontAlgn="base" hangingPunct="0">
              <a:spcBef>
                <a:spcPct val="0"/>
              </a:spcBef>
              <a:spcAft>
                <a:spcPct val="0"/>
              </a:spcAft>
              <a:tabLst>
                <a:tab pos="617538" algn="l"/>
              </a:tabLst>
              <a:defRPr>
                <a:solidFill>
                  <a:schemeClr val="tx1"/>
                </a:solidFill>
                <a:latin typeface="Arial" panose="020B0604020202020204" pitchFamily="34" charset="0"/>
              </a:defRPr>
            </a:lvl8pPr>
            <a:lvl9pPr eaLnBrk="0" fontAlgn="base" hangingPunct="0">
              <a:spcBef>
                <a:spcPct val="0"/>
              </a:spcBef>
              <a:spcAft>
                <a:spcPct val="0"/>
              </a:spcAft>
              <a:tabLst>
                <a:tab pos="6175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17538" algn="l"/>
              </a:tabLst>
            </a:pPr>
            <a:r>
              <a:rPr lang="es-ES" sz="5400" dirty="0" smtClean="0">
                <a:solidFill>
                  <a:srgbClr val="FF9999"/>
                </a:solidFill>
                <a:latin typeface="Scarlet Josephine" pitchFamily="2" charset="0"/>
                <a:cs typeface="Arial" panose="020B0604020202020204" pitchFamily="34" charset="0"/>
              </a:rPr>
              <a:t>Campos formativos</a:t>
            </a:r>
            <a:endParaRPr kumimoji="0" lang="es-MX"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7" name="Tabla 6"/>
          <p:cNvGraphicFramePr>
            <a:graphicFrameLocks noGrp="1"/>
          </p:cNvGraphicFramePr>
          <p:nvPr>
            <p:extLst/>
          </p:nvPr>
        </p:nvGraphicFramePr>
        <p:xfrm>
          <a:off x="0" y="1039660"/>
          <a:ext cx="13393738" cy="9006039"/>
        </p:xfrm>
        <a:graphic>
          <a:graphicData uri="http://schemas.openxmlformats.org/drawingml/2006/table">
            <a:tbl>
              <a:tblPr firstRow="1" firstCol="1" bandRow="1">
                <a:tableStyleId>{5DA37D80-6434-44D0-A028-1B22A696006F}</a:tableStyleId>
              </a:tblPr>
              <a:tblGrid>
                <a:gridCol w="1871532"/>
                <a:gridCol w="11522206"/>
              </a:tblGrid>
              <a:tr h="402496">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c>
                  <a:txBody>
                    <a:bodyPr/>
                    <a:lstStyle/>
                    <a:p>
                      <a:pPr marL="0" algn="l" defTabSz="1339413" rtl="0" eaLnBrk="1" latinLnBrk="0" hangingPunct="1">
                        <a:lnSpc>
                          <a:spcPct val="115000"/>
                        </a:lnSpc>
                        <a:spcAft>
                          <a:spcPts val="0"/>
                        </a:spcAft>
                      </a:pPr>
                      <a:r>
                        <a:rPr lang="es-MX" sz="1800" b="0" kern="1200" dirty="0" smtClean="0">
                          <a:solidFill>
                            <a:schemeClr val="tx1"/>
                          </a:solidFill>
                          <a:effectLst/>
                          <a:latin typeface="Scarlet Josephine" pitchFamily="2" charset="0"/>
                          <a:ea typeface="+mn-ea"/>
                          <a:cs typeface="+mn-cs"/>
                        </a:rPr>
                        <a:t>Lenguaje y Comunicación</a:t>
                      </a:r>
                      <a:endParaRPr lang="es-MX" sz="1800" b="0" kern="1200" dirty="0">
                        <a:solidFill>
                          <a:schemeClr val="tx1"/>
                        </a:solidFill>
                        <a:effectLst/>
                        <a:latin typeface="Scarlet Josephine" pitchFamily="2" charset="0"/>
                        <a:ea typeface="+mn-ea"/>
                        <a:cs typeface="+mn-cs"/>
                      </a:endParaRPr>
                    </a:p>
                  </a:txBody>
                  <a:tcPr marL="68580" marR="68580" marT="0" marB="0"/>
                </a:tc>
              </a:tr>
              <a:tr h="1006240">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Nombre de actividad</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r>
              <a:tr h="537901">
                <a:tc>
                  <a:txBody>
                    <a:bodyPr/>
                    <a:lstStyle/>
                    <a:p>
                      <a:pPr marL="0" algn="l" defTabSz="1339413" rtl="0" eaLnBrk="1" latinLnBrk="0" hangingPunct="1">
                        <a:lnSpc>
                          <a:spcPct val="115000"/>
                        </a:lnSpc>
                        <a:spcAft>
                          <a:spcPts val="0"/>
                        </a:spcAft>
                      </a:pPr>
                      <a:r>
                        <a:rPr lang="es-MX" sz="1800" b="0" kern="1200" dirty="0" smtClean="0">
                          <a:solidFill>
                            <a:schemeClr val="tx1"/>
                          </a:solidFill>
                          <a:effectLst/>
                          <a:latin typeface="Scarlet Josephine" pitchFamily="2" charset="0"/>
                          <a:ea typeface="+mn-ea"/>
                          <a:cs typeface="+mn-cs"/>
                        </a:rPr>
                        <a:t>Fecha y hora</a:t>
                      </a:r>
                      <a:endParaRPr lang="es-MX" sz="1800" b="0" kern="1200" dirty="0">
                        <a:solidFill>
                          <a:schemeClr val="tx1"/>
                        </a:solidFill>
                        <a:effectLst/>
                        <a:latin typeface="Scarlet Josephine" pitchFamily="2" charset="0"/>
                        <a:ea typeface="+mn-ea"/>
                        <a:cs typeface="+mn-cs"/>
                      </a:endParaRPr>
                    </a:p>
                  </a:txBody>
                  <a:tcPr marL="68580" marR="68580" marT="0" marB="0"/>
                </a:tc>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r>
              <a:tr h="1006240">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Aprendizaje Esperado</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r>
              <a:tr h="3782224">
                <a:tc>
                  <a:txBody>
                    <a:bodyPr/>
                    <a:lstStyle/>
                    <a:p>
                      <a:pPr marL="0" algn="l" defTabSz="1339413" rtl="0" eaLnBrk="1" latinLnBrk="0" hangingPunct="1">
                        <a:lnSpc>
                          <a:spcPct val="115000"/>
                        </a:lnSpc>
                        <a:spcAft>
                          <a:spcPts val="0"/>
                        </a:spcAft>
                      </a:pPr>
                      <a:r>
                        <a:rPr lang="es-MX" sz="1800" b="0" kern="1200">
                          <a:solidFill>
                            <a:schemeClr val="tx1"/>
                          </a:solidFill>
                          <a:effectLst/>
                          <a:latin typeface="Scarlet Josephine" pitchFamily="2" charset="0"/>
                          <a:ea typeface="+mn-ea"/>
                          <a:cs typeface="+mn-cs"/>
                        </a:rPr>
                        <a:t>Evidencia</a:t>
                      </a:r>
                    </a:p>
                    <a:p>
                      <a:pPr marL="0" algn="l" defTabSz="1339413" rtl="0" eaLnBrk="1" latinLnBrk="0" hangingPunct="1">
                        <a:lnSpc>
                          <a:spcPct val="115000"/>
                        </a:lnSpc>
                        <a:spcAft>
                          <a:spcPts val="0"/>
                        </a:spcAft>
                      </a:pPr>
                      <a:r>
                        <a:rPr lang="es-MX" sz="1800" b="0" kern="1200">
                          <a:solidFill>
                            <a:schemeClr val="tx1"/>
                          </a:solidFill>
                          <a:effectLst/>
                          <a:latin typeface="Scarlet Josephine" pitchFamily="2" charset="0"/>
                          <a:ea typeface="+mn-ea"/>
                          <a:cs typeface="+mn-cs"/>
                        </a:rPr>
                        <a:t> </a:t>
                      </a:r>
                    </a:p>
                  </a:txBody>
                  <a:tcPr marL="68580" marR="68580" marT="0" marB="0"/>
                </a:tc>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r>
              <a:tr h="2270938">
                <a:tc>
                  <a:txBody>
                    <a:bodyPr/>
                    <a:lstStyle/>
                    <a:p>
                      <a:pPr marL="0" algn="l" defTabSz="1339413" rtl="0" eaLnBrk="1" latinLnBrk="0" hangingPunct="1">
                        <a:lnSpc>
                          <a:spcPct val="115000"/>
                        </a:lnSpc>
                        <a:spcAft>
                          <a:spcPts val="0"/>
                        </a:spcAft>
                      </a:pPr>
                      <a:r>
                        <a:rPr lang="es-MX" sz="1800" b="0" kern="1200">
                          <a:solidFill>
                            <a:schemeClr val="tx1"/>
                          </a:solidFill>
                          <a:effectLst/>
                          <a:latin typeface="Scarlet Josephine" pitchFamily="2" charset="0"/>
                          <a:ea typeface="+mn-ea"/>
                          <a:cs typeface="+mn-cs"/>
                        </a:rPr>
                        <a:t>Proceso/</a:t>
                      </a:r>
                    </a:p>
                    <a:p>
                      <a:pPr marL="0" algn="l" defTabSz="1339413" rtl="0" eaLnBrk="1" latinLnBrk="0" hangingPunct="1">
                        <a:lnSpc>
                          <a:spcPct val="115000"/>
                        </a:lnSpc>
                        <a:spcAft>
                          <a:spcPts val="0"/>
                        </a:spcAft>
                      </a:pPr>
                      <a:r>
                        <a:rPr lang="es-MX" sz="1800" b="0" kern="1200">
                          <a:solidFill>
                            <a:schemeClr val="tx1"/>
                          </a:solidFill>
                          <a:effectLst/>
                          <a:latin typeface="Scarlet Josephine" pitchFamily="2" charset="0"/>
                          <a:ea typeface="+mn-ea"/>
                          <a:cs typeface="+mn-cs"/>
                        </a:rPr>
                        <a:t>Observaciones</a:t>
                      </a:r>
                    </a:p>
                  </a:txBody>
                  <a:tcPr marL="68580" marR="68580" marT="0" marB="0"/>
                </a:tc>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r>
            </a:tbl>
          </a:graphicData>
        </a:graphic>
      </p:graphicFrame>
    </p:spTree>
    <p:extLst>
      <p:ext uri="{BB962C8B-B14F-4D97-AF65-F5344CB8AC3E}">
        <p14:creationId xmlns:p14="http://schemas.microsoft.com/office/powerpoint/2010/main" val="26063062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0" y="0"/>
          <a:ext cx="13393738" cy="10045699"/>
        </p:xfrm>
        <a:graphic>
          <a:graphicData uri="http://schemas.openxmlformats.org/drawingml/2006/table">
            <a:tbl>
              <a:tblPr firstRow="1" firstCol="1" bandRow="1">
                <a:tableStyleId>{5DA37D80-6434-44D0-A028-1B22A696006F}</a:tableStyleId>
              </a:tblPr>
              <a:tblGrid>
                <a:gridCol w="1871532"/>
                <a:gridCol w="11522206"/>
              </a:tblGrid>
              <a:tr h="448960">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c>
                  <a:txBody>
                    <a:bodyPr/>
                    <a:lstStyle/>
                    <a:p>
                      <a:pPr marL="0" algn="l" defTabSz="1339413" rtl="0" eaLnBrk="1" latinLnBrk="0" hangingPunct="1">
                        <a:lnSpc>
                          <a:spcPct val="115000"/>
                        </a:lnSpc>
                        <a:spcAft>
                          <a:spcPts val="0"/>
                        </a:spcAft>
                      </a:pPr>
                      <a:r>
                        <a:rPr lang="es-MX" sz="1800" b="0" kern="1200" dirty="0" smtClean="0">
                          <a:solidFill>
                            <a:schemeClr val="tx1"/>
                          </a:solidFill>
                          <a:effectLst/>
                          <a:latin typeface="Scarlet Josephine" pitchFamily="2" charset="0"/>
                          <a:ea typeface="+mn-ea"/>
                          <a:cs typeface="+mn-cs"/>
                        </a:rPr>
                        <a:t>Pensamiento Matemático</a:t>
                      </a:r>
                      <a:endParaRPr lang="es-MX" sz="1800" b="0" kern="1200" dirty="0">
                        <a:solidFill>
                          <a:schemeClr val="tx1"/>
                        </a:solidFill>
                        <a:effectLst/>
                        <a:latin typeface="Scarlet Josephine" pitchFamily="2" charset="0"/>
                        <a:ea typeface="+mn-ea"/>
                        <a:cs typeface="+mn-cs"/>
                      </a:endParaRPr>
                    </a:p>
                  </a:txBody>
                  <a:tcPr marL="68580" marR="68580" marT="0" marB="0"/>
                </a:tc>
              </a:tr>
              <a:tr h="1122401">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Nombre de actividad</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r>
              <a:tr h="599996">
                <a:tc>
                  <a:txBody>
                    <a:bodyPr/>
                    <a:lstStyle/>
                    <a:p>
                      <a:pPr marL="0" algn="l" defTabSz="1339413" rtl="0" eaLnBrk="1" latinLnBrk="0" hangingPunct="1">
                        <a:lnSpc>
                          <a:spcPct val="115000"/>
                        </a:lnSpc>
                        <a:spcAft>
                          <a:spcPts val="0"/>
                        </a:spcAft>
                      </a:pPr>
                      <a:r>
                        <a:rPr lang="es-MX" sz="1800" b="0" kern="1200" dirty="0" smtClean="0">
                          <a:solidFill>
                            <a:schemeClr val="tx1"/>
                          </a:solidFill>
                          <a:effectLst/>
                          <a:latin typeface="Scarlet Josephine" pitchFamily="2" charset="0"/>
                          <a:ea typeface="+mn-ea"/>
                          <a:cs typeface="+mn-cs"/>
                        </a:rPr>
                        <a:t>Fecha y hora</a:t>
                      </a:r>
                      <a:endParaRPr lang="es-MX" sz="1800" b="0" kern="1200" dirty="0">
                        <a:solidFill>
                          <a:schemeClr val="tx1"/>
                        </a:solidFill>
                        <a:effectLst/>
                        <a:latin typeface="Scarlet Josephine" pitchFamily="2" charset="0"/>
                        <a:ea typeface="+mn-ea"/>
                        <a:cs typeface="+mn-cs"/>
                      </a:endParaRPr>
                    </a:p>
                  </a:txBody>
                  <a:tcPr marL="68580" marR="68580" marT="0" marB="0"/>
                </a:tc>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r>
              <a:tr h="1122401">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Aprendizaje Esperado</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r>
              <a:tr h="4218845">
                <a:tc>
                  <a:txBody>
                    <a:bodyPr/>
                    <a:lstStyle/>
                    <a:p>
                      <a:pPr marL="0" algn="l" defTabSz="1339413" rtl="0" eaLnBrk="1" latinLnBrk="0" hangingPunct="1">
                        <a:lnSpc>
                          <a:spcPct val="115000"/>
                        </a:lnSpc>
                        <a:spcAft>
                          <a:spcPts val="0"/>
                        </a:spcAft>
                      </a:pPr>
                      <a:r>
                        <a:rPr lang="es-MX" sz="1800" b="0" kern="1200">
                          <a:solidFill>
                            <a:schemeClr val="tx1"/>
                          </a:solidFill>
                          <a:effectLst/>
                          <a:latin typeface="Scarlet Josephine" pitchFamily="2" charset="0"/>
                          <a:ea typeface="+mn-ea"/>
                          <a:cs typeface="+mn-cs"/>
                        </a:rPr>
                        <a:t>Evidencia</a:t>
                      </a:r>
                    </a:p>
                    <a:p>
                      <a:pPr marL="0" algn="l" defTabSz="1339413" rtl="0" eaLnBrk="1" latinLnBrk="0" hangingPunct="1">
                        <a:lnSpc>
                          <a:spcPct val="115000"/>
                        </a:lnSpc>
                        <a:spcAft>
                          <a:spcPts val="0"/>
                        </a:spcAft>
                      </a:pPr>
                      <a:r>
                        <a:rPr lang="es-MX" sz="1800" b="0" kern="1200">
                          <a:solidFill>
                            <a:schemeClr val="tx1"/>
                          </a:solidFill>
                          <a:effectLst/>
                          <a:latin typeface="Scarlet Josephine" pitchFamily="2" charset="0"/>
                          <a:ea typeface="+mn-ea"/>
                          <a:cs typeface="+mn-cs"/>
                        </a:rPr>
                        <a:t> </a:t>
                      </a:r>
                    </a:p>
                  </a:txBody>
                  <a:tcPr marL="68580" marR="68580" marT="0" marB="0"/>
                </a:tc>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r>
              <a:tr h="2533096">
                <a:tc>
                  <a:txBody>
                    <a:bodyPr/>
                    <a:lstStyle/>
                    <a:p>
                      <a:pPr marL="0" algn="l" defTabSz="1339413" rtl="0" eaLnBrk="1" latinLnBrk="0" hangingPunct="1">
                        <a:lnSpc>
                          <a:spcPct val="115000"/>
                        </a:lnSpc>
                        <a:spcAft>
                          <a:spcPts val="0"/>
                        </a:spcAft>
                      </a:pPr>
                      <a:r>
                        <a:rPr lang="es-MX" sz="1800" b="0" kern="1200">
                          <a:solidFill>
                            <a:schemeClr val="tx1"/>
                          </a:solidFill>
                          <a:effectLst/>
                          <a:latin typeface="Scarlet Josephine" pitchFamily="2" charset="0"/>
                          <a:ea typeface="+mn-ea"/>
                          <a:cs typeface="+mn-cs"/>
                        </a:rPr>
                        <a:t>Proceso/</a:t>
                      </a:r>
                    </a:p>
                    <a:p>
                      <a:pPr marL="0" algn="l" defTabSz="1339413" rtl="0" eaLnBrk="1" latinLnBrk="0" hangingPunct="1">
                        <a:lnSpc>
                          <a:spcPct val="115000"/>
                        </a:lnSpc>
                        <a:spcAft>
                          <a:spcPts val="0"/>
                        </a:spcAft>
                      </a:pPr>
                      <a:r>
                        <a:rPr lang="es-MX" sz="1800" b="0" kern="1200">
                          <a:solidFill>
                            <a:schemeClr val="tx1"/>
                          </a:solidFill>
                          <a:effectLst/>
                          <a:latin typeface="Scarlet Josephine" pitchFamily="2" charset="0"/>
                          <a:ea typeface="+mn-ea"/>
                          <a:cs typeface="+mn-cs"/>
                        </a:rPr>
                        <a:t>Observaciones</a:t>
                      </a:r>
                    </a:p>
                  </a:txBody>
                  <a:tcPr marL="68580" marR="68580" marT="0" marB="0"/>
                </a:tc>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r>
            </a:tbl>
          </a:graphicData>
        </a:graphic>
      </p:graphicFrame>
    </p:spTree>
    <p:extLst>
      <p:ext uri="{BB962C8B-B14F-4D97-AF65-F5344CB8AC3E}">
        <p14:creationId xmlns:p14="http://schemas.microsoft.com/office/powerpoint/2010/main" val="19199211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0" y="0"/>
          <a:ext cx="13393738" cy="10045699"/>
        </p:xfrm>
        <a:graphic>
          <a:graphicData uri="http://schemas.openxmlformats.org/drawingml/2006/table">
            <a:tbl>
              <a:tblPr firstRow="1" firstCol="1" bandRow="1">
                <a:tableStyleId>{5DA37D80-6434-44D0-A028-1B22A696006F}</a:tableStyleId>
              </a:tblPr>
              <a:tblGrid>
                <a:gridCol w="1871532"/>
                <a:gridCol w="11522206"/>
              </a:tblGrid>
              <a:tr h="448960">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c>
                  <a:txBody>
                    <a:bodyPr/>
                    <a:lstStyle/>
                    <a:p>
                      <a:pPr marL="0" algn="l" defTabSz="1339413" rtl="0" eaLnBrk="1" latinLnBrk="0" hangingPunct="1">
                        <a:lnSpc>
                          <a:spcPct val="115000"/>
                        </a:lnSpc>
                        <a:spcAft>
                          <a:spcPts val="0"/>
                        </a:spcAft>
                      </a:pPr>
                      <a:r>
                        <a:rPr lang="es-MX" sz="1800" b="0" kern="1200" dirty="0" smtClean="0">
                          <a:solidFill>
                            <a:schemeClr val="tx1"/>
                          </a:solidFill>
                          <a:effectLst/>
                          <a:latin typeface="Scarlet Josephine" pitchFamily="2" charset="0"/>
                          <a:ea typeface="+mn-ea"/>
                          <a:cs typeface="+mn-cs"/>
                        </a:rPr>
                        <a:t>Exploración</a:t>
                      </a:r>
                      <a:r>
                        <a:rPr lang="es-MX" sz="1800" b="0" kern="1200" baseline="0" dirty="0" smtClean="0">
                          <a:solidFill>
                            <a:schemeClr val="tx1"/>
                          </a:solidFill>
                          <a:effectLst/>
                          <a:latin typeface="Scarlet Josephine" pitchFamily="2" charset="0"/>
                          <a:ea typeface="+mn-ea"/>
                          <a:cs typeface="+mn-cs"/>
                        </a:rPr>
                        <a:t> del Mundo Natural y Social </a:t>
                      </a:r>
                      <a:endParaRPr lang="es-MX" sz="1800" b="0" kern="1200" dirty="0">
                        <a:solidFill>
                          <a:schemeClr val="tx1"/>
                        </a:solidFill>
                        <a:effectLst/>
                        <a:latin typeface="Scarlet Josephine" pitchFamily="2" charset="0"/>
                        <a:ea typeface="+mn-ea"/>
                        <a:cs typeface="+mn-cs"/>
                      </a:endParaRPr>
                    </a:p>
                  </a:txBody>
                  <a:tcPr marL="68580" marR="68580" marT="0" marB="0"/>
                </a:tc>
              </a:tr>
              <a:tr h="1122401">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Nombre de actividad</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r>
              <a:tr h="599996">
                <a:tc>
                  <a:txBody>
                    <a:bodyPr/>
                    <a:lstStyle/>
                    <a:p>
                      <a:pPr marL="0" algn="l" defTabSz="1339413" rtl="0" eaLnBrk="1" latinLnBrk="0" hangingPunct="1">
                        <a:lnSpc>
                          <a:spcPct val="115000"/>
                        </a:lnSpc>
                        <a:spcAft>
                          <a:spcPts val="0"/>
                        </a:spcAft>
                      </a:pPr>
                      <a:r>
                        <a:rPr lang="es-MX" sz="1800" b="0" kern="1200" dirty="0" smtClean="0">
                          <a:solidFill>
                            <a:schemeClr val="tx1"/>
                          </a:solidFill>
                          <a:effectLst/>
                          <a:latin typeface="Scarlet Josephine" pitchFamily="2" charset="0"/>
                          <a:ea typeface="+mn-ea"/>
                          <a:cs typeface="+mn-cs"/>
                        </a:rPr>
                        <a:t>Fecha y hora</a:t>
                      </a:r>
                      <a:endParaRPr lang="es-MX" sz="1800" b="0" kern="1200" dirty="0">
                        <a:solidFill>
                          <a:schemeClr val="tx1"/>
                        </a:solidFill>
                        <a:effectLst/>
                        <a:latin typeface="Scarlet Josephine" pitchFamily="2" charset="0"/>
                        <a:ea typeface="+mn-ea"/>
                        <a:cs typeface="+mn-cs"/>
                      </a:endParaRPr>
                    </a:p>
                  </a:txBody>
                  <a:tcPr marL="68580" marR="68580" marT="0" marB="0"/>
                </a:tc>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r>
              <a:tr h="1122401">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Aprendizaje Esperado</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r>
              <a:tr h="4218845">
                <a:tc>
                  <a:txBody>
                    <a:bodyPr/>
                    <a:lstStyle/>
                    <a:p>
                      <a:pPr marL="0" algn="l" defTabSz="1339413" rtl="0" eaLnBrk="1" latinLnBrk="0" hangingPunct="1">
                        <a:lnSpc>
                          <a:spcPct val="115000"/>
                        </a:lnSpc>
                        <a:spcAft>
                          <a:spcPts val="0"/>
                        </a:spcAft>
                      </a:pPr>
                      <a:r>
                        <a:rPr lang="es-MX" sz="1800" b="0" kern="1200">
                          <a:solidFill>
                            <a:schemeClr val="tx1"/>
                          </a:solidFill>
                          <a:effectLst/>
                          <a:latin typeface="Scarlet Josephine" pitchFamily="2" charset="0"/>
                          <a:ea typeface="+mn-ea"/>
                          <a:cs typeface="+mn-cs"/>
                        </a:rPr>
                        <a:t>Evidencia</a:t>
                      </a:r>
                    </a:p>
                    <a:p>
                      <a:pPr marL="0" algn="l" defTabSz="1339413" rtl="0" eaLnBrk="1" latinLnBrk="0" hangingPunct="1">
                        <a:lnSpc>
                          <a:spcPct val="115000"/>
                        </a:lnSpc>
                        <a:spcAft>
                          <a:spcPts val="0"/>
                        </a:spcAft>
                      </a:pPr>
                      <a:r>
                        <a:rPr lang="es-MX" sz="1800" b="0" kern="1200">
                          <a:solidFill>
                            <a:schemeClr val="tx1"/>
                          </a:solidFill>
                          <a:effectLst/>
                          <a:latin typeface="Scarlet Josephine" pitchFamily="2" charset="0"/>
                          <a:ea typeface="+mn-ea"/>
                          <a:cs typeface="+mn-cs"/>
                        </a:rPr>
                        <a:t> </a:t>
                      </a:r>
                    </a:p>
                  </a:txBody>
                  <a:tcPr marL="68580" marR="68580" marT="0" marB="0"/>
                </a:tc>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r>
              <a:tr h="2533096">
                <a:tc>
                  <a:txBody>
                    <a:bodyPr/>
                    <a:lstStyle/>
                    <a:p>
                      <a:pPr marL="0" algn="l" defTabSz="1339413" rtl="0" eaLnBrk="1" latinLnBrk="0" hangingPunct="1">
                        <a:lnSpc>
                          <a:spcPct val="115000"/>
                        </a:lnSpc>
                        <a:spcAft>
                          <a:spcPts val="0"/>
                        </a:spcAft>
                      </a:pPr>
                      <a:r>
                        <a:rPr lang="es-MX" sz="1800" b="0" kern="1200">
                          <a:solidFill>
                            <a:schemeClr val="tx1"/>
                          </a:solidFill>
                          <a:effectLst/>
                          <a:latin typeface="Scarlet Josephine" pitchFamily="2" charset="0"/>
                          <a:ea typeface="+mn-ea"/>
                          <a:cs typeface="+mn-cs"/>
                        </a:rPr>
                        <a:t>Proceso/</a:t>
                      </a:r>
                    </a:p>
                    <a:p>
                      <a:pPr marL="0" algn="l" defTabSz="1339413" rtl="0" eaLnBrk="1" latinLnBrk="0" hangingPunct="1">
                        <a:lnSpc>
                          <a:spcPct val="115000"/>
                        </a:lnSpc>
                        <a:spcAft>
                          <a:spcPts val="0"/>
                        </a:spcAft>
                      </a:pPr>
                      <a:r>
                        <a:rPr lang="es-MX" sz="1800" b="0" kern="1200">
                          <a:solidFill>
                            <a:schemeClr val="tx1"/>
                          </a:solidFill>
                          <a:effectLst/>
                          <a:latin typeface="Scarlet Josephine" pitchFamily="2" charset="0"/>
                          <a:ea typeface="+mn-ea"/>
                          <a:cs typeface="+mn-cs"/>
                        </a:rPr>
                        <a:t>Observaciones</a:t>
                      </a:r>
                    </a:p>
                  </a:txBody>
                  <a:tcPr marL="68580" marR="68580" marT="0" marB="0"/>
                </a:tc>
                <a:tc>
                  <a:txBody>
                    <a:bodyPr/>
                    <a:lstStyle/>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p>
                      <a:pPr marL="0" algn="l" defTabSz="1339413" rtl="0" eaLnBrk="1" latinLnBrk="0" hangingPunct="1">
                        <a:lnSpc>
                          <a:spcPct val="115000"/>
                        </a:lnSpc>
                        <a:spcAft>
                          <a:spcPts val="0"/>
                        </a:spcAft>
                      </a:pPr>
                      <a:r>
                        <a:rPr lang="es-MX" sz="1800" b="0" kern="1200" dirty="0">
                          <a:solidFill>
                            <a:schemeClr val="tx1"/>
                          </a:solidFill>
                          <a:effectLst/>
                          <a:latin typeface="Scarlet Josephine" pitchFamily="2" charset="0"/>
                          <a:ea typeface="+mn-ea"/>
                          <a:cs typeface="+mn-cs"/>
                        </a:rPr>
                        <a:t> </a:t>
                      </a:r>
                    </a:p>
                  </a:txBody>
                  <a:tcPr marL="68580" marR="68580" marT="0" marB="0"/>
                </a:tc>
              </a:tr>
            </a:tbl>
          </a:graphicData>
        </a:graphic>
      </p:graphicFrame>
    </p:spTree>
    <p:extLst>
      <p:ext uri="{BB962C8B-B14F-4D97-AF65-F5344CB8AC3E}">
        <p14:creationId xmlns:p14="http://schemas.microsoft.com/office/powerpoint/2010/main" val="34601287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2128838" y="5362575"/>
            <a:ext cx="13393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3073" name="Imagen 1"/>
          <p:cNvPicPr>
            <a:picLocks noChangeAspect="1" noChangeArrowheads="1"/>
          </p:cNvPicPr>
          <p:nvPr/>
        </p:nvPicPr>
        <p:blipFill>
          <a:blip r:embed="rId2" cstate="print">
            <a:extLst>
              <a:ext uri="{28A0092B-C50C-407E-A947-70E740481C1C}">
                <a14:useLocalDpi xmlns:a14="http://schemas.microsoft.com/office/drawing/2010/main" val="0"/>
              </a:ext>
            </a:extLst>
          </a:blip>
          <a:srcRect l="20535" r="17857"/>
          <a:stretch>
            <a:fillRect/>
          </a:stretch>
        </p:blipFill>
        <p:spPr bwMode="auto">
          <a:xfrm>
            <a:off x="1915676" y="192803"/>
            <a:ext cx="876822" cy="110479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374975" y="555455"/>
            <a:ext cx="13394180"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sz="16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ESCUELA NORMAL DE EDUCACIÓN PREESCOLAR</a:t>
            </a:r>
            <a:endParaRPr kumimoji="0" lang="es-MX" sz="105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16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INNOVACIÓN Y TRABAJO DOCENTE   		 5to SEMESTRE</a:t>
            </a:r>
            <a:endParaRPr kumimoji="0" lang="es-MX" sz="105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16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REVISIÓN DE INSUMOS DE PRACTICA(CAJA DE HERRAMIENTAS) </a:t>
            </a:r>
            <a:endParaRPr kumimoji="0" lang="es-MX" sz="105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ALUMNA: ______________________________________________________________________________________________</a:t>
            </a:r>
            <a:endParaRPr kumimoji="0" lang="es-MX" sz="105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2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4"/>
          <p:cNvSpPr>
            <a:spLocks noChangeArrowheads="1"/>
          </p:cNvSpPr>
          <p:nvPr/>
        </p:nvSpPr>
        <p:spPr bwMode="auto">
          <a:xfrm>
            <a:off x="244860" y="2244716"/>
            <a:ext cx="199766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2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Expedientes</a:t>
            </a:r>
            <a:endParaRPr kumimoji="0" lang="es-MX" sz="1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40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2424938335"/>
              </p:ext>
            </p:extLst>
          </p:nvPr>
        </p:nvGraphicFramePr>
        <p:xfrm>
          <a:off x="839245" y="3321937"/>
          <a:ext cx="11448788" cy="5511573"/>
        </p:xfrm>
        <a:graphic>
          <a:graphicData uri="http://schemas.openxmlformats.org/drawingml/2006/table">
            <a:tbl>
              <a:tblPr firstRow="1" firstCol="1" bandRow="1">
                <a:tableStyleId>{5C22544A-7EE6-4342-B048-85BDC9FD1C3A}</a:tableStyleId>
              </a:tblPr>
              <a:tblGrid>
                <a:gridCol w="3571872"/>
                <a:gridCol w="486432"/>
                <a:gridCol w="441784"/>
                <a:gridCol w="3011025"/>
                <a:gridCol w="457451"/>
                <a:gridCol w="404185"/>
                <a:gridCol w="3076039"/>
              </a:tblGrid>
              <a:tr h="559629">
                <a:tc>
                  <a:txBody>
                    <a:bodyPr/>
                    <a:lstStyle/>
                    <a:p>
                      <a:pPr algn="just">
                        <a:lnSpc>
                          <a:spcPct val="115000"/>
                        </a:lnSpc>
                        <a:spcAft>
                          <a:spcPts val="0"/>
                        </a:spcAft>
                      </a:pPr>
                      <a:r>
                        <a:rPr lang="es-MX" sz="2000" dirty="0">
                          <a:effectLst/>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ctr">
                        <a:lnSpc>
                          <a:spcPct val="115000"/>
                        </a:lnSpc>
                        <a:spcAft>
                          <a:spcPts val="0"/>
                        </a:spcAft>
                      </a:pPr>
                      <a:r>
                        <a:rPr lang="es-MX" sz="1400" dirty="0">
                          <a:effectLst/>
                        </a:rPr>
                        <a:t>PRIMERA JORNADA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tc hMerge="1">
                  <a:txBody>
                    <a:bodyPr/>
                    <a:lstStyle/>
                    <a:p>
                      <a:endParaRPr lang="es-MX"/>
                    </a:p>
                  </a:txBody>
                  <a:tcPr/>
                </a:tc>
                <a:tc gridSpan="3">
                  <a:txBody>
                    <a:bodyPr/>
                    <a:lstStyle/>
                    <a:p>
                      <a:pPr algn="ctr">
                        <a:lnSpc>
                          <a:spcPct val="115000"/>
                        </a:lnSpc>
                        <a:spcAft>
                          <a:spcPts val="0"/>
                        </a:spcAft>
                      </a:pPr>
                      <a:r>
                        <a:rPr lang="es-MX" sz="1400">
                          <a:effectLst/>
                        </a:rPr>
                        <a:t>              SEGUNDA JORNADA</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tc hMerge="1">
                  <a:txBody>
                    <a:bodyPr/>
                    <a:lstStyle/>
                    <a:p>
                      <a:endParaRPr lang="es-MX"/>
                    </a:p>
                  </a:txBody>
                  <a:tcPr/>
                </a:tc>
              </a:tr>
              <a:tr h="559629">
                <a:tc>
                  <a:txBody>
                    <a:bodyPr/>
                    <a:lstStyle/>
                    <a:p>
                      <a:pPr algn="just">
                        <a:lnSpc>
                          <a:spcPct val="115000"/>
                        </a:lnSpc>
                        <a:spcAft>
                          <a:spcPts val="0"/>
                        </a:spcAft>
                      </a:pPr>
                      <a:r>
                        <a:rPr lang="es-MX" sz="2000">
                          <a:effectLst/>
                        </a:rPr>
                        <a:t>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a:effectLst/>
                        </a:rPr>
                        <a:t>SI</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a:effectLst/>
                        </a:rPr>
                        <a:t>NO</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dirty="0">
                          <a:effectLst/>
                        </a:rPr>
                        <a:t>OBSERVACIONES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dirty="0">
                          <a:effectLst/>
                        </a:rPr>
                        <a:t>SI</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a:effectLst/>
                        </a:rPr>
                        <a:t>NO</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a:effectLst/>
                        </a:rPr>
                        <a:t>OBSERVACIONES</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57876">
                <a:tc>
                  <a:txBody>
                    <a:bodyPr/>
                    <a:lstStyle/>
                    <a:p>
                      <a:pPr algn="just">
                        <a:lnSpc>
                          <a:spcPct val="115000"/>
                        </a:lnSpc>
                        <a:spcAft>
                          <a:spcPts val="0"/>
                        </a:spcAft>
                      </a:pPr>
                      <a:r>
                        <a:rPr lang="es-MX" sz="1800">
                          <a:effectLst/>
                        </a:rPr>
                        <a:t>Contiene una carpeta por alumno con el nombre completo, grado y sección</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a:effectLst/>
                        </a:rPr>
                        <a:t>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a:effectLst/>
                        </a:rPr>
                        <a:t>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a:effectLst/>
                        </a:rPr>
                        <a:t>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MX" sz="2000">
                          <a:effectLst/>
                        </a:rPr>
                        <a:t>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MX" sz="2000" dirty="0">
                          <a:effectLst/>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MX" sz="2000" dirty="0">
                          <a:effectLst/>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02787">
                <a:tc>
                  <a:txBody>
                    <a:bodyPr/>
                    <a:lstStyle/>
                    <a:p>
                      <a:pPr algn="just">
                        <a:lnSpc>
                          <a:spcPct val="115000"/>
                        </a:lnSpc>
                        <a:spcAft>
                          <a:spcPts val="0"/>
                        </a:spcAft>
                      </a:pPr>
                      <a:r>
                        <a:rPr lang="es-MX" sz="1800" dirty="0">
                          <a:effectLst/>
                        </a:rPr>
                        <a:t>Incluir una evidencia de los alumnos (procurando tener una de cada campo formativo al término del semestre)</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a:effectLst/>
                        </a:rPr>
                        <a:t>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a:effectLst/>
                        </a:rPr>
                        <a:t>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a:effectLst/>
                        </a:rPr>
                        <a:t>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MX" sz="2000">
                          <a:effectLst/>
                        </a:rPr>
                        <a:t>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MX" sz="2000">
                          <a:effectLst/>
                        </a:rPr>
                        <a:t>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MX" sz="2000" dirty="0">
                          <a:effectLst/>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59629">
                <a:tc>
                  <a:txBody>
                    <a:bodyPr/>
                    <a:lstStyle/>
                    <a:p>
                      <a:pPr algn="just">
                        <a:lnSpc>
                          <a:spcPct val="115000"/>
                        </a:lnSpc>
                        <a:spcAft>
                          <a:spcPts val="0"/>
                        </a:spcAft>
                      </a:pPr>
                      <a:r>
                        <a:rPr lang="es-MX" sz="1800">
                          <a:effectLst/>
                        </a:rPr>
                        <a:t>Incluir fecha en la evidencia</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a:effectLst/>
                        </a:rPr>
                        <a:t>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a:effectLst/>
                        </a:rPr>
                        <a:t>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a:effectLst/>
                        </a:rPr>
                        <a:t>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MX" sz="2000">
                          <a:effectLst/>
                        </a:rPr>
                        <a:t>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MX" sz="2000">
                          <a:effectLst/>
                        </a:rPr>
                        <a:t>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MX" sz="2000" dirty="0">
                          <a:effectLst/>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59629">
                <a:tc>
                  <a:txBody>
                    <a:bodyPr/>
                    <a:lstStyle/>
                    <a:p>
                      <a:pPr algn="just">
                        <a:lnSpc>
                          <a:spcPct val="115000"/>
                        </a:lnSpc>
                        <a:spcAft>
                          <a:spcPts val="0"/>
                        </a:spcAft>
                      </a:pPr>
                      <a:r>
                        <a:rPr lang="es-MX" sz="1800">
                          <a:effectLst/>
                        </a:rPr>
                        <a:t>Incluir el aprendizaje esperado</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a:effectLst/>
                        </a:rPr>
                        <a:t>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a:effectLst/>
                        </a:rPr>
                        <a:t>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a:effectLst/>
                        </a:rPr>
                        <a:t>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MX" sz="2000">
                          <a:effectLst/>
                        </a:rPr>
                        <a:t>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MX" sz="2000">
                          <a:effectLst/>
                        </a:rPr>
                        <a:t>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MX" sz="2000" dirty="0">
                          <a:effectLst/>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59629">
                <a:tc>
                  <a:txBody>
                    <a:bodyPr/>
                    <a:lstStyle/>
                    <a:p>
                      <a:pPr algn="just">
                        <a:lnSpc>
                          <a:spcPct val="115000"/>
                        </a:lnSpc>
                        <a:spcAft>
                          <a:spcPts val="0"/>
                        </a:spcAft>
                      </a:pPr>
                      <a:r>
                        <a:rPr lang="es-MX" sz="1800" dirty="0">
                          <a:effectLst/>
                        </a:rPr>
                        <a:t>Incluir el proceso del desempeño del alumno</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a:effectLst/>
                        </a:rPr>
                        <a:t>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a:effectLst/>
                        </a:rPr>
                        <a:t>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a:effectLst/>
                        </a:rPr>
                        <a:t>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MX" sz="2000">
                          <a:effectLst/>
                        </a:rPr>
                        <a:t>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MX" sz="2000">
                          <a:effectLst/>
                        </a:rPr>
                        <a:t>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MX" sz="2000" dirty="0">
                          <a:effectLst/>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7937941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6" name="Imagen 5"/>
          <p:cNvPicPr>
            <a:picLocks noChangeAspect="1"/>
          </p:cNvPicPr>
          <p:nvPr/>
        </p:nvPicPr>
        <p:blipFill>
          <a:blip r:embed="rId2"/>
          <a:stretch>
            <a:fillRect/>
          </a:stretch>
        </p:blipFill>
        <p:spPr>
          <a:xfrm>
            <a:off x="0" y="0"/>
            <a:ext cx="13443296" cy="10045700"/>
          </a:xfrm>
          <a:prstGeom prst="rect">
            <a:avLst/>
          </a:prstGeom>
        </p:spPr>
      </p:pic>
    </p:spTree>
    <p:extLst>
      <p:ext uri="{BB962C8B-B14F-4D97-AF65-F5344CB8AC3E}">
        <p14:creationId xmlns:p14="http://schemas.microsoft.com/office/powerpoint/2010/main" val="1046388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Título 1"/>
          <p:cNvSpPr>
            <a:spLocks noGrp="1"/>
          </p:cNvSpPr>
          <p:nvPr>
            <p:ph type="title"/>
          </p:nvPr>
        </p:nvSpPr>
        <p:spPr>
          <a:xfrm>
            <a:off x="719999" y="331200"/>
            <a:ext cx="11705819" cy="572700"/>
          </a:xfrm>
        </p:spPr>
        <p:txBody>
          <a:bodyPr>
            <a:noAutofit/>
          </a:bodyPr>
          <a:lstStyle/>
          <a:p>
            <a:pPr algn="ctr"/>
            <a:r>
              <a:rPr lang="es-ES" sz="4800" dirty="0" smtClean="0">
                <a:solidFill>
                  <a:srgbClr val="79DCFF"/>
                </a:solidFill>
                <a:latin typeface="Scarlet Josephine" pitchFamily="2" charset="0"/>
              </a:rPr>
              <a:t>Nombre del taller</a:t>
            </a:r>
            <a:r>
              <a:rPr lang="es-ES" sz="4800" dirty="0">
                <a:solidFill>
                  <a:srgbClr val="79DCFF"/>
                </a:solidFill>
                <a:latin typeface="Scarlet Josephine" pitchFamily="2" charset="0"/>
              </a:rPr>
              <a:t>: </a:t>
            </a:r>
            <a:r>
              <a:rPr lang="es-ES" sz="4800" dirty="0">
                <a:latin typeface="Scarlet Josephine" pitchFamily="2" charset="0"/>
              </a:rPr>
              <a:t>¡Experimentemos y juguemos!</a:t>
            </a:r>
            <a:endParaRPr lang="es-MX" sz="4800" dirty="0">
              <a:latin typeface="Scarlet Josephine" pitchFamily="2" charset="0"/>
            </a:endParaRPr>
          </a:p>
        </p:txBody>
      </p:sp>
      <p:sp>
        <p:nvSpPr>
          <p:cNvPr id="233" name="Google Shape;6634;p51"/>
          <p:cNvSpPr txBox="1"/>
          <p:nvPr/>
        </p:nvSpPr>
        <p:spPr>
          <a:xfrm>
            <a:off x="1265824" y="919288"/>
            <a:ext cx="3142855" cy="728482"/>
          </a:xfrm>
          <a:prstGeom prst="rect">
            <a:avLst/>
          </a:prstGeom>
          <a:noFill/>
          <a:ln>
            <a:noFill/>
          </a:ln>
        </p:spPr>
        <p:txBody>
          <a:bodyPr spcFirstLastPara="1" wrap="square" lIns="0" tIns="91425" rIns="0" bIns="91425" anchor="ctr" anchorCtr="0">
            <a:noAutofit/>
          </a:bodyPr>
          <a:lstStyle/>
          <a:p>
            <a:pPr marL="0" lvl="0" indent="0" algn="l" rtl="0">
              <a:spcBef>
                <a:spcPts val="0"/>
              </a:spcBef>
              <a:spcAft>
                <a:spcPts val="0"/>
              </a:spcAft>
              <a:buNone/>
            </a:pPr>
            <a:r>
              <a:rPr lang="en" sz="2400" dirty="0">
                <a:solidFill>
                  <a:srgbClr val="79DCFF"/>
                </a:solidFill>
                <a:latin typeface="Scarlet Josephine" pitchFamily="2" charset="0"/>
                <a:ea typeface="+mj-ea"/>
                <a:cs typeface="+mj-cs"/>
                <a:sym typeface="Gochi Hand"/>
              </a:rPr>
              <a:t>Propósito</a:t>
            </a:r>
            <a:endParaRPr sz="2400" dirty="0">
              <a:solidFill>
                <a:srgbClr val="79DCFF"/>
              </a:solidFill>
              <a:latin typeface="Scarlet Josephine" pitchFamily="2" charset="0"/>
              <a:ea typeface="+mj-ea"/>
              <a:cs typeface="+mj-cs"/>
              <a:sym typeface="Open Sans"/>
            </a:endParaRPr>
          </a:p>
        </p:txBody>
      </p:sp>
      <p:sp>
        <p:nvSpPr>
          <p:cNvPr id="234" name="Google Shape;6635;p51"/>
          <p:cNvSpPr txBox="1"/>
          <p:nvPr/>
        </p:nvSpPr>
        <p:spPr>
          <a:xfrm>
            <a:off x="1060464" y="2413676"/>
            <a:ext cx="3142855" cy="728482"/>
          </a:xfrm>
          <a:prstGeom prst="rect">
            <a:avLst/>
          </a:prstGeom>
          <a:noFill/>
          <a:ln>
            <a:noFill/>
          </a:ln>
        </p:spPr>
        <p:txBody>
          <a:bodyPr spcFirstLastPara="1" wrap="square" lIns="0" tIns="91425" rIns="0" bIns="91425" anchor="ctr" anchorCtr="0">
            <a:noAutofit/>
          </a:bodyPr>
          <a:lstStyle/>
          <a:p>
            <a:pPr marL="0" lvl="0" indent="0" algn="l" rtl="0">
              <a:spcBef>
                <a:spcPts val="0"/>
              </a:spcBef>
              <a:spcAft>
                <a:spcPts val="0"/>
              </a:spcAft>
              <a:buNone/>
            </a:pPr>
            <a:r>
              <a:rPr lang="en" sz="2400" dirty="0">
                <a:solidFill>
                  <a:srgbClr val="79DCFF"/>
                </a:solidFill>
                <a:latin typeface="Scarlet Josephine" pitchFamily="2" charset="0"/>
                <a:ea typeface="+mj-ea"/>
                <a:cs typeface="+mj-cs"/>
                <a:sym typeface="Gochi Hand"/>
              </a:rPr>
              <a:t>Grado y Sección</a:t>
            </a:r>
            <a:endParaRPr sz="2400" dirty="0">
              <a:solidFill>
                <a:srgbClr val="79DCFF"/>
              </a:solidFill>
              <a:latin typeface="Scarlet Josephine" pitchFamily="2" charset="0"/>
              <a:ea typeface="+mj-ea"/>
              <a:cs typeface="+mj-cs"/>
              <a:sym typeface="Open Sans"/>
            </a:endParaRPr>
          </a:p>
        </p:txBody>
      </p:sp>
      <p:sp>
        <p:nvSpPr>
          <p:cNvPr id="236" name="Google Shape;6642;p51"/>
          <p:cNvSpPr txBox="1"/>
          <p:nvPr/>
        </p:nvSpPr>
        <p:spPr>
          <a:xfrm>
            <a:off x="156958" y="1514752"/>
            <a:ext cx="3142855" cy="883536"/>
          </a:xfrm>
          <a:prstGeom prst="rect">
            <a:avLst/>
          </a:prstGeom>
          <a:noFill/>
          <a:ln>
            <a:noFill/>
          </a:ln>
        </p:spPr>
        <p:txBody>
          <a:bodyPr spcFirstLastPara="1" wrap="square" lIns="18000" tIns="91425" rIns="0" bIns="91425" anchor="ctr" anchorCtr="0">
            <a:noAutofit/>
          </a:bodyPr>
          <a:lstStyle/>
          <a:p>
            <a:pPr lvl="0" algn="just"/>
            <a:r>
              <a:rPr lang="es-ES" sz="1600" dirty="0">
                <a:latin typeface="Chilanka"/>
                <a:ea typeface="Chilanka"/>
                <a:cs typeface="Chilanka"/>
                <a:sym typeface="Chilanka"/>
              </a:rPr>
              <a:t>Que los alumnos logren crear aprendizajes mediante la experimentación para poner a prueba sus ideas.</a:t>
            </a:r>
            <a:endParaRPr sz="1600" dirty="0">
              <a:latin typeface="Open Sans"/>
              <a:ea typeface="Open Sans"/>
              <a:cs typeface="Open Sans"/>
              <a:sym typeface="Open Sans"/>
            </a:endParaRPr>
          </a:p>
        </p:txBody>
      </p:sp>
      <p:sp>
        <p:nvSpPr>
          <p:cNvPr id="327" name="Google Shape;6634;p51"/>
          <p:cNvSpPr txBox="1"/>
          <p:nvPr/>
        </p:nvSpPr>
        <p:spPr>
          <a:xfrm>
            <a:off x="5517546" y="1114060"/>
            <a:ext cx="3142855" cy="728482"/>
          </a:xfrm>
          <a:prstGeom prst="rect">
            <a:avLst/>
          </a:prstGeom>
          <a:noFill/>
          <a:ln>
            <a:noFill/>
          </a:ln>
        </p:spPr>
        <p:txBody>
          <a:bodyPr spcFirstLastPara="1" wrap="square" lIns="0" tIns="91425" rIns="0" bIns="91425" anchor="ctr" anchorCtr="0">
            <a:noAutofit/>
          </a:bodyPr>
          <a:lstStyle/>
          <a:p>
            <a:pPr marL="0" lvl="0" indent="0" algn="l" rtl="0">
              <a:spcBef>
                <a:spcPts val="0"/>
              </a:spcBef>
              <a:spcAft>
                <a:spcPts val="0"/>
              </a:spcAft>
              <a:buNone/>
            </a:pPr>
            <a:r>
              <a:rPr lang="en" sz="2400" dirty="0" smtClean="0">
                <a:solidFill>
                  <a:srgbClr val="79DCFF"/>
                </a:solidFill>
                <a:latin typeface="Scarlet Josephine" pitchFamily="2" charset="0"/>
                <a:ea typeface="+mj-ea"/>
                <a:cs typeface="+mj-cs"/>
                <a:sym typeface="Gochi Hand"/>
              </a:rPr>
              <a:t>Aprendizaje Esperado</a:t>
            </a:r>
            <a:endParaRPr sz="2400" dirty="0">
              <a:solidFill>
                <a:srgbClr val="79DCFF"/>
              </a:solidFill>
              <a:latin typeface="Scarlet Josephine" pitchFamily="2" charset="0"/>
              <a:ea typeface="+mj-ea"/>
              <a:cs typeface="+mj-cs"/>
              <a:sym typeface="Open Sans"/>
            </a:endParaRPr>
          </a:p>
        </p:txBody>
      </p:sp>
      <p:sp>
        <p:nvSpPr>
          <p:cNvPr id="328" name="Google Shape;6642;p51"/>
          <p:cNvSpPr txBox="1"/>
          <p:nvPr/>
        </p:nvSpPr>
        <p:spPr>
          <a:xfrm>
            <a:off x="5106827" y="1752142"/>
            <a:ext cx="3142855" cy="883536"/>
          </a:xfrm>
          <a:prstGeom prst="rect">
            <a:avLst/>
          </a:prstGeom>
          <a:noFill/>
          <a:ln>
            <a:noFill/>
          </a:ln>
        </p:spPr>
        <p:txBody>
          <a:bodyPr spcFirstLastPara="1" wrap="square" lIns="18000" tIns="91425" rIns="0" bIns="91425" anchor="ctr" anchorCtr="0">
            <a:noAutofit/>
          </a:bodyPr>
          <a:lstStyle/>
          <a:p>
            <a:pPr lvl="0" algn="just"/>
            <a:r>
              <a:rPr lang="es-ES" sz="1600" dirty="0">
                <a:latin typeface="Chilanka"/>
                <a:ea typeface="Chilanka"/>
                <a:cs typeface="Chilanka"/>
                <a:sym typeface="Chilanka"/>
              </a:rPr>
              <a:t>Que los alumnos logren crear aprendizajes mediante la experimentación para poner a prueba sus ideas.</a:t>
            </a:r>
            <a:endParaRPr sz="1600" dirty="0">
              <a:latin typeface="Open Sans"/>
              <a:ea typeface="Open Sans"/>
              <a:cs typeface="Open Sans"/>
              <a:sym typeface="Open Sans"/>
            </a:endParaRPr>
          </a:p>
        </p:txBody>
      </p:sp>
      <p:sp>
        <p:nvSpPr>
          <p:cNvPr id="329" name="Google Shape;6634;p51"/>
          <p:cNvSpPr txBox="1"/>
          <p:nvPr/>
        </p:nvSpPr>
        <p:spPr>
          <a:xfrm>
            <a:off x="10250883" y="1114060"/>
            <a:ext cx="2525665" cy="728482"/>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2400" dirty="0" smtClean="0">
                <a:solidFill>
                  <a:srgbClr val="79DCFF"/>
                </a:solidFill>
                <a:latin typeface="Scarlet Josephine" pitchFamily="2" charset="0"/>
                <a:ea typeface="+mj-ea"/>
                <a:cs typeface="+mj-cs"/>
                <a:sym typeface="Gochi Hand"/>
              </a:rPr>
              <a:t>Materiales</a:t>
            </a:r>
            <a:endParaRPr sz="2400" dirty="0">
              <a:solidFill>
                <a:srgbClr val="79DCFF"/>
              </a:solidFill>
              <a:latin typeface="Scarlet Josephine" pitchFamily="2" charset="0"/>
              <a:ea typeface="+mj-ea"/>
              <a:cs typeface="+mj-cs"/>
              <a:sym typeface="Open Sans"/>
            </a:endParaRPr>
          </a:p>
        </p:txBody>
      </p:sp>
      <p:sp>
        <p:nvSpPr>
          <p:cNvPr id="330" name="Google Shape;6642;p51"/>
          <p:cNvSpPr txBox="1"/>
          <p:nvPr/>
        </p:nvSpPr>
        <p:spPr>
          <a:xfrm>
            <a:off x="10056695" y="2052702"/>
            <a:ext cx="3142855" cy="883536"/>
          </a:xfrm>
          <a:prstGeom prst="rect">
            <a:avLst/>
          </a:prstGeom>
          <a:noFill/>
          <a:ln>
            <a:noFill/>
          </a:ln>
        </p:spPr>
        <p:txBody>
          <a:bodyPr spcFirstLastPara="1" wrap="square" lIns="18000" tIns="91425" rIns="0" bIns="91425" anchor="ctr" anchorCtr="0">
            <a:noAutofit/>
          </a:bodyPr>
          <a:lstStyle/>
          <a:p>
            <a:pPr marL="285750" lvl="0" indent="-285750" fontAlgn="base">
              <a:buFont typeface="Courier New" panose="02070309020205020404" pitchFamily="49" charset="0"/>
              <a:buChar char="o"/>
            </a:pPr>
            <a:r>
              <a:rPr lang="es-MX" sz="1600" dirty="0"/>
              <a:t>Maicena o harina fina de maíz.</a:t>
            </a:r>
          </a:p>
          <a:p>
            <a:pPr marL="285750" lvl="0" indent="-285750" fontAlgn="base">
              <a:buFont typeface="Courier New" panose="02070309020205020404" pitchFamily="49" charset="0"/>
              <a:buChar char="o"/>
            </a:pPr>
            <a:r>
              <a:rPr lang="es-MX" sz="1600" dirty="0"/>
              <a:t>Agua.</a:t>
            </a:r>
          </a:p>
          <a:p>
            <a:pPr marL="285750" lvl="0" indent="-285750" fontAlgn="base">
              <a:buFont typeface="Courier New" panose="02070309020205020404" pitchFamily="49" charset="0"/>
              <a:buChar char="o"/>
            </a:pPr>
            <a:r>
              <a:rPr lang="es-MX" sz="1600" dirty="0"/>
              <a:t>Un plato hondo grande.</a:t>
            </a:r>
          </a:p>
          <a:p>
            <a:pPr marL="285750" lvl="0" indent="-285750" fontAlgn="base">
              <a:buFont typeface="Courier New" panose="02070309020205020404" pitchFamily="49" charset="0"/>
              <a:buChar char="o"/>
            </a:pPr>
            <a:r>
              <a:rPr lang="es-MX" sz="1600" dirty="0"/>
              <a:t>Colorante</a:t>
            </a:r>
          </a:p>
          <a:p>
            <a:pPr marL="285750" lvl="0" indent="-285750" fontAlgn="base">
              <a:buFont typeface="Courier New" panose="02070309020205020404" pitchFamily="49" charset="0"/>
              <a:buChar char="o"/>
            </a:pPr>
            <a:r>
              <a:rPr lang="es-MX" sz="1600" dirty="0"/>
              <a:t>Cuchara</a:t>
            </a:r>
          </a:p>
          <a:p>
            <a:pPr marL="285750" lvl="0" indent="-285750" fontAlgn="base">
              <a:buFont typeface="Courier New" panose="02070309020205020404" pitchFamily="49" charset="0"/>
              <a:buChar char="o"/>
            </a:pPr>
            <a:r>
              <a:rPr lang="es-MX" sz="1600" dirty="0"/>
              <a:t>Cartel con procedimientos </a:t>
            </a:r>
          </a:p>
          <a:p>
            <a:pPr marL="285750" lvl="0" indent="-285750" fontAlgn="base">
              <a:buFont typeface="Courier New" panose="02070309020205020404" pitchFamily="49" charset="0"/>
              <a:buChar char="o"/>
            </a:pPr>
            <a:r>
              <a:rPr lang="es-MX" sz="1600" dirty="0"/>
              <a:t>Imágenes del procedimiento</a:t>
            </a:r>
          </a:p>
        </p:txBody>
      </p:sp>
      <p:sp>
        <p:nvSpPr>
          <p:cNvPr id="331" name="Google Shape;6634;p51"/>
          <p:cNvSpPr txBox="1"/>
          <p:nvPr/>
        </p:nvSpPr>
        <p:spPr>
          <a:xfrm>
            <a:off x="465552" y="3772916"/>
            <a:ext cx="2525665" cy="728482"/>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2400" dirty="0" smtClean="0">
                <a:solidFill>
                  <a:srgbClr val="79DCFF"/>
                </a:solidFill>
                <a:latin typeface="Scarlet Josephine" pitchFamily="2" charset="0"/>
                <a:ea typeface="+mj-ea"/>
                <a:cs typeface="+mj-cs"/>
                <a:sym typeface="Gochi Hand"/>
              </a:rPr>
              <a:t>Procedimiento</a:t>
            </a:r>
            <a:endParaRPr sz="2400" dirty="0">
              <a:solidFill>
                <a:srgbClr val="79DCFF"/>
              </a:solidFill>
              <a:latin typeface="Scarlet Josephine" pitchFamily="2" charset="0"/>
              <a:ea typeface="+mj-ea"/>
              <a:cs typeface="+mj-cs"/>
              <a:sym typeface="Open Sans"/>
            </a:endParaRPr>
          </a:p>
        </p:txBody>
      </p:sp>
      <p:sp>
        <p:nvSpPr>
          <p:cNvPr id="332" name="Google Shape;6642;p51"/>
          <p:cNvSpPr txBox="1"/>
          <p:nvPr/>
        </p:nvSpPr>
        <p:spPr>
          <a:xfrm>
            <a:off x="0" y="5434258"/>
            <a:ext cx="3142855" cy="883536"/>
          </a:xfrm>
          <a:prstGeom prst="rect">
            <a:avLst/>
          </a:prstGeom>
          <a:noFill/>
          <a:ln>
            <a:noFill/>
          </a:ln>
        </p:spPr>
        <p:txBody>
          <a:bodyPr spcFirstLastPara="1" wrap="square" lIns="18000" tIns="91425" rIns="0" bIns="91425" anchor="ctr" anchorCtr="0">
            <a:noAutofit/>
          </a:bodyPr>
          <a:lstStyle/>
          <a:p>
            <a:pPr marL="285750" lvl="0" indent="-285750" algn="just">
              <a:buFont typeface="Courier New" panose="02070309020205020404" pitchFamily="49" charset="0"/>
              <a:buChar char="o"/>
            </a:pPr>
            <a:r>
              <a:rPr lang="es-ES" sz="1600" dirty="0">
                <a:latin typeface="Chilanka"/>
                <a:ea typeface="Chilanka"/>
                <a:cs typeface="Chilanka"/>
                <a:sym typeface="Chilanka"/>
              </a:rPr>
              <a:t> </a:t>
            </a:r>
            <a:r>
              <a:rPr lang="es-ES" sz="1600" dirty="0" smtClean="0">
                <a:latin typeface="Chilanka"/>
                <a:ea typeface="Chilanka"/>
                <a:cs typeface="Chilanka"/>
                <a:sym typeface="Chilanka"/>
              </a:rPr>
              <a:t>Agrega </a:t>
            </a:r>
            <a:r>
              <a:rPr lang="es-ES" sz="1600" dirty="0">
                <a:latin typeface="Chilanka"/>
                <a:ea typeface="Chilanka"/>
                <a:cs typeface="Chilanka"/>
                <a:sym typeface="Chilanka"/>
              </a:rPr>
              <a:t>una buena cantidad de maicena en un plato hondo grande</a:t>
            </a:r>
          </a:p>
          <a:p>
            <a:pPr marL="285750" lvl="0" indent="-285750" algn="just">
              <a:buFont typeface="Courier New" panose="02070309020205020404" pitchFamily="49" charset="0"/>
              <a:buChar char="o"/>
            </a:pPr>
            <a:r>
              <a:rPr lang="es-ES" sz="1600" dirty="0">
                <a:latin typeface="Chilanka"/>
                <a:ea typeface="Chilanka"/>
                <a:cs typeface="Chilanka"/>
                <a:sym typeface="Chilanka"/>
              </a:rPr>
              <a:t> </a:t>
            </a:r>
            <a:r>
              <a:rPr lang="es-ES" sz="1600" dirty="0" smtClean="0">
                <a:latin typeface="Chilanka"/>
                <a:ea typeface="Chilanka"/>
                <a:cs typeface="Chilanka"/>
                <a:sym typeface="Chilanka"/>
              </a:rPr>
              <a:t>Agrega </a:t>
            </a:r>
            <a:r>
              <a:rPr lang="es-ES" sz="1600" dirty="0">
                <a:latin typeface="Chilanka"/>
                <a:ea typeface="Chilanka"/>
                <a:cs typeface="Chilanka"/>
                <a:sym typeface="Chilanka"/>
              </a:rPr>
              <a:t>agua poco a poco </a:t>
            </a:r>
          </a:p>
          <a:p>
            <a:pPr marL="285750" lvl="0" indent="-285750" algn="just">
              <a:buFont typeface="Courier New" panose="02070309020205020404" pitchFamily="49" charset="0"/>
              <a:buChar char="o"/>
            </a:pPr>
            <a:r>
              <a:rPr lang="es-ES" sz="1600" dirty="0" smtClean="0">
                <a:latin typeface="Chilanka"/>
                <a:ea typeface="Chilanka"/>
                <a:cs typeface="Chilanka"/>
                <a:sym typeface="Chilanka"/>
              </a:rPr>
              <a:t>Remueve </a:t>
            </a:r>
            <a:r>
              <a:rPr lang="es-ES" sz="1600" dirty="0">
                <a:latin typeface="Chilanka"/>
                <a:ea typeface="Chilanka"/>
                <a:cs typeface="Chilanka"/>
                <a:sym typeface="Chilanka"/>
              </a:rPr>
              <a:t>la mezcla con una cuchara hasta obtener la consistencia adecuada</a:t>
            </a:r>
          </a:p>
          <a:p>
            <a:pPr marL="285750" lvl="0" indent="-285750" algn="just">
              <a:buFont typeface="Courier New" panose="02070309020205020404" pitchFamily="49" charset="0"/>
              <a:buChar char="o"/>
            </a:pPr>
            <a:r>
              <a:rPr lang="es-ES" sz="1600" dirty="0" smtClean="0">
                <a:latin typeface="Chilanka"/>
                <a:ea typeface="Chilanka"/>
                <a:cs typeface="Chilanka"/>
                <a:sym typeface="Chilanka"/>
              </a:rPr>
              <a:t>Comprueba </a:t>
            </a:r>
            <a:r>
              <a:rPr lang="es-ES" sz="1600" dirty="0">
                <a:latin typeface="Chilanka"/>
                <a:ea typeface="Chilanka"/>
                <a:cs typeface="Chilanka"/>
                <a:sym typeface="Chilanka"/>
              </a:rPr>
              <a:t>que la masa tenga una textura idónea apretándola con las manos </a:t>
            </a:r>
          </a:p>
          <a:p>
            <a:pPr marL="285750" lvl="0" indent="-285750" algn="just">
              <a:buFont typeface="Courier New" panose="02070309020205020404" pitchFamily="49" charset="0"/>
              <a:buChar char="o"/>
            </a:pPr>
            <a:r>
              <a:rPr lang="es-ES" sz="1600" dirty="0" smtClean="0">
                <a:latin typeface="Chilanka"/>
                <a:ea typeface="Chilanka"/>
                <a:cs typeface="Chilanka"/>
                <a:sym typeface="Chilanka"/>
              </a:rPr>
              <a:t>Juega </a:t>
            </a:r>
            <a:r>
              <a:rPr lang="es-ES" sz="1600" dirty="0">
                <a:latin typeface="Chilanka"/>
                <a:ea typeface="Chilanka"/>
                <a:cs typeface="Chilanka"/>
                <a:sym typeface="Chilanka"/>
              </a:rPr>
              <a:t>a moldear el fluido comprobando que no se derrita en las manos </a:t>
            </a:r>
          </a:p>
        </p:txBody>
      </p:sp>
      <p:sp>
        <p:nvSpPr>
          <p:cNvPr id="333" name="Google Shape;6629;p51"/>
          <p:cNvSpPr txBox="1"/>
          <p:nvPr/>
        </p:nvSpPr>
        <p:spPr>
          <a:xfrm>
            <a:off x="4812412" y="3900593"/>
            <a:ext cx="3520992" cy="473127"/>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r>
              <a:rPr lang="en" sz="2400" dirty="0">
                <a:solidFill>
                  <a:srgbClr val="79DCFF"/>
                </a:solidFill>
                <a:latin typeface="Scarlet Josephine" pitchFamily="2" charset="0"/>
                <a:ea typeface="+mj-ea"/>
                <a:cs typeface="+mj-cs"/>
                <a:sym typeface="Gochi Hand"/>
              </a:rPr>
              <a:t>¿Cómo dar a conocer la información?</a:t>
            </a:r>
            <a:endParaRPr sz="2400" dirty="0">
              <a:solidFill>
                <a:srgbClr val="79DCFF"/>
              </a:solidFill>
              <a:latin typeface="Scarlet Josephine" pitchFamily="2" charset="0"/>
              <a:ea typeface="+mj-ea"/>
              <a:cs typeface="+mj-cs"/>
              <a:sym typeface="Open Sans"/>
            </a:endParaRPr>
          </a:p>
        </p:txBody>
      </p:sp>
      <p:sp>
        <p:nvSpPr>
          <p:cNvPr id="334" name="Google Shape;6629;p51"/>
          <p:cNvSpPr txBox="1"/>
          <p:nvPr/>
        </p:nvSpPr>
        <p:spPr>
          <a:xfrm>
            <a:off x="9753219" y="4028271"/>
            <a:ext cx="3520992" cy="473127"/>
          </a:xfrm>
          <a:prstGeom prst="rect">
            <a:avLst/>
          </a:prstGeom>
          <a:noFill/>
          <a:ln>
            <a:noFill/>
          </a:ln>
        </p:spPr>
        <p:txBody>
          <a:bodyPr spcFirstLastPara="1" wrap="square" lIns="0" tIns="91425" rIns="0" bIns="91425" anchor="ctr" anchorCtr="0">
            <a:noAutofit/>
          </a:bodyPr>
          <a:lstStyle/>
          <a:p>
            <a:pPr lvl="0" algn="ctr">
              <a:buClr>
                <a:schemeClr val="dk1"/>
              </a:buClr>
              <a:buSzPts val="1100"/>
            </a:pPr>
            <a:r>
              <a:rPr lang="es-ES" sz="2400" dirty="0" smtClean="0">
                <a:solidFill>
                  <a:srgbClr val="79DCFF"/>
                </a:solidFill>
                <a:latin typeface="Scarlet Josephine" pitchFamily="2" charset="0"/>
                <a:ea typeface="+mj-ea"/>
                <a:cs typeface="+mj-cs"/>
                <a:sym typeface="Gochi Hand"/>
              </a:rPr>
              <a:t>¿</a:t>
            </a:r>
            <a:r>
              <a:rPr lang="es-ES" sz="2400" dirty="0">
                <a:solidFill>
                  <a:srgbClr val="79DCFF"/>
                </a:solidFill>
                <a:latin typeface="Scarlet Josephine" pitchFamily="2" charset="0"/>
                <a:ea typeface="+mj-ea"/>
                <a:cs typeface="+mj-cs"/>
                <a:sym typeface="Gochi Hand"/>
              </a:rPr>
              <a:t>Por qué el fluido no Newtoniano se vuelve líquido si no se le pone resistencia?</a:t>
            </a:r>
          </a:p>
        </p:txBody>
      </p:sp>
      <p:sp>
        <p:nvSpPr>
          <p:cNvPr id="335" name="Google Shape;6642;p51"/>
          <p:cNvSpPr txBox="1"/>
          <p:nvPr/>
        </p:nvSpPr>
        <p:spPr>
          <a:xfrm>
            <a:off x="4606551" y="4501398"/>
            <a:ext cx="3531334" cy="2676684"/>
          </a:xfrm>
          <a:prstGeom prst="rect">
            <a:avLst/>
          </a:prstGeom>
          <a:noFill/>
          <a:ln>
            <a:noFill/>
          </a:ln>
        </p:spPr>
        <p:txBody>
          <a:bodyPr spcFirstLastPara="1" wrap="square" lIns="18000" tIns="91425" rIns="0" bIns="91425" anchor="ctr" anchorCtr="0">
            <a:noAutofit/>
          </a:bodyPr>
          <a:lstStyle/>
          <a:p>
            <a:pPr lvl="0" algn="just"/>
            <a:r>
              <a:rPr lang="es-ES" sz="1600" dirty="0" smtClean="0">
                <a:latin typeface="Chilanka"/>
                <a:ea typeface="Chilanka"/>
                <a:cs typeface="Chilanka"/>
                <a:sym typeface="Chilanka"/>
              </a:rPr>
              <a:t>Con ayuda de material visual (cartelón), se dará a conocer el procedimiento que se seguirá para realizar el experimento. </a:t>
            </a:r>
            <a:endParaRPr lang="es-ES" sz="1600" dirty="0">
              <a:latin typeface="Chilanka"/>
              <a:ea typeface="Chilanka"/>
              <a:cs typeface="Chilanka"/>
              <a:sym typeface="Chilanka"/>
            </a:endParaRPr>
          </a:p>
          <a:p>
            <a:pPr lvl="0" algn="just"/>
            <a:r>
              <a:rPr lang="es-ES" sz="1600" dirty="0" smtClean="0">
                <a:latin typeface="Chilanka"/>
                <a:ea typeface="Chilanka"/>
                <a:cs typeface="Chilanka"/>
                <a:sym typeface="Chilanka"/>
              </a:rPr>
              <a:t>El cartelón será de un tamaño grande, donde se utilizarán imágenes de las instrucciones para que sea más fácil la comprensión para los tres grados de preescolar.</a:t>
            </a:r>
          </a:p>
          <a:p>
            <a:pPr lvl="0" algn="just"/>
            <a:endParaRPr lang="es-ES" sz="1600" dirty="0">
              <a:latin typeface="Chilanka"/>
              <a:ea typeface="Chilanka"/>
              <a:cs typeface="Chilanka"/>
              <a:sym typeface="Chilanka"/>
            </a:endParaRPr>
          </a:p>
          <a:p>
            <a:pPr lvl="0" algn="just"/>
            <a:endParaRPr lang="es-ES" sz="1600" dirty="0" smtClean="0">
              <a:latin typeface="Chilanka"/>
              <a:ea typeface="Chilanka"/>
              <a:cs typeface="Chilanka"/>
              <a:sym typeface="Chilanka"/>
            </a:endParaRPr>
          </a:p>
        </p:txBody>
      </p:sp>
      <p:sp>
        <p:nvSpPr>
          <p:cNvPr id="336" name="Google Shape;6642;p51"/>
          <p:cNvSpPr txBox="1"/>
          <p:nvPr/>
        </p:nvSpPr>
        <p:spPr>
          <a:xfrm>
            <a:off x="9901699" y="5026961"/>
            <a:ext cx="3224032" cy="2676684"/>
          </a:xfrm>
          <a:prstGeom prst="rect">
            <a:avLst/>
          </a:prstGeom>
          <a:noFill/>
          <a:ln>
            <a:noFill/>
          </a:ln>
        </p:spPr>
        <p:txBody>
          <a:bodyPr spcFirstLastPara="1" wrap="square" lIns="18000" tIns="91425" rIns="0" bIns="91425" anchor="ctr" anchorCtr="0">
            <a:noAutofit/>
          </a:bodyPr>
          <a:lstStyle/>
          <a:p>
            <a:pPr lvl="0" algn="just"/>
            <a:r>
              <a:rPr lang="es-ES" sz="1600" dirty="0" smtClean="0">
                <a:latin typeface="Chilanka"/>
                <a:ea typeface="Chilanka"/>
                <a:cs typeface="Chilanka"/>
                <a:sym typeface="Chilanka"/>
              </a:rPr>
              <a:t>Según lo investigado, esto se da debido a que </a:t>
            </a:r>
            <a:r>
              <a:rPr lang="es-ES" sz="1600" dirty="0" smtClean="0">
                <a:latin typeface="Chilanka"/>
                <a:ea typeface="Chilanka"/>
                <a:cs typeface="Chilanka"/>
              </a:rPr>
              <a:t>existen fluidos </a:t>
            </a:r>
            <a:r>
              <a:rPr lang="es-ES" sz="1600" dirty="0">
                <a:latin typeface="Chilanka"/>
                <a:ea typeface="Chilanka"/>
                <a:cs typeface="Chilanka"/>
              </a:rPr>
              <a:t>newtonianos </a:t>
            </a:r>
            <a:r>
              <a:rPr lang="es-ES" sz="1600" dirty="0" smtClean="0">
                <a:latin typeface="Chilanka"/>
                <a:ea typeface="Chilanka"/>
                <a:cs typeface="Chilanka"/>
              </a:rPr>
              <a:t>que presentan </a:t>
            </a:r>
            <a:r>
              <a:rPr lang="es-ES" sz="1600" dirty="0">
                <a:latin typeface="Chilanka"/>
                <a:ea typeface="Chilanka"/>
                <a:cs typeface="Chilanka"/>
              </a:rPr>
              <a:t>una viscosidad constante, </a:t>
            </a:r>
            <a:r>
              <a:rPr lang="es-ES" sz="1600" dirty="0" smtClean="0">
                <a:latin typeface="Chilanka"/>
                <a:ea typeface="Chilanka"/>
                <a:cs typeface="Chilanka"/>
              </a:rPr>
              <a:t>ya que esta no </a:t>
            </a:r>
            <a:r>
              <a:rPr lang="es-ES" sz="1600" dirty="0">
                <a:latin typeface="Chilanka"/>
                <a:ea typeface="Chilanka"/>
                <a:cs typeface="Chilanka"/>
              </a:rPr>
              <a:t>cambia ni se altera por aspectos externos. Sin embargo, la viscosidad de los fluidos no newtonianos no está </a:t>
            </a:r>
            <a:r>
              <a:rPr lang="es-ES" sz="1600" dirty="0" smtClean="0">
                <a:latin typeface="Chilanka"/>
                <a:ea typeface="Chilanka"/>
                <a:cs typeface="Chilanka"/>
              </a:rPr>
              <a:t>definida, pues puede </a:t>
            </a:r>
            <a:r>
              <a:rPr lang="es-ES" sz="1600" dirty="0">
                <a:latin typeface="Chilanka"/>
                <a:ea typeface="Chilanka"/>
                <a:cs typeface="Chilanka"/>
              </a:rPr>
              <a:t>variar según la temperatura o presión que se aplique en el fluido.</a:t>
            </a:r>
            <a:endParaRPr lang="es-ES" sz="1600" dirty="0">
              <a:latin typeface="Chilanka"/>
              <a:ea typeface="Chilanka"/>
              <a:cs typeface="Chilanka"/>
              <a:sym typeface="Chilanka"/>
            </a:endParaRPr>
          </a:p>
          <a:p>
            <a:pPr lvl="0" algn="just"/>
            <a:endParaRPr lang="es-ES" sz="1600" dirty="0">
              <a:latin typeface="Chilanka"/>
              <a:ea typeface="Chilanka"/>
              <a:cs typeface="Chilanka"/>
              <a:sym typeface="Chilanka"/>
            </a:endParaRPr>
          </a:p>
          <a:p>
            <a:pPr lvl="0" algn="just"/>
            <a:endParaRPr lang="es-ES" sz="1600" dirty="0" smtClean="0">
              <a:latin typeface="Chilanka"/>
              <a:ea typeface="Chilanka"/>
              <a:cs typeface="Chilanka"/>
              <a:sym typeface="Chilanka"/>
            </a:endParaRPr>
          </a:p>
        </p:txBody>
      </p:sp>
      <p:sp>
        <p:nvSpPr>
          <p:cNvPr id="337" name="Rectángulo 336"/>
          <p:cNvSpPr/>
          <p:nvPr/>
        </p:nvSpPr>
        <p:spPr>
          <a:xfrm>
            <a:off x="7444049" y="9221581"/>
            <a:ext cx="6696075" cy="646331"/>
          </a:xfrm>
          <a:prstGeom prst="rect">
            <a:avLst/>
          </a:prstGeom>
        </p:spPr>
        <p:txBody>
          <a:bodyPr>
            <a:spAutoFit/>
          </a:bodyPr>
          <a:lstStyle/>
          <a:p>
            <a:r>
              <a:rPr lang="es-MX" dirty="0"/>
              <a:t>https://espaciociencia.com/experimento-educativo-fluido-no-newtoniano/</a:t>
            </a:r>
          </a:p>
        </p:txBody>
      </p:sp>
    </p:spTree>
    <p:extLst>
      <p:ext uri="{BB962C8B-B14F-4D97-AF65-F5344CB8AC3E}">
        <p14:creationId xmlns:p14="http://schemas.microsoft.com/office/powerpoint/2010/main" val="10460820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2128838" y="5362575"/>
            <a:ext cx="13393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3073" name="Imagen 1"/>
          <p:cNvPicPr>
            <a:picLocks noChangeAspect="1" noChangeArrowheads="1"/>
          </p:cNvPicPr>
          <p:nvPr/>
        </p:nvPicPr>
        <p:blipFill>
          <a:blip r:embed="rId2" cstate="print">
            <a:extLst>
              <a:ext uri="{28A0092B-C50C-407E-A947-70E740481C1C}">
                <a14:useLocalDpi xmlns:a14="http://schemas.microsoft.com/office/drawing/2010/main" val="0"/>
              </a:ext>
            </a:extLst>
          </a:blip>
          <a:srcRect l="20535" r="17857"/>
          <a:stretch>
            <a:fillRect/>
          </a:stretch>
        </p:blipFill>
        <p:spPr bwMode="auto">
          <a:xfrm>
            <a:off x="1915676" y="192803"/>
            <a:ext cx="876822" cy="110479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374975" y="555455"/>
            <a:ext cx="13394180"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sz="16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ESCUELA NORMAL DE EDUCACIÓN PREESCOLAR</a:t>
            </a:r>
            <a:endParaRPr kumimoji="0" lang="es-MX" sz="105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16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INNOVACIÓN Y TRABAJO DOCENTE   		 5to SEMESTRE</a:t>
            </a:r>
            <a:endParaRPr kumimoji="0" lang="es-MX" sz="105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16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REVISIÓN DE INSUMOS DE PRACTICA(CAJA DE HERRAMIENTAS) </a:t>
            </a:r>
            <a:endParaRPr kumimoji="0" lang="es-MX" sz="105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ALUMNA: ______________________________________________________________________________________________</a:t>
            </a:r>
            <a:endParaRPr kumimoji="0" lang="es-MX" sz="105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2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11" name="Tabla 10"/>
          <p:cNvGraphicFramePr>
            <a:graphicFrameLocks noGrp="1"/>
          </p:cNvGraphicFramePr>
          <p:nvPr/>
        </p:nvGraphicFramePr>
        <p:xfrm>
          <a:off x="1127343" y="2838831"/>
          <a:ext cx="11378428" cy="5047488"/>
        </p:xfrm>
        <a:graphic>
          <a:graphicData uri="http://schemas.openxmlformats.org/drawingml/2006/table">
            <a:tbl>
              <a:tblPr firstRow="1" firstCol="1" bandRow="1">
                <a:tableStyleId>{5C22544A-7EE6-4342-B048-85BDC9FD1C3A}</a:tableStyleId>
              </a:tblPr>
              <a:tblGrid>
                <a:gridCol w="3528973"/>
                <a:gridCol w="485501"/>
                <a:gridCol w="445174"/>
                <a:gridCol w="2994448"/>
                <a:gridCol w="457826"/>
                <a:gridCol w="408010"/>
                <a:gridCol w="3058496"/>
              </a:tblGrid>
              <a:tr h="0">
                <a:tc>
                  <a:txBody>
                    <a:bodyPr/>
                    <a:lstStyle/>
                    <a:p>
                      <a:pPr algn="just">
                        <a:lnSpc>
                          <a:spcPct val="115000"/>
                        </a:lnSpc>
                        <a:spcAft>
                          <a:spcPts val="0"/>
                        </a:spcAft>
                      </a:pPr>
                      <a:r>
                        <a:rPr lang="es-MX" sz="2400" dirty="0">
                          <a:effectLst/>
                        </a:rPr>
                        <a:t> </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ctr">
                        <a:lnSpc>
                          <a:spcPct val="115000"/>
                        </a:lnSpc>
                        <a:spcAft>
                          <a:spcPts val="0"/>
                        </a:spcAft>
                      </a:pPr>
                      <a:r>
                        <a:rPr lang="es-MX" sz="1600">
                          <a:effectLst/>
                        </a:rPr>
                        <a:t>PRIMERA JORNADA</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tc hMerge="1">
                  <a:txBody>
                    <a:bodyPr/>
                    <a:lstStyle/>
                    <a:p>
                      <a:endParaRPr lang="es-MX"/>
                    </a:p>
                  </a:txBody>
                  <a:tcPr/>
                </a:tc>
                <a:tc gridSpan="3">
                  <a:txBody>
                    <a:bodyPr/>
                    <a:lstStyle/>
                    <a:p>
                      <a:pPr algn="ctr">
                        <a:lnSpc>
                          <a:spcPct val="115000"/>
                        </a:lnSpc>
                        <a:spcAft>
                          <a:spcPts val="0"/>
                        </a:spcAft>
                      </a:pPr>
                      <a:r>
                        <a:rPr lang="es-MX" sz="1600">
                          <a:effectLst/>
                        </a:rPr>
                        <a:t>              SEGUNDA JORNADA</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tc hMerge="1">
                  <a:txBody>
                    <a:bodyPr/>
                    <a:lstStyle/>
                    <a:p>
                      <a:endParaRPr lang="es-MX"/>
                    </a:p>
                  </a:txBody>
                  <a:tcPr/>
                </a:tc>
              </a:tr>
              <a:tr h="0">
                <a:tc>
                  <a:txBody>
                    <a:bodyPr/>
                    <a:lstStyle/>
                    <a:p>
                      <a:pPr algn="just">
                        <a:lnSpc>
                          <a:spcPct val="115000"/>
                        </a:lnSpc>
                        <a:spcAft>
                          <a:spcPts val="0"/>
                        </a:spcAft>
                      </a:pPr>
                      <a:r>
                        <a:rPr lang="es-MX" sz="2400">
                          <a:effectLst/>
                        </a:rPr>
                        <a:t> </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600" dirty="0">
                          <a:effectLst/>
                        </a:rPr>
                        <a:t>SI</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600" dirty="0">
                          <a:effectLst/>
                        </a:rPr>
                        <a:t>NO</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600">
                          <a:effectLst/>
                        </a:rPr>
                        <a:t>OBSERVACIONES</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600">
                          <a:effectLst/>
                        </a:rPr>
                        <a:t>SI</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600">
                          <a:effectLst/>
                        </a:rPr>
                        <a:t>NO</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600">
                          <a:effectLst/>
                        </a:rPr>
                        <a:t>OBSERVACIONES</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15000"/>
                        </a:lnSpc>
                        <a:spcAft>
                          <a:spcPts val="0"/>
                        </a:spcAft>
                      </a:pPr>
                      <a:r>
                        <a:rPr lang="es-MX" sz="2000" dirty="0">
                          <a:effectLst/>
                        </a:rPr>
                        <a:t>Incluye la investigación científica con referencias bibliográfica</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600">
                          <a:effectLst/>
                        </a:rPr>
                        <a:t> </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600">
                          <a:effectLst/>
                        </a:rPr>
                        <a:t> </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600" dirty="0">
                          <a:effectLst/>
                        </a:rPr>
                        <a:t> </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MX" sz="2400">
                          <a:effectLst/>
                        </a:rPr>
                        <a:t> </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MX" sz="2400">
                          <a:effectLst/>
                        </a:rPr>
                        <a:t> </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MX" sz="2400">
                          <a:effectLst/>
                        </a:rPr>
                        <a:t> </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15000"/>
                        </a:lnSpc>
                        <a:spcAft>
                          <a:spcPts val="0"/>
                        </a:spcAft>
                      </a:pPr>
                      <a:r>
                        <a:rPr lang="es-MX" sz="2000">
                          <a:effectLst/>
                        </a:rPr>
                        <a:t>Dosifica diariamente la investigación </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600">
                          <a:effectLst/>
                        </a:rPr>
                        <a:t> </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600">
                          <a:effectLst/>
                        </a:rPr>
                        <a:t> </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600">
                          <a:effectLst/>
                        </a:rPr>
                        <a:t> </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MX" sz="2400">
                          <a:effectLst/>
                        </a:rPr>
                        <a:t> </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MX" sz="2400">
                          <a:effectLst/>
                        </a:rPr>
                        <a:t> </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MX" sz="2400">
                          <a:effectLst/>
                        </a:rPr>
                        <a:t> </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15000"/>
                        </a:lnSpc>
                        <a:spcAft>
                          <a:spcPts val="0"/>
                        </a:spcAft>
                      </a:pPr>
                      <a:r>
                        <a:rPr lang="es-MX" sz="2000" dirty="0">
                          <a:effectLst/>
                        </a:rPr>
                        <a:t>La información que se imparte diariamente es adecuada al nivel del alumno</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600">
                          <a:effectLst/>
                        </a:rPr>
                        <a:t> </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600">
                          <a:effectLst/>
                        </a:rPr>
                        <a:t> </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600" dirty="0">
                          <a:effectLst/>
                        </a:rPr>
                        <a:t> </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MX" sz="2400">
                          <a:effectLst/>
                        </a:rPr>
                        <a:t> </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MX" sz="2400">
                          <a:effectLst/>
                        </a:rPr>
                        <a:t> </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MX" sz="2400">
                          <a:effectLst/>
                        </a:rPr>
                        <a:t> </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15000"/>
                        </a:lnSpc>
                        <a:spcAft>
                          <a:spcPts val="0"/>
                        </a:spcAft>
                      </a:pPr>
                      <a:r>
                        <a:rPr lang="es-MX" sz="2000">
                          <a:effectLst/>
                        </a:rPr>
                        <a:t>Menciona la estrategia que utilizará para dar a conocer la información (cuento, rima, adivinanza, exposición, etc)</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600">
                          <a:effectLst/>
                        </a:rPr>
                        <a:t> </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600">
                          <a:effectLst/>
                        </a:rPr>
                        <a:t> </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600" dirty="0">
                          <a:effectLst/>
                        </a:rPr>
                        <a:t> </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MX" sz="2400" dirty="0">
                          <a:effectLst/>
                        </a:rPr>
                        <a:t> </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MX" sz="2400" dirty="0">
                          <a:effectLst/>
                        </a:rPr>
                        <a:t> </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MX" sz="2400" dirty="0">
                          <a:effectLst/>
                        </a:rPr>
                        <a:t> </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2" name="Rectangle 4"/>
          <p:cNvSpPr>
            <a:spLocks noChangeArrowheads="1"/>
          </p:cNvSpPr>
          <p:nvPr/>
        </p:nvSpPr>
        <p:spPr bwMode="auto">
          <a:xfrm>
            <a:off x="244860" y="2244716"/>
            <a:ext cx="325563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24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NOTAS CIENTÍFICAS</a:t>
            </a:r>
            <a:endParaRPr kumimoji="0" lang="es-MX" sz="1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4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75808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13393738" cy="9311780"/>
          </a:xfrm>
          <a:prstGeom prst="rect">
            <a:avLst/>
          </a:prstGeom>
        </p:spPr>
        <p:txBody>
          <a:bodyPr wrap="square">
            <a:spAutoFit/>
          </a:bodyPr>
          <a:lstStyle/>
          <a:p>
            <a:pPr algn="ctr" fontAlgn="base">
              <a:lnSpc>
                <a:spcPct val="115000"/>
              </a:lnSpc>
              <a:spcAft>
                <a:spcPts val="0"/>
              </a:spcAft>
            </a:pPr>
            <a:r>
              <a:rPr lang="es-MX" sz="3200" b="1" dirty="0">
                <a:latin typeface="Candara" panose="020E0502030303020204" pitchFamily="34" charset="0"/>
                <a:ea typeface="Times New Roman" panose="02020603050405020304" pitchFamily="18" charset="0"/>
                <a:cs typeface="Segoe UI" panose="020B0502040204020203" pitchFamily="34" charset="0"/>
              </a:rPr>
              <a:t>Registro semanal del Profesor Titular</a:t>
            </a:r>
            <a:r>
              <a:rPr lang="es-MX" sz="3200" dirty="0">
                <a:latin typeface="Candara" panose="020E0502030303020204" pitchFamily="34" charset="0"/>
                <a:ea typeface="Times New Roman" panose="02020603050405020304" pitchFamily="18" charset="0"/>
                <a:cs typeface="Segoe UI" panose="020B0502040204020203" pitchFamily="34" charset="0"/>
              </a:rPr>
              <a:t>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15000"/>
              </a:lnSpc>
              <a:spcAft>
                <a:spcPts val="0"/>
              </a:spcAft>
            </a:pPr>
            <a:r>
              <a:rPr lang="es-MX" b="1" dirty="0">
                <a:latin typeface="Candara" panose="020E0502030303020204" pitchFamily="34" charset="0"/>
                <a:ea typeface="Times New Roman" panose="02020603050405020304" pitchFamily="18" charset="0"/>
                <a:cs typeface="Segoe UI" panose="020B0502040204020203" pitchFamily="34" charset="0"/>
              </a:rPr>
              <a:t>Jardín de niños:</a:t>
            </a:r>
            <a:r>
              <a:rPr lang="es-MX" dirty="0">
                <a:latin typeface="Candara" panose="020E0502030303020204" pitchFamily="34" charset="0"/>
                <a:ea typeface="Times New Roman" panose="02020603050405020304" pitchFamily="18" charset="0"/>
                <a:cs typeface="Segoe UI" panose="020B0502040204020203" pitchFamily="34" charset="0"/>
              </a:rPr>
              <a:t> ­­­­­­­­­­­­­­­­­­­­­­­­­­­­­____________________________</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15000"/>
              </a:lnSpc>
              <a:spcAft>
                <a:spcPts val="0"/>
              </a:spcAft>
            </a:pPr>
            <a:r>
              <a:rPr lang="es-MX" b="1" dirty="0">
                <a:latin typeface="Candara" panose="020E0502030303020204" pitchFamily="34" charset="0"/>
                <a:ea typeface="Times New Roman" panose="02020603050405020304" pitchFamily="18" charset="0"/>
                <a:cs typeface="Segoe UI" panose="020B0502040204020203" pitchFamily="34" charset="0"/>
              </a:rPr>
              <a:t>Estudiante normalista:</a:t>
            </a:r>
            <a:r>
              <a:rPr lang="es-MX" dirty="0">
                <a:latin typeface="Candara" panose="020E0502030303020204" pitchFamily="34" charset="0"/>
                <a:ea typeface="Times New Roman" panose="02020603050405020304" pitchFamily="18" charset="0"/>
                <a:cs typeface="Segoe UI" panose="020B0502040204020203" pitchFamily="34" charset="0"/>
              </a:rPr>
              <a:t>  __________________________</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15000"/>
              </a:lnSpc>
              <a:spcAft>
                <a:spcPts val="0"/>
              </a:spcAft>
            </a:pPr>
            <a:r>
              <a:rPr lang="es-MX" b="1" dirty="0">
                <a:latin typeface="Candara" panose="020E0502030303020204" pitchFamily="34" charset="0"/>
                <a:ea typeface="Times New Roman" panose="02020603050405020304" pitchFamily="18" charset="0"/>
                <a:cs typeface="Segoe UI" panose="020B0502040204020203" pitchFamily="34" charset="0"/>
              </a:rPr>
              <a:t>Profesor titular:</a:t>
            </a:r>
            <a:r>
              <a:rPr lang="es-MX" dirty="0">
                <a:latin typeface="Candara" panose="020E0502030303020204" pitchFamily="34" charset="0"/>
                <a:ea typeface="Times New Roman" panose="02020603050405020304" pitchFamily="18" charset="0"/>
                <a:cs typeface="Segoe UI" panose="020B0502040204020203" pitchFamily="34" charset="0"/>
              </a:rPr>
              <a:t>   _____________________________</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15000"/>
              </a:lnSpc>
              <a:spcAft>
                <a:spcPts val="0"/>
              </a:spcAft>
            </a:pPr>
            <a:r>
              <a:rPr lang="es-MX" b="1" dirty="0">
                <a:latin typeface="Candara" panose="020E0502030303020204" pitchFamily="34" charset="0"/>
                <a:ea typeface="Times New Roman" panose="02020603050405020304" pitchFamily="18" charset="0"/>
                <a:cs typeface="Segoe UI" panose="020B0502040204020203" pitchFamily="34" charset="0"/>
              </a:rPr>
              <a:t>Semana de práctica:</a:t>
            </a:r>
            <a:r>
              <a:rPr lang="es-MX" dirty="0">
                <a:latin typeface="Candara" panose="020E0502030303020204" pitchFamily="34" charset="0"/>
                <a:ea typeface="Times New Roman" panose="02020603050405020304" pitchFamily="18" charset="0"/>
                <a:cs typeface="Segoe UI" panose="020B0502040204020203" pitchFamily="34" charset="0"/>
              </a:rPr>
              <a:t> ______________________________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Instrucciones: Este instrumento se realizará de manera semanal y contendrá información de lo realizado durante la práctica, es importante el llenado de todos los indicadores, para de esta manera conocer la dinámica de trabajo que existe al interior de nuestras instituciones de práctica. Favor de contestar de la manera más honesta posible y compartir con la alumna estas sugerencias y/o recomendaciones de la observado con la finalidad de que la alumna mejore los aspectos en los que presenta áreas de oportunidad: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algn="ctr"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Comunicación con el profesor titular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342900" lvl="0" indent="-342900" algn="just" fontAlgn="base">
              <a:lnSpc>
                <a:spcPct val="115000"/>
              </a:lnSpc>
              <a:spcAft>
                <a:spcPts val="0"/>
              </a:spcAft>
              <a:tabLst>
                <a:tab pos="457200" algn="l"/>
              </a:tabLst>
            </a:pPr>
            <a:r>
              <a:rPr lang="es-MX" dirty="0">
                <a:latin typeface="Candara" panose="020E0502030303020204" pitchFamily="34" charset="0"/>
                <a:ea typeface="Times New Roman" panose="02020603050405020304" pitchFamily="18" charset="0"/>
                <a:cs typeface="Segoe UI" panose="020B0502040204020203" pitchFamily="34" charset="0"/>
              </a:rPr>
              <a:t>La estudiante normalista mantiene comunicación constante con el profesor titular:   Si        No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algn="ctr"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Especifica los días de la semana</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algn="ctr"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Lunes       Martes    Miércoles    Jueves     Viernes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 </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fontAlgn="base">
              <a:lnSpc>
                <a:spcPct val="115000"/>
              </a:lnSpc>
              <a:spcAft>
                <a:spcPts val="0"/>
              </a:spcAft>
            </a:pPr>
            <a:r>
              <a:rPr lang="es-MX" dirty="0">
                <a:latin typeface="Candara" panose="020E0502030303020204" pitchFamily="34" charset="0"/>
                <a:ea typeface="Times New Roman" panose="02020603050405020304" pitchFamily="18" charset="0"/>
                <a:cs typeface="Segoe UI" panose="020B0502040204020203" pitchFamily="34" charset="0"/>
              </a:rPr>
              <a:t>Especifica por favor el medio de comunicación entre la estudiante normalista y el profesor titular: </a:t>
            </a:r>
            <a:endParaRPr lang="es-MX" dirty="0" smtClean="0">
              <a:latin typeface="Candara" panose="020E0502030303020204" pitchFamily="34" charset="0"/>
              <a:ea typeface="Times New Roman" panose="02020603050405020304" pitchFamily="18" charset="0"/>
              <a:cs typeface="Segoe UI" panose="020B0502040204020203" pitchFamily="34" charset="0"/>
            </a:endParaRPr>
          </a:p>
          <a:p>
            <a:pPr fontAlgn="base"/>
            <a:r>
              <a:rPr lang="es-MX" sz="1600" dirty="0">
                <a:latin typeface="Candara" panose="020E0502030303020204" pitchFamily="34" charset="0"/>
              </a:rPr>
              <a:t> </a:t>
            </a:r>
          </a:p>
          <a:p>
            <a:pPr fontAlgn="base"/>
            <a:r>
              <a:rPr lang="es-MX" sz="1600" dirty="0">
                <a:latin typeface="Candara" panose="020E0502030303020204" pitchFamily="34" charset="0"/>
              </a:rPr>
              <a:t> </a:t>
            </a:r>
          </a:p>
          <a:p>
            <a:pPr fontAlgn="base"/>
            <a:r>
              <a:rPr lang="es-MX" sz="1600" dirty="0">
                <a:latin typeface="Candara" panose="020E0502030303020204" pitchFamily="34" charset="0"/>
              </a:rPr>
              <a:t> </a:t>
            </a:r>
          </a:p>
          <a:p>
            <a:pPr fontAlgn="base"/>
            <a:r>
              <a:rPr lang="es-MX" sz="1600" dirty="0">
                <a:latin typeface="Candara" panose="020E0502030303020204" pitchFamily="34" charset="0"/>
              </a:rPr>
              <a:t>       </a:t>
            </a:r>
            <a:r>
              <a:rPr lang="es-MX" sz="1600" dirty="0" err="1">
                <a:latin typeface="Candara" panose="020E0502030303020204" pitchFamily="34" charset="0"/>
              </a:rPr>
              <a:t>WhatsApp</a:t>
            </a:r>
            <a:r>
              <a:rPr lang="es-MX" sz="1600" dirty="0">
                <a:latin typeface="Candara" panose="020E0502030303020204" pitchFamily="34" charset="0"/>
              </a:rPr>
              <a:t>                         Facebook                              Correo electrónico                                   Llamadas telefónicas  </a:t>
            </a:r>
          </a:p>
          <a:p>
            <a:pPr fontAlgn="base"/>
            <a:r>
              <a:rPr lang="es-MX" sz="1600" dirty="0">
                <a:latin typeface="Candara" panose="020E0502030303020204" pitchFamily="34" charset="0"/>
              </a:rPr>
              <a:t> </a:t>
            </a:r>
          </a:p>
          <a:p>
            <a:pPr lvl="0" fontAlgn="base"/>
            <a:r>
              <a:rPr lang="es-MX" sz="1600" dirty="0">
                <a:latin typeface="Candara" panose="020E0502030303020204" pitchFamily="34" charset="0"/>
              </a:rPr>
              <a:t>La estudiante normalista envío la planeación para ser revisada de manera oportuna y atendió a las sugerencias de cambio </a:t>
            </a:r>
          </a:p>
          <a:p>
            <a:pPr fontAlgn="base"/>
            <a:r>
              <a:rPr lang="es-MX" sz="1600" u="sng" dirty="0">
                <a:latin typeface="Candara" panose="020E0502030303020204" pitchFamily="34" charset="0"/>
              </a:rPr>
              <a:t>Sí</a:t>
            </a:r>
            <a:r>
              <a:rPr lang="es-MX" sz="1600" dirty="0">
                <a:latin typeface="Candara" panose="020E0502030303020204" pitchFamily="34" charset="0"/>
              </a:rPr>
              <a:t>                      No </a:t>
            </a:r>
          </a:p>
          <a:p>
            <a:pPr fontAlgn="base"/>
            <a:r>
              <a:rPr lang="es-MX" sz="1600" dirty="0">
                <a:latin typeface="Candara" panose="020E0502030303020204" pitchFamily="34" charset="0"/>
              </a:rPr>
              <a:t>Recomendaciones y/o sugerencias </a:t>
            </a:r>
          </a:p>
          <a:p>
            <a:pPr fontAlgn="base"/>
            <a:r>
              <a:rPr lang="es-MX" sz="1600" dirty="0">
                <a:latin typeface="Candara" panose="020E0502030303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fontAlgn="base"/>
            <a:r>
              <a:rPr lang="es-MX" sz="1600" dirty="0">
                <a:latin typeface="Candara" panose="020E0502030303020204" pitchFamily="34" charset="0"/>
              </a:rPr>
              <a:t> </a:t>
            </a:r>
          </a:p>
          <a:p>
            <a:pPr marL="457200" fontAlgn="base">
              <a:lnSpc>
                <a:spcPct val="115000"/>
              </a:lnSpc>
              <a:spcAft>
                <a:spcPts val="0"/>
              </a:spcAft>
            </a:pP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8" name="Imagen 7" descr="Imagen que contiene dibujo, cuarto, alimentos&#10;&#10;Descripción generada automáticame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853" y="6252676"/>
            <a:ext cx="548993" cy="543333"/>
          </a:xfrm>
          <a:prstGeom prst="rect">
            <a:avLst/>
          </a:prstGeom>
          <a:noFill/>
          <a:extLst>
            <a:ext uri="{909E8E84-426E-40DD-AFC4-6F175D3DCCD1}">
              <a14:hiddenFill xmlns:a14="http://schemas.microsoft.com/office/drawing/2010/main">
                <a:solidFill>
                  <a:srgbClr val="FFFFFF"/>
                </a:solidFill>
              </a14:hiddenFill>
            </a:ext>
          </a:extLst>
        </p:spPr>
      </p:pic>
      <p:pic>
        <p:nvPicPr>
          <p:cNvPr id="2055" name="Imagen 9" descr="Icono&#10;&#10;Descripción generada automáticamen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603" y="6249545"/>
            <a:ext cx="538326" cy="543090"/>
          </a:xfrm>
          <a:prstGeom prst="rect">
            <a:avLst/>
          </a:prstGeom>
          <a:noFill/>
          <a:extLst>
            <a:ext uri="{909E8E84-426E-40DD-AFC4-6F175D3DCCD1}">
              <a14:hiddenFill xmlns:a14="http://schemas.microsoft.com/office/drawing/2010/main">
                <a:solidFill>
                  <a:srgbClr val="FFFFFF"/>
                </a:solidFill>
              </a14:hiddenFill>
            </a:ext>
          </a:extLst>
        </p:spPr>
      </p:pic>
      <p:pic>
        <p:nvPicPr>
          <p:cNvPr id="2057" name="Imagen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6887" y="6097884"/>
            <a:ext cx="642645" cy="6947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Imagen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1895" y="6230946"/>
            <a:ext cx="488538" cy="5362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2"/>
          <p:cNvSpPr>
            <a:spLocks noChangeArrowheads="1"/>
          </p:cNvSpPr>
          <p:nvPr/>
        </p:nvSpPr>
        <p:spPr bwMode="auto">
          <a:xfrm>
            <a:off x="1008345" y="6306855"/>
            <a:ext cx="133937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Tree>
    <p:extLst>
      <p:ext uri="{BB962C8B-B14F-4D97-AF65-F5344CB8AC3E}">
        <p14:creationId xmlns:p14="http://schemas.microsoft.com/office/powerpoint/2010/main" val="1322845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Imagen 5" descr="Imagen que contiene dibujo, cuarto, alimentos&#10;&#10;Descripción generada automáticame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2041" y="1172893"/>
            <a:ext cx="476250" cy="471487"/>
          </a:xfrm>
          <a:prstGeom prst="rect">
            <a:avLst/>
          </a:prstGeom>
          <a:noFill/>
          <a:extLst>
            <a:ext uri="{909E8E84-426E-40DD-AFC4-6F175D3DCCD1}">
              <a14:hiddenFill xmlns:a14="http://schemas.microsoft.com/office/drawing/2010/main">
                <a:solidFill>
                  <a:srgbClr val="FFFFFF"/>
                </a:solidFill>
              </a14:hiddenFill>
            </a:ext>
          </a:extLst>
        </p:spPr>
      </p:pic>
      <p:pic>
        <p:nvPicPr>
          <p:cNvPr id="3073"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1241" y="1174480"/>
            <a:ext cx="314325" cy="533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Imagen 3" descr="Icono&#10;&#10;Descripción generada automáticamen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0616" y="1180830"/>
            <a:ext cx="542925" cy="4953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Imagen 2" descr="Icono&#10;&#10;Descripción generada automáticamen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3666" y="1295130"/>
            <a:ext cx="404813" cy="409575"/>
          </a:xfrm>
          <a:prstGeom prst="rect">
            <a:avLst/>
          </a:prstGeom>
          <a:noFill/>
          <a:extLst>
            <a:ext uri="{909E8E84-426E-40DD-AFC4-6F175D3DCCD1}">
              <a14:hiddenFill xmlns:a14="http://schemas.microsoft.com/office/drawing/2010/main">
                <a:solidFill>
                  <a:srgbClr val="FFFFFF"/>
                </a:solidFill>
              </a14:hiddenFill>
            </a:ext>
          </a:extLst>
        </p:spPr>
      </p:pic>
      <p:pic>
        <p:nvPicPr>
          <p:cNvPr id="3075" name="Imagen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6191" y="1193530"/>
            <a:ext cx="371475" cy="3524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6"/>
          <p:cNvSpPr>
            <a:spLocks noChangeArrowheads="1"/>
          </p:cNvSpPr>
          <p:nvPr/>
        </p:nvSpPr>
        <p:spPr bwMode="auto">
          <a:xfrm>
            <a:off x="142352" y="158817"/>
            <a:ext cx="1307717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s-MX" sz="2400" b="1" i="0" u="sng"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Referente al trabajo con el grupo</a:t>
            </a:r>
            <a:r>
              <a:rPr kumimoji="0" lang="es-MX" sz="2400"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 </a:t>
            </a:r>
            <a:endParaRPr kumimoji="0" lang="es-MX" sz="2400" b="1" i="0" u="none" strike="noStrike" cap="none" normalizeH="0" baseline="0" dirty="0" smtClean="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MX"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Medios por el cual realizan las clases virtuales: </a:t>
            </a:r>
            <a:endParaRPr kumimoji="0" lang="es-MX" i="0" u="none" strike="noStrike" cap="none" normalizeH="0" baseline="0" dirty="0" smtClean="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MX" i="0" u="none" strike="noStrike" cap="none" normalizeH="0" baseline="0" dirty="0" smtClean="0">
              <a:ln>
                <a:noFill/>
              </a:ln>
              <a:solidFill>
                <a:schemeClr val="tx1"/>
              </a:solidFill>
              <a:effectLst/>
              <a:latin typeface="Candara" panose="020E0502030303020204" pitchFamily="34" charset="0"/>
            </a:endParaRPr>
          </a:p>
        </p:txBody>
      </p:sp>
      <p:sp>
        <p:nvSpPr>
          <p:cNvPr id="5" name="Rectangle 7"/>
          <p:cNvSpPr>
            <a:spLocks noChangeArrowheads="1"/>
          </p:cNvSpPr>
          <p:nvPr/>
        </p:nvSpPr>
        <p:spPr bwMode="auto">
          <a:xfrm>
            <a:off x="1503124" y="906645"/>
            <a:ext cx="8906005"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800" b="0" i="0" u="none" strike="noStrike" cap="none" normalizeH="0" baseline="0" dirty="0" smtClean="0">
                <a:ln>
                  <a:noFill/>
                </a:ln>
                <a:solidFill>
                  <a:schemeClr val="tx1"/>
                </a:solidFill>
                <a:effectLst/>
                <a:latin typeface="Arial" panose="020B0604020202020204" pitchFamily="34" charset="0"/>
              </a:rPr>
              <a:t/>
            </a:r>
            <a:br>
              <a:rPr kumimoji="0" lang="es-MX" sz="1800" b="0" i="0" u="none" strike="noStrike" cap="none" normalizeH="0" baseline="0" dirty="0" smtClean="0">
                <a:ln>
                  <a:noFill/>
                </a:ln>
                <a:solidFill>
                  <a:schemeClr val="tx1"/>
                </a:solidFill>
                <a:effectLst/>
                <a:latin typeface="Arial" panose="020B0604020202020204" pitchFamily="34" charset="0"/>
              </a:rPr>
            </a:br>
            <a:endParaRPr kumimoji="0" lang="es-MX"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es-MX" sz="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sng" strike="noStrike" cap="none" normalizeH="0" baseline="0" dirty="0" err="1"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WhatsApp</a:t>
            </a:r>
            <a:r>
              <a:rPr kumimoji="0" lang="en-US"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                         Facebook                    Zoom                     Classroom                  Meet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 </a:t>
            </a:r>
            <a:endParaRPr kumimoji="0" lang="es-MX" b="0" i="0" u="none" strike="noStrike" cap="none" normalizeH="0" baseline="0" dirty="0" smtClean="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Otro (especifica por favor): _______________________________________________ </a:t>
            </a:r>
            <a:endParaRPr kumimoji="0" lang="es-MX" b="0" i="0" u="none" strike="noStrike" cap="none" normalizeH="0" baseline="0" dirty="0" smtClean="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Día de la semana en que se impartió: </a:t>
            </a:r>
            <a:r>
              <a:rPr kumimoji="0" lang="es-MX" b="0"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lunes       martes    </a:t>
            </a:r>
            <a:r>
              <a:rPr lang="es-MX" dirty="0">
                <a:latin typeface="Candara" panose="020E0502030303020204" pitchFamily="34" charset="0"/>
                <a:ea typeface="Times New Roman" panose="02020603050405020304" pitchFamily="18" charset="0"/>
                <a:cs typeface="Times New Roman" panose="02020603050405020304" pitchFamily="18" charset="0"/>
              </a:rPr>
              <a:t>miércoles</a:t>
            </a:r>
            <a:r>
              <a:rPr kumimoji="0" lang="es-MX" b="0"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    jueves     viernes </a:t>
            </a:r>
            <a:r>
              <a:rPr kumimoji="0" lang="es-MX"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	 </a:t>
            </a:r>
            <a:endParaRPr kumimoji="0" lang="es-MX" b="0" i="0" u="none" strike="noStrike" cap="none" normalizeH="0" baseline="0" dirty="0" smtClean="0">
              <a:ln>
                <a:noFill/>
              </a:ln>
              <a:solidFill>
                <a:schemeClr val="tx1"/>
              </a:solidFill>
              <a:effectLst/>
              <a:latin typeface="Candara" panose="020E05020303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b="1" i="0" u="none" strike="noStrike" cap="none" normalizeH="0" baseline="0" dirty="0" smtClean="0">
                <a:ln>
                  <a:noFill/>
                </a:ln>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Tiempo de duración ____________ </a:t>
            </a:r>
          </a:p>
          <a:p>
            <a:pPr marL="0" marR="0" lvl="0" indent="0" algn="l" defTabSz="914400" rtl="0" eaLnBrk="0" fontAlgn="base" latinLnBrk="0" hangingPunct="0">
              <a:lnSpc>
                <a:spcPct val="100000"/>
              </a:lnSpc>
              <a:spcBef>
                <a:spcPct val="0"/>
              </a:spcBef>
              <a:spcAft>
                <a:spcPct val="0"/>
              </a:spcAft>
              <a:buClrTx/>
              <a:buSzTx/>
              <a:buFontTx/>
              <a:buNone/>
              <a:tabLst/>
            </a:pPr>
            <a:endParaRPr lang="es-ES" b="1" dirty="0">
              <a:latin typeface="Candara" panose="020E0502030303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b="0" i="0" u="none" strike="noStrike" cap="none" normalizeH="0" baseline="0" dirty="0" smtClean="0">
              <a:ln>
                <a:noFill/>
              </a:ln>
              <a:solidFill>
                <a:schemeClr val="tx1"/>
              </a:solidFill>
              <a:effectLst/>
              <a:latin typeface="Candara" panose="020E0502030303020204" pitchFamily="34" charset="0"/>
            </a:endParaRPr>
          </a:p>
        </p:txBody>
      </p:sp>
      <p:graphicFrame>
        <p:nvGraphicFramePr>
          <p:cNvPr id="6" name="Tabla 5"/>
          <p:cNvGraphicFramePr>
            <a:graphicFrameLocks noGrp="1"/>
          </p:cNvGraphicFramePr>
          <p:nvPr/>
        </p:nvGraphicFramePr>
        <p:xfrm>
          <a:off x="21974" y="4623646"/>
          <a:ext cx="13251384" cy="5257800"/>
        </p:xfrm>
        <a:graphic>
          <a:graphicData uri="http://schemas.openxmlformats.org/drawingml/2006/table">
            <a:tbl>
              <a:tblPr firstRow="1" firstCol="1" bandRow="1">
                <a:tableStyleId>{5C22544A-7EE6-4342-B048-85BDC9FD1C3A}</a:tableStyleId>
              </a:tblPr>
              <a:tblGrid>
                <a:gridCol w="3006538"/>
                <a:gridCol w="3616178"/>
                <a:gridCol w="3012490"/>
                <a:gridCol w="3616178"/>
              </a:tblGrid>
              <a:tr h="0">
                <a:tc>
                  <a:txBody>
                    <a:bodyPr/>
                    <a:lstStyle/>
                    <a:p>
                      <a:pPr algn="ctr" fontAlgn="base">
                        <a:lnSpc>
                          <a:spcPct val="115000"/>
                        </a:lnSpc>
                        <a:spcAft>
                          <a:spcPts val="0"/>
                        </a:spcAft>
                      </a:pPr>
                      <a:r>
                        <a:rPr lang="es-MX" sz="1200">
                          <a:effectLst/>
                        </a:rPr>
                        <a:t>Competente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15000"/>
                        </a:lnSpc>
                        <a:spcAft>
                          <a:spcPts val="0"/>
                        </a:spcAft>
                      </a:pPr>
                      <a:r>
                        <a:rPr lang="es-MX" sz="1200">
                          <a:effectLst/>
                        </a:rPr>
                        <a:t>Satisfactorio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15000"/>
                        </a:lnSpc>
                        <a:spcAft>
                          <a:spcPts val="0"/>
                        </a:spcAft>
                      </a:pPr>
                      <a:r>
                        <a:rPr lang="es-MX" sz="1200">
                          <a:effectLst/>
                        </a:rPr>
                        <a:t>Regular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15000"/>
                        </a:lnSpc>
                        <a:spcAft>
                          <a:spcPts val="0"/>
                        </a:spcAft>
                      </a:pPr>
                      <a:r>
                        <a:rPr lang="es-MX" sz="1200">
                          <a:effectLst/>
                        </a:rPr>
                        <a:t>Básico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Las actividades son retadoras y significativas para el niño.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Las actividades son retadoras o significativas para el niño.  </a:t>
                      </a:r>
                      <a:endParaRPr lang="es-MX" sz="1100">
                        <a:effectLst/>
                      </a:endParaRPr>
                    </a:p>
                    <a:p>
                      <a:pPr fontAlgn="base">
                        <a:lnSpc>
                          <a:spcPct val="115000"/>
                        </a:lnSpc>
                        <a:spcAft>
                          <a:spcPts val="0"/>
                        </a:spcAft>
                      </a:pPr>
                      <a:r>
                        <a:rPr lang="es-MX" sz="12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actividad implementada implica muy poco reto para los alumnos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Las actividades no presentan ningún reto para los niños  </a:t>
                      </a:r>
                      <a:endParaRPr lang="es-MX" sz="1100">
                        <a:effectLst/>
                      </a:endParaRPr>
                    </a:p>
                    <a:p>
                      <a:pPr fontAlgn="base">
                        <a:lnSpc>
                          <a:spcPct val="115000"/>
                        </a:lnSpc>
                        <a:spcAft>
                          <a:spcPts val="0"/>
                        </a:spcAft>
                      </a:pPr>
                      <a:r>
                        <a:rPr lang="es-MX" sz="12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La actividad logra el aprendizaje esperado.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actividad favorece el aprendizaje esperado.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actividad tiene poca relación con el aprendizaje esperado.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actividad no tiene relación con el aprendizaje esperado.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La clase virtual o presencial presenta una secuencia lógica de inicio, desarrollo y cierre de la actividad.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clase virtual o presencial presenta una secuencia lógica de inicio y desarrollo, pero no muestra cierre de la actividad.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clase virtual o presencial presenta solo el, desarrollo de la actividad, sin inicio ni cierre de la actividad.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clase virtual o presencial no presenta secuencia.  </a:t>
                      </a:r>
                      <a:endParaRPr lang="es-MX" sz="1100">
                        <a:effectLst/>
                      </a:endParaRPr>
                    </a:p>
                    <a:p>
                      <a:pPr fontAlgn="base">
                        <a:lnSpc>
                          <a:spcPct val="115000"/>
                        </a:lnSpc>
                        <a:spcAft>
                          <a:spcPts val="0"/>
                        </a:spcAft>
                      </a:pPr>
                      <a:r>
                        <a:rPr lang="es-MX" sz="12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La alumna normalista logra el control de grupo y la participación activa y ordenada del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alumna normalista presenta algunas dificultades para el control grupo y para la participación activa.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alumna normalista presenta mucha dificultad para mantener el control del grupo y tiene poca participación activa de los alumnos.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alumna no presenta control de grupo y omite la participación de los alumnos.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La estudiante normalista aplica diferentes estrategias para lograr captar la atención del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estudiante normalista aplica diferentes estrategias para lograr captar la atención de la mayoría del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estudiante normalista no aplica estrategias por lo que capta la atención de muy pocos integrantes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estudiante normalista no logra atraer la atención de los alumnos.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Modula su voz y utiliza un lenguaje técnico y apropiado al mencionar las indicaciones de las actividades.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Ocasionalmente modula su voz y utiliza un lenguaje y apropiado al mencionar las indicaciones de las actividades.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No realiza modulación de voz y utiliza un lenguaje coloquial.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No realiza modulación de voz y el lenguaje es inapropiado para la edad del alumno.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La alumna normalista utiliza material llamativo, colorido, de buen tamaño, con relación al contenido de las actividades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alumna normalista presenta material llamativo y colorido, pero de tamaño poco apreciable y con relación al contenido de la actividad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alumna normalista presenta material poco colorido de tamaño pequeño, sin relación al contenido de la actividad.  </a:t>
                      </a:r>
                      <a:endParaRPr lang="es-MX" sz="1100">
                        <a:effectLst/>
                      </a:endParaRPr>
                    </a:p>
                    <a:p>
                      <a:pPr fontAlgn="base">
                        <a:lnSpc>
                          <a:spcPct val="115000"/>
                        </a:lnSpc>
                        <a:spcAft>
                          <a:spcPts val="0"/>
                        </a:spcAft>
                      </a:pPr>
                      <a:r>
                        <a:rPr lang="es-MX" sz="12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La alumna normalista no presenta material.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fontAlgn="base">
                        <a:lnSpc>
                          <a:spcPct val="115000"/>
                        </a:lnSpc>
                        <a:spcAft>
                          <a:spcPts val="0"/>
                        </a:spcAft>
                      </a:pPr>
                      <a:r>
                        <a:rPr lang="es-MX" sz="1200">
                          <a:effectLst/>
                        </a:rPr>
                        <a:t>Promueve un ambiente de aprendizaje adecuado al nivel y características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Promueve un ambiente de aprendizaje poco adecuado al nivel y características del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a:effectLst/>
                        </a:rPr>
                        <a:t>Promueve un ambiente de aprendizaje tomando en cuenta solo el nivel o las características del grupo.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fontAlgn="base">
                        <a:lnSpc>
                          <a:spcPct val="115000"/>
                        </a:lnSpc>
                        <a:spcAft>
                          <a:spcPts val="0"/>
                        </a:spcAft>
                      </a:pPr>
                      <a:r>
                        <a:rPr lang="es-MX" sz="1200" dirty="0">
                          <a:effectLst/>
                        </a:rPr>
                        <a:t>No favorece un ambiente de aprendizaje ni toma en cuenta el nivel y características del grupo.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sp>
        <p:nvSpPr>
          <p:cNvPr id="7" name="Rectángulo 6"/>
          <p:cNvSpPr/>
          <p:nvPr/>
        </p:nvSpPr>
        <p:spPr>
          <a:xfrm>
            <a:off x="2328632" y="4013580"/>
            <a:ext cx="10123968" cy="410882"/>
          </a:xfrm>
          <a:prstGeom prst="rect">
            <a:avLst/>
          </a:prstGeom>
        </p:spPr>
        <p:txBody>
          <a:bodyPr wrap="square">
            <a:spAutoFit/>
          </a:bodyPr>
          <a:lstStyle/>
          <a:p>
            <a:pPr marL="342900" lvl="0" indent="-342900" fontAlgn="base">
              <a:lnSpc>
                <a:spcPct val="115000"/>
              </a:lnSpc>
              <a:spcAft>
                <a:spcPts val="0"/>
              </a:spcAft>
              <a:buFont typeface="+mj-lt"/>
              <a:buAutoNum type="arabicPeriod" startAt="4"/>
              <a:tabLst>
                <a:tab pos="457200" algn="l"/>
              </a:tabLst>
            </a:pPr>
            <a:r>
              <a:rPr lang="es-MX" b="1"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En las clases virtuales o presenciales ¿cuál es el desempeño de la alumna? </a:t>
            </a:r>
            <a:endParaRPr lang="es-MX" sz="1600" u="none" strike="noStrike" dirty="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7356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662426"/>
            <a:ext cx="13393738" cy="4981364"/>
          </a:xfrm>
          <a:prstGeom prst="rect">
            <a:avLst/>
          </a:prstGeom>
        </p:spPr>
        <p:txBody>
          <a:bodyPr wrap="square">
            <a:spAutoFit/>
          </a:bodyPr>
          <a:lstStyle/>
          <a:p>
            <a:pPr marL="457200" fontAlgn="base">
              <a:lnSpc>
                <a:spcPct val="115000"/>
              </a:lnSpc>
              <a:spcAft>
                <a:spcPts val="0"/>
              </a:spcAft>
            </a:pPr>
            <a:r>
              <a:rPr lang="es-MX" b="1" dirty="0">
                <a:latin typeface="Candara" panose="020E0502030303020204" pitchFamily="34" charset="0"/>
                <a:ea typeface="Times New Roman" panose="02020603050405020304" pitchFamily="18" charset="0"/>
                <a:cs typeface="Times New Roman" panose="02020603050405020304" pitchFamily="18" charset="0"/>
              </a:rPr>
              <a:t>Sugerencias y/o recomendaciones para la estudiante normalista</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fontAlgn="base">
              <a:lnSpc>
                <a:spcPct val="115000"/>
              </a:lnSpc>
              <a:spcAft>
                <a:spcPts val="0"/>
              </a:spcAft>
            </a:pPr>
            <a:r>
              <a:rPr lang="es-MX" b="1" dirty="0">
                <a:latin typeface="Candara" panose="020E0502030303020204" pitchFamily="34" charset="0"/>
                <a:ea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marL="457200" fontAlgn="base">
              <a:spcAft>
                <a:spcPts val="0"/>
              </a:spcAft>
            </a:pPr>
            <a:r>
              <a:rPr lang="es-MX" b="1" dirty="0">
                <a:latin typeface="Candara" panose="020E0502030303020204" pitchFamily="34" charset="0"/>
                <a:ea typeface="Times New Roman" panose="02020603050405020304" pitchFamily="18" charset="0"/>
              </a:rPr>
              <a:t>De que otra manera podría intervenir: </a:t>
            </a:r>
            <a:endParaRPr lang="es-MX" dirty="0">
              <a:latin typeface="Candara" panose="020E0502030303020204" pitchFamily="34" charset="0"/>
              <a:ea typeface="Times New Roman" panose="02020603050405020304" pitchFamily="18" charset="0"/>
            </a:endParaRPr>
          </a:p>
          <a:p>
            <a:pPr marL="457200" fontAlgn="base">
              <a:lnSpc>
                <a:spcPct val="115000"/>
              </a:lnSpc>
              <a:spcAft>
                <a:spcPts val="0"/>
              </a:spcAft>
            </a:pPr>
            <a:r>
              <a:rPr lang="es-MX" b="1" dirty="0">
                <a:latin typeface="Candara" panose="020E0502030303020204" pitchFamily="34" charset="0"/>
                <a:ea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indent="449580" fontAlgn="base">
              <a:spcAft>
                <a:spcPts val="0"/>
              </a:spcAft>
            </a:pPr>
            <a:r>
              <a:rPr lang="es-MX" b="1" dirty="0">
                <a:latin typeface="Candara" panose="020E0502030303020204" pitchFamily="34" charset="0"/>
                <a:ea typeface="Times New Roman" panose="02020603050405020304" pitchFamily="18" charset="0"/>
              </a:rPr>
              <a:t>Que no debe olvidar la alumna al desempeñar su intervención: </a:t>
            </a:r>
            <a:endParaRPr lang="es-MX" dirty="0">
              <a:latin typeface="Candara" panose="020E0502030303020204" pitchFamily="34" charset="0"/>
              <a:ea typeface="Times New Roman" panose="02020603050405020304" pitchFamily="18" charset="0"/>
            </a:endParaRPr>
          </a:p>
          <a:p>
            <a:pPr marL="457200" fontAlgn="base">
              <a:lnSpc>
                <a:spcPct val="115000"/>
              </a:lnSpc>
              <a:spcAft>
                <a:spcPts val="0"/>
              </a:spcAft>
            </a:pPr>
            <a:r>
              <a:rPr lang="es-MX" b="1" dirty="0">
                <a:latin typeface="Candara" panose="020E0502030303020204" pitchFamily="34" charset="0"/>
                <a:ea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s-MX" sz="1600" dirty="0">
              <a:latin typeface="Candara" panose="020E0502030303020204" pitchFamily="34" charset="0"/>
              <a:ea typeface="Calibri" panose="020F0502020204030204" pitchFamily="34" charset="0"/>
              <a:cs typeface="Times New Roman" panose="02020603050405020304" pitchFamily="18" charset="0"/>
            </a:endParaRPr>
          </a:p>
          <a:p>
            <a:pPr fontAlgn="base">
              <a:spcAft>
                <a:spcPts val="0"/>
              </a:spcAft>
            </a:pPr>
            <a:r>
              <a:rPr lang="es-MX" b="1" dirty="0">
                <a:latin typeface="Candara" panose="020E0502030303020204" pitchFamily="34" charset="0"/>
                <a:ea typeface="Times New Roman" panose="02020603050405020304" pitchFamily="18" charset="0"/>
              </a:rPr>
              <a:t> </a:t>
            </a:r>
            <a:endParaRPr lang="es-MX" dirty="0">
              <a:latin typeface="Candara" panose="020E0502030303020204" pitchFamily="34" charset="0"/>
              <a:ea typeface="Times New Roman" panose="02020603050405020304" pitchFamily="18" charset="0"/>
            </a:endParaRPr>
          </a:p>
          <a:p>
            <a:pPr marL="342900" lvl="0" indent="-342900" fontAlgn="base">
              <a:spcAft>
                <a:spcPts val="0"/>
              </a:spcAft>
              <a:buFont typeface="+mj-lt"/>
              <a:buAutoNum type="arabicPeriod" startAt="4"/>
              <a:tabLst>
                <a:tab pos="457200" algn="l"/>
              </a:tabLst>
            </a:pPr>
            <a:r>
              <a:rPr lang="es-MX" b="1" dirty="0">
                <a:uFill>
                  <a:solidFill>
                    <a:srgbClr val="000000"/>
                  </a:solidFill>
                </a:uFill>
                <a:latin typeface="Candara" panose="020E0502030303020204" pitchFamily="34" charset="0"/>
                <a:ea typeface="Times New Roman" panose="02020603050405020304" pitchFamily="18" charset="0"/>
              </a:rPr>
              <a:t>Suceso relevante o particular ocurrido durante la semana que considere importante mencionar al profesor de aprendizaje en el servicio.</a:t>
            </a:r>
            <a:endParaRPr lang="es-MX" dirty="0">
              <a:uFill>
                <a:solidFill>
                  <a:srgbClr val="000000"/>
                </a:solidFill>
              </a:uFill>
              <a:latin typeface="Candara" panose="020E0502030303020204" pitchFamily="34" charset="0"/>
              <a:ea typeface="Times New Roman" panose="02020603050405020304" pitchFamily="18" charset="0"/>
            </a:endParaRPr>
          </a:p>
          <a:p>
            <a:pPr fontAlgn="base">
              <a:lnSpc>
                <a:spcPct val="115000"/>
              </a:lnSpc>
              <a:spcAft>
                <a:spcPts val="0"/>
              </a:spcAft>
            </a:pPr>
            <a:r>
              <a:rPr lang="es-MX" dirty="0">
                <a:latin typeface="Candara" panose="020E0502030303020204" pitchFamily="34" charset="0"/>
                <a:ea typeface="Times New Roman" panose="02020603050405020304" pitchFamily="18" charset="0"/>
                <a:cs typeface="Times New Roman" panose="02020603050405020304" pitchFamily="18" charset="0"/>
              </a:rPr>
              <a:t> </a:t>
            </a:r>
            <a:endParaRPr lang="es-MX" sz="1600" dirty="0">
              <a:effectLst/>
              <a:latin typeface="Candara" panose="020E05020303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6037231"/>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229FF8C33EC12F46B4D321B680D750E8" ma:contentTypeVersion="10" ma:contentTypeDescription="Crear nuevo documento." ma:contentTypeScope="" ma:versionID="820fd0082039aeb97c4d4b9833ba47f6">
  <xsd:schema xmlns:xsd="http://www.w3.org/2001/XMLSchema" xmlns:xs="http://www.w3.org/2001/XMLSchema" xmlns:p="http://schemas.microsoft.com/office/2006/metadata/properties" xmlns:ns2="168d6547-e8d7-4635-a6db-e8252d07fda3" targetNamespace="http://schemas.microsoft.com/office/2006/metadata/properties" ma:root="true" ma:fieldsID="c01e25066d3c757f3789cf6f36cbb4d4" ns2:_="">
    <xsd:import namespace="168d6547-e8d7-4635-a6db-e8252d07fda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8d6547-e8d7-4635-a6db-e8252d07fd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3557B4-2283-4FBA-A989-DD32905431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8d6547-e8d7-4635-a6db-e8252d07fd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515AE2-2ABA-49AE-9C16-5513830DBE1D}">
  <ds:schemaRefs>
    <ds:schemaRef ds:uri="http://purl.org/dc/dcmitype/"/>
    <ds:schemaRef ds:uri="http://purl.org/dc/elements/1.1/"/>
    <ds:schemaRef ds:uri="http://purl.org/dc/term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168d6547-e8d7-4635-a6db-e8252d07fda3"/>
    <ds:schemaRef ds:uri="http://schemas.microsoft.com/office/2006/metadata/properties"/>
  </ds:schemaRefs>
</ds:datastoreItem>
</file>

<file path=customXml/itemProps3.xml><?xml version="1.0" encoding="utf-8"?>
<ds:datastoreItem xmlns:ds="http://schemas.openxmlformats.org/officeDocument/2006/customXml" ds:itemID="{624CB481-1B69-4642-A90E-5865A2C131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386</TotalTime>
  <Words>5980</Words>
  <Application>Microsoft Office PowerPoint</Application>
  <PresentationFormat>Personalizado</PresentationFormat>
  <Paragraphs>1927</Paragraphs>
  <Slides>66</Slides>
  <Notes>1</Notes>
  <HiddenSlides>0</HiddenSlides>
  <MMClips>0</MMClips>
  <ScaleCrop>false</ScaleCrop>
  <HeadingPairs>
    <vt:vector size="6" baseType="variant">
      <vt:variant>
        <vt:lpstr>Fuentes usadas</vt:lpstr>
      </vt:variant>
      <vt:variant>
        <vt:i4>15</vt:i4>
      </vt:variant>
      <vt:variant>
        <vt:lpstr>Tema</vt:lpstr>
      </vt:variant>
      <vt:variant>
        <vt:i4>1</vt:i4>
      </vt:variant>
      <vt:variant>
        <vt:lpstr>Títulos de diapositiva</vt:lpstr>
      </vt:variant>
      <vt:variant>
        <vt:i4>66</vt:i4>
      </vt:variant>
    </vt:vector>
  </HeadingPairs>
  <TitlesOfParts>
    <vt:vector size="82" baseType="lpstr">
      <vt:lpstr>Open Sans</vt:lpstr>
      <vt:lpstr>Calibri</vt:lpstr>
      <vt:lpstr>Kristen ITC</vt:lpstr>
      <vt:lpstr>Times New Roman</vt:lpstr>
      <vt:lpstr>Calibri Light</vt:lpstr>
      <vt:lpstr>Candara</vt:lpstr>
      <vt:lpstr>Courier New</vt:lpstr>
      <vt:lpstr>Chilanka</vt:lpstr>
      <vt:lpstr>Celliad</vt:lpstr>
      <vt:lpstr>Gochi Hand</vt:lpstr>
      <vt:lpstr>Humble boys demo</vt:lpstr>
      <vt:lpstr>Scarlet Josephine</vt:lpstr>
      <vt:lpstr>Segoe UI</vt:lpstr>
      <vt:lpstr>Comic Sans MS</vt:lpstr>
      <vt:lpstr>Arial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Nombre del taller: ¡Experimentemos y juguemos!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Patricia Segovia Gomez</dc:creator>
  <cp:lastModifiedBy>Samara Robledo</cp:lastModifiedBy>
  <cp:revision>23</cp:revision>
  <dcterms:created xsi:type="dcterms:W3CDTF">2020-11-09T23:20:30Z</dcterms:created>
  <dcterms:modified xsi:type="dcterms:W3CDTF">2021-09-22T17:59:28Z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0x010100229FF8C33EC12F46B4D321B680D750E8</vt:lpwstr>
  </property>
</Properties>
</file>